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21"/>
  </p:notesMasterIdLst>
  <p:sldIdLst>
    <p:sldId id="256" r:id="rId2"/>
    <p:sldId id="316" r:id="rId3"/>
    <p:sldId id="263" r:id="rId4"/>
    <p:sldId id="258" r:id="rId5"/>
    <p:sldId id="267" r:id="rId6"/>
    <p:sldId id="275" r:id="rId7"/>
    <p:sldId id="259" r:id="rId8"/>
    <p:sldId id="309" r:id="rId9"/>
    <p:sldId id="265" r:id="rId10"/>
    <p:sldId id="310" r:id="rId11"/>
    <p:sldId id="311" r:id="rId12"/>
    <p:sldId id="262" r:id="rId13"/>
    <p:sldId id="260" r:id="rId14"/>
    <p:sldId id="312" r:id="rId15"/>
    <p:sldId id="261" r:id="rId16"/>
    <p:sldId id="268" r:id="rId17"/>
    <p:sldId id="269" r:id="rId18"/>
    <p:sldId id="315" r:id="rId19"/>
    <p:sldId id="288" r:id="rId20"/>
  </p:sldIdLst>
  <p:sldSz cx="9144000" cy="5143500" type="screen16x9"/>
  <p:notesSz cx="6858000" cy="9144000"/>
  <p:embeddedFontLst>
    <p:embeddedFont>
      <p:font typeface="Do Hyeon" panose="020B0604020202020204" charset="-127"/>
      <p:regular r:id="rId22"/>
    </p:embeddedFont>
    <p:embeddedFont>
      <p:font typeface="Bebas Neue" panose="020B0606020202050201" pitchFamily="34" charset="0"/>
      <p:regular r:id="rId23"/>
    </p:embeddedFont>
    <p:embeddedFont>
      <p:font typeface="Century Gothic" panose="020B0502020202020204" pitchFamily="34" charset="0"/>
      <p:regular r:id="rId24"/>
      <p:bold r:id="rId25"/>
      <p:italic r:id="rId26"/>
      <p:boldItalic r:id="rId27"/>
    </p:embeddedFont>
    <p:embeddedFont>
      <p:font typeface="Didact Gothic" panose="00000500000000000000" pitchFamily="2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ACB3"/>
    <a:srgbClr val="F7B673"/>
    <a:srgbClr val="DF7480"/>
    <a:srgbClr val="37B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91F1A1-6970-456A-B5F0-8D4ABFF96E45}">
  <a:tblStyle styleId="{1C91F1A1-6970-456A-B5F0-8D4ABFF96E4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1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86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>
          <a:extLst>
            <a:ext uri="{FF2B5EF4-FFF2-40B4-BE49-F238E27FC236}">
              <a16:creationId xmlns:a16="http://schemas.microsoft.com/office/drawing/2014/main" id="{C28B6DFE-D276-7105-0B6D-83010B656A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de839ad4d_0_13:notes">
            <a:extLst>
              <a:ext uri="{FF2B5EF4-FFF2-40B4-BE49-F238E27FC236}">
                <a16:creationId xmlns:a16="http://schemas.microsoft.com/office/drawing/2014/main" id="{1493734C-6416-077A-4E07-6B8808E56F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de839ad4d_0_13:notes">
            <a:extLst>
              <a:ext uri="{FF2B5EF4-FFF2-40B4-BE49-F238E27FC236}">
                <a16:creationId xmlns:a16="http://schemas.microsoft.com/office/drawing/2014/main" id="{8ABA1540-9D56-AB4F-0B04-776278130ED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555265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gade839ad4d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7" name="Google Shape;857;gade839ad4d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b1c43e515e_0_10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b1c43e515e_0_10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1">
          <a:extLst>
            <a:ext uri="{FF2B5EF4-FFF2-40B4-BE49-F238E27FC236}">
              <a16:creationId xmlns:a16="http://schemas.microsoft.com/office/drawing/2014/main" id="{2FA85946-D183-C71B-C8A1-3D25F2C2E3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gb1c43e515e_0_1080:notes">
            <a:extLst>
              <a:ext uri="{FF2B5EF4-FFF2-40B4-BE49-F238E27FC236}">
                <a16:creationId xmlns:a16="http://schemas.microsoft.com/office/drawing/2014/main" id="{BABFF3C2-E337-E3DF-B150-A1CC09652B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3" name="Google Shape;783;gb1c43e515e_0_1080:notes">
            <a:extLst>
              <a:ext uri="{FF2B5EF4-FFF2-40B4-BE49-F238E27FC236}">
                <a16:creationId xmlns:a16="http://schemas.microsoft.com/office/drawing/2014/main" id="{433E4190-6DCB-09DA-27EE-176E7BC463B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56014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b19371b85b_0_320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2" name="Google Shape;792;gb19371b85b_0_320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6" name="Google Shape;1226;ga7dfdbdca9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7" name="Google Shape;1227;ga7dfdbdca9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2" name="Google Shape;1272;ga7dfdbdca9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3" name="Google Shape;1273;ga7dfdbdca9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4" name="Google Shape;2134;gb19371b85b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5" name="Google Shape;2135;gb19371b85b_0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3" name="Google Shape;873;ga7dfdbdca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4" name="Google Shape;874;ga7dfdbdca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ade839ad4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ade839ad4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6" name="Google Shape;1216;ga7dfdbdca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7" name="Google Shape;1217;ga7dfdbdca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a7dfdbdca9_0_2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a7dfdbdca9_0_2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de839ad4d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de839ad4d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>
          <a:extLst>
            <a:ext uri="{FF2B5EF4-FFF2-40B4-BE49-F238E27FC236}">
              <a16:creationId xmlns:a16="http://schemas.microsoft.com/office/drawing/2014/main" id="{525F8C24-D3D7-4C32-6114-752852D2BF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de839ad4d_0_13:notes">
            <a:extLst>
              <a:ext uri="{FF2B5EF4-FFF2-40B4-BE49-F238E27FC236}">
                <a16:creationId xmlns:a16="http://schemas.microsoft.com/office/drawing/2014/main" id="{F49F5B52-EDDF-2E2C-16A4-257A60181C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de839ad4d_0_13:notes">
            <a:extLst>
              <a:ext uri="{FF2B5EF4-FFF2-40B4-BE49-F238E27FC236}">
                <a16:creationId xmlns:a16="http://schemas.microsoft.com/office/drawing/2014/main" id="{DA13FE95-22FD-3782-D719-BEF1603A64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91590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a7dfdbdca9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1" name="Google Shape;1131;ga7dfdbdca9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>
          <a:extLst>
            <a:ext uri="{FF2B5EF4-FFF2-40B4-BE49-F238E27FC236}">
              <a16:creationId xmlns:a16="http://schemas.microsoft.com/office/drawing/2014/main" id="{5AA9131A-539A-CABD-C170-2E0AED55D3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ade839ad4d_0_13:notes">
            <a:extLst>
              <a:ext uri="{FF2B5EF4-FFF2-40B4-BE49-F238E27FC236}">
                <a16:creationId xmlns:a16="http://schemas.microsoft.com/office/drawing/2014/main" id="{5B0EB791-9646-F9B4-3E79-44BAA56F7F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ade839ad4d_0_13:notes">
            <a:extLst>
              <a:ext uri="{FF2B5EF4-FFF2-40B4-BE49-F238E27FC236}">
                <a16:creationId xmlns:a16="http://schemas.microsoft.com/office/drawing/2014/main" id="{3376C48C-B61C-5F31-7142-87C0CCE3C7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44883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949500" y="1300850"/>
            <a:ext cx="5244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165350" y="3388075"/>
            <a:ext cx="4813200" cy="4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1876923" y="330286"/>
            <a:ext cx="641976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139019" y="642424"/>
            <a:ext cx="355060" cy="326917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10800000">
            <a:off x="1533202" y="36946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10800000">
            <a:off x="1261513" y="1146669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rot="10800000">
            <a:off x="368955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 rot="10800000">
            <a:off x="455277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10800000">
            <a:off x="765638" y="624693"/>
            <a:ext cx="495896" cy="400538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10800000">
            <a:off x="1292461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 rot="10800000">
            <a:off x="1321501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800000">
            <a:off x="1236756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696553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507329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399265" y="1388803"/>
            <a:ext cx="72957" cy="104597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390535" y="1535812"/>
            <a:ext cx="36742" cy="80591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2"/>
          <p:cNvSpPr/>
          <p:nvPr/>
        </p:nvSpPr>
        <p:spPr>
          <a:xfrm rot="10800000">
            <a:off x="3923804" y="465417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2"/>
          <p:cNvSpPr/>
          <p:nvPr/>
        </p:nvSpPr>
        <p:spPr>
          <a:xfrm rot="10800000">
            <a:off x="2845321" y="4512188"/>
            <a:ext cx="798311" cy="533414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 rot="10800000">
            <a:off x="5236333" y="4414150"/>
            <a:ext cx="591942" cy="54525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2"/>
          <p:cNvSpPr/>
          <p:nvPr/>
        </p:nvSpPr>
        <p:spPr>
          <a:xfrm rot="-9204418">
            <a:off x="8344845" y="480773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2"/>
          <p:cNvSpPr/>
          <p:nvPr/>
        </p:nvSpPr>
        <p:spPr>
          <a:xfrm rot="10800000">
            <a:off x="-133005" y="4774230"/>
            <a:ext cx="605228" cy="450320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2"/>
          <p:cNvSpPr/>
          <p:nvPr/>
        </p:nvSpPr>
        <p:spPr>
          <a:xfrm rot="10800000">
            <a:off x="3795379" y="46130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 rot="10800000">
            <a:off x="8587714" y="4360727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2"/>
          <p:cNvSpPr/>
          <p:nvPr/>
        </p:nvSpPr>
        <p:spPr>
          <a:xfrm rot="10800000">
            <a:off x="8575475" y="1672269"/>
            <a:ext cx="381914" cy="362162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 rot="10800000">
            <a:off x="8155094" y="907931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2"/>
          <p:cNvSpPr/>
          <p:nvPr/>
        </p:nvSpPr>
        <p:spPr>
          <a:xfrm rot="10800000">
            <a:off x="7995150" y="268524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2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2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2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2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8"/>
          <p:cNvSpPr txBox="1">
            <a:spLocks noGrp="1"/>
          </p:cNvSpPr>
          <p:nvPr>
            <p:ph type="title"/>
          </p:nvPr>
        </p:nvSpPr>
        <p:spPr>
          <a:xfrm>
            <a:off x="98412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4" name="Google Shape;344;p18"/>
          <p:cNvSpPr txBox="1">
            <a:spLocks noGrp="1"/>
          </p:cNvSpPr>
          <p:nvPr>
            <p:ph type="subTitle" idx="1"/>
          </p:nvPr>
        </p:nvSpPr>
        <p:spPr>
          <a:xfrm>
            <a:off x="984131" y="1897452"/>
            <a:ext cx="3138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18"/>
          <p:cNvSpPr txBox="1">
            <a:spLocks noGrp="1"/>
          </p:cNvSpPr>
          <p:nvPr>
            <p:ph type="title" idx="2"/>
          </p:nvPr>
        </p:nvSpPr>
        <p:spPr>
          <a:xfrm>
            <a:off x="5021375" y="115852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6" name="Google Shape;346;p18"/>
          <p:cNvSpPr txBox="1">
            <a:spLocks noGrp="1"/>
          </p:cNvSpPr>
          <p:nvPr>
            <p:ph type="subTitle" idx="3"/>
          </p:nvPr>
        </p:nvSpPr>
        <p:spPr>
          <a:xfrm>
            <a:off x="5021375" y="1897452"/>
            <a:ext cx="3138300" cy="99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18"/>
          <p:cNvSpPr txBox="1">
            <a:spLocks noGrp="1"/>
          </p:cNvSpPr>
          <p:nvPr>
            <p:ph type="title" idx="4"/>
          </p:nvPr>
        </p:nvSpPr>
        <p:spPr>
          <a:xfrm>
            <a:off x="984125" y="3000708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8" name="Google Shape;348;p18"/>
          <p:cNvSpPr txBox="1">
            <a:spLocks noGrp="1"/>
          </p:cNvSpPr>
          <p:nvPr>
            <p:ph type="subTitle" idx="5"/>
          </p:nvPr>
        </p:nvSpPr>
        <p:spPr>
          <a:xfrm>
            <a:off x="984131" y="3663424"/>
            <a:ext cx="3138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18"/>
          <p:cNvSpPr txBox="1">
            <a:spLocks noGrp="1"/>
          </p:cNvSpPr>
          <p:nvPr>
            <p:ph type="title" idx="6"/>
          </p:nvPr>
        </p:nvSpPr>
        <p:spPr>
          <a:xfrm>
            <a:off x="5021375" y="3000706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0" name="Google Shape;350;p18"/>
          <p:cNvSpPr txBox="1">
            <a:spLocks noGrp="1"/>
          </p:cNvSpPr>
          <p:nvPr>
            <p:ph type="subTitle" idx="7"/>
          </p:nvPr>
        </p:nvSpPr>
        <p:spPr>
          <a:xfrm>
            <a:off x="5021375" y="3663421"/>
            <a:ext cx="3138300" cy="103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18"/>
          <p:cNvSpPr/>
          <p:nvPr/>
        </p:nvSpPr>
        <p:spPr>
          <a:xfrm rot="-9974628" flipH="1">
            <a:off x="-91495" y="4189051"/>
            <a:ext cx="494362" cy="330240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18"/>
          <p:cNvSpPr/>
          <p:nvPr/>
        </p:nvSpPr>
        <p:spPr>
          <a:xfrm rot="10800000" flipH="1">
            <a:off x="8010209" y="721314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18"/>
          <p:cNvSpPr/>
          <p:nvPr/>
        </p:nvSpPr>
        <p:spPr>
          <a:xfrm rot="10800000" flipH="1">
            <a:off x="8598128" y="41684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18"/>
          <p:cNvSpPr/>
          <p:nvPr/>
        </p:nvSpPr>
        <p:spPr>
          <a:xfrm rot="1151188">
            <a:off x="8296525" y="1391049"/>
            <a:ext cx="559957" cy="427688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18"/>
          <p:cNvSpPr/>
          <p:nvPr/>
        </p:nvSpPr>
        <p:spPr>
          <a:xfrm rot="-9204418">
            <a:off x="224620" y="44628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6" name="Google Shape;356;p18"/>
          <p:cNvGrpSpPr/>
          <p:nvPr/>
        </p:nvGrpSpPr>
        <p:grpSpPr>
          <a:xfrm>
            <a:off x="8247053" y="2773354"/>
            <a:ext cx="881421" cy="520583"/>
            <a:chOff x="3863003" y="76204"/>
            <a:chExt cx="881421" cy="520583"/>
          </a:xfrm>
        </p:grpSpPr>
        <p:sp>
          <p:nvSpPr>
            <p:cNvPr id="357" name="Google Shape;357;p18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8" name="Google Shape;358;p18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59" name="Google Shape;359;p18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0" name="Google Shape;360;p18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361" name="Google Shape;361;p18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362" name="Google Shape;362;p18"/>
          <p:cNvSpPr txBox="1">
            <a:spLocks noGrp="1"/>
          </p:cNvSpPr>
          <p:nvPr>
            <p:ph type="title" idx="8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bg>
      <p:bgPr>
        <a:solidFill>
          <a:schemeClr val="lt2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22"/>
          <p:cNvSpPr txBox="1">
            <a:spLocks noGrp="1"/>
          </p:cNvSpPr>
          <p:nvPr>
            <p:ph type="title"/>
          </p:nvPr>
        </p:nvSpPr>
        <p:spPr>
          <a:xfrm>
            <a:off x="4319700" y="1623635"/>
            <a:ext cx="41043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5" name="Google Shape;425;p22"/>
          <p:cNvSpPr txBox="1">
            <a:spLocks noGrp="1"/>
          </p:cNvSpPr>
          <p:nvPr>
            <p:ph type="subTitle" idx="1"/>
          </p:nvPr>
        </p:nvSpPr>
        <p:spPr>
          <a:xfrm>
            <a:off x="3769500" y="2494475"/>
            <a:ext cx="4654500" cy="16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22"/>
          <p:cNvSpPr/>
          <p:nvPr/>
        </p:nvSpPr>
        <p:spPr>
          <a:xfrm>
            <a:off x="4082900" y="4647166"/>
            <a:ext cx="881398" cy="774732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22"/>
          <p:cNvSpPr/>
          <p:nvPr/>
        </p:nvSpPr>
        <p:spPr>
          <a:xfrm>
            <a:off x="357750" y="4511763"/>
            <a:ext cx="286125" cy="373050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22"/>
          <p:cNvSpPr/>
          <p:nvPr/>
        </p:nvSpPr>
        <p:spPr>
          <a:xfrm>
            <a:off x="8758325" y="1058250"/>
            <a:ext cx="463975" cy="1248500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9" name="Google Shape;429;p22"/>
          <p:cNvGrpSpPr/>
          <p:nvPr/>
        </p:nvGrpSpPr>
        <p:grpSpPr>
          <a:xfrm>
            <a:off x="467340" y="222053"/>
            <a:ext cx="1096399" cy="647554"/>
            <a:chOff x="3863003" y="76204"/>
            <a:chExt cx="881421" cy="520583"/>
          </a:xfrm>
        </p:grpSpPr>
        <p:sp>
          <p:nvSpPr>
            <p:cNvPr id="430" name="Google Shape;430;p22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2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2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22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22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5" name="Google Shape;435;p22"/>
          <p:cNvSpPr/>
          <p:nvPr/>
        </p:nvSpPr>
        <p:spPr>
          <a:xfrm rot="-2700000">
            <a:off x="700225" y="1824752"/>
            <a:ext cx="287751" cy="505102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2"/>
          <p:cNvSpPr/>
          <p:nvPr/>
        </p:nvSpPr>
        <p:spPr>
          <a:xfrm>
            <a:off x="5944471" y="-815"/>
            <a:ext cx="849878" cy="52724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2"/>
          <p:cNvSpPr/>
          <p:nvPr/>
        </p:nvSpPr>
        <p:spPr>
          <a:xfrm>
            <a:off x="8280149" y="4300120"/>
            <a:ext cx="287723" cy="505053"/>
          </a:xfrm>
          <a:custGeom>
            <a:avLst/>
            <a:gdLst/>
            <a:ahLst/>
            <a:cxnLst/>
            <a:rect l="l" t="t" r="r" b="b"/>
            <a:pathLst>
              <a:path w="23004" h="40380" extrusionOk="0">
                <a:moveTo>
                  <a:pt x="14363" y="5125"/>
                </a:moveTo>
                <a:lnTo>
                  <a:pt x="14768" y="7114"/>
                </a:lnTo>
                <a:lnTo>
                  <a:pt x="15172" y="9104"/>
                </a:lnTo>
                <a:lnTo>
                  <a:pt x="15571" y="11101"/>
                </a:lnTo>
                <a:lnTo>
                  <a:pt x="15964" y="13090"/>
                </a:lnTo>
                <a:lnTo>
                  <a:pt x="16357" y="15087"/>
                </a:lnTo>
                <a:lnTo>
                  <a:pt x="16739" y="17084"/>
                </a:lnTo>
                <a:lnTo>
                  <a:pt x="17120" y="19081"/>
                </a:lnTo>
                <a:lnTo>
                  <a:pt x="17502" y="21077"/>
                </a:lnTo>
                <a:lnTo>
                  <a:pt x="17877" y="23081"/>
                </a:lnTo>
                <a:lnTo>
                  <a:pt x="18241" y="25078"/>
                </a:lnTo>
                <a:lnTo>
                  <a:pt x="18611" y="27082"/>
                </a:lnTo>
                <a:lnTo>
                  <a:pt x="18970" y="29086"/>
                </a:lnTo>
                <a:lnTo>
                  <a:pt x="19328" y="31090"/>
                </a:lnTo>
                <a:lnTo>
                  <a:pt x="19681" y="33101"/>
                </a:lnTo>
                <a:lnTo>
                  <a:pt x="20033" y="35105"/>
                </a:lnTo>
                <a:lnTo>
                  <a:pt x="20380" y="37116"/>
                </a:lnTo>
                <a:lnTo>
                  <a:pt x="19212" y="37058"/>
                </a:lnTo>
                <a:lnTo>
                  <a:pt x="18051" y="37008"/>
                </a:lnTo>
                <a:lnTo>
                  <a:pt x="16883" y="36972"/>
                </a:lnTo>
                <a:lnTo>
                  <a:pt x="15721" y="36937"/>
                </a:lnTo>
                <a:lnTo>
                  <a:pt x="14554" y="36915"/>
                </a:lnTo>
                <a:lnTo>
                  <a:pt x="13386" y="36901"/>
                </a:lnTo>
                <a:lnTo>
                  <a:pt x="12219" y="36901"/>
                </a:lnTo>
                <a:lnTo>
                  <a:pt x="11051" y="36908"/>
                </a:lnTo>
                <a:lnTo>
                  <a:pt x="9884" y="36930"/>
                </a:lnTo>
                <a:lnTo>
                  <a:pt x="8716" y="36958"/>
                </a:lnTo>
                <a:lnTo>
                  <a:pt x="7555" y="37001"/>
                </a:lnTo>
                <a:lnTo>
                  <a:pt x="6387" y="37058"/>
                </a:lnTo>
                <a:lnTo>
                  <a:pt x="5225" y="37123"/>
                </a:lnTo>
                <a:lnTo>
                  <a:pt x="4058" y="37201"/>
                </a:lnTo>
                <a:lnTo>
                  <a:pt x="2896" y="37302"/>
                </a:lnTo>
                <a:lnTo>
                  <a:pt x="1734" y="37409"/>
                </a:lnTo>
                <a:lnTo>
                  <a:pt x="2445" y="35334"/>
                </a:lnTo>
                <a:lnTo>
                  <a:pt x="3162" y="33272"/>
                </a:lnTo>
                <a:lnTo>
                  <a:pt x="3890" y="31211"/>
                </a:lnTo>
                <a:lnTo>
                  <a:pt x="4619" y="29157"/>
                </a:lnTo>
                <a:lnTo>
                  <a:pt x="5364" y="27110"/>
                </a:lnTo>
                <a:lnTo>
                  <a:pt x="6116" y="25071"/>
                </a:lnTo>
                <a:lnTo>
                  <a:pt x="6878" y="23045"/>
                </a:lnTo>
                <a:lnTo>
                  <a:pt x="7659" y="21020"/>
                </a:lnTo>
                <a:lnTo>
                  <a:pt x="8046" y="20011"/>
                </a:lnTo>
                <a:lnTo>
                  <a:pt x="8445" y="19002"/>
                </a:lnTo>
                <a:lnTo>
                  <a:pt x="8844" y="18000"/>
                </a:lnTo>
                <a:lnTo>
                  <a:pt x="9242" y="16998"/>
                </a:lnTo>
                <a:lnTo>
                  <a:pt x="9653" y="15996"/>
                </a:lnTo>
                <a:lnTo>
                  <a:pt x="10057" y="14994"/>
                </a:lnTo>
                <a:lnTo>
                  <a:pt x="10473" y="13999"/>
                </a:lnTo>
                <a:lnTo>
                  <a:pt x="10890" y="13004"/>
                </a:lnTo>
                <a:lnTo>
                  <a:pt x="11306" y="12010"/>
                </a:lnTo>
                <a:lnTo>
                  <a:pt x="11733" y="11022"/>
                </a:lnTo>
                <a:lnTo>
                  <a:pt x="12161" y="10034"/>
                </a:lnTo>
                <a:lnTo>
                  <a:pt x="12595" y="9047"/>
                </a:lnTo>
                <a:lnTo>
                  <a:pt x="13028" y="8059"/>
                </a:lnTo>
                <a:lnTo>
                  <a:pt x="13467" y="7079"/>
                </a:lnTo>
                <a:lnTo>
                  <a:pt x="13912" y="6098"/>
                </a:lnTo>
                <a:lnTo>
                  <a:pt x="14363" y="5125"/>
                </a:lnTo>
                <a:close/>
                <a:moveTo>
                  <a:pt x="14774" y="1"/>
                </a:moveTo>
                <a:lnTo>
                  <a:pt x="14693" y="8"/>
                </a:lnTo>
                <a:lnTo>
                  <a:pt x="14612" y="15"/>
                </a:lnTo>
                <a:lnTo>
                  <a:pt x="14531" y="36"/>
                </a:lnTo>
                <a:lnTo>
                  <a:pt x="14450" y="58"/>
                </a:lnTo>
                <a:lnTo>
                  <a:pt x="14375" y="86"/>
                </a:lnTo>
                <a:lnTo>
                  <a:pt x="14300" y="129"/>
                </a:lnTo>
                <a:lnTo>
                  <a:pt x="14224" y="172"/>
                </a:lnTo>
                <a:lnTo>
                  <a:pt x="14149" y="222"/>
                </a:lnTo>
                <a:lnTo>
                  <a:pt x="14086" y="280"/>
                </a:lnTo>
                <a:lnTo>
                  <a:pt x="14016" y="344"/>
                </a:lnTo>
                <a:lnTo>
                  <a:pt x="13959" y="416"/>
                </a:lnTo>
                <a:lnTo>
                  <a:pt x="13901" y="494"/>
                </a:lnTo>
                <a:lnTo>
                  <a:pt x="13843" y="587"/>
                </a:lnTo>
                <a:lnTo>
                  <a:pt x="13797" y="681"/>
                </a:lnTo>
                <a:lnTo>
                  <a:pt x="13277" y="1768"/>
                </a:lnTo>
                <a:lnTo>
                  <a:pt x="12756" y="2863"/>
                </a:lnTo>
                <a:lnTo>
                  <a:pt x="12242" y="3965"/>
                </a:lnTo>
                <a:lnTo>
                  <a:pt x="11733" y="5068"/>
                </a:lnTo>
                <a:lnTo>
                  <a:pt x="11231" y="6170"/>
                </a:lnTo>
                <a:lnTo>
                  <a:pt x="10733" y="7286"/>
                </a:lnTo>
                <a:lnTo>
                  <a:pt x="10242" y="8395"/>
                </a:lnTo>
                <a:lnTo>
                  <a:pt x="9757" y="9519"/>
                </a:lnTo>
                <a:lnTo>
                  <a:pt x="9271" y="10636"/>
                </a:lnTo>
                <a:lnTo>
                  <a:pt x="8797" y="11766"/>
                </a:lnTo>
                <a:lnTo>
                  <a:pt x="8323" y="12897"/>
                </a:lnTo>
                <a:lnTo>
                  <a:pt x="7861" y="14028"/>
                </a:lnTo>
                <a:lnTo>
                  <a:pt x="7404" y="15166"/>
                </a:lnTo>
                <a:lnTo>
                  <a:pt x="6948" y="16304"/>
                </a:lnTo>
                <a:lnTo>
                  <a:pt x="6503" y="17449"/>
                </a:lnTo>
                <a:lnTo>
                  <a:pt x="6063" y="18601"/>
                </a:lnTo>
                <a:lnTo>
                  <a:pt x="5630" y="19753"/>
                </a:lnTo>
                <a:lnTo>
                  <a:pt x="5208" y="20906"/>
                </a:lnTo>
                <a:lnTo>
                  <a:pt x="4786" y="22072"/>
                </a:lnTo>
                <a:lnTo>
                  <a:pt x="4376" y="23231"/>
                </a:lnTo>
                <a:lnTo>
                  <a:pt x="3971" y="24398"/>
                </a:lnTo>
                <a:lnTo>
                  <a:pt x="3572" y="25572"/>
                </a:lnTo>
                <a:lnTo>
                  <a:pt x="3185" y="26745"/>
                </a:lnTo>
                <a:lnTo>
                  <a:pt x="2804" y="27926"/>
                </a:lnTo>
                <a:lnTo>
                  <a:pt x="2428" y="29107"/>
                </a:lnTo>
                <a:lnTo>
                  <a:pt x="2058" y="30295"/>
                </a:lnTo>
                <a:lnTo>
                  <a:pt x="1706" y="31483"/>
                </a:lnTo>
                <a:lnTo>
                  <a:pt x="1353" y="32678"/>
                </a:lnTo>
                <a:lnTo>
                  <a:pt x="1012" y="33874"/>
                </a:lnTo>
                <a:lnTo>
                  <a:pt x="677" y="35076"/>
                </a:lnTo>
                <a:lnTo>
                  <a:pt x="353" y="36278"/>
                </a:lnTo>
                <a:lnTo>
                  <a:pt x="41" y="37488"/>
                </a:lnTo>
                <a:lnTo>
                  <a:pt x="18" y="37588"/>
                </a:lnTo>
                <a:lnTo>
                  <a:pt x="6" y="37688"/>
                </a:lnTo>
                <a:lnTo>
                  <a:pt x="1" y="37781"/>
                </a:lnTo>
                <a:lnTo>
                  <a:pt x="1" y="37867"/>
                </a:lnTo>
                <a:lnTo>
                  <a:pt x="12" y="37946"/>
                </a:lnTo>
                <a:lnTo>
                  <a:pt x="24" y="38032"/>
                </a:lnTo>
                <a:lnTo>
                  <a:pt x="47" y="38103"/>
                </a:lnTo>
                <a:lnTo>
                  <a:pt x="70" y="38175"/>
                </a:lnTo>
                <a:lnTo>
                  <a:pt x="53" y="38268"/>
                </a:lnTo>
                <a:lnTo>
                  <a:pt x="47" y="38361"/>
                </a:lnTo>
                <a:lnTo>
                  <a:pt x="47" y="38454"/>
                </a:lnTo>
                <a:lnTo>
                  <a:pt x="53" y="38547"/>
                </a:lnTo>
                <a:lnTo>
                  <a:pt x="64" y="38640"/>
                </a:lnTo>
                <a:lnTo>
                  <a:pt x="87" y="38733"/>
                </a:lnTo>
                <a:lnTo>
                  <a:pt x="116" y="38819"/>
                </a:lnTo>
                <a:lnTo>
                  <a:pt x="151" y="38898"/>
                </a:lnTo>
                <a:lnTo>
                  <a:pt x="197" y="38976"/>
                </a:lnTo>
                <a:lnTo>
                  <a:pt x="249" y="39048"/>
                </a:lnTo>
                <a:lnTo>
                  <a:pt x="307" y="39112"/>
                </a:lnTo>
                <a:lnTo>
                  <a:pt x="376" y="39170"/>
                </a:lnTo>
                <a:lnTo>
                  <a:pt x="451" y="39213"/>
                </a:lnTo>
                <a:lnTo>
                  <a:pt x="538" y="39248"/>
                </a:lnTo>
                <a:lnTo>
                  <a:pt x="631" y="39270"/>
                </a:lnTo>
                <a:lnTo>
                  <a:pt x="729" y="39284"/>
                </a:lnTo>
                <a:lnTo>
                  <a:pt x="1989" y="39363"/>
                </a:lnTo>
                <a:lnTo>
                  <a:pt x="3255" y="39427"/>
                </a:lnTo>
                <a:lnTo>
                  <a:pt x="4515" y="39484"/>
                </a:lnTo>
                <a:lnTo>
                  <a:pt x="5780" y="39535"/>
                </a:lnTo>
                <a:lnTo>
                  <a:pt x="7046" y="39585"/>
                </a:lnTo>
                <a:lnTo>
                  <a:pt x="8312" y="39628"/>
                </a:lnTo>
                <a:lnTo>
                  <a:pt x="10838" y="39699"/>
                </a:lnTo>
                <a:lnTo>
                  <a:pt x="13369" y="39756"/>
                </a:lnTo>
                <a:lnTo>
                  <a:pt x="15901" y="39807"/>
                </a:lnTo>
                <a:lnTo>
                  <a:pt x="18426" y="39849"/>
                </a:lnTo>
                <a:lnTo>
                  <a:pt x="20958" y="39900"/>
                </a:lnTo>
                <a:lnTo>
                  <a:pt x="21016" y="39993"/>
                </a:lnTo>
                <a:lnTo>
                  <a:pt x="21085" y="40078"/>
                </a:lnTo>
                <a:lnTo>
                  <a:pt x="21154" y="40150"/>
                </a:lnTo>
                <a:lnTo>
                  <a:pt x="21229" y="40207"/>
                </a:lnTo>
                <a:lnTo>
                  <a:pt x="21310" y="40257"/>
                </a:lnTo>
                <a:lnTo>
                  <a:pt x="21391" y="40300"/>
                </a:lnTo>
                <a:lnTo>
                  <a:pt x="21478" y="40336"/>
                </a:lnTo>
                <a:lnTo>
                  <a:pt x="21570" y="40358"/>
                </a:lnTo>
                <a:lnTo>
                  <a:pt x="21657" y="40372"/>
                </a:lnTo>
                <a:lnTo>
                  <a:pt x="21750" y="40379"/>
                </a:lnTo>
                <a:lnTo>
                  <a:pt x="21842" y="40372"/>
                </a:lnTo>
                <a:lnTo>
                  <a:pt x="21935" y="40358"/>
                </a:lnTo>
                <a:lnTo>
                  <a:pt x="22027" y="40336"/>
                </a:lnTo>
                <a:lnTo>
                  <a:pt x="22120" y="40307"/>
                </a:lnTo>
                <a:lnTo>
                  <a:pt x="22206" y="40272"/>
                </a:lnTo>
                <a:lnTo>
                  <a:pt x="22293" y="40229"/>
                </a:lnTo>
                <a:lnTo>
                  <a:pt x="22380" y="40179"/>
                </a:lnTo>
                <a:lnTo>
                  <a:pt x="22461" y="40114"/>
                </a:lnTo>
                <a:lnTo>
                  <a:pt x="22541" y="40050"/>
                </a:lnTo>
                <a:lnTo>
                  <a:pt x="22617" y="39971"/>
                </a:lnTo>
                <a:lnTo>
                  <a:pt x="22686" y="39892"/>
                </a:lnTo>
                <a:lnTo>
                  <a:pt x="22750" y="39807"/>
                </a:lnTo>
                <a:lnTo>
                  <a:pt x="22807" y="39713"/>
                </a:lnTo>
                <a:lnTo>
                  <a:pt x="22859" y="39613"/>
                </a:lnTo>
                <a:lnTo>
                  <a:pt x="22900" y="39506"/>
                </a:lnTo>
                <a:lnTo>
                  <a:pt x="22940" y="39391"/>
                </a:lnTo>
                <a:lnTo>
                  <a:pt x="22969" y="39270"/>
                </a:lnTo>
                <a:lnTo>
                  <a:pt x="22987" y="39148"/>
                </a:lnTo>
                <a:lnTo>
                  <a:pt x="22998" y="39019"/>
                </a:lnTo>
                <a:lnTo>
                  <a:pt x="23004" y="38883"/>
                </a:lnTo>
                <a:lnTo>
                  <a:pt x="22992" y="38747"/>
                </a:lnTo>
                <a:lnTo>
                  <a:pt x="22975" y="38604"/>
                </a:lnTo>
                <a:lnTo>
                  <a:pt x="22576" y="36242"/>
                </a:lnTo>
                <a:lnTo>
                  <a:pt x="22166" y="33881"/>
                </a:lnTo>
                <a:lnTo>
                  <a:pt x="21755" y="31526"/>
                </a:lnTo>
                <a:lnTo>
                  <a:pt x="21339" y="29164"/>
                </a:lnTo>
                <a:lnTo>
                  <a:pt x="20917" y="26810"/>
                </a:lnTo>
                <a:lnTo>
                  <a:pt x="20484" y="24455"/>
                </a:lnTo>
                <a:lnTo>
                  <a:pt x="20050" y="22108"/>
                </a:lnTo>
                <a:lnTo>
                  <a:pt x="19611" y="19760"/>
                </a:lnTo>
                <a:lnTo>
                  <a:pt x="19166" y="17406"/>
                </a:lnTo>
                <a:lnTo>
                  <a:pt x="18715" y="15058"/>
                </a:lnTo>
                <a:lnTo>
                  <a:pt x="18259" y="12718"/>
                </a:lnTo>
                <a:lnTo>
                  <a:pt x="17796" y="10371"/>
                </a:lnTo>
                <a:lnTo>
                  <a:pt x="17328" y="8031"/>
                </a:lnTo>
                <a:lnTo>
                  <a:pt x="16854" y="5690"/>
                </a:lnTo>
                <a:lnTo>
                  <a:pt x="16375" y="3350"/>
                </a:lnTo>
                <a:lnTo>
                  <a:pt x="15889" y="1017"/>
                </a:lnTo>
                <a:lnTo>
                  <a:pt x="15860" y="910"/>
                </a:lnTo>
                <a:lnTo>
                  <a:pt x="15831" y="802"/>
                </a:lnTo>
                <a:lnTo>
                  <a:pt x="15791" y="709"/>
                </a:lnTo>
                <a:lnTo>
                  <a:pt x="15750" y="616"/>
                </a:lnTo>
                <a:lnTo>
                  <a:pt x="15698" y="530"/>
                </a:lnTo>
                <a:lnTo>
                  <a:pt x="15646" y="451"/>
                </a:lnTo>
                <a:lnTo>
                  <a:pt x="15588" y="380"/>
                </a:lnTo>
                <a:lnTo>
                  <a:pt x="15525" y="316"/>
                </a:lnTo>
                <a:lnTo>
                  <a:pt x="15461" y="251"/>
                </a:lnTo>
                <a:lnTo>
                  <a:pt x="15392" y="201"/>
                </a:lnTo>
                <a:lnTo>
                  <a:pt x="15323" y="151"/>
                </a:lnTo>
                <a:lnTo>
                  <a:pt x="15247" y="108"/>
                </a:lnTo>
                <a:lnTo>
                  <a:pt x="15172" y="79"/>
                </a:lnTo>
                <a:lnTo>
                  <a:pt x="15091" y="51"/>
                </a:lnTo>
                <a:lnTo>
                  <a:pt x="15016" y="29"/>
                </a:lnTo>
                <a:lnTo>
                  <a:pt x="14935" y="8"/>
                </a:lnTo>
                <a:lnTo>
                  <a:pt x="1485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2"/>
          <p:cNvSpPr/>
          <p:nvPr/>
        </p:nvSpPr>
        <p:spPr>
          <a:xfrm>
            <a:off x="3151194" y="295102"/>
            <a:ext cx="177426" cy="23132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4">
    <p:bg>
      <p:bgPr>
        <a:solidFill>
          <a:schemeClr val="dk2"/>
        </a:solidFill>
        <a:effectLst/>
      </p:bgPr>
    </p:bg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24"/>
          <p:cNvSpPr txBox="1">
            <a:spLocks noGrp="1"/>
          </p:cNvSpPr>
          <p:nvPr>
            <p:ph type="title"/>
          </p:nvPr>
        </p:nvSpPr>
        <p:spPr>
          <a:xfrm>
            <a:off x="795300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3" name="Google Shape;453;p24"/>
          <p:cNvSpPr txBox="1">
            <a:spLocks noGrp="1"/>
          </p:cNvSpPr>
          <p:nvPr>
            <p:ph type="subTitle" idx="1"/>
          </p:nvPr>
        </p:nvSpPr>
        <p:spPr>
          <a:xfrm>
            <a:off x="804900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4" name="Google Shape;454;p24"/>
          <p:cNvSpPr txBox="1">
            <a:spLocks noGrp="1"/>
          </p:cNvSpPr>
          <p:nvPr>
            <p:ph type="title" idx="2"/>
          </p:nvPr>
        </p:nvSpPr>
        <p:spPr>
          <a:xfrm>
            <a:off x="3435566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5" name="Google Shape;455;p24"/>
          <p:cNvSpPr txBox="1">
            <a:spLocks noGrp="1"/>
          </p:cNvSpPr>
          <p:nvPr>
            <p:ph type="subTitle" idx="3"/>
          </p:nvPr>
        </p:nvSpPr>
        <p:spPr>
          <a:xfrm>
            <a:off x="3445166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6" name="Google Shape;456;p24"/>
          <p:cNvSpPr txBox="1">
            <a:spLocks noGrp="1"/>
          </p:cNvSpPr>
          <p:nvPr>
            <p:ph type="title" idx="4"/>
          </p:nvPr>
        </p:nvSpPr>
        <p:spPr>
          <a:xfrm>
            <a:off x="6012330" y="170883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57" name="Google Shape;457;p24"/>
          <p:cNvSpPr txBox="1">
            <a:spLocks noGrp="1"/>
          </p:cNvSpPr>
          <p:nvPr>
            <p:ph type="subTitle" idx="5"/>
          </p:nvPr>
        </p:nvSpPr>
        <p:spPr>
          <a:xfrm>
            <a:off x="6021930" y="3209779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8" name="Google Shape;458;p24"/>
          <p:cNvSpPr/>
          <p:nvPr/>
        </p:nvSpPr>
        <p:spPr>
          <a:xfrm rot="10800000">
            <a:off x="210978" y="242160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4"/>
          <p:cNvSpPr/>
          <p:nvPr/>
        </p:nvSpPr>
        <p:spPr>
          <a:xfrm rot="654613">
            <a:off x="8103048" y="568690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4"/>
          <p:cNvSpPr/>
          <p:nvPr/>
        </p:nvSpPr>
        <p:spPr>
          <a:xfrm rot="10800000">
            <a:off x="1161751" y="4818663"/>
            <a:ext cx="178248" cy="149565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4"/>
          <p:cNvSpPr/>
          <p:nvPr/>
        </p:nvSpPr>
        <p:spPr>
          <a:xfrm rot="10800000">
            <a:off x="928081" y="4751062"/>
            <a:ext cx="150541" cy="50400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4"/>
          <p:cNvSpPr/>
          <p:nvPr/>
        </p:nvSpPr>
        <p:spPr>
          <a:xfrm rot="10800000">
            <a:off x="668744" y="4666778"/>
            <a:ext cx="140660" cy="67438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4"/>
          <p:cNvSpPr/>
          <p:nvPr/>
        </p:nvSpPr>
        <p:spPr>
          <a:xfrm rot="10800000">
            <a:off x="274796" y="4407075"/>
            <a:ext cx="138524" cy="104222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4"/>
          <p:cNvSpPr/>
          <p:nvPr/>
        </p:nvSpPr>
        <p:spPr>
          <a:xfrm rot="10800000">
            <a:off x="582272" y="4365774"/>
            <a:ext cx="227136" cy="186805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4"/>
          <p:cNvSpPr/>
          <p:nvPr/>
        </p:nvSpPr>
        <p:spPr>
          <a:xfrm rot="10800000">
            <a:off x="7871218" y="4457385"/>
            <a:ext cx="884582" cy="558015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4"/>
          <p:cNvSpPr/>
          <p:nvPr/>
        </p:nvSpPr>
        <p:spPr>
          <a:xfrm rot="10800000">
            <a:off x="5521357" y="4495105"/>
            <a:ext cx="731913" cy="293645"/>
          </a:xfrm>
          <a:custGeom>
            <a:avLst/>
            <a:gdLst/>
            <a:ahLst/>
            <a:cxnLst/>
            <a:rect l="l" t="t" r="r" b="b"/>
            <a:pathLst>
              <a:path w="164198" h="36008" extrusionOk="0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4"/>
          <p:cNvSpPr/>
          <p:nvPr/>
        </p:nvSpPr>
        <p:spPr>
          <a:xfrm rot="10800000">
            <a:off x="7653194" y="639868"/>
            <a:ext cx="91997" cy="9809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4"/>
          <p:cNvSpPr/>
          <p:nvPr/>
        </p:nvSpPr>
        <p:spPr>
          <a:xfrm rot="10800000">
            <a:off x="7856636" y="411930"/>
            <a:ext cx="170182" cy="123020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4"/>
          <p:cNvSpPr/>
          <p:nvPr/>
        </p:nvSpPr>
        <p:spPr>
          <a:xfrm rot="10800000">
            <a:off x="8142501" y="342092"/>
            <a:ext cx="128434" cy="4854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4"/>
          <p:cNvSpPr/>
          <p:nvPr/>
        </p:nvSpPr>
        <p:spPr>
          <a:xfrm rot="10800000">
            <a:off x="8286334" y="290160"/>
            <a:ext cx="137654" cy="65013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4"/>
          <p:cNvSpPr/>
          <p:nvPr/>
        </p:nvSpPr>
        <p:spPr>
          <a:xfrm rot="10800000">
            <a:off x="118745" y="789854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4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4"/>
          <p:cNvSpPr/>
          <p:nvPr/>
        </p:nvSpPr>
        <p:spPr>
          <a:xfrm rot="10800000">
            <a:off x="58633" y="4211466"/>
            <a:ext cx="118052" cy="117557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4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9"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25"/>
          <p:cNvSpPr/>
          <p:nvPr/>
        </p:nvSpPr>
        <p:spPr>
          <a:xfrm>
            <a:off x="7188122" y="-775910"/>
            <a:ext cx="2471746" cy="2631820"/>
          </a:xfrm>
          <a:custGeom>
            <a:avLst/>
            <a:gdLst/>
            <a:ahLst/>
            <a:cxnLst/>
            <a:rect l="l" t="t" r="r" b="b"/>
            <a:pathLst>
              <a:path w="121075" h="128916" extrusionOk="0">
                <a:moveTo>
                  <a:pt x="33098" y="10017"/>
                </a:moveTo>
                <a:lnTo>
                  <a:pt x="0" y="81879"/>
                </a:lnTo>
                <a:lnTo>
                  <a:pt x="79700" y="128916"/>
                </a:lnTo>
                <a:lnTo>
                  <a:pt x="120204" y="113237"/>
                </a:lnTo>
                <a:lnTo>
                  <a:pt x="121075" y="14168"/>
                </a:lnTo>
                <a:lnTo>
                  <a:pt x="60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7" name="Google Shape;477;p25"/>
          <p:cNvSpPr/>
          <p:nvPr/>
        </p:nvSpPr>
        <p:spPr>
          <a:xfrm>
            <a:off x="-1146162" y="813712"/>
            <a:ext cx="5077420" cy="6900086"/>
          </a:xfrm>
          <a:custGeom>
            <a:avLst/>
            <a:gdLst/>
            <a:ahLst/>
            <a:cxnLst/>
            <a:rect l="l" t="t" r="r" b="b"/>
            <a:pathLst>
              <a:path w="84928" h="115415" extrusionOk="0">
                <a:moveTo>
                  <a:pt x="19164" y="0"/>
                </a:moveTo>
                <a:lnTo>
                  <a:pt x="1307" y="7404"/>
                </a:lnTo>
                <a:lnTo>
                  <a:pt x="0" y="115415"/>
                </a:lnTo>
                <a:lnTo>
                  <a:pt x="65330" y="81008"/>
                </a:lnTo>
                <a:lnTo>
                  <a:pt x="84928" y="41811"/>
                </a:lnTo>
                <a:lnTo>
                  <a:pt x="34843" y="1742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78" name="Google Shape;478;p25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79" name="Google Shape;479;p25"/>
          <p:cNvSpPr txBox="1">
            <a:spLocks noGrp="1"/>
          </p:cNvSpPr>
          <p:nvPr>
            <p:ph type="title"/>
          </p:nvPr>
        </p:nvSpPr>
        <p:spPr>
          <a:xfrm>
            <a:off x="7200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0" name="Google Shape;480;p25"/>
          <p:cNvSpPr txBox="1">
            <a:spLocks noGrp="1"/>
          </p:cNvSpPr>
          <p:nvPr>
            <p:ph type="subTitle" idx="1"/>
          </p:nvPr>
        </p:nvSpPr>
        <p:spPr>
          <a:xfrm>
            <a:off x="71997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25"/>
          <p:cNvSpPr txBox="1">
            <a:spLocks noGrp="1"/>
          </p:cNvSpPr>
          <p:nvPr>
            <p:ph type="title" idx="2"/>
          </p:nvPr>
        </p:nvSpPr>
        <p:spPr>
          <a:xfrm>
            <a:off x="34038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2" name="Google Shape;482;p25"/>
          <p:cNvSpPr txBox="1">
            <a:spLocks noGrp="1"/>
          </p:cNvSpPr>
          <p:nvPr>
            <p:ph type="subTitle" idx="3"/>
          </p:nvPr>
        </p:nvSpPr>
        <p:spPr>
          <a:xfrm>
            <a:off x="3403725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3" name="Google Shape;483;p25"/>
          <p:cNvSpPr txBox="1">
            <a:spLocks noGrp="1"/>
          </p:cNvSpPr>
          <p:nvPr>
            <p:ph type="title" idx="4"/>
          </p:nvPr>
        </p:nvSpPr>
        <p:spPr>
          <a:xfrm>
            <a:off x="6087600" y="24989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4" name="Google Shape;484;p25"/>
          <p:cNvSpPr txBox="1">
            <a:spLocks noGrp="1"/>
          </p:cNvSpPr>
          <p:nvPr>
            <p:ph type="subTitle" idx="5"/>
          </p:nvPr>
        </p:nvSpPr>
        <p:spPr>
          <a:xfrm>
            <a:off x="6087600" y="3026700"/>
            <a:ext cx="2336400" cy="126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25"/>
          <p:cNvSpPr/>
          <p:nvPr/>
        </p:nvSpPr>
        <p:spPr>
          <a:xfrm rot="10800000">
            <a:off x="7910878" y="299573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5"/>
          <p:cNvSpPr/>
          <p:nvPr/>
        </p:nvSpPr>
        <p:spPr>
          <a:xfrm rot="10800000" flipH="1">
            <a:off x="588263" y="813706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5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8"/>
          <p:cNvSpPr txBox="1">
            <a:spLocks noGrp="1"/>
          </p:cNvSpPr>
          <p:nvPr>
            <p:ph type="ctrTitle"/>
          </p:nvPr>
        </p:nvSpPr>
        <p:spPr>
          <a:xfrm>
            <a:off x="720000" y="540000"/>
            <a:ext cx="4196100" cy="10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22" name="Google Shape;522;p28"/>
          <p:cNvSpPr txBox="1">
            <a:spLocks noGrp="1"/>
          </p:cNvSpPr>
          <p:nvPr>
            <p:ph type="subTitle" idx="1"/>
          </p:nvPr>
        </p:nvSpPr>
        <p:spPr>
          <a:xfrm>
            <a:off x="720000" y="1546150"/>
            <a:ext cx="4196100" cy="84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3" name="Google Shape;523;p28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4" name="Google Shape;524;p28"/>
          <p:cNvSpPr txBox="1"/>
          <p:nvPr/>
        </p:nvSpPr>
        <p:spPr>
          <a:xfrm>
            <a:off x="720000" y="3276775"/>
            <a:ext cx="3852000" cy="7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CREDITS: This presentation template was created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</a:t>
            </a: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including icons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, infographics &amp; images by </a:t>
            </a:r>
            <a:r>
              <a:rPr lang="en" sz="1200" b="1" u="sng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sz="1200" b="1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25" name="Google Shape;525;p28"/>
          <p:cNvSpPr/>
          <p:nvPr/>
        </p:nvSpPr>
        <p:spPr>
          <a:xfrm rot="10800000">
            <a:off x="75898" y="4527149"/>
            <a:ext cx="1584129" cy="701001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8"/>
          <p:cNvSpPr/>
          <p:nvPr/>
        </p:nvSpPr>
        <p:spPr>
          <a:xfrm rot="-9204418">
            <a:off x="8344845" y="4807735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8"/>
          <p:cNvSpPr/>
          <p:nvPr/>
        </p:nvSpPr>
        <p:spPr>
          <a:xfrm rot="5400000">
            <a:off x="6908066" y="4760703"/>
            <a:ext cx="381508" cy="477377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8"/>
          <p:cNvSpPr/>
          <p:nvPr/>
        </p:nvSpPr>
        <p:spPr>
          <a:xfrm rot="10800000">
            <a:off x="149638" y="724194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8"/>
          <p:cNvSpPr/>
          <p:nvPr/>
        </p:nvSpPr>
        <p:spPr>
          <a:xfrm rot="10800000">
            <a:off x="292755" y="1575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8"/>
          <p:cNvSpPr/>
          <p:nvPr/>
        </p:nvSpPr>
        <p:spPr>
          <a:xfrm rot="10800000">
            <a:off x="379077" y="1002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8"/>
          <p:cNvSpPr/>
          <p:nvPr/>
        </p:nvSpPr>
        <p:spPr>
          <a:xfrm rot="10800000">
            <a:off x="8575475" y="1672269"/>
            <a:ext cx="381914" cy="362162"/>
          </a:xfrm>
          <a:custGeom>
            <a:avLst/>
            <a:gdLst/>
            <a:ahLst/>
            <a:cxnLst/>
            <a:rect l="l" t="t" r="r" b="b"/>
            <a:pathLst>
              <a:path w="127093" h="39280" extrusionOk="0">
                <a:moveTo>
                  <a:pt x="123508" y="1"/>
                </a:moveTo>
                <a:lnTo>
                  <a:pt x="123187" y="16"/>
                </a:lnTo>
                <a:lnTo>
                  <a:pt x="122893" y="32"/>
                </a:lnTo>
                <a:lnTo>
                  <a:pt x="122572" y="62"/>
                </a:lnTo>
                <a:lnTo>
                  <a:pt x="122251" y="109"/>
                </a:lnTo>
                <a:lnTo>
                  <a:pt x="121957" y="163"/>
                </a:lnTo>
                <a:lnTo>
                  <a:pt x="121662" y="232"/>
                </a:lnTo>
                <a:lnTo>
                  <a:pt x="121368" y="309"/>
                </a:lnTo>
                <a:lnTo>
                  <a:pt x="117703" y="1413"/>
                </a:lnTo>
                <a:lnTo>
                  <a:pt x="114065" y="2517"/>
                </a:lnTo>
                <a:lnTo>
                  <a:pt x="106843" y="4733"/>
                </a:lnTo>
                <a:lnTo>
                  <a:pt x="99620" y="6956"/>
                </a:lnTo>
                <a:lnTo>
                  <a:pt x="92451" y="9195"/>
                </a:lnTo>
                <a:lnTo>
                  <a:pt x="78112" y="13673"/>
                </a:lnTo>
                <a:lnTo>
                  <a:pt x="63801" y="18142"/>
                </a:lnTo>
                <a:lnTo>
                  <a:pt x="50292" y="22358"/>
                </a:lnTo>
                <a:lnTo>
                  <a:pt x="36810" y="26573"/>
                </a:lnTo>
                <a:lnTo>
                  <a:pt x="35231" y="27082"/>
                </a:lnTo>
                <a:lnTo>
                  <a:pt x="33626" y="27615"/>
                </a:lnTo>
                <a:lnTo>
                  <a:pt x="31994" y="28178"/>
                </a:lnTo>
                <a:lnTo>
                  <a:pt x="30309" y="28765"/>
                </a:lnTo>
                <a:lnTo>
                  <a:pt x="26885" y="29977"/>
                </a:lnTo>
                <a:lnTo>
                  <a:pt x="25120" y="30595"/>
                </a:lnTo>
                <a:lnTo>
                  <a:pt x="23327" y="31212"/>
                </a:lnTo>
                <a:lnTo>
                  <a:pt x="21508" y="31822"/>
                </a:lnTo>
                <a:lnTo>
                  <a:pt x="19662" y="32432"/>
                </a:lnTo>
                <a:lnTo>
                  <a:pt x="17817" y="33019"/>
                </a:lnTo>
                <a:lnTo>
                  <a:pt x="16854" y="33312"/>
                </a:lnTo>
                <a:lnTo>
                  <a:pt x="15917" y="33598"/>
                </a:lnTo>
                <a:lnTo>
                  <a:pt x="14954" y="33876"/>
                </a:lnTo>
                <a:lnTo>
                  <a:pt x="13991" y="34146"/>
                </a:lnTo>
                <a:lnTo>
                  <a:pt x="13028" y="34408"/>
                </a:lnTo>
                <a:lnTo>
                  <a:pt x="12065" y="34663"/>
                </a:lnTo>
                <a:lnTo>
                  <a:pt x="11102" y="34910"/>
                </a:lnTo>
                <a:lnTo>
                  <a:pt x="10112" y="35149"/>
                </a:lnTo>
                <a:lnTo>
                  <a:pt x="9123" y="35373"/>
                </a:lnTo>
                <a:lnTo>
                  <a:pt x="8133" y="35597"/>
                </a:lnTo>
                <a:lnTo>
                  <a:pt x="7812" y="35559"/>
                </a:lnTo>
                <a:lnTo>
                  <a:pt x="7518" y="35535"/>
                </a:lnTo>
                <a:lnTo>
                  <a:pt x="7197" y="35512"/>
                </a:lnTo>
                <a:lnTo>
                  <a:pt x="6876" y="35497"/>
                </a:lnTo>
                <a:lnTo>
                  <a:pt x="6528" y="35489"/>
                </a:lnTo>
                <a:lnTo>
                  <a:pt x="6207" y="35481"/>
                </a:lnTo>
                <a:lnTo>
                  <a:pt x="5859" y="35489"/>
                </a:lnTo>
                <a:lnTo>
                  <a:pt x="5511" y="35497"/>
                </a:lnTo>
                <a:lnTo>
                  <a:pt x="5190" y="35520"/>
                </a:lnTo>
                <a:lnTo>
                  <a:pt x="4843" y="35543"/>
                </a:lnTo>
                <a:lnTo>
                  <a:pt x="4495" y="35574"/>
                </a:lnTo>
                <a:lnTo>
                  <a:pt x="4147" y="35613"/>
                </a:lnTo>
                <a:lnTo>
                  <a:pt x="3799" y="35667"/>
                </a:lnTo>
                <a:lnTo>
                  <a:pt x="3478" y="35721"/>
                </a:lnTo>
                <a:lnTo>
                  <a:pt x="3131" y="35790"/>
                </a:lnTo>
                <a:lnTo>
                  <a:pt x="2810" y="35867"/>
                </a:lnTo>
                <a:lnTo>
                  <a:pt x="1499" y="36184"/>
                </a:lnTo>
                <a:lnTo>
                  <a:pt x="1178" y="36269"/>
                </a:lnTo>
                <a:lnTo>
                  <a:pt x="910" y="36361"/>
                </a:lnTo>
                <a:lnTo>
                  <a:pt x="669" y="36462"/>
                </a:lnTo>
                <a:lnTo>
                  <a:pt x="455" y="36570"/>
                </a:lnTo>
                <a:lnTo>
                  <a:pt x="295" y="36686"/>
                </a:lnTo>
                <a:lnTo>
                  <a:pt x="188" y="36801"/>
                </a:lnTo>
                <a:lnTo>
                  <a:pt x="81" y="36925"/>
                </a:lnTo>
                <a:lnTo>
                  <a:pt x="27" y="37049"/>
                </a:lnTo>
                <a:lnTo>
                  <a:pt x="1" y="37172"/>
                </a:lnTo>
                <a:lnTo>
                  <a:pt x="27" y="37296"/>
                </a:lnTo>
                <a:lnTo>
                  <a:pt x="54" y="37419"/>
                </a:lnTo>
                <a:lnTo>
                  <a:pt x="134" y="37543"/>
                </a:lnTo>
                <a:lnTo>
                  <a:pt x="241" y="37666"/>
                </a:lnTo>
                <a:lnTo>
                  <a:pt x="348" y="37782"/>
                </a:lnTo>
                <a:lnTo>
                  <a:pt x="509" y="37898"/>
                </a:lnTo>
                <a:lnTo>
                  <a:pt x="669" y="38006"/>
                </a:lnTo>
                <a:lnTo>
                  <a:pt x="1659" y="38538"/>
                </a:lnTo>
                <a:lnTo>
                  <a:pt x="1793" y="38608"/>
                </a:lnTo>
                <a:lnTo>
                  <a:pt x="1953" y="38677"/>
                </a:lnTo>
                <a:lnTo>
                  <a:pt x="2274" y="38801"/>
                </a:lnTo>
                <a:lnTo>
                  <a:pt x="2622" y="38909"/>
                </a:lnTo>
                <a:lnTo>
                  <a:pt x="3024" y="39002"/>
                </a:lnTo>
                <a:lnTo>
                  <a:pt x="3478" y="39079"/>
                </a:lnTo>
                <a:lnTo>
                  <a:pt x="3933" y="39148"/>
                </a:lnTo>
                <a:lnTo>
                  <a:pt x="4415" y="39202"/>
                </a:lnTo>
                <a:lnTo>
                  <a:pt x="4896" y="39241"/>
                </a:lnTo>
                <a:lnTo>
                  <a:pt x="5404" y="39264"/>
                </a:lnTo>
                <a:lnTo>
                  <a:pt x="5939" y="39280"/>
                </a:lnTo>
                <a:lnTo>
                  <a:pt x="6448" y="39280"/>
                </a:lnTo>
                <a:lnTo>
                  <a:pt x="6983" y="39272"/>
                </a:lnTo>
                <a:lnTo>
                  <a:pt x="7491" y="39241"/>
                </a:lnTo>
                <a:lnTo>
                  <a:pt x="7999" y="39202"/>
                </a:lnTo>
                <a:lnTo>
                  <a:pt x="8481" y="39156"/>
                </a:lnTo>
                <a:lnTo>
                  <a:pt x="8962" y="39094"/>
                </a:lnTo>
                <a:lnTo>
                  <a:pt x="9925" y="38940"/>
                </a:lnTo>
                <a:lnTo>
                  <a:pt x="10915" y="38785"/>
                </a:lnTo>
                <a:lnTo>
                  <a:pt x="11878" y="38616"/>
                </a:lnTo>
                <a:lnTo>
                  <a:pt x="12868" y="38446"/>
                </a:lnTo>
                <a:lnTo>
                  <a:pt x="13831" y="38261"/>
                </a:lnTo>
                <a:lnTo>
                  <a:pt x="14794" y="38075"/>
                </a:lnTo>
                <a:lnTo>
                  <a:pt x="15730" y="37882"/>
                </a:lnTo>
                <a:lnTo>
                  <a:pt x="16693" y="37674"/>
                </a:lnTo>
                <a:lnTo>
                  <a:pt x="17629" y="37465"/>
                </a:lnTo>
                <a:lnTo>
                  <a:pt x="18592" y="37257"/>
                </a:lnTo>
                <a:lnTo>
                  <a:pt x="19529" y="37033"/>
                </a:lnTo>
                <a:lnTo>
                  <a:pt x="20465" y="36809"/>
                </a:lnTo>
                <a:lnTo>
                  <a:pt x="21401" y="36578"/>
                </a:lnTo>
                <a:lnTo>
                  <a:pt x="22311" y="36338"/>
                </a:lnTo>
                <a:lnTo>
                  <a:pt x="24156" y="35844"/>
                </a:lnTo>
                <a:lnTo>
                  <a:pt x="26002" y="35335"/>
                </a:lnTo>
                <a:lnTo>
                  <a:pt x="27795" y="34810"/>
                </a:lnTo>
                <a:lnTo>
                  <a:pt x="29587" y="34262"/>
                </a:lnTo>
                <a:lnTo>
                  <a:pt x="31379" y="33706"/>
                </a:lnTo>
                <a:lnTo>
                  <a:pt x="33145" y="33135"/>
                </a:lnTo>
                <a:lnTo>
                  <a:pt x="34883" y="32548"/>
                </a:lnTo>
                <a:lnTo>
                  <a:pt x="36622" y="31961"/>
                </a:lnTo>
                <a:lnTo>
                  <a:pt x="38334" y="31359"/>
                </a:lnTo>
                <a:lnTo>
                  <a:pt x="40020" y="30757"/>
                </a:lnTo>
                <a:lnTo>
                  <a:pt x="41705" y="30155"/>
                </a:lnTo>
                <a:lnTo>
                  <a:pt x="45022" y="28927"/>
                </a:lnTo>
                <a:lnTo>
                  <a:pt x="48286" y="27715"/>
                </a:lnTo>
                <a:lnTo>
                  <a:pt x="51496" y="26511"/>
                </a:lnTo>
                <a:lnTo>
                  <a:pt x="54625" y="25345"/>
                </a:lnTo>
                <a:lnTo>
                  <a:pt x="56177" y="24782"/>
                </a:lnTo>
                <a:lnTo>
                  <a:pt x="57702" y="24226"/>
                </a:lnTo>
                <a:lnTo>
                  <a:pt x="59227" y="23685"/>
                </a:lnTo>
                <a:lnTo>
                  <a:pt x="60725" y="23160"/>
                </a:lnTo>
                <a:lnTo>
                  <a:pt x="62196" y="22651"/>
                </a:lnTo>
                <a:lnTo>
                  <a:pt x="63667" y="22165"/>
                </a:lnTo>
                <a:lnTo>
                  <a:pt x="79396" y="17077"/>
                </a:lnTo>
                <a:lnTo>
                  <a:pt x="87261" y="14530"/>
                </a:lnTo>
                <a:lnTo>
                  <a:pt x="95099" y="11982"/>
                </a:lnTo>
                <a:lnTo>
                  <a:pt x="102937" y="9427"/>
                </a:lnTo>
                <a:lnTo>
                  <a:pt x="110721" y="6864"/>
                </a:lnTo>
                <a:lnTo>
                  <a:pt x="118506" y="4293"/>
                </a:lnTo>
                <a:lnTo>
                  <a:pt x="122358" y="3004"/>
                </a:lnTo>
                <a:lnTo>
                  <a:pt x="126210" y="1707"/>
                </a:lnTo>
                <a:lnTo>
                  <a:pt x="126451" y="1622"/>
                </a:lnTo>
                <a:lnTo>
                  <a:pt x="126638" y="1529"/>
                </a:lnTo>
                <a:lnTo>
                  <a:pt x="126799" y="1429"/>
                </a:lnTo>
                <a:lnTo>
                  <a:pt x="126932" y="1336"/>
                </a:lnTo>
                <a:lnTo>
                  <a:pt x="127013" y="1244"/>
                </a:lnTo>
                <a:lnTo>
                  <a:pt x="127066" y="1143"/>
                </a:lnTo>
                <a:lnTo>
                  <a:pt x="127093" y="1051"/>
                </a:lnTo>
                <a:lnTo>
                  <a:pt x="127066" y="958"/>
                </a:lnTo>
                <a:lnTo>
                  <a:pt x="127039" y="865"/>
                </a:lnTo>
                <a:lnTo>
                  <a:pt x="126959" y="773"/>
                </a:lnTo>
                <a:lnTo>
                  <a:pt x="126852" y="688"/>
                </a:lnTo>
                <a:lnTo>
                  <a:pt x="126718" y="603"/>
                </a:lnTo>
                <a:lnTo>
                  <a:pt x="126585" y="518"/>
                </a:lnTo>
                <a:lnTo>
                  <a:pt x="126397" y="441"/>
                </a:lnTo>
                <a:lnTo>
                  <a:pt x="126210" y="371"/>
                </a:lnTo>
                <a:lnTo>
                  <a:pt x="125996" y="302"/>
                </a:lnTo>
                <a:lnTo>
                  <a:pt x="125782" y="240"/>
                </a:lnTo>
                <a:lnTo>
                  <a:pt x="125515" y="186"/>
                </a:lnTo>
                <a:lnTo>
                  <a:pt x="125274" y="140"/>
                </a:lnTo>
                <a:lnTo>
                  <a:pt x="125006" y="93"/>
                </a:lnTo>
                <a:lnTo>
                  <a:pt x="124712" y="62"/>
                </a:lnTo>
                <a:lnTo>
                  <a:pt x="124418" y="32"/>
                </a:lnTo>
                <a:lnTo>
                  <a:pt x="124124" y="16"/>
                </a:lnTo>
                <a:lnTo>
                  <a:pt x="12382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8"/>
          <p:cNvSpPr/>
          <p:nvPr/>
        </p:nvSpPr>
        <p:spPr>
          <a:xfrm rot="10800000">
            <a:off x="8665991" y="1763089"/>
            <a:ext cx="359566" cy="320229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8"/>
          <p:cNvSpPr/>
          <p:nvPr/>
        </p:nvSpPr>
        <p:spPr>
          <a:xfrm rot="10800000">
            <a:off x="6178526" y="4804301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8"/>
          <p:cNvSpPr/>
          <p:nvPr/>
        </p:nvSpPr>
        <p:spPr>
          <a:xfrm rot="10800000">
            <a:off x="5444494" y="770181"/>
            <a:ext cx="793556" cy="55262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8"/>
          <p:cNvSpPr/>
          <p:nvPr/>
        </p:nvSpPr>
        <p:spPr>
          <a:xfrm rot="10800000">
            <a:off x="7845650" y="273799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8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8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8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8"/>
          <p:cNvSpPr/>
          <p:nvPr/>
        </p:nvSpPr>
        <p:spPr>
          <a:xfrm rot="10800000">
            <a:off x="2208754" y="4901707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8"/>
          <p:cNvSpPr/>
          <p:nvPr/>
        </p:nvSpPr>
        <p:spPr>
          <a:xfrm>
            <a:off x="6389550" y="1037350"/>
            <a:ext cx="2852450" cy="3547075"/>
          </a:xfrm>
          <a:custGeom>
            <a:avLst/>
            <a:gdLst/>
            <a:ahLst/>
            <a:cxnLst/>
            <a:rect l="l" t="t" r="r" b="b"/>
            <a:pathLst>
              <a:path w="114098" h="141883" extrusionOk="0">
                <a:moveTo>
                  <a:pt x="91461" y="0"/>
                </a:moveTo>
                <a:lnTo>
                  <a:pt x="111484" y="12096"/>
                </a:lnTo>
                <a:lnTo>
                  <a:pt x="114098" y="141883"/>
                </a:lnTo>
                <a:lnTo>
                  <a:pt x="32219" y="120106"/>
                </a:lnTo>
                <a:lnTo>
                  <a:pt x="0" y="69684"/>
                </a:lnTo>
                <a:lnTo>
                  <a:pt x="65329" y="2700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p29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2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"/>
          <p:cNvSpPr txBox="1">
            <a:spLocks noGrp="1"/>
          </p:cNvSpPr>
          <p:nvPr>
            <p:ph type="title"/>
          </p:nvPr>
        </p:nvSpPr>
        <p:spPr>
          <a:xfrm>
            <a:off x="1145775" y="2488800"/>
            <a:ext cx="3699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2" name="Google Shape;42;p3"/>
          <p:cNvSpPr txBox="1">
            <a:spLocks noGrp="1"/>
          </p:cNvSpPr>
          <p:nvPr>
            <p:ph type="title" idx="2" hasCustomPrompt="1"/>
          </p:nvPr>
        </p:nvSpPr>
        <p:spPr>
          <a:xfrm>
            <a:off x="1145775" y="1102925"/>
            <a:ext cx="3699600" cy="122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3" name="Google Shape;43;p3"/>
          <p:cNvSpPr txBox="1">
            <a:spLocks noGrp="1"/>
          </p:cNvSpPr>
          <p:nvPr>
            <p:ph type="subTitle" idx="1"/>
          </p:nvPr>
        </p:nvSpPr>
        <p:spPr>
          <a:xfrm>
            <a:off x="1326725" y="3614425"/>
            <a:ext cx="33378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8423991" y="4733877"/>
            <a:ext cx="745333" cy="655134"/>
          </a:xfrm>
          <a:custGeom>
            <a:avLst/>
            <a:gdLst/>
            <a:ahLst/>
            <a:cxnLst/>
            <a:rect l="l" t="t" r="r" b="b"/>
            <a:pathLst>
              <a:path w="45621" h="40100" extrusionOk="0">
                <a:moveTo>
                  <a:pt x="21426" y="0"/>
                </a:moveTo>
                <a:lnTo>
                  <a:pt x="21074" y="8"/>
                </a:lnTo>
                <a:lnTo>
                  <a:pt x="20721" y="29"/>
                </a:lnTo>
                <a:lnTo>
                  <a:pt x="20369" y="51"/>
                </a:lnTo>
                <a:lnTo>
                  <a:pt x="20016" y="86"/>
                </a:lnTo>
                <a:lnTo>
                  <a:pt x="19669" y="122"/>
                </a:lnTo>
                <a:lnTo>
                  <a:pt x="19317" y="165"/>
                </a:lnTo>
                <a:lnTo>
                  <a:pt x="18970" y="215"/>
                </a:lnTo>
                <a:lnTo>
                  <a:pt x="18623" y="280"/>
                </a:lnTo>
                <a:lnTo>
                  <a:pt x="18276" y="344"/>
                </a:lnTo>
                <a:lnTo>
                  <a:pt x="17930" y="408"/>
                </a:lnTo>
                <a:lnTo>
                  <a:pt x="17583" y="487"/>
                </a:lnTo>
                <a:lnTo>
                  <a:pt x="17242" y="573"/>
                </a:lnTo>
                <a:lnTo>
                  <a:pt x="16901" y="666"/>
                </a:lnTo>
                <a:lnTo>
                  <a:pt x="16560" y="759"/>
                </a:lnTo>
                <a:lnTo>
                  <a:pt x="16219" y="859"/>
                </a:lnTo>
                <a:lnTo>
                  <a:pt x="15878" y="974"/>
                </a:lnTo>
                <a:lnTo>
                  <a:pt x="15543" y="1088"/>
                </a:lnTo>
                <a:lnTo>
                  <a:pt x="15207" y="1210"/>
                </a:lnTo>
                <a:lnTo>
                  <a:pt x="14872" y="1332"/>
                </a:lnTo>
                <a:lnTo>
                  <a:pt x="14537" y="1468"/>
                </a:lnTo>
                <a:lnTo>
                  <a:pt x="14207" y="1604"/>
                </a:lnTo>
                <a:lnTo>
                  <a:pt x="13878" y="1754"/>
                </a:lnTo>
                <a:lnTo>
                  <a:pt x="13554" y="1904"/>
                </a:lnTo>
                <a:lnTo>
                  <a:pt x="13231" y="2054"/>
                </a:lnTo>
                <a:lnTo>
                  <a:pt x="12907" y="2219"/>
                </a:lnTo>
                <a:lnTo>
                  <a:pt x="12583" y="2384"/>
                </a:lnTo>
                <a:lnTo>
                  <a:pt x="12265" y="2563"/>
                </a:lnTo>
                <a:lnTo>
                  <a:pt x="11948" y="2734"/>
                </a:lnTo>
                <a:lnTo>
                  <a:pt x="11635" y="2920"/>
                </a:lnTo>
                <a:lnTo>
                  <a:pt x="11323" y="3114"/>
                </a:lnTo>
                <a:lnTo>
                  <a:pt x="11017" y="3307"/>
                </a:lnTo>
                <a:lnTo>
                  <a:pt x="10711" y="3507"/>
                </a:lnTo>
                <a:lnTo>
                  <a:pt x="10410" y="3708"/>
                </a:lnTo>
                <a:lnTo>
                  <a:pt x="10110" y="3922"/>
                </a:lnTo>
                <a:lnTo>
                  <a:pt x="9809" y="4137"/>
                </a:lnTo>
                <a:lnTo>
                  <a:pt x="9514" y="4352"/>
                </a:lnTo>
                <a:lnTo>
                  <a:pt x="9220" y="4581"/>
                </a:lnTo>
                <a:lnTo>
                  <a:pt x="8936" y="4810"/>
                </a:lnTo>
                <a:lnTo>
                  <a:pt x="8647" y="5046"/>
                </a:lnTo>
                <a:lnTo>
                  <a:pt x="8364" y="5282"/>
                </a:lnTo>
                <a:lnTo>
                  <a:pt x="8087" y="5525"/>
                </a:lnTo>
                <a:lnTo>
                  <a:pt x="7809" y="5776"/>
                </a:lnTo>
                <a:lnTo>
                  <a:pt x="7538" y="6034"/>
                </a:lnTo>
                <a:lnTo>
                  <a:pt x="7272" y="6291"/>
                </a:lnTo>
                <a:lnTo>
                  <a:pt x="7006" y="6549"/>
                </a:lnTo>
                <a:lnTo>
                  <a:pt x="6746" y="6821"/>
                </a:lnTo>
                <a:lnTo>
                  <a:pt x="6486" y="7086"/>
                </a:lnTo>
                <a:lnTo>
                  <a:pt x="6231" y="7365"/>
                </a:lnTo>
                <a:lnTo>
                  <a:pt x="5983" y="7644"/>
                </a:lnTo>
                <a:lnTo>
                  <a:pt x="5734" y="7930"/>
                </a:lnTo>
                <a:lnTo>
                  <a:pt x="5492" y="8216"/>
                </a:lnTo>
                <a:lnTo>
                  <a:pt x="5255" y="8510"/>
                </a:lnTo>
                <a:lnTo>
                  <a:pt x="5023" y="8803"/>
                </a:lnTo>
                <a:lnTo>
                  <a:pt x="4792" y="9104"/>
                </a:lnTo>
                <a:lnTo>
                  <a:pt x="4567" y="9412"/>
                </a:lnTo>
                <a:lnTo>
                  <a:pt x="4347" y="9719"/>
                </a:lnTo>
                <a:lnTo>
                  <a:pt x="4133" y="10034"/>
                </a:lnTo>
                <a:lnTo>
                  <a:pt x="3920" y="10349"/>
                </a:lnTo>
                <a:lnTo>
                  <a:pt x="3711" y="10664"/>
                </a:lnTo>
                <a:lnTo>
                  <a:pt x="3509" y="10993"/>
                </a:lnTo>
                <a:lnTo>
                  <a:pt x="3313" y="11315"/>
                </a:lnTo>
                <a:lnTo>
                  <a:pt x="3122" y="11644"/>
                </a:lnTo>
                <a:lnTo>
                  <a:pt x="2937" y="11981"/>
                </a:lnTo>
                <a:lnTo>
                  <a:pt x="2752" y="12317"/>
                </a:lnTo>
                <a:lnTo>
                  <a:pt x="2573" y="12661"/>
                </a:lnTo>
                <a:lnTo>
                  <a:pt x="2405" y="13004"/>
                </a:lnTo>
                <a:lnTo>
                  <a:pt x="2238" y="13348"/>
                </a:lnTo>
                <a:lnTo>
                  <a:pt x="2076" y="13698"/>
                </a:lnTo>
                <a:lnTo>
                  <a:pt x="1920" y="14049"/>
                </a:lnTo>
                <a:lnTo>
                  <a:pt x="1769" y="14407"/>
                </a:lnTo>
                <a:lnTo>
                  <a:pt x="1625" y="14772"/>
                </a:lnTo>
                <a:lnTo>
                  <a:pt x="1486" y="15130"/>
                </a:lnTo>
                <a:lnTo>
                  <a:pt x="1353" y="15495"/>
                </a:lnTo>
                <a:lnTo>
                  <a:pt x="1226" y="15867"/>
                </a:lnTo>
                <a:lnTo>
                  <a:pt x="1105" y="16232"/>
                </a:lnTo>
                <a:lnTo>
                  <a:pt x="989" y="16611"/>
                </a:lnTo>
                <a:lnTo>
                  <a:pt x="879" y="16983"/>
                </a:lnTo>
                <a:lnTo>
                  <a:pt x="775" y="17363"/>
                </a:lnTo>
                <a:lnTo>
                  <a:pt x="677" y="17742"/>
                </a:lnTo>
                <a:lnTo>
                  <a:pt x="585" y="18129"/>
                </a:lnTo>
                <a:lnTo>
                  <a:pt x="498" y="18515"/>
                </a:lnTo>
                <a:lnTo>
                  <a:pt x="423" y="18901"/>
                </a:lnTo>
                <a:lnTo>
                  <a:pt x="348" y="19295"/>
                </a:lnTo>
                <a:lnTo>
                  <a:pt x="284" y="19689"/>
                </a:lnTo>
                <a:lnTo>
                  <a:pt x="226" y="20082"/>
                </a:lnTo>
                <a:lnTo>
                  <a:pt x="174" y="20483"/>
                </a:lnTo>
                <a:lnTo>
                  <a:pt x="128" y="20884"/>
                </a:lnTo>
                <a:lnTo>
                  <a:pt x="88" y="21285"/>
                </a:lnTo>
                <a:lnTo>
                  <a:pt x="59" y="21685"/>
                </a:lnTo>
                <a:lnTo>
                  <a:pt x="36" y="22093"/>
                </a:lnTo>
                <a:lnTo>
                  <a:pt x="18" y="22501"/>
                </a:lnTo>
                <a:lnTo>
                  <a:pt x="7" y="22909"/>
                </a:lnTo>
                <a:lnTo>
                  <a:pt x="1" y="23324"/>
                </a:lnTo>
                <a:lnTo>
                  <a:pt x="7" y="23732"/>
                </a:lnTo>
                <a:lnTo>
                  <a:pt x="18" y="24147"/>
                </a:lnTo>
                <a:lnTo>
                  <a:pt x="36" y="24562"/>
                </a:lnTo>
                <a:lnTo>
                  <a:pt x="64" y="24985"/>
                </a:lnTo>
                <a:lnTo>
                  <a:pt x="99" y="25400"/>
                </a:lnTo>
                <a:lnTo>
                  <a:pt x="140" y="25822"/>
                </a:lnTo>
                <a:lnTo>
                  <a:pt x="192" y="26244"/>
                </a:lnTo>
                <a:lnTo>
                  <a:pt x="249" y="26667"/>
                </a:lnTo>
                <a:lnTo>
                  <a:pt x="313" y="27089"/>
                </a:lnTo>
                <a:lnTo>
                  <a:pt x="388" y="27518"/>
                </a:lnTo>
                <a:lnTo>
                  <a:pt x="469" y="27940"/>
                </a:lnTo>
                <a:lnTo>
                  <a:pt x="562" y="28370"/>
                </a:lnTo>
                <a:lnTo>
                  <a:pt x="660" y="28799"/>
                </a:lnTo>
                <a:lnTo>
                  <a:pt x="764" y="29229"/>
                </a:lnTo>
                <a:lnTo>
                  <a:pt x="879" y="29658"/>
                </a:lnTo>
                <a:lnTo>
                  <a:pt x="1001" y="30087"/>
                </a:lnTo>
                <a:lnTo>
                  <a:pt x="1134" y="30524"/>
                </a:lnTo>
                <a:lnTo>
                  <a:pt x="1278" y="30953"/>
                </a:lnTo>
                <a:lnTo>
                  <a:pt x="1423" y="31390"/>
                </a:lnTo>
                <a:lnTo>
                  <a:pt x="1585" y="31819"/>
                </a:lnTo>
                <a:lnTo>
                  <a:pt x="1752" y="32256"/>
                </a:lnTo>
                <a:lnTo>
                  <a:pt x="1926" y="32693"/>
                </a:lnTo>
                <a:lnTo>
                  <a:pt x="2110" y="33129"/>
                </a:lnTo>
                <a:lnTo>
                  <a:pt x="2301" y="33566"/>
                </a:lnTo>
                <a:lnTo>
                  <a:pt x="2509" y="34002"/>
                </a:lnTo>
                <a:lnTo>
                  <a:pt x="2717" y="34439"/>
                </a:lnTo>
                <a:lnTo>
                  <a:pt x="2775" y="34539"/>
                </a:lnTo>
                <a:lnTo>
                  <a:pt x="2833" y="34632"/>
                </a:lnTo>
                <a:lnTo>
                  <a:pt x="2891" y="34718"/>
                </a:lnTo>
                <a:lnTo>
                  <a:pt x="2960" y="34797"/>
                </a:lnTo>
                <a:lnTo>
                  <a:pt x="3024" y="34861"/>
                </a:lnTo>
                <a:lnTo>
                  <a:pt x="3099" y="34925"/>
                </a:lnTo>
                <a:lnTo>
                  <a:pt x="3168" y="34983"/>
                </a:lnTo>
                <a:lnTo>
                  <a:pt x="3243" y="35026"/>
                </a:lnTo>
                <a:lnTo>
                  <a:pt x="3324" y="35069"/>
                </a:lnTo>
                <a:lnTo>
                  <a:pt x="3399" y="35104"/>
                </a:lnTo>
                <a:lnTo>
                  <a:pt x="3480" y="35133"/>
                </a:lnTo>
                <a:lnTo>
                  <a:pt x="3561" y="35154"/>
                </a:lnTo>
                <a:lnTo>
                  <a:pt x="3642" y="35169"/>
                </a:lnTo>
                <a:lnTo>
                  <a:pt x="3723" y="35176"/>
                </a:lnTo>
                <a:lnTo>
                  <a:pt x="3810" y="35176"/>
                </a:lnTo>
                <a:lnTo>
                  <a:pt x="3891" y="35169"/>
                </a:lnTo>
                <a:lnTo>
                  <a:pt x="3972" y="35162"/>
                </a:lnTo>
                <a:lnTo>
                  <a:pt x="4052" y="35140"/>
                </a:lnTo>
                <a:lnTo>
                  <a:pt x="4133" y="35119"/>
                </a:lnTo>
                <a:lnTo>
                  <a:pt x="4214" y="35090"/>
                </a:lnTo>
                <a:lnTo>
                  <a:pt x="4289" y="35061"/>
                </a:lnTo>
                <a:lnTo>
                  <a:pt x="4365" y="35018"/>
                </a:lnTo>
                <a:lnTo>
                  <a:pt x="4440" y="34976"/>
                </a:lnTo>
                <a:lnTo>
                  <a:pt x="4515" y="34925"/>
                </a:lnTo>
                <a:lnTo>
                  <a:pt x="4578" y="34875"/>
                </a:lnTo>
                <a:lnTo>
                  <a:pt x="4648" y="34818"/>
                </a:lnTo>
                <a:lnTo>
                  <a:pt x="4711" y="34754"/>
                </a:lnTo>
                <a:lnTo>
                  <a:pt x="4769" y="34682"/>
                </a:lnTo>
                <a:lnTo>
                  <a:pt x="4821" y="34611"/>
                </a:lnTo>
                <a:lnTo>
                  <a:pt x="4873" y="34532"/>
                </a:lnTo>
                <a:lnTo>
                  <a:pt x="4919" y="34453"/>
                </a:lnTo>
                <a:lnTo>
                  <a:pt x="4966" y="34367"/>
                </a:lnTo>
                <a:lnTo>
                  <a:pt x="5052" y="34417"/>
                </a:lnTo>
                <a:lnTo>
                  <a:pt x="5139" y="34453"/>
                </a:lnTo>
                <a:lnTo>
                  <a:pt x="5232" y="34489"/>
                </a:lnTo>
                <a:lnTo>
                  <a:pt x="5324" y="34517"/>
                </a:lnTo>
                <a:lnTo>
                  <a:pt x="5411" y="34539"/>
                </a:lnTo>
                <a:lnTo>
                  <a:pt x="5503" y="34553"/>
                </a:lnTo>
                <a:lnTo>
                  <a:pt x="5596" y="34560"/>
                </a:lnTo>
                <a:lnTo>
                  <a:pt x="5694" y="34568"/>
                </a:lnTo>
                <a:lnTo>
                  <a:pt x="5786" y="34560"/>
                </a:lnTo>
                <a:lnTo>
                  <a:pt x="5879" y="34553"/>
                </a:lnTo>
                <a:lnTo>
                  <a:pt x="5971" y="34532"/>
                </a:lnTo>
                <a:lnTo>
                  <a:pt x="6070" y="34510"/>
                </a:lnTo>
                <a:lnTo>
                  <a:pt x="6162" y="34475"/>
                </a:lnTo>
                <a:lnTo>
                  <a:pt x="6255" y="34439"/>
                </a:lnTo>
                <a:lnTo>
                  <a:pt x="6347" y="34389"/>
                </a:lnTo>
                <a:lnTo>
                  <a:pt x="6439" y="34339"/>
                </a:lnTo>
                <a:lnTo>
                  <a:pt x="6561" y="34424"/>
                </a:lnTo>
                <a:lnTo>
                  <a:pt x="6688" y="34503"/>
                </a:lnTo>
                <a:lnTo>
                  <a:pt x="6815" y="34568"/>
                </a:lnTo>
                <a:lnTo>
                  <a:pt x="6948" y="34625"/>
                </a:lnTo>
                <a:lnTo>
                  <a:pt x="7081" y="34668"/>
                </a:lnTo>
                <a:lnTo>
                  <a:pt x="7220" y="34704"/>
                </a:lnTo>
                <a:lnTo>
                  <a:pt x="7353" y="34725"/>
                </a:lnTo>
                <a:lnTo>
                  <a:pt x="7491" y="34739"/>
                </a:lnTo>
                <a:lnTo>
                  <a:pt x="7630" y="34739"/>
                </a:lnTo>
                <a:lnTo>
                  <a:pt x="7769" y="34718"/>
                </a:lnTo>
                <a:lnTo>
                  <a:pt x="7902" y="34689"/>
                </a:lnTo>
                <a:lnTo>
                  <a:pt x="8040" y="34646"/>
                </a:lnTo>
                <a:lnTo>
                  <a:pt x="8173" y="34589"/>
                </a:lnTo>
                <a:lnTo>
                  <a:pt x="8306" y="34517"/>
                </a:lnTo>
                <a:lnTo>
                  <a:pt x="8439" y="34424"/>
                </a:lnTo>
                <a:lnTo>
                  <a:pt x="8566" y="34317"/>
                </a:lnTo>
                <a:lnTo>
                  <a:pt x="8861" y="34045"/>
                </a:lnTo>
                <a:lnTo>
                  <a:pt x="9156" y="33773"/>
                </a:lnTo>
                <a:lnTo>
                  <a:pt x="9439" y="33494"/>
                </a:lnTo>
                <a:lnTo>
                  <a:pt x="9722" y="33208"/>
                </a:lnTo>
                <a:lnTo>
                  <a:pt x="10000" y="32922"/>
                </a:lnTo>
                <a:lnTo>
                  <a:pt x="10271" y="32628"/>
                </a:lnTo>
                <a:lnTo>
                  <a:pt x="10537" y="32328"/>
                </a:lnTo>
                <a:lnTo>
                  <a:pt x="10803" y="32020"/>
                </a:lnTo>
                <a:lnTo>
                  <a:pt x="11057" y="31712"/>
                </a:lnTo>
                <a:lnTo>
                  <a:pt x="11312" y="31397"/>
                </a:lnTo>
                <a:lnTo>
                  <a:pt x="11560" y="31082"/>
                </a:lnTo>
                <a:lnTo>
                  <a:pt x="11797" y="30753"/>
                </a:lnTo>
                <a:lnTo>
                  <a:pt x="12034" y="30424"/>
                </a:lnTo>
                <a:lnTo>
                  <a:pt x="12265" y="30095"/>
                </a:lnTo>
                <a:lnTo>
                  <a:pt x="12491" y="29751"/>
                </a:lnTo>
                <a:lnTo>
                  <a:pt x="12710" y="29408"/>
                </a:lnTo>
                <a:lnTo>
                  <a:pt x="12947" y="29415"/>
                </a:lnTo>
                <a:lnTo>
                  <a:pt x="13179" y="29400"/>
                </a:lnTo>
                <a:lnTo>
                  <a:pt x="13404" y="29379"/>
                </a:lnTo>
                <a:lnTo>
                  <a:pt x="13624" y="29343"/>
                </a:lnTo>
                <a:lnTo>
                  <a:pt x="13843" y="29293"/>
                </a:lnTo>
                <a:lnTo>
                  <a:pt x="14057" y="29229"/>
                </a:lnTo>
                <a:lnTo>
                  <a:pt x="14265" y="29157"/>
                </a:lnTo>
                <a:lnTo>
                  <a:pt x="14468" y="29071"/>
                </a:lnTo>
                <a:lnTo>
                  <a:pt x="14566" y="29171"/>
                </a:lnTo>
                <a:lnTo>
                  <a:pt x="14664" y="29279"/>
                </a:lnTo>
                <a:lnTo>
                  <a:pt x="14762" y="29379"/>
                </a:lnTo>
                <a:lnTo>
                  <a:pt x="14866" y="29479"/>
                </a:lnTo>
                <a:lnTo>
                  <a:pt x="14988" y="29565"/>
                </a:lnTo>
                <a:lnTo>
                  <a:pt x="15115" y="29644"/>
                </a:lnTo>
                <a:lnTo>
                  <a:pt x="15248" y="29715"/>
                </a:lnTo>
                <a:lnTo>
                  <a:pt x="15386" y="29765"/>
                </a:lnTo>
                <a:lnTo>
                  <a:pt x="15531" y="29808"/>
                </a:lnTo>
                <a:lnTo>
                  <a:pt x="15675" y="29837"/>
                </a:lnTo>
                <a:lnTo>
                  <a:pt x="15820" y="29851"/>
                </a:lnTo>
                <a:lnTo>
                  <a:pt x="15970" y="29851"/>
                </a:lnTo>
                <a:lnTo>
                  <a:pt x="16121" y="29844"/>
                </a:lnTo>
                <a:lnTo>
                  <a:pt x="16265" y="29830"/>
                </a:lnTo>
                <a:lnTo>
                  <a:pt x="16410" y="29794"/>
                </a:lnTo>
                <a:lnTo>
                  <a:pt x="16554" y="29751"/>
                </a:lnTo>
                <a:lnTo>
                  <a:pt x="16693" y="29701"/>
                </a:lnTo>
                <a:lnTo>
                  <a:pt x="16826" y="29637"/>
                </a:lnTo>
                <a:lnTo>
                  <a:pt x="16953" y="29565"/>
                </a:lnTo>
                <a:lnTo>
                  <a:pt x="17080" y="29479"/>
                </a:lnTo>
                <a:lnTo>
                  <a:pt x="17305" y="29300"/>
                </a:lnTo>
                <a:lnTo>
                  <a:pt x="17525" y="29107"/>
                </a:lnTo>
                <a:lnTo>
                  <a:pt x="17739" y="28914"/>
                </a:lnTo>
                <a:lnTo>
                  <a:pt x="17947" y="28713"/>
                </a:lnTo>
                <a:lnTo>
                  <a:pt x="18149" y="28506"/>
                </a:lnTo>
                <a:lnTo>
                  <a:pt x="18346" y="28291"/>
                </a:lnTo>
                <a:lnTo>
                  <a:pt x="18536" y="28069"/>
                </a:lnTo>
                <a:lnTo>
                  <a:pt x="18727" y="27847"/>
                </a:lnTo>
                <a:lnTo>
                  <a:pt x="19045" y="28513"/>
                </a:lnTo>
                <a:lnTo>
                  <a:pt x="19369" y="29164"/>
                </a:lnTo>
                <a:lnTo>
                  <a:pt x="19692" y="29801"/>
                </a:lnTo>
                <a:lnTo>
                  <a:pt x="20016" y="30417"/>
                </a:lnTo>
                <a:lnTo>
                  <a:pt x="20103" y="30560"/>
                </a:lnTo>
                <a:lnTo>
                  <a:pt x="20189" y="30696"/>
                </a:lnTo>
                <a:lnTo>
                  <a:pt x="20288" y="30825"/>
                </a:lnTo>
                <a:lnTo>
                  <a:pt x="20392" y="30946"/>
                </a:lnTo>
                <a:lnTo>
                  <a:pt x="20502" y="31061"/>
                </a:lnTo>
                <a:lnTo>
                  <a:pt x="20611" y="31168"/>
                </a:lnTo>
                <a:lnTo>
                  <a:pt x="20733" y="31261"/>
                </a:lnTo>
                <a:lnTo>
                  <a:pt x="20854" y="31354"/>
                </a:lnTo>
                <a:lnTo>
                  <a:pt x="20987" y="31433"/>
                </a:lnTo>
                <a:lnTo>
                  <a:pt x="21114" y="31505"/>
                </a:lnTo>
                <a:lnTo>
                  <a:pt x="21247" y="31569"/>
                </a:lnTo>
                <a:lnTo>
                  <a:pt x="21386" y="31626"/>
                </a:lnTo>
                <a:lnTo>
                  <a:pt x="21525" y="31669"/>
                </a:lnTo>
                <a:lnTo>
                  <a:pt x="21663" y="31705"/>
                </a:lnTo>
                <a:lnTo>
                  <a:pt x="21802" y="31726"/>
                </a:lnTo>
                <a:lnTo>
                  <a:pt x="21946" y="31741"/>
                </a:lnTo>
                <a:lnTo>
                  <a:pt x="22085" y="31748"/>
                </a:lnTo>
                <a:lnTo>
                  <a:pt x="22224" y="31741"/>
                </a:lnTo>
                <a:lnTo>
                  <a:pt x="22363" y="31726"/>
                </a:lnTo>
                <a:lnTo>
                  <a:pt x="22501" y="31698"/>
                </a:lnTo>
                <a:lnTo>
                  <a:pt x="22634" y="31655"/>
                </a:lnTo>
                <a:lnTo>
                  <a:pt x="22767" y="31605"/>
                </a:lnTo>
                <a:lnTo>
                  <a:pt x="22894" y="31540"/>
                </a:lnTo>
                <a:lnTo>
                  <a:pt x="23022" y="31469"/>
                </a:lnTo>
                <a:lnTo>
                  <a:pt x="23137" y="31383"/>
                </a:lnTo>
                <a:lnTo>
                  <a:pt x="23253" y="31283"/>
                </a:lnTo>
                <a:lnTo>
                  <a:pt x="23363" y="31175"/>
                </a:lnTo>
                <a:lnTo>
                  <a:pt x="23467" y="31046"/>
                </a:lnTo>
                <a:lnTo>
                  <a:pt x="23565" y="30910"/>
                </a:lnTo>
                <a:lnTo>
                  <a:pt x="23651" y="30760"/>
                </a:lnTo>
                <a:lnTo>
                  <a:pt x="23738" y="30596"/>
                </a:lnTo>
                <a:lnTo>
                  <a:pt x="23808" y="30417"/>
                </a:lnTo>
                <a:lnTo>
                  <a:pt x="24004" y="29894"/>
                </a:lnTo>
                <a:lnTo>
                  <a:pt x="24189" y="29365"/>
                </a:lnTo>
                <a:lnTo>
                  <a:pt x="24362" y="28835"/>
                </a:lnTo>
                <a:lnTo>
                  <a:pt x="24530" y="28305"/>
                </a:lnTo>
                <a:lnTo>
                  <a:pt x="24721" y="28477"/>
                </a:lnTo>
                <a:lnTo>
                  <a:pt x="24911" y="28642"/>
                </a:lnTo>
                <a:lnTo>
                  <a:pt x="25102" y="28792"/>
                </a:lnTo>
                <a:lnTo>
                  <a:pt x="25293" y="28942"/>
                </a:lnTo>
                <a:lnTo>
                  <a:pt x="25484" y="29078"/>
                </a:lnTo>
                <a:lnTo>
                  <a:pt x="25674" y="29214"/>
                </a:lnTo>
                <a:lnTo>
                  <a:pt x="25865" y="29336"/>
                </a:lnTo>
                <a:lnTo>
                  <a:pt x="26056" y="29451"/>
                </a:lnTo>
                <a:lnTo>
                  <a:pt x="26247" y="29551"/>
                </a:lnTo>
                <a:lnTo>
                  <a:pt x="26437" y="29651"/>
                </a:lnTo>
                <a:lnTo>
                  <a:pt x="26628" y="29730"/>
                </a:lnTo>
                <a:lnTo>
                  <a:pt x="26819" y="29808"/>
                </a:lnTo>
                <a:lnTo>
                  <a:pt x="27010" y="29873"/>
                </a:lnTo>
                <a:lnTo>
                  <a:pt x="27194" y="29923"/>
                </a:lnTo>
                <a:lnTo>
                  <a:pt x="27385" y="29966"/>
                </a:lnTo>
                <a:lnTo>
                  <a:pt x="27570" y="30002"/>
                </a:lnTo>
                <a:lnTo>
                  <a:pt x="27761" y="30016"/>
                </a:lnTo>
                <a:lnTo>
                  <a:pt x="27946" y="30023"/>
                </a:lnTo>
                <a:lnTo>
                  <a:pt x="28131" y="30023"/>
                </a:lnTo>
                <a:lnTo>
                  <a:pt x="28310" y="30002"/>
                </a:lnTo>
                <a:lnTo>
                  <a:pt x="28495" y="29973"/>
                </a:lnTo>
                <a:lnTo>
                  <a:pt x="28674" y="29930"/>
                </a:lnTo>
                <a:lnTo>
                  <a:pt x="28853" y="29873"/>
                </a:lnTo>
                <a:lnTo>
                  <a:pt x="29032" y="29801"/>
                </a:lnTo>
                <a:lnTo>
                  <a:pt x="29206" y="29715"/>
                </a:lnTo>
                <a:lnTo>
                  <a:pt x="29379" y="29608"/>
                </a:lnTo>
                <a:lnTo>
                  <a:pt x="29553" y="29493"/>
                </a:lnTo>
                <a:lnTo>
                  <a:pt x="29720" y="29365"/>
                </a:lnTo>
                <a:lnTo>
                  <a:pt x="29888" y="29221"/>
                </a:lnTo>
                <a:lnTo>
                  <a:pt x="30055" y="29057"/>
                </a:lnTo>
                <a:lnTo>
                  <a:pt x="30217" y="28878"/>
                </a:lnTo>
                <a:lnTo>
                  <a:pt x="30379" y="28685"/>
                </a:lnTo>
                <a:lnTo>
                  <a:pt x="30628" y="28985"/>
                </a:lnTo>
                <a:lnTo>
                  <a:pt x="30888" y="29279"/>
                </a:lnTo>
                <a:lnTo>
                  <a:pt x="31148" y="29558"/>
                </a:lnTo>
                <a:lnTo>
                  <a:pt x="31419" y="29830"/>
                </a:lnTo>
                <a:lnTo>
                  <a:pt x="31691" y="30087"/>
                </a:lnTo>
                <a:lnTo>
                  <a:pt x="31980" y="30331"/>
                </a:lnTo>
                <a:lnTo>
                  <a:pt x="32125" y="30445"/>
                </a:lnTo>
                <a:lnTo>
                  <a:pt x="32269" y="30560"/>
                </a:lnTo>
                <a:lnTo>
                  <a:pt x="32419" y="30667"/>
                </a:lnTo>
                <a:lnTo>
                  <a:pt x="32570" y="30775"/>
                </a:lnTo>
                <a:lnTo>
                  <a:pt x="32720" y="30875"/>
                </a:lnTo>
                <a:lnTo>
                  <a:pt x="32876" y="30975"/>
                </a:lnTo>
                <a:lnTo>
                  <a:pt x="33032" y="31068"/>
                </a:lnTo>
                <a:lnTo>
                  <a:pt x="33194" y="31154"/>
                </a:lnTo>
                <a:lnTo>
                  <a:pt x="33356" y="31240"/>
                </a:lnTo>
                <a:lnTo>
                  <a:pt x="33517" y="31326"/>
                </a:lnTo>
                <a:lnTo>
                  <a:pt x="33685" y="31397"/>
                </a:lnTo>
                <a:lnTo>
                  <a:pt x="33858" y="31469"/>
                </a:lnTo>
                <a:lnTo>
                  <a:pt x="34026" y="31540"/>
                </a:lnTo>
                <a:lnTo>
                  <a:pt x="34205" y="31605"/>
                </a:lnTo>
                <a:lnTo>
                  <a:pt x="34379" y="31662"/>
                </a:lnTo>
                <a:lnTo>
                  <a:pt x="34564" y="31712"/>
                </a:lnTo>
                <a:lnTo>
                  <a:pt x="34743" y="31762"/>
                </a:lnTo>
                <a:lnTo>
                  <a:pt x="34928" y="31805"/>
                </a:lnTo>
                <a:lnTo>
                  <a:pt x="35118" y="31848"/>
                </a:lnTo>
                <a:lnTo>
                  <a:pt x="35309" y="31877"/>
                </a:lnTo>
                <a:lnTo>
                  <a:pt x="35396" y="31891"/>
                </a:lnTo>
                <a:lnTo>
                  <a:pt x="35563" y="31891"/>
                </a:lnTo>
                <a:lnTo>
                  <a:pt x="35650" y="31884"/>
                </a:lnTo>
                <a:lnTo>
                  <a:pt x="35731" y="31869"/>
                </a:lnTo>
                <a:lnTo>
                  <a:pt x="35812" y="31848"/>
                </a:lnTo>
                <a:lnTo>
                  <a:pt x="35893" y="31819"/>
                </a:lnTo>
                <a:lnTo>
                  <a:pt x="35968" y="31791"/>
                </a:lnTo>
                <a:lnTo>
                  <a:pt x="36205" y="31805"/>
                </a:lnTo>
                <a:lnTo>
                  <a:pt x="36442" y="31805"/>
                </a:lnTo>
                <a:lnTo>
                  <a:pt x="36673" y="31791"/>
                </a:lnTo>
                <a:lnTo>
                  <a:pt x="36904" y="31762"/>
                </a:lnTo>
                <a:lnTo>
                  <a:pt x="37136" y="31719"/>
                </a:lnTo>
                <a:lnTo>
                  <a:pt x="37367" y="31669"/>
                </a:lnTo>
                <a:lnTo>
                  <a:pt x="37598" y="31598"/>
                </a:lnTo>
                <a:lnTo>
                  <a:pt x="37829" y="31519"/>
                </a:lnTo>
                <a:lnTo>
                  <a:pt x="38055" y="31419"/>
                </a:lnTo>
                <a:lnTo>
                  <a:pt x="38280" y="31311"/>
                </a:lnTo>
                <a:lnTo>
                  <a:pt x="38505" y="31182"/>
                </a:lnTo>
                <a:lnTo>
                  <a:pt x="38731" y="31039"/>
                </a:lnTo>
                <a:lnTo>
                  <a:pt x="38950" y="30882"/>
                </a:lnTo>
                <a:lnTo>
                  <a:pt x="39176" y="30710"/>
                </a:lnTo>
                <a:lnTo>
                  <a:pt x="39390" y="30517"/>
                </a:lnTo>
                <a:lnTo>
                  <a:pt x="39609" y="30309"/>
                </a:lnTo>
                <a:lnTo>
                  <a:pt x="39754" y="30166"/>
                </a:lnTo>
                <a:lnTo>
                  <a:pt x="39887" y="30009"/>
                </a:lnTo>
                <a:lnTo>
                  <a:pt x="40020" y="29858"/>
                </a:lnTo>
                <a:lnTo>
                  <a:pt x="40141" y="29701"/>
                </a:lnTo>
                <a:lnTo>
                  <a:pt x="40251" y="29544"/>
                </a:lnTo>
                <a:lnTo>
                  <a:pt x="40361" y="29379"/>
                </a:lnTo>
                <a:lnTo>
                  <a:pt x="40459" y="29214"/>
                </a:lnTo>
                <a:lnTo>
                  <a:pt x="40551" y="29050"/>
                </a:lnTo>
                <a:lnTo>
                  <a:pt x="40638" y="28878"/>
                </a:lnTo>
                <a:lnTo>
                  <a:pt x="40713" y="28706"/>
                </a:lnTo>
                <a:lnTo>
                  <a:pt x="40788" y="28534"/>
                </a:lnTo>
                <a:lnTo>
                  <a:pt x="40852" y="28356"/>
                </a:lnTo>
                <a:lnTo>
                  <a:pt x="40916" y="28177"/>
                </a:lnTo>
                <a:lnTo>
                  <a:pt x="40968" y="27998"/>
                </a:lnTo>
                <a:lnTo>
                  <a:pt x="41014" y="27812"/>
                </a:lnTo>
                <a:lnTo>
                  <a:pt x="41054" y="27626"/>
                </a:lnTo>
                <a:lnTo>
                  <a:pt x="41031" y="27890"/>
                </a:lnTo>
                <a:lnTo>
                  <a:pt x="41002" y="28162"/>
                </a:lnTo>
                <a:lnTo>
                  <a:pt x="40973" y="28427"/>
                </a:lnTo>
                <a:lnTo>
                  <a:pt x="40939" y="28692"/>
                </a:lnTo>
                <a:lnTo>
                  <a:pt x="40904" y="28957"/>
                </a:lnTo>
                <a:lnTo>
                  <a:pt x="40858" y="29229"/>
                </a:lnTo>
                <a:lnTo>
                  <a:pt x="40811" y="29493"/>
                </a:lnTo>
                <a:lnTo>
                  <a:pt x="40759" y="29765"/>
                </a:lnTo>
                <a:lnTo>
                  <a:pt x="40707" y="30030"/>
                </a:lnTo>
                <a:lnTo>
                  <a:pt x="40650" y="30295"/>
                </a:lnTo>
                <a:lnTo>
                  <a:pt x="40586" y="30567"/>
                </a:lnTo>
                <a:lnTo>
                  <a:pt x="40517" y="30832"/>
                </a:lnTo>
                <a:lnTo>
                  <a:pt x="40447" y="31104"/>
                </a:lnTo>
                <a:lnTo>
                  <a:pt x="40366" y="31376"/>
                </a:lnTo>
                <a:lnTo>
                  <a:pt x="40286" y="31640"/>
                </a:lnTo>
                <a:lnTo>
                  <a:pt x="40205" y="31912"/>
                </a:lnTo>
                <a:lnTo>
                  <a:pt x="40112" y="32177"/>
                </a:lnTo>
                <a:lnTo>
                  <a:pt x="40020" y="32449"/>
                </a:lnTo>
                <a:lnTo>
                  <a:pt x="39921" y="32714"/>
                </a:lnTo>
                <a:lnTo>
                  <a:pt x="39817" y="32986"/>
                </a:lnTo>
                <a:lnTo>
                  <a:pt x="39708" y="33251"/>
                </a:lnTo>
                <a:lnTo>
                  <a:pt x="39592" y="33523"/>
                </a:lnTo>
                <a:lnTo>
                  <a:pt x="39476" y="33788"/>
                </a:lnTo>
                <a:lnTo>
                  <a:pt x="39355" y="34059"/>
                </a:lnTo>
                <a:lnTo>
                  <a:pt x="39228" y="34324"/>
                </a:lnTo>
                <a:lnTo>
                  <a:pt x="39095" y="34596"/>
                </a:lnTo>
                <a:lnTo>
                  <a:pt x="38956" y="34861"/>
                </a:lnTo>
                <a:lnTo>
                  <a:pt x="38817" y="35133"/>
                </a:lnTo>
                <a:lnTo>
                  <a:pt x="38667" y="35398"/>
                </a:lnTo>
                <a:lnTo>
                  <a:pt x="38517" y="35663"/>
                </a:lnTo>
                <a:lnTo>
                  <a:pt x="38361" y="35935"/>
                </a:lnTo>
                <a:lnTo>
                  <a:pt x="38199" y="36199"/>
                </a:lnTo>
                <a:lnTo>
                  <a:pt x="38124" y="36328"/>
                </a:lnTo>
                <a:lnTo>
                  <a:pt x="38055" y="36457"/>
                </a:lnTo>
                <a:lnTo>
                  <a:pt x="37991" y="36586"/>
                </a:lnTo>
                <a:lnTo>
                  <a:pt x="37939" y="36722"/>
                </a:lnTo>
                <a:lnTo>
                  <a:pt x="37893" y="36851"/>
                </a:lnTo>
                <a:lnTo>
                  <a:pt x="37858" y="36979"/>
                </a:lnTo>
                <a:lnTo>
                  <a:pt x="37823" y="37101"/>
                </a:lnTo>
                <a:lnTo>
                  <a:pt x="37800" y="37230"/>
                </a:lnTo>
                <a:lnTo>
                  <a:pt x="37783" y="37359"/>
                </a:lnTo>
                <a:lnTo>
                  <a:pt x="37771" y="37480"/>
                </a:lnTo>
                <a:lnTo>
                  <a:pt x="37766" y="37602"/>
                </a:lnTo>
                <a:lnTo>
                  <a:pt x="37766" y="37724"/>
                </a:lnTo>
                <a:lnTo>
                  <a:pt x="37771" y="37845"/>
                </a:lnTo>
                <a:lnTo>
                  <a:pt x="37789" y="37960"/>
                </a:lnTo>
                <a:lnTo>
                  <a:pt x="37806" y="38074"/>
                </a:lnTo>
                <a:lnTo>
                  <a:pt x="37829" y="38189"/>
                </a:lnTo>
                <a:lnTo>
                  <a:pt x="37858" y="38303"/>
                </a:lnTo>
                <a:lnTo>
                  <a:pt x="37893" y="38411"/>
                </a:lnTo>
                <a:lnTo>
                  <a:pt x="37933" y="38518"/>
                </a:lnTo>
                <a:lnTo>
                  <a:pt x="37979" y="38625"/>
                </a:lnTo>
                <a:lnTo>
                  <a:pt x="38026" y="38733"/>
                </a:lnTo>
                <a:lnTo>
                  <a:pt x="38078" y="38826"/>
                </a:lnTo>
                <a:lnTo>
                  <a:pt x="38135" y="38926"/>
                </a:lnTo>
                <a:lnTo>
                  <a:pt x="38199" y="39019"/>
                </a:lnTo>
                <a:lnTo>
                  <a:pt x="38263" y="39112"/>
                </a:lnTo>
                <a:lnTo>
                  <a:pt x="38332" y="39198"/>
                </a:lnTo>
                <a:lnTo>
                  <a:pt x="38407" y="39284"/>
                </a:lnTo>
                <a:lnTo>
                  <a:pt x="38482" y="39363"/>
                </a:lnTo>
                <a:lnTo>
                  <a:pt x="38563" y="39441"/>
                </a:lnTo>
                <a:lnTo>
                  <a:pt x="38644" y="39513"/>
                </a:lnTo>
                <a:lnTo>
                  <a:pt x="38731" y="39584"/>
                </a:lnTo>
                <a:lnTo>
                  <a:pt x="38817" y="39649"/>
                </a:lnTo>
                <a:lnTo>
                  <a:pt x="38910" y="39713"/>
                </a:lnTo>
                <a:lnTo>
                  <a:pt x="39002" y="39771"/>
                </a:lnTo>
                <a:lnTo>
                  <a:pt x="39095" y="39828"/>
                </a:lnTo>
                <a:lnTo>
                  <a:pt x="39193" y="39878"/>
                </a:lnTo>
                <a:lnTo>
                  <a:pt x="39291" y="39921"/>
                </a:lnTo>
                <a:lnTo>
                  <a:pt x="39395" y="39957"/>
                </a:lnTo>
                <a:lnTo>
                  <a:pt x="39494" y="39992"/>
                </a:lnTo>
                <a:lnTo>
                  <a:pt x="39598" y="40021"/>
                </a:lnTo>
                <a:lnTo>
                  <a:pt x="39702" y="40050"/>
                </a:lnTo>
                <a:lnTo>
                  <a:pt x="39812" y="40071"/>
                </a:lnTo>
                <a:lnTo>
                  <a:pt x="39916" y="40085"/>
                </a:lnTo>
                <a:lnTo>
                  <a:pt x="40020" y="40093"/>
                </a:lnTo>
                <a:lnTo>
                  <a:pt x="40129" y="40100"/>
                </a:lnTo>
                <a:lnTo>
                  <a:pt x="40234" y="40093"/>
                </a:lnTo>
                <a:lnTo>
                  <a:pt x="40343" y="40085"/>
                </a:lnTo>
                <a:lnTo>
                  <a:pt x="40447" y="40071"/>
                </a:lnTo>
                <a:lnTo>
                  <a:pt x="40557" y="40057"/>
                </a:lnTo>
                <a:lnTo>
                  <a:pt x="40661" y="40028"/>
                </a:lnTo>
                <a:lnTo>
                  <a:pt x="40771" y="39992"/>
                </a:lnTo>
                <a:lnTo>
                  <a:pt x="40875" y="39957"/>
                </a:lnTo>
                <a:lnTo>
                  <a:pt x="40979" y="39914"/>
                </a:lnTo>
                <a:lnTo>
                  <a:pt x="41083" y="39864"/>
                </a:lnTo>
                <a:lnTo>
                  <a:pt x="41181" y="39799"/>
                </a:lnTo>
                <a:lnTo>
                  <a:pt x="41280" y="39735"/>
                </a:lnTo>
                <a:lnTo>
                  <a:pt x="41378" y="39663"/>
                </a:lnTo>
                <a:lnTo>
                  <a:pt x="41476" y="39584"/>
                </a:lnTo>
                <a:lnTo>
                  <a:pt x="41569" y="39499"/>
                </a:lnTo>
                <a:lnTo>
                  <a:pt x="41661" y="39406"/>
                </a:lnTo>
                <a:lnTo>
                  <a:pt x="41754" y="39298"/>
                </a:lnTo>
                <a:lnTo>
                  <a:pt x="41840" y="39191"/>
                </a:lnTo>
                <a:lnTo>
                  <a:pt x="41921" y="39076"/>
                </a:lnTo>
                <a:lnTo>
                  <a:pt x="42002" y="38948"/>
                </a:lnTo>
                <a:lnTo>
                  <a:pt x="42239" y="38561"/>
                </a:lnTo>
                <a:lnTo>
                  <a:pt x="42470" y="38167"/>
                </a:lnTo>
                <a:lnTo>
                  <a:pt x="42690" y="37774"/>
                </a:lnTo>
                <a:lnTo>
                  <a:pt x="42898" y="37380"/>
                </a:lnTo>
                <a:lnTo>
                  <a:pt x="43106" y="36979"/>
                </a:lnTo>
                <a:lnTo>
                  <a:pt x="43297" y="36586"/>
                </a:lnTo>
                <a:lnTo>
                  <a:pt x="43482" y="36185"/>
                </a:lnTo>
                <a:lnTo>
                  <a:pt x="43661" y="35791"/>
                </a:lnTo>
                <a:lnTo>
                  <a:pt x="43834" y="35391"/>
                </a:lnTo>
                <a:lnTo>
                  <a:pt x="43996" y="34990"/>
                </a:lnTo>
                <a:lnTo>
                  <a:pt x="44146" y="34596"/>
                </a:lnTo>
                <a:lnTo>
                  <a:pt x="44291" y="34195"/>
                </a:lnTo>
                <a:lnTo>
                  <a:pt x="44430" y="33795"/>
                </a:lnTo>
                <a:lnTo>
                  <a:pt x="44557" y="33394"/>
                </a:lnTo>
                <a:lnTo>
                  <a:pt x="44684" y="32993"/>
                </a:lnTo>
                <a:lnTo>
                  <a:pt x="44794" y="32592"/>
                </a:lnTo>
                <a:lnTo>
                  <a:pt x="44904" y="32184"/>
                </a:lnTo>
                <a:lnTo>
                  <a:pt x="45002" y="31784"/>
                </a:lnTo>
                <a:lnTo>
                  <a:pt x="45094" y="31383"/>
                </a:lnTo>
                <a:lnTo>
                  <a:pt x="45175" y="30982"/>
                </a:lnTo>
                <a:lnTo>
                  <a:pt x="45250" y="30581"/>
                </a:lnTo>
                <a:lnTo>
                  <a:pt x="45320" y="30181"/>
                </a:lnTo>
                <a:lnTo>
                  <a:pt x="45383" y="29780"/>
                </a:lnTo>
                <a:lnTo>
                  <a:pt x="45435" y="29379"/>
                </a:lnTo>
                <a:lnTo>
                  <a:pt x="45487" y="28978"/>
                </a:lnTo>
                <a:lnTo>
                  <a:pt x="45522" y="28577"/>
                </a:lnTo>
                <a:lnTo>
                  <a:pt x="45557" y="28177"/>
                </a:lnTo>
                <a:lnTo>
                  <a:pt x="45586" y="27776"/>
                </a:lnTo>
                <a:lnTo>
                  <a:pt x="45603" y="27382"/>
                </a:lnTo>
                <a:lnTo>
                  <a:pt x="45614" y="26981"/>
                </a:lnTo>
                <a:lnTo>
                  <a:pt x="45620" y="26581"/>
                </a:lnTo>
                <a:lnTo>
                  <a:pt x="45620" y="26187"/>
                </a:lnTo>
                <a:lnTo>
                  <a:pt x="45614" y="25793"/>
                </a:lnTo>
                <a:lnTo>
                  <a:pt x="45603" y="25393"/>
                </a:lnTo>
                <a:lnTo>
                  <a:pt x="45580" y="24999"/>
                </a:lnTo>
                <a:lnTo>
                  <a:pt x="45551" y="24605"/>
                </a:lnTo>
                <a:lnTo>
                  <a:pt x="45522" y="24219"/>
                </a:lnTo>
                <a:lnTo>
                  <a:pt x="45481" y="23825"/>
                </a:lnTo>
                <a:lnTo>
                  <a:pt x="45435" y="23432"/>
                </a:lnTo>
                <a:lnTo>
                  <a:pt x="45383" y="23045"/>
                </a:lnTo>
                <a:lnTo>
                  <a:pt x="45325" y="22659"/>
                </a:lnTo>
                <a:lnTo>
                  <a:pt x="45262" y="22272"/>
                </a:lnTo>
                <a:lnTo>
                  <a:pt x="45192" y="21886"/>
                </a:lnTo>
                <a:lnTo>
                  <a:pt x="45117" y="21499"/>
                </a:lnTo>
                <a:lnTo>
                  <a:pt x="45031" y="21120"/>
                </a:lnTo>
                <a:lnTo>
                  <a:pt x="44944" y="20741"/>
                </a:lnTo>
                <a:lnTo>
                  <a:pt x="44851" y="20361"/>
                </a:lnTo>
                <a:lnTo>
                  <a:pt x="44753" y="19982"/>
                </a:lnTo>
                <a:lnTo>
                  <a:pt x="44649" y="19603"/>
                </a:lnTo>
                <a:lnTo>
                  <a:pt x="44539" y="19231"/>
                </a:lnTo>
                <a:lnTo>
                  <a:pt x="44424" y="18859"/>
                </a:lnTo>
                <a:lnTo>
                  <a:pt x="44302" y="18486"/>
                </a:lnTo>
                <a:lnTo>
                  <a:pt x="44181" y="18121"/>
                </a:lnTo>
                <a:lnTo>
                  <a:pt x="44048" y="17756"/>
                </a:lnTo>
                <a:lnTo>
                  <a:pt x="43915" y="17391"/>
                </a:lnTo>
                <a:lnTo>
                  <a:pt x="43771" y="17026"/>
                </a:lnTo>
                <a:lnTo>
                  <a:pt x="43626" y="16669"/>
                </a:lnTo>
                <a:lnTo>
                  <a:pt x="43476" y="16311"/>
                </a:lnTo>
                <a:lnTo>
                  <a:pt x="43320" y="15953"/>
                </a:lnTo>
                <a:lnTo>
                  <a:pt x="43158" y="15602"/>
                </a:lnTo>
                <a:lnTo>
                  <a:pt x="42990" y="15251"/>
                </a:lnTo>
                <a:lnTo>
                  <a:pt x="42823" y="14901"/>
                </a:lnTo>
                <a:lnTo>
                  <a:pt x="42649" y="14557"/>
                </a:lnTo>
                <a:lnTo>
                  <a:pt x="42470" y="14214"/>
                </a:lnTo>
                <a:lnTo>
                  <a:pt x="42285" y="13870"/>
                </a:lnTo>
                <a:lnTo>
                  <a:pt x="42095" y="13534"/>
                </a:lnTo>
                <a:lnTo>
                  <a:pt x="41904" y="13198"/>
                </a:lnTo>
                <a:lnTo>
                  <a:pt x="41707" y="12861"/>
                </a:lnTo>
                <a:lnTo>
                  <a:pt x="41505" y="12532"/>
                </a:lnTo>
                <a:lnTo>
                  <a:pt x="41303" y="12210"/>
                </a:lnTo>
                <a:lnTo>
                  <a:pt x="41089" y="11881"/>
                </a:lnTo>
                <a:lnTo>
                  <a:pt x="40875" y="11566"/>
                </a:lnTo>
                <a:lnTo>
                  <a:pt x="40661" y="11244"/>
                </a:lnTo>
                <a:lnTo>
                  <a:pt x="40442" y="10929"/>
                </a:lnTo>
                <a:lnTo>
                  <a:pt x="40216" y="10621"/>
                </a:lnTo>
                <a:lnTo>
                  <a:pt x="39985" y="10313"/>
                </a:lnTo>
                <a:lnTo>
                  <a:pt x="39754" y="10006"/>
                </a:lnTo>
                <a:lnTo>
                  <a:pt x="39517" y="9705"/>
                </a:lnTo>
                <a:lnTo>
                  <a:pt x="39280" y="9404"/>
                </a:lnTo>
                <a:lnTo>
                  <a:pt x="39037" y="9111"/>
                </a:lnTo>
                <a:lnTo>
                  <a:pt x="38789" y="8825"/>
                </a:lnTo>
                <a:lnTo>
                  <a:pt x="38540" y="8531"/>
                </a:lnTo>
                <a:lnTo>
                  <a:pt x="38286" y="8252"/>
                </a:lnTo>
                <a:lnTo>
                  <a:pt x="38031" y="7973"/>
                </a:lnTo>
                <a:lnTo>
                  <a:pt x="37771" y="7694"/>
                </a:lnTo>
                <a:lnTo>
                  <a:pt x="37505" y="7422"/>
                </a:lnTo>
                <a:lnTo>
                  <a:pt x="37240" y="7157"/>
                </a:lnTo>
                <a:lnTo>
                  <a:pt x="36974" y="6892"/>
                </a:lnTo>
                <a:lnTo>
                  <a:pt x="36702" y="6628"/>
                </a:lnTo>
                <a:lnTo>
                  <a:pt x="36430" y="6370"/>
                </a:lnTo>
                <a:lnTo>
                  <a:pt x="36153" y="6119"/>
                </a:lnTo>
                <a:lnTo>
                  <a:pt x="35870" y="5876"/>
                </a:lnTo>
                <a:lnTo>
                  <a:pt x="35592" y="5626"/>
                </a:lnTo>
                <a:lnTo>
                  <a:pt x="35303" y="5389"/>
                </a:lnTo>
                <a:lnTo>
                  <a:pt x="35020" y="5153"/>
                </a:lnTo>
                <a:lnTo>
                  <a:pt x="34731" y="4924"/>
                </a:lnTo>
                <a:lnTo>
                  <a:pt x="34436" y="4695"/>
                </a:lnTo>
                <a:lnTo>
                  <a:pt x="34142" y="4473"/>
                </a:lnTo>
                <a:lnTo>
                  <a:pt x="33847" y="4259"/>
                </a:lnTo>
                <a:lnTo>
                  <a:pt x="33546" y="4044"/>
                </a:lnTo>
                <a:lnTo>
                  <a:pt x="33246" y="3836"/>
                </a:lnTo>
                <a:lnTo>
                  <a:pt x="32945" y="3636"/>
                </a:lnTo>
                <a:lnTo>
                  <a:pt x="32639" y="3436"/>
                </a:lnTo>
                <a:lnTo>
                  <a:pt x="32333" y="3242"/>
                </a:lnTo>
                <a:lnTo>
                  <a:pt x="32026" y="3056"/>
                </a:lnTo>
                <a:lnTo>
                  <a:pt x="31714" y="2877"/>
                </a:lnTo>
                <a:lnTo>
                  <a:pt x="31402" y="2699"/>
                </a:lnTo>
                <a:lnTo>
                  <a:pt x="31090" y="2520"/>
                </a:lnTo>
                <a:lnTo>
                  <a:pt x="30778" y="2355"/>
                </a:lnTo>
                <a:lnTo>
                  <a:pt x="30460" y="2190"/>
                </a:lnTo>
                <a:lnTo>
                  <a:pt x="30142" y="2033"/>
                </a:lnTo>
                <a:lnTo>
                  <a:pt x="29824" y="1883"/>
                </a:lnTo>
                <a:lnTo>
                  <a:pt x="29501" y="1740"/>
                </a:lnTo>
                <a:lnTo>
                  <a:pt x="29183" y="1596"/>
                </a:lnTo>
                <a:lnTo>
                  <a:pt x="28859" y="1460"/>
                </a:lnTo>
                <a:lnTo>
                  <a:pt x="28535" y="1332"/>
                </a:lnTo>
                <a:lnTo>
                  <a:pt x="28212" y="1203"/>
                </a:lnTo>
                <a:lnTo>
                  <a:pt x="27888" y="1088"/>
                </a:lnTo>
                <a:lnTo>
                  <a:pt x="27559" y="974"/>
                </a:lnTo>
                <a:lnTo>
                  <a:pt x="27229" y="866"/>
                </a:lnTo>
                <a:lnTo>
                  <a:pt x="26905" y="766"/>
                </a:lnTo>
                <a:lnTo>
                  <a:pt x="26576" y="673"/>
                </a:lnTo>
                <a:lnTo>
                  <a:pt x="26247" y="580"/>
                </a:lnTo>
                <a:lnTo>
                  <a:pt x="25917" y="501"/>
                </a:lnTo>
                <a:lnTo>
                  <a:pt x="25588" y="423"/>
                </a:lnTo>
                <a:lnTo>
                  <a:pt x="25252" y="351"/>
                </a:lnTo>
                <a:lnTo>
                  <a:pt x="24923" y="287"/>
                </a:lnTo>
                <a:lnTo>
                  <a:pt x="24594" y="229"/>
                </a:lnTo>
                <a:lnTo>
                  <a:pt x="24241" y="172"/>
                </a:lnTo>
                <a:lnTo>
                  <a:pt x="23888" y="129"/>
                </a:lnTo>
                <a:lnTo>
                  <a:pt x="23536" y="86"/>
                </a:lnTo>
                <a:lnTo>
                  <a:pt x="23183" y="58"/>
                </a:lnTo>
                <a:lnTo>
                  <a:pt x="22831" y="29"/>
                </a:lnTo>
                <a:lnTo>
                  <a:pt x="22478" y="15"/>
                </a:lnTo>
                <a:lnTo>
                  <a:pt x="221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3"/>
          <p:cNvSpPr/>
          <p:nvPr/>
        </p:nvSpPr>
        <p:spPr>
          <a:xfrm>
            <a:off x="8280730" y="3808411"/>
            <a:ext cx="644656" cy="492380"/>
          </a:xfrm>
          <a:custGeom>
            <a:avLst/>
            <a:gdLst/>
            <a:ahLst/>
            <a:cxnLst/>
            <a:rect l="l" t="t" r="r" b="b"/>
            <a:pathLst>
              <a:path w="64514" h="49275" extrusionOk="0">
                <a:moveTo>
                  <a:pt x="5774" y="4767"/>
                </a:moveTo>
                <a:lnTo>
                  <a:pt x="12513" y="5497"/>
                </a:lnTo>
                <a:lnTo>
                  <a:pt x="19247" y="6234"/>
                </a:lnTo>
                <a:lnTo>
                  <a:pt x="25986" y="6978"/>
                </a:lnTo>
                <a:lnTo>
                  <a:pt x="32719" y="7730"/>
                </a:lnTo>
                <a:lnTo>
                  <a:pt x="46192" y="9240"/>
                </a:lnTo>
                <a:lnTo>
                  <a:pt x="52925" y="9984"/>
                </a:lnTo>
                <a:lnTo>
                  <a:pt x="59664" y="10729"/>
                </a:lnTo>
                <a:lnTo>
                  <a:pt x="57572" y="15631"/>
                </a:lnTo>
                <a:lnTo>
                  <a:pt x="55480" y="20526"/>
                </a:lnTo>
                <a:lnTo>
                  <a:pt x="51295" y="30317"/>
                </a:lnTo>
                <a:lnTo>
                  <a:pt x="50908" y="31211"/>
                </a:lnTo>
                <a:lnTo>
                  <a:pt x="50509" y="32120"/>
                </a:lnTo>
                <a:lnTo>
                  <a:pt x="49700" y="33945"/>
                </a:lnTo>
                <a:lnTo>
                  <a:pt x="49290" y="34868"/>
                </a:lnTo>
                <a:lnTo>
                  <a:pt x="48885" y="35799"/>
                </a:lnTo>
                <a:lnTo>
                  <a:pt x="48486" y="36736"/>
                </a:lnTo>
                <a:lnTo>
                  <a:pt x="48099" y="37681"/>
                </a:lnTo>
                <a:lnTo>
                  <a:pt x="47908" y="38153"/>
                </a:lnTo>
                <a:lnTo>
                  <a:pt x="47723" y="38633"/>
                </a:lnTo>
                <a:lnTo>
                  <a:pt x="47538" y="39112"/>
                </a:lnTo>
                <a:lnTo>
                  <a:pt x="47365" y="39592"/>
                </a:lnTo>
                <a:lnTo>
                  <a:pt x="47192" y="40071"/>
                </a:lnTo>
                <a:lnTo>
                  <a:pt x="47024" y="40558"/>
                </a:lnTo>
                <a:lnTo>
                  <a:pt x="46862" y="41045"/>
                </a:lnTo>
                <a:lnTo>
                  <a:pt x="46706" y="41531"/>
                </a:lnTo>
                <a:lnTo>
                  <a:pt x="46556" y="42018"/>
                </a:lnTo>
                <a:lnTo>
                  <a:pt x="46411" y="42512"/>
                </a:lnTo>
                <a:lnTo>
                  <a:pt x="46278" y="43006"/>
                </a:lnTo>
                <a:lnTo>
                  <a:pt x="46151" y="43499"/>
                </a:lnTo>
                <a:lnTo>
                  <a:pt x="46030" y="44000"/>
                </a:lnTo>
                <a:lnTo>
                  <a:pt x="45920" y="44501"/>
                </a:lnTo>
                <a:lnTo>
                  <a:pt x="45816" y="45002"/>
                </a:lnTo>
                <a:lnTo>
                  <a:pt x="45724" y="45503"/>
                </a:lnTo>
                <a:lnTo>
                  <a:pt x="45082" y="44766"/>
                </a:lnTo>
                <a:lnTo>
                  <a:pt x="44440" y="44036"/>
                </a:lnTo>
                <a:lnTo>
                  <a:pt x="43793" y="43313"/>
                </a:lnTo>
                <a:lnTo>
                  <a:pt x="43140" y="42590"/>
                </a:lnTo>
                <a:lnTo>
                  <a:pt x="42487" y="41868"/>
                </a:lnTo>
                <a:lnTo>
                  <a:pt x="41828" y="41159"/>
                </a:lnTo>
                <a:lnTo>
                  <a:pt x="41169" y="40443"/>
                </a:lnTo>
                <a:lnTo>
                  <a:pt x="40504" y="39742"/>
                </a:lnTo>
                <a:lnTo>
                  <a:pt x="39840" y="39041"/>
                </a:lnTo>
                <a:lnTo>
                  <a:pt x="39169" y="38339"/>
                </a:lnTo>
                <a:lnTo>
                  <a:pt x="37823" y="36951"/>
                </a:lnTo>
                <a:lnTo>
                  <a:pt x="36470" y="35570"/>
                </a:lnTo>
                <a:lnTo>
                  <a:pt x="35106" y="34203"/>
                </a:lnTo>
                <a:lnTo>
                  <a:pt x="33742" y="32843"/>
                </a:lnTo>
                <a:lnTo>
                  <a:pt x="32372" y="31490"/>
                </a:lnTo>
                <a:lnTo>
                  <a:pt x="31003" y="30138"/>
                </a:lnTo>
                <a:lnTo>
                  <a:pt x="29627" y="28792"/>
                </a:lnTo>
                <a:lnTo>
                  <a:pt x="26876" y="26108"/>
                </a:lnTo>
                <a:lnTo>
                  <a:pt x="25506" y="24763"/>
                </a:lnTo>
                <a:lnTo>
                  <a:pt x="24136" y="23417"/>
                </a:lnTo>
                <a:lnTo>
                  <a:pt x="23576" y="22866"/>
                </a:lnTo>
                <a:lnTo>
                  <a:pt x="23003" y="22315"/>
                </a:lnTo>
                <a:lnTo>
                  <a:pt x="22431" y="21771"/>
                </a:lnTo>
                <a:lnTo>
                  <a:pt x="21853" y="21220"/>
                </a:lnTo>
                <a:lnTo>
                  <a:pt x="20680" y="20118"/>
                </a:lnTo>
                <a:lnTo>
                  <a:pt x="19489" y="19016"/>
                </a:lnTo>
                <a:lnTo>
                  <a:pt x="17097" y="16805"/>
                </a:lnTo>
                <a:lnTo>
                  <a:pt x="15894" y="15681"/>
                </a:lnTo>
                <a:lnTo>
                  <a:pt x="14698" y="14550"/>
                </a:lnTo>
                <a:lnTo>
                  <a:pt x="14103" y="13978"/>
                </a:lnTo>
                <a:lnTo>
                  <a:pt x="13507" y="13405"/>
                </a:lnTo>
                <a:lnTo>
                  <a:pt x="12918" y="12825"/>
                </a:lnTo>
                <a:lnTo>
                  <a:pt x="12334" y="12239"/>
                </a:lnTo>
                <a:lnTo>
                  <a:pt x="11750" y="11652"/>
                </a:lnTo>
                <a:lnTo>
                  <a:pt x="11172" y="11058"/>
                </a:lnTo>
                <a:lnTo>
                  <a:pt x="10600" y="10457"/>
                </a:lnTo>
                <a:lnTo>
                  <a:pt x="10034" y="9855"/>
                </a:lnTo>
                <a:lnTo>
                  <a:pt x="9473" y="9240"/>
                </a:lnTo>
                <a:lnTo>
                  <a:pt x="8918" y="8624"/>
                </a:lnTo>
                <a:lnTo>
                  <a:pt x="8375" y="8002"/>
                </a:lnTo>
                <a:lnTo>
                  <a:pt x="7837" y="7365"/>
                </a:lnTo>
                <a:lnTo>
                  <a:pt x="7306" y="6728"/>
                </a:lnTo>
                <a:lnTo>
                  <a:pt x="6786" y="6084"/>
                </a:lnTo>
                <a:lnTo>
                  <a:pt x="6277" y="5425"/>
                </a:lnTo>
                <a:lnTo>
                  <a:pt x="5774" y="4767"/>
                </a:lnTo>
                <a:close/>
                <a:moveTo>
                  <a:pt x="1659" y="1"/>
                </a:moveTo>
                <a:lnTo>
                  <a:pt x="1543" y="8"/>
                </a:lnTo>
                <a:lnTo>
                  <a:pt x="1434" y="29"/>
                </a:lnTo>
                <a:lnTo>
                  <a:pt x="1324" y="58"/>
                </a:lnTo>
                <a:lnTo>
                  <a:pt x="1214" y="101"/>
                </a:lnTo>
                <a:lnTo>
                  <a:pt x="1110" y="151"/>
                </a:lnTo>
                <a:lnTo>
                  <a:pt x="1006" y="208"/>
                </a:lnTo>
                <a:lnTo>
                  <a:pt x="908" y="280"/>
                </a:lnTo>
                <a:lnTo>
                  <a:pt x="809" y="358"/>
                </a:lnTo>
                <a:lnTo>
                  <a:pt x="717" y="444"/>
                </a:lnTo>
                <a:lnTo>
                  <a:pt x="630" y="544"/>
                </a:lnTo>
                <a:lnTo>
                  <a:pt x="549" y="645"/>
                </a:lnTo>
                <a:lnTo>
                  <a:pt x="468" y="752"/>
                </a:lnTo>
                <a:lnTo>
                  <a:pt x="393" y="866"/>
                </a:lnTo>
                <a:lnTo>
                  <a:pt x="324" y="981"/>
                </a:lnTo>
                <a:lnTo>
                  <a:pt x="260" y="1103"/>
                </a:lnTo>
                <a:lnTo>
                  <a:pt x="208" y="1231"/>
                </a:lnTo>
                <a:lnTo>
                  <a:pt x="156" y="1367"/>
                </a:lnTo>
                <a:lnTo>
                  <a:pt x="110" y="1496"/>
                </a:lnTo>
                <a:lnTo>
                  <a:pt x="75" y="1632"/>
                </a:lnTo>
                <a:lnTo>
                  <a:pt x="46" y="1775"/>
                </a:lnTo>
                <a:lnTo>
                  <a:pt x="23" y="1911"/>
                </a:lnTo>
                <a:lnTo>
                  <a:pt x="6" y="2055"/>
                </a:lnTo>
                <a:lnTo>
                  <a:pt x="0" y="2198"/>
                </a:lnTo>
                <a:lnTo>
                  <a:pt x="0" y="2334"/>
                </a:lnTo>
                <a:lnTo>
                  <a:pt x="12" y="2477"/>
                </a:lnTo>
                <a:lnTo>
                  <a:pt x="29" y="2613"/>
                </a:lnTo>
                <a:lnTo>
                  <a:pt x="58" y="2749"/>
                </a:lnTo>
                <a:lnTo>
                  <a:pt x="93" y="2885"/>
                </a:lnTo>
                <a:lnTo>
                  <a:pt x="139" y="3014"/>
                </a:lnTo>
                <a:lnTo>
                  <a:pt x="197" y="3142"/>
                </a:lnTo>
                <a:lnTo>
                  <a:pt x="266" y="3264"/>
                </a:lnTo>
                <a:lnTo>
                  <a:pt x="526" y="3686"/>
                </a:lnTo>
                <a:lnTo>
                  <a:pt x="786" y="4101"/>
                </a:lnTo>
                <a:lnTo>
                  <a:pt x="1052" y="4516"/>
                </a:lnTo>
                <a:lnTo>
                  <a:pt x="1324" y="4924"/>
                </a:lnTo>
                <a:lnTo>
                  <a:pt x="1595" y="5332"/>
                </a:lnTo>
                <a:lnTo>
                  <a:pt x="1873" y="5733"/>
                </a:lnTo>
                <a:lnTo>
                  <a:pt x="2150" y="6134"/>
                </a:lnTo>
                <a:lnTo>
                  <a:pt x="2433" y="6527"/>
                </a:lnTo>
                <a:lnTo>
                  <a:pt x="2722" y="6921"/>
                </a:lnTo>
                <a:lnTo>
                  <a:pt x="3011" y="7308"/>
                </a:lnTo>
                <a:lnTo>
                  <a:pt x="3306" y="7701"/>
                </a:lnTo>
                <a:lnTo>
                  <a:pt x="3601" y="8081"/>
                </a:lnTo>
                <a:lnTo>
                  <a:pt x="3901" y="8460"/>
                </a:lnTo>
                <a:lnTo>
                  <a:pt x="4202" y="8839"/>
                </a:lnTo>
                <a:lnTo>
                  <a:pt x="4503" y="9218"/>
                </a:lnTo>
                <a:lnTo>
                  <a:pt x="4815" y="9591"/>
                </a:lnTo>
                <a:lnTo>
                  <a:pt x="5433" y="10328"/>
                </a:lnTo>
                <a:lnTo>
                  <a:pt x="6069" y="11051"/>
                </a:lnTo>
                <a:lnTo>
                  <a:pt x="6705" y="11766"/>
                </a:lnTo>
                <a:lnTo>
                  <a:pt x="7358" y="12475"/>
                </a:lnTo>
                <a:lnTo>
                  <a:pt x="8011" y="13176"/>
                </a:lnTo>
                <a:lnTo>
                  <a:pt x="8676" y="13870"/>
                </a:lnTo>
                <a:lnTo>
                  <a:pt x="9346" y="14557"/>
                </a:lnTo>
                <a:lnTo>
                  <a:pt x="10022" y="15237"/>
                </a:lnTo>
                <a:lnTo>
                  <a:pt x="10698" y="15903"/>
                </a:lnTo>
                <a:lnTo>
                  <a:pt x="11380" y="16576"/>
                </a:lnTo>
                <a:lnTo>
                  <a:pt x="12068" y="17234"/>
                </a:lnTo>
                <a:lnTo>
                  <a:pt x="12762" y="17892"/>
                </a:lnTo>
                <a:lnTo>
                  <a:pt x="14143" y="19195"/>
                </a:lnTo>
                <a:lnTo>
                  <a:pt x="15530" y="20490"/>
                </a:lnTo>
                <a:lnTo>
                  <a:pt x="16912" y="21771"/>
                </a:lnTo>
                <a:lnTo>
                  <a:pt x="18287" y="23060"/>
                </a:lnTo>
                <a:lnTo>
                  <a:pt x="18969" y="23697"/>
                </a:lnTo>
                <a:lnTo>
                  <a:pt x="19645" y="24341"/>
                </a:lnTo>
                <a:lnTo>
                  <a:pt x="20316" y="24992"/>
                </a:lnTo>
                <a:lnTo>
                  <a:pt x="20981" y="25636"/>
                </a:lnTo>
                <a:lnTo>
                  <a:pt x="22472" y="27096"/>
                </a:lnTo>
                <a:lnTo>
                  <a:pt x="23957" y="28563"/>
                </a:lnTo>
                <a:lnTo>
                  <a:pt x="26934" y="31512"/>
                </a:lnTo>
                <a:lnTo>
                  <a:pt x="28419" y="32986"/>
                </a:lnTo>
                <a:lnTo>
                  <a:pt x="29910" y="34460"/>
                </a:lnTo>
                <a:lnTo>
                  <a:pt x="31407" y="35920"/>
                </a:lnTo>
                <a:lnTo>
                  <a:pt x="32910" y="37380"/>
                </a:lnTo>
                <a:lnTo>
                  <a:pt x="34418" y="38826"/>
                </a:lnTo>
                <a:lnTo>
                  <a:pt x="35176" y="39542"/>
                </a:lnTo>
                <a:lnTo>
                  <a:pt x="35933" y="40257"/>
                </a:lnTo>
                <a:lnTo>
                  <a:pt x="36690" y="40973"/>
                </a:lnTo>
                <a:lnTo>
                  <a:pt x="37453" y="41682"/>
                </a:lnTo>
                <a:lnTo>
                  <a:pt x="38216" y="42383"/>
                </a:lnTo>
                <a:lnTo>
                  <a:pt x="38984" y="43077"/>
                </a:lnTo>
                <a:lnTo>
                  <a:pt x="39753" y="43771"/>
                </a:lnTo>
                <a:lnTo>
                  <a:pt x="40528" y="44458"/>
                </a:lnTo>
                <a:lnTo>
                  <a:pt x="41302" y="45145"/>
                </a:lnTo>
                <a:lnTo>
                  <a:pt x="42082" y="45818"/>
                </a:lnTo>
                <a:lnTo>
                  <a:pt x="42863" y="46491"/>
                </a:lnTo>
                <a:lnTo>
                  <a:pt x="43649" y="47156"/>
                </a:lnTo>
                <a:lnTo>
                  <a:pt x="44435" y="47815"/>
                </a:lnTo>
                <a:lnTo>
                  <a:pt x="45226" y="48459"/>
                </a:lnTo>
                <a:lnTo>
                  <a:pt x="45278" y="48495"/>
                </a:lnTo>
                <a:lnTo>
                  <a:pt x="45330" y="48523"/>
                </a:lnTo>
                <a:lnTo>
                  <a:pt x="45429" y="48559"/>
                </a:lnTo>
                <a:lnTo>
                  <a:pt x="45446" y="48638"/>
                </a:lnTo>
                <a:lnTo>
                  <a:pt x="45475" y="48702"/>
                </a:lnTo>
                <a:lnTo>
                  <a:pt x="45504" y="48774"/>
                </a:lnTo>
                <a:lnTo>
                  <a:pt x="45533" y="48831"/>
                </a:lnTo>
                <a:lnTo>
                  <a:pt x="45573" y="48896"/>
                </a:lnTo>
                <a:lnTo>
                  <a:pt x="45614" y="48946"/>
                </a:lnTo>
                <a:lnTo>
                  <a:pt x="45654" y="48996"/>
                </a:lnTo>
                <a:lnTo>
                  <a:pt x="45700" y="49046"/>
                </a:lnTo>
                <a:lnTo>
                  <a:pt x="45752" y="49089"/>
                </a:lnTo>
                <a:lnTo>
                  <a:pt x="45804" y="49125"/>
                </a:lnTo>
                <a:lnTo>
                  <a:pt x="45856" y="49160"/>
                </a:lnTo>
                <a:lnTo>
                  <a:pt x="45914" y="49189"/>
                </a:lnTo>
                <a:lnTo>
                  <a:pt x="45972" y="49218"/>
                </a:lnTo>
                <a:lnTo>
                  <a:pt x="46030" y="49239"/>
                </a:lnTo>
                <a:lnTo>
                  <a:pt x="46088" y="49253"/>
                </a:lnTo>
                <a:lnTo>
                  <a:pt x="46151" y="49268"/>
                </a:lnTo>
                <a:lnTo>
                  <a:pt x="46209" y="49275"/>
                </a:lnTo>
                <a:lnTo>
                  <a:pt x="46336" y="49275"/>
                </a:lnTo>
                <a:lnTo>
                  <a:pt x="46394" y="49268"/>
                </a:lnTo>
                <a:lnTo>
                  <a:pt x="46458" y="49253"/>
                </a:lnTo>
                <a:lnTo>
                  <a:pt x="46515" y="49239"/>
                </a:lnTo>
                <a:lnTo>
                  <a:pt x="46573" y="49218"/>
                </a:lnTo>
                <a:lnTo>
                  <a:pt x="46631" y="49189"/>
                </a:lnTo>
                <a:lnTo>
                  <a:pt x="46683" y="49153"/>
                </a:lnTo>
                <a:lnTo>
                  <a:pt x="46741" y="49117"/>
                </a:lnTo>
                <a:lnTo>
                  <a:pt x="46787" y="49074"/>
                </a:lnTo>
                <a:lnTo>
                  <a:pt x="46839" y="49024"/>
                </a:lnTo>
                <a:lnTo>
                  <a:pt x="46879" y="48974"/>
                </a:lnTo>
                <a:lnTo>
                  <a:pt x="46926" y="48910"/>
                </a:lnTo>
                <a:lnTo>
                  <a:pt x="46960" y="48845"/>
                </a:lnTo>
                <a:lnTo>
                  <a:pt x="46995" y="48774"/>
                </a:lnTo>
                <a:lnTo>
                  <a:pt x="48047" y="46412"/>
                </a:lnTo>
                <a:lnTo>
                  <a:pt x="49105" y="44058"/>
                </a:lnTo>
                <a:lnTo>
                  <a:pt x="50168" y="41710"/>
                </a:lnTo>
                <a:lnTo>
                  <a:pt x="51243" y="39363"/>
                </a:lnTo>
                <a:lnTo>
                  <a:pt x="52330" y="37022"/>
                </a:lnTo>
                <a:lnTo>
                  <a:pt x="53416" y="34682"/>
                </a:lnTo>
                <a:lnTo>
                  <a:pt x="55595" y="30002"/>
                </a:lnTo>
                <a:lnTo>
                  <a:pt x="57786" y="25321"/>
                </a:lnTo>
                <a:lnTo>
                  <a:pt x="58872" y="22981"/>
                </a:lnTo>
                <a:lnTo>
                  <a:pt x="59959" y="20633"/>
                </a:lnTo>
                <a:lnTo>
                  <a:pt x="61040" y="18286"/>
                </a:lnTo>
                <a:lnTo>
                  <a:pt x="62115" y="15939"/>
                </a:lnTo>
                <a:lnTo>
                  <a:pt x="63178" y="13584"/>
                </a:lnTo>
                <a:lnTo>
                  <a:pt x="64236" y="11222"/>
                </a:lnTo>
                <a:lnTo>
                  <a:pt x="64317" y="11029"/>
                </a:lnTo>
                <a:lnTo>
                  <a:pt x="64380" y="10836"/>
                </a:lnTo>
                <a:lnTo>
                  <a:pt x="64432" y="10650"/>
                </a:lnTo>
                <a:lnTo>
                  <a:pt x="64473" y="10464"/>
                </a:lnTo>
                <a:lnTo>
                  <a:pt x="64496" y="10278"/>
                </a:lnTo>
                <a:lnTo>
                  <a:pt x="64513" y="10092"/>
                </a:lnTo>
                <a:lnTo>
                  <a:pt x="64513" y="9913"/>
                </a:lnTo>
                <a:lnTo>
                  <a:pt x="64508" y="9741"/>
                </a:lnTo>
                <a:lnTo>
                  <a:pt x="64484" y="9569"/>
                </a:lnTo>
                <a:lnTo>
                  <a:pt x="64456" y="9397"/>
                </a:lnTo>
                <a:lnTo>
                  <a:pt x="64421" y="9233"/>
                </a:lnTo>
                <a:lnTo>
                  <a:pt x="64375" y="9068"/>
                </a:lnTo>
                <a:lnTo>
                  <a:pt x="64317" y="8918"/>
                </a:lnTo>
                <a:lnTo>
                  <a:pt x="64253" y="8768"/>
                </a:lnTo>
                <a:lnTo>
                  <a:pt x="64184" y="8617"/>
                </a:lnTo>
                <a:lnTo>
                  <a:pt x="64103" y="8481"/>
                </a:lnTo>
                <a:lnTo>
                  <a:pt x="64074" y="8274"/>
                </a:lnTo>
                <a:lnTo>
                  <a:pt x="64039" y="8066"/>
                </a:lnTo>
                <a:lnTo>
                  <a:pt x="63987" y="7866"/>
                </a:lnTo>
                <a:lnTo>
                  <a:pt x="63930" y="7665"/>
                </a:lnTo>
                <a:lnTo>
                  <a:pt x="63854" y="7479"/>
                </a:lnTo>
                <a:lnTo>
                  <a:pt x="63768" y="7293"/>
                </a:lnTo>
                <a:lnTo>
                  <a:pt x="63722" y="7207"/>
                </a:lnTo>
                <a:lnTo>
                  <a:pt x="63670" y="7114"/>
                </a:lnTo>
                <a:lnTo>
                  <a:pt x="63618" y="7036"/>
                </a:lnTo>
                <a:lnTo>
                  <a:pt x="63560" y="6950"/>
                </a:lnTo>
                <a:lnTo>
                  <a:pt x="63502" y="6878"/>
                </a:lnTo>
                <a:lnTo>
                  <a:pt x="63438" y="6799"/>
                </a:lnTo>
                <a:lnTo>
                  <a:pt x="63375" y="6728"/>
                </a:lnTo>
                <a:lnTo>
                  <a:pt x="63305" y="6663"/>
                </a:lnTo>
                <a:lnTo>
                  <a:pt x="63236" y="6592"/>
                </a:lnTo>
                <a:lnTo>
                  <a:pt x="63161" y="6535"/>
                </a:lnTo>
                <a:lnTo>
                  <a:pt x="63080" y="6477"/>
                </a:lnTo>
                <a:lnTo>
                  <a:pt x="62999" y="6420"/>
                </a:lnTo>
                <a:lnTo>
                  <a:pt x="62918" y="6377"/>
                </a:lnTo>
                <a:lnTo>
                  <a:pt x="62831" y="6327"/>
                </a:lnTo>
                <a:lnTo>
                  <a:pt x="62739" y="6291"/>
                </a:lnTo>
                <a:lnTo>
                  <a:pt x="62647" y="6256"/>
                </a:lnTo>
                <a:lnTo>
                  <a:pt x="62554" y="6227"/>
                </a:lnTo>
                <a:lnTo>
                  <a:pt x="62450" y="6198"/>
                </a:lnTo>
                <a:lnTo>
                  <a:pt x="62352" y="6177"/>
                </a:lnTo>
                <a:lnTo>
                  <a:pt x="62248" y="6163"/>
                </a:lnTo>
                <a:lnTo>
                  <a:pt x="58468" y="5747"/>
                </a:lnTo>
                <a:lnTo>
                  <a:pt x="54688" y="5339"/>
                </a:lnTo>
                <a:lnTo>
                  <a:pt x="50914" y="4932"/>
                </a:lnTo>
                <a:lnTo>
                  <a:pt x="47134" y="4531"/>
                </a:lnTo>
                <a:lnTo>
                  <a:pt x="43354" y="4137"/>
                </a:lnTo>
                <a:lnTo>
                  <a:pt x="39574" y="3751"/>
                </a:lnTo>
                <a:lnTo>
                  <a:pt x="32020" y="2985"/>
                </a:lnTo>
                <a:lnTo>
                  <a:pt x="24460" y="2233"/>
                </a:lnTo>
                <a:lnTo>
                  <a:pt x="16894" y="1489"/>
                </a:lnTo>
                <a:lnTo>
                  <a:pt x="1775" y="8"/>
                </a:lnTo>
                <a:lnTo>
                  <a:pt x="165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3"/>
          <p:cNvSpPr/>
          <p:nvPr/>
        </p:nvSpPr>
        <p:spPr>
          <a:xfrm>
            <a:off x="8879040" y="1404791"/>
            <a:ext cx="303208" cy="815895"/>
          </a:xfrm>
          <a:custGeom>
            <a:avLst/>
            <a:gdLst/>
            <a:ahLst/>
            <a:cxnLst/>
            <a:rect l="l" t="t" r="r" b="b"/>
            <a:pathLst>
              <a:path w="18559" h="49940" extrusionOk="0">
                <a:moveTo>
                  <a:pt x="15276" y="0"/>
                </a:moveTo>
                <a:lnTo>
                  <a:pt x="15201" y="7"/>
                </a:lnTo>
                <a:lnTo>
                  <a:pt x="15126" y="22"/>
                </a:lnTo>
                <a:lnTo>
                  <a:pt x="14663" y="143"/>
                </a:lnTo>
                <a:lnTo>
                  <a:pt x="14213" y="279"/>
                </a:lnTo>
                <a:lnTo>
                  <a:pt x="13767" y="429"/>
                </a:lnTo>
                <a:lnTo>
                  <a:pt x="13322" y="587"/>
                </a:lnTo>
                <a:lnTo>
                  <a:pt x="12889" y="766"/>
                </a:lnTo>
                <a:lnTo>
                  <a:pt x="12461" y="952"/>
                </a:lnTo>
                <a:lnTo>
                  <a:pt x="12039" y="1152"/>
                </a:lnTo>
                <a:lnTo>
                  <a:pt x="11623" y="1367"/>
                </a:lnTo>
                <a:lnTo>
                  <a:pt x="11213" y="1596"/>
                </a:lnTo>
                <a:lnTo>
                  <a:pt x="10808" y="1832"/>
                </a:lnTo>
                <a:lnTo>
                  <a:pt x="10409" y="2083"/>
                </a:lnTo>
                <a:lnTo>
                  <a:pt x="10016" y="2340"/>
                </a:lnTo>
                <a:lnTo>
                  <a:pt x="9629" y="2612"/>
                </a:lnTo>
                <a:lnTo>
                  <a:pt x="9254" y="2899"/>
                </a:lnTo>
                <a:lnTo>
                  <a:pt x="8884" y="3192"/>
                </a:lnTo>
                <a:lnTo>
                  <a:pt x="8514" y="3500"/>
                </a:lnTo>
                <a:lnTo>
                  <a:pt x="8155" y="3815"/>
                </a:lnTo>
                <a:lnTo>
                  <a:pt x="7803" y="4144"/>
                </a:lnTo>
                <a:lnTo>
                  <a:pt x="7462" y="4480"/>
                </a:lnTo>
                <a:lnTo>
                  <a:pt x="7121" y="4824"/>
                </a:lnTo>
                <a:lnTo>
                  <a:pt x="6791" y="5182"/>
                </a:lnTo>
                <a:lnTo>
                  <a:pt x="6468" y="5547"/>
                </a:lnTo>
                <a:lnTo>
                  <a:pt x="6150" y="5926"/>
                </a:lnTo>
                <a:lnTo>
                  <a:pt x="5838" y="6305"/>
                </a:lnTo>
                <a:lnTo>
                  <a:pt x="5537" y="6699"/>
                </a:lnTo>
                <a:lnTo>
                  <a:pt x="5242" y="7100"/>
                </a:lnTo>
                <a:lnTo>
                  <a:pt x="4953" y="7515"/>
                </a:lnTo>
                <a:lnTo>
                  <a:pt x="4676" y="7930"/>
                </a:lnTo>
                <a:lnTo>
                  <a:pt x="4399" y="8352"/>
                </a:lnTo>
                <a:lnTo>
                  <a:pt x="4138" y="8789"/>
                </a:lnTo>
                <a:lnTo>
                  <a:pt x="3878" y="9232"/>
                </a:lnTo>
                <a:lnTo>
                  <a:pt x="3630" y="9676"/>
                </a:lnTo>
                <a:lnTo>
                  <a:pt x="3387" y="10134"/>
                </a:lnTo>
                <a:lnTo>
                  <a:pt x="3150" y="10592"/>
                </a:lnTo>
                <a:lnTo>
                  <a:pt x="2925" y="11064"/>
                </a:lnTo>
                <a:lnTo>
                  <a:pt x="2705" y="11537"/>
                </a:lnTo>
                <a:lnTo>
                  <a:pt x="2497" y="12016"/>
                </a:lnTo>
                <a:lnTo>
                  <a:pt x="2295" y="12503"/>
                </a:lnTo>
                <a:lnTo>
                  <a:pt x="2098" y="12997"/>
                </a:lnTo>
                <a:lnTo>
                  <a:pt x="1913" y="13491"/>
                </a:lnTo>
                <a:lnTo>
                  <a:pt x="1734" y="13999"/>
                </a:lnTo>
                <a:lnTo>
                  <a:pt x="1561" y="14507"/>
                </a:lnTo>
                <a:lnTo>
                  <a:pt x="1399" y="15015"/>
                </a:lnTo>
                <a:lnTo>
                  <a:pt x="1249" y="15530"/>
                </a:lnTo>
                <a:lnTo>
                  <a:pt x="1104" y="16053"/>
                </a:lnTo>
                <a:lnTo>
                  <a:pt x="965" y="16582"/>
                </a:lnTo>
                <a:lnTo>
                  <a:pt x="838" y="17112"/>
                </a:lnTo>
                <a:lnTo>
                  <a:pt x="723" y="17641"/>
                </a:lnTo>
                <a:lnTo>
                  <a:pt x="613" y="18178"/>
                </a:lnTo>
                <a:lnTo>
                  <a:pt x="509" y="18722"/>
                </a:lnTo>
                <a:lnTo>
                  <a:pt x="416" y="19266"/>
                </a:lnTo>
                <a:lnTo>
                  <a:pt x="335" y="19810"/>
                </a:lnTo>
                <a:lnTo>
                  <a:pt x="260" y="20354"/>
                </a:lnTo>
                <a:lnTo>
                  <a:pt x="197" y="20905"/>
                </a:lnTo>
                <a:lnTo>
                  <a:pt x="139" y="21463"/>
                </a:lnTo>
                <a:lnTo>
                  <a:pt x="93" y="22014"/>
                </a:lnTo>
                <a:lnTo>
                  <a:pt x="52" y="22572"/>
                </a:lnTo>
                <a:lnTo>
                  <a:pt x="29" y="23131"/>
                </a:lnTo>
                <a:lnTo>
                  <a:pt x="6" y="23689"/>
                </a:lnTo>
                <a:lnTo>
                  <a:pt x="0" y="24247"/>
                </a:lnTo>
                <a:lnTo>
                  <a:pt x="0" y="24805"/>
                </a:lnTo>
                <a:lnTo>
                  <a:pt x="6" y="25371"/>
                </a:lnTo>
                <a:lnTo>
                  <a:pt x="29" y="25929"/>
                </a:lnTo>
                <a:lnTo>
                  <a:pt x="58" y="26494"/>
                </a:lnTo>
                <a:lnTo>
                  <a:pt x="93" y="27031"/>
                </a:lnTo>
                <a:lnTo>
                  <a:pt x="139" y="27568"/>
                </a:lnTo>
                <a:lnTo>
                  <a:pt x="191" y="28112"/>
                </a:lnTo>
                <a:lnTo>
                  <a:pt x="255" y="28656"/>
                </a:lnTo>
                <a:lnTo>
                  <a:pt x="324" y="29200"/>
                </a:lnTo>
                <a:lnTo>
                  <a:pt x="399" y="29744"/>
                </a:lnTo>
                <a:lnTo>
                  <a:pt x="486" y="30295"/>
                </a:lnTo>
                <a:lnTo>
                  <a:pt x="578" y="30839"/>
                </a:lnTo>
                <a:lnTo>
                  <a:pt x="682" y="31382"/>
                </a:lnTo>
                <a:lnTo>
                  <a:pt x="792" y="31934"/>
                </a:lnTo>
                <a:lnTo>
                  <a:pt x="913" y="32477"/>
                </a:lnTo>
                <a:lnTo>
                  <a:pt x="1035" y="33021"/>
                </a:lnTo>
                <a:lnTo>
                  <a:pt x="1173" y="33565"/>
                </a:lnTo>
                <a:lnTo>
                  <a:pt x="1312" y="34102"/>
                </a:lnTo>
                <a:lnTo>
                  <a:pt x="1462" y="34639"/>
                </a:lnTo>
                <a:lnTo>
                  <a:pt x="1619" y="35176"/>
                </a:lnTo>
                <a:lnTo>
                  <a:pt x="1786" y="35705"/>
                </a:lnTo>
                <a:lnTo>
                  <a:pt x="1960" y="36235"/>
                </a:lnTo>
                <a:lnTo>
                  <a:pt x="2139" y="36757"/>
                </a:lnTo>
                <a:lnTo>
                  <a:pt x="2329" y="37272"/>
                </a:lnTo>
                <a:lnTo>
                  <a:pt x="2526" y="37788"/>
                </a:lnTo>
                <a:lnTo>
                  <a:pt x="2728" y="38303"/>
                </a:lnTo>
                <a:lnTo>
                  <a:pt x="2942" y="38804"/>
                </a:lnTo>
                <a:lnTo>
                  <a:pt x="3162" y="39298"/>
                </a:lnTo>
                <a:lnTo>
                  <a:pt x="3387" y="39792"/>
                </a:lnTo>
                <a:lnTo>
                  <a:pt x="3618" y="40278"/>
                </a:lnTo>
                <a:lnTo>
                  <a:pt x="3861" y="40751"/>
                </a:lnTo>
                <a:lnTo>
                  <a:pt x="4110" y="41223"/>
                </a:lnTo>
                <a:lnTo>
                  <a:pt x="4370" y="41688"/>
                </a:lnTo>
                <a:lnTo>
                  <a:pt x="4630" y="42139"/>
                </a:lnTo>
                <a:lnTo>
                  <a:pt x="4901" y="42583"/>
                </a:lnTo>
                <a:lnTo>
                  <a:pt x="5179" y="43019"/>
                </a:lnTo>
                <a:lnTo>
                  <a:pt x="5462" y="43449"/>
                </a:lnTo>
                <a:lnTo>
                  <a:pt x="5757" y="43864"/>
                </a:lnTo>
                <a:lnTo>
                  <a:pt x="6057" y="44265"/>
                </a:lnTo>
                <a:lnTo>
                  <a:pt x="6364" y="44665"/>
                </a:lnTo>
                <a:lnTo>
                  <a:pt x="6676" y="45045"/>
                </a:lnTo>
                <a:lnTo>
                  <a:pt x="6994" y="45417"/>
                </a:lnTo>
                <a:lnTo>
                  <a:pt x="7323" y="45782"/>
                </a:lnTo>
                <a:lnTo>
                  <a:pt x="7653" y="46133"/>
                </a:lnTo>
                <a:lnTo>
                  <a:pt x="7994" y="46469"/>
                </a:lnTo>
                <a:lnTo>
                  <a:pt x="8346" y="46791"/>
                </a:lnTo>
                <a:lnTo>
                  <a:pt x="8699" y="47099"/>
                </a:lnTo>
                <a:lnTo>
                  <a:pt x="9057" y="47392"/>
                </a:lnTo>
                <a:lnTo>
                  <a:pt x="9427" y="47678"/>
                </a:lnTo>
                <a:lnTo>
                  <a:pt x="9803" y="47943"/>
                </a:lnTo>
                <a:lnTo>
                  <a:pt x="9993" y="48072"/>
                </a:lnTo>
                <a:lnTo>
                  <a:pt x="10184" y="48194"/>
                </a:lnTo>
                <a:lnTo>
                  <a:pt x="10375" y="48315"/>
                </a:lnTo>
                <a:lnTo>
                  <a:pt x="10571" y="48430"/>
                </a:lnTo>
                <a:lnTo>
                  <a:pt x="10768" y="48544"/>
                </a:lnTo>
                <a:lnTo>
                  <a:pt x="10964" y="48652"/>
                </a:lnTo>
                <a:lnTo>
                  <a:pt x="11167" y="48759"/>
                </a:lnTo>
                <a:lnTo>
                  <a:pt x="11369" y="48859"/>
                </a:lnTo>
                <a:lnTo>
                  <a:pt x="11571" y="48952"/>
                </a:lnTo>
                <a:lnTo>
                  <a:pt x="11773" y="49045"/>
                </a:lnTo>
                <a:lnTo>
                  <a:pt x="11982" y="49138"/>
                </a:lnTo>
                <a:lnTo>
                  <a:pt x="12190" y="49217"/>
                </a:lnTo>
                <a:lnTo>
                  <a:pt x="12398" y="49296"/>
                </a:lnTo>
                <a:lnTo>
                  <a:pt x="12606" y="49375"/>
                </a:lnTo>
                <a:lnTo>
                  <a:pt x="12820" y="49446"/>
                </a:lnTo>
                <a:lnTo>
                  <a:pt x="13033" y="49511"/>
                </a:lnTo>
                <a:lnTo>
                  <a:pt x="13247" y="49568"/>
                </a:lnTo>
                <a:lnTo>
                  <a:pt x="13467" y="49625"/>
                </a:lnTo>
                <a:lnTo>
                  <a:pt x="13687" y="49682"/>
                </a:lnTo>
                <a:lnTo>
                  <a:pt x="13906" y="49725"/>
                </a:lnTo>
                <a:lnTo>
                  <a:pt x="14126" y="49768"/>
                </a:lnTo>
                <a:lnTo>
                  <a:pt x="14351" y="49811"/>
                </a:lnTo>
                <a:lnTo>
                  <a:pt x="14577" y="49840"/>
                </a:lnTo>
                <a:lnTo>
                  <a:pt x="14802" y="49868"/>
                </a:lnTo>
                <a:lnTo>
                  <a:pt x="15033" y="49897"/>
                </a:lnTo>
                <a:lnTo>
                  <a:pt x="15259" y="49911"/>
                </a:lnTo>
                <a:lnTo>
                  <a:pt x="15490" y="49926"/>
                </a:lnTo>
                <a:lnTo>
                  <a:pt x="15727" y="49933"/>
                </a:lnTo>
                <a:lnTo>
                  <a:pt x="15958" y="49940"/>
                </a:lnTo>
                <a:lnTo>
                  <a:pt x="16195" y="49940"/>
                </a:lnTo>
                <a:lnTo>
                  <a:pt x="16432" y="49933"/>
                </a:lnTo>
                <a:lnTo>
                  <a:pt x="16669" y="49918"/>
                </a:lnTo>
                <a:lnTo>
                  <a:pt x="16912" y="49904"/>
                </a:lnTo>
                <a:lnTo>
                  <a:pt x="17154" y="49876"/>
                </a:lnTo>
                <a:lnTo>
                  <a:pt x="17397" y="49854"/>
                </a:lnTo>
                <a:lnTo>
                  <a:pt x="17640" y="49818"/>
                </a:lnTo>
                <a:lnTo>
                  <a:pt x="17750" y="49797"/>
                </a:lnTo>
                <a:lnTo>
                  <a:pt x="17854" y="49761"/>
                </a:lnTo>
                <a:lnTo>
                  <a:pt x="17946" y="49718"/>
                </a:lnTo>
                <a:lnTo>
                  <a:pt x="18033" y="49661"/>
                </a:lnTo>
                <a:lnTo>
                  <a:pt x="18114" y="49604"/>
                </a:lnTo>
                <a:lnTo>
                  <a:pt x="18189" y="49532"/>
                </a:lnTo>
                <a:lnTo>
                  <a:pt x="18258" y="49453"/>
                </a:lnTo>
                <a:lnTo>
                  <a:pt x="18322" y="49367"/>
                </a:lnTo>
                <a:lnTo>
                  <a:pt x="18374" y="49282"/>
                </a:lnTo>
                <a:lnTo>
                  <a:pt x="18420" y="49188"/>
                </a:lnTo>
                <a:lnTo>
                  <a:pt x="18461" y="49088"/>
                </a:lnTo>
                <a:lnTo>
                  <a:pt x="18495" y="48981"/>
                </a:lnTo>
                <a:lnTo>
                  <a:pt x="18524" y="48881"/>
                </a:lnTo>
                <a:lnTo>
                  <a:pt x="18542" y="48773"/>
                </a:lnTo>
                <a:lnTo>
                  <a:pt x="18553" y="48666"/>
                </a:lnTo>
                <a:lnTo>
                  <a:pt x="18559" y="48559"/>
                </a:lnTo>
                <a:lnTo>
                  <a:pt x="18559" y="48451"/>
                </a:lnTo>
                <a:lnTo>
                  <a:pt x="18547" y="48344"/>
                </a:lnTo>
                <a:lnTo>
                  <a:pt x="18530" y="48244"/>
                </a:lnTo>
                <a:lnTo>
                  <a:pt x="18507" y="48144"/>
                </a:lnTo>
                <a:lnTo>
                  <a:pt x="18478" y="48043"/>
                </a:lnTo>
                <a:lnTo>
                  <a:pt x="18438" y="47950"/>
                </a:lnTo>
                <a:lnTo>
                  <a:pt x="18391" y="47864"/>
                </a:lnTo>
                <a:lnTo>
                  <a:pt x="18339" y="47786"/>
                </a:lnTo>
                <a:lnTo>
                  <a:pt x="18281" y="47714"/>
                </a:lnTo>
                <a:lnTo>
                  <a:pt x="18212" y="47643"/>
                </a:lnTo>
                <a:lnTo>
                  <a:pt x="18137" y="47585"/>
                </a:lnTo>
                <a:lnTo>
                  <a:pt x="18050" y="47535"/>
                </a:lnTo>
                <a:lnTo>
                  <a:pt x="17964" y="47499"/>
                </a:lnTo>
                <a:lnTo>
                  <a:pt x="17865" y="47471"/>
                </a:lnTo>
                <a:lnTo>
                  <a:pt x="17755" y="47457"/>
                </a:lnTo>
                <a:lnTo>
                  <a:pt x="17640" y="47449"/>
                </a:lnTo>
                <a:lnTo>
                  <a:pt x="17178" y="47449"/>
                </a:lnTo>
                <a:lnTo>
                  <a:pt x="16946" y="47442"/>
                </a:lnTo>
                <a:lnTo>
                  <a:pt x="16721" y="47435"/>
                </a:lnTo>
                <a:lnTo>
                  <a:pt x="16496" y="47421"/>
                </a:lnTo>
                <a:lnTo>
                  <a:pt x="16270" y="47399"/>
                </a:lnTo>
                <a:lnTo>
                  <a:pt x="16045" y="47378"/>
                </a:lnTo>
                <a:lnTo>
                  <a:pt x="15825" y="47349"/>
                </a:lnTo>
                <a:lnTo>
                  <a:pt x="15605" y="47321"/>
                </a:lnTo>
                <a:lnTo>
                  <a:pt x="15386" y="47285"/>
                </a:lnTo>
                <a:lnTo>
                  <a:pt x="14958" y="47199"/>
                </a:lnTo>
                <a:lnTo>
                  <a:pt x="14530" y="47099"/>
                </a:lnTo>
                <a:lnTo>
                  <a:pt x="14114" y="46984"/>
                </a:lnTo>
                <a:lnTo>
                  <a:pt x="13704" y="46855"/>
                </a:lnTo>
                <a:lnTo>
                  <a:pt x="13299" y="46712"/>
                </a:lnTo>
                <a:lnTo>
                  <a:pt x="12901" y="46555"/>
                </a:lnTo>
                <a:lnTo>
                  <a:pt x="12513" y="46376"/>
                </a:lnTo>
                <a:lnTo>
                  <a:pt x="12132" y="46190"/>
                </a:lnTo>
                <a:lnTo>
                  <a:pt x="11750" y="45989"/>
                </a:lnTo>
                <a:lnTo>
                  <a:pt x="11380" y="45775"/>
                </a:lnTo>
                <a:lnTo>
                  <a:pt x="11022" y="45546"/>
                </a:lnTo>
                <a:lnTo>
                  <a:pt x="10664" y="45302"/>
                </a:lnTo>
                <a:lnTo>
                  <a:pt x="10317" y="45052"/>
                </a:lnTo>
                <a:lnTo>
                  <a:pt x="9976" y="44787"/>
                </a:lnTo>
                <a:lnTo>
                  <a:pt x="9641" y="44508"/>
                </a:lnTo>
                <a:lnTo>
                  <a:pt x="9311" y="44215"/>
                </a:lnTo>
                <a:lnTo>
                  <a:pt x="8988" y="43914"/>
                </a:lnTo>
                <a:lnTo>
                  <a:pt x="8676" y="43599"/>
                </a:lnTo>
                <a:lnTo>
                  <a:pt x="8369" y="43277"/>
                </a:lnTo>
                <a:lnTo>
                  <a:pt x="8069" y="42941"/>
                </a:lnTo>
                <a:lnTo>
                  <a:pt x="7780" y="42597"/>
                </a:lnTo>
                <a:lnTo>
                  <a:pt x="7491" y="42246"/>
                </a:lnTo>
                <a:lnTo>
                  <a:pt x="7213" y="41881"/>
                </a:lnTo>
                <a:lnTo>
                  <a:pt x="6942" y="41502"/>
                </a:lnTo>
                <a:lnTo>
                  <a:pt x="6676" y="41123"/>
                </a:lnTo>
                <a:lnTo>
                  <a:pt x="6421" y="40729"/>
                </a:lnTo>
                <a:lnTo>
                  <a:pt x="6167" y="40328"/>
                </a:lnTo>
                <a:lnTo>
                  <a:pt x="5924" y="39913"/>
                </a:lnTo>
                <a:lnTo>
                  <a:pt x="5687" y="39498"/>
                </a:lnTo>
                <a:lnTo>
                  <a:pt x="5462" y="39076"/>
                </a:lnTo>
                <a:lnTo>
                  <a:pt x="5242" y="38639"/>
                </a:lnTo>
                <a:lnTo>
                  <a:pt x="5029" y="38203"/>
                </a:lnTo>
                <a:lnTo>
                  <a:pt x="4820" y="37752"/>
                </a:lnTo>
                <a:lnTo>
                  <a:pt x="4618" y="37301"/>
                </a:lnTo>
                <a:lnTo>
                  <a:pt x="4427" y="36836"/>
                </a:lnTo>
                <a:lnTo>
                  <a:pt x="4243" y="36371"/>
                </a:lnTo>
                <a:lnTo>
                  <a:pt x="4063" y="35898"/>
                </a:lnTo>
                <a:lnTo>
                  <a:pt x="3896" y="35419"/>
                </a:lnTo>
                <a:lnTo>
                  <a:pt x="3734" y="34939"/>
                </a:lnTo>
                <a:lnTo>
                  <a:pt x="3578" y="34453"/>
                </a:lnTo>
                <a:lnTo>
                  <a:pt x="3428" y="33959"/>
                </a:lnTo>
                <a:lnTo>
                  <a:pt x="3289" y="33458"/>
                </a:lnTo>
                <a:lnTo>
                  <a:pt x="3150" y="32957"/>
                </a:lnTo>
                <a:lnTo>
                  <a:pt x="3029" y="32456"/>
                </a:lnTo>
                <a:lnTo>
                  <a:pt x="2907" y="31948"/>
                </a:lnTo>
                <a:lnTo>
                  <a:pt x="2798" y="31433"/>
                </a:lnTo>
                <a:lnTo>
                  <a:pt x="2694" y="30917"/>
                </a:lnTo>
                <a:lnTo>
                  <a:pt x="2595" y="30402"/>
                </a:lnTo>
                <a:lnTo>
                  <a:pt x="2509" y="29880"/>
                </a:lnTo>
                <a:lnTo>
                  <a:pt x="2428" y="29357"/>
                </a:lnTo>
                <a:lnTo>
                  <a:pt x="2353" y="28835"/>
                </a:lnTo>
                <a:lnTo>
                  <a:pt x="2289" y="28312"/>
                </a:lnTo>
                <a:lnTo>
                  <a:pt x="2225" y="27783"/>
                </a:lnTo>
                <a:lnTo>
                  <a:pt x="2179" y="27253"/>
                </a:lnTo>
                <a:lnTo>
                  <a:pt x="2133" y="26731"/>
                </a:lnTo>
                <a:lnTo>
                  <a:pt x="2098" y="26201"/>
                </a:lnTo>
                <a:lnTo>
                  <a:pt x="2069" y="25671"/>
                </a:lnTo>
                <a:lnTo>
                  <a:pt x="2052" y="25142"/>
                </a:lnTo>
                <a:lnTo>
                  <a:pt x="2035" y="24612"/>
                </a:lnTo>
                <a:lnTo>
                  <a:pt x="2035" y="24111"/>
                </a:lnTo>
                <a:lnTo>
                  <a:pt x="2035" y="23610"/>
                </a:lnTo>
                <a:lnTo>
                  <a:pt x="2046" y="23116"/>
                </a:lnTo>
                <a:lnTo>
                  <a:pt x="2069" y="22623"/>
                </a:lnTo>
                <a:lnTo>
                  <a:pt x="2098" y="22136"/>
                </a:lnTo>
                <a:lnTo>
                  <a:pt x="2133" y="21649"/>
                </a:lnTo>
                <a:lnTo>
                  <a:pt x="2179" y="21163"/>
                </a:lnTo>
                <a:lnTo>
                  <a:pt x="2231" y="20683"/>
                </a:lnTo>
                <a:lnTo>
                  <a:pt x="2295" y="20204"/>
                </a:lnTo>
                <a:lnTo>
                  <a:pt x="2364" y="19731"/>
                </a:lnTo>
                <a:lnTo>
                  <a:pt x="2439" y="19266"/>
                </a:lnTo>
                <a:lnTo>
                  <a:pt x="2526" y="18801"/>
                </a:lnTo>
                <a:lnTo>
                  <a:pt x="2618" y="18336"/>
                </a:lnTo>
                <a:lnTo>
                  <a:pt x="2717" y="17878"/>
                </a:lnTo>
                <a:lnTo>
                  <a:pt x="2821" y="17427"/>
                </a:lnTo>
                <a:lnTo>
                  <a:pt x="2936" y="16976"/>
                </a:lnTo>
                <a:lnTo>
                  <a:pt x="3058" y="16532"/>
                </a:lnTo>
                <a:lnTo>
                  <a:pt x="3185" y="16088"/>
                </a:lnTo>
                <a:lnTo>
                  <a:pt x="3318" y="15652"/>
                </a:lnTo>
                <a:lnTo>
                  <a:pt x="3462" y="15215"/>
                </a:lnTo>
                <a:lnTo>
                  <a:pt x="3613" y="14786"/>
                </a:lnTo>
                <a:lnTo>
                  <a:pt x="3769" y="14364"/>
                </a:lnTo>
                <a:lnTo>
                  <a:pt x="3930" y="13941"/>
                </a:lnTo>
                <a:lnTo>
                  <a:pt x="4098" y="13526"/>
                </a:lnTo>
                <a:lnTo>
                  <a:pt x="4277" y="13118"/>
                </a:lnTo>
                <a:lnTo>
                  <a:pt x="4462" y="12710"/>
                </a:lnTo>
                <a:lnTo>
                  <a:pt x="4647" y="12310"/>
                </a:lnTo>
                <a:lnTo>
                  <a:pt x="4844" y="11916"/>
                </a:lnTo>
                <a:lnTo>
                  <a:pt x="5046" y="11522"/>
                </a:lnTo>
                <a:lnTo>
                  <a:pt x="5254" y="11143"/>
                </a:lnTo>
                <a:lnTo>
                  <a:pt x="5468" y="10757"/>
                </a:lnTo>
                <a:lnTo>
                  <a:pt x="5687" y="10385"/>
                </a:lnTo>
                <a:lnTo>
                  <a:pt x="5919" y="10012"/>
                </a:lnTo>
                <a:lnTo>
                  <a:pt x="6150" y="9647"/>
                </a:lnTo>
                <a:lnTo>
                  <a:pt x="6387" y="9290"/>
                </a:lnTo>
                <a:lnTo>
                  <a:pt x="6630" y="8939"/>
                </a:lnTo>
                <a:lnTo>
                  <a:pt x="6878" y="8588"/>
                </a:lnTo>
                <a:lnTo>
                  <a:pt x="7138" y="8245"/>
                </a:lnTo>
                <a:lnTo>
                  <a:pt x="7398" y="7915"/>
                </a:lnTo>
                <a:lnTo>
                  <a:pt x="7664" y="7579"/>
                </a:lnTo>
                <a:lnTo>
                  <a:pt x="7936" y="7257"/>
                </a:lnTo>
                <a:lnTo>
                  <a:pt x="8213" y="6942"/>
                </a:lnTo>
                <a:lnTo>
                  <a:pt x="8496" y="6627"/>
                </a:lnTo>
                <a:lnTo>
                  <a:pt x="8780" y="6319"/>
                </a:lnTo>
                <a:lnTo>
                  <a:pt x="9074" y="6019"/>
                </a:lnTo>
                <a:lnTo>
                  <a:pt x="9369" y="5725"/>
                </a:lnTo>
                <a:lnTo>
                  <a:pt x="9670" y="5439"/>
                </a:lnTo>
                <a:lnTo>
                  <a:pt x="9982" y="5160"/>
                </a:lnTo>
                <a:lnTo>
                  <a:pt x="10288" y="4888"/>
                </a:lnTo>
                <a:lnTo>
                  <a:pt x="10606" y="4623"/>
                </a:lnTo>
                <a:lnTo>
                  <a:pt x="10930" y="4359"/>
                </a:lnTo>
                <a:lnTo>
                  <a:pt x="11253" y="4108"/>
                </a:lnTo>
                <a:lnTo>
                  <a:pt x="11583" y="3858"/>
                </a:lnTo>
                <a:lnTo>
                  <a:pt x="11918" y="3621"/>
                </a:lnTo>
                <a:lnTo>
                  <a:pt x="12253" y="3385"/>
                </a:lnTo>
                <a:lnTo>
                  <a:pt x="12600" y="3163"/>
                </a:lnTo>
                <a:lnTo>
                  <a:pt x="12947" y="2941"/>
                </a:lnTo>
                <a:lnTo>
                  <a:pt x="13294" y="2734"/>
                </a:lnTo>
                <a:lnTo>
                  <a:pt x="13652" y="2534"/>
                </a:lnTo>
                <a:lnTo>
                  <a:pt x="14010" y="2333"/>
                </a:lnTo>
                <a:lnTo>
                  <a:pt x="14369" y="2147"/>
                </a:lnTo>
                <a:lnTo>
                  <a:pt x="14738" y="1968"/>
                </a:lnTo>
                <a:lnTo>
                  <a:pt x="15108" y="1789"/>
                </a:lnTo>
                <a:lnTo>
                  <a:pt x="15478" y="1625"/>
                </a:lnTo>
                <a:lnTo>
                  <a:pt x="15553" y="1589"/>
                </a:lnTo>
                <a:lnTo>
                  <a:pt x="15623" y="1546"/>
                </a:lnTo>
                <a:lnTo>
                  <a:pt x="15681" y="1503"/>
                </a:lnTo>
                <a:lnTo>
                  <a:pt x="15733" y="1446"/>
                </a:lnTo>
                <a:lnTo>
                  <a:pt x="15785" y="1388"/>
                </a:lnTo>
                <a:lnTo>
                  <a:pt x="15825" y="1331"/>
                </a:lnTo>
                <a:lnTo>
                  <a:pt x="15860" y="1267"/>
                </a:lnTo>
                <a:lnTo>
                  <a:pt x="15889" y="1195"/>
                </a:lnTo>
                <a:lnTo>
                  <a:pt x="15912" y="1131"/>
                </a:lnTo>
                <a:lnTo>
                  <a:pt x="15929" y="1052"/>
                </a:lnTo>
                <a:lnTo>
                  <a:pt x="15946" y="981"/>
                </a:lnTo>
                <a:lnTo>
                  <a:pt x="15952" y="909"/>
                </a:lnTo>
                <a:lnTo>
                  <a:pt x="15952" y="830"/>
                </a:lnTo>
                <a:lnTo>
                  <a:pt x="15952" y="759"/>
                </a:lnTo>
                <a:lnTo>
                  <a:pt x="15941" y="687"/>
                </a:lnTo>
                <a:lnTo>
                  <a:pt x="15929" y="616"/>
                </a:lnTo>
                <a:lnTo>
                  <a:pt x="15906" y="544"/>
                </a:lnTo>
                <a:lnTo>
                  <a:pt x="15883" y="472"/>
                </a:lnTo>
                <a:lnTo>
                  <a:pt x="15860" y="408"/>
                </a:lnTo>
                <a:lnTo>
                  <a:pt x="15825" y="344"/>
                </a:lnTo>
                <a:lnTo>
                  <a:pt x="15790" y="286"/>
                </a:lnTo>
                <a:lnTo>
                  <a:pt x="15750" y="229"/>
                </a:lnTo>
                <a:lnTo>
                  <a:pt x="15704" y="179"/>
                </a:lnTo>
                <a:lnTo>
                  <a:pt x="15652" y="136"/>
                </a:lnTo>
                <a:lnTo>
                  <a:pt x="15600" y="93"/>
                </a:lnTo>
                <a:lnTo>
                  <a:pt x="15542" y="64"/>
                </a:lnTo>
                <a:lnTo>
                  <a:pt x="15478" y="36"/>
                </a:lnTo>
                <a:lnTo>
                  <a:pt x="15415" y="14"/>
                </a:lnTo>
                <a:lnTo>
                  <a:pt x="15345" y="7"/>
                </a:lnTo>
                <a:lnTo>
                  <a:pt x="152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47" name="Google Shape;47;p3"/>
          <p:cNvSpPr/>
          <p:nvPr/>
        </p:nvSpPr>
        <p:spPr>
          <a:xfrm>
            <a:off x="8724337" y="3311008"/>
            <a:ext cx="201049" cy="213760"/>
          </a:xfrm>
          <a:custGeom>
            <a:avLst/>
            <a:gdLst/>
            <a:ahLst/>
            <a:cxnLst/>
            <a:rect l="l" t="t" r="r" b="b"/>
            <a:pathLst>
              <a:path w="12306" h="13084" extrusionOk="0">
                <a:moveTo>
                  <a:pt x="5451" y="1"/>
                </a:moveTo>
                <a:lnTo>
                  <a:pt x="5370" y="15"/>
                </a:lnTo>
                <a:lnTo>
                  <a:pt x="5289" y="29"/>
                </a:lnTo>
                <a:lnTo>
                  <a:pt x="5214" y="58"/>
                </a:lnTo>
                <a:lnTo>
                  <a:pt x="5139" y="87"/>
                </a:lnTo>
                <a:lnTo>
                  <a:pt x="5064" y="122"/>
                </a:lnTo>
                <a:lnTo>
                  <a:pt x="4994" y="165"/>
                </a:lnTo>
                <a:lnTo>
                  <a:pt x="4925" y="215"/>
                </a:lnTo>
                <a:lnTo>
                  <a:pt x="4867" y="280"/>
                </a:lnTo>
                <a:lnTo>
                  <a:pt x="4809" y="344"/>
                </a:lnTo>
                <a:lnTo>
                  <a:pt x="4751" y="416"/>
                </a:lnTo>
                <a:lnTo>
                  <a:pt x="4705" y="487"/>
                </a:lnTo>
                <a:lnTo>
                  <a:pt x="4665" y="573"/>
                </a:lnTo>
                <a:lnTo>
                  <a:pt x="4630" y="666"/>
                </a:lnTo>
                <a:lnTo>
                  <a:pt x="4601" y="767"/>
                </a:lnTo>
                <a:lnTo>
                  <a:pt x="4578" y="874"/>
                </a:lnTo>
                <a:lnTo>
                  <a:pt x="4538" y="1160"/>
                </a:lnTo>
                <a:lnTo>
                  <a:pt x="4503" y="1454"/>
                </a:lnTo>
                <a:lnTo>
                  <a:pt x="4480" y="1747"/>
                </a:lnTo>
                <a:lnTo>
                  <a:pt x="4457" y="2040"/>
                </a:lnTo>
                <a:lnTo>
                  <a:pt x="4439" y="2341"/>
                </a:lnTo>
                <a:lnTo>
                  <a:pt x="4428" y="2634"/>
                </a:lnTo>
                <a:lnTo>
                  <a:pt x="4422" y="2928"/>
                </a:lnTo>
                <a:lnTo>
                  <a:pt x="4416" y="3228"/>
                </a:lnTo>
                <a:lnTo>
                  <a:pt x="4416" y="3822"/>
                </a:lnTo>
                <a:lnTo>
                  <a:pt x="4434" y="4417"/>
                </a:lnTo>
                <a:lnTo>
                  <a:pt x="4451" y="5011"/>
                </a:lnTo>
                <a:lnTo>
                  <a:pt x="4474" y="5605"/>
                </a:lnTo>
                <a:lnTo>
                  <a:pt x="3503" y="5540"/>
                </a:lnTo>
                <a:lnTo>
                  <a:pt x="2532" y="5469"/>
                </a:lnTo>
                <a:lnTo>
                  <a:pt x="1561" y="5397"/>
                </a:lnTo>
                <a:lnTo>
                  <a:pt x="596" y="5325"/>
                </a:lnTo>
                <a:lnTo>
                  <a:pt x="532" y="5325"/>
                </a:lnTo>
                <a:lnTo>
                  <a:pt x="474" y="5333"/>
                </a:lnTo>
                <a:lnTo>
                  <a:pt x="417" y="5347"/>
                </a:lnTo>
                <a:lnTo>
                  <a:pt x="365" y="5368"/>
                </a:lnTo>
                <a:lnTo>
                  <a:pt x="313" y="5397"/>
                </a:lnTo>
                <a:lnTo>
                  <a:pt x="266" y="5433"/>
                </a:lnTo>
                <a:lnTo>
                  <a:pt x="226" y="5469"/>
                </a:lnTo>
                <a:lnTo>
                  <a:pt x="185" y="5519"/>
                </a:lnTo>
                <a:lnTo>
                  <a:pt x="151" y="5562"/>
                </a:lnTo>
                <a:lnTo>
                  <a:pt x="122" y="5619"/>
                </a:lnTo>
                <a:lnTo>
                  <a:pt x="93" y="5669"/>
                </a:lnTo>
                <a:lnTo>
                  <a:pt x="64" y="5733"/>
                </a:lnTo>
                <a:lnTo>
                  <a:pt x="47" y="5791"/>
                </a:lnTo>
                <a:lnTo>
                  <a:pt x="29" y="5855"/>
                </a:lnTo>
                <a:lnTo>
                  <a:pt x="18" y="5919"/>
                </a:lnTo>
                <a:lnTo>
                  <a:pt x="6" y="5984"/>
                </a:lnTo>
                <a:lnTo>
                  <a:pt x="1" y="6055"/>
                </a:lnTo>
                <a:lnTo>
                  <a:pt x="1" y="6120"/>
                </a:lnTo>
                <a:lnTo>
                  <a:pt x="6" y="6184"/>
                </a:lnTo>
                <a:lnTo>
                  <a:pt x="12" y="6249"/>
                </a:lnTo>
                <a:lnTo>
                  <a:pt x="24" y="6313"/>
                </a:lnTo>
                <a:lnTo>
                  <a:pt x="35" y="6377"/>
                </a:lnTo>
                <a:lnTo>
                  <a:pt x="58" y="6442"/>
                </a:lnTo>
                <a:lnTo>
                  <a:pt x="81" y="6499"/>
                </a:lnTo>
                <a:lnTo>
                  <a:pt x="110" y="6549"/>
                </a:lnTo>
                <a:lnTo>
                  <a:pt x="145" y="6599"/>
                </a:lnTo>
                <a:lnTo>
                  <a:pt x="180" y="6649"/>
                </a:lnTo>
                <a:lnTo>
                  <a:pt x="220" y="6692"/>
                </a:lnTo>
                <a:lnTo>
                  <a:pt x="266" y="6728"/>
                </a:lnTo>
                <a:lnTo>
                  <a:pt x="318" y="6764"/>
                </a:lnTo>
                <a:lnTo>
                  <a:pt x="376" y="6785"/>
                </a:lnTo>
                <a:lnTo>
                  <a:pt x="434" y="6807"/>
                </a:lnTo>
                <a:lnTo>
                  <a:pt x="937" y="6936"/>
                </a:lnTo>
                <a:lnTo>
                  <a:pt x="1445" y="7050"/>
                </a:lnTo>
                <a:lnTo>
                  <a:pt x="1954" y="7150"/>
                </a:lnTo>
                <a:lnTo>
                  <a:pt x="2463" y="7243"/>
                </a:lnTo>
                <a:lnTo>
                  <a:pt x="2977" y="7322"/>
                </a:lnTo>
                <a:lnTo>
                  <a:pt x="3491" y="7394"/>
                </a:lnTo>
                <a:lnTo>
                  <a:pt x="4006" y="7458"/>
                </a:lnTo>
                <a:lnTo>
                  <a:pt x="4520" y="7515"/>
                </a:lnTo>
                <a:lnTo>
                  <a:pt x="4532" y="8754"/>
                </a:lnTo>
                <a:lnTo>
                  <a:pt x="4543" y="9376"/>
                </a:lnTo>
                <a:lnTo>
                  <a:pt x="4567" y="9992"/>
                </a:lnTo>
                <a:lnTo>
                  <a:pt x="4578" y="10299"/>
                </a:lnTo>
                <a:lnTo>
                  <a:pt x="4601" y="10607"/>
                </a:lnTo>
                <a:lnTo>
                  <a:pt x="4624" y="10915"/>
                </a:lnTo>
                <a:lnTo>
                  <a:pt x="4653" y="11223"/>
                </a:lnTo>
                <a:lnTo>
                  <a:pt x="4682" y="11523"/>
                </a:lnTo>
                <a:lnTo>
                  <a:pt x="4723" y="11831"/>
                </a:lnTo>
                <a:lnTo>
                  <a:pt x="4769" y="12131"/>
                </a:lnTo>
                <a:lnTo>
                  <a:pt x="4821" y="12432"/>
                </a:lnTo>
                <a:lnTo>
                  <a:pt x="4838" y="12511"/>
                </a:lnTo>
                <a:lnTo>
                  <a:pt x="4861" y="12582"/>
                </a:lnTo>
                <a:lnTo>
                  <a:pt x="4890" y="12654"/>
                </a:lnTo>
                <a:lnTo>
                  <a:pt x="4919" y="12718"/>
                </a:lnTo>
                <a:lnTo>
                  <a:pt x="4954" y="12776"/>
                </a:lnTo>
                <a:lnTo>
                  <a:pt x="4994" y="12826"/>
                </a:lnTo>
                <a:lnTo>
                  <a:pt x="5040" y="12876"/>
                </a:lnTo>
                <a:lnTo>
                  <a:pt x="5087" y="12919"/>
                </a:lnTo>
                <a:lnTo>
                  <a:pt x="5133" y="12955"/>
                </a:lnTo>
                <a:lnTo>
                  <a:pt x="5185" y="12990"/>
                </a:lnTo>
                <a:lnTo>
                  <a:pt x="5243" y="13019"/>
                </a:lnTo>
                <a:lnTo>
                  <a:pt x="5295" y="13040"/>
                </a:lnTo>
                <a:lnTo>
                  <a:pt x="5353" y="13062"/>
                </a:lnTo>
                <a:lnTo>
                  <a:pt x="5410" y="13069"/>
                </a:lnTo>
                <a:lnTo>
                  <a:pt x="5468" y="13083"/>
                </a:lnTo>
                <a:lnTo>
                  <a:pt x="5526" y="13083"/>
                </a:lnTo>
                <a:lnTo>
                  <a:pt x="5590" y="13076"/>
                </a:lnTo>
                <a:lnTo>
                  <a:pt x="5647" y="13069"/>
                </a:lnTo>
                <a:lnTo>
                  <a:pt x="5705" y="13062"/>
                </a:lnTo>
                <a:lnTo>
                  <a:pt x="5763" y="13040"/>
                </a:lnTo>
                <a:lnTo>
                  <a:pt x="5815" y="13019"/>
                </a:lnTo>
                <a:lnTo>
                  <a:pt x="5873" y="12990"/>
                </a:lnTo>
                <a:lnTo>
                  <a:pt x="5919" y="12955"/>
                </a:lnTo>
                <a:lnTo>
                  <a:pt x="5971" y="12919"/>
                </a:lnTo>
                <a:lnTo>
                  <a:pt x="6017" y="12876"/>
                </a:lnTo>
                <a:lnTo>
                  <a:pt x="6063" y="12826"/>
                </a:lnTo>
                <a:lnTo>
                  <a:pt x="6098" y="12776"/>
                </a:lnTo>
                <a:lnTo>
                  <a:pt x="6139" y="12718"/>
                </a:lnTo>
                <a:lnTo>
                  <a:pt x="6167" y="12654"/>
                </a:lnTo>
                <a:lnTo>
                  <a:pt x="6196" y="12582"/>
                </a:lnTo>
                <a:lnTo>
                  <a:pt x="6220" y="12511"/>
                </a:lnTo>
                <a:lnTo>
                  <a:pt x="6237" y="12432"/>
                </a:lnTo>
                <a:lnTo>
                  <a:pt x="6289" y="12139"/>
                </a:lnTo>
                <a:lnTo>
                  <a:pt x="6329" y="11845"/>
                </a:lnTo>
                <a:lnTo>
                  <a:pt x="6370" y="11552"/>
                </a:lnTo>
                <a:lnTo>
                  <a:pt x="6404" y="11258"/>
                </a:lnTo>
                <a:lnTo>
                  <a:pt x="6428" y="10958"/>
                </a:lnTo>
                <a:lnTo>
                  <a:pt x="6451" y="10664"/>
                </a:lnTo>
                <a:lnTo>
                  <a:pt x="6474" y="10364"/>
                </a:lnTo>
                <a:lnTo>
                  <a:pt x="6485" y="10070"/>
                </a:lnTo>
                <a:lnTo>
                  <a:pt x="6508" y="9469"/>
                </a:lnTo>
                <a:lnTo>
                  <a:pt x="6526" y="8868"/>
                </a:lnTo>
                <a:lnTo>
                  <a:pt x="6537" y="7673"/>
                </a:lnTo>
                <a:lnTo>
                  <a:pt x="7422" y="7716"/>
                </a:lnTo>
                <a:lnTo>
                  <a:pt x="8300" y="7752"/>
                </a:lnTo>
                <a:lnTo>
                  <a:pt x="10063" y="7809"/>
                </a:lnTo>
                <a:lnTo>
                  <a:pt x="10155" y="7852"/>
                </a:lnTo>
                <a:lnTo>
                  <a:pt x="10248" y="7888"/>
                </a:lnTo>
                <a:lnTo>
                  <a:pt x="10352" y="7909"/>
                </a:lnTo>
                <a:lnTo>
                  <a:pt x="10462" y="7909"/>
                </a:lnTo>
                <a:lnTo>
                  <a:pt x="10872" y="7888"/>
                </a:lnTo>
                <a:lnTo>
                  <a:pt x="11080" y="7873"/>
                </a:lnTo>
                <a:lnTo>
                  <a:pt x="11294" y="7845"/>
                </a:lnTo>
                <a:lnTo>
                  <a:pt x="11433" y="7830"/>
                </a:lnTo>
                <a:lnTo>
                  <a:pt x="11502" y="7816"/>
                </a:lnTo>
                <a:lnTo>
                  <a:pt x="11572" y="7802"/>
                </a:lnTo>
                <a:lnTo>
                  <a:pt x="11652" y="7766"/>
                </a:lnTo>
                <a:lnTo>
                  <a:pt x="11733" y="7723"/>
                </a:lnTo>
                <a:lnTo>
                  <a:pt x="11808" y="7673"/>
                </a:lnTo>
                <a:lnTo>
                  <a:pt x="11878" y="7616"/>
                </a:lnTo>
                <a:lnTo>
                  <a:pt x="11941" y="7551"/>
                </a:lnTo>
                <a:lnTo>
                  <a:pt x="11999" y="7480"/>
                </a:lnTo>
                <a:lnTo>
                  <a:pt x="12057" y="7401"/>
                </a:lnTo>
                <a:lnTo>
                  <a:pt x="12103" y="7315"/>
                </a:lnTo>
                <a:lnTo>
                  <a:pt x="12150" y="7222"/>
                </a:lnTo>
                <a:lnTo>
                  <a:pt x="12190" y="7136"/>
                </a:lnTo>
                <a:lnTo>
                  <a:pt x="12219" y="7036"/>
                </a:lnTo>
                <a:lnTo>
                  <a:pt x="12248" y="6936"/>
                </a:lnTo>
                <a:lnTo>
                  <a:pt x="12271" y="6835"/>
                </a:lnTo>
                <a:lnTo>
                  <a:pt x="12288" y="6735"/>
                </a:lnTo>
                <a:lnTo>
                  <a:pt x="12300" y="6628"/>
                </a:lnTo>
                <a:lnTo>
                  <a:pt x="12306" y="6528"/>
                </a:lnTo>
                <a:lnTo>
                  <a:pt x="12306" y="6420"/>
                </a:lnTo>
                <a:lnTo>
                  <a:pt x="12300" y="6320"/>
                </a:lnTo>
                <a:lnTo>
                  <a:pt x="12288" y="6220"/>
                </a:lnTo>
                <a:lnTo>
                  <a:pt x="12271" y="6120"/>
                </a:lnTo>
                <a:lnTo>
                  <a:pt x="12248" y="6020"/>
                </a:lnTo>
                <a:lnTo>
                  <a:pt x="12219" y="5927"/>
                </a:lnTo>
                <a:lnTo>
                  <a:pt x="12184" y="5841"/>
                </a:lnTo>
                <a:lnTo>
                  <a:pt x="12144" y="5755"/>
                </a:lnTo>
                <a:lnTo>
                  <a:pt x="12092" y="5676"/>
                </a:lnTo>
                <a:lnTo>
                  <a:pt x="12040" y="5605"/>
                </a:lnTo>
                <a:lnTo>
                  <a:pt x="11976" y="5540"/>
                </a:lnTo>
                <a:lnTo>
                  <a:pt x="11907" y="5483"/>
                </a:lnTo>
                <a:lnTo>
                  <a:pt x="11832" y="5433"/>
                </a:lnTo>
                <a:lnTo>
                  <a:pt x="11751" y="5390"/>
                </a:lnTo>
                <a:lnTo>
                  <a:pt x="11664" y="5361"/>
                </a:lnTo>
                <a:lnTo>
                  <a:pt x="11572" y="5333"/>
                </a:lnTo>
                <a:lnTo>
                  <a:pt x="11375" y="5311"/>
                </a:lnTo>
                <a:lnTo>
                  <a:pt x="11184" y="5290"/>
                </a:lnTo>
                <a:lnTo>
                  <a:pt x="10982" y="5290"/>
                </a:lnTo>
                <a:lnTo>
                  <a:pt x="10785" y="5297"/>
                </a:lnTo>
                <a:lnTo>
                  <a:pt x="10589" y="5311"/>
                </a:lnTo>
                <a:lnTo>
                  <a:pt x="10387" y="5333"/>
                </a:lnTo>
                <a:lnTo>
                  <a:pt x="10184" y="5361"/>
                </a:lnTo>
                <a:lnTo>
                  <a:pt x="9982" y="5397"/>
                </a:lnTo>
                <a:lnTo>
                  <a:pt x="9179" y="5540"/>
                </a:lnTo>
                <a:lnTo>
                  <a:pt x="8976" y="5576"/>
                </a:lnTo>
                <a:lnTo>
                  <a:pt x="8780" y="5605"/>
                </a:lnTo>
                <a:lnTo>
                  <a:pt x="8583" y="5626"/>
                </a:lnTo>
                <a:lnTo>
                  <a:pt x="8393" y="5640"/>
                </a:lnTo>
                <a:lnTo>
                  <a:pt x="7936" y="5662"/>
                </a:lnTo>
                <a:lnTo>
                  <a:pt x="7485" y="5676"/>
                </a:lnTo>
                <a:lnTo>
                  <a:pt x="7034" y="5683"/>
                </a:lnTo>
                <a:lnTo>
                  <a:pt x="6584" y="5676"/>
                </a:lnTo>
                <a:lnTo>
                  <a:pt x="6624" y="4474"/>
                </a:lnTo>
                <a:lnTo>
                  <a:pt x="6636" y="3865"/>
                </a:lnTo>
                <a:lnTo>
                  <a:pt x="6641" y="3264"/>
                </a:lnTo>
                <a:lnTo>
                  <a:pt x="6636" y="2964"/>
                </a:lnTo>
                <a:lnTo>
                  <a:pt x="6630" y="2663"/>
                </a:lnTo>
                <a:lnTo>
                  <a:pt x="6618" y="2363"/>
                </a:lnTo>
                <a:lnTo>
                  <a:pt x="6601" y="2062"/>
                </a:lnTo>
                <a:lnTo>
                  <a:pt x="6584" y="1761"/>
                </a:lnTo>
                <a:lnTo>
                  <a:pt x="6555" y="1468"/>
                </a:lnTo>
                <a:lnTo>
                  <a:pt x="6520" y="1167"/>
                </a:lnTo>
                <a:lnTo>
                  <a:pt x="6474" y="874"/>
                </a:lnTo>
                <a:lnTo>
                  <a:pt x="6456" y="767"/>
                </a:lnTo>
                <a:lnTo>
                  <a:pt x="6428" y="666"/>
                </a:lnTo>
                <a:lnTo>
                  <a:pt x="6393" y="573"/>
                </a:lnTo>
                <a:lnTo>
                  <a:pt x="6352" y="487"/>
                </a:lnTo>
                <a:lnTo>
                  <a:pt x="6300" y="409"/>
                </a:lnTo>
                <a:lnTo>
                  <a:pt x="6248" y="344"/>
                </a:lnTo>
                <a:lnTo>
                  <a:pt x="6191" y="273"/>
                </a:lnTo>
                <a:lnTo>
                  <a:pt x="6127" y="215"/>
                </a:lnTo>
                <a:lnTo>
                  <a:pt x="6063" y="165"/>
                </a:lnTo>
                <a:lnTo>
                  <a:pt x="5994" y="122"/>
                </a:lnTo>
                <a:lnTo>
                  <a:pt x="5919" y="87"/>
                </a:lnTo>
                <a:lnTo>
                  <a:pt x="5844" y="58"/>
                </a:lnTo>
                <a:lnTo>
                  <a:pt x="5769" y="29"/>
                </a:lnTo>
                <a:lnTo>
                  <a:pt x="5688" y="15"/>
                </a:lnTo>
                <a:lnTo>
                  <a:pt x="560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3"/>
          <p:cNvSpPr/>
          <p:nvPr/>
        </p:nvSpPr>
        <p:spPr>
          <a:xfrm>
            <a:off x="8590567" y="2634351"/>
            <a:ext cx="285661" cy="216799"/>
          </a:xfrm>
          <a:custGeom>
            <a:avLst/>
            <a:gdLst/>
            <a:ahLst/>
            <a:cxnLst/>
            <a:rect l="l" t="t" r="r" b="b"/>
            <a:pathLst>
              <a:path w="17485" h="13270" extrusionOk="0">
                <a:moveTo>
                  <a:pt x="16681" y="1"/>
                </a:moveTo>
                <a:lnTo>
                  <a:pt x="16606" y="15"/>
                </a:lnTo>
                <a:lnTo>
                  <a:pt x="16525" y="36"/>
                </a:lnTo>
                <a:lnTo>
                  <a:pt x="16438" y="72"/>
                </a:lnTo>
                <a:lnTo>
                  <a:pt x="15901" y="337"/>
                </a:lnTo>
                <a:lnTo>
                  <a:pt x="15363" y="616"/>
                </a:lnTo>
                <a:lnTo>
                  <a:pt x="14831" y="902"/>
                </a:lnTo>
                <a:lnTo>
                  <a:pt x="14300" y="1196"/>
                </a:lnTo>
                <a:lnTo>
                  <a:pt x="13768" y="1503"/>
                </a:lnTo>
                <a:lnTo>
                  <a:pt x="13242" y="1818"/>
                </a:lnTo>
                <a:lnTo>
                  <a:pt x="12716" y="2140"/>
                </a:lnTo>
                <a:lnTo>
                  <a:pt x="12190" y="2470"/>
                </a:lnTo>
                <a:lnTo>
                  <a:pt x="11670" y="2813"/>
                </a:lnTo>
                <a:lnTo>
                  <a:pt x="11150" y="3157"/>
                </a:lnTo>
                <a:lnTo>
                  <a:pt x="10629" y="3507"/>
                </a:lnTo>
                <a:lnTo>
                  <a:pt x="10115" y="3865"/>
                </a:lnTo>
                <a:lnTo>
                  <a:pt x="9601" y="4230"/>
                </a:lnTo>
                <a:lnTo>
                  <a:pt x="9092" y="4602"/>
                </a:lnTo>
                <a:lnTo>
                  <a:pt x="8578" y="4982"/>
                </a:lnTo>
                <a:lnTo>
                  <a:pt x="8075" y="5361"/>
                </a:lnTo>
                <a:lnTo>
                  <a:pt x="7566" y="5747"/>
                </a:lnTo>
                <a:lnTo>
                  <a:pt x="7063" y="6141"/>
                </a:lnTo>
                <a:lnTo>
                  <a:pt x="6566" y="6535"/>
                </a:lnTo>
                <a:lnTo>
                  <a:pt x="6063" y="6935"/>
                </a:lnTo>
                <a:lnTo>
                  <a:pt x="5075" y="7744"/>
                </a:lnTo>
                <a:lnTo>
                  <a:pt x="4093" y="8560"/>
                </a:lnTo>
                <a:lnTo>
                  <a:pt x="3122" y="9383"/>
                </a:lnTo>
                <a:lnTo>
                  <a:pt x="2156" y="10213"/>
                </a:lnTo>
                <a:lnTo>
                  <a:pt x="1203" y="11051"/>
                </a:lnTo>
                <a:lnTo>
                  <a:pt x="261" y="11881"/>
                </a:lnTo>
                <a:lnTo>
                  <a:pt x="209" y="11931"/>
                </a:lnTo>
                <a:lnTo>
                  <a:pt x="162" y="11988"/>
                </a:lnTo>
                <a:lnTo>
                  <a:pt x="122" y="12045"/>
                </a:lnTo>
                <a:lnTo>
                  <a:pt x="87" y="12110"/>
                </a:lnTo>
                <a:lnTo>
                  <a:pt x="58" y="12174"/>
                </a:lnTo>
                <a:lnTo>
                  <a:pt x="35" y="12239"/>
                </a:lnTo>
                <a:lnTo>
                  <a:pt x="18" y="12310"/>
                </a:lnTo>
                <a:lnTo>
                  <a:pt x="6" y="12375"/>
                </a:lnTo>
                <a:lnTo>
                  <a:pt x="1" y="12446"/>
                </a:lnTo>
                <a:lnTo>
                  <a:pt x="1" y="12518"/>
                </a:lnTo>
                <a:lnTo>
                  <a:pt x="6" y="12582"/>
                </a:lnTo>
                <a:lnTo>
                  <a:pt x="12" y="12654"/>
                </a:lnTo>
                <a:lnTo>
                  <a:pt x="24" y="12718"/>
                </a:lnTo>
                <a:lnTo>
                  <a:pt x="41" y="12783"/>
                </a:lnTo>
                <a:lnTo>
                  <a:pt x="64" y="12847"/>
                </a:lnTo>
                <a:lnTo>
                  <a:pt x="87" y="12911"/>
                </a:lnTo>
                <a:lnTo>
                  <a:pt x="122" y="12969"/>
                </a:lnTo>
                <a:lnTo>
                  <a:pt x="151" y="13019"/>
                </a:lnTo>
                <a:lnTo>
                  <a:pt x="185" y="13069"/>
                </a:lnTo>
                <a:lnTo>
                  <a:pt x="226" y="13112"/>
                </a:lnTo>
                <a:lnTo>
                  <a:pt x="266" y="13155"/>
                </a:lnTo>
                <a:lnTo>
                  <a:pt x="313" y="13190"/>
                </a:lnTo>
                <a:lnTo>
                  <a:pt x="359" y="13219"/>
                </a:lnTo>
                <a:lnTo>
                  <a:pt x="405" y="13241"/>
                </a:lnTo>
                <a:lnTo>
                  <a:pt x="457" y="13255"/>
                </a:lnTo>
                <a:lnTo>
                  <a:pt x="509" y="13262"/>
                </a:lnTo>
                <a:lnTo>
                  <a:pt x="567" y="13269"/>
                </a:lnTo>
                <a:lnTo>
                  <a:pt x="625" y="13262"/>
                </a:lnTo>
                <a:lnTo>
                  <a:pt x="683" y="13241"/>
                </a:lnTo>
                <a:lnTo>
                  <a:pt x="740" y="13219"/>
                </a:lnTo>
                <a:lnTo>
                  <a:pt x="798" y="13183"/>
                </a:lnTo>
                <a:lnTo>
                  <a:pt x="856" y="13140"/>
                </a:lnTo>
                <a:lnTo>
                  <a:pt x="1347" y="12740"/>
                </a:lnTo>
                <a:lnTo>
                  <a:pt x="1838" y="12346"/>
                </a:lnTo>
                <a:lnTo>
                  <a:pt x="2336" y="11967"/>
                </a:lnTo>
                <a:lnTo>
                  <a:pt x="2833" y="11580"/>
                </a:lnTo>
                <a:lnTo>
                  <a:pt x="3330" y="11208"/>
                </a:lnTo>
                <a:lnTo>
                  <a:pt x="3827" y="10836"/>
                </a:lnTo>
                <a:lnTo>
                  <a:pt x="4330" y="10471"/>
                </a:lnTo>
                <a:lnTo>
                  <a:pt x="4827" y="10113"/>
                </a:lnTo>
                <a:lnTo>
                  <a:pt x="5838" y="9405"/>
                </a:lnTo>
                <a:lnTo>
                  <a:pt x="6850" y="8703"/>
                </a:lnTo>
                <a:lnTo>
                  <a:pt x="7867" y="8023"/>
                </a:lnTo>
                <a:lnTo>
                  <a:pt x="8884" y="7343"/>
                </a:lnTo>
                <a:lnTo>
                  <a:pt x="9907" y="6678"/>
                </a:lnTo>
                <a:lnTo>
                  <a:pt x="10936" y="6012"/>
                </a:lnTo>
                <a:lnTo>
                  <a:pt x="12988" y="4688"/>
                </a:lnTo>
                <a:lnTo>
                  <a:pt x="14016" y="4023"/>
                </a:lnTo>
                <a:lnTo>
                  <a:pt x="15039" y="3350"/>
                </a:lnTo>
                <a:lnTo>
                  <a:pt x="16068" y="2670"/>
                </a:lnTo>
                <a:lnTo>
                  <a:pt x="17091" y="1976"/>
                </a:lnTo>
                <a:lnTo>
                  <a:pt x="17161" y="1919"/>
                </a:lnTo>
                <a:lnTo>
                  <a:pt x="17230" y="1861"/>
                </a:lnTo>
                <a:lnTo>
                  <a:pt x="17288" y="1790"/>
                </a:lnTo>
                <a:lnTo>
                  <a:pt x="17334" y="1718"/>
                </a:lnTo>
                <a:lnTo>
                  <a:pt x="17380" y="1639"/>
                </a:lnTo>
                <a:lnTo>
                  <a:pt x="17415" y="1554"/>
                </a:lnTo>
                <a:lnTo>
                  <a:pt x="17438" y="1468"/>
                </a:lnTo>
                <a:lnTo>
                  <a:pt x="17461" y="1382"/>
                </a:lnTo>
                <a:lnTo>
                  <a:pt x="17478" y="1289"/>
                </a:lnTo>
                <a:lnTo>
                  <a:pt x="17484" y="1196"/>
                </a:lnTo>
                <a:lnTo>
                  <a:pt x="17484" y="1103"/>
                </a:lnTo>
                <a:lnTo>
                  <a:pt x="17484" y="1010"/>
                </a:lnTo>
                <a:lnTo>
                  <a:pt x="17473" y="917"/>
                </a:lnTo>
                <a:lnTo>
                  <a:pt x="17455" y="824"/>
                </a:lnTo>
                <a:lnTo>
                  <a:pt x="17438" y="738"/>
                </a:lnTo>
                <a:lnTo>
                  <a:pt x="17409" y="652"/>
                </a:lnTo>
                <a:lnTo>
                  <a:pt x="17380" y="566"/>
                </a:lnTo>
                <a:lnTo>
                  <a:pt x="17345" y="480"/>
                </a:lnTo>
                <a:lnTo>
                  <a:pt x="17299" y="408"/>
                </a:lnTo>
                <a:lnTo>
                  <a:pt x="17259" y="330"/>
                </a:lnTo>
                <a:lnTo>
                  <a:pt x="17207" y="265"/>
                </a:lnTo>
                <a:lnTo>
                  <a:pt x="17155" y="208"/>
                </a:lnTo>
                <a:lnTo>
                  <a:pt x="17097" y="151"/>
                </a:lnTo>
                <a:lnTo>
                  <a:pt x="17033" y="101"/>
                </a:lnTo>
                <a:lnTo>
                  <a:pt x="16970" y="65"/>
                </a:lnTo>
                <a:lnTo>
                  <a:pt x="16906" y="36"/>
                </a:lnTo>
                <a:lnTo>
                  <a:pt x="16831" y="15"/>
                </a:lnTo>
                <a:lnTo>
                  <a:pt x="1676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8646948" y="2686729"/>
            <a:ext cx="355798" cy="241697"/>
          </a:xfrm>
          <a:custGeom>
            <a:avLst/>
            <a:gdLst/>
            <a:ahLst/>
            <a:cxnLst/>
            <a:rect l="l" t="t" r="r" b="b"/>
            <a:pathLst>
              <a:path w="21778" h="14794" extrusionOk="0">
                <a:moveTo>
                  <a:pt x="20859" y="1"/>
                </a:moveTo>
                <a:lnTo>
                  <a:pt x="20755" y="8"/>
                </a:lnTo>
                <a:lnTo>
                  <a:pt x="20651" y="29"/>
                </a:lnTo>
                <a:lnTo>
                  <a:pt x="20541" y="72"/>
                </a:lnTo>
                <a:lnTo>
                  <a:pt x="20426" y="122"/>
                </a:lnTo>
                <a:lnTo>
                  <a:pt x="19125" y="838"/>
                </a:lnTo>
                <a:lnTo>
                  <a:pt x="17819" y="1568"/>
                </a:lnTo>
                <a:lnTo>
                  <a:pt x="16518" y="2312"/>
                </a:lnTo>
                <a:lnTo>
                  <a:pt x="15224" y="3071"/>
                </a:lnTo>
                <a:lnTo>
                  <a:pt x="13929" y="3844"/>
                </a:lnTo>
                <a:lnTo>
                  <a:pt x="13288" y="4238"/>
                </a:lnTo>
                <a:lnTo>
                  <a:pt x="12640" y="4631"/>
                </a:lnTo>
                <a:lnTo>
                  <a:pt x="11999" y="5032"/>
                </a:lnTo>
                <a:lnTo>
                  <a:pt x="11363" y="5440"/>
                </a:lnTo>
                <a:lnTo>
                  <a:pt x="10721" y="5848"/>
                </a:lnTo>
                <a:lnTo>
                  <a:pt x="10086" y="6263"/>
                </a:lnTo>
                <a:lnTo>
                  <a:pt x="9450" y="6678"/>
                </a:lnTo>
                <a:lnTo>
                  <a:pt x="8820" y="7100"/>
                </a:lnTo>
                <a:lnTo>
                  <a:pt x="8190" y="7530"/>
                </a:lnTo>
                <a:lnTo>
                  <a:pt x="7560" y="7959"/>
                </a:lnTo>
                <a:lnTo>
                  <a:pt x="6936" y="8396"/>
                </a:lnTo>
                <a:lnTo>
                  <a:pt x="6311" y="8832"/>
                </a:lnTo>
                <a:lnTo>
                  <a:pt x="5693" y="9283"/>
                </a:lnTo>
                <a:lnTo>
                  <a:pt x="5075" y="9734"/>
                </a:lnTo>
                <a:lnTo>
                  <a:pt x="4462" y="10192"/>
                </a:lnTo>
                <a:lnTo>
                  <a:pt x="3849" y="10650"/>
                </a:lnTo>
                <a:lnTo>
                  <a:pt x="3242" y="11115"/>
                </a:lnTo>
                <a:lnTo>
                  <a:pt x="2636" y="11595"/>
                </a:lnTo>
                <a:lnTo>
                  <a:pt x="2034" y="12067"/>
                </a:lnTo>
                <a:lnTo>
                  <a:pt x="1433" y="12554"/>
                </a:lnTo>
                <a:lnTo>
                  <a:pt x="838" y="13040"/>
                </a:lnTo>
                <a:lnTo>
                  <a:pt x="249" y="13541"/>
                </a:lnTo>
                <a:lnTo>
                  <a:pt x="197" y="13584"/>
                </a:lnTo>
                <a:lnTo>
                  <a:pt x="156" y="13634"/>
                </a:lnTo>
                <a:lnTo>
                  <a:pt x="116" y="13692"/>
                </a:lnTo>
                <a:lnTo>
                  <a:pt x="81" y="13742"/>
                </a:lnTo>
                <a:lnTo>
                  <a:pt x="58" y="13799"/>
                </a:lnTo>
                <a:lnTo>
                  <a:pt x="35" y="13863"/>
                </a:lnTo>
                <a:lnTo>
                  <a:pt x="17" y="13921"/>
                </a:lnTo>
                <a:lnTo>
                  <a:pt x="6" y="13985"/>
                </a:lnTo>
                <a:lnTo>
                  <a:pt x="0" y="14042"/>
                </a:lnTo>
                <a:lnTo>
                  <a:pt x="0" y="14107"/>
                </a:lnTo>
                <a:lnTo>
                  <a:pt x="0" y="14171"/>
                </a:lnTo>
                <a:lnTo>
                  <a:pt x="12" y="14228"/>
                </a:lnTo>
                <a:lnTo>
                  <a:pt x="23" y="14293"/>
                </a:lnTo>
                <a:lnTo>
                  <a:pt x="35" y="14350"/>
                </a:lnTo>
                <a:lnTo>
                  <a:pt x="58" y="14407"/>
                </a:lnTo>
                <a:lnTo>
                  <a:pt x="81" y="14457"/>
                </a:lnTo>
                <a:lnTo>
                  <a:pt x="104" y="14515"/>
                </a:lnTo>
                <a:lnTo>
                  <a:pt x="133" y="14558"/>
                </a:lnTo>
                <a:lnTo>
                  <a:pt x="168" y="14608"/>
                </a:lnTo>
                <a:lnTo>
                  <a:pt x="202" y="14644"/>
                </a:lnTo>
                <a:lnTo>
                  <a:pt x="243" y="14686"/>
                </a:lnTo>
                <a:lnTo>
                  <a:pt x="283" y="14715"/>
                </a:lnTo>
                <a:lnTo>
                  <a:pt x="324" y="14744"/>
                </a:lnTo>
                <a:lnTo>
                  <a:pt x="370" y="14765"/>
                </a:lnTo>
                <a:lnTo>
                  <a:pt x="416" y="14779"/>
                </a:lnTo>
                <a:lnTo>
                  <a:pt x="468" y="14794"/>
                </a:lnTo>
                <a:lnTo>
                  <a:pt x="520" y="14794"/>
                </a:lnTo>
                <a:lnTo>
                  <a:pt x="572" y="14787"/>
                </a:lnTo>
                <a:lnTo>
                  <a:pt x="624" y="14779"/>
                </a:lnTo>
                <a:lnTo>
                  <a:pt x="682" y="14758"/>
                </a:lnTo>
                <a:lnTo>
                  <a:pt x="740" y="14729"/>
                </a:lnTo>
                <a:lnTo>
                  <a:pt x="798" y="14694"/>
                </a:lnTo>
                <a:lnTo>
                  <a:pt x="2040" y="13820"/>
                </a:lnTo>
                <a:lnTo>
                  <a:pt x="3283" y="12955"/>
                </a:lnTo>
                <a:lnTo>
                  <a:pt x="4526" y="12096"/>
                </a:lnTo>
                <a:lnTo>
                  <a:pt x="5768" y="11244"/>
                </a:lnTo>
                <a:lnTo>
                  <a:pt x="7017" y="10414"/>
                </a:lnTo>
                <a:lnTo>
                  <a:pt x="8265" y="9591"/>
                </a:lnTo>
                <a:lnTo>
                  <a:pt x="9519" y="8775"/>
                </a:lnTo>
                <a:lnTo>
                  <a:pt x="10779" y="7981"/>
                </a:lnTo>
                <a:lnTo>
                  <a:pt x="11409" y="7587"/>
                </a:lnTo>
                <a:lnTo>
                  <a:pt x="12039" y="7200"/>
                </a:lnTo>
                <a:lnTo>
                  <a:pt x="12675" y="6814"/>
                </a:lnTo>
                <a:lnTo>
                  <a:pt x="13311" y="6435"/>
                </a:lnTo>
                <a:lnTo>
                  <a:pt x="13952" y="6055"/>
                </a:lnTo>
                <a:lnTo>
                  <a:pt x="14594" y="5683"/>
                </a:lnTo>
                <a:lnTo>
                  <a:pt x="15235" y="5318"/>
                </a:lnTo>
                <a:lnTo>
                  <a:pt x="15877" y="4953"/>
                </a:lnTo>
                <a:lnTo>
                  <a:pt x="16524" y="4595"/>
                </a:lnTo>
                <a:lnTo>
                  <a:pt x="17177" y="4238"/>
                </a:lnTo>
                <a:lnTo>
                  <a:pt x="17830" y="3887"/>
                </a:lnTo>
                <a:lnTo>
                  <a:pt x="18484" y="3543"/>
                </a:lnTo>
                <a:lnTo>
                  <a:pt x="19142" y="3200"/>
                </a:lnTo>
                <a:lnTo>
                  <a:pt x="19807" y="2863"/>
                </a:lnTo>
                <a:lnTo>
                  <a:pt x="20466" y="2534"/>
                </a:lnTo>
                <a:lnTo>
                  <a:pt x="21136" y="2205"/>
                </a:lnTo>
                <a:lnTo>
                  <a:pt x="21246" y="2148"/>
                </a:lnTo>
                <a:lnTo>
                  <a:pt x="21345" y="2076"/>
                </a:lnTo>
                <a:lnTo>
                  <a:pt x="21437" y="1998"/>
                </a:lnTo>
                <a:lnTo>
                  <a:pt x="21512" y="1919"/>
                </a:lnTo>
                <a:lnTo>
                  <a:pt x="21581" y="1826"/>
                </a:lnTo>
                <a:lnTo>
                  <a:pt x="21639" y="1733"/>
                </a:lnTo>
                <a:lnTo>
                  <a:pt x="21686" y="1640"/>
                </a:lnTo>
                <a:lnTo>
                  <a:pt x="21720" y="1532"/>
                </a:lnTo>
                <a:lnTo>
                  <a:pt x="21749" y="1432"/>
                </a:lnTo>
                <a:lnTo>
                  <a:pt x="21766" y="1325"/>
                </a:lnTo>
                <a:lnTo>
                  <a:pt x="21778" y="1217"/>
                </a:lnTo>
                <a:lnTo>
                  <a:pt x="21778" y="1110"/>
                </a:lnTo>
                <a:lnTo>
                  <a:pt x="21772" y="1003"/>
                </a:lnTo>
                <a:lnTo>
                  <a:pt x="21755" y="895"/>
                </a:lnTo>
                <a:lnTo>
                  <a:pt x="21732" y="795"/>
                </a:lnTo>
                <a:lnTo>
                  <a:pt x="21703" y="695"/>
                </a:lnTo>
                <a:lnTo>
                  <a:pt x="21668" y="595"/>
                </a:lnTo>
                <a:lnTo>
                  <a:pt x="21622" y="502"/>
                </a:lnTo>
                <a:lnTo>
                  <a:pt x="21570" y="416"/>
                </a:lnTo>
                <a:lnTo>
                  <a:pt x="21512" y="337"/>
                </a:lnTo>
                <a:lnTo>
                  <a:pt x="21449" y="258"/>
                </a:lnTo>
                <a:lnTo>
                  <a:pt x="21379" y="194"/>
                </a:lnTo>
                <a:lnTo>
                  <a:pt x="21304" y="137"/>
                </a:lnTo>
                <a:lnTo>
                  <a:pt x="21223" y="87"/>
                </a:lnTo>
                <a:lnTo>
                  <a:pt x="21142" y="51"/>
                </a:lnTo>
                <a:lnTo>
                  <a:pt x="21050" y="22"/>
                </a:lnTo>
                <a:lnTo>
                  <a:pt x="2095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3"/>
          <p:cNvSpPr/>
          <p:nvPr/>
        </p:nvSpPr>
        <p:spPr>
          <a:xfrm>
            <a:off x="8824371" y="4289426"/>
            <a:ext cx="90657" cy="137055"/>
          </a:xfrm>
          <a:custGeom>
            <a:avLst/>
            <a:gdLst/>
            <a:ahLst/>
            <a:cxnLst/>
            <a:rect l="l" t="t" r="r" b="b"/>
            <a:pathLst>
              <a:path w="5549" h="8389" extrusionOk="0">
                <a:moveTo>
                  <a:pt x="526" y="1"/>
                </a:moveTo>
                <a:lnTo>
                  <a:pt x="474" y="15"/>
                </a:lnTo>
                <a:lnTo>
                  <a:pt x="422" y="29"/>
                </a:lnTo>
                <a:lnTo>
                  <a:pt x="370" y="44"/>
                </a:lnTo>
                <a:lnTo>
                  <a:pt x="318" y="72"/>
                </a:lnTo>
                <a:lnTo>
                  <a:pt x="272" y="101"/>
                </a:lnTo>
                <a:lnTo>
                  <a:pt x="226" y="137"/>
                </a:lnTo>
                <a:lnTo>
                  <a:pt x="185" y="172"/>
                </a:lnTo>
                <a:lnTo>
                  <a:pt x="150" y="215"/>
                </a:lnTo>
                <a:lnTo>
                  <a:pt x="116" y="266"/>
                </a:lnTo>
                <a:lnTo>
                  <a:pt x="81" y="323"/>
                </a:lnTo>
                <a:lnTo>
                  <a:pt x="58" y="380"/>
                </a:lnTo>
                <a:lnTo>
                  <a:pt x="35" y="452"/>
                </a:lnTo>
                <a:lnTo>
                  <a:pt x="18" y="516"/>
                </a:lnTo>
                <a:lnTo>
                  <a:pt x="6" y="595"/>
                </a:lnTo>
                <a:lnTo>
                  <a:pt x="0" y="673"/>
                </a:lnTo>
                <a:lnTo>
                  <a:pt x="6" y="759"/>
                </a:lnTo>
                <a:lnTo>
                  <a:pt x="23" y="1067"/>
                </a:lnTo>
                <a:lnTo>
                  <a:pt x="52" y="1368"/>
                </a:lnTo>
                <a:lnTo>
                  <a:pt x="93" y="1668"/>
                </a:lnTo>
                <a:lnTo>
                  <a:pt x="145" y="1969"/>
                </a:lnTo>
                <a:lnTo>
                  <a:pt x="203" y="2262"/>
                </a:lnTo>
                <a:lnTo>
                  <a:pt x="272" y="2563"/>
                </a:lnTo>
                <a:lnTo>
                  <a:pt x="347" y="2856"/>
                </a:lnTo>
                <a:lnTo>
                  <a:pt x="434" y="3143"/>
                </a:lnTo>
                <a:lnTo>
                  <a:pt x="526" y="3429"/>
                </a:lnTo>
                <a:lnTo>
                  <a:pt x="630" y="3715"/>
                </a:lnTo>
                <a:lnTo>
                  <a:pt x="740" y="3994"/>
                </a:lnTo>
                <a:lnTo>
                  <a:pt x="861" y="4266"/>
                </a:lnTo>
                <a:lnTo>
                  <a:pt x="983" y="4538"/>
                </a:lnTo>
                <a:lnTo>
                  <a:pt x="1121" y="4803"/>
                </a:lnTo>
                <a:lnTo>
                  <a:pt x="1260" y="5061"/>
                </a:lnTo>
                <a:lnTo>
                  <a:pt x="1405" y="5311"/>
                </a:lnTo>
                <a:lnTo>
                  <a:pt x="1561" y="5562"/>
                </a:lnTo>
                <a:lnTo>
                  <a:pt x="1723" y="5805"/>
                </a:lnTo>
                <a:lnTo>
                  <a:pt x="1890" y="6041"/>
                </a:lnTo>
                <a:lnTo>
                  <a:pt x="2064" y="6263"/>
                </a:lnTo>
                <a:lnTo>
                  <a:pt x="2237" y="6485"/>
                </a:lnTo>
                <a:lnTo>
                  <a:pt x="2422" y="6699"/>
                </a:lnTo>
                <a:lnTo>
                  <a:pt x="2613" y="6900"/>
                </a:lnTo>
                <a:lnTo>
                  <a:pt x="2809" y="7100"/>
                </a:lnTo>
                <a:lnTo>
                  <a:pt x="3006" y="7286"/>
                </a:lnTo>
                <a:lnTo>
                  <a:pt x="3208" y="7465"/>
                </a:lnTo>
                <a:lnTo>
                  <a:pt x="3422" y="7630"/>
                </a:lnTo>
                <a:lnTo>
                  <a:pt x="3630" y="7794"/>
                </a:lnTo>
                <a:lnTo>
                  <a:pt x="3850" y="7938"/>
                </a:lnTo>
                <a:lnTo>
                  <a:pt x="4069" y="8081"/>
                </a:lnTo>
                <a:lnTo>
                  <a:pt x="4295" y="8202"/>
                </a:lnTo>
                <a:lnTo>
                  <a:pt x="4520" y="8324"/>
                </a:lnTo>
                <a:lnTo>
                  <a:pt x="4601" y="8353"/>
                </a:lnTo>
                <a:lnTo>
                  <a:pt x="4688" y="8381"/>
                </a:lnTo>
                <a:lnTo>
                  <a:pt x="4763" y="8388"/>
                </a:lnTo>
                <a:lnTo>
                  <a:pt x="4844" y="8388"/>
                </a:lnTo>
                <a:lnTo>
                  <a:pt x="4913" y="8381"/>
                </a:lnTo>
                <a:lnTo>
                  <a:pt x="4988" y="8360"/>
                </a:lnTo>
                <a:lnTo>
                  <a:pt x="5052" y="8331"/>
                </a:lnTo>
                <a:lnTo>
                  <a:pt x="5115" y="8295"/>
                </a:lnTo>
                <a:lnTo>
                  <a:pt x="5179" y="8245"/>
                </a:lnTo>
                <a:lnTo>
                  <a:pt x="5231" y="8195"/>
                </a:lnTo>
                <a:lnTo>
                  <a:pt x="5283" y="8138"/>
                </a:lnTo>
                <a:lnTo>
                  <a:pt x="5329" y="8066"/>
                </a:lnTo>
                <a:lnTo>
                  <a:pt x="5375" y="7995"/>
                </a:lnTo>
                <a:lnTo>
                  <a:pt x="5416" y="7923"/>
                </a:lnTo>
                <a:lnTo>
                  <a:pt x="5450" y="7837"/>
                </a:lnTo>
                <a:lnTo>
                  <a:pt x="5479" y="7759"/>
                </a:lnTo>
                <a:lnTo>
                  <a:pt x="5503" y="7673"/>
                </a:lnTo>
                <a:lnTo>
                  <a:pt x="5520" y="7580"/>
                </a:lnTo>
                <a:lnTo>
                  <a:pt x="5537" y="7487"/>
                </a:lnTo>
                <a:lnTo>
                  <a:pt x="5543" y="7394"/>
                </a:lnTo>
                <a:lnTo>
                  <a:pt x="5549" y="7301"/>
                </a:lnTo>
                <a:lnTo>
                  <a:pt x="5543" y="7208"/>
                </a:lnTo>
                <a:lnTo>
                  <a:pt x="5537" y="7122"/>
                </a:lnTo>
                <a:lnTo>
                  <a:pt x="5520" y="7029"/>
                </a:lnTo>
                <a:lnTo>
                  <a:pt x="5503" y="6943"/>
                </a:lnTo>
                <a:lnTo>
                  <a:pt x="5474" y="6850"/>
                </a:lnTo>
                <a:lnTo>
                  <a:pt x="5439" y="6771"/>
                </a:lnTo>
                <a:lnTo>
                  <a:pt x="5398" y="6692"/>
                </a:lnTo>
                <a:lnTo>
                  <a:pt x="5352" y="6614"/>
                </a:lnTo>
                <a:lnTo>
                  <a:pt x="5294" y="6542"/>
                </a:lnTo>
                <a:lnTo>
                  <a:pt x="5237" y="6478"/>
                </a:lnTo>
                <a:lnTo>
                  <a:pt x="5167" y="6420"/>
                </a:lnTo>
                <a:lnTo>
                  <a:pt x="4982" y="6284"/>
                </a:lnTo>
                <a:lnTo>
                  <a:pt x="4809" y="6141"/>
                </a:lnTo>
                <a:lnTo>
                  <a:pt x="4636" y="6005"/>
                </a:lnTo>
                <a:lnTo>
                  <a:pt x="4468" y="5855"/>
                </a:lnTo>
                <a:lnTo>
                  <a:pt x="4300" y="5712"/>
                </a:lnTo>
                <a:lnTo>
                  <a:pt x="4144" y="5562"/>
                </a:lnTo>
                <a:lnTo>
                  <a:pt x="3988" y="5411"/>
                </a:lnTo>
                <a:lnTo>
                  <a:pt x="3838" y="5261"/>
                </a:lnTo>
                <a:lnTo>
                  <a:pt x="3688" y="5104"/>
                </a:lnTo>
                <a:lnTo>
                  <a:pt x="3549" y="4946"/>
                </a:lnTo>
                <a:lnTo>
                  <a:pt x="3410" y="4789"/>
                </a:lnTo>
                <a:lnTo>
                  <a:pt x="3272" y="4624"/>
                </a:lnTo>
                <a:lnTo>
                  <a:pt x="3144" y="4459"/>
                </a:lnTo>
                <a:lnTo>
                  <a:pt x="3017" y="4288"/>
                </a:lnTo>
                <a:lnTo>
                  <a:pt x="2890" y="4116"/>
                </a:lnTo>
                <a:lnTo>
                  <a:pt x="2769" y="3944"/>
                </a:lnTo>
                <a:lnTo>
                  <a:pt x="2653" y="3758"/>
                </a:lnTo>
                <a:lnTo>
                  <a:pt x="2538" y="3579"/>
                </a:lnTo>
                <a:lnTo>
                  <a:pt x="2428" y="3393"/>
                </a:lnTo>
                <a:lnTo>
                  <a:pt x="2324" y="3200"/>
                </a:lnTo>
                <a:lnTo>
                  <a:pt x="2220" y="3007"/>
                </a:lnTo>
                <a:lnTo>
                  <a:pt x="2116" y="2806"/>
                </a:lnTo>
                <a:lnTo>
                  <a:pt x="2017" y="2599"/>
                </a:lnTo>
                <a:lnTo>
                  <a:pt x="1925" y="2391"/>
                </a:lnTo>
                <a:lnTo>
                  <a:pt x="1832" y="2184"/>
                </a:lnTo>
                <a:lnTo>
                  <a:pt x="1746" y="1962"/>
                </a:lnTo>
                <a:lnTo>
                  <a:pt x="1659" y="1740"/>
                </a:lnTo>
                <a:lnTo>
                  <a:pt x="1572" y="1511"/>
                </a:lnTo>
                <a:lnTo>
                  <a:pt x="1491" y="1282"/>
                </a:lnTo>
                <a:lnTo>
                  <a:pt x="1410" y="1046"/>
                </a:lnTo>
                <a:lnTo>
                  <a:pt x="1335" y="802"/>
                </a:lnTo>
                <a:lnTo>
                  <a:pt x="1260" y="552"/>
                </a:lnTo>
                <a:lnTo>
                  <a:pt x="1237" y="480"/>
                </a:lnTo>
                <a:lnTo>
                  <a:pt x="1208" y="409"/>
                </a:lnTo>
                <a:lnTo>
                  <a:pt x="1173" y="351"/>
                </a:lnTo>
                <a:lnTo>
                  <a:pt x="1139" y="294"/>
                </a:lnTo>
                <a:lnTo>
                  <a:pt x="1098" y="244"/>
                </a:lnTo>
                <a:lnTo>
                  <a:pt x="1052" y="194"/>
                </a:lnTo>
                <a:lnTo>
                  <a:pt x="1006" y="151"/>
                </a:lnTo>
                <a:lnTo>
                  <a:pt x="960" y="115"/>
                </a:lnTo>
                <a:lnTo>
                  <a:pt x="908" y="87"/>
                </a:lnTo>
                <a:lnTo>
                  <a:pt x="856" y="58"/>
                </a:lnTo>
                <a:lnTo>
                  <a:pt x="804" y="37"/>
                </a:lnTo>
                <a:lnTo>
                  <a:pt x="752" y="22"/>
                </a:lnTo>
                <a:lnTo>
                  <a:pt x="694" y="8"/>
                </a:lnTo>
                <a:lnTo>
                  <a:pt x="6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8977812" y="4476033"/>
            <a:ext cx="113611" cy="82929"/>
          </a:xfrm>
          <a:custGeom>
            <a:avLst/>
            <a:gdLst/>
            <a:ahLst/>
            <a:cxnLst/>
            <a:rect l="l" t="t" r="r" b="b"/>
            <a:pathLst>
              <a:path w="6954" h="5076" extrusionOk="0">
                <a:moveTo>
                  <a:pt x="717" y="1"/>
                </a:moveTo>
                <a:lnTo>
                  <a:pt x="648" y="15"/>
                </a:lnTo>
                <a:lnTo>
                  <a:pt x="578" y="30"/>
                </a:lnTo>
                <a:lnTo>
                  <a:pt x="515" y="58"/>
                </a:lnTo>
                <a:lnTo>
                  <a:pt x="451" y="94"/>
                </a:lnTo>
                <a:lnTo>
                  <a:pt x="393" y="130"/>
                </a:lnTo>
                <a:lnTo>
                  <a:pt x="335" y="180"/>
                </a:lnTo>
                <a:lnTo>
                  <a:pt x="283" y="230"/>
                </a:lnTo>
                <a:lnTo>
                  <a:pt x="231" y="287"/>
                </a:lnTo>
                <a:lnTo>
                  <a:pt x="185" y="352"/>
                </a:lnTo>
                <a:lnTo>
                  <a:pt x="145" y="416"/>
                </a:lnTo>
                <a:lnTo>
                  <a:pt x="104" y="488"/>
                </a:lnTo>
                <a:lnTo>
                  <a:pt x="75" y="559"/>
                </a:lnTo>
                <a:lnTo>
                  <a:pt x="46" y="638"/>
                </a:lnTo>
                <a:lnTo>
                  <a:pt x="23" y="717"/>
                </a:lnTo>
                <a:lnTo>
                  <a:pt x="12" y="795"/>
                </a:lnTo>
                <a:lnTo>
                  <a:pt x="0" y="881"/>
                </a:lnTo>
                <a:lnTo>
                  <a:pt x="0" y="967"/>
                </a:lnTo>
                <a:lnTo>
                  <a:pt x="6" y="1046"/>
                </a:lnTo>
                <a:lnTo>
                  <a:pt x="23" y="1132"/>
                </a:lnTo>
                <a:lnTo>
                  <a:pt x="46" y="1218"/>
                </a:lnTo>
                <a:lnTo>
                  <a:pt x="75" y="1303"/>
                </a:lnTo>
                <a:lnTo>
                  <a:pt x="116" y="1382"/>
                </a:lnTo>
                <a:lnTo>
                  <a:pt x="162" y="1468"/>
                </a:lnTo>
                <a:lnTo>
                  <a:pt x="220" y="1547"/>
                </a:lnTo>
                <a:lnTo>
                  <a:pt x="370" y="1726"/>
                </a:lnTo>
                <a:lnTo>
                  <a:pt x="526" y="1905"/>
                </a:lnTo>
                <a:lnTo>
                  <a:pt x="682" y="2076"/>
                </a:lnTo>
                <a:lnTo>
                  <a:pt x="838" y="2248"/>
                </a:lnTo>
                <a:lnTo>
                  <a:pt x="1000" y="2413"/>
                </a:lnTo>
                <a:lnTo>
                  <a:pt x="1168" y="2577"/>
                </a:lnTo>
                <a:lnTo>
                  <a:pt x="1330" y="2735"/>
                </a:lnTo>
                <a:lnTo>
                  <a:pt x="1503" y="2885"/>
                </a:lnTo>
                <a:lnTo>
                  <a:pt x="1671" y="3035"/>
                </a:lnTo>
                <a:lnTo>
                  <a:pt x="1844" y="3186"/>
                </a:lnTo>
                <a:lnTo>
                  <a:pt x="2023" y="3329"/>
                </a:lnTo>
                <a:lnTo>
                  <a:pt x="2202" y="3465"/>
                </a:lnTo>
                <a:lnTo>
                  <a:pt x="2381" y="3594"/>
                </a:lnTo>
                <a:lnTo>
                  <a:pt x="2566" y="3722"/>
                </a:lnTo>
                <a:lnTo>
                  <a:pt x="2746" y="3844"/>
                </a:lnTo>
                <a:lnTo>
                  <a:pt x="2936" y="3966"/>
                </a:lnTo>
                <a:lnTo>
                  <a:pt x="3121" y="4080"/>
                </a:lnTo>
                <a:lnTo>
                  <a:pt x="3312" y="4188"/>
                </a:lnTo>
                <a:lnTo>
                  <a:pt x="3509" y="4288"/>
                </a:lnTo>
                <a:lnTo>
                  <a:pt x="3699" y="4388"/>
                </a:lnTo>
                <a:lnTo>
                  <a:pt x="3896" y="4474"/>
                </a:lnTo>
                <a:lnTo>
                  <a:pt x="4092" y="4560"/>
                </a:lnTo>
                <a:lnTo>
                  <a:pt x="4295" y="4639"/>
                </a:lnTo>
                <a:lnTo>
                  <a:pt x="4491" y="4717"/>
                </a:lnTo>
                <a:lnTo>
                  <a:pt x="4693" y="4782"/>
                </a:lnTo>
                <a:lnTo>
                  <a:pt x="4896" y="4839"/>
                </a:lnTo>
                <a:lnTo>
                  <a:pt x="5104" y="4896"/>
                </a:lnTo>
                <a:lnTo>
                  <a:pt x="5312" y="4946"/>
                </a:lnTo>
                <a:lnTo>
                  <a:pt x="5514" y="4989"/>
                </a:lnTo>
                <a:lnTo>
                  <a:pt x="5722" y="5025"/>
                </a:lnTo>
                <a:lnTo>
                  <a:pt x="5936" y="5046"/>
                </a:lnTo>
                <a:lnTo>
                  <a:pt x="6144" y="5068"/>
                </a:lnTo>
                <a:lnTo>
                  <a:pt x="6231" y="5075"/>
                </a:lnTo>
                <a:lnTo>
                  <a:pt x="6312" y="5061"/>
                </a:lnTo>
                <a:lnTo>
                  <a:pt x="6387" y="5039"/>
                </a:lnTo>
                <a:lnTo>
                  <a:pt x="6456" y="5011"/>
                </a:lnTo>
                <a:lnTo>
                  <a:pt x="6526" y="4975"/>
                </a:lnTo>
                <a:lnTo>
                  <a:pt x="6589" y="4932"/>
                </a:lnTo>
                <a:lnTo>
                  <a:pt x="6647" y="4875"/>
                </a:lnTo>
                <a:lnTo>
                  <a:pt x="6699" y="4817"/>
                </a:lnTo>
                <a:lnTo>
                  <a:pt x="6745" y="4746"/>
                </a:lnTo>
                <a:lnTo>
                  <a:pt x="6791" y="4674"/>
                </a:lnTo>
                <a:lnTo>
                  <a:pt x="6826" y="4596"/>
                </a:lnTo>
                <a:lnTo>
                  <a:pt x="6861" y="4517"/>
                </a:lnTo>
                <a:lnTo>
                  <a:pt x="6890" y="4431"/>
                </a:lnTo>
                <a:lnTo>
                  <a:pt x="6913" y="4345"/>
                </a:lnTo>
                <a:lnTo>
                  <a:pt x="6930" y="4252"/>
                </a:lnTo>
                <a:lnTo>
                  <a:pt x="6942" y="4159"/>
                </a:lnTo>
                <a:lnTo>
                  <a:pt x="6953" y="4073"/>
                </a:lnTo>
                <a:lnTo>
                  <a:pt x="6953" y="3980"/>
                </a:lnTo>
                <a:lnTo>
                  <a:pt x="6947" y="3887"/>
                </a:lnTo>
                <a:lnTo>
                  <a:pt x="6942" y="3794"/>
                </a:lnTo>
                <a:lnTo>
                  <a:pt x="6924" y="3708"/>
                </a:lnTo>
                <a:lnTo>
                  <a:pt x="6907" y="3622"/>
                </a:lnTo>
                <a:lnTo>
                  <a:pt x="6878" y="3544"/>
                </a:lnTo>
                <a:lnTo>
                  <a:pt x="6843" y="3465"/>
                </a:lnTo>
                <a:lnTo>
                  <a:pt x="6809" y="3386"/>
                </a:lnTo>
                <a:lnTo>
                  <a:pt x="6763" y="3322"/>
                </a:lnTo>
                <a:lnTo>
                  <a:pt x="6711" y="3257"/>
                </a:lnTo>
                <a:lnTo>
                  <a:pt x="6653" y="3200"/>
                </a:lnTo>
                <a:lnTo>
                  <a:pt x="6595" y="3157"/>
                </a:lnTo>
                <a:lnTo>
                  <a:pt x="6526" y="3114"/>
                </a:lnTo>
                <a:lnTo>
                  <a:pt x="6445" y="3085"/>
                </a:lnTo>
                <a:lnTo>
                  <a:pt x="6364" y="3064"/>
                </a:lnTo>
                <a:lnTo>
                  <a:pt x="6000" y="2985"/>
                </a:lnTo>
                <a:lnTo>
                  <a:pt x="5647" y="2907"/>
                </a:lnTo>
                <a:lnTo>
                  <a:pt x="5294" y="2814"/>
                </a:lnTo>
                <a:lnTo>
                  <a:pt x="4948" y="2706"/>
                </a:lnTo>
                <a:lnTo>
                  <a:pt x="4612" y="2592"/>
                </a:lnTo>
                <a:lnTo>
                  <a:pt x="4277" y="2463"/>
                </a:lnTo>
                <a:lnTo>
                  <a:pt x="3948" y="2320"/>
                </a:lnTo>
                <a:lnTo>
                  <a:pt x="3630" y="2162"/>
                </a:lnTo>
                <a:lnTo>
                  <a:pt x="3468" y="2076"/>
                </a:lnTo>
                <a:lnTo>
                  <a:pt x="3312" y="1983"/>
                </a:lnTo>
                <a:lnTo>
                  <a:pt x="3156" y="1897"/>
                </a:lnTo>
                <a:lnTo>
                  <a:pt x="3000" y="1797"/>
                </a:lnTo>
                <a:lnTo>
                  <a:pt x="2850" y="1697"/>
                </a:lnTo>
                <a:lnTo>
                  <a:pt x="2699" y="1590"/>
                </a:lnTo>
                <a:lnTo>
                  <a:pt x="2549" y="1482"/>
                </a:lnTo>
                <a:lnTo>
                  <a:pt x="2399" y="1361"/>
                </a:lnTo>
                <a:lnTo>
                  <a:pt x="2254" y="1246"/>
                </a:lnTo>
                <a:lnTo>
                  <a:pt x="2104" y="1117"/>
                </a:lnTo>
                <a:lnTo>
                  <a:pt x="1960" y="989"/>
                </a:lnTo>
                <a:lnTo>
                  <a:pt x="1821" y="853"/>
                </a:lnTo>
                <a:lnTo>
                  <a:pt x="1676" y="709"/>
                </a:lnTo>
                <a:lnTo>
                  <a:pt x="1538" y="566"/>
                </a:lnTo>
                <a:lnTo>
                  <a:pt x="1399" y="416"/>
                </a:lnTo>
                <a:lnTo>
                  <a:pt x="1260" y="259"/>
                </a:lnTo>
                <a:lnTo>
                  <a:pt x="1197" y="187"/>
                </a:lnTo>
                <a:lnTo>
                  <a:pt x="1127" y="130"/>
                </a:lnTo>
                <a:lnTo>
                  <a:pt x="1064" y="80"/>
                </a:lnTo>
                <a:lnTo>
                  <a:pt x="994" y="44"/>
                </a:lnTo>
                <a:lnTo>
                  <a:pt x="925" y="22"/>
                </a:lnTo>
                <a:lnTo>
                  <a:pt x="850" y="8"/>
                </a:lnTo>
                <a:lnTo>
                  <a:pt x="78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9156185" y="4531695"/>
            <a:ext cx="101619" cy="38491"/>
          </a:xfrm>
          <a:custGeom>
            <a:avLst/>
            <a:gdLst/>
            <a:ahLst/>
            <a:cxnLst/>
            <a:rect l="l" t="t" r="r" b="b"/>
            <a:pathLst>
              <a:path w="6220" h="2356" extrusionOk="0">
                <a:moveTo>
                  <a:pt x="5306" y="1"/>
                </a:moveTo>
                <a:lnTo>
                  <a:pt x="3618" y="51"/>
                </a:lnTo>
                <a:lnTo>
                  <a:pt x="3532" y="58"/>
                </a:lnTo>
                <a:lnTo>
                  <a:pt x="3456" y="79"/>
                </a:lnTo>
                <a:lnTo>
                  <a:pt x="3381" y="108"/>
                </a:lnTo>
                <a:lnTo>
                  <a:pt x="3312" y="137"/>
                </a:lnTo>
                <a:lnTo>
                  <a:pt x="2647" y="172"/>
                </a:lnTo>
                <a:lnTo>
                  <a:pt x="1983" y="215"/>
                </a:lnTo>
                <a:lnTo>
                  <a:pt x="1324" y="272"/>
                </a:lnTo>
                <a:lnTo>
                  <a:pt x="659" y="337"/>
                </a:lnTo>
                <a:lnTo>
                  <a:pt x="578" y="351"/>
                </a:lnTo>
                <a:lnTo>
                  <a:pt x="503" y="373"/>
                </a:lnTo>
                <a:lnTo>
                  <a:pt x="434" y="401"/>
                </a:lnTo>
                <a:lnTo>
                  <a:pt x="370" y="430"/>
                </a:lnTo>
                <a:lnTo>
                  <a:pt x="312" y="473"/>
                </a:lnTo>
                <a:lnTo>
                  <a:pt x="260" y="523"/>
                </a:lnTo>
                <a:lnTo>
                  <a:pt x="208" y="573"/>
                </a:lnTo>
                <a:lnTo>
                  <a:pt x="168" y="630"/>
                </a:lnTo>
                <a:lnTo>
                  <a:pt x="127" y="688"/>
                </a:lnTo>
                <a:lnTo>
                  <a:pt x="93" y="752"/>
                </a:lnTo>
                <a:lnTo>
                  <a:pt x="64" y="816"/>
                </a:lnTo>
                <a:lnTo>
                  <a:pt x="41" y="888"/>
                </a:lnTo>
                <a:lnTo>
                  <a:pt x="23" y="960"/>
                </a:lnTo>
                <a:lnTo>
                  <a:pt x="12" y="1031"/>
                </a:lnTo>
                <a:lnTo>
                  <a:pt x="6" y="1103"/>
                </a:lnTo>
                <a:lnTo>
                  <a:pt x="0" y="1181"/>
                </a:lnTo>
                <a:lnTo>
                  <a:pt x="6" y="1253"/>
                </a:lnTo>
                <a:lnTo>
                  <a:pt x="12" y="1325"/>
                </a:lnTo>
                <a:lnTo>
                  <a:pt x="23" y="1403"/>
                </a:lnTo>
                <a:lnTo>
                  <a:pt x="41" y="1475"/>
                </a:lnTo>
                <a:lnTo>
                  <a:pt x="64" y="1539"/>
                </a:lnTo>
                <a:lnTo>
                  <a:pt x="93" y="1611"/>
                </a:lnTo>
                <a:lnTo>
                  <a:pt x="127" y="1668"/>
                </a:lnTo>
                <a:lnTo>
                  <a:pt x="168" y="1732"/>
                </a:lnTo>
                <a:lnTo>
                  <a:pt x="208" y="1790"/>
                </a:lnTo>
                <a:lnTo>
                  <a:pt x="260" y="1840"/>
                </a:lnTo>
                <a:lnTo>
                  <a:pt x="312" y="1883"/>
                </a:lnTo>
                <a:lnTo>
                  <a:pt x="370" y="1926"/>
                </a:lnTo>
                <a:lnTo>
                  <a:pt x="434" y="1961"/>
                </a:lnTo>
                <a:lnTo>
                  <a:pt x="503" y="1990"/>
                </a:lnTo>
                <a:lnTo>
                  <a:pt x="578" y="2012"/>
                </a:lnTo>
                <a:lnTo>
                  <a:pt x="659" y="2019"/>
                </a:lnTo>
                <a:lnTo>
                  <a:pt x="1324" y="2090"/>
                </a:lnTo>
                <a:lnTo>
                  <a:pt x="1983" y="2140"/>
                </a:lnTo>
                <a:lnTo>
                  <a:pt x="2647" y="2183"/>
                </a:lnTo>
                <a:lnTo>
                  <a:pt x="3312" y="2226"/>
                </a:lnTo>
                <a:lnTo>
                  <a:pt x="3381" y="2255"/>
                </a:lnTo>
                <a:lnTo>
                  <a:pt x="3456" y="2276"/>
                </a:lnTo>
                <a:lnTo>
                  <a:pt x="3537" y="2298"/>
                </a:lnTo>
                <a:lnTo>
                  <a:pt x="3618" y="2305"/>
                </a:lnTo>
                <a:lnTo>
                  <a:pt x="5306" y="2355"/>
                </a:lnTo>
                <a:lnTo>
                  <a:pt x="5422" y="2355"/>
                </a:lnTo>
                <a:lnTo>
                  <a:pt x="5526" y="2348"/>
                </a:lnTo>
                <a:lnTo>
                  <a:pt x="5624" y="2319"/>
                </a:lnTo>
                <a:lnTo>
                  <a:pt x="5710" y="2284"/>
                </a:lnTo>
                <a:lnTo>
                  <a:pt x="5791" y="2233"/>
                </a:lnTo>
                <a:lnTo>
                  <a:pt x="5867" y="2169"/>
                </a:lnTo>
                <a:lnTo>
                  <a:pt x="5936" y="2097"/>
                </a:lnTo>
                <a:lnTo>
                  <a:pt x="5999" y="2019"/>
                </a:lnTo>
                <a:lnTo>
                  <a:pt x="6052" y="1933"/>
                </a:lnTo>
                <a:lnTo>
                  <a:pt x="6098" y="1840"/>
                </a:lnTo>
                <a:lnTo>
                  <a:pt x="6138" y="1732"/>
                </a:lnTo>
                <a:lnTo>
                  <a:pt x="6167" y="1632"/>
                </a:lnTo>
                <a:lnTo>
                  <a:pt x="6190" y="1518"/>
                </a:lnTo>
                <a:lnTo>
                  <a:pt x="6208" y="1410"/>
                </a:lnTo>
                <a:lnTo>
                  <a:pt x="6219" y="1296"/>
                </a:lnTo>
                <a:lnTo>
                  <a:pt x="6219" y="1181"/>
                </a:lnTo>
                <a:lnTo>
                  <a:pt x="6219" y="1067"/>
                </a:lnTo>
                <a:lnTo>
                  <a:pt x="6208" y="952"/>
                </a:lnTo>
                <a:lnTo>
                  <a:pt x="6190" y="838"/>
                </a:lnTo>
                <a:lnTo>
                  <a:pt x="6167" y="731"/>
                </a:lnTo>
                <a:lnTo>
                  <a:pt x="6138" y="623"/>
                </a:lnTo>
                <a:lnTo>
                  <a:pt x="6098" y="523"/>
                </a:lnTo>
                <a:lnTo>
                  <a:pt x="6052" y="430"/>
                </a:lnTo>
                <a:lnTo>
                  <a:pt x="5999" y="337"/>
                </a:lnTo>
                <a:lnTo>
                  <a:pt x="5936" y="258"/>
                </a:lnTo>
                <a:lnTo>
                  <a:pt x="5867" y="187"/>
                </a:lnTo>
                <a:lnTo>
                  <a:pt x="5791" y="129"/>
                </a:lnTo>
                <a:lnTo>
                  <a:pt x="5710" y="79"/>
                </a:lnTo>
                <a:lnTo>
                  <a:pt x="5618" y="36"/>
                </a:lnTo>
                <a:lnTo>
                  <a:pt x="5526" y="15"/>
                </a:lnTo>
                <a:lnTo>
                  <a:pt x="542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5118598" y="4384806"/>
            <a:ext cx="260812" cy="492380"/>
          </a:xfrm>
          <a:custGeom>
            <a:avLst/>
            <a:gdLst/>
            <a:ahLst/>
            <a:cxnLst/>
            <a:rect l="l" t="t" r="r" b="b"/>
            <a:pathLst>
              <a:path w="15964" h="30138" extrusionOk="0">
                <a:moveTo>
                  <a:pt x="497" y="1"/>
                </a:moveTo>
                <a:lnTo>
                  <a:pt x="445" y="15"/>
                </a:lnTo>
                <a:lnTo>
                  <a:pt x="399" y="29"/>
                </a:lnTo>
                <a:lnTo>
                  <a:pt x="353" y="44"/>
                </a:lnTo>
                <a:lnTo>
                  <a:pt x="307" y="72"/>
                </a:lnTo>
                <a:lnTo>
                  <a:pt x="266" y="94"/>
                </a:lnTo>
                <a:lnTo>
                  <a:pt x="226" y="129"/>
                </a:lnTo>
                <a:lnTo>
                  <a:pt x="185" y="165"/>
                </a:lnTo>
                <a:lnTo>
                  <a:pt x="151" y="201"/>
                </a:lnTo>
                <a:lnTo>
                  <a:pt x="116" y="251"/>
                </a:lnTo>
                <a:lnTo>
                  <a:pt x="87" y="294"/>
                </a:lnTo>
                <a:lnTo>
                  <a:pt x="64" y="344"/>
                </a:lnTo>
                <a:lnTo>
                  <a:pt x="41" y="394"/>
                </a:lnTo>
                <a:lnTo>
                  <a:pt x="23" y="451"/>
                </a:lnTo>
                <a:lnTo>
                  <a:pt x="12" y="509"/>
                </a:lnTo>
                <a:lnTo>
                  <a:pt x="6" y="566"/>
                </a:lnTo>
                <a:lnTo>
                  <a:pt x="0" y="630"/>
                </a:lnTo>
                <a:lnTo>
                  <a:pt x="6" y="695"/>
                </a:lnTo>
                <a:lnTo>
                  <a:pt x="12" y="759"/>
                </a:lnTo>
                <a:lnTo>
                  <a:pt x="29" y="824"/>
                </a:lnTo>
                <a:lnTo>
                  <a:pt x="52" y="895"/>
                </a:lnTo>
                <a:lnTo>
                  <a:pt x="81" y="960"/>
                </a:lnTo>
                <a:lnTo>
                  <a:pt x="584" y="2040"/>
                </a:lnTo>
                <a:lnTo>
                  <a:pt x="1093" y="3114"/>
                </a:lnTo>
                <a:lnTo>
                  <a:pt x="1607" y="4180"/>
                </a:lnTo>
                <a:lnTo>
                  <a:pt x="2122" y="5247"/>
                </a:lnTo>
                <a:lnTo>
                  <a:pt x="3162" y="7379"/>
                </a:lnTo>
                <a:lnTo>
                  <a:pt x="4208" y="9505"/>
                </a:lnTo>
                <a:lnTo>
                  <a:pt x="5266" y="11630"/>
                </a:lnTo>
                <a:lnTo>
                  <a:pt x="6318" y="13749"/>
                </a:lnTo>
                <a:lnTo>
                  <a:pt x="7375" y="15867"/>
                </a:lnTo>
                <a:lnTo>
                  <a:pt x="8427" y="17986"/>
                </a:lnTo>
                <a:lnTo>
                  <a:pt x="8577" y="18308"/>
                </a:lnTo>
                <a:lnTo>
                  <a:pt x="8739" y="18644"/>
                </a:lnTo>
                <a:lnTo>
                  <a:pt x="8895" y="19002"/>
                </a:lnTo>
                <a:lnTo>
                  <a:pt x="9057" y="19374"/>
                </a:lnTo>
                <a:lnTo>
                  <a:pt x="9387" y="20161"/>
                </a:lnTo>
                <a:lnTo>
                  <a:pt x="9728" y="20991"/>
                </a:lnTo>
                <a:lnTo>
                  <a:pt x="10080" y="21857"/>
                </a:lnTo>
                <a:lnTo>
                  <a:pt x="10444" y="22738"/>
                </a:lnTo>
                <a:lnTo>
                  <a:pt x="10826" y="23632"/>
                </a:lnTo>
                <a:lnTo>
                  <a:pt x="11017" y="24083"/>
                </a:lnTo>
                <a:lnTo>
                  <a:pt x="11213" y="24527"/>
                </a:lnTo>
                <a:lnTo>
                  <a:pt x="11415" y="24963"/>
                </a:lnTo>
                <a:lnTo>
                  <a:pt x="11618" y="25400"/>
                </a:lnTo>
                <a:lnTo>
                  <a:pt x="11820" y="25822"/>
                </a:lnTo>
                <a:lnTo>
                  <a:pt x="12034" y="26244"/>
                </a:lnTo>
                <a:lnTo>
                  <a:pt x="12248" y="26652"/>
                </a:lnTo>
                <a:lnTo>
                  <a:pt x="12461" y="27046"/>
                </a:lnTo>
                <a:lnTo>
                  <a:pt x="12681" y="27432"/>
                </a:lnTo>
                <a:lnTo>
                  <a:pt x="12906" y="27797"/>
                </a:lnTo>
                <a:lnTo>
                  <a:pt x="13138" y="28148"/>
                </a:lnTo>
                <a:lnTo>
                  <a:pt x="13369" y="28485"/>
                </a:lnTo>
                <a:lnTo>
                  <a:pt x="13484" y="28649"/>
                </a:lnTo>
                <a:lnTo>
                  <a:pt x="13606" y="28799"/>
                </a:lnTo>
                <a:lnTo>
                  <a:pt x="13721" y="28950"/>
                </a:lnTo>
                <a:lnTo>
                  <a:pt x="13843" y="29093"/>
                </a:lnTo>
                <a:lnTo>
                  <a:pt x="13964" y="29236"/>
                </a:lnTo>
                <a:lnTo>
                  <a:pt x="14086" y="29365"/>
                </a:lnTo>
                <a:lnTo>
                  <a:pt x="14213" y="29494"/>
                </a:lnTo>
                <a:lnTo>
                  <a:pt x="14334" y="29615"/>
                </a:lnTo>
                <a:lnTo>
                  <a:pt x="14461" y="29730"/>
                </a:lnTo>
                <a:lnTo>
                  <a:pt x="14588" y="29837"/>
                </a:lnTo>
                <a:lnTo>
                  <a:pt x="14716" y="29937"/>
                </a:lnTo>
                <a:lnTo>
                  <a:pt x="14843" y="30030"/>
                </a:lnTo>
                <a:lnTo>
                  <a:pt x="14918" y="30073"/>
                </a:lnTo>
                <a:lnTo>
                  <a:pt x="14993" y="30109"/>
                </a:lnTo>
                <a:lnTo>
                  <a:pt x="15074" y="30131"/>
                </a:lnTo>
                <a:lnTo>
                  <a:pt x="15155" y="30138"/>
                </a:lnTo>
                <a:lnTo>
                  <a:pt x="15236" y="30138"/>
                </a:lnTo>
                <a:lnTo>
                  <a:pt x="15317" y="30131"/>
                </a:lnTo>
                <a:lnTo>
                  <a:pt x="15398" y="30109"/>
                </a:lnTo>
                <a:lnTo>
                  <a:pt x="15473" y="30080"/>
                </a:lnTo>
                <a:lnTo>
                  <a:pt x="15548" y="30038"/>
                </a:lnTo>
                <a:lnTo>
                  <a:pt x="15617" y="29987"/>
                </a:lnTo>
                <a:lnTo>
                  <a:pt x="15687" y="29930"/>
                </a:lnTo>
                <a:lnTo>
                  <a:pt x="15744" y="29859"/>
                </a:lnTo>
                <a:lnTo>
                  <a:pt x="15796" y="29787"/>
                </a:lnTo>
                <a:lnTo>
                  <a:pt x="15837" y="29701"/>
                </a:lnTo>
                <a:lnTo>
                  <a:pt x="15871" y="29601"/>
                </a:lnTo>
                <a:lnTo>
                  <a:pt x="15895" y="29501"/>
                </a:lnTo>
                <a:lnTo>
                  <a:pt x="15947" y="29186"/>
                </a:lnTo>
                <a:lnTo>
                  <a:pt x="15958" y="29100"/>
                </a:lnTo>
                <a:lnTo>
                  <a:pt x="15964" y="29014"/>
                </a:lnTo>
                <a:lnTo>
                  <a:pt x="15964" y="28935"/>
                </a:lnTo>
                <a:lnTo>
                  <a:pt x="15958" y="28850"/>
                </a:lnTo>
                <a:lnTo>
                  <a:pt x="15947" y="28771"/>
                </a:lnTo>
                <a:lnTo>
                  <a:pt x="15929" y="28692"/>
                </a:lnTo>
                <a:lnTo>
                  <a:pt x="15906" y="28613"/>
                </a:lnTo>
                <a:lnTo>
                  <a:pt x="15877" y="28542"/>
                </a:lnTo>
                <a:lnTo>
                  <a:pt x="15843" y="28470"/>
                </a:lnTo>
                <a:lnTo>
                  <a:pt x="15808" y="28406"/>
                </a:lnTo>
                <a:lnTo>
                  <a:pt x="15762" y="28349"/>
                </a:lnTo>
                <a:lnTo>
                  <a:pt x="15710" y="28291"/>
                </a:lnTo>
                <a:lnTo>
                  <a:pt x="15658" y="28241"/>
                </a:lnTo>
                <a:lnTo>
                  <a:pt x="15600" y="28198"/>
                </a:lnTo>
                <a:lnTo>
                  <a:pt x="15536" y="28162"/>
                </a:lnTo>
                <a:lnTo>
                  <a:pt x="15467" y="28141"/>
                </a:lnTo>
                <a:lnTo>
                  <a:pt x="15282" y="28077"/>
                </a:lnTo>
                <a:lnTo>
                  <a:pt x="15207" y="28055"/>
                </a:lnTo>
                <a:lnTo>
                  <a:pt x="15132" y="28048"/>
                </a:lnTo>
                <a:lnTo>
                  <a:pt x="15062" y="28055"/>
                </a:lnTo>
                <a:lnTo>
                  <a:pt x="14999" y="28069"/>
                </a:lnTo>
                <a:lnTo>
                  <a:pt x="14929" y="28091"/>
                </a:lnTo>
                <a:lnTo>
                  <a:pt x="14872" y="28120"/>
                </a:lnTo>
                <a:lnTo>
                  <a:pt x="14808" y="28155"/>
                </a:lnTo>
                <a:lnTo>
                  <a:pt x="14756" y="28198"/>
                </a:lnTo>
                <a:lnTo>
                  <a:pt x="14727" y="27948"/>
                </a:lnTo>
                <a:lnTo>
                  <a:pt x="14698" y="27704"/>
                </a:lnTo>
                <a:lnTo>
                  <a:pt x="14652" y="27461"/>
                </a:lnTo>
                <a:lnTo>
                  <a:pt x="14606" y="27218"/>
                </a:lnTo>
                <a:lnTo>
                  <a:pt x="14548" y="26982"/>
                </a:lnTo>
                <a:lnTo>
                  <a:pt x="14490" y="26753"/>
                </a:lnTo>
                <a:lnTo>
                  <a:pt x="14415" y="26524"/>
                </a:lnTo>
                <a:lnTo>
                  <a:pt x="14340" y="26295"/>
                </a:lnTo>
                <a:lnTo>
                  <a:pt x="14253" y="26073"/>
                </a:lnTo>
                <a:lnTo>
                  <a:pt x="14161" y="25851"/>
                </a:lnTo>
                <a:lnTo>
                  <a:pt x="14062" y="25636"/>
                </a:lnTo>
                <a:lnTo>
                  <a:pt x="13953" y="25421"/>
                </a:lnTo>
                <a:lnTo>
                  <a:pt x="13837" y="25214"/>
                </a:lnTo>
                <a:lnTo>
                  <a:pt x="13716" y="25006"/>
                </a:lnTo>
                <a:lnTo>
                  <a:pt x="13583" y="24806"/>
                </a:lnTo>
                <a:lnTo>
                  <a:pt x="13450" y="24606"/>
                </a:lnTo>
                <a:lnTo>
                  <a:pt x="11537" y="20863"/>
                </a:lnTo>
                <a:lnTo>
                  <a:pt x="8196" y="14307"/>
                </a:lnTo>
                <a:lnTo>
                  <a:pt x="6416" y="10793"/>
                </a:lnTo>
                <a:lnTo>
                  <a:pt x="4630" y="7279"/>
                </a:lnTo>
                <a:lnTo>
                  <a:pt x="3728" y="5526"/>
                </a:lnTo>
                <a:lnTo>
                  <a:pt x="2827" y="3779"/>
                </a:lnTo>
                <a:lnTo>
                  <a:pt x="1913" y="2033"/>
                </a:lnTo>
                <a:lnTo>
                  <a:pt x="1451" y="1167"/>
                </a:lnTo>
                <a:lnTo>
                  <a:pt x="989" y="301"/>
                </a:lnTo>
                <a:lnTo>
                  <a:pt x="954" y="244"/>
                </a:lnTo>
                <a:lnTo>
                  <a:pt x="914" y="187"/>
                </a:lnTo>
                <a:lnTo>
                  <a:pt x="873" y="144"/>
                </a:lnTo>
                <a:lnTo>
                  <a:pt x="827" y="101"/>
                </a:lnTo>
                <a:lnTo>
                  <a:pt x="786" y="72"/>
                </a:lnTo>
                <a:lnTo>
                  <a:pt x="740" y="44"/>
                </a:lnTo>
                <a:lnTo>
                  <a:pt x="688" y="22"/>
                </a:lnTo>
                <a:lnTo>
                  <a:pt x="642" y="8"/>
                </a:lnTo>
                <a:lnTo>
                  <a:pt x="59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3"/>
          <p:cNvSpPr/>
          <p:nvPr/>
        </p:nvSpPr>
        <p:spPr>
          <a:xfrm>
            <a:off x="5230020" y="4386685"/>
            <a:ext cx="265158" cy="471794"/>
          </a:xfrm>
          <a:custGeom>
            <a:avLst/>
            <a:gdLst/>
            <a:ahLst/>
            <a:cxnLst/>
            <a:rect l="l" t="t" r="r" b="b"/>
            <a:pathLst>
              <a:path w="16230" h="28878" extrusionOk="0">
                <a:moveTo>
                  <a:pt x="526" y="0"/>
                </a:moveTo>
                <a:lnTo>
                  <a:pt x="474" y="7"/>
                </a:lnTo>
                <a:lnTo>
                  <a:pt x="428" y="14"/>
                </a:lnTo>
                <a:lnTo>
                  <a:pt x="382" y="29"/>
                </a:lnTo>
                <a:lnTo>
                  <a:pt x="336" y="43"/>
                </a:lnTo>
                <a:lnTo>
                  <a:pt x="295" y="65"/>
                </a:lnTo>
                <a:lnTo>
                  <a:pt x="249" y="93"/>
                </a:lnTo>
                <a:lnTo>
                  <a:pt x="209" y="122"/>
                </a:lnTo>
                <a:lnTo>
                  <a:pt x="174" y="158"/>
                </a:lnTo>
                <a:lnTo>
                  <a:pt x="139" y="193"/>
                </a:lnTo>
                <a:lnTo>
                  <a:pt x="110" y="236"/>
                </a:lnTo>
                <a:lnTo>
                  <a:pt x="81" y="279"/>
                </a:lnTo>
                <a:lnTo>
                  <a:pt x="58" y="329"/>
                </a:lnTo>
                <a:lnTo>
                  <a:pt x="35" y="379"/>
                </a:lnTo>
                <a:lnTo>
                  <a:pt x="18" y="430"/>
                </a:lnTo>
                <a:lnTo>
                  <a:pt x="6" y="487"/>
                </a:lnTo>
                <a:lnTo>
                  <a:pt x="0" y="544"/>
                </a:lnTo>
                <a:lnTo>
                  <a:pt x="0" y="601"/>
                </a:lnTo>
                <a:lnTo>
                  <a:pt x="6" y="659"/>
                </a:lnTo>
                <a:lnTo>
                  <a:pt x="18" y="723"/>
                </a:lnTo>
                <a:lnTo>
                  <a:pt x="35" y="787"/>
                </a:lnTo>
                <a:lnTo>
                  <a:pt x="58" y="852"/>
                </a:lnTo>
                <a:lnTo>
                  <a:pt x="87" y="916"/>
                </a:lnTo>
                <a:lnTo>
                  <a:pt x="515" y="1739"/>
                </a:lnTo>
                <a:lnTo>
                  <a:pt x="943" y="2562"/>
                </a:lnTo>
                <a:lnTo>
                  <a:pt x="1370" y="3378"/>
                </a:lnTo>
                <a:lnTo>
                  <a:pt x="1804" y="4194"/>
                </a:lnTo>
                <a:lnTo>
                  <a:pt x="2682" y="5811"/>
                </a:lnTo>
                <a:lnTo>
                  <a:pt x="3567" y="7429"/>
                </a:lnTo>
                <a:lnTo>
                  <a:pt x="4457" y="9039"/>
                </a:lnTo>
                <a:lnTo>
                  <a:pt x="5347" y="10649"/>
                </a:lnTo>
                <a:lnTo>
                  <a:pt x="6243" y="12260"/>
                </a:lnTo>
                <a:lnTo>
                  <a:pt x="7127" y="13870"/>
                </a:lnTo>
                <a:lnTo>
                  <a:pt x="10444" y="19896"/>
                </a:lnTo>
                <a:lnTo>
                  <a:pt x="10624" y="20204"/>
                </a:lnTo>
                <a:lnTo>
                  <a:pt x="10849" y="20569"/>
                </a:lnTo>
                <a:lnTo>
                  <a:pt x="11398" y="21420"/>
                </a:lnTo>
                <a:lnTo>
                  <a:pt x="11704" y="21900"/>
                </a:lnTo>
                <a:lnTo>
                  <a:pt x="12022" y="22401"/>
                </a:lnTo>
                <a:lnTo>
                  <a:pt x="12346" y="22923"/>
                </a:lnTo>
                <a:lnTo>
                  <a:pt x="12664" y="23453"/>
                </a:lnTo>
                <a:lnTo>
                  <a:pt x="12820" y="23725"/>
                </a:lnTo>
                <a:lnTo>
                  <a:pt x="12970" y="23990"/>
                </a:lnTo>
                <a:lnTo>
                  <a:pt x="13115" y="24262"/>
                </a:lnTo>
                <a:lnTo>
                  <a:pt x="13253" y="24526"/>
                </a:lnTo>
                <a:lnTo>
                  <a:pt x="13386" y="24791"/>
                </a:lnTo>
                <a:lnTo>
                  <a:pt x="13508" y="25056"/>
                </a:lnTo>
                <a:lnTo>
                  <a:pt x="13623" y="25314"/>
                </a:lnTo>
                <a:lnTo>
                  <a:pt x="13727" y="25564"/>
                </a:lnTo>
                <a:lnTo>
                  <a:pt x="13820" y="25815"/>
                </a:lnTo>
                <a:lnTo>
                  <a:pt x="13901" y="26058"/>
                </a:lnTo>
                <a:lnTo>
                  <a:pt x="13970" y="26287"/>
                </a:lnTo>
                <a:lnTo>
                  <a:pt x="14022" y="26516"/>
                </a:lnTo>
                <a:lnTo>
                  <a:pt x="14039" y="26623"/>
                </a:lnTo>
                <a:lnTo>
                  <a:pt x="14057" y="26731"/>
                </a:lnTo>
                <a:lnTo>
                  <a:pt x="14074" y="26838"/>
                </a:lnTo>
                <a:lnTo>
                  <a:pt x="14080" y="26945"/>
                </a:lnTo>
                <a:lnTo>
                  <a:pt x="14086" y="27046"/>
                </a:lnTo>
                <a:lnTo>
                  <a:pt x="14086" y="27139"/>
                </a:lnTo>
                <a:lnTo>
                  <a:pt x="14080" y="27239"/>
                </a:lnTo>
                <a:lnTo>
                  <a:pt x="14068" y="27325"/>
                </a:lnTo>
                <a:lnTo>
                  <a:pt x="14062" y="27418"/>
                </a:lnTo>
                <a:lnTo>
                  <a:pt x="14057" y="27511"/>
                </a:lnTo>
                <a:lnTo>
                  <a:pt x="14051" y="27604"/>
                </a:lnTo>
                <a:lnTo>
                  <a:pt x="14057" y="27690"/>
                </a:lnTo>
                <a:lnTo>
                  <a:pt x="14062" y="27783"/>
                </a:lnTo>
                <a:lnTo>
                  <a:pt x="14074" y="27869"/>
                </a:lnTo>
                <a:lnTo>
                  <a:pt x="14091" y="27954"/>
                </a:lnTo>
                <a:lnTo>
                  <a:pt x="14115" y="28033"/>
                </a:lnTo>
                <a:lnTo>
                  <a:pt x="14138" y="28112"/>
                </a:lnTo>
                <a:lnTo>
                  <a:pt x="14172" y="28191"/>
                </a:lnTo>
                <a:lnTo>
                  <a:pt x="14207" y="28269"/>
                </a:lnTo>
                <a:lnTo>
                  <a:pt x="14253" y="28334"/>
                </a:lnTo>
                <a:lnTo>
                  <a:pt x="14299" y="28405"/>
                </a:lnTo>
                <a:lnTo>
                  <a:pt x="14351" y="28463"/>
                </a:lnTo>
                <a:lnTo>
                  <a:pt x="14415" y="28520"/>
                </a:lnTo>
                <a:lnTo>
                  <a:pt x="14479" y="28577"/>
                </a:lnTo>
                <a:lnTo>
                  <a:pt x="14687" y="28727"/>
                </a:lnTo>
                <a:lnTo>
                  <a:pt x="14739" y="28763"/>
                </a:lnTo>
                <a:lnTo>
                  <a:pt x="14791" y="28792"/>
                </a:lnTo>
                <a:lnTo>
                  <a:pt x="14849" y="28820"/>
                </a:lnTo>
                <a:lnTo>
                  <a:pt x="14901" y="28842"/>
                </a:lnTo>
                <a:lnTo>
                  <a:pt x="14958" y="28856"/>
                </a:lnTo>
                <a:lnTo>
                  <a:pt x="15022" y="28870"/>
                </a:lnTo>
                <a:lnTo>
                  <a:pt x="15080" y="28878"/>
                </a:lnTo>
                <a:lnTo>
                  <a:pt x="15195" y="28878"/>
                </a:lnTo>
                <a:lnTo>
                  <a:pt x="15259" y="28870"/>
                </a:lnTo>
                <a:lnTo>
                  <a:pt x="15317" y="28863"/>
                </a:lnTo>
                <a:lnTo>
                  <a:pt x="15374" y="28849"/>
                </a:lnTo>
                <a:lnTo>
                  <a:pt x="15432" y="28828"/>
                </a:lnTo>
                <a:lnTo>
                  <a:pt x="15484" y="28799"/>
                </a:lnTo>
                <a:lnTo>
                  <a:pt x="15536" y="28763"/>
                </a:lnTo>
                <a:lnTo>
                  <a:pt x="15588" y="28727"/>
                </a:lnTo>
                <a:lnTo>
                  <a:pt x="15814" y="28541"/>
                </a:lnTo>
                <a:lnTo>
                  <a:pt x="15860" y="28498"/>
                </a:lnTo>
                <a:lnTo>
                  <a:pt x="15906" y="28448"/>
                </a:lnTo>
                <a:lnTo>
                  <a:pt x="15993" y="28348"/>
                </a:lnTo>
                <a:lnTo>
                  <a:pt x="16062" y="28241"/>
                </a:lnTo>
                <a:lnTo>
                  <a:pt x="16120" y="28126"/>
                </a:lnTo>
                <a:lnTo>
                  <a:pt x="16166" y="28005"/>
                </a:lnTo>
                <a:lnTo>
                  <a:pt x="16201" y="27883"/>
                </a:lnTo>
                <a:lnTo>
                  <a:pt x="16218" y="27754"/>
                </a:lnTo>
                <a:lnTo>
                  <a:pt x="16230" y="27625"/>
                </a:lnTo>
                <a:lnTo>
                  <a:pt x="16224" y="27496"/>
                </a:lnTo>
                <a:lnTo>
                  <a:pt x="16207" y="27368"/>
                </a:lnTo>
                <a:lnTo>
                  <a:pt x="16178" y="27239"/>
                </a:lnTo>
                <a:lnTo>
                  <a:pt x="16132" y="27124"/>
                </a:lnTo>
                <a:lnTo>
                  <a:pt x="16080" y="27003"/>
                </a:lnTo>
                <a:lnTo>
                  <a:pt x="16045" y="26952"/>
                </a:lnTo>
                <a:lnTo>
                  <a:pt x="16010" y="26895"/>
                </a:lnTo>
                <a:lnTo>
                  <a:pt x="15970" y="26845"/>
                </a:lnTo>
                <a:lnTo>
                  <a:pt x="15929" y="26795"/>
                </a:lnTo>
                <a:lnTo>
                  <a:pt x="15883" y="26745"/>
                </a:lnTo>
                <a:lnTo>
                  <a:pt x="15831" y="26702"/>
                </a:lnTo>
                <a:lnTo>
                  <a:pt x="15848" y="26695"/>
                </a:lnTo>
                <a:lnTo>
                  <a:pt x="15860" y="26688"/>
                </a:lnTo>
                <a:lnTo>
                  <a:pt x="15872" y="26673"/>
                </a:lnTo>
                <a:lnTo>
                  <a:pt x="15877" y="26659"/>
                </a:lnTo>
                <a:lnTo>
                  <a:pt x="15889" y="26609"/>
                </a:lnTo>
                <a:lnTo>
                  <a:pt x="15889" y="26537"/>
                </a:lnTo>
                <a:lnTo>
                  <a:pt x="15883" y="26437"/>
                </a:lnTo>
                <a:lnTo>
                  <a:pt x="15866" y="26316"/>
                </a:lnTo>
                <a:lnTo>
                  <a:pt x="15837" y="26158"/>
                </a:lnTo>
                <a:lnTo>
                  <a:pt x="15796" y="25965"/>
                </a:lnTo>
                <a:lnTo>
                  <a:pt x="15762" y="25836"/>
                </a:lnTo>
                <a:lnTo>
                  <a:pt x="15721" y="25707"/>
                </a:lnTo>
                <a:lnTo>
                  <a:pt x="15669" y="25578"/>
                </a:lnTo>
                <a:lnTo>
                  <a:pt x="15611" y="25450"/>
                </a:lnTo>
                <a:lnTo>
                  <a:pt x="15542" y="25321"/>
                </a:lnTo>
                <a:lnTo>
                  <a:pt x="15473" y="25199"/>
                </a:lnTo>
                <a:lnTo>
                  <a:pt x="15322" y="24949"/>
                </a:lnTo>
                <a:lnTo>
                  <a:pt x="15161" y="24705"/>
                </a:lnTo>
                <a:lnTo>
                  <a:pt x="15005" y="24462"/>
                </a:lnTo>
                <a:lnTo>
                  <a:pt x="14854" y="24233"/>
                </a:lnTo>
                <a:lnTo>
                  <a:pt x="14721" y="24018"/>
                </a:lnTo>
                <a:lnTo>
                  <a:pt x="13623" y="22100"/>
                </a:lnTo>
                <a:lnTo>
                  <a:pt x="12525" y="20189"/>
                </a:lnTo>
                <a:lnTo>
                  <a:pt x="10323" y="16375"/>
                </a:lnTo>
                <a:lnTo>
                  <a:pt x="9167" y="14349"/>
                </a:lnTo>
                <a:lnTo>
                  <a:pt x="8011" y="12324"/>
                </a:lnTo>
                <a:lnTo>
                  <a:pt x="6861" y="10299"/>
                </a:lnTo>
                <a:lnTo>
                  <a:pt x="5705" y="8273"/>
                </a:lnTo>
                <a:lnTo>
                  <a:pt x="4538" y="6255"/>
                </a:lnTo>
                <a:lnTo>
                  <a:pt x="3954" y="5253"/>
                </a:lnTo>
                <a:lnTo>
                  <a:pt x="3364" y="4251"/>
                </a:lnTo>
                <a:lnTo>
                  <a:pt x="2775" y="3249"/>
                </a:lnTo>
                <a:lnTo>
                  <a:pt x="2179" y="2254"/>
                </a:lnTo>
                <a:lnTo>
                  <a:pt x="1578" y="1260"/>
                </a:lnTo>
                <a:lnTo>
                  <a:pt x="977" y="279"/>
                </a:lnTo>
                <a:lnTo>
                  <a:pt x="937" y="222"/>
                </a:lnTo>
                <a:lnTo>
                  <a:pt x="896" y="172"/>
                </a:lnTo>
                <a:lnTo>
                  <a:pt x="856" y="129"/>
                </a:lnTo>
                <a:lnTo>
                  <a:pt x="810" y="93"/>
                </a:lnTo>
                <a:lnTo>
                  <a:pt x="763" y="65"/>
                </a:lnTo>
                <a:lnTo>
                  <a:pt x="717" y="43"/>
                </a:lnTo>
                <a:lnTo>
                  <a:pt x="671" y="22"/>
                </a:lnTo>
                <a:lnTo>
                  <a:pt x="625" y="7"/>
                </a:lnTo>
                <a:lnTo>
                  <a:pt x="57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4572000" y="636650"/>
            <a:ext cx="273375" cy="244881"/>
          </a:xfrm>
          <a:custGeom>
            <a:avLst/>
            <a:gdLst/>
            <a:ahLst/>
            <a:cxnLst/>
            <a:rect l="l" t="t" r="r" b="b"/>
            <a:pathLst>
              <a:path w="16733" h="21156" extrusionOk="0">
                <a:moveTo>
                  <a:pt x="8080" y="2713"/>
                </a:moveTo>
                <a:lnTo>
                  <a:pt x="8381" y="2727"/>
                </a:lnTo>
                <a:lnTo>
                  <a:pt x="8676" y="2749"/>
                </a:lnTo>
                <a:lnTo>
                  <a:pt x="8970" y="2792"/>
                </a:lnTo>
                <a:lnTo>
                  <a:pt x="9265" y="2849"/>
                </a:lnTo>
                <a:lnTo>
                  <a:pt x="9554" y="2928"/>
                </a:lnTo>
                <a:lnTo>
                  <a:pt x="9843" y="3014"/>
                </a:lnTo>
                <a:lnTo>
                  <a:pt x="10126" y="3121"/>
                </a:lnTo>
                <a:lnTo>
                  <a:pt x="10410" y="3235"/>
                </a:lnTo>
                <a:lnTo>
                  <a:pt x="10687" y="3371"/>
                </a:lnTo>
                <a:lnTo>
                  <a:pt x="10959" y="3515"/>
                </a:lnTo>
                <a:lnTo>
                  <a:pt x="11219" y="3679"/>
                </a:lnTo>
                <a:lnTo>
                  <a:pt x="11479" y="3851"/>
                </a:lnTo>
                <a:lnTo>
                  <a:pt x="11733" y="4044"/>
                </a:lnTo>
                <a:lnTo>
                  <a:pt x="11976" y="4245"/>
                </a:lnTo>
                <a:lnTo>
                  <a:pt x="12213" y="4459"/>
                </a:lnTo>
                <a:lnTo>
                  <a:pt x="12438" y="4695"/>
                </a:lnTo>
                <a:lnTo>
                  <a:pt x="12554" y="4810"/>
                </a:lnTo>
                <a:lnTo>
                  <a:pt x="12658" y="4932"/>
                </a:lnTo>
                <a:lnTo>
                  <a:pt x="12768" y="5060"/>
                </a:lnTo>
                <a:lnTo>
                  <a:pt x="12866" y="5189"/>
                </a:lnTo>
                <a:lnTo>
                  <a:pt x="12970" y="5318"/>
                </a:lnTo>
                <a:lnTo>
                  <a:pt x="13068" y="5454"/>
                </a:lnTo>
                <a:lnTo>
                  <a:pt x="13161" y="5597"/>
                </a:lnTo>
                <a:lnTo>
                  <a:pt x="13253" y="5733"/>
                </a:lnTo>
                <a:lnTo>
                  <a:pt x="13346" y="5876"/>
                </a:lnTo>
                <a:lnTo>
                  <a:pt x="13432" y="6027"/>
                </a:lnTo>
                <a:lnTo>
                  <a:pt x="13519" y="6177"/>
                </a:lnTo>
                <a:lnTo>
                  <a:pt x="13600" y="6327"/>
                </a:lnTo>
                <a:lnTo>
                  <a:pt x="13675" y="6485"/>
                </a:lnTo>
                <a:lnTo>
                  <a:pt x="13750" y="6642"/>
                </a:lnTo>
                <a:lnTo>
                  <a:pt x="13820" y="6807"/>
                </a:lnTo>
                <a:lnTo>
                  <a:pt x="13889" y="6971"/>
                </a:lnTo>
                <a:lnTo>
                  <a:pt x="13953" y="7136"/>
                </a:lnTo>
                <a:lnTo>
                  <a:pt x="14016" y="7308"/>
                </a:lnTo>
                <a:lnTo>
                  <a:pt x="14074" y="7479"/>
                </a:lnTo>
                <a:lnTo>
                  <a:pt x="14126" y="7658"/>
                </a:lnTo>
                <a:lnTo>
                  <a:pt x="14178" y="7837"/>
                </a:lnTo>
                <a:lnTo>
                  <a:pt x="14224" y="8016"/>
                </a:lnTo>
                <a:lnTo>
                  <a:pt x="14305" y="8360"/>
                </a:lnTo>
                <a:lnTo>
                  <a:pt x="14369" y="8703"/>
                </a:lnTo>
                <a:lnTo>
                  <a:pt x="14421" y="9054"/>
                </a:lnTo>
                <a:lnTo>
                  <a:pt x="14461" y="9405"/>
                </a:lnTo>
                <a:lnTo>
                  <a:pt x="14496" y="9755"/>
                </a:lnTo>
                <a:lnTo>
                  <a:pt x="14513" y="10113"/>
                </a:lnTo>
                <a:lnTo>
                  <a:pt x="14519" y="10464"/>
                </a:lnTo>
                <a:lnTo>
                  <a:pt x="14513" y="10822"/>
                </a:lnTo>
                <a:lnTo>
                  <a:pt x="14502" y="11172"/>
                </a:lnTo>
                <a:lnTo>
                  <a:pt x="14473" y="11530"/>
                </a:lnTo>
                <a:lnTo>
                  <a:pt x="14438" y="11881"/>
                </a:lnTo>
                <a:lnTo>
                  <a:pt x="14392" y="12232"/>
                </a:lnTo>
                <a:lnTo>
                  <a:pt x="14334" y="12582"/>
                </a:lnTo>
                <a:lnTo>
                  <a:pt x="14265" y="12926"/>
                </a:lnTo>
                <a:lnTo>
                  <a:pt x="14190" y="13262"/>
                </a:lnTo>
                <a:lnTo>
                  <a:pt x="14103" y="13606"/>
                </a:lnTo>
                <a:lnTo>
                  <a:pt x="14028" y="13842"/>
                </a:lnTo>
                <a:lnTo>
                  <a:pt x="13918" y="14157"/>
                </a:lnTo>
                <a:lnTo>
                  <a:pt x="13779" y="14529"/>
                </a:lnTo>
                <a:lnTo>
                  <a:pt x="13606" y="14944"/>
                </a:lnTo>
                <a:lnTo>
                  <a:pt x="13508" y="15166"/>
                </a:lnTo>
                <a:lnTo>
                  <a:pt x="13403" y="15395"/>
                </a:lnTo>
                <a:lnTo>
                  <a:pt x="13294" y="15624"/>
                </a:lnTo>
                <a:lnTo>
                  <a:pt x="13178" y="15853"/>
                </a:lnTo>
                <a:lnTo>
                  <a:pt x="13057" y="16089"/>
                </a:lnTo>
                <a:lnTo>
                  <a:pt x="12930" y="16318"/>
                </a:lnTo>
                <a:lnTo>
                  <a:pt x="12802" y="16547"/>
                </a:lnTo>
                <a:lnTo>
                  <a:pt x="12664" y="16769"/>
                </a:lnTo>
                <a:lnTo>
                  <a:pt x="12531" y="16984"/>
                </a:lnTo>
                <a:lnTo>
                  <a:pt x="12386" y="17191"/>
                </a:lnTo>
                <a:lnTo>
                  <a:pt x="12242" y="17384"/>
                </a:lnTo>
                <a:lnTo>
                  <a:pt x="12097" y="17563"/>
                </a:lnTo>
                <a:lnTo>
                  <a:pt x="11947" y="17735"/>
                </a:lnTo>
                <a:lnTo>
                  <a:pt x="11797" y="17885"/>
                </a:lnTo>
                <a:lnTo>
                  <a:pt x="11646" y="18021"/>
                </a:lnTo>
                <a:lnTo>
                  <a:pt x="11571" y="18079"/>
                </a:lnTo>
                <a:lnTo>
                  <a:pt x="11490" y="18129"/>
                </a:lnTo>
                <a:lnTo>
                  <a:pt x="11415" y="18179"/>
                </a:lnTo>
                <a:lnTo>
                  <a:pt x="11340" y="18222"/>
                </a:lnTo>
                <a:lnTo>
                  <a:pt x="11259" y="18257"/>
                </a:lnTo>
                <a:lnTo>
                  <a:pt x="11184" y="18293"/>
                </a:lnTo>
                <a:lnTo>
                  <a:pt x="11109" y="18315"/>
                </a:lnTo>
                <a:lnTo>
                  <a:pt x="11034" y="18336"/>
                </a:lnTo>
                <a:lnTo>
                  <a:pt x="10953" y="18343"/>
                </a:lnTo>
                <a:lnTo>
                  <a:pt x="10878" y="18351"/>
                </a:lnTo>
                <a:lnTo>
                  <a:pt x="10803" y="18343"/>
                </a:lnTo>
                <a:lnTo>
                  <a:pt x="10727" y="18336"/>
                </a:lnTo>
                <a:lnTo>
                  <a:pt x="10652" y="18315"/>
                </a:lnTo>
                <a:lnTo>
                  <a:pt x="10577" y="18293"/>
                </a:lnTo>
                <a:lnTo>
                  <a:pt x="10502" y="18257"/>
                </a:lnTo>
                <a:lnTo>
                  <a:pt x="10427" y="18215"/>
                </a:lnTo>
                <a:lnTo>
                  <a:pt x="10352" y="18164"/>
                </a:lnTo>
                <a:lnTo>
                  <a:pt x="10282" y="18100"/>
                </a:lnTo>
                <a:lnTo>
                  <a:pt x="10225" y="18050"/>
                </a:lnTo>
                <a:lnTo>
                  <a:pt x="10161" y="18007"/>
                </a:lnTo>
                <a:lnTo>
                  <a:pt x="10103" y="17971"/>
                </a:lnTo>
                <a:lnTo>
                  <a:pt x="10040" y="17943"/>
                </a:lnTo>
                <a:lnTo>
                  <a:pt x="9982" y="17921"/>
                </a:lnTo>
                <a:lnTo>
                  <a:pt x="9924" y="17907"/>
                </a:lnTo>
                <a:lnTo>
                  <a:pt x="9861" y="17893"/>
                </a:lnTo>
                <a:lnTo>
                  <a:pt x="9745" y="17893"/>
                </a:lnTo>
                <a:lnTo>
                  <a:pt x="9687" y="17900"/>
                </a:lnTo>
                <a:lnTo>
                  <a:pt x="9629" y="17907"/>
                </a:lnTo>
                <a:lnTo>
                  <a:pt x="9572" y="17921"/>
                </a:lnTo>
                <a:lnTo>
                  <a:pt x="9514" y="17943"/>
                </a:lnTo>
                <a:lnTo>
                  <a:pt x="9462" y="17971"/>
                </a:lnTo>
                <a:lnTo>
                  <a:pt x="9404" y="18000"/>
                </a:lnTo>
                <a:lnTo>
                  <a:pt x="9352" y="18036"/>
                </a:lnTo>
                <a:lnTo>
                  <a:pt x="9254" y="18114"/>
                </a:lnTo>
                <a:lnTo>
                  <a:pt x="9161" y="18207"/>
                </a:lnTo>
                <a:lnTo>
                  <a:pt x="9074" y="18315"/>
                </a:lnTo>
                <a:lnTo>
                  <a:pt x="8994" y="18429"/>
                </a:lnTo>
                <a:lnTo>
                  <a:pt x="8924" y="18558"/>
                </a:lnTo>
                <a:lnTo>
                  <a:pt x="8866" y="18687"/>
                </a:lnTo>
                <a:lnTo>
                  <a:pt x="8820" y="18830"/>
                </a:lnTo>
                <a:lnTo>
                  <a:pt x="8785" y="18973"/>
                </a:lnTo>
                <a:lnTo>
                  <a:pt x="8525" y="18916"/>
                </a:lnTo>
                <a:lnTo>
                  <a:pt x="8265" y="18844"/>
                </a:lnTo>
                <a:lnTo>
                  <a:pt x="8011" y="18773"/>
                </a:lnTo>
                <a:lnTo>
                  <a:pt x="7757" y="18687"/>
                </a:lnTo>
                <a:lnTo>
                  <a:pt x="7508" y="18594"/>
                </a:lnTo>
                <a:lnTo>
                  <a:pt x="7260" y="18494"/>
                </a:lnTo>
                <a:lnTo>
                  <a:pt x="7011" y="18386"/>
                </a:lnTo>
                <a:lnTo>
                  <a:pt x="6768" y="18265"/>
                </a:lnTo>
                <a:lnTo>
                  <a:pt x="6531" y="18143"/>
                </a:lnTo>
                <a:lnTo>
                  <a:pt x="6294" y="18007"/>
                </a:lnTo>
                <a:lnTo>
                  <a:pt x="6057" y="17864"/>
                </a:lnTo>
                <a:lnTo>
                  <a:pt x="5832" y="17714"/>
                </a:lnTo>
                <a:lnTo>
                  <a:pt x="5607" y="17556"/>
                </a:lnTo>
                <a:lnTo>
                  <a:pt x="5387" y="17392"/>
                </a:lnTo>
                <a:lnTo>
                  <a:pt x="5167" y="17220"/>
                </a:lnTo>
                <a:lnTo>
                  <a:pt x="4959" y="17034"/>
                </a:lnTo>
                <a:lnTo>
                  <a:pt x="4751" y="16840"/>
                </a:lnTo>
                <a:lnTo>
                  <a:pt x="4555" y="16640"/>
                </a:lnTo>
                <a:lnTo>
                  <a:pt x="4358" y="16433"/>
                </a:lnTo>
                <a:lnTo>
                  <a:pt x="4173" y="16218"/>
                </a:lnTo>
                <a:lnTo>
                  <a:pt x="3994" y="15989"/>
                </a:lnTo>
                <a:lnTo>
                  <a:pt x="3815" y="15753"/>
                </a:lnTo>
                <a:lnTo>
                  <a:pt x="3647" y="15509"/>
                </a:lnTo>
                <a:lnTo>
                  <a:pt x="3491" y="15259"/>
                </a:lnTo>
                <a:lnTo>
                  <a:pt x="3335" y="15001"/>
                </a:lnTo>
                <a:lnTo>
                  <a:pt x="3191" y="14736"/>
                </a:lnTo>
                <a:lnTo>
                  <a:pt x="3058" y="14457"/>
                </a:lnTo>
                <a:lnTo>
                  <a:pt x="2925" y="14171"/>
                </a:lnTo>
                <a:lnTo>
                  <a:pt x="2809" y="13878"/>
                </a:lnTo>
                <a:lnTo>
                  <a:pt x="2699" y="13577"/>
                </a:lnTo>
                <a:lnTo>
                  <a:pt x="2595" y="13269"/>
                </a:lnTo>
                <a:lnTo>
                  <a:pt x="2503" y="12947"/>
                </a:lnTo>
                <a:lnTo>
                  <a:pt x="2451" y="12754"/>
                </a:lnTo>
                <a:lnTo>
                  <a:pt x="2405" y="12561"/>
                </a:lnTo>
                <a:lnTo>
                  <a:pt x="2364" y="12367"/>
                </a:lnTo>
                <a:lnTo>
                  <a:pt x="2330" y="12174"/>
                </a:lnTo>
                <a:lnTo>
                  <a:pt x="2295" y="11974"/>
                </a:lnTo>
                <a:lnTo>
                  <a:pt x="2266" y="11781"/>
                </a:lnTo>
                <a:lnTo>
                  <a:pt x="2237" y="11580"/>
                </a:lnTo>
                <a:lnTo>
                  <a:pt x="2214" y="11387"/>
                </a:lnTo>
                <a:lnTo>
                  <a:pt x="2197" y="11187"/>
                </a:lnTo>
                <a:lnTo>
                  <a:pt x="2185" y="10986"/>
                </a:lnTo>
                <a:lnTo>
                  <a:pt x="2173" y="10786"/>
                </a:lnTo>
                <a:lnTo>
                  <a:pt x="2168" y="10593"/>
                </a:lnTo>
                <a:lnTo>
                  <a:pt x="2162" y="10392"/>
                </a:lnTo>
                <a:lnTo>
                  <a:pt x="2168" y="10192"/>
                </a:lnTo>
                <a:lnTo>
                  <a:pt x="2168" y="9991"/>
                </a:lnTo>
                <a:lnTo>
                  <a:pt x="2179" y="9798"/>
                </a:lnTo>
                <a:lnTo>
                  <a:pt x="2191" y="9598"/>
                </a:lnTo>
                <a:lnTo>
                  <a:pt x="2208" y="9405"/>
                </a:lnTo>
                <a:lnTo>
                  <a:pt x="2226" y="9204"/>
                </a:lnTo>
                <a:lnTo>
                  <a:pt x="2249" y="9011"/>
                </a:lnTo>
                <a:lnTo>
                  <a:pt x="2278" y="8818"/>
                </a:lnTo>
                <a:lnTo>
                  <a:pt x="2306" y="8624"/>
                </a:lnTo>
                <a:lnTo>
                  <a:pt x="2341" y="8431"/>
                </a:lnTo>
                <a:lnTo>
                  <a:pt x="2382" y="8238"/>
                </a:lnTo>
                <a:lnTo>
                  <a:pt x="2422" y="8052"/>
                </a:lnTo>
                <a:lnTo>
                  <a:pt x="2462" y="7859"/>
                </a:lnTo>
                <a:lnTo>
                  <a:pt x="2514" y="7673"/>
                </a:lnTo>
                <a:lnTo>
                  <a:pt x="2567" y="7494"/>
                </a:lnTo>
                <a:lnTo>
                  <a:pt x="2619" y="7308"/>
                </a:lnTo>
                <a:lnTo>
                  <a:pt x="2682" y="7129"/>
                </a:lnTo>
                <a:lnTo>
                  <a:pt x="2740" y="6950"/>
                </a:lnTo>
                <a:lnTo>
                  <a:pt x="2809" y="6771"/>
                </a:lnTo>
                <a:lnTo>
                  <a:pt x="2879" y="6599"/>
                </a:lnTo>
                <a:lnTo>
                  <a:pt x="2948" y="6420"/>
                </a:lnTo>
                <a:lnTo>
                  <a:pt x="3023" y="6256"/>
                </a:lnTo>
                <a:lnTo>
                  <a:pt x="3104" y="6084"/>
                </a:lnTo>
                <a:lnTo>
                  <a:pt x="3185" y="5919"/>
                </a:lnTo>
                <a:lnTo>
                  <a:pt x="3272" y="5762"/>
                </a:lnTo>
                <a:lnTo>
                  <a:pt x="3364" y="5604"/>
                </a:lnTo>
                <a:lnTo>
                  <a:pt x="3457" y="5447"/>
                </a:lnTo>
                <a:lnTo>
                  <a:pt x="3549" y="5297"/>
                </a:lnTo>
                <a:lnTo>
                  <a:pt x="3647" y="5146"/>
                </a:lnTo>
                <a:lnTo>
                  <a:pt x="3751" y="4996"/>
                </a:lnTo>
                <a:lnTo>
                  <a:pt x="3855" y="4853"/>
                </a:lnTo>
                <a:lnTo>
                  <a:pt x="3965" y="4717"/>
                </a:lnTo>
                <a:lnTo>
                  <a:pt x="4075" y="4581"/>
                </a:lnTo>
                <a:lnTo>
                  <a:pt x="4191" y="4452"/>
                </a:lnTo>
                <a:lnTo>
                  <a:pt x="4312" y="4323"/>
                </a:lnTo>
                <a:lnTo>
                  <a:pt x="4433" y="4202"/>
                </a:lnTo>
                <a:lnTo>
                  <a:pt x="4555" y="4080"/>
                </a:lnTo>
                <a:lnTo>
                  <a:pt x="4682" y="3965"/>
                </a:lnTo>
                <a:lnTo>
                  <a:pt x="4815" y="3858"/>
                </a:lnTo>
                <a:lnTo>
                  <a:pt x="4948" y="3751"/>
                </a:lnTo>
                <a:lnTo>
                  <a:pt x="5081" y="3651"/>
                </a:lnTo>
                <a:lnTo>
                  <a:pt x="5219" y="3550"/>
                </a:lnTo>
                <a:lnTo>
                  <a:pt x="5364" y="3457"/>
                </a:lnTo>
                <a:lnTo>
                  <a:pt x="5508" y="3371"/>
                </a:lnTo>
                <a:lnTo>
                  <a:pt x="5653" y="3293"/>
                </a:lnTo>
                <a:lnTo>
                  <a:pt x="5803" y="3214"/>
                </a:lnTo>
                <a:lnTo>
                  <a:pt x="5959" y="3142"/>
                </a:lnTo>
                <a:lnTo>
                  <a:pt x="6115" y="3078"/>
                </a:lnTo>
                <a:lnTo>
                  <a:pt x="6277" y="3014"/>
                </a:lnTo>
                <a:lnTo>
                  <a:pt x="6439" y="2956"/>
                </a:lnTo>
                <a:lnTo>
                  <a:pt x="6601" y="2913"/>
                </a:lnTo>
                <a:lnTo>
                  <a:pt x="6751" y="2870"/>
                </a:lnTo>
                <a:lnTo>
                  <a:pt x="6896" y="2835"/>
                </a:lnTo>
                <a:lnTo>
                  <a:pt x="7040" y="2806"/>
                </a:lnTo>
                <a:lnTo>
                  <a:pt x="7190" y="2785"/>
                </a:lnTo>
                <a:lnTo>
                  <a:pt x="7485" y="2742"/>
                </a:lnTo>
                <a:lnTo>
                  <a:pt x="7786" y="2720"/>
                </a:lnTo>
                <a:lnTo>
                  <a:pt x="8080" y="2713"/>
                </a:lnTo>
                <a:close/>
                <a:moveTo>
                  <a:pt x="7924" y="1"/>
                </a:moveTo>
                <a:lnTo>
                  <a:pt x="7687" y="8"/>
                </a:lnTo>
                <a:lnTo>
                  <a:pt x="7450" y="22"/>
                </a:lnTo>
                <a:lnTo>
                  <a:pt x="7219" y="44"/>
                </a:lnTo>
                <a:lnTo>
                  <a:pt x="6988" y="79"/>
                </a:lnTo>
                <a:lnTo>
                  <a:pt x="6757" y="115"/>
                </a:lnTo>
                <a:lnTo>
                  <a:pt x="6531" y="165"/>
                </a:lnTo>
                <a:lnTo>
                  <a:pt x="6312" y="215"/>
                </a:lnTo>
                <a:lnTo>
                  <a:pt x="6092" y="280"/>
                </a:lnTo>
                <a:lnTo>
                  <a:pt x="5878" y="351"/>
                </a:lnTo>
                <a:lnTo>
                  <a:pt x="5664" y="423"/>
                </a:lnTo>
                <a:lnTo>
                  <a:pt x="5451" y="509"/>
                </a:lnTo>
                <a:lnTo>
                  <a:pt x="5243" y="602"/>
                </a:lnTo>
                <a:lnTo>
                  <a:pt x="5040" y="695"/>
                </a:lnTo>
                <a:lnTo>
                  <a:pt x="4838" y="802"/>
                </a:lnTo>
                <a:lnTo>
                  <a:pt x="4641" y="910"/>
                </a:lnTo>
                <a:lnTo>
                  <a:pt x="4445" y="1031"/>
                </a:lnTo>
                <a:lnTo>
                  <a:pt x="4254" y="1153"/>
                </a:lnTo>
                <a:lnTo>
                  <a:pt x="4063" y="1282"/>
                </a:lnTo>
                <a:lnTo>
                  <a:pt x="3879" y="1418"/>
                </a:lnTo>
                <a:lnTo>
                  <a:pt x="3699" y="1561"/>
                </a:lnTo>
                <a:lnTo>
                  <a:pt x="3520" y="1704"/>
                </a:lnTo>
                <a:lnTo>
                  <a:pt x="3347" y="1861"/>
                </a:lnTo>
                <a:lnTo>
                  <a:pt x="3173" y="2019"/>
                </a:lnTo>
                <a:lnTo>
                  <a:pt x="3012" y="2183"/>
                </a:lnTo>
                <a:lnTo>
                  <a:pt x="2844" y="2355"/>
                </a:lnTo>
                <a:lnTo>
                  <a:pt x="2688" y="2527"/>
                </a:lnTo>
                <a:lnTo>
                  <a:pt x="2532" y="2706"/>
                </a:lnTo>
                <a:lnTo>
                  <a:pt x="2382" y="2892"/>
                </a:lnTo>
                <a:lnTo>
                  <a:pt x="2231" y="3085"/>
                </a:lnTo>
                <a:lnTo>
                  <a:pt x="2093" y="3278"/>
                </a:lnTo>
                <a:lnTo>
                  <a:pt x="1954" y="3479"/>
                </a:lnTo>
                <a:lnTo>
                  <a:pt x="1815" y="3679"/>
                </a:lnTo>
                <a:lnTo>
                  <a:pt x="1688" y="3894"/>
                </a:lnTo>
                <a:lnTo>
                  <a:pt x="1561" y="4101"/>
                </a:lnTo>
                <a:lnTo>
                  <a:pt x="1439" y="4323"/>
                </a:lnTo>
                <a:lnTo>
                  <a:pt x="1324" y="4545"/>
                </a:lnTo>
                <a:lnTo>
                  <a:pt x="1208" y="4767"/>
                </a:lnTo>
                <a:lnTo>
                  <a:pt x="1104" y="4996"/>
                </a:lnTo>
                <a:lnTo>
                  <a:pt x="1000" y="5225"/>
                </a:lnTo>
                <a:lnTo>
                  <a:pt x="902" y="5461"/>
                </a:lnTo>
                <a:lnTo>
                  <a:pt x="809" y="5705"/>
                </a:lnTo>
                <a:lnTo>
                  <a:pt x="717" y="5948"/>
                </a:lnTo>
                <a:lnTo>
                  <a:pt x="636" y="6191"/>
                </a:lnTo>
                <a:lnTo>
                  <a:pt x="555" y="6442"/>
                </a:lnTo>
                <a:lnTo>
                  <a:pt x="480" y="6692"/>
                </a:lnTo>
                <a:lnTo>
                  <a:pt x="411" y="6950"/>
                </a:lnTo>
                <a:lnTo>
                  <a:pt x="347" y="7207"/>
                </a:lnTo>
                <a:lnTo>
                  <a:pt x="289" y="7472"/>
                </a:lnTo>
                <a:lnTo>
                  <a:pt x="237" y="7730"/>
                </a:lnTo>
                <a:lnTo>
                  <a:pt x="185" y="8002"/>
                </a:lnTo>
                <a:lnTo>
                  <a:pt x="145" y="8267"/>
                </a:lnTo>
                <a:lnTo>
                  <a:pt x="104" y="8539"/>
                </a:lnTo>
                <a:lnTo>
                  <a:pt x="75" y="8811"/>
                </a:lnTo>
                <a:lnTo>
                  <a:pt x="47" y="9083"/>
                </a:lnTo>
                <a:lnTo>
                  <a:pt x="23" y="9362"/>
                </a:lnTo>
                <a:lnTo>
                  <a:pt x="12" y="9634"/>
                </a:lnTo>
                <a:lnTo>
                  <a:pt x="0" y="9913"/>
                </a:lnTo>
                <a:lnTo>
                  <a:pt x="0" y="10192"/>
                </a:lnTo>
                <a:lnTo>
                  <a:pt x="0" y="10478"/>
                </a:lnTo>
                <a:lnTo>
                  <a:pt x="6" y="10757"/>
                </a:lnTo>
                <a:lnTo>
                  <a:pt x="23" y="11043"/>
                </a:lnTo>
                <a:lnTo>
                  <a:pt x="41" y="11330"/>
                </a:lnTo>
                <a:lnTo>
                  <a:pt x="70" y="11616"/>
                </a:lnTo>
                <a:lnTo>
                  <a:pt x="99" y="11902"/>
                </a:lnTo>
                <a:lnTo>
                  <a:pt x="133" y="12174"/>
                </a:lnTo>
                <a:lnTo>
                  <a:pt x="179" y="12439"/>
                </a:lnTo>
                <a:lnTo>
                  <a:pt x="226" y="12711"/>
                </a:lnTo>
                <a:lnTo>
                  <a:pt x="278" y="12969"/>
                </a:lnTo>
                <a:lnTo>
                  <a:pt x="336" y="13226"/>
                </a:lnTo>
                <a:lnTo>
                  <a:pt x="399" y="13484"/>
                </a:lnTo>
                <a:lnTo>
                  <a:pt x="463" y="13734"/>
                </a:lnTo>
                <a:lnTo>
                  <a:pt x="538" y="13978"/>
                </a:lnTo>
                <a:lnTo>
                  <a:pt x="613" y="14221"/>
                </a:lnTo>
                <a:lnTo>
                  <a:pt x="694" y="14464"/>
                </a:lnTo>
                <a:lnTo>
                  <a:pt x="781" y="14701"/>
                </a:lnTo>
                <a:lnTo>
                  <a:pt x="873" y="14930"/>
                </a:lnTo>
                <a:lnTo>
                  <a:pt x="966" y="15159"/>
                </a:lnTo>
                <a:lnTo>
                  <a:pt x="1070" y="15380"/>
                </a:lnTo>
                <a:lnTo>
                  <a:pt x="1174" y="15602"/>
                </a:lnTo>
                <a:lnTo>
                  <a:pt x="1278" y="15817"/>
                </a:lnTo>
                <a:lnTo>
                  <a:pt x="1393" y="16032"/>
                </a:lnTo>
                <a:lnTo>
                  <a:pt x="1509" y="16239"/>
                </a:lnTo>
                <a:lnTo>
                  <a:pt x="1630" y="16447"/>
                </a:lnTo>
                <a:lnTo>
                  <a:pt x="1752" y="16640"/>
                </a:lnTo>
                <a:lnTo>
                  <a:pt x="1885" y="16840"/>
                </a:lnTo>
                <a:lnTo>
                  <a:pt x="2012" y="17027"/>
                </a:lnTo>
                <a:lnTo>
                  <a:pt x="2150" y="17220"/>
                </a:lnTo>
                <a:lnTo>
                  <a:pt x="2289" y="17399"/>
                </a:lnTo>
                <a:lnTo>
                  <a:pt x="2434" y="17578"/>
                </a:lnTo>
                <a:lnTo>
                  <a:pt x="2578" y="17749"/>
                </a:lnTo>
                <a:lnTo>
                  <a:pt x="2728" y="17921"/>
                </a:lnTo>
                <a:lnTo>
                  <a:pt x="2879" y="18086"/>
                </a:lnTo>
                <a:lnTo>
                  <a:pt x="3035" y="18250"/>
                </a:lnTo>
                <a:lnTo>
                  <a:pt x="3191" y="18401"/>
                </a:lnTo>
                <a:lnTo>
                  <a:pt x="3353" y="18551"/>
                </a:lnTo>
                <a:lnTo>
                  <a:pt x="3514" y="18701"/>
                </a:lnTo>
                <a:lnTo>
                  <a:pt x="3682" y="18844"/>
                </a:lnTo>
                <a:lnTo>
                  <a:pt x="3855" y="18980"/>
                </a:lnTo>
                <a:lnTo>
                  <a:pt x="4023" y="19116"/>
                </a:lnTo>
                <a:lnTo>
                  <a:pt x="4202" y="19238"/>
                </a:lnTo>
                <a:lnTo>
                  <a:pt x="4376" y="19367"/>
                </a:lnTo>
                <a:lnTo>
                  <a:pt x="4555" y="19481"/>
                </a:lnTo>
                <a:lnTo>
                  <a:pt x="4740" y="19596"/>
                </a:lnTo>
                <a:lnTo>
                  <a:pt x="4925" y="19703"/>
                </a:lnTo>
                <a:lnTo>
                  <a:pt x="5110" y="19811"/>
                </a:lnTo>
                <a:lnTo>
                  <a:pt x="5295" y="19904"/>
                </a:lnTo>
                <a:lnTo>
                  <a:pt x="5485" y="19997"/>
                </a:lnTo>
                <a:lnTo>
                  <a:pt x="5676" y="20090"/>
                </a:lnTo>
                <a:lnTo>
                  <a:pt x="5873" y="20168"/>
                </a:lnTo>
                <a:lnTo>
                  <a:pt x="6069" y="20247"/>
                </a:lnTo>
                <a:lnTo>
                  <a:pt x="6266" y="20319"/>
                </a:lnTo>
                <a:lnTo>
                  <a:pt x="6462" y="20390"/>
                </a:lnTo>
                <a:lnTo>
                  <a:pt x="6664" y="20455"/>
                </a:lnTo>
                <a:lnTo>
                  <a:pt x="6861" y="20512"/>
                </a:lnTo>
                <a:lnTo>
                  <a:pt x="7063" y="20562"/>
                </a:lnTo>
                <a:lnTo>
                  <a:pt x="7271" y="20605"/>
                </a:lnTo>
                <a:lnTo>
                  <a:pt x="7473" y="20648"/>
                </a:lnTo>
                <a:lnTo>
                  <a:pt x="7682" y="20684"/>
                </a:lnTo>
                <a:lnTo>
                  <a:pt x="7884" y="20712"/>
                </a:lnTo>
                <a:lnTo>
                  <a:pt x="8092" y="20741"/>
                </a:lnTo>
                <a:lnTo>
                  <a:pt x="8300" y="20755"/>
                </a:lnTo>
                <a:lnTo>
                  <a:pt x="8508" y="20770"/>
                </a:lnTo>
                <a:lnTo>
                  <a:pt x="8716" y="20777"/>
                </a:lnTo>
                <a:lnTo>
                  <a:pt x="9138" y="20777"/>
                </a:lnTo>
                <a:lnTo>
                  <a:pt x="9346" y="20770"/>
                </a:lnTo>
                <a:lnTo>
                  <a:pt x="9560" y="20748"/>
                </a:lnTo>
                <a:lnTo>
                  <a:pt x="9768" y="20727"/>
                </a:lnTo>
                <a:lnTo>
                  <a:pt x="9941" y="20841"/>
                </a:lnTo>
                <a:lnTo>
                  <a:pt x="10115" y="20934"/>
                </a:lnTo>
                <a:lnTo>
                  <a:pt x="10288" y="21006"/>
                </a:lnTo>
                <a:lnTo>
                  <a:pt x="10462" y="21070"/>
                </a:lnTo>
                <a:lnTo>
                  <a:pt x="10629" y="21113"/>
                </a:lnTo>
                <a:lnTo>
                  <a:pt x="10803" y="21142"/>
                </a:lnTo>
                <a:lnTo>
                  <a:pt x="10970" y="21156"/>
                </a:lnTo>
                <a:lnTo>
                  <a:pt x="11138" y="21156"/>
                </a:lnTo>
                <a:lnTo>
                  <a:pt x="11300" y="21149"/>
                </a:lnTo>
                <a:lnTo>
                  <a:pt x="11467" y="21120"/>
                </a:lnTo>
                <a:lnTo>
                  <a:pt x="11629" y="21084"/>
                </a:lnTo>
                <a:lnTo>
                  <a:pt x="11791" y="21027"/>
                </a:lnTo>
                <a:lnTo>
                  <a:pt x="11953" y="20963"/>
                </a:lnTo>
                <a:lnTo>
                  <a:pt x="12109" y="20891"/>
                </a:lnTo>
                <a:lnTo>
                  <a:pt x="12271" y="20798"/>
                </a:lnTo>
                <a:lnTo>
                  <a:pt x="12427" y="20698"/>
                </a:lnTo>
                <a:lnTo>
                  <a:pt x="12577" y="20591"/>
                </a:lnTo>
                <a:lnTo>
                  <a:pt x="12733" y="20469"/>
                </a:lnTo>
                <a:lnTo>
                  <a:pt x="12883" y="20340"/>
                </a:lnTo>
                <a:lnTo>
                  <a:pt x="13028" y="20204"/>
                </a:lnTo>
                <a:lnTo>
                  <a:pt x="13178" y="20054"/>
                </a:lnTo>
                <a:lnTo>
                  <a:pt x="13323" y="19896"/>
                </a:lnTo>
                <a:lnTo>
                  <a:pt x="13461" y="19732"/>
                </a:lnTo>
                <a:lnTo>
                  <a:pt x="13606" y="19560"/>
                </a:lnTo>
                <a:lnTo>
                  <a:pt x="13739" y="19374"/>
                </a:lnTo>
                <a:lnTo>
                  <a:pt x="13877" y="19188"/>
                </a:lnTo>
                <a:lnTo>
                  <a:pt x="14010" y="18995"/>
                </a:lnTo>
                <a:lnTo>
                  <a:pt x="14143" y="18787"/>
                </a:lnTo>
                <a:lnTo>
                  <a:pt x="14270" y="18580"/>
                </a:lnTo>
                <a:lnTo>
                  <a:pt x="14398" y="18372"/>
                </a:lnTo>
                <a:lnTo>
                  <a:pt x="14519" y="18150"/>
                </a:lnTo>
                <a:lnTo>
                  <a:pt x="14640" y="17928"/>
                </a:lnTo>
                <a:lnTo>
                  <a:pt x="14756" y="17699"/>
                </a:lnTo>
                <a:lnTo>
                  <a:pt x="14872" y="17470"/>
                </a:lnTo>
                <a:lnTo>
                  <a:pt x="14987" y="17234"/>
                </a:lnTo>
                <a:lnTo>
                  <a:pt x="15097" y="16991"/>
                </a:lnTo>
                <a:lnTo>
                  <a:pt x="15201" y="16755"/>
                </a:lnTo>
                <a:lnTo>
                  <a:pt x="15305" y="16511"/>
                </a:lnTo>
                <a:lnTo>
                  <a:pt x="15502" y="16017"/>
                </a:lnTo>
                <a:lnTo>
                  <a:pt x="15686" y="15516"/>
                </a:lnTo>
                <a:lnTo>
                  <a:pt x="15860" y="15015"/>
                </a:lnTo>
                <a:lnTo>
                  <a:pt x="16016" y="14515"/>
                </a:lnTo>
                <a:lnTo>
                  <a:pt x="16160" y="14021"/>
                </a:lnTo>
                <a:lnTo>
                  <a:pt x="16288" y="13534"/>
                </a:lnTo>
                <a:lnTo>
                  <a:pt x="16403" y="13055"/>
                </a:lnTo>
                <a:lnTo>
                  <a:pt x="16501" y="12589"/>
                </a:lnTo>
                <a:lnTo>
                  <a:pt x="16582" y="12146"/>
                </a:lnTo>
                <a:lnTo>
                  <a:pt x="16646" y="11716"/>
                </a:lnTo>
                <a:lnTo>
                  <a:pt x="16669" y="11516"/>
                </a:lnTo>
                <a:lnTo>
                  <a:pt x="16692" y="11315"/>
                </a:lnTo>
                <a:lnTo>
                  <a:pt x="16709" y="11122"/>
                </a:lnTo>
                <a:lnTo>
                  <a:pt x="16721" y="10936"/>
                </a:lnTo>
                <a:lnTo>
                  <a:pt x="16727" y="10764"/>
                </a:lnTo>
                <a:lnTo>
                  <a:pt x="16733" y="10593"/>
                </a:lnTo>
                <a:lnTo>
                  <a:pt x="16727" y="10306"/>
                </a:lnTo>
                <a:lnTo>
                  <a:pt x="16721" y="10027"/>
                </a:lnTo>
                <a:lnTo>
                  <a:pt x="16709" y="9748"/>
                </a:lnTo>
                <a:lnTo>
                  <a:pt x="16686" y="9476"/>
                </a:lnTo>
                <a:lnTo>
                  <a:pt x="16663" y="9197"/>
                </a:lnTo>
                <a:lnTo>
                  <a:pt x="16634" y="8925"/>
                </a:lnTo>
                <a:lnTo>
                  <a:pt x="16600" y="8660"/>
                </a:lnTo>
                <a:lnTo>
                  <a:pt x="16553" y="8395"/>
                </a:lnTo>
                <a:lnTo>
                  <a:pt x="16507" y="8131"/>
                </a:lnTo>
                <a:lnTo>
                  <a:pt x="16461" y="7873"/>
                </a:lnTo>
                <a:lnTo>
                  <a:pt x="16403" y="7615"/>
                </a:lnTo>
                <a:lnTo>
                  <a:pt x="16340" y="7358"/>
                </a:lnTo>
                <a:lnTo>
                  <a:pt x="16276" y="7107"/>
                </a:lnTo>
                <a:lnTo>
                  <a:pt x="16201" y="6857"/>
                </a:lnTo>
                <a:lnTo>
                  <a:pt x="16126" y="6613"/>
                </a:lnTo>
                <a:lnTo>
                  <a:pt x="16045" y="6370"/>
                </a:lnTo>
                <a:lnTo>
                  <a:pt x="15958" y="6134"/>
                </a:lnTo>
                <a:lnTo>
                  <a:pt x="15866" y="5898"/>
                </a:lnTo>
                <a:lnTo>
                  <a:pt x="15773" y="5662"/>
                </a:lnTo>
                <a:lnTo>
                  <a:pt x="15675" y="5433"/>
                </a:lnTo>
                <a:lnTo>
                  <a:pt x="15571" y="5211"/>
                </a:lnTo>
                <a:lnTo>
                  <a:pt x="15461" y="4989"/>
                </a:lnTo>
                <a:lnTo>
                  <a:pt x="15345" y="4774"/>
                </a:lnTo>
                <a:lnTo>
                  <a:pt x="15230" y="4559"/>
                </a:lnTo>
                <a:lnTo>
                  <a:pt x="15108" y="4345"/>
                </a:lnTo>
                <a:lnTo>
                  <a:pt x="14987" y="4144"/>
                </a:lnTo>
                <a:lnTo>
                  <a:pt x="14854" y="3937"/>
                </a:lnTo>
                <a:lnTo>
                  <a:pt x="14721" y="3744"/>
                </a:lnTo>
                <a:lnTo>
                  <a:pt x="14588" y="3550"/>
                </a:lnTo>
                <a:lnTo>
                  <a:pt x="14444" y="3357"/>
                </a:lnTo>
                <a:lnTo>
                  <a:pt x="14299" y="3178"/>
                </a:lnTo>
                <a:lnTo>
                  <a:pt x="14155" y="2992"/>
                </a:lnTo>
                <a:lnTo>
                  <a:pt x="14005" y="2820"/>
                </a:lnTo>
                <a:lnTo>
                  <a:pt x="13849" y="2649"/>
                </a:lnTo>
                <a:lnTo>
                  <a:pt x="13687" y="2484"/>
                </a:lnTo>
                <a:lnTo>
                  <a:pt x="13525" y="2319"/>
                </a:lnTo>
                <a:lnTo>
                  <a:pt x="13363" y="2162"/>
                </a:lnTo>
                <a:lnTo>
                  <a:pt x="13195" y="2012"/>
                </a:lnTo>
                <a:lnTo>
                  <a:pt x="13022" y="1861"/>
                </a:lnTo>
                <a:lnTo>
                  <a:pt x="12849" y="1718"/>
                </a:lnTo>
                <a:lnTo>
                  <a:pt x="12669" y="1582"/>
                </a:lnTo>
                <a:lnTo>
                  <a:pt x="12490" y="1453"/>
                </a:lnTo>
                <a:lnTo>
                  <a:pt x="12305" y="1325"/>
                </a:lnTo>
                <a:lnTo>
                  <a:pt x="12120" y="1203"/>
                </a:lnTo>
                <a:lnTo>
                  <a:pt x="11930" y="1088"/>
                </a:lnTo>
                <a:lnTo>
                  <a:pt x="11739" y="974"/>
                </a:lnTo>
                <a:lnTo>
                  <a:pt x="11548" y="874"/>
                </a:lnTo>
                <a:lnTo>
                  <a:pt x="11352" y="774"/>
                </a:lnTo>
                <a:lnTo>
                  <a:pt x="11149" y="680"/>
                </a:lnTo>
                <a:lnTo>
                  <a:pt x="10947" y="587"/>
                </a:lnTo>
                <a:lnTo>
                  <a:pt x="10745" y="509"/>
                </a:lnTo>
                <a:lnTo>
                  <a:pt x="10543" y="430"/>
                </a:lnTo>
                <a:lnTo>
                  <a:pt x="10334" y="358"/>
                </a:lnTo>
                <a:lnTo>
                  <a:pt x="10121" y="294"/>
                </a:lnTo>
                <a:lnTo>
                  <a:pt x="9913" y="237"/>
                </a:lnTo>
                <a:lnTo>
                  <a:pt x="9699" y="187"/>
                </a:lnTo>
                <a:lnTo>
                  <a:pt x="9479" y="137"/>
                </a:lnTo>
                <a:lnTo>
                  <a:pt x="9265" y="101"/>
                </a:lnTo>
                <a:lnTo>
                  <a:pt x="9046" y="65"/>
                </a:lnTo>
                <a:lnTo>
                  <a:pt x="8820" y="36"/>
                </a:lnTo>
                <a:lnTo>
                  <a:pt x="8601" y="15"/>
                </a:lnTo>
                <a:lnTo>
                  <a:pt x="8375" y="8"/>
                </a:lnTo>
                <a:lnTo>
                  <a:pt x="815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3"/>
          <p:cNvSpPr/>
          <p:nvPr/>
        </p:nvSpPr>
        <p:spPr>
          <a:xfrm rot="-1027247">
            <a:off x="6075657" y="1097566"/>
            <a:ext cx="684475" cy="1298333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7099796" y="718850"/>
            <a:ext cx="793686" cy="492380"/>
          </a:xfrm>
          <a:custGeom>
            <a:avLst/>
            <a:gdLst/>
            <a:ahLst/>
            <a:cxnLst/>
            <a:rect l="l" t="t" r="r" b="b"/>
            <a:pathLst>
              <a:path w="54822" h="34010" extrusionOk="0">
                <a:moveTo>
                  <a:pt x="42534" y="1"/>
                </a:moveTo>
                <a:lnTo>
                  <a:pt x="42435" y="15"/>
                </a:lnTo>
                <a:lnTo>
                  <a:pt x="42331" y="29"/>
                </a:lnTo>
                <a:lnTo>
                  <a:pt x="42233" y="51"/>
                </a:lnTo>
                <a:lnTo>
                  <a:pt x="42141" y="79"/>
                </a:lnTo>
                <a:lnTo>
                  <a:pt x="42048" y="115"/>
                </a:lnTo>
                <a:lnTo>
                  <a:pt x="41956" y="158"/>
                </a:lnTo>
                <a:lnTo>
                  <a:pt x="41863" y="215"/>
                </a:lnTo>
                <a:lnTo>
                  <a:pt x="41777" y="273"/>
                </a:lnTo>
                <a:lnTo>
                  <a:pt x="41696" y="337"/>
                </a:lnTo>
                <a:lnTo>
                  <a:pt x="41620" y="409"/>
                </a:lnTo>
                <a:lnTo>
                  <a:pt x="41545" y="487"/>
                </a:lnTo>
                <a:lnTo>
                  <a:pt x="41476" y="566"/>
                </a:lnTo>
                <a:lnTo>
                  <a:pt x="41412" y="659"/>
                </a:lnTo>
                <a:lnTo>
                  <a:pt x="41355" y="759"/>
                </a:lnTo>
                <a:lnTo>
                  <a:pt x="41303" y="867"/>
                </a:lnTo>
                <a:lnTo>
                  <a:pt x="41262" y="981"/>
                </a:lnTo>
                <a:lnTo>
                  <a:pt x="41222" y="1096"/>
                </a:lnTo>
                <a:lnTo>
                  <a:pt x="41193" y="1225"/>
                </a:lnTo>
                <a:lnTo>
                  <a:pt x="41170" y="1360"/>
                </a:lnTo>
                <a:lnTo>
                  <a:pt x="41031" y="2319"/>
                </a:lnTo>
                <a:lnTo>
                  <a:pt x="40886" y="3286"/>
                </a:lnTo>
                <a:lnTo>
                  <a:pt x="40736" y="4252"/>
                </a:lnTo>
                <a:lnTo>
                  <a:pt x="40586" y="5211"/>
                </a:lnTo>
                <a:lnTo>
                  <a:pt x="40430" y="6170"/>
                </a:lnTo>
                <a:lnTo>
                  <a:pt x="40268" y="7129"/>
                </a:lnTo>
                <a:lnTo>
                  <a:pt x="40106" y="8081"/>
                </a:lnTo>
                <a:lnTo>
                  <a:pt x="39933" y="9040"/>
                </a:lnTo>
                <a:lnTo>
                  <a:pt x="39759" y="9992"/>
                </a:lnTo>
                <a:lnTo>
                  <a:pt x="39580" y="10943"/>
                </a:lnTo>
                <a:lnTo>
                  <a:pt x="39401" y="11895"/>
                </a:lnTo>
                <a:lnTo>
                  <a:pt x="39210" y="12847"/>
                </a:lnTo>
                <a:lnTo>
                  <a:pt x="39020" y="13792"/>
                </a:lnTo>
                <a:lnTo>
                  <a:pt x="38823" y="14744"/>
                </a:lnTo>
                <a:lnTo>
                  <a:pt x="38627" y="15688"/>
                </a:lnTo>
                <a:lnTo>
                  <a:pt x="38424" y="16633"/>
                </a:lnTo>
                <a:lnTo>
                  <a:pt x="33211" y="11316"/>
                </a:lnTo>
                <a:lnTo>
                  <a:pt x="28003" y="5991"/>
                </a:lnTo>
                <a:lnTo>
                  <a:pt x="27905" y="5898"/>
                </a:lnTo>
                <a:lnTo>
                  <a:pt x="27801" y="5812"/>
                </a:lnTo>
                <a:lnTo>
                  <a:pt x="27697" y="5740"/>
                </a:lnTo>
                <a:lnTo>
                  <a:pt x="27593" y="5669"/>
                </a:lnTo>
                <a:lnTo>
                  <a:pt x="27483" y="5619"/>
                </a:lnTo>
                <a:lnTo>
                  <a:pt x="27373" y="5569"/>
                </a:lnTo>
                <a:lnTo>
                  <a:pt x="27264" y="5533"/>
                </a:lnTo>
                <a:lnTo>
                  <a:pt x="27154" y="5504"/>
                </a:lnTo>
                <a:lnTo>
                  <a:pt x="27044" y="5490"/>
                </a:lnTo>
                <a:lnTo>
                  <a:pt x="26934" y="5483"/>
                </a:lnTo>
                <a:lnTo>
                  <a:pt x="26824" y="5483"/>
                </a:lnTo>
                <a:lnTo>
                  <a:pt x="26720" y="5490"/>
                </a:lnTo>
                <a:lnTo>
                  <a:pt x="26611" y="5511"/>
                </a:lnTo>
                <a:lnTo>
                  <a:pt x="26507" y="5533"/>
                </a:lnTo>
                <a:lnTo>
                  <a:pt x="26402" y="5569"/>
                </a:lnTo>
                <a:lnTo>
                  <a:pt x="26304" y="5612"/>
                </a:lnTo>
                <a:lnTo>
                  <a:pt x="26206" y="5669"/>
                </a:lnTo>
                <a:lnTo>
                  <a:pt x="26108" y="5726"/>
                </a:lnTo>
                <a:lnTo>
                  <a:pt x="26021" y="5791"/>
                </a:lnTo>
                <a:lnTo>
                  <a:pt x="25934" y="5869"/>
                </a:lnTo>
                <a:lnTo>
                  <a:pt x="25848" y="5955"/>
                </a:lnTo>
                <a:lnTo>
                  <a:pt x="25772" y="6048"/>
                </a:lnTo>
                <a:lnTo>
                  <a:pt x="25697" y="6141"/>
                </a:lnTo>
                <a:lnTo>
                  <a:pt x="25634" y="6249"/>
                </a:lnTo>
                <a:lnTo>
                  <a:pt x="25570" y="6363"/>
                </a:lnTo>
                <a:lnTo>
                  <a:pt x="25512" y="6485"/>
                </a:lnTo>
                <a:lnTo>
                  <a:pt x="25466" y="6614"/>
                </a:lnTo>
                <a:lnTo>
                  <a:pt x="25426" y="6750"/>
                </a:lnTo>
                <a:lnTo>
                  <a:pt x="25391" y="6893"/>
                </a:lnTo>
                <a:lnTo>
                  <a:pt x="25362" y="7043"/>
                </a:lnTo>
                <a:lnTo>
                  <a:pt x="25345" y="7200"/>
                </a:lnTo>
                <a:lnTo>
                  <a:pt x="25333" y="7358"/>
                </a:lnTo>
                <a:lnTo>
                  <a:pt x="25067" y="14708"/>
                </a:lnTo>
                <a:lnTo>
                  <a:pt x="24807" y="22051"/>
                </a:lnTo>
                <a:lnTo>
                  <a:pt x="14317" y="12554"/>
                </a:lnTo>
                <a:lnTo>
                  <a:pt x="14236" y="12482"/>
                </a:lnTo>
                <a:lnTo>
                  <a:pt x="14155" y="12432"/>
                </a:lnTo>
                <a:lnTo>
                  <a:pt x="14074" y="12382"/>
                </a:lnTo>
                <a:lnTo>
                  <a:pt x="13988" y="12339"/>
                </a:lnTo>
                <a:lnTo>
                  <a:pt x="13901" y="12310"/>
                </a:lnTo>
                <a:lnTo>
                  <a:pt x="13808" y="12282"/>
                </a:lnTo>
                <a:lnTo>
                  <a:pt x="13716" y="12267"/>
                </a:lnTo>
                <a:lnTo>
                  <a:pt x="13629" y="12260"/>
                </a:lnTo>
                <a:lnTo>
                  <a:pt x="13537" y="12253"/>
                </a:lnTo>
                <a:lnTo>
                  <a:pt x="13439" y="12260"/>
                </a:lnTo>
                <a:lnTo>
                  <a:pt x="13346" y="12275"/>
                </a:lnTo>
                <a:lnTo>
                  <a:pt x="13254" y="12289"/>
                </a:lnTo>
                <a:lnTo>
                  <a:pt x="13161" y="12317"/>
                </a:lnTo>
                <a:lnTo>
                  <a:pt x="13074" y="12346"/>
                </a:lnTo>
                <a:lnTo>
                  <a:pt x="12982" y="12382"/>
                </a:lnTo>
                <a:lnTo>
                  <a:pt x="12895" y="12425"/>
                </a:lnTo>
                <a:lnTo>
                  <a:pt x="12809" y="12475"/>
                </a:lnTo>
                <a:lnTo>
                  <a:pt x="12722" y="12532"/>
                </a:lnTo>
                <a:lnTo>
                  <a:pt x="12641" y="12589"/>
                </a:lnTo>
                <a:lnTo>
                  <a:pt x="12560" y="12654"/>
                </a:lnTo>
                <a:lnTo>
                  <a:pt x="12485" y="12725"/>
                </a:lnTo>
                <a:lnTo>
                  <a:pt x="12410" y="12797"/>
                </a:lnTo>
                <a:lnTo>
                  <a:pt x="12340" y="12876"/>
                </a:lnTo>
                <a:lnTo>
                  <a:pt x="12277" y="12962"/>
                </a:lnTo>
                <a:lnTo>
                  <a:pt x="12219" y="13047"/>
                </a:lnTo>
                <a:lnTo>
                  <a:pt x="12161" y="13133"/>
                </a:lnTo>
                <a:lnTo>
                  <a:pt x="12109" y="13226"/>
                </a:lnTo>
                <a:lnTo>
                  <a:pt x="12063" y="13327"/>
                </a:lnTo>
                <a:lnTo>
                  <a:pt x="12023" y="13427"/>
                </a:lnTo>
                <a:lnTo>
                  <a:pt x="11988" y="13534"/>
                </a:lnTo>
                <a:lnTo>
                  <a:pt x="11959" y="13641"/>
                </a:lnTo>
                <a:lnTo>
                  <a:pt x="11936" y="13749"/>
                </a:lnTo>
                <a:lnTo>
                  <a:pt x="11641" y="15567"/>
                </a:lnTo>
                <a:lnTo>
                  <a:pt x="11352" y="17384"/>
                </a:lnTo>
                <a:lnTo>
                  <a:pt x="11080" y="19202"/>
                </a:lnTo>
                <a:lnTo>
                  <a:pt x="10820" y="21027"/>
                </a:lnTo>
                <a:lnTo>
                  <a:pt x="10572" y="22852"/>
                </a:lnTo>
                <a:lnTo>
                  <a:pt x="10329" y="24677"/>
                </a:lnTo>
                <a:lnTo>
                  <a:pt x="10098" y="26502"/>
                </a:lnTo>
                <a:lnTo>
                  <a:pt x="9878" y="28334"/>
                </a:lnTo>
                <a:lnTo>
                  <a:pt x="8844" y="27218"/>
                </a:lnTo>
                <a:lnTo>
                  <a:pt x="7821" y="26087"/>
                </a:lnTo>
                <a:lnTo>
                  <a:pt x="6798" y="24956"/>
                </a:lnTo>
                <a:lnTo>
                  <a:pt x="5769" y="23826"/>
                </a:lnTo>
                <a:lnTo>
                  <a:pt x="4740" y="22702"/>
                </a:lnTo>
                <a:lnTo>
                  <a:pt x="4220" y="22151"/>
                </a:lnTo>
                <a:lnTo>
                  <a:pt x="3700" y="21593"/>
                </a:lnTo>
                <a:lnTo>
                  <a:pt x="3174" y="21049"/>
                </a:lnTo>
                <a:lnTo>
                  <a:pt x="2648" y="20505"/>
                </a:lnTo>
                <a:lnTo>
                  <a:pt x="2116" y="19961"/>
                </a:lnTo>
                <a:lnTo>
                  <a:pt x="1579" y="19431"/>
                </a:lnTo>
                <a:lnTo>
                  <a:pt x="1492" y="19353"/>
                </a:lnTo>
                <a:lnTo>
                  <a:pt x="1405" y="19288"/>
                </a:lnTo>
                <a:lnTo>
                  <a:pt x="1319" y="19238"/>
                </a:lnTo>
                <a:lnTo>
                  <a:pt x="1226" y="19195"/>
                </a:lnTo>
                <a:lnTo>
                  <a:pt x="1139" y="19167"/>
                </a:lnTo>
                <a:lnTo>
                  <a:pt x="1047" y="19145"/>
                </a:lnTo>
                <a:lnTo>
                  <a:pt x="960" y="19138"/>
                </a:lnTo>
                <a:lnTo>
                  <a:pt x="873" y="19145"/>
                </a:lnTo>
                <a:lnTo>
                  <a:pt x="787" y="19159"/>
                </a:lnTo>
                <a:lnTo>
                  <a:pt x="706" y="19181"/>
                </a:lnTo>
                <a:lnTo>
                  <a:pt x="625" y="19209"/>
                </a:lnTo>
                <a:lnTo>
                  <a:pt x="550" y="19252"/>
                </a:lnTo>
                <a:lnTo>
                  <a:pt x="475" y="19295"/>
                </a:lnTo>
                <a:lnTo>
                  <a:pt x="405" y="19353"/>
                </a:lnTo>
                <a:lnTo>
                  <a:pt x="336" y="19410"/>
                </a:lnTo>
                <a:lnTo>
                  <a:pt x="278" y="19481"/>
                </a:lnTo>
                <a:lnTo>
                  <a:pt x="220" y="19553"/>
                </a:lnTo>
                <a:lnTo>
                  <a:pt x="168" y="19632"/>
                </a:lnTo>
                <a:lnTo>
                  <a:pt x="122" y="19718"/>
                </a:lnTo>
                <a:lnTo>
                  <a:pt x="87" y="19803"/>
                </a:lnTo>
                <a:lnTo>
                  <a:pt x="53" y="19896"/>
                </a:lnTo>
                <a:lnTo>
                  <a:pt x="30" y="19997"/>
                </a:lnTo>
                <a:lnTo>
                  <a:pt x="12" y="20097"/>
                </a:lnTo>
                <a:lnTo>
                  <a:pt x="1" y="20197"/>
                </a:lnTo>
                <a:lnTo>
                  <a:pt x="1" y="20304"/>
                </a:lnTo>
                <a:lnTo>
                  <a:pt x="12" y="20412"/>
                </a:lnTo>
                <a:lnTo>
                  <a:pt x="30" y="20519"/>
                </a:lnTo>
                <a:lnTo>
                  <a:pt x="53" y="20626"/>
                </a:lnTo>
                <a:lnTo>
                  <a:pt x="93" y="20734"/>
                </a:lnTo>
                <a:lnTo>
                  <a:pt x="139" y="20841"/>
                </a:lnTo>
                <a:lnTo>
                  <a:pt x="197" y="20949"/>
                </a:lnTo>
                <a:lnTo>
                  <a:pt x="267" y="21056"/>
                </a:lnTo>
                <a:lnTo>
                  <a:pt x="850" y="21857"/>
                </a:lnTo>
                <a:lnTo>
                  <a:pt x="1440" y="22652"/>
                </a:lnTo>
                <a:lnTo>
                  <a:pt x="2035" y="23432"/>
                </a:lnTo>
                <a:lnTo>
                  <a:pt x="2631" y="24212"/>
                </a:lnTo>
                <a:lnTo>
                  <a:pt x="3237" y="24985"/>
                </a:lnTo>
                <a:lnTo>
                  <a:pt x="3844" y="25751"/>
                </a:lnTo>
                <a:lnTo>
                  <a:pt x="5070" y="27282"/>
                </a:lnTo>
                <a:lnTo>
                  <a:pt x="6295" y="28807"/>
                </a:lnTo>
                <a:lnTo>
                  <a:pt x="6907" y="29572"/>
                </a:lnTo>
                <a:lnTo>
                  <a:pt x="7514" y="30338"/>
                </a:lnTo>
                <a:lnTo>
                  <a:pt x="8121" y="31111"/>
                </a:lnTo>
                <a:lnTo>
                  <a:pt x="8722" y="31884"/>
                </a:lnTo>
                <a:lnTo>
                  <a:pt x="9318" y="32671"/>
                </a:lnTo>
                <a:lnTo>
                  <a:pt x="9907" y="33459"/>
                </a:lnTo>
                <a:lnTo>
                  <a:pt x="9982" y="33552"/>
                </a:lnTo>
                <a:lnTo>
                  <a:pt x="10057" y="33630"/>
                </a:lnTo>
                <a:lnTo>
                  <a:pt x="10138" y="33702"/>
                </a:lnTo>
                <a:lnTo>
                  <a:pt x="10225" y="33766"/>
                </a:lnTo>
                <a:lnTo>
                  <a:pt x="10318" y="33824"/>
                </a:lnTo>
                <a:lnTo>
                  <a:pt x="10410" y="33874"/>
                </a:lnTo>
                <a:lnTo>
                  <a:pt x="10502" y="33917"/>
                </a:lnTo>
                <a:lnTo>
                  <a:pt x="10607" y="33952"/>
                </a:lnTo>
                <a:lnTo>
                  <a:pt x="10705" y="33974"/>
                </a:lnTo>
                <a:lnTo>
                  <a:pt x="10809" y="33995"/>
                </a:lnTo>
                <a:lnTo>
                  <a:pt x="10913" y="34002"/>
                </a:lnTo>
                <a:lnTo>
                  <a:pt x="11017" y="34010"/>
                </a:lnTo>
                <a:lnTo>
                  <a:pt x="11121" y="34002"/>
                </a:lnTo>
                <a:lnTo>
                  <a:pt x="11225" y="33995"/>
                </a:lnTo>
                <a:lnTo>
                  <a:pt x="11329" y="33974"/>
                </a:lnTo>
                <a:lnTo>
                  <a:pt x="11433" y="33952"/>
                </a:lnTo>
                <a:lnTo>
                  <a:pt x="11531" y="33917"/>
                </a:lnTo>
                <a:lnTo>
                  <a:pt x="11635" y="33874"/>
                </a:lnTo>
                <a:lnTo>
                  <a:pt x="11728" y="33831"/>
                </a:lnTo>
                <a:lnTo>
                  <a:pt x="11820" y="33773"/>
                </a:lnTo>
                <a:lnTo>
                  <a:pt x="11913" y="33716"/>
                </a:lnTo>
                <a:lnTo>
                  <a:pt x="11999" y="33645"/>
                </a:lnTo>
                <a:lnTo>
                  <a:pt x="12080" y="33573"/>
                </a:lnTo>
                <a:lnTo>
                  <a:pt x="12155" y="33487"/>
                </a:lnTo>
                <a:lnTo>
                  <a:pt x="12225" y="33401"/>
                </a:lnTo>
                <a:lnTo>
                  <a:pt x="12294" y="33308"/>
                </a:lnTo>
                <a:lnTo>
                  <a:pt x="12352" y="33208"/>
                </a:lnTo>
                <a:lnTo>
                  <a:pt x="12404" y="33101"/>
                </a:lnTo>
                <a:lnTo>
                  <a:pt x="12450" y="32986"/>
                </a:lnTo>
                <a:lnTo>
                  <a:pt x="12485" y="32865"/>
                </a:lnTo>
                <a:lnTo>
                  <a:pt x="12514" y="32736"/>
                </a:lnTo>
                <a:lnTo>
                  <a:pt x="12531" y="32600"/>
                </a:lnTo>
                <a:lnTo>
                  <a:pt x="12751" y="30732"/>
                </a:lnTo>
                <a:lnTo>
                  <a:pt x="12982" y="28871"/>
                </a:lnTo>
                <a:lnTo>
                  <a:pt x="13225" y="27003"/>
                </a:lnTo>
                <a:lnTo>
                  <a:pt x="13479" y="25142"/>
                </a:lnTo>
                <a:lnTo>
                  <a:pt x="13739" y="23289"/>
                </a:lnTo>
                <a:lnTo>
                  <a:pt x="14017" y="21435"/>
                </a:lnTo>
                <a:lnTo>
                  <a:pt x="14300" y="19582"/>
                </a:lnTo>
                <a:lnTo>
                  <a:pt x="14589" y="17728"/>
                </a:lnTo>
                <a:lnTo>
                  <a:pt x="25466" y="27511"/>
                </a:lnTo>
                <a:lnTo>
                  <a:pt x="25564" y="27590"/>
                </a:lnTo>
                <a:lnTo>
                  <a:pt x="25663" y="27662"/>
                </a:lnTo>
                <a:lnTo>
                  <a:pt x="25761" y="27712"/>
                </a:lnTo>
                <a:lnTo>
                  <a:pt x="25865" y="27762"/>
                </a:lnTo>
                <a:lnTo>
                  <a:pt x="25963" y="27790"/>
                </a:lnTo>
                <a:lnTo>
                  <a:pt x="26067" y="27812"/>
                </a:lnTo>
                <a:lnTo>
                  <a:pt x="26171" y="27826"/>
                </a:lnTo>
                <a:lnTo>
                  <a:pt x="26270" y="27826"/>
                </a:lnTo>
                <a:lnTo>
                  <a:pt x="26374" y="27819"/>
                </a:lnTo>
                <a:lnTo>
                  <a:pt x="26472" y="27798"/>
                </a:lnTo>
                <a:lnTo>
                  <a:pt x="26570" y="27776"/>
                </a:lnTo>
                <a:lnTo>
                  <a:pt x="26668" y="27740"/>
                </a:lnTo>
                <a:lnTo>
                  <a:pt x="26761" y="27697"/>
                </a:lnTo>
                <a:lnTo>
                  <a:pt x="26853" y="27640"/>
                </a:lnTo>
                <a:lnTo>
                  <a:pt x="26946" y="27583"/>
                </a:lnTo>
                <a:lnTo>
                  <a:pt x="27038" y="27518"/>
                </a:lnTo>
                <a:lnTo>
                  <a:pt x="27119" y="27447"/>
                </a:lnTo>
                <a:lnTo>
                  <a:pt x="27206" y="27361"/>
                </a:lnTo>
                <a:lnTo>
                  <a:pt x="27281" y="27282"/>
                </a:lnTo>
                <a:lnTo>
                  <a:pt x="27356" y="27189"/>
                </a:lnTo>
                <a:lnTo>
                  <a:pt x="27431" y="27089"/>
                </a:lnTo>
                <a:lnTo>
                  <a:pt x="27495" y="26989"/>
                </a:lnTo>
                <a:lnTo>
                  <a:pt x="27558" y="26889"/>
                </a:lnTo>
                <a:lnTo>
                  <a:pt x="27616" y="26774"/>
                </a:lnTo>
                <a:lnTo>
                  <a:pt x="27668" y="26660"/>
                </a:lnTo>
                <a:lnTo>
                  <a:pt x="27714" y="26545"/>
                </a:lnTo>
                <a:lnTo>
                  <a:pt x="27755" y="26431"/>
                </a:lnTo>
                <a:lnTo>
                  <a:pt x="27790" y="26309"/>
                </a:lnTo>
                <a:lnTo>
                  <a:pt x="27819" y="26180"/>
                </a:lnTo>
                <a:lnTo>
                  <a:pt x="27842" y="26058"/>
                </a:lnTo>
                <a:lnTo>
                  <a:pt x="27853" y="25930"/>
                </a:lnTo>
                <a:lnTo>
                  <a:pt x="27865" y="25801"/>
                </a:lnTo>
                <a:lnTo>
                  <a:pt x="28333" y="11301"/>
                </a:lnTo>
                <a:lnTo>
                  <a:pt x="33269" y="16297"/>
                </a:lnTo>
                <a:lnTo>
                  <a:pt x="38193" y="21299"/>
                </a:lnTo>
                <a:lnTo>
                  <a:pt x="38280" y="21378"/>
                </a:lnTo>
                <a:lnTo>
                  <a:pt x="38366" y="21450"/>
                </a:lnTo>
                <a:lnTo>
                  <a:pt x="38453" y="21514"/>
                </a:lnTo>
                <a:lnTo>
                  <a:pt x="38540" y="21578"/>
                </a:lnTo>
                <a:lnTo>
                  <a:pt x="38632" y="21628"/>
                </a:lnTo>
                <a:lnTo>
                  <a:pt x="38725" y="21679"/>
                </a:lnTo>
                <a:lnTo>
                  <a:pt x="38823" y="21714"/>
                </a:lnTo>
                <a:lnTo>
                  <a:pt x="38916" y="21750"/>
                </a:lnTo>
                <a:lnTo>
                  <a:pt x="39014" y="21772"/>
                </a:lnTo>
                <a:lnTo>
                  <a:pt x="39106" y="21793"/>
                </a:lnTo>
                <a:lnTo>
                  <a:pt x="39205" y="21807"/>
                </a:lnTo>
                <a:lnTo>
                  <a:pt x="39395" y="21807"/>
                </a:lnTo>
                <a:lnTo>
                  <a:pt x="39488" y="21800"/>
                </a:lnTo>
                <a:lnTo>
                  <a:pt x="39586" y="21786"/>
                </a:lnTo>
                <a:lnTo>
                  <a:pt x="39673" y="21764"/>
                </a:lnTo>
                <a:lnTo>
                  <a:pt x="39765" y="21736"/>
                </a:lnTo>
                <a:lnTo>
                  <a:pt x="39858" y="21700"/>
                </a:lnTo>
                <a:lnTo>
                  <a:pt x="39944" y="21657"/>
                </a:lnTo>
                <a:lnTo>
                  <a:pt x="40025" y="21607"/>
                </a:lnTo>
                <a:lnTo>
                  <a:pt x="40106" y="21550"/>
                </a:lnTo>
                <a:lnTo>
                  <a:pt x="40187" y="21485"/>
                </a:lnTo>
                <a:lnTo>
                  <a:pt x="40262" y="21414"/>
                </a:lnTo>
                <a:lnTo>
                  <a:pt x="40337" y="21335"/>
                </a:lnTo>
                <a:lnTo>
                  <a:pt x="40401" y="21249"/>
                </a:lnTo>
                <a:lnTo>
                  <a:pt x="40470" y="21163"/>
                </a:lnTo>
                <a:lnTo>
                  <a:pt x="40528" y="21063"/>
                </a:lnTo>
                <a:lnTo>
                  <a:pt x="40586" y="20956"/>
                </a:lnTo>
                <a:lnTo>
                  <a:pt x="40632" y="20841"/>
                </a:lnTo>
                <a:lnTo>
                  <a:pt x="40678" y="20720"/>
                </a:lnTo>
                <a:lnTo>
                  <a:pt x="40719" y="20598"/>
                </a:lnTo>
                <a:lnTo>
                  <a:pt x="40754" y="20462"/>
                </a:lnTo>
                <a:lnTo>
                  <a:pt x="40967" y="19546"/>
                </a:lnTo>
                <a:lnTo>
                  <a:pt x="41170" y="18630"/>
                </a:lnTo>
                <a:lnTo>
                  <a:pt x="41372" y="17707"/>
                </a:lnTo>
                <a:lnTo>
                  <a:pt x="41568" y="16790"/>
                </a:lnTo>
                <a:lnTo>
                  <a:pt x="41759" y="15867"/>
                </a:lnTo>
                <a:lnTo>
                  <a:pt x="41950" y="14951"/>
                </a:lnTo>
                <a:lnTo>
                  <a:pt x="42129" y="14028"/>
                </a:lnTo>
                <a:lnTo>
                  <a:pt x="42308" y="13105"/>
                </a:lnTo>
                <a:lnTo>
                  <a:pt x="42487" y="12182"/>
                </a:lnTo>
                <a:lnTo>
                  <a:pt x="42661" y="11258"/>
                </a:lnTo>
                <a:lnTo>
                  <a:pt x="42828" y="10328"/>
                </a:lnTo>
                <a:lnTo>
                  <a:pt x="42990" y="9405"/>
                </a:lnTo>
                <a:lnTo>
                  <a:pt x="43152" y="8474"/>
                </a:lnTo>
                <a:lnTo>
                  <a:pt x="43308" y="7544"/>
                </a:lnTo>
                <a:lnTo>
                  <a:pt x="43458" y="6614"/>
                </a:lnTo>
                <a:lnTo>
                  <a:pt x="43609" y="5683"/>
                </a:lnTo>
                <a:lnTo>
                  <a:pt x="52163" y="16053"/>
                </a:lnTo>
                <a:lnTo>
                  <a:pt x="52232" y="16132"/>
                </a:lnTo>
                <a:lnTo>
                  <a:pt x="52301" y="16204"/>
                </a:lnTo>
                <a:lnTo>
                  <a:pt x="52371" y="16268"/>
                </a:lnTo>
                <a:lnTo>
                  <a:pt x="52440" y="16325"/>
                </a:lnTo>
                <a:lnTo>
                  <a:pt x="52509" y="16383"/>
                </a:lnTo>
                <a:lnTo>
                  <a:pt x="52579" y="16425"/>
                </a:lnTo>
                <a:lnTo>
                  <a:pt x="52654" y="16468"/>
                </a:lnTo>
                <a:lnTo>
                  <a:pt x="52729" y="16504"/>
                </a:lnTo>
                <a:lnTo>
                  <a:pt x="52798" y="16533"/>
                </a:lnTo>
                <a:lnTo>
                  <a:pt x="52874" y="16561"/>
                </a:lnTo>
                <a:lnTo>
                  <a:pt x="52943" y="16576"/>
                </a:lnTo>
                <a:lnTo>
                  <a:pt x="53018" y="16590"/>
                </a:lnTo>
                <a:lnTo>
                  <a:pt x="53093" y="16604"/>
                </a:lnTo>
                <a:lnTo>
                  <a:pt x="53313" y="16604"/>
                </a:lnTo>
                <a:lnTo>
                  <a:pt x="53382" y="16590"/>
                </a:lnTo>
                <a:lnTo>
                  <a:pt x="53452" y="16576"/>
                </a:lnTo>
                <a:lnTo>
                  <a:pt x="53527" y="16561"/>
                </a:lnTo>
                <a:lnTo>
                  <a:pt x="53596" y="16540"/>
                </a:lnTo>
                <a:lnTo>
                  <a:pt x="53729" y="16483"/>
                </a:lnTo>
                <a:lnTo>
                  <a:pt x="53862" y="16411"/>
                </a:lnTo>
                <a:lnTo>
                  <a:pt x="53989" y="16325"/>
                </a:lnTo>
                <a:lnTo>
                  <a:pt x="54110" y="16225"/>
                </a:lnTo>
                <a:lnTo>
                  <a:pt x="54226" y="16111"/>
                </a:lnTo>
                <a:lnTo>
                  <a:pt x="54336" y="15989"/>
                </a:lnTo>
                <a:lnTo>
                  <a:pt x="54434" y="15860"/>
                </a:lnTo>
                <a:lnTo>
                  <a:pt x="54521" y="15717"/>
                </a:lnTo>
                <a:lnTo>
                  <a:pt x="54602" y="15567"/>
                </a:lnTo>
                <a:lnTo>
                  <a:pt x="54671" y="15409"/>
                </a:lnTo>
                <a:lnTo>
                  <a:pt x="54729" y="15245"/>
                </a:lnTo>
                <a:lnTo>
                  <a:pt x="54769" y="15080"/>
                </a:lnTo>
                <a:lnTo>
                  <a:pt x="54792" y="14994"/>
                </a:lnTo>
                <a:lnTo>
                  <a:pt x="54804" y="14908"/>
                </a:lnTo>
                <a:lnTo>
                  <a:pt x="54816" y="14822"/>
                </a:lnTo>
                <a:lnTo>
                  <a:pt x="54821" y="14729"/>
                </a:lnTo>
                <a:lnTo>
                  <a:pt x="54821" y="14643"/>
                </a:lnTo>
                <a:lnTo>
                  <a:pt x="54821" y="14558"/>
                </a:lnTo>
                <a:lnTo>
                  <a:pt x="54821" y="14465"/>
                </a:lnTo>
                <a:lnTo>
                  <a:pt x="54810" y="14379"/>
                </a:lnTo>
                <a:lnTo>
                  <a:pt x="54798" y="14286"/>
                </a:lnTo>
                <a:lnTo>
                  <a:pt x="54781" y="14200"/>
                </a:lnTo>
                <a:lnTo>
                  <a:pt x="54758" y="14107"/>
                </a:lnTo>
                <a:lnTo>
                  <a:pt x="54735" y="14021"/>
                </a:lnTo>
                <a:lnTo>
                  <a:pt x="54706" y="13928"/>
                </a:lnTo>
                <a:lnTo>
                  <a:pt x="54671" y="13842"/>
                </a:lnTo>
                <a:lnTo>
                  <a:pt x="54631" y="13756"/>
                </a:lnTo>
                <a:lnTo>
                  <a:pt x="54584" y="13670"/>
                </a:lnTo>
                <a:lnTo>
                  <a:pt x="54538" y="13584"/>
                </a:lnTo>
                <a:lnTo>
                  <a:pt x="54480" y="13498"/>
                </a:lnTo>
                <a:lnTo>
                  <a:pt x="54423" y="13420"/>
                </a:lnTo>
                <a:lnTo>
                  <a:pt x="54359" y="13334"/>
                </a:lnTo>
                <a:lnTo>
                  <a:pt x="43719" y="523"/>
                </a:lnTo>
                <a:lnTo>
                  <a:pt x="43649" y="437"/>
                </a:lnTo>
                <a:lnTo>
                  <a:pt x="43568" y="366"/>
                </a:lnTo>
                <a:lnTo>
                  <a:pt x="43487" y="294"/>
                </a:lnTo>
                <a:lnTo>
                  <a:pt x="43401" y="237"/>
                </a:lnTo>
                <a:lnTo>
                  <a:pt x="43314" y="180"/>
                </a:lnTo>
                <a:lnTo>
                  <a:pt x="43221" y="137"/>
                </a:lnTo>
                <a:lnTo>
                  <a:pt x="43129" y="94"/>
                </a:lnTo>
                <a:lnTo>
                  <a:pt x="43031" y="65"/>
                </a:lnTo>
                <a:lnTo>
                  <a:pt x="42932" y="36"/>
                </a:lnTo>
                <a:lnTo>
                  <a:pt x="42834" y="15"/>
                </a:lnTo>
                <a:lnTo>
                  <a:pt x="42736" y="8"/>
                </a:lnTo>
                <a:lnTo>
                  <a:pt x="426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3"/>
          <p:cNvSpPr/>
          <p:nvPr/>
        </p:nvSpPr>
        <p:spPr>
          <a:xfrm rot="4500150">
            <a:off x="6584393" y="571321"/>
            <a:ext cx="195188" cy="217716"/>
          </a:xfrm>
          <a:custGeom>
            <a:avLst/>
            <a:gdLst/>
            <a:ahLst/>
            <a:cxnLst/>
            <a:rect l="l" t="t" r="r" b="b"/>
            <a:pathLst>
              <a:path w="11948" h="13327" extrusionOk="0">
                <a:moveTo>
                  <a:pt x="6520" y="0"/>
                </a:moveTo>
                <a:lnTo>
                  <a:pt x="6451" y="7"/>
                </a:lnTo>
                <a:lnTo>
                  <a:pt x="6381" y="29"/>
                </a:lnTo>
                <a:lnTo>
                  <a:pt x="6312" y="43"/>
                </a:lnTo>
                <a:lnTo>
                  <a:pt x="6248" y="72"/>
                </a:lnTo>
                <a:lnTo>
                  <a:pt x="6179" y="108"/>
                </a:lnTo>
                <a:lnTo>
                  <a:pt x="6121" y="143"/>
                </a:lnTo>
                <a:lnTo>
                  <a:pt x="6063" y="194"/>
                </a:lnTo>
                <a:lnTo>
                  <a:pt x="6006" y="244"/>
                </a:lnTo>
                <a:lnTo>
                  <a:pt x="5954" y="301"/>
                </a:lnTo>
                <a:lnTo>
                  <a:pt x="5907" y="358"/>
                </a:lnTo>
                <a:lnTo>
                  <a:pt x="5867" y="430"/>
                </a:lnTo>
                <a:lnTo>
                  <a:pt x="5832" y="501"/>
                </a:lnTo>
                <a:lnTo>
                  <a:pt x="5803" y="587"/>
                </a:lnTo>
                <a:lnTo>
                  <a:pt x="5780" y="673"/>
                </a:lnTo>
                <a:lnTo>
                  <a:pt x="5763" y="766"/>
                </a:lnTo>
                <a:lnTo>
                  <a:pt x="5722" y="1110"/>
                </a:lnTo>
                <a:lnTo>
                  <a:pt x="5694" y="1460"/>
                </a:lnTo>
                <a:lnTo>
                  <a:pt x="5676" y="1811"/>
                </a:lnTo>
                <a:lnTo>
                  <a:pt x="5665" y="2162"/>
                </a:lnTo>
                <a:lnTo>
                  <a:pt x="5659" y="2512"/>
                </a:lnTo>
                <a:lnTo>
                  <a:pt x="5665" y="2863"/>
                </a:lnTo>
                <a:lnTo>
                  <a:pt x="5676" y="3221"/>
                </a:lnTo>
                <a:lnTo>
                  <a:pt x="5688" y="3572"/>
                </a:lnTo>
                <a:lnTo>
                  <a:pt x="5728" y="4280"/>
                </a:lnTo>
                <a:lnTo>
                  <a:pt x="5775" y="4989"/>
                </a:lnTo>
                <a:lnTo>
                  <a:pt x="5815" y="5697"/>
                </a:lnTo>
                <a:lnTo>
                  <a:pt x="5832" y="6048"/>
                </a:lnTo>
                <a:lnTo>
                  <a:pt x="5844" y="6406"/>
                </a:lnTo>
                <a:lnTo>
                  <a:pt x="5850" y="6763"/>
                </a:lnTo>
                <a:lnTo>
                  <a:pt x="5850" y="6763"/>
                </a:lnTo>
                <a:lnTo>
                  <a:pt x="3266" y="6470"/>
                </a:lnTo>
                <a:lnTo>
                  <a:pt x="1977" y="6334"/>
                </a:lnTo>
                <a:lnTo>
                  <a:pt x="683" y="6205"/>
                </a:lnTo>
                <a:lnTo>
                  <a:pt x="613" y="6205"/>
                </a:lnTo>
                <a:lnTo>
                  <a:pt x="544" y="6212"/>
                </a:lnTo>
                <a:lnTo>
                  <a:pt x="480" y="6227"/>
                </a:lnTo>
                <a:lnTo>
                  <a:pt x="422" y="6255"/>
                </a:lnTo>
                <a:lnTo>
                  <a:pt x="365" y="6284"/>
                </a:lnTo>
                <a:lnTo>
                  <a:pt x="313" y="6320"/>
                </a:lnTo>
                <a:lnTo>
                  <a:pt x="261" y="6370"/>
                </a:lnTo>
                <a:lnTo>
                  <a:pt x="214" y="6420"/>
                </a:lnTo>
                <a:lnTo>
                  <a:pt x="174" y="6477"/>
                </a:lnTo>
                <a:lnTo>
                  <a:pt x="139" y="6542"/>
                </a:lnTo>
                <a:lnTo>
                  <a:pt x="110" y="6606"/>
                </a:lnTo>
                <a:lnTo>
                  <a:pt x="81" y="6670"/>
                </a:lnTo>
                <a:lnTo>
                  <a:pt x="53" y="6742"/>
                </a:lnTo>
                <a:lnTo>
                  <a:pt x="35" y="6821"/>
                </a:lnTo>
                <a:lnTo>
                  <a:pt x="18" y="6892"/>
                </a:lnTo>
                <a:lnTo>
                  <a:pt x="12" y="6971"/>
                </a:lnTo>
                <a:lnTo>
                  <a:pt x="6" y="7050"/>
                </a:lnTo>
                <a:lnTo>
                  <a:pt x="1" y="7128"/>
                </a:lnTo>
                <a:lnTo>
                  <a:pt x="6" y="7207"/>
                </a:lnTo>
                <a:lnTo>
                  <a:pt x="12" y="7279"/>
                </a:lnTo>
                <a:lnTo>
                  <a:pt x="24" y="7357"/>
                </a:lnTo>
                <a:lnTo>
                  <a:pt x="41" y="7429"/>
                </a:lnTo>
                <a:lnTo>
                  <a:pt x="64" y="7501"/>
                </a:lnTo>
                <a:lnTo>
                  <a:pt x="93" y="7565"/>
                </a:lnTo>
                <a:lnTo>
                  <a:pt x="128" y="7622"/>
                </a:lnTo>
                <a:lnTo>
                  <a:pt x="162" y="7679"/>
                </a:lnTo>
                <a:lnTo>
                  <a:pt x="203" y="7737"/>
                </a:lnTo>
                <a:lnTo>
                  <a:pt x="255" y="7780"/>
                </a:lnTo>
                <a:lnTo>
                  <a:pt x="307" y="7823"/>
                </a:lnTo>
                <a:lnTo>
                  <a:pt x="365" y="7851"/>
                </a:lnTo>
                <a:lnTo>
                  <a:pt x="428" y="7880"/>
                </a:lnTo>
                <a:lnTo>
                  <a:pt x="498" y="7894"/>
                </a:lnTo>
                <a:lnTo>
                  <a:pt x="1844" y="8123"/>
                </a:lnTo>
                <a:lnTo>
                  <a:pt x="3197" y="8345"/>
                </a:lnTo>
                <a:lnTo>
                  <a:pt x="5896" y="8767"/>
                </a:lnTo>
                <a:lnTo>
                  <a:pt x="5919" y="9733"/>
                </a:lnTo>
                <a:lnTo>
                  <a:pt x="5948" y="10707"/>
                </a:lnTo>
                <a:lnTo>
                  <a:pt x="5983" y="11680"/>
                </a:lnTo>
                <a:lnTo>
                  <a:pt x="6029" y="12653"/>
                </a:lnTo>
                <a:lnTo>
                  <a:pt x="6040" y="12732"/>
                </a:lnTo>
                <a:lnTo>
                  <a:pt x="6052" y="12811"/>
                </a:lnTo>
                <a:lnTo>
                  <a:pt x="6069" y="12882"/>
                </a:lnTo>
                <a:lnTo>
                  <a:pt x="6092" y="12947"/>
                </a:lnTo>
                <a:lnTo>
                  <a:pt x="6116" y="13004"/>
                </a:lnTo>
                <a:lnTo>
                  <a:pt x="6150" y="13061"/>
                </a:lnTo>
                <a:lnTo>
                  <a:pt x="6185" y="13111"/>
                </a:lnTo>
                <a:lnTo>
                  <a:pt x="6220" y="13154"/>
                </a:lnTo>
                <a:lnTo>
                  <a:pt x="6260" y="13197"/>
                </a:lnTo>
                <a:lnTo>
                  <a:pt x="6306" y="13233"/>
                </a:lnTo>
                <a:lnTo>
                  <a:pt x="6347" y="13262"/>
                </a:lnTo>
                <a:lnTo>
                  <a:pt x="6399" y="13283"/>
                </a:lnTo>
                <a:lnTo>
                  <a:pt x="6445" y="13298"/>
                </a:lnTo>
                <a:lnTo>
                  <a:pt x="6491" y="13312"/>
                </a:lnTo>
                <a:lnTo>
                  <a:pt x="6543" y="13319"/>
                </a:lnTo>
                <a:lnTo>
                  <a:pt x="6595" y="13326"/>
                </a:lnTo>
                <a:lnTo>
                  <a:pt x="6647" y="13319"/>
                </a:lnTo>
                <a:lnTo>
                  <a:pt x="6693" y="13312"/>
                </a:lnTo>
                <a:lnTo>
                  <a:pt x="6745" y="13298"/>
                </a:lnTo>
                <a:lnTo>
                  <a:pt x="6792" y="13283"/>
                </a:lnTo>
                <a:lnTo>
                  <a:pt x="6838" y="13262"/>
                </a:lnTo>
                <a:lnTo>
                  <a:pt x="6884" y="13233"/>
                </a:lnTo>
                <a:lnTo>
                  <a:pt x="6930" y="13197"/>
                </a:lnTo>
                <a:lnTo>
                  <a:pt x="6971" y="13154"/>
                </a:lnTo>
                <a:lnTo>
                  <a:pt x="7006" y="13111"/>
                </a:lnTo>
                <a:lnTo>
                  <a:pt x="7040" y="13061"/>
                </a:lnTo>
                <a:lnTo>
                  <a:pt x="7069" y="13004"/>
                </a:lnTo>
                <a:lnTo>
                  <a:pt x="7098" y="12947"/>
                </a:lnTo>
                <a:lnTo>
                  <a:pt x="7121" y="12882"/>
                </a:lnTo>
                <a:lnTo>
                  <a:pt x="7139" y="12811"/>
                </a:lnTo>
                <a:lnTo>
                  <a:pt x="7150" y="12732"/>
                </a:lnTo>
                <a:lnTo>
                  <a:pt x="7156" y="12653"/>
                </a:lnTo>
                <a:lnTo>
                  <a:pt x="7202" y="11737"/>
                </a:lnTo>
                <a:lnTo>
                  <a:pt x="7237" y="10821"/>
                </a:lnTo>
                <a:lnTo>
                  <a:pt x="7260" y="9905"/>
                </a:lnTo>
                <a:lnTo>
                  <a:pt x="7283" y="8989"/>
                </a:lnTo>
                <a:lnTo>
                  <a:pt x="8156" y="9132"/>
                </a:lnTo>
                <a:lnTo>
                  <a:pt x="9028" y="9283"/>
                </a:lnTo>
                <a:lnTo>
                  <a:pt x="9901" y="9440"/>
                </a:lnTo>
                <a:lnTo>
                  <a:pt x="10768" y="9612"/>
                </a:lnTo>
                <a:lnTo>
                  <a:pt x="10895" y="9626"/>
                </a:lnTo>
                <a:lnTo>
                  <a:pt x="11017" y="9633"/>
                </a:lnTo>
                <a:lnTo>
                  <a:pt x="11132" y="9619"/>
                </a:lnTo>
                <a:lnTo>
                  <a:pt x="11242" y="9598"/>
                </a:lnTo>
                <a:lnTo>
                  <a:pt x="11340" y="9555"/>
                </a:lnTo>
                <a:lnTo>
                  <a:pt x="11433" y="9504"/>
                </a:lnTo>
                <a:lnTo>
                  <a:pt x="11520" y="9447"/>
                </a:lnTo>
                <a:lnTo>
                  <a:pt x="11595" y="9376"/>
                </a:lnTo>
                <a:lnTo>
                  <a:pt x="11664" y="9297"/>
                </a:lnTo>
                <a:lnTo>
                  <a:pt x="11728" y="9211"/>
                </a:lnTo>
                <a:lnTo>
                  <a:pt x="11785" y="9118"/>
                </a:lnTo>
                <a:lnTo>
                  <a:pt x="11832" y="9018"/>
                </a:lnTo>
                <a:lnTo>
                  <a:pt x="11872" y="8910"/>
                </a:lnTo>
                <a:lnTo>
                  <a:pt x="11901" y="8803"/>
                </a:lnTo>
                <a:lnTo>
                  <a:pt x="11924" y="8696"/>
                </a:lnTo>
                <a:lnTo>
                  <a:pt x="11941" y="8581"/>
                </a:lnTo>
                <a:lnTo>
                  <a:pt x="11947" y="8467"/>
                </a:lnTo>
                <a:lnTo>
                  <a:pt x="11947" y="8352"/>
                </a:lnTo>
                <a:lnTo>
                  <a:pt x="11941" y="8238"/>
                </a:lnTo>
                <a:lnTo>
                  <a:pt x="11924" y="8123"/>
                </a:lnTo>
                <a:lnTo>
                  <a:pt x="11895" y="8016"/>
                </a:lnTo>
                <a:lnTo>
                  <a:pt x="11861" y="7909"/>
                </a:lnTo>
                <a:lnTo>
                  <a:pt x="11820" y="7808"/>
                </a:lnTo>
                <a:lnTo>
                  <a:pt x="11768" y="7708"/>
                </a:lnTo>
                <a:lnTo>
                  <a:pt x="11704" y="7622"/>
                </a:lnTo>
                <a:lnTo>
                  <a:pt x="11635" y="7544"/>
                </a:lnTo>
                <a:lnTo>
                  <a:pt x="11554" y="7465"/>
                </a:lnTo>
                <a:lnTo>
                  <a:pt x="11468" y="7400"/>
                </a:lnTo>
                <a:lnTo>
                  <a:pt x="11375" y="7350"/>
                </a:lnTo>
                <a:lnTo>
                  <a:pt x="11265" y="7307"/>
                </a:lnTo>
                <a:lnTo>
                  <a:pt x="11150" y="7279"/>
                </a:lnTo>
                <a:lnTo>
                  <a:pt x="11028" y="7264"/>
                </a:lnTo>
                <a:lnTo>
                  <a:pt x="10104" y="7193"/>
                </a:lnTo>
                <a:lnTo>
                  <a:pt x="9179" y="7114"/>
                </a:lnTo>
                <a:lnTo>
                  <a:pt x="8254" y="7021"/>
                </a:lnTo>
                <a:lnTo>
                  <a:pt x="7335" y="6928"/>
                </a:lnTo>
                <a:lnTo>
                  <a:pt x="7347" y="6406"/>
                </a:lnTo>
                <a:lnTo>
                  <a:pt x="7358" y="6048"/>
                </a:lnTo>
                <a:lnTo>
                  <a:pt x="7375" y="5697"/>
                </a:lnTo>
                <a:lnTo>
                  <a:pt x="7416" y="4989"/>
                </a:lnTo>
                <a:lnTo>
                  <a:pt x="7462" y="4280"/>
                </a:lnTo>
                <a:lnTo>
                  <a:pt x="7497" y="3572"/>
                </a:lnTo>
                <a:lnTo>
                  <a:pt x="7514" y="3221"/>
                </a:lnTo>
                <a:lnTo>
                  <a:pt x="7520" y="2863"/>
                </a:lnTo>
                <a:lnTo>
                  <a:pt x="7526" y="2512"/>
                </a:lnTo>
                <a:lnTo>
                  <a:pt x="7526" y="2162"/>
                </a:lnTo>
                <a:lnTo>
                  <a:pt x="7514" y="1811"/>
                </a:lnTo>
                <a:lnTo>
                  <a:pt x="7497" y="1460"/>
                </a:lnTo>
                <a:lnTo>
                  <a:pt x="7462" y="1110"/>
                </a:lnTo>
                <a:lnTo>
                  <a:pt x="7422" y="766"/>
                </a:lnTo>
                <a:lnTo>
                  <a:pt x="7410" y="673"/>
                </a:lnTo>
                <a:lnTo>
                  <a:pt x="7387" y="587"/>
                </a:lnTo>
                <a:lnTo>
                  <a:pt x="7358" y="501"/>
                </a:lnTo>
                <a:lnTo>
                  <a:pt x="7318" y="430"/>
                </a:lnTo>
                <a:lnTo>
                  <a:pt x="7277" y="358"/>
                </a:lnTo>
                <a:lnTo>
                  <a:pt x="7231" y="294"/>
                </a:lnTo>
                <a:lnTo>
                  <a:pt x="7179" y="244"/>
                </a:lnTo>
                <a:lnTo>
                  <a:pt x="7127" y="186"/>
                </a:lnTo>
                <a:lnTo>
                  <a:pt x="7069" y="143"/>
                </a:lnTo>
                <a:lnTo>
                  <a:pt x="7006" y="108"/>
                </a:lnTo>
                <a:lnTo>
                  <a:pt x="6942" y="72"/>
                </a:lnTo>
                <a:lnTo>
                  <a:pt x="6873" y="43"/>
                </a:lnTo>
                <a:lnTo>
                  <a:pt x="6809" y="29"/>
                </a:lnTo>
                <a:lnTo>
                  <a:pt x="6734" y="7"/>
                </a:lnTo>
                <a:lnTo>
                  <a:pt x="666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7779996" y="1624834"/>
            <a:ext cx="186983" cy="243788"/>
          </a:xfrm>
          <a:custGeom>
            <a:avLst/>
            <a:gdLst/>
            <a:ahLst/>
            <a:cxnLst/>
            <a:rect l="l" t="t" r="r" b="b"/>
            <a:pathLst>
              <a:path w="11445" h="14922" extrusionOk="0">
                <a:moveTo>
                  <a:pt x="4989" y="0"/>
                </a:moveTo>
                <a:lnTo>
                  <a:pt x="4914" y="7"/>
                </a:lnTo>
                <a:lnTo>
                  <a:pt x="4844" y="22"/>
                </a:lnTo>
                <a:lnTo>
                  <a:pt x="4775" y="43"/>
                </a:lnTo>
                <a:lnTo>
                  <a:pt x="4706" y="65"/>
                </a:lnTo>
                <a:lnTo>
                  <a:pt x="4636" y="100"/>
                </a:lnTo>
                <a:lnTo>
                  <a:pt x="4573" y="136"/>
                </a:lnTo>
                <a:lnTo>
                  <a:pt x="4515" y="186"/>
                </a:lnTo>
                <a:lnTo>
                  <a:pt x="4457" y="236"/>
                </a:lnTo>
                <a:lnTo>
                  <a:pt x="4411" y="301"/>
                </a:lnTo>
                <a:lnTo>
                  <a:pt x="4359" y="365"/>
                </a:lnTo>
                <a:lnTo>
                  <a:pt x="4318" y="437"/>
                </a:lnTo>
                <a:lnTo>
                  <a:pt x="4284" y="523"/>
                </a:lnTo>
                <a:lnTo>
                  <a:pt x="4255" y="608"/>
                </a:lnTo>
                <a:lnTo>
                  <a:pt x="4232" y="701"/>
                </a:lnTo>
                <a:lnTo>
                  <a:pt x="4214" y="809"/>
                </a:lnTo>
                <a:lnTo>
                  <a:pt x="4180" y="1124"/>
                </a:lnTo>
                <a:lnTo>
                  <a:pt x="4151" y="1446"/>
                </a:lnTo>
                <a:lnTo>
                  <a:pt x="4128" y="1768"/>
                </a:lnTo>
                <a:lnTo>
                  <a:pt x="4110" y="2090"/>
                </a:lnTo>
                <a:lnTo>
                  <a:pt x="4093" y="2419"/>
                </a:lnTo>
                <a:lnTo>
                  <a:pt x="4081" y="2748"/>
                </a:lnTo>
                <a:lnTo>
                  <a:pt x="4076" y="3078"/>
                </a:lnTo>
                <a:lnTo>
                  <a:pt x="4070" y="3414"/>
                </a:lnTo>
                <a:lnTo>
                  <a:pt x="4070" y="4079"/>
                </a:lnTo>
                <a:lnTo>
                  <a:pt x="4087" y="4759"/>
                </a:lnTo>
                <a:lnTo>
                  <a:pt x="4110" y="5446"/>
                </a:lnTo>
                <a:lnTo>
                  <a:pt x="4151" y="6126"/>
                </a:lnTo>
                <a:lnTo>
                  <a:pt x="3278" y="6026"/>
                </a:lnTo>
                <a:lnTo>
                  <a:pt x="2411" y="5926"/>
                </a:lnTo>
                <a:lnTo>
                  <a:pt x="1544" y="5833"/>
                </a:lnTo>
                <a:lnTo>
                  <a:pt x="677" y="5747"/>
                </a:lnTo>
                <a:lnTo>
                  <a:pt x="608" y="5747"/>
                </a:lnTo>
                <a:lnTo>
                  <a:pt x="538" y="5754"/>
                </a:lnTo>
                <a:lnTo>
                  <a:pt x="475" y="5768"/>
                </a:lnTo>
                <a:lnTo>
                  <a:pt x="417" y="5797"/>
                </a:lnTo>
                <a:lnTo>
                  <a:pt x="359" y="5826"/>
                </a:lnTo>
                <a:lnTo>
                  <a:pt x="307" y="5869"/>
                </a:lnTo>
                <a:lnTo>
                  <a:pt x="261" y="5912"/>
                </a:lnTo>
                <a:lnTo>
                  <a:pt x="215" y="5962"/>
                </a:lnTo>
                <a:lnTo>
                  <a:pt x="174" y="6019"/>
                </a:lnTo>
                <a:lnTo>
                  <a:pt x="140" y="6076"/>
                </a:lnTo>
                <a:lnTo>
                  <a:pt x="105" y="6141"/>
                </a:lnTo>
                <a:lnTo>
                  <a:pt x="76" y="6212"/>
                </a:lnTo>
                <a:lnTo>
                  <a:pt x="53" y="6284"/>
                </a:lnTo>
                <a:lnTo>
                  <a:pt x="36" y="6355"/>
                </a:lnTo>
                <a:lnTo>
                  <a:pt x="18" y="6434"/>
                </a:lnTo>
                <a:lnTo>
                  <a:pt x="7" y="6506"/>
                </a:lnTo>
                <a:lnTo>
                  <a:pt x="1" y="6584"/>
                </a:lnTo>
                <a:lnTo>
                  <a:pt x="1" y="6663"/>
                </a:lnTo>
                <a:lnTo>
                  <a:pt x="7" y="6742"/>
                </a:lnTo>
                <a:lnTo>
                  <a:pt x="12" y="6813"/>
                </a:lnTo>
                <a:lnTo>
                  <a:pt x="24" y="6892"/>
                </a:lnTo>
                <a:lnTo>
                  <a:pt x="41" y="6964"/>
                </a:lnTo>
                <a:lnTo>
                  <a:pt x="64" y="7028"/>
                </a:lnTo>
                <a:lnTo>
                  <a:pt x="93" y="7092"/>
                </a:lnTo>
                <a:lnTo>
                  <a:pt x="122" y="7157"/>
                </a:lnTo>
                <a:lnTo>
                  <a:pt x="163" y="7214"/>
                </a:lnTo>
                <a:lnTo>
                  <a:pt x="203" y="7264"/>
                </a:lnTo>
                <a:lnTo>
                  <a:pt x="249" y="7314"/>
                </a:lnTo>
                <a:lnTo>
                  <a:pt x="301" y="7350"/>
                </a:lnTo>
                <a:lnTo>
                  <a:pt x="359" y="7386"/>
                </a:lnTo>
                <a:lnTo>
                  <a:pt x="423" y="7407"/>
                </a:lnTo>
                <a:lnTo>
                  <a:pt x="492" y="7429"/>
                </a:lnTo>
                <a:lnTo>
                  <a:pt x="1440" y="7593"/>
                </a:lnTo>
                <a:lnTo>
                  <a:pt x="2388" y="7751"/>
                </a:lnTo>
                <a:lnTo>
                  <a:pt x="3336" y="7908"/>
                </a:lnTo>
                <a:lnTo>
                  <a:pt x="4289" y="8051"/>
                </a:lnTo>
                <a:lnTo>
                  <a:pt x="4353" y="8810"/>
                </a:lnTo>
                <a:lnTo>
                  <a:pt x="4428" y="9562"/>
                </a:lnTo>
                <a:lnTo>
                  <a:pt x="4573" y="11050"/>
                </a:lnTo>
                <a:lnTo>
                  <a:pt x="4717" y="12510"/>
                </a:lnTo>
                <a:lnTo>
                  <a:pt x="4781" y="13226"/>
                </a:lnTo>
                <a:lnTo>
                  <a:pt x="4844" y="13927"/>
                </a:lnTo>
                <a:lnTo>
                  <a:pt x="4856" y="14049"/>
                </a:lnTo>
                <a:lnTo>
                  <a:pt x="4879" y="14156"/>
                </a:lnTo>
                <a:lnTo>
                  <a:pt x="4908" y="14256"/>
                </a:lnTo>
                <a:lnTo>
                  <a:pt x="4948" y="14357"/>
                </a:lnTo>
                <a:lnTo>
                  <a:pt x="4989" y="14442"/>
                </a:lnTo>
                <a:lnTo>
                  <a:pt x="5035" y="14528"/>
                </a:lnTo>
                <a:lnTo>
                  <a:pt x="5093" y="14600"/>
                </a:lnTo>
                <a:lnTo>
                  <a:pt x="5151" y="14664"/>
                </a:lnTo>
                <a:lnTo>
                  <a:pt x="5214" y="14722"/>
                </a:lnTo>
                <a:lnTo>
                  <a:pt x="5278" y="14772"/>
                </a:lnTo>
                <a:lnTo>
                  <a:pt x="5347" y="14822"/>
                </a:lnTo>
                <a:lnTo>
                  <a:pt x="5422" y="14858"/>
                </a:lnTo>
                <a:lnTo>
                  <a:pt x="5497" y="14886"/>
                </a:lnTo>
                <a:lnTo>
                  <a:pt x="5572" y="14900"/>
                </a:lnTo>
                <a:lnTo>
                  <a:pt x="5648" y="14915"/>
                </a:lnTo>
                <a:lnTo>
                  <a:pt x="5723" y="14922"/>
                </a:lnTo>
                <a:lnTo>
                  <a:pt x="5798" y="14922"/>
                </a:lnTo>
                <a:lnTo>
                  <a:pt x="5873" y="14908"/>
                </a:lnTo>
                <a:lnTo>
                  <a:pt x="5948" y="14893"/>
                </a:lnTo>
                <a:lnTo>
                  <a:pt x="6018" y="14865"/>
                </a:lnTo>
                <a:lnTo>
                  <a:pt x="6087" y="14829"/>
                </a:lnTo>
                <a:lnTo>
                  <a:pt x="6150" y="14786"/>
                </a:lnTo>
                <a:lnTo>
                  <a:pt x="6214" y="14736"/>
                </a:lnTo>
                <a:lnTo>
                  <a:pt x="6272" y="14679"/>
                </a:lnTo>
                <a:lnTo>
                  <a:pt x="6324" y="14614"/>
                </a:lnTo>
                <a:lnTo>
                  <a:pt x="6370" y="14543"/>
                </a:lnTo>
                <a:lnTo>
                  <a:pt x="6411" y="14457"/>
                </a:lnTo>
                <a:lnTo>
                  <a:pt x="6445" y="14371"/>
                </a:lnTo>
                <a:lnTo>
                  <a:pt x="6474" y="14271"/>
                </a:lnTo>
                <a:lnTo>
                  <a:pt x="6497" y="14163"/>
                </a:lnTo>
                <a:lnTo>
                  <a:pt x="6509" y="14049"/>
                </a:lnTo>
                <a:lnTo>
                  <a:pt x="6509" y="13927"/>
                </a:lnTo>
                <a:lnTo>
                  <a:pt x="6503" y="13233"/>
                </a:lnTo>
                <a:lnTo>
                  <a:pt x="6491" y="12546"/>
                </a:lnTo>
                <a:lnTo>
                  <a:pt x="6457" y="11158"/>
                </a:lnTo>
                <a:lnTo>
                  <a:pt x="6416" y="9776"/>
                </a:lnTo>
                <a:lnTo>
                  <a:pt x="6376" y="8388"/>
                </a:lnTo>
                <a:lnTo>
                  <a:pt x="6376" y="8388"/>
                </a:lnTo>
                <a:lnTo>
                  <a:pt x="7353" y="8552"/>
                </a:lnTo>
                <a:lnTo>
                  <a:pt x="8329" y="8717"/>
                </a:lnTo>
                <a:lnTo>
                  <a:pt x="9300" y="8903"/>
                </a:lnTo>
                <a:lnTo>
                  <a:pt x="9792" y="9003"/>
                </a:lnTo>
                <a:lnTo>
                  <a:pt x="10277" y="9104"/>
                </a:lnTo>
                <a:lnTo>
                  <a:pt x="10404" y="9125"/>
                </a:lnTo>
                <a:lnTo>
                  <a:pt x="10526" y="9132"/>
                </a:lnTo>
                <a:lnTo>
                  <a:pt x="10636" y="9118"/>
                </a:lnTo>
                <a:lnTo>
                  <a:pt x="10740" y="9096"/>
                </a:lnTo>
                <a:lnTo>
                  <a:pt x="10844" y="9061"/>
                </a:lnTo>
                <a:lnTo>
                  <a:pt x="10930" y="9010"/>
                </a:lnTo>
                <a:lnTo>
                  <a:pt x="11017" y="8946"/>
                </a:lnTo>
                <a:lnTo>
                  <a:pt x="11092" y="8882"/>
                </a:lnTo>
                <a:lnTo>
                  <a:pt x="11167" y="8803"/>
                </a:lnTo>
                <a:lnTo>
                  <a:pt x="11225" y="8717"/>
                </a:lnTo>
                <a:lnTo>
                  <a:pt x="11283" y="8624"/>
                </a:lnTo>
                <a:lnTo>
                  <a:pt x="11329" y="8524"/>
                </a:lnTo>
                <a:lnTo>
                  <a:pt x="11370" y="8416"/>
                </a:lnTo>
                <a:lnTo>
                  <a:pt x="11398" y="8309"/>
                </a:lnTo>
                <a:lnTo>
                  <a:pt x="11422" y="8202"/>
                </a:lnTo>
                <a:lnTo>
                  <a:pt x="11439" y="8087"/>
                </a:lnTo>
                <a:lnTo>
                  <a:pt x="11445" y="7973"/>
                </a:lnTo>
                <a:lnTo>
                  <a:pt x="11445" y="7858"/>
                </a:lnTo>
                <a:lnTo>
                  <a:pt x="11433" y="7744"/>
                </a:lnTo>
                <a:lnTo>
                  <a:pt x="11416" y="7629"/>
                </a:lnTo>
                <a:lnTo>
                  <a:pt x="11393" y="7522"/>
                </a:lnTo>
                <a:lnTo>
                  <a:pt x="11358" y="7415"/>
                </a:lnTo>
                <a:lnTo>
                  <a:pt x="11318" y="7314"/>
                </a:lnTo>
                <a:lnTo>
                  <a:pt x="11266" y="7221"/>
                </a:lnTo>
                <a:lnTo>
                  <a:pt x="11202" y="7128"/>
                </a:lnTo>
                <a:lnTo>
                  <a:pt x="11133" y="7050"/>
                </a:lnTo>
                <a:lnTo>
                  <a:pt x="11057" y="6978"/>
                </a:lnTo>
                <a:lnTo>
                  <a:pt x="10971" y="6914"/>
                </a:lnTo>
                <a:lnTo>
                  <a:pt x="10872" y="6863"/>
                </a:lnTo>
                <a:lnTo>
                  <a:pt x="10768" y="6821"/>
                </a:lnTo>
                <a:lnTo>
                  <a:pt x="10653" y="6792"/>
                </a:lnTo>
                <a:lnTo>
                  <a:pt x="10531" y="6778"/>
                </a:lnTo>
                <a:lnTo>
                  <a:pt x="10006" y="6742"/>
                </a:lnTo>
                <a:lnTo>
                  <a:pt x="9480" y="6706"/>
                </a:lnTo>
                <a:lnTo>
                  <a:pt x="8954" y="6663"/>
                </a:lnTo>
                <a:lnTo>
                  <a:pt x="8422" y="6613"/>
                </a:lnTo>
                <a:lnTo>
                  <a:pt x="7376" y="6498"/>
                </a:lnTo>
                <a:lnTo>
                  <a:pt x="6324" y="6384"/>
                </a:lnTo>
                <a:lnTo>
                  <a:pt x="6312" y="5683"/>
                </a:lnTo>
                <a:lnTo>
                  <a:pt x="6307" y="4981"/>
                </a:lnTo>
                <a:lnTo>
                  <a:pt x="6301" y="4273"/>
                </a:lnTo>
                <a:lnTo>
                  <a:pt x="6289" y="3922"/>
                </a:lnTo>
                <a:lnTo>
                  <a:pt x="6278" y="3564"/>
                </a:lnTo>
                <a:lnTo>
                  <a:pt x="6260" y="3213"/>
                </a:lnTo>
                <a:lnTo>
                  <a:pt x="6243" y="2863"/>
                </a:lnTo>
                <a:lnTo>
                  <a:pt x="6214" y="2519"/>
                </a:lnTo>
                <a:lnTo>
                  <a:pt x="6179" y="2169"/>
                </a:lnTo>
                <a:lnTo>
                  <a:pt x="6139" y="1825"/>
                </a:lnTo>
                <a:lnTo>
                  <a:pt x="6093" y="1482"/>
                </a:lnTo>
                <a:lnTo>
                  <a:pt x="6035" y="1145"/>
                </a:lnTo>
                <a:lnTo>
                  <a:pt x="5971" y="809"/>
                </a:lnTo>
                <a:lnTo>
                  <a:pt x="5948" y="716"/>
                </a:lnTo>
                <a:lnTo>
                  <a:pt x="5919" y="630"/>
                </a:lnTo>
                <a:lnTo>
                  <a:pt x="5885" y="551"/>
                </a:lnTo>
                <a:lnTo>
                  <a:pt x="5838" y="472"/>
                </a:lnTo>
                <a:lnTo>
                  <a:pt x="5792" y="401"/>
                </a:lnTo>
                <a:lnTo>
                  <a:pt x="5740" y="336"/>
                </a:lnTo>
                <a:lnTo>
                  <a:pt x="5688" y="279"/>
                </a:lnTo>
                <a:lnTo>
                  <a:pt x="5625" y="222"/>
                </a:lnTo>
                <a:lnTo>
                  <a:pt x="5561" y="172"/>
                </a:lnTo>
                <a:lnTo>
                  <a:pt x="5497" y="136"/>
                </a:lnTo>
                <a:lnTo>
                  <a:pt x="5428" y="93"/>
                </a:lnTo>
                <a:lnTo>
                  <a:pt x="5359" y="65"/>
                </a:lnTo>
                <a:lnTo>
                  <a:pt x="5284" y="43"/>
                </a:lnTo>
                <a:lnTo>
                  <a:pt x="5214" y="22"/>
                </a:lnTo>
                <a:lnTo>
                  <a:pt x="5139" y="7"/>
                </a:lnTo>
                <a:lnTo>
                  <a:pt x="506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3"/>
          <p:cNvSpPr/>
          <p:nvPr/>
        </p:nvSpPr>
        <p:spPr>
          <a:xfrm>
            <a:off x="8209589" y="266519"/>
            <a:ext cx="602935" cy="680980"/>
          </a:xfrm>
          <a:custGeom>
            <a:avLst/>
            <a:gdLst/>
            <a:ahLst/>
            <a:cxnLst/>
            <a:rect l="l" t="t" r="r" b="b"/>
            <a:pathLst>
              <a:path w="36905" h="41682" extrusionOk="0">
                <a:moveTo>
                  <a:pt x="7798" y="0"/>
                </a:moveTo>
                <a:lnTo>
                  <a:pt x="7728" y="8"/>
                </a:lnTo>
                <a:lnTo>
                  <a:pt x="7659" y="29"/>
                </a:lnTo>
                <a:lnTo>
                  <a:pt x="7589" y="72"/>
                </a:lnTo>
                <a:lnTo>
                  <a:pt x="7532" y="122"/>
                </a:lnTo>
                <a:lnTo>
                  <a:pt x="7474" y="179"/>
                </a:lnTo>
                <a:lnTo>
                  <a:pt x="7428" y="251"/>
                </a:lnTo>
                <a:lnTo>
                  <a:pt x="7387" y="330"/>
                </a:lnTo>
                <a:lnTo>
                  <a:pt x="7358" y="416"/>
                </a:lnTo>
                <a:lnTo>
                  <a:pt x="7341" y="501"/>
                </a:lnTo>
                <a:lnTo>
                  <a:pt x="7335" y="594"/>
                </a:lnTo>
                <a:lnTo>
                  <a:pt x="7341" y="687"/>
                </a:lnTo>
                <a:lnTo>
                  <a:pt x="7347" y="738"/>
                </a:lnTo>
                <a:lnTo>
                  <a:pt x="7358" y="781"/>
                </a:lnTo>
                <a:lnTo>
                  <a:pt x="7376" y="831"/>
                </a:lnTo>
                <a:lnTo>
                  <a:pt x="7393" y="874"/>
                </a:lnTo>
                <a:lnTo>
                  <a:pt x="7532" y="1174"/>
                </a:lnTo>
                <a:lnTo>
                  <a:pt x="7676" y="1475"/>
                </a:lnTo>
                <a:lnTo>
                  <a:pt x="7971" y="2069"/>
                </a:lnTo>
                <a:lnTo>
                  <a:pt x="8283" y="2656"/>
                </a:lnTo>
                <a:lnTo>
                  <a:pt x="8601" y="3235"/>
                </a:lnTo>
                <a:lnTo>
                  <a:pt x="8936" y="3815"/>
                </a:lnTo>
                <a:lnTo>
                  <a:pt x="9277" y="4380"/>
                </a:lnTo>
                <a:lnTo>
                  <a:pt x="9630" y="4946"/>
                </a:lnTo>
                <a:lnTo>
                  <a:pt x="9994" y="5511"/>
                </a:lnTo>
                <a:lnTo>
                  <a:pt x="10364" y="6062"/>
                </a:lnTo>
                <a:lnTo>
                  <a:pt x="10739" y="6613"/>
                </a:lnTo>
                <a:lnTo>
                  <a:pt x="11127" y="7157"/>
                </a:lnTo>
                <a:lnTo>
                  <a:pt x="11520" y="7701"/>
                </a:lnTo>
                <a:lnTo>
                  <a:pt x="11918" y="8238"/>
                </a:lnTo>
                <a:lnTo>
                  <a:pt x="12323" y="8775"/>
                </a:lnTo>
                <a:lnTo>
                  <a:pt x="12733" y="9304"/>
                </a:lnTo>
                <a:lnTo>
                  <a:pt x="13144" y="9827"/>
                </a:lnTo>
                <a:lnTo>
                  <a:pt x="13566" y="10349"/>
                </a:lnTo>
                <a:lnTo>
                  <a:pt x="13982" y="10872"/>
                </a:lnTo>
                <a:lnTo>
                  <a:pt x="14826" y="11902"/>
                </a:lnTo>
                <a:lnTo>
                  <a:pt x="15675" y="12926"/>
                </a:lnTo>
                <a:lnTo>
                  <a:pt x="16525" y="13935"/>
                </a:lnTo>
                <a:lnTo>
                  <a:pt x="17363" y="14937"/>
                </a:lnTo>
                <a:lnTo>
                  <a:pt x="18189" y="15939"/>
                </a:lnTo>
                <a:lnTo>
                  <a:pt x="19004" y="16933"/>
                </a:lnTo>
                <a:lnTo>
                  <a:pt x="19403" y="17434"/>
                </a:lnTo>
                <a:lnTo>
                  <a:pt x="19790" y="17928"/>
                </a:lnTo>
                <a:lnTo>
                  <a:pt x="21530" y="20147"/>
                </a:lnTo>
                <a:lnTo>
                  <a:pt x="23270" y="22351"/>
                </a:lnTo>
                <a:lnTo>
                  <a:pt x="25021" y="24562"/>
                </a:lnTo>
                <a:lnTo>
                  <a:pt x="26767" y="26760"/>
                </a:lnTo>
                <a:lnTo>
                  <a:pt x="28524" y="28957"/>
                </a:lnTo>
                <a:lnTo>
                  <a:pt x="30281" y="31147"/>
                </a:lnTo>
                <a:lnTo>
                  <a:pt x="33795" y="35527"/>
                </a:lnTo>
                <a:lnTo>
                  <a:pt x="33396" y="36192"/>
                </a:lnTo>
                <a:lnTo>
                  <a:pt x="33199" y="36521"/>
                </a:lnTo>
                <a:lnTo>
                  <a:pt x="33003" y="36836"/>
                </a:lnTo>
                <a:lnTo>
                  <a:pt x="32188" y="38132"/>
                </a:lnTo>
                <a:lnTo>
                  <a:pt x="31783" y="38776"/>
                </a:lnTo>
                <a:lnTo>
                  <a:pt x="31385" y="39427"/>
                </a:lnTo>
                <a:lnTo>
                  <a:pt x="27593" y="34933"/>
                </a:lnTo>
                <a:lnTo>
                  <a:pt x="23796" y="30438"/>
                </a:lnTo>
                <a:lnTo>
                  <a:pt x="16201" y="21464"/>
                </a:lnTo>
                <a:lnTo>
                  <a:pt x="12404" y="16969"/>
                </a:lnTo>
                <a:lnTo>
                  <a:pt x="8612" y="12475"/>
                </a:lnTo>
                <a:lnTo>
                  <a:pt x="4821" y="7973"/>
                </a:lnTo>
                <a:lnTo>
                  <a:pt x="1041" y="3457"/>
                </a:lnTo>
                <a:lnTo>
                  <a:pt x="983" y="3400"/>
                </a:lnTo>
                <a:lnTo>
                  <a:pt x="931" y="3350"/>
                </a:lnTo>
                <a:lnTo>
                  <a:pt x="873" y="3314"/>
                </a:lnTo>
                <a:lnTo>
                  <a:pt x="816" y="3278"/>
                </a:lnTo>
                <a:lnTo>
                  <a:pt x="758" y="3257"/>
                </a:lnTo>
                <a:lnTo>
                  <a:pt x="700" y="3242"/>
                </a:lnTo>
                <a:lnTo>
                  <a:pt x="642" y="3235"/>
                </a:lnTo>
                <a:lnTo>
                  <a:pt x="590" y="3235"/>
                </a:lnTo>
                <a:lnTo>
                  <a:pt x="532" y="3242"/>
                </a:lnTo>
                <a:lnTo>
                  <a:pt x="480" y="3257"/>
                </a:lnTo>
                <a:lnTo>
                  <a:pt x="428" y="3278"/>
                </a:lnTo>
                <a:lnTo>
                  <a:pt x="376" y="3307"/>
                </a:lnTo>
                <a:lnTo>
                  <a:pt x="324" y="3343"/>
                </a:lnTo>
                <a:lnTo>
                  <a:pt x="278" y="3378"/>
                </a:lnTo>
                <a:lnTo>
                  <a:pt x="238" y="3421"/>
                </a:lnTo>
                <a:lnTo>
                  <a:pt x="191" y="3471"/>
                </a:lnTo>
                <a:lnTo>
                  <a:pt x="157" y="3522"/>
                </a:lnTo>
                <a:lnTo>
                  <a:pt x="122" y="3579"/>
                </a:lnTo>
                <a:lnTo>
                  <a:pt x="93" y="3636"/>
                </a:lnTo>
                <a:lnTo>
                  <a:pt x="64" y="3693"/>
                </a:lnTo>
                <a:lnTo>
                  <a:pt x="41" y="3758"/>
                </a:lnTo>
                <a:lnTo>
                  <a:pt x="24" y="3829"/>
                </a:lnTo>
                <a:lnTo>
                  <a:pt x="12" y="3894"/>
                </a:lnTo>
                <a:lnTo>
                  <a:pt x="6" y="3965"/>
                </a:lnTo>
                <a:lnTo>
                  <a:pt x="1" y="4037"/>
                </a:lnTo>
                <a:lnTo>
                  <a:pt x="6" y="4108"/>
                </a:lnTo>
                <a:lnTo>
                  <a:pt x="18" y="4180"/>
                </a:lnTo>
                <a:lnTo>
                  <a:pt x="35" y="4252"/>
                </a:lnTo>
                <a:lnTo>
                  <a:pt x="58" y="4323"/>
                </a:lnTo>
                <a:lnTo>
                  <a:pt x="87" y="4395"/>
                </a:lnTo>
                <a:lnTo>
                  <a:pt x="128" y="4466"/>
                </a:lnTo>
                <a:lnTo>
                  <a:pt x="174" y="4531"/>
                </a:lnTo>
                <a:lnTo>
                  <a:pt x="1053" y="5740"/>
                </a:lnTo>
                <a:lnTo>
                  <a:pt x="1943" y="6942"/>
                </a:lnTo>
                <a:lnTo>
                  <a:pt x="2833" y="8145"/>
                </a:lnTo>
                <a:lnTo>
                  <a:pt x="3723" y="9347"/>
                </a:lnTo>
                <a:lnTo>
                  <a:pt x="4624" y="10542"/>
                </a:lnTo>
                <a:lnTo>
                  <a:pt x="5526" y="11730"/>
                </a:lnTo>
                <a:lnTo>
                  <a:pt x="6428" y="12926"/>
                </a:lnTo>
                <a:lnTo>
                  <a:pt x="7335" y="14106"/>
                </a:lnTo>
                <a:lnTo>
                  <a:pt x="8248" y="15294"/>
                </a:lnTo>
                <a:lnTo>
                  <a:pt x="9162" y="16475"/>
                </a:lnTo>
                <a:lnTo>
                  <a:pt x="10081" y="17649"/>
                </a:lnTo>
                <a:lnTo>
                  <a:pt x="11005" y="18823"/>
                </a:lnTo>
                <a:lnTo>
                  <a:pt x="11930" y="19989"/>
                </a:lnTo>
                <a:lnTo>
                  <a:pt x="12861" y="21156"/>
                </a:lnTo>
                <a:lnTo>
                  <a:pt x="13791" y="22315"/>
                </a:lnTo>
                <a:lnTo>
                  <a:pt x="14727" y="23475"/>
                </a:lnTo>
                <a:lnTo>
                  <a:pt x="15670" y="24627"/>
                </a:lnTo>
                <a:lnTo>
                  <a:pt x="16612" y="25779"/>
                </a:lnTo>
                <a:lnTo>
                  <a:pt x="17559" y="26924"/>
                </a:lnTo>
                <a:lnTo>
                  <a:pt x="18507" y="28062"/>
                </a:lnTo>
                <a:lnTo>
                  <a:pt x="19455" y="29200"/>
                </a:lnTo>
                <a:lnTo>
                  <a:pt x="20415" y="30331"/>
                </a:lnTo>
                <a:lnTo>
                  <a:pt x="21374" y="31454"/>
                </a:lnTo>
                <a:lnTo>
                  <a:pt x="22334" y="32578"/>
                </a:lnTo>
                <a:lnTo>
                  <a:pt x="23299" y="33694"/>
                </a:lnTo>
                <a:lnTo>
                  <a:pt x="24264" y="34804"/>
                </a:lnTo>
                <a:lnTo>
                  <a:pt x="25235" y="35913"/>
                </a:lnTo>
                <a:lnTo>
                  <a:pt x="26212" y="37015"/>
                </a:lnTo>
                <a:lnTo>
                  <a:pt x="27188" y="38110"/>
                </a:lnTo>
                <a:lnTo>
                  <a:pt x="28165" y="39198"/>
                </a:lnTo>
                <a:lnTo>
                  <a:pt x="29148" y="40279"/>
                </a:lnTo>
                <a:lnTo>
                  <a:pt x="30136" y="41359"/>
                </a:lnTo>
                <a:lnTo>
                  <a:pt x="30217" y="41438"/>
                </a:lnTo>
                <a:lnTo>
                  <a:pt x="30298" y="41510"/>
                </a:lnTo>
                <a:lnTo>
                  <a:pt x="30379" y="41567"/>
                </a:lnTo>
                <a:lnTo>
                  <a:pt x="30466" y="41610"/>
                </a:lnTo>
                <a:lnTo>
                  <a:pt x="30546" y="41646"/>
                </a:lnTo>
                <a:lnTo>
                  <a:pt x="30633" y="41667"/>
                </a:lnTo>
                <a:lnTo>
                  <a:pt x="30720" y="41674"/>
                </a:lnTo>
                <a:lnTo>
                  <a:pt x="30801" y="41681"/>
                </a:lnTo>
                <a:lnTo>
                  <a:pt x="30882" y="41674"/>
                </a:lnTo>
                <a:lnTo>
                  <a:pt x="30968" y="41660"/>
                </a:lnTo>
                <a:lnTo>
                  <a:pt x="31049" y="41638"/>
                </a:lnTo>
                <a:lnTo>
                  <a:pt x="31124" y="41603"/>
                </a:lnTo>
                <a:lnTo>
                  <a:pt x="31200" y="41567"/>
                </a:lnTo>
                <a:lnTo>
                  <a:pt x="31275" y="41517"/>
                </a:lnTo>
                <a:lnTo>
                  <a:pt x="31344" y="41467"/>
                </a:lnTo>
                <a:lnTo>
                  <a:pt x="31413" y="41409"/>
                </a:lnTo>
                <a:lnTo>
                  <a:pt x="31541" y="41409"/>
                </a:lnTo>
                <a:lnTo>
                  <a:pt x="31598" y="41395"/>
                </a:lnTo>
                <a:lnTo>
                  <a:pt x="31656" y="41374"/>
                </a:lnTo>
                <a:lnTo>
                  <a:pt x="31720" y="41345"/>
                </a:lnTo>
                <a:lnTo>
                  <a:pt x="31778" y="41309"/>
                </a:lnTo>
                <a:lnTo>
                  <a:pt x="31830" y="41266"/>
                </a:lnTo>
                <a:lnTo>
                  <a:pt x="31882" y="41209"/>
                </a:lnTo>
                <a:lnTo>
                  <a:pt x="32211" y="40808"/>
                </a:lnTo>
                <a:lnTo>
                  <a:pt x="32535" y="40400"/>
                </a:lnTo>
                <a:lnTo>
                  <a:pt x="32858" y="39992"/>
                </a:lnTo>
                <a:lnTo>
                  <a:pt x="33182" y="39577"/>
                </a:lnTo>
                <a:lnTo>
                  <a:pt x="33812" y="38740"/>
                </a:lnTo>
                <a:lnTo>
                  <a:pt x="34448" y="37910"/>
                </a:lnTo>
                <a:lnTo>
                  <a:pt x="34748" y="37516"/>
                </a:lnTo>
                <a:lnTo>
                  <a:pt x="35060" y="37130"/>
                </a:lnTo>
                <a:lnTo>
                  <a:pt x="35373" y="36736"/>
                </a:lnTo>
                <a:lnTo>
                  <a:pt x="35679" y="36335"/>
                </a:lnTo>
                <a:lnTo>
                  <a:pt x="35829" y="36135"/>
                </a:lnTo>
                <a:lnTo>
                  <a:pt x="35979" y="35927"/>
                </a:lnTo>
                <a:lnTo>
                  <a:pt x="36124" y="35720"/>
                </a:lnTo>
                <a:lnTo>
                  <a:pt x="36263" y="35505"/>
                </a:lnTo>
                <a:lnTo>
                  <a:pt x="36396" y="35290"/>
                </a:lnTo>
                <a:lnTo>
                  <a:pt x="36529" y="35076"/>
                </a:lnTo>
                <a:lnTo>
                  <a:pt x="36650" y="34854"/>
                </a:lnTo>
                <a:lnTo>
                  <a:pt x="36765" y="34625"/>
                </a:lnTo>
                <a:lnTo>
                  <a:pt x="36812" y="34517"/>
                </a:lnTo>
                <a:lnTo>
                  <a:pt x="36846" y="34417"/>
                </a:lnTo>
                <a:lnTo>
                  <a:pt x="36875" y="34317"/>
                </a:lnTo>
                <a:lnTo>
                  <a:pt x="36893" y="34217"/>
                </a:lnTo>
                <a:lnTo>
                  <a:pt x="36898" y="34117"/>
                </a:lnTo>
                <a:lnTo>
                  <a:pt x="36904" y="34017"/>
                </a:lnTo>
                <a:lnTo>
                  <a:pt x="36893" y="33931"/>
                </a:lnTo>
                <a:lnTo>
                  <a:pt x="36881" y="33838"/>
                </a:lnTo>
                <a:lnTo>
                  <a:pt x="36858" y="33752"/>
                </a:lnTo>
                <a:lnTo>
                  <a:pt x="36835" y="33666"/>
                </a:lnTo>
                <a:lnTo>
                  <a:pt x="36800" y="33587"/>
                </a:lnTo>
                <a:lnTo>
                  <a:pt x="36760" y="33516"/>
                </a:lnTo>
                <a:lnTo>
                  <a:pt x="36713" y="33444"/>
                </a:lnTo>
                <a:lnTo>
                  <a:pt x="36667" y="33380"/>
                </a:lnTo>
                <a:lnTo>
                  <a:pt x="36609" y="33315"/>
                </a:lnTo>
                <a:lnTo>
                  <a:pt x="36552" y="33265"/>
                </a:lnTo>
                <a:lnTo>
                  <a:pt x="36488" y="33215"/>
                </a:lnTo>
                <a:lnTo>
                  <a:pt x="36424" y="33165"/>
                </a:lnTo>
                <a:lnTo>
                  <a:pt x="36355" y="33129"/>
                </a:lnTo>
                <a:lnTo>
                  <a:pt x="36286" y="33100"/>
                </a:lnTo>
                <a:lnTo>
                  <a:pt x="36211" y="33072"/>
                </a:lnTo>
                <a:lnTo>
                  <a:pt x="36135" y="33050"/>
                </a:lnTo>
                <a:lnTo>
                  <a:pt x="36060" y="33043"/>
                </a:lnTo>
                <a:lnTo>
                  <a:pt x="35985" y="33036"/>
                </a:lnTo>
                <a:lnTo>
                  <a:pt x="35904" y="33043"/>
                </a:lnTo>
                <a:lnTo>
                  <a:pt x="35829" y="33050"/>
                </a:lnTo>
                <a:lnTo>
                  <a:pt x="35748" y="33072"/>
                </a:lnTo>
                <a:lnTo>
                  <a:pt x="35673" y="33100"/>
                </a:lnTo>
                <a:lnTo>
                  <a:pt x="35598" y="33136"/>
                </a:lnTo>
                <a:lnTo>
                  <a:pt x="35523" y="33186"/>
                </a:lnTo>
                <a:lnTo>
                  <a:pt x="35453" y="33244"/>
                </a:lnTo>
                <a:lnTo>
                  <a:pt x="35384" y="33308"/>
                </a:lnTo>
                <a:lnTo>
                  <a:pt x="35309" y="33394"/>
                </a:lnTo>
                <a:lnTo>
                  <a:pt x="35234" y="33487"/>
                </a:lnTo>
                <a:lnTo>
                  <a:pt x="33483" y="31311"/>
                </a:lnTo>
                <a:lnTo>
                  <a:pt x="31737" y="29143"/>
                </a:lnTo>
                <a:lnTo>
                  <a:pt x="28252" y="24791"/>
                </a:lnTo>
                <a:lnTo>
                  <a:pt x="24778" y="20426"/>
                </a:lnTo>
                <a:lnTo>
                  <a:pt x="21311" y="16053"/>
                </a:lnTo>
                <a:lnTo>
                  <a:pt x="20917" y="15552"/>
                </a:lnTo>
                <a:lnTo>
                  <a:pt x="20524" y="15051"/>
                </a:lnTo>
                <a:lnTo>
                  <a:pt x="20137" y="14536"/>
                </a:lnTo>
                <a:lnTo>
                  <a:pt x="19750" y="14013"/>
                </a:lnTo>
                <a:lnTo>
                  <a:pt x="18964" y="12961"/>
                </a:lnTo>
                <a:lnTo>
                  <a:pt x="18184" y="11895"/>
                </a:lnTo>
                <a:lnTo>
                  <a:pt x="17398" y="10814"/>
                </a:lnTo>
                <a:lnTo>
                  <a:pt x="16606" y="9734"/>
                </a:lnTo>
                <a:lnTo>
                  <a:pt x="15802" y="8653"/>
                </a:lnTo>
                <a:lnTo>
                  <a:pt x="15404" y="8116"/>
                </a:lnTo>
                <a:lnTo>
                  <a:pt x="14999" y="7579"/>
                </a:lnTo>
                <a:lnTo>
                  <a:pt x="14589" y="7050"/>
                </a:lnTo>
                <a:lnTo>
                  <a:pt x="14178" y="6527"/>
                </a:lnTo>
                <a:lnTo>
                  <a:pt x="13762" y="6005"/>
                </a:lnTo>
                <a:lnTo>
                  <a:pt x="13346" y="5490"/>
                </a:lnTo>
                <a:lnTo>
                  <a:pt x="12930" y="4982"/>
                </a:lnTo>
                <a:lnTo>
                  <a:pt x="12502" y="4488"/>
                </a:lnTo>
                <a:lnTo>
                  <a:pt x="12075" y="3994"/>
                </a:lnTo>
                <a:lnTo>
                  <a:pt x="11647" y="3514"/>
                </a:lnTo>
                <a:lnTo>
                  <a:pt x="11208" y="3042"/>
                </a:lnTo>
                <a:lnTo>
                  <a:pt x="10768" y="2577"/>
                </a:lnTo>
                <a:lnTo>
                  <a:pt x="10323" y="2133"/>
                </a:lnTo>
                <a:lnTo>
                  <a:pt x="9878" y="1697"/>
                </a:lnTo>
                <a:lnTo>
                  <a:pt x="9422" y="1274"/>
                </a:lnTo>
                <a:lnTo>
                  <a:pt x="8965" y="859"/>
                </a:lnTo>
                <a:lnTo>
                  <a:pt x="8497" y="466"/>
                </a:lnTo>
                <a:lnTo>
                  <a:pt x="8266" y="272"/>
                </a:lnTo>
                <a:lnTo>
                  <a:pt x="8029" y="86"/>
                </a:lnTo>
                <a:lnTo>
                  <a:pt x="7988" y="58"/>
                </a:lnTo>
                <a:lnTo>
                  <a:pt x="7954" y="36"/>
                </a:lnTo>
                <a:lnTo>
                  <a:pt x="7913" y="22"/>
                </a:lnTo>
                <a:lnTo>
                  <a:pt x="7873" y="8"/>
                </a:lnTo>
                <a:lnTo>
                  <a:pt x="783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3"/>
          <p:cNvSpPr/>
          <p:nvPr/>
        </p:nvSpPr>
        <p:spPr>
          <a:xfrm>
            <a:off x="302075" y="4153869"/>
            <a:ext cx="355820" cy="880163"/>
          </a:xfrm>
          <a:custGeom>
            <a:avLst/>
            <a:gdLst/>
            <a:ahLst/>
            <a:cxnLst/>
            <a:rect l="l" t="t" r="r" b="b"/>
            <a:pathLst>
              <a:path w="34910" h="86354" extrusionOk="0">
                <a:moveTo>
                  <a:pt x="4416" y="1"/>
                </a:moveTo>
                <a:lnTo>
                  <a:pt x="4364" y="15"/>
                </a:lnTo>
                <a:lnTo>
                  <a:pt x="4306" y="29"/>
                </a:lnTo>
                <a:lnTo>
                  <a:pt x="4254" y="51"/>
                </a:lnTo>
                <a:lnTo>
                  <a:pt x="4202" y="79"/>
                </a:lnTo>
                <a:lnTo>
                  <a:pt x="4150" y="108"/>
                </a:lnTo>
                <a:lnTo>
                  <a:pt x="4104" y="144"/>
                </a:lnTo>
                <a:lnTo>
                  <a:pt x="4057" y="187"/>
                </a:lnTo>
                <a:lnTo>
                  <a:pt x="4011" y="230"/>
                </a:lnTo>
                <a:lnTo>
                  <a:pt x="3971" y="280"/>
                </a:lnTo>
                <a:lnTo>
                  <a:pt x="3930" y="330"/>
                </a:lnTo>
                <a:lnTo>
                  <a:pt x="3896" y="387"/>
                </a:lnTo>
                <a:lnTo>
                  <a:pt x="3867" y="451"/>
                </a:lnTo>
                <a:lnTo>
                  <a:pt x="3838" y="516"/>
                </a:lnTo>
                <a:lnTo>
                  <a:pt x="3815" y="580"/>
                </a:lnTo>
                <a:lnTo>
                  <a:pt x="3797" y="645"/>
                </a:lnTo>
                <a:lnTo>
                  <a:pt x="3786" y="716"/>
                </a:lnTo>
                <a:lnTo>
                  <a:pt x="3780" y="795"/>
                </a:lnTo>
                <a:lnTo>
                  <a:pt x="3780" y="866"/>
                </a:lnTo>
                <a:lnTo>
                  <a:pt x="3786" y="945"/>
                </a:lnTo>
                <a:lnTo>
                  <a:pt x="3797" y="1024"/>
                </a:lnTo>
                <a:lnTo>
                  <a:pt x="3930" y="1732"/>
                </a:lnTo>
                <a:lnTo>
                  <a:pt x="4069" y="2441"/>
                </a:lnTo>
                <a:lnTo>
                  <a:pt x="4213" y="3149"/>
                </a:lnTo>
                <a:lnTo>
                  <a:pt x="4364" y="3851"/>
                </a:lnTo>
                <a:lnTo>
                  <a:pt x="4664" y="5261"/>
                </a:lnTo>
                <a:lnTo>
                  <a:pt x="4982" y="6671"/>
                </a:lnTo>
                <a:lnTo>
                  <a:pt x="5317" y="8073"/>
                </a:lnTo>
                <a:lnTo>
                  <a:pt x="5658" y="9476"/>
                </a:lnTo>
                <a:lnTo>
                  <a:pt x="6011" y="10879"/>
                </a:lnTo>
                <a:lnTo>
                  <a:pt x="6375" y="12274"/>
                </a:lnTo>
                <a:lnTo>
                  <a:pt x="6751" y="13670"/>
                </a:lnTo>
                <a:lnTo>
                  <a:pt x="7138" y="15065"/>
                </a:lnTo>
                <a:lnTo>
                  <a:pt x="7531" y="16454"/>
                </a:lnTo>
                <a:lnTo>
                  <a:pt x="7936" y="17842"/>
                </a:lnTo>
                <a:lnTo>
                  <a:pt x="8346" y="19224"/>
                </a:lnTo>
                <a:lnTo>
                  <a:pt x="8762" y="20612"/>
                </a:lnTo>
                <a:lnTo>
                  <a:pt x="9190" y="21986"/>
                </a:lnTo>
                <a:lnTo>
                  <a:pt x="9617" y="23367"/>
                </a:lnTo>
                <a:lnTo>
                  <a:pt x="9323" y="23446"/>
                </a:lnTo>
                <a:lnTo>
                  <a:pt x="9022" y="23539"/>
                </a:lnTo>
                <a:lnTo>
                  <a:pt x="8727" y="23639"/>
                </a:lnTo>
                <a:lnTo>
                  <a:pt x="8433" y="23747"/>
                </a:lnTo>
                <a:lnTo>
                  <a:pt x="8144" y="23854"/>
                </a:lnTo>
                <a:lnTo>
                  <a:pt x="7849" y="23976"/>
                </a:lnTo>
                <a:lnTo>
                  <a:pt x="7560" y="24104"/>
                </a:lnTo>
                <a:lnTo>
                  <a:pt x="7271" y="24233"/>
                </a:lnTo>
                <a:lnTo>
                  <a:pt x="6982" y="24376"/>
                </a:lnTo>
                <a:lnTo>
                  <a:pt x="6699" y="24520"/>
                </a:lnTo>
                <a:lnTo>
                  <a:pt x="6415" y="24670"/>
                </a:lnTo>
                <a:lnTo>
                  <a:pt x="6132" y="24827"/>
                </a:lnTo>
                <a:lnTo>
                  <a:pt x="5849" y="24992"/>
                </a:lnTo>
                <a:lnTo>
                  <a:pt x="5572" y="25164"/>
                </a:lnTo>
                <a:lnTo>
                  <a:pt x="5294" y="25335"/>
                </a:lnTo>
                <a:lnTo>
                  <a:pt x="5017" y="25514"/>
                </a:lnTo>
                <a:lnTo>
                  <a:pt x="4745" y="25700"/>
                </a:lnTo>
                <a:lnTo>
                  <a:pt x="4474" y="25887"/>
                </a:lnTo>
                <a:lnTo>
                  <a:pt x="4208" y="26080"/>
                </a:lnTo>
                <a:lnTo>
                  <a:pt x="3936" y="26273"/>
                </a:lnTo>
                <a:lnTo>
                  <a:pt x="3676" y="26473"/>
                </a:lnTo>
                <a:lnTo>
                  <a:pt x="3410" y="26681"/>
                </a:lnTo>
                <a:lnTo>
                  <a:pt x="3150" y="26888"/>
                </a:lnTo>
                <a:lnTo>
                  <a:pt x="2896" y="27103"/>
                </a:lnTo>
                <a:lnTo>
                  <a:pt x="2641" y="27318"/>
                </a:lnTo>
                <a:lnTo>
                  <a:pt x="2387" y="27533"/>
                </a:lnTo>
                <a:lnTo>
                  <a:pt x="1896" y="27976"/>
                </a:lnTo>
                <a:lnTo>
                  <a:pt x="1410" y="28427"/>
                </a:lnTo>
                <a:lnTo>
                  <a:pt x="936" y="28892"/>
                </a:lnTo>
                <a:lnTo>
                  <a:pt x="884" y="28950"/>
                </a:lnTo>
                <a:lnTo>
                  <a:pt x="844" y="29007"/>
                </a:lnTo>
                <a:lnTo>
                  <a:pt x="809" y="29071"/>
                </a:lnTo>
                <a:lnTo>
                  <a:pt x="780" y="29136"/>
                </a:lnTo>
                <a:lnTo>
                  <a:pt x="757" y="29200"/>
                </a:lnTo>
                <a:lnTo>
                  <a:pt x="740" y="29272"/>
                </a:lnTo>
                <a:lnTo>
                  <a:pt x="734" y="29336"/>
                </a:lnTo>
                <a:lnTo>
                  <a:pt x="728" y="29408"/>
                </a:lnTo>
                <a:lnTo>
                  <a:pt x="734" y="29479"/>
                </a:lnTo>
                <a:lnTo>
                  <a:pt x="740" y="29551"/>
                </a:lnTo>
                <a:lnTo>
                  <a:pt x="757" y="29622"/>
                </a:lnTo>
                <a:lnTo>
                  <a:pt x="774" y="29687"/>
                </a:lnTo>
                <a:lnTo>
                  <a:pt x="798" y="29758"/>
                </a:lnTo>
                <a:lnTo>
                  <a:pt x="821" y="29823"/>
                </a:lnTo>
                <a:lnTo>
                  <a:pt x="855" y="29887"/>
                </a:lnTo>
                <a:lnTo>
                  <a:pt x="890" y="29944"/>
                </a:lnTo>
                <a:lnTo>
                  <a:pt x="931" y="30002"/>
                </a:lnTo>
                <a:lnTo>
                  <a:pt x="971" y="30052"/>
                </a:lnTo>
                <a:lnTo>
                  <a:pt x="1017" y="30102"/>
                </a:lnTo>
                <a:lnTo>
                  <a:pt x="1063" y="30145"/>
                </a:lnTo>
                <a:lnTo>
                  <a:pt x="1110" y="30188"/>
                </a:lnTo>
                <a:lnTo>
                  <a:pt x="1162" y="30224"/>
                </a:lnTo>
                <a:lnTo>
                  <a:pt x="1220" y="30252"/>
                </a:lnTo>
                <a:lnTo>
                  <a:pt x="1272" y="30274"/>
                </a:lnTo>
                <a:lnTo>
                  <a:pt x="1329" y="30288"/>
                </a:lnTo>
                <a:lnTo>
                  <a:pt x="1387" y="30295"/>
                </a:lnTo>
                <a:lnTo>
                  <a:pt x="1445" y="30295"/>
                </a:lnTo>
                <a:lnTo>
                  <a:pt x="1503" y="30288"/>
                </a:lnTo>
                <a:lnTo>
                  <a:pt x="1561" y="30274"/>
                </a:lnTo>
                <a:lnTo>
                  <a:pt x="1618" y="30252"/>
                </a:lnTo>
                <a:lnTo>
                  <a:pt x="1676" y="30216"/>
                </a:lnTo>
                <a:lnTo>
                  <a:pt x="1734" y="30173"/>
                </a:lnTo>
                <a:lnTo>
                  <a:pt x="1988" y="29959"/>
                </a:lnTo>
                <a:lnTo>
                  <a:pt x="2248" y="29751"/>
                </a:lnTo>
                <a:lnTo>
                  <a:pt x="2503" y="29551"/>
                </a:lnTo>
                <a:lnTo>
                  <a:pt x="2757" y="29358"/>
                </a:lnTo>
                <a:lnTo>
                  <a:pt x="3011" y="29164"/>
                </a:lnTo>
                <a:lnTo>
                  <a:pt x="3271" y="28978"/>
                </a:lnTo>
                <a:lnTo>
                  <a:pt x="3531" y="28799"/>
                </a:lnTo>
                <a:lnTo>
                  <a:pt x="3786" y="28628"/>
                </a:lnTo>
                <a:lnTo>
                  <a:pt x="4046" y="28463"/>
                </a:lnTo>
                <a:lnTo>
                  <a:pt x="4306" y="28298"/>
                </a:lnTo>
                <a:lnTo>
                  <a:pt x="4566" y="28141"/>
                </a:lnTo>
                <a:lnTo>
                  <a:pt x="4832" y="27983"/>
                </a:lnTo>
                <a:lnTo>
                  <a:pt x="5358" y="27690"/>
                </a:lnTo>
                <a:lnTo>
                  <a:pt x="5890" y="27411"/>
                </a:lnTo>
                <a:lnTo>
                  <a:pt x="6421" y="27139"/>
                </a:lnTo>
                <a:lnTo>
                  <a:pt x="6965" y="26888"/>
                </a:lnTo>
                <a:lnTo>
                  <a:pt x="7508" y="26645"/>
                </a:lnTo>
                <a:lnTo>
                  <a:pt x="8057" y="26416"/>
                </a:lnTo>
                <a:lnTo>
                  <a:pt x="8612" y="26187"/>
                </a:lnTo>
                <a:lnTo>
                  <a:pt x="9178" y="25972"/>
                </a:lnTo>
                <a:lnTo>
                  <a:pt x="9745" y="25758"/>
                </a:lnTo>
                <a:lnTo>
                  <a:pt x="10317" y="25550"/>
                </a:lnTo>
                <a:lnTo>
                  <a:pt x="10918" y="27382"/>
                </a:lnTo>
                <a:lnTo>
                  <a:pt x="11519" y="29207"/>
                </a:lnTo>
                <a:lnTo>
                  <a:pt x="12132" y="31032"/>
                </a:lnTo>
                <a:lnTo>
                  <a:pt x="12744" y="32850"/>
                </a:lnTo>
                <a:lnTo>
                  <a:pt x="12028" y="33172"/>
                </a:lnTo>
                <a:lnTo>
                  <a:pt x="11311" y="33508"/>
                </a:lnTo>
                <a:lnTo>
                  <a:pt x="10600" y="33859"/>
                </a:lnTo>
                <a:lnTo>
                  <a:pt x="9883" y="34217"/>
                </a:lnTo>
                <a:lnTo>
                  <a:pt x="9172" y="34582"/>
                </a:lnTo>
                <a:lnTo>
                  <a:pt x="8467" y="34954"/>
                </a:lnTo>
                <a:lnTo>
                  <a:pt x="7762" y="35333"/>
                </a:lnTo>
                <a:lnTo>
                  <a:pt x="7057" y="35720"/>
                </a:lnTo>
                <a:lnTo>
                  <a:pt x="6352" y="36106"/>
                </a:lnTo>
                <a:lnTo>
                  <a:pt x="5653" y="36507"/>
                </a:lnTo>
                <a:lnTo>
                  <a:pt x="4959" y="36908"/>
                </a:lnTo>
                <a:lnTo>
                  <a:pt x="4260" y="37316"/>
                </a:lnTo>
                <a:lnTo>
                  <a:pt x="3572" y="37731"/>
                </a:lnTo>
                <a:lnTo>
                  <a:pt x="2878" y="38146"/>
                </a:lnTo>
                <a:lnTo>
                  <a:pt x="1509" y="38983"/>
                </a:lnTo>
                <a:lnTo>
                  <a:pt x="1433" y="39033"/>
                </a:lnTo>
                <a:lnTo>
                  <a:pt x="1364" y="39091"/>
                </a:lnTo>
                <a:lnTo>
                  <a:pt x="1306" y="39155"/>
                </a:lnTo>
                <a:lnTo>
                  <a:pt x="1260" y="39220"/>
                </a:lnTo>
                <a:lnTo>
                  <a:pt x="1220" y="39291"/>
                </a:lnTo>
                <a:lnTo>
                  <a:pt x="1185" y="39370"/>
                </a:lnTo>
                <a:lnTo>
                  <a:pt x="1162" y="39441"/>
                </a:lnTo>
                <a:lnTo>
                  <a:pt x="1144" y="39520"/>
                </a:lnTo>
                <a:lnTo>
                  <a:pt x="1133" y="39599"/>
                </a:lnTo>
                <a:lnTo>
                  <a:pt x="1127" y="39678"/>
                </a:lnTo>
                <a:lnTo>
                  <a:pt x="1133" y="39763"/>
                </a:lnTo>
                <a:lnTo>
                  <a:pt x="1144" y="39842"/>
                </a:lnTo>
                <a:lnTo>
                  <a:pt x="1156" y="39921"/>
                </a:lnTo>
                <a:lnTo>
                  <a:pt x="1179" y="40000"/>
                </a:lnTo>
                <a:lnTo>
                  <a:pt x="1208" y="40078"/>
                </a:lnTo>
                <a:lnTo>
                  <a:pt x="1243" y="40150"/>
                </a:lnTo>
                <a:lnTo>
                  <a:pt x="1277" y="40222"/>
                </a:lnTo>
                <a:lnTo>
                  <a:pt x="1318" y="40293"/>
                </a:lnTo>
                <a:lnTo>
                  <a:pt x="1364" y="40357"/>
                </a:lnTo>
                <a:lnTo>
                  <a:pt x="1416" y="40415"/>
                </a:lnTo>
                <a:lnTo>
                  <a:pt x="1474" y="40465"/>
                </a:lnTo>
                <a:lnTo>
                  <a:pt x="1532" y="40515"/>
                </a:lnTo>
                <a:lnTo>
                  <a:pt x="1589" y="40558"/>
                </a:lnTo>
                <a:lnTo>
                  <a:pt x="1659" y="40594"/>
                </a:lnTo>
                <a:lnTo>
                  <a:pt x="1722" y="40622"/>
                </a:lnTo>
                <a:lnTo>
                  <a:pt x="1792" y="40637"/>
                </a:lnTo>
                <a:lnTo>
                  <a:pt x="1867" y="40651"/>
                </a:lnTo>
                <a:lnTo>
                  <a:pt x="1942" y="40651"/>
                </a:lnTo>
                <a:lnTo>
                  <a:pt x="2017" y="40644"/>
                </a:lnTo>
                <a:lnTo>
                  <a:pt x="2092" y="40629"/>
                </a:lnTo>
                <a:lnTo>
                  <a:pt x="2173" y="40601"/>
                </a:lnTo>
                <a:lnTo>
                  <a:pt x="2254" y="40558"/>
                </a:lnTo>
                <a:lnTo>
                  <a:pt x="2942" y="40171"/>
                </a:lnTo>
                <a:lnTo>
                  <a:pt x="3635" y="39792"/>
                </a:lnTo>
                <a:lnTo>
                  <a:pt x="4335" y="39420"/>
                </a:lnTo>
                <a:lnTo>
                  <a:pt x="5028" y="39055"/>
                </a:lnTo>
                <a:lnTo>
                  <a:pt x="5728" y="38697"/>
                </a:lnTo>
                <a:lnTo>
                  <a:pt x="6427" y="38346"/>
                </a:lnTo>
                <a:lnTo>
                  <a:pt x="7126" y="38003"/>
                </a:lnTo>
                <a:lnTo>
                  <a:pt x="7826" y="37667"/>
                </a:lnTo>
                <a:lnTo>
                  <a:pt x="8531" y="37337"/>
                </a:lnTo>
                <a:lnTo>
                  <a:pt x="9236" y="37008"/>
                </a:lnTo>
                <a:lnTo>
                  <a:pt x="10652" y="36364"/>
                </a:lnTo>
                <a:lnTo>
                  <a:pt x="12074" y="35727"/>
                </a:lnTo>
                <a:lnTo>
                  <a:pt x="13501" y="35097"/>
                </a:lnTo>
                <a:lnTo>
                  <a:pt x="14877" y="39112"/>
                </a:lnTo>
                <a:lnTo>
                  <a:pt x="16247" y="43106"/>
                </a:lnTo>
                <a:lnTo>
                  <a:pt x="16339" y="43370"/>
                </a:lnTo>
                <a:lnTo>
                  <a:pt x="15432" y="43793"/>
                </a:lnTo>
                <a:lnTo>
                  <a:pt x="14530" y="44222"/>
                </a:lnTo>
                <a:lnTo>
                  <a:pt x="13623" y="44652"/>
                </a:lnTo>
                <a:lnTo>
                  <a:pt x="12727" y="45088"/>
                </a:lnTo>
                <a:lnTo>
                  <a:pt x="11825" y="45532"/>
                </a:lnTo>
                <a:lnTo>
                  <a:pt x="10929" y="45976"/>
                </a:lnTo>
                <a:lnTo>
                  <a:pt x="10034" y="46426"/>
                </a:lnTo>
                <a:lnTo>
                  <a:pt x="9144" y="46892"/>
                </a:lnTo>
                <a:lnTo>
                  <a:pt x="8253" y="47357"/>
                </a:lnTo>
                <a:lnTo>
                  <a:pt x="7363" y="47829"/>
                </a:lnTo>
                <a:lnTo>
                  <a:pt x="6479" y="48309"/>
                </a:lnTo>
                <a:lnTo>
                  <a:pt x="5595" y="48795"/>
                </a:lnTo>
                <a:lnTo>
                  <a:pt x="4716" y="49289"/>
                </a:lnTo>
                <a:lnTo>
                  <a:pt x="3838" y="49797"/>
                </a:lnTo>
                <a:lnTo>
                  <a:pt x="2959" y="50305"/>
                </a:lnTo>
                <a:lnTo>
                  <a:pt x="2086" y="50828"/>
                </a:lnTo>
                <a:lnTo>
                  <a:pt x="2017" y="50871"/>
                </a:lnTo>
                <a:lnTo>
                  <a:pt x="1954" y="50928"/>
                </a:lnTo>
                <a:lnTo>
                  <a:pt x="1902" y="50985"/>
                </a:lnTo>
                <a:lnTo>
                  <a:pt x="1855" y="51050"/>
                </a:lnTo>
                <a:lnTo>
                  <a:pt x="1815" y="51121"/>
                </a:lnTo>
                <a:lnTo>
                  <a:pt x="1780" y="51200"/>
                </a:lnTo>
                <a:lnTo>
                  <a:pt x="1757" y="51272"/>
                </a:lnTo>
                <a:lnTo>
                  <a:pt x="1734" y="51357"/>
                </a:lnTo>
                <a:lnTo>
                  <a:pt x="1722" y="51436"/>
                </a:lnTo>
                <a:lnTo>
                  <a:pt x="1717" y="51522"/>
                </a:lnTo>
                <a:lnTo>
                  <a:pt x="1717" y="51608"/>
                </a:lnTo>
                <a:lnTo>
                  <a:pt x="1717" y="51694"/>
                </a:lnTo>
                <a:lnTo>
                  <a:pt x="1728" y="51780"/>
                </a:lnTo>
                <a:lnTo>
                  <a:pt x="1745" y="51866"/>
                </a:lnTo>
                <a:lnTo>
                  <a:pt x="1763" y="51944"/>
                </a:lnTo>
                <a:lnTo>
                  <a:pt x="1786" y="52030"/>
                </a:lnTo>
                <a:lnTo>
                  <a:pt x="1821" y="52109"/>
                </a:lnTo>
                <a:lnTo>
                  <a:pt x="1855" y="52180"/>
                </a:lnTo>
                <a:lnTo>
                  <a:pt x="1890" y="52252"/>
                </a:lnTo>
                <a:lnTo>
                  <a:pt x="1930" y="52324"/>
                </a:lnTo>
                <a:lnTo>
                  <a:pt x="1977" y="52388"/>
                </a:lnTo>
                <a:lnTo>
                  <a:pt x="2029" y="52445"/>
                </a:lnTo>
                <a:lnTo>
                  <a:pt x="2081" y="52495"/>
                </a:lnTo>
                <a:lnTo>
                  <a:pt x="2138" y="52538"/>
                </a:lnTo>
                <a:lnTo>
                  <a:pt x="2196" y="52574"/>
                </a:lnTo>
                <a:lnTo>
                  <a:pt x="2260" y="52603"/>
                </a:lnTo>
                <a:lnTo>
                  <a:pt x="2323" y="52624"/>
                </a:lnTo>
                <a:lnTo>
                  <a:pt x="2393" y="52631"/>
                </a:lnTo>
                <a:lnTo>
                  <a:pt x="2462" y="52631"/>
                </a:lnTo>
                <a:lnTo>
                  <a:pt x="2532" y="52624"/>
                </a:lnTo>
                <a:lnTo>
                  <a:pt x="2607" y="52603"/>
                </a:lnTo>
                <a:lnTo>
                  <a:pt x="2682" y="52574"/>
                </a:lnTo>
                <a:lnTo>
                  <a:pt x="3583" y="52123"/>
                </a:lnTo>
                <a:lnTo>
                  <a:pt x="4485" y="51679"/>
                </a:lnTo>
                <a:lnTo>
                  <a:pt x="5392" y="51243"/>
                </a:lnTo>
                <a:lnTo>
                  <a:pt x="6300" y="50814"/>
                </a:lnTo>
                <a:lnTo>
                  <a:pt x="7207" y="50391"/>
                </a:lnTo>
                <a:lnTo>
                  <a:pt x="8121" y="49969"/>
                </a:lnTo>
                <a:lnTo>
                  <a:pt x="9028" y="49561"/>
                </a:lnTo>
                <a:lnTo>
                  <a:pt x="9947" y="49160"/>
                </a:lnTo>
                <a:lnTo>
                  <a:pt x="10860" y="48760"/>
                </a:lnTo>
                <a:lnTo>
                  <a:pt x="11779" y="48373"/>
                </a:lnTo>
                <a:lnTo>
                  <a:pt x="12698" y="47994"/>
                </a:lnTo>
                <a:lnTo>
                  <a:pt x="13623" y="47622"/>
                </a:lnTo>
                <a:lnTo>
                  <a:pt x="14548" y="47264"/>
                </a:lnTo>
                <a:lnTo>
                  <a:pt x="15478" y="46906"/>
                </a:lnTo>
                <a:lnTo>
                  <a:pt x="16409" y="46562"/>
                </a:lnTo>
                <a:lnTo>
                  <a:pt x="17339" y="46226"/>
                </a:lnTo>
                <a:lnTo>
                  <a:pt x="17934" y="47908"/>
                </a:lnTo>
                <a:lnTo>
                  <a:pt x="18530" y="49597"/>
                </a:lnTo>
                <a:lnTo>
                  <a:pt x="19732" y="52953"/>
                </a:lnTo>
                <a:lnTo>
                  <a:pt x="19639" y="52896"/>
                </a:lnTo>
                <a:lnTo>
                  <a:pt x="19535" y="52853"/>
                </a:lnTo>
                <a:lnTo>
                  <a:pt x="19426" y="52817"/>
                </a:lnTo>
                <a:lnTo>
                  <a:pt x="19316" y="52803"/>
                </a:lnTo>
                <a:lnTo>
                  <a:pt x="19258" y="52796"/>
                </a:lnTo>
                <a:lnTo>
                  <a:pt x="19200" y="52803"/>
                </a:lnTo>
                <a:lnTo>
                  <a:pt x="19137" y="52810"/>
                </a:lnTo>
                <a:lnTo>
                  <a:pt x="19079" y="52817"/>
                </a:lnTo>
                <a:lnTo>
                  <a:pt x="19015" y="52832"/>
                </a:lnTo>
                <a:lnTo>
                  <a:pt x="18952" y="52853"/>
                </a:lnTo>
                <a:lnTo>
                  <a:pt x="18888" y="52882"/>
                </a:lnTo>
                <a:lnTo>
                  <a:pt x="18819" y="52910"/>
                </a:lnTo>
                <a:lnTo>
                  <a:pt x="17674" y="53476"/>
                </a:lnTo>
                <a:lnTo>
                  <a:pt x="16530" y="54027"/>
                </a:lnTo>
                <a:lnTo>
                  <a:pt x="15374" y="54571"/>
                </a:lnTo>
                <a:lnTo>
                  <a:pt x="14224" y="55100"/>
                </a:lnTo>
                <a:lnTo>
                  <a:pt x="13068" y="55630"/>
                </a:lnTo>
                <a:lnTo>
                  <a:pt x="11906" y="56152"/>
                </a:lnTo>
                <a:lnTo>
                  <a:pt x="9589" y="57183"/>
                </a:lnTo>
                <a:lnTo>
                  <a:pt x="7271" y="58221"/>
                </a:lnTo>
                <a:lnTo>
                  <a:pt x="6109" y="58743"/>
                </a:lnTo>
                <a:lnTo>
                  <a:pt x="4953" y="59273"/>
                </a:lnTo>
                <a:lnTo>
                  <a:pt x="3803" y="59810"/>
                </a:lnTo>
                <a:lnTo>
                  <a:pt x="2653" y="60353"/>
                </a:lnTo>
                <a:lnTo>
                  <a:pt x="1509" y="60919"/>
                </a:lnTo>
                <a:lnTo>
                  <a:pt x="370" y="61491"/>
                </a:lnTo>
                <a:lnTo>
                  <a:pt x="312" y="61520"/>
                </a:lnTo>
                <a:lnTo>
                  <a:pt x="260" y="61563"/>
                </a:lnTo>
                <a:lnTo>
                  <a:pt x="214" y="61599"/>
                </a:lnTo>
                <a:lnTo>
                  <a:pt x="173" y="61642"/>
                </a:lnTo>
                <a:lnTo>
                  <a:pt x="139" y="61692"/>
                </a:lnTo>
                <a:lnTo>
                  <a:pt x="104" y="61742"/>
                </a:lnTo>
                <a:lnTo>
                  <a:pt x="75" y="61799"/>
                </a:lnTo>
                <a:lnTo>
                  <a:pt x="52" y="61849"/>
                </a:lnTo>
                <a:lnTo>
                  <a:pt x="35" y="61907"/>
                </a:lnTo>
                <a:lnTo>
                  <a:pt x="17" y="61964"/>
                </a:lnTo>
                <a:lnTo>
                  <a:pt x="6" y="62028"/>
                </a:lnTo>
                <a:lnTo>
                  <a:pt x="0" y="62085"/>
                </a:lnTo>
                <a:lnTo>
                  <a:pt x="0" y="62143"/>
                </a:lnTo>
                <a:lnTo>
                  <a:pt x="0" y="62207"/>
                </a:lnTo>
                <a:lnTo>
                  <a:pt x="6" y="62264"/>
                </a:lnTo>
                <a:lnTo>
                  <a:pt x="17" y="62322"/>
                </a:lnTo>
                <a:lnTo>
                  <a:pt x="29" y="62379"/>
                </a:lnTo>
                <a:lnTo>
                  <a:pt x="46" y="62429"/>
                </a:lnTo>
                <a:lnTo>
                  <a:pt x="69" y="62486"/>
                </a:lnTo>
                <a:lnTo>
                  <a:pt x="92" y="62529"/>
                </a:lnTo>
                <a:lnTo>
                  <a:pt x="121" y="62579"/>
                </a:lnTo>
                <a:lnTo>
                  <a:pt x="156" y="62622"/>
                </a:lnTo>
                <a:lnTo>
                  <a:pt x="191" y="62658"/>
                </a:lnTo>
                <a:lnTo>
                  <a:pt x="231" y="62694"/>
                </a:lnTo>
                <a:lnTo>
                  <a:pt x="272" y="62722"/>
                </a:lnTo>
                <a:lnTo>
                  <a:pt x="318" y="62751"/>
                </a:lnTo>
                <a:lnTo>
                  <a:pt x="370" y="62772"/>
                </a:lnTo>
                <a:lnTo>
                  <a:pt x="416" y="62787"/>
                </a:lnTo>
                <a:lnTo>
                  <a:pt x="474" y="62794"/>
                </a:lnTo>
                <a:lnTo>
                  <a:pt x="532" y="62794"/>
                </a:lnTo>
                <a:lnTo>
                  <a:pt x="590" y="62787"/>
                </a:lnTo>
                <a:lnTo>
                  <a:pt x="653" y="62772"/>
                </a:lnTo>
                <a:lnTo>
                  <a:pt x="1254" y="62615"/>
                </a:lnTo>
                <a:lnTo>
                  <a:pt x="1850" y="62443"/>
                </a:lnTo>
                <a:lnTo>
                  <a:pt x="2445" y="62271"/>
                </a:lnTo>
                <a:lnTo>
                  <a:pt x="3040" y="62100"/>
                </a:lnTo>
                <a:lnTo>
                  <a:pt x="3635" y="61914"/>
                </a:lnTo>
                <a:lnTo>
                  <a:pt x="4231" y="61728"/>
                </a:lnTo>
                <a:lnTo>
                  <a:pt x="4820" y="61534"/>
                </a:lnTo>
                <a:lnTo>
                  <a:pt x="5416" y="61334"/>
                </a:lnTo>
                <a:lnTo>
                  <a:pt x="6595" y="60926"/>
                </a:lnTo>
                <a:lnTo>
                  <a:pt x="7780" y="60504"/>
                </a:lnTo>
                <a:lnTo>
                  <a:pt x="8959" y="60074"/>
                </a:lnTo>
                <a:lnTo>
                  <a:pt x="10132" y="59631"/>
                </a:lnTo>
                <a:lnTo>
                  <a:pt x="11311" y="59173"/>
                </a:lnTo>
                <a:lnTo>
                  <a:pt x="12484" y="58715"/>
                </a:lnTo>
                <a:lnTo>
                  <a:pt x="14825" y="57791"/>
                </a:lnTo>
                <a:lnTo>
                  <a:pt x="17166" y="56861"/>
                </a:lnTo>
                <a:lnTo>
                  <a:pt x="18333" y="56403"/>
                </a:lnTo>
                <a:lnTo>
                  <a:pt x="19501" y="55952"/>
                </a:lnTo>
                <a:lnTo>
                  <a:pt x="19593" y="55909"/>
                </a:lnTo>
                <a:lnTo>
                  <a:pt x="19686" y="55866"/>
                </a:lnTo>
                <a:lnTo>
                  <a:pt x="19772" y="55809"/>
                </a:lnTo>
                <a:lnTo>
                  <a:pt x="19848" y="55752"/>
                </a:lnTo>
                <a:lnTo>
                  <a:pt x="19923" y="55687"/>
                </a:lnTo>
                <a:lnTo>
                  <a:pt x="19986" y="55616"/>
                </a:lnTo>
                <a:lnTo>
                  <a:pt x="20050" y="55537"/>
                </a:lnTo>
                <a:lnTo>
                  <a:pt x="20108" y="55458"/>
                </a:lnTo>
                <a:lnTo>
                  <a:pt x="20154" y="55380"/>
                </a:lnTo>
                <a:lnTo>
                  <a:pt x="20200" y="55294"/>
                </a:lnTo>
                <a:lnTo>
                  <a:pt x="20241" y="55201"/>
                </a:lnTo>
                <a:lnTo>
                  <a:pt x="20275" y="55108"/>
                </a:lnTo>
                <a:lnTo>
                  <a:pt x="20304" y="55015"/>
                </a:lnTo>
                <a:lnTo>
                  <a:pt x="20327" y="54914"/>
                </a:lnTo>
                <a:lnTo>
                  <a:pt x="20345" y="54814"/>
                </a:lnTo>
                <a:lnTo>
                  <a:pt x="20356" y="54714"/>
                </a:lnTo>
                <a:lnTo>
                  <a:pt x="21264" y="57212"/>
                </a:lnTo>
                <a:lnTo>
                  <a:pt x="22183" y="59702"/>
                </a:lnTo>
                <a:lnTo>
                  <a:pt x="23107" y="62186"/>
                </a:lnTo>
                <a:lnTo>
                  <a:pt x="24038" y="64662"/>
                </a:lnTo>
                <a:lnTo>
                  <a:pt x="21599" y="65585"/>
                </a:lnTo>
                <a:lnTo>
                  <a:pt x="19166" y="66515"/>
                </a:lnTo>
                <a:lnTo>
                  <a:pt x="17952" y="66981"/>
                </a:lnTo>
                <a:lnTo>
                  <a:pt x="16738" y="67460"/>
                </a:lnTo>
                <a:lnTo>
                  <a:pt x="15524" y="67940"/>
                </a:lnTo>
                <a:lnTo>
                  <a:pt x="14311" y="68426"/>
                </a:lnTo>
                <a:lnTo>
                  <a:pt x="13103" y="68927"/>
                </a:lnTo>
                <a:lnTo>
                  <a:pt x="11895" y="69428"/>
                </a:lnTo>
                <a:lnTo>
                  <a:pt x="10692" y="69944"/>
                </a:lnTo>
                <a:lnTo>
                  <a:pt x="9490" y="70466"/>
                </a:lnTo>
                <a:lnTo>
                  <a:pt x="8294" y="71003"/>
                </a:lnTo>
                <a:lnTo>
                  <a:pt x="7097" y="71554"/>
                </a:lnTo>
                <a:lnTo>
                  <a:pt x="5913" y="72112"/>
                </a:lnTo>
                <a:lnTo>
                  <a:pt x="4728" y="72692"/>
                </a:lnTo>
                <a:lnTo>
                  <a:pt x="4641" y="72742"/>
                </a:lnTo>
                <a:lnTo>
                  <a:pt x="4560" y="72799"/>
                </a:lnTo>
                <a:lnTo>
                  <a:pt x="4485" y="72864"/>
                </a:lnTo>
                <a:lnTo>
                  <a:pt x="4421" y="72928"/>
                </a:lnTo>
                <a:lnTo>
                  <a:pt x="4364" y="73007"/>
                </a:lnTo>
                <a:lnTo>
                  <a:pt x="4317" y="73085"/>
                </a:lnTo>
                <a:lnTo>
                  <a:pt x="4271" y="73171"/>
                </a:lnTo>
                <a:lnTo>
                  <a:pt x="4237" y="73264"/>
                </a:lnTo>
                <a:lnTo>
                  <a:pt x="4208" y="73350"/>
                </a:lnTo>
                <a:lnTo>
                  <a:pt x="4190" y="73443"/>
                </a:lnTo>
                <a:lnTo>
                  <a:pt x="4173" y="73543"/>
                </a:lnTo>
                <a:lnTo>
                  <a:pt x="4161" y="73636"/>
                </a:lnTo>
                <a:lnTo>
                  <a:pt x="4161" y="73737"/>
                </a:lnTo>
                <a:lnTo>
                  <a:pt x="4167" y="73830"/>
                </a:lnTo>
                <a:lnTo>
                  <a:pt x="4173" y="73923"/>
                </a:lnTo>
                <a:lnTo>
                  <a:pt x="4190" y="74016"/>
                </a:lnTo>
                <a:lnTo>
                  <a:pt x="4213" y="74109"/>
                </a:lnTo>
                <a:lnTo>
                  <a:pt x="4242" y="74195"/>
                </a:lnTo>
                <a:lnTo>
                  <a:pt x="4271" y="74273"/>
                </a:lnTo>
                <a:lnTo>
                  <a:pt x="4312" y="74352"/>
                </a:lnTo>
                <a:lnTo>
                  <a:pt x="4358" y="74424"/>
                </a:lnTo>
                <a:lnTo>
                  <a:pt x="4404" y="74495"/>
                </a:lnTo>
                <a:lnTo>
                  <a:pt x="4462" y="74553"/>
                </a:lnTo>
                <a:lnTo>
                  <a:pt x="4520" y="74610"/>
                </a:lnTo>
                <a:lnTo>
                  <a:pt x="4589" y="74653"/>
                </a:lnTo>
                <a:lnTo>
                  <a:pt x="4658" y="74688"/>
                </a:lnTo>
                <a:lnTo>
                  <a:pt x="4728" y="74710"/>
                </a:lnTo>
                <a:lnTo>
                  <a:pt x="4809" y="74731"/>
                </a:lnTo>
                <a:lnTo>
                  <a:pt x="4982" y="74731"/>
                </a:lnTo>
                <a:lnTo>
                  <a:pt x="5075" y="74710"/>
                </a:lnTo>
                <a:lnTo>
                  <a:pt x="5167" y="74681"/>
                </a:lnTo>
                <a:lnTo>
                  <a:pt x="7658" y="73722"/>
                </a:lnTo>
                <a:lnTo>
                  <a:pt x="8907" y="73250"/>
                </a:lnTo>
                <a:lnTo>
                  <a:pt x="10155" y="72785"/>
                </a:lnTo>
                <a:lnTo>
                  <a:pt x="11398" y="72320"/>
                </a:lnTo>
                <a:lnTo>
                  <a:pt x="12646" y="71869"/>
                </a:lnTo>
                <a:lnTo>
                  <a:pt x="13894" y="71418"/>
                </a:lnTo>
                <a:lnTo>
                  <a:pt x="15149" y="70981"/>
                </a:lnTo>
                <a:lnTo>
                  <a:pt x="16403" y="70552"/>
                </a:lnTo>
                <a:lnTo>
                  <a:pt x="17657" y="70130"/>
                </a:lnTo>
                <a:lnTo>
                  <a:pt x="18917" y="69722"/>
                </a:lnTo>
                <a:lnTo>
                  <a:pt x="20177" y="69328"/>
                </a:lnTo>
                <a:lnTo>
                  <a:pt x="21443" y="68949"/>
                </a:lnTo>
                <a:lnTo>
                  <a:pt x="22709" y="68584"/>
                </a:lnTo>
                <a:lnTo>
                  <a:pt x="23350" y="68405"/>
                </a:lnTo>
                <a:lnTo>
                  <a:pt x="23986" y="68233"/>
                </a:lnTo>
                <a:lnTo>
                  <a:pt x="24622" y="68061"/>
                </a:lnTo>
                <a:lnTo>
                  <a:pt x="25263" y="67897"/>
                </a:lnTo>
                <a:lnTo>
                  <a:pt x="26107" y="70108"/>
                </a:lnTo>
                <a:lnTo>
                  <a:pt x="26962" y="72305"/>
                </a:lnTo>
                <a:lnTo>
                  <a:pt x="27818" y="74502"/>
                </a:lnTo>
                <a:lnTo>
                  <a:pt x="28679" y="76700"/>
                </a:lnTo>
                <a:lnTo>
                  <a:pt x="29552" y="78890"/>
                </a:lnTo>
                <a:lnTo>
                  <a:pt x="30430" y="81072"/>
                </a:lnTo>
                <a:lnTo>
                  <a:pt x="31315" y="83255"/>
                </a:lnTo>
                <a:lnTo>
                  <a:pt x="32205" y="85438"/>
                </a:lnTo>
                <a:lnTo>
                  <a:pt x="32245" y="85531"/>
                </a:lnTo>
                <a:lnTo>
                  <a:pt x="32291" y="85617"/>
                </a:lnTo>
                <a:lnTo>
                  <a:pt x="32338" y="85703"/>
                </a:lnTo>
                <a:lnTo>
                  <a:pt x="32384" y="85781"/>
                </a:lnTo>
                <a:lnTo>
                  <a:pt x="32436" y="85853"/>
                </a:lnTo>
                <a:lnTo>
                  <a:pt x="32488" y="85925"/>
                </a:lnTo>
                <a:lnTo>
                  <a:pt x="32540" y="85982"/>
                </a:lnTo>
                <a:lnTo>
                  <a:pt x="32598" y="86039"/>
                </a:lnTo>
                <a:lnTo>
                  <a:pt x="32655" y="86096"/>
                </a:lnTo>
                <a:lnTo>
                  <a:pt x="32713" y="86139"/>
                </a:lnTo>
                <a:lnTo>
                  <a:pt x="32771" y="86182"/>
                </a:lnTo>
                <a:lnTo>
                  <a:pt x="32829" y="86218"/>
                </a:lnTo>
                <a:lnTo>
                  <a:pt x="32892" y="86254"/>
                </a:lnTo>
                <a:lnTo>
                  <a:pt x="32956" y="86282"/>
                </a:lnTo>
                <a:lnTo>
                  <a:pt x="33020" y="86304"/>
                </a:lnTo>
                <a:lnTo>
                  <a:pt x="33083" y="86325"/>
                </a:lnTo>
                <a:lnTo>
                  <a:pt x="33147" y="86340"/>
                </a:lnTo>
                <a:lnTo>
                  <a:pt x="33210" y="86347"/>
                </a:lnTo>
                <a:lnTo>
                  <a:pt x="33343" y="86354"/>
                </a:lnTo>
                <a:lnTo>
                  <a:pt x="33476" y="86347"/>
                </a:lnTo>
                <a:lnTo>
                  <a:pt x="33603" y="86318"/>
                </a:lnTo>
                <a:lnTo>
                  <a:pt x="33736" y="86282"/>
                </a:lnTo>
                <a:lnTo>
                  <a:pt x="33863" y="86225"/>
                </a:lnTo>
                <a:lnTo>
                  <a:pt x="33991" y="86161"/>
                </a:lnTo>
                <a:lnTo>
                  <a:pt x="34112" y="86082"/>
                </a:lnTo>
                <a:lnTo>
                  <a:pt x="34227" y="85989"/>
                </a:lnTo>
                <a:lnTo>
                  <a:pt x="34332" y="85889"/>
                </a:lnTo>
                <a:lnTo>
                  <a:pt x="34436" y="85774"/>
                </a:lnTo>
                <a:lnTo>
                  <a:pt x="34534" y="85645"/>
                </a:lnTo>
                <a:lnTo>
                  <a:pt x="34621" y="85517"/>
                </a:lnTo>
                <a:lnTo>
                  <a:pt x="34696" y="85374"/>
                </a:lnTo>
                <a:lnTo>
                  <a:pt x="34765" y="85216"/>
                </a:lnTo>
                <a:lnTo>
                  <a:pt x="34817" y="85059"/>
                </a:lnTo>
                <a:lnTo>
                  <a:pt x="34840" y="84980"/>
                </a:lnTo>
                <a:lnTo>
                  <a:pt x="34857" y="84894"/>
                </a:lnTo>
                <a:lnTo>
                  <a:pt x="34875" y="84808"/>
                </a:lnTo>
                <a:lnTo>
                  <a:pt x="34892" y="84722"/>
                </a:lnTo>
                <a:lnTo>
                  <a:pt x="34898" y="84636"/>
                </a:lnTo>
                <a:lnTo>
                  <a:pt x="34904" y="84543"/>
                </a:lnTo>
                <a:lnTo>
                  <a:pt x="34909" y="84457"/>
                </a:lnTo>
                <a:lnTo>
                  <a:pt x="34904" y="84364"/>
                </a:lnTo>
                <a:lnTo>
                  <a:pt x="34898" y="84271"/>
                </a:lnTo>
                <a:lnTo>
                  <a:pt x="34886" y="84178"/>
                </a:lnTo>
                <a:lnTo>
                  <a:pt x="34875" y="84085"/>
                </a:lnTo>
                <a:lnTo>
                  <a:pt x="34857" y="83992"/>
                </a:lnTo>
                <a:lnTo>
                  <a:pt x="34834" y="83892"/>
                </a:lnTo>
                <a:lnTo>
                  <a:pt x="34805" y="83799"/>
                </a:lnTo>
                <a:lnTo>
                  <a:pt x="34771" y="83699"/>
                </a:lnTo>
                <a:lnTo>
                  <a:pt x="34736" y="83606"/>
                </a:lnTo>
                <a:lnTo>
                  <a:pt x="33707" y="81058"/>
                </a:lnTo>
                <a:lnTo>
                  <a:pt x="32684" y="78503"/>
                </a:lnTo>
                <a:lnTo>
                  <a:pt x="31673" y="75948"/>
                </a:lnTo>
                <a:lnTo>
                  <a:pt x="30667" y="73386"/>
                </a:lnTo>
                <a:lnTo>
                  <a:pt x="29662" y="70817"/>
                </a:lnTo>
                <a:lnTo>
                  <a:pt x="28667" y="68247"/>
                </a:lnTo>
                <a:lnTo>
                  <a:pt x="27685" y="65678"/>
                </a:lnTo>
                <a:lnTo>
                  <a:pt x="26702" y="63102"/>
                </a:lnTo>
                <a:lnTo>
                  <a:pt x="25731" y="60518"/>
                </a:lnTo>
                <a:lnTo>
                  <a:pt x="24766" y="57934"/>
                </a:lnTo>
                <a:lnTo>
                  <a:pt x="23807" y="55344"/>
                </a:lnTo>
                <a:lnTo>
                  <a:pt x="22853" y="52746"/>
                </a:lnTo>
                <a:lnTo>
                  <a:pt x="21911" y="50148"/>
                </a:lnTo>
                <a:lnTo>
                  <a:pt x="20980" y="47543"/>
                </a:lnTo>
                <a:lnTo>
                  <a:pt x="20050" y="44938"/>
                </a:lnTo>
                <a:lnTo>
                  <a:pt x="19131" y="42326"/>
                </a:lnTo>
                <a:lnTo>
                  <a:pt x="18680" y="41023"/>
                </a:lnTo>
                <a:lnTo>
                  <a:pt x="18229" y="39721"/>
                </a:lnTo>
                <a:lnTo>
                  <a:pt x="17790" y="38411"/>
                </a:lnTo>
                <a:lnTo>
                  <a:pt x="17351" y="37101"/>
                </a:lnTo>
                <a:lnTo>
                  <a:pt x="16917" y="35791"/>
                </a:lnTo>
                <a:lnTo>
                  <a:pt x="16484" y="34475"/>
                </a:lnTo>
                <a:lnTo>
                  <a:pt x="15628" y="31841"/>
                </a:lnTo>
                <a:lnTo>
                  <a:pt x="14779" y="29193"/>
                </a:lnTo>
                <a:lnTo>
                  <a:pt x="13941" y="26545"/>
                </a:lnTo>
                <a:lnTo>
                  <a:pt x="13097" y="23897"/>
                </a:lnTo>
                <a:lnTo>
                  <a:pt x="12253" y="21249"/>
                </a:lnTo>
                <a:lnTo>
                  <a:pt x="11398" y="18608"/>
                </a:lnTo>
                <a:lnTo>
                  <a:pt x="10542" y="15974"/>
                </a:lnTo>
                <a:lnTo>
                  <a:pt x="10103" y="14658"/>
                </a:lnTo>
                <a:lnTo>
                  <a:pt x="9664" y="13341"/>
                </a:lnTo>
                <a:lnTo>
                  <a:pt x="9224" y="12031"/>
                </a:lnTo>
                <a:lnTo>
                  <a:pt x="8774" y="10721"/>
                </a:lnTo>
                <a:lnTo>
                  <a:pt x="8323" y="9419"/>
                </a:lnTo>
                <a:lnTo>
                  <a:pt x="7866" y="8116"/>
                </a:lnTo>
                <a:lnTo>
                  <a:pt x="7404" y="6821"/>
                </a:lnTo>
                <a:lnTo>
                  <a:pt x="6936" y="5526"/>
                </a:lnTo>
                <a:lnTo>
                  <a:pt x="6456" y="4237"/>
                </a:lnTo>
                <a:lnTo>
                  <a:pt x="5976" y="2956"/>
                </a:lnTo>
                <a:lnTo>
                  <a:pt x="5485" y="1675"/>
                </a:lnTo>
                <a:lnTo>
                  <a:pt x="4982" y="401"/>
                </a:lnTo>
                <a:lnTo>
                  <a:pt x="4947" y="330"/>
                </a:lnTo>
                <a:lnTo>
                  <a:pt x="4913" y="258"/>
                </a:lnTo>
                <a:lnTo>
                  <a:pt x="4872" y="201"/>
                </a:lnTo>
                <a:lnTo>
                  <a:pt x="4826" y="151"/>
                </a:lnTo>
                <a:lnTo>
                  <a:pt x="4780" y="108"/>
                </a:lnTo>
                <a:lnTo>
                  <a:pt x="4734" y="72"/>
                </a:lnTo>
                <a:lnTo>
                  <a:pt x="4682" y="43"/>
                </a:lnTo>
                <a:lnTo>
                  <a:pt x="4630" y="22"/>
                </a:lnTo>
                <a:lnTo>
                  <a:pt x="4578" y="8"/>
                </a:lnTo>
                <a:lnTo>
                  <a:pt x="452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3"/>
          <p:cNvSpPr/>
          <p:nvPr/>
        </p:nvSpPr>
        <p:spPr>
          <a:xfrm rot="-900126">
            <a:off x="379533" y="358627"/>
            <a:ext cx="339047" cy="643114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"/>
          <p:cNvSpPr/>
          <p:nvPr/>
        </p:nvSpPr>
        <p:spPr>
          <a:xfrm>
            <a:off x="0" y="15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 txBox="1">
            <a:spLocks noGrp="1"/>
          </p:cNvSpPr>
          <p:nvPr>
            <p:ph type="subTitle" idx="1"/>
          </p:nvPr>
        </p:nvSpPr>
        <p:spPr>
          <a:xfrm>
            <a:off x="880800" y="1376000"/>
            <a:ext cx="3438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7" name="Google Shape;77;p5"/>
          <p:cNvSpPr txBox="1">
            <a:spLocks noGrp="1"/>
          </p:cNvSpPr>
          <p:nvPr>
            <p:ph type="subTitle" idx="2"/>
          </p:nvPr>
        </p:nvSpPr>
        <p:spPr>
          <a:xfrm>
            <a:off x="4824300" y="1376000"/>
            <a:ext cx="3438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sz="3000">
                <a:latin typeface="Do Hyeon"/>
                <a:ea typeface="Do Hyeon"/>
                <a:cs typeface="Do Hyeon"/>
                <a:sym typeface="Do Hyeon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8" name="Google Shape;78;p5"/>
          <p:cNvSpPr txBox="1">
            <a:spLocks noGrp="1"/>
          </p:cNvSpPr>
          <p:nvPr>
            <p:ph type="subTitle" idx="3"/>
          </p:nvPr>
        </p:nvSpPr>
        <p:spPr>
          <a:xfrm>
            <a:off x="880800" y="2894325"/>
            <a:ext cx="34389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subTitle" idx="4"/>
          </p:nvPr>
        </p:nvSpPr>
        <p:spPr>
          <a:xfrm>
            <a:off x="4824300" y="2894325"/>
            <a:ext cx="3438900" cy="14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5"/>
          <p:cNvGrpSpPr/>
          <p:nvPr/>
        </p:nvGrpSpPr>
        <p:grpSpPr>
          <a:xfrm>
            <a:off x="467266" y="222041"/>
            <a:ext cx="881421" cy="520583"/>
            <a:chOff x="3863003" y="76204"/>
            <a:chExt cx="881421" cy="520583"/>
          </a:xfrm>
        </p:grpSpPr>
        <p:sp>
          <p:nvSpPr>
            <p:cNvPr id="81" name="Google Shape;81;p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2" name="Google Shape;82;p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3" name="Google Shape;83;p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4" name="Google Shape;84;p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85" name="Google Shape;85;p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sp>
        <p:nvSpPr>
          <p:cNvPr id="86" name="Google Shape;86;p5"/>
          <p:cNvSpPr/>
          <p:nvPr/>
        </p:nvSpPr>
        <p:spPr>
          <a:xfrm rot="10800000">
            <a:off x="8040103" y="4560535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/>
          <p:nvPr/>
        </p:nvSpPr>
        <p:spPr>
          <a:xfrm rot="10800000">
            <a:off x="-107416" y="4665733"/>
            <a:ext cx="784478" cy="583641"/>
          </a:xfrm>
          <a:custGeom>
            <a:avLst/>
            <a:gdLst/>
            <a:ahLst/>
            <a:cxnLst/>
            <a:rect l="l" t="t" r="r" b="b"/>
            <a:pathLst>
              <a:path w="206035" h="49980" extrusionOk="0">
                <a:moveTo>
                  <a:pt x="13269" y="1"/>
                </a:moveTo>
                <a:lnTo>
                  <a:pt x="12574" y="16"/>
                </a:lnTo>
                <a:lnTo>
                  <a:pt x="11878" y="39"/>
                </a:lnTo>
                <a:lnTo>
                  <a:pt x="11209" y="86"/>
                </a:lnTo>
                <a:lnTo>
                  <a:pt x="10514" y="147"/>
                </a:lnTo>
                <a:lnTo>
                  <a:pt x="9872" y="225"/>
                </a:lnTo>
                <a:lnTo>
                  <a:pt x="9257" y="317"/>
                </a:lnTo>
                <a:lnTo>
                  <a:pt x="8641" y="425"/>
                </a:lnTo>
                <a:lnTo>
                  <a:pt x="8347" y="487"/>
                </a:lnTo>
                <a:lnTo>
                  <a:pt x="8080" y="549"/>
                </a:lnTo>
                <a:lnTo>
                  <a:pt x="7812" y="618"/>
                </a:lnTo>
                <a:lnTo>
                  <a:pt x="7545" y="695"/>
                </a:lnTo>
                <a:lnTo>
                  <a:pt x="7304" y="773"/>
                </a:lnTo>
                <a:lnTo>
                  <a:pt x="7063" y="850"/>
                </a:lnTo>
                <a:lnTo>
                  <a:pt x="6822" y="935"/>
                </a:lnTo>
                <a:lnTo>
                  <a:pt x="6608" y="1027"/>
                </a:lnTo>
                <a:lnTo>
                  <a:pt x="6421" y="1120"/>
                </a:lnTo>
                <a:lnTo>
                  <a:pt x="6207" y="1213"/>
                </a:lnTo>
                <a:lnTo>
                  <a:pt x="6046" y="1313"/>
                </a:lnTo>
                <a:lnTo>
                  <a:pt x="5886" y="1421"/>
                </a:lnTo>
                <a:lnTo>
                  <a:pt x="5725" y="1529"/>
                </a:lnTo>
                <a:lnTo>
                  <a:pt x="5592" y="1645"/>
                </a:lnTo>
                <a:lnTo>
                  <a:pt x="4816" y="2394"/>
                </a:lnTo>
                <a:lnTo>
                  <a:pt x="4094" y="3135"/>
                </a:lnTo>
                <a:lnTo>
                  <a:pt x="3452" y="3868"/>
                </a:lnTo>
                <a:lnTo>
                  <a:pt x="2863" y="4602"/>
                </a:lnTo>
                <a:lnTo>
                  <a:pt x="2301" y="5335"/>
                </a:lnTo>
                <a:lnTo>
                  <a:pt x="1820" y="6061"/>
                </a:lnTo>
                <a:lnTo>
                  <a:pt x="1419" y="6786"/>
                </a:lnTo>
                <a:lnTo>
                  <a:pt x="1044" y="7504"/>
                </a:lnTo>
                <a:lnTo>
                  <a:pt x="723" y="8222"/>
                </a:lnTo>
                <a:lnTo>
                  <a:pt x="482" y="8933"/>
                </a:lnTo>
                <a:lnTo>
                  <a:pt x="268" y="9635"/>
                </a:lnTo>
                <a:lnTo>
                  <a:pt x="135" y="10338"/>
                </a:lnTo>
                <a:lnTo>
                  <a:pt x="28" y="11040"/>
                </a:lnTo>
                <a:lnTo>
                  <a:pt x="1" y="11735"/>
                </a:lnTo>
                <a:lnTo>
                  <a:pt x="28" y="12422"/>
                </a:lnTo>
                <a:lnTo>
                  <a:pt x="81" y="13109"/>
                </a:lnTo>
                <a:lnTo>
                  <a:pt x="188" y="13788"/>
                </a:lnTo>
                <a:lnTo>
                  <a:pt x="375" y="14468"/>
                </a:lnTo>
                <a:lnTo>
                  <a:pt x="589" y="15139"/>
                </a:lnTo>
                <a:lnTo>
                  <a:pt x="857" y="15803"/>
                </a:lnTo>
                <a:lnTo>
                  <a:pt x="1178" y="16467"/>
                </a:lnTo>
                <a:lnTo>
                  <a:pt x="1552" y="17123"/>
                </a:lnTo>
                <a:lnTo>
                  <a:pt x="1954" y="17780"/>
                </a:lnTo>
                <a:lnTo>
                  <a:pt x="2408" y="18420"/>
                </a:lnTo>
                <a:lnTo>
                  <a:pt x="2917" y="19069"/>
                </a:lnTo>
                <a:lnTo>
                  <a:pt x="3478" y="19702"/>
                </a:lnTo>
                <a:lnTo>
                  <a:pt x="4094" y="20335"/>
                </a:lnTo>
                <a:lnTo>
                  <a:pt x="4736" y="20968"/>
                </a:lnTo>
                <a:lnTo>
                  <a:pt x="5431" y="21593"/>
                </a:lnTo>
                <a:lnTo>
                  <a:pt x="6153" y="22211"/>
                </a:lnTo>
                <a:lnTo>
                  <a:pt x="6929" y="22821"/>
                </a:lnTo>
                <a:lnTo>
                  <a:pt x="7759" y="23431"/>
                </a:lnTo>
                <a:lnTo>
                  <a:pt x="8615" y="24033"/>
                </a:lnTo>
                <a:lnTo>
                  <a:pt x="9524" y="24627"/>
                </a:lnTo>
                <a:lnTo>
                  <a:pt x="10460" y="25214"/>
                </a:lnTo>
                <a:lnTo>
                  <a:pt x="11450" y="25801"/>
                </a:lnTo>
                <a:lnTo>
                  <a:pt x="12493" y="26380"/>
                </a:lnTo>
                <a:lnTo>
                  <a:pt x="13537" y="26959"/>
                </a:lnTo>
                <a:lnTo>
                  <a:pt x="14660" y="27522"/>
                </a:lnTo>
                <a:lnTo>
                  <a:pt x="15784" y="28086"/>
                </a:lnTo>
                <a:lnTo>
                  <a:pt x="16987" y="28649"/>
                </a:lnTo>
                <a:lnTo>
                  <a:pt x="18191" y="29197"/>
                </a:lnTo>
                <a:lnTo>
                  <a:pt x="19449" y="29745"/>
                </a:lnTo>
                <a:lnTo>
                  <a:pt x="20733" y="30286"/>
                </a:lnTo>
                <a:lnTo>
                  <a:pt x="22070" y="30819"/>
                </a:lnTo>
                <a:lnTo>
                  <a:pt x="23408" y="31343"/>
                </a:lnTo>
                <a:lnTo>
                  <a:pt x="24799" y="31868"/>
                </a:lnTo>
                <a:lnTo>
                  <a:pt x="26243" y="32378"/>
                </a:lnTo>
                <a:lnTo>
                  <a:pt x="27688" y="32887"/>
                </a:lnTo>
                <a:lnTo>
                  <a:pt x="29186" y="33389"/>
                </a:lnTo>
                <a:lnTo>
                  <a:pt x="30711" y="33891"/>
                </a:lnTo>
                <a:lnTo>
                  <a:pt x="32262" y="34377"/>
                </a:lnTo>
                <a:lnTo>
                  <a:pt x="33840" y="34864"/>
                </a:lnTo>
                <a:lnTo>
                  <a:pt x="35472" y="35335"/>
                </a:lnTo>
                <a:lnTo>
                  <a:pt x="37104" y="35806"/>
                </a:lnTo>
                <a:lnTo>
                  <a:pt x="38789" y="36276"/>
                </a:lnTo>
                <a:lnTo>
                  <a:pt x="40475" y="36732"/>
                </a:lnTo>
                <a:lnTo>
                  <a:pt x="42213" y="37180"/>
                </a:lnTo>
                <a:lnTo>
                  <a:pt x="43979" y="37627"/>
                </a:lnTo>
                <a:lnTo>
                  <a:pt x="45744" y="38060"/>
                </a:lnTo>
                <a:lnTo>
                  <a:pt x="47563" y="38492"/>
                </a:lnTo>
                <a:lnTo>
                  <a:pt x="49382" y="38917"/>
                </a:lnTo>
                <a:lnTo>
                  <a:pt x="51255" y="39326"/>
                </a:lnTo>
                <a:lnTo>
                  <a:pt x="53128" y="39735"/>
                </a:lnTo>
                <a:lnTo>
                  <a:pt x="55054" y="40136"/>
                </a:lnTo>
                <a:lnTo>
                  <a:pt x="56980" y="40538"/>
                </a:lnTo>
                <a:lnTo>
                  <a:pt x="58932" y="40924"/>
                </a:lnTo>
                <a:lnTo>
                  <a:pt x="60885" y="41302"/>
                </a:lnTo>
                <a:lnTo>
                  <a:pt x="62892" y="41673"/>
                </a:lnTo>
                <a:lnTo>
                  <a:pt x="64898" y="42043"/>
                </a:lnTo>
                <a:lnTo>
                  <a:pt x="66931" y="42398"/>
                </a:lnTo>
                <a:lnTo>
                  <a:pt x="68991" y="42746"/>
                </a:lnTo>
                <a:lnTo>
                  <a:pt x="71077" y="43093"/>
                </a:lnTo>
                <a:lnTo>
                  <a:pt x="73164" y="43425"/>
                </a:lnTo>
                <a:lnTo>
                  <a:pt x="75277" y="43757"/>
                </a:lnTo>
                <a:lnTo>
                  <a:pt x="77390" y="44074"/>
                </a:lnTo>
                <a:lnTo>
                  <a:pt x="79557" y="44390"/>
                </a:lnTo>
                <a:lnTo>
                  <a:pt x="81697" y="44691"/>
                </a:lnTo>
                <a:lnTo>
                  <a:pt x="83891" y="44985"/>
                </a:lnTo>
                <a:lnTo>
                  <a:pt x="86084" y="45278"/>
                </a:lnTo>
                <a:lnTo>
                  <a:pt x="88278" y="45556"/>
                </a:lnTo>
                <a:lnTo>
                  <a:pt x="90498" y="45826"/>
                </a:lnTo>
                <a:lnTo>
                  <a:pt x="92718" y="46096"/>
                </a:lnTo>
                <a:lnTo>
                  <a:pt x="94966" y="46351"/>
                </a:lnTo>
                <a:lnTo>
                  <a:pt x="97213" y="46598"/>
                </a:lnTo>
                <a:lnTo>
                  <a:pt x="99486" y="46837"/>
                </a:lnTo>
                <a:lnTo>
                  <a:pt x="101760" y="47069"/>
                </a:lnTo>
                <a:lnTo>
                  <a:pt x="104061" y="47293"/>
                </a:lnTo>
                <a:lnTo>
                  <a:pt x="106361" y="47509"/>
                </a:lnTo>
                <a:lnTo>
                  <a:pt x="108662" y="47710"/>
                </a:lnTo>
                <a:lnTo>
                  <a:pt x="110989" y="47910"/>
                </a:lnTo>
                <a:lnTo>
                  <a:pt x="113290" y="48096"/>
                </a:lnTo>
                <a:lnTo>
                  <a:pt x="115644" y="48281"/>
                </a:lnTo>
                <a:lnTo>
                  <a:pt x="117971" y="48451"/>
                </a:lnTo>
                <a:lnTo>
                  <a:pt x="120298" y="48613"/>
                </a:lnTo>
                <a:lnTo>
                  <a:pt x="122652" y="48767"/>
                </a:lnTo>
                <a:lnTo>
                  <a:pt x="125006" y="48914"/>
                </a:lnTo>
                <a:lnTo>
                  <a:pt x="127360" y="49045"/>
                </a:lnTo>
                <a:lnTo>
                  <a:pt x="129741" y="49176"/>
                </a:lnTo>
                <a:lnTo>
                  <a:pt x="132095" y="49292"/>
                </a:lnTo>
                <a:lnTo>
                  <a:pt x="134476" y="49400"/>
                </a:lnTo>
                <a:lnTo>
                  <a:pt x="136830" y="49501"/>
                </a:lnTo>
                <a:lnTo>
                  <a:pt x="139211" y="49593"/>
                </a:lnTo>
                <a:lnTo>
                  <a:pt x="141592" y="49671"/>
                </a:lnTo>
                <a:lnTo>
                  <a:pt x="143946" y="49740"/>
                </a:lnTo>
                <a:lnTo>
                  <a:pt x="146327" y="49809"/>
                </a:lnTo>
                <a:lnTo>
                  <a:pt x="148707" y="49856"/>
                </a:lnTo>
                <a:lnTo>
                  <a:pt x="151062" y="49902"/>
                </a:lnTo>
                <a:lnTo>
                  <a:pt x="153442" y="49933"/>
                </a:lnTo>
                <a:lnTo>
                  <a:pt x="155796" y="49964"/>
                </a:lnTo>
                <a:lnTo>
                  <a:pt x="158150" y="49979"/>
                </a:lnTo>
                <a:lnTo>
                  <a:pt x="162859" y="49979"/>
                </a:lnTo>
                <a:lnTo>
                  <a:pt x="165213" y="49964"/>
                </a:lnTo>
                <a:lnTo>
                  <a:pt x="167567" y="49941"/>
                </a:lnTo>
                <a:lnTo>
                  <a:pt x="169894" y="49902"/>
                </a:lnTo>
                <a:lnTo>
                  <a:pt x="172221" y="49856"/>
                </a:lnTo>
                <a:lnTo>
                  <a:pt x="174549" y="49802"/>
                </a:lnTo>
                <a:lnTo>
                  <a:pt x="176876" y="49740"/>
                </a:lnTo>
                <a:lnTo>
                  <a:pt x="179176" y="49663"/>
                </a:lnTo>
                <a:lnTo>
                  <a:pt x="181477" y="49578"/>
                </a:lnTo>
                <a:lnTo>
                  <a:pt x="183751" y="49485"/>
                </a:lnTo>
                <a:lnTo>
                  <a:pt x="186051" y="49377"/>
                </a:lnTo>
                <a:lnTo>
                  <a:pt x="188298" y="49261"/>
                </a:lnTo>
                <a:lnTo>
                  <a:pt x="190572" y="49138"/>
                </a:lnTo>
                <a:lnTo>
                  <a:pt x="192819" y="48999"/>
                </a:lnTo>
                <a:lnTo>
                  <a:pt x="195040" y="48852"/>
                </a:lnTo>
                <a:lnTo>
                  <a:pt x="197260" y="48698"/>
                </a:lnTo>
                <a:lnTo>
                  <a:pt x="197982" y="48636"/>
                </a:lnTo>
                <a:lnTo>
                  <a:pt x="198651" y="48574"/>
                </a:lnTo>
                <a:lnTo>
                  <a:pt x="199293" y="48497"/>
                </a:lnTo>
                <a:lnTo>
                  <a:pt x="199908" y="48420"/>
                </a:lnTo>
                <a:lnTo>
                  <a:pt x="200497" y="48335"/>
                </a:lnTo>
                <a:lnTo>
                  <a:pt x="201058" y="48250"/>
                </a:lnTo>
                <a:lnTo>
                  <a:pt x="201567" y="48150"/>
                </a:lnTo>
                <a:lnTo>
                  <a:pt x="202075" y="48049"/>
                </a:lnTo>
                <a:lnTo>
                  <a:pt x="202530" y="47941"/>
                </a:lnTo>
                <a:lnTo>
                  <a:pt x="202958" y="47825"/>
                </a:lnTo>
                <a:lnTo>
                  <a:pt x="203359" y="47710"/>
                </a:lnTo>
                <a:lnTo>
                  <a:pt x="203733" y="47586"/>
                </a:lnTo>
                <a:lnTo>
                  <a:pt x="204081" y="47463"/>
                </a:lnTo>
                <a:lnTo>
                  <a:pt x="204375" y="47331"/>
                </a:lnTo>
                <a:lnTo>
                  <a:pt x="204670" y="47192"/>
                </a:lnTo>
                <a:lnTo>
                  <a:pt x="204937" y="47061"/>
                </a:lnTo>
                <a:lnTo>
                  <a:pt x="205151" y="46914"/>
                </a:lnTo>
                <a:lnTo>
                  <a:pt x="205365" y="46776"/>
                </a:lnTo>
                <a:lnTo>
                  <a:pt x="205526" y="46629"/>
                </a:lnTo>
                <a:lnTo>
                  <a:pt x="205686" y="46482"/>
                </a:lnTo>
                <a:lnTo>
                  <a:pt x="205820" y="46328"/>
                </a:lnTo>
                <a:lnTo>
                  <a:pt x="205900" y="46181"/>
                </a:lnTo>
                <a:lnTo>
                  <a:pt x="205981" y="46027"/>
                </a:lnTo>
                <a:lnTo>
                  <a:pt x="206034" y="45872"/>
                </a:lnTo>
                <a:lnTo>
                  <a:pt x="206034" y="45718"/>
                </a:lnTo>
                <a:lnTo>
                  <a:pt x="206034" y="45564"/>
                </a:lnTo>
                <a:lnTo>
                  <a:pt x="206007" y="45401"/>
                </a:lnTo>
                <a:lnTo>
                  <a:pt x="205954" y="45247"/>
                </a:lnTo>
                <a:lnTo>
                  <a:pt x="205874" y="45093"/>
                </a:lnTo>
                <a:lnTo>
                  <a:pt x="205767" y="44938"/>
                </a:lnTo>
                <a:lnTo>
                  <a:pt x="205660" y="44784"/>
                </a:lnTo>
                <a:lnTo>
                  <a:pt x="205499" y="44629"/>
                </a:lnTo>
                <a:lnTo>
                  <a:pt x="205339" y="44475"/>
                </a:lnTo>
                <a:lnTo>
                  <a:pt x="205151" y="44321"/>
                </a:lnTo>
                <a:lnTo>
                  <a:pt x="204937" y="44174"/>
                </a:lnTo>
                <a:lnTo>
                  <a:pt x="204697" y="44027"/>
                </a:lnTo>
                <a:lnTo>
                  <a:pt x="204456" y="43881"/>
                </a:lnTo>
                <a:lnTo>
                  <a:pt x="204188" y="43742"/>
                </a:lnTo>
                <a:lnTo>
                  <a:pt x="203894" y="43603"/>
                </a:lnTo>
                <a:lnTo>
                  <a:pt x="203573" y="43471"/>
                </a:lnTo>
                <a:lnTo>
                  <a:pt x="203225" y="43340"/>
                </a:lnTo>
                <a:lnTo>
                  <a:pt x="202877" y="43209"/>
                </a:lnTo>
                <a:lnTo>
                  <a:pt x="202503" y="43085"/>
                </a:lnTo>
                <a:lnTo>
                  <a:pt x="202102" y="42962"/>
                </a:lnTo>
                <a:lnTo>
                  <a:pt x="201700" y="42854"/>
                </a:lnTo>
                <a:lnTo>
                  <a:pt x="201272" y="42738"/>
                </a:lnTo>
                <a:lnTo>
                  <a:pt x="200818" y="42638"/>
                </a:lnTo>
                <a:lnTo>
                  <a:pt x="200363" y="42537"/>
                </a:lnTo>
                <a:lnTo>
                  <a:pt x="199855" y="42445"/>
                </a:lnTo>
                <a:lnTo>
                  <a:pt x="199373" y="42352"/>
                </a:lnTo>
                <a:lnTo>
                  <a:pt x="198838" y="42275"/>
                </a:lnTo>
                <a:lnTo>
                  <a:pt x="198330" y="42198"/>
                </a:lnTo>
                <a:lnTo>
                  <a:pt x="197768" y="42128"/>
                </a:lnTo>
                <a:lnTo>
                  <a:pt x="197206" y="42074"/>
                </a:lnTo>
                <a:lnTo>
                  <a:pt x="196618" y="42020"/>
                </a:lnTo>
                <a:lnTo>
                  <a:pt x="196029" y="41974"/>
                </a:lnTo>
                <a:lnTo>
                  <a:pt x="195414" y="41935"/>
                </a:lnTo>
                <a:lnTo>
                  <a:pt x="194799" y="41904"/>
                </a:lnTo>
                <a:lnTo>
                  <a:pt x="194157" y="41881"/>
                </a:lnTo>
                <a:lnTo>
                  <a:pt x="193515" y="41873"/>
                </a:lnTo>
                <a:lnTo>
                  <a:pt x="192846" y="41866"/>
                </a:lnTo>
                <a:lnTo>
                  <a:pt x="192177" y="41873"/>
                </a:lnTo>
                <a:lnTo>
                  <a:pt x="191482" y="41889"/>
                </a:lnTo>
                <a:lnTo>
                  <a:pt x="190786" y="41920"/>
                </a:lnTo>
                <a:lnTo>
                  <a:pt x="188940" y="41989"/>
                </a:lnTo>
                <a:lnTo>
                  <a:pt x="187095" y="42059"/>
                </a:lnTo>
                <a:lnTo>
                  <a:pt x="187790" y="39951"/>
                </a:lnTo>
                <a:lnTo>
                  <a:pt x="188432" y="37851"/>
                </a:lnTo>
                <a:lnTo>
                  <a:pt x="189021" y="35744"/>
                </a:lnTo>
                <a:lnTo>
                  <a:pt x="189529" y="33644"/>
                </a:lnTo>
                <a:lnTo>
                  <a:pt x="189984" y="31536"/>
                </a:lnTo>
                <a:lnTo>
                  <a:pt x="190385" y="29437"/>
                </a:lnTo>
                <a:lnTo>
                  <a:pt x="190733" y="27329"/>
                </a:lnTo>
                <a:lnTo>
                  <a:pt x="191027" y="25222"/>
                </a:lnTo>
                <a:lnTo>
                  <a:pt x="191241" y="23122"/>
                </a:lnTo>
                <a:lnTo>
                  <a:pt x="191401" y="21014"/>
                </a:lnTo>
                <a:lnTo>
                  <a:pt x="191508" y="18907"/>
                </a:lnTo>
                <a:lnTo>
                  <a:pt x="191535" y="16799"/>
                </a:lnTo>
                <a:lnTo>
                  <a:pt x="191535" y="14684"/>
                </a:lnTo>
                <a:lnTo>
                  <a:pt x="191455" y="12576"/>
                </a:lnTo>
                <a:lnTo>
                  <a:pt x="191294" y="10461"/>
                </a:lnTo>
                <a:lnTo>
                  <a:pt x="191107" y="8346"/>
                </a:lnTo>
                <a:lnTo>
                  <a:pt x="191080" y="8215"/>
                </a:lnTo>
                <a:lnTo>
                  <a:pt x="191054" y="8083"/>
                </a:lnTo>
                <a:lnTo>
                  <a:pt x="190973" y="7952"/>
                </a:lnTo>
                <a:lnTo>
                  <a:pt x="190920" y="7821"/>
                </a:lnTo>
                <a:lnTo>
                  <a:pt x="190813" y="7697"/>
                </a:lnTo>
                <a:lnTo>
                  <a:pt x="190706" y="7574"/>
                </a:lnTo>
                <a:lnTo>
                  <a:pt x="190599" y="7450"/>
                </a:lnTo>
                <a:lnTo>
                  <a:pt x="190465" y="7335"/>
                </a:lnTo>
                <a:lnTo>
                  <a:pt x="190305" y="7219"/>
                </a:lnTo>
                <a:lnTo>
                  <a:pt x="190144" y="7103"/>
                </a:lnTo>
                <a:lnTo>
                  <a:pt x="189770" y="6879"/>
                </a:lnTo>
                <a:lnTo>
                  <a:pt x="189342" y="6671"/>
                </a:lnTo>
                <a:lnTo>
                  <a:pt x="188887" y="6470"/>
                </a:lnTo>
                <a:lnTo>
                  <a:pt x="188352" y="6277"/>
                </a:lnTo>
                <a:lnTo>
                  <a:pt x="187817" y="6092"/>
                </a:lnTo>
                <a:lnTo>
                  <a:pt x="187202" y="5922"/>
                </a:lnTo>
                <a:lnTo>
                  <a:pt x="186586" y="5760"/>
                </a:lnTo>
                <a:lnTo>
                  <a:pt x="185918" y="5613"/>
                </a:lnTo>
                <a:lnTo>
                  <a:pt x="185222" y="5474"/>
                </a:lnTo>
                <a:lnTo>
                  <a:pt x="184500" y="5351"/>
                </a:lnTo>
                <a:lnTo>
                  <a:pt x="183751" y="5235"/>
                </a:lnTo>
                <a:lnTo>
                  <a:pt x="182975" y="5134"/>
                </a:lnTo>
                <a:lnTo>
                  <a:pt x="182199" y="5042"/>
                </a:lnTo>
                <a:lnTo>
                  <a:pt x="181397" y="4965"/>
                </a:lnTo>
                <a:lnTo>
                  <a:pt x="180594" y="4895"/>
                </a:lnTo>
                <a:lnTo>
                  <a:pt x="179792" y="4841"/>
                </a:lnTo>
                <a:lnTo>
                  <a:pt x="178962" y="4802"/>
                </a:lnTo>
                <a:lnTo>
                  <a:pt x="178160" y="4779"/>
                </a:lnTo>
                <a:lnTo>
                  <a:pt x="177331" y="4764"/>
                </a:lnTo>
                <a:lnTo>
                  <a:pt x="176528" y="4764"/>
                </a:lnTo>
                <a:lnTo>
                  <a:pt x="175699" y="4779"/>
                </a:lnTo>
                <a:lnTo>
                  <a:pt x="174923" y="4810"/>
                </a:lnTo>
                <a:lnTo>
                  <a:pt x="174147" y="4849"/>
                </a:lnTo>
                <a:lnTo>
                  <a:pt x="173372" y="4911"/>
                </a:lnTo>
                <a:lnTo>
                  <a:pt x="172649" y="4980"/>
                </a:lnTo>
                <a:lnTo>
                  <a:pt x="171927" y="5065"/>
                </a:lnTo>
                <a:lnTo>
                  <a:pt x="171231" y="5165"/>
                </a:lnTo>
                <a:lnTo>
                  <a:pt x="170750" y="5003"/>
                </a:lnTo>
                <a:lnTo>
                  <a:pt x="170215" y="4833"/>
                </a:lnTo>
                <a:lnTo>
                  <a:pt x="169653" y="4679"/>
                </a:lnTo>
                <a:lnTo>
                  <a:pt x="169038" y="4525"/>
                </a:lnTo>
                <a:lnTo>
                  <a:pt x="168583" y="4324"/>
                </a:lnTo>
                <a:lnTo>
                  <a:pt x="168102" y="4139"/>
                </a:lnTo>
                <a:lnTo>
                  <a:pt x="167593" y="3953"/>
                </a:lnTo>
                <a:lnTo>
                  <a:pt x="167032" y="3791"/>
                </a:lnTo>
                <a:lnTo>
                  <a:pt x="166443" y="3637"/>
                </a:lnTo>
                <a:lnTo>
                  <a:pt x="165828" y="3490"/>
                </a:lnTo>
                <a:lnTo>
                  <a:pt x="165186" y="3359"/>
                </a:lnTo>
                <a:lnTo>
                  <a:pt x="164517" y="3243"/>
                </a:lnTo>
                <a:lnTo>
                  <a:pt x="163822" y="3135"/>
                </a:lnTo>
                <a:lnTo>
                  <a:pt x="163099" y="3035"/>
                </a:lnTo>
                <a:lnTo>
                  <a:pt x="162377" y="2957"/>
                </a:lnTo>
                <a:lnTo>
                  <a:pt x="161628" y="2888"/>
                </a:lnTo>
                <a:lnTo>
                  <a:pt x="160879" y="2834"/>
                </a:lnTo>
                <a:lnTo>
                  <a:pt x="160130" y="2788"/>
                </a:lnTo>
                <a:lnTo>
                  <a:pt x="159354" y="2764"/>
                </a:lnTo>
                <a:lnTo>
                  <a:pt x="158578" y="2749"/>
                </a:lnTo>
                <a:lnTo>
                  <a:pt x="157749" y="2649"/>
                </a:lnTo>
                <a:lnTo>
                  <a:pt x="156947" y="2556"/>
                </a:lnTo>
                <a:lnTo>
                  <a:pt x="156117" y="2471"/>
                </a:lnTo>
                <a:lnTo>
                  <a:pt x="155288" y="2394"/>
                </a:lnTo>
                <a:lnTo>
                  <a:pt x="154486" y="2317"/>
                </a:lnTo>
                <a:lnTo>
                  <a:pt x="153656" y="2255"/>
                </a:lnTo>
                <a:lnTo>
                  <a:pt x="152827" y="2185"/>
                </a:lnTo>
                <a:lnTo>
                  <a:pt x="151998" y="2131"/>
                </a:lnTo>
                <a:lnTo>
                  <a:pt x="151169" y="2077"/>
                </a:lnTo>
                <a:lnTo>
                  <a:pt x="150339" y="2031"/>
                </a:lnTo>
                <a:lnTo>
                  <a:pt x="149483" y="1992"/>
                </a:lnTo>
                <a:lnTo>
                  <a:pt x="148654" y="1954"/>
                </a:lnTo>
                <a:lnTo>
                  <a:pt x="147798" y="1923"/>
                </a:lnTo>
                <a:lnTo>
                  <a:pt x="146942" y="1900"/>
                </a:lnTo>
                <a:lnTo>
                  <a:pt x="146086" y="1877"/>
                </a:lnTo>
                <a:lnTo>
                  <a:pt x="145230" y="1861"/>
                </a:lnTo>
                <a:lnTo>
                  <a:pt x="144347" y="1853"/>
                </a:lnTo>
                <a:lnTo>
                  <a:pt x="143491" y="1846"/>
                </a:lnTo>
                <a:lnTo>
                  <a:pt x="142608" y="1846"/>
                </a:lnTo>
                <a:lnTo>
                  <a:pt x="141699" y="1853"/>
                </a:lnTo>
                <a:lnTo>
                  <a:pt x="140816" y="1861"/>
                </a:lnTo>
                <a:lnTo>
                  <a:pt x="139907" y="1877"/>
                </a:lnTo>
                <a:lnTo>
                  <a:pt x="138087" y="1923"/>
                </a:lnTo>
                <a:lnTo>
                  <a:pt x="136215" y="1977"/>
                </a:lnTo>
                <a:lnTo>
                  <a:pt x="134289" y="2062"/>
                </a:lnTo>
                <a:lnTo>
                  <a:pt x="132363" y="2155"/>
                </a:lnTo>
                <a:lnTo>
                  <a:pt x="130357" y="2270"/>
                </a:lnTo>
                <a:lnTo>
                  <a:pt x="129715" y="2317"/>
                </a:lnTo>
                <a:lnTo>
                  <a:pt x="129099" y="2363"/>
                </a:lnTo>
                <a:lnTo>
                  <a:pt x="128511" y="2425"/>
                </a:lnTo>
                <a:lnTo>
                  <a:pt x="127949" y="2494"/>
                </a:lnTo>
                <a:lnTo>
                  <a:pt x="127414" y="2564"/>
                </a:lnTo>
                <a:lnTo>
                  <a:pt x="126879" y="2649"/>
                </a:lnTo>
                <a:lnTo>
                  <a:pt x="126397" y="2734"/>
                </a:lnTo>
                <a:lnTo>
                  <a:pt x="125916" y="2826"/>
                </a:lnTo>
                <a:lnTo>
                  <a:pt x="85068" y="680"/>
                </a:lnTo>
                <a:lnTo>
                  <a:pt x="84399" y="649"/>
                </a:lnTo>
                <a:lnTo>
                  <a:pt x="83730" y="626"/>
                </a:lnTo>
                <a:lnTo>
                  <a:pt x="83088" y="611"/>
                </a:lnTo>
                <a:lnTo>
                  <a:pt x="82446" y="603"/>
                </a:lnTo>
                <a:lnTo>
                  <a:pt x="81831" y="603"/>
                </a:lnTo>
                <a:lnTo>
                  <a:pt x="81216" y="611"/>
                </a:lnTo>
                <a:lnTo>
                  <a:pt x="80627" y="626"/>
                </a:lnTo>
                <a:lnTo>
                  <a:pt x="80039" y="649"/>
                </a:lnTo>
                <a:lnTo>
                  <a:pt x="79477" y="680"/>
                </a:lnTo>
                <a:lnTo>
                  <a:pt x="78915" y="711"/>
                </a:lnTo>
                <a:lnTo>
                  <a:pt x="78380" y="757"/>
                </a:lnTo>
                <a:lnTo>
                  <a:pt x="77845" y="804"/>
                </a:lnTo>
                <a:lnTo>
                  <a:pt x="77337" y="858"/>
                </a:lnTo>
                <a:lnTo>
                  <a:pt x="76829" y="919"/>
                </a:lnTo>
                <a:lnTo>
                  <a:pt x="76347" y="989"/>
                </a:lnTo>
                <a:lnTo>
                  <a:pt x="75892" y="1058"/>
                </a:lnTo>
                <a:lnTo>
                  <a:pt x="75438" y="1135"/>
                </a:lnTo>
                <a:lnTo>
                  <a:pt x="74983" y="1220"/>
                </a:lnTo>
                <a:lnTo>
                  <a:pt x="74582" y="1305"/>
                </a:lnTo>
                <a:lnTo>
                  <a:pt x="74154" y="1398"/>
                </a:lnTo>
                <a:lnTo>
                  <a:pt x="73779" y="1491"/>
                </a:lnTo>
                <a:lnTo>
                  <a:pt x="73405" y="1591"/>
                </a:lnTo>
                <a:lnTo>
                  <a:pt x="73030" y="1699"/>
                </a:lnTo>
                <a:lnTo>
                  <a:pt x="72709" y="1807"/>
                </a:lnTo>
                <a:lnTo>
                  <a:pt x="72361" y="1923"/>
                </a:lnTo>
                <a:lnTo>
                  <a:pt x="72067" y="2039"/>
                </a:lnTo>
                <a:lnTo>
                  <a:pt x="71773" y="2155"/>
                </a:lnTo>
                <a:lnTo>
                  <a:pt x="71505" y="2278"/>
                </a:lnTo>
                <a:lnTo>
                  <a:pt x="71238" y="2402"/>
                </a:lnTo>
                <a:lnTo>
                  <a:pt x="70997" y="2533"/>
                </a:lnTo>
                <a:lnTo>
                  <a:pt x="70783" y="2664"/>
                </a:lnTo>
                <a:lnTo>
                  <a:pt x="70569" y="2795"/>
                </a:lnTo>
                <a:lnTo>
                  <a:pt x="52887" y="1514"/>
                </a:lnTo>
                <a:lnTo>
                  <a:pt x="52191" y="1467"/>
                </a:lnTo>
                <a:lnTo>
                  <a:pt x="51523" y="1437"/>
                </a:lnTo>
                <a:lnTo>
                  <a:pt x="50854" y="1406"/>
                </a:lnTo>
                <a:lnTo>
                  <a:pt x="50185" y="1390"/>
                </a:lnTo>
                <a:lnTo>
                  <a:pt x="49570" y="1383"/>
                </a:lnTo>
                <a:lnTo>
                  <a:pt x="48928" y="1383"/>
                </a:lnTo>
                <a:lnTo>
                  <a:pt x="48312" y="1390"/>
                </a:lnTo>
                <a:lnTo>
                  <a:pt x="47724" y="1406"/>
                </a:lnTo>
                <a:lnTo>
                  <a:pt x="47135" y="1429"/>
                </a:lnTo>
                <a:lnTo>
                  <a:pt x="46574" y="1460"/>
                </a:lnTo>
                <a:lnTo>
                  <a:pt x="46039" y="1498"/>
                </a:lnTo>
                <a:lnTo>
                  <a:pt x="45504" y="1537"/>
                </a:lnTo>
                <a:lnTo>
                  <a:pt x="44969" y="1591"/>
                </a:lnTo>
                <a:lnTo>
                  <a:pt x="44460" y="1653"/>
                </a:lnTo>
                <a:lnTo>
                  <a:pt x="43979" y="1722"/>
                </a:lnTo>
                <a:lnTo>
                  <a:pt x="43524" y="1792"/>
                </a:lnTo>
                <a:lnTo>
                  <a:pt x="43069" y="1869"/>
                </a:lnTo>
                <a:lnTo>
                  <a:pt x="42615" y="1954"/>
                </a:lnTo>
                <a:lnTo>
                  <a:pt x="42187" y="2046"/>
                </a:lnTo>
                <a:lnTo>
                  <a:pt x="41785" y="2139"/>
                </a:lnTo>
                <a:lnTo>
                  <a:pt x="41411" y="2239"/>
                </a:lnTo>
                <a:lnTo>
                  <a:pt x="41036" y="2348"/>
                </a:lnTo>
                <a:lnTo>
                  <a:pt x="40689" y="2456"/>
                </a:lnTo>
                <a:lnTo>
                  <a:pt x="40341" y="2571"/>
                </a:lnTo>
                <a:lnTo>
                  <a:pt x="40020" y="2687"/>
                </a:lnTo>
                <a:lnTo>
                  <a:pt x="39725" y="2811"/>
                </a:lnTo>
                <a:lnTo>
                  <a:pt x="39458" y="2934"/>
                </a:lnTo>
                <a:lnTo>
                  <a:pt x="39190" y="3065"/>
                </a:lnTo>
                <a:lnTo>
                  <a:pt x="38950" y="3204"/>
                </a:lnTo>
                <a:lnTo>
                  <a:pt x="38709" y="3336"/>
                </a:lnTo>
                <a:lnTo>
                  <a:pt x="38522" y="3482"/>
                </a:lnTo>
                <a:lnTo>
                  <a:pt x="38334" y="3621"/>
                </a:lnTo>
                <a:lnTo>
                  <a:pt x="37880" y="3490"/>
                </a:lnTo>
                <a:lnTo>
                  <a:pt x="37398" y="3374"/>
                </a:lnTo>
                <a:lnTo>
                  <a:pt x="36917" y="3258"/>
                </a:lnTo>
                <a:lnTo>
                  <a:pt x="36408" y="3166"/>
                </a:lnTo>
                <a:lnTo>
                  <a:pt x="35900" y="3073"/>
                </a:lnTo>
                <a:lnTo>
                  <a:pt x="35365" y="3004"/>
                </a:lnTo>
                <a:lnTo>
                  <a:pt x="34830" y="2934"/>
                </a:lnTo>
                <a:lnTo>
                  <a:pt x="34268" y="2880"/>
                </a:lnTo>
                <a:lnTo>
                  <a:pt x="33707" y="2834"/>
                </a:lnTo>
                <a:lnTo>
                  <a:pt x="33145" y="2795"/>
                </a:lnTo>
                <a:lnTo>
                  <a:pt x="32583" y="2764"/>
                </a:lnTo>
                <a:lnTo>
                  <a:pt x="31995" y="2749"/>
                </a:lnTo>
                <a:lnTo>
                  <a:pt x="31433" y="2741"/>
                </a:lnTo>
                <a:lnTo>
                  <a:pt x="30844" y="2741"/>
                </a:lnTo>
                <a:lnTo>
                  <a:pt x="30256" y="2757"/>
                </a:lnTo>
                <a:lnTo>
                  <a:pt x="29667" y="2772"/>
                </a:lnTo>
                <a:lnTo>
                  <a:pt x="29106" y="2803"/>
                </a:lnTo>
                <a:lnTo>
                  <a:pt x="28517" y="2834"/>
                </a:lnTo>
                <a:lnTo>
                  <a:pt x="27955" y="2880"/>
                </a:lnTo>
                <a:lnTo>
                  <a:pt x="27367" y="2934"/>
                </a:lnTo>
                <a:lnTo>
                  <a:pt x="26832" y="2988"/>
                </a:lnTo>
                <a:lnTo>
                  <a:pt x="26270" y="3058"/>
                </a:lnTo>
                <a:lnTo>
                  <a:pt x="25735" y="3135"/>
                </a:lnTo>
                <a:lnTo>
                  <a:pt x="25200" y="3220"/>
                </a:lnTo>
                <a:lnTo>
                  <a:pt x="24692" y="3305"/>
                </a:lnTo>
                <a:lnTo>
                  <a:pt x="24183" y="3405"/>
                </a:lnTo>
                <a:lnTo>
                  <a:pt x="23702" y="3505"/>
                </a:lnTo>
                <a:lnTo>
                  <a:pt x="23220" y="3621"/>
                </a:lnTo>
                <a:lnTo>
                  <a:pt x="22766" y="3737"/>
                </a:lnTo>
                <a:lnTo>
                  <a:pt x="22338" y="3861"/>
                </a:lnTo>
                <a:lnTo>
                  <a:pt x="21936" y="3984"/>
                </a:lnTo>
                <a:lnTo>
                  <a:pt x="21535" y="4123"/>
                </a:lnTo>
                <a:lnTo>
                  <a:pt x="21508" y="3197"/>
                </a:lnTo>
                <a:lnTo>
                  <a:pt x="21508" y="2734"/>
                </a:lnTo>
                <a:lnTo>
                  <a:pt x="21535" y="2270"/>
                </a:lnTo>
                <a:lnTo>
                  <a:pt x="21535" y="2147"/>
                </a:lnTo>
                <a:lnTo>
                  <a:pt x="21535" y="2023"/>
                </a:lnTo>
                <a:lnTo>
                  <a:pt x="21482" y="1907"/>
                </a:lnTo>
                <a:lnTo>
                  <a:pt x="21428" y="1792"/>
                </a:lnTo>
                <a:lnTo>
                  <a:pt x="21348" y="1676"/>
                </a:lnTo>
                <a:lnTo>
                  <a:pt x="21268" y="1568"/>
                </a:lnTo>
                <a:lnTo>
                  <a:pt x="21161" y="1467"/>
                </a:lnTo>
                <a:lnTo>
                  <a:pt x="21027" y="1367"/>
                </a:lnTo>
                <a:lnTo>
                  <a:pt x="20893" y="1267"/>
                </a:lnTo>
                <a:lnTo>
                  <a:pt x="20733" y="1174"/>
                </a:lnTo>
                <a:lnTo>
                  <a:pt x="20572" y="1081"/>
                </a:lnTo>
                <a:lnTo>
                  <a:pt x="20385" y="997"/>
                </a:lnTo>
                <a:lnTo>
                  <a:pt x="20198" y="912"/>
                </a:lnTo>
                <a:lnTo>
                  <a:pt x="19984" y="834"/>
                </a:lnTo>
                <a:lnTo>
                  <a:pt x="19770" y="757"/>
                </a:lnTo>
                <a:lnTo>
                  <a:pt x="19529" y="680"/>
                </a:lnTo>
                <a:lnTo>
                  <a:pt x="19288" y="611"/>
                </a:lnTo>
                <a:lnTo>
                  <a:pt x="19021" y="549"/>
                </a:lnTo>
                <a:lnTo>
                  <a:pt x="18486" y="425"/>
                </a:lnTo>
                <a:lnTo>
                  <a:pt x="17924" y="325"/>
                </a:lnTo>
                <a:lnTo>
                  <a:pt x="17308" y="232"/>
                </a:lnTo>
                <a:lnTo>
                  <a:pt x="16666" y="155"/>
                </a:lnTo>
                <a:lnTo>
                  <a:pt x="16024" y="93"/>
                </a:lnTo>
                <a:lnTo>
                  <a:pt x="15356" y="47"/>
                </a:lnTo>
                <a:lnTo>
                  <a:pt x="14660" y="16"/>
                </a:lnTo>
                <a:lnTo>
                  <a:pt x="1396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5"/>
          <p:cNvSpPr/>
          <p:nvPr/>
        </p:nvSpPr>
        <p:spPr>
          <a:xfrm>
            <a:off x="277338" y="1063010"/>
            <a:ext cx="356606" cy="676420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5"/>
          <p:cNvSpPr/>
          <p:nvPr/>
        </p:nvSpPr>
        <p:spPr>
          <a:xfrm rot="-9204418">
            <a:off x="8429920" y="582810"/>
            <a:ext cx="680816" cy="187424"/>
          </a:xfrm>
          <a:custGeom>
            <a:avLst/>
            <a:gdLst/>
            <a:ahLst/>
            <a:cxnLst/>
            <a:rect l="l" t="t" r="r" b="b"/>
            <a:pathLst>
              <a:path w="297334" h="26681" extrusionOk="0">
                <a:moveTo>
                  <a:pt x="7036" y="1"/>
                </a:moveTo>
                <a:lnTo>
                  <a:pt x="6662" y="8"/>
                </a:lnTo>
                <a:lnTo>
                  <a:pt x="6287" y="16"/>
                </a:lnTo>
                <a:lnTo>
                  <a:pt x="5939" y="39"/>
                </a:lnTo>
                <a:lnTo>
                  <a:pt x="5618" y="62"/>
                </a:lnTo>
                <a:lnTo>
                  <a:pt x="5271" y="86"/>
                </a:lnTo>
                <a:lnTo>
                  <a:pt x="4976" y="124"/>
                </a:lnTo>
                <a:lnTo>
                  <a:pt x="4682" y="163"/>
                </a:lnTo>
                <a:lnTo>
                  <a:pt x="4388" y="201"/>
                </a:lnTo>
                <a:lnTo>
                  <a:pt x="4120" y="248"/>
                </a:lnTo>
                <a:lnTo>
                  <a:pt x="3853" y="302"/>
                </a:lnTo>
                <a:lnTo>
                  <a:pt x="3612" y="356"/>
                </a:lnTo>
                <a:lnTo>
                  <a:pt x="3398" y="417"/>
                </a:lnTo>
                <a:lnTo>
                  <a:pt x="3184" y="479"/>
                </a:lnTo>
                <a:lnTo>
                  <a:pt x="2970" y="541"/>
                </a:lnTo>
                <a:lnTo>
                  <a:pt x="2783" y="610"/>
                </a:lnTo>
                <a:lnTo>
                  <a:pt x="2596" y="680"/>
                </a:lnTo>
                <a:lnTo>
                  <a:pt x="2435" y="757"/>
                </a:lnTo>
                <a:lnTo>
                  <a:pt x="2141" y="919"/>
                </a:lnTo>
                <a:lnTo>
                  <a:pt x="1927" y="1081"/>
                </a:lnTo>
                <a:lnTo>
                  <a:pt x="1740" y="1259"/>
                </a:lnTo>
                <a:lnTo>
                  <a:pt x="1606" y="1444"/>
                </a:lnTo>
                <a:lnTo>
                  <a:pt x="1526" y="1629"/>
                </a:lnTo>
                <a:lnTo>
                  <a:pt x="1526" y="1815"/>
                </a:lnTo>
                <a:lnTo>
                  <a:pt x="1552" y="2008"/>
                </a:lnTo>
                <a:lnTo>
                  <a:pt x="1633" y="2201"/>
                </a:lnTo>
                <a:lnTo>
                  <a:pt x="1766" y="2394"/>
                </a:lnTo>
                <a:lnTo>
                  <a:pt x="1954" y="2579"/>
                </a:lnTo>
                <a:lnTo>
                  <a:pt x="2194" y="2764"/>
                </a:lnTo>
                <a:lnTo>
                  <a:pt x="2489" y="2942"/>
                </a:lnTo>
                <a:lnTo>
                  <a:pt x="2836" y="3119"/>
                </a:lnTo>
                <a:lnTo>
                  <a:pt x="3238" y="3282"/>
                </a:lnTo>
                <a:lnTo>
                  <a:pt x="3692" y="3436"/>
                </a:lnTo>
                <a:lnTo>
                  <a:pt x="3933" y="3505"/>
                </a:lnTo>
                <a:lnTo>
                  <a:pt x="4174" y="3575"/>
                </a:lnTo>
                <a:lnTo>
                  <a:pt x="4441" y="3644"/>
                </a:lnTo>
                <a:lnTo>
                  <a:pt x="4736" y="3706"/>
                </a:lnTo>
                <a:lnTo>
                  <a:pt x="5030" y="3768"/>
                </a:lnTo>
                <a:lnTo>
                  <a:pt x="5324" y="3822"/>
                </a:lnTo>
                <a:lnTo>
                  <a:pt x="5645" y="3876"/>
                </a:lnTo>
                <a:lnTo>
                  <a:pt x="5993" y="3922"/>
                </a:lnTo>
                <a:lnTo>
                  <a:pt x="6341" y="3961"/>
                </a:lnTo>
                <a:lnTo>
                  <a:pt x="6689" y="3999"/>
                </a:lnTo>
                <a:lnTo>
                  <a:pt x="7063" y="4038"/>
                </a:lnTo>
                <a:lnTo>
                  <a:pt x="7438" y="4061"/>
                </a:lnTo>
                <a:lnTo>
                  <a:pt x="7839" y="4092"/>
                </a:lnTo>
                <a:lnTo>
                  <a:pt x="8267" y="4108"/>
                </a:lnTo>
                <a:lnTo>
                  <a:pt x="16880" y="4440"/>
                </a:lnTo>
                <a:lnTo>
                  <a:pt x="25494" y="4764"/>
                </a:lnTo>
                <a:lnTo>
                  <a:pt x="34108" y="5080"/>
                </a:lnTo>
                <a:lnTo>
                  <a:pt x="42748" y="5389"/>
                </a:lnTo>
                <a:lnTo>
                  <a:pt x="51389" y="5698"/>
                </a:lnTo>
                <a:lnTo>
                  <a:pt x="60029" y="6007"/>
                </a:lnTo>
                <a:lnTo>
                  <a:pt x="68670" y="6300"/>
                </a:lnTo>
                <a:lnTo>
                  <a:pt x="77310" y="6593"/>
                </a:lnTo>
                <a:lnTo>
                  <a:pt x="85977" y="6879"/>
                </a:lnTo>
                <a:lnTo>
                  <a:pt x="94618" y="7165"/>
                </a:lnTo>
                <a:lnTo>
                  <a:pt x="103285" y="7443"/>
                </a:lnTo>
                <a:lnTo>
                  <a:pt x="111952" y="7713"/>
                </a:lnTo>
                <a:lnTo>
                  <a:pt x="120619" y="7975"/>
                </a:lnTo>
                <a:lnTo>
                  <a:pt x="129287" y="8230"/>
                </a:lnTo>
                <a:lnTo>
                  <a:pt x="137954" y="8485"/>
                </a:lnTo>
                <a:lnTo>
                  <a:pt x="146621" y="8732"/>
                </a:lnTo>
                <a:lnTo>
                  <a:pt x="155315" y="8971"/>
                </a:lnTo>
                <a:lnTo>
                  <a:pt x="163982" y="9203"/>
                </a:lnTo>
                <a:lnTo>
                  <a:pt x="172676" y="9434"/>
                </a:lnTo>
                <a:lnTo>
                  <a:pt x="181343" y="9650"/>
                </a:lnTo>
                <a:lnTo>
                  <a:pt x="190037" y="9867"/>
                </a:lnTo>
                <a:lnTo>
                  <a:pt x="198704" y="10075"/>
                </a:lnTo>
                <a:lnTo>
                  <a:pt x="207398" y="10276"/>
                </a:lnTo>
                <a:lnTo>
                  <a:pt x="216092" y="10469"/>
                </a:lnTo>
                <a:lnTo>
                  <a:pt x="224759" y="10654"/>
                </a:lnTo>
                <a:lnTo>
                  <a:pt x="233453" y="10832"/>
                </a:lnTo>
                <a:lnTo>
                  <a:pt x="242121" y="11009"/>
                </a:lnTo>
                <a:lnTo>
                  <a:pt x="250815" y="11171"/>
                </a:lnTo>
                <a:lnTo>
                  <a:pt x="259508" y="11333"/>
                </a:lnTo>
                <a:lnTo>
                  <a:pt x="268176" y="11480"/>
                </a:lnTo>
                <a:lnTo>
                  <a:pt x="276870" y="11627"/>
                </a:lnTo>
                <a:lnTo>
                  <a:pt x="285537" y="11758"/>
                </a:lnTo>
                <a:lnTo>
                  <a:pt x="285350" y="12491"/>
                </a:lnTo>
                <a:lnTo>
                  <a:pt x="285136" y="13217"/>
                </a:lnTo>
                <a:lnTo>
                  <a:pt x="284895" y="13943"/>
                </a:lnTo>
                <a:lnTo>
                  <a:pt x="284627" y="14661"/>
                </a:lnTo>
                <a:lnTo>
                  <a:pt x="284360" y="15379"/>
                </a:lnTo>
                <a:lnTo>
                  <a:pt x="284066" y="16097"/>
                </a:lnTo>
                <a:lnTo>
                  <a:pt x="283745" y="16815"/>
                </a:lnTo>
                <a:lnTo>
                  <a:pt x="283397" y="17525"/>
                </a:lnTo>
                <a:lnTo>
                  <a:pt x="283049" y="18235"/>
                </a:lnTo>
                <a:lnTo>
                  <a:pt x="282648" y="18945"/>
                </a:lnTo>
                <a:lnTo>
                  <a:pt x="282220" y="19655"/>
                </a:lnTo>
                <a:lnTo>
                  <a:pt x="281738" y="20358"/>
                </a:lnTo>
                <a:lnTo>
                  <a:pt x="281257" y="21068"/>
                </a:lnTo>
                <a:lnTo>
                  <a:pt x="280722" y="21771"/>
                </a:lnTo>
                <a:lnTo>
                  <a:pt x="280133" y="22481"/>
                </a:lnTo>
                <a:lnTo>
                  <a:pt x="279545" y="23183"/>
                </a:lnTo>
                <a:lnTo>
                  <a:pt x="271118" y="22828"/>
                </a:lnTo>
                <a:lnTo>
                  <a:pt x="262692" y="22481"/>
                </a:lnTo>
                <a:lnTo>
                  <a:pt x="254239" y="22141"/>
                </a:lnTo>
                <a:lnTo>
                  <a:pt x="245812" y="21809"/>
                </a:lnTo>
                <a:lnTo>
                  <a:pt x="237359" y="21485"/>
                </a:lnTo>
                <a:lnTo>
                  <a:pt x="228933" y="21169"/>
                </a:lnTo>
                <a:lnTo>
                  <a:pt x="220479" y="20852"/>
                </a:lnTo>
                <a:lnTo>
                  <a:pt x="212026" y="20551"/>
                </a:lnTo>
                <a:lnTo>
                  <a:pt x="195120" y="19957"/>
                </a:lnTo>
                <a:lnTo>
                  <a:pt x="178187" y="19378"/>
                </a:lnTo>
                <a:lnTo>
                  <a:pt x="161254" y="18799"/>
                </a:lnTo>
                <a:lnTo>
                  <a:pt x="144320" y="18235"/>
                </a:lnTo>
                <a:lnTo>
                  <a:pt x="127414" y="17664"/>
                </a:lnTo>
                <a:lnTo>
                  <a:pt x="110481" y="17085"/>
                </a:lnTo>
                <a:lnTo>
                  <a:pt x="93548" y="16490"/>
                </a:lnTo>
                <a:lnTo>
                  <a:pt x="85095" y="16189"/>
                </a:lnTo>
                <a:lnTo>
                  <a:pt x="76641" y="15880"/>
                </a:lnTo>
                <a:lnTo>
                  <a:pt x="68188" y="15564"/>
                </a:lnTo>
                <a:lnTo>
                  <a:pt x="59735" y="15247"/>
                </a:lnTo>
                <a:lnTo>
                  <a:pt x="51282" y="14915"/>
                </a:lnTo>
                <a:lnTo>
                  <a:pt x="42855" y="14583"/>
                </a:lnTo>
                <a:lnTo>
                  <a:pt x="34402" y="14236"/>
                </a:lnTo>
                <a:lnTo>
                  <a:pt x="25976" y="13881"/>
                </a:lnTo>
                <a:lnTo>
                  <a:pt x="17549" y="13518"/>
                </a:lnTo>
                <a:lnTo>
                  <a:pt x="9123" y="13140"/>
                </a:lnTo>
                <a:lnTo>
                  <a:pt x="8695" y="13124"/>
                </a:lnTo>
                <a:lnTo>
                  <a:pt x="8294" y="13117"/>
                </a:lnTo>
                <a:lnTo>
                  <a:pt x="7464" y="13117"/>
                </a:lnTo>
                <a:lnTo>
                  <a:pt x="7090" y="13124"/>
                </a:lnTo>
                <a:lnTo>
                  <a:pt x="6689" y="13140"/>
                </a:lnTo>
                <a:lnTo>
                  <a:pt x="6314" y="13163"/>
                </a:lnTo>
                <a:lnTo>
                  <a:pt x="5966" y="13186"/>
                </a:lnTo>
                <a:lnTo>
                  <a:pt x="5592" y="13217"/>
                </a:lnTo>
                <a:lnTo>
                  <a:pt x="5244" y="13248"/>
                </a:lnTo>
                <a:lnTo>
                  <a:pt x="4923" y="13287"/>
                </a:lnTo>
                <a:lnTo>
                  <a:pt x="4575" y="13333"/>
                </a:lnTo>
                <a:lnTo>
                  <a:pt x="4254" y="13379"/>
                </a:lnTo>
                <a:lnTo>
                  <a:pt x="3960" y="13433"/>
                </a:lnTo>
                <a:lnTo>
                  <a:pt x="3666" y="13487"/>
                </a:lnTo>
                <a:lnTo>
                  <a:pt x="3371" y="13549"/>
                </a:lnTo>
                <a:lnTo>
                  <a:pt x="2810" y="13680"/>
                </a:lnTo>
                <a:lnTo>
                  <a:pt x="2328" y="13827"/>
                </a:lnTo>
                <a:lnTo>
                  <a:pt x="1873" y="13974"/>
                </a:lnTo>
                <a:lnTo>
                  <a:pt x="1445" y="14143"/>
                </a:lnTo>
                <a:lnTo>
                  <a:pt x="1098" y="14313"/>
                </a:lnTo>
                <a:lnTo>
                  <a:pt x="777" y="14491"/>
                </a:lnTo>
                <a:lnTo>
                  <a:pt x="509" y="14676"/>
                </a:lnTo>
                <a:lnTo>
                  <a:pt x="295" y="14861"/>
                </a:lnTo>
                <a:lnTo>
                  <a:pt x="135" y="15054"/>
                </a:lnTo>
                <a:lnTo>
                  <a:pt x="28" y="15247"/>
                </a:lnTo>
                <a:lnTo>
                  <a:pt x="1" y="15433"/>
                </a:lnTo>
                <a:lnTo>
                  <a:pt x="1" y="15626"/>
                </a:lnTo>
                <a:lnTo>
                  <a:pt x="81" y="15811"/>
                </a:lnTo>
                <a:lnTo>
                  <a:pt x="135" y="15896"/>
                </a:lnTo>
                <a:lnTo>
                  <a:pt x="215" y="15988"/>
                </a:lnTo>
                <a:lnTo>
                  <a:pt x="295" y="16073"/>
                </a:lnTo>
                <a:lnTo>
                  <a:pt x="402" y="16158"/>
                </a:lnTo>
                <a:lnTo>
                  <a:pt x="536" y="16243"/>
                </a:lnTo>
                <a:lnTo>
                  <a:pt x="670" y="16328"/>
                </a:lnTo>
                <a:lnTo>
                  <a:pt x="830" y="16405"/>
                </a:lnTo>
                <a:lnTo>
                  <a:pt x="991" y="16483"/>
                </a:lnTo>
                <a:lnTo>
                  <a:pt x="1178" y="16560"/>
                </a:lnTo>
                <a:lnTo>
                  <a:pt x="1392" y="16629"/>
                </a:lnTo>
                <a:lnTo>
                  <a:pt x="1633" y="16699"/>
                </a:lnTo>
                <a:lnTo>
                  <a:pt x="1873" y="16760"/>
                </a:lnTo>
                <a:lnTo>
                  <a:pt x="2114" y="16822"/>
                </a:lnTo>
                <a:lnTo>
                  <a:pt x="2382" y="16876"/>
                </a:lnTo>
                <a:lnTo>
                  <a:pt x="2676" y="16930"/>
                </a:lnTo>
                <a:lnTo>
                  <a:pt x="2997" y="16984"/>
                </a:lnTo>
                <a:lnTo>
                  <a:pt x="3318" y="17031"/>
                </a:lnTo>
                <a:lnTo>
                  <a:pt x="3666" y="17069"/>
                </a:lnTo>
                <a:lnTo>
                  <a:pt x="4040" y="17108"/>
                </a:lnTo>
                <a:lnTo>
                  <a:pt x="4441" y="17139"/>
                </a:lnTo>
                <a:lnTo>
                  <a:pt x="4843" y="17170"/>
                </a:lnTo>
                <a:lnTo>
                  <a:pt x="5271" y="17185"/>
                </a:lnTo>
                <a:lnTo>
                  <a:pt x="22124" y="17942"/>
                </a:lnTo>
                <a:lnTo>
                  <a:pt x="39057" y="18690"/>
                </a:lnTo>
                <a:lnTo>
                  <a:pt x="56017" y="19432"/>
                </a:lnTo>
                <a:lnTo>
                  <a:pt x="64523" y="19802"/>
                </a:lnTo>
                <a:lnTo>
                  <a:pt x="73030" y="20165"/>
                </a:lnTo>
                <a:lnTo>
                  <a:pt x="81537" y="20520"/>
                </a:lnTo>
                <a:lnTo>
                  <a:pt x="90070" y="20875"/>
                </a:lnTo>
                <a:lnTo>
                  <a:pt x="98604" y="21223"/>
                </a:lnTo>
                <a:lnTo>
                  <a:pt x="107164" y="21562"/>
                </a:lnTo>
                <a:lnTo>
                  <a:pt x="115724" y="21894"/>
                </a:lnTo>
                <a:lnTo>
                  <a:pt x="124257" y="22211"/>
                </a:lnTo>
                <a:lnTo>
                  <a:pt x="132844" y="22527"/>
                </a:lnTo>
                <a:lnTo>
                  <a:pt x="141405" y="22828"/>
                </a:lnTo>
                <a:lnTo>
                  <a:pt x="149965" y="23122"/>
                </a:lnTo>
                <a:lnTo>
                  <a:pt x="158552" y="23407"/>
                </a:lnTo>
                <a:lnTo>
                  <a:pt x="167112" y="23678"/>
                </a:lnTo>
                <a:lnTo>
                  <a:pt x="175699" y="23932"/>
                </a:lnTo>
                <a:lnTo>
                  <a:pt x="184286" y="24179"/>
                </a:lnTo>
                <a:lnTo>
                  <a:pt x="192846" y="24403"/>
                </a:lnTo>
                <a:lnTo>
                  <a:pt x="201433" y="24619"/>
                </a:lnTo>
                <a:lnTo>
                  <a:pt x="210020" y="24820"/>
                </a:lnTo>
                <a:lnTo>
                  <a:pt x="218580" y="24998"/>
                </a:lnTo>
                <a:lnTo>
                  <a:pt x="227167" y="25167"/>
                </a:lnTo>
                <a:lnTo>
                  <a:pt x="235727" y="25314"/>
                </a:lnTo>
                <a:lnTo>
                  <a:pt x="240007" y="25376"/>
                </a:lnTo>
                <a:lnTo>
                  <a:pt x="244287" y="25438"/>
                </a:lnTo>
                <a:lnTo>
                  <a:pt x="248567" y="25499"/>
                </a:lnTo>
                <a:lnTo>
                  <a:pt x="252848" y="25553"/>
                </a:lnTo>
                <a:lnTo>
                  <a:pt x="257128" y="25600"/>
                </a:lnTo>
                <a:lnTo>
                  <a:pt x="261408" y="25638"/>
                </a:lnTo>
                <a:lnTo>
                  <a:pt x="265688" y="25677"/>
                </a:lnTo>
                <a:lnTo>
                  <a:pt x="269968" y="25708"/>
                </a:lnTo>
                <a:lnTo>
                  <a:pt x="274248" y="25731"/>
                </a:lnTo>
                <a:lnTo>
                  <a:pt x="278501" y="25754"/>
                </a:lnTo>
                <a:lnTo>
                  <a:pt x="278715" y="25862"/>
                </a:lnTo>
                <a:lnTo>
                  <a:pt x="278929" y="25963"/>
                </a:lnTo>
                <a:lnTo>
                  <a:pt x="279170" y="26055"/>
                </a:lnTo>
                <a:lnTo>
                  <a:pt x="279438" y="26140"/>
                </a:lnTo>
                <a:lnTo>
                  <a:pt x="279732" y="26225"/>
                </a:lnTo>
                <a:lnTo>
                  <a:pt x="280053" y="26302"/>
                </a:lnTo>
                <a:lnTo>
                  <a:pt x="280401" y="26372"/>
                </a:lnTo>
                <a:lnTo>
                  <a:pt x="280748" y="26434"/>
                </a:lnTo>
                <a:lnTo>
                  <a:pt x="281123" y="26488"/>
                </a:lnTo>
                <a:lnTo>
                  <a:pt x="281497" y="26534"/>
                </a:lnTo>
                <a:lnTo>
                  <a:pt x="281872" y="26580"/>
                </a:lnTo>
                <a:lnTo>
                  <a:pt x="282273" y="26611"/>
                </a:lnTo>
                <a:lnTo>
                  <a:pt x="282675" y="26642"/>
                </a:lnTo>
                <a:lnTo>
                  <a:pt x="283103" y="26657"/>
                </a:lnTo>
                <a:lnTo>
                  <a:pt x="283504" y="26673"/>
                </a:lnTo>
                <a:lnTo>
                  <a:pt x="283932" y="26681"/>
                </a:lnTo>
                <a:lnTo>
                  <a:pt x="284333" y="26673"/>
                </a:lnTo>
                <a:lnTo>
                  <a:pt x="284734" y="26665"/>
                </a:lnTo>
                <a:lnTo>
                  <a:pt x="285162" y="26642"/>
                </a:lnTo>
                <a:lnTo>
                  <a:pt x="285537" y="26611"/>
                </a:lnTo>
                <a:lnTo>
                  <a:pt x="285938" y="26572"/>
                </a:lnTo>
                <a:lnTo>
                  <a:pt x="286313" y="26526"/>
                </a:lnTo>
                <a:lnTo>
                  <a:pt x="286687" y="26472"/>
                </a:lnTo>
                <a:lnTo>
                  <a:pt x="287035" y="26410"/>
                </a:lnTo>
                <a:lnTo>
                  <a:pt x="287356" y="26333"/>
                </a:lnTo>
                <a:lnTo>
                  <a:pt x="287677" y="26248"/>
                </a:lnTo>
                <a:lnTo>
                  <a:pt x="287971" y="26156"/>
                </a:lnTo>
                <a:lnTo>
                  <a:pt x="288239" y="26055"/>
                </a:lnTo>
                <a:lnTo>
                  <a:pt x="288506" y="25939"/>
                </a:lnTo>
                <a:lnTo>
                  <a:pt x="288720" y="25816"/>
                </a:lnTo>
                <a:lnTo>
                  <a:pt x="288907" y="25685"/>
                </a:lnTo>
                <a:lnTo>
                  <a:pt x="289068" y="25538"/>
                </a:lnTo>
                <a:lnTo>
                  <a:pt x="289095" y="25523"/>
                </a:lnTo>
                <a:lnTo>
                  <a:pt x="289309" y="25453"/>
                </a:lnTo>
                <a:lnTo>
                  <a:pt x="289523" y="25384"/>
                </a:lnTo>
                <a:lnTo>
                  <a:pt x="289710" y="25314"/>
                </a:lnTo>
                <a:lnTo>
                  <a:pt x="289870" y="25237"/>
                </a:lnTo>
                <a:lnTo>
                  <a:pt x="290031" y="25152"/>
                </a:lnTo>
                <a:lnTo>
                  <a:pt x="290165" y="25067"/>
                </a:lnTo>
                <a:lnTo>
                  <a:pt x="290272" y="24982"/>
                </a:lnTo>
                <a:lnTo>
                  <a:pt x="290352" y="24890"/>
                </a:lnTo>
                <a:lnTo>
                  <a:pt x="290432" y="24805"/>
                </a:lnTo>
                <a:lnTo>
                  <a:pt x="290486" y="24712"/>
                </a:lnTo>
                <a:lnTo>
                  <a:pt x="290512" y="24619"/>
                </a:lnTo>
                <a:lnTo>
                  <a:pt x="290512" y="24527"/>
                </a:lnTo>
                <a:lnTo>
                  <a:pt x="290486" y="24442"/>
                </a:lnTo>
                <a:lnTo>
                  <a:pt x="290459" y="24349"/>
                </a:lnTo>
                <a:lnTo>
                  <a:pt x="290405" y="24264"/>
                </a:lnTo>
                <a:lnTo>
                  <a:pt x="290325" y="24179"/>
                </a:lnTo>
                <a:lnTo>
                  <a:pt x="290940" y="23423"/>
                </a:lnTo>
                <a:lnTo>
                  <a:pt x="291556" y="22666"/>
                </a:lnTo>
                <a:lnTo>
                  <a:pt x="292091" y="21902"/>
                </a:lnTo>
                <a:lnTo>
                  <a:pt x="292599" y="21138"/>
                </a:lnTo>
                <a:lnTo>
                  <a:pt x="293080" y="20366"/>
                </a:lnTo>
                <a:lnTo>
                  <a:pt x="293482" y="19594"/>
                </a:lnTo>
                <a:lnTo>
                  <a:pt x="293830" y="18822"/>
                </a:lnTo>
                <a:lnTo>
                  <a:pt x="294124" y="18042"/>
                </a:lnTo>
                <a:lnTo>
                  <a:pt x="294365" y="17262"/>
                </a:lnTo>
                <a:lnTo>
                  <a:pt x="294552" y="16483"/>
                </a:lnTo>
                <a:lnTo>
                  <a:pt x="294632" y="16097"/>
                </a:lnTo>
                <a:lnTo>
                  <a:pt x="294686" y="15711"/>
                </a:lnTo>
                <a:lnTo>
                  <a:pt x="294712" y="15317"/>
                </a:lnTo>
                <a:lnTo>
                  <a:pt x="294739" y="14931"/>
                </a:lnTo>
                <a:lnTo>
                  <a:pt x="294739" y="14537"/>
                </a:lnTo>
                <a:lnTo>
                  <a:pt x="294712" y="14151"/>
                </a:lnTo>
                <a:lnTo>
                  <a:pt x="294686" y="13765"/>
                </a:lnTo>
                <a:lnTo>
                  <a:pt x="294632" y="13379"/>
                </a:lnTo>
                <a:lnTo>
                  <a:pt x="294579" y="12985"/>
                </a:lnTo>
                <a:lnTo>
                  <a:pt x="294472" y="12599"/>
                </a:lnTo>
                <a:lnTo>
                  <a:pt x="294365" y="12213"/>
                </a:lnTo>
                <a:lnTo>
                  <a:pt x="294258" y="11827"/>
                </a:lnTo>
                <a:lnTo>
                  <a:pt x="294659" y="11797"/>
                </a:lnTo>
                <a:lnTo>
                  <a:pt x="295060" y="11758"/>
                </a:lnTo>
                <a:lnTo>
                  <a:pt x="295408" y="11704"/>
                </a:lnTo>
                <a:lnTo>
                  <a:pt x="295729" y="11642"/>
                </a:lnTo>
                <a:lnTo>
                  <a:pt x="296023" y="11580"/>
                </a:lnTo>
                <a:lnTo>
                  <a:pt x="296291" y="11503"/>
                </a:lnTo>
                <a:lnTo>
                  <a:pt x="296531" y="11418"/>
                </a:lnTo>
                <a:lnTo>
                  <a:pt x="296719" y="11333"/>
                </a:lnTo>
                <a:lnTo>
                  <a:pt x="296906" y="11241"/>
                </a:lnTo>
                <a:lnTo>
                  <a:pt x="297066" y="11140"/>
                </a:lnTo>
                <a:lnTo>
                  <a:pt x="297173" y="11040"/>
                </a:lnTo>
                <a:lnTo>
                  <a:pt x="297254" y="10932"/>
                </a:lnTo>
                <a:lnTo>
                  <a:pt x="297307" y="10824"/>
                </a:lnTo>
                <a:lnTo>
                  <a:pt x="297334" y="10716"/>
                </a:lnTo>
                <a:lnTo>
                  <a:pt x="297334" y="10608"/>
                </a:lnTo>
                <a:lnTo>
                  <a:pt x="297307" y="10500"/>
                </a:lnTo>
                <a:lnTo>
                  <a:pt x="297254" y="10384"/>
                </a:lnTo>
                <a:lnTo>
                  <a:pt x="297173" y="10276"/>
                </a:lnTo>
                <a:lnTo>
                  <a:pt x="297066" y="10168"/>
                </a:lnTo>
                <a:lnTo>
                  <a:pt x="296906" y="10060"/>
                </a:lnTo>
                <a:lnTo>
                  <a:pt x="296745" y="9959"/>
                </a:lnTo>
                <a:lnTo>
                  <a:pt x="296558" y="9859"/>
                </a:lnTo>
                <a:lnTo>
                  <a:pt x="296317" y="9766"/>
                </a:lnTo>
                <a:lnTo>
                  <a:pt x="296050" y="9681"/>
                </a:lnTo>
                <a:lnTo>
                  <a:pt x="295782" y="9596"/>
                </a:lnTo>
                <a:lnTo>
                  <a:pt x="295461" y="9519"/>
                </a:lnTo>
                <a:lnTo>
                  <a:pt x="295114" y="9450"/>
                </a:lnTo>
                <a:lnTo>
                  <a:pt x="294766" y="9388"/>
                </a:lnTo>
                <a:lnTo>
                  <a:pt x="294365" y="9342"/>
                </a:lnTo>
                <a:lnTo>
                  <a:pt x="293937" y="9295"/>
                </a:lnTo>
                <a:lnTo>
                  <a:pt x="293482" y="9264"/>
                </a:lnTo>
                <a:lnTo>
                  <a:pt x="293000" y="9241"/>
                </a:lnTo>
                <a:lnTo>
                  <a:pt x="257395" y="8099"/>
                </a:lnTo>
                <a:lnTo>
                  <a:pt x="221817" y="6956"/>
                </a:lnTo>
                <a:lnTo>
                  <a:pt x="150607" y="4694"/>
                </a:lnTo>
                <a:lnTo>
                  <a:pt x="115002" y="3552"/>
                </a:lnTo>
                <a:lnTo>
                  <a:pt x="79423" y="2394"/>
                </a:lnTo>
                <a:lnTo>
                  <a:pt x="61634" y="1807"/>
                </a:lnTo>
                <a:lnTo>
                  <a:pt x="43845" y="1220"/>
                </a:lnTo>
                <a:lnTo>
                  <a:pt x="26056" y="618"/>
                </a:lnTo>
                <a:lnTo>
                  <a:pt x="8267" y="16"/>
                </a:lnTo>
                <a:lnTo>
                  <a:pt x="7839" y="8"/>
                </a:lnTo>
                <a:lnTo>
                  <a:pt x="74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5"/>
          <p:cNvSpPr/>
          <p:nvPr/>
        </p:nvSpPr>
        <p:spPr>
          <a:xfrm rot="654613">
            <a:off x="7587036" y="591265"/>
            <a:ext cx="478283" cy="440461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5"/>
          <p:cNvSpPr/>
          <p:nvPr/>
        </p:nvSpPr>
        <p:spPr>
          <a:xfrm rot="10800000">
            <a:off x="7226044" y="451918"/>
            <a:ext cx="91997" cy="9809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5"/>
          <p:cNvSpPr/>
          <p:nvPr/>
        </p:nvSpPr>
        <p:spPr>
          <a:xfrm rot="10800000">
            <a:off x="7429486" y="223980"/>
            <a:ext cx="170182" cy="123020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5"/>
          <p:cNvSpPr/>
          <p:nvPr/>
        </p:nvSpPr>
        <p:spPr>
          <a:xfrm rot="10800000">
            <a:off x="7715351" y="154142"/>
            <a:ext cx="128434" cy="4854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5"/>
          <p:cNvSpPr/>
          <p:nvPr/>
        </p:nvSpPr>
        <p:spPr>
          <a:xfrm rot="10800000">
            <a:off x="7859184" y="102210"/>
            <a:ext cx="137654" cy="65013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5"/>
          <p:cNvSpPr/>
          <p:nvPr/>
        </p:nvSpPr>
        <p:spPr>
          <a:xfrm rot="-5400000">
            <a:off x="3961507" y="-135708"/>
            <a:ext cx="409756" cy="628246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96" name="Google Shape;96;p5"/>
          <p:cNvSpPr/>
          <p:nvPr/>
        </p:nvSpPr>
        <p:spPr>
          <a:xfrm rot="10800000">
            <a:off x="1039629" y="479428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5"/>
          <p:cNvSpPr/>
          <p:nvPr/>
        </p:nvSpPr>
        <p:spPr>
          <a:xfrm rot="-6783967">
            <a:off x="294460" y="4079912"/>
            <a:ext cx="92063" cy="98076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5"/>
          <p:cNvSpPr/>
          <p:nvPr/>
        </p:nvSpPr>
        <p:spPr>
          <a:xfrm rot="-6783967">
            <a:off x="548705" y="4205953"/>
            <a:ext cx="170302" cy="123002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5"/>
          <p:cNvSpPr/>
          <p:nvPr/>
        </p:nvSpPr>
        <p:spPr>
          <a:xfrm rot="-6783967">
            <a:off x="772058" y="4444936"/>
            <a:ext cx="128525" cy="48538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5"/>
          <p:cNvSpPr/>
          <p:nvPr/>
        </p:nvSpPr>
        <p:spPr>
          <a:xfrm rot="-6786642">
            <a:off x="913877" y="4647062"/>
            <a:ext cx="137659" cy="65008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lt2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7"/>
          <p:cNvSpPr txBox="1">
            <a:spLocks noGrp="1"/>
          </p:cNvSpPr>
          <p:nvPr>
            <p:ph type="title"/>
          </p:nvPr>
        </p:nvSpPr>
        <p:spPr>
          <a:xfrm>
            <a:off x="720000" y="1619550"/>
            <a:ext cx="3866100" cy="8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7"/>
          <p:cNvSpPr txBox="1">
            <a:spLocks noGrp="1"/>
          </p:cNvSpPr>
          <p:nvPr>
            <p:ph type="subTitle" idx="1"/>
          </p:nvPr>
        </p:nvSpPr>
        <p:spPr>
          <a:xfrm>
            <a:off x="720000" y="2515050"/>
            <a:ext cx="4423500" cy="12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7"/>
          <p:cNvSpPr/>
          <p:nvPr/>
        </p:nvSpPr>
        <p:spPr>
          <a:xfrm rot="10800000">
            <a:off x="8062004" y="475422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7"/>
          <p:cNvSpPr/>
          <p:nvPr/>
        </p:nvSpPr>
        <p:spPr>
          <a:xfrm rot="-6946894">
            <a:off x="752787" y="714844"/>
            <a:ext cx="642085" cy="527797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7"/>
          <p:cNvSpPr/>
          <p:nvPr/>
        </p:nvSpPr>
        <p:spPr>
          <a:xfrm rot="10800000">
            <a:off x="8371250" y="310163"/>
            <a:ext cx="472527" cy="45966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7"/>
          <p:cNvSpPr/>
          <p:nvPr/>
        </p:nvSpPr>
        <p:spPr>
          <a:xfrm rot="-1918652">
            <a:off x="8700205" y="2032193"/>
            <a:ext cx="355214" cy="326954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7"/>
          <p:cNvSpPr/>
          <p:nvPr/>
        </p:nvSpPr>
        <p:spPr>
          <a:xfrm rot="5400000">
            <a:off x="4794141" y="4730628"/>
            <a:ext cx="381508" cy="477377"/>
          </a:xfrm>
          <a:custGeom>
            <a:avLst/>
            <a:gdLst/>
            <a:ahLst/>
            <a:cxnLst/>
            <a:rect l="l" t="t" r="r" b="b"/>
            <a:pathLst>
              <a:path w="129875" h="52983" extrusionOk="0">
                <a:moveTo>
                  <a:pt x="102910" y="1"/>
                </a:moveTo>
                <a:lnTo>
                  <a:pt x="100262" y="16"/>
                </a:lnTo>
                <a:lnTo>
                  <a:pt x="97587" y="40"/>
                </a:lnTo>
                <a:lnTo>
                  <a:pt x="94939" y="70"/>
                </a:lnTo>
                <a:lnTo>
                  <a:pt x="92290" y="117"/>
                </a:lnTo>
                <a:lnTo>
                  <a:pt x="89669" y="179"/>
                </a:lnTo>
                <a:lnTo>
                  <a:pt x="87047" y="248"/>
                </a:lnTo>
                <a:lnTo>
                  <a:pt x="84426" y="333"/>
                </a:lnTo>
                <a:lnTo>
                  <a:pt x="81831" y="426"/>
                </a:lnTo>
                <a:lnTo>
                  <a:pt x="79236" y="526"/>
                </a:lnTo>
                <a:lnTo>
                  <a:pt x="76668" y="649"/>
                </a:lnTo>
                <a:lnTo>
                  <a:pt x="74100" y="773"/>
                </a:lnTo>
                <a:lnTo>
                  <a:pt x="71585" y="920"/>
                </a:lnTo>
                <a:lnTo>
                  <a:pt x="69044" y="1074"/>
                </a:lnTo>
                <a:lnTo>
                  <a:pt x="66556" y="1244"/>
                </a:lnTo>
                <a:lnTo>
                  <a:pt x="64095" y="1429"/>
                </a:lnTo>
                <a:lnTo>
                  <a:pt x="61634" y="1622"/>
                </a:lnTo>
                <a:lnTo>
                  <a:pt x="59227" y="1831"/>
                </a:lnTo>
                <a:lnTo>
                  <a:pt x="56819" y="2054"/>
                </a:lnTo>
                <a:lnTo>
                  <a:pt x="54465" y="2286"/>
                </a:lnTo>
                <a:lnTo>
                  <a:pt x="52138" y="2541"/>
                </a:lnTo>
                <a:lnTo>
                  <a:pt x="49810" y="2803"/>
                </a:lnTo>
                <a:lnTo>
                  <a:pt x="47563" y="3081"/>
                </a:lnTo>
                <a:lnTo>
                  <a:pt x="45316" y="3375"/>
                </a:lnTo>
                <a:lnTo>
                  <a:pt x="43123" y="3683"/>
                </a:lnTo>
                <a:lnTo>
                  <a:pt x="40956" y="4008"/>
                </a:lnTo>
                <a:lnTo>
                  <a:pt x="39886" y="4170"/>
                </a:lnTo>
                <a:lnTo>
                  <a:pt x="38816" y="4340"/>
                </a:lnTo>
                <a:lnTo>
                  <a:pt x="37773" y="4517"/>
                </a:lnTo>
                <a:lnTo>
                  <a:pt x="36756" y="4695"/>
                </a:lnTo>
                <a:lnTo>
                  <a:pt x="35713" y="4880"/>
                </a:lnTo>
                <a:lnTo>
                  <a:pt x="34696" y="5065"/>
                </a:lnTo>
                <a:lnTo>
                  <a:pt x="33707" y="5250"/>
                </a:lnTo>
                <a:lnTo>
                  <a:pt x="32690" y="5443"/>
                </a:lnTo>
                <a:lnTo>
                  <a:pt x="31727" y="5644"/>
                </a:lnTo>
                <a:lnTo>
                  <a:pt x="30737" y="5845"/>
                </a:lnTo>
                <a:lnTo>
                  <a:pt x="29801" y="6046"/>
                </a:lnTo>
                <a:lnTo>
                  <a:pt x="28838" y="6262"/>
                </a:lnTo>
                <a:lnTo>
                  <a:pt x="27902" y="6470"/>
                </a:lnTo>
                <a:lnTo>
                  <a:pt x="26992" y="6686"/>
                </a:lnTo>
                <a:lnTo>
                  <a:pt x="26056" y="6910"/>
                </a:lnTo>
                <a:lnTo>
                  <a:pt x="25173" y="7134"/>
                </a:lnTo>
                <a:lnTo>
                  <a:pt x="24290" y="7366"/>
                </a:lnTo>
                <a:lnTo>
                  <a:pt x="23408" y="7597"/>
                </a:lnTo>
                <a:lnTo>
                  <a:pt x="22552" y="7837"/>
                </a:lnTo>
                <a:lnTo>
                  <a:pt x="21696" y="8076"/>
                </a:lnTo>
                <a:lnTo>
                  <a:pt x="20866" y="8323"/>
                </a:lnTo>
                <a:lnTo>
                  <a:pt x="20037" y="8570"/>
                </a:lnTo>
                <a:lnTo>
                  <a:pt x="19234" y="8825"/>
                </a:lnTo>
                <a:lnTo>
                  <a:pt x="18432" y="9080"/>
                </a:lnTo>
                <a:lnTo>
                  <a:pt x="17656" y="9342"/>
                </a:lnTo>
                <a:lnTo>
                  <a:pt x="16907" y="9612"/>
                </a:lnTo>
                <a:lnTo>
                  <a:pt x="16158" y="9882"/>
                </a:lnTo>
                <a:lnTo>
                  <a:pt x="15409" y="10160"/>
                </a:lnTo>
                <a:lnTo>
                  <a:pt x="14687" y="10438"/>
                </a:lnTo>
                <a:lnTo>
                  <a:pt x="13991" y="10724"/>
                </a:lnTo>
                <a:lnTo>
                  <a:pt x="13296" y="11010"/>
                </a:lnTo>
                <a:lnTo>
                  <a:pt x="12627" y="11303"/>
                </a:lnTo>
                <a:lnTo>
                  <a:pt x="11958" y="11596"/>
                </a:lnTo>
                <a:lnTo>
                  <a:pt x="11316" y="11897"/>
                </a:lnTo>
                <a:lnTo>
                  <a:pt x="10674" y="12206"/>
                </a:lnTo>
                <a:lnTo>
                  <a:pt x="10059" y="12515"/>
                </a:lnTo>
                <a:lnTo>
                  <a:pt x="9471" y="12831"/>
                </a:lnTo>
                <a:lnTo>
                  <a:pt x="8882" y="13148"/>
                </a:lnTo>
                <a:lnTo>
                  <a:pt x="8320" y="13472"/>
                </a:lnTo>
                <a:lnTo>
                  <a:pt x="7785" y="13796"/>
                </a:lnTo>
                <a:lnTo>
                  <a:pt x="7250" y="14128"/>
                </a:lnTo>
                <a:lnTo>
                  <a:pt x="6742" y="14468"/>
                </a:lnTo>
                <a:lnTo>
                  <a:pt x="6234" y="14808"/>
                </a:lnTo>
                <a:lnTo>
                  <a:pt x="5752" y="15155"/>
                </a:lnTo>
                <a:lnTo>
                  <a:pt x="5297" y="15503"/>
                </a:lnTo>
                <a:lnTo>
                  <a:pt x="4869" y="15865"/>
                </a:lnTo>
                <a:lnTo>
                  <a:pt x="4441" y="16220"/>
                </a:lnTo>
                <a:lnTo>
                  <a:pt x="4040" y="16583"/>
                </a:lnTo>
                <a:lnTo>
                  <a:pt x="3639" y="16954"/>
                </a:lnTo>
                <a:lnTo>
                  <a:pt x="3264" y="17332"/>
                </a:lnTo>
                <a:lnTo>
                  <a:pt x="2917" y="17710"/>
                </a:lnTo>
                <a:lnTo>
                  <a:pt x="2596" y="18089"/>
                </a:lnTo>
                <a:lnTo>
                  <a:pt x="2275" y="18482"/>
                </a:lnTo>
                <a:lnTo>
                  <a:pt x="1980" y="18876"/>
                </a:lnTo>
                <a:lnTo>
                  <a:pt x="1713" y="19270"/>
                </a:lnTo>
                <a:lnTo>
                  <a:pt x="1472" y="19671"/>
                </a:lnTo>
                <a:lnTo>
                  <a:pt x="1231" y="20080"/>
                </a:lnTo>
                <a:lnTo>
                  <a:pt x="1017" y="20497"/>
                </a:lnTo>
                <a:lnTo>
                  <a:pt x="830" y="20914"/>
                </a:lnTo>
                <a:lnTo>
                  <a:pt x="643" y="21339"/>
                </a:lnTo>
                <a:lnTo>
                  <a:pt x="482" y="21763"/>
                </a:lnTo>
                <a:lnTo>
                  <a:pt x="349" y="22196"/>
                </a:lnTo>
                <a:lnTo>
                  <a:pt x="242" y="22636"/>
                </a:lnTo>
                <a:lnTo>
                  <a:pt x="161" y="23076"/>
                </a:lnTo>
                <a:lnTo>
                  <a:pt x="81" y="23562"/>
                </a:lnTo>
                <a:lnTo>
                  <a:pt x="28" y="24048"/>
                </a:lnTo>
                <a:lnTo>
                  <a:pt x="1" y="24535"/>
                </a:lnTo>
                <a:lnTo>
                  <a:pt x="1" y="25006"/>
                </a:lnTo>
                <a:lnTo>
                  <a:pt x="28" y="25477"/>
                </a:lnTo>
                <a:lnTo>
                  <a:pt x="81" y="25940"/>
                </a:lnTo>
                <a:lnTo>
                  <a:pt x="161" y="26403"/>
                </a:lnTo>
                <a:lnTo>
                  <a:pt x="242" y="26858"/>
                </a:lnTo>
                <a:lnTo>
                  <a:pt x="375" y="27306"/>
                </a:lnTo>
                <a:lnTo>
                  <a:pt x="509" y="27754"/>
                </a:lnTo>
                <a:lnTo>
                  <a:pt x="670" y="28194"/>
                </a:lnTo>
                <a:lnTo>
                  <a:pt x="857" y="28626"/>
                </a:lnTo>
                <a:lnTo>
                  <a:pt x="1071" y="29059"/>
                </a:lnTo>
                <a:lnTo>
                  <a:pt x="1312" y="29483"/>
                </a:lnTo>
                <a:lnTo>
                  <a:pt x="1552" y="29900"/>
                </a:lnTo>
                <a:lnTo>
                  <a:pt x="1847" y="30317"/>
                </a:lnTo>
                <a:lnTo>
                  <a:pt x="2141" y="30726"/>
                </a:lnTo>
                <a:lnTo>
                  <a:pt x="2462" y="31128"/>
                </a:lnTo>
                <a:lnTo>
                  <a:pt x="2810" y="31529"/>
                </a:lnTo>
                <a:lnTo>
                  <a:pt x="3157" y="31923"/>
                </a:lnTo>
                <a:lnTo>
                  <a:pt x="3559" y="32316"/>
                </a:lnTo>
                <a:lnTo>
                  <a:pt x="3960" y="32702"/>
                </a:lnTo>
                <a:lnTo>
                  <a:pt x="4388" y="33081"/>
                </a:lnTo>
                <a:lnTo>
                  <a:pt x="4843" y="33459"/>
                </a:lnTo>
                <a:lnTo>
                  <a:pt x="5297" y="33830"/>
                </a:lnTo>
                <a:lnTo>
                  <a:pt x="5779" y="34200"/>
                </a:lnTo>
                <a:lnTo>
                  <a:pt x="6287" y="34563"/>
                </a:lnTo>
                <a:lnTo>
                  <a:pt x="6822" y="34918"/>
                </a:lnTo>
                <a:lnTo>
                  <a:pt x="7357" y="35273"/>
                </a:lnTo>
                <a:lnTo>
                  <a:pt x="7946" y="35621"/>
                </a:lnTo>
                <a:lnTo>
                  <a:pt x="8507" y="35968"/>
                </a:lnTo>
                <a:lnTo>
                  <a:pt x="9123" y="36308"/>
                </a:lnTo>
                <a:lnTo>
                  <a:pt x="9738" y="36640"/>
                </a:lnTo>
                <a:lnTo>
                  <a:pt x="10380" y="36972"/>
                </a:lnTo>
                <a:lnTo>
                  <a:pt x="11049" y="37304"/>
                </a:lnTo>
                <a:lnTo>
                  <a:pt x="11718" y="37620"/>
                </a:lnTo>
                <a:lnTo>
                  <a:pt x="12413" y="37944"/>
                </a:lnTo>
                <a:lnTo>
                  <a:pt x="13109" y="38253"/>
                </a:lnTo>
                <a:lnTo>
                  <a:pt x="13858" y="38570"/>
                </a:lnTo>
                <a:lnTo>
                  <a:pt x="14580" y="38871"/>
                </a:lnTo>
                <a:lnTo>
                  <a:pt x="15356" y="39172"/>
                </a:lnTo>
                <a:lnTo>
                  <a:pt x="16131" y="39473"/>
                </a:lnTo>
                <a:lnTo>
                  <a:pt x="16934" y="39766"/>
                </a:lnTo>
                <a:lnTo>
                  <a:pt x="17736" y="40060"/>
                </a:lnTo>
                <a:lnTo>
                  <a:pt x="18566" y="40337"/>
                </a:lnTo>
                <a:lnTo>
                  <a:pt x="19422" y="40623"/>
                </a:lnTo>
                <a:lnTo>
                  <a:pt x="20278" y="40901"/>
                </a:lnTo>
                <a:lnTo>
                  <a:pt x="21134" y="41171"/>
                </a:lnTo>
                <a:lnTo>
                  <a:pt x="22043" y="41441"/>
                </a:lnTo>
                <a:lnTo>
                  <a:pt x="22926" y="41712"/>
                </a:lnTo>
                <a:lnTo>
                  <a:pt x="23862" y="41974"/>
                </a:lnTo>
                <a:lnTo>
                  <a:pt x="24799" y="42229"/>
                </a:lnTo>
                <a:lnTo>
                  <a:pt x="25735" y="42484"/>
                </a:lnTo>
                <a:lnTo>
                  <a:pt x="26698" y="42738"/>
                </a:lnTo>
                <a:lnTo>
                  <a:pt x="27661" y="42978"/>
                </a:lnTo>
                <a:lnTo>
                  <a:pt x="28651" y="43225"/>
                </a:lnTo>
                <a:lnTo>
                  <a:pt x="29667" y="43464"/>
                </a:lnTo>
                <a:lnTo>
                  <a:pt x="30684" y="43703"/>
                </a:lnTo>
                <a:lnTo>
                  <a:pt x="31700" y="43935"/>
                </a:lnTo>
                <a:lnTo>
                  <a:pt x="32744" y="44159"/>
                </a:lnTo>
                <a:lnTo>
                  <a:pt x="33814" y="44383"/>
                </a:lnTo>
                <a:lnTo>
                  <a:pt x="34884" y="44607"/>
                </a:lnTo>
                <a:lnTo>
                  <a:pt x="35954" y="44823"/>
                </a:lnTo>
                <a:lnTo>
                  <a:pt x="37050" y="45039"/>
                </a:lnTo>
                <a:lnTo>
                  <a:pt x="38147" y="45255"/>
                </a:lnTo>
                <a:lnTo>
                  <a:pt x="39271" y="45456"/>
                </a:lnTo>
                <a:lnTo>
                  <a:pt x="41518" y="45865"/>
                </a:lnTo>
                <a:lnTo>
                  <a:pt x="43818" y="46259"/>
                </a:lnTo>
                <a:lnTo>
                  <a:pt x="46172" y="46637"/>
                </a:lnTo>
                <a:lnTo>
                  <a:pt x="48580" y="47000"/>
                </a:lnTo>
                <a:lnTo>
                  <a:pt x="50987" y="47355"/>
                </a:lnTo>
                <a:lnTo>
                  <a:pt x="53449" y="47702"/>
                </a:lnTo>
                <a:lnTo>
                  <a:pt x="55963" y="48026"/>
                </a:lnTo>
                <a:lnTo>
                  <a:pt x="58504" y="48351"/>
                </a:lnTo>
                <a:lnTo>
                  <a:pt x="61072" y="48652"/>
                </a:lnTo>
                <a:lnTo>
                  <a:pt x="63667" y="48953"/>
                </a:lnTo>
                <a:lnTo>
                  <a:pt x="66289" y="49231"/>
                </a:lnTo>
                <a:lnTo>
                  <a:pt x="68937" y="49509"/>
                </a:lnTo>
                <a:lnTo>
                  <a:pt x="71612" y="49771"/>
                </a:lnTo>
                <a:lnTo>
                  <a:pt x="74314" y="50018"/>
                </a:lnTo>
                <a:lnTo>
                  <a:pt x="77043" y="50265"/>
                </a:lnTo>
                <a:lnTo>
                  <a:pt x="79771" y="50497"/>
                </a:lnTo>
                <a:lnTo>
                  <a:pt x="82553" y="50721"/>
                </a:lnTo>
                <a:lnTo>
                  <a:pt x="85335" y="50929"/>
                </a:lnTo>
                <a:lnTo>
                  <a:pt x="88117" y="51138"/>
                </a:lnTo>
                <a:lnTo>
                  <a:pt x="90926" y="51331"/>
                </a:lnTo>
                <a:lnTo>
                  <a:pt x="93735" y="51516"/>
                </a:lnTo>
                <a:lnTo>
                  <a:pt x="96570" y="51693"/>
                </a:lnTo>
                <a:lnTo>
                  <a:pt x="99406" y="51871"/>
                </a:lnTo>
                <a:lnTo>
                  <a:pt x="102268" y="52033"/>
                </a:lnTo>
                <a:lnTo>
                  <a:pt x="105104" y="52187"/>
                </a:lnTo>
                <a:lnTo>
                  <a:pt x="107966" y="52334"/>
                </a:lnTo>
                <a:lnTo>
                  <a:pt x="110829" y="52473"/>
                </a:lnTo>
                <a:lnTo>
                  <a:pt x="113664" y="52604"/>
                </a:lnTo>
                <a:lnTo>
                  <a:pt x="116526" y="52728"/>
                </a:lnTo>
                <a:lnTo>
                  <a:pt x="119389" y="52851"/>
                </a:lnTo>
                <a:lnTo>
                  <a:pt x="122224" y="52967"/>
                </a:lnTo>
                <a:lnTo>
                  <a:pt x="122572" y="52975"/>
                </a:lnTo>
                <a:lnTo>
                  <a:pt x="122920" y="52983"/>
                </a:lnTo>
                <a:lnTo>
                  <a:pt x="123268" y="52983"/>
                </a:lnTo>
                <a:lnTo>
                  <a:pt x="123615" y="52975"/>
                </a:lnTo>
                <a:lnTo>
                  <a:pt x="123936" y="52967"/>
                </a:lnTo>
                <a:lnTo>
                  <a:pt x="124257" y="52952"/>
                </a:lnTo>
                <a:lnTo>
                  <a:pt x="124578" y="52936"/>
                </a:lnTo>
                <a:lnTo>
                  <a:pt x="124873" y="52913"/>
                </a:lnTo>
                <a:lnTo>
                  <a:pt x="125461" y="52859"/>
                </a:lnTo>
                <a:lnTo>
                  <a:pt x="126023" y="52790"/>
                </a:lnTo>
                <a:lnTo>
                  <a:pt x="126558" y="52705"/>
                </a:lnTo>
                <a:lnTo>
                  <a:pt x="127039" y="52604"/>
                </a:lnTo>
                <a:lnTo>
                  <a:pt x="127494" y="52489"/>
                </a:lnTo>
                <a:lnTo>
                  <a:pt x="127922" y="52373"/>
                </a:lnTo>
                <a:lnTo>
                  <a:pt x="128297" y="52242"/>
                </a:lnTo>
                <a:lnTo>
                  <a:pt x="128644" y="52103"/>
                </a:lnTo>
                <a:lnTo>
                  <a:pt x="128965" y="51956"/>
                </a:lnTo>
                <a:lnTo>
                  <a:pt x="129233" y="51809"/>
                </a:lnTo>
                <a:lnTo>
                  <a:pt x="129447" y="51655"/>
                </a:lnTo>
                <a:lnTo>
                  <a:pt x="129607" y="51493"/>
                </a:lnTo>
                <a:lnTo>
                  <a:pt x="129741" y="51338"/>
                </a:lnTo>
                <a:lnTo>
                  <a:pt x="129822" y="51176"/>
                </a:lnTo>
                <a:lnTo>
                  <a:pt x="129875" y="51014"/>
                </a:lnTo>
                <a:lnTo>
                  <a:pt x="129848" y="50860"/>
                </a:lnTo>
                <a:lnTo>
                  <a:pt x="129795" y="50705"/>
                </a:lnTo>
                <a:lnTo>
                  <a:pt x="129688" y="50559"/>
                </a:lnTo>
                <a:lnTo>
                  <a:pt x="129527" y="50412"/>
                </a:lnTo>
                <a:lnTo>
                  <a:pt x="129286" y="50273"/>
                </a:lnTo>
                <a:lnTo>
                  <a:pt x="129019" y="50142"/>
                </a:lnTo>
                <a:lnTo>
                  <a:pt x="128858" y="50088"/>
                </a:lnTo>
                <a:lnTo>
                  <a:pt x="128698" y="50026"/>
                </a:lnTo>
                <a:lnTo>
                  <a:pt x="128511" y="49972"/>
                </a:lnTo>
                <a:lnTo>
                  <a:pt x="128297" y="49918"/>
                </a:lnTo>
                <a:lnTo>
                  <a:pt x="128083" y="49864"/>
                </a:lnTo>
                <a:lnTo>
                  <a:pt x="127869" y="49817"/>
                </a:lnTo>
                <a:lnTo>
                  <a:pt x="127601" y="49779"/>
                </a:lnTo>
                <a:lnTo>
                  <a:pt x="127360" y="49733"/>
                </a:lnTo>
                <a:lnTo>
                  <a:pt x="127066" y="49702"/>
                </a:lnTo>
                <a:lnTo>
                  <a:pt x="126772" y="49663"/>
                </a:lnTo>
                <a:lnTo>
                  <a:pt x="126478" y="49640"/>
                </a:lnTo>
                <a:lnTo>
                  <a:pt x="126157" y="49617"/>
                </a:lnTo>
                <a:lnTo>
                  <a:pt x="125809" y="49594"/>
                </a:lnTo>
                <a:lnTo>
                  <a:pt x="125461" y="49578"/>
                </a:lnTo>
                <a:lnTo>
                  <a:pt x="120673" y="49385"/>
                </a:lnTo>
                <a:lnTo>
                  <a:pt x="115831" y="49177"/>
                </a:lnTo>
                <a:lnTo>
                  <a:pt x="110962" y="48961"/>
                </a:lnTo>
                <a:lnTo>
                  <a:pt x="108501" y="48845"/>
                </a:lnTo>
                <a:lnTo>
                  <a:pt x="106067" y="48721"/>
                </a:lnTo>
                <a:lnTo>
                  <a:pt x="103633" y="48590"/>
                </a:lnTo>
                <a:lnTo>
                  <a:pt x="101172" y="48459"/>
                </a:lnTo>
                <a:lnTo>
                  <a:pt x="98737" y="48320"/>
                </a:lnTo>
                <a:lnTo>
                  <a:pt x="96276" y="48181"/>
                </a:lnTo>
                <a:lnTo>
                  <a:pt x="93842" y="48026"/>
                </a:lnTo>
                <a:lnTo>
                  <a:pt x="91408" y="47872"/>
                </a:lnTo>
                <a:lnTo>
                  <a:pt x="89000" y="47702"/>
                </a:lnTo>
                <a:lnTo>
                  <a:pt x="86566" y="47532"/>
                </a:lnTo>
                <a:lnTo>
                  <a:pt x="84185" y="47355"/>
                </a:lnTo>
                <a:lnTo>
                  <a:pt x="81777" y="47170"/>
                </a:lnTo>
                <a:lnTo>
                  <a:pt x="79397" y="46977"/>
                </a:lnTo>
                <a:lnTo>
                  <a:pt x="77043" y="46776"/>
                </a:lnTo>
                <a:lnTo>
                  <a:pt x="74689" y="46567"/>
                </a:lnTo>
                <a:lnTo>
                  <a:pt x="72361" y="46344"/>
                </a:lnTo>
                <a:lnTo>
                  <a:pt x="70061" y="46120"/>
                </a:lnTo>
                <a:lnTo>
                  <a:pt x="67787" y="45880"/>
                </a:lnTo>
                <a:lnTo>
                  <a:pt x="65513" y="45633"/>
                </a:lnTo>
                <a:lnTo>
                  <a:pt x="63293" y="45371"/>
                </a:lnTo>
                <a:lnTo>
                  <a:pt x="61072" y="45108"/>
                </a:lnTo>
                <a:lnTo>
                  <a:pt x="58879" y="44830"/>
                </a:lnTo>
                <a:lnTo>
                  <a:pt x="56739" y="44537"/>
                </a:lnTo>
                <a:lnTo>
                  <a:pt x="54626" y="44244"/>
                </a:lnTo>
                <a:lnTo>
                  <a:pt x="52539" y="43927"/>
                </a:lnTo>
                <a:lnTo>
                  <a:pt x="50479" y="43603"/>
                </a:lnTo>
                <a:lnTo>
                  <a:pt x="48446" y="43271"/>
                </a:lnTo>
                <a:lnTo>
                  <a:pt x="46467" y="42924"/>
                </a:lnTo>
                <a:lnTo>
                  <a:pt x="44541" y="42568"/>
                </a:lnTo>
                <a:lnTo>
                  <a:pt x="42615" y="42198"/>
                </a:lnTo>
                <a:lnTo>
                  <a:pt x="40769" y="41812"/>
                </a:lnTo>
                <a:lnTo>
                  <a:pt x="38950" y="41411"/>
                </a:lnTo>
                <a:lnTo>
                  <a:pt x="38067" y="41210"/>
                </a:lnTo>
                <a:lnTo>
                  <a:pt x="37184" y="41001"/>
                </a:lnTo>
                <a:lnTo>
                  <a:pt x="36301" y="40785"/>
                </a:lnTo>
                <a:lnTo>
                  <a:pt x="35445" y="40577"/>
                </a:lnTo>
                <a:lnTo>
                  <a:pt x="34616" y="40353"/>
                </a:lnTo>
                <a:lnTo>
                  <a:pt x="33787" y="40137"/>
                </a:lnTo>
                <a:lnTo>
                  <a:pt x="32958" y="39905"/>
                </a:lnTo>
                <a:lnTo>
                  <a:pt x="32155" y="39681"/>
                </a:lnTo>
                <a:lnTo>
                  <a:pt x="31353" y="39450"/>
                </a:lnTo>
                <a:lnTo>
                  <a:pt x="30577" y="39210"/>
                </a:lnTo>
                <a:lnTo>
                  <a:pt x="29801" y="38971"/>
                </a:lnTo>
                <a:lnTo>
                  <a:pt x="29052" y="38724"/>
                </a:lnTo>
                <a:lnTo>
                  <a:pt x="28303" y="38477"/>
                </a:lnTo>
                <a:lnTo>
                  <a:pt x="27581" y="38230"/>
                </a:lnTo>
                <a:lnTo>
                  <a:pt x="26858" y="37975"/>
                </a:lnTo>
                <a:lnTo>
                  <a:pt x="26163" y="37713"/>
                </a:lnTo>
                <a:lnTo>
                  <a:pt x="25494" y="37450"/>
                </a:lnTo>
                <a:lnTo>
                  <a:pt x="24825" y="37180"/>
                </a:lnTo>
                <a:lnTo>
                  <a:pt x="24157" y="36910"/>
                </a:lnTo>
                <a:lnTo>
                  <a:pt x="23515" y="36632"/>
                </a:lnTo>
                <a:lnTo>
                  <a:pt x="22899" y="36354"/>
                </a:lnTo>
                <a:lnTo>
                  <a:pt x="22284" y="36076"/>
                </a:lnTo>
                <a:lnTo>
                  <a:pt x="21696" y="35783"/>
                </a:lnTo>
                <a:lnTo>
                  <a:pt x="21107" y="35489"/>
                </a:lnTo>
                <a:lnTo>
                  <a:pt x="20545" y="35196"/>
                </a:lnTo>
                <a:lnTo>
                  <a:pt x="20010" y="34895"/>
                </a:lnTo>
                <a:lnTo>
                  <a:pt x="19475" y="34594"/>
                </a:lnTo>
                <a:lnTo>
                  <a:pt x="18967" y="34285"/>
                </a:lnTo>
                <a:lnTo>
                  <a:pt x="18459" y="33969"/>
                </a:lnTo>
                <a:lnTo>
                  <a:pt x="17977" y="33652"/>
                </a:lnTo>
                <a:lnTo>
                  <a:pt x="17522" y="33328"/>
                </a:lnTo>
                <a:lnTo>
                  <a:pt x="17068" y="33004"/>
                </a:lnTo>
                <a:lnTo>
                  <a:pt x="16640" y="32672"/>
                </a:lnTo>
                <a:lnTo>
                  <a:pt x="16238" y="32332"/>
                </a:lnTo>
                <a:lnTo>
                  <a:pt x="15837" y="31992"/>
                </a:lnTo>
                <a:lnTo>
                  <a:pt x="15463" y="31645"/>
                </a:lnTo>
                <a:lnTo>
                  <a:pt x="15115" y="31297"/>
                </a:lnTo>
                <a:lnTo>
                  <a:pt x="14767" y="30942"/>
                </a:lnTo>
                <a:lnTo>
                  <a:pt x="14446" y="30587"/>
                </a:lnTo>
                <a:lnTo>
                  <a:pt x="14152" y="30224"/>
                </a:lnTo>
                <a:lnTo>
                  <a:pt x="13884" y="29854"/>
                </a:lnTo>
                <a:lnTo>
                  <a:pt x="13617" y="29476"/>
                </a:lnTo>
                <a:lnTo>
                  <a:pt x="13376" y="29097"/>
                </a:lnTo>
                <a:lnTo>
                  <a:pt x="13135" y="28719"/>
                </a:lnTo>
                <a:lnTo>
                  <a:pt x="12948" y="28325"/>
                </a:lnTo>
                <a:lnTo>
                  <a:pt x="12761" y="27932"/>
                </a:lnTo>
                <a:lnTo>
                  <a:pt x="12600" y="27538"/>
                </a:lnTo>
                <a:lnTo>
                  <a:pt x="12440" y="27136"/>
                </a:lnTo>
                <a:lnTo>
                  <a:pt x="12333" y="26727"/>
                </a:lnTo>
                <a:lnTo>
                  <a:pt x="12226" y="26310"/>
                </a:lnTo>
                <a:lnTo>
                  <a:pt x="12146" y="25894"/>
                </a:lnTo>
                <a:lnTo>
                  <a:pt x="12092" y="25469"/>
                </a:lnTo>
                <a:lnTo>
                  <a:pt x="12065" y="25029"/>
                </a:lnTo>
                <a:lnTo>
                  <a:pt x="12039" y="24597"/>
                </a:lnTo>
                <a:lnTo>
                  <a:pt x="12039" y="24164"/>
                </a:lnTo>
                <a:lnTo>
                  <a:pt x="12065" y="23747"/>
                </a:lnTo>
                <a:lnTo>
                  <a:pt x="12119" y="23323"/>
                </a:lnTo>
                <a:lnTo>
                  <a:pt x="12199" y="22914"/>
                </a:lnTo>
                <a:lnTo>
                  <a:pt x="12279" y="22504"/>
                </a:lnTo>
                <a:lnTo>
                  <a:pt x="12386" y="22103"/>
                </a:lnTo>
                <a:lnTo>
                  <a:pt x="12520" y="21709"/>
                </a:lnTo>
                <a:lnTo>
                  <a:pt x="12681" y="21316"/>
                </a:lnTo>
                <a:lnTo>
                  <a:pt x="12841" y="20930"/>
                </a:lnTo>
                <a:lnTo>
                  <a:pt x="13055" y="20544"/>
                </a:lnTo>
                <a:lnTo>
                  <a:pt x="13269" y="20165"/>
                </a:lnTo>
                <a:lnTo>
                  <a:pt x="13483" y="19795"/>
                </a:lnTo>
                <a:lnTo>
                  <a:pt x="13751" y="19432"/>
                </a:lnTo>
                <a:lnTo>
                  <a:pt x="14018" y="19069"/>
                </a:lnTo>
                <a:lnTo>
                  <a:pt x="14312" y="18714"/>
                </a:lnTo>
                <a:lnTo>
                  <a:pt x="14607" y="18359"/>
                </a:lnTo>
                <a:lnTo>
                  <a:pt x="14954" y="18011"/>
                </a:lnTo>
                <a:lnTo>
                  <a:pt x="15302" y="17672"/>
                </a:lnTo>
                <a:lnTo>
                  <a:pt x="15677" y="17332"/>
                </a:lnTo>
                <a:lnTo>
                  <a:pt x="16051" y="17000"/>
                </a:lnTo>
                <a:lnTo>
                  <a:pt x="16452" y="16668"/>
                </a:lnTo>
                <a:lnTo>
                  <a:pt x="16880" y="16344"/>
                </a:lnTo>
                <a:lnTo>
                  <a:pt x="17308" y="16027"/>
                </a:lnTo>
                <a:lnTo>
                  <a:pt x="17763" y="15711"/>
                </a:lnTo>
                <a:lnTo>
                  <a:pt x="18245" y="15402"/>
                </a:lnTo>
                <a:lnTo>
                  <a:pt x="18726" y="15101"/>
                </a:lnTo>
                <a:lnTo>
                  <a:pt x="19234" y="14800"/>
                </a:lnTo>
                <a:lnTo>
                  <a:pt x="19769" y="14499"/>
                </a:lnTo>
                <a:lnTo>
                  <a:pt x="20305" y="14206"/>
                </a:lnTo>
                <a:lnTo>
                  <a:pt x="20866" y="13920"/>
                </a:lnTo>
                <a:lnTo>
                  <a:pt x="21428" y="13642"/>
                </a:lnTo>
                <a:lnTo>
                  <a:pt x="22017" y="13356"/>
                </a:lnTo>
                <a:lnTo>
                  <a:pt x="22632" y="13086"/>
                </a:lnTo>
                <a:lnTo>
                  <a:pt x="23247" y="12816"/>
                </a:lnTo>
                <a:lnTo>
                  <a:pt x="23889" y="12554"/>
                </a:lnTo>
                <a:lnTo>
                  <a:pt x="24531" y="12291"/>
                </a:lnTo>
                <a:lnTo>
                  <a:pt x="25200" y="12036"/>
                </a:lnTo>
                <a:lnTo>
                  <a:pt x="25895" y="11782"/>
                </a:lnTo>
                <a:lnTo>
                  <a:pt x="26591" y="11534"/>
                </a:lnTo>
                <a:lnTo>
                  <a:pt x="27286" y="11287"/>
                </a:lnTo>
                <a:lnTo>
                  <a:pt x="28009" y="11048"/>
                </a:lnTo>
                <a:lnTo>
                  <a:pt x="28758" y="10809"/>
                </a:lnTo>
                <a:lnTo>
                  <a:pt x="29507" y="10577"/>
                </a:lnTo>
                <a:lnTo>
                  <a:pt x="30282" y="10353"/>
                </a:lnTo>
                <a:lnTo>
                  <a:pt x="31058" y="10129"/>
                </a:lnTo>
                <a:lnTo>
                  <a:pt x="31861" y="9906"/>
                </a:lnTo>
                <a:lnTo>
                  <a:pt x="32663" y="9689"/>
                </a:lnTo>
                <a:lnTo>
                  <a:pt x="33466" y="9473"/>
                </a:lnTo>
                <a:lnTo>
                  <a:pt x="34295" y="9265"/>
                </a:lnTo>
                <a:lnTo>
                  <a:pt x="35151" y="9064"/>
                </a:lnTo>
                <a:lnTo>
                  <a:pt x="36007" y="8863"/>
                </a:lnTo>
                <a:lnTo>
                  <a:pt x="36890" y="8663"/>
                </a:lnTo>
                <a:lnTo>
                  <a:pt x="37746" y="8470"/>
                </a:lnTo>
                <a:lnTo>
                  <a:pt x="38655" y="8284"/>
                </a:lnTo>
                <a:lnTo>
                  <a:pt x="39565" y="8099"/>
                </a:lnTo>
                <a:lnTo>
                  <a:pt x="40474" y="7914"/>
                </a:lnTo>
                <a:lnTo>
                  <a:pt x="41411" y="7736"/>
                </a:lnTo>
                <a:lnTo>
                  <a:pt x="42347" y="7559"/>
                </a:lnTo>
                <a:lnTo>
                  <a:pt x="43283" y="7389"/>
                </a:lnTo>
                <a:lnTo>
                  <a:pt x="44246" y="7227"/>
                </a:lnTo>
                <a:lnTo>
                  <a:pt x="46199" y="6903"/>
                </a:lnTo>
                <a:lnTo>
                  <a:pt x="48179" y="6586"/>
                </a:lnTo>
                <a:lnTo>
                  <a:pt x="50212" y="6293"/>
                </a:lnTo>
                <a:lnTo>
                  <a:pt x="52271" y="6007"/>
                </a:lnTo>
                <a:lnTo>
                  <a:pt x="54385" y="5737"/>
                </a:lnTo>
                <a:lnTo>
                  <a:pt x="56525" y="5474"/>
                </a:lnTo>
                <a:lnTo>
                  <a:pt x="58692" y="5235"/>
                </a:lnTo>
                <a:lnTo>
                  <a:pt x="60885" y="4996"/>
                </a:lnTo>
                <a:lnTo>
                  <a:pt x="63105" y="4780"/>
                </a:lnTo>
                <a:lnTo>
                  <a:pt x="65379" y="4571"/>
                </a:lnTo>
                <a:lnTo>
                  <a:pt x="67653" y="4370"/>
                </a:lnTo>
                <a:lnTo>
                  <a:pt x="69980" y="4185"/>
                </a:lnTo>
                <a:lnTo>
                  <a:pt x="72308" y="4015"/>
                </a:lnTo>
                <a:lnTo>
                  <a:pt x="74662" y="3853"/>
                </a:lnTo>
                <a:lnTo>
                  <a:pt x="77043" y="3699"/>
                </a:lnTo>
                <a:lnTo>
                  <a:pt x="79423" y="3560"/>
                </a:lnTo>
                <a:lnTo>
                  <a:pt x="81831" y="3421"/>
                </a:lnTo>
                <a:lnTo>
                  <a:pt x="84265" y="3305"/>
                </a:lnTo>
                <a:lnTo>
                  <a:pt x="86700" y="3189"/>
                </a:lnTo>
                <a:lnTo>
                  <a:pt x="89161" y="3089"/>
                </a:lnTo>
                <a:lnTo>
                  <a:pt x="91622" y="2996"/>
                </a:lnTo>
                <a:lnTo>
                  <a:pt x="94109" y="2911"/>
                </a:lnTo>
                <a:lnTo>
                  <a:pt x="96570" y="2834"/>
                </a:lnTo>
                <a:lnTo>
                  <a:pt x="99085" y="2772"/>
                </a:lnTo>
                <a:lnTo>
                  <a:pt x="101573" y="2711"/>
                </a:lnTo>
                <a:lnTo>
                  <a:pt x="104061" y="2664"/>
                </a:lnTo>
                <a:lnTo>
                  <a:pt x="106575" y="2618"/>
                </a:lnTo>
                <a:lnTo>
                  <a:pt x="109063" y="2587"/>
                </a:lnTo>
                <a:lnTo>
                  <a:pt x="111578" y="2564"/>
                </a:lnTo>
                <a:lnTo>
                  <a:pt x="114065" y="2541"/>
                </a:lnTo>
                <a:lnTo>
                  <a:pt x="116553" y="2525"/>
                </a:lnTo>
                <a:lnTo>
                  <a:pt x="121529" y="2525"/>
                </a:lnTo>
                <a:lnTo>
                  <a:pt x="122010" y="2518"/>
                </a:lnTo>
                <a:lnTo>
                  <a:pt x="122438" y="2502"/>
                </a:lnTo>
                <a:lnTo>
                  <a:pt x="122866" y="2471"/>
                </a:lnTo>
                <a:lnTo>
                  <a:pt x="123241" y="2433"/>
                </a:lnTo>
                <a:lnTo>
                  <a:pt x="123589" y="2379"/>
                </a:lnTo>
                <a:lnTo>
                  <a:pt x="123910" y="2325"/>
                </a:lnTo>
                <a:lnTo>
                  <a:pt x="124204" y="2255"/>
                </a:lnTo>
                <a:lnTo>
                  <a:pt x="124445" y="2186"/>
                </a:lnTo>
                <a:lnTo>
                  <a:pt x="124685" y="2101"/>
                </a:lnTo>
                <a:lnTo>
                  <a:pt x="124873" y="2016"/>
                </a:lnTo>
                <a:lnTo>
                  <a:pt x="125033" y="1923"/>
                </a:lnTo>
                <a:lnTo>
                  <a:pt x="125167" y="1831"/>
                </a:lnTo>
                <a:lnTo>
                  <a:pt x="125274" y="1730"/>
                </a:lnTo>
                <a:lnTo>
                  <a:pt x="125354" y="1630"/>
                </a:lnTo>
                <a:lnTo>
                  <a:pt x="125381" y="1522"/>
                </a:lnTo>
                <a:lnTo>
                  <a:pt x="125408" y="1414"/>
                </a:lnTo>
                <a:lnTo>
                  <a:pt x="125381" y="1313"/>
                </a:lnTo>
                <a:lnTo>
                  <a:pt x="125327" y="1205"/>
                </a:lnTo>
                <a:lnTo>
                  <a:pt x="125247" y="1097"/>
                </a:lnTo>
                <a:lnTo>
                  <a:pt x="125140" y="997"/>
                </a:lnTo>
                <a:lnTo>
                  <a:pt x="125006" y="896"/>
                </a:lnTo>
                <a:lnTo>
                  <a:pt x="124846" y="804"/>
                </a:lnTo>
                <a:lnTo>
                  <a:pt x="124632" y="711"/>
                </a:lnTo>
                <a:lnTo>
                  <a:pt x="124418" y="626"/>
                </a:lnTo>
                <a:lnTo>
                  <a:pt x="124150" y="541"/>
                </a:lnTo>
                <a:lnTo>
                  <a:pt x="123856" y="472"/>
                </a:lnTo>
                <a:lnTo>
                  <a:pt x="123535" y="402"/>
                </a:lnTo>
                <a:lnTo>
                  <a:pt x="123214" y="348"/>
                </a:lnTo>
                <a:lnTo>
                  <a:pt x="122840" y="294"/>
                </a:lnTo>
                <a:lnTo>
                  <a:pt x="122412" y="256"/>
                </a:lnTo>
                <a:lnTo>
                  <a:pt x="121984" y="225"/>
                </a:lnTo>
                <a:lnTo>
                  <a:pt x="121529" y="209"/>
                </a:lnTo>
                <a:lnTo>
                  <a:pt x="118881" y="148"/>
                </a:lnTo>
                <a:lnTo>
                  <a:pt x="116232" y="101"/>
                </a:lnTo>
                <a:lnTo>
                  <a:pt x="113557" y="63"/>
                </a:lnTo>
                <a:lnTo>
                  <a:pt x="110909" y="32"/>
                </a:lnTo>
                <a:lnTo>
                  <a:pt x="108234" y="9"/>
                </a:lnTo>
                <a:lnTo>
                  <a:pt x="10558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7"/>
          <p:cNvSpPr/>
          <p:nvPr/>
        </p:nvSpPr>
        <p:spPr>
          <a:xfrm rot="10800000">
            <a:off x="1754427" y="387289"/>
            <a:ext cx="195072" cy="160410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7"/>
          <p:cNvSpPr/>
          <p:nvPr/>
        </p:nvSpPr>
        <p:spPr>
          <a:xfrm rot="10800000">
            <a:off x="8725813" y="1040919"/>
            <a:ext cx="303979" cy="242305"/>
          </a:xfrm>
          <a:custGeom>
            <a:avLst/>
            <a:gdLst/>
            <a:ahLst/>
            <a:cxnLst/>
            <a:rect l="l" t="t" r="r" b="b"/>
            <a:pathLst>
              <a:path w="92960" h="24164" extrusionOk="0">
                <a:moveTo>
                  <a:pt x="50479" y="1"/>
                </a:moveTo>
                <a:lnTo>
                  <a:pt x="50051" y="8"/>
                </a:lnTo>
                <a:lnTo>
                  <a:pt x="49623" y="24"/>
                </a:lnTo>
                <a:lnTo>
                  <a:pt x="49195" y="39"/>
                </a:lnTo>
                <a:lnTo>
                  <a:pt x="48767" y="62"/>
                </a:lnTo>
                <a:lnTo>
                  <a:pt x="48366" y="85"/>
                </a:lnTo>
                <a:lnTo>
                  <a:pt x="47938" y="116"/>
                </a:lnTo>
                <a:lnTo>
                  <a:pt x="47537" y="155"/>
                </a:lnTo>
                <a:lnTo>
                  <a:pt x="47135" y="194"/>
                </a:lnTo>
                <a:lnTo>
                  <a:pt x="46761" y="240"/>
                </a:lnTo>
                <a:lnTo>
                  <a:pt x="46386" y="286"/>
                </a:lnTo>
                <a:lnTo>
                  <a:pt x="46012" y="340"/>
                </a:lnTo>
                <a:lnTo>
                  <a:pt x="45637" y="402"/>
                </a:lnTo>
                <a:lnTo>
                  <a:pt x="45316" y="471"/>
                </a:lnTo>
                <a:lnTo>
                  <a:pt x="44969" y="533"/>
                </a:lnTo>
                <a:lnTo>
                  <a:pt x="44648" y="610"/>
                </a:lnTo>
                <a:lnTo>
                  <a:pt x="44353" y="688"/>
                </a:lnTo>
                <a:lnTo>
                  <a:pt x="44059" y="773"/>
                </a:lnTo>
                <a:lnTo>
                  <a:pt x="43792" y="857"/>
                </a:lnTo>
                <a:lnTo>
                  <a:pt x="43524" y="950"/>
                </a:lnTo>
                <a:lnTo>
                  <a:pt x="43283" y="1050"/>
                </a:lnTo>
                <a:lnTo>
                  <a:pt x="43069" y="1151"/>
                </a:lnTo>
                <a:lnTo>
                  <a:pt x="42882" y="1259"/>
                </a:lnTo>
                <a:lnTo>
                  <a:pt x="42695" y="1375"/>
                </a:lnTo>
                <a:lnTo>
                  <a:pt x="42534" y="1490"/>
                </a:lnTo>
                <a:lnTo>
                  <a:pt x="42400" y="1614"/>
                </a:lnTo>
                <a:lnTo>
                  <a:pt x="42293" y="1738"/>
                </a:lnTo>
                <a:lnTo>
                  <a:pt x="42213" y="1869"/>
                </a:lnTo>
                <a:lnTo>
                  <a:pt x="42160" y="2008"/>
                </a:lnTo>
                <a:lnTo>
                  <a:pt x="42133" y="2147"/>
                </a:lnTo>
                <a:lnTo>
                  <a:pt x="42133" y="2293"/>
                </a:lnTo>
                <a:lnTo>
                  <a:pt x="42160" y="2440"/>
                </a:lnTo>
                <a:lnTo>
                  <a:pt x="42374" y="3359"/>
                </a:lnTo>
                <a:lnTo>
                  <a:pt x="42534" y="4277"/>
                </a:lnTo>
                <a:lnTo>
                  <a:pt x="42668" y="5196"/>
                </a:lnTo>
                <a:lnTo>
                  <a:pt x="42775" y="6115"/>
                </a:lnTo>
                <a:lnTo>
                  <a:pt x="42882" y="7041"/>
                </a:lnTo>
                <a:lnTo>
                  <a:pt x="42935" y="7960"/>
                </a:lnTo>
                <a:lnTo>
                  <a:pt x="43016" y="9813"/>
                </a:lnTo>
                <a:lnTo>
                  <a:pt x="40662" y="9828"/>
                </a:lnTo>
                <a:lnTo>
                  <a:pt x="38334" y="9851"/>
                </a:lnTo>
                <a:lnTo>
                  <a:pt x="35980" y="9882"/>
                </a:lnTo>
                <a:lnTo>
                  <a:pt x="33653" y="9913"/>
                </a:lnTo>
                <a:lnTo>
                  <a:pt x="31299" y="9951"/>
                </a:lnTo>
                <a:lnTo>
                  <a:pt x="28972" y="10006"/>
                </a:lnTo>
                <a:lnTo>
                  <a:pt x="26644" y="10052"/>
                </a:lnTo>
                <a:lnTo>
                  <a:pt x="24317" y="10114"/>
                </a:lnTo>
                <a:lnTo>
                  <a:pt x="22017" y="10183"/>
                </a:lnTo>
                <a:lnTo>
                  <a:pt x="19689" y="10253"/>
                </a:lnTo>
                <a:lnTo>
                  <a:pt x="17389" y="10330"/>
                </a:lnTo>
                <a:lnTo>
                  <a:pt x="15088" y="10415"/>
                </a:lnTo>
                <a:lnTo>
                  <a:pt x="12814" y="10507"/>
                </a:lnTo>
                <a:lnTo>
                  <a:pt x="10514" y="10608"/>
                </a:lnTo>
                <a:lnTo>
                  <a:pt x="8240" y="10716"/>
                </a:lnTo>
                <a:lnTo>
                  <a:pt x="5993" y="10832"/>
                </a:lnTo>
                <a:lnTo>
                  <a:pt x="5565" y="10855"/>
                </a:lnTo>
                <a:lnTo>
                  <a:pt x="5164" y="10886"/>
                </a:lnTo>
                <a:lnTo>
                  <a:pt x="4762" y="10924"/>
                </a:lnTo>
                <a:lnTo>
                  <a:pt x="4388" y="10963"/>
                </a:lnTo>
                <a:lnTo>
                  <a:pt x="4013" y="11009"/>
                </a:lnTo>
                <a:lnTo>
                  <a:pt x="3666" y="11063"/>
                </a:lnTo>
                <a:lnTo>
                  <a:pt x="3345" y="11117"/>
                </a:lnTo>
                <a:lnTo>
                  <a:pt x="3024" y="11179"/>
                </a:lnTo>
                <a:lnTo>
                  <a:pt x="2729" y="11248"/>
                </a:lnTo>
                <a:lnTo>
                  <a:pt x="2462" y="11318"/>
                </a:lnTo>
                <a:lnTo>
                  <a:pt x="2194" y="11387"/>
                </a:lnTo>
                <a:lnTo>
                  <a:pt x="1927" y="11465"/>
                </a:lnTo>
                <a:lnTo>
                  <a:pt x="1713" y="11542"/>
                </a:lnTo>
                <a:lnTo>
                  <a:pt x="1472" y="11627"/>
                </a:lnTo>
                <a:lnTo>
                  <a:pt x="1285" y="11712"/>
                </a:lnTo>
                <a:lnTo>
                  <a:pt x="1098" y="11804"/>
                </a:lnTo>
                <a:lnTo>
                  <a:pt x="910" y="11897"/>
                </a:lnTo>
                <a:lnTo>
                  <a:pt x="750" y="11990"/>
                </a:lnTo>
                <a:lnTo>
                  <a:pt x="616" y="12082"/>
                </a:lnTo>
                <a:lnTo>
                  <a:pt x="482" y="12183"/>
                </a:lnTo>
                <a:lnTo>
                  <a:pt x="268" y="12383"/>
                </a:lnTo>
                <a:lnTo>
                  <a:pt x="135" y="12592"/>
                </a:lnTo>
                <a:lnTo>
                  <a:pt x="28" y="12808"/>
                </a:lnTo>
                <a:lnTo>
                  <a:pt x="1" y="13024"/>
                </a:lnTo>
                <a:lnTo>
                  <a:pt x="1" y="13240"/>
                </a:lnTo>
                <a:lnTo>
                  <a:pt x="81" y="13456"/>
                </a:lnTo>
                <a:lnTo>
                  <a:pt x="215" y="13672"/>
                </a:lnTo>
                <a:lnTo>
                  <a:pt x="402" y="13881"/>
                </a:lnTo>
                <a:lnTo>
                  <a:pt x="643" y="14089"/>
                </a:lnTo>
                <a:lnTo>
                  <a:pt x="910" y="14290"/>
                </a:lnTo>
                <a:lnTo>
                  <a:pt x="1258" y="14483"/>
                </a:lnTo>
                <a:lnTo>
                  <a:pt x="1659" y="14661"/>
                </a:lnTo>
                <a:lnTo>
                  <a:pt x="1873" y="14746"/>
                </a:lnTo>
                <a:lnTo>
                  <a:pt x="2087" y="14830"/>
                </a:lnTo>
                <a:lnTo>
                  <a:pt x="2328" y="14915"/>
                </a:lnTo>
                <a:lnTo>
                  <a:pt x="2596" y="14993"/>
                </a:lnTo>
                <a:lnTo>
                  <a:pt x="2863" y="15062"/>
                </a:lnTo>
                <a:lnTo>
                  <a:pt x="3131" y="15132"/>
                </a:lnTo>
                <a:lnTo>
                  <a:pt x="3425" y="15201"/>
                </a:lnTo>
                <a:lnTo>
                  <a:pt x="3719" y="15255"/>
                </a:lnTo>
                <a:lnTo>
                  <a:pt x="4040" y="15317"/>
                </a:lnTo>
                <a:lnTo>
                  <a:pt x="4361" y="15371"/>
                </a:lnTo>
                <a:lnTo>
                  <a:pt x="4682" y="15417"/>
                </a:lnTo>
                <a:lnTo>
                  <a:pt x="5030" y="15456"/>
                </a:lnTo>
                <a:lnTo>
                  <a:pt x="5404" y="15494"/>
                </a:lnTo>
                <a:lnTo>
                  <a:pt x="5752" y="15525"/>
                </a:lnTo>
                <a:lnTo>
                  <a:pt x="6153" y="15556"/>
                </a:lnTo>
                <a:lnTo>
                  <a:pt x="6528" y="15572"/>
                </a:lnTo>
                <a:lnTo>
                  <a:pt x="6956" y="15587"/>
                </a:lnTo>
                <a:lnTo>
                  <a:pt x="7357" y="15595"/>
                </a:lnTo>
                <a:lnTo>
                  <a:pt x="7785" y="15602"/>
                </a:lnTo>
                <a:lnTo>
                  <a:pt x="8213" y="15595"/>
                </a:lnTo>
                <a:lnTo>
                  <a:pt x="25842" y="15286"/>
                </a:lnTo>
                <a:lnTo>
                  <a:pt x="34589" y="15139"/>
                </a:lnTo>
                <a:lnTo>
                  <a:pt x="43337" y="15000"/>
                </a:lnTo>
                <a:lnTo>
                  <a:pt x="43444" y="15950"/>
                </a:lnTo>
                <a:lnTo>
                  <a:pt x="43524" y="16892"/>
                </a:lnTo>
                <a:lnTo>
                  <a:pt x="43658" y="17826"/>
                </a:lnTo>
                <a:lnTo>
                  <a:pt x="43845" y="18768"/>
                </a:lnTo>
                <a:lnTo>
                  <a:pt x="44032" y="19709"/>
                </a:lnTo>
                <a:lnTo>
                  <a:pt x="44300" y="20644"/>
                </a:lnTo>
                <a:lnTo>
                  <a:pt x="44594" y="21578"/>
                </a:lnTo>
                <a:lnTo>
                  <a:pt x="44781" y="22049"/>
                </a:lnTo>
                <a:lnTo>
                  <a:pt x="44969" y="22512"/>
                </a:lnTo>
                <a:lnTo>
                  <a:pt x="45102" y="22712"/>
                </a:lnTo>
                <a:lnTo>
                  <a:pt x="45263" y="22898"/>
                </a:lnTo>
                <a:lnTo>
                  <a:pt x="45477" y="23068"/>
                </a:lnTo>
                <a:lnTo>
                  <a:pt x="45718" y="23230"/>
                </a:lnTo>
                <a:lnTo>
                  <a:pt x="46012" y="23384"/>
                </a:lnTo>
                <a:lnTo>
                  <a:pt x="46333" y="23515"/>
                </a:lnTo>
                <a:lnTo>
                  <a:pt x="46707" y="23639"/>
                </a:lnTo>
                <a:lnTo>
                  <a:pt x="47109" y="23747"/>
                </a:lnTo>
                <a:lnTo>
                  <a:pt x="47510" y="23847"/>
                </a:lnTo>
                <a:lnTo>
                  <a:pt x="47965" y="23924"/>
                </a:lnTo>
                <a:lnTo>
                  <a:pt x="48419" y="24002"/>
                </a:lnTo>
                <a:lnTo>
                  <a:pt x="48901" y="24056"/>
                </a:lnTo>
                <a:lnTo>
                  <a:pt x="49382" y="24102"/>
                </a:lnTo>
                <a:lnTo>
                  <a:pt x="49891" y="24133"/>
                </a:lnTo>
                <a:lnTo>
                  <a:pt x="50399" y="24156"/>
                </a:lnTo>
                <a:lnTo>
                  <a:pt x="50907" y="24164"/>
                </a:lnTo>
                <a:lnTo>
                  <a:pt x="51415" y="24156"/>
                </a:lnTo>
                <a:lnTo>
                  <a:pt x="51924" y="24133"/>
                </a:lnTo>
                <a:lnTo>
                  <a:pt x="52432" y="24102"/>
                </a:lnTo>
                <a:lnTo>
                  <a:pt x="52913" y="24056"/>
                </a:lnTo>
                <a:lnTo>
                  <a:pt x="53395" y="24002"/>
                </a:lnTo>
                <a:lnTo>
                  <a:pt x="53850" y="23932"/>
                </a:lnTo>
                <a:lnTo>
                  <a:pt x="54304" y="23847"/>
                </a:lnTo>
                <a:lnTo>
                  <a:pt x="54706" y="23747"/>
                </a:lnTo>
                <a:lnTo>
                  <a:pt x="55107" y="23639"/>
                </a:lnTo>
                <a:lnTo>
                  <a:pt x="55482" y="23515"/>
                </a:lnTo>
                <a:lnTo>
                  <a:pt x="55803" y="23384"/>
                </a:lnTo>
                <a:lnTo>
                  <a:pt x="56097" y="23237"/>
                </a:lnTo>
                <a:lnTo>
                  <a:pt x="56338" y="23075"/>
                </a:lnTo>
                <a:lnTo>
                  <a:pt x="56552" y="22898"/>
                </a:lnTo>
                <a:lnTo>
                  <a:pt x="56739" y="22712"/>
                </a:lnTo>
                <a:lnTo>
                  <a:pt x="56846" y="22512"/>
                </a:lnTo>
                <a:lnTo>
                  <a:pt x="57033" y="22033"/>
                </a:lnTo>
                <a:lnTo>
                  <a:pt x="57220" y="21562"/>
                </a:lnTo>
                <a:lnTo>
                  <a:pt x="57541" y="20605"/>
                </a:lnTo>
                <a:lnTo>
                  <a:pt x="57782" y="19648"/>
                </a:lnTo>
                <a:lnTo>
                  <a:pt x="57996" y="18690"/>
                </a:lnTo>
                <a:lnTo>
                  <a:pt x="58183" y="17725"/>
                </a:lnTo>
                <a:lnTo>
                  <a:pt x="58290" y="16768"/>
                </a:lnTo>
                <a:lnTo>
                  <a:pt x="58397" y="15803"/>
                </a:lnTo>
                <a:lnTo>
                  <a:pt x="58478" y="14838"/>
                </a:lnTo>
                <a:lnTo>
                  <a:pt x="65245" y="14784"/>
                </a:lnTo>
                <a:lnTo>
                  <a:pt x="68643" y="14769"/>
                </a:lnTo>
                <a:lnTo>
                  <a:pt x="72013" y="14753"/>
                </a:lnTo>
                <a:lnTo>
                  <a:pt x="75411" y="14746"/>
                </a:lnTo>
                <a:lnTo>
                  <a:pt x="78808" y="14746"/>
                </a:lnTo>
                <a:lnTo>
                  <a:pt x="82232" y="14753"/>
                </a:lnTo>
                <a:lnTo>
                  <a:pt x="85656" y="14776"/>
                </a:lnTo>
                <a:lnTo>
                  <a:pt x="86111" y="14776"/>
                </a:lnTo>
                <a:lnTo>
                  <a:pt x="86566" y="14769"/>
                </a:lnTo>
                <a:lnTo>
                  <a:pt x="86994" y="14753"/>
                </a:lnTo>
                <a:lnTo>
                  <a:pt x="87395" y="14738"/>
                </a:lnTo>
                <a:lnTo>
                  <a:pt x="87796" y="14715"/>
                </a:lnTo>
                <a:lnTo>
                  <a:pt x="88198" y="14684"/>
                </a:lnTo>
                <a:lnTo>
                  <a:pt x="88545" y="14653"/>
                </a:lnTo>
                <a:lnTo>
                  <a:pt x="88920" y="14614"/>
                </a:lnTo>
                <a:lnTo>
                  <a:pt x="89241" y="14576"/>
                </a:lnTo>
                <a:lnTo>
                  <a:pt x="89562" y="14529"/>
                </a:lnTo>
                <a:lnTo>
                  <a:pt x="89883" y="14475"/>
                </a:lnTo>
                <a:lnTo>
                  <a:pt x="90177" y="14421"/>
                </a:lnTo>
                <a:lnTo>
                  <a:pt x="90445" y="14360"/>
                </a:lnTo>
                <a:lnTo>
                  <a:pt x="90712" y="14298"/>
                </a:lnTo>
                <a:lnTo>
                  <a:pt x="90953" y="14228"/>
                </a:lnTo>
                <a:lnTo>
                  <a:pt x="91194" y="14159"/>
                </a:lnTo>
                <a:lnTo>
                  <a:pt x="91408" y="14089"/>
                </a:lnTo>
                <a:lnTo>
                  <a:pt x="91622" y="14012"/>
                </a:lnTo>
                <a:lnTo>
                  <a:pt x="91809" y="13927"/>
                </a:lnTo>
                <a:lnTo>
                  <a:pt x="91996" y="13850"/>
                </a:lnTo>
                <a:lnTo>
                  <a:pt x="92157" y="13765"/>
                </a:lnTo>
                <a:lnTo>
                  <a:pt x="92290" y="13680"/>
                </a:lnTo>
                <a:lnTo>
                  <a:pt x="92424" y="13588"/>
                </a:lnTo>
                <a:lnTo>
                  <a:pt x="92531" y="13495"/>
                </a:lnTo>
                <a:lnTo>
                  <a:pt x="92718" y="13310"/>
                </a:lnTo>
                <a:lnTo>
                  <a:pt x="92852" y="13117"/>
                </a:lnTo>
                <a:lnTo>
                  <a:pt x="92932" y="12924"/>
                </a:lnTo>
                <a:lnTo>
                  <a:pt x="92959" y="12723"/>
                </a:lnTo>
                <a:lnTo>
                  <a:pt x="92906" y="12522"/>
                </a:lnTo>
                <a:lnTo>
                  <a:pt x="92825" y="12321"/>
                </a:lnTo>
                <a:lnTo>
                  <a:pt x="92665" y="12128"/>
                </a:lnTo>
                <a:lnTo>
                  <a:pt x="92451" y="11928"/>
                </a:lnTo>
                <a:lnTo>
                  <a:pt x="92183" y="11742"/>
                </a:lnTo>
                <a:lnTo>
                  <a:pt x="91862" y="11557"/>
                </a:lnTo>
                <a:lnTo>
                  <a:pt x="91488" y="11380"/>
                </a:lnTo>
                <a:lnTo>
                  <a:pt x="91274" y="11295"/>
                </a:lnTo>
                <a:lnTo>
                  <a:pt x="91060" y="11218"/>
                </a:lnTo>
                <a:lnTo>
                  <a:pt x="90819" y="11133"/>
                </a:lnTo>
                <a:lnTo>
                  <a:pt x="90578" y="11063"/>
                </a:lnTo>
                <a:lnTo>
                  <a:pt x="90311" y="10986"/>
                </a:lnTo>
                <a:lnTo>
                  <a:pt x="90017" y="10916"/>
                </a:lnTo>
                <a:lnTo>
                  <a:pt x="89722" y="10847"/>
                </a:lnTo>
                <a:lnTo>
                  <a:pt x="89428" y="10785"/>
                </a:lnTo>
                <a:lnTo>
                  <a:pt x="89107" y="10723"/>
                </a:lnTo>
                <a:lnTo>
                  <a:pt x="88786" y="10669"/>
                </a:lnTo>
                <a:lnTo>
                  <a:pt x="88438" y="10623"/>
                </a:lnTo>
                <a:lnTo>
                  <a:pt x="88091" y="10569"/>
                </a:lnTo>
                <a:lnTo>
                  <a:pt x="87716" y="10530"/>
                </a:lnTo>
                <a:lnTo>
                  <a:pt x="87315" y="10492"/>
                </a:lnTo>
                <a:lnTo>
                  <a:pt x="86913" y="10461"/>
                </a:lnTo>
                <a:lnTo>
                  <a:pt x="86512" y="10430"/>
                </a:lnTo>
                <a:lnTo>
                  <a:pt x="86084" y="10407"/>
                </a:lnTo>
                <a:lnTo>
                  <a:pt x="85656" y="10392"/>
                </a:lnTo>
                <a:lnTo>
                  <a:pt x="82339" y="10291"/>
                </a:lnTo>
                <a:lnTo>
                  <a:pt x="79022" y="10191"/>
                </a:lnTo>
                <a:lnTo>
                  <a:pt x="75678" y="10114"/>
                </a:lnTo>
                <a:lnTo>
                  <a:pt x="72334" y="10036"/>
                </a:lnTo>
                <a:lnTo>
                  <a:pt x="68964" y="9967"/>
                </a:lnTo>
                <a:lnTo>
                  <a:pt x="65566" y="9913"/>
                </a:lnTo>
                <a:lnTo>
                  <a:pt x="62196" y="9867"/>
                </a:lnTo>
                <a:lnTo>
                  <a:pt x="58799" y="9836"/>
                </a:lnTo>
                <a:lnTo>
                  <a:pt x="58879" y="7983"/>
                </a:lnTo>
                <a:lnTo>
                  <a:pt x="58959" y="7057"/>
                </a:lnTo>
                <a:lnTo>
                  <a:pt x="59039" y="6130"/>
                </a:lnTo>
                <a:lnTo>
                  <a:pt x="59146" y="5204"/>
                </a:lnTo>
                <a:lnTo>
                  <a:pt x="59280" y="4285"/>
                </a:lnTo>
                <a:lnTo>
                  <a:pt x="59441" y="3359"/>
                </a:lnTo>
                <a:lnTo>
                  <a:pt x="59655" y="2440"/>
                </a:lnTo>
                <a:lnTo>
                  <a:pt x="59681" y="2293"/>
                </a:lnTo>
                <a:lnTo>
                  <a:pt x="59681" y="2147"/>
                </a:lnTo>
                <a:lnTo>
                  <a:pt x="59655" y="2008"/>
                </a:lnTo>
                <a:lnTo>
                  <a:pt x="59601" y="1869"/>
                </a:lnTo>
                <a:lnTo>
                  <a:pt x="59521" y="1738"/>
                </a:lnTo>
                <a:lnTo>
                  <a:pt x="59414" y="1614"/>
                </a:lnTo>
                <a:lnTo>
                  <a:pt x="59280" y="1490"/>
                </a:lnTo>
                <a:lnTo>
                  <a:pt x="59120" y="1375"/>
                </a:lnTo>
                <a:lnTo>
                  <a:pt x="58932" y="1267"/>
                </a:lnTo>
                <a:lnTo>
                  <a:pt x="58745" y="1159"/>
                </a:lnTo>
                <a:lnTo>
                  <a:pt x="58531" y="1050"/>
                </a:lnTo>
                <a:lnTo>
                  <a:pt x="58290" y="958"/>
                </a:lnTo>
                <a:lnTo>
                  <a:pt x="58023" y="865"/>
                </a:lnTo>
                <a:lnTo>
                  <a:pt x="57755" y="773"/>
                </a:lnTo>
                <a:lnTo>
                  <a:pt x="57461" y="688"/>
                </a:lnTo>
                <a:lnTo>
                  <a:pt x="57167" y="610"/>
                </a:lnTo>
                <a:lnTo>
                  <a:pt x="56846" y="541"/>
                </a:lnTo>
                <a:lnTo>
                  <a:pt x="56525" y="471"/>
                </a:lnTo>
                <a:lnTo>
                  <a:pt x="56177" y="402"/>
                </a:lnTo>
                <a:lnTo>
                  <a:pt x="55803" y="348"/>
                </a:lnTo>
                <a:lnTo>
                  <a:pt x="55428" y="294"/>
                </a:lnTo>
                <a:lnTo>
                  <a:pt x="55054" y="240"/>
                </a:lnTo>
                <a:lnTo>
                  <a:pt x="54679" y="194"/>
                </a:lnTo>
                <a:lnTo>
                  <a:pt x="54278" y="155"/>
                </a:lnTo>
                <a:lnTo>
                  <a:pt x="53876" y="116"/>
                </a:lnTo>
                <a:lnTo>
                  <a:pt x="53448" y="85"/>
                </a:lnTo>
                <a:lnTo>
                  <a:pt x="53047" y="62"/>
                </a:lnTo>
                <a:lnTo>
                  <a:pt x="52619" y="39"/>
                </a:lnTo>
                <a:lnTo>
                  <a:pt x="52191" y="24"/>
                </a:lnTo>
                <a:lnTo>
                  <a:pt x="51763" y="8"/>
                </a:lnTo>
                <a:lnTo>
                  <a:pt x="5133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7"/>
          <p:cNvSpPr/>
          <p:nvPr/>
        </p:nvSpPr>
        <p:spPr>
          <a:xfrm rot="10800000">
            <a:off x="368955" y="233707"/>
            <a:ext cx="428717" cy="299902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7"/>
          <p:cNvSpPr/>
          <p:nvPr/>
        </p:nvSpPr>
        <p:spPr>
          <a:xfrm rot="10800000">
            <a:off x="455277" y="176423"/>
            <a:ext cx="380079" cy="277692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7"/>
          <p:cNvSpPr/>
          <p:nvPr/>
        </p:nvSpPr>
        <p:spPr>
          <a:xfrm rot="10800000">
            <a:off x="1292461" y="228610"/>
            <a:ext cx="59923" cy="105900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7"/>
          <p:cNvSpPr/>
          <p:nvPr/>
        </p:nvSpPr>
        <p:spPr>
          <a:xfrm rot="10800000">
            <a:off x="1321501" y="420350"/>
            <a:ext cx="32196" cy="94299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7"/>
          <p:cNvSpPr/>
          <p:nvPr/>
        </p:nvSpPr>
        <p:spPr>
          <a:xfrm rot="10800000">
            <a:off x="1236756" y="562395"/>
            <a:ext cx="76194" cy="8492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7"/>
          <p:cNvSpPr/>
          <p:nvPr/>
        </p:nvSpPr>
        <p:spPr>
          <a:xfrm rot="10800000">
            <a:off x="696553" y="1040931"/>
            <a:ext cx="83977" cy="81834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7"/>
          <p:cNvSpPr/>
          <p:nvPr/>
        </p:nvSpPr>
        <p:spPr>
          <a:xfrm rot="10800000">
            <a:off x="507329" y="1216727"/>
            <a:ext cx="99984" cy="102190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7"/>
          <p:cNvSpPr/>
          <p:nvPr/>
        </p:nvSpPr>
        <p:spPr>
          <a:xfrm rot="10800000">
            <a:off x="399265" y="1388803"/>
            <a:ext cx="72957" cy="104597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"/>
          <p:cNvSpPr/>
          <p:nvPr/>
        </p:nvSpPr>
        <p:spPr>
          <a:xfrm rot="10800000">
            <a:off x="4064601" y="4774226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7"/>
          <p:cNvSpPr/>
          <p:nvPr/>
        </p:nvSpPr>
        <p:spPr>
          <a:xfrm rot="10800000">
            <a:off x="132312" y="4476536"/>
            <a:ext cx="901995" cy="427667"/>
          </a:xfrm>
          <a:custGeom>
            <a:avLst/>
            <a:gdLst/>
            <a:ahLst/>
            <a:cxnLst/>
            <a:rect l="l" t="t" r="r" b="b"/>
            <a:pathLst>
              <a:path w="302176" h="46714" extrusionOk="0">
                <a:moveTo>
                  <a:pt x="39083" y="1"/>
                </a:moveTo>
                <a:lnTo>
                  <a:pt x="38522" y="9"/>
                </a:lnTo>
                <a:lnTo>
                  <a:pt x="37960" y="24"/>
                </a:lnTo>
                <a:lnTo>
                  <a:pt x="37398" y="47"/>
                </a:lnTo>
                <a:lnTo>
                  <a:pt x="36863" y="78"/>
                </a:lnTo>
                <a:lnTo>
                  <a:pt x="36328" y="124"/>
                </a:lnTo>
                <a:lnTo>
                  <a:pt x="35820" y="171"/>
                </a:lnTo>
                <a:lnTo>
                  <a:pt x="35338" y="232"/>
                </a:lnTo>
                <a:lnTo>
                  <a:pt x="34857" y="294"/>
                </a:lnTo>
                <a:lnTo>
                  <a:pt x="34402" y="371"/>
                </a:lnTo>
                <a:lnTo>
                  <a:pt x="33867" y="364"/>
                </a:lnTo>
                <a:lnTo>
                  <a:pt x="33305" y="371"/>
                </a:lnTo>
                <a:lnTo>
                  <a:pt x="32770" y="395"/>
                </a:lnTo>
                <a:lnTo>
                  <a:pt x="32208" y="425"/>
                </a:lnTo>
                <a:lnTo>
                  <a:pt x="31005" y="534"/>
                </a:lnTo>
                <a:lnTo>
                  <a:pt x="29774" y="649"/>
                </a:lnTo>
                <a:lnTo>
                  <a:pt x="28570" y="788"/>
                </a:lnTo>
                <a:lnTo>
                  <a:pt x="27340" y="950"/>
                </a:lnTo>
                <a:lnTo>
                  <a:pt x="26136" y="1120"/>
                </a:lnTo>
                <a:lnTo>
                  <a:pt x="24932" y="1313"/>
                </a:lnTo>
                <a:lnTo>
                  <a:pt x="23729" y="1514"/>
                </a:lnTo>
                <a:lnTo>
                  <a:pt x="22525" y="1738"/>
                </a:lnTo>
                <a:lnTo>
                  <a:pt x="21348" y="1969"/>
                </a:lnTo>
                <a:lnTo>
                  <a:pt x="20197" y="2216"/>
                </a:lnTo>
                <a:lnTo>
                  <a:pt x="19074" y="2471"/>
                </a:lnTo>
                <a:lnTo>
                  <a:pt x="17950" y="2749"/>
                </a:lnTo>
                <a:lnTo>
                  <a:pt x="16854" y="3027"/>
                </a:lnTo>
                <a:lnTo>
                  <a:pt x="15810" y="3320"/>
                </a:lnTo>
                <a:lnTo>
                  <a:pt x="14767" y="3629"/>
                </a:lnTo>
                <a:lnTo>
                  <a:pt x="13777" y="3946"/>
                </a:lnTo>
                <a:lnTo>
                  <a:pt x="12814" y="4262"/>
                </a:lnTo>
                <a:lnTo>
                  <a:pt x="11905" y="4594"/>
                </a:lnTo>
                <a:lnTo>
                  <a:pt x="11022" y="4934"/>
                </a:lnTo>
                <a:lnTo>
                  <a:pt x="10193" y="5281"/>
                </a:lnTo>
                <a:lnTo>
                  <a:pt x="9390" y="5636"/>
                </a:lnTo>
                <a:lnTo>
                  <a:pt x="8668" y="5999"/>
                </a:lnTo>
                <a:lnTo>
                  <a:pt x="7972" y="6362"/>
                </a:lnTo>
                <a:lnTo>
                  <a:pt x="7357" y="6733"/>
                </a:lnTo>
                <a:lnTo>
                  <a:pt x="6795" y="7103"/>
                </a:lnTo>
                <a:lnTo>
                  <a:pt x="6287" y="7481"/>
                </a:lnTo>
                <a:lnTo>
                  <a:pt x="6046" y="7667"/>
                </a:lnTo>
                <a:lnTo>
                  <a:pt x="5832" y="7860"/>
                </a:lnTo>
                <a:lnTo>
                  <a:pt x="5645" y="8053"/>
                </a:lnTo>
                <a:lnTo>
                  <a:pt x="5458" y="8238"/>
                </a:lnTo>
                <a:lnTo>
                  <a:pt x="5297" y="8431"/>
                </a:lnTo>
                <a:lnTo>
                  <a:pt x="5164" y="8624"/>
                </a:lnTo>
                <a:lnTo>
                  <a:pt x="5030" y="8817"/>
                </a:lnTo>
                <a:lnTo>
                  <a:pt x="4923" y="9010"/>
                </a:lnTo>
                <a:lnTo>
                  <a:pt x="4843" y="9203"/>
                </a:lnTo>
                <a:lnTo>
                  <a:pt x="4762" y="9396"/>
                </a:lnTo>
                <a:lnTo>
                  <a:pt x="4736" y="9581"/>
                </a:lnTo>
                <a:lnTo>
                  <a:pt x="4709" y="9774"/>
                </a:lnTo>
                <a:lnTo>
                  <a:pt x="4174" y="9921"/>
                </a:lnTo>
                <a:lnTo>
                  <a:pt x="3666" y="10075"/>
                </a:lnTo>
                <a:lnTo>
                  <a:pt x="3184" y="10237"/>
                </a:lnTo>
                <a:lnTo>
                  <a:pt x="2729" y="10400"/>
                </a:lnTo>
                <a:lnTo>
                  <a:pt x="2301" y="10569"/>
                </a:lnTo>
                <a:lnTo>
                  <a:pt x="1927" y="10747"/>
                </a:lnTo>
                <a:lnTo>
                  <a:pt x="1579" y="10925"/>
                </a:lnTo>
                <a:lnTo>
                  <a:pt x="1231" y="11110"/>
                </a:lnTo>
                <a:lnTo>
                  <a:pt x="964" y="11295"/>
                </a:lnTo>
                <a:lnTo>
                  <a:pt x="696" y="11488"/>
                </a:lnTo>
                <a:lnTo>
                  <a:pt x="482" y="11673"/>
                </a:lnTo>
                <a:lnTo>
                  <a:pt x="322" y="11866"/>
                </a:lnTo>
                <a:lnTo>
                  <a:pt x="161" y="12067"/>
                </a:lnTo>
                <a:lnTo>
                  <a:pt x="81" y="12260"/>
                </a:lnTo>
                <a:lnTo>
                  <a:pt x="27" y="12453"/>
                </a:lnTo>
                <a:lnTo>
                  <a:pt x="1" y="12654"/>
                </a:lnTo>
                <a:lnTo>
                  <a:pt x="27" y="12847"/>
                </a:lnTo>
                <a:lnTo>
                  <a:pt x="108" y="13040"/>
                </a:lnTo>
                <a:lnTo>
                  <a:pt x="241" y="13225"/>
                </a:lnTo>
                <a:lnTo>
                  <a:pt x="402" y="13418"/>
                </a:lnTo>
                <a:lnTo>
                  <a:pt x="616" y="13603"/>
                </a:lnTo>
                <a:lnTo>
                  <a:pt x="883" y="13781"/>
                </a:lnTo>
                <a:lnTo>
                  <a:pt x="1178" y="13958"/>
                </a:lnTo>
                <a:lnTo>
                  <a:pt x="1552" y="14136"/>
                </a:lnTo>
                <a:lnTo>
                  <a:pt x="1980" y="14298"/>
                </a:lnTo>
                <a:lnTo>
                  <a:pt x="2435" y="14460"/>
                </a:lnTo>
                <a:lnTo>
                  <a:pt x="2970" y="14622"/>
                </a:lnTo>
                <a:lnTo>
                  <a:pt x="3559" y="14769"/>
                </a:lnTo>
                <a:lnTo>
                  <a:pt x="4201" y="14908"/>
                </a:lnTo>
                <a:lnTo>
                  <a:pt x="4896" y="15047"/>
                </a:lnTo>
                <a:lnTo>
                  <a:pt x="5645" y="15170"/>
                </a:lnTo>
                <a:lnTo>
                  <a:pt x="6474" y="15286"/>
                </a:lnTo>
                <a:lnTo>
                  <a:pt x="14660" y="16375"/>
                </a:lnTo>
                <a:lnTo>
                  <a:pt x="22846" y="17448"/>
                </a:lnTo>
                <a:lnTo>
                  <a:pt x="31058" y="18513"/>
                </a:lnTo>
                <a:lnTo>
                  <a:pt x="39271" y="19579"/>
                </a:lnTo>
                <a:lnTo>
                  <a:pt x="47510" y="20628"/>
                </a:lnTo>
                <a:lnTo>
                  <a:pt x="55749" y="21678"/>
                </a:lnTo>
                <a:lnTo>
                  <a:pt x="64015" y="22721"/>
                </a:lnTo>
                <a:lnTo>
                  <a:pt x="72281" y="23763"/>
                </a:lnTo>
                <a:lnTo>
                  <a:pt x="80547" y="24789"/>
                </a:lnTo>
                <a:lnTo>
                  <a:pt x="88813" y="25816"/>
                </a:lnTo>
                <a:lnTo>
                  <a:pt x="105398" y="27862"/>
                </a:lnTo>
                <a:lnTo>
                  <a:pt x="121983" y="29885"/>
                </a:lnTo>
                <a:lnTo>
                  <a:pt x="138596" y="31900"/>
                </a:lnTo>
                <a:lnTo>
                  <a:pt x="146728" y="32895"/>
                </a:lnTo>
                <a:lnTo>
                  <a:pt x="154940" y="33907"/>
                </a:lnTo>
                <a:lnTo>
                  <a:pt x="171419" y="35960"/>
                </a:lnTo>
                <a:lnTo>
                  <a:pt x="179685" y="36995"/>
                </a:lnTo>
                <a:lnTo>
                  <a:pt x="188004" y="38021"/>
                </a:lnTo>
                <a:lnTo>
                  <a:pt x="196350" y="39033"/>
                </a:lnTo>
                <a:lnTo>
                  <a:pt x="200550" y="39527"/>
                </a:lnTo>
                <a:lnTo>
                  <a:pt x="204723" y="40021"/>
                </a:lnTo>
                <a:lnTo>
                  <a:pt x="208923" y="40515"/>
                </a:lnTo>
                <a:lnTo>
                  <a:pt x="213123" y="40994"/>
                </a:lnTo>
                <a:lnTo>
                  <a:pt x="217349" y="41472"/>
                </a:lnTo>
                <a:lnTo>
                  <a:pt x="221549" y="41935"/>
                </a:lnTo>
                <a:lnTo>
                  <a:pt x="225776" y="42399"/>
                </a:lnTo>
                <a:lnTo>
                  <a:pt x="230002" y="42846"/>
                </a:lnTo>
                <a:lnTo>
                  <a:pt x="234256" y="43286"/>
                </a:lnTo>
                <a:lnTo>
                  <a:pt x="238482" y="43711"/>
                </a:lnTo>
                <a:lnTo>
                  <a:pt x="242736" y="44128"/>
                </a:lnTo>
                <a:lnTo>
                  <a:pt x="246989" y="44529"/>
                </a:lnTo>
                <a:lnTo>
                  <a:pt x="251242" y="44923"/>
                </a:lnTo>
                <a:lnTo>
                  <a:pt x="255523" y="45301"/>
                </a:lnTo>
                <a:lnTo>
                  <a:pt x="259776" y="45664"/>
                </a:lnTo>
                <a:lnTo>
                  <a:pt x="264056" y="46011"/>
                </a:lnTo>
                <a:lnTo>
                  <a:pt x="268336" y="46336"/>
                </a:lnTo>
                <a:lnTo>
                  <a:pt x="272643" y="46652"/>
                </a:lnTo>
                <a:lnTo>
                  <a:pt x="273312" y="46691"/>
                </a:lnTo>
                <a:lnTo>
                  <a:pt x="273954" y="46714"/>
                </a:lnTo>
                <a:lnTo>
                  <a:pt x="274596" y="46714"/>
                </a:lnTo>
                <a:lnTo>
                  <a:pt x="275211" y="46699"/>
                </a:lnTo>
                <a:lnTo>
                  <a:pt x="275799" y="46668"/>
                </a:lnTo>
                <a:lnTo>
                  <a:pt x="276361" y="46621"/>
                </a:lnTo>
                <a:lnTo>
                  <a:pt x="276896" y="46560"/>
                </a:lnTo>
                <a:lnTo>
                  <a:pt x="277405" y="46482"/>
                </a:lnTo>
                <a:lnTo>
                  <a:pt x="277886" y="46397"/>
                </a:lnTo>
                <a:lnTo>
                  <a:pt x="278341" y="46297"/>
                </a:lnTo>
                <a:lnTo>
                  <a:pt x="278769" y="46189"/>
                </a:lnTo>
                <a:lnTo>
                  <a:pt x="279170" y="46073"/>
                </a:lnTo>
                <a:lnTo>
                  <a:pt x="279518" y="45942"/>
                </a:lnTo>
                <a:lnTo>
                  <a:pt x="279839" y="45811"/>
                </a:lnTo>
                <a:lnTo>
                  <a:pt x="280133" y="45672"/>
                </a:lnTo>
                <a:lnTo>
                  <a:pt x="280374" y="45525"/>
                </a:lnTo>
                <a:lnTo>
                  <a:pt x="280561" y="45371"/>
                </a:lnTo>
                <a:lnTo>
                  <a:pt x="280722" y="45216"/>
                </a:lnTo>
                <a:lnTo>
                  <a:pt x="280855" y="45054"/>
                </a:lnTo>
                <a:lnTo>
                  <a:pt x="280909" y="44892"/>
                </a:lnTo>
                <a:lnTo>
                  <a:pt x="280936" y="44730"/>
                </a:lnTo>
                <a:lnTo>
                  <a:pt x="280909" y="44568"/>
                </a:lnTo>
                <a:lnTo>
                  <a:pt x="280855" y="44413"/>
                </a:lnTo>
                <a:lnTo>
                  <a:pt x="280722" y="44251"/>
                </a:lnTo>
                <a:lnTo>
                  <a:pt x="280561" y="44097"/>
                </a:lnTo>
                <a:lnTo>
                  <a:pt x="280320" y="43943"/>
                </a:lnTo>
                <a:lnTo>
                  <a:pt x="280053" y="43796"/>
                </a:lnTo>
                <a:lnTo>
                  <a:pt x="279705" y="43649"/>
                </a:lnTo>
                <a:lnTo>
                  <a:pt x="279304" y="43518"/>
                </a:lnTo>
                <a:lnTo>
                  <a:pt x="278849" y="43387"/>
                </a:lnTo>
                <a:lnTo>
                  <a:pt x="278314" y="43263"/>
                </a:lnTo>
                <a:lnTo>
                  <a:pt x="277752" y="43155"/>
                </a:lnTo>
                <a:lnTo>
                  <a:pt x="275050" y="42700"/>
                </a:lnTo>
                <a:lnTo>
                  <a:pt x="272375" y="42244"/>
                </a:lnTo>
                <a:lnTo>
                  <a:pt x="269647" y="41804"/>
                </a:lnTo>
                <a:lnTo>
                  <a:pt x="266918" y="41364"/>
                </a:lnTo>
                <a:lnTo>
                  <a:pt x="264163" y="40932"/>
                </a:lnTo>
                <a:lnTo>
                  <a:pt x="261381" y="40507"/>
                </a:lnTo>
                <a:lnTo>
                  <a:pt x="258626" y="40083"/>
                </a:lnTo>
                <a:lnTo>
                  <a:pt x="255817" y="39666"/>
                </a:lnTo>
                <a:lnTo>
                  <a:pt x="255951" y="39550"/>
                </a:lnTo>
                <a:lnTo>
                  <a:pt x="256031" y="39434"/>
                </a:lnTo>
                <a:lnTo>
                  <a:pt x="256111" y="39318"/>
                </a:lnTo>
                <a:lnTo>
                  <a:pt x="256138" y="39203"/>
                </a:lnTo>
                <a:lnTo>
                  <a:pt x="256165" y="39087"/>
                </a:lnTo>
                <a:lnTo>
                  <a:pt x="256191" y="38971"/>
                </a:lnTo>
                <a:lnTo>
                  <a:pt x="256165" y="38855"/>
                </a:lnTo>
                <a:lnTo>
                  <a:pt x="256111" y="38739"/>
                </a:lnTo>
                <a:lnTo>
                  <a:pt x="256058" y="38624"/>
                </a:lnTo>
                <a:lnTo>
                  <a:pt x="255951" y="38515"/>
                </a:lnTo>
                <a:lnTo>
                  <a:pt x="255844" y="38407"/>
                </a:lnTo>
                <a:lnTo>
                  <a:pt x="255710" y="38299"/>
                </a:lnTo>
                <a:lnTo>
                  <a:pt x="255523" y="38191"/>
                </a:lnTo>
                <a:lnTo>
                  <a:pt x="255335" y="38091"/>
                </a:lnTo>
                <a:lnTo>
                  <a:pt x="255095" y="37983"/>
                </a:lnTo>
                <a:lnTo>
                  <a:pt x="254854" y="37890"/>
                </a:lnTo>
                <a:lnTo>
                  <a:pt x="259803" y="38299"/>
                </a:lnTo>
                <a:lnTo>
                  <a:pt x="262264" y="38500"/>
                </a:lnTo>
                <a:lnTo>
                  <a:pt x="264751" y="38701"/>
                </a:lnTo>
                <a:lnTo>
                  <a:pt x="265260" y="38732"/>
                </a:lnTo>
                <a:lnTo>
                  <a:pt x="265741" y="38763"/>
                </a:lnTo>
                <a:lnTo>
                  <a:pt x="266250" y="38786"/>
                </a:lnTo>
                <a:lnTo>
                  <a:pt x="266731" y="38801"/>
                </a:lnTo>
                <a:lnTo>
                  <a:pt x="267239" y="38817"/>
                </a:lnTo>
                <a:lnTo>
                  <a:pt x="268176" y="38817"/>
                </a:lnTo>
                <a:lnTo>
                  <a:pt x="268657" y="38809"/>
                </a:lnTo>
                <a:lnTo>
                  <a:pt x="269139" y="38793"/>
                </a:lnTo>
                <a:lnTo>
                  <a:pt x="269593" y="38778"/>
                </a:lnTo>
                <a:lnTo>
                  <a:pt x="270048" y="38755"/>
                </a:lnTo>
                <a:lnTo>
                  <a:pt x="270503" y="38724"/>
                </a:lnTo>
                <a:lnTo>
                  <a:pt x="270931" y="38693"/>
                </a:lnTo>
                <a:lnTo>
                  <a:pt x="271359" y="38654"/>
                </a:lnTo>
                <a:lnTo>
                  <a:pt x="271814" y="38608"/>
                </a:lnTo>
                <a:lnTo>
                  <a:pt x="272215" y="38562"/>
                </a:lnTo>
                <a:lnTo>
                  <a:pt x="272643" y="38508"/>
                </a:lnTo>
                <a:lnTo>
                  <a:pt x="273044" y="38454"/>
                </a:lnTo>
                <a:lnTo>
                  <a:pt x="273445" y="38392"/>
                </a:lnTo>
                <a:lnTo>
                  <a:pt x="273847" y="38322"/>
                </a:lnTo>
                <a:lnTo>
                  <a:pt x="274596" y="38184"/>
                </a:lnTo>
                <a:lnTo>
                  <a:pt x="275318" y="38021"/>
                </a:lnTo>
                <a:lnTo>
                  <a:pt x="276014" y="37852"/>
                </a:lnTo>
                <a:lnTo>
                  <a:pt x="276656" y="37666"/>
                </a:lnTo>
                <a:lnTo>
                  <a:pt x="277271" y="37473"/>
                </a:lnTo>
                <a:lnTo>
                  <a:pt x="277833" y="37273"/>
                </a:lnTo>
                <a:lnTo>
                  <a:pt x="278341" y="37056"/>
                </a:lnTo>
                <a:lnTo>
                  <a:pt x="278822" y="36833"/>
                </a:lnTo>
                <a:lnTo>
                  <a:pt x="279250" y="36601"/>
                </a:lnTo>
                <a:lnTo>
                  <a:pt x="279625" y="36362"/>
                </a:lnTo>
                <a:lnTo>
                  <a:pt x="279946" y="36122"/>
                </a:lnTo>
                <a:lnTo>
                  <a:pt x="280213" y="35875"/>
                </a:lnTo>
                <a:lnTo>
                  <a:pt x="280427" y="35628"/>
                </a:lnTo>
                <a:lnTo>
                  <a:pt x="280588" y="35373"/>
                </a:lnTo>
                <a:lnTo>
                  <a:pt x="280668" y="35126"/>
                </a:lnTo>
                <a:lnTo>
                  <a:pt x="280722" y="34872"/>
                </a:lnTo>
                <a:lnTo>
                  <a:pt x="280695" y="34748"/>
                </a:lnTo>
                <a:lnTo>
                  <a:pt x="280668" y="34625"/>
                </a:lnTo>
                <a:lnTo>
                  <a:pt x="280641" y="34501"/>
                </a:lnTo>
                <a:lnTo>
                  <a:pt x="280588" y="34378"/>
                </a:lnTo>
                <a:lnTo>
                  <a:pt x="280508" y="34254"/>
                </a:lnTo>
                <a:lnTo>
                  <a:pt x="280427" y="34131"/>
                </a:lnTo>
                <a:lnTo>
                  <a:pt x="280320" y="34015"/>
                </a:lnTo>
                <a:lnTo>
                  <a:pt x="280187" y="33899"/>
                </a:lnTo>
                <a:lnTo>
                  <a:pt x="280053" y="33775"/>
                </a:lnTo>
                <a:lnTo>
                  <a:pt x="279892" y="33660"/>
                </a:lnTo>
                <a:lnTo>
                  <a:pt x="279705" y="33552"/>
                </a:lnTo>
                <a:lnTo>
                  <a:pt x="279518" y="33436"/>
                </a:lnTo>
                <a:lnTo>
                  <a:pt x="280882" y="33590"/>
                </a:lnTo>
                <a:lnTo>
                  <a:pt x="282246" y="33729"/>
                </a:lnTo>
                <a:lnTo>
                  <a:pt x="283637" y="33860"/>
                </a:lnTo>
                <a:lnTo>
                  <a:pt x="285002" y="33976"/>
                </a:lnTo>
                <a:lnTo>
                  <a:pt x="285670" y="34030"/>
                </a:lnTo>
                <a:lnTo>
                  <a:pt x="286366" y="34069"/>
                </a:lnTo>
                <a:lnTo>
                  <a:pt x="287035" y="34115"/>
                </a:lnTo>
                <a:lnTo>
                  <a:pt x="287730" y="34146"/>
                </a:lnTo>
                <a:lnTo>
                  <a:pt x="288399" y="34177"/>
                </a:lnTo>
                <a:lnTo>
                  <a:pt x="289068" y="34200"/>
                </a:lnTo>
                <a:lnTo>
                  <a:pt x="289737" y="34215"/>
                </a:lnTo>
                <a:lnTo>
                  <a:pt x="290405" y="34223"/>
                </a:lnTo>
                <a:lnTo>
                  <a:pt x="291716" y="34223"/>
                </a:lnTo>
                <a:lnTo>
                  <a:pt x="292358" y="34208"/>
                </a:lnTo>
                <a:lnTo>
                  <a:pt x="293000" y="34185"/>
                </a:lnTo>
                <a:lnTo>
                  <a:pt x="293642" y="34161"/>
                </a:lnTo>
                <a:lnTo>
                  <a:pt x="294257" y="34123"/>
                </a:lnTo>
                <a:lnTo>
                  <a:pt x="294873" y="34077"/>
                </a:lnTo>
                <a:lnTo>
                  <a:pt x="295488" y="34015"/>
                </a:lnTo>
                <a:lnTo>
                  <a:pt x="296103" y="33953"/>
                </a:lnTo>
                <a:lnTo>
                  <a:pt x="296692" y="33876"/>
                </a:lnTo>
                <a:lnTo>
                  <a:pt x="297280" y="33791"/>
                </a:lnTo>
                <a:lnTo>
                  <a:pt x="297842" y="33691"/>
                </a:lnTo>
                <a:lnTo>
                  <a:pt x="298431" y="33582"/>
                </a:lnTo>
                <a:lnTo>
                  <a:pt x="298992" y="33467"/>
                </a:lnTo>
                <a:lnTo>
                  <a:pt x="299527" y="33335"/>
                </a:lnTo>
                <a:lnTo>
                  <a:pt x="300062" y="33189"/>
                </a:lnTo>
                <a:lnTo>
                  <a:pt x="300490" y="33057"/>
                </a:lnTo>
                <a:lnTo>
                  <a:pt x="300865" y="32919"/>
                </a:lnTo>
                <a:lnTo>
                  <a:pt x="301186" y="32772"/>
                </a:lnTo>
                <a:lnTo>
                  <a:pt x="301480" y="32617"/>
                </a:lnTo>
                <a:lnTo>
                  <a:pt x="301721" y="32463"/>
                </a:lnTo>
                <a:lnTo>
                  <a:pt x="301881" y="32293"/>
                </a:lnTo>
                <a:lnTo>
                  <a:pt x="302042" y="32131"/>
                </a:lnTo>
                <a:lnTo>
                  <a:pt x="302122" y="31954"/>
                </a:lnTo>
                <a:lnTo>
                  <a:pt x="302176" y="31784"/>
                </a:lnTo>
                <a:lnTo>
                  <a:pt x="302176" y="31614"/>
                </a:lnTo>
                <a:lnTo>
                  <a:pt x="302122" y="31436"/>
                </a:lnTo>
                <a:lnTo>
                  <a:pt x="302015" y="31266"/>
                </a:lnTo>
                <a:lnTo>
                  <a:pt x="301881" y="31097"/>
                </a:lnTo>
                <a:lnTo>
                  <a:pt x="301721" y="30927"/>
                </a:lnTo>
                <a:lnTo>
                  <a:pt x="301480" y="30765"/>
                </a:lnTo>
                <a:lnTo>
                  <a:pt x="301213" y="30610"/>
                </a:lnTo>
                <a:lnTo>
                  <a:pt x="300357" y="30147"/>
                </a:lnTo>
                <a:lnTo>
                  <a:pt x="300062" y="30016"/>
                </a:lnTo>
                <a:lnTo>
                  <a:pt x="299741" y="29885"/>
                </a:lnTo>
                <a:lnTo>
                  <a:pt x="299340" y="29761"/>
                </a:lnTo>
                <a:lnTo>
                  <a:pt x="298912" y="29645"/>
                </a:lnTo>
                <a:lnTo>
                  <a:pt x="298457" y="29537"/>
                </a:lnTo>
                <a:lnTo>
                  <a:pt x="297949" y="29445"/>
                </a:lnTo>
                <a:lnTo>
                  <a:pt x="297414" y="29352"/>
                </a:lnTo>
                <a:lnTo>
                  <a:pt x="296879" y="29275"/>
                </a:lnTo>
                <a:lnTo>
                  <a:pt x="296290" y="29213"/>
                </a:lnTo>
                <a:lnTo>
                  <a:pt x="295729" y="29159"/>
                </a:lnTo>
                <a:lnTo>
                  <a:pt x="295140" y="29128"/>
                </a:lnTo>
                <a:lnTo>
                  <a:pt x="294552" y="29105"/>
                </a:lnTo>
                <a:lnTo>
                  <a:pt x="293963" y="29105"/>
                </a:lnTo>
                <a:lnTo>
                  <a:pt x="293375" y="29113"/>
                </a:lnTo>
                <a:lnTo>
                  <a:pt x="293107" y="29128"/>
                </a:lnTo>
                <a:lnTo>
                  <a:pt x="292813" y="29144"/>
                </a:lnTo>
                <a:lnTo>
                  <a:pt x="292545" y="29167"/>
                </a:lnTo>
                <a:lnTo>
                  <a:pt x="292278" y="29198"/>
                </a:lnTo>
                <a:lnTo>
                  <a:pt x="291021" y="29344"/>
                </a:lnTo>
                <a:lnTo>
                  <a:pt x="290753" y="29383"/>
                </a:lnTo>
                <a:lnTo>
                  <a:pt x="290512" y="29421"/>
                </a:lnTo>
                <a:lnTo>
                  <a:pt x="289095" y="29344"/>
                </a:lnTo>
                <a:lnTo>
                  <a:pt x="287623" y="29244"/>
                </a:lnTo>
                <a:lnTo>
                  <a:pt x="286125" y="29128"/>
                </a:lnTo>
                <a:lnTo>
                  <a:pt x="284600" y="28997"/>
                </a:lnTo>
                <a:lnTo>
                  <a:pt x="283049" y="28858"/>
                </a:lnTo>
                <a:lnTo>
                  <a:pt x="281471" y="28696"/>
                </a:lnTo>
                <a:lnTo>
                  <a:pt x="279866" y="28526"/>
                </a:lnTo>
                <a:lnTo>
                  <a:pt x="278234" y="28341"/>
                </a:lnTo>
                <a:lnTo>
                  <a:pt x="276575" y="28148"/>
                </a:lnTo>
                <a:lnTo>
                  <a:pt x="274917" y="27939"/>
                </a:lnTo>
                <a:lnTo>
                  <a:pt x="273258" y="27731"/>
                </a:lnTo>
                <a:lnTo>
                  <a:pt x="271573" y="27507"/>
                </a:lnTo>
                <a:lnTo>
                  <a:pt x="269888" y="27283"/>
                </a:lnTo>
                <a:lnTo>
                  <a:pt x="268202" y="27051"/>
                </a:lnTo>
                <a:lnTo>
                  <a:pt x="264832" y="26573"/>
                </a:lnTo>
                <a:lnTo>
                  <a:pt x="261488" y="26094"/>
                </a:lnTo>
                <a:lnTo>
                  <a:pt x="258198" y="25608"/>
                </a:lnTo>
                <a:lnTo>
                  <a:pt x="251884" y="24666"/>
                </a:lnTo>
                <a:lnTo>
                  <a:pt x="248888" y="24234"/>
                </a:lnTo>
                <a:lnTo>
                  <a:pt x="246026" y="23832"/>
                </a:lnTo>
                <a:lnTo>
                  <a:pt x="244689" y="23647"/>
                </a:lnTo>
                <a:lnTo>
                  <a:pt x="243351" y="23469"/>
                </a:lnTo>
                <a:lnTo>
                  <a:pt x="242094" y="23307"/>
                </a:lnTo>
                <a:lnTo>
                  <a:pt x="240890" y="23161"/>
                </a:lnTo>
                <a:lnTo>
                  <a:pt x="224037" y="21161"/>
                </a:lnTo>
                <a:lnTo>
                  <a:pt x="207184" y="19177"/>
                </a:lnTo>
                <a:lnTo>
                  <a:pt x="190331" y="17209"/>
                </a:lnTo>
                <a:lnTo>
                  <a:pt x="173425" y="15248"/>
                </a:lnTo>
                <a:lnTo>
                  <a:pt x="157214" y="13364"/>
                </a:lnTo>
                <a:lnTo>
                  <a:pt x="141003" y="11465"/>
                </a:lnTo>
                <a:lnTo>
                  <a:pt x="124792" y="9574"/>
                </a:lnTo>
                <a:lnTo>
                  <a:pt x="108581" y="7674"/>
                </a:lnTo>
                <a:lnTo>
                  <a:pt x="92344" y="5791"/>
                </a:lnTo>
                <a:lnTo>
                  <a:pt x="84238" y="4857"/>
                </a:lnTo>
                <a:lnTo>
                  <a:pt x="76106" y="3923"/>
                </a:lnTo>
                <a:lnTo>
                  <a:pt x="67974" y="2996"/>
                </a:lnTo>
                <a:lnTo>
                  <a:pt x="59815" y="2070"/>
                </a:lnTo>
                <a:lnTo>
                  <a:pt x="51683" y="1159"/>
                </a:lnTo>
                <a:lnTo>
                  <a:pt x="43524" y="256"/>
                </a:lnTo>
                <a:lnTo>
                  <a:pt x="42855" y="186"/>
                </a:lnTo>
                <a:lnTo>
                  <a:pt x="42186" y="124"/>
                </a:lnTo>
                <a:lnTo>
                  <a:pt x="41544" y="78"/>
                </a:lnTo>
                <a:lnTo>
                  <a:pt x="40902" y="47"/>
                </a:lnTo>
                <a:lnTo>
                  <a:pt x="40287" y="16"/>
                </a:lnTo>
                <a:lnTo>
                  <a:pt x="39672" y="9"/>
                </a:lnTo>
                <a:lnTo>
                  <a:pt x="3908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"/>
          <p:cNvSpPr/>
          <p:nvPr/>
        </p:nvSpPr>
        <p:spPr>
          <a:xfrm rot="10800000">
            <a:off x="8059335" y="746079"/>
            <a:ext cx="139743" cy="117257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7"/>
          <p:cNvSpPr/>
          <p:nvPr/>
        </p:nvSpPr>
        <p:spPr>
          <a:xfrm rot="10800000">
            <a:off x="7876119" y="693069"/>
            <a:ext cx="118021" cy="39513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7"/>
          <p:cNvSpPr/>
          <p:nvPr/>
        </p:nvSpPr>
        <p:spPr>
          <a:xfrm rot="10800000">
            <a:off x="7672779" y="626988"/>
            <a:ext cx="110275" cy="52870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7"/>
          <p:cNvSpPr/>
          <p:nvPr/>
        </p:nvSpPr>
        <p:spPr>
          <a:xfrm rot="10800000">
            <a:off x="7363897" y="423368"/>
            <a:ext cx="108600" cy="81708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7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7"/>
          <p:cNvSpPr/>
          <p:nvPr/>
        </p:nvSpPr>
        <p:spPr>
          <a:xfrm rot="10800000">
            <a:off x="3331847" y="4487946"/>
            <a:ext cx="280826" cy="231117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7"/>
          <p:cNvSpPr/>
          <p:nvPr/>
        </p:nvSpPr>
        <p:spPr>
          <a:xfrm rot="-9286308">
            <a:off x="6043211" y="691958"/>
            <a:ext cx="598778" cy="417053"/>
          </a:xfrm>
          <a:custGeom>
            <a:avLst/>
            <a:gdLst/>
            <a:ahLst/>
            <a:cxnLst/>
            <a:rect l="l" t="t" r="r" b="b"/>
            <a:pathLst>
              <a:path w="265848" h="60363" extrusionOk="0">
                <a:moveTo>
                  <a:pt x="75544" y="0"/>
                </a:moveTo>
                <a:lnTo>
                  <a:pt x="74929" y="16"/>
                </a:lnTo>
                <a:lnTo>
                  <a:pt x="74313" y="39"/>
                </a:lnTo>
                <a:lnTo>
                  <a:pt x="73725" y="77"/>
                </a:lnTo>
                <a:lnTo>
                  <a:pt x="73110" y="139"/>
                </a:lnTo>
                <a:lnTo>
                  <a:pt x="72521" y="209"/>
                </a:lnTo>
                <a:lnTo>
                  <a:pt x="55829" y="2548"/>
                </a:lnTo>
                <a:lnTo>
                  <a:pt x="39136" y="4895"/>
                </a:lnTo>
                <a:lnTo>
                  <a:pt x="5778" y="9604"/>
                </a:lnTo>
                <a:lnTo>
                  <a:pt x="5270" y="9673"/>
                </a:lnTo>
                <a:lnTo>
                  <a:pt x="4789" y="9758"/>
                </a:lnTo>
                <a:lnTo>
                  <a:pt x="4334" y="9843"/>
                </a:lnTo>
                <a:lnTo>
                  <a:pt x="3906" y="9936"/>
                </a:lnTo>
                <a:lnTo>
                  <a:pt x="3505" y="10028"/>
                </a:lnTo>
                <a:lnTo>
                  <a:pt x="3103" y="10129"/>
                </a:lnTo>
                <a:lnTo>
                  <a:pt x="2755" y="10229"/>
                </a:lnTo>
                <a:lnTo>
                  <a:pt x="2408" y="10337"/>
                </a:lnTo>
                <a:lnTo>
                  <a:pt x="2113" y="10453"/>
                </a:lnTo>
                <a:lnTo>
                  <a:pt x="1819" y="10561"/>
                </a:lnTo>
                <a:lnTo>
                  <a:pt x="1552" y="10684"/>
                </a:lnTo>
                <a:lnTo>
                  <a:pt x="1311" y="10800"/>
                </a:lnTo>
                <a:lnTo>
                  <a:pt x="1070" y="10924"/>
                </a:lnTo>
                <a:lnTo>
                  <a:pt x="883" y="11047"/>
                </a:lnTo>
                <a:lnTo>
                  <a:pt x="696" y="11171"/>
                </a:lnTo>
                <a:lnTo>
                  <a:pt x="535" y="11302"/>
                </a:lnTo>
                <a:lnTo>
                  <a:pt x="401" y="11433"/>
                </a:lnTo>
                <a:lnTo>
                  <a:pt x="294" y="11565"/>
                </a:lnTo>
                <a:lnTo>
                  <a:pt x="187" y="11696"/>
                </a:lnTo>
                <a:lnTo>
                  <a:pt x="107" y="11827"/>
                </a:lnTo>
                <a:lnTo>
                  <a:pt x="54" y="11966"/>
                </a:lnTo>
                <a:lnTo>
                  <a:pt x="27" y="12097"/>
                </a:lnTo>
                <a:lnTo>
                  <a:pt x="0" y="12236"/>
                </a:lnTo>
                <a:lnTo>
                  <a:pt x="0" y="12367"/>
                </a:lnTo>
                <a:lnTo>
                  <a:pt x="27" y="12499"/>
                </a:lnTo>
                <a:lnTo>
                  <a:pt x="54" y="12638"/>
                </a:lnTo>
                <a:lnTo>
                  <a:pt x="107" y="12769"/>
                </a:lnTo>
                <a:lnTo>
                  <a:pt x="187" y="12900"/>
                </a:lnTo>
                <a:lnTo>
                  <a:pt x="268" y="13031"/>
                </a:lnTo>
                <a:lnTo>
                  <a:pt x="375" y="13155"/>
                </a:lnTo>
                <a:lnTo>
                  <a:pt x="508" y="13286"/>
                </a:lnTo>
                <a:lnTo>
                  <a:pt x="642" y="13410"/>
                </a:lnTo>
                <a:lnTo>
                  <a:pt x="803" y="13533"/>
                </a:lnTo>
                <a:lnTo>
                  <a:pt x="990" y="13649"/>
                </a:lnTo>
                <a:lnTo>
                  <a:pt x="1177" y="13765"/>
                </a:lnTo>
                <a:lnTo>
                  <a:pt x="1364" y="13881"/>
                </a:lnTo>
                <a:lnTo>
                  <a:pt x="1578" y="13989"/>
                </a:lnTo>
                <a:lnTo>
                  <a:pt x="1819" y="14097"/>
                </a:lnTo>
                <a:lnTo>
                  <a:pt x="2060" y="14205"/>
                </a:lnTo>
                <a:lnTo>
                  <a:pt x="2327" y="14297"/>
                </a:lnTo>
                <a:lnTo>
                  <a:pt x="2622" y="14398"/>
                </a:lnTo>
                <a:lnTo>
                  <a:pt x="2889" y="14483"/>
                </a:lnTo>
                <a:lnTo>
                  <a:pt x="3210" y="14575"/>
                </a:lnTo>
                <a:lnTo>
                  <a:pt x="3531" y="14653"/>
                </a:lnTo>
                <a:lnTo>
                  <a:pt x="3852" y="14730"/>
                </a:lnTo>
                <a:lnTo>
                  <a:pt x="4200" y="14799"/>
                </a:lnTo>
                <a:lnTo>
                  <a:pt x="4548" y="14861"/>
                </a:lnTo>
                <a:lnTo>
                  <a:pt x="4922" y="14923"/>
                </a:lnTo>
                <a:lnTo>
                  <a:pt x="5297" y="14977"/>
                </a:lnTo>
                <a:lnTo>
                  <a:pt x="5671" y="15023"/>
                </a:lnTo>
                <a:lnTo>
                  <a:pt x="6073" y="15062"/>
                </a:lnTo>
                <a:lnTo>
                  <a:pt x="6501" y="15093"/>
                </a:lnTo>
                <a:lnTo>
                  <a:pt x="6902" y="15116"/>
                </a:lnTo>
                <a:lnTo>
                  <a:pt x="7357" y="15139"/>
                </a:lnTo>
                <a:lnTo>
                  <a:pt x="7785" y="15147"/>
                </a:lnTo>
                <a:lnTo>
                  <a:pt x="8694" y="15147"/>
                </a:lnTo>
                <a:lnTo>
                  <a:pt x="9176" y="15131"/>
                </a:lnTo>
                <a:lnTo>
                  <a:pt x="9657" y="15108"/>
                </a:lnTo>
                <a:lnTo>
                  <a:pt x="10139" y="15077"/>
                </a:lnTo>
                <a:lnTo>
                  <a:pt x="10620" y="15039"/>
                </a:lnTo>
                <a:lnTo>
                  <a:pt x="11128" y="14984"/>
                </a:lnTo>
                <a:lnTo>
                  <a:pt x="11637" y="14930"/>
                </a:lnTo>
                <a:lnTo>
                  <a:pt x="12145" y="14861"/>
                </a:lnTo>
                <a:lnTo>
                  <a:pt x="37130" y="11302"/>
                </a:lnTo>
                <a:lnTo>
                  <a:pt x="62088" y="7735"/>
                </a:lnTo>
                <a:lnTo>
                  <a:pt x="60537" y="9712"/>
                </a:lnTo>
                <a:lnTo>
                  <a:pt x="59039" y="11696"/>
                </a:lnTo>
                <a:lnTo>
                  <a:pt x="57541" y="13680"/>
                </a:lnTo>
                <a:lnTo>
                  <a:pt x="56069" y="15656"/>
                </a:lnTo>
                <a:lnTo>
                  <a:pt x="54625" y="17648"/>
                </a:lnTo>
                <a:lnTo>
                  <a:pt x="53234" y="19632"/>
                </a:lnTo>
                <a:lnTo>
                  <a:pt x="51843" y="21624"/>
                </a:lnTo>
                <a:lnTo>
                  <a:pt x="50505" y="23615"/>
                </a:lnTo>
                <a:lnTo>
                  <a:pt x="50398" y="23801"/>
                </a:lnTo>
                <a:lnTo>
                  <a:pt x="50345" y="23994"/>
                </a:lnTo>
                <a:lnTo>
                  <a:pt x="50345" y="24171"/>
                </a:lnTo>
                <a:lnTo>
                  <a:pt x="50372" y="24349"/>
                </a:lnTo>
                <a:lnTo>
                  <a:pt x="50452" y="24526"/>
                </a:lnTo>
                <a:lnTo>
                  <a:pt x="50559" y="24696"/>
                </a:lnTo>
                <a:lnTo>
                  <a:pt x="50719" y="24858"/>
                </a:lnTo>
                <a:lnTo>
                  <a:pt x="50907" y="25013"/>
                </a:lnTo>
                <a:lnTo>
                  <a:pt x="51147" y="25167"/>
                </a:lnTo>
                <a:lnTo>
                  <a:pt x="51388" y="25314"/>
                </a:lnTo>
                <a:lnTo>
                  <a:pt x="51709" y="25453"/>
                </a:lnTo>
                <a:lnTo>
                  <a:pt x="52030" y="25584"/>
                </a:lnTo>
                <a:lnTo>
                  <a:pt x="52378" y="25715"/>
                </a:lnTo>
                <a:lnTo>
                  <a:pt x="52752" y="25831"/>
                </a:lnTo>
                <a:lnTo>
                  <a:pt x="53180" y="25947"/>
                </a:lnTo>
                <a:lnTo>
                  <a:pt x="53608" y="26047"/>
                </a:lnTo>
                <a:lnTo>
                  <a:pt x="54063" y="26147"/>
                </a:lnTo>
                <a:lnTo>
                  <a:pt x="54545" y="26240"/>
                </a:lnTo>
                <a:lnTo>
                  <a:pt x="55026" y="26317"/>
                </a:lnTo>
                <a:lnTo>
                  <a:pt x="55561" y="26394"/>
                </a:lnTo>
                <a:lnTo>
                  <a:pt x="56069" y="26464"/>
                </a:lnTo>
                <a:lnTo>
                  <a:pt x="56631" y="26518"/>
                </a:lnTo>
                <a:lnTo>
                  <a:pt x="57193" y="26564"/>
                </a:lnTo>
                <a:lnTo>
                  <a:pt x="57755" y="26603"/>
                </a:lnTo>
                <a:lnTo>
                  <a:pt x="58343" y="26634"/>
                </a:lnTo>
                <a:lnTo>
                  <a:pt x="58932" y="26657"/>
                </a:lnTo>
                <a:lnTo>
                  <a:pt x="59520" y="26665"/>
                </a:lnTo>
                <a:lnTo>
                  <a:pt x="60109" y="26665"/>
                </a:lnTo>
                <a:lnTo>
                  <a:pt x="60724" y="26657"/>
                </a:lnTo>
                <a:lnTo>
                  <a:pt x="61339" y="26642"/>
                </a:lnTo>
                <a:lnTo>
                  <a:pt x="61928" y="26611"/>
                </a:lnTo>
                <a:lnTo>
                  <a:pt x="62543" y="26564"/>
                </a:lnTo>
                <a:lnTo>
                  <a:pt x="124685" y="21724"/>
                </a:lnTo>
                <a:lnTo>
                  <a:pt x="124685" y="21724"/>
                </a:lnTo>
                <a:lnTo>
                  <a:pt x="123856" y="23013"/>
                </a:lnTo>
                <a:lnTo>
                  <a:pt x="123026" y="24295"/>
                </a:lnTo>
                <a:lnTo>
                  <a:pt x="122143" y="25584"/>
                </a:lnTo>
                <a:lnTo>
                  <a:pt x="121261" y="26873"/>
                </a:lnTo>
                <a:lnTo>
                  <a:pt x="120351" y="28155"/>
                </a:lnTo>
                <a:lnTo>
                  <a:pt x="119442" y="29436"/>
                </a:lnTo>
                <a:lnTo>
                  <a:pt x="118479" y="30718"/>
                </a:lnTo>
                <a:lnTo>
                  <a:pt x="117516" y="31999"/>
                </a:lnTo>
                <a:lnTo>
                  <a:pt x="116526" y="33273"/>
                </a:lnTo>
                <a:lnTo>
                  <a:pt x="115509" y="34547"/>
                </a:lnTo>
                <a:lnTo>
                  <a:pt x="114466" y="35828"/>
                </a:lnTo>
                <a:lnTo>
                  <a:pt x="113396" y="37102"/>
                </a:lnTo>
                <a:lnTo>
                  <a:pt x="112326" y="38376"/>
                </a:lnTo>
                <a:lnTo>
                  <a:pt x="111229" y="39642"/>
                </a:lnTo>
                <a:lnTo>
                  <a:pt x="110079" y="40916"/>
                </a:lnTo>
                <a:lnTo>
                  <a:pt x="108929" y="42189"/>
                </a:lnTo>
                <a:lnTo>
                  <a:pt x="108795" y="42367"/>
                </a:lnTo>
                <a:lnTo>
                  <a:pt x="108715" y="42545"/>
                </a:lnTo>
                <a:lnTo>
                  <a:pt x="108688" y="42722"/>
                </a:lnTo>
                <a:lnTo>
                  <a:pt x="108688" y="42892"/>
                </a:lnTo>
                <a:lnTo>
                  <a:pt x="108768" y="43062"/>
                </a:lnTo>
                <a:lnTo>
                  <a:pt x="108848" y="43224"/>
                </a:lnTo>
                <a:lnTo>
                  <a:pt x="109009" y="43386"/>
                </a:lnTo>
                <a:lnTo>
                  <a:pt x="109196" y="43540"/>
                </a:lnTo>
                <a:lnTo>
                  <a:pt x="109437" y="43695"/>
                </a:lnTo>
                <a:lnTo>
                  <a:pt x="109704" y="43841"/>
                </a:lnTo>
                <a:lnTo>
                  <a:pt x="109999" y="43980"/>
                </a:lnTo>
                <a:lnTo>
                  <a:pt x="110346" y="44119"/>
                </a:lnTo>
                <a:lnTo>
                  <a:pt x="110694" y="44251"/>
                </a:lnTo>
                <a:lnTo>
                  <a:pt x="111095" y="44374"/>
                </a:lnTo>
                <a:lnTo>
                  <a:pt x="111523" y="44490"/>
                </a:lnTo>
                <a:lnTo>
                  <a:pt x="111951" y="44598"/>
                </a:lnTo>
                <a:lnTo>
                  <a:pt x="112433" y="44698"/>
                </a:lnTo>
                <a:lnTo>
                  <a:pt x="112915" y="44791"/>
                </a:lnTo>
                <a:lnTo>
                  <a:pt x="113423" y="44876"/>
                </a:lnTo>
                <a:lnTo>
                  <a:pt x="113958" y="44953"/>
                </a:lnTo>
                <a:lnTo>
                  <a:pt x="114493" y="45023"/>
                </a:lnTo>
                <a:lnTo>
                  <a:pt x="115055" y="45084"/>
                </a:lnTo>
                <a:lnTo>
                  <a:pt x="115616" y="45131"/>
                </a:lnTo>
                <a:lnTo>
                  <a:pt x="116178" y="45169"/>
                </a:lnTo>
                <a:lnTo>
                  <a:pt x="116740" y="45200"/>
                </a:lnTo>
                <a:lnTo>
                  <a:pt x="117328" y="45223"/>
                </a:lnTo>
                <a:lnTo>
                  <a:pt x="117917" y="45231"/>
                </a:lnTo>
                <a:lnTo>
                  <a:pt x="118505" y="45231"/>
                </a:lnTo>
                <a:lnTo>
                  <a:pt x="119094" y="45216"/>
                </a:lnTo>
                <a:lnTo>
                  <a:pt x="119656" y="45185"/>
                </a:lnTo>
                <a:lnTo>
                  <a:pt x="120244" y="45154"/>
                </a:lnTo>
                <a:lnTo>
                  <a:pt x="120806" y="45100"/>
                </a:lnTo>
                <a:lnTo>
                  <a:pt x="139719" y="43178"/>
                </a:lnTo>
                <a:lnTo>
                  <a:pt x="158631" y="41248"/>
                </a:lnTo>
                <a:lnTo>
                  <a:pt x="196430" y="37372"/>
                </a:lnTo>
                <a:lnTo>
                  <a:pt x="194424" y="39920"/>
                </a:lnTo>
                <a:lnTo>
                  <a:pt x="192364" y="42467"/>
                </a:lnTo>
                <a:lnTo>
                  <a:pt x="190251" y="45007"/>
                </a:lnTo>
                <a:lnTo>
                  <a:pt x="188084" y="47547"/>
                </a:lnTo>
                <a:lnTo>
                  <a:pt x="185917" y="50079"/>
                </a:lnTo>
                <a:lnTo>
                  <a:pt x="183670" y="52619"/>
                </a:lnTo>
                <a:lnTo>
                  <a:pt x="181423" y="55151"/>
                </a:lnTo>
                <a:lnTo>
                  <a:pt x="179149" y="57676"/>
                </a:lnTo>
                <a:lnTo>
                  <a:pt x="178989" y="57884"/>
                </a:lnTo>
                <a:lnTo>
                  <a:pt x="178908" y="58077"/>
                </a:lnTo>
                <a:lnTo>
                  <a:pt x="178855" y="58270"/>
                </a:lnTo>
                <a:lnTo>
                  <a:pt x="178882" y="58448"/>
                </a:lnTo>
                <a:lnTo>
                  <a:pt x="178962" y="58625"/>
                </a:lnTo>
                <a:lnTo>
                  <a:pt x="179096" y="58795"/>
                </a:lnTo>
                <a:lnTo>
                  <a:pt x="179283" y="58949"/>
                </a:lnTo>
                <a:lnTo>
                  <a:pt x="179497" y="59104"/>
                </a:lnTo>
                <a:lnTo>
                  <a:pt x="179791" y="59250"/>
                </a:lnTo>
                <a:lnTo>
                  <a:pt x="180085" y="59382"/>
                </a:lnTo>
                <a:lnTo>
                  <a:pt x="180433" y="59513"/>
                </a:lnTo>
                <a:lnTo>
                  <a:pt x="180834" y="59629"/>
                </a:lnTo>
                <a:lnTo>
                  <a:pt x="181236" y="59744"/>
                </a:lnTo>
                <a:lnTo>
                  <a:pt x="181690" y="59845"/>
                </a:lnTo>
                <a:lnTo>
                  <a:pt x="182172" y="59937"/>
                </a:lnTo>
                <a:lnTo>
                  <a:pt x="182680" y="60022"/>
                </a:lnTo>
                <a:lnTo>
                  <a:pt x="183215" y="60100"/>
                </a:lnTo>
                <a:lnTo>
                  <a:pt x="183750" y="60161"/>
                </a:lnTo>
                <a:lnTo>
                  <a:pt x="184312" y="60223"/>
                </a:lnTo>
                <a:lnTo>
                  <a:pt x="184874" y="60269"/>
                </a:lnTo>
                <a:lnTo>
                  <a:pt x="185462" y="60308"/>
                </a:lnTo>
                <a:lnTo>
                  <a:pt x="186077" y="60339"/>
                </a:lnTo>
                <a:lnTo>
                  <a:pt x="186666" y="60354"/>
                </a:lnTo>
                <a:lnTo>
                  <a:pt x="187281" y="60362"/>
                </a:lnTo>
                <a:lnTo>
                  <a:pt x="187896" y="60362"/>
                </a:lnTo>
                <a:lnTo>
                  <a:pt x="188485" y="60354"/>
                </a:lnTo>
                <a:lnTo>
                  <a:pt x="189100" y="60331"/>
                </a:lnTo>
                <a:lnTo>
                  <a:pt x="189689" y="60300"/>
                </a:lnTo>
                <a:lnTo>
                  <a:pt x="190277" y="60262"/>
                </a:lnTo>
                <a:lnTo>
                  <a:pt x="190839" y="60208"/>
                </a:lnTo>
                <a:lnTo>
                  <a:pt x="191401" y="60146"/>
                </a:lnTo>
                <a:lnTo>
                  <a:pt x="191936" y="60069"/>
                </a:lnTo>
                <a:lnTo>
                  <a:pt x="209859" y="57374"/>
                </a:lnTo>
                <a:lnTo>
                  <a:pt x="218793" y="56016"/>
                </a:lnTo>
                <a:lnTo>
                  <a:pt x="227728" y="54657"/>
                </a:lnTo>
                <a:lnTo>
                  <a:pt x="236636" y="53283"/>
                </a:lnTo>
                <a:lnTo>
                  <a:pt x="241103" y="52588"/>
                </a:lnTo>
                <a:lnTo>
                  <a:pt x="245544" y="51893"/>
                </a:lnTo>
                <a:lnTo>
                  <a:pt x="249958" y="51191"/>
                </a:lnTo>
                <a:lnTo>
                  <a:pt x="254372" y="50481"/>
                </a:lnTo>
                <a:lnTo>
                  <a:pt x="258786" y="49770"/>
                </a:lnTo>
                <a:lnTo>
                  <a:pt x="263173" y="49052"/>
                </a:lnTo>
                <a:lnTo>
                  <a:pt x="263467" y="49006"/>
                </a:lnTo>
                <a:lnTo>
                  <a:pt x="263708" y="48952"/>
                </a:lnTo>
                <a:lnTo>
                  <a:pt x="263948" y="48898"/>
                </a:lnTo>
                <a:lnTo>
                  <a:pt x="264189" y="48844"/>
                </a:lnTo>
                <a:lnTo>
                  <a:pt x="264403" y="48790"/>
                </a:lnTo>
                <a:lnTo>
                  <a:pt x="264590" y="48728"/>
                </a:lnTo>
                <a:lnTo>
                  <a:pt x="264938" y="48597"/>
                </a:lnTo>
                <a:lnTo>
                  <a:pt x="265206" y="48466"/>
                </a:lnTo>
                <a:lnTo>
                  <a:pt x="265446" y="48327"/>
                </a:lnTo>
                <a:lnTo>
                  <a:pt x="265634" y="48180"/>
                </a:lnTo>
                <a:lnTo>
                  <a:pt x="265741" y="48033"/>
                </a:lnTo>
                <a:lnTo>
                  <a:pt x="265821" y="47879"/>
                </a:lnTo>
                <a:lnTo>
                  <a:pt x="265848" y="47725"/>
                </a:lnTo>
                <a:lnTo>
                  <a:pt x="265821" y="47562"/>
                </a:lnTo>
                <a:lnTo>
                  <a:pt x="265767" y="47408"/>
                </a:lnTo>
                <a:lnTo>
                  <a:pt x="265634" y="47254"/>
                </a:lnTo>
                <a:lnTo>
                  <a:pt x="265500" y="47099"/>
                </a:lnTo>
                <a:lnTo>
                  <a:pt x="265313" y="46953"/>
                </a:lnTo>
                <a:lnTo>
                  <a:pt x="265072" y="46806"/>
                </a:lnTo>
                <a:lnTo>
                  <a:pt x="264804" y="46667"/>
                </a:lnTo>
                <a:lnTo>
                  <a:pt x="264510" y="46528"/>
                </a:lnTo>
                <a:lnTo>
                  <a:pt x="264162" y="46404"/>
                </a:lnTo>
                <a:lnTo>
                  <a:pt x="263815" y="46281"/>
                </a:lnTo>
                <a:lnTo>
                  <a:pt x="263413" y="46173"/>
                </a:lnTo>
                <a:lnTo>
                  <a:pt x="262985" y="46080"/>
                </a:lnTo>
                <a:lnTo>
                  <a:pt x="262557" y="45988"/>
                </a:lnTo>
                <a:lnTo>
                  <a:pt x="262076" y="45918"/>
                </a:lnTo>
                <a:lnTo>
                  <a:pt x="261594" y="45856"/>
                </a:lnTo>
                <a:lnTo>
                  <a:pt x="261086" y="45810"/>
                </a:lnTo>
                <a:lnTo>
                  <a:pt x="260551" y="45787"/>
                </a:lnTo>
                <a:lnTo>
                  <a:pt x="260016" y="45771"/>
                </a:lnTo>
                <a:lnTo>
                  <a:pt x="259722" y="45771"/>
                </a:lnTo>
                <a:lnTo>
                  <a:pt x="259454" y="45779"/>
                </a:lnTo>
                <a:lnTo>
                  <a:pt x="259160" y="45787"/>
                </a:lnTo>
                <a:lnTo>
                  <a:pt x="258866" y="45802"/>
                </a:lnTo>
                <a:lnTo>
                  <a:pt x="258598" y="45825"/>
                </a:lnTo>
                <a:lnTo>
                  <a:pt x="258304" y="45849"/>
                </a:lnTo>
                <a:lnTo>
                  <a:pt x="258010" y="45880"/>
                </a:lnTo>
                <a:lnTo>
                  <a:pt x="257716" y="45918"/>
                </a:lnTo>
                <a:lnTo>
                  <a:pt x="250466" y="46860"/>
                </a:lnTo>
                <a:lnTo>
                  <a:pt x="243270" y="47825"/>
                </a:lnTo>
                <a:lnTo>
                  <a:pt x="236074" y="48790"/>
                </a:lnTo>
                <a:lnTo>
                  <a:pt x="228878" y="49763"/>
                </a:lnTo>
                <a:lnTo>
                  <a:pt x="221682" y="50743"/>
                </a:lnTo>
                <a:lnTo>
                  <a:pt x="214513" y="51731"/>
                </a:lnTo>
                <a:lnTo>
                  <a:pt x="200175" y="53700"/>
                </a:lnTo>
                <a:lnTo>
                  <a:pt x="201352" y="52472"/>
                </a:lnTo>
                <a:lnTo>
                  <a:pt x="202529" y="51237"/>
                </a:lnTo>
                <a:lnTo>
                  <a:pt x="203653" y="50010"/>
                </a:lnTo>
                <a:lnTo>
                  <a:pt x="204776" y="48774"/>
                </a:lnTo>
                <a:lnTo>
                  <a:pt x="206996" y="46304"/>
                </a:lnTo>
                <a:lnTo>
                  <a:pt x="209136" y="43826"/>
                </a:lnTo>
                <a:lnTo>
                  <a:pt x="211223" y="41348"/>
                </a:lnTo>
                <a:lnTo>
                  <a:pt x="213256" y="38862"/>
                </a:lnTo>
                <a:lnTo>
                  <a:pt x="215262" y="36376"/>
                </a:lnTo>
                <a:lnTo>
                  <a:pt x="217188" y="33883"/>
                </a:lnTo>
                <a:lnTo>
                  <a:pt x="217295" y="33705"/>
                </a:lnTo>
                <a:lnTo>
                  <a:pt x="217376" y="33535"/>
                </a:lnTo>
                <a:lnTo>
                  <a:pt x="217376" y="33366"/>
                </a:lnTo>
                <a:lnTo>
                  <a:pt x="217349" y="33196"/>
                </a:lnTo>
                <a:lnTo>
                  <a:pt x="217295" y="33026"/>
                </a:lnTo>
                <a:lnTo>
                  <a:pt x="217188" y="32864"/>
                </a:lnTo>
                <a:lnTo>
                  <a:pt x="217028" y="32709"/>
                </a:lnTo>
                <a:lnTo>
                  <a:pt x="216841" y="32555"/>
                </a:lnTo>
                <a:lnTo>
                  <a:pt x="216627" y="32408"/>
                </a:lnTo>
                <a:lnTo>
                  <a:pt x="216359" y="32262"/>
                </a:lnTo>
                <a:lnTo>
                  <a:pt x="216065" y="32123"/>
                </a:lnTo>
                <a:lnTo>
                  <a:pt x="215744" y="31991"/>
                </a:lnTo>
                <a:lnTo>
                  <a:pt x="215396" y="31868"/>
                </a:lnTo>
                <a:lnTo>
                  <a:pt x="215022" y="31744"/>
                </a:lnTo>
                <a:lnTo>
                  <a:pt x="214620" y="31629"/>
                </a:lnTo>
                <a:lnTo>
                  <a:pt x="214192" y="31521"/>
                </a:lnTo>
                <a:lnTo>
                  <a:pt x="213764" y="31420"/>
                </a:lnTo>
                <a:lnTo>
                  <a:pt x="213283" y="31328"/>
                </a:lnTo>
                <a:lnTo>
                  <a:pt x="212801" y="31250"/>
                </a:lnTo>
                <a:lnTo>
                  <a:pt x="212293" y="31173"/>
                </a:lnTo>
                <a:lnTo>
                  <a:pt x="211785" y="31104"/>
                </a:lnTo>
                <a:lnTo>
                  <a:pt x="211250" y="31050"/>
                </a:lnTo>
                <a:lnTo>
                  <a:pt x="210715" y="30996"/>
                </a:lnTo>
                <a:lnTo>
                  <a:pt x="210153" y="30957"/>
                </a:lnTo>
                <a:lnTo>
                  <a:pt x="209591" y="30926"/>
                </a:lnTo>
                <a:lnTo>
                  <a:pt x="209029" y="30911"/>
                </a:lnTo>
                <a:lnTo>
                  <a:pt x="208468" y="30903"/>
                </a:lnTo>
                <a:lnTo>
                  <a:pt x="207879" y="30903"/>
                </a:lnTo>
                <a:lnTo>
                  <a:pt x="207317" y="30918"/>
                </a:lnTo>
                <a:lnTo>
                  <a:pt x="206729" y="30949"/>
                </a:lnTo>
                <a:lnTo>
                  <a:pt x="206167" y="30988"/>
                </a:lnTo>
                <a:lnTo>
                  <a:pt x="205579" y="31034"/>
                </a:lnTo>
                <a:lnTo>
                  <a:pt x="168074" y="34809"/>
                </a:lnTo>
                <a:lnTo>
                  <a:pt x="149349" y="36701"/>
                </a:lnTo>
                <a:lnTo>
                  <a:pt x="130597" y="38592"/>
                </a:lnTo>
                <a:lnTo>
                  <a:pt x="131640" y="37357"/>
                </a:lnTo>
                <a:lnTo>
                  <a:pt x="132656" y="36114"/>
                </a:lnTo>
                <a:lnTo>
                  <a:pt x="133673" y="34871"/>
                </a:lnTo>
                <a:lnTo>
                  <a:pt x="134636" y="33628"/>
                </a:lnTo>
                <a:lnTo>
                  <a:pt x="135599" y="32385"/>
                </a:lnTo>
                <a:lnTo>
                  <a:pt x="136535" y="31135"/>
                </a:lnTo>
                <a:lnTo>
                  <a:pt x="137472" y="29892"/>
                </a:lnTo>
                <a:lnTo>
                  <a:pt x="138354" y="28641"/>
                </a:lnTo>
                <a:lnTo>
                  <a:pt x="139237" y="27390"/>
                </a:lnTo>
                <a:lnTo>
                  <a:pt x="140093" y="26140"/>
                </a:lnTo>
                <a:lnTo>
                  <a:pt x="140949" y="24889"/>
                </a:lnTo>
                <a:lnTo>
                  <a:pt x="141778" y="23638"/>
                </a:lnTo>
                <a:lnTo>
                  <a:pt x="142581" y="22380"/>
                </a:lnTo>
                <a:lnTo>
                  <a:pt x="143357" y="21130"/>
                </a:lnTo>
                <a:lnTo>
                  <a:pt x="144106" y="19871"/>
                </a:lnTo>
                <a:lnTo>
                  <a:pt x="144855" y="18613"/>
                </a:lnTo>
                <a:lnTo>
                  <a:pt x="144962" y="18420"/>
                </a:lnTo>
                <a:lnTo>
                  <a:pt x="144988" y="18235"/>
                </a:lnTo>
                <a:lnTo>
                  <a:pt x="144988" y="18057"/>
                </a:lnTo>
                <a:lnTo>
                  <a:pt x="144962" y="17879"/>
                </a:lnTo>
                <a:lnTo>
                  <a:pt x="144881" y="17710"/>
                </a:lnTo>
                <a:lnTo>
                  <a:pt x="144748" y="17547"/>
                </a:lnTo>
                <a:lnTo>
                  <a:pt x="144614" y="17385"/>
                </a:lnTo>
                <a:lnTo>
                  <a:pt x="144427" y="17231"/>
                </a:lnTo>
                <a:lnTo>
                  <a:pt x="144186" y="17077"/>
                </a:lnTo>
                <a:lnTo>
                  <a:pt x="143945" y="16938"/>
                </a:lnTo>
                <a:lnTo>
                  <a:pt x="143651" y="16799"/>
                </a:lnTo>
                <a:lnTo>
                  <a:pt x="143330" y="16667"/>
                </a:lnTo>
                <a:lnTo>
                  <a:pt x="142982" y="16544"/>
                </a:lnTo>
                <a:lnTo>
                  <a:pt x="142608" y="16428"/>
                </a:lnTo>
                <a:lnTo>
                  <a:pt x="142233" y="16312"/>
                </a:lnTo>
                <a:lnTo>
                  <a:pt x="141805" y="16212"/>
                </a:lnTo>
                <a:lnTo>
                  <a:pt x="141350" y="16112"/>
                </a:lnTo>
                <a:lnTo>
                  <a:pt x="140896" y="16027"/>
                </a:lnTo>
                <a:lnTo>
                  <a:pt x="140414" y="15942"/>
                </a:lnTo>
                <a:lnTo>
                  <a:pt x="139906" y="15872"/>
                </a:lnTo>
                <a:lnTo>
                  <a:pt x="139398" y="15803"/>
                </a:lnTo>
                <a:lnTo>
                  <a:pt x="138863" y="15749"/>
                </a:lnTo>
                <a:lnTo>
                  <a:pt x="138328" y="15702"/>
                </a:lnTo>
                <a:lnTo>
                  <a:pt x="137766" y="15664"/>
                </a:lnTo>
                <a:lnTo>
                  <a:pt x="137177" y="15633"/>
                </a:lnTo>
                <a:lnTo>
                  <a:pt x="136616" y="15618"/>
                </a:lnTo>
                <a:lnTo>
                  <a:pt x="136027" y="15602"/>
                </a:lnTo>
                <a:lnTo>
                  <a:pt x="135439" y="15602"/>
                </a:lnTo>
                <a:lnTo>
                  <a:pt x="134823" y="15610"/>
                </a:lnTo>
                <a:lnTo>
                  <a:pt x="134235" y="15633"/>
                </a:lnTo>
                <a:lnTo>
                  <a:pt x="133619" y="15664"/>
                </a:lnTo>
                <a:lnTo>
                  <a:pt x="133031" y="15702"/>
                </a:lnTo>
                <a:lnTo>
                  <a:pt x="71478" y="20435"/>
                </a:lnTo>
                <a:lnTo>
                  <a:pt x="73029" y="18281"/>
                </a:lnTo>
                <a:lnTo>
                  <a:pt x="74634" y="16127"/>
                </a:lnTo>
                <a:lnTo>
                  <a:pt x="76239" y="13973"/>
                </a:lnTo>
                <a:lnTo>
                  <a:pt x="77898" y="11827"/>
                </a:lnTo>
                <a:lnTo>
                  <a:pt x="79610" y="9681"/>
                </a:lnTo>
                <a:lnTo>
                  <a:pt x="81322" y="7542"/>
                </a:lnTo>
                <a:lnTo>
                  <a:pt x="83114" y="5396"/>
                </a:lnTo>
                <a:lnTo>
                  <a:pt x="84960" y="3258"/>
                </a:lnTo>
                <a:lnTo>
                  <a:pt x="85067" y="3088"/>
                </a:lnTo>
                <a:lnTo>
                  <a:pt x="85147" y="2911"/>
                </a:lnTo>
                <a:lnTo>
                  <a:pt x="85174" y="2733"/>
                </a:lnTo>
                <a:lnTo>
                  <a:pt x="85147" y="2563"/>
                </a:lnTo>
                <a:lnTo>
                  <a:pt x="85067" y="2386"/>
                </a:lnTo>
                <a:lnTo>
                  <a:pt x="84933" y="2216"/>
                </a:lnTo>
                <a:lnTo>
                  <a:pt x="84773" y="2046"/>
                </a:lnTo>
                <a:lnTo>
                  <a:pt x="84586" y="1876"/>
                </a:lnTo>
                <a:lnTo>
                  <a:pt x="84345" y="1714"/>
                </a:lnTo>
                <a:lnTo>
                  <a:pt x="84051" y="1552"/>
                </a:lnTo>
                <a:lnTo>
                  <a:pt x="83730" y="1397"/>
                </a:lnTo>
                <a:lnTo>
                  <a:pt x="83382" y="1243"/>
                </a:lnTo>
                <a:lnTo>
                  <a:pt x="83007" y="1104"/>
                </a:lnTo>
                <a:lnTo>
                  <a:pt x="82606" y="965"/>
                </a:lnTo>
                <a:lnTo>
                  <a:pt x="82151" y="834"/>
                </a:lnTo>
                <a:lnTo>
                  <a:pt x="81697" y="710"/>
                </a:lnTo>
                <a:lnTo>
                  <a:pt x="81215" y="595"/>
                </a:lnTo>
                <a:lnTo>
                  <a:pt x="80707" y="486"/>
                </a:lnTo>
                <a:lnTo>
                  <a:pt x="80199" y="386"/>
                </a:lnTo>
                <a:lnTo>
                  <a:pt x="79637" y="301"/>
                </a:lnTo>
                <a:lnTo>
                  <a:pt x="79102" y="224"/>
                </a:lnTo>
                <a:lnTo>
                  <a:pt x="78513" y="155"/>
                </a:lnTo>
                <a:lnTo>
                  <a:pt x="77925" y="101"/>
                </a:lnTo>
                <a:lnTo>
                  <a:pt x="77336" y="54"/>
                </a:lnTo>
                <a:lnTo>
                  <a:pt x="76748" y="23"/>
                </a:lnTo>
                <a:lnTo>
                  <a:pt x="76159" y="8"/>
                </a:lnTo>
                <a:lnTo>
                  <a:pt x="75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2"/>
        </a:solid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719997" y="1482950"/>
            <a:ext cx="371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720000" y="2493775"/>
            <a:ext cx="3943800" cy="13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9"/>
          <p:cNvSpPr/>
          <p:nvPr/>
        </p:nvSpPr>
        <p:spPr>
          <a:xfrm rot="10800000">
            <a:off x="358779" y="408134"/>
            <a:ext cx="395820" cy="541616"/>
          </a:xfrm>
          <a:custGeom>
            <a:avLst/>
            <a:gdLst/>
            <a:ahLst/>
            <a:cxnLst/>
            <a:rect l="l" t="t" r="r" b="b"/>
            <a:pathLst>
              <a:path w="159766" h="119562" extrusionOk="0">
                <a:moveTo>
                  <a:pt x="111586" y="1"/>
                </a:moveTo>
                <a:lnTo>
                  <a:pt x="111157" y="12"/>
                </a:lnTo>
                <a:lnTo>
                  <a:pt x="110728" y="35"/>
                </a:lnTo>
                <a:lnTo>
                  <a:pt x="110299" y="80"/>
                </a:lnTo>
                <a:lnTo>
                  <a:pt x="109894" y="149"/>
                </a:lnTo>
                <a:lnTo>
                  <a:pt x="109513" y="229"/>
                </a:lnTo>
                <a:lnTo>
                  <a:pt x="109132" y="320"/>
                </a:lnTo>
                <a:lnTo>
                  <a:pt x="108751" y="434"/>
                </a:lnTo>
                <a:lnTo>
                  <a:pt x="108417" y="559"/>
                </a:lnTo>
                <a:lnTo>
                  <a:pt x="108083" y="696"/>
                </a:lnTo>
                <a:lnTo>
                  <a:pt x="107774" y="855"/>
                </a:lnTo>
                <a:lnTo>
                  <a:pt x="107488" y="1014"/>
                </a:lnTo>
                <a:lnTo>
                  <a:pt x="107226" y="1185"/>
                </a:lnTo>
                <a:lnTo>
                  <a:pt x="107011" y="1368"/>
                </a:lnTo>
                <a:lnTo>
                  <a:pt x="106797" y="1561"/>
                </a:lnTo>
                <a:lnTo>
                  <a:pt x="106630" y="1766"/>
                </a:lnTo>
                <a:lnTo>
                  <a:pt x="106487" y="1971"/>
                </a:lnTo>
                <a:lnTo>
                  <a:pt x="106392" y="2188"/>
                </a:lnTo>
                <a:lnTo>
                  <a:pt x="106344" y="2404"/>
                </a:lnTo>
                <a:lnTo>
                  <a:pt x="106320" y="2632"/>
                </a:lnTo>
                <a:lnTo>
                  <a:pt x="106344" y="2848"/>
                </a:lnTo>
                <a:lnTo>
                  <a:pt x="106392" y="3076"/>
                </a:lnTo>
                <a:lnTo>
                  <a:pt x="106511" y="3315"/>
                </a:lnTo>
                <a:lnTo>
                  <a:pt x="106654" y="3543"/>
                </a:lnTo>
                <a:lnTo>
                  <a:pt x="106868" y="3771"/>
                </a:lnTo>
                <a:lnTo>
                  <a:pt x="108751" y="5616"/>
                </a:lnTo>
                <a:lnTo>
                  <a:pt x="110633" y="7462"/>
                </a:lnTo>
                <a:lnTo>
                  <a:pt x="112563" y="9284"/>
                </a:lnTo>
                <a:lnTo>
                  <a:pt x="114493" y="11118"/>
                </a:lnTo>
                <a:lnTo>
                  <a:pt x="118401" y="14752"/>
                </a:lnTo>
                <a:lnTo>
                  <a:pt x="122332" y="18374"/>
                </a:lnTo>
                <a:lnTo>
                  <a:pt x="126240" y="22008"/>
                </a:lnTo>
                <a:lnTo>
                  <a:pt x="128170" y="23831"/>
                </a:lnTo>
                <a:lnTo>
                  <a:pt x="130076" y="25653"/>
                </a:lnTo>
                <a:lnTo>
                  <a:pt x="131959" y="27487"/>
                </a:lnTo>
                <a:lnTo>
                  <a:pt x="133841" y="29321"/>
                </a:lnTo>
                <a:lnTo>
                  <a:pt x="135676" y="31178"/>
                </a:lnTo>
                <a:lnTo>
                  <a:pt x="137463" y="33035"/>
                </a:lnTo>
                <a:lnTo>
                  <a:pt x="132817" y="33217"/>
                </a:lnTo>
                <a:lnTo>
                  <a:pt x="128170" y="33422"/>
                </a:lnTo>
                <a:lnTo>
                  <a:pt x="123548" y="33650"/>
                </a:lnTo>
                <a:lnTo>
                  <a:pt x="118925" y="33900"/>
                </a:lnTo>
                <a:lnTo>
                  <a:pt x="114326" y="34174"/>
                </a:lnTo>
                <a:lnTo>
                  <a:pt x="109728" y="34470"/>
                </a:lnTo>
                <a:lnTo>
                  <a:pt x="105129" y="34789"/>
                </a:lnTo>
                <a:lnTo>
                  <a:pt x="100554" y="35142"/>
                </a:lnTo>
                <a:lnTo>
                  <a:pt x="95979" y="35507"/>
                </a:lnTo>
                <a:lnTo>
                  <a:pt x="91404" y="35905"/>
                </a:lnTo>
                <a:lnTo>
                  <a:pt x="86829" y="36327"/>
                </a:lnTo>
                <a:lnTo>
                  <a:pt x="82278" y="36782"/>
                </a:lnTo>
                <a:lnTo>
                  <a:pt x="77727" y="37249"/>
                </a:lnTo>
                <a:lnTo>
                  <a:pt x="73176" y="37751"/>
                </a:lnTo>
                <a:lnTo>
                  <a:pt x="68625" y="38286"/>
                </a:lnTo>
                <a:lnTo>
                  <a:pt x="64074" y="38833"/>
                </a:lnTo>
                <a:lnTo>
                  <a:pt x="63645" y="38890"/>
                </a:lnTo>
                <a:lnTo>
                  <a:pt x="63240" y="38970"/>
                </a:lnTo>
                <a:lnTo>
                  <a:pt x="62811" y="39049"/>
                </a:lnTo>
                <a:lnTo>
                  <a:pt x="62406" y="39140"/>
                </a:lnTo>
                <a:lnTo>
                  <a:pt x="62001" y="39254"/>
                </a:lnTo>
                <a:lnTo>
                  <a:pt x="61619" y="39368"/>
                </a:lnTo>
                <a:lnTo>
                  <a:pt x="61238" y="39494"/>
                </a:lnTo>
                <a:lnTo>
                  <a:pt x="60857" y="39630"/>
                </a:lnTo>
                <a:lnTo>
                  <a:pt x="60499" y="39767"/>
                </a:lnTo>
                <a:lnTo>
                  <a:pt x="60142" y="39926"/>
                </a:lnTo>
                <a:lnTo>
                  <a:pt x="59808" y="40086"/>
                </a:lnTo>
                <a:lnTo>
                  <a:pt x="59475" y="40257"/>
                </a:lnTo>
                <a:lnTo>
                  <a:pt x="59165" y="40428"/>
                </a:lnTo>
                <a:lnTo>
                  <a:pt x="58879" y="40610"/>
                </a:lnTo>
                <a:lnTo>
                  <a:pt x="58617" y="40792"/>
                </a:lnTo>
                <a:lnTo>
                  <a:pt x="58355" y="40986"/>
                </a:lnTo>
                <a:lnTo>
                  <a:pt x="58117" y="41179"/>
                </a:lnTo>
                <a:lnTo>
                  <a:pt x="57902" y="41384"/>
                </a:lnTo>
                <a:lnTo>
                  <a:pt x="57688" y="41589"/>
                </a:lnTo>
                <a:lnTo>
                  <a:pt x="57521" y="41806"/>
                </a:lnTo>
                <a:lnTo>
                  <a:pt x="57378" y="42011"/>
                </a:lnTo>
                <a:lnTo>
                  <a:pt x="57235" y="42227"/>
                </a:lnTo>
                <a:lnTo>
                  <a:pt x="57140" y="42444"/>
                </a:lnTo>
                <a:lnTo>
                  <a:pt x="57044" y="42660"/>
                </a:lnTo>
                <a:lnTo>
                  <a:pt x="56997" y="42877"/>
                </a:lnTo>
                <a:lnTo>
                  <a:pt x="56973" y="43104"/>
                </a:lnTo>
                <a:lnTo>
                  <a:pt x="56973" y="43321"/>
                </a:lnTo>
                <a:lnTo>
                  <a:pt x="57021" y="43537"/>
                </a:lnTo>
                <a:lnTo>
                  <a:pt x="57068" y="43765"/>
                </a:lnTo>
                <a:lnTo>
                  <a:pt x="57164" y="43982"/>
                </a:lnTo>
                <a:lnTo>
                  <a:pt x="57307" y="44198"/>
                </a:lnTo>
                <a:lnTo>
                  <a:pt x="57450" y="44403"/>
                </a:lnTo>
                <a:lnTo>
                  <a:pt x="59260" y="46533"/>
                </a:lnTo>
                <a:lnTo>
                  <a:pt x="61095" y="48629"/>
                </a:lnTo>
                <a:lnTo>
                  <a:pt x="62978" y="50725"/>
                </a:lnTo>
                <a:lnTo>
                  <a:pt x="64908" y="52798"/>
                </a:lnTo>
                <a:lnTo>
                  <a:pt x="66885" y="54860"/>
                </a:lnTo>
                <a:lnTo>
                  <a:pt x="68911" y="56899"/>
                </a:lnTo>
                <a:lnTo>
                  <a:pt x="70984" y="58938"/>
                </a:lnTo>
                <a:lnTo>
                  <a:pt x="73104" y="60954"/>
                </a:lnTo>
                <a:lnTo>
                  <a:pt x="75273" y="62959"/>
                </a:lnTo>
                <a:lnTo>
                  <a:pt x="77512" y="64953"/>
                </a:lnTo>
                <a:lnTo>
                  <a:pt x="78632" y="65944"/>
                </a:lnTo>
                <a:lnTo>
                  <a:pt x="79776" y="66935"/>
                </a:lnTo>
                <a:lnTo>
                  <a:pt x="80944" y="67926"/>
                </a:lnTo>
                <a:lnTo>
                  <a:pt x="82111" y="68905"/>
                </a:lnTo>
                <a:lnTo>
                  <a:pt x="83279" y="69885"/>
                </a:lnTo>
                <a:lnTo>
                  <a:pt x="84470" y="70853"/>
                </a:lnTo>
                <a:lnTo>
                  <a:pt x="85685" y="71833"/>
                </a:lnTo>
                <a:lnTo>
                  <a:pt x="86901" y="72801"/>
                </a:lnTo>
                <a:lnTo>
                  <a:pt x="88140" y="73769"/>
                </a:lnTo>
                <a:lnTo>
                  <a:pt x="89379" y="74737"/>
                </a:lnTo>
                <a:lnTo>
                  <a:pt x="90642" y="75694"/>
                </a:lnTo>
                <a:lnTo>
                  <a:pt x="91928" y="76651"/>
                </a:lnTo>
                <a:lnTo>
                  <a:pt x="86567" y="76947"/>
                </a:lnTo>
                <a:lnTo>
                  <a:pt x="81230" y="77255"/>
                </a:lnTo>
                <a:lnTo>
                  <a:pt x="75916" y="77585"/>
                </a:lnTo>
                <a:lnTo>
                  <a:pt x="70602" y="77938"/>
                </a:lnTo>
                <a:lnTo>
                  <a:pt x="65289" y="78314"/>
                </a:lnTo>
                <a:lnTo>
                  <a:pt x="59975" y="78702"/>
                </a:lnTo>
                <a:lnTo>
                  <a:pt x="54662" y="79112"/>
                </a:lnTo>
                <a:lnTo>
                  <a:pt x="49372" y="79544"/>
                </a:lnTo>
                <a:lnTo>
                  <a:pt x="44082" y="79989"/>
                </a:lnTo>
                <a:lnTo>
                  <a:pt x="38816" y="80467"/>
                </a:lnTo>
                <a:lnTo>
                  <a:pt x="33526" y="80957"/>
                </a:lnTo>
                <a:lnTo>
                  <a:pt x="28261" y="81470"/>
                </a:lnTo>
                <a:lnTo>
                  <a:pt x="23018" y="82005"/>
                </a:lnTo>
                <a:lnTo>
                  <a:pt x="17753" y="82552"/>
                </a:lnTo>
                <a:lnTo>
                  <a:pt x="12487" y="83133"/>
                </a:lnTo>
                <a:lnTo>
                  <a:pt x="7244" y="83736"/>
                </a:lnTo>
                <a:lnTo>
                  <a:pt x="6577" y="83828"/>
                </a:lnTo>
                <a:lnTo>
                  <a:pt x="5910" y="83941"/>
                </a:lnTo>
                <a:lnTo>
                  <a:pt x="5291" y="84078"/>
                </a:lnTo>
                <a:lnTo>
                  <a:pt x="4719" y="84226"/>
                </a:lnTo>
                <a:lnTo>
                  <a:pt x="4147" y="84397"/>
                </a:lnTo>
                <a:lnTo>
                  <a:pt x="3646" y="84579"/>
                </a:lnTo>
                <a:lnTo>
                  <a:pt x="3146" y="84784"/>
                </a:lnTo>
                <a:lnTo>
                  <a:pt x="2693" y="85001"/>
                </a:lnTo>
                <a:lnTo>
                  <a:pt x="2264" y="85229"/>
                </a:lnTo>
                <a:lnTo>
                  <a:pt x="1883" y="85468"/>
                </a:lnTo>
                <a:lnTo>
                  <a:pt x="1526" y="85730"/>
                </a:lnTo>
                <a:lnTo>
                  <a:pt x="1216" y="85992"/>
                </a:lnTo>
                <a:lnTo>
                  <a:pt x="930" y="86265"/>
                </a:lnTo>
                <a:lnTo>
                  <a:pt x="692" y="86539"/>
                </a:lnTo>
                <a:lnTo>
                  <a:pt x="477" y="86835"/>
                </a:lnTo>
                <a:lnTo>
                  <a:pt x="311" y="87131"/>
                </a:lnTo>
                <a:lnTo>
                  <a:pt x="168" y="87427"/>
                </a:lnTo>
                <a:lnTo>
                  <a:pt x="72" y="87723"/>
                </a:lnTo>
                <a:lnTo>
                  <a:pt x="25" y="88031"/>
                </a:lnTo>
                <a:lnTo>
                  <a:pt x="1" y="88338"/>
                </a:lnTo>
                <a:lnTo>
                  <a:pt x="1" y="88646"/>
                </a:lnTo>
                <a:lnTo>
                  <a:pt x="72" y="88954"/>
                </a:lnTo>
                <a:lnTo>
                  <a:pt x="168" y="89261"/>
                </a:lnTo>
                <a:lnTo>
                  <a:pt x="287" y="89557"/>
                </a:lnTo>
                <a:lnTo>
                  <a:pt x="454" y="89853"/>
                </a:lnTo>
                <a:lnTo>
                  <a:pt x="668" y="90150"/>
                </a:lnTo>
                <a:lnTo>
                  <a:pt x="930" y="90434"/>
                </a:lnTo>
                <a:lnTo>
                  <a:pt x="1216" y="90719"/>
                </a:lnTo>
                <a:lnTo>
                  <a:pt x="1573" y="90993"/>
                </a:lnTo>
                <a:lnTo>
                  <a:pt x="1931" y="91255"/>
                </a:lnTo>
                <a:lnTo>
                  <a:pt x="2360" y="91505"/>
                </a:lnTo>
                <a:lnTo>
                  <a:pt x="2813" y="91744"/>
                </a:lnTo>
                <a:lnTo>
                  <a:pt x="9151" y="94820"/>
                </a:lnTo>
                <a:lnTo>
                  <a:pt x="15513" y="97873"/>
                </a:lnTo>
                <a:lnTo>
                  <a:pt x="21899" y="100926"/>
                </a:lnTo>
                <a:lnTo>
                  <a:pt x="28308" y="103956"/>
                </a:lnTo>
                <a:lnTo>
                  <a:pt x="34742" y="106974"/>
                </a:lnTo>
                <a:lnTo>
                  <a:pt x="41199" y="109981"/>
                </a:lnTo>
                <a:lnTo>
                  <a:pt x="44463" y="111474"/>
                </a:lnTo>
                <a:lnTo>
                  <a:pt x="47728" y="112966"/>
                </a:lnTo>
                <a:lnTo>
                  <a:pt x="50992" y="114447"/>
                </a:lnTo>
                <a:lnTo>
                  <a:pt x="54280" y="115928"/>
                </a:lnTo>
                <a:lnTo>
                  <a:pt x="54495" y="116190"/>
                </a:lnTo>
                <a:lnTo>
                  <a:pt x="54733" y="116452"/>
                </a:lnTo>
                <a:lnTo>
                  <a:pt x="55043" y="116702"/>
                </a:lnTo>
                <a:lnTo>
                  <a:pt x="55377" y="116953"/>
                </a:lnTo>
                <a:lnTo>
                  <a:pt x="55782" y="117203"/>
                </a:lnTo>
                <a:lnTo>
                  <a:pt x="56234" y="117454"/>
                </a:lnTo>
                <a:lnTo>
                  <a:pt x="56735" y="117693"/>
                </a:lnTo>
                <a:lnTo>
                  <a:pt x="57283" y="117921"/>
                </a:lnTo>
                <a:lnTo>
                  <a:pt x="57950" y="118183"/>
                </a:lnTo>
                <a:lnTo>
                  <a:pt x="58450" y="118365"/>
                </a:lnTo>
                <a:lnTo>
                  <a:pt x="58974" y="118536"/>
                </a:lnTo>
                <a:lnTo>
                  <a:pt x="59499" y="118696"/>
                </a:lnTo>
                <a:lnTo>
                  <a:pt x="60023" y="118844"/>
                </a:lnTo>
                <a:lnTo>
                  <a:pt x="60547" y="118980"/>
                </a:lnTo>
                <a:lnTo>
                  <a:pt x="61095" y="119094"/>
                </a:lnTo>
                <a:lnTo>
                  <a:pt x="61643" y="119208"/>
                </a:lnTo>
                <a:lnTo>
                  <a:pt x="62191" y="119299"/>
                </a:lnTo>
                <a:lnTo>
                  <a:pt x="62763" y="119379"/>
                </a:lnTo>
                <a:lnTo>
                  <a:pt x="63311" y="119447"/>
                </a:lnTo>
                <a:lnTo>
                  <a:pt x="63883" y="119493"/>
                </a:lnTo>
                <a:lnTo>
                  <a:pt x="64431" y="119539"/>
                </a:lnTo>
                <a:lnTo>
                  <a:pt x="65003" y="119561"/>
                </a:lnTo>
                <a:lnTo>
                  <a:pt x="66123" y="119561"/>
                </a:lnTo>
                <a:lnTo>
                  <a:pt x="66671" y="119539"/>
                </a:lnTo>
                <a:lnTo>
                  <a:pt x="67219" y="119504"/>
                </a:lnTo>
                <a:lnTo>
                  <a:pt x="67767" y="119459"/>
                </a:lnTo>
                <a:lnTo>
                  <a:pt x="68291" y="119390"/>
                </a:lnTo>
                <a:lnTo>
                  <a:pt x="68839" y="119322"/>
                </a:lnTo>
                <a:lnTo>
                  <a:pt x="69363" y="119220"/>
                </a:lnTo>
                <a:lnTo>
                  <a:pt x="69864" y="119117"/>
                </a:lnTo>
                <a:lnTo>
                  <a:pt x="70388" y="118992"/>
                </a:lnTo>
                <a:lnTo>
                  <a:pt x="70865" y="118855"/>
                </a:lnTo>
                <a:lnTo>
                  <a:pt x="71365" y="118696"/>
                </a:lnTo>
                <a:lnTo>
                  <a:pt x="71818" y="118525"/>
                </a:lnTo>
                <a:lnTo>
                  <a:pt x="72270" y="118342"/>
                </a:lnTo>
                <a:lnTo>
                  <a:pt x="72723" y="118137"/>
                </a:lnTo>
                <a:lnTo>
                  <a:pt x="73152" y="117921"/>
                </a:lnTo>
                <a:lnTo>
                  <a:pt x="73557" y="117693"/>
                </a:lnTo>
                <a:lnTo>
                  <a:pt x="73938" y="117443"/>
                </a:lnTo>
                <a:lnTo>
                  <a:pt x="74320" y="117169"/>
                </a:lnTo>
                <a:lnTo>
                  <a:pt x="74772" y="116827"/>
                </a:lnTo>
                <a:lnTo>
                  <a:pt x="74987" y="116657"/>
                </a:lnTo>
                <a:lnTo>
                  <a:pt x="75177" y="116486"/>
                </a:lnTo>
                <a:lnTo>
                  <a:pt x="75344" y="116303"/>
                </a:lnTo>
                <a:lnTo>
                  <a:pt x="75511" y="116121"/>
                </a:lnTo>
                <a:lnTo>
                  <a:pt x="75654" y="115928"/>
                </a:lnTo>
                <a:lnTo>
                  <a:pt x="75773" y="115734"/>
                </a:lnTo>
                <a:lnTo>
                  <a:pt x="75892" y="115540"/>
                </a:lnTo>
                <a:lnTo>
                  <a:pt x="75964" y="115335"/>
                </a:lnTo>
                <a:lnTo>
                  <a:pt x="76035" y="115130"/>
                </a:lnTo>
                <a:lnTo>
                  <a:pt x="76107" y="114925"/>
                </a:lnTo>
                <a:lnTo>
                  <a:pt x="76130" y="114720"/>
                </a:lnTo>
                <a:lnTo>
                  <a:pt x="76154" y="114515"/>
                </a:lnTo>
                <a:lnTo>
                  <a:pt x="76178" y="114310"/>
                </a:lnTo>
                <a:lnTo>
                  <a:pt x="76154" y="114094"/>
                </a:lnTo>
                <a:lnTo>
                  <a:pt x="76130" y="113889"/>
                </a:lnTo>
                <a:lnTo>
                  <a:pt x="76083" y="113684"/>
                </a:lnTo>
                <a:lnTo>
                  <a:pt x="76011" y="113478"/>
                </a:lnTo>
                <a:lnTo>
                  <a:pt x="75940" y="113273"/>
                </a:lnTo>
                <a:lnTo>
                  <a:pt x="75845" y="113068"/>
                </a:lnTo>
                <a:lnTo>
                  <a:pt x="75749" y="112863"/>
                </a:lnTo>
                <a:lnTo>
                  <a:pt x="75606" y="112670"/>
                </a:lnTo>
                <a:lnTo>
                  <a:pt x="75463" y="112465"/>
                </a:lnTo>
                <a:lnTo>
                  <a:pt x="75320" y="112282"/>
                </a:lnTo>
                <a:lnTo>
                  <a:pt x="75130" y="112089"/>
                </a:lnTo>
                <a:lnTo>
                  <a:pt x="74939" y="111906"/>
                </a:lnTo>
                <a:lnTo>
                  <a:pt x="74725" y="111736"/>
                </a:lnTo>
                <a:lnTo>
                  <a:pt x="74510" y="111553"/>
                </a:lnTo>
                <a:lnTo>
                  <a:pt x="74272" y="111394"/>
                </a:lnTo>
                <a:lnTo>
                  <a:pt x="74010" y="111234"/>
                </a:lnTo>
                <a:lnTo>
                  <a:pt x="73748" y="111075"/>
                </a:lnTo>
                <a:lnTo>
                  <a:pt x="73462" y="110938"/>
                </a:lnTo>
                <a:lnTo>
                  <a:pt x="73152" y="110802"/>
                </a:lnTo>
                <a:lnTo>
                  <a:pt x="70364" y="109606"/>
                </a:lnTo>
                <a:lnTo>
                  <a:pt x="67600" y="108398"/>
                </a:lnTo>
                <a:lnTo>
                  <a:pt x="64836" y="107191"/>
                </a:lnTo>
                <a:lnTo>
                  <a:pt x="62096" y="105983"/>
                </a:lnTo>
                <a:lnTo>
                  <a:pt x="59356" y="104764"/>
                </a:lnTo>
                <a:lnTo>
                  <a:pt x="56616" y="103534"/>
                </a:lnTo>
                <a:lnTo>
                  <a:pt x="51207" y="101074"/>
                </a:lnTo>
                <a:lnTo>
                  <a:pt x="45822" y="98602"/>
                </a:lnTo>
                <a:lnTo>
                  <a:pt x="40460" y="96107"/>
                </a:lnTo>
                <a:lnTo>
                  <a:pt x="35123" y="93601"/>
                </a:lnTo>
                <a:lnTo>
                  <a:pt x="29809" y="91084"/>
                </a:lnTo>
                <a:lnTo>
                  <a:pt x="34718" y="90582"/>
                </a:lnTo>
                <a:lnTo>
                  <a:pt x="39603" y="90081"/>
                </a:lnTo>
                <a:lnTo>
                  <a:pt x="44511" y="89614"/>
                </a:lnTo>
                <a:lnTo>
                  <a:pt x="49420" y="89159"/>
                </a:lnTo>
                <a:lnTo>
                  <a:pt x="54352" y="88714"/>
                </a:lnTo>
                <a:lnTo>
                  <a:pt x="59260" y="88293"/>
                </a:lnTo>
                <a:lnTo>
                  <a:pt x="64193" y="87894"/>
                </a:lnTo>
                <a:lnTo>
                  <a:pt x="69125" y="87507"/>
                </a:lnTo>
                <a:lnTo>
                  <a:pt x="74081" y="87142"/>
                </a:lnTo>
                <a:lnTo>
                  <a:pt x="79037" y="86801"/>
                </a:lnTo>
                <a:lnTo>
                  <a:pt x="83994" y="86470"/>
                </a:lnTo>
                <a:lnTo>
                  <a:pt x="88950" y="86163"/>
                </a:lnTo>
                <a:lnTo>
                  <a:pt x="93930" y="85878"/>
                </a:lnTo>
                <a:lnTo>
                  <a:pt x="98910" y="85605"/>
                </a:lnTo>
                <a:lnTo>
                  <a:pt x="103914" y="85365"/>
                </a:lnTo>
                <a:lnTo>
                  <a:pt x="108917" y="85126"/>
                </a:lnTo>
                <a:lnTo>
                  <a:pt x="109537" y="85092"/>
                </a:lnTo>
                <a:lnTo>
                  <a:pt x="110156" y="85035"/>
                </a:lnTo>
                <a:lnTo>
                  <a:pt x="110776" y="84967"/>
                </a:lnTo>
                <a:lnTo>
                  <a:pt x="111372" y="84876"/>
                </a:lnTo>
                <a:lnTo>
                  <a:pt x="111991" y="84773"/>
                </a:lnTo>
                <a:lnTo>
                  <a:pt x="112563" y="84648"/>
                </a:lnTo>
                <a:lnTo>
                  <a:pt x="113135" y="84511"/>
                </a:lnTo>
                <a:lnTo>
                  <a:pt x="113707" y="84352"/>
                </a:lnTo>
                <a:lnTo>
                  <a:pt x="114231" y="84192"/>
                </a:lnTo>
                <a:lnTo>
                  <a:pt x="114755" y="84010"/>
                </a:lnTo>
                <a:lnTo>
                  <a:pt x="115256" y="83816"/>
                </a:lnTo>
                <a:lnTo>
                  <a:pt x="115732" y="83611"/>
                </a:lnTo>
                <a:lnTo>
                  <a:pt x="116185" y="83406"/>
                </a:lnTo>
                <a:lnTo>
                  <a:pt x="116614" y="83178"/>
                </a:lnTo>
                <a:lnTo>
                  <a:pt x="117019" y="82939"/>
                </a:lnTo>
                <a:lnTo>
                  <a:pt x="117376" y="82700"/>
                </a:lnTo>
                <a:lnTo>
                  <a:pt x="117710" y="82449"/>
                </a:lnTo>
                <a:lnTo>
                  <a:pt x="117996" y="82187"/>
                </a:lnTo>
                <a:lnTo>
                  <a:pt x="118258" y="81914"/>
                </a:lnTo>
                <a:lnTo>
                  <a:pt x="118472" y="81640"/>
                </a:lnTo>
                <a:lnTo>
                  <a:pt x="118663" y="81367"/>
                </a:lnTo>
                <a:lnTo>
                  <a:pt x="118806" y="81082"/>
                </a:lnTo>
                <a:lnTo>
                  <a:pt x="118877" y="80798"/>
                </a:lnTo>
                <a:lnTo>
                  <a:pt x="118925" y="80501"/>
                </a:lnTo>
                <a:lnTo>
                  <a:pt x="118925" y="80205"/>
                </a:lnTo>
                <a:lnTo>
                  <a:pt x="118877" y="79909"/>
                </a:lnTo>
                <a:lnTo>
                  <a:pt x="118758" y="79613"/>
                </a:lnTo>
                <a:lnTo>
                  <a:pt x="118591" y="79305"/>
                </a:lnTo>
                <a:lnTo>
                  <a:pt x="118377" y="79009"/>
                </a:lnTo>
                <a:lnTo>
                  <a:pt x="118091" y="78713"/>
                </a:lnTo>
                <a:lnTo>
                  <a:pt x="117758" y="78405"/>
                </a:lnTo>
                <a:lnTo>
                  <a:pt x="117352" y="78109"/>
                </a:lnTo>
                <a:lnTo>
                  <a:pt x="115970" y="77164"/>
                </a:lnTo>
                <a:lnTo>
                  <a:pt x="114588" y="76218"/>
                </a:lnTo>
                <a:lnTo>
                  <a:pt x="113230" y="75273"/>
                </a:lnTo>
                <a:lnTo>
                  <a:pt x="111896" y="74316"/>
                </a:lnTo>
                <a:lnTo>
                  <a:pt x="110562" y="73371"/>
                </a:lnTo>
                <a:lnTo>
                  <a:pt x="109251" y="72414"/>
                </a:lnTo>
                <a:lnTo>
                  <a:pt x="107941" y="71445"/>
                </a:lnTo>
                <a:lnTo>
                  <a:pt x="106654" y="70489"/>
                </a:lnTo>
                <a:lnTo>
                  <a:pt x="105391" y="69520"/>
                </a:lnTo>
                <a:lnTo>
                  <a:pt x="104128" y="68552"/>
                </a:lnTo>
                <a:lnTo>
                  <a:pt x="102889" y="67572"/>
                </a:lnTo>
                <a:lnTo>
                  <a:pt x="101650" y="66593"/>
                </a:lnTo>
                <a:lnTo>
                  <a:pt x="100435" y="65613"/>
                </a:lnTo>
                <a:lnTo>
                  <a:pt x="99220" y="64634"/>
                </a:lnTo>
                <a:lnTo>
                  <a:pt x="98028" y="63643"/>
                </a:lnTo>
                <a:lnTo>
                  <a:pt x="96861" y="62663"/>
                </a:lnTo>
                <a:lnTo>
                  <a:pt x="95693" y="61661"/>
                </a:lnTo>
                <a:lnTo>
                  <a:pt x="94525" y="60669"/>
                </a:lnTo>
                <a:lnTo>
                  <a:pt x="93382" y="59667"/>
                </a:lnTo>
                <a:lnTo>
                  <a:pt x="92262" y="58665"/>
                </a:lnTo>
                <a:lnTo>
                  <a:pt x="91142" y="57662"/>
                </a:lnTo>
                <a:lnTo>
                  <a:pt x="90046" y="56648"/>
                </a:lnTo>
                <a:lnTo>
                  <a:pt x="88974" y="55635"/>
                </a:lnTo>
                <a:lnTo>
                  <a:pt x="87878" y="54621"/>
                </a:lnTo>
                <a:lnTo>
                  <a:pt x="86829" y="53596"/>
                </a:lnTo>
                <a:lnTo>
                  <a:pt x="85781" y="52570"/>
                </a:lnTo>
                <a:lnTo>
                  <a:pt x="84732" y="51545"/>
                </a:lnTo>
                <a:lnTo>
                  <a:pt x="83708" y="50509"/>
                </a:lnTo>
                <a:lnTo>
                  <a:pt x="82707" y="49472"/>
                </a:lnTo>
                <a:lnTo>
                  <a:pt x="81706" y="48424"/>
                </a:lnTo>
                <a:lnTo>
                  <a:pt x="80729" y="47388"/>
                </a:lnTo>
                <a:lnTo>
                  <a:pt x="79752" y="46340"/>
                </a:lnTo>
                <a:lnTo>
                  <a:pt x="84137" y="45838"/>
                </a:lnTo>
                <a:lnTo>
                  <a:pt x="88545" y="45371"/>
                </a:lnTo>
                <a:lnTo>
                  <a:pt x="92953" y="44916"/>
                </a:lnTo>
                <a:lnTo>
                  <a:pt x="97361" y="44494"/>
                </a:lnTo>
                <a:lnTo>
                  <a:pt x="101769" y="44084"/>
                </a:lnTo>
                <a:lnTo>
                  <a:pt x="106201" y="43708"/>
                </a:lnTo>
                <a:lnTo>
                  <a:pt x="110633" y="43355"/>
                </a:lnTo>
                <a:lnTo>
                  <a:pt x="115065" y="43025"/>
                </a:lnTo>
                <a:lnTo>
                  <a:pt x="119521" y="42717"/>
                </a:lnTo>
                <a:lnTo>
                  <a:pt x="123977" y="42432"/>
                </a:lnTo>
                <a:lnTo>
                  <a:pt x="128432" y="42170"/>
                </a:lnTo>
                <a:lnTo>
                  <a:pt x="132912" y="41943"/>
                </a:lnTo>
                <a:lnTo>
                  <a:pt x="137415" y="41738"/>
                </a:lnTo>
                <a:lnTo>
                  <a:pt x="141919" y="41555"/>
                </a:lnTo>
                <a:lnTo>
                  <a:pt x="146422" y="41396"/>
                </a:lnTo>
                <a:lnTo>
                  <a:pt x="150950" y="41271"/>
                </a:lnTo>
                <a:lnTo>
                  <a:pt x="151641" y="41236"/>
                </a:lnTo>
                <a:lnTo>
                  <a:pt x="152308" y="41191"/>
                </a:lnTo>
                <a:lnTo>
                  <a:pt x="152927" y="41134"/>
                </a:lnTo>
                <a:lnTo>
                  <a:pt x="153547" y="41054"/>
                </a:lnTo>
                <a:lnTo>
                  <a:pt x="154119" y="40963"/>
                </a:lnTo>
                <a:lnTo>
                  <a:pt x="154667" y="40849"/>
                </a:lnTo>
                <a:lnTo>
                  <a:pt x="155191" y="40735"/>
                </a:lnTo>
                <a:lnTo>
                  <a:pt x="155691" y="40598"/>
                </a:lnTo>
                <a:lnTo>
                  <a:pt x="156168" y="40439"/>
                </a:lnTo>
                <a:lnTo>
                  <a:pt x="156621" y="40279"/>
                </a:lnTo>
                <a:lnTo>
                  <a:pt x="157026" y="40109"/>
                </a:lnTo>
                <a:lnTo>
                  <a:pt x="157431" y="39915"/>
                </a:lnTo>
                <a:lnTo>
                  <a:pt x="157788" y="39721"/>
                </a:lnTo>
                <a:lnTo>
                  <a:pt x="158122" y="39516"/>
                </a:lnTo>
                <a:lnTo>
                  <a:pt x="158408" y="39300"/>
                </a:lnTo>
                <a:lnTo>
                  <a:pt x="158694" y="39072"/>
                </a:lnTo>
                <a:lnTo>
                  <a:pt x="158932" y="38833"/>
                </a:lnTo>
                <a:lnTo>
                  <a:pt x="159146" y="38594"/>
                </a:lnTo>
                <a:lnTo>
                  <a:pt x="159313" y="38343"/>
                </a:lnTo>
                <a:lnTo>
                  <a:pt x="159480" y="38092"/>
                </a:lnTo>
                <a:lnTo>
                  <a:pt x="159599" y="37830"/>
                </a:lnTo>
                <a:lnTo>
                  <a:pt x="159671" y="37568"/>
                </a:lnTo>
                <a:lnTo>
                  <a:pt x="159742" y="37295"/>
                </a:lnTo>
                <a:lnTo>
                  <a:pt x="159766" y="37022"/>
                </a:lnTo>
                <a:lnTo>
                  <a:pt x="159766" y="36737"/>
                </a:lnTo>
                <a:lnTo>
                  <a:pt x="159718" y="36452"/>
                </a:lnTo>
                <a:lnTo>
                  <a:pt x="159647" y="36167"/>
                </a:lnTo>
                <a:lnTo>
                  <a:pt x="159551" y="35883"/>
                </a:lnTo>
                <a:lnTo>
                  <a:pt x="159408" y="35598"/>
                </a:lnTo>
                <a:lnTo>
                  <a:pt x="159242" y="35313"/>
                </a:lnTo>
                <a:lnTo>
                  <a:pt x="159027" y="35017"/>
                </a:lnTo>
                <a:lnTo>
                  <a:pt x="158789" y="34732"/>
                </a:lnTo>
                <a:lnTo>
                  <a:pt x="157764" y="33593"/>
                </a:lnTo>
                <a:lnTo>
                  <a:pt x="156740" y="32454"/>
                </a:lnTo>
                <a:lnTo>
                  <a:pt x="155667" y="31315"/>
                </a:lnTo>
                <a:lnTo>
                  <a:pt x="154595" y="30176"/>
                </a:lnTo>
                <a:lnTo>
                  <a:pt x="153523" y="29037"/>
                </a:lnTo>
                <a:lnTo>
                  <a:pt x="152403" y="27897"/>
                </a:lnTo>
                <a:lnTo>
                  <a:pt x="151283" y="26758"/>
                </a:lnTo>
                <a:lnTo>
                  <a:pt x="150116" y="25631"/>
                </a:lnTo>
                <a:lnTo>
                  <a:pt x="148948" y="24503"/>
                </a:lnTo>
                <a:lnTo>
                  <a:pt x="147757" y="23387"/>
                </a:lnTo>
                <a:lnTo>
                  <a:pt x="146541" y="22270"/>
                </a:lnTo>
                <a:lnTo>
                  <a:pt x="145302" y="21154"/>
                </a:lnTo>
                <a:lnTo>
                  <a:pt x="144063" y="20049"/>
                </a:lnTo>
                <a:lnTo>
                  <a:pt x="142777" y="18944"/>
                </a:lnTo>
                <a:lnTo>
                  <a:pt x="141466" y="17850"/>
                </a:lnTo>
                <a:lnTo>
                  <a:pt x="140132" y="16768"/>
                </a:lnTo>
                <a:lnTo>
                  <a:pt x="138774" y="15686"/>
                </a:lnTo>
                <a:lnTo>
                  <a:pt x="137392" y="14615"/>
                </a:lnTo>
                <a:lnTo>
                  <a:pt x="135986" y="13556"/>
                </a:lnTo>
                <a:lnTo>
                  <a:pt x="134556" y="12497"/>
                </a:lnTo>
                <a:lnTo>
                  <a:pt x="133103" y="11460"/>
                </a:lnTo>
                <a:lnTo>
                  <a:pt x="131601" y="10424"/>
                </a:lnTo>
                <a:lnTo>
                  <a:pt x="130076" y="9398"/>
                </a:lnTo>
                <a:lnTo>
                  <a:pt x="128528" y="8385"/>
                </a:lnTo>
                <a:lnTo>
                  <a:pt x="126955" y="7393"/>
                </a:lnTo>
                <a:lnTo>
                  <a:pt x="125335" y="6402"/>
                </a:lnTo>
                <a:lnTo>
                  <a:pt x="123714" y="5434"/>
                </a:lnTo>
                <a:lnTo>
                  <a:pt x="122023" y="4466"/>
                </a:lnTo>
                <a:lnTo>
                  <a:pt x="120331" y="3521"/>
                </a:lnTo>
                <a:lnTo>
                  <a:pt x="118591" y="2586"/>
                </a:lnTo>
                <a:lnTo>
                  <a:pt x="116828" y="1664"/>
                </a:lnTo>
                <a:lnTo>
                  <a:pt x="115017" y="764"/>
                </a:lnTo>
                <a:lnTo>
                  <a:pt x="114612" y="582"/>
                </a:lnTo>
                <a:lnTo>
                  <a:pt x="114183" y="422"/>
                </a:lnTo>
                <a:lnTo>
                  <a:pt x="113754" y="297"/>
                </a:lnTo>
                <a:lnTo>
                  <a:pt x="113326" y="183"/>
                </a:lnTo>
                <a:lnTo>
                  <a:pt x="112897" y="103"/>
                </a:lnTo>
                <a:lnTo>
                  <a:pt x="112444" y="46"/>
                </a:lnTo>
                <a:lnTo>
                  <a:pt x="112015" y="12"/>
                </a:lnTo>
                <a:lnTo>
                  <a:pt x="11158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9"/>
          <p:cNvSpPr/>
          <p:nvPr/>
        </p:nvSpPr>
        <p:spPr>
          <a:xfrm rot="10800000">
            <a:off x="449" y="2899162"/>
            <a:ext cx="1585975" cy="2251273"/>
          </a:xfrm>
          <a:custGeom>
            <a:avLst/>
            <a:gdLst/>
            <a:ahLst/>
            <a:cxnLst/>
            <a:rect l="l" t="t" r="r" b="b"/>
            <a:pathLst>
              <a:path w="501098" h="388653" extrusionOk="0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9"/>
          <p:cNvSpPr/>
          <p:nvPr/>
        </p:nvSpPr>
        <p:spPr>
          <a:xfrm rot="8455697">
            <a:off x="6497113" y="1565556"/>
            <a:ext cx="805618" cy="377414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9"/>
          <p:cNvSpPr/>
          <p:nvPr/>
        </p:nvSpPr>
        <p:spPr>
          <a:xfrm rot="10800000">
            <a:off x="6701074" y="-78586"/>
            <a:ext cx="1414525" cy="756712"/>
          </a:xfrm>
          <a:custGeom>
            <a:avLst/>
            <a:gdLst/>
            <a:ahLst/>
            <a:cxnLst/>
            <a:rect l="l" t="t" r="r" b="b"/>
            <a:pathLst>
              <a:path w="425421" h="124357" extrusionOk="0">
                <a:moveTo>
                  <a:pt x="204681" y="1"/>
                </a:moveTo>
                <a:lnTo>
                  <a:pt x="201607" y="12"/>
                </a:lnTo>
                <a:lnTo>
                  <a:pt x="198557" y="46"/>
                </a:lnTo>
                <a:lnTo>
                  <a:pt x="195507" y="92"/>
                </a:lnTo>
                <a:lnTo>
                  <a:pt x="192481" y="172"/>
                </a:lnTo>
                <a:lnTo>
                  <a:pt x="189479" y="263"/>
                </a:lnTo>
                <a:lnTo>
                  <a:pt x="186500" y="377"/>
                </a:lnTo>
                <a:lnTo>
                  <a:pt x="183546" y="525"/>
                </a:lnTo>
                <a:lnTo>
                  <a:pt x="180591" y="673"/>
                </a:lnTo>
                <a:lnTo>
                  <a:pt x="177660" y="855"/>
                </a:lnTo>
                <a:lnTo>
                  <a:pt x="174753" y="1060"/>
                </a:lnTo>
                <a:lnTo>
                  <a:pt x="171870" y="1277"/>
                </a:lnTo>
                <a:lnTo>
                  <a:pt x="169011" y="1527"/>
                </a:lnTo>
                <a:lnTo>
                  <a:pt x="166151" y="1789"/>
                </a:lnTo>
                <a:lnTo>
                  <a:pt x="163340" y="2063"/>
                </a:lnTo>
                <a:lnTo>
                  <a:pt x="160528" y="2370"/>
                </a:lnTo>
                <a:lnTo>
                  <a:pt x="157740" y="2689"/>
                </a:lnTo>
                <a:lnTo>
                  <a:pt x="154976" y="3031"/>
                </a:lnTo>
                <a:lnTo>
                  <a:pt x="152212" y="3384"/>
                </a:lnTo>
                <a:lnTo>
                  <a:pt x="149496" y="3771"/>
                </a:lnTo>
                <a:lnTo>
                  <a:pt x="146779" y="4170"/>
                </a:lnTo>
                <a:lnTo>
                  <a:pt x="144087" y="4580"/>
                </a:lnTo>
                <a:lnTo>
                  <a:pt x="141442" y="5013"/>
                </a:lnTo>
                <a:lnTo>
                  <a:pt x="138797" y="5468"/>
                </a:lnTo>
                <a:lnTo>
                  <a:pt x="136152" y="5947"/>
                </a:lnTo>
                <a:lnTo>
                  <a:pt x="133555" y="6437"/>
                </a:lnTo>
                <a:lnTo>
                  <a:pt x="130982" y="6938"/>
                </a:lnTo>
                <a:lnTo>
                  <a:pt x="128408" y="7462"/>
                </a:lnTo>
                <a:lnTo>
                  <a:pt x="125883" y="8009"/>
                </a:lnTo>
                <a:lnTo>
                  <a:pt x="123357" y="8567"/>
                </a:lnTo>
                <a:lnTo>
                  <a:pt x="120855" y="9148"/>
                </a:lnTo>
                <a:lnTo>
                  <a:pt x="118377" y="9740"/>
                </a:lnTo>
                <a:lnTo>
                  <a:pt x="115946" y="10344"/>
                </a:lnTo>
                <a:lnTo>
                  <a:pt x="113516" y="10970"/>
                </a:lnTo>
                <a:lnTo>
                  <a:pt x="111085" y="11620"/>
                </a:lnTo>
                <a:lnTo>
                  <a:pt x="108703" y="12280"/>
                </a:lnTo>
                <a:lnTo>
                  <a:pt x="106344" y="12952"/>
                </a:lnTo>
                <a:lnTo>
                  <a:pt x="104009" y="13647"/>
                </a:lnTo>
                <a:lnTo>
                  <a:pt x="101674" y="14354"/>
                </a:lnTo>
                <a:lnTo>
                  <a:pt x="99386" y="15071"/>
                </a:lnTo>
                <a:lnTo>
                  <a:pt x="97122" y="15812"/>
                </a:lnTo>
                <a:lnTo>
                  <a:pt x="94859" y="16563"/>
                </a:lnTo>
                <a:lnTo>
                  <a:pt x="92643" y="17327"/>
                </a:lnTo>
                <a:lnTo>
                  <a:pt x="90427" y="18113"/>
                </a:lnTo>
                <a:lnTo>
                  <a:pt x="88259" y="18910"/>
                </a:lnTo>
                <a:lnTo>
                  <a:pt x="86090" y="19719"/>
                </a:lnTo>
                <a:lnTo>
                  <a:pt x="83970" y="20539"/>
                </a:lnTo>
                <a:lnTo>
                  <a:pt x="81849" y="21382"/>
                </a:lnTo>
                <a:lnTo>
                  <a:pt x="79776" y="22236"/>
                </a:lnTo>
                <a:lnTo>
                  <a:pt x="77703" y="23102"/>
                </a:lnTo>
                <a:lnTo>
                  <a:pt x="75677" y="23979"/>
                </a:lnTo>
                <a:lnTo>
                  <a:pt x="73652" y="24867"/>
                </a:lnTo>
                <a:lnTo>
                  <a:pt x="71674" y="25779"/>
                </a:lnTo>
                <a:lnTo>
                  <a:pt x="69697" y="26690"/>
                </a:lnTo>
                <a:lnTo>
                  <a:pt x="67767" y="27624"/>
                </a:lnTo>
                <a:lnTo>
                  <a:pt x="65837" y="28570"/>
                </a:lnTo>
                <a:lnTo>
                  <a:pt x="63954" y="29526"/>
                </a:lnTo>
                <a:lnTo>
                  <a:pt x="62096" y="30495"/>
                </a:lnTo>
                <a:lnTo>
                  <a:pt x="60237" y="31474"/>
                </a:lnTo>
                <a:lnTo>
                  <a:pt x="58426" y="32465"/>
                </a:lnTo>
                <a:lnTo>
                  <a:pt x="56639" y="33468"/>
                </a:lnTo>
                <a:lnTo>
                  <a:pt x="54876" y="34482"/>
                </a:lnTo>
                <a:lnTo>
                  <a:pt x="53136" y="35507"/>
                </a:lnTo>
                <a:lnTo>
                  <a:pt x="51421" y="36543"/>
                </a:lnTo>
                <a:lnTo>
                  <a:pt x="49729" y="37591"/>
                </a:lnTo>
                <a:lnTo>
                  <a:pt x="48061" y="38651"/>
                </a:lnTo>
                <a:lnTo>
                  <a:pt x="46441" y="39721"/>
                </a:lnTo>
                <a:lnTo>
                  <a:pt x="44821" y="40804"/>
                </a:lnTo>
                <a:lnTo>
                  <a:pt x="43224" y="41897"/>
                </a:lnTo>
                <a:lnTo>
                  <a:pt x="41675" y="42991"/>
                </a:lnTo>
                <a:lnTo>
                  <a:pt x="40150" y="44107"/>
                </a:lnTo>
                <a:lnTo>
                  <a:pt x="38649" y="45223"/>
                </a:lnTo>
                <a:lnTo>
                  <a:pt x="37172" y="46351"/>
                </a:lnTo>
                <a:lnTo>
                  <a:pt x="35718" y="47490"/>
                </a:lnTo>
                <a:lnTo>
                  <a:pt x="34289" y="48641"/>
                </a:lnTo>
                <a:lnTo>
                  <a:pt x="32883" y="49791"/>
                </a:lnTo>
                <a:lnTo>
                  <a:pt x="31525" y="50953"/>
                </a:lnTo>
                <a:lnTo>
                  <a:pt x="30167" y="52126"/>
                </a:lnTo>
                <a:lnTo>
                  <a:pt x="28856" y="53311"/>
                </a:lnTo>
                <a:lnTo>
                  <a:pt x="27569" y="54496"/>
                </a:lnTo>
                <a:lnTo>
                  <a:pt x="26306" y="55692"/>
                </a:lnTo>
                <a:lnTo>
                  <a:pt x="25091" y="56899"/>
                </a:lnTo>
                <a:lnTo>
                  <a:pt x="23876" y="58107"/>
                </a:lnTo>
                <a:lnTo>
                  <a:pt x="22708" y="59337"/>
                </a:lnTo>
                <a:lnTo>
                  <a:pt x="21565" y="60556"/>
                </a:lnTo>
                <a:lnTo>
                  <a:pt x="20445" y="61797"/>
                </a:lnTo>
                <a:lnTo>
                  <a:pt x="19349" y="63039"/>
                </a:lnTo>
                <a:lnTo>
                  <a:pt x="18276" y="64281"/>
                </a:lnTo>
                <a:lnTo>
                  <a:pt x="17252" y="65534"/>
                </a:lnTo>
                <a:lnTo>
                  <a:pt x="16251" y="66798"/>
                </a:lnTo>
                <a:lnTo>
                  <a:pt x="15274" y="68062"/>
                </a:lnTo>
                <a:lnTo>
                  <a:pt x="14321" y="69338"/>
                </a:lnTo>
                <a:lnTo>
                  <a:pt x="13392" y="70614"/>
                </a:lnTo>
                <a:lnTo>
                  <a:pt x="12510" y="71890"/>
                </a:lnTo>
                <a:lnTo>
                  <a:pt x="11652" y="73188"/>
                </a:lnTo>
                <a:lnTo>
                  <a:pt x="10818" y="74476"/>
                </a:lnTo>
                <a:lnTo>
                  <a:pt x="10032" y="75774"/>
                </a:lnTo>
                <a:lnTo>
                  <a:pt x="9246" y="77084"/>
                </a:lnTo>
                <a:lnTo>
                  <a:pt x="8507" y="78394"/>
                </a:lnTo>
                <a:lnTo>
                  <a:pt x="7792" y="79704"/>
                </a:lnTo>
                <a:lnTo>
                  <a:pt x="7125" y="81025"/>
                </a:lnTo>
                <a:lnTo>
                  <a:pt x="6482" y="82347"/>
                </a:lnTo>
                <a:lnTo>
                  <a:pt x="5838" y="83668"/>
                </a:lnTo>
                <a:lnTo>
                  <a:pt x="5267" y="85001"/>
                </a:lnTo>
                <a:lnTo>
                  <a:pt x="4695" y="86334"/>
                </a:lnTo>
                <a:lnTo>
                  <a:pt x="4170" y="87666"/>
                </a:lnTo>
                <a:lnTo>
                  <a:pt x="3670" y="89011"/>
                </a:lnTo>
                <a:lnTo>
                  <a:pt x="3217" y="90343"/>
                </a:lnTo>
                <a:lnTo>
                  <a:pt x="2765" y="91699"/>
                </a:lnTo>
                <a:lnTo>
                  <a:pt x="2360" y="93043"/>
                </a:lnTo>
                <a:lnTo>
                  <a:pt x="2002" y="94387"/>
                </a:lnTo>
                <a:lnTo>
                  <a:pt x="1645" y="95743"/>
                </a:lnTo>
                <a:lnTo>
                  <a:pt x="1335" y="97098"/>
                </a:lnTo>
                <a:lnTo>
                  <a:pt x="1073" y="98454"/>
                </a:lnTo>
                <a:lnTo>
                  <a:pt x="811" y="99809"/>
                </a:lnTo>
                <a:lnTo>
                  <a:pt x="596" y="101176"/>
                </a:lnTo>
                <a:lnTo>
                  <a:pt x="430" y="102532"/>
                </a:lnTo>
                <a:lnTo>
                  <a:pt x="263" y="103899"/>
                </a:lnTo>
                <a:lnTo>
                  <a:pt x="167" y="105266"/>
                </a:lnTo>
                <a:lnTo>
                  <a:pt x="72" y="106621"/>
                </a:lnTo>
                <a:lnTo>
                  <a:pt x="24" y="107988"/>
                </a:lnTo>
                <a:lnTo>
                  <a:pt x="1" y="109355"/>
                </a:lnTo>
                <a:lnTo>
                  <a:pt x="1" y="110722"/>
                </a:lnTo>
                <a:lnTo>
                  <a:pt x="48" y="112089"/>
                </a:lnTo>
                <a:lnTo>
                  <a:pt x="144" y="113456"/>
                </a:lnTo>
                <a:lnTo>
                  <a:pt x="239" y="114823"/>
                </a:lnTo>
                <a:lnTo>
                  <a:pt x="382" y="116178"/>
                </a:lnTo>
                <a:lnTo>
                  <a:pt x="572" y="117545"/>
                </a:lnTo>
                <a:lnTo>
                  <a:pt x="787" y="118912"/>
                </a:lnTo>
                <a:lnTo>
                  <a:pt x="858" y="119242"/>
                </a:lnTo>
                <a:lnTo>
                  <a:pt x="954" y="119573"/>
                </a:lnTo>
                <a:lnTo>
                  <a:pt x="1097" y="119880"/>
                </a:lnTo>
                <a:lnTo>
                  <a:pt x="1263" y="120188"/>
                </a:lnTo>
                <a:lnTo>
                  <a:pt x="1454" y="120473"/>
                </a:lnTo>
                <a:lnTo>
                  <a:pt x="1669" y="120757"/>
                </a:lnTo>
                <a:lnTo>
                  <a:pt x="1931" y="121031"/>
                </a:lnTo>
                <a:lnTo>
                  <a:pt x="2193" y="121281"/>
                </a:lnTo>
                <a:lnTo>
                  <a:pt x="2503" y="121532"/>
                </a:lnTo>
                <a:lnTo>
                  <a:pt x="2812" y="121771"/>
                </a:lnTo>
                <a:lnTo>
                  <a:pt x="3170" y="121999"/>
                </a:lnTo>
                <a:lnTo>
                  <a:pt x="3527" y="122215"/>
                </a:lnTo>
                <a:lnTo>
                  <a:pt x="3908" y="122432"/>
                </a:lnTo>
                <a:lnTo>
                  <a:pt x="4313" y="122626"/>
                </a:lnTo>
                <a:lnTo>
                  <a:pt x="4742" y="122808"/>
                </a:lnTo>
                <a:lnTo>
                  <a:pt x="5171" y="122990"/>
                </a:lnTo>
                <a:lnTo>
                  <a:pt x="5624" y="123150"/>
                </a:lnTo>
                <a:lnTo>
                  <a:pt x="6101" y="123309"/>
                </a:lnTo>
                <a:lnTo>
                  <a:pt x="6577" y="123446"/>
                </a:lnTo>
                <a:lnTo>
                  <a:pt x="7077" y="123582"/>
                </a:lnTo>
                <a:lnTo>
                  <a:pt x="7578" y="123708"/>
                </a:lnTo>
                <a:lnTo>
                  <a:pt x="8102" y="123822"/>
                </a:lnTo>
                <a:lnTo>
                  <a:pt x="8626" y="123924"/>
                </a:lnTo>
                <a:lnTo>
                  <a:pt x="9150" y="124015"/>
                </a:lnTo>
                <a:lnTo>
                  <a:pt x="9675" y="124095"/>
                </a:lnTo>
                <a:lnTo>
                  <a:pt x="10223" y="124163"/>
                </a:lnTo>
                <a:lnTo>
                  <a:pt x="10771" y="124220"/>
                </a:lnTo>
                <a:lnTo>
                  <a:pt x="11343" y="124266"/>
                </a:lnTo>
                <a:lnTo>
                  <a:pt x="11891" y="124311"/>
                </a:lnTo>
                <a:lnTo>
                  <a:pt x="12439" y="124334"/>
                </a:lnTo>
                <a:lnTo>
                  <a:pt x="13011" y="124346"/>
                </a:lnTo>
                <a:lnTo>
                  <a:pt x="13559" y="124357"/>
                </a:lnTo>
                <a:lnTo>
                  <a:pt x="14130" y="124357"/>
                </a:lnTo>
                <a:lnTo>
                  <a:pt x="14678" y="124334"/>
                </a:lnTo>
                <a:lnTo>
                  <a:pt x="15227" y="124311"/>
                </a:lnTo>
                <a:lnTo>
                  <a:pt x="15775" y="124277"/>
                </a:lnTo>
                <a:lnTo>
                  <a:pt x="16299" y="124232"/>
                </a:lnTo>
                <a:lnTo>
                  <a:pt x="16823" y="124175"/>
                </a:lnTo>
                <a:lnTo>
                  <a:pt x="17347" y="124106"/>
                </a:lnTo>
                <a:lnTo>
                  <a:pt x="17871" y="124027"/>
                </a:lnTo>
                <a:lnTo>
                  <a:pt x="18372" y="123936"/>
                </a:lnTo>
                <a:lnTo>
                  <a:pt x="18848" y="123833"/>
                </a:lnTo>
                <a:lnTo>
                  <a:pt x="19325" y="123719"/>
                </a:lnTo>
                <a:lnTo>
                  <a:pt x="19801" y="123594"/>
                </a:lnTo>
                <a:lnTo>
                  <a:pt x="20254" y="123469"/>
                </a:lnTo>
                <a:lnTo>
                  <a:pt x="20683" y="123320"/>
                </a:lnTo>
                <a:lnTo>
                  <a:pt x="21088" y="123172"/>
                </a:lnTo>
                <a:lnTo>
                  <a:pt x="21493" y="123001"/>
                </a:lnTo>
                <a:lnTo>
                  <a:pt x="21874" y="122831"/>
                </a:lnTo>
                <a:lnTo>
                  <a:pt x="22232" y="122637"/>
                </a:lnTo>
                <a:lnTo>
                  <a:pt x="22565" y="122443"/>
                </a:lnTo>
                <a:lnTo>
                  <a:pt x="22899" y="122238"/>
                </a:lnTo>
                <a:lnTo>
                  <a:pt x="23185" y="122022"/>
                </a:lnTo>
                <a:lnTo>
                  <a:pt x="23447" y="121794"/>
                </a:lnTo>
                <a:lnTo>
                  <a:pt x="23685" y="121555"/>
                </a:lnTo>
                <a:lnTo>
                  <a:pt x="23900" y="121304"/>
                </a:lnTo>
                <a:lnTo>
                  <a:pt x="24090" y="121042"/>
                </a:lnTo>
                <a:lnTo>
                  <a:pt x="24233" y="120769"/>
                </a:lnTo>
                <a:lnTo>
                  <a:pt x="24376" y="120484"/>
                </a:lnTo>
                <a:lnTo>
                  <a:pt x="24472" y="120188"/>
                </a:lnTo>
                <a:lnTo>
                  <a:pt x="24543" y="119892"/>
                </a:lnTo>
                <a:lnTo>
                  <a:pt x="24567" y="119573"/>
                </a:lnTo>
                <a:lnTo>
                  <a:pt x="24567" y="119242"/>
                </a:lnTo>
                <a:lnTo>
                  <a:pt x="24519" y="118912"/>
                </a:lnTo>
                <a:lnTo>
                  <a:pt x="24376" y="118024"/>
                </a:lnTo>
                <a:lnTo>
                  <a:pt x="24257" y="117146"/>
                </a:lnTo>
                <a:lnTo>
                  <a:pt x="24138" y="116258"/>
                </a:lnTo>
                <a:lnTo>
                  <a:pt x="24043" y="115369"/>
                </a:lnTo>
                <a:lnTo>
                  <a:pt x="23971" y="114492"/>
                </a:lnTo>
                <a:lnTo>
                  <a:pt x="23900" y="113604"/>
                </a:lnTo>
                <a:lnTo>
                  <a:pt x="23852" y="112715"/>
                </a:lnTo>
                <a:lnTo>
                  <a:pt x="23828" y="111827"/>
                </a:lnTo>
                <a:lnTo>
                  <a:pt x="23805" y="110938"/>
                </a:lnTo>
                <a:lnTo>
                  <a:pt x="23805" y="110050"/>
                </a:lnTo>
                <a:lnTo>
                  <a:pt x="23805" y="109173"/>
                </a:lnTo>
                <a:lnTo>
                  <a:pt x="23828" y="108284"/>
                </a:lnTo>
                <a:lnTo>
                  <a:pt x="23876" y="107396"/>
                </a:lnTo>
                <a:lnTo>
                  <a:pt x="23924" y="106507"/>
                </a:lnTo>
                <a:lnTo>
                  <a:pt x="23995" y="105619"/>
                </a:lnTo>
                <a:lnTo>
                  <a:pt x="24090" y="104730"/>
                </a:lnTo>
                <a:lnTo>
                  <a:pt x="24186" y="103842"/>
                </a:lnTo>
                <a:lnTo>
                  <a:pt x="24305" y="102953"/>
                </a:lnTo>
                <a:lnTo>
                  <a:pt x="24424" y="102065"/>
                </a:lnTo>
                <a:lnTo>
                  <a:pt x="24567" y="101188"/>
                </a:lnTo>
                <a:lnTo>
                  <a:pt x="24734" y="100299"/>
                </a:lnTo>
                <a:lnTo>
                  <a:pt x="24901" y="99411"/>
                </a:lnTo>
                <a:lnTo>
                  <a:pt x="25091" y="98533"/>
                </a:lnTo>
                <a:lnTo>
                  <a:pt x="25306" y="97645"/>
                </a:lnTo>
                <a:lnTo>
                  <a:pt x="25520" y="96768"/>
                </a:lnTo>
                <a:lnTo>
                  <a:pt x="25758" y="95879"/>
                </a:lnTo>
                <a:lnTo>
                  <a:pt x="25997" y="95002"/>
                </a:lnTo>
                <a:lnTo>
                  <a:pt x="26259" y="94125"/>
                </a:lnTo>
                <a:lnTo>
                  <a:pt x="26521" y="93237"/>
                </a:lnTo>
                <a:lnTo>
                  <a:pt x="26807" y="92360"/>
                </a:lnTo>
                <a:lnTo>
                  <a:pt x="27117" y="91482"/>
                </a:lnTo>
                <a:lnTo>
                  <a:pt x="27426" y="90617"/>
                </a:lnTo>
                <a:lnTo>
                  <a:pt x="27760" y="89740"/>
                </a:lnTo>
                <a:lnTo>
                  <a:pt x="28117" y="88862"/>
                </a:lnTo>
                <a:lnTo>
                  <a:pt x="28475" y="87997"/>
                </a:lnTo>
                <a:lnTo>
                  <a:pt x="28856" y="87120"/>
                </a:lnTo>
                <a:lnTo>
                  <a:pt x="29237" y="86254"/>
                </a:lnTo>
                <a:lnTo>
                  <a:pt x="29642" y="85388"/>
                </a:lnTo>
                <a:lnTo>
                  <a:pt x="30047" y="84522"/>
                </a:lnTo>
                <a:lnTo>
                  <a:pt x="30476" y="83657"/>
                </a:lnTo>
                <a:lnTo>
                  <a:pt x="30929" y="82802"/>
                </a:lnTo>
                <a:lnTo>
                  <a:pt x="31382" y="81937"/>
                </a:lnTo>
                <a:lnTo>
                  <a:pt x="31858" y="81082"/>
                </a:lnTo>
                <a:lnTo>
                  <a:pt x="32335" y="80228"/>
                </a:lnTo>
                <a:lnTo>
                  <a:pt x="32835" y="79374"/>
                </a:lnTo>
                <a:lnTo>
                  <a:pt x="33359" y="78519"/>
                </a:lnTo>
                <a:lnTo>
                  <a:pt x="33884" y="77676"/>
                </a:lnTo>
                <a:lnTo>
                  <a:pt x="34432" y="76822"/>
                </a:lnTo>
                <a:lnTo>
                  <a:pt x="34980" y="75979"/>
                </a:lnTo>
                <a:lnTo>
                  <a:pt x="35552" y="75136"/>
                </a:lnTo>
                <a:lnTo>
                  <a:pt x="36123" y="74305"/>
                </a:lnTo>
                <a:lnTo>
                  <a:pt x="36719" y="73462"/>
                </a:lnTo>
                <a:lnTo>
                  <a:pt x="37339" y="72630"/>
                </a:lnTo>
                <a:lnTo>
                  <a:pt x="37958" y="71799"/>
                </a:lnTo>
                <a:lnTo>
                  <a:pt x="38578" y="70967"/>
                </a:lnTo>
                <a:lnTo>
                  <a:pt x="39245" y="70147"/>
                </a:lnTo>
                <a:lnTo>
                  <a:pt x="39888" y="69315"/>
                </a:lnTo>
                <a:lnTo>
                  <a:pt x="40579" y="68495"/>
                </a:lnTo>
                <a:lnTo>
                  <a:pt x="41270" y="67686"/>
                </a:lnTo>
                <a:lnTo>
                  <a:pt x="41961" y="66866"/>
                </a:lnTo>
                <a:lnTo>
                  <a:pt x="42676" y="66058"/>
                </a:lnTo>
                <a:lnTo>
                  <a:pt x="43415" y="65249"/>
                </a:lnTo>
                <a:lnTo>
                  <a:pt x="44153" y="64451"/>
                </a:lnTo>
                <a:lnTo>
                  <a:pt x="44892" y="63643"/>
                </a:lnTo>
                <a:lnTo>
                  <a:pt x="44296" y="66695"/>
                </a:lnTo>
                <a:lnTo>
                  <a:pt x="43748" y="69748"/>
                </a:lnTo>
                <a:lnTo>
                  <a:pt x="43248" y="72801"/>
                </a:lnTo>
                <a:lnTo>
                  <a:pt x="42795" y="75865"/>
                </a:lnTo>
                <a:lnTo>
                  <a:pt x="42390" y="78918"/>
                </a:lnTo>
                <a:lnTo>
                  <a:pt x="42033" y="81982"/>
                </a:lnTo>
                <a:lnTo>
                  <a:pt x="41723" y="85046"/>
                </a:lnTo>
                <a:lnTo>
                  <a:pt x="41437" y="88099"/>
                </a:lnTo>
                <a:lnTo>
                  <a:pt x="41223" y="91163"/>
                </a:lnTo>
                <a:lnTo>
                  <a:pt x="41032" y="94228"/>
                </a:lnTo>
                <a:lnTo>
                  <a:pt x="40889" y="97292"/>
                </a:lnTo>
                <a:lnTo>
                  <a:pt x="40770" y="100356"/>
                </a:lnTo>
                <a:lnTo>
                  <a:pt x="40698" y="103420"/>
                </a:lnTo>
                <a:lnTo>
                  <a:pt x="40675" y="106484"/>
                </a:lnTo>
                <a:lnTo>
                  <a:pt x="40675" y="109537"/>
                </a:lnTo>
                <a:lnTo>
                  <a:pt x="40698" y="112601"/>
                </a:lnTo>
                <a:lnTo>
                  <a:pt x="40698" y="112761"/>
                </a:lnTo>
                <a:lnTo>
                  <a:pt x="40722" y="112920"/>
                </a:lnTo>
                <a:lnTo>
                  <a:pt x="40770" y="113080"/>
                </a:lnTo>
                <a:lnTo>
                  <a:pt x="40841" y="113228"/>
                </a:lnTo>
                <a:lnTo>
                  <a:pt x="40913" y="113376"/>
                </a:lnTo>
                <a:lnTo>
                  <a:pt x="41008" y="113524"/>
                </a:lnTo>
                <a:lnTo>
                  <a:pt x="41103" y="113661"/>
                </a:lnTo>
                <a:lnTo>
                  <a:pt x="41223" y="113786"/>
                </a:lnTo>
                <a:lnTo>
                  <a:pt x="41342" y="113911"/>
                </a:lnTo>
                <a:lnTo>
                  <a:pt x="41485" y="114025"/>
                </a:lnTo>
                <a:lnTo>
                  <a:pt x="41651" y="114139"/>
                </a:lnTo>
                <a:lnTo>
                  <a:pt x="41818" y="114253"/>
                </a:lnTo>
                <a:lnTo>
                  <a:pt x="41985" y="114356"/>
                </a:lnTo>
                <a:lnTo>
                  <a:pt x="42176" y="114458"/>
                </a:lnTo>
                <a:lnTo>
                  <a:pt x="42366" y="114549"/>
                </a:lnTo>
                <a:lnTo>
                  <a:pt x="42581" y="114640"/>
                </a:lnTo>
                <a:lnTo>
                  <a:pt x="43010" y="114800"/>
                </a:lnTo>
                <a:lnTo>
                  <a:pt x="43486" y="114937"/>
                </a:lnTo>
                <a:lnTo>
                  <a:pt x="43987" y="115051"/>
                </a:lnTo>
                <a:lnTo>
                  <a:pt x="44487" y="115142"/>
                </a:lnTo>
                <a:lnTo>
                  <a:pt x="45035" y="115221"/>
                </a:lnTo>
                <a:lnTo>
                  <a:pt x="45559" y="115267"/>
                </a:lnTo>
                <a:lnTo>
                  <a:pt x="46107" y="115301"/>
                </a:lnTo>
                <a:lnTo>
                  <a:pt x="46679" y="115312"/>
                </a:lnTo>
                <a:lnTo>
                  <a:pt x="47227" y="115301"/>
                </a:lnTo>
                <a:lnTo>
                  <a:pt x="47775" y="115278"/>
                </a:lnTo>
                <a:lnTo>
                  <a:pt x="48323" y="115221"/>
                </a:lnTo>
                <a:lnTo>
                  <a:pt x="48847" y="115142"/>
                </a:lnTo>
                <a:lnTo>
                  <a:pt x="49348" y="115051"/>
                </a:lnTo>
                <a:lnTo>
                  <a:pt x="49824" y="114937"/>
                </a:lnTo>
                <a:lnTo>
                  <a:pt x="50301" y="114800"/>
                </a:lnTo>
                <a:lnTo>
                  <a:pt x="50730" y="114640"/>
                </a:lnTo>
                <a:lnTo>
                  <a:pt x="50920" y="114549"/>
                </a:lnTo>
                <a:lnTo>
                  <a:pt x="51111" y="114458"/>
                </a:lnTo>
                <a:lnTo>
                  <a:pt x="51278" y="114356"/>
                </a:lnTo>
                <a:lnTo>
                  <a:pt x="51469" y="114253"/>
                </a:lnTo>
                <a:lnTo>
                  <a:pt x="51611" y="114139"/>
                </a:lnTo>
                <a:lnTo>
                  <a:pt x="51754" y="114025"/>
                </a:lnTo>
                <a:lnTo>
                  <a:pt x="51897" y="113911"/>
                </a:lnTo>
                <a:lnTo>
                  <a:pt x="52017" y="113786"/>
                </a:lnTo>
                <a:lnTo>
                  <a:pt x="52136" y="113661"/>
                </a:lnTo>
                <a:lnTo>
                  <a:pt x="52231" y="113524"/>
                </a:lnTo>
                <a:lnTo>
                  <a:pt x="52302" y="113376"/>
                </a:lnTo>
                <a:lnTo>
                  <a:pt x="52374" y="113239"/>
                </a:lnTo>
                <a:lnTo>
                  <a:pt x="52422" y="113080"/>
                </a:lnTo>
                <a:lnTo>
                  <a:pt x="52445" y="112920"/>
                </a:lnTo>
                <a:lnTo>
                  <a:pt x="52469" y="112761"/>
                </a:lnTo>
                <a:lnTo>
                  <a:pt x="52469" y="112601"/>
                </a:lnTo>
                <a:lnTo>
                  <a:pt x="52374" y="110745"/>
                </a:lnTo>
                <a:lnTo>
                  <a:pt x="52302" y="108899"/>
                </a:lnTo>
                <a:lnTo>
                  <a:pt x="52255" y="107054"/>
                </a:lnTo>
                <a:lnTo>
                  <a:pt x="52207" y="105209"/>
                </a:lnTo>
                <a:lnTo>
                  <a:pt x="52183" y="103363"/>
                </a:lnTo>
                <a:lnTo>
                  <a:pt x="52160" y="101518"/>
                </a:lnTo>
                <a:lnTo>
                  <a:pt x="52160" y="97839"/>
                </a:lnTo>
                <a:lnTo>
                  <a:pt x="52231" y="94159"/>
                </a:lnTo>
                <a:lnTo>
                  <a:pt x="52350" y="90480"/>
                </a:lnTo>
                <a:lnTo>
                  <a:pt x="52517" y="86801"/>
                </a:lnTo>
                <a:lnTo>
                  <a:pt x="52731" y="83133"/>
                </a:lnTo>
                <a:lnTo>
                  <a:pt x="52993" y="79453"/>
                </a:lnTo>
                <a:lnTo>
                  <a:pt x="53279" y="75786"/>
                </a:lnTo>
                <a:lnTo>
                  <a:pt x="53613" y="72106"/>
                </a:lnTo>
                <a:lnTo>
                  <a:pt x="53970" y="68438"/>
                </a:lnTo>
                <a:lnTo>
                  <a:pt x="54375" y="64759"/>
                </a:lnTo>
                <a:lnTo>
                  <a:pt x="54804" y="61080"/>
                </a:lnTo>
                <a:lnTo>
                  <a:pt x="55233" y="57400"/>
                </a:lnTo>
                <a:lnTo>
                  <a:pt x="55710" y="53721"/>
                </a:lnTo>
                <a:lnTo>
                  <a:pt x="57306" y="52457"/>
                </a:lnTo>
                <a:lnTo>
                  <a:pt x="58927" y="51204"/>
                </a:lnTo>
                <a:lnTo>
                  <a:pt x="60571" y="49962"/>
                </a:lnTo>
                <a:lnTo>
                  <a:pt x="62262" y="48743"/>
                </a:lnTo>
                <a:lnTo>
                  <a:pt x="64002" y="47536"/>
                </a:lnTo>
                <a:lnTo>
                  <a:pt x="65765" y="46328"/>
                </a:lnTo>
                <a:lnTo>
                  <a:pt x="67552" y="45155"/>
                </a:lnTo>
                <a:lnTo>
                  <a:pt x="69387" y="43982"/>
                </a:lnTo>
                <a:lnTo>
                  <a:pt x="71246" y="42831"/>
                </a:lnTo>
                <a:lnTo>
                  <a:pt x="73152" y="41692"/>
                </a:lnTo>
                <a:lnTo>
                  <a:pt x="75082" y="40564"/>
                </a:lnTo>
                <a:lnTo>
                  <a:pt x="77059" y="39459"/>
                </a:lnTo>
                <a:lnTo>
                  <a:pt x="79061" y="38366"/>
                </a:lnTo>
                <a:lnTo>
                  <a:pt x="81110" y="37295"/>
                </a:lnTo>
                <a:lnTo>
                  <a:pt x="83183" y="36236"/>
                </a:lnTo>
                <a:lnTo>
                  <a:pt x="85304" y="35199"/>
                </a:lnTo>
                <a:lnTo>
                  <a:pt x="84970" y="36384"/>
                </a:lnTo>
                <a:lnTo>
                  <a:pt x="84684" y="37568"/>
                </a:lnTo>
                <a:lnTo>
                  <a:pt x="84375" y="38753"/>
                </a:lnTo>
                <a:lnTo>
                  <a:pt x="84112" y="39938"/>
                </a:lnTo>
                <a:lnTo>
                  <a:pt x="83588" y="42319"/>
                </a:lnTo>
                <a:lnTo>
                  <a:pt x="83136" y="44699"/>
                </a:lnTo>
                <a:lnTo>
                  <a:pt x="82707" y="47080"/>
                </a:lnTo>
                <a:lnTo>
                  <a:pt x="82325" y="49461"/>
                </a:lnTo>
                <a:lnTo>
                  <a:pt x="81992" y="51853"/>
                </a:lnTo>
                <a:lnTo>
                  <a:pt x="81682" y="54245"/>
                </a:lnTo>
                <a:lnTo>
                  <a:pt x="81372" y="56626"/>
                </a:lnTo>
                <a:lnTo>
                  <a:pt x="81110" y="59018"/>
                </a:lnTo>
                <a:lnTo>
                  <a:pt x="80586" y="63802"/>
                </a:lnTo>
                <a:lnTo>
                  <a:pt x="80086" y="68575"/>
                </a:lnTo>
                <a:lnTo>
                  <a:pt x="79561" y="73348"/>
                </a:lnTo>
                <a:lnTo>
                  <a:pt x="79204" y="76173"/>
                </a:lnTo>
                <a:lnTo>
                  <a:pt x="78823" y="79021"/>
                </a:lnTo>
                <a:lnTo>
                  <a:pt x="78418" y="81857"/>
                </a:lnTo>
                <a:lnTo>
                  <a:pt x="77989" y="84716"/>
                </a:lnTo>
                <a:lnTo>
                  <a:pt x="77131" y="90423"/>
                </a:lnTo>
                <a:lnTo>
                  <a:pt x="76702" y="93282"/>
                </a:lnTo>
                <a:lnTo>
                  <a:pt x="76297" y="96141"/>
                </a:lnTo>
                <a:lnTo>
                  <a:pt x="75940" y="99000"/>
                </a:lnTo>
                <a:lnTo>
                  <a:pt x="75630" y="101860"/>
                </a:lnTo>
                <a:lnTo>
                  <a:pt x="75487" y="103284"/>
                </a:lnTo>
                <a:lnTo>
                  <a:pt x="75368" y="104719"/>
                </a:lnTo>
                <a:lnTo>
                  <a:pt x="75249" y="106143"/>
                </a:lnTo>
                <a:lnTo>
                  <a:pt x="75153" y="107578"/>
                </a:lnTo>
                <a:lnTo>
                  <a:pt x="75082" y="109002"/>
                </a:lnTo>
                <a:lnTo>
                  <a:pt x="75034" y="110426"/>
                </a:lnTo>
                <a:lnTo>
                  <a:pt x="74986" y="111850"/>
                </a:lnTo>
                <a:lnTo>
                  <a:pt x="74986" y="113273"/>
                </a:lnTo>
                <a:lnTo>
                  <a:pt x="74986" y="114697"/>
                </a:lnTo>
                <a:lnTo>
                  <a:pt x="75034" y="116110"/>
                </a:lnTo>
                <a:lnTo>
                  <a:pt x="75106" y="117534"/>
                </a:lnTo>
                <a:lnTo>
                  <a:pt x="75177" y="118946"/>
                </a:lnTo>
                <a:lnTo>
                  <a:pt x="75201" y="119117"/>
                </a:lnTo>
                <a:lnTo>
                  <a:pt x="75249" y="119288"/>
                </a:lnTo>
                <a:lnTo>
                  <a:pt x="75296" y="119447"/>
                </a:lnTo>
                <a:lnTo>
                  <a:pt x="75344" y="119596"/>
                </a:lnTo>
                <a:lnTo>
                  <a:pt x="75439" y="119744"/>
                </a:lnTo>
                <a:lnTo>
                  <a:pt x="75511" y="119892"/>
                </a:lnTo>
                <a:lnTo>
                  <a:pt x="75606" y="120028"/>
                </a:lnTo>
                <a:lnTo>
                  <a:pt x="75725" y="120165"/>
                </a:lnTo>
                <a:lnTo>
                  <a:pt x="75844" y="120290"/>
                </a:lnTo>
                <a:lnTo>
                  <a:pt x="75987" y="120404"/>
                </a:lnTo>
                <a:lnTo>
                  <a:pt x="76130" y="120518"/>
                </a:lnTo>
                <a:lnTo>
                  <a:pt x="76297" y="120632"/>
                </a:lnTo>
                <a:lnTo>
                  <a:pt x="76464" y="120735"/>
                </a:lnTo>
                <a:lnTo>
                  <a:pt x="76631" y="120837"/>
                </a:lnTo>
                <a:lnTo>
                  <a:pt x="77012" y="121008"/>
                </a:lnTo>
                <a:lnTo>
                  <a:pt x="77417" y="121168"/>
                </a:lnTo>
                <a:lnTo>
                  <a:pt x="77846" y="121304"/>
                </a:lnTo>
                <a:lnTo>
                  <a:pt x="78299" y="121418"/>
                </a:lnTo>
                <a:lnTo>
                  <a:pt x="78775" y="121509"/>
                </a:lnTo>
                <a:lnTo>
                  <a:pt x="79275" y="121578"/>
                </a:lnTo>
                <a:lnTo>
                  <a:pt x="79776" y="121623"/>
                </a:lnTo>
                <a:lnTo>
                  <a:pt x="80300" y="121646"/>
                </a:lnTo>
                <a:lnTo>
                  <a:pt x="80824" y="121657"/>
                </a:lnTo>
                <a:lnTo>
                  <a:pt x="81348" y="121646"/>
                </a:lnTo>
                <a:lnTo>
                  <a:pt x="81849" y="121600"/>
                </a:lnTo>
                <a:lnTo>
                  <a:pt x="82373" y="121543"/>
                </a:lnTo>
                <a:lnTo>
                  <a:pt x="82873" y="121464"/>
                </a:lnTo>
                <a:lnTo>
                  <a:pt x="83374" y="121373"/>
                </a:lnTo>
                <a:lnTo>
                  <a:pt x="83850" y="121247"/>
                </a:lnTo>
                <a:lnTo>
                  <a:pt x="84327" y="121111"/>
                </a:lnTo>
                <a:lnTo>
                  <a:pt x="84756" y="120951"/>
                </a:lnTo>
                <a:lnTo>
                  <a:pt x="85161" y="120769"/>
                </a:lnTo>
                <a:lnTo>
                  <a:pt x="85542" y="120564"/>
                </a:lnTo>
                <a:lnTo>
                  <a:pt x="85876" y="120347"/>
                </a:lnTo>
                <a:lnTo>
                  <a:pt x="86185" y="120108"/>
                </a:lnTo>
                <a:lnTo>
                  <a:pt x="86328" y="119971"/>
                </a:lnTo>
                <a:lnTo>
                  <a:pt x="86448" y="119846"/>
                </a:lnTo>
                <a:lnTo>
                  <a:pt x="86567" y="119709"/>
                </a:lnTo>
                <a:lnTo>
                  <a:pt x="86662" y="119561"/>
                </a:lnTo>
                <a:lnTo>
                  <a:pt x="86757" y="119413"/>
                </a:lnTo>
                <a:lnTo>
                  <a:pt x="86853" y="119265"/>
                </a:lnTo>
                <a:lnTo>
                  <a:pt x="86900" y="119106"/>
                </a:lnTo>
                <a:lnTo>
                  <a:pt x="86972" y="118946"/>
                </a:lnTo>
                <a:lnTo>
                  <a:pt x="87305" y="117613"/>
                </a:lnTo>
                <a:lnTo>
                  <a:pt x="87639" y="116281"/>
                </a:lnTo>
                <a:lnTo>
                  <a:pt x="87949" y="114937"/>
                </a:lnTo>
                <a:lnTo>
                  <a:pt x="88235" y="113604"/>
                </a:lnTo>
                <a:lnTo>
                  <a:pt x="88497" y="112260"/>
                </a:lnTo>
                <a:lnTo>
                  <a:pt x="88735" y="110916"/>
                </a:lnTo>
                <a:lnTo>
                  <a:pt x="88950" y="109560"/>
                </a:lnTo>
                <a:lnTo>
                  <a:pt x="89164" y="108216"/>
                </a:lnTo>
                <a:lnTo>
                  <a:pt x="89355" y="106872"/>
                </a:lnTo>
                <a:lnTo>
                  <a:pt x="89521" y="105516"/>
                </a:lnTo>
                <a:lnTo>
                  <a:pt x="89807" y="102805"/>
                </a:lnTo>
                <a:lnTo>
                  <a:pt x="90069" y="100105"/>
                </a:lnTo>
                <a:lnTo>
                  <a:pt x="90284" y="97383"/>
                </a:lnTo>
                <a:lnTo>
                  <a:pt x="90451" y="94672"/>
                </a:lnTo>
                <a:lnTo>
                  <a:pt x="90617" y="91961"/>
                </a:lnTo>
                <a:lnTo>
                  <a:pt x="90880" y="86539"/>
                </a:lnTo>
                <a:lnTo>
                  <a:pt x="91023" y="83828"/>
                </a:lnTo>
                <a:lnTo>
                  <a:pt x="91189" y="81128"/>
                </a:lnTo>
                <a:lnTo>
                  <a:pt x="91356" y="78428"/>
                </a:lnTo>
                <a:lnTo>
                  <a:pt x="91571" y="75740"/>
                </a:lnTo>
                <a:lnTo>
                  <a:pt x="91833" y="73052"/>
                </a:lnTo>
                <a:lnTo>
                  <a:pt x="92095" y="70352"/>
                </a:lnTo>
                <a:lnTo>
                  <a:pt x="92643" y="64953"/>
                </a:lnTo>
                <a:lnTo>
                  <a:pt x="93167" y="59553"/>
                </a:lnTo>
                <a:lnTo>
                  <a:pt x="93405" y="56842"/>
                </a:lnTo>
                <a:lnTo>
                  <a:pt x="93620" y="54142"/>
                </a:lnTo>
                <a:lnTo>
                  <a:pt x="93810" y="51443"/>
                </a:lnTo>
                <a:lnTo>
                  <a:pt x="93953" y="48732"/>
                </a:lnTo>
                <a:lnTo>
                  <a:pt x="94049" y="46032"/>
                </a:lnTo>
                <a:lnTo>
                  <a:pt x="94072" y="44677"/>
                </a:lnTo>
                <a:lnTo>
                  <a:pt x="94072" y="43332"/>
                </a:lnTo>
                <a:lnTo>
                  <a:pt x="94072" y="41977"/>
                </a:lnTo>
                <a:lnTo>
                  <a:pt x="94049" y="40633"/>
                </a:lnTo>
                <a:lnTo>
                  <a:pt x="94025" y="39277"/>
                </a:lnTo>
                <a:lnTo>
                  <a:pt x="93953" y="37933"/>
                </a:lnTo>
                <a:lnTo>
                  <a:pt x="93882" y="36577"/>
                </a:lnTo>
                <a:lnTo>
                  <a:pt x="93787" y="35233"/>
                </a:lnTo>
                <a:lnTo>
                  <a:pt x="93667" y="33889"/>
                </a:lnTo>
                <a:lnTo>
                  <a:pt x="93524" y="32545"/>
                </a:lnTo>
                <a:lnTo>
                  <a:pt x="93501" y="32420"/>
                </a:lnTo>
                <a:lnTo>
                  <a:pt x="93453" y="32306"/>
                </a:lnTo>
                <a:lnTo>
                  <a:pt x="93405" y="32203"/>
                </a:lnTo>
                <a:lnTo>
                  <a:pt x="93334" y="32101"/>
                </a:lnTo>
                <a:lnTo>
                  <a:pt x="93239" y="31998"/>
                </a:lnTo>
                <a:lnTo>
                  <a:pt x="93143" y="31896"/>
                </a:lnTo>
                <a:lnTo>
                  <a:pt x="92905" y="31713"/>
                </a:lnTo>
                <a:lnTo>
                  <a:pt x="94978" y="30825"/>
                </a:lnTo>
                <a:lnTo>
                  <a:pt x="97075" y="29971"/>
                </a:lnTo>
                <a:lnTo>
                  <a:pt x="99195" y="29116"/>
                </a:lnTo>
                <a:lnTo>
                  <a:pt x="101340" y="28285"/>
                </a:lnTo>
                <a:lnTo>
                  <a:pt x="103532" y="27476"/>
                </a:lnTo>
                <a:lnTo>
                  <a:pt x="105724" y="26679"/>
                </a:lnTo>
                <a:lnTo>
                  <a:pt x="107964" y="25893"/>
                </a:lnTo>
                <a:lnTo>
                  <a:pt x="110228" y="25129"/>
                </a:lnTo>
                <a:lnTo>
                  <a:pt x="112515" y="24389"/>
                </a:lnTo>
                <a:lnTo>
                  <a:pt x="114826" y="23660"/>
                </a:lnTo>
                <a:lnTo>
                  <a:pt x="117162" y="22954"/>
                </a:lnTo>
                <a:lnTo>
                  <a:pt x="119520" y="22259"/>
                </a:lnTo>
                <a:lnTo>
                  <a:pt x="121927" y="21587"/>
                </a:lnTo>
                <a:lnTo>
                  <a:pt x="124358" y="20938"/>
                </a:lnTo>
                <a:lnTo>
                  <a:pt x="126788" y="20300"/>
                </a:lnTo>
                <a:lnTo>
                  <a:pt x="129266" y="19685"/>
                </a:lnTo>
                <a:lnTo>
                  <a:pt x="128647" y="22749"/>
                </a:lnTo>
                <a:lnTo>
                  <a:pt x="128051" y="25802"/>
                </a:lnTo>
                <a:lnTo>
                  <a:pt x="127455" y="28866"/>
                </a:lnTo>
                <a:lnTo>
                  <a:pt x="126931" y="31919"/>
                </a:lnTo>
                <a:lnTo>
                  <a:pt x="126407" y="34983"/>
                </a:lnTo>
                <a:lnTo>
                  <a:pt x="125906" y="38036"/>
                </a:lnTo>
                <a:lnTo>
                  <a:pt x="125430" y="41088"/>
                </a:lnTo>
                <a:lnTo>
                  <a:pt x="125001" y="44153"/>
                </a:lnTo>
                <a:lnTo>
                  <a:pt x="124596" y="47205"/>
                </a:lnTo>
                <a:lnTo>
                  <a:pt x="124191" y="50270"/>
                </a:lnTo>
                <a:lnTo>
                  <a:pt x="123833" y="53322"/>
                </a:lnTo>
                <a:lnTo>
                  <a:pt x="123500" y="56387"/>
                </a:lnTo>
                <a:lnTo>
                  <a:pt x="123214" y="59439"/>
                </a:lnTo>
                <a:lnTo>
                  <a:pt x="122928" y="62504"/>
                </a:lnTo>
                <a:lnTo>
                  <a:pt x="122690" y="65568"/>
                </a:lnTo>
                <a:lnTo>
                  <a:pt x="122451" y="68621"/>
                </a:lnTo>
                <a:lnTo>
                  <a:pt x="122261" y="71685"/>
                </a:lnTo>
                <a:lnTo>
                  <a:pt x="122094" y="74749"/>
                </a:lnTo>
                <a:lnTo>
                  <a:pt x="121975" y="77802"/>
                </a:lnTo>
                <a:lnTo>
                  <a:pt x="121856" y="80866"/>
                </a:lnTo>
                <a:lnTo>
                  <a:pt x="121760" y="83930"/>
                </a:lnTo>
                <a:lnTo>
                  <a:pt x="121713" y="86994"/>
                </a:lnTo>
                <a:lnTo>
                  <a:pt x="121689" y="90059"/>
                </a:lnTo>
                <a:lnTo>
                  <a:pt x="121689" y="93123"/>
                </a:lnTo>
                <a:lnTo>
                  <a:pt x="121736" y="96187"/>
                </a:lnTo>
                <a:lnTo>
                  <a:pt x="121784" y="99262"/>
                </a:lnTo>
                <a:lnTo>
                  <a:pt x="121879" y="102327"/>
                </a:lnTo>
                <a:lnTo>
                  <a:pt x="121999" y="105391"/>
                </a:lnTo>
                <a:lnTo>
                  <a:pt x="122142" y="108466"/>
                </a:lnTo>
                <a:lnTo>
                  <a:pt x="122332" y="111542"/>
                </a:lnTo>
                <a:lnTo>
                  <a:pt x="122523" y="114606"/>
                </a:lnTo>
                <a:lnTo>
                  <a:pt x="122761" y="117682"/>
                </a:lnTo>
                <a:lnTo>
                  <a:pt x="122785" y="117853"/>
                </a:lnTo>
                <a:lnTo>
                  <a:pt x="122833" y="118024"/>
                </a:lnTo>
                <a:lnTo>
                  <a:pt x="122880" y="118183"/>
                </a:lnTo>
                <a:lnTo>
                  <a:pt x="122952" y="118343"/>
                </a:lnTo>
                <a:lnTo>
                  <a:pt x="123047" y="118491"/>
                </a:lnTo>
                <a:lnTo>
                  <a:pt x="123142" y="118639"/>
                </a:lnTo>
                <a:lnTo>
                  <a:pt x="123261" y="118775"/>
                </a:lnTo>
                <a:lnTo>
                  <a:pt x="123381" y="118912"/>
                </a:lnTo>
                <a:lnTo>
                  <a:pt x="123524" y="119037"/>
                </a:lnTo>
                <a:lnTo>
                  <a:pt x="123690" y="119163"/>
                </a:lnTo>
                <a:lnTo>
                  <a:pt x="123857" y="119277"/>
                </a:lnTo>
                <a:lnTo>
                  <a:pt x="124024" y="119391"/>
                </a:lnTo>
                <a:lnTo>
                  <a:pt x="124215" y="119493"/>
                </a:lnTo>
                <a:lnTo>
                  <a:pt x="124405" y="119596"/>
                </a:lnTo>
                <a:lnTo>
                  <a:pt x="124620" y="119698"/>
                </a:lnTo>
                <a:lnTo>
                  <a:pt x="124834" y="119778"/>
                </a:lnTo>
                <a:lnTo>
                  <a:pt x="125287" y="119949"/>
                </a:lnTo>
                <a:lnTo>
                  <a:pt x="125787" y="120085"/>
                </a:lnTo>
                <a:lnTo>
                  <a:pt x="126288" y="120211"/>
                </a:lnTo>
                <a:lnTo>
                  <a:pt x="126836" y="120313"/>
                </a:lnTo>
                <a:lnTo>
                  <a:pt x="127384" y="120382"/>
                </a:lnTo>
                <a:lnTo>
                  <a:pt x="127932" y="120438"/>
                </a:lnTo>
                <a:lnTo>
                  <a:pt x="128504" y="120473"/>
                </a:lnTo>
                <a:lnTo>
                  <a:pt x="129075" y="120484"/>
                </a:lnTo>
                <a:lnTo>
                  <a:pt x="129647" y="120473"/>
                </a:lnTo>
                <a:lnTo>
                  <a:pt x="130219" y="120438"/>
                </a:lnTo>
                <a:lnTo>
                  <a:pt x="130767" y="120393"/>
                </a:lnTo>
                <a:lnTo>
                  <a:pt x="131291" y="120313"/>
                </a:lnTo>
                <a:lnTo>
                  <a:pt x="131816" y="120211"/>
                </a:lnTo>
                <a:lnTo>
                  <a:pt x="132316" y="120097"/>
                </a:lnTo>
                <a:lnTo>
                  <a:pt x="132769" y="119949"/>
                </a:lnTo>
                <a:lnTo>
                  <a:pt x="132983" y="119869"/>
                </a:lnTo>
                <a:lnTo>
                  <a:pt x="133198" y="119789"/>
                </a:lnTo>
                <a:lnTo>
                  <a:pt x="133412" y="119698"/>
                </a:lnTo>
                <a:lnTo>
                  <a:pt x="133603" y="119596"/>
                </a:lnTo>
                <a:lnTo>
                  <a:pt x="133769" y="119504"/>
                </a:lnTo>
                <a:lnTo>
                  <a:pt x="133936" y="119391"/>
                </a:lnTo>
                <a:lnTo>
                  <a:pt x="134103" y="119277"/>
                </a:lnTo>
                <a:lnTo>
                  <a:pt x="134246" y="119163"/>
                </a:lnTo>
                <a:lnTo>
                  <a:pt x="134389" y="119037"/>
                </a:lnTo>
                <a:lnTo>
                  <a:pt x="134508" y="118912"/>
                </a:lnTo>
                <a:lnTo>
                  <a:pt x="134603" y="118775"/>
                </a:lnTo>
                <a:lnTo>
                  <a:pt x="134699" y="118639"/>
                </a:lnTo>
                <a:lnTo>
                  <a:pt x="134770" y="118491"/>
                </a:lnTo>
                <a:lnTo>
                  <a:pt x="134842" y="118343"/>
                </a:lnTo>
                <a:lnTo>
                  <a:pt x="134889" y="118183"/>
                </a:lnTo>
                <a:lnTo>
                  <a:pt x="134913" y="118024"/>
                </a:lnTo>
                <a:lnTo>
                  <a:pt x="134913" y="117853"/>
                </a:lnTo>
                <a:lnTo>
                  <a:pt x="134913" y="117682"/>
                </a:lnTo>
                <a:lnTo>
                  <a:pt x="134627" y="114561"/>
                </a:lnTo>
                <a:lnTo>
                  <a:pt x="134365" y="111440"/>
                </a:lnTo>
                <a:lnTo>
                  <a:pt x="134127" y="108318"/>
                </a:lnTo>
                <a:lnTo>
                  <a:pt x="133912" y="105197"/>
                </a:lnTo>
                <a:lnTo>
                  <a:pt x="133722" y="102076"/>
                </a:lnTo>
                <a:lnTo>
                  <a:pt x="133555" y="98955"/>
                </a:lnTo>
                <a:lnTo>
                  <a:pt x="133412" y="95834"/>
                </a:lnTo>
                <a:lnTo>
                  <a:pt x="133293" y="92713"/>
                </a:lnTo>
                <a:lnTo>
                  <a:pt x="133198" y="89580"/>
                </a:lnTo>
                <a:lnTo>
                  <a:pt x="133126" y="86459"/>
                </a:lnTo>
                <a:lnTo>
                  <a:pt x="133078" y="83338"/>
                </a:lnTo>
                <a:lnTo>
                  <a:pt x="133055" y="80205"/>
                </a:lnTo>
                <a:lnTo>
                  <a:pt x="133055" y="77084"/>
                </a:lnTo>
                <a:lnTo>
                  <a:pt x="133078" y="73963"/>
                </a:lnTo>
                <a:lnTo>
                  <a:pt x="133126" y="70842"/>
                </a:lnTo>
                <a:lnTo>
                  <a:pt x="133198" y="67709"/>
                </a:lnTo>
                <a:lnTo>
                  <a:pt x="133293" y="64588"/>
                </a:lnTo>
                <a:lnTo>
                  <a:pt x="133412" y="61467"/>
                </a:lnTo>
                <a:lnTo>
                  <a:pt x="133555" y="58334"/>
                </a:lnTo>
                <a:lnTo>
                  <a:pt x="133722" y="55213"/>
                </a:lnTo>
                <a:lnTo>
                  <a:pt x="133912" y="52092"/>
                </a:lnTo>
                <a:lnTo>
                  <a:pt x="134127" y="48971"/>
                </a:lnTo>
                <a:lnTo>
                  <a:pt x="134365" y="45850"/>
                </a:lnTo>
                <a:lnTo>
                  <a:pt x="134651" y="42729"/>
                </a:lnTo>
                <a:lnTo>
                  <a:pt x="134937" y="39607"/>
                </a:lnTo>
                <a:lnTo>
                  <a:pt x="135247" y="36486"/>
                </a:lnTo>
                <a:lnTo>
                  <a:pt x="135604" y="33365"/>
                </a:lnTo>
                <a:lnTo>
                  <a:pt x="135962" y="30244"/>
                </a:lnTo>
                <a:lnTo>
                  <a:pt x="136367" y="27123"/>
                </a:lnTo>
                <a:lnTo>
                  <a:pt x="136772" y="24013"/>
                </a:lnTo>
                <a:lnTo>
                  <a:pt x="137225" y="20892"/>
                </a:lnTo>
                <a:lnTo>
                  <a:pt x="137701" y="17782"/>
                </a:lnTo>
                <a:lnTo>
                  <a:pt x="140012" y="17304"/>
                </a:lnTo>
                <a:lnTo>
                  <a:pt x="142324" y="16848"/>
                </a:lnTo>
                <a:lnTo>
                  <a:pt x="144683" y="16404"/>
                </a:lnTo>
                <a:lnTo>
                  <a:pt x="147042" y="15982"/>
                </a:lnTo>
                <a:lnTo>
                  <a:pt x="149424" y="15584"/>
                </a:lnTo>
                <a:lnTo>
                  <a:pt x="151831" y="15185"/>
                </a:lnTo>
                <a:lnTo>
                  <a:pt x="154238" y="14821"/>
                </a:lnTo>
                <a:lnTo>
                  <a:pt x="156692" y="14456"/>
                </a:lnTo>
                <a:lnTo>
                  <a:pt x="159146" y="14126"/>
                </a:lnTo>
                <a:lnTo>
                  <a:pt x="161624" y="13807"/>
                </a:lnTo>
                <a:lnTo>
                  <a:pt x="164126" y="13499"/>
                </a:lnTo>
                <a:lnTo>
                  <a:pt x="166652" y="13214"/>
                </a:lnTo>
                <a:lnTo>
                  <a:pt x="169178" y="12952"/>
                </a:lnTo>
                <a:lnTo>
                  <a:pt x="171751" y="12713"/>
                </a:lnTo>
                <a:lnTo>
                  <a:pt x="174324" y="12485"/>
                </a:lnTo>
                <a:lnTo>
                  <a:pt x="176922" y="12280"/>
                </a:lnTo>
                <a:lnTo>
                  <a:pt x="176922" y="12280"/>
                </a:lnTo>
                <a:lnTo>
                  <a:pt x="176421" y="13955"/>
                </a:lnTo>
                <a:lnTo>
                  <a:pt x="175968" y="15629"/>
                </a:lnTo>
                <a:lnTo>
                  <a:pt x="175516" y="17304"/>
                </a:lnTo>
                <a:lnTo>
                  <a:pt x="175063" y="18978"/>
                </a:lnTo>
                <a:lnTo>
                  <a:pt x="174658" y="20664"/>
                </a:lnTo>
                <a:lnTo>
                  <a:pt x="174277" y="22350"/>
                </a:lnTo>
                <a:lnTo>
                  <a:pt x="173895" y="24047"/>
                </a:lnTo>
                <a:lnTo>
                  <a:pt x="173538" y="25733"/>
                </a:lnTo>
                <a:lnTo>
                  <a:pt x="173204" y="27430"/>
                </a:lnTo>
                <a:lnTo>
                  <a:pt x="172895" y="29128"/>
                </a:lnTo>
                <a:lnTo>
                  <a:pt x="172585" y="30825"/>
                </a:lnTo>
                <a:lnTo>
                  <a:pt x="172323" y="32522"/>
                </a:lnTo>
                <a:lnTo>
                  <a:pt x="172061" y="34220"/>
                </a:lnTo>
                <a:lnTo>
                  <a:pt x="171822" y="35928"/>
                </a:lnTo>
                <a:lnTo>
                  <a:pt x="171584" y="37637"/>
                </a:lnTo>
                <a:lnTo>
                  <a:pt x="171370" y="39345"/>
                </a:lnTo>
                <a:lnTo>
                  <a:pt x="171179" y="41054"/>
                </a:lnTo>
                <a:lnTo>
                  <a:pt x="171012" y="42763"/>
                </a:lnTo>
                <a:lnTo>
                  <a:pt x="170845" y="44471"/>
                </a:lnTo>
                <a:lnTo>
                  <a:pt x="170702" y="46192"/>
                </a:lnTo>
                <a:lnTo>
                  <a:pt x="170560" y="47900"/>
                </a:lnTo>
                <a:lnTo>
                  <a:pt x="170464" y="49620"/>
                </a:lnTo>
                <a:lnTo>
                  <a:pt x="170345" y="51340"/>
                </a:lnTo>
                <a:lnTo>
                  <a:pt x="170274" y="53060"/>
                </a:lnTo>
                <a:lnTo>
                  <a:pt x="170131" y="56500"/>
                </a:lnTo>
                <a:lnTo>
                  <a:pt x="170059" y="59941"/>
                </a:lnTo>
                <a:lnTo>
                  <a:pt x="170035" y="63381"/>
                </a:lnTo>
                <a:lnTo>
                  <a:pt x="170059" y="66821"/>
                </a:lnTo>
                <a:lnTo>
                  <a:pt x="170154" y="70272"/>
                </a:lnTo>
                <a:lnTo>
                  <a:pt x="170274" y="73712"/>
                </a:lnTo>
                <a:lnTo>
                  <a:pt x="170417" y="77152"/>
                </a:lnTo>
                <a:lnTo>
                  <a:pt x="170631" y="80593"/>
                </a:lnTo>
                <a:lnTo>
                  <a:pt x="170869" y="84033"/>
                </a:lnTo>
                <a:lnTo>
                  <a:pt x="171131" y="87473"/>
                </a:lnTo>
                <a:lnTo>
                  <a:pt x="171441" y="90901"/>
                </a:lnTo>
                <a:lnTo>
                  <a:pt x="171775" y="94319"/>
                </a:lnTo>
                <a:lnTo>
                  <a:pt x="172156" y="97736"/>
                </a:lnTo>
                <a:lnTo>
                  <a:pt x="172537" y="101153"/>
                </a:lnTo>
                <a:lnTo>
                  <a:pt x="172942" y="104559"/>
                </a:lnTo>
                <a:lnTo>
                  <a:pt x="173395" y="107954"/>
                </a:lnTo>
                <a:lnTo>
                  <a:pt x="173848" y="111337"/>
                </a:lnTo>
                <a:lnTo>
                  <a:pt x="174300" y="114720"/>
                </a:lnTo>
                <a:lnTo>
                  <a:pt x="175277" y="121441"/>
                </a:lnTo>
                <a:lnTo>
                  <a:pt x="175325" y="121612"/>
                </a:lnTo>
                <a:lnTo>
                  <a:pt x="175373" y="121771"/>
                </a:lnTo>
                <a:lnTo>
                  <a:pt x="175444" y="121931"/>
                </a:lnTo>
                <a:lnTo>
                  <a:pt x="175516" y="122090"/>
                </a:lnTo>
                <a:lnTo>
                  <a:pt x="175611" y="122238"/>
                </a:lnTo>
                <a:lnTo>
                  <a:pt x="175730" y="122386"/>
                </a:lnTo>
                <a:lnTo>
                  <a:pt x="175849" y="122523"/>
                </a:lnTo>
                <a:lnTo>
                  <a:pt x="175992" y="122660"/>
                </a:lnTo>
                <a:lnTo>
                  <a:pt x="176135" y="122785"/>
                </a:lnTo>
                <a:lnTo>
                  <a:pt x="176302" y="122910"/>
                </a:lnTo>
                <a:lnTo>
                  <a:pt x="176469" y="123036"/>
                </a:lnTo>
                <a:lnTo>
                  <a:pt x="176659" y="123138"/>
                </a:lnTo>
                <a:lnTo>
                  <a:pt x="176850" y="123252"/>
                </a:lnTo>
                <a:lnTo>
                  <a:pt x="177041" y="123355"/>
                </a:lnTo>
                <a:lnTo>
                  <a:pt x="177255" y="123446"/>
                </a:lnTo>
                <a:lnTo>
                  <a:pt x="177493" y="123537"/>
                </a:lnTo>
                <a:lnTo>
                  <a:pt x="177946" y="123708"/>
                </a:lnTo>
                <a:lnTo>
                  <a:pt x="178446" y="123844"/>
                </a:lnTo>
                <a:lnTo>
                  <a:pt x="178971" y="123970"/>
                </a:lnTo>
                <a:lnTo>
                  <a:pt x="179519" y="124072"/>
                </a:lnTo>
                <a:lnTo>
                  <a:pt x="180067" y="124152"/>
                </a:lnTo>
                <a:lnTo>
                  <a:pt x="180639" y="124209"/>
                </a:lnTo>
                <a:lnTo>
                  <a:pt x="181187" y="124243"/>
                </a:lnTo>
                <a:lnTo>
                  <a:pt x="181759" y="124254"/>
                </a:lnTo>
                <a:lnTo>
                  <a:pt x="182330" y="124243"/>
                </a:lnTo>
                <a:lnTo>
                  <a:pt x="182902" y="124209"/>
                </a:lnTo>
                <a:lnTo>
                  <a:pt x="183450" y="124152"/>
                </a:lnTo>
                <a:lnTo>
                  <a:pt x="183975" y="124084"/>
                </a:lnTo>
                <a:lnTo>
                  <a:pt x="184499" y="123981"/>
                </a:lnTo>
                <a:lnTo>
                  <a:pt x="184975" y="123867"/>
                </a:lnTo>
                <a:lnTo>
                  <a:pt x="185452" y="123719"/>
                </a:lnTo>
                <a:lnTo>
                  <a:pt x="185666" y="123639"/>
                </a:lnTo>
                <a:lnTo>
                  <a:pt x="185857" y="123560"/>
                </a:lnTo>
                <a:lnTo>
                  <a:pt x="186071" y="123469"/>
                </a:lnTo>
                <a:lnTo>
                  <a:pt x="186262" y="123366"/>
                </a:lnTo>
                <a:lnTo>
                  <a:pt x="186429" y="123263"/>
                </a:lnTo>
                <a:lnTo>
                  <a:pt x="186596" y="123161"/>
                </a:lnTo>
                <a:lnTo>
                  <a:pt x="186762" y="123047"/>
                </a:lnTo>
                <a:lnTo>
                  <a:pt x="186905" y="122933"/>
                </a:lnTo>
                <a:lnTo>
                  <a:pt x="187024" y="122808"/>
                </a:lnTo>
                <a:lnTo>
                  <a:pt x="187144" y="122671"/>
                </a:lnTo>
                <a:lnTo>
                  <a:pt x="187239" y="122534"/>
                </a:lnTo>
                <a:lnTo>
                  <a:pt x="187334" y="122398"/>
                </a:lnTo>
                <a:lnTo>
                  <a:pt x="187406" y="122250"/>
                </a:lnTo>
                <a:lnTo>
                  <a:pt x="187453" y="122102"/>
                </a:lnTo>
                <a:lnTo>
                  <a:pt x="187501" y="121942"/>
                </a:lnTo>
                <a:lnTo>
                  <a:pt x="187525" y="121783"/>
                </a:lnTo>
                <a:lnTo>
                  <a:pt x="187525" y="121612"/>
                </a:lnTo>
                <a:lnTo>
                  <a:pt x="187525" y="121441"/>
                </a:lnTo>
                <a:lnTo>
                  <a:pt x="187167" y="118001"/>
                </a:lnTo>
                <a:lnTo>
                  <a:pt x="186834" y="114572"/>
                </a:lnTo>
                <a:lnTo>
                  <a:pt x="186572" y="111143"/>
                </a:lnTo>
                <a:lnTo>
                  <a:pt x="186333" y="107715"/>
                </a:lnTo>
                <a:lnTo>
                  <a:pt x="186119" y="104286"/>
                </a:lnTo>
                <a:lnTo>
                  <a:pt x="185952" y="100857"/>
                </a:lnTo>
                <a:lnTo>
                  <a:pt x="185809" y="97429"/>
                </a:lnTo>
                <a:lnTo>
                  <a:pt x="185714" y="94000"/>
                </a:lnTo>
                <a:lnTo>
                  <a:pt x="185619" y="90571"/>
                </a:lnTo>
                <a:lnTo>
                  <a:pt x="185571" y="87142"/>
                </a:lnTo>
                <a:lnTo>
                  <a:pt x="185523" y="83714"/>
                </a:lnTo>
                <a:lnTo>
                  <a:pt x="185500" y="80296"/>
                </a:lnTo>
                <a:lnTo>
                  <a:pt x="185500" y="73439"/>
                </a:lnTo>
                <a:lnTo>
                  <a:pt x="185547" y="66593"/>
                </a:lnTo>
                <a:lnTo>
                  <a:pt x="185666" y="52889"/>
                </a:lnTo>
                <a:lnTo>
                  <a:pt x="185690" y="46043"/>
                </a:lnTo>
                <a:lnTo>
                  <a:pt x="185690" y="39186"/>
                </a:lnTo>
                <a:lnTo>
                  <a:pt x="185666" y="35769"/>
                </a:lnTo>
                <a:lnTo>
                  <a:pt x="185619" y="32340"/>
                </a:lnTo>
                <a:lnTo>
                  <a:pt x="185571" y="28911"/>
                </a:lnTo>
                <a:lnTo>
                  <a:pt x="185476" y="25494"/>
                </a:lnTo>
                <a:lnTo>
                  <a:pt x="185357" y="22065"/>
                </a:lnTo>
                <a:lnTo>
                  <a:pt x="185237" y="18637"/>
                </a:lnTo>
                <a:lnTo>
                  <a:pt x="185047" y="15208"/>
                </a:lnTo>
                <a:lnTo>
                  <a:pt x="184856" y="11779"/>
                </a:lnTo>
                <a:lnTo>
                  <a:pt x="187763" y="11642"/>
                </a:lnTo>
                <a:lnTo>
                  <a:pt x="190694" y="11529"/>
                </a:lnTo>
                <a:lnTo>
                  <a:pt x="193649" y="11437"/>
                </a:lnTo>
                <a:lnTo>
                  <a:pt x="196603" y="11358"/>
                </a:lnTo>
                <a:lnTo>
                  <a:pt x="199606" y="11312"/>
                </a:lnTo>
                <a:lnTo>
                  <a:pt x="202608" y="11289"/>
                </a:lnTo>
                <a:lnTo>
                  <a:pt x="205658" y="11301"/>
                </a:lnTo>
                <a:lnTo>
                  <a:pt x="208708" y="11323"/>
                </a:lnTo>
                <a:lnTo>
                  <a:pt x="210447" y="11358"/>
                </a:lnTo>
                <a:lnTo>
                  <a:pt x="212163" y="11415"/>
                </a:lnTo>
                <a:lnTo>
                  <a:pt x="215594" y="11529"/>
                </a:lnTo>
                <a:lnTo>
                  <a:pt x="214712" y="14900"/>
                </a:lnTo>
                <a:lnTo>
                  <a:pt x="213878" y="18272"/>
                </a:lnTo>
                <a:lnTo>
                  <a:pt x="213092" y="21655"/>
                </a:lnTo>
                <a:lnTo>
                  <a:pt x="212330" y="25038"/>
                </a:lnTo>
                <a:lnTo>
                  <a:pt x="211591" y="28421"/>
                </a:lnTo>
                <a:lnTo>
                  <a:pt x="210900" y="31805"/>
                </a:lnTo>
                <a:lnTo>
                  <a:pt x="210257" y="35199"/>
                </a:lnTo>
                <a:lnTo>
                  <a:pt x="209613" y="38582"/>
                </a:lnTo>
                <a:lnTo>
                  <a:pt x="209017" y="41977"/>
                </a:lnTo>
                <a:lnTo>
                  <a:pt x="208446" y="45371"/>
                </a:lnTo>
                <a:lnTo>
                  <a:pt x="207874" y="48777"/>
                </a:lnTo>
                <a:lnTo>
                  <a:pt x="207350" y="52172"/>
                </a:lnTo>
                <a:lnTo>
                  <a:pt x="206849" y="55578"/>
                </a:lnTo>
                <a:lnTo>
                  <a:pt x="206349" y="58972"/>
                </a:lnTo>
                <a:lnTo>
                  <a:pt x="205872" y="62378"/>
                </a:lnTo>
                <a:lnTo>
                  <a:pt x="205419" y="65784"/>
                </a:lnTo>
                <a:lnTo>
                  <a:pt x="204538" y="72585"/>
                </a:lnTo>
                <a:lnTo>
                  <a:pt x="203680" y="79396"/>
                </a:lnTo>
                <a:lnTo>
                  <a:pt x="202060" y="93009"/>
                </a:lnTo>
                <a:lnTo>
                  <a:pt x="201226" y="99809"/>
                </a:lnTo>
                <a:lnTo>
                  <a:pt x="200392" y="106610"/>
                </a:lnTo>
                <a:lnTo>
                  <a:pt x="199510" y="113399"/>
                </a:lnTo>
                <a:lnTo>
                  <a:pt x="199057" y="116782"/>
                </a:lnTo>
                <a:lnTo>
                  <a:pt x="198581" y="120176"/>
                </a:lnTo>
                <a:lnTo>
                  <a:pt x="198557" y="120347"/>
                </a:lnTo>
                <a:lnTo>
                  <a:pt x="198557" y="120507"/>
                </a:lnTo>
                <a:lnTo>
                  <a:pt x="198581" y="120666"/>
                </a:lnTo>
                <a:lnTo>
                  <a:pt x="198629" y="120826"/>
                </a:lnTo>
                <a:lnTo>
                  <a:pt x="198676" y="120974"/>
                </a:lnTo>
                <a:lnTo>
                  <a:pt x="198748" y="121111"/>
                </a:lnTo>
                <a:lnTo>
                  <a:pt x="198819" y="121247"/>
                </a:lnTo>
                <a:lnTo>
                  <a:pt x="198915" y="121384"/>
                </a:lnTo>
                <a:lnTo>
                  <a:pt x="199034" y="121509"/>
                </a:lnTo>
                <a:lnTo>
                  <a:pt x="199153" y="121635"/>
                </a:lnTo>
                <a:lnTo>
                  <a:pt x="199296" y="121748"/>
                </a:lnTo>
                <a:lnTo>
                  <a:pt x="199439" y="121862"/>
                </a:lnTo>
                <a:lnTo>
                  <a:pt x="199606" y="121965"/>
                </a:lnTo>
                <a:lnTo>
                  <a:pt x="199796" y="122067"/>
                </a:lnTo>
                <a:lnTo>
                  <a:pt x="199963" y="122159"/>
                </a:lnTo>
                <a:lnTo>
                  <a:pt x="200177" y="122250"/>
                </a:lnTo>
                <a:lnTo>
                  <a:pt x="200368" y="122341"/>
                </a:lnTo>
                <a:lnTo>
                  <a:pt x="200582" y="122409"/>
                </a:lnTo>
                <a:lnTo>
                  <a:pt x="201035" y="122557"/>
                </a:lnTo>
                <a:lnTo>
                  <a:pt x="201512" y="122671"/>
                </a:lnTo>
                <a:lnTo>
                  <a:pt x="202036" y="122774"/>
                </a:lnTo>
                <a:lnTo>
                  <a:pt x="202560" y="122842"/>
                </a:lnTo>
                <a:lnTo>
                  <a:pt x="203108" y="122899"/>
                </a:lnTo>
                <a:lnTo>
                  <a:pt x="203656" y="122933"/>
                </a:lnTo>
                <a:lnTo>
                  <a:pt x="204228" y="122945"/>
                </a:lnTo>
                <a:lnTo>
                  <a:pt x="204776" y="122933"/>
                </a:lnTo>
                <a:lnTo>
                  <a:pt x="205348" y="122899"/>
                </a:lnTo>
                <a:lnTo>
                  <a:pt x="205920" y="122842"/>
                </a:lnTo>
                <a:lnTo>
                  <a:pt x="206468" y="122774"/>
                </a:lnTo>
                <a:lnTo>
                  <a:pt x="206992" y="122671"/>
                </a:lnTo>
                <a:lnTo>
                  <a:pt x="207516" y="122557"/>
                </a:lnTo>
                <a:lnTo>
                  <a:pt x="207993" y="122409"/>
                </a:lnTo>
                <a:lnTo>
                  <a:pt x="208469" y="122250"/>
                </a:lnTo>
                <a:lnTo>
                  <a:pt x="208684" y="122159"/>
                </a:lnTo>
                <a:lnTo>
                  <a:pt x="208898" y="122067"/>
                </a:lnTo>
                <a:lnTo>
                  <a:pt x="209089" y="121965"/>
                </a:lnTo>
                <a:lnTo>
                  <a:pt x="209280" y="121862"/>
                </a:lnTo>
                <a:lnTo>
                  <a:pt x="209470" y="121748"/>
                </a:lnTo>
                <a:lnTo>
                  <a:pt x="209637" y="121635"/>
                </a:lnTo>
                <a:lnTo>
                  <a:pt x="209804" y="121509"/>
                </a:lnTo>
                <a:lnTo>
                  <a:pt x="209947" y="121384"/>
                </a:lnTo>
                <a:lnTo>
                  <a:pt x="210090" y="121247"/>
                </a:lnTo>
                <a:lnTo>
                  <a:pt x="210209" y="121111"/>
                </a:lnTo>
                <a:lnTo>
                  <a:pt x="210304" y="120974"/>
                </a:lnTo>
                <a:lnTo>
                  <a:pt x="210399" y="120826"/>
                </a:lnTo>
                <a:lnTo>
                  <a:pt x="210495" y="120666"/>
                </a:lnTo>
                <a:lnTo>
                  <a:pt x="210542" y="120507"/>
                </a:lnTo>
                <a:lnTo>
                  <a:pt x="210590" y="120347"/>
                </a:lnTo>
                <a:lnTo>
                  <a:pt x="210638" y="120176"/>
                </a:lnTo>
                <a:lnTo>
                  <a:pt x="211090" y="116805"/>
                </a:lnTo>
                <a:lnTo>
                  <a:pt x="211591" y="113433"/>
                </a:lnTo>
                <a:lnTo>
                  <a:pt x="212592" y="106678"/>
                </a:lnTo>
                <a:lnTo>
                  <a:pt x="213616" y="99923"/>
                </a:lnTo>
                <a:lnTo>
                  <a:pt x="214688" y="93157"/>
                </a:lnTo>
                <a:lnTo>
                  <a:pt x="216809" y="79636"/>
                </a:lnTo>
                <a:lnTo>
                  <a:pt x="217858" y="72858"/>
                </a:lnTo>
                <a:lnTo>
                  <a:pt x="218858" y="66092"/>
                </a:lnTo>
                <a:lnTo>
                  <a:pt x="219335" y="62697"/>
                </a:lnTo>
                <a:lnTo>
                  <a:pt x="219811" y="59314"/>
                </a:lnTo>
                <a:lnTo>
                  <a:pt x="220264" y="55931"/>
                </a:lnTo>
                <a:lnTo>
                  <a:pt x="220693" y="52548"/>
                </a:lnTo>
                <a:lnTo>
                  <a:pt x="221122" y="49153"/>
                </a:lnTo>
                <a:lnTo>
                  <a:pt x="221503" y="45770"/>
                </a:lnTo>
                <a:lnTo>
                  <a:pt x="221861" y="42387"/>
                </a:lnTo>
                <a:lnTo>
                  <a:pt x="222218" y="38992"/>
                </a:lnTo>
                <a:lnTo>
                  <a:pt x="222528" y="35609"/>
                </a:lnTo>
                <a:lnTo>
                  <a:pt x="222790" y="32226"/>
                </a:lnTo>
                <a:lnTo>
                  <a:pt x="223052" y="28843"/>
                </a:lnTo>
                <a:lnTo>
                  <a:pt x="223266" y="25460"/>
                </a:lnTo>
                <a:lnTo>
                  <a:pt x="223457" y="22077"/>
                </a:lnTo>
                <a:lnTo>
                  <a:pt x="223600" y="18694"/>
                </a:lnTo>
                <a:lnTo>
                  <a:pt x="223695" y="15310"/>
                </a:lnTo>
                <a:lnTo>
                  <a:pt x="223767" y="11927"/>
                </a:lnTo>
                <a:lnTo>
                  <a:pt x="225339" y="12030"/>
                </a:lnTo>
                <a:lnTo>
                  <a:pt x="226912" y="12144"/>
                </a:lnTo>
                <a:lnTo>
                  <a:pt x="228485" y="12258"/>
                </a:lnTo>
                <a:lnTo>
                  <a:pt x="230034" y="12383"/>
                </a:lnTo>
                <a:lnTo>
                  <a:pt x="231606" y="12520"/>
                </a:lnTo>
                <a:lnTo>
                  <a:pt x="233155" y="12656"/>
                </a:lnTo>
                <a:lnTo>
                  <a:pt x="234704" y="12804"/>
                </a:lnTo>
                <a:lnTo>
                  <a:pt x="236253" y="12952"/>
                </a:lnTo>
                <a:lnTo>
                  <a:pt x="237801" y="13112"/>
                </a:lnTo>
                <a:lnTo>
                  <a:pt x="239350" y="13283"/>
                </a:lnTo>
                <a:lnTo>
                  <a:pt x="240899" y="13465"/>
                </a:lnTo>
                <a:lnTo>
                  <a:pt x="242424" y="13647"/>
                </a:lnTo>
                <a:lnTo>
                  <a:pt x="243949" y="13830"/>
                </a:lnTo>
                <a:lnTo>
                  <a:pt x="245498" y="14023"/>
                </a:lnTo>
                <a:lnTo>
                  <a:pt x="247023" y="14228"/>
                </a:lnTo>
                <a:lnTo>
                  <a:pt x="248524" y="14433"/>
                </a:lnTo>
                <a:lnTo>
                  <a:pt x="247857" y="17657"/>
                </a:lnTo>
                <a:lnTo>
                  <a:pt x="247213" y="20892"/>
                </a:lnTo>
                <a:lnTo>
                  <a:pt x="246618" y="24116"/>
                </a:lnTo>
                <a:lnTo>
                  <a:pt x="246093" y="27351"/>
                </a:lnTo>
                <a:lnTo>
                  <a:pt x="245569" y="30586"/>
                </a:lnTo>
                <a:lnTo>
                  <a:pt x="245116" y="33821"/>
                </a:lnTo>
                <a:lnTo>
                  <a:pt x="244688" y="37056"/>
                </a:lnTo>
                <a:lnTo>
                  <a:pt x="244306" y="40291"/>
                </a:lnTo>
                <a:lnTo>
                  <a:pt x="243949" y="43526"/>
                </a:lnTo>
                <a:lnTo>
                  <a:pt x="243615" y="46761"/>
                </a:lnTo>
                <a:lnTo>
                  <a:pt x="243329" y="50008"/>
                </a:lnTo>
                <a:lnTo>
                  <a:pt x="243043" y="53243"/>
                </a:lnTo>
                <a:lnTo>
                  <a:pt x="242781" y="56489"/>
                </a:lnTo>
                <a:lnTo>
                  <a:pt x="242543" y="59724"/>
                </a:lnTo>
                <a:lnTo>
                  <a:pt x="242329" y="62959"/>
                </a:lnTo>
                <a:lnTo>
                  <a:pt x="242138" y="66206"/>
                </a:lnTo>
                <a:lnTo>
                  <a:pt x="241924" y="69463"/>
                </a:lnTo>
                <a:lnTo>
                  <a:pt x="241661" y="72744"/>
                </a:lnTo>
                <a:lnTo>
                  <a:pt x="241113" y="79340"/>
                </a:lnTo>
                <a:lnTo>
                  <a:pt x="240828" y="82654"/>
                </a:lnTo>
                <a:lnTo>
                  <a:pt x="240565" y="85969"/>
                </a:lnTo>
                <a:lnTo>
                  <a:pt x="240351" y="89284"/>
                </a:lnTo>
                <a:lnTo>
                  <a:pt x="240160" y="92599"/>
                </a:lnTo>
                <a:lnTo>
                  <a:pt x="240089" y="94262"/>
                </a:lnTo>
                <a:lnTo>
                  <a:pt x="240041" y="95925"/>
                </a:lnTo>
                <a:lnTo>
                  <a:pt x="239994" y="97577"/>
                </a:lnTo>
                <a:lnTo>
                  <a:pt x="239970" y="99240"/>
                </a:lnTo>
                <a:lnTo>
                  <a:pt x="239970" y="100891"/>
                </a:lnTo>
                <a:lnTo>
                  <a:pt x="239994" y="102555"/>
                </a:lnTo>
                <a:lnTo>
                  <a:pt x="240041" y="104206"/>
                </a:lnTo>
                <a:lnTo>
                  <a:pt x="240113" y="105858"/>
                </a:lnTo>
                <a:lnTo>
                  <a:pt x="240208" y="107498"/>
                </a:lnTo>
                <a:lnTo>
                  <a:pt x="240327" y="109150"/>
                </a:lnTo>
                <a:lnTo>
                  <a:pt x="240470" y="110790"/>
                </a:lnTo>
                <a:lnTo>
                  <a:pt x="240661" y="112431"/>
                </a:lnTo>
                <a:lnTo>
                  <a:pt x="240875" y="114071"/>
                </a:lnTo>
                <a:lnTo>
                  <a:pt x="241137" y="115700"/>
                </a:lnTo>
                <a:lnTo>
                  <a:pt x="241423" y="117329"/>
                </a:lnTo>
                <a:lnTo>
                  <a:pt x="241757" y="118958"/>
                </a:lnTo>
                <a:lnTo>
                  <a:pt x="241828" y="119242"/>
                </a:lnTo>
                <a:lnTo>
                  <a:pt x="241971" y="119516"/>
                </a:lnTo>
                <a:lnTo>
                  <a:pt x="242162" y="119778"/>
                </a:lnTo>
                <a:lnTo>
                  <a:pt x="242376" y="120006"/>
                </a:lnTo>
                <a:lnTo>
                  <a:pt x="242615" y="120222"/>
                </a:lnTo>
                <a:lnTo>
                  <a:pt x="242924" y="120427"/>
                </a:lnTo>
                <a:lnTo>
                  <a:pt x="243234" y="120598"/>
                </a:lnTo>
                <a:lnTo>
                  <a:pt x="243592" y="120757"/>
                </a:lnTo>
                <a:lnTo>
                  <a:pt x="243973" y="120906"/>
                </a:lnTo>
                <a:lnTo>
                  <a:pt x="244354" y="121031"/>
                </a:lnTo>
                <a:lnTo>
                  <a:pt x="244783" y="121133"/>
                </a:lnTo>
                <a:lnTo>
                  <a:pt x="245212" y="121213"/>
                </a:lnTo>
                <a:lnTo>
                  <a:pt x="245641" y="121281"/>
                </a:lnTo>
                <a:lnTo>
                  <a:pt x="246093" y="121327"/>
                </a:lnTo>
                <a:lnTo>
                  <a:pt x="246546" y="121361"/>
                </a:lnTo>
                <a:lnTo>
                  <a:pt x="247023" y="121373"/>
                </a:lnTo>
                <a:lnTo>
                  <a:pt x="247475" y="121361"/>
                </a:lnTo>
                <a:lnTo>
                  <a:pt x="247928" y="121338"/>
                </a:lnTo>
                <a:lnTo>
                  <a:pt x="248381" y="121293"/>
                </a:lnTo>
                <a:lnTo>
                  <a:pt x="248834" y="121224"/>
                </a:lnTo>
                <a:lnTo>
                  <a:pt x="249263" y="121133"/>
                </a:lnTo>
                <a:lnTo>
                  <a:pt x="249668" y="121031"/>
                </a:lnTo>
                <a:lnTo>
                  <a:pt x="250049" y="120917"/>
                </a:lnTo>
                <a:lnTo>
                  <a:pt x="250430" y="120769"/>
                </a:lnTo>
                <a:lnTo>
                  <a:pt x="250764" y="120609"/>
                </a:lnTo>
                <a:lnTo>
                  <a:pt x="251097" y="120438"/>
                </a:lnTo>
                <a:lnTo>
                  <a:pt x="251383" y="120233"/>
                </a:lnTo>
                <a:lnTo>
                  <a:pt x="251621" y="120017"/>
                </a:lnTo>
                <a:lnTo>
                  <a:pt x="251836" y="119778"/>
                </a:lnTo>
                <a:lnTo>
                  <a:pt x="252003" y="119527"/>
                </a:lnTo>
                <a:lnTo>
                  <a:pt x="252146" y="119254"/>
                </a:lnTo>
                <a:lnTo>
                  <a:pt x="252217" y="118958"/>
                </a:lnTo>
                <a:lnTo>
                  <a:pt x="252503" y="117329"/>
                </a:lnTo>
                <a:lnTo>
                  <a:pt x="252741" y="115688"/>
                </a:lnTo>
                <a:lnTo>
                  <a:pt x="252980" y="114048"/>
                </a:lnTo>
                <a:lnTo>
                  <a:pt x="253170" y="112408"/>
                </a:lnTo>
                <a:lnTo>
                  <a:pt x="253313" y="110767"/>
                </a:lnTo>
                <a:lnTo>
                  <a:pt x="253456" y="109127"/>
                </a:lnTo>
                <a:lnTo>
                  <a:pt x="253575" y="107475"/>
                </a:lnTo>
                <a:lnTo>
                  <a:pt x="253671" y="105835"/>
                </a:lnTo>
                <a:lnTo>
                  <a:pt x="253742" y="104183"/>
                </a:lnTo>
                <a:lnTo>
                  <a:pt x="253790" y="102532"/>
                </a:lnTo>
                <a:lnTo>
                  <a:pt x="253837" y="100880"/>
                </a:lnTo>
                <a:lnTo>
                  <a:pt x="253861" y="99228"/>
                </a:lnTo>
                <a:lnTo>
                  <a:pt x="253837" y="95925"/>
                </a:lnTo>
                <a:lnTo>
                  <a:pt x="253814" y="92610"/>
                </a:lnTo>
                <a:lnTo>
                  <a:pt x="253742" y="89295"/>
                </a:lnTo>
                <a:lnTo>
                  <a:pt x="253647" y="85981"/>
                </a:lnTo>
                <a:lnTo>
                  <a:pt x="253456" y="79374"/>
                </a:lnTo>
                <a:lnTo>
                  <a:pt x="253409" y="76070"/>
                </a:lnTo>
                <a:lnTo>
                  <a:pt x="253385" y="72767"/>
                </a:lnTo>
                <a:lnTo>
                  <a:pt x="253385" y="71127"/>
                </a:lnTo>
                <a:lnTo>
                  <a:pt x="253409" y="69486"/>
                </a:lnTo>
                <a:lnTo>
                  <a:pt x="253456" y="67846"/>
                </a:lnTo>
                <a:lnTo>
                  <a:pt x="253504" y="66206"/>
                </a:lnTo>
                <a:lnTo>
                  <a:pt x="253623" y="63039"/>
                </a:lnTo>
                <a:lnTo>
                  <a:pt x="253766" y="59872"/>
                </a:lnTo>
                <a:lnTo>
                  <a:pt x="254076" y="53527"/>
                </a:lnTo>
                <a:lnTo>
                  <a:pt x="254743" y="40861"/>
                </a:lnTo>
                <a:lnTo>
                  <a:pt x="255053" y="34527"/>
                </a:lnTo>
                <a:lnTo>
                  <a:pt x="255172" y="31360"/>
                </a:lnTo>
                <a:lnTo>
                  <a:pt x="255315" y="28182"/>
                </a:lnTo>
                <a:lnTo>
                  <a:pt x="255410" y="25016"/>
                </a:lnTo>
                <a:lnTo>
                  <a:pt x="255505" y="21849"/>
                </a:lnTo>
                <a:lnTo>
                  <a:pt x="255553" y="18682"/>
                </a:lnTo>
                <a:lnTo>
                  <a:pt x="255601" y="15515"/>
                </a:lnTo>
                <a:lnTo>
                  <a:pt x="258174" y="15948"/>
                </a:lnTo>
                <a:lnTo>
                  <a:pt x="260724" y="16393"/>
                </a:lnTo>
                <a:lnTo>
                  <a:pt x="263249" y="16860"/>
                </a:lnTo>
                <a:lnTo>
                  <a:pt x="265775" y="17349"/>
                </a:lnTo>
                <a:lnTo>
                  <a:pt x="268301" y="17851"/>
                </a:lnTo>
                <a:lnTo>
                  <a:pt x="270779" y="18375"/>
                </a:lnTo>
                <a:lnTo>
                  <a:pt x="273257" y="18921"/>
                </a:lnTo>
                <a:lnTo>
                  <a:pt x="275735" y="19479"/>
                </a:lnTo>
                <a:lnTo>
                  <a:pt x="278166" y="20060"/>
                </a:lnTo>
                <a:lnTo>
                  <a:pt x="280596" y="20653"/>
                </a:lnTo>
                <a:lnTo>
                  <a:pt x="283026" y="21256"/>
                </a:lnTo>
                <a:lnTo>
                  <a:pt x="285409" y="21883"/>
                </a:lnTo>
                <a:lnTo>
                  <a:pt x="287792" y="22532"/>
                </a:lnTo>
                <a:lnTo>
                  <a:pt x="290151" y="23182"/>
                </a:lnTo>
                <a:lnTo>
                  <a:pt x="292486" y="23865"/>
                </a:lnTo>
                <a:lnTo>
                  <a:pt x="294821" y="24549"/>
                </a:lnTo>
                <a:lnTo>
                  <a:pt x="293940" y="27419"/>
                </a:lnTo>
                <a:lnTo>
                  <a:pt x="293082" y="30301"/>
                </a:lnTo>
                <a:lnTo>
                  <a:pt x="292272" y="33194"/>
                </a:lnTo>
                <a:lnTo>
                  <a:pt x="291485" y="36099"/>
                </a:lnTo>
                <a:lnTo>
                  <a:pt x="290747" y="39027"/>
                </a:lnTo>
                <a:lnTo>
                  <a:pt x="290056" y="41954"/>
                </a:lnTo>
                <a:lnTo>
                  <a:pt x="289388" y="44893"/>
                </a:lnTo>
                <a:lnTo>
                  <a:pt x="288769" y="47843"/>
                </a:lnTo>
                <a:lnTo>
                  <a:pt x="288173" y="50794"/>
                </a:lnTo>
                <a:lnTo>
                  <a:pt x="287625" y="53755"/>
                </a:lnTo>
                <a:lnTo>
                  <a:pt x="287101" y="56728"/>
                </a:lnTo>
                <a:lnTo>
                  <a:pt x="286624" y="59701"/>
                </a:lnTo>
                <a:lnTo>
                  <a:pt x="286172" y="62686"/>
                </a:lnTo>
                <a:lnTo>
                  <a:pt x="285743" y="65670"/>
                </a:lnTo>
                <a:lnTo>
                  <a:pt x="285338" y="68655"/>
                </a:lnTo>
                <a:lnTo>
                  <a:pt x="284980" y="71639"/>
                </a:lnTo>
                <a:lnTo>
                  <a:pt x="284647" y="74624"/>
                </a:lnTo>
                <a:lnTo>
                  <a:pt x="284361" y="77619"/>
                </a:lnTo>
                <a:lnTo>
                  <a:pt x="284075" y="80604"/>
                </a:lnTo>
                <a:lnTo>
                  <a:pt x="283837" y="83588"/>
                </a:lnTo>
                <a:lnTo>
                  <a:pt x="283598" y="86573"/>
                </a:lnTo>
                <a:lnTo>
                  <a:pt x="283408" y="89546"/>
                </a:lnTo>
                <a:lnTo>
                  <a:pt x="283241" y="92519"/>
                </a:lnTo>
                <a:lnTo>
                  <a:pt x="283098" y="95492"/>
                </a:lnTo>
                <a:lnTo>
                  <a:pt x="282979" y="98454"/>
                </a:lnTo>
                <a:lnTo>
                  <a:pt x="282883" y="101404"/>
                </a:lnTo>
                <a:lnTo>
                  <a:pt x="282812" y="104354"/>
                </a:lnTo>
                <a:lnTo>
                  <a:pt x="282764" y="107293"/>
                </a:lnTo>
                <a:lnTo>
                  <a:pt x="282717" y="110221"/>
                </a:lnTo>
                <a:lnTo>
                  <a:pt x="282717" y="113148"/>
                </a:lnTo>
                <a:lnTo>
                  <a:pt x="282717" y="116053"/>
                </a:lnTo>
                <a:lnTo>
                  <a:pt x="282740" y="118946"/>
                </a:lnTo>
                <a:lnTo>
                  <a:pt x="282764" y="119106"/>
                </a:lnTo>
                <a:lnTo>
                  <a:pt x="282788" y="119254"/>
                </a:lnTo>
                <a:lnTo>
                  <a:pt x="282812" y="119402"/>
                </a:lnTo>
                <a:lnTo>
                  <a:pt x="282860" y="119550"/>
                </a:lnTo>
                <a:lnTo>
                  <a:pt x="282931" y="119687"/>
                </a:lnTo>
                <a:lnTo>
                  <a:pt x="283003" y="119823"/>
                </a:lnTo>
                <a:lnTo>
                  <a:pt x="283098" y="119949"/>
                </a:lnTo>
                <a:lnTo>
                  <a:pt x="283193" y="120074"/>
                </a:lnTo>
                <a:lnTo>
                  <a:pt x="283312" y="120188"/>
                </a:lnTo>
                <a:lnTo>
                  <a:pt x="283431" y="120302"/>
                </a:lnTo>
                <a:lnTo>
                  <a:pt x="283574" y="120404"/>
                </a:lnTo>
                <a:lnTo>
                  <a:pt x="283717" y="120507"/>
                </a:lnTo>
                <a:lnTo>
                  <a:pt x="284027" y="120700"/>
                </a:lnTo>
                <a:lnTo>
                  <a:pt x="284385" y="120871"/>
                </a:lnTo>
                <a:lnTo>
                  <a:pt x="284766" y="121019"/>
                </a:lnTo>
                <a:lnTo>
                  <a:pt x="285195" y="121145"/>
                </a:lnTo>
                <a:lnTo>
                  <a:pt x="285624" y="121247"/>
                </a:lnTo>
                <a:lnTo>
                  <a:pt x="286076" y="121338"/>
                </a:lnTo>
                <a:lnTo>
                  <a:pt x="286553" y="121407"/>
                </a:lnTo>
                <a:lnTo>
                  <a:pt x="287029" y="121452"/>
                </a:lnTo>
                <a:lnTo>
                  <a:pt x="287506" y="121475"/>
                </a:lnTo>
                <a:lnTo>
                  <a:pt x="288006" y="121486"/>
                </a:lnTo>
                <a:lnTo>
                  <a:pt x="288507" y="121464"/>
                </a:lnTo>
                <a:lnTo>
                  <a:pt x="289007" y="121441"/>
                </a:lnTo>
                <a:lnTo>
                  <a:pt x="289508" y="121384"/>
                </a:lnTo>
                <a:lnTo>
                  <a:pt x="289984" y="121316"/>
                </a:lnTo>
                <a:lnTo>
                  <a:pt x="290461" y="121224"/>
                </a:lnTo>
                <a:lnTo>
                  <a:pt x="290913" y="121111"/>
                </a:lnTo>
                <a:lnTo>
                  <a:pt x="291342" y="120974"/>
                </a:lnTo>
                <a:lnTo>
                  <a:pt x="291771" y="120826"/>
                </a:lnTo>
                <a:lnTo>
                  <a:pt x="292152" y="120655"/>
                </a:lnTo>
                <a:lnTo>
                  <a:pt x="292510" y="120473"/>
                </a:lnTo>
                <a:lnTo>
                  <a:pt x="292820" y="120268"/>
                </a:lnTo>
                <a:lnTo>
                  <a:pt x="293106" y="120040"/>
                </a:lnTo>
                <a:lnTo>
                  <a:pt x="293344" y="119789"/>
                </a:lnTo>
                <a:lnTo>
                  <a:pt x="293439" y="119664"/>
                </a:lnTo>
                <a:lnTo>
                  <a:pt x="293534" y="119527"/>
                </a:lnTo>
                <a:lnTo>
                  <a:pt x="293606" y="119391"/>
                </a:lnTo>
                <a:lnTo>
                  <a:pt x="293677" y="119242"/>
                </a:lnTo>
                <a:lnTo>
                  <a:pt x="293725" y="119094"/>
                </a:lnTo>
                <a:lnTo>
                  <a:pt x="293773" y="118946"/>
                </a:lnTo>
                <a:lnTo>
                  <a:pt x="294368" y="116121"/>
                </a:lnTo>
                <a:lnTo>
                  <a:pt x="294916" y="113296"/>
                </a:lnTo>
                <a:lnTo>
                  <a:pt x="295488" y="110449"/>
                </a:lnTo>
                <a:lnTo>
                  <a:pt x="296013" y="107589"/>
                </a:lnTo>
                <a:lnTo>
                  <a:pt x="296537" y="104719"/>
                </a:lnTo>
                <a:lnTo>
                  <a:pt x="297037" y="101848"/>
                </a:lnTo>
                <a:lnTo>
                  <a:pt x="297514" y="98955"/>
                </a:lnTo>
                <a:lnTo>
                  <a:pt x="297966" y="96062"/>
                </a:lnTo>
                <a:lnTo>
                  <a:pt x="298395" y="93168"/>
                </a:lnTo>
                <a:lnTo>
                  <a:pt x="298800" y="90264"/>
                </a:lnTo>
                <a:lnTo>
                  <a:pt x="299205" y="87347"/>
                </a:lnTo>
                <a:lnTo>
                  <a:pt x="299563" y="84431"/>
                </a:lnTo>
                <a:lnTo>
                  <a:pt x="299896" y="81504"/>
                </a:lnTo>
                <a:lnTo>
                  <a:pt x="300230" y="78576"/>
                </a:lnTo>
                <a:lnTo>
                  <a:pt x="300516" y="75649"/>
                </a:lnTo>
                <a:lnTo>
                  <a:pt x="300778" y="72721"/>
                </a:lnTo>
                <a:lnTo>
                  <a:pt x="300993" y="69794"/>
                </a:lnTo>
                <a:lnTo>
                  <a:pt x="301207" y="66866"/>
                </a:lnTo>
                <a:lnTo>
                  <a:pt x="301374" y="63939"/>
                </a:lnTo>
                <a:lnTo>
                  <a:pt x="301517" y="61011"/>
                </a:lnTo>
                <a:lnTo>
                  <a:pt x="301636" y="58084"/>
                </a:lnTo>
                <a:lnTo>
                  <a:pt x="301707" y="55168"/>
                </a:lnTo>
                <a:lnTo>
                  <a:pt x="301755" y="52252"/>
                </a:lnTo>
                <a:lnTo>
                  <a:pt x="301755" y="49335"/>
                </a:lnTo>
                <a:lnTo>
                  <a:pt x="301731" y="46431"/>
                </a:lnTo>
                <a:lnTo>
                  <a:pt x="301660" y="43537"/>
                </a:lnTo>
                <a:lnTo>
                  <a:pt x="301564" y="40644"/>
                </a:lnTo>
                <a:lnTo>
                  <a:pt x="301445" y="37762"/>
                </a:lnTo>
                <a:lnTo>
                  <a:pt x="301255" y="34892"/>
                </a:lnTo>
                <a:lnTo>
                  <a:pt x="301040" y="32021"/>
                </a:lnTo>
                <a:lnTo>
                  <a:pt x="300778" y="29173"/>
                </a:lnTo>
                <a:lnTo>
                  <a:pt x="300492" y="26326"/>
                </a:lnTo>
                <a:lnTo>
                  <a:pt x="302803" y="27089"/>
                </a:lnTo>
                <a:lnTo>
                  <a:pt x="305091" y="27863"/>
                </a:lnTo>
                <a:lnTo>
                  <a:pt x="307378" y="28649"/>
                </a:lnTo>
                <a:lnTo>
                  <a:pt x="309618" y="29458"/>
                </a:lnTo>
                <a:lnTo>
                  <a:pt x="311858" y="30267"/>
                </a:lnTo>
                <a:lnTo>
                  <a:pt x="314074" y="31098"/>
                </a:lnTo>
                <a:lnTo>
                  <a:pt x="316242" y="31941"/>
                </a:lnTo>
                <a:lnTo>
                  <a:pt x="318411" y="32807"/>
                </a:lnTo>
                <a:lnTo>
                  <a:pt x="320555" y="33673"/>
                </a:lnTo>
                <a:lnTo>
                  <a:pt x="322652" y="34561"/>
                </a:lnTo>
                <a:lnTo>
                  <a:pt x="324749" y="35450"/>
                </a:lnTo>
                <a:lnTo>
                  <a:pt x="326822" y="36361"/>
                </a:lnTo>
                <a:lnTo>
                  <a:pt x="328847" y="37284"/>
                </a:lnTo>
                <a:lnTo>
                  <a:pt x="330873" y="38218"/>
                </a:lnTo>
                <a:lnTo>
                  <a:pt x="332850" y="39152"/>
                </a:lnTo>
                <a:lnTo>
                  <a:pt x="334804" y="40109"/>
                </a:lnTo>
                <a:lnTo>
                  <a:pt x="334399" y="42432"/>
                </a:lnTo>
                <a:lnTo>
                  <a:pt x="333994" y="44756"/>
                </a:lnTo>
                <a:lnTo>
                  <a:pt x="333613" y="47080"/>
                </a:lnTo>
                <a:lnTo>
                  <a:pt x="333255" y="49415"/>
                </a:lnTo>
                <a:lnTo>
                  <a:pt x="332898" y="51750"/>
                </a:lnTo>
                <a:lnTo>
                  <a:pt x="332564" y="54097"/>
                </a:lnTo>
                <a:lnTo>
                  <a:pt x="332255" y="56443"/>
                </a:lnTo>
                <a:lnTo>
                  <a:pt x="331969" y="58801"/>
                </a:lnTo>
                <a:lnTo>
                  <a:pt x="331683" y="61148"/>
                </a:lnTo>
                <a:lnTo>
                  <a:pt x="331421" y="63506"/>
                </a:lnTo>
                <a:lnTo>
                  <a:pt x="331182" y="65875"/>
                </a:lnTo>
                <a:lnTo>
                  <a:pt x="330968" y="68233"/>
                </a:lnTo>
                <a:lnTo>
                  <a:pt x="330753" y="70603"/>
                </a:lnTo>
                <a:lnTo>
                  <a:pt x="330563" y="72961"/>
                </a:lnTo>
                <a:lnTo>
                  <a:pt x="330420" y="75330"/>
                </a:lnTo>
                <a:lnTo>
                  <a:pt x="330277" y="77688"/>
                </a:lnTo>
                <a:lnTo>
                  <a:pt x="330134" y="80057"/>
                </a:lnTo>
                <a:lnTo>
                  <a:pt x="330039" y="82415"/>
                </a:lnTo>
                <a:lnTo>
                  <a:pt x="329967" y="84784"/>
                </a:lnTo>
                <a:lnTo>
                  <a:pt x="329896" y="87142"/>
                </a:lnTo>
                <a:lnTo>
                  <a:pt x="329872" y="89500"/>
                </a:lnTo>
                <a:lnTo>
                  <a:pt x="329848" y="91858"/>
                </a:lnTo>
                <a:lnTo>
                  <a:pt x="329848" y="94205"/>
                </a:lnTo>
                <a:lnTo>
                  <a:pt x="329872" y="96551"/>
                </a:lnTo>
                <a:lnTo>
                  <a:pt x="329919" y="98898"/>
                </a:lnTo>
                <a:lnTo>
                  <a:pt x="329991" y="101233"/>
                </a:lnTo>
                <a:lnTo>
                  <a:pt x="330086" y="103568"/>
                </a:lnTo>
                <a:lnTo>
                  <a:pt x="330205" y="105892"/>
                </a:lnTo>
                <a:lnTo>
                  <a:pt x="330348" y="108216"/>
                </a:lnTo>
                <a:lnTo>
                  <a:pt x="330515" y="110528"/>
                </a:lnTo>
                <a:lnTo>
                  <a:pt x="330706" y="112841"/>
                </a:lnTo>
                <a:lnTo>
                  <a:pt x="330920" y="115142"/>
                </a:lnTo>
                <a:lnTo>
                  <a:pt x="330944" y="115301"/>
                </a:lnTo>
                <a:lnTo>
                  <a:pt x="330992" y="115449"/>
                </a:lnTo>
                <a:lnTo>
                  <a:pt x="331039" y="115597"/>
                </a:lnTo>
                <a:lnTo>
                  <a:pt x="331111" y="115734"/>
                </a:lnTo>
                <a:lnTo>
                  <a:pt x="331182" y="115871"/>
                </a:lnTo>
                <a:lnTo>
                  <a:pt x="331278" y="116007"/>
                </a:lnTo>
                <a:lnTo>
                  <a:pt x="331373" y="116133"/>
                </a:lnTo>
                <a:lnTo>
                  <a:pt x="331468" y="116258"/>
                </a:lnTo>
                <a:lnTo>
                  <a:pt x="331730" y="116486"/>
                </a:lnTo>
                <a:lnTo>
                  <a:pt x="332016" y="116691"/>
                </a:lnTo>
                <a:lnTo>
                  <a:pt x="332350" y="116884"/>
                </a:lnTo>
                <a:lnTo>
                  <a:pt x="332707" y="117055"/>
                </a:lnTo>
                <a:lnTo>
                  <a:pt x="333112" y="117203"/>
                </a:lnTo>
                <a:lnTo>
                  <a:pt x="333517" y="117329"/>
                </a:lnTo>
                <a:lnTo>
                  <a:pt x="333970" y="117443"/>
                </a:lnTo>
                <a:lnTo>
                  <a:pt x="334423" y="117522"/>
                </a:lnTo>
                <a:lnTo>
                  <a:pt x="334899" y="117591"/>
                </a:lnTo>
                <a:lnTo>
                  <a:pt x="335376" y="117648"/>
                </a:lnTo>
                <a:lnTo>
                  <a:pt x="335853" y="117670"/>
                </a:lnTo>
                <a:lnTo>
                  <a:pt x="336353" y="117682"/>
                </a:lnTo>
                <a:lnTo>
                  <a:pt x="336853" y="117670"/>
                </a:lnTo>
                <a:lnTo>
                  <a:pt x="337354" y="117636"/>
                </a:lnTo>
                <a:lnTo>
                  <a:pt x="337830" y="117591"/>
                </a:lnTo>
                <a:lnTo>
                  <a:pt x="338307" y="117522"/>
                </a:lnTo>
                <a:lnTo>
                  <a:pt x="338760" y="117431"/>
                </a:lnTo>
                <a:lnTo>
                  <a:pt x="339212" y="117317"/>
                </a:lnTo>
                <a:lnTo>
                  <a:pt x="339641" y="117192"/>
                </a:lnTo>
                <a:lnTo>
                  <a:pt x="340046" y="117033"/>
                </a:lnTo>
                <a:lnTo>
                  <a:pt x="340404" y="116873"/>
                </a:lnTo>
                <a:lnTo>
                  <a:pt x="340761" y="116679"/>
                </a:lnTo>
                <a:lnTo>
                  <a:pt x="341071" y="116474"/>
                </a:lnTo>
                <a:lnTo>
                  <a:pt x="341333" y="116247"/>
                </a:lnTo>
                <a:lnTo>
                  <a:pt x="341571" y="115996"/>
                </a:lnTo>
                <a:lnTo>
                  <a:pt x="341666" y="115859"/>
                </a:lnTo>
                <a:lnTo>
                  <a:pt x="341738" y="115734"/>
                </a:lnTo>
                <a:lnTo>
                  <a:pt x="341809" y="115586"/>
                </a:lnTo>
                <a:lnTo>
                  <a:pt x="341881" y="115438"/>
                </a:lnTo>
                <a:lnTo>
                  <a:pt x="341929" y="115290"/>
                </a:lnTo>
                <a:lnTo>
                  <a:pt x="341952" y="115142"/>
                </a:lnTo>
                <a:lnTo>
                  <a:pt x="342310" y="112989"/>
                </a:lnTo>
                <a:lnTo>
                  <a:pt x="342643" y="110847"/>
                </a:lnTo>
                <a:lnTo>
                  <a:pt x="342977" y="108683"/>
                </a:lnTo>
                <a:lnTo>
                  <a:pt x="343263" y="106519"/>
                </a:lnTo>
                <a:lnTo>
                  <a:pt x="343549" y="104354"/>
                </a:lnTo>
                <a:lnTo>
                  <a:pt x="343787" y="102179"/>
                </a:lnTo>
                <a:lnTo>
                  <a:pt x="344025" y="99992"/>
                </a:lnTo>
                <a:lnTo>
                  <a:pt x="344240" y="97804"/>
                </a:lnTo>
                <a:lnTo>
                  <a:pt x="344431" y="95617"/>
                </a:lnTo>
                <a:lnTo>
                  <a:pt x="344621" y="93419"/>
                </a:lnTo>
                <a:lnTo>
                  <a:pt x="344764" y="91220"/>
                </a:lnTo>
                <a:lnTo>
                  <a:pt x="344907" y="89022"/>
                </a:lnTo>
                <a:lnTo>
                  <a:pt x="345026" y="86823"/>
                </a:lnTo>
                <a:lnTo>
                  <a:pt x="345122" y="84614"/>
                </a:lnTo>
                <a:lnTo>
                  <a:pt x="345217" y="82404"/>
                </a:lnTo>
                <a:lnTo>
                  <a:pt x="345264" y="80194"/>
                </a:lnTo>
                <a:lnTo>
                  <a:pt x="345312" y="77984"/>
                </a:lnTo>
                <a:lnTo>
                  <a:pt x="345360" y="75774"/>
                </a:lnTo>
                <a:lnTo>
                  <a:pt x="345360" y="73564"/>
                </a:lnTo>
                <a:lnTo>
                  <a:pt x="345360" y="71354"/>
                </a:lnTo>
                <a:lnTo>
                  <a:pt x="345336" y="69145"/>
                </a:lnTo>
                <a:lnTo>
                  <a:pt x="345288" y="66935"/>
                </a:lnTo>
                <a:lnTo>
                  <a:pt x="345241" y="64725"/>
                </a:lnTo>
                <a:lnTo>
                  <a:pt x="345169" y="62515"/>
                </a:lnTo>
                <a:lnTo>
                  <a:pt x="345074" y="60305"/>
                </a:lnTo>
                <a:lnTo>
                  <a:pt x="344955" y="58107"/>
                </a:lnTo>
                <a:lnTo>
                  <a:pt x="344836" y="55908"/>
                </a:lnTo>
                <a:lnTo>
                  <a:pt x="344716" y="53710"/>
                </a:lnTo>
                <a:lnTo>
                  <a:pt x="344550" y="51511"/>
                </a:lnTo>
                <a:lnTo>
                  <a:pt x="344383" y="49324"/>
                </a:lnTo>
                <a:lnTo>
                  <a:pt x="344192" y="47137"/>
                </a:lnTo>
                <a:lnTo>
                  <a:pt x="344002" y="44950"/>
                </a:lnTo>
                <a:lnTo>
                  <a:pt x="344383" y="45155"/>
                </a:lnTo>
                <a:lnTo>
                  <a:pt x="345693" y="45907"/>
                </a:lnTo>
                <a:lnTo>
                  <a:pt x="347004" y="46659"/>
                </a:lnTo>
                <a:lnTo>
                  <a:pt x="348291" y="47422"/>
                </a:lnTo>
                <a:lnTo>
                  <a:pt x="349553" y="48185"/>
                </a:lnTo>
                <a:lnTo>
                  <a:pt x="350793" y="48948"/>
                </a:lnTo>
                <a:lnTo>
                  <a:pt x="352008" y="49711"/>
                </a:lnTo>
                <a:lnTo>
                  <a:pt x="353223" y="50486"/>
                </a:lnTo>
                <a:lnTo>
                  <a:pt x="354414" y="51261"/>
                </a:lnTo>
                <a:lnTo>
                  <a:pt x="355582" y="52047"/>
                </a:lnTo>
                <a:lnTo>
                  <a:pt x="356726" y="52821"/>
                </a:lnTo>
                <a:lnTo>
                  <a:pt x="357869" y="53607"/>
                </a:lnTo>
                <a:lnTo>
                  <a:pt x="358989" y="54404"/>
                </a:lnTo>
                <a:lnTo>
                  <a:pt x="360085" y="55190"/>
                </a:lnTo>
                <a:lnTo>
                  <a:pt x="361181" y="55988"/>
                </a:lnTo>
                <a:lnTo>
                  <a:pt x="362254" y="56785"/>
                </a:lnTo>
                <a:lnTo>
                  <a:pt x="363302" y="57583"/>
                </a:lnTo>
                <a:lnTo>
                  <a:pt x="364350" y="58391"/>
                </a:lnTo>
                <a:lnTo>
                  <a:pt x="365375" y="59200"/>
                </a:lnTo>
                <a:lnTo>
                  <a:pt x="366376" y="60009"/>
                </a:lnTo>
                <a:lnTo>
                  <a:pt x="367377" y="60818"/>
                </a:lnTo>
                <a:lnTo>
                  <a:pt x="368354" y="61638"/>
                </a:lnTo>
                <a:lnTo>
                  <a:pt x="369307" y="62458"/>
                </a:lnTo>
                <a:lnTo>
                  <a:pt x="370260" y="63278"/>
                </a:lnTo>
                <a:lnTo>
                  <a:pt x="371189" y="64098"/>
                </a:lnTo>
                <a:lnTo>
                  <a:pt x="373024" y="65750"/>
                </a:lnTo>
                <a:lnTo>
                  <a:pt x="374811" y="67413"/>
                </a:lnTo>
                <a:lnTo>
                  <a:pt x="376550" y="69099"/>
                </a:lnTo>
                <a:lnTo>
                  <a:pt x="378242" y="70773"/>
                </a:lnTo>
                <a:lnTo>
                  <a:pt x="378051" y="73553"/>
                </a:lnTo>
                <a:lnTo>
                  <a:pt x="377861" y="76332"/>
                </a:lnTo>
                <a:lnTo>
                  <a:pt x="377646" y="79100"/>
                </a:lnTo>
                <a:lnTo>
                  <a:pt x="377408" y="81880"/>
                </a:lnTo>
                <a:lnTo>
                  <a:pt x="376908" y="87427"/>
                </a:lnTo>
                <a:lnTo>
                  <a:pt x="376336" y="92963"/>
                </a:lnTo>
                <a:lnTo>
                  <a:pt x="375764" y="98511"/>
                </a:lnTo>
                <a:lnTo>
                  <a:pt x="375144" y="104058"/>
                </a:lnTo>
                <a:lnTo>
                  <a:pt x="374549" y="109606"/>
                </a:lnTo>
                <a:lnTo>
                  <a:pt x="373953" y="115153"/>
                </a:lnTo>
                <a:lnTo>
                  <a:pt x="373953" y="115301"/>
                </a:lnTo>
                <a:lnTo>
                  <a:pt x="373953" y="115461"/>
                </a:lnTo>
                <a:lnTo>
                  <a:pt x="373977" y="115597"/>
                </a:lnTo>
                <a:lnTo>
                  <a:pt x="374025" y="115745"/>
                </a:lnTo>
                <a:lnTo>
                  <a:pt x="374072" y="115871"/>
                </a:lnTo>
                <a:lnTo>
                  <a:pt x="374120" y="116007"/>
                </a:lnTo>
                <a:lnTo>
                  <a:pt x="374215" y="116133"/>
                </a:lnTo>
                <a:lnTo>
                  <a:pt x="374287" y="116247"/>
                </a:lnTo>
                <a:lnTo>
                  <a:pt x="374406" y="116360"/>
                </a:lnTo>
                <a:lnTo>
                  <a:pt x="374525" y="116474"/>
                </a:lnTo>
                <a:lnTo>
                  <a:pt x="374644" y="116577"/>
                </a:lnTo>
                <a:lnTo>
                  <a:pt x="374787" y="116679"/>
                </a:lnTo>
                <a:lnTo>
                  <a:pt x="375073" y="116862"/>
                </a:lnTo>
                <a:lnTo>
                  <a:pt x="375430" y="117033"/>
                </a:lnTo>
                <a:lnTo>
                  <a:pt x="375788" y="117181"/>
                </a:lnTo>
                <a:lnTo>
                  <a:pt x="376193" y="117306"/>
                </a:lnTo>
                <a:lnTo>
                  <a:pt x="376622" y="117408"/>
                </a:lnTo>
                <a:lnTo>
                  <a:pt x="377075" y="117488"/>
                </a:lnTo>
                <a:lnTo>
                  <a:pt x="377551" y="117557"/>
                </a:lnTo>
                <a:lnTo>
                  <a:pt x="378028" y="117602"/>
                </a:lnTo>
                <a:lnTo>
                  <a:pt x="378528" y="117636"/>
                </a:lnTo>
                <a:lnTo>
                  <a:pt x="379028" y="117648"/>
                </a:lnTo>
                <a:lnTo>
                  <a:pt x="379529" y="117636"/>
                </a:lnTo>
                <a:lnTo>
                  <a:pt x="380053" y="117602"/>
                </a:lnTo>
                <a:lnTo>
                  <a:pt x="380530" y="117557"/>
                </a:lnTo>
                <a:lnTo>
                  <a:pt x="381030" y="117477"/>
                </a:lnTo>
                <a:lnTo>
                  <a:pt x="381506" y="117397"/>
                </a:lnTo>
                <a:lnTo>
                  <a:pt x="381959" y="117283"/>
                </a:lnTo>
                <a:lnTo>
                  <a:pt x="382412" y="117158"/>
                </a:lnTo>
                <a:lnTo>
                  <a:pt x="382817" y="117010"/>
                </a:lnTo>
                <a:lnTo>
                  <a:pt x="383198" y="116850"/>
                </a:lnTo>
                <a:lnTo>
                  <a:pt x="383556" y="116657"/>
                </a:lnTo>
                <a:lnTo>
                  <a:pt x="383889" y="116452"/>
                </a:lnTo>
                <a:lnTo>
                  <a:pt x="384151" y="116235"/>
                </a:lnTo>
                <a:lnTo>
                  <a:pt x="384270" y="116110"/>
                </a:lnTo>
                <a:lnTo>
                  <a:pt x="384390" y="115996"/>
                </a:lnTo>
                <a:lnTo>
                  <a:pt x="384485" y="115859"/>
                </a:lnTo>
                <a:lnTo>
                  <a:pt x="384580" y="115734"/>
                </a:lnTo>
                <a:lnTo>
                  <a:pt x="384652" y="115597"/>
                </a:lnTo>
                <a:lnTo>
                  <a:pt x="384723" y="115449"/>
                </a:lnTo>
                <a:lnTo>
                  <a:pt x="384771" y="115301"/>
                </a:lnTo>
                <a:lnTo>
                  <a:pt x="384795" y="115153"/>
                </a:lnTo>
                <a:lnTo>
                  <a:pt x="385152" y="112943"/>
                </a:lnTo>
                <a:lnTo>
                  <a:pt x="385462" y="110733"/>
                </a:lnTo>
                <a:lnTo>
                  <a:pt x="385748" y="108535"/>
                </a:lnTo>
                <a:lnTo>
                  <a:pt x="385986" y="106325"/>
                </a:lnTo>
                <a:lnTo>
                  <a:pt x="386201" y="104115"/>
                </a:lnTo>
                <a:lnTo>
                  <a:pt x="386367" y="101917"/>
                </a:lnTo>
                <a:lnTo>
                  <a:pt x="386510" y="99707"/>
                </a:lnTo>
                <a:lnTo>
                  <a:pt x="386606" y="97508"/>
                </a:lnTo>
                <a:lnTo>
                  <a:pt x="386701" y="95298"/>
                </a:lnTo>
                <a:lnTo>
                  <a:pt x="386749" y="93089"/>
                </a:lnTo>
                <a:lnTo>
                  <a:pt x="386749" y="90890"/>
                </a:lnTo>
                <a:lnTo>
                  <a:pt x="386749" y="88680"/>
                </a:lnTo>
                <a:lnTo>
                  <a:pt x="386701" y="86482"/>
                </a:lnTo>
                <a:lnTo>
                  <a:pt x="386653" y="84272"/>
                </a:lnTo>
                <a:lnTo>
                  <a:pt x="386558" y="82062"/>
                </a:lnTo>
                <a:lnTo>
                  <a:pt x="386439" y="79864"/>
                </a:lnTo>
                <a:lnTo>
                  <a:pt x="387487" y="81139"/>
                </a:lnTo>
                <a:lnTo>
                  <a:pt x="388536" y="82415"/>
                </a:lnTo>
                <a:lnTo>
                  <a:pt x="389536" y="83702"/>
                </a:lnTo>
                <a:lnTo>
                  <a:pt x="390537" y="84989"/>
                </a:lnTo>
                <a:lnTo>
                  <a:pt x="391514" y="86288"/>
                </a:lnTo>
                <a:lnTo>
                  <a:pt x="392491" y="87587"/>
                </a:lnTo>
                <a:lnTo>
                  <a:pt x="393444" y="88885"/>
                </a:lnTo>
                <a:lnTo>
                  <a:pt x="394373" y="90184"/>
                </a:lnTo>
                <a:lnTo>
                  <a:pt x="396232" y="92804"/>
                </a:lnTo>
                <a:lnTo>
                  <a:pt x="398019" y="95424"/>
                </a:lnTo>
                <a:lnTo>
                  <a:pt x="399759" y="98066"/>
                </a:lnTo>
                <a:lnTo>
                  <a:pt x="401474" y="100709"/>
                </a:lnTo>
                <a:lnTo>
                  <a:pt x="403166" y="103375"/>
                </a:lnTo>
                <a:lnTo>
                  <a:pt x="404834" y="106029"/>
                </a:lnTo>
                <a:lnTo>
                  <a:pt x="406502" y="108706"/>
                </a:lnTo>
                <a:lnTo>
                  <a:pt x="408146" y="111383"/>
                </a:lnTo>
                <a:lnTo>
                  <a:pt x="411434" y="116748"/>
                </a:lnTo>
                <a:lnTo>
                  <a:pt x="413102" y="119447"/>
                </a:lnTo>
                <a:lnTo>
                  <a:pt x="414770" y="122136"/>
                </a:lnTo>
                <a:lnTo>
                  <a:pt x="414937" y="122386"/>
                </a:lnTo>
                <a:lnTo>
                  <a:pt x="415175" y="122626"/>
                </a:lnTo>
                <a:lnTo>
                  <a:pt x="415437" y="122831"/>
                </a:lnTo>
                <a:lnTo>
                  <a:pt x="415723" y="123024"/>
                </a:lnTo>
                <a:lnTo>
                  <a:pt x="416033" y="123207"/>
                </a:lnTo>
                <a:lnTo>
                  <a:pt x="416390" y="123366"/>
                </a:lnTo>
                <a:lnTo>
                  <a:pt x="416748" y="123503"/>
                </a:lnTo>
                <a:lnTo>
                  <a:pt x="417153" y="123617"/>
                </a:lnTo>
                <a:lnTo>
                  <a:pt x="417558" y="123719"/>
                </a:lnTo>
                <a:lnTo>
                  <a:pt x="417987" y="123810"/>
                </a:lnTo>
                <a:lnTo>
                  <a:pt x="418416" y="123879"/>
                </a:lnTo>
                <a:lnTo>
                  <a:pt x="418868" y="123924"/>
                </a:lnTo>
                <a:lnTo>
                  <a:pt x="419321" y="123958"/>
                </a:lnTo>
                <a:lnTo>
                  <a:pt x="419798" y="123970"/>
                </a:lnTo>
                <a:lnTo>
                  <a:pt x="420250" y="123970"/>
                </a:lnTo>
                <a:lnTo>
                  <a:pt x="420703" y="123947"/>
                </a:lnTo>
                <a:lnTo>
                  <a:pt x="421156" y="123913"/>
                </a:lnTo>
                <a:lnTo>
                  <a:pt x="421609" y="123856"/>
                </a:lnTo>
                <a:lnTo>
                  <a:pt x="422037" y="123787"/>
                </a:lnTo>
                <a:lnTo>
                  <a:pt x="422466" y="123696"/>
                </a:lnTo>
                <a:lnTo>
                  <a:pt x="422871" y="123594"/>
                </a:lnTo>
                <a:lnTo>
                  <a:pt x="423253" y="123480"/>
                </a:lnTo>
                <a:lnTo>
                  <a:pt x="423610" y="123343"/>
                </a:lnTo>
                <a:lnTo>
                  <a:pt x="423944" y="123195"/>
                </a:lnTo>
                <a:lnTo>
                  <a:pt x="424253" y="123024"/>
                </a:lnTo>
                <a:lnTo>
                  <a:pt x="424539" y="122853"/>
                </a:lnTo>
                <a:lnTo>
                  <a:pt x="424801" y="122648"/>
                </a:lnTo>
                <a:lnTo>
                  <a:pt x="424992" y="122443"/>
                </a:lnTo>
                <a:lnTo>
                  <a:pt x="425159" y="122215"/>
                </a:lnTo>
                <a:lnTo>
                  <a:pt x="425302" y="121976"/>
                </a:lnTo>
                <a:lnTo>
                  <a:pt x="425373" y="121714"/>
                </a:lnTo>
                <a:lnTo>
                  <a:pt x="425421" y="121441"/>
                </a:lnTo>
                <a:lnTo>
                  <a:pt x="425421" y="120097"/>
                </a:lnTo>
                <a:lnTo>
                  <a:pt x="425421" y="118741"/>
                </a:lnTo>
                <a:lnTo>
                  <a:pt x="425373" y="117386"/>
                </a:lnTo>
                <a:lnTo>
                  <a:pt x="425278" y="116030"/>
                </a:lnTo>
                <a:lnTo>
                  <a:pt x="425183" y="114675"/>
                </a:lnTo>
                <a:lnTo>
                  <a:pt x="425016" y="113308"/>
                </a:lnTo>
                <a:lnTo>
                  <a:pt x="424849" y="111952"/>
                </a:lnTo>
                <a:lnTo>
                  <a:pt x="424611" y="110585"/>
                </a:lnTo>
                <a:lnTo>
                  <a:pt x="424373" y="109230"/>
                </a:lnTo>
                <a:lnTo>
                  <a:pt x="424087" y="107863"/>
                </a:lnTo>
                <a:lnTo>
                  <a:pt x="423777" y="106496"/>
                </a:lnTo>
                <a:lnTo>
                  <a:pt x="423419" y="105140"/>
                </a:lnTo>
                <a:lnTo>
                  <a:pt x="423038" y="103773"/>
                </a:lnTo>
                <a:lnTo>
                  <a:pt x="422609" y="102406"/>
                </a:lnTo>
                <a:lnTo>
                  <a:pt x="422157" y="101051"/>
                </a:lnTo>
                <a:lnTo>
                  <a:pt x="421680" y="99684"/>
                </a:lnTo>
                <a:lnTo>
                  <a:pt x="421180" y="98328"/>
                </a:lnTo>
                <a:lnTo>
                  <a:pt x="420632" y="96973"/>
                </a:lnTo>
                <a:lnTo>
                  <a:pt x="420036" y="95617"/>
                </a:lnTo>
                <a:lnTo>
                  <a:pt x="419440" y="94250"/>
                </a:lnTo>
                <a:lnTo>
                  <a:pt x="418797" y="92906"/>
                </a:lnTo>
                <a:lnTo>
                  <a:pt x="418130" y="91551"/>
                </a:lnTo>
                <a:lnTo>
                  <a:pt x="417415" y="90195"/>
                </a:lnTo>
                <a:lnTo>
                  <a:pt x="416676" y="88851"/>
                </a:lnTo>
                <a:lnTo>
                  <a:pt x="415914" y="87507"/>
                </a:lnTo>
                <a:lnTo>
                  <a:pt x="415127" y="86163"/>
                </a:lnTo>
                <a:lnTo>
                  <a:pt x="414293" y="84830"/>
                </a:lnTo>
                <a:lnTo>
                  <a:pt x="413436" y="83486"/>
                </a:lnTo>
                <a:lnTo>
                  <a:pt x="412554" y="82153"/>
                </a:lnTo>
                <a:lnTo>
                  <a:pt x="411625" y="80832"/>
                </a:lnTo>
                <a:lnTo>
                  <a:pt x="410695" y="79499"/>
                </a:lnTo>
                <a:lnTo>
                  <a:pt x="409719" y="78178"/>
                </a:lnTo>
                <a:lnTo>
                  <a:pt x="408694" y="76856"/>
                </a:lnTo>
                <a:lnTo>
                  <a:pt x="407669" y="75546"/>
                </a:lnTo>
                <a:lnTo>
                  <a:pt x="406597" y="74236"/>
                </a:lnTo>
                <a:lnTo>
                  <a:pt x="405501" y="72938"/>
                </a:lnTo>
                <a:lnTo>
                  <a:pt x="404381" y="71639"/>
                </a:lnTo>
                <a:lnTo>
                  <a:pt x="403237" y="70341"/>
                </a:lnTo>
                <a:lnTo>
                  <a:pt x="402070" y="69053"/>
                </a:lnTo>
                <a:lnTo>
                  <a:pt x="400855" y="67778"/>
                </a:lnTo>
                <a:lnTo>
                  <a:pt x="399616" y="66490"/>
                </a:lnTo>
                <a:lnTo>
                  <a:pt x="398353" y="65226"/>
                </a:lnTo>
                <a:lnTo>
                  <a:pt x="397066" y="63962"/>
                </a:lnTo>
                <a:lnTo>
                  <a:pt x="395755" y="62697"/>
                </a:lnTo>
                <a:lnTo>
                  <a:pt x="394397" y="61444"/>
                </a:lnTo>
                <a:lnTo>
                  <a:pt x="393039" y="60203"/>
                </a:lnTo>
                <a:lnTo>
                  <a:pt x="391633" y="58961"/>
                </a:lnTo>
                <a:lnTo>
                  <a:pt x="390204" y="57731"/>
                </a:lnTo>
                <a:lnTo>
                  <a:pt x="388750" y="56512"/>
                </a:lnTo>
                <a:lnTo>
                  <a:pt x="387273" y="55293"/>
                </a:lnTo>
                <a:lnTo>
                  <a:pt x="385772" y="54086"/>
                </a:lnTo>
                <a:lnTo>
                  <a:pt x="384247" y="52889"/>
                </a:lnTo>
                <a:lnTo>
                  <a:pt x="382674" y="51693"/>
                </a:lnTo>
                <a:lnTo>
                  <a:pt x="381101" y="50509"/>
                </a:lnTo>
                <a:lnTo>
                  <a:pt x="379481" y="49335"/>
                </a:lnTo>
                <a:lnTo>
                  <a:pt x="377861" y="48162"/>
                </a:lnTo>
                <a:lnTo>
                  <a:pt x="376193" y="47012"/>
                </a:lnTo>
                <a:lnTo>
                  <a:pt x="374501" y="45861"/>
                </a:lnTo>
                <a:lnTo>
                  <a:pt x="372809" y="44722"/>
                </a:lnTo>
                <a:lnTo>
                  <a:pt x="371070" y="43583"/>
                </a:lnTo>
                <a:lnTo>
                  <a:pt x="369307" y="42467"/>
                </a:lnTo>
                <a:lnTo>
                  <a:pt x="367520" y="41362"/>
                </a:lnTo>
                <a:lnTo>
                  <a:pt x="365709" y="40257"/>
                </a:lnTo>
                <a:lnTo>
                  <a:pt x="363898" y="39163"/>
                </a:lnTo>
                <a:lnTo>
                  <a:pt x="362039" y="38092"/>
                </a:lnTo>
                <a:lnTo>
                  <a:pt x="360157" y="37022"/>
                </a:lnTo>
                <a:lnTo>
                  <a:pt x="358251" y="35962"/>
                </a:lnTo>
                <a:lnTo>
                  <a:pt x="356321" y="34914"/>
                </a:lnTo>
                <a:lnTo>
                  <a:pt x="354367" y="33878"/>
                </a:lnTo>
                <a:lnTo>
                  <a:pt x="352413" y="32853"/>
                </a:lnTo>
                <a:lnTo>
                  <a:pt x="350411" y="31839"/>
                </a:lnTo>
                <a:lnTo>
                  <a:pt x="348386" y="30848"/>
                </a:lnTo>
                <a:lnTo>
                  <a:pt x="346361" y="29857"/>
                </a:lnTo>
                <a:lnTo>
                  <a:pt x="344288" y="28877"/>
                </a:lnTo>
                <a:lnTo>
                  <a:pt x="342215" y="27920"/>
                </a:lnTo>
                <a:lnTo>
                  <a:pt x="340094" y="26963"/>
                </a:lnTo>
                <a:lnTo>
                  <a:pt x="337973" y="26029"/>
                </a:lnTo>
                <a:lnTo>
                  <a:pt x="335829" y="25107"/>
                </a:lnTo>
                <a:lnTo>
                  <a:pt x="333660" y="24195"/>
                </a:lnTo>
                <a:lnTo>
                  <a:pt x="331468" y="23295"/>
                </a:lnTo>
                <a:lnTo>
                  <a:pt x="329252" y="22407"/>
                </a:lnTo>
                <a:lnTo>
                  <a:pt x="327012" y="21541"/>
                </a:lnTo>
                <a:lnTo>
                  <a:pt x="324749" y="20687"/>
                </a:lnTo>
                <a:lnTo>
                  <a:pt x="322485" y="19844"/>
                </a:lnTo>
                <a:lnTo>
                  <a:pt x="320198" y="19024"/>
                </a:lnTo>
                <a:lnTo>
                  <a:pt x="317863" y="18204"/>
                </a:lnTo>
                <a:lnTo>
                  <a:pt x="315527" y="17406"/>
                </a:lnTo>
                <a:lnTo>
                  <a:pt x="313169" y="16632"/>
                </a:lnTo>
                <a:lnTo>
                  <a:pt x="310810" y="15857"/>
                </a:lnTo>
                <a:lnTo>
                  <a:pt x="308403" y="15105"/>
                </a:lnTo>
                <a:lnTo>
                  <a:pt x="305996" y="14376"/>
                </a:lnTo>
                <a:lnTo>
                  <a:pt x="303566" y="13647"/>
                </a:lnTo>
                <a:lnTo>
                  <a:pt x="301112" y="12952"/>
                </a:lnTo>
                <a:lnTo>
                  <a:pt x="298634" y="12258"/>
                </a:lnTo>
                <a:lnTo>
                  <a:pt x="296156" y="11585"/>
                </a:lnTo>
                <a:lnTo>
                  <a:pt x="293630" y="10936"/>
                </a:lnTo>
                <a:lnTo>
                  <a:pt x="291104" y="10298"/>
                </a:lnTo>
                <a:lnTo>
                  <a:pt x="288578" y="9683"/>
                </a:lnTo>
                <a:lnTo>
                  <a:pt x="286005" y="9079"/>
                </a:lnTo>
                <a:lnTo>
                  <a:pt x="283431" y="8487"/>
                </a:lnTo>
                <a:lnTo>
                  <a:pt x="280834" y="7918"/>
                </a:lnTo>
                <a:lnTo>
                  <a:pt x="278213" y="7371"/>
                </a:lnTo>
                <a:lnTo>
                  <a:pt x="275592" y="6835"/>
                </a:lnTo>
                <a:lnTo>
                  <a:pt x="272923" y="6323"/>
                </a:lnTo>
                <a:lnTo>
                  <a:pt x="270255" y="5833"/>
                </a:lnTo>
                <a:lnTo>
                  <a:pt x="267586" y="5355"/>
                </a:lnTo>
                <a:lnTo>
                  <a:pt x="264894" y="4899"/>
                </a:lnTo>
                <a:lnTo>
                  <a:pt x="262177" y="4455"/>
                </a:lnTo>
                <a:lnTo>
                  <a:pt x="259437" y="4045"/>
                </a:lnTo>
                <a:lnTo>
                  <a:pt x="256697" y="3635"/>
                </a:lnTo>
                <a:lnTo>
                  <a:pt x="253933" y="3259"/>
                </a:lnTo>
                <a:lnTo>
                  <a:pt x="251145" y="2905"/>
                </a:lnTo>
                <a:lnTo>
                  <a:pt x="248357" y="2564"/>
                </a:lnTo>
                <a:lnTo>
                  <a:pt x="245545" y="2245"/>
                </a:lnTo>
                <a:lnTo>
                  <a:pt x="242710" y="1937"/>
                </a:lnTo>
                <a:lnTo>
                  <a:pt x="239874" y="1664"/>
                </a:lnTo>
                <a:lnTo>
                  <a:pt x="237015" y="1402"/>
                </a:lnTo>
                <a:lnTo>
                  <a:pt x="234156" y="1163"/>
                </a:lnTo>
                <a:lnTo>
                  <a:pt x="231249" y="958"/>
                </a:lnTo>
                <a:lnTo>
                  <a:pt x="228366" y="764"/>
                </a:lnTo>
                <a:lnTo>
                  <a:pt x="225459" y="582"/>
                </a:lnTo>
                <a:lnTo>
                  <a:pt x="222528" y="434"/>
                </a:lnTo>
                <a:lnTo>
                  <a:pt x="219573" y="308"/>
                </a:lnTo>
                <a:lnTo>
                  <a:pt x="216619" y="206"/>
                </a:lnTo>
                <a:lnTo>
                  <a:pt x="213664" y="115"/>
                </a:lnTo>
                <a:lnTo>
                  <a:pt x="210685" y="58"/>
                </a:lnTo>
                <a:lnTo>
                  <a:pt x="207683" y="24"/>
                </a:lnTo>
                <a:lnTo>
                  <a:pt x="2046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9"/>
          <p:cNvSpPr/>
          <p:nvPr/>
        </p:nvSpPr>
        <p:spPr>
          <a:xfrm rot="10800000">
            <a:off x="6543874" y="895534"/>
            <a:ext cx="941976" cy="441224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9"/>
          <p:cNvSpPr/>
          <p:nvPr/>
        </p:nvSpPr>
        <p:spPr>
          <a:xfrm rot="10800000">
            <a:off x="8482350" y="1671502"/>
            <a:ext cx="203107" cy="142446"/>
          </a:xfrm>
          <a:custGeom>
            <a:avLst/>
            <a:gdLst/>
            <a:ahLst/>
            <a:cxnLst/>
            <a:rect l="l" t="t" r="r" b="b"/>
            <a:pathLst>
              <a:path w="71960" h="27579" extrusionOk="0">
                <a:moveTo>
                  <a:pt x="38291" y="1"/>
                </a:moveTo>
                <a:lnTo>
                  <a:pt x="37886" y="12"/>
                </a:lnTo>
                <a:lnTo>
                  <a:pt x="37481" y="35"/>
                </a:lnTo>
                <a:lnTo>
                  <a:pt x="37100" y="69"/>
                </a:lnTo>
                <a:lnTo>
                  <a:pt x="36695" y="126"/>
                </a:lnTo>
                <a:lnTo>
                  <a:pt x="36314" y="183"/>
                </a:lnTo>
                <a:lnTo>
                  <a:pt x="35956" y="263"/>
                </a:lnTo>
                <a:lnTo>
                  <a:pt x="35599" y="354"/>
                </a:lnTo>
                <a:lnTo>
                  <a:pt x="35241" y="456"/>
                </a:lnTo>
                <a:lnTo>
                  <a:pt x="34932" y="570"/>
                </a:lnTo>
                <a:lnTo>
                  <a:pt x="34622" y="696"/>
                </a:lnTo>
                <a:lnTo>
                  <a:pt x="34336" y="844"/>
                </a:lnTo>
                <a:lnTo>
                  <a:pt x="34074" y="992"/>
                </a:lnTo>
                <a:lnTo>
                  <a:pt x="33836" y="1163"/>
                </a:lnTo>
                <a:lnTo>
                  <a:pt x="33621" y="1345"/>
                </a:lnTo>
                <a:lnTo>
                  <a:pt x="33454" y="1538"/>
                </a:lnTo>
                <a:lnTo>
                  <a:pt x="33311" y="1744"/>
                </a:lnTo>
                <a:lnTo>
                  <a:pt x="33049" y="2211"/>
                </a:lnTo>
                <a:lnTo>
                  <a:pt x="32835" y="2689"/>
                </a:lnTo>
                <a:lnTo>
                  <a:pt x="32620" y="3179"/>
                </a:lnTo>
                <a:lnTo>
                  <a:pt x="32454" y="3669"/>
                </a:lnTo>
                <a:lnTo>
                  <a:pt x="32311" y="4170"/>
                </a:lnTo>
                <a:lnTo>
                  <a:pt x="32192" y="4671"/>
                </a:lnTo>
                <a:lnTo>
                  <a:pt x="32096" y="5184"/>
                </a:lnTo>
                <a:lnTo>
                  <a:pt x="32025" y="5696"/>
                </a:lnTo>
                <a:lnTo>
                  <a:pt x="31977" y="6220"/>
                </a:lnTo>
                <a:lnTo>
                  <a:pt x="31953" y="6744"/>
                </a:lnTo>
                <a:lnTo>
                  <a:pt x="31953" y="7280"/>
                </a:lnTo>
                <a:lnTo>
                  <a:pt x="31977" y="7815"/>
                </a:lnTo>
                <a:lnTo>
                  <a:pt x="32025" y="8350"/>
                </a:lnTo>
                <a:lnTo>
                  <a:pt x="32072" y="8897"/>
                </a:lnTo>
                <a:lnTo>
                  <a:pt x="32168" y="9432"/>
                </a:lnTo>
                <a:lnTo>
                  <a:pt x="32263" y="9979"/>
                </a:lnTo>
                <a:lnTo>
                  <a:pt x="25687" y="9956"/>
                </a:lnTo>
                <a:lnTo>
                  <a:pt x="22398" y="9934"/>
                </a:lnTo>
                <a:lnTo>
                  <a:pt x="19110" y="9900"/>
                </a:lnTo>
                <a:lnTo>
                  <a:pt x="15822" y="9854"/>
                </a:lnTo>
                <a:lnTo>
                  <a:pt x="12534" y="9808"/>
                </a:lnTo>
                <a:lnTo>
                  <a:pt x="9245" y="9740"/>
                </a:lnTo>
                <a:lnTo>
                  <a:pt x="5957" y="9660"/>
                </a:lnTo>
                <a:lnTo>
                  <a:pt x="5647" y="9649"/>
                </a:lnTo>
                <a:lnTo>
                  <a:pt x="5338" y="9660"/>
                </a:lnTo>
                <a:lnTo>
                  <a:pt x="5028" y="9672"/>
                </a:lnTo>
                <a:lnTo>
                  <a:pt x="4742" y="9694"/>
                </a:lnTo>
                <a:lnTo>
                  <a:pt x="4456" y="9717"/>
                </a:lnTo>
                <a:lnTo>
                  <a:pt x="4170" y="9763"/>
                </a:lnTo>
                <a:lnTo>
                  <a:pt x="3908" y="9808"/>
                </a:lnTo>
                <a:lnTo>
                  <a:pt x="3646" y="9854"/>
                </a:lnTo>
                <a:lnTo>
                  <a:pt x="3384" y="9911"/>
                </a:lnTo>
                <a:lnTo>
                  <a:pt x="3122" y="9979"/>
                </a:lnTo>
                <a:lnTo>
                  <a:pt x="2883" y="10048"/>
                </a:lnTo>
                <a:lnTo>
                  <a:pt x="2645" y="10127"/>
                </a:lnTo>
                <a:lnTo>
                  <a:pt x="2431" y="10218"/>
                </a:lnTo>
                <a:lnTo>
                  <a:pt x="2216" y="10298"/>
                </a:lnTo>
                <a:lnTo>
                  <a:pt x="1787" y="10492"/>
                </a:lnTo>
                <a:lnTo>
                  <a:pt x="1430" y="10708"/>
                </a:lnTo>
                <a:lnTo>
                  <a:pt x="1096" y="10936"/>
                </a:lnTo>
                <a:lnTo>
                  <a:pt x="787" y="11175"/>
                </a:lnTo>
                <a:lnTo>
                  <a:pt x="548" y="11426"/>
                </a:lnTo>
                <a:lnTo>
                  <a:pt x="334" y="11688"/>
                </a:lnTo>
                <a:lnTo>
                  <a:pt x="191" y="11950"/>
                </a:lnTo>
                <a:lnTo>
                  <a:pt x="72" y="12223"/>
                </a:lnTo>
                <a:lnTo>
                  <a:pt x="0" y="12497"/>
                </a:lnTo>
                <a:lnTo>
                  <a:pt x="0" y="12770"/>
                </a:lnTo>
                <a:lnTo>
                  <a:pt x="0" y="13043"/>
                </a:lnTo>
                <a:lnTo>
                  <a:pt x="48" y="13305"/>
                </a:lnTo>
                <a:lnTo>
                  <a:pt x="119" y="13556"/>
                </a:lnTo>
                <a:lnTo>
                  <a:pt x="215" y="13795"/>
                </a:lnTo>
                <a:lnTo>
                  <a:pt x="334" y="14034"/>
                </a:lnTo>
                <a:lnTo>
                  <a:pt x="477" y="14262"/>
                </a:lnTo>
                <a:lnTo>
                  <a:pt x="667" y="14479"/>
                </a:lnTo>
                <a:lnTo>
                  <a:pt x="858" y="14684"/>
                </a:lnTo>
                <a:lnTo>
                  <a:pt x="1096" y="14877"/>
                </a:lnTo>
                <a:lnTo>
                  <a:pt x="1335" y="15071"/>
                </a:lnTo>
                <a:lnTo>
                  <a:pt x="1621" y="15253"/>
                </a:lnTo>
                <a:lnTo>
                  <a:pt x="1906" y="15413"/>
                </a:lnTo>
                <a:lnTo>
                  <a:pt x="2216" y="15572"/>
                </a:lnTo>
                <a:lnTo>
                  <a:pt x="2550" y="15720"/>
                </a:lnTo>
                <a:lnTo>
                  <a:pt x="2907" y="15857"/>
                </a:lnTo>
                <a:lnTo>
                  <a:pt x="3288" y="15982"/>
                </a:lnTo>
                <a:lnTo>
                  <a:pt x="3670" y="16096"/>
                </a:lnTo>
                <a:lnTo>
                  <a:pt x="4075" y="16199"/>
                </a:lnTo>
                <a:lnTo>
                  <a:pt x="4504" y="16290"/>
                </a:lnTo>
                <a:lnTo>
                  <a:pt x="4933" y="16370"/>
                </a:lnTo>
                <a:lnTo>
                  <a:pt x="5385" y="16438"/>
                </a:lnTo>
                <a:lnTo>
                  <a:pt x="5838" y="16495"/>
                </a:lnTo>
                <a:lnTo>
                  <a:pt x="6315" y="16540"/>
                </a:lnTo>
                <a:lnTo>
                  <a:pt x="6815" y="16563"/>
                </a:lnTo>
                <a:lnTo>
                  <a:pt x="7315" y="16586"/>
                </a:lnTo>
                <a:lnTo>
                  <a:pt x="8340" y="16586"/>
                </a:lnTo>
                <a:lnTo>
                  <a:pt x="8864" y="16563"/>
                </a:lnTo>
                <a:lnTo>
                  <a:pt x="9388" y="16529"/>
                </a:lnTo>
                <a:lnTo>
                  <a:pt x="9936" y="16484"/>
                </a:lnTo>
                <a:lnTo>
                  <a:pt x="10461" y="16415"/>
                </a:lnTo>
                <a:lnTo>
                  <a:pt x="11056" y="16324"/>
                </a:lnTo>
                <a:lnTo>
                  <a:pt x="11604" y="16222"/>
                </a:lnTo>
                <a:lnTo>
                  <a:pt x="12081" y="16096"/>
                </a:lnTo>
                <a:lnTo>
                  <a:pt x="12510" y="15960"/>
                </a:lnTo>
                <a:lnTo>
                  <a:pt x="12891" y="15811"/>
                </a:lnTo>
                <a:lnTo>
                  <a:pt x="13248" y="15641"/>
                </a:lnTo>
                <a:lnTo>
                  <a:pt x="13534" y="15470"/>
                </a:lnTo>
                <a:lnTo>
                  <a:pt x="13797" y="15287"/>
                </a:lnTo>
                <a:lnTo>
                  <a:pt x="23876" y="15219"/>
                </a:lnTo>
                <a:lnTo>
                  <a:pt x="33979" y="15162"/>
                </a:lnTo>
                <a:lnTo>
                  <a:pt x="34360" y="15925"/>
                </a:lnTo>
                <a:lnTo>
                  <a:pt x="34741" y="16700"/>
                </a:lnTo>
                <a:lnTo>
                  <a:pt x="35170" y="17452"/>
                </a:lnTo>
                <a:lnTo>
                  <a:pt x="35599" y="18204"/>
                </a:lnTo>
                <a:lnTo>
                  <a:pt x="36052" y="18955"/>
                </a:lnTo>
                <a:lnTo>
                  <a:pt x="36528" y="19696"/>
                </a:lnTo>
                <a:lnTo>
                  <a:pt x="37005" y="20425"/>
                </a:lnTo>
                <a:lnTo>
                  <a:pt x="37505" y="21154"/>
                </a:lnTo>
                <a:lnTo>
                  <a:pt x="38006" y="21860"/>
                </a:lnTo>
                <a:lnTo>
                  <a:pt x="38530" y="22555"/>
                </a:lnTo>
                <a:lnTo>
                  <a:pt x="39054" y="23250"/>
                </a:lnTo>
                <a:lnTo>
                  <a:pt x="39602" y="23922"/>
                </a:lnTo>
                <a:lnTo>
                  <a:pt x="40150" y="24583"/>
                </a:lnTo>
                <a:lnTo>
                  <a:pt x="40698" y="25220"/>
                </a:lnTo>
                <a:lnTo>
                  <a:pt x="41246" y="25847"/>
                </a:lnTo>
                <a:lnTo>
                  <a:pt x="41794" y="26451"/>
                </a:lnTo>
                <a:lnTo>
                  <a:pt x="42009" y="26667"/>
                </a:lnTo>
                <a:lnTo>
                  <a:pt x="42247" y="26849"/>
                </a:lnTo>
                <a:lnTo>
                  <a:pt x="42533" y="27009"/>
                </a:lnTo>
                <a:lnTo>
                  <a:pt x="42819" y="27157"/>
                </a:lnTo>
                <a:lnTo>
                  <a:pt x="43152" y="27271"/>
                </a:lnTo>
                <a:lnTo>
                  <a:pt x="43486" y="27373"/>
                </a:lnTo>
                <a:lnTo>
                  <a:pt x="43843" y="27453"/>
                </a:lnTo>
                <a:lnTo>
                  <a:pt x="44201" y="27510"/>
                </a:lnTo>
                <a:lnTo>
                  <a:pt x="44582" y="27556"/>
                </a:lnTo>
                <a:lnTo>
                  <a:pt x="44987" y="27578"/>
                </a:lnTo>
                <a:lnTo>
                  <a:pt x="45368" y="27578"/>
                </a:lnTo>
                <a:lnTo>
                  <a:pt x="45773" y="27567"/>
                </a:lnTo>
                <a:lnTo>
                  <a:pt x="46155" y="27544"/>
                </a:lnTo>
                <a:lnTo>
                  <a:pt x="46560" y="27499"/>
                </a:lnTo>
                <a:lnTo>
                  <a:pt x="46941" y="27442"/>
                </a:lnTo>
                <a:lnTo>
                  <a:pt x="47322" y="27362"/>
                </a:lnTo>
                <a:lnTo>
                  <a:pt x="47703" y="27282"/>
                </a:lnTo>
                <a:lnTo>
                  <a:pt x="48061" y="27180"/>
                </a:lnTo>
                <a:lnTo>
                  <a:pt x="48394" y="27066"/>
                </a:lnTo>
                <a:lnTo>
                  <a:pt x="48728" y="26941"/>
                </a:lnTo>
                <a:lnTo>
                  <a:pt x="49038" y="26804"/>
                </a:lnTo>
                <a:lnTo>
                  <a:pt x="49300" y="26656"/>
                </a:lnTo>
                <a:lnTo>
                  <a:pt x="49562" y="26508"/>
                </a:lnTo>
                <a:lnTo>
                  <a:pt x="49800" y="26337"/>
                </a:lnTo>
                <a:lnTo>
                  <a:pt x="49991" y="26166"/>
                </a:lnTo>
                <a:lnTo>
                  <a:pt x="50158" y="25984"/>
                </a:lnTo>
                <a:lnTo>
                  <a:pt x="50277" y="25790"/>
                </a:lnTo>
                <a:lnTo>
                  <a:pt x="50372" y="25596"/>
                </a:lnTo>
                <a:lnTo>
                  <a:pt x="50420" y="25391"/>
                </a:lnTo>
                <a:lnTo>
                  <a:pt x="50420" y="25175"/>
                </a:lnTo>
                <a:lnTo>
                  <a:pt x="50372" y="24958"/>
                </a:lnTo>
                <a:lnTo>
                  <a:pt x="50277" y="24742"/>
                </a:lnTo>
                <a:lnTo>
                  <a:pt x="48966" y="22316"/>
                </a:lnTo>
                <a:lnTo>
                  <a:pt x="48299" y="21108"/>
                </a:lnTo>
                <a:lnTo>
                  <a:pt x="47680" y="19901"/>
                </a:lnTo>
                <a:lnTo>
                  <a:pt x="47084" y="18693"/>
                </a:lnTo>
                <a:lnTo>
                  <a:pt x="46512" y="17486"/>
                </a:lnTo>
                <a:lnTo>
                  <a:pt x="45988" y="16267"/>
                </a:lnTo>
                <a:lnTo>
                  <a:pt x="45750" y="15652"/>
                </a:lnTo>
                <a:lnTo>
                  <a:pt x="45535" y="15037"/>
                </a:lnTo>
                <a:lnTo>
                  <a:pt x="51063" y="14957"/>
                </a:lnTo>
                <a:lnTo>
                  <a:pt x="53803" y="14912"/>
                </a:lnTo>
                <a:lnTo>
                  <a:pt x="56567" y="14843"/>
                </a:lnTo>
                <a:lnTo>
                  <a:pt x="59331" y="14786"/>
                </a:lnTo>
                <a:lnTo>
                  <a:pt x="62072" y="14707"/>
                </a:lnTo>
                <a:lnTo>
                  <a:pt x="64836" y="14615"/>
                </a:lnTo>
                <a:lnTo>
                  <a:pt x="67576" y="14513"/>
                </a:lnTo>
                <a:lnTo>
                  <a:pt x="68100" y="14479"/>
                </a:lnTo>
                <a:lnTo>
                  <a:pt x="68600" y="14422"/>
                </a:lnTo>
                <a:lnTo>
                  <a:pt x="69053" y="14353"/>
                </a:lnTo>
                <a:lnTo>
                  <a:pt x="69482" y="14262"/>
                </a:lnTo>
                <a:lnTo>
                  <a:pt x="69863" y="14148"/>
                </a:lnTo>
                <a:lnTo>
                  <a:pt x="70221" y="14023"/>
                </a:lnTo>
                <a:lnTo>
                  <a:pt x="70554" y="13886"/>
                </a:lnTo>
                <a:lnTo>
                  <a:pt x="70840" y="13738"/>
                </a:lnTo>
                <a:lnTo>
                  <a:pt x="71102" y="13579"/>
                </a:lnTo>
                <a:lnTo>
                  <a:pt x="71341" y="13419"/>
                </a:lnTo>
                <a:lnTo>
                  <a:pt x="71531" y="13237"/>
                </a:lnTo>
                <a:lnTo>
                  <a:pt x="71674" y="13055"/>
                </a:lnTo>
                <a:lnTo>
                  <a:pt x="71793" y="12861"/>
                </a:lnTo>
                <a:lnTo>
                  <a:pt x="71889" y="12668"/>
                </a:lnTo>
                <a:lnTo>
                  <a:pt x="71936" y="12474"/>
                </a:lnTo>
                <a:lnTo>
                  <a:pt x="71960" y="12280"/>
                </a:lnTo>
                <a:lnTo>
                  <a:pt x="71960" y="12087"/>
                </a:lnTo>
                <a:lnTo>
                  <a:pt x="71912" y="11893"/>
                </a:lnTo>
                <a:lnTo>
                  <a:pt x="71817" y="11699"/>
                </a:lnTo>
                <a:lnTo>
                  <a:pt x="71698" y="11517"/>
                </a:lnTo>
                <a:lnTo>
                  <a:pt x="71555" y="11335"/>
                </a:lnTo>
                <a:lnTo>
                  <a:pt x="71364" y="11164"/>
                </a:lnTo>
                <a:lnTo>
                  <a:pt x="71150" y="10993"/>
                </a:lnTo>
                <a:lnTo>
                  <a:pt x="70888" y="10845"/>
                </a:lnTo>
                <a:lnTo>
                  <a:pt x="70602" y="10708"/>
                </a:lnTo>
                <a:lnTo>
                  <a:pt x="70268" y="10572"/>
                </a:lnTo>
                <a:lnTo>
                  <a:pt x="69911" y="10458"/>
                </a:lnTo>
                <a:lnTo>
                  <a:pt x="69530" y="10367"/>
                </a:lnTo>
                <a:lnTo>
                  <a:pt x="69101" y="10287"/>
                </a:lnTo>
                <a:lnTo>
                  <a:pt x="68624" y="10218"/>
                </a:lnTo>
                <a:lnTo>
                  <a:pt x="68124" y="10184"/>
                </a:lnTo>
                <a:lnTo>
                  <a:pt x="67576" y="10162"/>
                </a:lnTo>
                <a:lnTo>
                  <a:pt x="64693" y="10127"/>
                </a:lnTo>
                <a:lnTo>
                  <a:pt x="61786" y="10093"/>
                </a:lnTo>
                <a:lnTo>
                  <a:pt x="55995" y="10059"/>
                </a:lnTo>
                <a:lnTo>
                  <a:pt x="50205" y="10036"/>
                </a:lnTo>
                <a:lnTo>
                  <a:pt x="44415" y="10025"/>
                </a:lnTo>
                <a:lnTo>
                  <a:pt x="44368" y="8977"/>
                </a:lnTo>
                <a:lnTo>
                  <a:pt x="44344" y="7929"/>
                </a:lnTo>
                <a:lnTo>
                  <a:pt x="44296" y="6892"/>
                </a:lnTo>
                <a:lnTo>
                  <a:pt x="44225" y="5844"/>
                </a:lnTo>
                <a:lnTo>
                  <a:pt x="44153" y="5332"/>
                </a:lnTo>
                <a:lnTo>
                  <a:pt x="44082" y="4808"/>
                </a:lnTo>
                <a:lnTo>
                  <a:pt x="44010" y="4295"/>
                </a:lnTo>
                <a:lnTo>
                  <a:pt x="43891" y="3783"/>
                </a:lnTo>
                <a:lnTo>
                  <a:pt x="43748" y="3270"/>
                </a:lnTo>
                <a:lnTo>
                  <a:pt x="43581" y="2757"/>
                </a:lnTo>
                <a:lnTo>
                  <a:pt x="43391" y="2245"/>
                </a:lnTo>
                <a:lnTo>
                  <a:pt x="43152" y="1744"/>
                </a:lnTo>
                <a:lnTo>
                  <a:pt x="43033" y="1527"/>
                </a:lnTo>
                <a:lnTo>
                  <a:pt x="42866" y="1322"/>
                </a:lnTo>
                <a:lnTo>
                  <a:pt x="42676" y="1140"/>
                </a:lnTo>
                <a:lnTo>
                  <a:pt x="42437" y="958"/>
                </a:lnTo>
                <a:lnTo>
                  <a:pt x="42199" y="809"/>
                </a:lnTo>
                <a:lnTo>
                  <a:pt x="41913" y="661"/>
                </a:lnTo>
                <a:lnTo>
                  <a:pt x="41627" y="536"/>
                </a:lnTo>
                <a:lnTo>
                  <a:pt x="41318" y="411"/>
                </a:lnTo>
                <a:lnTo>
                  <a:pt x="40960" y="320"/>
                </a:lnTo>
                <a:lnTo>
                  <a:pt x="40627" y="228"/>
                </a:lnTo>
                <a:lnTo>
                  <a:pt x="40245" y="160"/>
                </a:lnTo>
                <a:lnTo>
                  <a:pt x="39864" y="92"/>
                </a:lnTo>
                <a:lnTo>
                  <a:pt x="39483" y="46"/>
                </a:lnTo>
                <a:lnTo>
                  <a:pt x="39102" y="23"/>
                </a:lnTo>
                <a:lnTo>
                  <a:pt x="38697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9"/>
          <p:cNvSpPr/>
          <p:nvPr/>
        </p:nvSpPr>
        <p:spPr>
          <a:xfrm rot="10800000">
            <a:off x="6330085" y="564813"/>
            <a:ext cx="138142" cy="173213"/>
          </a:xfrm>
          <a:custGeom>
            <a:avLst/>
            <a:gdLst/>
            <a:ahLst/>
            <a:cxnLst/>
            <a:rect l="l" t="t" r="r" b="b"/>
            <a:pathLst>
              <a:path w="48943" h="33536" extrusionOk="0">
                <a:moveTo>
                  <a:pt x="35456" y="0"/>
                </a:moveTo>
                <a:lnTo>
                  <a:pt x="34908" y="23"/>
                </a:lnTo>
                <a:lnTo>
                  <a:pt x="34360" y="68"/>
                </a:lnTo>
                <a:lnTo>
                  <a:pt x="33812" y="137"/>
                </a:lnTo>
                <a:lnTo>
                  <a:pt x="33312" y="228"/>
                </a:lnTo>
                <a:lnTo>
                  <a:pt x="32812" y="330"/>
                </a:lnTo>
                <a:lnTo>
                  <a:pt x="32335" y="456"/>
                </a:lnTo>
                <a:lnTo>
                  <a:pt x="31906" y="604"/>
                </a:lnTo>
                <a:lnTo>
                  <a:pt x="31525" y="763"/>
                </a:lnTo>
                <a:lnTo>
                  <a:pt x="31120" y="968"/>
                </a:lnTo>
                <a:lnTo>
                  <a:pt x="30739" y="1173"/>
                </a:lnTo>
                <a:lnTo>
                  <a:pt x="30405" y="1401"/>
                </a:lnTo>
                <a:lnTo>
                  <a:pt x="30095" y="1640"/>
                </a:lnTo>
                <a:lnTo>
                  <a:pt x="29809" y="1891"/>
                </a:lnTo>
                <a:lnTo>
                  <a:pt x="29571" y="2153"/>
                </a:lnTo>
                <a:lnTo>
                  <a:pt x="29333" y="2415"/>
                </a:lnTo>
                <a:lnTo>
                  <a:pt x="29142" y="2700"/>
                </a:lnTo>
                <a:lnTo>
                  <a:pt x="28975" y="2984"/>
                </a:lnTo>
                <a:lnTo>
                  <a:pt x="28832" y="3269"/>
                </a:lnTo>
                <a:lnTo>
                  <a:pt x="28713" y="3565"/>
                </a:lnTo>
                <a:lnTo>
                  <a:pt x="28594" y="3873"/>
                </a:lnTo>
                <a:lnTo>
                  <a:pt x="28499" y="4181"/>
                </a:lnTo>
                <a:lnTo>
                  <a:pt x="28427" y="4488"/>
                </a:lnTo>
                <a:lnTo>
                  <a:pt x="28380" y="4807"/>
                </a:lnTo>
                <a:lnTo>
                  <a:pt x="28332" y="5126"/>
                </a:lnTo>
                <a:lnTo>
                  <a:pt x="28284" y="5764"/>
                </a:lnTo>
                <a:lnTo>
                  <a:pt x="28284" y="6413"/>
                </a:lnTo>
                <a:lnTo>
                  <a:pt x="28308" y="7051"/>
                </a:lnTo>
                <a:lnTo>
                  <a:pt x="28356" y="7678"/>
                </a:lnTo>
                <a:lnTo>
                  <a:pt x="28427" y="8874"/>
                </a:lnTo>
                <a:lnTo>
                  <a:pt x="28427" y="9432"/>
                </a:lnTo>
                <a:lnTo>
                  <a:pt x="28403" y="9956"/>
                </a:lnTo>
                <a:lnTo>
                  <a:pt x="28356" y="10913"/>
                </a:lnTo>
                <a:lnTo>
                  <a:pt x="28332" y="11881"/>
                </a:lnTo>
                <a:lnTo>
                  <a:pt x="28332" y="13795"/>
                </a:lnTo>
                <a:lnTo>
                  <a:pt x="22446" y="13590"/>
                </a:lnTo>
                <a:lnTo>
                  <a:pt x="19492" y="13487"/>
                </a:lnTo>
                <a:lnTo>
                  <a:pt x="16561" y="13373"/>
                </a:lnTo>
                <a:lnTo>
                  <a:pt x="13606" y="13248"/>
                </a:lnTo>
                <a:lnTo>
                  <a:pt x="10676" y="13111"/>
                </a:lnTo>
                <a:lnTo>
                  <a:pt x="7745" y="12963"/>
                </a:lnTo>
                <a:lnTo>
                  <a:pt x="4790" y="12804"/>
                </a:lnTo>
                <a:lnTo>
                  <a:pt x="4504" y="12792"/>
                </a:lnTo>
                <a:lnTo>
                  <a:pt x="3956" y="12792"/>
                </a:lnTo>
                <a:lnTo>
                  <a:pt x="3694" y="12804"/>
                </a:lnTo>
                <a:lnTo>
                  <a:pt x="3456" y="12826"/>
                </a:lnTo>
                <a:lnTo>
                  <a:pt x="3194" y="12849"/>
                </a:lnTo>
                <a:lnTo>
                  <a:pt x="2955" y="12872"/>
                </a:lnTo>
                <a:lnTo>
                  <a:pt x="2741" y="12917"/>
                </a:lnTo>
                <a:lnTo>
                  <a:pt x="2526" y="12952"/>
                </a:lnTo>
                <a:lnTo>
                  <a:pt x="2312" y="13009"/>
                </a:lnTo>
                <a:lnTo>
                  <a:pt x="1931" y="13111"/>
                </a:lnTo>
                <a:lnTo>
                  <a:pt x="1573" y="13248"/>
                </a:lnTo>
                <a:lnTo>
                  <a:pt x="1240" y="13396"/>
                </a:lnTo>
                <a:lnTo>
                  <a:pt x="954" y="13567"/>
                </a:lnTo>
                <a:lnTo>
                  <a:pt x="716" y="13749"/>
                </a:lnTo>
                <a:lnTo>
                  <a:pt x="501" y="13943"/>
                </a:lnTo>
                <a:lnTo>
                  <a:pt x="334" y="14148"/>
                </a:lnTo>
                <a:lnTo>
                  <a:pt x="191" y="14364"/>
                </a:lnTo>
                <a:lnTo>
                  <a:pt x="96" y="14581"/>
                </a:lnTo>
                <a:lnTo>
                  <a:pt x="25" y="14808"/>
                </a:lnTo>
                <a:lnTo>
                  <a:pt x="1" y="15036"/>
                </a:lnTo>
                <a:lnTo>
                  <a:pt x="25" y="15275"/>
                </a:lnTo>
                <a:lnTo>
                  <a:pt x="72" y="15503"/>
                </a:lnTo>
                <a:lnTo>
                  <a:pt x="144" y="15731"/>
                </a:lnTo>
                <a:lnTo>
                  <a:pt x="287" y="15947"/>
                </a:lnTo>
                <a:lnTo>
                  <a:pt x="453" y="16164"/>
                </a:lnTo>
                <a:lnTo>
                  <a:pt x="644" y="16369"/>
                </a:lnTo>
                <a:lnTo>
                  <a:pt x="882" y="16574"/>
                </a:lnTo>
                <a:lnTo>
                  <a:pt x="1168" y="16756"/>
                </a:lnTo>
                <a:lnTo>
                  <a:pt x="1478" y="16927"/>
                </a:lnTo>
                <a:lnTo>
                  <a:pt x="1835" y="17087"/>
                </a:lnTo>
                <a:lnTo>
                  <a:pt x="2241" y="17223"/>
                </a:lnTo>
                <a:lnTo>
                  <a:pt x="2431" y="17280"/>
                </a:lnTo>
                <a:lnTo>
                  <a:pt x="2669" y="17337"/>
                </a:lnTo>
                <a:lnTo>
                  <a:pt x="2908" y="17394"/>
                </a:lnTo>
                <a:lnTo>
                  <a:pt x="3146" y="17440"/>
                </a:lnTo>
                <a:lnTo>
                  <a:pt x="3384" y="17474"/>
                </a:lnTo>
                <a:lnTo>
                  <a:pt x="3646" y="17508"/>
                </a:lnTo>
                <a:lnTo>
                  <a:pt x="3932" y="17531"/>
                </a:lnTo>
                <a:lnTo>
                  <a:pt x="4194" y="17554"/>
                </a:lnTo>
                <a:lnTo>
                  <a:pt x="4504" y="17565"/>
                </a:lnTo>
                <a:lnTo>
                  <a:pt x="4790" y="17576"/>
                </a:lnTo>
                <a:lnTo>
                  <a:pt x="7769" y="17599"/>
                </a:lnTo>
                <a:lnTo>
                  <a:pt x="10723" y="17645"/>
                </a:lnTo>
                <a:lnTo>
                  <a:pt x="13678" y="17702"/>
                </a:lnTo>
                <a:lnTo>
                  <a:pt x="16656" y="17770"/>
                </a:lnTo>
                <a:lnTo>
                  <a:pt x="19611" y="17838"/>
                </a:lnTo>
                <a:lnTo>
                  <a:pt x="22566" y="17918"/>
                </a:lnTo>
                <a:lnTo>
                  <a:pt x="28499" y="18089"/>
                </a:lnTo>
                <a:lnTo>
                  <a:pt x="28618" y="19798"/>
                </a:lnTo>
                <a:lnTo>
                  <a:pt x="28785" y="21495"/>
                </a:lnTo>
                <a:lnTo>
                  <a:pt x="28975" y="23204"/>
                </a:lnTo>
                <a:lnTo>
                  <a:pt x="29190" y="24901"/>
                </a:lnTo>
                <a:lnTo>
                  <a:pt x="29619" y="28307"/>
                </a:lnTo>
                <a:lnTo>
                  <a:pt x="30071" y="31713"/>
                </a:lnTo>
                <a:lnTo>
                  <a:pt x="30143" y="31929"/>
                </a:lnTo>
                <a:lnTo>
                  <a:pt x="30214" y="32134"/>
                </a:lnTo>
                <a:lnTo>
                  <a:pt x="30333" y="32328"/>
                </a:lnTo>
                <a:lnTo>
                  <a:pt x="30500" y="32510"/>
                </a:lnTo>
                <a:lnTo>
                  <a:pt x="30691" y="32670"/>
                </a:lnTo>
                <a:lnTo>
                  <a:pt x="30905" y="32829"/>
                </a:lnTo>
                <a:lnTo>
                  <a:pt x="31144" y="32954"/>
                </a:lnTo>
                <a:lnTo>
                  <a:pt x="31430" y="33080"/>
                </a:lnTo>
                <a:lnTo>
                  <a:pt x="31715" y="33182"/>
                </a:lnTo>
                <a:lnTo>
                  <a:pt x="32001" y="33285"/>
                </a:lnTo>
                <a:lnTo>
                  <a:pt x="32335" y="33364"/>
                </a:lnTo>
                <a:lnTo>
                  <a:pt x="32669" y="33421"/>
                </a:lnTo>
                <a:lnTo>
                  <a:pt x="33002" y="33478"/>
                </a:lnTo>
                <a:lnTo>
                  <a:pt x="33360" y="33513"/>
                </a:lnTo>
                <a:lnTo>
                  <a:pt x="33717" y="33535"/>
                </a:lnTo>
                <a:lnTo>
                  <a:pt x="34432" y="33535"/>
                </a:lnTo>
                <a:lnTo>
                  <a:pt x="34789" y="33513"/>
                </a:lnTo>
                <a:lnTo>
                  <a:pt x="35147" y="33478"/>
                </a:lnTo>
                <a:lnTo>
                  <a:pt x="35480" y="33433"/>
                </a:lnTo>
                <a:lnTo>
                  <a:pt x="35814" y="33364"/>
                </a:lnTo>
                <a:lnTo>
                  <a:pt x="36124" y="33285"/>
                </a:lnTo>
                <a:lnTo>
                  <a:pt x="36433" y="33194"/>
                </a:lnTo>
                <a:lnTo>
                  <a:pt x="36719" y="33091"/>
                </a:lnTo>
                <a:lnTo>
                  <a:pt x="36981" y="32966"/>
                </a:lnTo>
                <a:lnTo>
                  <a:pt x="37220" y="32829"/>
                </a:lnTo>
                <a:lnTo>
                  <a:pt x="37434" y="32681"/>
                </a:lnTo>
                <a:lnTo>
                  <a:pt x="37601" y="32510"/>
                </a:lnTo>
                <a:lnTo>
                  <a:pt x="37768" y="32339"/>
                </a:lnTo>
                <a:lnTo>
                  <a:pt x="37887" y="32146"/>
                </a:lnTo>
                <a:lnTo>
                  <a:pt x="37958" y="31941"/>
                </a:lnTo>
                <a:lnTo>
                  <a:pt x="38006" y="31713"/>
                </a:lnTo>
                <a:lnTo>
                  <a:pt x="38077" y="30881"/>
                </a:lnTo>
                <a:lnTo>
                  <a:pt x="38125" y="30050"/>
                </a:lnTo>
                <a:lnTo>
                  <a:pt x="38197" y="28387"/>
                </a:lnTo>
                <a:lnTo>
                  <a:pt x="38220" y="26712"/>
                </a:lnTo>
                <a:lnTo>
                  <a:pt x="38220" y="25049"/>
                </a:lnTo>
                <a:lnTo>
                  <a:pt x="38173" y="21723"/>
                </a:lnTo>
                <a:lnTo>
                  <a:pt x="38173" y="20048"/>
                </a:lnTo>
                <a:lnTo>
                  <a:pt x="38197" y="18385"/>
                </a:lnTo>
                <a:lnTo>
                  <a:pt x="44678" y="18590"/>
                </a:lnTo>
                <a:lnTo>
                  <a:pt x="45202" y="18590"/>
                </a:lnTo>
                <a:lnTo>
                  <a:pt x="45679" y="18567"/>
                </a:lnTo>
                <a:lnTo>
                  <a:pt x="46131" y="18522"/>
                </a:lnTo>
                <a:lnTo>
                  <a:pt x="46560" y="18465"/>
                </a:lnTo>
                <a:lnTo>
                  <a:pt x="46941" y="18374"/>
                </a:lnTo>
                <a:lnTo>
                  <a:pt x="47299" y="18271"/>
                </a:lnTo>
                <a:lnTo>
                  <a:pt x="47609" y="18157"/>
                </a:lnTo>
                <a:lnTo>
                  <a:pt x="47894" y="18021"/>
                </a:lnTo>
                <a:lnTo>
                  <a:pt x="48133" y="17873"/>
                </a:lnTo>
                <a:lnTo>
                  <a:pt x="48347" y="17713"/>
                </a:lnTo>
                <a:lnTo>
                  <a:pt x="48538" y="17542"/>
                </a:lnTo>
                <a:lnTo>
                  <a:pt x="48681" y="17371"/>
                </a:lnTo>
                <a:lnTo>
                  <a:pt x="48800" y="17178"/>
                </a:lnTo>
                <a:lnTo>
                  <a:pt x="48895" y="16995"/>
                </a:lnTo>
                <a:lnTo>
                  <a:pt x="48943" y="16802"/>
                </a:lnTo>
                <a:lnTo>
                  <a:pt x="48943" y="16597"/>
                </a:lnTo>
                <a:lnTo>
                  <a:pt x="48943" y="16403"/>
                </a:lnTo>
                <a:lnTo>
                  <a:pt x="48895" y="16198"/>
                </a:lnTo>
                <a:lnTo>
                  <a:pt x="48800" y="16004"/>
                </a:lnTo>
                <a:lnTo>
                  <a:pt x="48681" y="15811"/>
                </a:lnTo>
                <a:lnTo>
                  <a:pt x="48538" y="15629"/>
                </a:lnTo>
                <a:lnTo>
                  <a:pt x="48347" y="15446"/>
                </a:lnTo>
                <a:lnTo>
                  <a:pt x="48133" y="15264"/>
                </a:lnTo>
                <a:lnTo>
                  <a:pt x="47871" y="15105"/>
                </a:lnTo>
                <a:lnTo>
                  <a:pt x="47585" y="14956"/>
                </a:lnTo>
                <a:lnTo>
                  <a:pt x="47275" y="14820"/>
                </a:lnTo>
                <a:lnTo>
                  <a:pt x="46918" y="14694"/>
                </a:lnTo>
                <a:lnTo>
                  <a:pt x="46536" y="14581"/>
                </a:lnTo>
                <a:lnTo>
                  <a:pt x="46131" y="14489"/>
                </a:lnTo>
                <a:lnTo>
                  <a:pt x="45679" y="14421"/>
                </a:lnTo>
                <a:lnTo>
                  <a:pt x="45202" y="14364"/>
                </a:lnTo>
                <a:lnTo>
                  <a:pt x="44678" y="14341"/>
                </a:lnTo>
                <a:lnTo>
                  <a:pt x="38435" y="14136"/>
                </a:lnTo>
                <a:lnTo>
                  <a:pt x="38435" y="14057"/>
                </a:lnTo>
                <a:lnTo>
                  <a:pt x="38530" y="13214"/>
                </a:lnTo>
                <a:lnTo>
                  <a:pt x="38649" y="12371"/>
                </a:lnTo>
                <a:lnTo>
                  <a:pt x="38792" y="11539"/>
                </a:lnTo>
                <a:lnTo>
                  <a:pt x="38935" y="10696"/>
                </a:lnTo>
                <a:lnTo>
                  <a:pt x="39269" y="9022"/>
                </a:lnTo>
                <a:lnTo>
                  <a:pt x="39602" y="7347"/>
                </a:lnTo>
                <a:lnTo>
                  <a:pt x="39698" y="7006"/>
                </a:lnTo>
                <a:lnTo>
                  <a:pt x="39817" y="6550"/>
                </a:lnTo>
                <a:lnTo>
                  <a:pt x="40127" y="5491"/>
                </a:lnTo>
                <a:lnTo>
                  <a:pt x="40365" y="5377"/>
                </a:lnTo>
                <a:lnTo>
                  <a:pt x="40579" y="5263"/>
                </a:lnTo>
                <a:lnTo>
                  <a:pt x="40794" y="5149"/>
                </a:lnTo>
                <a:lnTo>
                  <a:pt x="40984" y="5023"/>
                </a:lnTo>
                <a:lnTo>
                  <a:pt x="41151" y="4887"/>
                </a:lnTo>
                <a:lnTo>
                  <a:pt x="41318" y="4750"/>
                </a:lnTo>
                <a:lnTo>
                  <a:pt x="41461" y="4602"/>
                </a:lnTo>
                <a:lnTo>
                  <a:pt x="41580" y="4454"/>
                </a:lnTo>
                <a:lnTo>
                  <a:pt x="41675" y="4306"/>
                </a:lnTo>
                <a:lnTo>
                  <a:pt x="41747" y="4146"/>
                </a:lnTo>
                <a:lnTo>
                  <a:pt x="41795" y="3975"/>
                </a:lnTo>
                <a:lnTo>
                  <a:pt x="41818" y="3805"/>
                </a:lnTo>
                <a:lnTo>
                  <a:pt x="41818" y="3634"/>
                </a:lnTo>
                <a:lnTo>
                  <a:pt x="41795" y="3463"/>
                </a:lnTo>
                <a:lnTo>
                  <a:pt x="41747" y="3281"/>
                </a:lnTo>
                <a:lnTo>
                  <a:pt x="41675" y="3098"/>
                </a:lnTo>
                <a:lnTo>
                  <a:pt x="41485" y="2745"/>
                </a:lnTo>
                <a:lnTo>
                  <a:pt x="41270" y="2426"/>
                </a:lnTo>
                <a:lnTo>
                  <a:pt x="41056" y="2130"/>
                </a:lnTo>
                <a:lnTo>
                  <a:pt x="40794" y="1857"/>
                </a:lnTo>
                <a:lnTo>
                  <a:pt x="40508" y="1583"/>
                </a:lnTo>
                <a:lnTo>
                  <a:pt x="40174" y="1321"/>
                </a:lnTo>
                <a:lnTo>
                  <a:pt x="39793" y="1048"/>
                </a:lnTo>
                <a:lnTo>
                  <a:pt x="39340" y="763"/>
                </a:lnTo>
                <a:lnTo>
                  <a:pt x="39150" y="661"/>
                </a:lnTo>
                <a:lnTo>
                  <a:pt x="38959" y="558"/>
                </a:lnTo>
                <a:lnTo>
                  <a:pt x="38745" y="478"/>
                </a:lnTo>
                <a:lnTo>
                  <a:pt x="38530" y="399"/>
                </a:lnTo>
                <a:lnTo>
                  <a:pt x="38316" y="330"/>
                </a:lnTo>
                <a:lnTo>
                  <a:pt x="38077" y="262"/>
                </a:lnTo>
                <a:lnTo>
                  <a:pt x="37839" y="205"/>
                </a:lnTo>
                <a:lnTo>
                  <a:pt x="37601" y="159"/>
                </a:lnTo>
                <a:lnTo>
                  <a:pt x="37339" y="114"/>
                </a:lnTo>
                <a:lnTo>
                  <a:pt x="37077" y="80"/>
                </a:lnTo>
                <a:lnTo>
                  <a:pt x="36815" y="46"/>
                </a:lnTo>
                <a:lnTo>
                  <a:pt x="36552" y="23"/>
                </a:lnTo>
                <a:lnTo>
                  <a:pt x="36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9"/>
          <p:cNvSpPr/>
          <p:nvPr/>
        </p:nvSpPr>
        <p:spPr>
          <a:xfrm rot="10800000">
            <a:off x="5661412" y="2651659"/>
            <a:ext cx="219991" cy="159981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9"/>
          <p:cNvSpPr/>
          <p:nvPr/>
        </p:nvSpPr>
        <p:spPr>
          <a:xfrm rot="8100000">
            <a:off x="7655307" y="1421703"/>
            <a:ext cx="488502" cy="233958"/>
          </a:xfrm>
          <a:custGeom>
            <a:avLst/>
            <a:gdLst/>
            <a:ahLst/>
            <a:cxnLst/>
            <a:rect l="l" t="t" r="r" b="b"/>
            <a:pathLst>
              <a:path w="155072" h="40622" extrusionOk="0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9"/>
          <p:cNvSpPr/>
          <p:nvPr/>
        </p:nvSpPr>
        <p:spPr>
          <a:xfrm rot="8100000">
            <a:off x="7871544" y="1464494"/>
            <a:ext cx="429279" cy="208369"/>
          </a:xfrm>
          <a:custGeom>
            <a:avLst/>
            <a:gdLst/>
            <a:ahLst/>
            <a:cxnLst/>
            <a:rect l="l" t="t" r="r" b="b"/>
            <a:pathLst>
              <a:path w="136272" h="36179" extrusionOk="0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9"/>
          <p:cNvSpPr/>
          <p:nvPr/>
        </p:nvSpPr>
        <p:spPr>
          <a:xfrm rot="10800000">
            <a:off x="8478047" y="559660"/>
            <a:ext cx="390911" cy="188039"/>
          </a:xfrm>
          <a:custGeom>
            <a:avLst/>
            <a:gdLst/>
            <a:ahLst/>
            <a:cxnLst/>
            <a:rect l="l" t="t" r="r" b="b"/>
            <a:pathLst>
              <a:path w="116256" h="30563" extrusionOk="0">
                <a:moveTo>
                  <a:pt x="4552" y="0"/>
                </a:moveTo>
                <a:lnTo>
                  <a:pt x="4099" y="23"/>
                </a:lnTo>
                <a:lnTo>
                  <a:pt x="3670" y="80"/>
                </a:lnTo>
                <a:lnTo>
                  <a:pt x="3241" y="137"/>
                </a:lnTo>
                <a:lnTo>
                  <a:pt x="2860" y="228"/>
                </a:lnTo>
                <a:lnTo>
                  <a:pt x="2479" y="331"/>
                </a:lnTo>
                <a:lnTo>
                  <a:pt x="2097" y="445"/>
                </a:lnTo>
                <a:lnTo>
                  <a:pt x="1764" y="570"/>
                </a:lnTo>
                <a:lnTo>
                  <a:pt x="1454" y="718"/>
                </a:lnTo>
                <a:lnTo>
                  <a:pt x="1168" y="866"/>
                </a:lnTo>
                <a:lnTo>
                  <a:pt x="906" y="1026"/>
                </a:lnTo>
                <a:lnTo>
                  <a:pt x="668" y="1208"/>
                </a:lnTo>
                <a:lnTo>
                  <a:pt x="477" y="1379"/>
                </a:lnTo>
                <a:lnTo>
                  <a:pt x="310" y="1561"/>
                </a:lnTo>
                <a:lnTo>
                  <a:pt x="167" y="1755"/>
                </a:lnTo>
                <a:lnTo>
                  <a:pt x="72" y="1948"/>
                </a:lnTo>
                <a:lnTo>
                  <a:pt x="24" y="2142"/>
                </a:lnTo>
                <a:lnTo>
                  <a:pt x="1" y="2336"/>
                </a:lnTo>
                <a:lnTo>
                  <a:pt x="24" y="2518"/>
                </a:lnTo>
                <a:lnTo>
                  <a:pt x="96" y="2712"/>
                </a:lnTo>
                <a:lnTo>
                  <a:pt x="191" y="2894"/>
                </a:lnTo>
                <a:lnTo>
                  <a:pt x="358" y="3076"/>
                </a:lnTo>
                <a:lnTo>
                  <a:pt x="549" y="3247"/>
                </a:lnTo>
                <a:lnTo>
                  <a:pt x="811" y="3418"/>
                </a:lnTo>
                <a:lnTo>
                  <a:pt x="1097" y="3577"/>
                </a:lnTo>
                <a:lnTo>
                  <a:pt x="1454" y="3725"/>
                </a:lnTo>
                <a:lnTo>
                  <a:pt x="1859" y="3851"/>
                </a:lnTo>
                <a:lnTo>
                  <a:pt x="2336" y="3976"/>
                </a:lnTo>
                <a:lnTo>
                  <a:pt x="9246" y="5571"/>
                </a:lnTo>
                <a:lnTo>
                  <a:pt x="16156" y="7165"/>
                </a:lnTo>
                <a:lnTo>
                  <a:pt x="23042" y="8760"/>
                </a:lnTo>
                <a:lnTo>
                  <a:pt x="29904" y="10366"/>
                </a:lnTo>
                <a:lnTo>
                  <a:pt x="36767" y="11984"/>
                </a:lnTo>
                <a:lnTo>
                  <a:pt x="43629" y="13613"/>
                </a:lnTo>
                <a:lnTo>
                  <a:pt x="50491" y="15242"/>
                </a:lnTo>
                <a:lnTo>
                  <a:pt x="57330" y="16882"/>
                </a:lnTo>
                <a:lnTo>
                  <a:pt x="64145" y="18522"/>
                </a:lnTo>
                <a:lnTo>
                  <a:pt x="70960" y="20185"/>
                </a:lnTo>
                <a:lnTo>
                  <a:pt x="77774" y="21849"/>
                </a:lnTo>
                <a:lnTo>
                  <a:pt x="84589" y="23534"/>
                </a:lnTo>
                <a:lnTo>
                  <a:pt x="91380" y="25220"/>
                </a:lnTo>
                <a:lnTo>
                  <a:pt x="98147" y="26929"/>
                </a:lnTo>
                <a:lnTo>
                  <a:pt x="104914" y="28638"/>
                </a:lnTo>
                <a:lnTo>
                  <a:pt x="111681" y="30369"/>
                </a:lnTo>
                <a:lnTo>
                  <a:pt x="112015" y="30449"/>
                </a:lnTo>
                <a:lnTo>
                  <a:pt x="112324" y="30494"/>
                </a:lnTo>
                <a:lnTo>
                  <a:pt x="112634" y="30540"/>
                </a:lnTo>
                <a:lnTo>
                  <a:pt x="112944" y="30551"/>
                </a:lnTo>
                <a:lnTo>
                  <a:pt x="113254" y="30563"/>
                </a:lnTo>
                <a:lnTo>
                  <a:pt x="113540" y="30551"/>
                </a:lnTo>
                <a:lnTo>
                  <a:pt x="113826" y="30529"/>
                </a:lnTo>
                <a:lnTo>
                  <a:pt x="114112" y="30483"/>
                </a:lnTo>
                <a:lnTo>
                  <a:pt x="114374" y="30437"/>
                </a:lnTo>
                <a:lnTo>
                  <a:pt x="114636" y="30369"/>
                </a:lnTo>
                <a:lnTo>
                  <a:pt x="114850" y="30301"/>
                </a:lnTo>
                <a:lnTo>
                  <a:pt x="115088" y="30221"/>
                </a:lnTo>
                <a:lnTo>
                  <a:pt x="115303" y="30130"/>
                </a:lnTo>
                <a:lnTo>
                  <a:pt x="115470" y="30027"/>
                </a:lnTo>
                <a:lnTo>
                  <a:pt x="115660" y="29913"/>
                </a:lnTo>
                <a:lnTo>
                  <a:pt x="115803" y="29799"/>
                </a:lnTo>
                <a:lnTo>
                  <a:pt x="115946" y="29686"/>
                </a:lnTo>
                <a:lnTo>
                  <a:pt x="116042" y="29560"/>
                </a:lnTo>
                <a:lnTo>
                  <a:pt x="116137" y="29435"/>
                </a:lnTo>
                <a:lnTo>
                  <a:pt x="116208" y="29298"/>
                </a:lnTo>
                <a:lnTo>
                  <a:pt x="116256" y="29173"/>
                </a:lnTo>
                <a:lnTo>
                  <a:pt x="116256" y="29036"/>
                </a:lnTo>
                <a:lnTo>
                  <a:pt x="116256" y="28900"/>
                </a:lnTo>
                <a:lnTo>
                  <a:pt x="116208" y="28774"/>
                </a:lnTo>
                <a:lnTo>
                  <a:pt x="116137" y="28638"/>
                </a:lnTo>
                <a:lnTo>
                  <a:pt x="116042" y="28512"/>
                </a:lnTo>
                <a:lnTo>
                  <a:pt x="115922" y="28387"/>
                </a:lnTo>
                <a:lnTo>
                  <a:pt x="115756" y="28262"/>
                </a:lnTo>
                <a:lnTo>
                  <a:pt x="115565" y="28148"/>
                </a:lnTo>
                <a:lnTo>
                  <a:pt x="115351" y="28045"/>
                </a:lnTo>
                <a:lnTo>
                  <a:pt x="115088" y="27943"/>
                </a:lnTo>
                <a:lnTo>
                  <a:pt x="114779" y="27840"/>
                </a:lnTo>
                <a:lnTo>
                  <a:pt x="108202" y="25983"/>
                </a:lnTo>
                <a:lnTo>
                  <a:pt x="101626" y="24127"/>
                </a:lnTo>
                <a:lnTo>
                  <a:pt x="95002" y="22304"/>
                </a:lnTo>
                <a:lnTo>
                  <a:pt x="88354" y="20482"/>
                </a:lnTo>
                <a:lnTo>
                  <a:pt x="81706" y="18682"/>
                </a:lnTo>
                <a:lnTo>
                  <a:pt x="75010" y="16905"/>
                </a:lnTo>
                <a:lnTo>
                  <a:pt x="68291" y="15139"/>
                </a:lnTo>
                <a:lnTo>
                  <a:pt x="61571" y="13396"/>
                </a:lnTo>
                <a:lnTo>
                  <a:pt x="54804" y="11676"/>
                </a:lnTo>
                <a:lnTo>
                  <a:pt x="48013" y="9968"/>
                </a:lnTo>
                <a:lnTo>
                  <a:pt x="41222" y="8293"/>
                </a:lnTo>
                <a:lnTo>
                  <a:pt x="34408" y="6630"/>
                </a:lnTo>
                <a:lnTo>
                  <a:pt x="27569" y="4990"/>
                </a:lnTo>
                <a:lnTo>
                  <a:pt x="20707" y="3384"/>
                </a:lnTo>
                <a:lnTo>
                  <a:pt x="13821" y="1789"/>
                </a:lnTo>
                <a:lnTo>
                  <a:pt x="6934" y="228"/>
                </a:lnTo>
                <a:lnTo>
                  <a:pt x="6434" y="126"/>
                </a:lnTo>
                <a:lnTo>
                  <a:pt x="5957" y="57"/>
                </a:lnTo>
                <a:lnTo>
                  <a:pt x="5481" y="12"/>
                </a:lnTo>
                <a:lnTo>
                  <a:pt x="5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9"/>
          <p:cNvSpPr/>
          <p:nvPr/>
        </p:nvSpPr>
        <p:spPr>
          <a:xfrm rot="10800000">
            <a:off x="8561033" y="450485"/>
            <a:ext cx="321368" cy="187694"/>
          </a:xfrm>
          <a:custGeom>
            <a:avLst/>
            <a:gdLst/>
            <a:ahLst/>
            <a:cxnLst/>
            <a:rect l="l" t="t" r="r" b="b"/>
            <a:pathLst>
              <a:path w="95574" h="30507" extrusionOk="0">
                <a:moveTo>
                  <a:pt x="4313" y="1"/>
                </a:moveTo>
                <a:lnTo>
                  <a:pt x="3908" y="24"/>
                </a:lnTo>
                <a:lnTo>
                  <a:pt x="3479" y="58"/>
                </a:lnTo>
                <a:lnTo>
                  <a:pt x="3098" y="115"/>
                </a:lnTo>
                <a:lnTo>
                  <a:pt x="2717" y="195"/>
                </a:lnTo>
                <a:lnTo>
                  <a:pt x="2359" y="286"/>
                </a:lnTo>
                <a:lnTo>
                  <a:pt x="2002" y="400"/>
                </a:lnTo>
                <a:lnTo>
                  <a:pt x="1692" y="525"/>
                </a:lnTo>
                <a:lnTo>
                  <a:pt x="1382" y="650"/>
                </a:lnTo>
                <a:lnTo>
                  <a:pt x="1120" y="798"/>
                </a:lnTo>
                <a:lnTo>
                  <a:pt x="882" y="958"/>
                </a:lnTo>
                <a:lnTo>
                  <a:pt x="644" y="1129"/>
                </a:lnTo>
                <a:lnTo>
                  <a:pt x="453" y="1299"/>
                </a:lnTo>
                <a:lnTo>
                  <a:pt x="286" y="1482"/>
                </a:lnTo>
                <a:lnTo>
                  <a:pt x="167" y="1664"/>
                </a:lnTo>
                <a:lnTo>
                  <a:pt x="72" y="1846"/>
                </a:lnTo>
                <a:lnTo>
                  <a:pt x="24" y="2040"/>
                </a:lnTo>
                <a:lnTo>
                  <a:pt x="0" y="2222"/>
                </a:lnTo>
                <a:lnTo>
                  <a:pt x="0" y="2416"/>
                </a:lnTo>
                <a:lnTo>
                  <a:pt x="72" y="2598"/>
                </a:lnTo>
                <a:lnTo>
                  <a:pt x="167" y="2780"/>
                </a:lnTo>
                <a:lnTo>
                  <a:pt x="310" y="2963"/>
                </a:lnTo>
                <a:lnTo>
                  <a:pt x="501" y="3133"/>
                </a:lnTo>
                <a:lnTo>
                  <a:pt x="739" y="3304"/>
                </a:lnTo>
                <a:lnTo>
                  <a:pt x="1001" y="3452"/>
                </a:lnTo>
                <a:lnTo>
                  <a:pt x="1335" y="3600"/>
                </a:lnTo>
                <a:lnTo>
                  <a:pt x="1740" y="3737"/>
                </a:lnTo>
                <a:lnTo>
                  <a:pt x="2169" y="3862"/>
                </a:lnTo>
                <a:lnTo>
                  <a:pt x="5123" y="4591"/>
                </a:lnTo>
                <a:lnTo>
                  <a:pt x="8054" y="5332"/>
                </a:lnTo>
                <a:lnTo>
                  <a:pt x="10961" y="6072"/>
                </a:lnTo>
                <a:lnTo>
                  <a:pt x="13868" y="6824"/>
                </a:lnTo>
                <a:lnTo>
                  <a:pt x="16775" y="7576"/>
                </a:lnTo>
                <a:lnTo>
                  <a:pt x="19658" y="8339"/>
                </a:lnTo>
                <a:lnTo>
                  <a:pt x="22517" y="9114"/>
                </a:lnTo>
                <a:lnTo>
                  <a:pt x="25377" y="9888"/>
                </a:lnTo>
                <a:lnTo>
                  <a:pt x="28236" y="10674"/>
                </a:lnTo>
                <a:lnTo>
                  <a:pt x="31072" y="11472"/>
                </a:lnTo>
                <a:lnTo>
                  <a:pt x="33907" y="12269"/>
                </a:lnTo>
                <a:lnTo>
                  <a:pt x="36719" y="13066"/>
                </a:lnTo>
                <a:lnTo>
                  <a:pt x="39530" y="13875"/>
                </a:lnTo>
                <a:lnTo>
                  <a:pt x="42342" y="14695"/>
                </a:lnTo>
                <a:lnTo>
                  <a:pt x="45130" y="15515"/>
                </a:lnTo>
                <a:lnTo>
                  <a:pt x="47918" y="16336"/>
                </a:lnTo>
                <a:lnTo>
                  <a:pt x="53470" y="18010"/>
                </a:lnTo>
                <a:lnTo>
                  <a:pt x="58974" y="19707"/>
                </a:lnTo>
                <a:lnTo>
                  <a:pt x="64478" y="21416"/>
                </a:lnTo>
                <a:lnTo>
                  <a:pt x="69959" y="23159"/>
                </a:lnTo>
                <a:lnTo>
                  <a:pt x="75415" y="24913"/>
                </a:lnTo>
                <a:lnTo>
                  <a:pt x="80872" y="26702"/>
                </a:lnTo>
                <a:lnTo>
                  <a:pt x="86304" y="28501"/>
                </a:lnTo>
                <a:lnTo>
                  <a:pt x="91713" y="30312"/>
                </a:lnTo>
                <a:lnTo>
                  <a:pt x="91952" y="30381"/>
                </a:lnTo>
                <a:lnTo>
                  <a:pt x="92166" y="30438"/>
                </a:lnTo>
                <a:lnTo>
                  <a:pt x="92380" y="30472"/>
                </a:lnTo>
                <a:lnTo>
                  <a:pt x="92619" y="30495"/>
                </a:lnTo>
                <a:lnTo>
                  <a:pt x="92833" y="30506"/>
                </a:lnTo>
                <a:lnTo>
                  <a:pt x="93048" y="30506"/>
                </a:lnTo>
                <a:lnTo>
                  <a:pt x="93286" y="30495"/>
                </a:lnTo>
                <a:lnTo>
                  <a:pt x="93500" y="30472"/>
                </a:lnTo>
                <a:lnTo>
                  <a:pt x="93715" y="30438"/>
                </a:lnTo>
                <a:lnTo>
                  <a:pt x="93905" y="30404"/>
                </a:lnTo>
                <a:lnTo>
                  <a:pt x="94096" y="30347"/>
                </a:lnTo>
                <a:lnTo>
                  <a:pt x="94287" y="30290"/>
                </a:lnTo>
                <a:lnTo>
                  <a:pt x="94477" y="30221"/>
                </a:lnTo>
                <a:lnTo>
                  <a:pt x="94644" y="30153"/>
                </a:lnTo>
                <a:lnTo>
                  <a:pt x="94811" y="30073"/>
                </a:lnTo>
                <a:lnTo>
                  <a:pt x="94954" y="29994"/>
                </a:lnTo>
                <a:lnTo>
                  <a:pt x="95097" y="29902"/>
                </a:lnTo>
                <a:lnTo>
                  <a:pt x="95216" y="29811"/>
                </a:lnTo>
                <a:lnTo>
                  <a:pt x="95311" y="29709"/>
                </a:lnTo>
                <a:lnTo>
                  <a:pt x="95407" y="29618"/>
                </a:lnTo>
                <a:lnTo>
                  <a:pt x="95478" y="29515"/>
                </a:lnTo>
                <a:lnTo>
                  <a:pt x="95526" y="29401"/>
                </a:lnTo>
                <a:lnTo>
                  <a:pt x="95550" y="29299"/>
                </a:lnTo>
                <a:lnTo>
                  <a:pt x="95573" y="29196"/>
                </a:lnTo>
                <a:lnTo>
                  <a:pt x="95550" y="29094"/>
                </a:lnTo>
                <a:lnTo>
                  <a:pt x="95526" y="28991"/>
                </a:lnTo>
                <a:lnTo>
                  <a:pt x="95454" y="28889"/>
                </a:lnTo>
                <a:lnTo>
                  <a:pt x="95383" y="28786"/>
                </a:lnTo>
                <a:lnTo>
                  <a:pt x="95287" y="28684"/>
                </a:lnTo>
                <a:lnTo>
                  <a:pt x="95144" y="28592"/>
                </a:lnTo>
                <a:lnTo>
                  <a:pt x="94978" y="28501"/>
                </a:lnTo>
                <a:lnTo>
                  <a:pt x="94787" y="28422"/>
                </a:lnTo>
                <a:lnTo>
                  <a:pt x="92237" y="27408"/>
                </a:lnTo>
                <a:lnTo>
                  <a:pt x="89688" y="26405"/>
                </a:lnTo>
                <a:lnTo>
                  <a:pt x="87114" y="25414"/>
                </a:lnTo>
                <a:lnTo>
                  <a:pt x="84517" y="24435"/>
                </a:lnTo>
                <a:lnTo>
                  <a:pt x="81896" y="23455"/>
                </a:lnTo>
                <a:lnTo>
                  <a:pt x="79275" y="22498"/>
                </a:lnTo>
                <a:lnTo>
                  <a:pt x="76630" y="21541"/>
                </a:lnTo>
                <a:lnTo>
                  <a:pt x="73962" y="20585"/>
                </a:lnTo>
                <a:lnTo>
                  <a:pt x="71293" y="19650"/>
                </a:lnTo>
                <a:lnTo>
                  <a:pt x="68577" y="18716"/>
                </a:lnTo>
                <a:lnTo>
                  <a:pt x="65884" y="17794"/>
                </a:lnTo>
                <a:lnTo>
                  <a:pt x="63168" y="16871"/>
                </a:lnTo>
                <a:lnTo>
                  <a:pt x="60427" y="15971"/>
                </a:lnTo>
                <a:lnTo>
                  <a:pt x="57687" y="15071"/>
                </a:lnTo>
                <a:lnTo>
                  <a:pt x="54923" y="14183"/>
                </a:lnTo>
                <a:lnTo>
                  <a:pt x="52135" y="13294"/>
                </a:lnTo>
                <a:lnTo>
                  <a:pt x="49371" y="12417"/>
                </a:lnTo>
                <a:lnTo>
                  <a:pt x="46560" y="11551"/>
                </a:lnTo>
                <a:lnTo>
                  <a:pt x="43772" y="10697"/>
                </a:lnTo>
                <a:lnTo>
                  <a:pt x="40936" y="9843"/>
                </a:lnTo>
                <a:lnTo>
                  <a:pt x="38125" y="9000"/>
                </a:lnTo>
                <a:lnTo>
                  <a:pt x="35289" y="8168"/>
                </a:lnTo>
                <a:lnTo>
                  <a:pt x="32454" y="7348"/>
                </a:lnTo>
                <a:lnTo>
                  <a:pt x="29594" y="6528"/>
                </a:lnTo>
                <a:lnTo>
                  <a:pt x="26735" y="5719"/>
                </a:lnTo>
                <a:lnTo>
                  <a:pt x="23876" y="4910"/>
                </a:lnTo>
                <a:lnTo>
                  <a:pt x="20993" y="4124"/>
                </a:lnTo>
                <a:lnTo>
                  <a:pt x="18133" y="3338"/>
                </a:lnTo>
                <a:lnTo>
                  <a:pt x="15250" y="2552"/>
                </a:lnTo>
                <a:lnTo>
                  <a:pt x="12343" y="1789"/>
                </a:lnTo>
                <a:lnTo>
                  <a:pt x="9460" y="1026"/>
                </a:lnTo>
                <a:lnTo>
                  <a:pt x="6553" y="263"/>
                </a:lnTo>
                <a:lnTo>
                  <a:pt x="6100" y="160"/>
                </a:lnTo>
                <a:lnTo>
                  <a:pt x="5647" y="81"/>
                </a:lnTo>
                <a:lnTo>
                  <a:pt x="5195" y="35"/>
                </a:lnTo>
                <a:lnTo>
                  <a:pt x="47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9"/>
          <p:cNvSpPr/>
          <p:nvPr/>
        </p:nvSpPr>
        <p:spPr>
          <a:xfrm rot="10800000">
            <a:off x="8262064" y="773911"/>
            <a:ext cx="124214" cy="56340"/>
          </a:xfrm>
          <a:custGeom>
            <a:avLst/>
            <a:gdLst/>
            <a:ahLst/>
            <a:cxnLst/>
            <a:rect l="l" t="t" r="r" b="b"/>
            <a:pathLst>
              <a:path w="32645" h="8089" extrusionOk="0">
                <a:moveTo>
                  <a:pt x="4361" y="1"/>
                </a:moveTo>
                <a:lnTo>
                  <a:pt x="3979" y="12"/>
                </a:lnTo>
                <a:lnTo>
                  <a:pt x="3622" y="35"/>
                </a:lnTo>
                <a:lnTo>
                  <a:pt x="3265" y="69"/>
                </a:lnTo>
                <a:lnTo>
                  <a:pt x="2931" y="126"/>
                </a:lnTo>
                <a:lnTo>
                  <a:pt x="2597" y="194"/>
                </a:lnTo>
                <a:lnTo>
                  <a:pt x="2288" y="274"/>
                </a:lnTo>
                <a:lnTo>
                  <a:pt x="1978" y="365"/>
                </a:lnTo>
                <a:lnTo>
                  <a:pt x="1692" y="468"/>
                </a:lnTo>
                <a:lnTo>
                  <a:pt x="1430" y="582"/>
                </a:lnTo>
                <a:lnTo>
                  <a:pt x="1192" y="696"/>
                </a:lnTo>
                <a:lnTo>
                  <a:pt x="953" y="832"/>
                </a:lnTo>
                <a:lnTo>
                  <a:pt x="739" y="958"/>
                </a:lnTo>
                <a:lnTo>
                  <a:pt x="572" y="1106"/>
                </a:lnTo>
                <a:lnTo>
                  <a:pt x="405" y="1242"/>
                </a:lnTo>
                <a:lnTo>
                  <a:pt x="262" y="1391"/>
                </a:lnTo>
                <a:lnTo>
                  <a:pt x="167" y="1550"/>
                </a:lnTo>
                <a:lnTo>
                  <a:pt x="72" y="1698"/>
                </a:lnTo>
                <a:lnTo>
                  <a:pt x="24" y="1858"/>
                </a:lnTo>
                <a:lnTo>
                  <a:pt x="0" y="2017"/>
                </a:lnTo>
                <a:lnTo>
                  <a:pt x="0" y="2177"/>
                </a:lnTo>
                <a:lnTo>
                  <a:pt x="48" y="2325"/>
                </a:lnTo>
                <a:lnTo>
                  <a:pt x="119" y="2484"/>
                </a:lnTo>
                <a:lnTo>
                  <a:pt x="238" y="2632"/>
                </a:lnTo>
                <a:lnTo>
                  <a:pt x="358" y="2780"/>
                </a:lnTo>
                <a:lnTo>
                  <a:pt x="548" y="2917"/>
                </a:lnTo>
                <a:lnTo>
                  <a:pt x="763" y="3054"/>
                </a:lnTo>
                <a:lnTo>
                  <a:pt x="1025" y="3179"/>
                </a:lnTo>
                <a:lnTo>
                  <a:pt x="1311" y="3304"/>
                </a:lnTo>
                <a:lnTo>
                  <a:pt x="1668" y="3407"/>
                </a:lnTo>
                <a:lnTo>
                  <a:pt x="2049" y="3509"/>
                </a:lnTo>
                <a:lnTo>
                  <a:pt x="3503" y="3851"/>
                </a:lnTo>
                <a:lnTo>
                  <a:pt x="4956" y="4193"/>
                </a:lnTo>
                <a:lnTo>
                  <a:pt x="6458" y="4512"/>
                </a:lnTo>
                <a:lnTo>
                  <a:pt x="7959" y="4831"/>
                </a:lnTo>
                <a:lnTo>
                  <a:pt x="9484" y="5138"/>
                </a:lnTo>
                <a:lnTo>
                  <a:pt x="11032" y="5446"/>
                </a:lnTo>
                <a:lnTo>
                  <a:pt x="12581" y="5742"/>
                </a:lnTo>
                <a:lnTo>
                  <a:pt x="14130" y="6027"/>
                </a:lnTo>
                <a:lnTo>
                  <a:pt x="15703" y="6300"/>
                </a:lnTo>
                <a:lnTo>
                  <a:pt x="17252" y="6562"/>
                </a:lnTo>
                <a:lnTo>
                  <a:pt x="18824" y="6824"/>
                </a:lnTo>
                <a:lnTo>
                  <a:pt x="20397" y="7075"/>
                </a:lnTo>
                <a:lnTo>
                  <a:pt x="21969" y="7314"/>
                </a:lnTo>
                <a:lnTo>
                  <a:pt x="23542" y="7542"/>
                </a:lnTo>
                <a:lnTo>
                  <a:pt x="25091" y="7770"/>
                </a:lnTo>
                <a:lnTo>
                  <a:pt x="26640" y="7986"/>
                </a:lnTo>
                <a:lnTo>
                  <a:pt x="27211" y="8043"/>
                </a:lnTo>
                <a:lnTo>
                  <a:pt x="27783" y="8088"/>
                </a:lnTo>
                <a:lnTo>
                  <a:pt x="28284" y="8088"/>
                </a:lnTo>
                <a:lnTo>
                  <a:pt x="28784" y="8077"/>
                </a:lnTo>
                <a:lnTo>
                  <a:pt x="29261" y="8032"/>
                </a:lnTo>
                <a:lnTo>
                  <a:pt x="29713" y="7975"/>
                </a:lnTo>
                <a:lnTo>
                  <a:pt x="30118" y="7883"/>
                </a:lnTo>
                <a:lnTo>
                  <a:pt x="30500" y="7781"/>
                </a:lnTo>
                <a:lnTo>
                  <a:pt x="30857" y="7656"/>
                </a:lnTo>
                <a:lnTo>
                  <a:pt x="31191" y="7519"/>
                </a:lnTo>
                <a:lnTo>
                  <a:pt x="31477" y="7371"/>
                </a:lnTo>
                <a:lnTo>
                  <a:pt x="31739" y="7200"/>
                </a:lnTo>
                <a:lnTo>
                  <a:pt x="31977" y="7018"/>
                </a:lnTo>
                <a:lnTo>
                  <a:pt x="32168" y="6835"/>
                </a:lnTo>
                <a:lnTo>
                  <a:pt x="32334" y="6630"/>
                </a:lnTo>
                <a:lnTo>
                  <a:pt x="32477" y="6425"/>
                </a:lnTo>
                <a:lnTo>
                  <a:pt x="32573" y="6220"/>
                </a:lnTo>
                <a:lnTo>
                  <a:pt x="32620" y="6004"/>
                </a:lnTo>
                <a:lnTo>
                  <a:pt x="32644" y="5787"/>
                </a:lnTo>
                <a:lnTo>
                  <a:pt x="32620" y="5571"/>
                </a:lnTo>
                <a:lnTo>
                  <a:pt x="32573" y="5355"/>
                </a:lnTo>
                <a:lnTo>
                  <a:pt x="32477" y="5138"/>
                </a:lnTo>
                <a:lnTo>
                  <a:pt x="32358" y="4922"/>
                </a:lnTo>
                <a:lnTo>
                  <a:pt x="32191" y="4717"/>
                </a:lnTo>
                <a:lnTo>
                  <a:pt x="31977" y="4523"/>
                </a:lnTo>
                <a:lnTo>
                  <a:pt x="31715" y="4329"/>
                </a:lnTo>
                <a:lnTo>
                  <a:pt x="31429" y="4147"/>
                </a:lnTo>
                <a:lnTo>
                  <a:pt x="31072" y="3976"/>
                </a:lnTo>
                <a:lnTo>
                  <a:pt x="30690" y="3817"/>
                </a:lnTo>
                <a:lnTo>
                  <a:pt x="30261" y="3669"/>
                </a:lnTo>
                <a:lnTo>
                  <a:pt x="29785" y="3543"/>
                </a:lnTo>
                <a:lnTo>
                  <a:pt x="29285" y="3441"/>
                </a:lnTo>
                <a:lnTo>
                  <a:pt x="27831" y="3168"/>
                </a:lnTo>
                <a:lnTo>
                  <a:pt x="26378" y="2906"/>
                </a:lnTo>
                <a:lnTo>
                  <a:pt x="24900" y="2655"/>
                </a:lnTo>
                <a:lnTo>
                  <a:pt x="23399" y="2404"/>
                </a:lnTo>
                <a:lnTo>
                  <a:pt x="21898" y="2154"/>
                </a:lnTo>
                <a:lnTo>
                  <a:pt x="20397" y="1915"/>
                </a:lnTo>
                <a:lnTo>
                  <a:pt x="18872" y="1687"/>
                </a:lnTo>
                <a:lnTo>
                  <a:pt x="17347" y="1470"/>
                </a:lnTo>
                <a:lnTo>
                  <a:pt x="15822" y="1254"/>
                </a:lnTo>
                <a:lnTo>
                  <a:pt x="14297" y="1049"/>
                </a:lnTo>
                <a:lnTo>
                  <a:pt x="12748" y="844"/>
                </a:lnTo>
                <a:lnTo>
                  <a:pt x="11223" y="661"/>
                </a:lnTo>
                <a:lnTo>
                  <a:pt x="9674" y="491"/>
                </a:lnTo>
                <a:lnTo>
                  <a:pt x="8149" y="320"/>
                </a:lnTo>
                <a:lnTo>
                  <a:pt x="6624" y="172"/>
                </a:lnTo>
                <a:lnTo>
                  <a:pt x="5123" y="35"/>
                </a:lnTo>
                <a:lnTo>
                  <a:pt x="4718" y="12"/>
                </a:lnTo>
                <a:lnTo>
                  <a:pt x="436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9"/>
          <p:cNvSpPr/>
          <p:nvPr/>
        </p:nvSpPr>
        <p:spPr>
          <a:xfrm rot="10800000">
            <a:off x="7995395" y="741221"/>
            <a:ext cx="90304" cy="36267"/>
          </a:xfrm>
          <a:custGeom>
            <a:avLst/>
            <a:gdLst/>
            <a:ahLst/>
            <a:cxnLst/>
            <a:rect l="l" t="t" r="r" b="b"/>
            <a:pathLst>
              <a:path w="23733" h="5207" extrusionOk="0">
                <a:moveTo>
                  <a:pt x="3074" y="1"/>
                </a:moveTo>
                <a:lnTo>
                  <a:pt x="2764" y="24"/>
                </a:lnTo>
                <a:lnTo>
                  <a:pt x="2454" y="58"/>
                </a:lnTo>
                <a:lnTo>
                  <a:pt x="2168" y="103"/>
                </a:lnTo>
                <a:lnTo>
                  <a:pt x="1906" y="172"/>
                </a:lnTo>
                <a:lnTo>
                  <a:pt x="1644" y="251"/>
                </a:lnTo>
                <a:lnTo>
                  <a:pt x="1406" y="331"/>
                </a:lnTo>
                <a:lnTo>
                  <a:pt x="1191" y="434"/>
                </a:lnTo>
                <a:lnTo>
                  <a:pt x="977" y="548"/>
                </a:lnTo>
                <a:lnTo>
                  <a:pt x="786" y="662"/>
                </a:lnTo>
                <a:lnTo>
                  <a:pt x="620" y="787"/>
                </a:lnTo>
                <a:lnTo>
                  <a:pt x="453" y="924"/>
                </a:lnTo>
                <a:lnTo>
                  <a:pt x="334" y="1060"/>
                </a:lnTo>
                <a:lnTo>
                  <a:pt x="214" y="1197"/>
                </a:lnTo>
                <a:lnTo>
                  <a:pt x="119" y="1345"/>
                </a:lnTo>
                <a:lnTo>
                  <a:pt x="48" y="1493"/>
                </a:lnTo>
                <a:lnTo>
                  <a:pt x="24" y="1641"/>
                </a:lnTo>
                <a:lnTo>
                  <a:pt x="0" y="1801"/>
                </a:lnTo>
                <a:lnTo>
                  <a:pt x="0" y="1949"/>
                </a:lnTo>
                <a:lnTo>
                  <a:pt x="48" y="2097"/>
                </a:lnTo>
                <a:lnTo>
                  <a:pt x="95" y="2245"/>
                </a:lnTo>
                <a:lnTo>
                  <a:pt x="191" y="2393"/>
                </a:lnTo>
                <a:lnTo>
                  <a:pt x="310" y="2530"/>
                </a:lnTo>
                <a:lnTo>
                  <a:pt x="453" y="2666"/>
                </a:lnTo>
                <a:lnTo>
                  <a:pt x="643" y="2792"/>
                </a:lnTo>
                <a:lnTo>
                  <a:pt x="858" y="2906"/>
                </a:lnTo>
                <a:lnTo>
                  <a:pt x="1096" y="3020"/>
                </a:lnTo>
                <a:lnTo>
                  <a:pt x="1358" y="3122"/>
                </a:lnTo>
                <a:lnTo>
                  <a:pt x="1668" y="3213"/>
                </a:lnTo>
                <a:lnTo>
                  <a:pt x="2740" y="3475"/>
                </a:lnTo>
                <a:lnTo>
                  <a:pt x="3836" y="3726"/>
                </a:lnTo>
                <a:lnTo>
                  <a:pt x="4956" y="3965"/>
                </a:lnTo>
                <a:lnTo>
                  <a:pt x="6100" y="4193"/>
                </a:lnTo>
                <a:lnTo>
                  <a:pt x="7267" y="4386"/>
                </a:lnTo>
                <a:lnTo>
                  <a:pt x="8435" y="4580"/>
                </a:lnTo>
                <a:lnTo>
                  <a:pt x="9626" y="4740"/>
                </a:lnTo>
                <a:lnTo>
                  <a:pt x="10842" y="4876"/>
                </a:lnTo>
                <a:lnTo>
                  <a:pt x="12057" y="5002"/>
                </a:lnTo>
                <a:lnTo>
                  <a:pt x="13272" y="5093"/>
                </a:lnTo>
                <a:lnTo>
                  <a:pt x="13868" y="5127"/>
                </a:lnTo>
                <a:lnTo>
                  <a:pt x="14487" y="5150"/>
                </a:lnTo>
                <a:lnTo>
                  <a:pt x="15107" y="5172"/>
                </a:lnTo>
                <a:lnTo>
                  <a:pt x="15703" y="5195"/>
                </a:lnTo>
                <a:lnTo>
                  <a:pt x="16322" y="5195"/>
                </a:lnTo>
                <a:lnTo>
                  <a:pt x="16942" y="5207"/>
                </a:lnTo>
                <a:lnTo>
                  <a:pt x="17537" y="5195"/>
                </a:lnTo>
                <a:lnTo>
                  <a:pt x="18157" y="5184"/>
                </a:lnTo>
                <a:lnTo>
                  <a:pt x="18776" y="5161"/>
                </a:lnTo>
                <a:lnTo>
                  <a:pt x="19372" y="5127"/>
                </a:lnTo>
                <a:lnTo>
                  <a:pt x="19968" y="5081"/>
                </a:lnTo>
                <a:lnTo>
                  <a:pt x="20587" y="5036"/>
                </a:lnTo>
                <a:lnTo>
                  <a:pt x="21016" y="4990"/>
                </a:lnTo>
                <a:lnTo>
                  <a:pt x="21421" y="4922"/>
                </a:lnTo>
                <a:lnTo>
                  <a:pt x="21802" y="4831"/>
                </a:lnTo>
                <a:lnTo>
                  <a:pt x="22136" y="4728"/>
                </a:lnTo>
                <a:lnTo>
                  <a:pt x="22446" y="4614"/>
                </a:lnTo>
                <a:lnTo>
                  <a:pt x="22732" y="4489"/>
                </a:lnTo>
                <a:lnTo>
                  <a:pt x="22970" y="4352"/>
                </a:lnTo>
                <a:lnTo>
                  <a:pt x="23161" y="4193"/>
                </a:lnTo>
                <a:lnTo>
                  <a:pt x="23327" y="4033"/>
                </a:lnTo>
                <a:lnTo>
                  <a:pt x="23470" y="3862"/>
                </a:lnTo>
                <a:lnTo>
                  <a:pt x="23589" y="3692"/>
                </a:lnTo>
                <a:lnTo>
                  <a:pt x="23661" y="3509"/>
                </a:lnTo>
                <a:lnTo>
                  <a:pt x="23709" y="3327"/>
                </a:lnTo>
                <a:lnTo>
                  <a:pt x="23732" y="3145"/>
                </a:lnTo>
                <a:lnTo>
                  <a:pt x="23732" y="2963"/>
                </a:lnTo>
                <a:lnTo>
                  <a:pt x="23685" y="2769"/>
                </a:lnTo>
                <a:lnTo>
                  <a:pt x="23613" y="2587"/>
                </a:lnTo>
                <a:lnTo>
                  <a:pt x="23518" y="2404"/>
                </a:lnTo>
                <a:lnTo>
                  <a:pt x="23399" y="2222"/>
                </a:lnTo>
                <a:lnTo>
                  <a:pt x="23232" y="2051"/>
                </a:lnTo>
                <a:lnTo>
                  <a:pt x="23065" y="1880"/>
                </a:lnTo>
                <a:lnTo>
                  <a:pt x="22851" y="1732"/>
                </a:lnTo>
                <a:lnTo>
                  <a:pt x="22613" y="1573"/>
                </a:lnTo>
                <a:lnTo>
                  <a:pt x="22350" y="1436"/>
                </a:lnTo>
                <a:lnTo>
                  <a:pt x="22065" y="1311"/>
                </a:lnTo>
                <a:lnTo>
                  <a:pt x="21755" y="1197"/>
                </a:lnTo>
                <a:lnTo>
                  <a:pt x="21421" y="1106"/>
                </a:lnTo>
                <a:lnTo>
                  <a:pt x="21064" y="1026"/>
                </a:lnTo>
                <a:lnTo>
                  <a:pt x="20682" y="958"/>
                </a:lnTo>
                <a:lnTo>
                  <a:pt x="20277" y="912"/>
                </a:lnTo>
                <a:lnTo>
                  <a:pt x="19849" y="889"/>
                </a:lnTo>
                <a:lnTo>
                  <a:pt x="19396" y="889"/>
                </a:lnTo>
                <a:lnTo>
                  <a:pt x="17418" y="912"/>
                </a:lnTo>
                <a:lnTo>
                  <a:pt x="15512" y="935"/>
                </a:lnTo>
                <a:lnTo>
                  <a:pt x="13653" y="935"/>
                </a:lnTo>
                <a:lnTo>
                  <a:pt x="12724" y="912"/>
                </a:lnTo>
                <a:lnTo>
                  <a:pt x="11819" y="889"/>
                </a:lnTo>
                <a:lnTo>
                  <a:pt x="10913" y="855"/>
                </a:lnTo>
                <a:lnTo>
                  <a:pt x="10008" y="798"/>
                </a:lnTo>
                <a:lnTo>
                  <a:pt x="9102" y="730"/>
                </a:lnTo>
                <a:lnTo>
                  <a:pt x="8173" y="650"/>
                </a:lnTo>
                <a:lnTo>
                  <a:pt x="7267" y="548"/>
                </a:lnTo>
                <a:lnTo>
                  <a:pt x="6314" y="422"/>
                </a:lnTo>
                <a:lnTo>
                  <a:pt x="5385" y="274"/>
                </a:lnTo>
                <a:lnTo>
                  <a:pt x="4408" y="103"/>
                </a:lnTo>
                <a:lnTo>
                  <a:pt x="4075" y="58"/>
                </a:lnTo>
                <a:lnTo>
                  <a:pt x="3717" y="24"/>
                </a:lnTo>
                <a:lnTo>
                  <a:pt x="338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9"/>
          <p:cNvSpPr/>
          <p:nvPr/>
        </p:nvSpPr>
        <p:spPr>
          <a:xfrm rot="10800000">
            <a:off x="7136052" y="866549"/>
            <a:ext cx="140445" cy="68673"/>
          </a:xfrm>
          <a:custGeom>
            <a:avLst/>
            <a:gdLst/>
            <a:ahLst/>
            <a:cxnLst/>
            <a:rect l="l" t="t" r="r" b="b"/>
            <a:pathLst>
              <a:path w="42081" h="11244" extrusionOk="0">
                <a:moveTo>
                  <a:pt x="37863" y="1"/>
                </a:moveTo>
                <a:lnTo>
                  <a:pt x="37458" y="12"/>
                </a:lnTo>
                <a:lnTo>
                  <a:pt x="37077" y="46"/>
                </a:lnTo>
                <a:lnTo>
                  <a:pt x="36672" y="103"/>
                </a:lnTo>
                <a:lnTo>
                  <a:pt x="36290" y="183"/>
                </a:lnTo>
                <a:lnTo>
                  <a:pt x="35885" y="274"/>
                </a:lnTo>
                <a:lnTo>
                  <a:pt x="35504" y="388"/>
                </a:lnTo>
                <a:lnTo>
                  <a:pt x="35123" y="536"/>
                </a:lnTo>
                <a:lnTo>
                  <a:pt x="33336" y="1254"/>
                </a:lnTo>
                <a:lnTo>
                  <a:pt x="31549" y="1960"/>
                </a:lnTo>
                <a:lnTo>
                  <a:pt x="29762" y="2644"/>
                </a:lnTo>
                <a:lnTo>
                  <a:pt x="28856" y="2985"/>
                </a:lnTo>
                <a:lnTo>
                  <a:pt x="27951" y="3316"/>
                </a:lnTo>
                <a:lnTo>
                  <a:pt x="27021" y="3635"/>
                </a:lnTo>
                <a:lnTo>
                  <a:pt x="26092" y="3942"/>
                </a:lnTo>
                <a:lnTo>
                  <a:pt x="25139" y="4250"/>
                </a:lnTo>
                <a:lnTo>
                  <a:pt x="24186" y="4546"/>
                </a:lnTo>
                <a:lnTo>
                  <a:pt x="23185" y="4831"/>
                </a:lnTo>
                <a:lnTo>
                  <a:pt x="22184" y="5104"/>
                </a:lnTo>
                <a:lnTo>
                  <a:pt x="21160" y="5366"/>
                </a:lnTo>
                <a:lnTo>
                  <a:pt x="20088" y="5617"/>
                </a:lnTo>
                <a:lnTo>
                  <a:pt x="19039" y="5856"/>
                </a:lnTo>
                <a:lnTo>
                  <a:pt x="17967" y="6061"/>
                </a:lnTo>
                <a:lnTo>
                  <a:pt x="16895" y="6266"/>
                </a:lnTo>
                <a:lnTo>
                  <a:pt x="15799" y="6448"/>
                </a:lnTo>
                <a:lnTo>
                  <a:pt x="14726" y="6630"/>
                </a:lnTo>
                <a:lnTo>
                  <a:pt x="13630" y="6790"/>
                </a:lnTo>
                <a:lnTo>
                  <a:pt x="12510" y="6938"/>
                </a:lnTo>
                <a:lnTo>
                  <a:pt x="11414" y="7086"/>
                </a:lnTo>
                <a:lnTo>
                  <a:pt x="10294" y="7211"/>
                </a:lnTo>
                <a:lnTo>
                  <a:pt x="9198" y="7348"/>
                </a:lnTo>
                <a:lnTo>
                  <a:pt x="6935" y="7587"/>
                </a:lnTo>
                <a:lnTo>
                  <a:pt x="2431" y="8054"/>
                </a:lnTo>
                <a:lnTo>
                  <a:pt x="2074" y="8100"/>
                </a:lnTo>
                <a:lnTo>
                  <a:pt x="1764" y="8157"/>
                </a:lnTo>
                <a:lnTo>
                  <a:pt x="1478" y="8225"/>
                </a:lnTo>
                <a:lnTo>
                  <a:pt x="1216" y="8305"/>
                </a:lnTo>
                <a:lnTo>
                  <a:pt x="978" y="8396"/>
                </a:lnTo>
                <a:lnTo>
                  <a:pt x="763" y="8487"/>
                </a:lnTo>
                <a:lnTo>
                  <a:pt x="573" y="8601"/>
                </a:lnTo>
                <a:lnTo>
                  <a:pt x="430" y="8715"/>
                </a:lnTo>
                <a:lnTo>
                  <a:pt x="287" y="8829"/>
                </a:lnTo>
                <a:lnTo>
                  <a:pt x="191" y="8954"/>
                </a:lnTo>
                <a:lnTo>
                  <a:pt x="96" y="9080"/>
                </a:lnTo>
                <a:lnTo>
                  <a:pt x="48" y="9216"/>
                </a:lnTo>
                <a:lnTo>
                  <a:pt x="1" y="9353"/>
                </a:lnTo>
                <a:lnTo>
                  <a:pt x="1" y="9490"/>
                </a:lnTo>
                <a:lnTo>
                  <a:pt x="25" y="9626"/>
                </a:lnTo>
                <a:lnTo>
                  <a:pt x="48" y="9763"/>
                </a:lnTo>
                <a:lnTo>
                  <a:pt x="96" y="9900"/>
                </a:lnTo>
                <a:lnTo>
                  <a:pt x="191" y="10036"/>
                </a:lnTo>
                <a:lnTo>
                  <a:pt x="287" y="10162"/>
                </a:lnTo>
                <a:lnTo>
                  <a:pt x="406" y="10298"/>
                </a:lnTo>
                <a:lnTo>
                  <a:pt x="549" y="10412"/>
                </a:lnTo>
                <a:lnTo>
                  <a:pt x="716" y="10538"/>
                </a:lnTo>
                <a:lnTo>
                  <a:pt x="882" y="10651"/>
                </a:lnTo>
                <a:lnTo>
                  <a:pt x="1097" y="10754"/>
                </a:lnTo>
                <a:lnTo>
                  <a:pt x="1311" y="10845"/>
                </a:lnTo>
                <a:lnTo>
                  <a:pt x="1550" y="10936"/>
                </a:lnTo>
                <a:lnTo>
                  <a:pt x="1788" y="11016"/>
                </a:lnTo>
                <a:lnTo>
                  <a:pt x="2074" y="11084"/>
                </a:lnTo>
                <a:lnTo>
                  <a:pt x="2360" y="11141"/>
                </a:lnTo>
                <a:lnTo>
                  <a:pt x="2669" y="11187"/>
                </a:lnTo>
                <a:lnTo>
                  <a:pt x="2979" y="11210"/>
                </a:lnTo>
                <a:lnTo>
                  <a:pt x="3313" y="11232"/>
                </a:lnTo>
                <a:lnTo>
                  <a:pt x="4576" y="11244"/>
                </a:lnTo>
                <a:lnTo>
                  <a:pt x="5839" y="11244"/>
                </a:lnTo>
                <a:lnTo>
                  <a:pt x="7125" y="11221"/>
                </a:lnTo>
                <a:lnTo>
                  <a:pt x="8412" y="11175"/>
                </a:lnTo>
                <a:lnTo>
                  <a:pt x="9699" y="11107"/>
                </a:lnTo>
                <a:lnTo>
                  <a:pt x="10985" y="11027"/>
                </a:lnTo>
                <a:lnTo>
                  <a:pt x="12296" y="10925"/>
                </a:lnTo>
                <a:lnTo>
                  <a:pt x="13606" y="10800"/>
                </a:lnTo>
                <a:lnTo>
                  <a:pt x="14917" y="10663"/>
                </a:lnTo>
                <a:lnTo>
                  <a:pt x="16204" y="10503"/>
                </a:lnTo>
                <a:lnTo>
                  <a:pt x="17514" y="10333"/>
                </a:lnTo>
                <a:lnTo>
                  <a:pt x="18801" y="10139"/>
                </a:lnTo>
                <a:lnTo>
                  <a:pt x="20088" y="9922"/>
                </a:lnTo>
                <a:lnTo>
                  <a:pt x="21374" y="9706"/>
                </a:lnTo>
                <a:lnTo>
                  <a:pt x="22637" y="9467"/>
                </a:lnTo>
                <a:lnTo>
                  <a:pt x="23900" y="9205"/>
                </a:lnTo>
                <a:lnTo>
                  <a:pt x="25139" y="8931"/>
                </a:lnTo>
                <a:lnTo>
                  <a:pt x="26354" y="8647"/>
                </a:lnTo>
                <a:lnTo>
                  <a:pt x="27569" y="8350"/>
                </a:lnTo>
                <a:lnTo>
                  <a:pt x="28761" y="8032"/>
                </a:lnTo>
                <a:lnTo>
                  <a:pt x="29928" y="7701"/>
                </a:lnTo>
                <a:lnTo>
                  <a:pt x="31072" y="7371"/>
                </a:lnTo>
                <a:lnTo>
                  <a:pt x="32216" y="7018"/>
                </a:lnTo>
                <a:lnTo>
                  <a:pt x="33312" y="6642"/>
                </a:lnTo>
                <a:lnTo>
                  <a:pt x="34384" y="6266"/>
                </a:lnTo>
                <a:lnTo>
                  <a:pt x="35409" y="5879"/>
                </a:lnTo>
                <a:lnTo>
                  <a:pt x="36433" y="5480"/>
                </a:lnTo>
                <a:lnTo>
                  <a:pt x="37410" y="5070"/>
                </a:lnTo>
                <a:lnTo>
                  <a:pt x="38340" y="4648"/>
                </a:lnTo>
                <a:lnTo>
                  <a:pt x="39269" y="4216"/>
                </a:lnTo>
                <a:lnTo>
                  <a:pt x="40127" y="3783"/>
                </a:lnTo>
                <a:lnTo>
                  <a:pt x="40961" y="3327"/>
                </a:lnTo>
                <a:lnTo>
                  <a:pt x="41247" y="3145"/>
                </a:lnTo>
                <a:lnTo>
                  <a:pt x="41509" y="2963"/>
                </a:lnTo>
                <a:lnTo>
                  <a:pt x="41699" y="2769"/>
                </a:lnTo>
                <a:lnTo>
                  <a:pt x="41866" y="2587"/>
                </a:lnTo>
                <a:lnTo>
                  <a:pt x="41985" y="2393"/>
                </a:lnTo>
                <a:lnTo>
                  <a:pt x="42057" y="2211"/>
                </a:lnTo>
                <a:lnTo>
                  <a:pt x="42081" y="2028"/>
                </a:lnTo>
                <a:lnTo>
                  <a:pt x="42081" y="1846"/>
                </a:lnTo>
                <a:lnTo>
                  <a:pt x="42033" y="1664"/>
                </a:lnTo>
                <a:lnTo>
                  <a:pt x="41961" y="1493"/>
                </a:lnTo>
                <a:lnTo>
                  <a:pt x="41842" y="1322"/>
                </a:lnTo>
                <a:lnTo>
                  <a:pt x="41699" y="1163"/>
                </a:lnTo>
                <a:lnTo>
                  <a:pt x="41532" y="1003"/>
                </a:lnTo>
                <a:lnTo>
                  <a:pt x="41342" y="855"/>
                </a:lnTo>
                <a:lnTo>
                  <a:pt x="41104" y="718"/>
                </a:lnTo>
                <a:lnTo>
                  <a:pt x="40865" y="582"/>
                </a:lnTo>
                <a:lnTo>
                  <a:pt x="40603" y="468"/>
                </a:lnTo>
                <a:lnTo>
                  <a:pt x="40293" y="365"/>
                </a:lnTo>
                <a:lnTo>
                  <a:pt x="39984" y="263"/>
                </a:lnTo>
                <a:lnTo>
                  <a:pt x="39674" y="183"/>
                </a:lnTo>
                <a:lnTo>
                  <a:pt x="39317" y="115"/>
                </a:lnTo>
                <a:lnTo>
                  <a:pt x="38983" y="69"/>
                </a:lnTo>
                <a:lnTo>
                  <a:pt x="38602" y="24"/>
                </a:lnTo>
                <a:lnTo>
                  <a:pt x="382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9"/>
          <p:cNvSpPr/>
          <p:nvPr/>
        </p:nvSpPr>
        <p:spPr>
          <a:xfrm rot="10800000">
            <a:off x="7047508" y="993228"/>
            <a:ext cx="68315" cy="73540"/>
          </a:xfrm>
          <a:custGeom>
            <a:avLst/>
            <a:gdLst/>
            <a:ahLst/>
            <a:cxnLst/>
            <a:rect l="l" t="t" r="r" b="b"/>
            <a:pathLst>
              <a:path w="20469" h="12041" extrusionOk="0">
                <a:moveTo>
                  <a:pt x="16585" y="0"/>
                </a:moveTo>
                <a:lnTo>
                  <a:pt x="16204" y="12"/>
                </a:lnTo>
                <a:lnTo>
                  <a:pt x="15846" y="35"/>
                </a:lnTo>
                <a:lnTo>
                  <a:pt x="15489" y="69"/>
                </a:lnTo>
                <a:lnTo>
                  <a:pt x="15131" y="114"/>
                </a:lnTo>
                <a:lnTo>
                  <a:pt x="14774" y="183"/>
                </a:lnTo>
                <a:lnTo>
                  <a:pt x="14440" y="262"/>
                </a:lnTo>
                <a:lnTo>
                  <a:pt x="14107" y="365"/>
                </a:lnTo>
                <a:lnTo>
                  <a:pt x="13821" y="479"/>
                </a:lnTo>
                <a:lnTo>
                  <a:pt x="13535" y="604"/>
                </a:lnTo>
                <a:lnTo>
                  <a:pt x="13273" y="752"/>
                </a:lnTo>
                <a:lnTo>
                  <a:pt x="13035" y="923"/>
                </a:lnTo>
                <a:lnTo>
                  <a:pt x="12820" y="1105"/>
                </a:lnTo>
                <a:lnTo>
                  <a:pt x="12629" y="1299"/>
                </a:lnTo>
                <a:lnTo>
                  <a:pt x="11676" y="2495"/>
                </a:lnTo>
                <a:lnTo>
                  <a:pt x="11200" y="3087"/>
                </a:lnTo>
                <a:lnTo>
                  <a:pt x="10676" y="3668"/>
                </a:lnTo>
                <a:lnTo>
                  <a:pt x="10128" y="4238"/>
                </a:lnTo>
                <a:lnTo>
                  <a:pt x="9532" y="4796"/>
                </a:lnTo>
                <a:lnTo>
                  <a:pt x="9222" y="5069"/>
                </a:lnTo>
                <a:lnTo>
                  <a:pt x="8889" y="5354"/>
                </a:lnTo>
                <a:lnTo>
                  <a:pt x="8531" y="5628"/>
                </a:lnTo>
                <a:lnTo>
                  <a:pt x="8150" y="5901"/>
                </a:lnTo>
                <a:lnTo>
                  <a:pt x="7769" y="6163"/>
                </a:lnTo>
                <a:lnTo>
                  <a:pt x="7364" y="6425"/>
                </a:lnTo>
                <a:lnTo>
                  <a:pt x="6958" y="6676"/>
                </a:lnTo>
                <a:lnTo>
                  <a:pt x="6530" y="6926"/>
                </a:lnTo>
                <a:lnTo>
                  <a:pt x="6101" y="7177"/>
                </a:lnTo>
                <a:lnTo>
                  <a:pt x="5672" y="7405"/>
                </a:lnTo>
                <a:lnTo>
                  <a:pt x="4742" y="7872"/>
                </a:lnTo>
                <a:lnTo>
                  <a:pt x="3813" y="8327"/>
                </a:lnTo>
                <a:lnTo>
                  <a:pt x="2860" y="8771"/>
                </a:lnTo>
                <a:lnTo>
                  <a:pt x="882" y="9649"/>
                </a:lnTo>
                <a:lnTo>
                  <a:pt x="668" y="9762"/>
                </a:lnTo>
                <a:lnTo>
                  <a:pt x="501" y="9865"/>
                </a:lnTo>
                <a:lnTo>
                  <a:pt x="334" y="9979"/>
                </a:lnTo>
                <a:lnTo>
                  <a:pt x="215" y="10093"/>
                </a:lnTo>
                <a:lnTo>
                  <a:pt x="120" y="10218"/>
                </a:lnTo>
                <a:lnTo>
                  <a:pt x="48" y="10332"/>
                </a:lnTo>
                <a:lnTo>
                  <a:pt x="25" y="10457"/>
                </a:lnTo>
                <a:lnTo>
                  <a:pt x="1" y="10571"/>
                </a:lnTo>
                <a:lnTo>
                  <a:pt x="1" y="10697"/>
                </a:lnTo>
                <a:lnTo>
                  <a:pt x="48" y="10810"/>
                </a:lnTo>
                <a:lnTo>
                  <a:pt x="96" y="10924"/>
                </a:lnTo>
                <a:lnTo>
                  <a:pt x="168" y="11038"/>
                </a:lnTo>
                <a:lnTo>
                  <a:pt x="263" y="11152"/>
                </a:lnTo>
                <a:lnTo>
                  <a:pt x="382" y="11255"/>
                </a:lnTo>
                <a:lnTo>
                  <a:pt x="525" y="11357"/>
                </a:lnTo>
                <a:lnTo>
                  <a:pt x="668" y="11460"/>
                </a:lnTo>
                <a:lnTo>
                  <a:pt x="835" y="11551"/>
                </a:lnTo>
                <a:lnTo>
                  <a:pt x="1002" y="11642"/>
                </a:lnTo>
                <a:lnTo>
                  <a:pt x="1192" y="11722"/>
                </a:lnTo>
                <a:lnTo>
                  <a:pt x="1407" y="11790"/>
                </a:lnTo>
                <a:lnTo>
                  <a:pt x="1621" y="11858"/>
                </a:lnTo>
                <a:lnTo>
                  <a:pt x="1859" y="11915"/>
                </a:lnTo>
                <a:lnTo>
                  <a:pt x="2098" y="11961"/>
                </a:lnTo>
                <a:lnTo>
                  <a:pt x="2336" y="11995"/>
                </a:lnTo>
                <a:lnTo>
                  <a:pt x="2574" y="12018"/>
                </a:lnTo>
                <a:lnTo>
                  <a:pt x="2836" y="12029"/>
                </a:lnTo>
                <a:lnTo>
                  <a:pt x="3098" y="12041"/>
                </a:lnTo>
                <a:lnTo>
                  <a:pt x="3360" y="12029"/>
                </a:lnTo>
                <a:lnTo>
                  <a:pt x="3646" y="12007"/>
                </a:lnTo>
                <a:lnTo>
                  <a:pt x="3909" y="11972"/>
                </a:lnTo>
                <a:lnTo>
                  <a:pt x="4171" y="11927"/>
                </a:lnTo>
                <a:lnTo>
                  <a:pt x="4457" y="11858"/>
                </a:lnTo>
                <a:lnTo>
                  <a:pt x="5124" y="11676"/>
                </a:lnTo>
                <a:lnTo>
                  <a:pt x="5791" y="11483"/>
                </a:lnTo>
                <a:lnTo>
                  <a:pt x="6458" y="11266"/>
                </a:lnTo>
                <a:lnTo>
                  <a:pt x="7101" y="11050"/>
                </a:lnTo>
                <a:lnTo>
                  <a:pt x="7745" y="10822"/>
                </a:lnTo>
                <a:lnTo>
                  <a:pt x="8388" y="10594"/>
                </a:lnTo>
                <a:lnTo>
                  <a:pt x="9031" y="10343"/>
                </a:lnTo>
                <a:lnTo>
                  <a:pt x="9651" y="10093"/>
                </a:lnTo>
                <a:lnTo>
                  <a:pt x="10247" y="9831"/>
                </a:lnTo>
                <a:lnTo>
                  <a:pt x="10842" y="9557"/>
                </a:lnTo>
                <a:lnTo>
                  <a:pt x="11438" y="9284"/>
                </a:lnTo>
                <a:lnTo>
                  <a:pt x="12010" y="8988"/>
                </a:lnTo>
                <a:lnTo>
                  <a:pt x="12582" y="8703"/>
                </a:lnTo>
                <a:lnTo>
                  <a:pt x="13130" y="8396"/>
                </a:lnTo>
                <a:lnTo>
                  <a:pt x="13678" y="8099"/>
                </a:lnTo>
                <a:lnTo>
                  <a:pt x="14202" y="7780"/>
                </a:lnTo>
                <a:lnTo>
                  <a:pt x="14702" y="7461"/>
                </a:lnTo>
                <a:lnTo>
                  <a:pt x="15203" y="7143"/>
                </a:lnTo>
                <a:lnTo>
                  <a:pt x="15679" y="6812"/>
                </a:lnTo>
                <a:lnTo>
                  <a:pt x="16156" y="6482"/>
                </a:lnTo>
                <a:lnTo>
                  <a:pt x="16609" y="6152"/>
                </a:lnTo>
                <a:lnTo>
                  <a:pt x="17038" y="5810"/>
                </a:lnTo>
                <a:lnTo>
                  <a:pt x="17443" y="5468"/>
                </a:lnTo>
                <a:lnTo>
                  <a:pt x="17848" y="5126"/>
                </a:lnTo>
                <a:lnTo>
                  <a:pt x="18229" y="4773"/>
                </a:lnTo>
                <a:lnTo>
                  <a:pt x="18586" y="4431"/>
                </a:lnTo>
                <a:lnTo>
                  <a:pt x="18920" y="4078"/>
                </a:lnTo>
                <a:lnTo>
                  <a:pt x="19230" y="3725"/>
                </a:lnTo>
                <a:lnTo>
                  <a:pt x="19516" y="3372"/>
                </a:lnTo>
                <a:lnTo>
                  <a:pt x="19802" y="3019"/>
                </a:lnTo>
                <a:lnTo>
                  <a:pt x="20040" y="2666"/>
                </a:lnTo>
                <a:lnTo>
                  <a:pt x="20278" y="2313"/>
                </a:lnTo>
                <a:lnTo>
                  <a:pt x="20397" y="2096"/>
                </a:lnTo>
                <a:lnTo>
                  <a:pt x="20445" y="1880"/>
                </a:lnTo>
                <a:lnTo>
                  <a:pt x="20469" y="1686"/>
                </a:lnTo>
                <a:lnTo>
                  <a:pt x="20445" y="1493"/>
                </a:lnTo>
                <a:lnTo>
                  <a:pt x="20373" y="1310"/>
                </a:lnTo>
                <a:lnTo>
                  <a:pt x="20254" y="1139"/>
                </a:lnTo>
                <a:lnTo>
                  <a:pt x="20111" y="980"/>
                </a:lnTo>
                <a:lnTo>
                  <a:pt x="19945" y="832"/>
                </a:lnTo>
                <a:lnTo>
                  <a:pt x="19730" y="695"/>
                </a:lnTo>
                <a:lnTo>
                  <a:pt x="19492" y="570"/>
                </a:lnTo>
                <a:lnTo>
                  <a:pt x="19254" y="456"/>
                </a:lnTo>
                <a:lnTo>
                  <a:pt x="18968" y="353"/>
                </a:lnTo>
                <a:lnTo>
                  <a:pt x="18658" y="262"/>
                </a:lnTo>
                <a:lnTo>
                  <a:pt x="18348" y="194"/>
                </a:lnTo>
                <a:lnTo>
                  <a:pt x="18015" y="126"/>
                </a:lnTo>
                <a:lnTo>
                  <a:pt x="17657" y="69"/>
                </a:lnTo>
                <a:lnTo>
                  <a:pt x="17300" y="35"/>
                </a:lnTo>
                <a:lnTo>
                  <a:pt x="16942" y="12"/>
                </a:lnTo>
                <a:lnTo>
                  <a:pt x="1658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9"/>
          <p:cNvSpPr/>
          <p:nvPr/>
        </p:nvSpPr>
        <p:spPr>
          <a:xfrm rot="10800000">
            <a:off x="6948467" y="1310236"/>
            <a:ext cx="54424" cy="116234"/>
          </a:xfrm>
          <a:custGeom>
            <a:avLst/>
            <a:gdLst/>
            <a:ahLst/>
            <a:cxnLst/>
            <a:rect l="l" t="t" r="r" b="b"/>
            <a:pathLst>
              <a:path w="12701" h="14821" extrusionOk="0">
                <a:moveTo>
                  <a:pt x="8173" y="1"/>
                </a:moveTo>
                <a:lnTo>
                  <a:pt x="7816" y="24"/>
                </a:lnTo>
                <a:lnTo>
                  <a:pt x="7458" y="58"/>
                </a:lnTo>
                <a:lnTo>
                  <a:pt x="7125" y="115"/>
                </a:lnTo>
                <a:lnTo>
                  <a:pt x="6791" y="183"/>
                </a:lnTo>
                <a:lnTo>
                  <a:pt x="6481" y="263"/>
                </a:lnTo>
                <a:lnTo>
                  <a:pt x="6172" y="365"/>
                </a:lnTo>
                <a:lnTo>
                  <a:pt x="5886" y="491"/>
                </a:lnTo>
                <a:lnTo>
                  <a:pt x="5623" y="627"/>
                </a:lnTo>
                <a:lnTo>
                  <a:pt x="5385" y="787"/>
                </a:lnTo>
                <a:lnTo>
                  <a:pt x="5171" y="969"/>
                </a:lnTo>
                <a:lnTo>
                  <a:pt x="4980" y="1163"/>
                </a:lnTo>
                <a:lnTo>
                  <a:pt x="4837" y="1379"/>
                </a:lnTo>
                <a:lnTo>
                  <a:pt x="4432" y="2074"/>
                </a:lnTo>
                <a:lnTo>
                  <a:pt x="4051" y="2780"/>
                </a:lnTo>
                <a:lnTo>
                  <a:pt x="3670" y="3498"/>
                </a:lnTo>
                <a:lnTo>
                  <a:pt x="3336" y="4204"/>
                </a:lnTo>
                <a:lnTo>
                  <a:pt x="3002" y="4922"/>
                </a:lnTo>
                <a:lnTo>
                  <a:pt x="2669" y="5651"/>
                </a:lnTo>
                <a:lnTo>
                  <a:pt x="2073" y="7097"/>
                </a:lnTo>
                <a:lnTo>
                  <a:pt x="1525" y="8556"/>
                </a:lnTo>
                <a:lnTo>
                  <a:pt x="1001" y="10002"/>
                </a:lnTo>
                <a:lnTo>
                  <a:pt x="524" y="11460"/>
                </a:lnTo>
                <a:lnTo>
                  <a:pt x="48" y="12896"/>
                </a:lnTo>
                <a:lnTo>
                  <a:pt x="24" y="13066"/>
                </a:lnTo>
                <a:lnTo>
                  <a:pt x="0" y="13237"/>
                </a:lnTo>
                <a:lnTo>
                  <a:pt x="24" y="13408"/>
                </a:lnTo>
                <a:lnTo>
                  <a:pt x="95" y="13556"/>
                </a:lnTo>
                <a:lnTo>
                  <a:pt x="167" y="13704"/>
                </a:lnTo>
                <a:lnTo>
                  <a:pt x="286" y="13852"/>
                </a:lnTo>
                <a:lnTo>
                  <a:pt x="429" y="13978"/>
                </a:lnTo>
                <a:lnTo>
                  <a:pt x="596" y="14103"/>
                </a:lnTo>
                <a:lnTo>
                  <a:pt x="763" y="14217"/>
                </a:lnTo>
                <a:lnTo>
                  <a:pt x="977" y="14331"/>
                </a:lnTo>
                <a:lnTo>
                  <a:pt x="1192" y="14422"/>
                </a:lnTo>
                <a:lnTo>
                  <a:pt x="1406" y="14513"/>
                </a:lnTo>
                <a:lnTo>
                  <a:pt x="1668" y="14593"/>
                </a:lnTo>
                <a:lnTo>
                  <a:pt x="1906" y="14650"/>
                </a:lnTo>
                <a:lnTo>
                  <a:pt x="2192" y="14707"/>
                </a:lnTo>
                <a:lnTo>
                  <a:pt x="2454" y="14752"/>
                </a:lnTo>
                <a:lnTo>
                  <a:pt x="2740" y="14786"/>
                </a:lnTo>
                <a:lnTo>
                  <a:pt x="3026" y="14809"/>
                </a:lnTo>
                <a:lnTo>
                  <a:pt x="3312" y="14821"/>
                </a:lnTo>
                <a:lnTo>
                  <a:pt x="3598" y="14821"/>
                </a:lnTo>
                <a:lnTo>
                  <a:pt x="3860" y="14798"/>
                </a:lnTo>
                <a:lnTo>
                  <a:pt x="4146" y="14775"/>
                </a:lnTo>
                <a:lnTo>
                  <a:pt x="4432" y="14729"/>
                </a:lnTo>
                <a:lnTo>
                  <a:pt x="4694" y="14673"/>
                </a:lnTo>
                <a:lnTo>
                  <a:pt x="4932" y="14604"/>
                </a:lnTo>
                <a:lnTo>
                  <a:pt x="5195" y="14524"/>
                </a:lnTo>
                <a:lnTo>
                  <a:pt x="5409" y="14433"/>
                </a:lnTo>
                <a:lnTo>
                  <a:pt x="5623" y="14319"/>
                </a:lnTo>
                <a:lnTo>
                  <a:pt x="5814" y="14194"/>
                </a:lnTo>
                <a:lnTo>
                  <a:pt x="6005" y="14046"/>
                </a:lnTo>
                <a:lnTo>
                  <a:pt x="6148" y="13887"/>
                </a:lnTo>
                <a:lnTo>
                  <a:pt x="6291" y="13716"/>
                </a:lnTo>
                <a:lnTo>
                  <a:pt x="7196" y="12326"/>
                </a:lnTo>
                <a:lnTo>
                  <a:pt x="8102" y="10936"/>
                </a:lnTo>
                <a:lnTo>
                  <a:pt x="8983" y="9524"/>
                </a:lnTo>
                <a:lnTo>
                  <a:pt x="9817" y="8100"/>
                </a:lnTo>
                <a:lnTo>
                  <a:pt x="10627" y="6676"/>
                </a:lnTo>
                <a:lnTo>
                  <a:pt x="11009" y="5970"/>
                </a:lnTo>
                <a:lnTo>
                  <a:pt x="11366" y="5252"/>
                </a:lnTo>
                <a:lnTo>
                  <a:pt x="11700" y="4546"/>
                </a:lnTo>
                <a:lnTo>
                  <a:pt x="12033" y="3828"/>
                </a:lnTo>
                <a:lnTo>
                  <a:pt x="12343" y="3111"/>
                </a:lnTo>
                <a:lnTo>
                  <a:pt x="12605" y="2404"/>
                </a:lnTo>
                <a:lnTo>
                  <a:pt x="12677" y="2188"/>
                </a:lnTo>
                <a:lnTo>
                  <a:pt x="12700" y="1972"/>
                </a:lnTo>
                <a:lnTo>
                  <a:pt x="12677" y="1766"/>
                </a:lnTo>
                <a:lnTo>
                  <a:pt x="12605" y="1573"/>
                </a:lnTo>
                <a:lnTo>
                  <a:pt x="12510" y="1379"/>
                </a:lnTo>
                <a:lnTo>
                  <a:pt x="12367" y="1208"/>
                </a:lnTo>
                <a:lnTo>
                  <a:pt x="12200" y="1037"/>
                </a:lnTo>
                <a:lnTo>
                  <a:pt x="11985" y="889"/>
                </a:lnTo>
                <a:lnTo>
                  <a:pt x="11771" y="741"/>
                </a:lnTo>
                <a:lnTo>
                  <a:pt x="11509" y="616"/>
                </a:lnTo>
                <a:lnTo>
                  <a:pt x="11223" y="491"/>
                </a:lnTo>
                <a:lnTo>
                  <a:pt x="10937" y="388"/>
                </a:lnTo>
                <a:lnTo>
                  <a:pt x="10627" y="286"/>
                </a:lnTo>
                <a:lnTo>
                  <a:pt x="10294" y="206"/>
                </a:lnTo>
                <a:lnTo>
                  <a:pt x="9960" y="138"/>
                </a:lnTo>
                <a:lnTo>
                  <a:pt x="9603" y="81"/>
                </a:lnTo>
                <a:lnTo>
                  <a:pt x="9245" y="35"/>
                </a:lnTo>
                <a:lnTo>
                  <a:pt x="8888" y="12"/>
                </a:lnTo>
                <a:lnTo>
                  <a:pt x="853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"/>
          <p:cNvSpPr/>
          <p:nvPr/>
        </p:nvSpPr>
        <p:spPr>
          <a:xfrm rot="10800000">
            <a:off x="6999113" y="1482531"/>
            <a:ext cx="51463" cy="82731"/>
          </a:xfrm>
          <a:custGeom>
            <a:avLst/>
            <a:gdLst/>
            <a:ahLst/>
            <a:cxnLst/>
            <a:rect l="l" t="t" r="r" b="b"/>
            <a:pathLst>
              <a:path w="12010" h="10549" extrusionOk="0">
                <a:moveTo>
                  <a:pt x="3527" y="0"/>
                </a:moveTo>
                <a:lnTo>
                  <a:pt x="3217" y="23"/>
                </a:lnTo>
                <a:lnTo>
                  <a:pt x="2908" y="57"/>
                </a:lnTo>
                <a:lnTo>
                  <a:pt x="2622" y="103"/>
                </a:lnTo>
                <a:lnTo>
                  <a:pt x="2336" y="160"/>
                </a:lnTo>
                <a:lnTo>
                  <a:pt x="2050" y="228"/>
                </a:lnTo>
                <a:lnTo>
                  <a:pt x="1788" y="296"/>
                </a:lnTo>
                <a:lnTo>
                  <a:pt x="1526" y="387"/>
                </a:lnTo>
                <a:lnTo>
                  <a:pt x="1263" y="479"/>
                </a:lnTo>
                <a:lnTo>
                  <a:pt x="1049" y="581"/>
                </a:lnTo>
                <a:lnTo>
                  <a:pt x="835" y="695"/>
                </a:lnTo>
                <a:lnTo>
                  <a:pt x="620" y="809"/>
                </a:lnTo>
                <a:lnTo>
                  <a:pt x="453" y="934"/>
                </a:lnTo>
                <a:lnTo>
                  <a:pt x="310" y="1071"/>
                </a:lnTo>
                <a:lnTo>
                  <a:pt x="191" y="1208"/>
                </a:lnTo>
                <a:lnTo>
                  <a:pt x="96" y="1356"/>
                </a:lnTo>
                <a:lnTo>
                  <a:pt x="24" y="1504"/>
                </a:lnTo>
                <a:lnTo>
                  <a:pt x="1" y="1652"/>
                </a:lnTo>
                <a:lnTo>
                  <a:pt x="1" y="1811"/>
                </a:lnTo>
                <a:lnTo>
                  <a:pt x="24" y="1982"/>
                </a:lnTo>
                <a:lnTo>
                  <a:pt x="120" y="2142"/>
                </a:lnTo>
                <a:lnTo>
                  <a:pt x="382" y="2620"/>
                </a:lnTo>
                <a:lnTo>
                  <a:pt x="692" y="3099"/>
                </a:lnTo>
                <a:lnTo>
                  <a:pt x="1049" y="3577"/>
                </a:lnTo>
                <a:lnTo>
                  <a:pt x="1406" y="4044"/>
                </a:lnTo>
                <a:lnTo>
                  <a:pt x="1764" y="4522"/>
                </a:lnTo>
                <a:lnTo>
                  <a:pt x="2169" y="4989"/>
                </a:lnTo>
                <a:lnTo>
                  <a:pt x="3003" y="5935"/>
                </a:lnTo>
                <a:lnTo>
                  <a:pt x="3861" y="6869"/>
                </a:lnTo>
                <a:lnTo>
                  <a:pt x="4718" y="7792"/>
                </a:lnTo>
                <a:lnTo>
                  <a:pt x="5576" y="8714"/>
                </a:lnTo>
                <a:lnTo>
                  <a:pt x="6386" y="9637"/>
                </a:lnTo>
                <a:lnTo>
                  <a:pt x="6529" y="9774"/>
                </a:lnTo>
                <a:lnTo>
                  <a:pt x="6696" y="9899"/>
                </a:lnTo>
                <a:lnTo>
                  <a:pt x="6863" y="10024"/>
                </a:lnTo>
                <a:lnTo>
                  <a:pt x="7054" y="10127"/>
                </a:lnTo>
                <a:lnTo>
                  <a:pt x="7268" y="10218"/>
                </a:lnTo>
                <a:lnTo>
                  <a:pt x="7483" y="10298"/>
                </a:lnTo>
                <a:lnTo>
                  <a:pt x="7721" y="10366"/>
                </a:lnTo>
                <a:lnTo>
                  <a:pt x="7959" y="10423"/>
                </a:lnTo>
                <a:lnTo>
                  <a:pt x="8221" y="10469"/>
                </a:lnTo>
                <a:lnTo>
                  <a:pt x="8483" y="10503"/>
                </a:lnTo>
                <a:lnTo>
                  <a:pt x="8745" y="10537"/>
                </a:lnTo>
                <a:lnTo>
                  <a:pt x="9007" y="10548"/>
                </a:lnTo>
                <a:lnTo>
                  <a:pt x="9532" y="10548"/>
                </a:lnTo>
                <a:lnTo>
                  <a:pt x="9794" y="10537"/>
                </a:lnTo>
                <a:lnTo>
                  <a:pt x="10032" y="10503"/>
                </a:lnTo>
                <a:lnTo>
                  <a:pt x="10294" y="10469"/>
                </a:lnTo>
                <a:lnTo>
                  <a:pt x="10532" y="10423"/>
                </a:lnTo>
                <a:lnTo>
                  <a:pt x="10747" y="10377"/>
                </a:lnTo>
                <a:lnTo>
                  <a:pt x="10961" y="10309"/>
                </a:lnTo>
                <a:lnTo>
                  <a:pt x="11176" y="10241"/>
                </a:lnTo>
                <a:lnTo>
                  <a:pt x="11343" y="10161"/>
                </a:lnTo>
                <a:lnTo>
                  <a:pt x="11509" y="10070"/>
                </a:lnTo>
                <a:lnTo>
                  <a:pt x="11652" y="9967"/>
                </a:lnTo>
                <a:lnTo>
                  <a:pt x="11795" y="9865"/>
                </a:lnTo>
                <a:lnTo>
                  <a:pt x="11891" y="9751"/>
                </a:lnTo>
                <a:lnTo>
                  <a:pt x="11962" y="9626"/>
                </a:lnTo>
                <a:lnTo>
                  <a:pt x="12010" y="9500"/>
                </a:lnTo>
                <a:lnTo>
                  <a:pt x="12010" y="9364"/>
                </a:lnTo>
                <a:lnTo>
                  <a:pt x="12010" y="9216"/>
                </a:lnTo>
                <a:lnTo>
                  <a:pt x="11962" y="9067"/>
                </a:lnTo>
                <a:lnTo>
                  <a:pt x="11867" y="8908"/>
                </a:lnTo>
                <a:lnTo>
                  <a:pt x="11271" y="7906"/>
                </a:lnTo>
                <a:lnTo>
                  <a:pt x="10675" y="6880"/>
                </a:lnTo>
                <a:lnTo>
                  <a:pt x="10080" y="5855"/>
                </a:lnTo>
                <a:lnTo>
                  <a:pt x="9484" y="4830"/>
                </a:lnTo>
                <a:lnTo>
                  <a:pt x="8841" y="3816"/>
                </a:lnTo>
                <a:lnTo>
                  <a:pt x="8507" y="3304"/>
                </a:lnTo>
                <a:lnTo>
                  <a:pt x="8150" y="2802"/>
                </a:lnTo>
                <a:lnTo>
                  <a:pt x="7768" y="2313"/>
                </a:lnTo>
                <a:lnTo>
                  <a:pt x="7387" y="1811"/>
                </a:lnTo>
                <a:lnTo>
                  <a:pt x="6982" y="1333"/>
                </a:lnTo>
                <a:lnTo>
                  <a:pt x="6553" y="843"/>
                </a:lnTo>
                <a:lnTo>
                  <a:pt x="6386" y="695"/>
                </a:lnTo>
                <a:lnTo>
                  <a:pt x="6196" y="547"/>
                </a:lnTo>
                <a:lnTo>
                  <a:pt x="5981" y="433"/>
                </a:lnTo>
                <a:lnTo>
                  <a:pt x="5767" y="319"/>
                </a:lnTo>
                <a:lnTo>
                  <a:pt x="5505" y="228"/>
                </a:lnTo>
                <a:lnTo>
                  <a:pt x="5243" y="160"/>
                </a:lnTo>
                <a:lnTo>
                  <a:pt x="4981" y="91"/>
                </a:lnTo>
                <a:lnTo>
                  <a:pt x="4695" y="46"/>
                </a:lnTo>
                <a:lnTo>
                  <a:pt x="4409" y="23"/>
                </a:lnTo>
                <a:lnTo>
                  <a:pt x="4123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9"/>
          <p:cNvSpPr/>
          <p:nvPr/>
        </p:nvSpPr>
        <p:spPr>
          <a:xfrm rot="10800000">
            <a:off x="7222426" y="1794116"/>
            <a:ext cx="77035" cy="82317"/>
          </a:xfrm>
          <a:custGeom>
            <a:avLst/>
            <a:gdLst/>
            <a:ahLst/>
            <a:cxnLst/>
            <a:rect l="l" t="t" r="r" b="b"/>
            <a:pathLst>
              <a:path w="23685" h="13829" extrusionOk="0">
                <a:moveTo>
                  <a:pt x="4504" y="0"/>
                </a:moveTo>
                <a:lnTo>
                  <a:pt x="4146" y="11"/>
                </a:lnTo>
                <a:lnTo>
                  <a:pt x="3789" y="34"/>
                </a:lnTo>
                <a:lnTo>
                  <a:pt x="3431" y="68"/>
                </a:lnTo>
                <a:lnTo>
                  <a:pt x="3074" y="125"/>
                </a:lnTo>
                <a:lnTo>
                  <a:pt x="2717" y="182"/>
                </a:lnTo>
                <a:lnTo>
                  <a:pt x="2383" y="262"/>
                </a:lnTo>
                <a:lnTo>
                  <a:pt x="2073" y="353"/>
                </a:lnTo>
                <a:lnTo>
                  <a:pt x="1763" y="456"/>
                </a:lnTo>
                <a:lnTo>
                  <a:pt x="1478" y="558"/>
                </a:lnTo>
                <a:lnTo>
                  <a:pt x="1192" y="684"/>
                </a:lnTo>
                <a:lnTo>
                  <a:pt x="953" y="820"/>
                </a:lnTo>
                <a:lnTo>
                  <a:pt x="715" y="957"/>
                </a:lnTo>
                <a:lnTo>
                  <a:pt x="524" y="1116"/>
                </a:lnTo>
                <a:lnTo>
                  <a:pt x="358" y="1276"/>
                </a:lnTo>
                <a:lnTo>
                  <a:pt x="215" y="1435"/>
                </a:lnTo>
                <a:lnTo>
                  <a:pt x="96" y="1618"/>
                </a:lnTo>
                <a:lnTo>
                  <a:pt x="24" y="1800"/>
                </a:lnTo>
                <a:lnTo>
                  <a:pt x="0" y="1993"/>
                </a:lnTo>
                <a:lnTo>
                  <a:pt x="0" y="2187"/>
                </a:lnTo>
                <a:lnTo>
                  <a:pt x="48" y="2381"/>
                </a:lnTo>
                <a:lnTo>
                  <a:pt x="119" y="2597"/>
                </a:lnTo>
                <a:lnTo>
                  <a:pt x="358" y="3007"/>
                </a:lnTo>
                <a:lnTo>
                  <a:pt x="644" y="3429"/>
                </a:lnTo>
                <a:lnTo>
                  <a:pt x="953" y="3839"/>
                </a:lnTo>
                <a:lnTo>
                  <a:pt x="1287" y="4249"/>
                </a:lnTo>
                <a:lnTo>
                  <a:pt x="1644" y="4659"/>
                </a:lnTo>
                <a:lnTo>
                  <a:pt x="2026" y="5058"/>
                </a:lnTo>
                <a:lnTo>
                  <a:pt x="2455" y="5456"/>
                </a:lnTo>
                <a:lnTo>
                  <a:pt x="2907" y="5855"/>
                </a:lnTo>
                <a:lnTo>
                  <a:pt x="3360" y="6242"/>
                </a:lnTo>
                <a:lnTo>
                  <a:pt x="3860" y="6630"/>
                </a:lnTo>
                <a:lnTo>
                  <a:pt x="4385" y="7017"/>
                </a:lnTo>
                <a:lnTo>
                  <a:pt x="4909" y="7393"/>
                </a:lnTo>
                <a:lnTo>
                  <a:pt x="5457" y="7769"/>
                </a:lnTo>
                <a:lnTo>
                  <a:pt x="6052" y="8133"/>
                </a:lnTo>
                <a:lnTo>
                  <a:pt x="6648" y="8498"/>
                </a:lnTo>
                <a:lnTo>
                  <a:pt x="7244" y="8851"/>
                </a:lnTo>
                <a:lnTo>
                  <a:pt x="7887" y="9204"/>
                </a:lnTo>
                <a:lnTo>
                  <a:pt x="8531" y="9546"/>
                </a:lnTo>
                <a:lnTo>
                  <a:pt x="9198" y="9887"/>
                </a:lnTo>
                <a:lnTo>
                  <a:pt x="9865" y="10218"/>
                </a:lnTo>
                <a:lnTo>
                  <a:pt x="10532" y="10548"/>
                </a:lnTo>
                <a:lnTo>
                  <a:pt x="11247" y="10867"/>
                </a:lnTo>
                <a:lnTo>
                  <a:pt x="11938" y="11175"/>
                </a:lnTo>
                <a:lnTo>
                  <a:pt x="12653" y="11471"/>
                </a:lnTo>
                <a:lnTo>
                  <a:pt x="13368" y="11767"/>
                </a:lnTo>
                <a:lnTo>
                  <a:pt x="14106" y="12052"/>
                </a:lnTo>
                <a:lnTo>
                  <a:pt x="14821" y="12337"/>
                </a:lnTo>
                <a:lnTo>
                  <a:pt x="15560" y="12599"/>
                </a:lnTo>
                <a:lnTo>
                  <a:pt x="16298" y="12861"/>
                </a:lnTo>
                <a:lnTo>
                  <a:pt x="17061" y="13111"/>
                </a:lnTo>
                <a:lnTo>
                  <a:pt x="17800" y="13362"/>
                </a:lnTo>
                <a:lnTo>
                  <a:pt x="18538" y="13590"/>
                </a:lnTo>
                <a:lnTo>
                  <a:pt x="18848" y="13669"/>
                </a:lnTo>
                <a:lnTo>
                  <a:pt x="19158" y="13738"/>
                </a:lnTo>
                <a:lnTo>
                  <a:pt x="19468" y="13783"/>
                </a:lnTo>
                <a:lnTo>
                  <a:pt x="19753" y="13817"/>
                </a:lnTo>
                <a:lnTo>
                  <a:pt x="20063" y="13829"/>
                </a:lnTo>
                <a:lnTo>
                  <a:pt x="20373" y="13829"/>
                </a:lnTo>
                <a:lnTo>
                  <a:pt x="20659" y="13806"/>
                </a:lnTo>
                <a:lnTo>
                  <a:pt x="20945" y="13783"/>
                </a:lnTo>
                <a:lnTo>
                  <a:pt x="21231" y="13738"/>
                </a:lnTo>
                <a:lnTo>
                  <a:pt x="21517" y="13681"/>
                </a:lnTo>
                <a:lnTo>
                  <a:pt x="21779" y="13624"/>
                </a:lnTo>
                <a:lnTo>
                  <a:pt x="22017" y="13544"/>
                </a:lnTo>
                <a:lnTo>
                  <a:pt x="22255" y="13453"/>
                </a:lnTo>
                <a:lnTo>
                  <a:pt x="22494" y="13362"/>
                </a:lnTo>
                <a:lnTo>
                  <a:pt x="22684" y="13259"/>
                </a:lnTo>
                <a:lnTo>
                  <a:pt x="22899" y="13145"/>
                </a:lnTo>
                <a:lnTo>
                  <a:pt x="23065" y="13031"/>
                </a:lnTo>
                <a:lnTo>
                  <a:pt x="23232" y="12906"/>
                </a:lnTo>
                <a:lnTo>
                  <a:pt x="23351" y="12781"/>
                </a:lnTo>
                <a:lnTo>
                  <a:pt x="23471" y="12656"/>
                </a:lnTo>
                <a:lnTo>
                  <a:pt x="23566" y="12519"/>
                </a:lnTo>
                <a:lnTo>
                  <a:pt x="23637" y="12382"/>
                </a:lnTo>
                <a:lnTo>
                  <a:pt x="23661" y="12234"/>
                </a:lnTo>
                <a:lnTo>
                  <a:pt x="23685" y="12097"/>
                </a:lnTo>
                <a:lnTo>
                  <a:pt x="23661" y="11961"/>
                </a:lnTo>
                <a:lnTo>
                  <a:pt x="23614" y="11824"/>
                </a:lnTo>
                <a:lnTo>
                  <a:pt x="23542" y="11676"/>
                </a:lnTo>
                <a:lnTo>
                  <a:pt x="23447" y="11539"/>
                </a:lnTo>
                <a:lnTo>
                  <a:pt x="23304" y="11414"/>
                </a:lnTo>
                <a:lnTo>
                  <a:pt x="23137" y="11277"/>
                </a:lnTo>
                <a:lnTo>
                  <a:pt x="22923" y="11152"/>
                </a:lnTo>
                <a:lnTo>
                  <a:pt x="22660" y="11038"/>
                </a:lnTo>
                <a:lnTo>
                  <a:pt x="21469" y="10503"/>
                </a:lnTo>
                <a:lnTo>
                  <a:pt x="20278" y="9967"/>
                </a:lnTo>
                <a:lnTo>
                  <a:pt x="19134" y="9409"/>
                </a:lnTo>
                <a:lnTo>
                  <a:pt x="17990" y="8840"/>
                </a:lnTo>
                <a:lnTo>
                  <a:pt x="16918" y="8259"/>
                </a:lnTo>
                <a:lnTo>
                  <a:pt x="16370" y="7962"/>
                </a:lnTo>
                <a:lnTo>
                  <a:pt x="15870" y="7666"/>
                </a:lnTo>
                <a:lnTo>
                  <a:pt x="15369" y="7359"/>
                </a:lnTo>
                <a:lnTo>
                  <a:pt x="14869" y="7040"/>
                </a:lnTo>
                <a:lnTo>
                  <a:pt x="14392" y="6721"/>
                </a:lnTo>
                <a:lnTo>
                  <a:pt x="13916" y="6402"/>
                </a:lnTo>
                <a:lnTo>
                  <a:pt x="13487" y="6083"/>
                </a:lnTo>
                <a:lnTo>
                  <a:pt x="13058" y="5753"/>
                </a:lnTo>
                <a:lnTo>
                  <a:pt x="12653" y="5422"/>
                </a:lnTo>
                <a:lnTo>
                  <a:pt x="12272" y="5092"/>
                </a:lnTo>
                <a:lnTo>
                  <a:pt x="11533" y="4420"/>
                </a:lnTo>
                <a:lnTo>
                  <a:pt x="10818" y="3736"/>
                </a:lnTo>
                <a:lnTo>
                  <a:pt x="9436" y="2369"/>
                </a:lnTo>
                <a:lnTo>
                  <a:pt x="8721" y="1686"/>
                </a:lnTo>
                <a:lnTo>
                  <a:pt x="7983" y="1014"/>
                </a:lnTo>
                <a:lnTo>
                  <a:pt x="7744" y="820"/>
                </a:lnTo>
                <a:lnTo>
                  <a:pt x="7506" y="661"/>
                </a:lnTo>
                <a:lnTo>
                  <a:pt x="7220" y="513"/>
                </a:lnTo>
                <a:lnTo>
                  <a:pt x="6910" y="387"/>
                </a:lnTo>
                <a:lnTo>
                  <a:pt x="6601" y="285"/>
                </a:lnTo>
                <a:lnTo>
                  <a:pt x="6291" y="194"/>
                </a:lnTo>
                <a:lnTo>
                  <a:pt x="5933" y="125"/>
                </a:lnTo>
                <a:lnTo>
                  <a:pt x="5600" y="68"/>
                </a:lnTo>
                <a:lnTo>
                  <a:pt x="5242" y="23"/>
                </a:lnTo>
                <a:lnTo>
                  <a:pt x="4885" y="11"/>
                </a:lnTo>
                <a:lnTo>
                  <a:pt x="45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9"/>
          <p:cNvSpPr/>
          <p:nvPr/>
        </p:nvSpPr>
        <p:spPr>
          <a:xfrm rot="10800000">
            <a:off x="7346993" y="2010694"/>
            <a:ext cx="95406" cy="99746"/>
          </a:xfrm>
          <a:custGeom>
            <a:avLst/>
            <a:gdLst/>
            <a:ahLst/>
            <a:cxnLst/>
            <a:rect l="l" t="t" r="r" b="b"/>
            <a:pathLst>
              <a:path w="29333" h="16757" extrusionOk="0">
                <a:moveTo>
                  <a:pt x="4266" y="0"/>
                </a:moveTo>
                <a:lnTo>
                  <a:pt x="3885" y="34"/>
                </a:lnTo>
                <a:lnTo>
                  <a:pt x="3503" y="80"/>
                </a:lnTo>
                <a:lnTo>
                  <a:pt x="3122" y="137"/>
                </a:lnTo>
                <a:lnTo>
                  <a:pt x="2765" y="217"/>
                </a:lnTo>
                <a:lnTo>
                  <a:pt x="2407" y="319"/>
                </a:lnTo>
                <a:lnTo>
                  <a:pt x="2050" y="422"/>
                </a:lnTo>
                <a:lnTo>
                  <a:pt x="1740" y="547"/>
                </a:lnTo>
                <a:lnTo>
                  <a:pt x="1430" y="684"/>
                </a:lnTo>
                <a:lnTo>
                  <a:pt x="1144" y="820"/>
                </a:lnTo>
                <a:lnTo>
                  <a:pt x="882" y="980"/>
                </a:lnTo>
                <a:lnTo>
                  <a:pt x="668" y="1151"/>
                </a:lnTo>
                <a:lnTo>
                  <a:pt x="453" y="1333"/>
                </a:lnTo>
                <a:lnTo>
                  <a:pt x="287" y="1515"/>
                </a:lnTo>
                <a:lnTo>
                  <a:pt x="168" y="1709"/>
                </a:lnTo>
                <a:lnTo>
                  <a:pt x="72" y="1914"/>
                </a:lnTo>
                <a:lnTo>
                  <a:pt x="25" y="2119"/>
                </a:lnTo>
                <a:lnTo>
                  <a:pt x="1" y="2335"/>
                </a:lnTo>
                <a:lnTo>
                  <a:pt x="48" y="2552"/>
                </a:lnTo>
                <a:lnTo>
                  <a:pt x="120" y="2768"/>
                </a:lnTo>
                <a:lnTo>
                  <a:pt x="263" y="2996"/>
                </a:lnTo>
                <a:lnTo>
                  <a:pt x="453" y="3224"/>
                </a:lnTo>
                <a:lnTo>
                  <a:pt x="930" y="3737"/>
                </a:lnTo>
                <a:lnTo>
                  <a:pt x="1454" y="4249"/>
                </a:lnTo>
                <a:lnTo>
                  <a:pt x="2002" y="4750"/>
                </a:lnTo>
                <a:lnTo>
                  <a:pt x="2574" y="5240"/>
                </a:lnTo>
                <a:lnTo>
                  <a:pt x="3170" y="5719"/>
                </a:lnTo>
                <a:lnTo>
                  <a:pt x="3789" y="6197"/>
                </a:lnTo>
                <a:lnTo>
                  <a:pt x="4409" y="6675"/>
                </a:lnTo>
                <a:lnTo>
                  <a:pt x="5076" y="7131"/>
                </a:lnTo>
                <a:lnTo>
                  <a:pt x="5767" y="7587"/>
                </a:lnTo>
                <a:lnTo>
                  <a:pt x="6458" y="8042"/>
                </a:lnTo>
                <a:lnTo>
                  <a:pt x="7173" y="8487"/>
                </a:lnTo>
                <a:lnTo>
                  <a:pt x="7912" y="8920"/>
                </a:lnTo>
                <a:lnTo>
                  <a:pt x="8650" y="9352"/>
                </a:lnTo>
                <a:lnTo>
                  <a:pt x="9437" y="9785"/>
                </a:lnTo>
                <a:lnTo>
                  <a:pt x="10199" y="10207"/>
                </a:lnTo>
                <a:lnTo>
                  <a:pt x="11009" y="10617"/>
                </a:lnTo>
                <a:lnTo>
                  <a:pt x="11819" y="11027"/>
                </a:lnTo>
                <a:lnTo>
                  <a:pt x="12653" y="11426"/>
                </a:lnTo>
                <a:lnTo>
                  <a:pt x="13487" y="11824"/>
                </a:lnTo>
                <a:lnTo>
                  <a:pt x="14345" y="12212"/>
                </a:lnTo>
                <a:lnTo>
                  <a:pt x="15203" y="12599"/>
                </a:lnTo>
                <a:lnTo>
                  <a:pt x="16061" y="12986"/>
                </a:lnTo>
                <a:lnTo>
                  <a:pt x="17824" y="13727"/>
                </a:lnTo>
                <a:lnTo>
                  <a:pt x="19635" y="14456"/>
                </a:lnTo>
                <a:lnTo>
                  <a:pt x="21446" y="15162"/>
                </a:lnTo>
                <a:lnTo>
                  <a:pt x="23280" y="15857"/>
                </a:lnTo>
                <a:lnTo>
                  <a:pt x="25139" y="16529"/>
                </a:lnTo>
                <a:lnTo>
                  <a:pt x="25377" y="16608"/>
                </a:lnTo>
                <a:lnTo>
                  <a:pt x="25616" y="16665"/>
                </a:lnTo>
                <a:lnTo>
                  <a:pt x="25854" y="16711"/>
                </a:lnTo>
                <a:lnTo>
                  <a:pt x="26092" y="16734"/>
                </a:lnTo>
                <a:lnTo>
                  <a:pt x="26330" y="16757"/>
                </a:lnTo>
                <a:lnTo>
                  <a:pt x="26569" y="16757"/>
                </a:lnTo>
                <a:lnTo>
                  <a:pt x="26807" y="16745"/>
                </a:lnTo>
                <a:lnTo>
                  <a:pt x="27045" y="16722"/>
                </a:lnTo>
                <a:lnTo>
                  <a:pt x="27283" y="16688"/>
                </a:lnTo>
                <a:lnTo>
                  <a:pt x="27498" y="16643"/>
                </a:lnTo>
                <a:lnTo>
                  <a:pt x="27712" y="16586"/>
                </a:lnTo>
                <a:lnTo>
                  <a:pt x="27927" y="16517"/>
                </a:lnTo>
                <a:lnTo>
                  <a:pt x="28117" y="16449"/>
                </a:lnTo>
                <a:lnTo>
                  <a:pt x="28308" y="16369"/>
                </a:lnTo>
                <a:lnTo>
                  <a:pt x="28499" y="16278"/>
                </a:lnTo>
                <a:lnTo>
                  <a:pt x="28642" y="16187"/>
                </a:lnTo>
                <a:lnTo>
                  <a:pt x="28808" y="16096"/>
                </a:lnTo>
                <a:lnTo>
                  <a:pt x="28928" y="15993"/>
                </a:lnTo>
                <a:lnTo>
                  <a:pt x="29047" y="15879"/>
                </a:lnTo>
                <a:lnTo>
                  <a:pt x="29142" y="15766"/>
                </a:lnTo>
                <a:lnTo>
                  <a:pt x="29214" y="15652"/>
                </a:lnTo>
                <a:lnTo>
                  <a:pt x="29285" y="15538"/>
                </a:lnTo>
                <a:lnTo>
                  <a:pt x="29309" y="15424"/>
                </a:lnTo>
                <a:lnTo>
                  <a:pt x="29333" y="15310"/>
                </a:lnTo>
                <a:lnTo>
                  <a:pt x="29333" y="15196"/>
                </a:lnTo>
                <a:lnTo>
                  <a:pt x="29285" y="15082"/>
                </a:lnTo>
                <a:lnTo>
                  <a:pt x="29237" y="14968"/>
                </a:lnTo>
                <a:lnTo>
                  <a:pt x="29142" y="14854"/>
                </a:lnTo>
                <a:lnTo>
                  <a:pt x="29023" y="14752"/>
                </a:lnTo>
                <a:lnTo>
                  <a:pt x="28880" y="14649"/>
                </a:lnTo>
                <a:lnTo>
                  <a:pt x="28689" y="14547"/>
                </a:lnTo>
                <a:lnTo>
                  <a:pt x="28499" y="14456"/>
                </a:lnTo>
                <a:lnTo>
                  <a:pt x="27641" y="14102"/>
                </a:lnTo>
                <a:lnTo>
                  <a:pt x="26807" y="13749"/>
                </a:lnTo>
                <a:lnTo>
                  <a:pt x="25997" y="13396"/>
                </a:lnTo>
                <a:lnTo>
                  <a:pt x="25210" y="13020"/>
                </a:lnTo>
                <a:lnTo>
                  <a:pt x="24424" y="12656"/>
                </a:lnTo>
                <a:lnTo>
                  <a:pt x="23662" y="12280"/>
                </a:lnTo>
                <a:lnTo>
                  <a:pt x="22923" y="11893"/>
                </a:lnTo>
                <a:lnTo>
                  <a:pt x="22208" y="11505"/>
                </a:lnTo>
                <a:lnTo>
                  <a:pt x="21493" y="11118"/>
                </a:lnTo>
                <a:lnTo>
                  <a:pt x="20802" y="10719"/>
                </a:lnTo>
                <a:lnTo>
                  <a:pt x="20135" y="10321"/>
                </a:lnTo>
                <a:lnTo>
                  <a:pt x="19468" y="9911"/>
                </a:lnTo>
                <a:lnTo>
                  <a:pt x="18801" y="9500"/>
                </a:lnTo>
                <a:lnTo>
                  <a:pt x="18181" y="9090"/>
                </a:lnTo>
                <a:lnTo>
                  <a:pt x="16942" y="8247"/>
                </a:lnTo>
                <a:lnTo>
                  <a:pt x="15727" y="7393"/>
                </a:lnTo>
                <a:lnTo>
                  <a:pt x="14583" y="6527"/>
                </a:lnTo>
                <a:lnTo>
                  <a:pt x="13440" y="5639"/>
                </a:lnTo>
                <a:lnTo>
                  <a:pt x="12343" y="4750"/>
                </a:lnTo>
                <a:lnTo>
                  <a:pt x="11271" y="3839"/>
                </a:lnTo>
                <a:lnTo>
                  <a:pt x="10199" y="2928"/>
                </a:lnTo>
                <a:lnTo>
                  <a:pt x="9151" y="2005"/>
                </a:lnTo>
                <a:lnTo>
                  <a:pt x="8126" y="1082"/>
                </a:lnTo>
                <a:lnTo>
                  <a:pt x="7840" y="866"/>
                </a:lnTo>
                <a:lnTo>
                  <a:pt x="7554" y="672"/>
                </a:lnTo>
                <a:lnTo>
                  <a:pt x="7244" y="502"/>
                </a:lnTo>
                <a:lnTo>
                  <a:pt x="6911" y="365"/>
                </a:lnTo>
                <a:lnTo>
                  <a:pt x="6553" y="251"/>
                </a:lnTo>
                <a:lnTo>
                  <a:pt x="6196" y="160"/>
                </a:lnTo>
                <a:lnTo>
                  <a:pt x="5815" y="80"/>
                </a:lnTo>
                <a:lnTo>
                  <a:pt x="5433" y="34"/>
                </a:lnTo>
                <a:lnTo>
                  <a:pt x="505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9"/>
          <p:cNvSpPr/>
          <p:nvPr/>
        </p:nvSpPr>
        <p:spPr>
          <a:xfrm rot="8395659">
            <a:off x="8473047" y="2191729"/>
            <a:ext cx="338135" cy="844760"/>
          </a:xfrm>
          <a:custGeom>
            <a:avLst/>
            <a:gdLst/>
            <a:ahLst/>
            <a:cxnLst/>
            <a:rect l="l" t="t" r="r" b="b"/>
            <a:pathLst>
              <a:path w="104652" h="142924" extrusionOk="0">
                <a:moveTo>
                  <a:pt x="13034" y="0"/>
                </a:moveTo>
                <a:lnTo>
                  <a:pt x="12629" y="34"/>
                </a:lnTo>
                <a:lnTo>
                  <a:pt x="12272" y="80"/>
                </a:lnTo>
                <a:lnTo>
                  <a:pt x="11891" y="148"/>
                </a:lnTo>
                <a:lnTo>
                  <a:pt x="11557" y="228"/>
                </a:lnTo>
                <a:lnTo>
                  <a:pt x="11223" y="330"/>
                </a:lnTo>
                <a:lnTo>
                  <a:pt x="10914" y="444"/>
                </a:lnTo>
                <a:lnTo>
                  <a:pt x="10628" y="570"/>
                </a:lnTo>
                <a:lnTo>
                  <a:pt x="10366" y="706"/>
                </a:lnTo>
                <a:lnTo>
                  <a:pt x="10104" y="866"/>
                </a:lnTo>
                <a:lnTo>
                  <a:pt x="9889" y="1025"/>
                </a:lnTo>
                <a:lnTo>
                  <a:pt x="9698" y="1196"/>
                </a:lnTo>
                <a:lnTo>
                  <a:pt x="9508" y="1367"/>
                </a:lnTo>
                <a:lnTo>
                  <a:pt x="9365" y="1549"/>
                </a:lnTo>
                <a:lnTo>
                  <a:pt x="9246" y="1732"/>
                </a:lnTo>
                <a:lnTo>
                  <a:pt x="9174" y="1925"/>
                </a:lnTo>
                <a:lnTo>
                  <a:pt x="9103" y="2119"/>
                </a:lnTo>
                <a:lnTo>
                  <a:pt x="9079" y="2301"/>
                </a:lnTo>
                <a:lnTo>
                  <a:pt x="9103" y="2495"/>
                </a:lnTo>
                <a:lnTo>
                  <a:pt x="9150" y="2688"/>
                </a:lnTo>
                <a:lnTo>
                  <a:pt x="9222" y="2871"/>
                </a:lnTo>
                <a:lnTo>
                  <a:pt x="9341" y="3042"/>
                </a:lnTo>
                <a:lnTo>
                  <a:pt x="9484" y="3212"/>
                </a:lnTo>
                <a:lnTo>
                  <a:pt x="9675" y="3383"/>
                </a:lnTo>
                <a:lnTo>
                  <a:pt x="9913" y="3531"/>
                </a:lnTo>
                <a:lnTo>
                  <a:pt x="10175" y="3679"/>
                </a:lnTo>
                <a:lnTo>
                  <a:pt x="10509" y="3816"/>
                </a:lnTo>
                <a:lnTo>
                  <a:pt x="10866" y="3930"/>
                </a:lnTo>
                <a:lnTo>
                  <a:pt x="11271" y="4044"/>
                </a:lnTo>
                <a:lnTo>
                  <a:pt x="16060" y="5137"/>
                </a:lnTo>
                <a:lnTo>
                  <a:pt x="20826" y="6254"/>
                </a:lnTo>
                <a:lnTo>
                  <a:pt x="25568" y="7393"/>
                </a:lnTo>
                <a:lnTo>
                  <a:pt x="30286" y="8555"/>
                </a:lnTo>
                <a:lnTo>
                  <a:pt x="34980" y="9728"/>
                </a:lnTo>
                <a:lnTo>
                  <a:pt x="39650" y="10924"/>
                </a:lnTo>
                <a:lnTo>
                  <a:pt x="44296" y="12132"/>
                </a:lnTo>
                <a:lnTo>
                  <a:pt x="48919" y="13373"/>
                </a:lnTo>
                <a:lnTo>
                  <a:pt x="53494" y="14615"/>
                </a:lnTo>
                <a:lnTo>
                  <a:pt x="58069" y="15891"/>
                </a:lnTo>
                <a:lnTo>
                  <a:pt x="62620" y="17178"/>
                </a:lnTo>
                <a:lnTo>
                  <a:pt x="67147" y="18488"/>
                </a:lnTo>
                <a:lnTo>
                  <a:pt x="71651" y="19821"/>
                </a:lnTo>
                <a:lnTo>
                  <a:pt x="76130" y="21176"/>
                </a:lnTo>
                <a:lnTo>
                  <a:pt x="80586" y="22543"/>
                </a:lnTo>
                <a:lnTo>
                  <a:pt x="85018" y="23933"/>
                </a:lnTo>
                <a:lnTo>
                  <a:pt x="80324" y="24707"/>
                </a:lnTo>
                <a:lnTo>
                  <a:pt x="75654" y="25505"/>
                </a:lnTo>
                <a:lnTo>
                  <a:pt x="71007" y="26313"/>
                </a:lnTo>
                <a:lnTo>
                  <a:pt x="66361" y="27145"/>
                </a:lnTo>
                <a:lnTo>
                  <a:pt x="61738" y="27988"/>
                </a:lnTo>
                <a:lnTo>
                  <a:pt x="57116" y="28854"/>
                </a:lnTo>
                <a:lnTo>
                  <a:pt x="52517" y="29731"/>
                </a:lnTo>
                <a:lnTo>
                  <a:pt x="47942" y="30631"/>
                </a:lnTo>
                <a:lnTo>
                  <a:pt x="43367" y="31542"/>
                </a:lnTo>
                <a:lnTo>
                  <a:pt x="38816" y="32476"/>
                </a:lnTo>
                <a:lnTo>
                  <a:pt x="34265" y="33421"/>
                </a:lnTo>
                <a:lnTo>
                  <a:pt x="29738" y="34390"/>
                </a:lnTo>
                <a:lnTo>
                  <a:pt x="25210" y="35381"/>
                </a:lnTo>
                <a:lnTo>
                  <a:pt x="20707" y="36383"/>
                </a:lnTo>
                <a:lnTo>
                  <a:pt x="16227" y="37408"/>
                </a:lnTo>
                <a:lnTo>
                  <a:pt x="11748" y="38445"/>
                </a:lnTo>
                <a:lnTo>
                  <a:pt x="11271" y="38570"/>
                </a:lnTo>
                <a:lnTo>
                  <a:pt x="10842" y="38707"/>
                </a:lnTo>
                <a:lnTo>
                  <a:pt x="10437" y="38844"/>
                </a:lnTo>
                <a:lnTo>
                  <a:pt x="10104" y="39003"/>
                </a:lnTo>
                <a:lnTo>
                  <a:pt x="9794" y="39163"/>
                </a:lnTo>
                <a:lnTo>
                  <a:pt x="9532" y="39333"/>
                </a:lnTo>
                <a:lnTo>
                  <a:pt x="9293" y="39516"/>
                </a:lnTo>
                <a:lnTo>
                  <a:pt x="9103" y="39698"/>
                </a:lnTo>
                <a:lnTo>
                  <a:pt x="8960" y="39880"/>
                </a:lnTo>
                <a:lnTo>
                  <a:pt x="8841" y="40074"/>
                </a:lnTo>
                <a:lnTo>
                  <a:pt x="8769" y="40268"/>
                </a:lnTo>
                <a:lnTo>
                  <a:pt x="8721" y="40473"/>
                </a:lnTo>
                <a:lnTo>
                  <a:pt x="8698" y="40678"/>
                </a:lnTo>
                <a:lnTo>
                  <a:pt x="8721" y="40883"/>
                </a:lnTo>
                <a:lnTo>
                  <a:pt x="8769" y="41088"/>
                </a:lnTo>
                <a:lnTo>
                  <a:pt x="8841" y="41281"/>
                </a:lnTo>
                <a:lnTo>
                  <a:pt x="8936" y="41486"/>
                </a:lnTo>
                <a:lnTo>
                  <a:pt x="9079" y="41691"/>
                </a:lnTo>
                <a:lnTo>
                  <a:pt x="9222" y="41885"/>
                </a:lnTo>
                <a:lnTo>
                  <a:pt x="9412" y="42079"/>
                </a:lnTo>
                <a:lnTo>
                  <a:pt x="9627" y="42272"/>
                </a:lnTo>
                <a:lnTo>
                  <a:pt x="9865" y="42455"/>
                </a:lnTo>
                <a:lnTo>
                  <a:pt x="10104" y="42637"/>
                </a:lnTo>
                <a:lnTo>
                  <a:pt x="10389" y="42808"/>
                </a:lnTo>
                <a:lnTo>
                  <a:pt x="10675" y="42967"/>
                </a:lnTo>
                <a:lnTo>
                  <a:pt x="10985" y="43127"/>
                </a:lnTo>
                <a:lnTo>
                  <a:pt x="11319" y="43275"/>
                </a:lnTo>
                <a:lnTo>
                  <a:pt x="11676" y="43411"/>
                </a:lnTo>
                <a:lnTo>
                  <a:pt x="12034" y="43537"/>
                </a:lnTo>
                <a:lnTo>
                  <a:pt x="12415" y="43651"/>
                </a:lnTo>
                <a:lnTo>
                  <a:pt x="12820" y="43753"/>
                </a:lnTo>
                <a:lnTo>
                  <a:pt x="13225" y="43844"/>
                </a:lnTo>
                <a:lnTo>
                  <a:pt x="17228" y="44642"/>
                </a:lnTo>
                <a:lnTo>
                  <a:pt x="21231" y="45450"/>
                </a:lnTo>
                <a:lnTo>
                  <a:pt x="25186" y="46282"/>
                </a:lnTo>
                <a:lnTo>
                  <a:pt x="29142" y="47125"/>
                </a:lnTo>
                <a:lnTo>
                  <a:pt x="33073" y="47979"/>
                </a:lnTo>
                <a:lnTo>
                  <a:pt x="37005" y="48845"/>
                </a:lnTo>
                <a:lnTo>
                  <a:pt x="40913" y="49733"/>
                </a:lnTo>
                <a:lnTo>
                  <a:pt x="44797" y="50633"/>
                </a:lnTo>
                <a:lnTo>
                  <a:pt x="48657" y="51545"/>
                </a:lnTo>
                <a:lnTo>
                  <a:pt x="52517" y="52479"/>
                </a:lnTo>
                <a:lnTo>
                  <a:pt x="56377" y="53424"/>
                </a:lnTo>
                <a:lnTo>
                  <a:pt x="60189" y="54370"/>
                </a:lnTo>
                <a:lnTo>
                  <a:pt x="64002" y="55349"/>
                </a:lnTo>
                <a:lnTo>
                  <a:pt x="67814" y="56329"/>
                </a:lnTo>
                <a:lnTo>
                  <a:pt x="71603" y="57331"/>
                </a:lnTo>
                <a:lnTo>
                  <a:pt x="75368" y="58334"/>
                </a:lnTo>
                <a:lnTo>
                  <a:pt x="72985" y="58698"/>
                </a:lnTo>
                <a:lnTo>
                  <a:pt x="70602" y="59063"/>
                </a:lnTo>
                <a:lnTo>
                  <a:pt x="68219" y="59427"/>
                </a:lnTo>
                <a:lnTo>
                  <a:pt x="65860" y="59815"/>
                </a:lnTo>
                <a:lnTo>
                  <a:pt x="63501" y="60202"/>
                </a:lnTo>
                <a:lnTo>
                  <a:pt x="61143" y="60601"/>
                </a:lnTo>
                <a:lnTo>
                  <a:pt x="58807" y="61011"/>
                </a:lnTo>
                <a:lnTo>
                  <a:pt x="56472" y="61432"/>
                </a:lnTo>
                <a:lnTo>
                  <a:pt x="54161" y="61854"/>
                </a:lnTo>
                <a:lnTo>
                  <a:pt x="51850" y="62298"/>
                </a:lnTo>
                <a:lnTo>
                  <a:pt x="49562" y="62742"/>
                </a:lnTo>
                <a:lnTo>
                  <a:pt x="47251" y="63198"/>
                </a:lnTo>
                <a:lnTo>
                  <a:pt x="44963" y="63665"/>
                </a:lnTo>
                <a:lnTo>
                  <a:pt x="42700" y="64132"/>
                </a:lnTo>
                <a:lnTo>
                  <a:pt x="40436" y="64610"/>
                </a:lnTo>
                <a:lnTo>
                  <a:pt x="38173" y="65111"/>
                </a:lnTo>
                <a:lnTo>
                  <a:pt x="35909" y="65613"/>
                </a:lnTo>
                <a:lnTo>
                  <a:pt x="33669" y="66114"/>
                </a:lnTo>
                <a:lnTo>
                  <a:pt x="31429" y="66638"/>
                </a:lnTo>
                <a:lnTo>
                  <a:pt x="29213" y="67173"/>
                </a:lnTo>
                <a:lnTo>
                  <a:pt x="26997" y="67709"/>
                </a:lnTo>
                <a:lnTo>
                  <a:pt x="24781" y="68255"/>
                </a:lnTo>
                <a:lnTo>
                  <a:pt x="22565" y="68814"/>
                </a:lnTo>
                <a:lnTo>
                  <a:pt x="20373" y="69383"/>
                </a:lnTo>
                <a:lnTo>
                  <a:pt x="18181" y="69964"/>
                </a:lnTo>
                <a:lnTo>
                  <a:pt x="15989" y="70545"/>
                </a:lnTo>
                <a:lnTo>
                  <a:pt x="13821" y="71137"/>
                </a:lnTo>
                <a:lnTo>
                  <a:pt x="11652" y="71752"/>
                </a:lnTo>
                <a:lnTo>
                  <a:pt x="9484" y="72368"/>
                </a:lnTo>
                <a:lnTo>
                  <a:pt x="7316" y="72994"/>
                </a:lnTo>
                <a:lnTo>
                  <a:pt x="5171" y="73632"/>
                </a:lnTo>
                <a:lnTo>
                  <a:pt x="3003" y="74270"/>
                </a:lnTo>
                <a:lnTo>
                  <a:pt x="2669" y="74384"/>
                </a:lnTo>
                <a:lnTo>
                  <a:pt x="2336" y="74509"/>
                </a:lnTo>
                <a:lnTo>
                  <a:pt x="2026" y="74646"/>
                </a:lnTo>
                <a:lnTo>
                  <a:pt x="1740" y="74782"/>
                </a:lnTo>
                <a:lnTo>
                  <a:pt x="1478" y="74931"/>
                </a:lnTo>
                <a:lnTo>
                  <a:pt x="1216" y="75079"/>
                </a:lnTo>
                <a:lnTo>
                  <a:pt x="1001" y="75238"/>
                </a:lnTo>
                <a:lnTo>
                  <a:pt x="811" y="75409"/>
                </a:lnTo>
                <a:lnTo>
                  <a:pt x="620" y="75580"/>
                </a:lnTo>
                <a:lnTo>
                  <a:pt x="477" y="75751"/>
                </a:lnTo>
                <a:lnTo>
                  <a:pt x="334" y="75922"/>
                </a:lnTo>
                <a:lnTo>
                  <a:pt x="215" y="76104"/>
                </a:lnTo>
                <a:lnTo>
                  <a:pt x="144" y="76286"/>
                </a:lnTo>
                <a:lnTo>
                  <a:pt x="72" y="76468"/>
                </a:lnTo>
                <a:lnTo>
                  <a:pt x="24" y="76651"/>
                </a:lnTo>
                <a:lnTo>
                  <a:pt x="1" y="76844"/>
                </a:lnTo>
                <a:lnTo>
                  <a:pt x="24" y="77026"/>
                </a:lnTo>
                <a:lnTo>
                  <a:pt x="48" y="77209"/>
                </a:lnTo>
                <a:lnTo>
                  <a:pt x="96" y="77391"/>
                </a:lnTo>
                <a:lnTo>
                  <a:pt x="167" y="77573"/>
                </a:lnTo>
                <a:lnTo>
                  <a:pt x="263" y="77755"/>
                </a:lnTo>
                <a:lnTo>
                  <a:pt x="406" y="77926"/>
                </a:lnTo>
                <a:lnTo>
                  <a:pt x="549" y="78097"/>
                </a:lnTo>
                <a:lnTo>
                  <a:pt x="715" y="78268"/>
                </a:lnTo>
                <a:lnTo>
                  <a:pt x="906" y="78428"/>
                </a:lnTo>
                <a:lnTo>
                  <a:pt x="1144" y="78587"/>
                </a:lnTo>
                <a:lnTo>
                  <a:pt x="1383" y="78735"/>
                </a:lnTo>
                <a:lnTo>
                  <a:pt x="1668" y="78883"/>
                </a:lnTo>
                <a:lnTo>
                  <a:pt x="1954" y="79020"/>
                </a:lnTo>
                <a:lnTo>
                  <a:pt x="2288" y="79145"/>
                </a:lnTo>
                <a:lnTo>
                  <a:pt x="2645" y="79271"/>
                </a:lnTo>
                <a:lnTo>
                  <a:pt x="3003" y="79384"/>
                </a:lnTo>
                <a:lnTo>
                  <a:pt x="7673" y="80660"/>
                </a:lnTo>
                <a:lnTo>
                  <a:pt x="12319" y="81947"/>
                </a:lnTo>
                <a:lnTo>
                  <a:pt x="16942" y="83246"/>
                </a:lnTo>
                <a:lnTo>
                  <a:pt x="21541" y="84556"/>
                </a:lnTo>
                <a:lnTo>
                  <a:pt x="26140" y="85877"/>
                </a:lnTo>
                <a:lnTo>
                  <a:pt x="30738" y="87210"/>
                </a:lnTo>
                <a:lnTo>
                  <a:pt x="35313" y="88543"/>
                </a:lnTo>
                <a:lnTo>
                  <a:pt x="39864" y="89898"/>
                </a:lnTo>
                <a:lnTo>
                  <a:pt x="44415" y="91254"/>
                </a:lnTo>
                <a:lnTo>
                  <a:pt x="48943" y="92621"/>
                </a:lnTo>
                <a:lnTo>
                  <a:pt x="53446" y="93999"/>
                </a:lnTo>
                <a:lnTo>
                  <a:pt x="57950" y="95389"/>
                </a:lnTo>
                <a:lnTo>
                  <a:pt x="62453" y="96790"/>
                </a:lnTo>
                <a:lnTo>
                  <a:pt x="66933" y="98191"/>
                </a:lnTo>
                <a:lnTo>
                  <a:pt x="71412" y="99615"/>
                </a:lnTo>
                <a:lnTo>
                  <a:pt x="75868" y="101039"/>
                </a:lnTo>
                <a:lnTo>
                  <a:pt x="73366" y="101472"/>
                </a:lnTo>
                <a:lnTo>
                  <a:pt x="70864" y="101916"/>
                </a:lnTo>
                <a:lnTo>
                  <a:pt x="68386" y="102372"/>
                </a:lnTo>
                <a:lnTo>
                  <a:pt x="65908" y="102839"/>
                </a:lnTo>
                <a:lnTo>
                  <a:pt x="63454" y="103317"/>
                </a:lnTo>
                <a:lnTo>
                  <a:pt x="61023" y="103795"/>
                </a:lnTo>
                <a:lnTo>
                  <a:pt x="58593" y="104297"/>
                </a:lnTo>
                <a:lnTo>
                  <a:pt x="56186" y="104809"/>
                </a:lnTo>
                <a:lnTo>
                  <a:pt x="53780" y="105333"/>
                </a:lnTo>
                <a:lnTo>
                  <a:pt x="51397" y="105869"/>
                </a:lnTo>
                <a:lnTo>
                  <a:pt x="49038" y="106415"/>
                </a:lnTo>
                <a:lnTo>
                  <a:pt x="46679" y="106974"/>
                </a:lnTo>
                <a:lnTo>
                  <a:pt x="44320" y="107543"/>
                </a:lnTo>
                <a:lnTo>
                  <a:pt x="41985" y="108124"/>
                </a:lnTo>
                <a:lnTo>
                  <a:pt x="39674" y="108716"/>
                </a:lnTo>
                <a:lnTo>
                  <a:pt x="37362" y="109320"/>
                </a:lnTo>
                <a:lnTo>
                  <a:pt x="35075" y="109935"/>
                </a:lnTo>
                <a:lnTo>
                  <a:pt x="32788" y="110573"/>
                </a:lnTo>
                <a:lnTo>
                  <a:pt x="30524" y="111211"/>
                </a:lnTo>
                <a:lnTo>
                  <a:pt x="28260" y="111860"/>
                </a:lnTo>
                <a:lnTo>
                  <a:pt x="25997" y="112521"/>
                </a:lnTo>
                <a:lnTo>
                  <a:pt x="23757" y="113193"/>
                </a:lnTo>
                <a:lnTo>
                  <a:pt x="21541" y="113888"/>
                </a:lnTo>
                <a:lnTo>
                  <a:pt x="19325" y="114583"/>
                </a:lnTo>
                <a:lnTo>
                  <a:pt x="17133" y="115289"/>
                </a:lnTo>
                <a:lnTo>
                  <a:pt x="14941" y="116018"/>
                </a:lnTo>
                <a:lnTo>
                  <a:pt x="12748" y="116747"/>
                </a:lnTo>
                <a:lnTo>
                  <a:pt x="10580" y="117488"/>
                </a:lnTo>
                <a:lnTo>
                  <a:pt x="8436" y="118251"/>
                </a:lnTo>
                <a:lnTo>
                  <a:pt x="6267" y="119014"/>
                </a:lnTo>
                <a:lnTo>
                  <a:pt x="4147" y="119800"/>
                </a:lnTo>
                <a:lnTo>
                  <a:pt x="2002" y="120586"/>
                </a:lnTo>
                <a:lnTo>
                  <a:pt x="1740" y="120700"/>
                </a:lnTo>
                <a:lnTo>
                  <a:pt x="1502" y="120825"/>
                </a:lnTo>
                <a:lnTo>
                  <a:pt x="1263" y="120950"/>
                </a:lnTo>
                <a:lnTo>
                  <a:pt x="1073" y="121087"/>
                </a:lnTo>
                <a:lnTo>
                  <a:pt x="882" y="121224"/>
                </a:lnTo>
                <a:lnTo>
                  <a:pt x="739" y="121372"/>
                </a:lnTo>
                <a:lnTo>
                  <a:pt x="596" y="121531"/>
                </a:lnTo>
                <a:lnTo>
                  <a:pt x="477" y="121691"/>
                </a:lnTo>
                <a:lnTo>
                  <a:pt x="382" y="121850"/>
                </a:lnTo>
                <a:lnTo>
                  <a:pt x="310" y="122021"/>
                </a:lnTo>
                <a:lnTo>
                  <a:pt x="239" y="122192"/>
                </a:lnTo>
                <a:lnTo>
                  <a:pt x="215" y="122363"/>
                </a:lnTo>
                <a:lnTo>
                  <a:pt x="191" y="122534"/>
                </a:lnTo>
                <a:lnTo>
                  <a:pt x="191" y="122705"/>
                </a:lnTo>
                <a:lnTo>
                  <a:pt x="215" y="122887"/>
                </a:lnTo>
                <a:lnTo>
                  <a:pt x="263" y="123058"/>
                </a:lnTo>
                <a:lnTo>
                  <a:pt x="310" y="123229"/>
                </a:lnTo>
                <a:lnTo>
                  <a:pt x="406" y="123399"/>
                </a:lnTo>
                <a:lnTo>
                  <a:pt x="501" y="123570"/>
                </a:lnTo>
                <a:lnTo>
                  <a:pt x="596" y="123741"/>
                </a:lnTo>
                <a:lnTo>
                  <a:pt x="739" y="123901"/>
                </a:lnTo>
                <a:lnTo>
                  <a:pt x="882" y="124060"/>
                </a:lnTo>
                <a:lnTo>
                  <a:pt x="1049" y="124208"/>
                </a:lnTo>
                <a:lnTo>
                  <a:pt x="1240" y="124356"/>
                </a:lnTo>
                <a:lnTo>
                  <a:pt x="1430" y="124493"/>
                </a:lnTo>
                <a:lnTo>
                  <a:pt x="1645" y="124630"/>
                </a:lnTo>
                <a:lnTo>
                  <a:pt x="1883" y="124755"/>
                </a:lnTo>
                <a:lnTo>
                  <a:pt x="2121" y="124869"/>
                </a:lnTo>
                <a:lnTo>
                  <a:pt x="2383" y="124983"/>
                </a:lnTo>
                <a:lnTo>
                  <a:pt x="2669" y="125074"/>
                </a:lnTo>
                <a:lnTo>
                  <a:pt x="2955" y="125165"/>
                </a:lnTo>
                <a:lnTo>
                  <a:pt x="3265" y="125245"/>
                </a:lnTo>
                <a:lnTo>
                  <a:pt x="81539" y="142628"/>
                </a:lnTo>
                <a:lnTo>
                  <a:pt x="81873" y="142696"/>
                </a:lnTo>
                <a:lnTo>
                  <a:pt x="82206" y="142753"/>
                </a:lnTo>
                <a:lnTo>
                  <a:pt x="82540" y="142810"/>
                </a:lnTo>
                <a:lnTo>
                  <a:pt x="82873" y="142844"/>
                </a:lnTo>
                <a:lnTo>
                  <a:pt x="83183" y="142878"/>
                </a:lnTo>
                <a:lnTo>
                  <a:pt x="83517" y="142901"/>
                </a:lnTo>
                <a:lnTo>
                  <a:pt x="83850" y="142924"/>
                </a:lnTo>
                <a:lnTo>
                  <a:pt x="84780" y="142924"/>
                </a:lnTo>
                <a:lnTo>
                  <a:pt x="85089" y="142901"/>
                </a:lnTo>
                <a:lnTo>
                  <a:pt x="85399" y="142878"/>
                </a:lnTo>
                <a:lnTo>
                  <a:pt x="85685" y="142855"/>
                </a:lnTo>
                <a:lnTo>
                  <a:pt x="85995" y="142821"/>
                </a:lnTo>
                <a:lnTo>
                  <a:pt x="86281" y="142776"/>
                </a:lnTo>
                <a:lnTo>
                  <a:pt x="86567" y="142730"/>
                </a:lnTo>
                <a:lnTo>
                  <a:pt x="87115" y="142605"/>
                </a:lnTo>
                <a:lnTo>
                  <a:pt x="87615" y="142468"/>
                </a:lnTo>
                <a:lnTo>
                  <a:pt x="88116" y="142309"/>
                </a:lnTo>
                <a:lnTo>
                  <a:pt x="88568" y="142126"/>
                </a:lnTo>
                <a:lnTo>
                  <a:pt x="88997" y="141933"/>
                </a:lnTo>
                <a:lnTo>
                  <a:pt x="89402" y="141728"/>
                </a:lnTo>
                <a:lnTo>
                  <a:pt x="89760" y="141500"/>
                </a:lnTo>
                <a:lnTo>
                  <a:pt x="90069" y="141272"/>
                </a:lnTo>
                <a:lnTo>
                  <a:pt x="90331" y="141021"/>
                </a:lnTo>
                <a:lnTo>
                  <a:pt x="90570" y="140771"/>
                </a:lnTo>
                <a:lnTo>
                  <a:pt x="90737" y="140520"/>
                </a:lnTo>
                <a:lnTo>
                  <a:pt x="90880" y="140258"/>
                </a:lnTo>
                <a:lnTo>
                  <a:pt x="90951" y="139996"/>
                </a:lnTo>
                <a:lnTo>
                  <a:pt x="90999" y="139734"/>
                </a:lnTo>
                <a:lnTo>
                  <a:pt x="90975" y="139598"/>
                </a:lnTo>
                <a:lnTo>
                  <a:pt x="90951" y="139472"/>
                </a:lnTo>
                <a:lnTo>
                  <a:pt x="90927" y="139336"/>
                </a:lnTo>
                <a:lnTo>
                  <a:pt x="90880" y="139210"/>
                </a:lnTo>
                <a:lnTo>
                  <a:pt x="90808" y="139085"/>
                </a:lnTo>
                <a:lnTo>
                  <a:pt x="90713" y="138960"/>
                </a:lnTo>
                <a:lnTo>
                  <a:pt x="90617" y="138834"/>
                </a:lnTo>
                <a:lnTo>
                  <a:pt x="90522" y="138709"/>
                </a:lnTo>
                <a:lnTo>
                  <a:pt x="90379" y="138595"/>
                </a:lnTo>
                <a:lnTo>
                  <a:pt x="90236" y="138481"/>
                </a:lnTo>
                <a:lnTo>
                  <a:pt x="90069" y="138367"/>
                </a:lnTo>
                <a:lnTo>
                  <a:pt x="89879" y="138253"/>
                </a:lnTo>
                <a:lnTo>
                  <a:pt x="89688" y="138151"/>
                </a:lnTo>
                <a:lnTo>
                  <a:pt x="89474" y="138048"/>
                </a:lnTo>
                <a:lnTo>
                  <a:pt x="89235" y="137946"/>
                </a:lnTo>
                <a:lnTo>
                  <a:pt x="88997" y="137843"/>
                </a:lnTo>
                <a:lnTo>
                  <a:pt x="88711" y="137752"/>
                </a:lnTo>
                <a:lnTo>
                  <a:pt x="88425" y="137672"/>
                </a:lnTo>
                <a:lnTo>
                  <a:pt x="88116" y="137581"/>
                </a:lnTo>
                <a:lnTo>
                  <a:pt x="87782" y="137513"/>
                </a:lnTo>
                <a:lnTo>
                  <a:pt x="18300" y="122078"/>
                </a:lnTo>
                <a:lnTo>
                  <a:pt x="20397" y="121360"/>
                </a:lnTo>
                <a:lnTo>
                  <a:pt x="22494" y="120654"/>
                </a:lnTo>
                <a:lnTo>
                  <a:pt x="24615" y="119948"/>
                </a:lnTo>
                <a:lnTo>
                  <a:pt x="26735" y="119265"/>
                </a:lnTo>
                <a:lnTo>
                  <a:pt x="28880" y="118592"/>
                </a:lnTo>
                <a:lnTo>
                  <a:pt x="31048" y="117932"/>
                </a:lnTo>
                <a:lnTo>
                  <a:pt x="33216" y="117282"/>
                </a:lnTo>
                <a:lnTo>
                  <a:pt x="35385" y="116645"/>
                </a:lnTo>
                <a:lnTo>
                  <a:pt x="37577" y="116029"/>
                </a:lnTo>
                <a:lnTo>
                  <a:pt x="39769" y="115414"/>
                </a:lnTo>
                <a:lnTo>
                  <a:pt x="41985" y="114811"/>
                </a:lnTo>
                <a:lnTo>
                  <a:pt x="44225" y="114218"/>
                </a:lnTo>
                <a:lnTo>
                  <a:pt x="46465" y="113637"/>
                </a:lnTo>
                <a:lnTo>
                  <a:pt x="48704" y="113079"/>
                </a:lnTo>
                <a:lnTo>
                  <a:pt x="50968" y="112521"/>
                </a:lnTo>
                <a:lnTo>
                  <a:pt x="53256" y="111974"/>
                </a:lnTo>
                <a:lnTo>
                  <a:pt x="55543" y="111439"/>
                </a:lnTo>
                <a:lnTo>
                  <a:pt x="57830" y="110926"/>
                </a:lnTo>
                <a:lnTo>
                  <a:pt x="60142" y="110414"/>
                </a:lnTo>
                <a:lnTo>
                  <a:pt x="62477" y="109912"/>
                </a:lnTo>
                <a:lnTo>
                  <a:pt x="64812" y="109434"/>
                </a:lnTo>
                <a:lnTo>
                  <a:pt x="67171" y="108956"/>
                </a:lnTo>
                <a:lnTo>
                  <a:pt x="69530" y="108489"/>
                </a:lnTo>
                <a:lnTo>
                  <a:pt x="71913" y="108033"/>
                </a:lnTo>
                <a:lnTo>
                  <a:pt x="74319" y="107600"/>
                </a:lnTo>
                <a:lnTo>
                  <a:pt x="76726" y="107167"/>
                </a:lnTo>
                <a:lnTo>
                  <a:pt x="79132" y="106746"/>
                </a:lnTo>
                <a:lnTo>
                  <a:pt x="81563" y="106336"/>
                </a:lnTo>
                <a:lnTo>
                  <a:pt x="84017" y="105937"/>
                </a:lnTo>
                <a:lnTo>
                  <a:pt x="86471" y="105550"/>
                </a:lnTo>
                <a:lnTo>
                  <a:pt x="88949" y="105185"/>
                </a:lnTo>
                <a:lnTo>
                  <a:pt x="91451" y="104821"/>
                </a:lnTo>
                <a:lnTo>
                  <a:pt x="91928" y="104741"/>
                </a:lnTo>
                <a:lnTo>
                  <a:pt x="92381" y="104650"/>
                </a:lnTo>
                <a:lnTo>
                  <a:pt x="92810" y="104536"/>
                </a:lnTo>
                <a:lnTo>
                  <a:pt x="93215" y="104422"/>
                </a:lnTo>
                <a:lnTo>
                  <a:pt x="93596" y="104297"/>
                </a:lnTo>
                <a:lnTo>
                  <a:pt x="93929" y="104149"/>
                </a:lnTo>
                <a:lnTo>
                  <a:pt x="94239" y="104001"/>
                </a:lnTo>
                <a:lnTo>
                  <a:pt x="94549" y="103852"/>
                </a:lnTo>
                <a:lnTo>
                  <a:pt x="94787" y="103682"/>
                </a:lnTo>
                <a:lnTo>
                  <a:pt x="95026" y="103511"/>
                </a:lnTo>
                <a:lnTo>
                  <a:pt x="95216" y="103328"/>
                </a:lnTo>
                <a:lnTo>
                  <a:pt x="95407" y="103146"/>
                </a:lnTo>
                <a:lnTo>
                  <a:pt x="95550" y="102953"/>
                </a:lnTo>
                <a:lnTo>
                  <a:pt x="95669" y="102759"/>
                </a:lnTo>
                <a:lnTo>
                  <a:pt x="95740" y="102565"/>
                </a:lnTo>
                <a:lnTo>
                  <a:pt x="95812" y="102360"/>
                </a:lnTo>
                <a:lnTo>
                  <a:pt x="95836" y="102155"/>
                </a:lnTo>
                <a:lnTo>
                  <a:pt x="95836" y="101950"/>
                </a:lnTo>
                <a:lnTo>
                  <a:pt x="95812" y="101745"/>
                </a:lnTo>
                <a:lnTo>
                  <a:pt x="95764" y="101540"/>
                </a:lnTo>
                <a:lnTo>
                  <a:pt x="95693" y="101346"/>
                </a:lnTo>
                <a:lnTo>
                  <a:pt x="95574" y="101141"/>
                </a:lnTo>
                <a:lnTo>
                  <a:pt x="95431" y="100936"/>
                </a:lnTo>
                <a:lnTo>
                  <a:pt x="95264" y="100743"/>
                </a:lnTo>
                <a:lnTo>
                  <a:pt x="95073" y="100560"/>
                </a:lnTo>
                <a:lnTo>
                  <a:pt x="94859" y="100367"/>
                </a:lnTo>
                <a:lnTo>
                  <a:pt x="94597" y="100196"/>
                </a:lnTo>
                <a:lnTo>
                  <a:pt x="94311" y="100014"/>
                </a:lnTo>
                <a:lnTo>
                  <a:pt x="94025" y="99854"/>
                </a:lnTo>
                <a:lnTo>
                  <a:pt x="93667" y="99695"/>
                </a:lnTo>
                <a:lnTo>
                  <a:pt x="93310" y="99547"/>
                </a:lnTo>
                <a:lnTo>
                  <a:pt x="92929" y="99410"/>
                </a:lnTo>
                <a:lnTo>
                  <a:pt x="88354" y="97918"/>
                </a:lnTo>
                <a:lnTo>
                  <a:pt x="83779" y="96425"/>
                </a:lnTo>
                <a:lnTo>
                  <a:pt x="79180" y="94956"/>
                </a:lnTo>
                <a:lnTo>
                  <a:pt x="74581" y="93498"/>
                </a:lnTo>
                <a:lnTo>
                  <a:pt x="69959" y="92040"/>
                </a:lnTo>
                <a:lnTo>
                  <a:pt x="65312" y="90605"/>
                </a:lnTo>
                <a:lnTo>
                  <a:pt x="60666" y="89169"/>
                </a:lnTo>
                <a:lnTo>
                  <a:pt x="55996" y="87757"/>
                </a:lnTo>
                <a:lnTo>
                  <a:pt x="51325" y="86344"/>
                </a:lnTo>
                <a:lnTo>
                  <a:pt x="46631" y="84955"/>
                </a:lnTo>
                <a:lnTo>
                  <a:pt x="41937" y="83565"/>
                </a:lnTo>
                <a:lnTo>
                  <a:pt x="37219" y="82187"/>
                </a:lnTo>
                <a:lnTo>
                  <a:pt x="32478" y="80820"/>
                </a:lnTo>
                <a:lnTo>
                  <a:pt x="27736" y="79464"/>
                </a:lnTo>
                <a:lnTo>
                  <a:pt x="22970" y="78120"/>
                </a:lnTo>
                <a:lnTo>
                  <a:pt x="18205" y="76776"/>
                </a:lnTo>
                <a:lnTo>
                  <a:pt x="20397" y="76172"/>
                </a:lnTo>
                <a:lnTo>
                  <a:pt x="22613" y="75568"/>
                </a:lnTo>
                <a:lnTo>
                  <a:pt x="24829" y="74976"/>
                </a:lnTo>
                <a:lnTo>
                  <a:pt x="27045" y="74395"/>
                </a:lnTo>
                <a:lnTo>
                  <a:pt x="29285" y="73826"/>
                </a:lnTo>
                <a:lnTo>
                  <a:pt x="31525" y="73267"/>
                </a:lnTo>
                <a:lnTo>
                  <a:pt x="33764" y="72709"/>
                </a:lnTo>
                <a:lnTo>
                  <a:pt x="36004" y="72174"/>
                </a:lnTo>
                <a:lnTo>
                  <a:pt x="38268" y="71638"/>
                </a:lnTo>
                <a:lnTo>
                  <a:pt x="40555" y="71115"/>
                </a:lnTo>
                <a:lnTo>
                  <a:pt x="42819" y="70602"/>
                </a:lnTo>
                <a:lnTo>
                  <a:pt x="45106" y="70101"/>
                </a:lnTo>
                <a:lnTo>
                  <a:pt x="47418" y="69611"/>
                </a:lnTo>
                <a:lnTo>
                  <a:pt x="49729" y="69132"/>
                </a:lnTo>
                <a:lnTo>
                  <a:pt x="52040" y="68654"/>
                </a:lnTo>
                <a:lnTo>
                  <a:pt x="54352" y="68198"/>
                </a:lnTo>
                <a:lnTo>
                  <a:pt x="56687" y="67743"/>
                </a:lnTo>
                <a:lnTo>
                  <a:pt x="59022" y="67298"/>
                </a:lnTo>
                <a:lnTo>
                  <a:pt x="61381" y="66866"/>
                </a:lnTo>
                <a:lnTo>
                  <a:pt x="63740" y="66444"/>
                </a:lnTo>
                <a:lnTo>
                  <a:pt x="66099" y="66034"/>
                </a:lnTo>
                <a:lnTo>
                  <a:pt x="68481" y="65624"/>
                </a:lnTo>
                <a:lnTo>
                  <a:pt x="70888" y="65225"/>
                </a:lnTo>
                <a:lnTo>
                  <a:pt x="73271" y="64849"/>
                </a:lnTo>
                <a:lnTo>
                  <a:pt x="75677" y="64474"/>
                </a:lnTo>
                <a:lnTo>
                  <a:pt x="78108" y="64109"/>
                </a:lnTo>
                <a:lnTo>
                  <a:pt x="80538" y="63756"/>
                </a:lnTo>
                <a:lnTo>
                  <a:pt x="82969" y="63403"/>
                </a:lnTo>
                <a:lnTo>
                  <a:pt x="85423" y="63072"/>
                </a:lnTo>
                <a:lnTo>
                  <a:pt x="87877" y="62742"/>
                </a:lnTo>
                <a:lnTo>
                  <a:pt x="90331" y="62423"/>
                </a:lnTo>
                <a:lnTo>
                  <a:pt x="92810" y="62116"/>
                </a:lnTo>
                <a:lnTo>
                  <a:pt x="93286" y="62047"/>
                </a:lnTo>
                <a:lnTo>
                  <a:pt x="93739" y="61967"/>
                </a:lnTo>
                <a:lnTo>
                  <a:pt x="94168" y="61865"/>
                </a:lnTo>
                <a:lnTo>
                  <a:pt x="94573" y="61751"/>
                </a:lnTo>
                <a:lnTo>
                  <a:pt x="94930" y="61626"/>
                </a:lnTo>
                <a:lnTo>
                  <a:pt x="95288" y="61489"/>
                </a:lnTo>
                <a:lnTo>
                  <a:pt x="95597" y="61341"/>
                </a:lnTo>
                <a:lnTo>
                  <a:pt x="95883" y="61181"/>
                </a:lnTo>
                <a:lnTo>
                  <a:pt x="96145" y="61022"/>
                </a:lnTo>
                <a:lnTo>
                  <a:pt x="96384" y="60840"/>
                </a:lnTo>
                <a:lnTo>
                  <a:pt x="96598" y="60658"/>
                </a:lnTo>
                <a:lnTo>
                  <a:pt x="96765" y="60464"/>
                </a:lnTo>
                <a:lnTo>
                  <a:pt x="96908" y="60270"/>
                </a:lnTo>
                <a:lnTo>
                  <a:pt x="97027" y="60065"/>
                </a:lnTo>
                <a:lnTo>
                  <a:pt x="97122" y="59860"/>
                </a:lnTo>
                <a:lnTo>
                  <a:pt x="97194" y="59655"/>
                </a:lnTo>
                <a:lnTo>
                  <a:pt x="97242" y="59450"/>
                </a:lnTo>
                <a:lnTo>
                  <a:pt x="97242" y="59245"/>
                </a:lnTo>
                <a:lnTo>
                  <a:pt x="97218" y="59029"/>
                </a:lnTo>
                <a:lnTo>
                  <a:pt x="97170" y="58824"/>
                </a:lnTo>
                <a:lnTo>
                  <a:pt x="97099" y="58619"/>
                </a:lnTo>
                <a:lnTo>
                  <a:pt x="97003" y="58413"/>
                </a:lnTo>
                <a:lnTo>
                  <a:pt x="96860" y="58208"/>
                </a:lnTo>
                <a:lnTo>
                  <a:pt x="96693" y="58015"/>
                </a:lnTo>
                <a:lnTo>
                  <a:pt x="96503" y="57821"/>
                </a:lnTo>
                <a:lnTo>
                  <a:pt x="96265" y="57639"/>
                </a:lnTo>
                <a:lnTo>
                  <a:pt x="96026" y="57457"/>
                </a:lnTo>
                <a:lnTo>
                  <a:pt x="95740" y="57286"/>
                </a:lnTo>
                <a:lnTo>
                  <a:pt x="95431" y="57126"/>
                </a:lnTo>
                <a:lnTo>
                  <a:pt x="95073" y="56978"/>
                </a:lnTo>
                <a:lnTo>
                  <a:pt x="94692" y="56842"/>
                </a:lnTo>
                <a:lnTo>
                  <a:pt x="94287" y="56716"/>
                </a:lnTo>
                <a:lnTo>
                  <a:pt x="90379" y="55611"/>
                </a:lnTo>
                <a:lnTo>
                  <a:pt x="86448" y="54518"/>
                </a:lnTo>
                <a:lnTo>
                  <a:pt x="82492" y="53447"/>
                </a:lnTo>
                <a:lnTo>
                  <a:pt x="78537" y="52388"/>
                </a:lnTo>
                <a:lnTo>
                  <a:pt x="74558" y="51340"/>
                </a:lnTo>
                <a:lnTo>
                  <a:pt x="70578" y="50314"/>
                </a:lnTo>
                <a:lnTo>
                  <a:pt x="66575" y="49312"/>
                </a:lnTo>
                <a:lnTo>
                  <a:pt x="62548" y="48321"/>
                </a:lnTo>
                <a:lnTo>
                  <a:pt x="58498" y="47341"/>
                </a:lnTo>
                <a:lnTo>
                  <a:pt x="54447" y="46373"/>
                </a:lnTo>
                <a:lnTo>
                  <a:pt x="50396" y="45428"/>
                </a:lnTo>
                <a:lnTo>
                  <a:pt x="46298" y="44494"/>
                </a:lnTo>
                <a:lnTo>
                  <a:pt x="42199" y="43571"/>
                </a:lnTo>
                <a:lnTo>
                  <a:pt x="38077" y="42660"/>
                </a:lnTo>
                <a:lnTo>
                  <a:pt x="33955" y="41771"/>
                </a:lnTo>
                <a:lnTo>
                  <a:pt x="29809" y="40894"/>
                </a:lnTo>
                <a:lnTo>
                  <a:pt x="34122" y="39949"/>
                </a:lnTo>
                <a:lnTo>
                  <a:pt x="38435" y="39014"/>
                </a:lnTo>
                <a:lnTo>
                  <a:pt x="42771" y="38092"/>
                </a:lnTo>
                <a:lnTo>
                  <a:pt x="47108" y="37192"/>
                </a:lnTo>
                <a:lnTo>
                  <a:pt x="51468" y="36303"/>
                </a:lnTo>
                <a:lnTo>
                  <a:pt x="55853" y="35438"/>
                </a:lnTo>
                <a:lnTo>
                  <a:pt x="60237" y="34583"/>
                </a:lnTo>
                <a:lnTo>
                  <a:pt x="64621" y="33740"/>
                </a:lnTo>
                <a:lnTo>
                  <a:pt x="69029" y="32920"/>
                </a:lnTo>
                <a:lnTo>
                  <a:pt x="73461" y="32112"/>
                </a:lnTo>
                <a:lnTo>
                  <a:pt x="77893" y="31314"/>
                </a:lnTo>
                <a:lnTo>
                  <a:pt x="82349" y="30540"/>
                </a:lnTo>
                <a:lnTo>
                  <a:pt x="86805" y="29776"/>
                </a:lnTo>
                <a:lnTo>
                  <a:pt x="91308" y="29036"/>
                </a:lnTo>
                <a:lnTo>
                  <a:pt x="95788" y="28296"/>
                </a:lnTo>
                <a:lnTo>
                  <a:pt x="100315" y="27589"/>
                </a:lnTo>
                <a:lnTo>
                  <a:pt x="100768" y="27510"/>
                </a:lnTo>
                <a:lnTo>
                  <a:pt x="101221" y="27407"/>
                </a:lnTo>
                <a:lnTo>
                  <a:pt x="101650" y="27304"/>
                </a:lnTo>
                <a:lnTo>
                  <a:pt x="102031" y="27179"/>
                </a:lnTo>
                <a:lnTo>
                  <a:pt x="102388" y="27054"/>
                </a:lnTo>
                <a:lnTo>
                  <a:pt x="102722" y="26917"/>
                </a:lnTo>
                <a:lnTo>
                  <a:pt x="103056" y="26769"/>
                </a:lnTo>
                <a:lnTo>
                  <a:pt x="103318" y="26610"/>
                </a:lnTo>
                <a:lnTo>
                  <a:pt x="103580" y="26450"/>
                </a:lnTo>
                <a:lnTo>
                  <a:pt x="103818" y="26279"/>
                </a:lnTo>
                <a:lnTo>
                  <a:pt x="104009" y="26108"/>
                </a:lnTo>
                <a:lnTo>
                  <a:pt x="104175" y="25926"/>
                </a:lnTo>
                <a:lnTo>
                  <a:pt x="104342" y="25733"/>
                </a:lnTo>
                <a:lnTo>
                  <a:pt x="104438" y="25550"/>
                </a:lnTo>
                <a:lnTo>
                  <a:pt x="104533" y="25357"/>
                </a:lnTo>
                <a:lnTo>
                  <a:pt x="104604" y="25163"/>
                </a:lnTo>
                <a:lnTo>
                  <a:pt x="104628" y="24958"/>
                </a:lnTo>
                <a:lnTo>
                  <a:pt x="104652" y="24764"/>
                </a:lnTo>
                <a:lnTo>
                  <a:pt x="104628" y="24559"/>
                </a:lnTo>
                <a:lnTo>
                  <a:pt x="104580" y="24366"/>
                </a:lnTo>
                <a:lnTo>
                  <a:pt x="104509" y="24161"/>
                </a:lnTo>
                <a:lnTo>
                  <a:pt x="104390" y="23967"/>
                </a:lnTo>
                <a:lnTo>
                  <a:pt x="104247" y="23773"/>
                </a:lnTo>
                <a:lnTo>
                  <a:pt x="104104" y="23580"/>
                </a:lnTo>
                <a:lnTo>
                  <a:pt x="103913" y="23397"/>
                </a:lnTo>
                <a:lnTo>
                  <a:pt x="103675" y="23215"/>
                </a:lnTo>
                <a:lnTo>
                  <a:pt x="103437" y="23044"/>
                </a:lnTo>
                <a:lnTo>
                  <a:pt x="103151" y="22873"/>
                </a:lnTo>
                <a:lnTo>
                  <a:pt x="102865" y="22702"/>
                </a:lnTo>
                <a:lnTo>
                  <a:pt x="102531" y="22554"/>
                </a:lnTo>
                <a:lnTo>
                  <a:pt x="102150" y="22406"/>
                </a:lnTo>
                <a:lnTo>
                  <a:pt x="101769" y="22270"/>
                </a:lnTo>
                <a:lnTo>
                  <a:pt x="99195" y="21427"/>
                </a:lnTo>
                <a:lnTo>
                  <a:pt x="96598" y="20595"/>
                </a:lnTo>
                <a:lnTo>
                  <a:pt x="94025" y="19775"/>
                </a:lnTo>
                <a:lnTo>
                  <a:pt x="91428" y="18966"/>
                </a:lnTo>
                <a:lnTo>
                  <a:pt x="88830" y="18169"/>
                </a:lnTo>
                <a:lnTo>
                  <a:pt x="86209" y="17383"/>
                </a:lnTo>
                <a:lnTo>
                  <a:pt x="83588" y="16597"/>
                </a:lnTo>
                <a:lnTo>
                  <a:pt x="80943" y="15822"/>
                </a:lnTo>
                <a:lnTo>
                  <a:pt x="78322" y="15070"/>
                </a:lnTo>
                <a:lnTo>
                  <a:pt x="75654" y="14307"/>
                </a:lnTo>
                <a:lnTo>
                  <a:pt x="73009" y="13567"/>
                </a:lnTo>
                <a:lnTo>
                  <a:pt x="70340" y="12838"/>
                </a:lnTo>
                <a:lnTo>
                  <a:pt x="67671" y="12109"/>
                </a:lnTo>
                <a:lnTo>
                  <a:pt x="64979" y="11403"/>
                </a:lnTo>
                <a:lnTo>
                  <a:pt x="62286" y="10696"/>
                </a:lnTo>
                <a:lnTo>
                  <a:pt x="59570" y="9990"/>
                </a:lnTo>
                <a:lnTo>
                  <a:pt x="56854" y="9307"/>
                </a:lnTo>
                <a:lnTo>
                  <a:pt x="54113" y="8635"/>
                </a:lnTo>
                <a:lnTo>
                  <a:pt x="51373" y="7962"/>
                </a:lnTo>
                <a:lnTo>
                  <a:pt x="48633" y="7302"/>
                </a:lnTo>
                <a:lnTo>
                  <a:pt x="45869" y="6652"/>
                </a:lnTo>
                <a:lnTo>
                  <a:pt x="43105" y="6015"/>
                </a:lnTo>
                <a:lnTo>
                  <a:pt x="40317" y="5388"/>
                </a:lnTo>
                <a:lnTo>
                  <a:pt x="37529" y="4762"/>
                </a:lnTo>
                <a:lnTo>
                  <a:pt x="34718" y="4158"/>
                </a:lnTo>
                <a:lnTo>
                  <a:pt x="31882" y="3554"/>
                </a:lnTo>
                <a:lnTo>
                  <a:pt x="29070" y="2962"/>
                </a:lnTo>
                <a:lnTo>
                  <a:pt x="26211" y="2369"/>
                </a:lnTo>
                <a:lnTo>
                  <a:pt x="23352" y="1800"/>
                </a:lnTo>
                <a:lnTo>
                  <a:pt x="20492" y="1230"/>
                </a:lnTo>
                <a:lnTo>
                  <a:pt x="17609" y="684"/>
                </a:lnTo>
                <a:lnTo>
                  <a:pt x="14702" y="137"/>
                </a:lnTo>
                <a:lnTo>
                  <a:pt x="14273" y="68"/>
                </a:lnTo>
                <a:lnTo>
                  <a:pt x="13844" y="23"/>
                </a:lnTo>
                <a:lnTo>
                  <a:pt x="1343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5"/>
          <p:cNvSpPr txBox="1">
            <a:spLocks noGrp="1"/>
          </p:cNvSpPr>
          <p:nvPr>
            <p:ph type="title"/>
          </p:nvPr>
        </p:nvSpPr>
        <p:spPr>
          <a:xfrm>
            <a:off x="3002800" y="12855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9" name="Google Shape;269;p15"/>
          <p:cNvSpPr txBox="1">
            <a:spLocks noGrp="1"/>
          </p:cNvSpPr>
          <p:nvPr>
            <p:ph type="title" idx="2" hasCustomPrompt="1"/>
          </p:nvPr>
        </p:nvSpPr>
        <p:spPr>
          <a:xfrm>
            <a:off x="2313629" y="1119433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0" name="Google Shape;270;p15"/>
          <p:cNvSpPr txBox="1">
            <a:spLocks noGrp="1"/>
          </p:cNvSpPr>
          <p:nvPr>
            <p:ph type="subTitle" idx="1"/>
          </p:nvPr>
        </p:nvSpPr>
        <p:spPr>
          <a:xfrm>
            <a:off x="3002800" y="1872100"/>
            <a:ext cx="20298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15"/>
          <p:cNvSpPr txBox="1">
            <a:spLocks noGrp="1"/>
          </p:cNvSpPr>
          <p:nvPr>
            <p:ph type="title" idx="3"/>
          </p:nvPr>
        </p:nvSpPr>
        <p:spPr>
          <a:xfrm>
            <a:off x="6214974" y="1285575"/>
            <a:ext cx="1548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2" name="Google Shape;272;p15"/>
          <p:cNvSpPr txBox="1">
            <a:spLocks noGrp="1"/>
          </p:cNvSpPr>
          <p:nvPr>
            <p:ph type="title" idx="4" hasCustomPrompt="1"/>
          </p:nvPr>
        </p:nvSpPr>
        <p:spPr>
          <a:xfrm>
            <a:off x="5487554" y="1119433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3" name="Google Shape;273;p15"/>
          <p:cNvSpPr txBox="1">
            <a:spLocks noGrp="1"/>
          </p:cNvSpPr>
          <p:nvPr>
            <p:ph type="subTitle" idx="5"/>
          </p:nvPr>
        </p:nvSpPr>
        <p:spPr>
          <a:xfrm>
            <a:off x="6214974" y="1872100"/>
            <a:ext cx="19929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5"/>
          <p:cNvSpPr txBox="1">
            <a:spLocks noGrp="1"/>
          </p:cNvSpPr>
          <p:nvPr>
            <p:ph type="title" idx="6"/>
          </p:nvPr>
        </p:nvSpPr>
        <p:spPr>
          <a:xfrm>
            <a:off x="3002800" y="31511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5" name="Google Shape;275;p15"/>
          <p:cNvSpPr txBox="1">
            <a:spLocks noGrp="1"/>
          </p:cNvSpPr>
          <p:nvPr>
            <p:ph type="title" idx="7" hasCustomPrompt="1"/>
          </p:nvPr>
        </p:nvSpPr>
        <p:spPr>
          <a:xfrm>
            <a:off x="2313629" y="2993484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6" name="Google Shape;276;p15"/>
          <p:cNvSpPr txBox="1">
            <a:spLocks noGrp="1"/>
          </p:cNvSpPr>
          <p:nvPr>
            <p:ph type="subTitle" idx="8"/>
          </p:nvPr>
        </p:nvSpPr>
        <p:spPr>
          <a:xfrm>
            <a:off x="3002800" y="3737700"/>
            <a:ext cx="20298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15"/>
          <p:cNvSpPr txBox="1">
            <a:spLocks noGrp="1"/>
          </p:cNvSpPr>
          <p:nvPr>
            <p:ph type="title" idx="9"/>
          </p:nvPr>
        </p:nvSpPr>
        <p:spPr>
          <a:xfrm>
            <a:off x="6214974" y="3151175"/>
            <a:ext cx="1763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8" name="Google Shape;278;p15"/>
          <p:cNvSpPr txBox="1">
            <a:spLocks noGrp="1"/>
          </p:cNvSpPr>
          <p:nvPr>
            <p:ph type="title" idx="13" hasCustomPrompt="1"/>
          </p:nvPr>
        </p:nvSpPr>
        <p:spPr>
          <a:xfrm>
            <a:off x="5487554" y="2993484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9" name="Google Shape;279;p15"/>
          <p:cNvSpPr txBox="1">
            <a:spLocks noGrp="1"/>
          </p:cNvSpPr>
          <p:nvPr>
            <p:ph type="subTitle" idx="14"/>
          </p:nvPr>
        </p:nvSpPr>
        <p:spPr>
          <a:xfrm>
            <a:off x="6214974" y="3737700"/>
            <a:ext cx="1992900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15"/>
          <p:cNvSpPr/>
          <p:nvPr/>
        </p:nvSpPr>
        <p:spPr>
          <a:xfrm rot="10800000">
            <a:off x="-382" y="1744861"/>
            <a:ext cx="2400259" cy="3405572"/>
          </a:xfrm>
          <a:custGeom>
            <a:avLst/>
            <a:gdLst/>
            <a:ahLst/>
            <a:cxnLst/>
            <a:rect l="l" t="t" r="r" b="b"/>
            <a:pathLst>
              <a:path w="501098" h="388653" extrusionOk="0">
                <a:moveTo>
                  <a:pt x="1" y="0"/>
                </a:moveTo>
                <a:lnTo>
                  <a:pt x="501098" y="388652"/>
                </a:lnTo>
                <a:lnTo>
                  <a:pt x="50109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15"/>
          <p:cNvSpPr/>
          <p:nvPr/>
        </p:nvSpPr>
        <p:spPr>
          <a:xfrm rot="10800000">
            <a:off x="7899585" y="143595"/>
            <a:ext cx="824141" cy="385778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5"/>
          <p:cNvSpPr/>
          <p:nvPr/>
        </p:nvSpPr>
        <p:spPr>
          <a:xfrm rot="10800000">
            <a:off x="8241378" y="4532032"/>
            <a:ext cx="304753" cy="221542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5"/>
          <p:cNvSpPr/>
          <p:nvPr/>
        </p:nvSpPr>
        <p:spPr>
          <a:xfrm rot="10800000">
            <a:off x="5124707" y="4691718"/>
            <a:ext cx="731913" cy="293645"/>
          </a:xfrm>
          <a:custGeom>
            <a:avLst/>
            <a:gdLst/>
            <a:ahLst/>
            <a:cxnLst/>
            <a:rect l="l" t="t" r="r" b="b"/>
            <a:pathLst>
              <a:path w="164198" h="36008" extrusionOk="0">
                <a:moveTo>
                  <a:pt x="160719" y="0"/>
                </a:moveTo>
                <a:lnTo>
                  <a:pt x="160433" y="12"/>
                </a:lnTo>
                <a:lnTo>
                  <a:pt x="160123" y="23"/>
                </a:lnTo>
                <a:lnTo>
                  <a:pt x="159837" y="57"/>
                </a:lnTo>
                <a:lnTo>
                  <a:pt x="159527" y="103"/>
                </a:lnTo>
                <a:lnTo>
                  <a:pt x="159265" y="160"/>
                </a:lnTo>
                <a:lnTo>
                  <a:pt x="158979" y="228"/>
                </a:lnTo>
                <a:lnTo>
                  <a:pt x="158717" y="308"/>
                </a:lnTo>
                <a:lnTo>
                  <a:pt x="158479" y="399"/>
                </a:lnTo>
                <a:lnTo>
                  <a:pt x="158241" y="501"/>
                </a:lnTo>
                <a:lnTo>
                  <a:pt x="158026" y="615"/>
                </a:lnTo>
                <a:lnTo>
                  <a:pt x="157835" y="752"/>
                </a:lnTo>
                <a:lnTo>
                  <a:pt x="157669" y="889"/>
                </a:lnTo>
                <a:lnTo>
                  <a:pt x="157526" y="1037"/>
                </a:lnTo>
                <a:lnTo>
                  <a:pt x="157407" y="1208"/>
                </a:lnTo>
                <a:lnTo>
                  <a:pt x="157335" y="1378"/>
                </a:lnTo>
                <a:lnTo>
                  <a:pt x="157287" y="1572"/>
                </a:lnTo>
                <a:lnTo>
                  <a:pt x="157097" y="2404"/>
                </a:lnTo>
                <a:lnTo>
                  <a:pt x="156882" y="3224"/>
                </a:lnTo>
                <a:lnTo>
                  <a:pt x="156620" y="4044"/>
                </a:lnTo>
                <a:lnTo>
                  <a:pt x="156311" y="4853"/>
                </a:lnTo>
                <a:lnTo>
                  <a:pt x="155977" y="5650"/>
                </a:lnTo>
                <a:lnTo>
                  <a:pt x="155620" y="6436"/>
                </a:lnTo>
                <a:lnTo>
                  <a:pt x="155214" y="7222"/>
                </a:lnTo>
                <a:lnTo>
                  <a:pt x="154786" y="7985"/>
                </a:lnTo>
                <a:lnTo>
                  <a:pt x="154309" y="8749"/>
                </a:lnTo>
                <a:lnTo>
                  <a:pt x="153785" y="9500"/>
                </a:lnTo>
                <a:lnTo>
                  <a:pt x="153237" y="10229"/>
                </a:lnTo>
                <a:lnTo>
                  <a:pt x="152665" y="10958"/>
                </a:lnTo>
                <a:lnTo>
                  <a:pt x="152069" y="11687"/>
                </a:lnTo>
                <a:lnTo>
                  <a:pt x="151426" y="12394"/>
                </a:lnTo>
                <a:lnTo>
                  <a:pt x="150735" y="13089"/>
                </a:lnTo>
                <a:lnTo>
                  <a:pt x="150044" y="13772"/>
                </a:lnTo>
                <a:lnTo>
                  <a:pt x="149305" y="14444"/>
                </a:lnTo>
                <a:lnTo>
                  <a:pt x="148519" y="15105"/>
                </a:lnTo>
                <a:lnTo>
                  <a:pt x="147733" y="15765"/>
                </a:lnTo>
                <a:lnTo>
                  <a:pt x="146899" y="16403"/>
                </a:lnTo>
                <a:lnTo>
                  <a:pt x="146041" y="17030"/>
                </a:lnTo>
                <a:lnTo>
                  <a:pt x="145159" y="17645"/>
                </a:lnTo>
                <a:lnTo>
                  <a:pt x="144230" y="18249"/>
                </a:lnTo>
                <a:lnTo>
                  <a:pt x="143277" y="18841"/>
                </a:lnTo>
                <a:lnTo>
                  <a:pt x="142300" y="19422"/>
                </a:lnTo>
                <a:lnTo>
                  <a:pt x="141299" y="19991"/>
                </a:lnTo>
                <a:lnTo>
                  <a:pt x="140274" y="20538"/>
                </a:lnTo>
                <a:lnTo>
                  <a:pt x="139202" y="21085"/>
                </a:lnTo>
                <a:lnTo>
                  <a:pt x="138130" y="21609"/>
                </a:lnTo>
                <a:lnTo>
                  <a:pt x="137010" y="22122"/>
                </a:lnTo>
                <a:lnTo>
                  <a:pt x="135890" y="22623"/>
                </a:lnTo>
                <a:lnTo>
                  <a:pt x="134723" y="23113"/>
                </a:lnTo>
                <a:lnTo>
                  <a:pt x="133531" y="23591"/>
                </a:lnTo>
                <a:lnTo>
                  <a:pt x="132316" y="24047"/>
                </a:lnTo>
                <a:lnTo>
                  <a:pt x="131077" y="24491"/>
                </a:lnTo>
                <a:lnTo>
                  <a:pt x="129814" y="24924"/>
                </a:lnTo>
                <a:lnTo>
                  <a:pt x="128551" y="25345"/>
                </a:lnTo>
                <a:lnTo>
                  <a:pt x="127241" y="25744"/>
                </a:lnTo>
                <a:lnTo>
                  <a:pt x="125906" y="26131"/>
                </a:lnTo>
                <a:lnTo>
                  <a:pt x="124548" y="26507"/>
                </a:lnTo>
                <a:lnTo>
                  <a:pt x="123190" y="26860"/>
                </a:lnTo>
                <a:lnTo>
                  <a:pt x="121784" y="27202"/>
                </a:lnTo>
                <a:lnTo>
                  <a:pt x="120378" y="27532"/>
                </a:lnTo>
                <a:lnTo>
                  <a:pt x="118949" y="27840"/>
                </a:lnTo>
                <a:lnTo>
                  <a:pt x="117495" y="28136"/>
                </a:lnTo>
                <a:lnTo>
                  <a:pt x="116018" y="28409"/>
                </a:lnTo>
                <a:lnTo>
                  <a:pt x="114517" y="28683"/>
                </a:lnTo>
                <a:lnTo>
                  <a:pt x="113016" y="28922"/>
                </a:lnTo>
                <a:lnTo>
                  <a:pt x="111491" y="29161"/>
                </a:lnTo>
                <a:lnTo>
                  <a:pt x="109942" y="29366"/>
                </a:lnTo>
                <a:lnTo>
                  <a:pt x="108369" y="29571"/>
                </a:lnTo>
                <a:lnTo>
                  <a:pt x="106796" y="29754"/>
                </a:lnTo>
                <a:lnTo>
                  <a:pt x="105200" y="29913"/>
                </a:lnTo>
                <a:lnTo>
                  <a:pt x="103580" y="30061"/>
                </a:lnTo>
                <a:lnTo>
                  <a:pt x="101936" y="30186"/>
                </a:lnTo>
                <a:lnTo>
                  <a:pt x="100292" y="30300"/>
                </a:lnTo>
                <a:lnTo>
                  <a:pt x="98647" y="30392"/>
                </a:lnTo>
                <a:lnTo>
                  <a:pt x="96956" y="30471"/>
                </a:lnTo>
                <a:lnTo>
                  <a:pt x="95264" y="30528"/>
                </a:lnTo>
                <a:lnTo>
                  <a:pt x="93572" y="30574"/>
                </a:lnTo>
                <a:lnTo>
                  <a:pt x="91856" y="30585"/>
                </a:lnTo>
                <a:lnTo>
                  <a:pt x="90117" y="30597"/>
                </a:lnTo>
                <a:lnTo>
                  <a:pt x="88378" y="30574"/>
                </a:lnTo>
                <a:lnTo>
                  <a:pt x="86614" y="30540"/>
                </a:lnTo>
                <a:lnTo>
                  <a:pt x="85018" y="30494"/>
                </a:lnTo>
                <a:lnTo>
                  <a:pt x="83421" y="30426"/>
                </a:lnTo>
                <a:lnTo>
                  <a:pt x="81825" y="30346"/>
                </a:lnTo>
                <a:lnTo>
                  <a:pt x="80276" y="30255"/>
                </a:lnTo>
                <a:lnTo>
                  <a:pt x="78704" y="30141"/>
                </a:lnTo>
                <a:lnTo>
                  <a:pt x="77179" y="30016"/>
                </a:lnTo>
                <a:lnTo>
                  <a:pt x="75630" y="29879"/>
                </a:lnTo>
                <a:lnTo>
                  <a:pt x="74129" y="29719"/>
                </a:lnTo>
                <a:lnTo>
                  <a:pt x="72628" y="29549"/>
                </a:lnTo>
                <a:lnTo>
                  <a:pt x="71126" y="29366"/>
                </a:lnTo>
                <a:lnTo>
                  <a:pt x="69649" y="29161"/>
                </a:lnTo>
                <a:lnTo>
                  <a:pt x="68172" y="28956"/>
                </a:lnTo>
                <a:lnTo>
                  <a:pt x="66742" y="28728"/>
                </a:lnTo>
                <a:lnTo>
                  <a:pt x="65289" y="28489"/>
                </a:lnTo>
                <a:lnTo>
                  <a:pt x="63859" y="28227"/>
                </a:lnTo>
                <a:lnTo>
                  <a:pt x="62453" y="27965"/>
                </a:lnTo>
                <a:lnTo>
                  <a:pt x="61047" y="27680"/>
                </a:lnTo>
                <a:lnTo>
                  <a:pt x="59665" y="27396"/>
                </a:lnTo>
                <a:lnTo>
                  <a:pt x="58307" y="27088"/>
                </a:lnTo>
                <a:lnTo>
                  <a:pt x="56949" y="26769"/>
                </a:lnTo>
                <a:lnTo>
                  <a:pt x="55591" y="26439"/>
                </a:lnTo>
                <a:lnTo>
                  <a:pt x="54256" y="26108"/>
                </a:lnTo>
                <a:lnTo>
                  <a:pt x="52946" y="25755"/>
                </a:lnTo>
                <a:lnTo>
                  <a:pt x="51635" y="25391"/>
                </a:lnTo>
                <a:lnTo>
                  <a:pt x="50349" y="25015"/>
                </a:lnTo>
                <a:lnTo>
                  <a:pt x="49062" y="24628"/>
                </a:lnTo>
                <a:lnTo>
                  <a:pt x="47799" y="24229"/>
                </a:lnTo>
                <a:lnTo>
                  <a:pt x="46560" y="23830"/>
                </a:lnTo>
                <a:lnTo>
                  <a:pt x="45321" y="23409"/>
                </a:lnTo>
                <a:lnTo>
                  <a:pt x="44106" y="22987"/>
                </a:lnTo>
                <a:lnTo>
                  <a:pt x="42890" y="22554"/>
                </a:lnTo>
                <a:lnTo>
                  <a:pt x="41675" y="22099"/>
                </a:lnTo>
                <a:lnTo>
                  <a:pt x="40508" y="21643"/>
                </a:lnTo>
                <a:lnTo>
                  <a:pt x="39340" y="21188"/>
                </a:lnTo>
                <a:lnTo>
                  <a:pt x="38173" y="20709"/>
                </a:lnTo>
                <a:lnTo>
                  <a:pt x="37029" y="20231"/>
                </a:lnTo>
                <a:lnTo>
                  <a:pt x="35909" y="19741"/>
                </a:lnTo>
                <a:lnTo>
                  <a:pt x="34789" y="19240"/>
                </a:lnTo>
                <a:lnTo>
                  <a:pt x="33693" y="18738"/>
                </a:lnTo>
                <a:lnTo>
                  <a:pt x="32597" y="18226"/>
                </a:lnTo>
                <a:lnTo>
                  <a:pt x="31525" y="17702"/>
                </a:lnTo>
                <a:lnTo>
                  <a:pt x="30452" y="17167"/>
                </a:lnTo>
                <a:lnTo>
                  <a:pt x="29404" y="16631"/>
                </a:lnTo>
                <a:lnTo>
                  <a:pt x="28379" y="16084"/>
                </a:lnTo>
                <a:lnTo>
                  <a:pt x="27355" y="15538"/>
                </a:lnTo>
                <a:lnTo>
                  <a:pt x="26354" y="14979"/>
                </a:lnTo>
                <a:lnTo>
                  <a:pt x="25353" y="14421"/>
                </a:lnTo>
                <a:lnTo>
                  <a:pt x="24376" y="13852"/>
                </a:lnTo>
                <a:lnTo>
                  <a:pt x="23423" y="13271"/>
                </a:lnTo>
                <a:lnTo>
                  <a:pt x="22470" y="12690"/>
                </a:lnTo>
                <a:lnTo>
                  <a:pt x="21541" y="12109"/>
                </a:lnTo>
                <a:lnTo>
                  <a:pt x="20612" y="11517"/>
                </a:lnTo>
                <a:lnTo>
                  <a:pt x="19706" y="10913"/>
                </a:lnTo>
                <a:lnTo>
                  <a:pt x="18801" y="10320"/>
                </a:lnTo>
                <a:lnTo>
                  <a:pt x="17919" y="9705"/>
                </a:lnTo>
                <a:lnTo>
                  <a:pt x="17061" y="9102"/>
                </a:lnTo>
                <a:lnTo>
                  <a:pt x="16203" y="8487"/>
                </a:lnTo>
                <a:lnTo>
                  <a:pt x="15369" y="7871"/>
                </a:lnTo>
                <a:lnTo>
                  <a:pt x="14535" y="7245"/>
                </a:lnTo>
                <a:lnTo>
                  <a:pt x="13725" y="6618"/>
                </a:lnTo>
                <a:lnTo>
                  <a:pt x="12939" y="5992"/>
                </a:lnTo>
                <a:lnTo>
                  <a:pt x="12153" y="5354"/>
                </a:lnTo>
                <a:lnTo>
                  <a:pt x="11390" y="4727"/>
                </a:lnTo>
                <a:lnTo>
                  <a:pt x="10628" y="4090"/>
                </a:lnTo>
                <a:lnTo>
                  <a:pt x="10461" y="3941"/>
                </a:lnTo>
                <a:lnTo>
                  <a:pt x="10270" y="3816"/>
                </a:lnTo>
                <a:lnTo>
                  <a:pt x="10080" y="3691"/>
                </a:lnTo>
                <a:lnTo>
                  <a:pt x="9889" y="3577"/>
                </a:lnTo>
                <a:lnTo>
                  <a:pt x="9675" y="3463"/>
                </a:lnTo>
                <a:lnTo>
                  <a:pt x="9460" y="3372"/>
                </a:lnTo>
                <a:lnTo>
                  <a:pt x="9246" y="3269"/>
                </a:lnTo>
                <a:lnTo>
                  <a:pt x="9007" y="3190"/>
                </a:lnTo>
                <a:lnTo>
                  <a:pt x="8793" y="3110"/>
                </a:lnTo>
                <a:lnTo>
                  <a:pt x="8555" y="3042"/>
                </a:lnTo>
                <a:lnTo>
                  <a:pt x="8316" y="2985"/>
                </a:lnTo>
                <a:lnTo>
                  <a:pt x="8078" y="2928"/>
                </a:lnTo>
                <a:lnTo>
                  <a:pt x="7816" y="2882"/>
                </a:lnTo>
                <a:lnTo>
                  <a:pt x="7578" y="2837"/>
                </a:lnTo>
                <a:lnTo>
                  <a:pt x="7077" y="2780"/>
                </a:lnTo>
                <a:lnTo>
                  <a:pt x="6553" y="2745"/>
                </a:lnTo>
                <a:lnTo>
                  <a:pt x="6029" y="2734"/>
                </a:lnTo>
                <a:lnTo>
                  <a:pt x="5505" y="2745"/>
                </a:lnTo>
                <a:lnTo>
                  <a:pt x="4981" y="2780"/>
                </a:lnTo>
                <a:lnTo>
                  <a:pt x="4480" y="2848"/>
                </a:lnTo>
                <a:lnTo>
                  <a:pt x="3980" y="2928"/>
                </a:lnTo>
                <a:lnTo>
                  <a:pt x="3503" y="3019"/>
                </a:lnTo>
                <a:lnTo>
                  <a:pt x="3027" y="3144"/>
                </a:lnTo>
                <a:lnTo>
                  <a:pt x="2574" y="3281"/>
                </a:lnTo>
                <a:lnTo>
                  <a:pt x="2145" y="3440"/>
                </a:lnTo>
                <a:lnTo>
                  <a:pt x="1740" y="3611"/>
                </a:lnTo>
                <a:lnTo>
                  <a:pt x="1383" y="3793"/>
                </a:lnTo>
                <a:lnTo>
                  <a:pt x="1049" y="3998"/>
                </a:lnTo>
                <a:lnTo>
                  <a:pt x="763" y="4215"/>
                </a:lnTo>
                <a:lnTo>
                  <a:pt x="501" y="4431"/>
                </a:lnTo>
                <a:lnTo>
                  <a:pt x="310" y="4671"/>
                </a:lnTo>
                <a:lnTo>
                  <a:pt x="144" y="4921"/>
                </a:lnTo>
                <a:lnTo>
                  <a:pt x="96" y="5046"/>
                </a:lnTo>
                <a:lnTo>
                  <a:pt x="48" y="5172"/>
                </a:lnTo>
                <a:lnTo>
                  <a:pt x="1" y="5308"/>
                </a:lnTo>
                <a:lnTo>
                  <a:pt x="1" y="5445"/>
                </a:lnTo>
                <a:lnTo>
                  <a:pt x="1" y="5582"/>
                </a:lnTo>
                <a:lnTo>
                  <a:pt x="1" y="5718"/>
                </a:lnTo>
                <a:lnTo>
                  <a:pt x="24" y="5855"/>
                </a:lnTo>
                <a:lnTo>
                  <a:pt x="72" y="5992"/>
                </a:lnTo>
                <a:lnTo>
                  <a:pt x="144" y="6129"/>
                </a:lnTo>
                <a:lnTo>
                  <a:pt x="215" y="6277"/>
                </a:lnTo>
                <a:lnTo>
                  <a:pt x="310" y="6413"/>
                </a:lnTo>
                <a:lnTo>
                  <a:pt x="429" y="6561"/>
                </a:lnTo>
                <a:lnTo>
                  <a:pt x="572" y="6710"/>
                </a:lnTo>
                <a:lnTo>
                  <a:pt x="715" y="6858"/>
                </a:lnTo>
                <a:lnTo>
                  <a:pt x="1669" y="7689"/>
                </a:lnTo>
                <a:lnTo>
                  <a:pt x="2622" y="8521"/>
                </a:lnTo>
                <a:lnTo>
                  <a:pt x="3622" y="9341"/>
                </a:lnTo>
                <a:lnTo>
                  <a:pt x="4647" y="10150"/>
                </a:lnTo>
                <a:lnTo>
                  <a:pt x="5695" y="10958"/>
                </a:lnTo>
                <a:lnTo>
                  <a:pt x="6768" y="11767"/>
                </a:lnTo>
                <a:lnTo>
                  <a:pt x="7864" y="12553"/>
                </a:lnTo>
                <a:lnTo>
                  <a:pt x="8984" y="13339"/>
                </a:lnTo>
                <a:lnTo>
                  <a:pt x="10127" y="14114"/>
                </a:lnTo>
                <a:lnTo>
                  <a:pt x="11295" y="14888"/>
                </a:lnTo>
                <a:lnTo>
                  <a:pt x="12486" y="15651"/>
                </a:lnTo>
                <a:lnTo>
                  <a:pt x="13702" y="16392"/>
                </a:lnTo>
                <a:lnTo>
                  <a:pt x="14941" y="17132"/>
                </a:lnTo>
                <a:lnTo>
                  <a:pt x="16180" y="17873"/>
                </a:lnTo>
                <a:lnTo>
                  <a:pt x="17466" y="18590"/>
                </a:lnTo>
                <a:lnTo>
                  <a:pt x="18777" y="19297"/>
                </a:lnTo>
                <a:lnTo>
                  <a:pt x="20111" y="20003"/>
                </a:lnTo>
                <a:lnTo>
                  <a:pt x="21469" y="20686"/>
                </a:lnTo>
                <a:lnTo>
                  <a:pt x="22828" y="21370"/>
                </a:lnTo>
                <a:lnTo>
                  <a:pt x="24233" y="22030"/>
                </a:lnTo>
                <a:lnTo>
                  <a:pt x="25639" y="22691"/>
                </a:lnTo>
                <a:lnTo>
                  <a:pt x="27069" y="23329"/>
                </a:lnTo>
                <a:lnTo>
                  <a:pt x="28522" y="23967"/>
                </a:lnTo>
                <a:lnTo>
                  <a:pt x="30000" y="24582"/>
                </a:lnTo>
                <a:lnTo>
                  <a:pt x="31501" y="25186"/>
                </a:lnTo>
                <a:lnTo>
                  <a:pt x="33002" y="25778"/>
                </a:lnTo>
                <a:lnTo>
                  <a:pt x="34551" y="26359"/>
                </a:lnTo>
                <a:lnTo>
                  <a:pt x="36100" y="26917"/>
                </a:lnTo>
                <a:lnTo>
                  <a:pt x="37672" y="27475"/>
                </a:lnTo>
                <a:lnTo>
                  <a:pt x="39269" y="28011"/>
                </a:lnTo>
                <a:lnTo>
                  <a:pt x="40865" y="28523"/>
                </a:lnTo>
                <a:lnTo>
                  <a:pt x="42509" y="29036"/>
                </a:lnTo>
                <a:lnTo>
                  <a:pt x="44153" y="29526"/>
                </a:lnTo>
                <a:lnTo>
                  <a:pt x="45821" y="30004"/>
                </a:lnTo>
                <a:lnTo>
                  <a:pt x="47489" y="30460"/>
                </a:lnTo>
                <a:lnTo>
                  <a:pt x="49181" y="30904"/>
                </a:lnTo>
                <a:lnTo>
                  <a:pt x="50897" y="31337"/>
                </a:lnTo>
                <a:lnTo>
                  <a:pt x="52636" y="31747"/>
                </a:lnTo>
                <a:lnTo>
                  <a:pt x="54375" y="32134"/>
                </a:lnTo>
                <a:lnTo>
                  <a:pt x="56139" y="32510"/>
                </a:lnTo>
                <a:lnTo>
                  <a:pt x="57926" y="32875"/>
                </a:lnTo>
                <a:lnTo>
                  <a:pt x="59737" y="33217"/>
                </a:lnTo>
                <a:lnTo>
                  <a:pt x="61524" y="33535"/>
                </a:lnTo>
                <a:lnTo>
                  <a:pt x="63359" y="33843"/>
                </a:lnTo>
                <a:lnTo>
                  <a:pt x="65193" y="34128"/>
                </a:lnTo>
                <a:lnTo>
                  <a:pt x="67052" y="34390"/>
                </a:lnTo>
                <a:lnTo>
                  <a:pt x="68934" y="34640"/>
                </a:lnTo>
                <a:lnTo>
                  <a:pt x="70817" y="34868"/>
                </a:lnTo>
                <a:lnTo>
                  <a:pt x="72699" y="35073"/>
                </a:lnTo>
                <a:lnTo>
                  <a:pt x="74605" y="35267"/>
                </a:lnTo>
                <a:lnTo>
                  <a:pt x="76535" y="35426"/>
                </a:lnTo>
                <a:lnTo>
                  <a:pt x="78465" y="35574"/>
                </a:lnTo>
                <a:lnTo>
                  <a:pt x="80419" y="35700"/>
                </a:lnTo>
                <a:lnTo>
                  <a:pt x="82373" y="35802"/>
                </a:lnTo>
                <a:lnTo>
                  <a:pt x="84351" y="35893"/>
                </a:lnTo>
                <a:lnTo>
                  <a:pt x="86328" y="35950"/>
                </a:lnTo>
                <a:lnTo>
                  <a:pt x="88330" y="35985"/>
                </a:lnTo>
                <a:lnTo>
                  <a:pt x="90332" y="36007"/>
                </a:lnTo>
                <a:lnTo>
                  <a:pt x="92357" y="35996"/>
                </a:lnTo>
                <a:lnTo>
                  <a:pt x="94382" y="35973"/>
                </a:lnTo>
                <a:lnTo>
                  <a:pt x="96431" y="35916"/>
                </a:lnTo>
                <a:lnTo>
                  <a:pt x="98481" y="35836"/>
                </a:lnTo>
                <a:lnTo>
                  <a:pt x="100530" y="35734"/>
                </a:lnTo>
                <a:lnTo>
                  <a:pt x="102603" y="35609"/>
                </a:lnTo>
                <a:lnTo>
                  <a:pt x="104247" y="35495"/>
                </a:lnTo>
                <a:lnTo>
                  <a:pt x="105891" y="35358"/>
                </a:lnTo>
                <a:lnTo>
                  <a:pt x="107535" y="35210"/>
                </a:lnTo>
                <a:lnTo>
                  <a:pt x="109155" y="35039"/>
                </a:lnTo>
                <a:lnTo>
                  <a:pt x="110752" y="34845"/>
                </a:lnTo>
                <a:lnTo>
                  <a:pt x="112348" y="34640"/>
                </a:lnTo>
                <a:lnTo>
                  <a:pt x="113921" y="34424"/>
                </a:lnTo>
                <a:lnTo>
                  <a:pt x="115494" y="34185"/>
                </a:lnTo>
                <a:lnTo>
                  <a:pt x="117042" y="33934"/>
                </a:lnTo>
                <a:lnTo>
                  <a:pt x="118591" y="33672"/>
                </a:lnTo>
                <a:lnTo>
                  <a:pt x="120092" y="33387"/>
                </a:lnTo>
                <a:lnTo>
                  <a:pt x="121617" y="33091"/>
                </a:lnTo>
                <a:lnTo>
                  <a:pt x="123095" y="32784"/>
                </a:lnTo>
                <a:lnTo>
                  <a:pt x="124572" y="32453"/>
                </a:lnTo>
                <a:lnTo>
                  <a:pt x="126025" y="32112"/>
                </a:lnTo>
                <a:lnTo>
                  <a:pt x="127455" y="31747"/>
                </a:lnTo>
                <a:lnTo>
                  <a:pt x="128861" y="31383"/>
                </a:lnTo>
                <a:lnTo>
                  <a:pt x="130267" y="30995"/>
                </a:lnTo>
                <a:lnTo>
                  <a:pt x="131649" y="30597"/>
                </a:lnTo>
                <a:lnTo>
                  <a:pt x="132983" y="30186"/>
                </a:lnTo>
                <a:lnTo>
                  <a:pt x="134318" y="29754"/>
                </a:lnTo>
                <a:lnTo>
                  <a:pt x="135628" y="29321"/>
                </a:lnTo>
                <a:lnTo>
                  <a:pt x="136939" y="28865"/>
                </a:lnTo>
                <a:lnTo>
                  <a:pt x="138201" y="28398"/>
                </a:lnTo>
                <a:lnTo>
                  <a:pt x="139440" y="27920"/>
                </a:lnTo>
                <a:lnTo>
                  <a:pt x="140656" y="27430"/>
                </a:lnTo>
                <a:lnTo>
                  <a:pt x="141847" y="26929"/>
                </a:lnTo>
                <a:lnTo>
                  <a:pt x="143038" y="26416"/>
                </a:lnTo>
                <a:lnTo>
                  <a:pt x="144182" y="25881"/>
                </a:lnTo>
                <a:lnTo>
                  <a:pt x="145302" y="25345"/>
                </a:lnTo>
                <a:lnTo>
                  <a:pt x="146398" y="24799"/>
                </a:lnTo>
                <a:lnTo>
                  <a:pt x="147447" y="24240"/>
                </a:lnTo>
                <a:lnTo>
                  <a:pt x="148495" y="23659"/>
                </a:lnTo>
                <a:lnTo>
                  <a:pt x="149496" y="23078"/>
                </a:lnTo>
                <a:lnTo>
                  <a:pt x="150497" y="22486"/>
                </a:lnTo>
                <a:lnTo>
                  <a:pt x="151450" y="21882"/>
                </a:lnTo>
                <a:lnTo>
                  <a:pt x="152355" y="21267"/>
                </a:lnTo>
                <a:lnTo>
                  <a:pt x="153261" y="20641"/>
                </a:lnTo>
                <a:lnTo>
                  <a:pt x="154118" y="20014"/>
                </a:lnTo>
                <a:lnTo>
                  <a:pt x="154952" y="19365"/>
                </a:lnTo>
                <a:lnTo>
                  <a:pt x="155739" y="18716"/>
                </a:lnTo>
                <a:lnTo>
                  <a:pt x="156525" y="18055"/>
                </a:lnTo>
                <a:lnTo>
                  <a:pt x="157240" y="17383"/>
                </a:lnTo>
                <a:lnTo>
                  <a:pt x="157955" y="16699"/>
                </a:lnTo>
                <a:lnTo>
                  <a:pt x="158622" y="16016"/>
                </a:lnTo>
                <a:lnTo>
                  <a:pt x="159241" y="15321"/>
                </a:lnTo>
                <a:lnTo>
                  <a:pt x="159837" y="14615"/>
                </a:lnTo>
                <a:lnTo>
                  <a:pt x="160409" y="13897"/>
                </a:lnTo>
                <a:lnTo>
                  <a:pt x="160933" y="13180"/>
                </a:lnTo>
                <a:lnTo>
                  <a:pt x="161410" y="12451"/>
                </a:lnTo>
                <a:lnTo>
                  <a:pt x="161862" y="11710"/>
                </a:lnTo>
                <a:lnTo>
                  <a:pt x="162291" y="10970"/>
                </a:lnTo>
                <a:lnTo>
                  <a:pt x="162649" y="10218"/>
                </a:lnTo>
                <a:lnTo>
                  <a:pt x="162982" y="9466"/>
                </a:lnTo>
                <a:lnTo>
                  <a:pt x="163292" y="8703"/>
                </a:lnTo>
                <a:lnTo>
                  <a:pt x="163530" y="7928"/>
                </a:lnTo>
                <a:lnTo>
                  <a:pt x="163745" y="7154"/>
                </a:lnTo>
                <a:lnTo>
                  <a:pt x="163935" y="6368"/>
                </a:lnTo>
                <a:lnTo>
                  <a:pt x="164055" y="5582"/>
                </a:lnTo>
                <a:lnTo>
                  <a:pt x="164150" y="4796"/>
                </a:lnTo>
                <a:lnTo>
                  <a:pt x="164198" y="3998"/>
                </a:lnTo>
                <a:lnTo>
                  <a:pt x="164198" y="3190"/>
                </a:lnTo>
                <a:lnTo>
                  <a:pt x="164174" y="2381"/>
                </a:lnTo>
                <a:lnTo>
                  <a:pt x="164078" y="1572"/>
                </a:lnTo>
                <a:lnTo>
                  <a:pt x="164031" y="1378"/>
                </a:lnTo>
                <a:lnTo>
                  <a:pt x="163959" y="1196"/>
                </a:lnTo>
                <a:lnTo>
                  <a:pt x="163864" y="1037"/>
                </a:lnTo>
                <a:lnTo>
                  <a:pt x="163721" y="877"/>
                </a:lnTo>
                <a:lnTo>
                  <a:pt x="163578" y="741"/>
                </a:lnTo>
                <a:lnTo>
                  <a:pt x="163387" y="604"/>
                </a:lnTo>
                <a:lnTo>
                  <a:pt x="163173" y="490"/>
                </a:lnTo>
                <a:lnTo>
                  <a:pt x="162958" y="387"/>
                </a:lnTo>
                <a:lnTo>
                  <a:pt x="162720" y="296"/>
                </a:lnTo>
                <a:lnTo>
                  <a:pt x="162458" y="217"/>
                </a:lnTo>
                <a:lnTo>
                  <a:pt x="162196" y="148"/>
                </a:lnTo>
                <a:lnTo>
                  <a:pt x="161910" y="91"/>
                </a:lnTo>
                <a:lnTo>
                  <a:pt x="161624" y="57"/>
                </a:lnTo>
                <a:lnTo>
                  <a:pt x="161338" y="23"/>
                </a:lnTo>
                <a:lnTo>
                  <a:pt x="16102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15"/>
          <p:cNvSpPr/>
          <p:nvPr/>
        </p:nvSpPr>
        <p:spPr>
          <a:xfrm rot="10800000">
            <a:off x="8180713" y="3029591"/>
            <a:ext cx="772837" cy="487926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" name="Google Shape;285;p15"/>
          <p:cNvGrpSpPr/>
          <p:nvPr/>
        </p:nvGrpSpPr>
        <p:grpSpPr>
          <a:xfrm>
            <a:off x="4373653" y="76204"/>
            <a:ext cx="881421" cy="520583"/>
            <a:chOff x="3863003" y="76204"/>
            <a:chExt cx="881421" cy="520583"/>
          </a:xfrm>
        </p:grpSpPr>
        <p:sp>
          <p:nvSpPr>
            <p:cNvPr id="286" name="Google Shape;286;p15"/>
            <p:cNvSpPr/>
            <p:nvPr/>
          </p:nvSpPr>
          <p:spPr>
            <a:xfrm rot="10800000">
              <a:off x="4621886" y="493907"/>
              <a:ext cx="122538" cy="102880"/>
            </a:xfrm>
            <a:custGeom>
              <a:avLst/>
              <a:gdLst/>
              <a:ahLst/>
              <a:cxnLst/>
              <a:rect l="l" t="t" r="r" b="b"/>
              <a:pathLst>
                <a:path w="46815" h="12808" extrusionOk="0">
                  <a:moveTo>
                    <a:pt x="3585" y="0"/>
                  </a:moveTo>
                  <a:lnTo>
                    <a:pt x="3264" y="8"/>
                  </a:lnTo>
                  <a:lnTo>
                    <a:pt x="2943" y="23"/>
                  </a:lnTo>
                  <a:lnTo>
                    <a:pt x="2622" y="54"/>
                  </a:lnTo>
                  <a:lnTo>
                    <a:pt x="2301" y="85"/>
                  </a:lnTo>
                  <a:lnTo>
                    <a:pt x="2007" y="116"/>
                  </a:lnTo>
                  <a:lnTo>
                    <a:pt x="1739" y="162"/>
                  </a:lnTo>
                  <a:lnTo>
                    <a:pt x="1445" y="209"/>
                  </a:lnTo>
                  <a:lnTo>
                    <a:pt x="1204" y="263"/>
                  </a:lnTo>
                  <a:lnTo>
                    <a:pt x="964" y="325"/>
                  </a:lnTo>
                  <a:lnTo>
                    <a:pt x="750" y="394"/>
                  </a:lnTo>
                  <a:lnTo>
                    <a:pt x="562" y="464"/>
                  </a:lnTo>
                  <a:lnTo>
                    <a:pt x="402" y="548"/>
                  </a:lnTo>
                  <a:lnTo>
                    <a:pt x="268" y="626"/>
                  </a:lnTo>
                  <a:lnTo>
                    <a:pt x="161" y="718"/>
                  </a:lnTo>
                  <a:lnTo>
                    <a:pt x="81" y="811"/>
                  </a:lnTo>
                  <a:lnTo>
                    <a:pt x="27" y="904"/>
                  </a:lnTo>
                  <a:lnTo>
                    <a:pt x="1" y="1004"/>
                  </a:lnTo>
                  <a:lnTo>
                    <a:pt x="27" y="1112"/>
                  </a:lnTo>
                  <a:lnTo>
                    <a:pt x="108" y="1220"/>
                  </a:lnTo>
                  <a:lnTo>
                    <a:pt x="215" y="1336"/>
                  </a:lnTo>
                  <a:lnTo>
                    <a:pt x="455" y="1567"/>
                  </a:lnTo>
                  <a:lnTo>
                    <a:pt x="750" y="1807"/>
                  </a:lnTo>
                  <a:lnTo>
                    <a:pt x="1365" y="2270"/>
                  </a:lnTo>
                  <a:lnTo>
                    <a:pt x="2034" y="2741"/>
                  </a:lnTo>
                  <a:lnTo>
                    <a:pt x="2783" y="3204"/>
                  </a:lnTo>
                  <a:lnTo>
                    <a:pt x="3585" y="3667"/>
                  </a:lnTo>
                  <a:lnTo>
                    <a:pt x="4441" y="4123"/>
                  </a:lnTo>
                  <a:lnTo>
                    <a:pt x="5351" y="4578"/>
                  </a:lnTo>
                  <a:lnTo>
                    <a:pt x="6314" y="5026"/>
                  </a:lnTo>
                  <a:lnTo>
                    <a:pt x="7330" y="5474"/>
                  </a:lnTo>
                  <a:lnTo>
                    <a:pt x="8400" y="5914"/>
                  </a:lnTo>
                  <a:lnTo>
                    <a:pt x="9524" y="6346"/>
                  </a:lnTo>
                  <a:lnTo>
                    <a:pt x="10701" y="6771"/>
                  </a:lnTo>
                  <a:lnTo>
                    <a:pt x="11905" y="7188"/>
                  </a:lnTo>
                  <a:lnTo>
                    <a:pt x="13162" y="7597"/>
                  </a:lnTo>
                  <a:lnTo>
                    <a:pt x="14446" y="7990"/>
                  </a:lnTo>
                  <a:lnTo>
                    <a:pt x="15784" y="8384"/>
                  </a:lnTo>
                  <a:lnTo>
                    <a:pt x="17121" y="8762"/>
                  </a:lnTo>
                  <a:lnTo>
                    <a:pt x="18539" y="9133"/>
                  </a:lnTo>
                  <a:lnTo>
                    <a:pt x="19957" y="9488"/>
                  </a:lnTo>
                  <a:lnTo>
                    <a:pt x="21401" y="9828"/>
                  </a:lnTo>
                  <a:lnTo>
                    <a:pt x="22899" y="10160"/>
                  </a:lnTo>
                  <a:lnTo>
                    <a:pt x="24397" y="10476"/>
                  </a:lnTo>
                  <a:lnTo>
                    <a:pt x="25949" y="10777"/>
                  </a:lnTo>
                  <a:lnTo>
                    <a:pt x="27500" y="11071"/>
                  </a:lnTo>
                  <a:lnTo>
                    <a:pt x="29052" y="11341"/>
                  </a:lnTo>
                  <a:lnTo>
                    <a:pt x="30657" y="11596"/>
                  </a:lnTo>
                  <a:lnTo>
                    <a:pt x="32262" y="11835"/>
                  </a:lnTo>
                  <a:lnTo>
                    <a:pt x="33867" y="12059"/>
                  </a:lnTo>
                  <a:lnTo>
                    <a:pt x="35499" y="12260"/>
                  </a:lnTo>
                  <a:lnTo>
                    <a:pt x="36301" y="12352"/>
                  </a:lnTo>
                  <a:lnTo>
                    <a:pt x="37130" y="12445"/>
                  </a:lnTo>
                  <a:lnTo>
                    <a:pt x="37933" y="12530"/>
                  </a:lnTo>
                  <a:lnTo>
                    <a:pt x="38762" y="12607"/>
                  </a:lnTo>
                  <a:lnTo>
                    <a:pt x="39592" y="12684"/>
                  </a:lnTo>
                  <a:lnTo>
                    <a:pt x="40394" y="12754"/>
                  </a:lnTo>
                  <a:lnTo>
                    <a:pt x="40902" y="12784"/>
                  </a:lnTo>
                  <a:lnTo>
                    <a:pt x="41411" y="12808"/>
                  </a:lnTo>
                  <a:lnTo>
                    <a:pt x="41892" y="12808"/>
                  </a:lnTo>
                  <a:lnTo>
                    <a:pt x="42347" y="12800"/>
                  </a:lnTo>
                  <a:lnTo>
                    <a:pt x="42802" y="12777"/>
                  </a:lnTo>
                  <a:lnTo>
                    <a:pt x="43230" y="12738"/>
                  </a:lnTo>
                  <a:lnTo>
                    <a:pt x="43658" y="12692"/>
                  </a:lnTo>
                  <a:lnTo>
                    <a:pt x="44059" y="12630"/>
                  </a:lnTo>
                  <a:lnTo>
                    <a:pt x="44433" y="12568"/>
                  </a:lnTo>
                  <a:lnTo>
                    <a:pt x="44781" y="12491"/>
                  </a:lnTo>
                  <a:lnTo>
                    <a:pt x="45102" y="12398"/>
                  </a:lnTo>
                  <a:lnTo>
                    <a:pt x="45423" y="12306"/>
                  </a:lnTo>
                  <a:lnTo>
                    <a:pt x="45691" y="12205"/>
                  </a:lnTo>
                  <a:lnTo>
                    <a:pt x="45931" y="12105"/>
                  </a:lnTo>
                  <a:lnTo>
                    <a:pt x="46172" y="11989"/>
                  </a:lnTo>
                  <a:lnTo>
                    <a:pt x="46359" y="11874"/>
                  </a:lnTo>
                  <a:lnTo>
                    <a:pt x="46520" y="11758"/>
                  </a:lnTo>
                  <a:lnTo>
                    <a:pt x="46654" y="11634"/>
                  </a:lnTo>
                  <a:lnTo>
                    <a:pt x="46734" y="11511"/>
                  </a:lnTo>
                  <a:lnTo>
                    <a:pt x="46814" y="11379"/>
                  </a:lnTo>
                  <a:lnTo>
                    <a:pt x="46814" y="11256"/>
                  </a:lnTo>
                  <a:lnTo>
                    <a:pt x="46814" y="11132"/>
                  </a:lnTo>
                  <a:lnTo>
                    <a:pt x="46761" y="11009"/>
                  </a:lnTo>
                  <a:lnTo>
                    <a:pt x="46654" y="10885"/>
                  </a:lnTo>
                  <a:lnTo>
                    <a:pt x="46520" y="10762"/>
                  </a:lnTo>
                  <a:lnTo>
                    <a:pt x="46359" y="10646"/>
                  </a:lnTo>
                  <a:lnTo>
                    <a:pt x="46145" y="10530"/>
                  </a:lnTo>
                  <a:lnTo>
                    <a:pt x="45878" y="10430"/>
                  </a:lnTo>
                  <a:lnTo>
                    <a:pt x="45557" y="10322"/>
                  </a:lnTo>
                  <a:lnTo>
                    <a:pt x="45182" y="10229"/>
                  </a:lnTo>
                  <a:lnTo>
                    <a:pt x="44781" y="10144"/>
                  </a:lnTo>
                  <a:lnTo>
                    <a:pt x="44326" y="10067"/>
                  </a:lnTo>
                  <a:lnTo>
                    <a:pt x="41491" y="9635"/>
                  </a:lnTo>
                  <a:lnTo>
                    <a:pt x="38682" y="9210"/>
                  </a:lnTo>
                  <a:lnTo>
                    <a:pt x="35900" y="8786"/>
                  </a:lnTo>
                  <a:lnTo>
                    <a:pt x="34536" y="8569"/>
                  </a:lnTo>
                  <a:lnTo>
                    <a:pt x="33171" y="8346"/>
                  </a:lnTo>
                  <a:lnTo>
                    <a:pt x="31807" y="8114"/>
                  </a:lnTo>
                  <a:lnTo>
                    <a:pt x="30470" y="7882"/>
                  </a:lnTo>
                  <a:lnTo>
                    <a:pt x="29159" y="7635"/>
                  </a:lnTo>
                  <a:lnTo>
                    <a:pt x="27848" y="7381"/>
                  </a:lnTo>
                  <a:lnTo>
                    <a:pt x="26564" y="7118"/>
                  </a:lnTo>
                  <a:lnTo>
                    <a:pt x="25280" y="6840"/>
                  </a:lnTo>
                  <a:lnTo>
                    <a:pt x="24049" y="6555"/>
                  </a:lnTo>
                  <a:lnTo>
                    <a:pt x="22819" y="6253"/>
                  </a:lnTo>
                  <a:lnTo>
                    <a:pt x="21615" y="5929"/>
                  </a:lnTo>
                  <a:lnTo>
                    <a:pt x="20465" y="5605"/>
                  </a:lnTo>
                  <a:lnTo>
                    <a:pt x="19341" y="5273"/>
                  </a:lnTo>
                  <a:lnTo>
                    <a:pt x="18271" y="4933"/>
                  </a:lnTo>
                  <a:lnTo>
                    <a:pt x="17228" y="4594"/>
                  </a:lnTo>
                  <a:lnTo>
                    <a:pt x="16238" y="4239"/>
                  </a:lnTo>
                  <a:lnTo>
                    <a:pt x="15248" y="3883"/>
                  </a:lnTo>
                  <a:lnTo>
                    <a:pt x="14312" y="3528"/>
                  </a:lnTo>
                  <a:lnTo>
                    <a:pt x="13376" y="3158"/>
                  </a:lnTo>
                  <a:lnTo>
                    <a:pt x="12440" y="2787"/>
                  </a:lnTo>
                  <a:lnTo>
                    <a:pt x="11557" y="2417"/>
                  </a:lnTo>
                  <a:lnTo>
                    <a:pt x="10647" y="2038"/>
                  </a:lnTo>
                  <a:lnTo>
                    <a:pt x="8882" y="1274"/>
                  </a:lnTo>
                  <a:lnTo>
                    <a:pt x="7116" y="494"/>
                  </a:lnTo>
                  <a:lnTo>
                    <a:pt x="6902" y="409"/>
                  </a:lnTo>
                  <a:lnTo>
                    <a:pt x="6662" y="325"/>
                  </a:lnTo>
                  <a:lnTo>
                    <a:pt x="6394" y="255"/>
                  </a:lnTo>
                  <a:lnTo>
                    <a:pt x="6127" y="193"/>
                  </a:lnTo>
                  <a:lnTo>
                    <a:pt x="5832" y="147"/>
                  </a:lnTo>
                  <a:lnTo>
                    <a:pt x="5538" y="101"/>
                  </a:lnTo>
                  <a:lnTo>
                    <a:pt x="5217" y="62"/>
                  </a:lnTo>
                  <a:lnTo>
                    <a:pt x="4896" y="39"/>
                  </a:lnTo>
                  <a:lnTo>
                    <a:pt x="4575" y="16"/>
                  </a:lnTo>
                  <a:lnTo>
                    <a:pt x="425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5"/>
            <p:cNvSpPr/>
            <p:nvPr/>
          </p:nvSpPr>
          <p:spPr>
            <a:xfrm rot="10800000">
              <a:off x="4461127" y="447397"/>
              <a:ext cx="103491" cy="34668"/>
            </a:xfrm>
            <a:custGeom>
              <a:avLst/>
              <a:gdLst/>
              <a:ahLst/>
              <a:cxnLst/>
              <a:rect l="l" t="t" r="r" b="b"/>
              <a:pathLst>
                <a:path w="39538" h="4316" extrusionOk="0">
                  <a:moveTo>
                    <a:pt x="3505" y="0"/>
                  </a:moveTo>
                  <a:lnTo>
                    <a:pt x="3104" y="8"/>
                  </a:lnTo>
                  <a:lnTo>
                    <a:pt x="2729" y="23"/>
                  </a:lnTo>
                  <a:lnTo>
                    <a:pt x="2381" y="54"/>
                  </a:lnTo>
                  <a:lnTo>
                    <a:pt x="2034" y="93"/>
                  </a:lnTo>
                  <a:lnTo>
                    <a:pt x="1739" y="139"/>
                  </a:lnTo>
                  <a:lnTo>
                    <a:pt x="1445" y="193"/>
                  </a:lnTo>
                  <a:lnTo>
                    <a:pt x="1204" y="255"/>
                  </a:lnTo>
                  <a:lnTo>
                    <a:pt x="963" y="332"/>
                  </a:lnTo>
                  <a:lnTo>
                    <a:pt x="749" y="409"/>
                  </a:lnTo>
                  <a:lnTo>
                    <a:pt x="562" y="494"/>
                  </a:lnTo>
                  <a:lnTo>
                    <a:pt x="402" y="579"/>
                  </a:lnTo>
                  <a:lnTo>
                    <a:pt x="268" y="679"/>
                  </a:lnTo>
                  <a:lnTo>
                    <a:pt x="161" y="772"/>
                  </a:lnTo>
                  <a:lnTo>
                    <a:pt x="81" y="872"/>
                  </a:lnTo>
                  <a:lnTo>
                    <a:pt x="27" y="973"/>
                  </a:lnTo>
                  <a:lnTo>
                    <a:pt x="0" y="1081"/>
                  </a:lnTo>
                  <a:lnTo>
                    <a:pt x="0" y="1181"/>
                  </a:lnTo>
                  <a:lnTo>
                    <a:pt x="27" y="1289"/>
                  </a:lnTo>
                  <a:lnTo>
                    <a:pt x="81" y="1397"/>
                  </a:lnTo>
                  <a:lnTo>
                    <a:pt x="161" y="1498"/>
                  </a:lnTo>
                  <a:lnTo>
                    <a:pt x="268" y="1598"/>
                  </a:lnTo>
                  <a:lnTo>
                    <a:pt x="402" y="1691"/>
                  </a:lnTo>
                  <a:lnTo>
                    <a:pt x="562" y="1783"/>
                  </a:lnTo>
                  <a:lnTo>
                    <a:pt x="749" y="1876"/>
                  </a:lnTo>
                  <a:lnTo>
                    <a:pt x="963" y="1961"/>
                  </a:lnTo>
                  <a:lnTo>
                    <a:pt x="1204" y="2038"/>
                  </a:lnTo>
                  <a:lnTo>
                    <a:pt x="1472" y="2108"/>
                  </a:lnTo>
                  <a:lnTo>
                    <a:pt x="1766" y="2177"/>
                  </a:lnTo>
                  <a:lnTo>
                    <a:pt x="2114" y="2231"/>
                  </a:lnTo>
                  <a:lnTo>
                    <a:pt x="2462" y="2277"/>
                  </a:lnTo>
                  <a:lnTo>
                    <a:pt x="2863" y="2316"/>
                  </a:lnTo>
                  <a:lnTo>
                    <a:pt x="6742" y="2625"/>
                  </a:lnTo>
                  <a:lnTo>
                    <a:pt x="10701" y="2926"/>
                  </a:lnTo>
                  <a:lnTo>
                    <a:pt x="14687" y="3219"/>
                  </a:lnTo>
                  <a:lnTo>
                    <a:pt x="16720" y="3358"/>
                  </a:lnTo>
                  <a:lnTo>
                    <a:pt x="18726" y="3490"/>
                  </a:lnTo>
                  <a:lnTo>
                    <a:pt x="20732" y="3621"/>
                  </a:lnTo>
                  <a:lnTo>
                    <a:pt x="22765" y="3744"/>
                  </a:lnTo>
                  <a:lnTo>
                    <a:pt x="24798" y="3860"/>
                  </a:lnTo>
                  <a:lnTo>
                    <a:pt x="26805" y="3968"/>
                  </a:lnTo>
                  <a:lnTo>
                    <a:pt x="28838" y="4061"/>
                  </a:lnTo>
                  <a:lnTo>
                    <a:pt x="30844" y="4153"/>
                  </a:lnTo>
                  <a:lnTo>
                    <a:pt x="32850" y="4238"/>
                  </a:lnTo>
                  <a:lnTo>
                    <a:pt x="34830" y="4308"/>
                  </a:lnTo>
                  <a:lnTo>
                    <a:pt x="35338" y="4316"/>
                  </a:lnTo>
                  <a:lnTo>
                    <a:pt x="35820" y="4308"/>
                  </a:lnTo>
                  <a:lnTo>
                    <a:pt x="36274" y="4285"/>
                  </a:lnTo>
                  <a:lnTo>
                    <a:pt x="36702" y="4254"/>
                  </a:lnTo>
                  <a:lnTo>
                    <a:pt x="37104" y="4207"/>
                  </a:lnTo>
                  <a:lnTo>
                    <a:pt x="37478" y="4153"/>
                  </a:lnTo>
                  <a:lnTo>
                    <a:pt x="37799" y="4084"/>
                  </a:lnTo>
                  <a:lnTo>
                    <a:pt x="38120" y="4007"/>
                  </a:lnTo>
                  <a:lnTo>
                    <a:pt x="38388" y="3922"/>
                  </a:lnTo>
                  <a:lnTo>
                    <a:pt x="38628" y="3829"/>
                  </a:lnTo>
                  <a:lnTo>
                    <a:pt x="38869" y="3729"/>
                  </a:lnTo>
                  <a:lnTo>
                    <a:pt x="39056" y="3621"/>
                  </a:lnTo>
                  <a:lnTo>
                    <a:pt x="39217" y="3505"/>
                  </a:lnTo>
                  <a:lnTo>
                    <a:pt x="39351" y="3389"/>
                  </a:lnTo>
                  <a:lnTo>
                    <a:pt x="39431" y="3273"/>
                  </a:lnTo>
                  <a:lnTo>
                    <a:pt x="39511" y="3150"/>
                  </a:lnTo>
                  <a:lnTo>
                    <a:pt x="39538" y="3026"/>
                  </a:lnTo>
                  <a:lnTo>
                    <a:pt x="39538" y="2895"/>
                  </a:lnTo>
                  <a:lnTo>
                    <a:pt x="39511" y="2772"/>
                  </a:lnTo>
                  <a:lnTo>
                    <a:pt x="39458" y="2648"/>
                  </a:lnTo>
                  <a:lnTo>
                    <a:pt x="39351" y="2525"/>
                  </a:lnTo>
                  <a:lnTo>
                    <a:pt x="39244" y="2401"/>
                  </a:lnTo>
                  <a:lnTo>
                    <a:pt x="39083" y="2285"/>
                  </a:lnTo>
                  <a:lnTo>
                    <a:pt x="38896" y="2177"/>
                  </a:lnTo>
                  <a:lnTo>
                    <a:pt x="38655" y="2069"/>
                  </a:lnTo>
                  <a:lnTo>
                    <a:pt x="38414" y="1969"/>
                  </a:lnTo>
                  <a:lnTo>
                    <a:pt x="38120" y="1876"/>
                  </a:lnTo>
                  <a:lnTo>
                    <a:pt x="37799" y="1791"/>
                  </a:lnTo>
                  <a:lnTo>
                    <a:pt x="37425" y="1714"/>
                  </a:lnTo>
                  <a:lnTo>
                    <a:pt x="37023" y="1644"/>
                  </a:lnTo>
                  <a:lnTo>
                    <a:pt x="36595" y="1590"/>
                  </a:lnTo>
                  <a:lnTo>
                    <a:pt x="36141" y="1544"/>
                  </a:lnTo>
                  <a:lnTo>
                    <a:pt x="34214" y="1397"/>
                  </a:lnTo>
                  <a:lnTo>
                    <a:pt x="32235" y="1258"/>
                  </a:lnTo>
                  <a:lnTo>
                    <a:pt x="30255" y="1127"/>
                  </a:lnTo>
                  <a:lnTo>
                    <a:pt x="28276" y="1011"/>
                  </a:lnTo>
                  <a:lnTo>
                    <a:pt x="26243" y="896"/>
                  </a:lnTo>
                  <a:lnTo>
                    <a:pt x="24237" y="788"/>
                  </a:lnTo>
                  <a:lnTo>
                    <a:pt x="22203" y="687"/>
                  </a:lnTo>
                  <a:lnTo>
                    <a:pt x="20144" y="595"/>
                  </a:lnTo>
                  <a:lnTo>
                    <a:pt x="18111" y="510"/>
                  </a:lnTo>
                  <a:lnTo>
                    <a:pt x="16051" y="425"/>
                  </a:lnTo>
                  <a:lnTo>
                    <a:pt x="11985" y="278"/>
                  </a:lnTo>
                  <a:lnTo>
                    <a:pt x="7919" y="139"/>
                  </a:lnTo>
                  <a:lnTo>
                    <a:pt x="3933" y="8"/>
                  </a:lnTo>
                  <a:lnTo>
                    <a:pt x="3505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5"/>
            <p:cNvSpPr/>
            <p:nvPr/>
          </p:nvSpPr>
          <p:spPr>
            <a:xfrm rot="10800000">
              <a:off x="4282720" y="389418"/>
              <a:ext cx="96698" cy="46388"/>
            </a:xfrm>
            <a:custGeom>
              <a:avLst/>
              <a:gdLst/>
              <a:ahLst/>
              <a:cxnLst/>
              <a:rect l="l" t="t" r="r" b="b"/>
              <a:pathLst>
                <a:path w="36943" h="5775" extrusionOk="0">
                  <a:moveTo>
                    <a:pt x="6955" y="0"/>
                  </a:moveTo>
                  <a:lnTo>
                    <a:pt x="5858" y="8"/>
                  </a:lnTo>
                  <a:lnTo>
                    <a:pt x="4762" y="31"/>
                  </a:lnTo>
                  <a:lnTo>
                    <a:pt x="3665" y="62"/>
                  </a:lnTo>
                  <a:lnTo>
                    <a:pt x="2595" y="101"/>
                  </a:lnTo>
                  <a:lnTo>
                    <a:pt x="2274" y="116"/>
                  </a:lnTo>
                  <a:lnTo>
                    <a:pt x="1980" y="147"/>
                  </a:lnTo>
                  <a:lnTo>
                    <a:pt x="1685" y="178"/>
                  </a:lnTo>
                  <a:lnTo>
                    <a:pt x="1445" y="224"/>
                  </a:lnTo>
                  <a:lnTo>
                    <a:pt x="1204" y="270"/>
                  </a:lnTo>
                  <a:lnTo>
                    <a:pt x="990" y="324"/>
                  </a:lnTo>
                  <a:lnTo>
                    <a:pt x="803" y="386"/>
                  </a:lnTo>
                  <a:lnTo>
                    <a:pt x="615" y="456"/>
                  </a:lnTo>
                  <a:lnTo>
                    <a:pt x="482" y="525"/>
                  </a:lnTo>
                  <a:lnTo>
                    <a:pt x="348" y="602"/>
                  </a:lnTo>
                  <a:lnTo>
                    <a:pt x="241" y="680"/>
                  </a:lnTo>
                  <a:lnTo>
                    <a:pt x="134" y="757"/>
                  </a:lnTo>
                  <a:lnTo>
                    <a:pt x="80" y="842"/>
                  </a:lnTo>
                  <a:lnTo>
                    <a:pt x="27" y="927"/>
                  </a:lnTo>
                  <a:lnTo>
                    <a:pt x="0" y="1011"/>
                  </a:lnTo>
                  <a:lnTo>
                    <a:pt x="0" y="1104"/>
                  </a:lnTo>
                  <a:lnTo>
                    <a:pt x="0" y="1189"/>
                  </a:lnTo>
                  <a:lnTo>
                    <a:pt x="27" y="1274"/>
                  </a:lnTo>
                  <a:lnTo>
                    <a:pt x="80" y="1359"/>
                  </a:lnTo>
                  <a:lnTo>
                    <a:pt x="161" y="1444"/>
                  </a:lnTo>
                  <a:lnTo>
                    <a:pt x="268" y="1521"/>
                  </a:lnTo>
                  <a:lnTo>
                    <a:pt x="375" y="1606"/>
                  </a:lnTo>
                  <a:lnTo>
                    <a:pt x="508" y="1675"/>
                  </a:lnTo>
                  <a:lnTo>
                    <a:pt x="642" y="1753"/>
                  </a:lnTo>
                  <a:lnTo>
                    <a:pt x="829" y="1814"/>
                  </a:lnTo>
                  <a:lnTo>
                    <a:pt x="1017" y="1884"/>
                  </a:lnTo>
                  <a:lnTo>
                    <a:pt x="1231" y="1938"/>
                  </a:lnTo>
                  <a:lnTo>
                    <a:pt x="1471" y="1992"/>
                  </a:lnTo>
                  <a:lnTo>
                    <a:pt x="1712" y="2031"/>
                  </a:lnTo>
                  <a:lnTo>
                    <a:pt x="1980" y="2069"/>
                  </a:lnTo>
                  <a:lnTo>
                    <a:pt x="2274" y="2100"/>
                  </a:lnTo>
                  <a:lnTo>
                    <a:pt x="2595" y="2123"/>
                  </a:lnTo>
                  <a:lnTo>
                    <a:pt x="4494" y="2224"/>
                  </a:lnTo>
                  <a:lnTo>
                    <a:pt x="6313" y="2332"/>
                  </a:lnTo>
                  <a:lnTo>
                    <a:pt x="8106" y="2455"/>
                  </a:lnTo>
                  <a:lnTo>
                    <a:pt x="9818" y="2586"/>
                  </a:lnTo>
                  <a:lnTo>
                    <a:pt x="11476" y="2725"/>
                  </a:lnTo>
                  <a:lnTo>
                    <a:pt x="13108" y="2880"/>
                  </a:lnTo>
                  <a:lnTo>
                    <a:pt x="14713" y="3050"/>
                  </a:lnTo>
                  <a:lnTo>
                    <a:pt x="16264" y="3235"/>
                  </a:lnTo>
                  <a:lnTo>
                    <a:pt x="17816" y="3436"/>
                  </a:lnTo>
                  <a:lnTo>
                    <a:pt x="18565" y="3536"/>
                  </a:lnTo>
                  <a:lnTo>
                    <a:pt x="19341" y="3652"/>
                  </a:lnTo>
                  <a:lnTo>
                    <a:pt x="20090" y="3767"/>
                  </a:lnTo>
                  <a:lnTo>
                    <a:pt x="20839" y="3891"/>
                  </a:lnTo>
                  <a:lnTo>
                    <a:pt x="21588" y="4015"/>
                  </a:lnTo>
                  <a:lnTo>
                    <a:pt x="22337" y="4146"/>
                  </a:lnTo>
                  <a:lnTo>
                    <a:pt x="23059" y="4285"/>
                  </a:lnTo>
                  <a:lnTo>
                    <a:pt x="23808" y="4424"/>
                  </a:lnTo>
                  <a:lnTo>
                    <a:pt x="24557" y="4570"/>
                  </a:lnTo>
                  <a:lnTo>
                    <a:pt x="25306" y="4725"/>
                  </a:lnTo>
                  <a:lnTo>
                    <a:pt x="26804" y="5049"/>
                  </a:lnTo>
                  <a:lnTo>
                    <a:pt x="28329" y="5404"/>
                  </a:lnTo>
                  <a:lnTo>
                    <a:pt x="28784" y="5504"/>
                  </a:lnTo>
                  <a:lnTo>
                    <a:pt x="29265" y="5589"/>
                  </a:lnTo>
                  <a:lnTo>
                    <a:pt x="29747" y="5659"/>
                  </a:lnTo>
                  <a:lnTo>
                    <a:pt x="30228" y="5705"/>
                  </a:lnTo>
                  <a:lnTo>
                    <a:pt x="30710" y="5744"/>
                  </a:lnTo>
                  <a:lnTo>
                    <a:pt x="31191" y="5767"/>
                  </a:lnTo>
                  <a:lnTo>
                    <a:pt x="31673" y="5775"/>
                  </a:lnTo>
                  <a:lnTo>
                    <a:pt x="32128" y="5767"/>
                  </a:lnTo>
                  <a:lnTo>
                    <a:pt x="32609" y="5752"/>
                  </a:lnTo>
                  <a:lnTo>
                    <a:pt x="33064" y="5721"/>
                  </a:lnTo>
                  <a:lnTo>
                    <a:pt x="33492" y="5682"/>
                  </a:lnTo>
                  <a:lnTo>
                    <a:pt x="33920" y="5628"/>
                  </a:lnTo>
                  <a:lnTo>
                    <a:pt x="34321" y="5566"/>
                  </a:lnTo>
                  <a:lnTo>
                    <a:pt x="34722" y="5497"/>
                  </a:lnTo>
                  <a:lnTo>
                    <a:pt x="35070" y="5420"/>
                  </a:lnTo>
                  <a:lnTo>
                    <a:pt x="35418" y="5327"/>
                  </a:lnTo>
                  <a:lnTo>
                    <a:pt x="35739" y="5234"/>
                  </a:lnTo>
                  <a:lnTo>
                    <a:pt x="36006" y="5134"/>
                  </a:lnTo>
                  <a:lnTo>
                    <a:pt x="36274" y="5026"/>
                  </a:lnTo>
                  <a:lnTo>
                    <a:pt x="36488" y="4910"/>
                  </a:lnTo>
                  <a:lnTo>
                    <a:pt x="36648" y="4794"/>
                  </a:lnTo>
                  <a:lnTo>
                    <a:pt x="36782" y="4671"/>
                  </a:lnTo>
                  <a:lnTo>
                    <a:pt x="36889" y="4539"/>
                  </a:lnTo>
                  <a:lnTo>
                    <a:pt x="36943" y="4416"/>
                  </a:lnTo>
                  <a:lnTo>
                    <a:pt x="36943" y="4285"/>
                  </a:lnTo>
                  <a:lnTo>
                    <a:pt x="36889" y="4146"/>
                  </a:lnTo>
                  <a:lnTo>
                    <a:pt x="36782" y="4015"/>
                  </a:lnTo>
                  <a:lnTo>
                    <a:pt x="36622" y="3883"/>
                  </a:lnTo>
                  <a:lnTo>
                    <a:pt x="36408" y="3744"/>
                  </a:lnTo>
                  <a:lnTo>
                    <a:pt x="36140" y="3613"/>
                  </a:lnTo>
                  <a:lnTo>
                    <a:pt x="35819" y="3482"/>
                  </a:lnTo>
                  <a:lnTo>
                    <a:pt x="35418" y="3351"/>
                  </a:lnTo>
                  <a:lnTo>
                    <a:pt x="34642" y="3134"/>
                  </a:lnTo>
                  <a:lnTo>
                    <a:pt x="33840" y="2918"/>
                  </a:lnTo>
                  <a:lnTo>
                    <a:pt x="33010" y="2702"/>
                  </a:lnTo>
                  <a:lnTo>
                    <a:pt x="32154" y="2501"/>
                  </a:lnTo>
                  <a:lnTo>
                    <a:pt x="31271" y="2308"/>
                  </a:lnTo>
                  <a:lnTo>
                    <a:pt x="30362" y="2115"/>
                  </a:lnTo>
                  <a:lnTo>
                    <a:pt x="29426" y="1938"/>
                  </a:lnTo>
                  <a:lnTo>
                    <a:pt x="28489" y="1760"/>
                  </a:lnTo>
                  <a:lnTo>
                    <a:pt x="27526" y="1590"/>
                  </a:lnTo>
                  <a:lnTo>
                    <a:pt x="26537" y="1428"/>
                  </a:lnTo>
                  <a:lnTo>
                    <a:pt x="25520" y="1282"/>
                  </a:lnTo>
                  <a:lnTo>
                    <a:pt x="24504" y="1135"/>
                  </a:lnTo>
                  <a:lnTo>
                    <a:pt x="23460" y="996"/>
                  </a:lnTo>
                  <a:lnTo>
                    <a:pt x="22417" y="873"/>
                  </a:lnTo>
                  <a:lnTo>
                    <a:pt x="21347" y="749"/>
                  </a:lnTo>
                  <a:lnTo>
                    <a:pt x="20277" y="641"/>
                  </a:lnTo>
                  <a:lnTo>
                    <a:pt x="19180" y="533"/>
                  </a:lnTo>
                  <a:lnTo>
                    <a:pt x="18110" y="440"/>
                  </a:lnTo>
                  <a:lnTo>
                    <a:pt x="16987" y="355"/>
                  </a:lnTo>
                  <a:lnTo>
                    <a:pt x="15890" y="278"/>
                  </a:lnTo>
                  <a:lnTo>
                    <a:pt x="14793" y="209"/>
                  </a:lnTo>
                  <a:lnTo>
                    <a:pt x="13670" y="147"/>
                  </a:lnTo>
                  <a:lnTo>
                    <a:pt x="12546" y="101"/>
                  </a:lnTo>
                  <a:lnTo>
                    <a:pt x="11423" y="62"/>
                  </a:lnTo>
                  <a:lnTo>
                    <a:pt x="10299" y="31"/>
                  </a:lnTo>
                  <a:lnTo>
                    <a:pt x="9202" y="8"/>
                  </a:lnTo>
                  <a:lnTo>
                    <a:pt x="8079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5"/>
            <p:cNvSpPr/>
            <p:nvPr/>
          </p:nvSpPr>
          <p:spPr>
            <a:xfrm rot="10800000">
              <a:off x="4011715" y="210766"/>
              <a:ext cx="95230" cy="71690"/>
            </a:xfrm>
            <a:custGeom>
              <a:avLst/>
              <a:gdLst/>
              <a:ahLst/>
              <a:cxnLst/>
              <a:rect l="l" t="t" r="r" b="b"/>
              <a:pathLst>
                <a:path w="36382" h="8925" extrusionOk="0">
                  <a:moveTo>
                    <a:pt x="4013" y="0"/>
                  </a:moveTo>
                  <a:lnTo>
                    <a:pt x="3666" y="8"/>
                  </a:lnTo>
                  <a:lnTo>
                    <a:pt x="3345" y="31"/>
                  </a:lnTo>
                  <a:lnTo>
                    <a:pt x="3024" y="55"/>
                  </a:lnTo>
                  <a:lnTo>
                    <a:pt x="2703" y="93"/>
                  </a:lnTo>
                  <a:lnTo>
                    <a:pt x="2382" y="139"/>
                  </a:lnTo>
                  <a:lnTo>
                    <a:pt x="2087" y="193"/>
                  </a:lnTo>
                  <a:lnTo>
                    <a:pt x="1820" y="255"/>
                  </a:lnTo>
                  <a:lnTo>
                    <a:pt x="1552" y="325"/>
                  </a:lnTo>
                  <a:lnTo>
                    <a:pt x="1312" y="402"/>
                  </a:lnTo>
                  <a:lnTo>
                    <a:pt x="1071" y="479"/>
                  </a:lnTo>
                  <a:lnTo>
                    <a:pt x="884" y="564"/>
                  </a:lnTo>
                  <a:lnTo>
                    <a:pt x="670" y="649"/>
                  </a:lnTo>
                  <a:lnTo>
                    <a:pt x="509" y="742"/>
                  </a:lnTo>
                  <a:lnTo>
                    <a:pt x="375" y="834"/>
                  </a:lnTo>
                  <a:lnTo>
                    <a:pt x="242" y="935"/>
                  </a:lnTo>
                  <a:lnTo>
                    <a:pt x="135" y="1027"/>
                  </a:lnTo>
                  <a:lnTo>
                    <a:pt x="81" y="1128"/>
                  </a:lnTo>
                  <a:lnTo>
                    <a:pt x="28" y="1228"/>
                  </a:lnTo>
                  <a:lnTo>
                    <a:pt x="1" y="1328"/>
                  </a:lnTo>
                  <a:lnTo>
                    <a:pt x="28" y="1429"/>
                  </a:lnTo>
                  <a:lnTo>
                    <a:pt x="54" y="1529"/>
                  </a:lnTo>
                  <a:lnTo>
                    <a:pt x="135" y="1629"/>
                  </a:lnTo>
                  <a:lnTo>
                    <a:pt x="242" y="1722"/>
                  </a:lnTo>
                  <a:lnTo>
                    <a:pt x="375" y="1815"/>
                  </a:lnTo>
                  <a:lnTo>
                    <a:pt x="536" y="1900"/>
                  </a:lnTo>
                  <a:lnTo>
                    <a:pt x="750" y="1985"/>
                  </a:lnTo>
                  <a:lnTo>
                    <a:pt x="991" y="2069"/>
                  </a:lnTo>
                  <a:lnTo>
                    <a:pt x="1285" y="2139"/>
                  </a:lnTo>
                  <a:lnTo>
                    <a:pt x="2970" y="2540"/>
                  </a:lnTo>
                  <a:lnTo>
                    <a:pt x="4629" y="2926"/>
                  </a:lnTo>
                  <a:lnTo>
                    <a:pt x="7999" y="3691"/>
                  </a:lnTo>
                  <a:lnTo>
                    <a:pt x="11370" y="4455"/>
                  </a:lnTo>
                  <a:lnTo>
                    <a:pt x="14714" y="5219"/>
                  </a:lnTo>
                  <a:lnTo>
                    <a:pt x="16372" y="5605"/>
                  </a:lnTo>
                  <a:lnTo>
                    <a:pt x="18031" y="5991"/>
                  </a:lnTo>
                  <a:lnTo>
                    <a:pt x="19663" y="6385"/>
                  </a:lnTo>
                  <a:lnTo>
                    <a:pt x="21294" y="6786"/>
                  </a:lnTo>
                  <a:lnTo>
                    <a:pt x="22899" y="7195"/>
                  </a:lnTo>
                  <a:lnTo>
                    <a:pt x="24504" y="7612"/>
                  </a:lnTo>
                  <a:lnTo>
                    <a:pt x="26083" y="8037"/>
                  </a:lnTo>
                  <a:lnTo>
                    <a:pt x="27634" y="8477"/>
                  </a:lnTo>
                  <a:lnTo>
                    <a:pt x="28089" y="8593"/>
                  </a:lnTo>
                  <a:lnTo>
                    <a:pt x="28544" y="8693"/>
                  </a:lnTo>
                  <a:lnTo>
                    <a:pt x="29025" y="8770"/>
                  </a:lnTo>
                  <a:lnTo>
                    <a:pt x="29507" y="8832"/>
                  </a:lnTo>
                  <a:lnTo>
                    <a:pt x="29988" y="8878"/>
                  </a:lnTo>
                  <a:lnTo>
                    <a:pt x="30470" y="8909"/>
                  </a:lnTo>
                  <a:lnTo>
                    <a:pt x="30951" y="8925"/>
                  </a:lnTo>
                  <a:lnTo>
                    <a:pt x="31406" y="8925"/>
                  </a:lnTo>
                  <a:lnTo>
                    <a:pt x="31888" y="8902"/>
                  </a:lnTo>
                  <a:lnTo>
                    <a:pt x="32342" y="8878"/>
                  </a:lnTo>
                  <a:lnTo>
                    <a:pt x="32797" y="8832"/>
                  </a:lnTo>
                  <a:lnTo>
                    <a:pt x="33225" y="8778"/>
                  </a:lnTo>
                  <a:lnTo>
                    <a:pt x="33626" y="8716"/>
                  </a:lnTo>
                  <a:lnTo>
                    <a:pt x="34028" y="8639"/>
                  </a:lnTo>
                  <a:lnTo>
                    <a:pt x="34402" y="8554"/>
                  </a:lnTo>
                  <a:lnTo>
                    <a:pt x="34750" y="8462"/>
                  </a:lnTo>
                  <a:lnTo>
                    <a:pt x="35071" y="8361"/>
                  </a:lnTo>
                  <a:lnTo>
                    <a:pt x="35365" y="8253"/>
                  </a:lnTo>
                  <a:lnTo>
                    <a:pt x="35633" y="8137"/>
                  </a:lnTo>
                  <a:lnTo>
                    <a:pt x="35873" y="8014"/>
                  </a:lnTo>
                  <a:lnTo>
                    <a:pt x="36061" y="7890"/>
                  </a:lnTo>
                  <a:lnTo>
                    <a:pt x="36194" y="7759"/>
                  </a:lnTo>
                  <a:lnTo>
                    <a:pt x="36301" y="7620"/>
                  </a:lnTo>
                  <a:lnTo>
                    <a:pt x="36382" y="7481"/>
                  </a:lnTo>
                  <a:lnTo>
                    <a:pt x="36382" y="7342"/>
                  </a:lnTo>
                  <a:lnTo>
                    <a:pt x="36355" y="7203"/>
                  </a:lnTo>
                  <a:lnTo>
                    <a:pt x="36275" y="7056"/>
                  </a:lnTo>
                  <a:lnTo>
                    <a:pt x="36114" y="6918"/>
                  </a:lnTo>
                  <a:lnTo>
                    <a:pt x="35927" y="6779"/>
                  </a:lnTo>
                  <a:lnTo>
                    <a:pt x="35659" y="6640"/>
                  </a:lnTo>
                  <a:lnTo>
                    <a:pt x="35338" y="6501"/>
                  </a:lnTo>
                  <a:lnTo>
                    <a:pt x="34964" y="6362"/>
                  </a:lnTo>
                  <a:lnTo>
                    <a:pt x="33439" y="5891"/>
                  </a:lnTo>
                  <a:lnTo>
                    <a:pt x="31861" y="5420"/>
                  </a:lnTo>
                  <a:lnTo>
                    <a:pt x="30229" y="4957"/>
                  </a:lnTo>
                  <a:lnTo>
                    <a:pt x="28544" y="4493"/>
                  </a:lnTo>
                  <a:lnTo>
                    <a:pt x="26805" y="4038"/>
                  </a:lnTo>
                  <a:lnTo>
                    <a:pt x="25039" y="3598"/>
                  </a:lnTo>
                  <a:lnTo>
                    <a:pt x="23247" y="3166"/>
                  </a:lnTo>
                  <a:lnTo>
                    <a:pt x="21401" y="2741"/>
                  </a:lnTo>
                  <a:lnTo>
                    <a:pt x="20438" y="2540"/>
                  </a:lnTo>
                  <a:lnTo>
                    <a:pt x="19502" y="2340"/>
                  </a:lnTo>
                  <a:lnTo>
                    <a:pt x="18539" y="2139"/>
                  </a:lnTo>
                  <a:lnTo>
                    <a:pt x="17576" y="1946"/>
                  </a:lnTo>
                  <a:lnTo>
                    <a:pt x="16613" y="1761"/>
                  </a:lnTo>
                  <a:lnTo>
                    <a:pt x="15623" y="1575"/>
                  </a:lnTo>
                  <a:lnTo>
                    <a:pt x="14633" y="1398"/>
                  </a:lnTo>
                  <a:lnTo>
                    <a:pt x="13644" y="1228"/>
                  </a:lnTo>
                  <a:lnTo>
                    <a:pt x="12654" y="1058"/>
                  </a:lnTo>
                  <a:lnTo>
                    <a:pt x="11637" y="904"/>
                  </a:lnTo>
                  <a:lnTo>
                    <a:pt x="10621" y="749"/>
                  </a:lnTo>
                  <a:lnTo>
                    <a:pt x="9604" y="595"/>
                  </a:lnTo>
                  <a:lnTo>
                    <a:pt x="8588" y="456"/>
                  </a:lnTo>
                  <a:lnTo>
                    <a:pt x="7545" y="317"/>
                  </a:lnTo>
                  <a:lnTo>
                    <a:pt x="6501" y="193"/>
                  </a:lnTo>
                  <a:lnTo>
                    <a:pt x="5458" y="70"/>
                  </a:lnTo>
                  <a:lnTo>
                    <a:pt x="5110" y="31"/>
                  </a:lnTo>
                  <a:lnTo>
                    <a:pt x="4736" y="8"/>
                  </a:lnTo>
                  <a:lnTo>
                    <a:pt x="438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5"/>
            <p:cNvSpPr/>
            <p:nvPr/>
          </p:nvSpPr>
          <p:spPr>
            <a:xfrm rot="10800000">
              <a:off x="3863003" y="76204"/>
              <a:ext cx="81156" cy="80863"/>
            </a:xfrm>
            <a:custGeom>
              <a:avLst/>
              <a:gdLst/>
              <a:ahLst/>
              <a:cxnLst/>
              <a:rect l="l" t="t" r="r" b="b"/>
              <a:pathLst>
                <a:path w="31005" h="10067" extrusionOk="0">
                  <a:moveTo>
                    <a:pt x="3906" y="0"/>
                  </a:moveTo>
                  <a:lnTo>
                    <a:pt x="3558" y="16"/>
                  </a:lnTo>
                  <a:lnTo>
                    <a:pt x="3210" y="31"/>
                  </a:lnTo>
                  <a:lnTo>
                    <a:pt x="2889" y="62"/>
                  </a:lnTo>
                  <a:lnTo>
                    <a:pt x="2542" y="100"/>
                  </a:lnTo>
                  <a:lnTo>
                    <a:pt x="2247" y="147"/>
                  </a:lnTo>
                  <a:lnTo>
                    <a:pt x="1953" y="201"/>
                  </a:lnTo>
                  <a:lnTo>
                    <a:pt x="1659" y="263"/>
                  </a:lnTo>
                  <a:lnTo>
                    <a:pt x="1418" y="332"/>
                  </a:lnTo>
                  <a:lnTo>
                    <a:pt x="1151" y="402"/>
                  </a:lnTo>
                  <a:lnTo>
                    <a:pt x="937" y="486"/>
                  </a:lnTo>
                  <a:lnTo>
                    <a:pt x="723" y="571"/>
                  </a:lnTo>
                  <a:lnTo>
                    <a:pt x="535" y="656"/>
                  </a:lnTo>
                  <a:lnTo>
                    <a:pt x="402" y="757"/>
                  </a:lnTo>
                  <a:lnTo>
                    <a:pt x="268" y="849"/>
                  </a:lnTo>
                  <a:lnTo>
                    <a:pt x="161" y="950"/>
                  </a:lnTo>
                  <a:lnTo>
                    <a:pt x="81" y="1050"/>
                  </a:lnTo>
                  <a:lnTo>
                    <a:pt x="27" y="1150"/>
                  </a:lnTo>
                  <a:lnTo>
                    <a:pt x="0" y="1258"/>
                  </a:lnTo>
                  <a:lnTo>
                    <a:pt x="27" y="1359"/>
                  </a:lnTo>
                  <a:lnTo>
                    <a:pt x="54" y="1467"/>
                  </a:lnTo>
                  <a:lnTo>
                    <a:pt x="134" y="1567"/>
                  </a:lnTo>
                  <a:lnTo>
                    <a:pt x="268" y="1668"/>
                  </a:lnTo>
                  <a:lnTo>
                    <a:pt x="428" y="1768"/>
                  </a:lnTo>
                  <a:lnTo>
                    <a:pt x="616" y="1861"/>
                  </a:lnTo>
                  <a:lnTo>
                    <a:pt x="856" y="1961"/>
                  </a:lnTo>
                  <a:lnTo>
                    <a:pt x="1124" y="2046"/>
                  </a:lnTo>
                  <a:lnTo>
                    <a:pt x="3986" y="2880"/>
                  </a:lnTo>
                  <a:lnTo>
                    <a:pt x="5404" y="3304"/>
                  </a:lnTo>
                  <a:lnTo>
                    <a:pt x="6795" y="3729"/>
                  </a:lnTo>
                  <a:lnTo>
                    <a:pt x="8186" y="4161"/>
                  </a:lnTo>
                  <a:lnTo>
                    <a:pt x="9550" y="4593"/>
                  </a:lnTo>
                  <a:lnTo>
                    <a:pt x="10888" y="5041"/>
                  </a:lnTo>
                  <a:lnTo>
                    <a:pt x="12199" y="5489"/>
                  </a:lnTo>
                  <a:lnTo>
                    <a:pt x="12841" y="5728"/>
                  </a:lnTo>
                  <a:lnTo>
                    <a:pt x="13483" y="5968"/>
                  </a:lnTo>
                  <a:lnTo>
                    <a:pt x="14098" y="6207"/>
                  </a:lnTo>
                  <a:lnTo>
                    <a:pt x="14686" y="6454"/>
                  </a:lnTo>
                  <a:lnTo>
                    <a:pt x="15863" y="6956"/>
                  </a:lnTo>
                  <a:lnTo>
                    <a:pt x="17014" y="7458"/>
                  </a:lnTo>
                  <a:lnTo>
                    <a:pt x="19261" y="8469"/>
                  </a:lnTo>
                  <a:lnTo>
                    <a:pt x="20411" y="8971"/>
                  </a:lnTo>
                  <a:lnTo>
                    <a:pt x="21615" y="9465"/>
                  </a:lnTo>
                  <a:lnTo>
                    <a:pt x="21909" y="9573"/>
                  </a:lnTo>
                  <a:lnTo>
                    <a:pt x="22230" y="9665"/>
                  </a:lnTo>
                  <a:lnTo>
                    <a:pt x="22578" y="9750"/>
                  </a:lnTo>
                  <a:lnTo>
                    <a:pt x="22952" y="9820"/>
                  </a:lnTo>
                  <a:lnTo>
                    <a:pt x="23354" y="9889"/>
                  </a:lnTo>
                  <a:lnTo>
                    <a:pt x="23755" y="9943"/>
                  </a:lnTo>
                  <a:lnTo>
                    <a:pt x="24156" y="9982"/>
                  </a:lnTo>
                  <a:lnTo>
                    <a:pt x="24611" y="10021"/>
                  </a:lnTo>
                  <a:lnTo>
                    <a:pt x="25039" y="10044"/>
                  </a:lnTo>
                  <a:lnTo>
                    <a:pt x="25494" y="10059"/>
                  </a:lnTo>
                  <a:lnTo>
                    <a:pt x="25922" y="10067"/>
                  </a:lnTo>
                  <a:lnTo>
                    <a:pt x="26376" y="10059"/>
                  </a:lnTo>
                  <a:lnTo>
                    <a:pt x="26831" y="10051"/>
                  </a:lnTo>
                  <a:lnTo>
                    <a:pt x="27259" y="10028"/>
                  </a:lnTo>
                  <a:lnTo>
                    <a:pt x="27687" y="9997"/>
                  </a:lnTo>
                  <a:lnTo>
                    <a:pt x="28088" y="9959"/>
                  </a:lnTo>
                  <a:lnTo>
                    <a:pt x="28490" y="9912"/>
                  </a:lnTo>
                  <a:lnTo>
                    <a:pt x="28864" y="9866"/>
                  </a:lnTo>
                  <a:lnTo>
                    <a:pt x="29239" y="9804"/>
                  </a:lnTo>
                  <a:lnTo>
                    <a:pt x="29560" y="9735"/>
                  </a:lnTo>
                  <a:lnTo>
                    <a:pt x="29881" y="9658"/>
                  </a:lnTo>
                  <a:lnTo>
                    <a:pt x="30148" y="9573"/>
                  </a:lnTo>
                  <a:lnTo>
                    <a:pt x="30389" y="9480"/>
                  </a:lnTo>
                  <a:lnTo>
                    <a:pt x="30603" y="9380"/>
                  </a:lnTo>
                  <a:lnTo>
                    <a:pt x="30764" y="9279"/>
                  </a:lnTo>
                  <a:lnTo>
                    <a:pt x="30897" y="9164"/>
                  </a:lnTo>
                  <a:lnTo>
                    <a:pt x="30978" y="9048"/>
                  </a:lnTo>
                  <a:lnTo>
                    <a:pt x="31004" y="8924"/>
                  </a:lnTo>
                  <a:lnTo>
                    <a:pt x="31004" y="8793"/>
                  </a:lnTo>
                  <a:lnTo>
                    <a:pt x="30924" y="8662"/>
                  </a:lnTo>
                  <a:lnTo>
                    <a:pt x="30790" y="8515"/>
                  </a:lnTo>
                  <a:lnTo>
                    <a:pt x="30603" y="8369"/>
                  </a:lnTo>
                  <a:lnTo>
                    <a:pt x="30148" y="8067"/>
                  </a:lnTo>
                  <a:lnTo>
                    <a:pt x="29667" y="7759"/>
                  </a:lnTo>
                  <a:lnTo>
                    <a:pt x="29132" y="7458"/>
                  </a:lnTo>
                  <a:lnTo>
                    <a:pt x="28597" y="7164"/>
                  </a:lnTo>
                  <a:lnTo>
                    <a:pt x="28035" y="6863"/>
                  </a:lnTo>
                  <a:lnTo>
                    <a:pt x="27446" y="6570"/>
                  </a:lnTo>
                  <a:lnTo>
                    <a:pt x="26831" y="6276"/>
                  </a:lnTo>
                  <a:lnTo>
                    <a:pt x="26189" y="5991"/>
                  </a:lnTo>
                  <a:lnTo>
                    <a:pt x="25520" y="5705"/>
                  </a:lnTo>
                  <a:lnTo>
                    <a:pt x="24852" y="5420"/>
                  </a:lnTo>
                  <a:lnTo>
                    <a:pt x="24156" y="5142"/>
                  </a:lnTo>
                  <a:lnTo>
                    <a:pt x="23434" y="4864"/>
                  </a:lnTo>
                  <a:lnTo>
                    <a:pt x="22685" y="4586"/>
                  </a:lnTo>
                  <a:lnTo>
                    <a:pt x="21936" y="4316"/>
                  </a:lnTo>
                  <a:lnTo>
                    <a:pt x="21160" y="4053"/>
                  </a:lnTo>
                  <a:lnTo>
                    <a:pt x="20358" y="3791"/>
                  </a:lnTo>
                  <a:lnTo>
                    <a:pt x="19555" y="3528"/>
                  </a:lnTo>
                  <a:lnTo>
                    <a:pt x="18726" y="3273"/>
                  </a:lnTo>
                  <a:lnTo>
                    <a:pt x="17896" y="3019"/>
                  </a:lnTo>
                  <a:lnTo>
                    <a:pt x="17040" y="2772"/>
                  </a:lnTo>
                  <a:lnTo>
                    <a:pt x="16184" y="2532"/>
                  </a:lnTo>
                  <a:lnTo>
                    <a:pt x="15328" y="2293"/>
                  </a:lnTo>
                  <a:lnTo>
                    <a:pt x="14419" y="2061"/>
                  </a:lnTo>
                  <a:lnTo>
                    <a:pt x="13536" y="1830"/>
                  </a:lnTo>
                  <a:lnTo>
                    <a:pt x="12627" y="1606"/>
                  </a:lnTo>
                  <a:lnTo>
                    <a:pt x="11717" y="1390"/>
                  </a:lnTo>
                  <a:lnTo>
                    <a:pt x="10808" y="1181"/>
                  </a:lnTo>
                  <a:lnTo>
                    <a:pt x="9871" y="973"/>
                  </a:lnTo>
                  <a:lnTo>
                    <a:pt x="8935" y="764"/>
                  </a:lnTo>
                  <a:lnTo>
                    <a:pt x="7999" y="571"/>
                  </a:lnTo>
                  <a:lnTo>
                    <a:pt x="7036" y="378"/>
                  </a:lnTo>
                  <a:lnTo>
                    <a:pt x="6099" y="193"/>
                  </a:lnTo>
                  <a:lnTo>
                    <a:pt x="5725" y="131"/>
                  </a:lnTo>
                  <a:lnTo>
                    <a:pt x="5350" y="77"/>
                  </a:lnTo>
                  <a:lnTo>
                    <a:pt x="4976" y="39"/>
                  </a:lnTo>
                  <a:lnTo>
                    <a:pt x="4628" y="16"/>
                  </a:lnTo>
                  <a:lnTo>
                    <a:pt x="4254" y="8"/>
                  </a:lnTo>
                  <a:lnTo>
                    <a:pt x="390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1" name="Google Shape;291;p15"/>
          <p:cNvSpPr/>
          <p:nvPr/>
        </p:nvSpPr>
        <p:spPr>
          <a:xfrm rot="10800000">
            <a:off x="888500" y="4639400"/>
            <a:ext cx="317800" cy="292625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lt2"/>
        </a:solidFill>
        <a:effectLst/>
      </p:bgPr>
    </p:bg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6"/>
          <p:cNvSpPr txBox="1">
            <a:spLocks noGrp="1"/>
          </p:cNvSpPr>
          <p:nvPr>
            <p:ph type="title"/>
          </p:nvPr>
        </p:nvSpPr>
        <p:spPr>
          <a:xfrm>
            <a:off x="2290025" y="33927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16"/>
          <p:cNvSpPr txBox="1">
            <a:spLocks noGrp="1"/>
          </p:cNvSpPr>
          <p:nvPr>
            <p:ph type="subTitle" idx="1"/>
          </p:nvPr>
        </p:nvSpPr>
        <p:spPr>
          <a:xfrm>
            <a:off x="1896150" y="1812600"/>
            <a:ext cx="5351700" cy="15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2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5" name="Google Shape;295;p16"/>
          <p:cNvSpPr/>
          <p:nvPr/>
        </p:nvSpPr>
        <p:spPr>
          <a:xfrm rot="10800000">
            <a:off x="6582804" y="4657773"/>
            <a:ext cx="1289220" cy="570377"/>
          </a:xfrm>
          <a:custGeom>
            <a:avLst/>
            <a:gdLst/>
            <a:ahLst/>
            <a:cxnLst/>
            <a:rect l="l" t="t" r="r" b="b"/>
            <a:pathLst>
              <a:path w="644610" h="92971" extrusionOk="0">
                <a:moveTo>
                  <a:pt x="15034" y="0"/>
                </a:moveTo>
                <a:lnTo>
                  <a:pt x="14366" y="8"/>
                </a:lnTo>
                <a:lnTo>
                  <a:pt x="13697" y="23"/>
                </a:lnTo>
                <a:lnTo>
                  <a:pt x="13028" y="46"/>
                </a:lnTo>
                <a:lnTo>
                  <a:pt x="12359" y="85"/>
                </a:lnTo>
                <a:lnTo>
                  <a:pt x="11691" y="124"/>
                </a:lnTo>
                <a:lnTo>
                  <a:pt x="11049" y="170"/>
                </a:lnTo>
                <a:lnTo>
                  <a:pt x="10407" y="224"/>
                </a:lnTo>
                <a:lnTo>
                  <a:pt x="9765" y="286"/>
                </a:lnTo>
                <a:lnTo>
                  <a:pt x="9123" y="363"/>
                </a:lnTo>
                <a:lnTo>
                  <a:pt x="8507" y="440"/>
                </a:lnTo>
                <a:lnTo>
                  <a:pt x="7892" y="525"/>
                </a:lnTo>
                <a:lnTo>
                  <a:pt x="7304" y="618"/>
                </a:lnTo>
                <a:lnTo>
                  <a:pt x="6715" y="710"/>
                </a:lnTo>
                <a:lnTo>
                  <a:pt x="6153" y="818"/>
                </a:lnTo>
                <a:lnTo>
                  <a:pt x="5592" y="934"/>
                </a:lnTo>
                <a:lnTo>
                  <a:pt x="5057" y="1050"/>
                </a:lnTo>
                <a:lnTo>
                  <a:pt x="4548" y="1173"/>
                </a:lnTo>
                <a:lnTo>
                  <a:pt x="4067" y="1312"/>
                </a:lnTo>
                <a:lnTo>
                  <a:pt x="3585" y="1451"/>
                </a:lnTo>
                <a:lnTo>
                  <a:pt x="3157" y="1598"/>
                </a:lnTo>
                <a:lnTo>
                  <a:pt x="2729" y="1745"/>
                </a:lnTo>
                <a:lnTo>
                  <a:pt x="2328" y="1907"/>
                </a:lnTo>
                <a:lnTo>
                  <a:pt x="1953" y="2069"/>
                </a:lnTo>
                <a:lnTo>
                  <a:pt x="1606" y="2239"/>
                </a:lnTo>
                <a:lnTo>
                  <a:pt x="1311" y="2409"/>
                </a:lnTo>
                <a:lnTo>
                  <a:pt x="1017" y="2594"/>
                </a:lnTo>
                <a:lnTo>
                  <a:pt x="776" y="2779"/>
                </a:lnTo>
                <a:lnTo>
                  <a:pt x="536" y="2972"/>
                </a:lnTo>
                <a:lnTo>
                  <a:pt x="375" y="3173"/>
                </a:lnTo>
                <a:lnTo>
                  <a:pt x="215" y="3374"/>
                </a:lnTo>
                <a:lnTo>
                  <a:pt x="108" y="3582"/>
                </a:lnTo>
                <a:lnTo>
                  <a:pt x="27" y="3791"/>
                </a:lnTo>
                <a:lnTo>
                  <a:pt x="1" y="4014"/>
                </a:lnTo>
                <a:lnTo>
                  <a:pt x="27" y="4238"/>
                </a:lnTo>
                <a:lnTo>
                  <a:pt x="54" y="4462"/>
                </a:lnTo>
                <a:lnTo>
                  <a:pt x="161" y="4694"/>
                </a:lnTo>
                <a:lnTo>
                  <a:pt x="295" y="4933"/>
                </a:lnTo>
                <a:lnTo>
                  <a:pt x="482" y="5172"/>
                </a:lnTo>
                <a:lnTo>
                  <a:pt x="2221" y="7195"/>
                </a:lnTo>
                <a:lnTo>
                  <a:pt x="3960" y="9225"/>
                </a:lnTo>
                <a:lnTo>
                  <a:pt x="5752" y="11256"/>
                </a:lnTo>
                <a:lnTo>
                  <a:pt x="7544" y="13286"/>
                </a:lnTo>
                <a:lnTo>
                  <a:pt x="9390" y="15324"/>
                </a:lnTo>
                <a:lnTo>
                  <a:pt x="11263" y="17362"/>
                </a:lnTo>
                <a:lnTo>
                  <a:pt x="13189" y="19400"/>
                </a:lnTo>
                <a:lnTo>
                  <a:pt x="15142" y="21430"/>
                </a:lnTo>
                <a:lnTo>
                  <a:pt x="17148" y="23469"/>
                </a:lnTo>
                <a:lnTo>
                  <a:pt x="19234" y="25491"/>
                </a:lnTo>
                <a:lnTo>
                  <a:pt x="20278" y="26510"/>
                </a:lnTo>
                <a:lnTo>
                  <a:pt x="21348" y="27521"/>
                </a:lnTo>
                <a:lnTo>
                  <a:pt x="22444" y="28525"/>
                </a:lnTo>
                <a:lnTo>
                  <a:pt x="23568" y="29536"/>
                </a:lnTo>
                <a:lnTo>
                  <a:pt x="24691" y="30548"/>
                </a:lnTo>
                <a:lnTo>
                  <a:pt x="25815" y="31551"/>
                </a:lnTo>
                <a:lnTo>
                  <a:pt x="26992" y="32555"/>
                </a:lnTo>
                <a:lnTo>
                  <a:pt x="28169" y="33551"/>
                </a:lnTo>
                <a:lnTo>
                  <a:pt x="29373" y="34554"/>
                </a:lnTo>
                <a:lnTo>
                  <a:pt x="30577" y="35550"/>
                </a:lnTo>
                <a:lnTo>
                  <a:pt x="31807" y="36546"/>
                </a:lnTo>
                <a:lnTo>
                  <a:pt x="33091" y="37534"/>
                </a:lnTo>
                <a:lnTo>
                  <a:pt x="34375" y="38522"/>
                </a:lnTo>
                <a:lnTo>
                  <a:pt x="35659" y="39511"/>
                </a:lnTo>
                <a:lnTo>
                  <a:pt x="36997" y="40491"/>
                </a:lnTo>
                <a:lnTo>
                  <a:pt x="38361" y="41471"/>
                </a:lnTo>
                <a:lnTo>
                  <a:pt x="39725" y="42444"/>
                </a:lnTo>
                <a:lnTo>
                  <a:pt x="41143" y="43417"/>
                </a:lnTo>
                <a:lnTo>
                  <a:pt x="42561" y="44389"/>
                </a:lnTo>
                <a:lnTo>
                  <a:pt x="44005" y="45354"/>
                </a:lnTo>
                <a:lnTo>
                  <a:pt x="45503" y="46319"/>
                </a:lnTo>
                <a:lnTo>
                  <a:pt x="47001" y="47277"/>
                </a:lnTo>
                <a:lnTo>
                  <a:pt x="48526" y="48226"/>
                </a:lnTo>
                <a:lnTo>
                  <a:pt x="50105" y="49176"/>
                </a:lnTo>
                <a:lnTo>
                  <a:pt x="51683" y="50118"/>
                </a:lnTo>
                <a:lnTo>
                  <a:pt x="53315" y="51059"/>
                </a:lnTo>
                <a:lnTo>
                  <a:pt x="54946" y="51994"/>
                </a:lnTo>
                <a:lnTo>
                  <a:pt x="56632" y="52928"/>
                </a:lnTo>
                <a:lnTo>
                  <a:pt x="58344" y="53854"/>
                </a:lnTo>
                <a:lnTo>
                  <a:pt x="60083" y="54773"/>
                </a:lnTo>
                <a:lnTo>
                  <a:pt x="61875" y="55691"/>
                </a:lnTo>
                <a:lnTo>
                  <a:pt x="63667" y="56602"/>
                </a:lnTo>
                <a:lnTo>
                  <a:pt x="65513" y="57506"/>
                </a:lnTo>
                <a:lnTo>
                  <a:pt x="67385" y="58401"/>
                </a:lnTo>
                <a:lnTo>
                  <a:pt x="69311" y="59297"/>
                </a:lnTo>
                <a:lnTo>
                  <a:pt x="71264" y="60184"/>
                </a:lnTo>
                <a:lnTo>
                  <a:pt x="73244" y="61064"/>
                </a:lnTo>
                <a:lnTo>
                  <a:pt x="75250" y="61937"/>
                </a:lnTo>
                <a:lnTo>
                  <a:pt x="77310" y="62809"/>
                </a:lnTo>
                <a:lnTo>
                  <a:pt x="79396" y="63674"/>
                </a:lnTo>
                <a:lnTo>
                  <a:pt x="81537" y="64531"/>
                </a:lnTo>
                <a:lnTo>
                  <a:pt x="83703" y="65380"/>
                </a:lnTo>
                <a:lnTo>
                  <a:pt x="85897" y="66221"/>
                </a:lnTo>
                <a:lnTo>
                  <a:pt x="88144" y="67055"/>
                </a:lnTo>
                <a:lnTo>
                  <a:pt x="89401" y="67503"/>
                </a:lnTo>
                <a:lnTo>
                  <a:pt x="90632" y="67951"/>
                </a:lnTo>
                <a:lnTo>
                  <a:pt x="91889" y="68398"/>
                </a:lnTo>
                <a:lnTo>
                  <a:pt x="93173" y="68838"/>
                </a:lnTo>
                <a:lnTo>
                  <a:pt x="94457" y="69271"/>
                </a:lnTo>
                <a:lnTo>
                  <a:pt x="95741" y="69703"/>
                </a:lnTo>
                <a:lnTo>
                  <a:pt x="97052" y="70128"/>
                </a:lnTo>
                <a:lnTo>
                  <a:pt x="98363" y="70545"/>
                </a:lnTo>
                <a:lnTo>
                  <a:pt x="99673" y="70969"/>
                </a:lnTo>
                <a:lnTo>
                  <a:pt x="101011" y="71378"/>
                </a:lnTo>
                <a:lnTo>
                  <a:pt x="102348" y="71787"/>
                </a:lnTo>
                <a:lnTo>
                  <a:pt x="103686" y="72197"/>
                </a:lnTo>
                <a:lnTo>
                  <a:pt x="105050" y="72598"/>
                </a:lnTo>
                <a:lnTo>
                  <a:pt x="106415" y="72992"/>
                </a:lnTo>
                <a:lnTo>
                  <a:pt x="107779" y="73385"/>
                </a:lnTo>
                <a:lnTo>
                  <a:pt x="109170" y="73771"/>
                </a:lnTo>
                <a:lnTo>
                  <a:pt x="110561" y="74157"/>
                </a:lnTo>
                <a:lnTo>
                  <a:pt x="111952" y="74536"/>
                </a:lnTo>
                <a:lnTo>
                  <a:pt x="113370" y="74914"/>
                </a:lnTo>
                <a:lnTo>
                  <a:pt x="114788" y="75285"/>
                </a:lnTo>
                <a:lnTo>
                  <a:pt x="116205" y="75655"/>
                </a:lnTo>
                <a:lnTo>
                  <a:pt x="117650" y="76018"/>
                </a:lnTo>
                <a:lnTo>
                  <a:pt x="119094" y="76373"/>
                </a:lnTo>
                <a:lnTo>
                  <a:pt x="120539" y="76728"/>
                </a:lnTo>
                <a:lnTo>
                  <a:pt x="122010" y="77083"/>
                </a:lnTo>
                <a:lnTo>
                  <a:pt x="123481" y="77431"/>
                </a:lnTo>
                <a:lnTo>
                  <a:pt x="124953" y="77770"/>
                </a:lnTo>
                <a:lnTo>
                  <a:pt x="126451" y="78110"/>
                </a:lnTo>
                <a:lnTo>
                  <a:pt x="129447" y="78774"/>
                </a:lnTo>
                <a:lnTo>
                  <a:pt x="132470" y="79430"/>
                </a:lnTo>
                <a:lnTo>
                  <a:pt x="135519" y="80063"/>
                </a:lnTo>
                <a:lnTo>
                  <a:pt x="138622" y="80681"/>
                </a:lnTo>
                <a:lnTo>
                  <a:pt x="141725" y="81283"/>
                </a:lnTo>
                <a:lnTo>
                  <a:pt x="144882" y="81870"/>
                </a:lnTo>
                <a:lnTo>
                  <a:pt x="148065" y="82433"/>
                </a:lnTo>
                <a:lnTo>
                  <a:pt x="151275" y="82989"/>
                </a:lnTo>
                <a:lnTo>
                  <a:pt x="154512" y="83529"/>
                </a:lnTo>
                <a:lnTo>
                  <a:pt x="157776" y="84054"/>
                </a:lnTo>
                <a:lnTo>
                  <a:pt x="161066" y="84556"/>
                </a:lnTo>
                <a:lnTo>
                  <a:pt x="164383" y="85050"/>
                </a:lnTo>
                <a:lnTo>
                  <a:pt x="167727" y="85529"/>
                </a:lnTo>
                <a:lnTo>
                  <a:pt x="171098" y="85992"/>
                </a:lnTo>
                <a:lnTo>
                  <a:pt x="174495" y="86432"/>
                </a:lnTo>
                <a:lnTo>
                  <a:pt x="177919" y="86864"/>
                </a:lnTo>
                <a:lnTo>
                  <a:pt x="181343" y="87281"/>
                </a:lnTo>
                <a:lnTo>
                  <a:pt x="184821" y="87683"/>
                </a:lnTo>
                <a:lnTo>
                  <a:pt x="188298" y="88061"/>
                </a:lnTo>
                <a:lnTo>
                  <a:pt x="191802" y="88432"/>
                </a:lnTo>
                <a:lnTo>
                  <a:pt x="195334" y="88787"/>
                </a:lnTo>
                <a:lnTo>
                  <a:pt x="198891" y="89126"/>
                </a:lnTo>
                <a:lnTo>
                  <a:pt x="202449" y="89451"/>
                </a:lnTo>
                <a:lnTo>
                  <a:pt x="206061" y="89767"/>
                </a:lnTo>
                <a:lnTo>
                  <a:pt x="209672" y="90060"/>
                </a:lnTo>
                <a:lnTo>
                  <a:pt x="213283" y="90338"/>
                </a:lnTo>
                <a:lnTo>
                  <a:pt x="216948" y="90609"/>
                </a:lnTo>
                <a:lnTo>
                  <a:pt x="220613" y="90856"/>
                </a:lnTo>
                <a:lnTo>
                  <a:pt x="224278" y="91095"/>
                </a:lnTo>
                <a:lnTo>
                  <a:pt x="227996" y="91319"/>
                </a:lnTo>
                <a:lnTo>
                  <a:pt x="231688" y="91527"/>
                </a:lnTo>
                <a:lnTo>
                  <a:pt x="235433" y="91720"/>
                </a:lnTo>
                <a:lnTo>
                  <a:pt x="239178" y="91898"/>
                </a:lnTo>
                <a:lnTo>
                  <a:pt x="242923" y="92068"/>
                </a:lnTo>
                <a:lnTo>
                  <a:pt x="246695" y="92214"/>
                </a:lnTo>
                <a:lnTo>
                  <a:pt x="250493" y="92353"/>
                </a:lnTo>
                <a:lnTo>
                  <a:pt x="254292" y="92477"/>
                </a:lnTo>
                <a:lnTo>
                  <a:pt x="258090" y="92593"/>
                </a:lnTo>
                <a:lnTo>
                  <a:pt x="261916" y="92685"/>
                </a:lnTo>
                <a:lnTo>
                  <a:pt x="265768" y="92770"/>
                </a:lnTo>
                <a:lnTo>
                  <a:pt x="269593" y="92832"/>
                </a:lnTo>
                <a:lnTo>
                  <a:pt x="273445" y="92886"/>
                </a:lnTo>
                <a:lnTo>
                  <a:pt x="277324" y="92932"/>
                </a:lnTo>
                <a:lnTo>
                  <a:pt x="281176" y="92955"/>
                </a:lnTo>
                <a:lnTo>
                  <a:pt x="285082" y="92971"/>
                </a:lnTo>
                <a:lnTo>
                  <a:pt x="288961" y="92971"/>
                </a:lnTo>
                <a:lnTo>
                  <a:pt x="292840" y="92963"/>
                </a:lnTo>
                <a:lnTo>
                  <a:pt x="296745" y="92932"/>
                </a:lnTo>
                <a:lnTo>
                  <a:pt x="300651" y="92894"/>
                </a:lnTo>
                <a:lnTo>
                  <a:pt x="304583" y="92840"/>
                </a:lnTo>
                <a:lnTo>
                  <a:pt x="308489" y="92778"/>
                </a:lnTo>
                <a:lnTo>
                  <a:pt x="312394" y="92708"/>
                </a:lnTo>
                <a:lnTo>
                  <a:pt x="316300" y="92623"/>
                </a:lnTo>
                <a:lnTo>
                  <a:pt x="320205" y="92531"/>
                </a:lnTo>
                <a:lnTo>
                  <a:pt x="324111" y="92423"/>
                </a:lnTo>
                <a:lnTo>
                  <a:pt x="328043" y="92307"/>
                </a:lnTo>
                <a:lnTo>
                  <a:pt x="331949" y="92183"/>
                </a:lnTo>
                <a:lnTo>
                  <a:pt x="335855" y="92052"/>
                </a:lnTo>
                <a:lnTo>
                  <a:pt x="339733" y="91905"/>
                </a:lnTo>
                <a:lnTo>
                  <a:pt x="343639" y="91759"/>
                </a:lnTo>
                <a:lnTo>
                  <a:pt x="347545" y="91589"/>
                </a:lnTo>
                <a:lnTo>
                  <a:pt x="351423" y="91419"/>
                </a:lnTo>
                <a:lnTo>
                  <a:pt x="355329" y="91234"/>
                </a:lnTo>
                <a:lnTo>
                  <a:pt x="359208" y="91041"/>
                </a:lnTo>
                <a:lnTo>
                  <a:pt x="363087" y="90840"/>
                </a:lnTo>
                <a:lnTo>
                  <a:pt x="366965" y="90624"/>
                </a:lnTo>
                <a:lnTo>
                  <a:pt x="370818" y="90400"/>
                </a:lnTo>
                <a:lnTo>
                  <a:pt x="374696" y="90168"/>
                </a:lnTo>
                <a:lnTo>
                  <a:pt x="378548" y="89921"/>
                </a:lnTo>
                <a:lnTo>
                  <a:pt x="382374" y="89667"/>
                </a:lnTo>
                <a:lnTo>
                  <a:pt x="386226" y="89404"/>
                </a:lnTo>
                <a:lnTo>
                  <a:pt x="390051" y="89126"/>
                </a:lnTo>
                <a:lnTo>
                  <a:pt x="393877" y="88841"/>
                </a:lnTo>
                <a:lnTo>
                  <a:pt x="397675" y="88547"/>
                </a:lnTo>
                <a:lnTo>
                  <a:pt x="401501" y="88246"/>
                </a:lnTo>
                <a:lnTo>
                  <a:pt x="405272" y="87930"/>
                </a:lnTo>
                <a:lnTo>
                  <a:pt x="409071" y="87605"/>
                </a:lnTo>
                <a:lnTo>
                  <a:pt x="412843" y="87274"/>
                </a:lnTo>
                <a:lnTo>
                  <a:pt x="416588" y="86926"/>
                </a:lnTo>
                <a:lnTo>
                  <a:pt x="420360" y="86571"/>
                </a:lnTo>
                <a:lnTo>
                  <a:pt x="424078" y="86200"/>
                </a:lnTo>
                <a:lnTo>
                  <a:pt x="427823" y="85830"/>
                </a:lnTo>
                <a:lnTo>
                  <a:pt x="431515" y="85444"/>
                </a:lnTo>
                <a:lnTo>
                  <a:pt x="435233" y="85050"/>
                </a:lnTo>
                <a:lnTo>
                  <a:pt x="438898" y="84641"/>
                </a:lnTo>
                <a:lnTo>
                  <a:pt x="442563" y="84224"/>
                </a:lnTo>
                <a:lnTo>
                  <a:pt x="446228" y="83800"/>
                </a:lnTo>
                <a:lnTo>
                  <a:pt x="449866" y="83360"/>
                </a:lnTo>
                <a:lnTo>
                  <a:pt x="453504" y="82912"/>
                </a:lnTo>
                <a:lnTo>
                  <a:pt x="457088" y="82456"/>
                </a:lnTo>
                <a:lnTo>
                  <a:pt x="460700" y="81993"/>
                </a:lnTo>
                <a:lnTo>
                  <a:pt x="464257" y="81514"/>
                </a:lnTo>
                <a:lnTo>
                  <a:pt x="467815" y="81020"/>
                </a:lnTo>
                <a:lnTo>
                  <a:pt x="471346" y="80526"/>
                </a:lnTo>
                <a:lnTo>
                  <a:pt x="474877" y="80017"/>
                </a:lnTo>
                <a:lnTo>
                  <a:pt x="478382" y="79500"/>
                </a:lnTo>
                <a:lnTo>
                  <a:pt x="481859" y="78967"/>
                </a:lnTo>
                <a:lnTo>
                  <a:pt x="485310" y="78434"/>
                </a:lnTo>
                <a:lnTo>
                  <a:pt x="488761" y="77878"/>
                </a:lnTo>
                <a:lnTo>
                  <a:pt x="492185" y="77323"/>
                </a:lnTo>
                <a:lnTo>
                  <a:pt x="495582" y="76751"/>
                </a:lnTo>
                <a:lnTo>
                  <a:pt x="498953" y="76172"/>
                </a:lnTo>
                <a:lnTo>
                  <a:pt x="502324" y="75578"/>
                </a:lnTo>
                <a:lnTo>
                  <a:pt x="505641" y="74983"/>
                </a:lnTo>
                <a:lnTo>
                  <a:pt x="508958" y="74366"/>
                </a:lnTo>
                <a:lnTo>
                  <a:pt x="512248" y="73748"/>
                </a:lnTo>
                <a:lnTo>
                  <a:pt x="515512" y="73115"/>
                </a:lnTo>
                <a:lnTo>
                  <a:pt x="518748" y="72474"/>
                </a:lnTo>
                <a:lnTo>
                  <a:pt x="521985" y="71818"/>
                </a:lnTo>
                <a:lnTo>
                  <a:pt x="525169" y="71154"/>
                </a:lnTo>
                <a:lnTo>
                  <a:pt x="528325" y="70483"/>
                </a:lnTo>
                <a:lnTo>
                  <a:pt x="531455" y="69803"/>
                </a:lnTo>
                <a:lnTo>
                  <a:pt x="534585" y="69109"/>
                </a:lnTo>
                <a:lnTo>
                  <a:pt x="537661" y="68398"/>
                </a:lnTo>
                <a:lnTo>
                  <a:pt x="540523" y="67734"/>
                </a:lnTo>
                <a:lnTo>
                  <a:pt x="543359" y="67055"/>
                </a:lnTo>
                <a:lnTo>
                  <a:pt x="546195" y="66360"/>
                </a:lnTo>
                <a:lnTo>
                  <a:pt x="549003" y="65650"/>
                </a:lnTo>
                <a:lnTo>
                  <a:pt x="551785" y="64924"/>
                </a:lnTo>
                <a:lnTo>
                  <a:pt x="554567" y="64191"/>
                </a:lnTo>
                <a:lnTo>
                  <a:pt x="557323" y="63450"/>
                </a:lnTo>
                <a:lnTo>
                  <a:pt x="560051" y="62693"/>
                </a:lnTo>
                <a:lnTo>
                  <a:pt x="562753" y="61921"/>
                </a:lnTo>
                <a:lnTo>
                  <a:pt x="565428" y="61142"/>
                </a:lnTo>
                <a:lnTo>
                  <a:pt x="568103" y="60347"/>
                </a:lnTo>
                <a:lnTo>
                  <a:pt x="570725" y="59536"/>
                </a:lnTo>
                <a:lnTo>
                  <a:pt x="573346" y="58725"/>
                </a:lnTo>
                <a:lnTo>
                  <a:pt x="575914" y="57899"/>
                </a:lnTo>
                <a:lnTo>
                  <a:pt x="578456" y="57058"/>
                </a:lnTo>
                <a:lnTo>
                  <a:pt x="580970" y="56209"/>
                </a:lnTo>
                <a:lnTo>
                  <a:pt x="583458" y="55352"/>
                </a:lnTo>
                <a:lnTo>
                  <a:pt x="585919" y="54487"/>
                </a:lnTo>
                <a:lnTo>
                  <a:pt x="588354" y="53607"/>
                </a:lnTo>
                <a:lnTo>
                  <a:pt x="590734" y="52719"/>
                </a:lnTo>
                <a:lnTo>
                  <a:pt x="593088" y="51816"/>
                </a:lnTo>
                <a:lnTo>
                  <a:pt x="595389" y="50913"/>
                </a:lnTo>
                <a:lnTo>
                  <a:pt x="597663" y="49994"/>
                </a:lnTo>
                <a:lnTo>
                  <a:pt x="599910" y="49075"/>
                </a:lnTo>
                <a:lnTo>
                  <a:pt x="602103" y="48141"/>
                </a:lnTo>
                <a:lnTo>
                  <a:pt x="604270" y="47200"/>
                </a:lnTo>
                <a:lnTo>
                  <a:pt x="606383" y="46250"/>
                </a:lnTo>
                <a:lnTo>
                  <a:pt x="608443" y="45293"/>
                </a:lnTo>
                <a:lnTo>
                  <a:pt x="610450" y="44328"/>
                </a:lnTo>
                <a:lnTo>
                  <a:pt x="612429" y="43355"/>
                </a:lnTo>
                <a:lnTo>
                  <a:pt x="614355" y="42375"/>
                </a:lnTo>
                <a:lnTo>
                  <a:pt x="616254" y="41386"/>
                </a:lnTo>
                <a:lnTo>
                  <a:pt x="618073" y="40398"/>
                </a:lnTo>
                <a:lnTo>
                  <a:pt x="619866" y="39395"/>
                </a:lnTo>
                <a:lnTo>
                  <a:pt x="621578" y="38391"/>
                </a:lnTo>
                <a:lnTo>
                  <a:pt x="623263" y="37380"/>
                </a:lnTo>
                <a:lnTo>
                  <a:pt x="624868" y="36361"/>
                </a:lnTo>
                <a:lnTo>
                  <a:pt x="626446" y="35334"/>
                </a:lnTo>
                <a:lnTo>
                  <a:pt x="627944" y="34307"/>
                </a:lnTo>
                <a:lnTo>
                  <a:pt x="629416" y="33265"/>
                </a:lnTo>
                <a:lnTo>
                  <a:pt x="630807" y="32231"/>
                </a:lnTo>
                <a:lnTo>
                  <a:pt x="632118" y="31181"/>
                </a:lnTo>
                <a:lnTo>
                  <a:pt x="633402" y="30131"/>
                </a:lnTo>
                <a:lnTo>
                  <a:pt x="634017" y="29606"/>
                </a:lnTo>
                <a:lnTo>
                  <a:pt x="634605" y="29081"/>
                </a:lnTo>
                <a:lnTo>
                  <a:pt x="635194" y="28548"/>
                </a:lnTo>
                <a:lnTo>
                  <a:pt x="635756" y="28023"/>
                </a:lnTo>
                <a:lnTo>
                  <a:pt x="636317" y="27491"/>
                </a:lnTo>
                <a:lnTo>
                  <a:pt x="636852" y="26958"/>
                </a:lnTo>
                <a:lnTo>
                  <a:pt x="637361" y="26425"/>
                </a:lnTo>
                <a:lnTo>
                  <a:pt x="637869" y="25893"/>
                </a:lnTo>
                <a:lnTo>
                  <a:pt x="638350" y="25360"/>
                </a:lnTo>
                <a:lnTo>
                  <a:pt x="638805" y="24820"/>
                </a:lnTo>
                <a:lnTo>
                  <a:pt x="639260" y="24287"/>
                </a:lnTo>
                <a:lnTo>
                  <a:pt x="639688" y="23746"/>
                </a:lnTo>
                <a:lnTo>
                  <a:pt x="640116" y="23214"/>
                </a:lnTo>
                <a:lnTo>
                  <a:pt x="640517" y="22673"/>
                </a:lnTo>
                <a:lnTo>
                  <a:pt x="640892" y="22133"/>
                </a:lnTo>
                <a:lnTo>
                  <a:pt x="641239" y="21593"/>
                </a:lnTo>
                <a:lnTo>
                  <a:pt x="641587" y="21052"/>
                </a:lnTo>
                <a:lnTo>
                  <a:pt x="641935" y="20512"/>
                </a:lnTo>
                <a:lnTo>
                  <a:pt x="642229" y="19971"/>
                </a:lnTo>
                <a:lnTo>
                  <a:pt x="642523" y="19431"/>
                </a:lnTo>
                <a:lnTo>
                  <a:pt x="642791" y="18883"/>
                </a:lnTo>
                <a:lnTo>
                  <a:pt x="643059" y="18343"/>
                </a:lnTo>
                <a:lnTo>
                  <a:pt x="643299" y="17802"/>
                </a:lnTo>
                <a:lnTo>
                  <a:pt x="643513" y="17254"/>
                </a:lnTo>
                <a:lnTo>
                  <a:pt x="643701" y="16706"/>
                </a:lnTo>
                <a:lnTo>
                  <a:pt x="643888" y="16166"/>
                </a:lnTo>
                <a:lnTo>
                  <a:pt x="644048" y="15617"/>
                </a:lnTo>
                <a:lnTo>
                  <a:pt x="644182" y="15069"/>
                </a:lnTo>
                <a:lnTo>
                  <a:pt x="644289" y="14529"/>
                </a:lnTo>
                <a:lnTo>
                  <a:pt x="644396" y="13981"/>
                </a:lnTo>
                <a:lnTo>
                  <a:pt x="644476" y="13433"/>
                </a:lnTo>
                <a:lnTo>
                  <a:pt x="644557" y="12885"/>
                </a:lnTo>
                <a:lnTo>
                  <a:pt x="644583" y="12336"/>
                </a:lnTo>
                <a:lnTo>
                  <a:pt x="644610" y="11788"/>
                </a:lnTo>
                <a:lnTo>
                  <a:pt x="644610" y="11240"/>
                </a:lnTo>
                <a:lnTo>
                  <a:pt x="644583" y="10692"/>
                </a:lnTo>
                <a:lnTo>
                  <a:pt x="644557" y="10144"/>
                </a:lnTo>
                <a:lnTo>
                  <a:pt x="644476" y="9596"/>
                </a:lnTo>
                <a:lnTo>
                  <a:pt x="644396" y="9048"/>
                </a:lnTo>
                <a:lnTo>
                  <a:pt x="644316" y="8500"/>
                </a:lnTo>
                <a:lnTo>
                  <a:pt x="644182" y="7952"/>
                </a:lnTo>
                <a:lnTo>
                  <a:pt x="644048" y="7403"/>
                </a:lnTo>
                <a:lnTo>
                  <a:pt x="643995" y="7272"/>
                </a:lnTo>
                <a:lnTo>
                  <a:pt x="643915" y="7149"/>
                </a:lnTo>
                <a:lnTo>
                  <a:pt x="643834" y="7033"/>
                </a:lnTo>
                <a:lnTo>
                  <a:pt x="643727" y="6909"/>
                </a:lnTo>
                <a:lnTo>
                  <a:pt x="643620" y="6794"/>
                </a:lnTo>
                <a:lnTo>
                  <a:pt x="643460" y="6685"/>
                </a:lnTo>
                <a:lnTo>
                  <a:pt x="643326" y="6570"/>
                </a:lnTo>
                <a:lnTo>
                  <a:pt x="643139" y="6469"/>
                </a:lnTo>
                <a:lnTo>
                  <a:pt x="642952" y="6361"/>
                </a:lnTo>
                <a:lnTo>
                  <a:pt x="642737" y="6261"/>
                </a:lnTo>
                <a:lnTo>
                  <a:pt x="642523" y="6161"/>
                </a:lnTo>
                <a:lnTo>
                  <a:pt x="642309" y="6068"/>
                </a:lnTo>
                <a:lnTo>
                  <a:pt x="642069" y="5975"/>
                </a:lnTo>
                <a:lnTo>
                  <a:pt x="641801" y="5883"/>
                </a:lnTo>
                <a:lnTo>
                  <a:pt x="641534" y="5798"/>
                </a:lnTo>
                <a:lnTo>
                  <a:pt x="641239" y="5721"/>
                </a:lnTo>
                <a:lnTo>
                  <a:pt x="640651" y="5558"/>
                </a:lnTo>
                <a:lnTo>
                  <a:pt x="640036" y="5419"/>
                </a:lnTo>
                <a:lnTo>
                  <a:pt x="639367" y="5296"/>
                </a:lnTo>
                <a:lnTo>
                  <a:pt x="638671" y="5180"/>
                </a:lnTo>
                <a:lnTo>
                  <a:pt x="637949" y="5087"/>
                </a:lnTo>
                <a:lnTo>
                  <a:pt x="637227" y="5003"/>
                </a:lnTo>
                <a:lnTo>
                  <a:pt x="636478" y="4941"/>
                </a:lnTo>
                <a:lnTo>
                  <a:pt x="635729" y="4887"/>
                </a:lnTo>
                <a:lnTo>
                  <a:pt x="634953" y="4856"/>
                </a:lnTo>
                <a:lnTo>
                  <a:pt x="634204" y="4840"/>
                </a:lnTo>
                <a:lnTo>
                  <a:pt x="633428" y="4848"/>
                </a:lnTo>
                <a:lnTo>
                  <a:pt x="633081" y="4856"/>
                </a:lnTo>
                <a:lnTo>
                  <a:pt x="632706" y="4864"/>
                </a:lnTo>
                <a:lnTo>
                  <a:pt x="632332" y="4887"/>
                </a:lnTo>
                <a:lnTo>
                  <a:pt x="631957" y="4910"/>
                </a:lnTo>
                <a:lnTo>
                  <a:pt x="631609" y="4933"/>
                </a:lnTo>
                <a:lnTo>
                  <a:pt x="631261" y="4964"/>
                </a:lnTo>
                <a:lnTo>
                  <a:pt x="630914" y="5003"/>
                </a:lnTo>
                <a:lnTo>
                  <a:pt x="630593" y="5049"/>
                </a:lnTo>
                <a:lnTo>
                  <a:pt x="630245" y="5095"/>
                </a:lnTo>
                <a:lnTo>
                  <a:pt x="629924" y="5142"/>
                </a:lnTo>
                <a:lnTo>
                  <a:pt x="629630" y="5203"/>
                </a:lnTo>
                <a:lnTo>
                  <a:pt x="629309" y="5265"/>
                </a:lnTo>
                <a:lnTo>
                  <a:pt x="629014" y="5335"/>
                </a:lnTo>
                <a:lnTo>
                  <a:pt x="628747" y="5404"/>
                </a:lnTo>
                <a:lnTo>
                  <a:pt x="628453" y="5481"/>
                </a:lnTo>
                <a:lnTo>
                  <a:pt x="628212" y="5566"/>
                </a:lnTo>
                <a:lnTo>
                  <a:pt x="627944" y="5659"/>
                </a:lnTo>
                <a:lnTo>
                  <a:pt x="627730" y="5751"/>
                </a:lnTo>
                <a:lnTo>
                  <a:pt x="627490" y="5852"/>
                </a:lnTo>
                <a:lnTo>
                  <a:pt x="627302" y="5952"/>
                </a:lnTo>
                <a:lnTo>
                  <a:pt x="627115" y="6068"/>
                </a:lnTo>
                <a:lnTo>
                  <a:pt x="626928" y="6184"/>
                </a:lnTo>
                <a:lnTo>
                  <a:pt x="626767" y="6307"/>
                </a:lnTo>
                <a:lnTo>
                  <a:pt x="626634" y="6438"/>
                </a:lnTo>
                <a:lnTo>
                  <a:pt x="626500" y="6570"/>
                </a:lnTo>
                <a:lnTo>
                  <a:pt x="626393" y="6709"/>
                </a:lnTo>
                <a:lnTo>
                  <a:pt x="625376" y="8129"/>
                </a:lnTo>
                <a:lnTo>
                  <a:pt x="624333" y="9542"/>
                </a:lnTo>
                <a:lnTo>
                  <a:pt x="623263" y="10947"/>
                </a:lnTo>
                <a:lnTo>
                  <a:pt x="622140" y="12344"/>
                </a:lnTo>
                <a:lnTo>
                  <a:pt x="620963" y="13726"/>
                </a:lnTo>
                <a:lnTo>
                  <a:pt x="619732" y="15100"/>
                </a:lnTo>
                <a:lnTo>
                  <a:pt x="618475" y="16467"/>
                </a:lnTo>
                <a:lnTo>
                  <a:pt x="617164" y="17825"/>
                </a:lnTo>
                <a:lnTo>
                  <a:pt x="615826" y="19176"/>
                </a:lnTo>
                <a:lnTo>
                  <a:pt x="614409" y="20512"/>
                </a:lnTo>
                <a:lnTo>
                  <a:pt x="612964" y="21840"/>
                </a:lnTo>
                <a:lnTo>
                  <a:pt x="611439" y="23160"/>
                </a:lnTo>
                <a:lnTo>
                  <a:pt x="609888" y="24472"/>
                </a:lnTo>
                <a:lnTo>
                  <a:pt x="608283" y="25769"/>
                </a:lnTo>
                <a:lnTo>
                  <a:pt x="607453" y="26418"/>
                </a:lnTo>
                <a:lnTo>
                  <a:pt x="606597" y="27058"/>
                </a:lnTo>
                <a:lnTo>
                  <a:pt x="605741" y="27699"/>
                </a:lnTo>
                <a:lnTo>
                  <a:pt x="604885" y="28340"/>
                </a:lnTo>
                <a:lnTo>
                  <a:pt x="604003" y="28973"/>
                </a:lnTo>
                <a:lnTo>
                  <a:pt x="603093" y="29614"/>
                </a:lnTo>
                <a:lnTo>
                  <a:pt x="602184" y="30239"/>
                </a:lnTo>
                <a:lnTo>
                  <a:pt x="601247" y="30872"/>
                </a:lnTo>
                <a:lnTo>
                  <a:pt x="600311" y="31497"/>
                </a:lnTo>
                <a:lnTo>
                  <a:pt x="599348" y="32123"/>
                </a:lnTo>
                <a:lnTo>
                  <a:pt x="598385" y="32740"/>
                </a:lnTo>
                <a:lnTo>
                  <a:pt x="597395" y="33358"/>
                </a:lnTo>
                <a:lnTo>
                  <a:pt x="596379" y="33975"/>
                </a:lnTo>
                <a:lnTo>
                  <a:pt x="595362" y="34585"/>
                </a:lnTo>
                <a:lnTo>
                  <a:pt x="594346" y="35203"/>
                </a:lnTo>
                <a:lnTo>
                  <a:pt x="593276" y="35805"/>
                </a:lnTo>
                <a:lnTo>
                  <a:pt x="592206" y="36415"/>
                </a:lnTo>
                <a:lnTo>
                  <a:pt x="591136" y="37017"/>
                </a:lnTo>
                <a:lnTo>
                  <a:pt x="590039" y="37619"/>
                </a:lnTo>
                <a:lnTo>
                  <a:pt x="588915" y="38214"/>
                </a:lnTo>
                <a:lnTo>
                  <a:pt x="587792" y="38808"/>
                </a:lnTo>
                <a:lnTo>
                  <a:pt x="586641" y="39402"/>
                </a:lnTo>
                <a:lnTo>
                  <a:pt x="585464" y="39989"/>
                </a:lnTo>
                <a:lnTo>
                  <a:pt x="584287" y="40576"/>
                </a:lnTo>
                <a:lnTo>
                  <a:pt x="583084" y="41163"/>
                </a:lnTo>
                <a:lnTo>
                  <a:pt x="581853" y="41742"/>
                </a:lnTo>
                <a:lnTo>
                  <a:pt x="580623" y="42321"/>
                </a:lnTo>
                <a:lnTo>
                  <a:pt x="579365" y="42900"/>
                </a:lnTo>
                <a:lnTo>
                  <a:pt x="578081" y="43471"/>
                </a:lnTo>
                <a:lnTo>
                  <a:pt x="576797" y="44042"/>
                </a:lnTo>
                <a:lnTo>
                  <a:pt x="575486" y="44613"/>
                </a:lnTo>
                <a:lnTo>
                  <a:pt x="574149" y="45177"/>
                </a:lnTo>
                <a:lnTo>
                  <a:pt x="572811" y="45740"/>
                </a:lnTo>
                <a:lnTo>
                  <a:pt x="571447" y="46296"/>
                </a:lnTo>
                <a:lnTo>
                  <a:pt x="570056" y="46852"/>
                </a:lnTo>
                <a:lnTo>
                  <a:pt x="568665" y="47408"/>
                </a:lnTo>
                <a:lnTo>
                  <a:pt x="569254" y="46512"/>
                </a:lnTo>
                <a:lnTo>
                  <a:pt x="569815" y="45609"/>
                </a:lnTo>
                <a:lnTo>
                  <a:pt x="570350" y="44706"/>
                </a:lnTo>
                <a:lnTo>
                  <a:pt x="570859" y="43803"/>
                </a:lnTo>
                <a:lnTo>
                  <a:pt x="571367" y="42900"/>
                </a:lnTo>
                <a:lnTo>
                  <a:pt x="571848" y="41996"/>
                </a:lnTo>
                <a:lnTo>
                  <a:pt x="572303" y="41085"/>
                </a:lnTo>
                <a:lnTo>
                  <a:pt x="572758" y="40182"/>
                </a:lnTo>
                <a:lnTo>
                  <a:pt x="573186" y="39271"/>
                </a:lnTo>
                <a:lnTo>
                  <a:pt x="573587" y="38368"/>
                </a:lnTo>
                <a:lnTo>
                  <a:pt x="573962" y="37457"/>
                </a:lnTo>
                <a:lnTo>
                  <a:pt x="574309" y="36546"/>
                </a:lnTo>
                <a:lnTo>
                  <a:pt x="574657" y="35635"/>
                </a:lnTo>
                <a:lnTo>
                  <a:pt x="574978" y="34724"/>
                </a:lnTo>
                <a:lnTo>
                  <a:pt x="575272" y="33805"/>
                </a:lnTo>
                <a:lnTo>
                  <a:pt x="575567" y="32895"/>
                </a:lnTo>
                <a:lnTo>
                  <a:pt x="575995" y="31420"/>
                </a:lnTo>
                <a:lnTo>
                  <a:pt x="576369" y="29946"/>
                </a:lnTo>
                <a:lnTo>
                  <a:pt x="576690" y="28471"/>
                </a:lnTo>
                <a:lnTo>
                  <a:pt x="576985" y="26997"/>
                </a:lnTo>
                <a:lnTo>
                  <a:pt x="577225" y="25522"/>
                </a:lnTo>
                <a:lnTo>
                  <a:pt x="577413" y="24048"/>
                </a:lnTo>
                <a:lnTo>
                  <a:pt x="577546" y="22565"/>
                </a:lnTo>
                <a:lnTo>
                  <a:pt x="577627" y="21091"/>
                </a:lnTo>
                <a:lnTo>
                  <a:pt x="577627" y="20736"/>
                </a:lnTo>
                <a:lnTo>
                  <a:pt x="577627" y="20373"/>
                </a:lnTo>
                <a:lnTo>
                  <a:pt x="577546" y="19632"/>
                </a:lnTo>
                <a:lnTo>
                  <a:pt x="577386" y="18867"/>
                </a:lnTo>
                <a:lnTo>
                  <a:pt x="577199" y="18080"/>
                </a:lnTo>
                <a:lnTo>
                  <a:pt x="576985" y="17285"/>
                </a:lnTo>
                <a:lnTo>
                  <a:pt x="576744" y="16467"/>
                </a:lnTo>
                <a:lnTo>
                  <a:pt x="576262" y="14815"/>
                </a:lnTo>
                <a:lnTo>
                  <a:pt x="576048" y="13989"/>
                </a:lnTo>
                <a:lnTo>
                  <a:pt x="575861" y="13155"/>
                </a:lnTo>
                <a:lnTo>
                  <a:pt x="575727" y="12329"/>
                </a:lnTo>
                <a:lnTo>
                  <a:pt x="575674" y="11920"/>
                </a:lnTo>
                <a:lnTo>
                  <a:pt x="575620" y="11510"/>
                </a:lnTo>
                <a:lnTo>
                  <a:pt x="575620" y="11101"/>
                </a:lnTo>
                <a:lnTo>
                  <a:pt x="575620" y="10700"/>
                </a:lnTo>
                <a:lnTo>
                  <a:pt x="575647" y="10306"/>
                </a:lnTo>
                <a:lnTo>
                  <a:pt x="575700" y="9912"/>
                </a:lnTo>
                <a:lnTo>
                  <a:pt x="575781" y="9519"/>
                </a:lnTo>
                <a:lnTo>
                  <a:pt x="575861" y="9133"/>
                </a:lnTo>
                <a:lnTo>
                  <a:pt x="575995" y="8754"/>
                </a:lnTo>
                <a:lnTo>
                  <a:pt x="576155" y="8384"/>
                </a:lnTo>
                <a:lnTo>
                  <a:pt x="576610" y="8307"/>
                </a:lnTo>
                <a:lnTo>
                  <a:pt x="577065" y="8222"/>
                </a:lnTo>
                <a:lnTo>
                  <a:pt x="577466" y="8114"/>
                </a:lnTo>
                <a:lnTo>
                  <a:pt x="577653" y="8060"/>
                </a:lnTo>
                <a:lnTo>
                  <a:pt x="577841" y="7998"/>
                </a:lnTo>
                <a:lnTo>
                  <a:pt x="578028" y="7928"/>
                </a:lnTo>
                <a:lnTo>
                  <a:pt x="578188" y="7859"/>
                </a:lnTo>
                <a:lnTo>
                  <a:pt x="578349" y="7782"/>
                </a:lnTo>
                <a:lnTo>
                  <a:pt x="578483" y="7705"/>
                </a:lnTo>
                <a:lnTo>
                  <a:pt x="578616" y="7620"/>
                </a:lnTo>
                <a:lnTo>
                  <a:pt x="578723" y="7527"/>
                </a:lnTo>
                <a:lnTo>
                  <a:pt x="578830" y="7434"/>
                </a:lnTo>
                <a:lnTo>
                  <a:pt x="578937" y="7334"/>
                </a:lnTo>
                <a:lnTo>
                  <a:pt x="579392" y="6817"/>
                </a:lnTo>
                <a:lnTo>
                  <a:pt x="579526" y="6624"/>
                </a:lnTo>
                <a:lnTo>
                  <a:pt x="579579" y="6446"/>
                </a:lnTo>
                <a:lnTo>
                  <a:pt x="579606" y="6269"/>
                </a:lnTo>
                <a:lnTo>
                  <a:pt x="579526" y="6099"/>
                </a:lnTo>
                <a:lnTo>
                  <a:pt x="579419" y="5929"/>
                </a:lnTo>
                <a:lnTo>
                  <a:pt x="579258" y="5775"/>
                </a:lnTo>
                <a:lnTo>
                  <a:pt x="579018" y="5620"/>
                </a:lnTo>
                <a:lnTo>
                  <a:pt x="578750" y="5481"/>
                </a:lnTo>
                <a:lnTo>
                  <a:pt x="578429" y="5342"/>
                </a:lnTo>
                <a:lnTo>
                  <a:pt x="578081" y="5211"/>
                </a:lnTo>
                <a:lnTo>
                  <a:pt x="577653" y="5095"/>
                </a:lnTo>
                <a:lnTo>
                  <a:pt x="577225" y="4979"/>
                </a:lnTo>
                <a:lnTo>
                  <a:pt x="576744" y="4879"/>
                </a:lnTo>
                <a:lnTo>
                  <a:pt x="576209" y="4786"/>
                </a:lnTo>
                <a:lnTo>
                  <a:pt x="575674" y="4701"/>
                </a:lnTo>
                <a:lnTo>
                  <a:pt x="575085" y="4624"/>
                </a:lnTo>
                <a:lnTo>
                  <a:pt x="572892" y="4370"/>
                </a:lnTo>
                <a:lnTo>
                  <a:pt x="572571" y="4339"/>
                </a:lnTo>
                <a:lnTo>
                  <a:pt x="572276" y="4315"/>
                </a:lnTo>
                <a:lnTo>
                  <a:pt x="571955" y="4292"/>
                </a:lnTo>
                <a:lnTo>
                  <a:pt x="571634" y="4285"/>
                </a:lnTo>
                <a:lnTo>
                  <a:pt x="571340" y="4277"/>
                </a:lnTo>
                <a:lnTo>
                  <a:pt x="570698" y="4277"/>
                </a:lnTo>
                <a:lnTo>
                  <a:pt x="570404" y="4292"/>
                </a:lnTo>
                <a:lnTo>
                  <a:pt x="570083" y="4308"/>
                </a:lnTo>
                <a:lnTo>
                  <a:pt x="569789" y="4323"/>
                </a:lnTo>
                <a:lnTo>
                  <a:pt x="569468" y="4354"/>
                </a:lnTo>
                <a:lnTo>
                  <a:pt x="569173" y="4385"/>
                </a:lnTo>
                <a:lnTo>
                  <a:pt x="568585" y="4454"/>
                </a:lnTo>
                <a:lnTo>
                  <a:pt x="568023" y="4547"/>
                </a:lnTo>
                <a:lnTo>
                  <a:pt x="567488" y="4655"/>
                </a:lnTo>
                <a:lnTo>
                  <a:pt x="566980" y="4771"/>
                </a:lnTo>
                <a:lnTo>
                  <a:pt x="566525" y="4902"/>
                </a:lnTo>
                <a:lnTo>
                  <a:pt x="566097" y="5041"/>
                </a:lnTo>
                <a:lnTo>
                  <a:pt x="565749" y="5188"/>
                </a:lnTo>
                <a:lnTo>
                  <a:pt x="565428" y="5342"/>
                </a:lnTo>
                <a:lnTo>
                  <a:pt x="565161" y="5504"/>
                </a:lnTo>
                <a:lnTo>
                  <a:pt x="565054" y="5589"/>
                </a:lnTo>
                <a:lnTo>
                  <a:pt x="564973" y="5666"/>
                </a:lnTo>
                <a:lnTo>
                  <a:pt x="564679" y="5975"/>
                </a:lnTo>
                <a:lnTo>
                  <a:pt x="564385" y="6284"/>
                </a:lnTo>
                <a:lnTo>
                  <a:pt x="564144" y="6601"/>
                </a:lnTo>
                <a:lnTo>
                  <a:pt x="563903" y="6917"/>
                </a:lnTo>
                <a:lnTo>
                  <a:pt x="563689" y="7234"/>
                </a:lnTo>
                <a:lnTo>
                  <a:pt x="563475" y="7558"/>
                </a:lnTo>
                <a:lnTo>
                  <a:pt x="563288" y="7882"/>
                </a:lnTo>
                <a:lnTo>
                  <a:pt x="563128" y="8214"/>
                </a:lnTo>
                <a:lnTo>
                  <a:pt x="562967" y="8538"/>
                </a:lnTo>
                <a:lnTo>
                  <a:pt x="562833" y="8870"/>
                </a:lnTo>
                <a:lnTo>
                  <a:pt x="562619" y="9550"/>
                </a:lnTo>
                <a:lnTo>
                  <a:pt x="562432" y="10229"/>
                </a:lnTo>
                <a:lnTo>
                  <a:pt x="562325" y="10916"/>
                </a:lnTo>
                <a:lnTo>
                  <a:pt x="562245" y="11611"/>
                </a:lnTo>
                <a:lnTo>
                  <a:pt x="562218" y="12321"/>
                </a:lnTo>
                <a:lnTo>
                  <a:pt x="562245" y="13024"/>
                </a:lnTo>
                <a:lnTo>
                  <a:pt x="562272" y="13741"/>
                </a:lnTo>
                <a:lnTo>
                  <a:pt x="562352" y="14459"/>
                </a:lnTo>
                <a:lnTo>
                  <a:pt x="562486" y="15177"/>
                </a:lnTo>
                <a:lnTo>
                  <a:pt x="562619" y="15903"/>
                </a:lnTo>
                <a:lnTo>
                  <a:pt x="562753" y="16629"/>
                </a:lnTo>
                <a:lnTo>
                  <a:pt x="563128" y="18080"/>
                </a:lnTo>
                <a:lnTo>
                  <a:pt x="563502" y="19531"/>
                </a:lnTo>
                <a:lnTo>
                  <a:pt x="563903" y="20975"/>
                </a:lnTo>
                <a:lnTo>
                  <a:pt x="564278" y="22403"/>
                </a:lnTo>
                <a:lnTo>
                  <a:pt x="564438" y="23106"/>
                </a:lnTo>
                <a:lnTo>
                  <a:pt x="564599" y="23808"/>
                </a:lnTo>
                <a:lnTo>
                  <a:pt x="564733" y="24503"/>
                </a:lnTo>
                <a:lnTo>
                  <a:pt x="564813" y="25190"/>
                </a:lnTo>
                <a:lnTo>
                  <a:pt x="564893" y="25862"/>
                </a:lnTo>
                <a:lnTo>
                  <a:pt x="564920" y="26533"/>
                </a:lnTo>
                <a:lnTo>
                  <a:pt x="564920" y="27190"/>
                </a:lnTo>
                <a:lnTo>
                  <a:pt x="564866" y="27838"/>
                </a:lnTo>
                <a:lnTo>
                  <a:pt x="564679" y="29328"/>
                </a:lnTo>
                <a:lnTo>
                  <a:pt x="564438" y="30818"/>
                </a:lnTo>
                <a:lnTo>
                  <a:pt x="564171" y="32300"/>
                </a:lnTo>
                <a:lnTo>
                  <a:pt x="563823" y="33782"/>
                </a:lnTo>
                <a:lnTo>
                  <a:pt x="563449" y="35265"/>
                </a:lnTo>
                <a:lnTo>
                  <a:pt x="563047" y="36747"/>
                </a:lnTo>
                <a:lnTo>
                  <a:pt x="562593" y="38221"/>
                </a:lnTo>
                <a:lnTo>
                  <a:pt x="562111" y="39704"/>
                </a:lnTo>
                <a:lnTo>
                  <a:pt x="561603" y="41178"/>
                </a:lnTo>
                <a:lnTo>
                  <a:pt x="561041" y="42660"/>
                </a:lnTo>
                <a:lnTo>
                  <a:pt x="560479" y="44135"/>
                </a:lnTo>
                <a:lnTo>
                  <a:pt x="559891" y="45609"/>
                </a:lnTo>
                <a:lnTo>
                  <a:pt x="559276" y="47084"/>
                </a:lnTo>
                <a:lnTo>
                  <a:pt x="558660" y="48558"/>
                </a:lnTo>
                <a:lnTo>
                  <a:pt x="557376" y="51507"/>
                </a:lnTo>
                <a:lnTo>
                  <a:pt x="555370" y="52179"/>
                </a:lnTo>
                <a:lnTo>
                  <a:pt x="553364" y="52843"/>
                </a:lnTo>
                <a:lnTo>
                  <a:pt x="551331" y="53499"/>
                </a:lnTo>
                <a:lnTo>
                  <a:pt x="549244" y="54155"/>
                </a:lnTo>
                <a:lnTo>
                  <a:pt x="547131" y="54804"/>
                </a:lnTo>
                <a:lnTo>
                  <a:pt x="544991" y="55452"/>
                </a:lnTo>
                <a:lnTo>
                  <a:pt x="542797" y="56093"/>
                </a:lnTo>
                <a:lnTo>
                  <a:pt x="540604" y="56726"/>
                </a:lnTo>
                <a:lnTo>
                  <a:pt x="538357" y="57359"/>
                </a:lnTo>
                <a:lnTo>
                  <a:pt x="536056" y="57992"/>
                </a:lnTo>
                <a:lnTo>
                  <a:pt x="533756" y="58610"/>
                </a:lnTo>
                <a:lnTo>
                  <a:pt x="531401" y="59227"/>
                </a:lnTo>
                <a:lnTo>
                  <a:pt x="528994" y="59845"/>
                </a:lnTo>
                <a:lnTo>
                  <a:pt x="526586" y="60447"/>
                </a:lnTo>
                <a:lnTo>
                  <a:pt x="524099" y="61049"/>
                </a:lnTo>
                <a:lnTo>
                  <a:pt x="521611" y="61651"/>
                </a:lnTo>
                <a:lnTo>
                  <a:pt x="519925" y="62037"/>
                </a:lnTo>
                <a:lnTo>
                  <a:pt x="518213" y="62408"/>
                </a:lnTo>
                <a:lnTo>
                  <a:pt x="516501" y="62778"/>
                </a:lnTo>
                <a:lnTo>
                  <a:pt x="514816" y="63157"/>
                </a:lnTo>
                <a:lnTo>
                  <a:pt x="515084" y="61566"/>
                </a:lnTo>
                <a:lnTo>
                  <a:pt x="515324" y="59976"/>
                </a:lnTo>
                <a:lnTo>
                  <a:pt x="515565" y="58393"/>
                </a:lnTo>
                <a:lnTo>
                  <a:pt x="515779" y="56795"/>
                </a:lnTo>
                <a:lnTo>
                  <a:pt x="515966" y="55205"/>
                </a:lnTo>
                <a:lnTo>
                  <a:pt x="516154" y="53615"/>
                </a:lnTo>
                <a:lnTo>
                  <a:pt x="516287" y="52024"/>
                </a:lnTo>
                <a:lnTo>
                  <a:pt x="516421" y="50426"/>
                </a:lnTo>
                <a:lnTo>
                  <a:pt x="516501" y="48836"/>
                </a:lnTo>
                <a:lnTo>
                  <a:pt x="516582" y="47238"/>
                </a:lnTo>
                <a:lnTo>
                  <a:pt x="516608" y="45640"/>
                </a:lnTo>
                <a:lnTo>
                  <a:pt x="516635" y="44050"/>
                </a:lnTo>
                <a:lnTo>
                  <a:pt x="516608" y="42452"/>
                </a:lnTo>
                <a:lnTo>
                  <a:pt x="516555" y="40854"/>
                </a:lnTo>
                <a:lnTo>
                  <a:pt x="516475" y="39263"/>
                </a:lnTo>
                <a:lnTo>
                  <a:pt x="516368" y="37665"/>
                </a:lnTo>
                <a:lnTo>
                  <a:pt x="516207" y="36075"/>
                </a:lnTo>
                <a:lnTo>
                  <a:pt x="516020" y="34477"/>
                </a:lnTo>
                <a:lnTo>
                  <a:pt x="515806" y="32887"/>
                </a:lnTo>
                <a:lnTo>
                  <a:pt x="515538" y="31297"/>
                </a:lnTo>
                <a:lnTo>
                  <a:pt x="515244" y="29706"/>
                </a:lnTo>
                <a:lnTo>
                  <a:pt x="514923" y="28116"/>
                </a:lnTo>
                <a:lnTo>
                  <a:pt x="514549" y="26526"/>
                </a:lnTo>
                <a:lnTo>
                  <a:pt x="514121" y="24935"/>
                </a:lnTo>
                <a:lnTo>
                  <a:pt x="513666" y="23353"/>
                </a:lnTo>
                <a:lnTo>
                  <a:pt x="513184" y="21762"/>
                </a:lnTo>
                <a:lnTo>
                  <a:pt x="512623" y="20180"/>
                </a:lnTo>
                <a:lnTo>
                  <a:pt x="512034" y="18605"/>
                </a:lnTo>
                <a:lnTo>
                  <a:pt x="511419" y="17022"/>
                </a:lnTo>
                <a:lnTo>
                  <a:pt x="510723" y="15448"/>
                </a:lnTo>
                <a:lnTo>
                  <a:pt x="510001" y="13873"/>
                </a:lnTo>
                <a:lnTo>
                  <a:pt x="509225" y="12298"/>
                </a:lnTo>
                <a:lnTo>
                  <a:pt x="509172" y="12205"/>
                </a:lnTo>
                <a:lnTo>
                  <a:pt x="509091" y="12113"/>
                </a:lnTo>
                <a:lnTo>
                  <a:pt x="509011" y="12020"/>
                </a:lnTo>
                <a:lnTo>
                  <a:pt x="508904" y="11935"/>
                </a:lnTo>
                <a:lnTo>
                  <a:pt x="508770" y="11850"/>
                </a:lnTo>
                <a:lnTo>
                  <a:pt x="508637" y="11773"/>
                </a:lnTo>
                <a:lnTo>
                  <a:pt x="508503" y="11703"/>
                </a:lnTo>
                <a:lnTo>
                  <a:pt x="508342" y="11626"/>
                </a:lnTo>
                <a:lnTo>
                  <a:pt x="508155" y="11564"/>
                </a:lnTo>
                <a:lnTo>
                  <a:pt x="507995" y="11495"/>
                </a:lnTo>
                <a:lnTo>
                  <a:pt x="507781" y="11433"/>
                </a:lnTo>
                <a:lnTo>
                  <a:pt x="507593" y="11379"/>
                </a:lnTo>
                <a:lnTo>
                  <a:pt x="507139" y="11279"/>
                </a:lnTo>
                <a:lnTo>
                  <a:pt x="506657" y="11186"/>
                </a:lnTo>
                <a:lnTo>
                  <a:pt x="506149" y="11117"/>
                </a:lnTo>
                <a:lnTo>
                  <a:pt x="505614" y="11055"/>
                </a:lnTo>
                <a:lnTo>
                  <a:pt x="505052" y="11001"/>
                </a:lnTo>
                <a:lnTo>
                  <a:pt x="504490" y="10970"/>
                </a:lnTo>
                <a:lnTo>
                  <a:pt x="503902" y="10947"/>
                </a:lnTo>
                <a:lnTo>
                  <a:pt x="503313" y="10939"/>
                </a:lnTo>
                <a:lnTo>
                  <a:pt x="502698" y="10947"/>
                </a:lnTo>
                <a:lnTo>
                  <a:pt x="502110" y="10962"/>
                </a:lnTo>
                <a:lnTo>
                  <a:pt x="501521" y="10993"/>
                </a:lnTo>
                <a:lnTo>
                  <a:pt x="500933" y="11032"/>
                </a:lnTo>
                <a:lnTo>
                  <a:pt x="500344" y="11086"/>
                </a:lnTo>
                <a:lnTo>
                  <a:pt x="499809" y="11148"/>
                </a:lnTo>
                <a:lnTo>
                  <a:pt x="499274" y="11225"/>
                </a:lnTo>
                <a:lnTo>
                  <a:pt x="498766" y="11317"/>
                </a:lnTo>
                <a:lnTo>
                  <a:pt x="498311" y="11418"/>
                </a:lnTo>
                <a:lnTo>
                  <a:pt x="497856" y="11526"/>
                </a:lnTo>
                <a:lnTo>
                  <a:pt x="497482" y="11649"/>
                </a:lnTo>
                <a:lnTo>
                  <a:pt x="497134" y="11788"/>
                </a:lnTo>
                <a:lnTo>
                  <a:pt x="496973" y="11858"/>
                </a:lnTo>
                <a:lnTo>
                  <a:pt x="496813" y="11927"/>
                </a:lnTo>
                <a:lnTo>
                  <a:pt x="496706" y="12005"/>
                </a:lnTo>
                <a:lnTo>
                  <a:pt x="496572" y="12082"/>
                </a:lnTo>
                <a:lnTo>
                  <a:pt x="496492" y="12167"/>
                </a:lnTo>
                <a:lnTo>
                  <a:pt x="496412" y="12252"/>
                </a:lnTo>
                <a:lnTo>
                  <a:pt x="496331" y="12336"/>
                </a:lnTo>
                <a:lnTo>
                  <a:pt x="496278" y="12429"/>
                </a:lnTo>
                <a:lnTo>
                  <a:pt x="496251" y="12522"/>
                </a:lnTo>
                <a:lnTo>
                  <a:pt x="496224" y="12614"/>
                </a:lnTo>
                <a:lnTo>
                  <a:pt x="496224" y="12707"/>
                </a:lnTo>
                <a:lnTo>
                  <a:pt x="496251" y="12807"/>
                </a:lnTo>
                <a:lnTo>
                  <a:pt x="498124" y="19392"/>
                </a:lnTo>
                <a:lnTo>
                  <a:pt x="499006" y="22673"/>
                </a:lnTo>
                <a:lnTo>
                  <a:pt x="499889" y="25954"/>
                </a:lnTo>
                <a:lnTo>
                  <a:pt x="500719" y="29228"/>
                </a:lnTo>
                <a:lnTo>
                  <a:pt x="501521" y="32501"/>
                </a:lnTo>
                <a:lnTo>
                  <a:pt x="502243" y="35774"/>
                </a:lnTo>
                <a:lnTo>
                  <a:pt x="502591" y="37403"/>
                </a:lnTo>
                <a:lnTo>
                  <a:pt x="502912" y="39040"/>
                </a:lnTo>
                <a:lnTo>
                  <a:pt x="503206" y="40676"/>
                </a:lnTo>
                <a:lnTo>
                  <a:pt x="503501" y="42313"/>
                </a:lnTo>
                <a:lnTo>
                  <a:pt x="503768" y="43949"/>
                </a:lnTo>
                <a:lnTo>
                  <a:pt x="504009" y="45586"/>
                </a:lnTo>
                <a:lnTo>
                  <a:pt x="504223" y="47223"/>
                </a:lnTo>
                <a:lnTo>
                  <a:pt x="504410" y="48859"/>
                </a:lnTo>
                <a:lnTo>
                  <a:pt x="504597" y="50504"/>
                </a:lnTo>
                <a:lnTo>
                  <a:pt x="504731" y="52140"/>
                </a:lnTo>
                <a:lnTo>
                  <a:pt x="504838" y="53785"/>
                </a:lnTo>
                <a:lnTo>
                  <a:pt x="504918" y="55429"/>
                </a:lnTo>
                <a:lnTo>
                  <a:pt x="504972" y="57073"/>
                </a:lnTo>
                <a:lnTo>
                  <a:pt x="504999" y="58718"/>
                </a:lnTo>
                <a:lnTo>
                  <a:pt x="504999" y="60362"/>
                </a:lnTo>
                <a:lnTo>
                  <a:pt x="504945" y="62014"/>
                </a:lnTo>
                <a:lnTo>
                  <a:pt x="504865" y="63666"/>
                </a:lnTo>
                <a:lnTo>
                  <a:pt x="504758" y="65318"/>
                </a:lnTo>
                <a:lnTo>
                  <a:pt x="502083" y="65851"/>
                </a:lnTo>
                <a:lnTo>
                  <a:pt x="499408" y="66383"/>
                </a:lnTo>
                <a:lnTo>
                  <a:pt x="496706" y="66908"/>
                </a:lnTo>
                <a:lnTo>
                  <a:pt x="494004" y="67418"/>
                </a:lnTo>
                <a:lnTo>
                  <a:pt x="491249" y="67927"/>
                </a:lnTo>
                <a:lnTo>
                  <a:pt x="488493" y="68429"/>
                </a:lnTo>
                <a:lnTo>
                  <a:pt x="485738" y="68916"/>
                </a:lnTo>
                <a:lnTo>
                  <a:pt x="482956" y="69402"/>
                </a:lnTo>
                <a:lnTo>
                  <a:pt x="480147" y="69881"/>
                </a:lnTo>
                <a:lnTo>
                  <a:pt x="477312" y="70352"/>
                </a:lnTo>
                <a:lnTo>
                  <a:pt x="474476" y="70815"/>
                </a:lnTo>
                <a:lnTo>
                  <a:pt x="471614" y="71270"/>
                </a:lnTo>
                <a:lnTo>
                  <a:pt x="468752" y="71710"/>
                </a:lnTo>
                <a:lnTo>
                  <a:pt x="465862" y="72150"/>
                </a:lnTo>
                <a:lnTo>
                  <a:pt x="462947" y="72583"/>
                </a:lnTo>
                <a:lnTo>
                  <a:pt x="460031" y="73007"/>
                </a:lnTo>
                <a:lnTo>
                  <a:pt x="460031" y="73007"/>
                </a:lnTo>
                <a:lnTo>
                  <a:pt x="460379" y="72158"/>
                </a:lnTo>
                <a:lnTo>
                  <a:pt x="460700" y="71316"/>
                </a:lnTo>
                <a:lnTo>
                  <a:pt x="461021" y="70467"/>
                </a:lnTo>
                <a:lnTo>
                  <a:pt x="461288" y="69618"/>
                </a:lnTo>
                <a:lnTo>
                  <a:pt x="461582" y="68769"/>
                </a:lnTo>
                <a:lnTo>
                  <a:pt x="461823" y="67920"/>
                </a:lnTo>
                <a:lnTo>
                  <a:pt x="462305" y="66214"/>
                </a:lnTo>
                <a:lnTo>
                  <a:pt x="462706" y="64508"/>
                </a:lnTo>
                <a:lnTo>
                  <a:pt x="463054" y="62801"/>
                </a:lnTo>
                <a:lnTo>
                  <a:pt x="463375" y="61095"/>
                </a:lnTo>
                <a:lnTo>
                  <a:pt x="463642" y="59382"/>
                </a:lnTo>
                <a:lnTo>
                  <a:pt x="463883" y="57675"/>
                </a:lnTo>
                <a:lnTo>
                  <a:pt x="464097" y="55962"/>
                </a:lnTo>
                <a:lnTo>
                  <a:pt x="464471" y="52549"/>
                </a:lnTo>
                <a:lnTo>
                  <a:pt x="464846" y="49137"/>
                </a:lnTo>
                <a:lnTo>
                  <a:pt x="465220" y="45733"/>
                </a:lnTo>
                <a:lnTo>
                  <a:pt x="465488" y="43571"/>
                </a:lnTo>
                <a:lnTo>
                  <a:pt x="465782" y="41410"/>
                </a:lnTo>
                <a:lnTo>
                  <a:pt x="466371" y="37063"/>
                </a:lnTo>
                <a:lnTo>
                  <a:pt x="466638" y="34879"/>
                </a:lnTo>
                <a:lnTo>
                  <a:pt x="466879" y="32694"/>
                </a:lnTo>
                <a:lnTo>
                  <a:pt x="467093" y="30509"/>
                </a:lnTo>
                <a:lnTo>
                  <a:pt x="467227" y="28324"/>
                </a:lnTo>
                <a:lnTo>
                  <a:pt x="467307" y="27236"/>
                </a:lnTo>
                <a:lnTo>
                  <a:pt x="467334" y="26140"/>
                </a:lnTo>
                <a:lnTo>
                  <a:pt x="467361" y="25051"/>
                </a:lnTo>
                <a:lnTo>
                  <a:pt x="467361" y="23963"/>
                </a:lnTo>
                <a:lnTo>
                  <a:pt x="467334" y="22866"/>
                </a:lnTo>
                <a:lnTo>
                  <a:pt x="467280" y="21778"/>
                </a:lnTo>
                <a:lnTo>
                  <a:pt x="467227" y="20689"/>
                </a:lnTo>
                <a:lnTo>
                  <a:pt x="467120" y="19601"/>
                </a:lnTo>
                <a:lnTo>
                  <a:pt x="467013" y="18512"/>
                </a:lnTo>
                <a:lnTo>
                  <a:pt x="466852" y="17432"/>
                </a:lnTo>
                <a:lnTo>
                  <a:pt x="466692" y="16343"/>
                </a:lnTo>
                <a:lnTo>
                  <a:pt x="466478" y="15262"/>
                </a:lnTo>
                <a:lnTo>
                  <a:pt x="466237" y="14182"/>
                </a:lnTo>
                <a:lnTo>
                  <a:pt x="465969" y="13101"/>
                </a:lnTo>
                <a:lnTo>
                  <a:pt x="465648" y="12020"/>
                </a:lnTo>
                <a:lnTo>
                  <a:pt x="465301" y="10947"/>
                </a:lnTo>
                <a:lnTo>
                  <a:pt x="465247" y="10839"/>
                </a:lnTo>
                <a:lnTo>
                  <a:pt x="465194" y="10731"/>
                </a:lnTo>
                <a:lnTo>
                  <a:pt x="465113" y="10630"/>
                </a:lnTo>
                <a:lnTo>
                  <a:pt x="465033" y="10530"/>
                </a:lnTo>
                <a:lnTo>
                  <a:pt x="464926" y="10430"/>
                </a:lnTo>
                <a:lnTo>
                  <a:pt x="464792" y="10337"/>
                </a:lnTo>
                <a:lnTo>
                  <a:pt x="464685" y="10252"/>
                </a:lnTo>
                <a:lnTo>
                  <a:pt x="464525" y="10159"/>
                </a:lnTo>
                <a:lnTo>
                  <a:pt x="464204" y="10005"/>
                </a:lnTo>
                <a:lnTo>
                  <a:pt x="463856" y="9851"/>
                </a:lnTo>
                <a:lnTo>
                  <a:pt x="463455" y="9719"/>
                </a:lnTo>
                <a:lnTo>
                  <a:pt x="463000" y="9596"/>
                </a:lnTo>
                <a:lnTo>
                  <a:pt x="462545" y="9496"/>
                </a:lnTo>
                <a:lnTo>
                  <a:pt x="462037" y="9403"/>
                </a:lnTo>
                <a:lnTo>
                  <a:pt x="461529" y="9318"/>
                </a:lnTo>
                <a:lnTo>
                  <a:pt x="460994" y="9256"/>
                </a:lnTo>
                <a:lnTo>
                  <a:pt x="460432" y="9210"/>
                </a:lnTo>
                <a:lnTo>
                  <a:pt x="459870" y="9171"/>
                </a:lnTo>
                <a:lnTo>
                  <a:pt x="459282" y="9148"/>
                </a:lnTo>
                <a:lnTo>
                  <a:pt x="458720" y="9140"/>
                </a:lnTo>
                <a:lnTo>
                  <a:pt x="458132" y="9148"/>
                </a:lnTo>
                <a:lnTo>
                  <a:pt x="457570" y="9164"/>
                </a:lnTo>
                <a:lnTo>
                  <a:pt x="457008" y="9202"/>
                </a:lnTo>
                <a:lnTo>
                  <a:pt x="456446" y="9248"/>
                </a:lnTo>
                <a:lnTo>
                  <a:pt x="455911" y="9310"/>
                </a:lnTo>
                <a:lnTo>
                  <a:pt x="455403" y="9387"/>
                </a:lnTo>
                <a:lnTo>
                  <a:pt x="454921" y="9480"/>
                </a:lnTo>
                <a:lnTo>
                  <a:pt x="454467" y="9580"/>
                </a:lnTo>
                <a:lnTo>
                  <a:pt x="454039" y="9704"/>
                </a:lnTo>
                <a:lnTo>
                  <a:pt x="453637" y="9835"/>
                </a:lnTo>
                <a:lnTo>
                  <a:pt x="453290" y="9990"/>
                </a:lnTo>
                <a:lnTo>
                  <a:pt x="453129" y="10067"/>
                </a:lnTo>
                <a:lnTo>
                  <a:pt x="452995" y="10152"/>
                </a:lnTo>
                <a:lnTo>
                  <a:pt x="452862" y="10237"/>
                </a:lnTo>
                <a:lnTo>
                  <a:pt x="452728" y="10329"/>
                </a:lnTo>
                <a:lnTo>
                  <a:pt x="452621" y="10422"/>
                </a:lnTo>
                <a:lnTo>
                  <a:pt x="452541" y="10522"/>
                </a:lnTo>
                <a:lnTo>
                  <a:pt x="452460" y="10623"/>
                </a:lnTo>
                <a:lnTo>
                  <a:pt x="452380" y="10723"/>
                </a:lnTo>
                <a:lnTo>
                  <a:pt x="452327" y="10839"/>
                </a:lnTo>
                <a:lnTo>
                  <a:pt x="452300" y="10947"/>
                </a:lnTo>
                <a:lnTo>
                  <a:pt x="452086" y="11974"/>
                </a:lnTo>
                <a:lnTo>
                  <a:pt x="451872" y="12993"/>
                </a:lnTo>
                <a:lnTo>
                  <a:pt x="451711" y="14019"/>
                </a:lnTo>
                <a:lnTo>
                  <a:pt x="451551" y="15046"/>
                </a:lnTo>
                <a:lnTo>
                  <a:pt x="451444" y="16073"/>
                </a:lnTo>
                <a:lnTo>
                  <a:pt x="451337" y="17100"/>
                </a:lnTo>
                <a:lnTo>
                  <a:pt x="451257" y="18134"/>
                </a:lnTo>
                <a:lnTo>
                  <a:pt x="451203" y="19161"/>
                </a:lnTo>
                <a:lnTo>
                  <a:pt x="451176" y="20195"/>
                </a:lnTo>
                <a:lnTo>
                  <a:pt x="451150" y="21222"/>
                </a:lnTo>
                <a:lnTo>
                  <a:pt x="451150" y="23283"/>
                </a:lnTo>
                <a:lnTo>
                  <a:pt x="451203" y="25352"/>
                </a:lnTo>
                <a:lnTo>
                  <a:pt x="451310" y="27413"/>
                </a:lnTo>
                <a:lnTo>
                  <a:pt x="451417" y="29482"/>
                </a:lnTo>
                <a:lnTo>
                  <a:pt x="451578" y="31544"/>
                </a:lnTo>
                <a:lnTo>
                  <a:pt x="451872" y="35674"/>
                </a:lnTo>
                <a:lnTo>
                  <a:pt x="452006" y="37735"/>
                </a:lnTo>
                <a:lnTo>
                  <a:pt x="452139" y="39796"/>
                </a:lnTo>
                <a:lnTo>
                  <a:pt x="452193" y="41850"/>
                </a:lnTo>
                <a:lnTo>
                  <a:pt x="452220" y="43903"/>
                </a:lnTo>
                <a:lnTo>
                  <a:pt x="452220" y="45795"/>
                </a:lnTo>
                <a:lnTo>
                  <a:pt x="452139" y="47686"/>
                </a:lnTo>
                <a:lnTo>
                  <a:pt x="452032" y="49577"/>
                </a:lnTo>
                <a:lnTo>
                  <a:pt x="451899" y="51469"/>
                </a:lnTo>
                <a:lnTo>
                  <a:pt x="451604" y="55259"/>
                </a:lnTo>
                <a:lnTo>
                  <a:pt x="451310" y="59050"/>
                </a:lnTo>
                <a:lnTo>
                  <a:pt x="451176" y="60949"/>
                </a:lnTo>
                <a:lnTo>
                  <a:pt x="451069" y="62840"/>
                </a:lnTo>
                <a:lnTo>
                  <a:pt x="451016" y="64739"/>
                </a:lnTo>
                <a:lnTo>
                  <a:pt x="450989" y="66631"/>
                </a:lnTo>
                <a:lnTo>
                  <a:pt x="451016" y="68522"/>
                </a:lnTo>
                <a:lnTo>
                  <a:pt x="451043" y="69471"/>
                </a:lnTo>
                <a:lnTo>
                  <a:pt x="451096" y="70413"/>
                </a:lnTo>
                <a:lnTo>
                  <a:pt x="451176" y="71363"/>
                </a:lnTo>
                <a:lnTo>
                  <a:pt x="451257" y="72305"/>
                </a:lnTo>
                <a:lnTo>
                  <a:pt x="451390" y="73246"/>
                </a:lnTo>
                <a:lnTo>
                  <a:pt x="451497" y="74188"/>
                </a:lnTo>
                <a:lnTo>
                  <a:pt x="448368" y="74605"/>
                </a:lnTo>
                <a:lnTo>
                  <a:pt x="445211" y="75014"/>
                </a:lnTo>
                <a:lnTo>
                  <a:pt x="442028" y="75416"/>
                </a:lnTo>
                <a:lnTo>
                  <a:pt x="438844" y="75809"/>
                </a:lnTo>
                <a:lnTo>
                  <a:pt x="435634" y="76195"/>
                </a:lnTo>
                <a:lnTo>
                  <a:pt x="432424" y="76574"/>
                </a:lnTo>
                <a:lnTo>
                  <a:pt x="429187" y="76937"/>
                </a:lnTo>
                <a:lnTo>
                  <a:pt x="425951" y="77299"/>
                </a:lnTo>
                <a:lnTo>
                  <a:pt x="422687" y="77647"/>
                </a:lnTo>
                <a:lnTo>
                  <a:pt x="419423" y="77986"/>
                </a:lnTo>
                <a:lnTo>
                  <a:pt x="416160" y="78318"/>
                </a:lnTo>
                <a:lnTo>
                  <a:pt x="412870" y="78650"/>
                </a:lnTo>
                <a:lnTo>
                  <a:pt x="409579" y="78967"/>
                </a:lnTo>
                <a:lnTo>
                  <a:pt x="406262" y="79268"/>
                </a:lnTo>
                <a:lnTo>
                  <a:pt x="402945" y="79569"/>
                </a:lnTo>
                <a:lnTo>
                  <a:pt x="399628" y="79862"/>
                </a:lnTo>
                <a:lnTo>
                  <a:pt x="399628" y="79862"/>
                </a:lnTo>
                <a:lnTo>
                  <a:pt x="400350" y="78813"/>
                </a:lnTo>
                <a:lnTo>
                  <a:pt x="401046" y="77763"/>
                </a:lnTo>
                <a:lnTo>
                  <a:pt x="401741" y="76713"/>
                </a:lnTo>
                <a:lnTo>
                  <a:pt x="402410" y="75663"/>
                </a:lnTo>
                <a:lnTo>
                  <a:pt x="403079" y="74605"/>
                </a:lnTo>
                <a:lnTo>
                  <a:pt x="403694" y="73548"/>
                </a:lnTo>
                <a:lnTo>
                  <a:pt x="404336" y="72490"/>
                </a:lnTo>
                <a:lnTo>
                  <a:pt x="404925" y="71432"/>
                </a:lnTo>
                <a:lnTo>
                  <a:pt x="405513" y="70367"/>
                </a:lnTo>
                <a:lnTo>
                  <a:pt x="406075" y="69302"/>
                </a:lnTo>
                <a:lnTo>
                  <a:pt x="406637" y="68236"/>
                </a:lnTo>
                <a:lnTo>
                  <a:pt x="407172" y="67163"/>
                </a:lnTo>
                <a:lnTo>
                  <a:pt x="407680" y="66090"/>
                </a:lnTo>
                <a:lnTo>
                  <a:pt x="408188" y="65025"/>
                </a:lnTo>
                <a:lnTo>
                  <a:pt x="408670" y="63952"/>
                </a:lnTo>
                <a:lnTo>
                  <a:pt x="409151" y="62871"/>
                </a:lnTo>
                <a:lnTo>
                  <a:pt x="409579" y="61798"/>
                </a:lnTo>
                <a:lnTo>
                  <a:pt x="410034" y="60717"/>
                </a:lnTo>
                <a:lnTo>
                  <a:pt x="410435" y="59636"/>
                </a:lnTo>
                <a:lnTo>
                  <a:pt x="410836" y="58563"/>
                </a:lnTo>
                <a:lnTo>
                  <a:pt x="411211" y="57475"/>
                </a:lnTo>
                <a:lnTo>
                  <a:pt x="411585" y="56394"/>
                </a:lnTo>
                <a:lnTo>
                  <a:pt x="411933" y="55313"/>
                </a:lnTo>
                <a:lnTo>
                  <a:pt x="412281" y="54225"/>
                </a:lnTo>
                <a:lnTo>
                  <a:pt x="412575" y="53144"/>
                </a:lnTo>
                <a:lnTo>
                  <a:pt x="412896" y="52055"/>
                </a:lnTo>
                <a:lnTo>
                  <a:pt x="413164" y="50975"/>
                </a:lnTo>
                <a:lnTo>
                  <a:pt x="413431" y="49886"/>
                </a:lnTo>
                <a:lnTo>
                  <a:pt x="413699" y="48798"/>
                </a:lnTo>
                <a:lnTo>
                  <a:pt x="413913" y="47709"/>
                </a:lnTo>
                <a:lnTo>
                  <a:pt x="414154" y="46621"/>
                </a:lnTo>
                <a:lnTo>
                  <a:pt x="414341" y="45532"/>
                </a:lnTo>
                <a:lnTo>
                  <a:pt x="414528" y="44444"/>
                </a:lnTo>
                <a:lnTo>
                  <a:pt x="414689" y="43355"/>
                </a:lnTo>
                <a:lnTo>
                  <a:pt x="414849" y="42267"/>
                </a:lnTo>
                <a:lnTo>
                  <a:pt x="414983" y="41178"/>
                </a:lnTo>
                <a:lnTo>
                  <a:pt x="415117" y="40082"/>
                </a:lnTo>
                <a:lnTo>
                  <a:pt x="415197" y="38993"/>
                </a:lnTo>
                <a:lnTo>
                  <a:pt x="415304" y="37905"/>
                </a:lnTo>
                <a:lnTo>
                  <a:pt x="415357" y="36816"/>
                </a:lnTo>
                <a:lnTo>
                  <a:pt x="415464" y="34639"/>
                </a:lnTo>
                <a:lnTo>
                  <a:pt x="415491" y="32470"/>
                </a:lnTo>
                <a:lnTo>
                  <a:pt x="415464" y="30293"/>
                </a:lnTo>
                <a:lnTo>
                  <a:pt x="415357" y="28124"/>
                </a:lnTo>
                <a:lnTo>
                  <a:pt x="415197" y="25962"/>
                </a:lnTo>
                <a:lnTo>
                  <a:pt x="414983" y="23801"/>
                </a:lnTo>
                <a:lnTo>
                  <a:pt x="414689" y="21639"/>
                </a:lnTo>
                <a:lnTo>
                  <a:pt x="414341" y="19485"/>
                </a:lnTo>
                <a:lnTo>
                  <a:pt x="413940" y="17347"/>
                </a:lnTo>
                <a:lnTo>
                  <a:pt x="413485" y="15201"/>
                </a:lnTo>
                <a:lnTo>
                  <a:pt x="412950" y="13070"/>
                </a:lnTo>
                <a:lnTo>
                  <a:pt x="412335" y="10947"/>
                </a:lnTo>
                <a:lnTo>
                  <a:pt x="412308" y="10839"/>
                </a:lnTo>
                <a:lnTo>
                  <a:pt x="412254" y="10746"/>
                </a:lnTo>
                <a:lnTo>
                  <a:pt x="412174" y="10646"/>
                </a:lnTo>
                <a:lnTo>
                  <a:pt x="412094" y="10553"/>
                </a:lnTo>
                <a:lnTo>
                  <a:pt x="412013" y="10461"/>
                </a:lnTo>
                <a:lnTo>
                  <a:pt x="411880" y="10376"/>
                </a:lnTo>
                <a:lnTo>
                  <a:pt x="411773" y="10291"/>
                </a:lnTo>
                <a:lnTo>
                  <a:pt x="411639" y="10213"/>
                </a:lnTo>
                <a:lnTo>
                  <a:pt x="411318" y="10059"/>
                </a:lnTo>
                <a:lnTo>
                  <a:pt x="410970" y="9920"/>
                </a:lnTo>
                <a:lnTo>
                  <a:pt x="410569" y="9797"/>
                </a:lnTo>
                <a:lnTo>
                  <a:pt x="410141" y="9681"/>
                </a:lnTo>
                <a:lnTo>
                  <a:pt x="409686" y="9580"/>
                </a:lnTo>
                <a:lnTo>
                  <a:pt x="409205" y="9496"/>
                </a:lnTo>
                <a:lnTo>
                  <a:pt x="408696" y="9426"/>
                </a:lnTo>
                <a:lnTo>
                  <a:pt x="408161" y="9364"/>
                </a:lnTo>
                <a:lnTo>
                  <a:pt x="407626" y="9310"/>
                </a:lnTo>
                <a:lnTo>
                  <a:pt x="407065" y="9279"/>
                </a:lnTo>
                <a:lnTo>
                  <a:pt x="406530" y="9256"/>
                </a:lnTo>
                <a:lnTo>
                  <a:pt x="405968" y="9248"/>
                </a:lnTo>
                <a:lnTo>
                  <a:pt x="405406" y="9256"/>
                </a:lnTo>
                <a:lnTo>
                  <a:pt x="404844" y="9272"/>
                </a:lnTo>
                <a:lnTo>
                  <a:pt x="404309" y="9303"/>
                </a:lnTo>
                <a:lnTo>
                  <a:pt x="403774" y="9349"/>
                </a:lnTo>
                <a:lnTo>
                  <a:pt x="403266" y="9403"/>
                </a:lnTo>
                <a:lnTo>
                  <a:pt x="402785" y="9480"/>
                </a:lnTo>
                <a:lnTo>
                  <a:pt x="402330" y="9565"/>
                </a:lnTo>
                <a:lnTo>
                  <a:pt x="401902" y="9665"/>
                </a:lnTo>
                <a:lnTo>
                  <a:pt x="401527" y="9773"/>
                </a:lnTo>
                <a:lnTo>
                  <a:pt x="401180" y="9897"/>
                </a:lnTo>
                <a:lnTo>
                  <a:pt x="401019" y="9966"/>
                </a:lnTo>
                <a:lnTo>
                  <a:pt x="400858" y="10044"/>
                </a:lnTo>
                <a:lnTo>
                  <a:pt x="400725" y="10113"/>
                </a:lnTo>
                <a:lnTo>
                  <a:pt x="400618" y="10190"/>
                </a:lnTo>
                <a:lnTo>
                  <a:pt x="400511" y="10275"/>
                </a:lnTo>
                <a:lnTo>
                  <a:pt x="400404" y="10360"/>
                </a:lnTo>
                <a:lnTo>
                  <a:pt x="400323" y="10453"/>
                </a:lnTo>
                <a:lnTo>
                  <a:pt x="400243" y="10545"/>
                </a:lnTo>
                <a:lnTo>
                  <a:pt x="400190" y="10638"/>
                </a:lnTo>
                <a:lnTo>
                  <a:pt x="400163" y="10738"/>
                </a:lnTo>
                <a:lnTo>
                  <a:pt x="400136" y="10839"/>
                </a:lnTo>
                <a:lnTo>
                  <a:pt x="400136" y="10947"/>
                </a:lnTo>
                <a:lnTo>
                  <a:pt x="400243" y="13108"/>
                </a:lnTo>
                <a:lnTo>
                  <a:pt x="400297" y="15270"/>
                </a:lnTo>
                <a:lnTo>
                  <a:pt x="400350" y="17432"/>
                </a:lnTo>
                <a:lnTo>
                  <a:pt x="400350" y="19585"/>
                </a:lnTo>
                <a:lnTo>
                  <a:pt x="400350" y="21739"/>
                </a:lnTo>
                <a:lnTo>
                  <a:pt x="400323" y="23893"/>
                </a:lnTo>
                <a:lnTo>
                  <a:pt x="400270" y="26039"/>
                </a:lnTo>
                <a:lnTo>
                  <a:pt x="400216" y="28185"/>
                </a:lnTo>
                <a:lnTo>
                  <a:pt x="400109" y="30332"/>
                </a:lnTo>
                <a:lnTo>
                  <a:pt x="400002" y="32478"/>
                </a:lnTo>
                <a:lnTo>
                  <a:pt x="399869" y="34624"/>
                </a:lnTo>
                <a:lnTo>
                  <a:pt x="399708" y="36762"/>
                </a:lnTo>
                <a:lnTo>
                  <a:pt x="399521" y="38908"/>
                </a:lnTo>
                <a:lnTo>
                  <a:pt x="399334" y="41047"/>
                </a:lnTo>
                <a:lnTo>
                  <a:pt x="399120" y="43185"/>
                </a:lnTo>
                <a:lnTo>
                  <a:pt x="398879" y="45331"/>
                </a:lnTo>
                <a:lnTo>
                  <a:pt x="398611" y="47470"/>
                </a:lnTo>
                <a:lnTo>
                  <a:pt x="398344" y="49608"/>
                </a:lnTo>
                <a:lnTo>
                  <a:pt x="398050" y="51747"/>
                </a:lnTo>
                <a:lnTo>
                  <a:pt x="397755" y="53885"/>
                </a:lnTo>
                <a:lnTo>
                  <a:pt x="397434" y="56031"/>
                </a:lnTo>
                <a:lnTo>
                  <a:pt x="397087" y="58170"/>
                </a:lnTo>
                <a:lnTo>
                  <a:pt x="396712" y="60316"/>
                </a:lnTo>
                <a:lnTo>
                  <a:pt x="396338" y="62454"/>
                </a:lnTo>
                <a:lnTo>
                  <a:pt x="395535" y="66746"/>
                </a:lnTo>
                <a:lnTo>
                  <a:pt x="394679" y="71046"/>
                </a:lnTo>
                <a:lnTo>
                  <a:pt x="393770" y="75354"/>
                </a:lnTo>
                <a:lnTo>
                  <a:pt x="392807" y="79669"/>
                </a:lnTo>
                <a:lnTo>
                  <a:pt x="392807" y="79770"/>
                </a:lnTo>
                <a:lnTo>
                  <a:pt x="392833" y="79862"/>
                </a:lnTo>
                <a:lnTo>
                  <a:pt x="392887" y="79955"/>
                </a:lnTo>
                <a:lnTo>
                  <a:pt x="392994" y="80040"/>
                </a:lnTo>
                <a:lnTo>
                  <a:pt x="393101" y="80117"/>
                </a:lnTo>
                <a:lnTo>
                  <a:pt x="393261" y="80194"/>
                </a:lnTo>
                <a:lnTo>
                  <a:pt x="393422" y="80264"/>
                </a:lnTo>
                <a:lnTo>
                  <a:pt x="393636" y="80326"/>
                </a:lnTo>
                <a:lnTo>
                  <a:pt x="388954" y="80696"/>
                </a:lnTo>
                <a:lnTo>
                  <a:pt x="384273" y="81051"/>
                </a:lnTo>
                <a:lnTo>
                  <a:pt x="379592" y="81399"/>
                </a:lnTo>
                <a:lnTo>
                  <a:pt x="374884" y="81723"/>
                </a:lnTo>
                <a:lnTo>
                  <a:pt x="370149" y="82032"/>
                </a:lnTo>
                <a:lnTo>
                  <a:pt x="365441" y="82325"/>
                </a:lnTo>
                <a:lnTo>
                  <a:pt x="363060" y="82472"/>
                </a:lnTo>
                <a:lnTo>
                  <a:pt x="360679" y="82603"/>
                </a:lnTo>
                <a:lnTo>
                  <a:pt x="358325" y="82734"/>
                </a:lnTo>
                <a:lnTo>
                  <a:pt x="355944" y="82858"/>
                </a:lnTo>
                <a:lnTo>
                  <a:pt x="356533" y="81762"/>
                </a:lnTo>
                <a:lnTo>
                  <a:pt x="357094" y="80658"/>
                </a:lnTo>
                <a:lnTo>
                  <a:pt x="357656" y="79554"/>
                </a:lnTo>
                <a:lnTo>
                  <a:pt x="358165" y="78450"/>
                </a:lnTo>
                <a:lnTo>
                  <a:pt x="358673" y="77338"/>
                </a:lnTo>
                <a:lnTo>
                  <a:pt x="359128" y="76226"/>
                </a:lnTo>
                <a:lnTo>
                  <a:pt x="359582" y="75115"/>
                </a:lnTo>
                <a:lnTo>
                  <a:pt x="360037" y="74003"/>
                </a:lnTo>
                <a:lnTo>
                  <a:pt x="360438" y="72891"/>
                </a:lnTo>
                <a:lnTo>
                  <a:pt x="360840" y="71772"/>
                </a:lnTo>
                <a:lnTo>
                  <a:pt x="361187" y="70653"/>
                </a:lnTo>
                <a:lnTo>
                  <a:pt x="361562" y="69533"/>
                </a:lnTo>
                <a:lnTo>
                  <a:pt x="361883" y="68414"/>
                </a:lnTo>
                <a:lnTo>
                  <a:pt x="362204" y="67294"/>
                </a:lnTo>
                <a:lnTo>
                  <a:pt x="362471" y="66167"/>
                </a:lnTo>
                <a:lnTo>
                  <a:pt x="362766" y="65040"/>
                </a:lnTo>
                <a:lnTo>
                  <a:pt x="363006" y="63921"/>
                </a:lnTo>
                <a:lnTo>
                  <a:pt x="363247" y="62794"/>
                </a:lnTo>
                <a:lnTo>
                  <a:pt x="363461" y="61659"/>
                </a:lnTo>
                <a:lnTo>
                  <a:pt x="363675" y="60532"/>
                </a:lnTo>
                <a:lnTo>
                  <a:pt x="363862" y="59405"/>
                </a:lnTo>
                <a:lnTo>
                  <a:pt x="364023" y="58270"/>
                </a:lnTo>
                <a:lnTo>
                  <a:pt x="364183" y="57143"/>
                </a:lnTo>
                <a:lnTo>
                  <a:pt x="364317" y="56008"/>
                </a:lnTo>
                <a:lnTo>
                  <a:pt x="364558" y="53746"/>
                </a:lnTo>
                <a:lnTo>
                  <a:pt x="364718" y="51476"/>
                </a:lnTo>
                <a:lnTo>
                  <a:pt x="364825" y="49207"/>
                </a:lnTo>
                <a:lnTo>
                  <a:pt x="364879" y="46937"/>
                </a:lnTo>
                <a:lnTo>
                  <a:pt x="364879" y="44667"/>
                </a:lnTo>
                <a:lnTo>
                  <a:pt x="364852" y="42390"/>
                </a:lnTo>
                <a:lnTo>
                  <a:pt x="364772" y="40120"/>
                </a:lnTo>
                <a:lnTo>
                  <a:pt x="364638" y="37851"/>
                </a:lnTo>
                <a:lnTo>
                  <a:pt x="364451" y="35589"/>
                </a:lnTo>
                <a:lnTo>
                  <a:pt x="364237" y="33319"/>
                </a:lnTo>
                <a:lnTo>
                  <a:pt x="363996" y="31057"/>
                </a:lnTo>
                <a:lnTo>
                  <a:pt x="363729" y="28795"/>
                </a:lnTo>
                <a:lnTo>
                  <a:pt x="363408" y="26541"/>
                </a:lnTo>
                <a:lnTo>
                  <a:pt x="363087" y="24287"/>
                </a:lnTo>
                <a:lnTo>
                  <a:pt x="362739" y="22040"/>
                </a:lnTo>
                <a:lnTo>
                  <a:pt x="362338" y="19802"/>
                </a:lnTo>
                <a:lnTo>
                  <a:pt x="361963" y="17563"/>
                </a:lnTo>
                <a:lnTo>
                  <a:pt x="361535" y="15332"/>
                </a:lnTo>
                <a:lnTo>
                  <a:pt x="360679" y="10893"/>
                </a:lnTo>
                <a:lnTo>
                  <a:pt x="360652" y="10785"/>
                </a:lnTo>
                <a:lnTo>
                  <a:pt x="360599" y="10677"/>
                </a:lnTo>
                <a:lnTo>
                  <a:pt x="360545" y="10576"/>
                </a:lnTo>
                <a:lnTo>
                  <a:pt x="360438" y="10476"/>
                </a:lnTo>
                <a:lnTo>
                  <a:pt x="360358" y="10383"/>
                </a:lnTo>
                <a:lnTo>
                  <a:pt x="360251" y="10291"/>
                </a:lnTo>
                <a:lnTo>
                  <a:pt x="360117" y="10198"/>
                </a:lnTo>
                <a:lnTo>
                  <a:pt x="359957" y="10113"/>
                </a:lnTo>
                <a:lnTo>
                  <a:pt x="359823" y="10036"/>
                </a:lnTo>
                <a:lnTo>
                  <a:pt x="359636" y="9959"/>
                </a:lnTo>
                <a:lnTo>
                  <a:pt x="359449" y="9882"/>
                </a:lnTo>
                <a:lnTo>
                  <a:pt x="359261" y="9812"/>
                </a:lnTo>
                <a:lnTo>
                  <a:pt x="359074" y="9743"/>
                </a:lnTo>
                <a:lnTo>
                  <a:pt x="358860" y="9681"/>
                </a:lnTo>
                <a:lnTo>
                  <a:pt x="358379" y="9557"/>
                </a:lnTo>
                <a:lnTo>
                  <a:pt x="357897" y="9457"/>
                </a:lnTo>
                <a:lnTo>
                  <a:pt x="357362" y="9364"/>
                </a:lnTo>
                <a:lnTo>
                  <a:pt x="356827" y="9295"/>
                </a:lnTo>
                <a:lnTo>
                  <a:pt x="356238" y="9233"/>
                </a:lnTo>
                <a:lnTo>
                  <a:pt x="355677" y="9179"/>
                </a:lnTo>
                <a:lnTo>
                  <a:pt x="355061" y="9148"/>
                </a:lnTo>
                <a:lnTo>
                  <a:pt x="354473" y="9125"/>
                </a:lnTo>
                <a:lnTo>
                  <a:pt x="353858" y="9117"/>
                </a:lnTo>
                <a:lnTo>
                  <a:pt x="353269" y="9125"/>
                </a:lnTo>
                <a:lnTo>
                  <a:pt x="352681" y="9148"/>
                </a:lnTo>
                <a:lnTo>
                  <a:pt x="352092" y="9187"/>
                </a:lnTo>
                <a:lnTo>
                  <a:pt x="351530" y="9233"/>
                </a:lnTo>
                <a:lnTo>
                  <a:pt x="350995" y="9295"/>
                </a:lnTo>
                <a:lnTo>
                  <a:pt x="350460" y="9372"/>
                </a:lnTo>
                <a:lnTo>
                  <a:pt x="350006" y="9465"/>
                </a:lnTo>
                <a:lnTo>
                  <a:pt x="349551" y="9565"/>
                </a:lnTo>
                <a:lnTo>
                  <a:pt x="349337" y="9619"/>
                </a:lnTo>
                <a:lnTo>
                  <a:pt x="349150" y="9681"/>
                </a:lnTo>
                <a:lnTo>
                  <a:pt x="348962" y="9750"/>
                </a:lnTo>
                <a:lnTo>
                  <a:pt x="348802" y="9812"/>
                </a:lnTo>
                <a:lnTo>
                  <a:pt x="348641" y="9889"/>
                </a:lnTo>
                <a:lnTo>
                  <a:pt x="348481" y="9959"/>
                </a:lnTo>
                <a:lnTo>
                  <a:pt x="348347" y="10036"/>
                </a:lnTo>
                <a:lnTo>
                  <a:pt x="348240" y="10121"/>
                </a:lnTo>
                <a:lnTo>
                  <a:pt x="348133" y="10206"/>
                </a:lnTo>
                <a:lnTo>
                  <a:pt x="348053" y="10291"/>
                </a:lnTo>
                <a:lnTo>
                  <a:pt x="347999" y="10383"/>
                </a:lnTo>
                <a:lnTo>
                  <a:pt x="347946" y="10476"/>
                </a:lnTo>
                <a:lnTo>
                  <a:pt x="347892" y="10576"/>
                </a:lnTo>
                <a:lnTo>
                  <a:pt x="347892" y="10677"/>
                </a:lnTo>
                <a:lnTo>
                  <a:pt x="347892" y="10785"/>
                </a:lnTo>
                <a:lnTo>
                  <a:pt x="347919" y="10893"/>
                </a:lnTo>
                <a:lnTo>
                  <a:pt x="348534" y="13155"/>
                </a:lnTo>
                <a:lnTo>
                  <a:pt x="349096" y="15424"/>
                </a:lnTo>
                <a:lnTo>
                  <a:pt x="349604" y="17686"/>
                </a:lnTo>
                <a:lnTo>
                  <a:pt x="350059" y="19948"/>
                </a:lnTo>
                <a:lnTo>
                  <a:pt x="350460" y="22210"/>
                </a:lnTo>
                <a:lnTo>
                  <a:pt x="350781" y="24464"/>
                </a:lnTo>
                <a:lnTo>
                  <a:pt x="351102" y="26719"/>
                </a:lnTo>
                <a:lnTo>
                  <a:pt x="351343" y="28973"/>
                </a:lnTo>
                <a:lnTo>
                  <a:pt x="351557" y="31227"/>
                </a:lnTo>
                <a:lnTo>
                  <a:pt x="351718" y="33481"/>
                </a:lnTo>
                <a:lnTo>
                  <a:pt x="351851" y="35735"/>
                </a:lnTo>
                <a:lnTo>
                  <a:pt x="351958" y="37982"/>
                </a:lnTo>
                <a:lnTo>
                  <a:pt x="352039" y="40236"/>
                </a:lnTo>
                <a:lnTo>
                  <a:pt x="352092" y="42483"/>
                </a:lnTo>
                <a:lnTo>
                  <a:pt x="352119" y="44729"/>
                </a:lnTo>
                <a:lnTo>
                  <a:pt x="352119" y="46983"/>
                </a:lnTo>
                <a:lnTo>
                  <a:pt x="352092" y="49230"/>
                </a:lnTo>
                <a:lnTo>
                  <a:pt x="352065" y="51476"/>
                </a:lnTo>
                <a:lnTo>
                  <a:pt x="351958" y="55977"/>
                </a:lnTo>
                <a:lnTo>
                  <a:pt x="351718" y="64986"/>
                </a:lnTo>
                <a:lnTo>
                  <a:pt x="351611" y="69495"/>
                </a:lnTo>
                <a:lnTo>
                  <a:pt x="351557" y="74011"/>
                </a:lnTo>
                <a:lnTo>
                  <a:pt x="351557" y="76273"/>
                </a:lnTo>
                <a:lnTo>
                  <a:pt x="351557" y="78535"/>
                </a:lnTo>
                <a:lnTo>
                  <a:pt x="351611" y="80804"/>
                </a:lnTo>
                <a:lnTo>
                  <a:pt x="351664" y="83066"/>
                </a:lnTo>
                <a:lnTo>
                  <a:pt x="348775" y="83205"/>
                </a:lnTo>
                <a:lnTo>
                  <a:pt x="345886" y="83336"/>
                </a:lnTo>
                <a:lnTo>
                  <a:pt x="342997" y="83460"/>
                </a:lnTo>
                <a:lnTo>
                  <a:pt x="340108" y="83583"/>
                </a:lnTo>
                <a:lnTo>
                  <a:pt x="337192" y="83699"/>
                </a:lnTo>
                <a:lnTo>
                  <a:pt x="334303" y="83807"/>
                </a:lnTo>
                <a:lnTo>
                  <a:pt x="331414" y="83908"/>
                </a:lnTo>
                <a:lnTo>
                  <a:pt x="328525" y="84000"/>
                </a:lnTo>
                <a:lnTo>
                  <a:pt x="325636" y="84093"/>
                </a:lnTo>
                <a:lnTo>
                  <a:pt x="322720" y="84178"/>
                </a:lnTo>
                <a:lnTo>
                  <a:pt x="319831" y="84255"/>
                </a:lnTo>
                <a:lnTo>
                  <a:pt x="316942" y="84325"/>
                </a:lnTo>
                <a:lnTo>
                  <a:pt x="314053" y="84386"/>
                </a:lnTo>
                <a:lnTo>
                  <a:pt x="311164" y="84448"/>
                </a:lnTo>
                <a:lnTo>
                  <a:pt x="308275" y="84502"/>
                </a:lnTo>
                <a:lnTo>
                  <a:pt x="305386" y="84548"/>
                </a:lnTo>
                <a:lnTo>
                  <a:pt x="305600" y="83390"/>
                </a:lnTo>
                <a:lnTo>
                  <a:pt x="305787" y="82225"/>
                </a:lnTo>
                <a:lnTo>
                  <a:pt x="305974" y="81059"/>
                </a:lnTo>
                <a:lnTo>
                  <a:pt x="306135" y="79901"/>
                </a:lnTo>
                <a:lnTo>
                  <a:pt x="306295" y="78735"/>
                </a:lnTo>
                <a:lnTo>
                  <a:pt x="306429" y="77570"/>
                </a:lnTo>
                <a:lnTo>
                  <a:pt x="306536" y="76404"/>
                </a:lnTo>
                <a:lnTo>
                  <a:pt x="306643" y="75238"/>
                </a:lnTo>
                <a:lnTo>
                  <a:pt x="306777" y="72907"/>
                </a:lnTo>
                <a:lnTo>
                  <a:pt x="306884" y="70568"/>
                </a:lnTo>
                <a:lnTo>
                  <a:pt x="306910" y="68236"/>
                </a:lnTo>
                <a:lnTo>
                  <a:pt x="306857" y="65897"/>
                </a:lnTo>
                <a:lnTo>
                  <a:pt x="306777" y="63566"/>
                </a:lnTo>
                <a:lnTo>
                  <a:pt x="306643" y="61227"/>
                </a:lnTo>
                <a:lnTo>
                  <a:pt x="306429" y="58887"/>
                </a:lnTo>
                <a:lnTo>
                  <a:pt x="306188" y="56548"/>
                </a:lnTo>
                <a:lnTo>
                  <a:pt x="305867" y="54217"/>
                </a:lnTo>
                <a:lnTo>
                  <a:pt x="305519" y="51878"/>
                </a:lnTo>
                <a:lnTo>
                  <a:pt x="305118" y="49539"/>
                </a:lnTo>
                <a:lnTo>
                  <a:pt x="304663" y="47200"/>
                </a:lnTo>
                <a:lnTo>
                  <a:pt x="304155" y="44868"/>
                </a:lnTo>
                <a:lnTo>
                  <a:pt x="303620" y="42529"/>
                </a:lnTo>
                <a:lnTo>
                  <a:pt x="303032" y="40198"/>
                </a:lnTo>
                <a:lnTo>
                  <a:pt x="302416" y="37866"/>
                </a:lnTo>
                <a:lnTo>
                  <a:pt x="301747" y="35527"/>
                </a:lnTo>
                <a:lnTo>
                  <a:pt x="301025" y="33203"/>
                </a:lnTo>
                <a:lnTo>
                  <a:pt x="300303" y="30872"/>
                </a:lnTo>
                <a:lnTo>
                  <a:pt x="299527" y="28541"/>
                </a:lnTo>
                <a:lnTo>
                  <a:pt x="298698" y="26217"/>
                </a:lnTo>
                <a:lnTo>
                  <a:pt x="297869" y="23893"/>
                </a:lnTo>
                <a:lnTo>
                  <a:pt x="296986" y="21577"/>
                </a:lnTo>
                <a:lnTo>
                  <a:pt x="296076" y="19253"/>
                </a:lnTo>
                <a:lnTo>
                  <a:pt x="295167" y="16938"/>
                </a:lnTo>
                <a:lnTo>
                  <a:pt x="294204" y="14629"/>
                </a:lnTo>
                <a:lnTo>
                  <a:pt x="293214" y="12313"/>
                </a:lnTo>
                <a:lnTo>
                  <a:pt x="292224" y="10005"/>
                </a:lnTo>
                <a:lnTo>
                  <a:pt x="292144" y="9882"/>
                </a:lnTo>
                <a:lnTo>
                  <a:pt x="292064" y="9758"/>
                </a:lnTo>
                <a:lnTo>
                  <a:pt x="291957" y="9642"/>
                </a:lnTo>
                <a:lnTo>
                  <a:pt x="291850" y="9534"/>
                </a:lnTo>
                <a:lnTo>
                  <a:pt x="291689" y="9418"/>
                </a:lnTo>
                <a:lnTo>
                  <a:pt x="291556" y="9318"/>
                </a:lnTo>
                <a:lnTo>
                  <a:pt x="291368" y="9218"/>
                </a:lnTo>
                <a:lnTo>
                  <a:pt x="291181" y="9117"/>
                </a:lnTo>
                <a:lnTo>
                  <a:pt x="290994" y="9025"/>
                </a:lnTo>
                <a:lnTo>
                  <a:pt x="290753" y="8932"/>
                </a:lnTo>
                <a:lnTo>
                  <a:pt x="290539" y="8847"/>
                </a:lnTo>
                <a:lnTo>
                  <a:pt x="290298" y="8770"/>
                </a:lnTo>
                <a:lnTo>
                  <a:pt x="290031" y="8685"/>
                </a:lnTo>
                <a:lnTo>
                  <a:pt x="289763" y="8615"/>
                </a:lnTo>
                <a:lnTo>
                  <a:pt x="289496" y="8546"/>
                </a:lnTo>
                <a:lnTo>
                  <a:pt x="289201" y="8477"/>
                </a:lnTo>
                <a:lnTo>
                  <a:pt x="288907" y="8415"/>
                </a:lnTo>
                <a:lnTo>
                  <a:pt x="288613" y="8361"/>
                </a:lnTo>
                <a:lnTo>
                  <a:pt x="287998" y="8253"/>
                </a:lnTo>
                <a:lnTo>
                  <a:pt x="287329" y="8168"/>
                </a:lnTo>
                <a:lnTo>
                  <a:pt x="286660" y="8091"/>
                </a:lnTo>
                <a:lnTo>
                  <a:pt x="285965" y="8036"/>
                </a:lnTo>
                <a:lnTo>
                  <a:pt x="285269" y="7998"/>
                </a:lnTo>
                <a:lnTo>
                  <a:pt x="284547" y="7967"/>
                </a:lnTo>
                <a:lnTo>
                  <a:pt x="283851" y="7959"/>
                </a:lnTo>
                <a:lnTo>
                  <a:pt x="283156" y="7967"/>
                </a:lnTo>
                <a:lnTo>
                  <a:pt x="282487" y="7990"/>
                </a:lnTo>
                <a:lnTo>
                  <a:pt x="281818" y="8029"/>
                </a:lnTo>
                <a:lnTo>
                  <a:pt x="281176" y="8091"/>
                </a:lnTo>
                <a:lnTo>
                  <a:pt x="280561" y="8160"/>
                </a:lnTo>
                <a:lnTo>
                  <a:pt x="280267" y="8199"/>
                </a:lnTo>
                <a:lnTo>
                  <a:pt x="279972" y="8245"/>
                </a:lnTo>
                <a:lnTo>
                  <a:pt x="279705" y="8299"/>
                </a:lnTo>
                <a:lnTo>
                  <a:pt x="279437" y="8345"/>
                </a:lnTo>
                <a:lnTo>
                  <a:pt x="279197" y="8407"/>
                </a:lnTo>
                <a:lnTo>
                  <a:pt x="278956" y="8469"/>
                </a:lnTo>
                <a:lnTo>
                  <a:pt x="278715" y="8538"/>
                </a:lnTo>
                <a:lnTo>
                  <a:pt x="278501" y="8608"/>
                </a:lnTo>
                <a:lnTo>
                  <a:pt x="278314" y="8677"/>
                </a:lnTo>
                <a:lnTo>
                  <a:pt x="278127" y="8754"/>
                </a:lnTo>
                <a:lnTo>
                  <a:pt x="277966" y="8839"/>
                </a:lnTo>
                <a:lnTo>
                  <a:pt x="277806" y="8924"/>
                </a:lnTo>
                <a:lnTo>
                  <a:pt x="277672" y="9017"/>
                </a:lnTo>
                <a:lnTo>
                  <a:pt x="277538" y="9110"/>
                </a:lnTo>
                <a:lnTo>
                  <a:pt x="277431" y="9210"/>
                </a:lnTo>
                <a:lnTo>
                  <a:pt x="277351" y="9310"/>
                </a:lnTo>
                <a:lnTo>
                  <a:pt x="277297" y="9418"/>
                </a:lnTo>
                <a:lnTo>
                  <a:pt x="277244" y="9526"/>
                </a:lnTo>
                <a:lnTo>
                  <a:pt x="277244" y="9642"/>
                </a:lnTo>
                <a:lnTo>
                  <a:pt x="277244" y="9758"/>
                </a:lnTo>
                <a:lnTo>
                  <a:pt x="277244" y="9882"/>
                </a:lnTo>
                <a:lnTo>
                  <a:pt x="277297" y="10005"/>
                </a:lnTo>
                <a:lnTo>
                  <a:pt x="278314" y="12336"/>
                </a:lnTo>
                <a:lnTo>
                  <a:pt x="279277" y="14668"/>
                </a:lnTo>
                <a:lnTo>
                  <a:pt x="280187" y="16999"/>
                </a:lnTo>
                <a:lnTo>
                  <a:pt x="281069" y="19331"/>
                </a:lnTo>
                <a:lnTo>
                  <a:pt x="281899" y="21654"/>
                </a:lnTo>
                <a:lnTo>
                  <a:pt x="282701" y="23986"/>
                </a:lnTo>
                <a:lnTo>
                  <a:pt x="283477" y="26317"/>
                </a:lnTo>
                <a:lnTo>
                  <a:pt x="284199" y="28641"/>
                </a:lnTo>
                <a:lnTo>
                  <a:pt x="284921" y="30972"/>
                </a:lnTo>
                <a:lnTo>
                  <a:pt x="285590" y="33304"/>
                </a:lnTo>
                <a:lnTo>
                  <a:pt x="286232" y="35635"/>
                </a:lnTo>
                <a:lnTo>
                  <a:pt x="286847" y="37959"/>
                </a:lnTo>
                <a:lnTo>
                  <a:pt x="287436" y="40290"/>
                </a:lnTo>
                <a:lnTo>
                  <a:pt x="287998" y="42622"/>
                </a:lnTo>
                <a:lnTo>
                  <a:pt x="288533" y="44953"/>
                </a:lnTo>
                <a:lnTo>
                  <a:pt x="289041" y="47284"/>
                </a:lnTo>
                <a:lnTo>
                  <a:pt x="289549" y="49616"/>
                </a:lnTo>
                <a:lnTo>
                  <a:pt x="290031" y="51947"/>
                </a:lnTo>
                <a:lnTo>
                  <a:pt x="290485" y="54279"/>
                </a:lnTo>
                <a:lnTo>
                  <a:pt x="290940" y="56610"/>
                </a:lnTo>
                <a:lnTo>
                  <a:pt x="291796" y="61281"/>
                </a:lnTo>
                <a:lnTo>
                  <a:pt x="292599" y="65951"/>
                </a:lnTo>
                <a:lnTo>
                  <a:pt x="293375" y="70622"/>
                </a:lnTo>
                <a:lnTo>
                  <a:pt x="294124" y="75300"/>
                </a:lnTo>
                <a:lnTo>
                  <a:pt x="295622" y="84664"/>
                </a:lnTo>
                <a:lnTo>
                  <a:pt x="292733" y="84680"/>
                </a:lnTo>
                <a:lnTo>
                  <a:pt x="289870" y="84687"/>
                </a:lnTo>
                <a:lnTo>
                  <a:pt x="287008" y="84695"/>
                </a:lnTo>
                <a:lnTo>
                  <a:pt x="284172" y="84687"/>
                </a:lnTo>
                <a:lnTo>
                  <a:pt x="281310" y="84672"/>
                </a:lnTo>
                <a:lnTo>
                  <a:pt x="278474" y="84649"/>
                </a:lnTo>
                <a:lnTo>
                  <a:pt x="275666" y="84618"/>
                </a:lnTo>
                <a:lnTo>
                  <a:pt x="272830" y="84579"/>
                </a:lnTo>
                <a:lnTo>
                  <a:pt x="270021" y="84533"/>
                </a:lnTo>
                <a:lnTo>
                  <a:pt x="267212" y="84471"/>
                </a:lnTo>
                <a:lnTo>
                  <a:pt x="264404" y="84409"/>
                </a:lnTo>
                <a:lnTo>
                  <a:pt x="261622" y="84340"/>
                </a:lnTo>
                <a:lnTo>
                  <a:pt x="258840" y="84263"/>
                </a:lnTo>
                <a:lnTo>
                  <a:pt x="256057" y="84170"/>
                </a:lnTo>
                <a:lnTo>
                  <a:pt x="253302" y="84077"/>
                </a:lnTo>
                <a:lnTo>
                  <a:pt x="250547" y="83977"/>
                </a:lnTo>
                <a:lnTo>
                  <a:pt x="250788" y="83444"/>
                </a:lnTo>
                <a:lnTo>
                  <a:pt x="251028" y="82912"/>
                </a:lnTo>
                <a:lnTo>
                  <a:pt x="251242" y="82379"/>
                </a:lnTo>
                <a:lnTo>
                  <a:pt x="251456" y="81839"/>
                </a:lnTo>
                <a:lnTo>
                  <a:pt x="251617" y="81306"/>
                </a:lnTo>
                <a:lnTo>
                  <a:pt x="251777" y="80766"/>
                </a:lnTo>
                <a:lnTo>
                  <a:pt x="251938" y="80225"/>
                </a:lnTo>
                <a:lnTo>
                  <a:pt x="252072" y="79685"/>
                </a:lnTo>
                <a:lnTo>
                  <a:pt x="252179" y="79144"/>
                </a:lnTo>
                <a:lnTo>
                  <a:pt x="252259" y="78596"/>
                </a:lnTo>
                <a:lnTo>
                  <a:pt x="252419" y="77508"/>
                </a:lnTo>
                <a:lnTo>
                  <a:pt x="252500" y="76412"/>
                </a:lnTo>
                <a:lnTo>
                  <a:pt x="252526" y="75315"/>
                </a:lnTo>
                <a:lnTo>
                  <a:pt x="252526" y="74219"/>
                </a:lnTo>
                <a:lnTo>
                  <a:pt x="252446" y="73115"/>
                </a:lnTo>
                <a:lnTo>
                  <a:pt x="252339" y="72004"/>
                </a:lnTo>
                <a:lnTo>
                  <a:pt x="252179" y="70900"/>
                </a:lnTo>
                <a:lnTo>
                  <a:pt x="251991" y="69788"/>
                </a:lnTo>
                <a:lnTo>
                  <a:pt x="251751" y="68676"/>
                </a:lnTo>
                <a:lnTo>
                  <a:pt x="251510" y="67565"/>
                </a:lnTo>
                <a:lnTo>
                  <a:pt x="251216" y="66453"/>
                </a:lnTo>
                <a:lnTo>
                  <a:pt x="250921" y="65341"/>
                </a:lnTo>
                <a:lnTo>
                  <a:pt x="250574" y="64230"/>
                </a:lnTo>
                <a:lnTo>
                  <a:pt x="249878" y="62014"/>
                </a:lnTo>
                <a:lnTo>
                  <a:pt x="249129" y="59798"/>
                </a:lnTo>
                <a:lnTo>
                  <a:pt x="248353" y="57598"/>
                </a:lnTo>
                <a:lnTo>
                  <a:pt x="247604" y="55414"/>
                </a:lnTo>
                <a:lnTo>
                  <a:pt x="246882" y="53236"/>
                </a:lnTo>
                <a:lnTo>
                  <a:pt x="246561" y="52163"/>
                </a:lnTo>
                <a:lnTo>
                  <a:pt x="246240" y="51090"/>
                </a:lnTo>
                <a:lnTo>
                  <a:pt x="245946" y="50025"/>
                </a:lnTo>
                <a:lnTo>
                  <a:pt x="245705" y="48960"/>
                </a:lnTo>
                <a:lnTo>
                  <a:pt x="245143" y="46505"/>
                </a:lnTo>
                <a:lnTo>
                  <a:pt x="244635" y="44042"/>
                </a:lnTo>
                <a:lnTo>
                  <a:pt x="244153" y="41572"/>
                </a:lnTo>
                <a:lnTo>
                  <a:pt x="243699" y="39101"/>
                </a:lnTo>
                <a:lnTo>
                  <a:pt x="242762" y="34153"/>
                </a:lnTo>
                <a:lnTo>
                  <a:pt x="242254" y="31675"/>
                </a:lnTo>
                <a:lnTo>
                  <a:pt x="241746" y="29197"/>
                </a:lnTo>
                <a:lnTo>
                  <a:pt x="241157" y="26726"/>
                </a:lnTo>
                <a:lnTo>
                  <a:pt x="240863" y="25483"/>
                </a:lnTo>
                <a:lnTo>
                  <a:pt x="240542" y="24248"/>
                </a:lnTo>
                <a:lnTo>
                  <a:pt x="240194" y="23013"/>
                </a:lnTo>
                <a:lnTo>
                  <a:pt x="239820" y="21778"/>
                </a:lnTo>
                <a:lnTo>
                  <a:pt x="239445" y="20550"/>
                </a:lnTo>
                <a:lnTo>
                  <a:pt x="239044" y="19315"/>
                </a:lnTo>
                <a:lnTo>
                  <a:pt x="238616" y="18088"/>
                </a:lnTo>
                <a:lnTo>
                  <a:pt x="238161" y="16860"/>
                </a:lnTo>
                <a:lnTo>
                  <a:pt x="237707" y="15633"/>
                </a:lnTo>
                <a:lnTo>
                  <a:pt x="237198" y="14405"/>
                </a:lnTo>
                <a:lnTo>
                  <a:pt x="236663" y="13178"/>
                </a:lnTo>
                <a:lnTo>
                  <a:pt x="236101" y="11958"/>
                </a:lnTo>
                <a:lnTo>
                  <a:pt x="235486" y="10738"/>
                </a:lnTo>
                <a:lnTo>
                  <a:pt x="234871" y="9519"/>
                </a:lnTo>
                <a:lnTo>
                  <a:pt x="234791" y="9418"/>
                </a:lnTo>
                <a:lnTo>
                  <a:pt x="234710" y="9318"/>
                </a:lnTo>
                <a:lnTo>
                  <a:pt x="234630" y="9225"/>
                </a:lnTo>
                <a:lnTo>
                  <a:pt x="234496" y="9133"/>
                </a:lnTo>
                <a:lnTo>
                  <a:pt x="234389" y="9040"/>
                </a:lnTo>
                <a:lnTo>
                  <a:pt x="234256" y="8963"/>
                </a:lnTo>
                <a:lnTo>
                  <a:pt x="234095" y="8878"/>
                </a:lnTo>
                <a:lnTo>
                  <a:pt x="233935" y="8808"/>
                </a:lnTo>
                <a:lnTo>
                  <a:pt x="233747" y="8731"/>
                </a:lnTo>
                <a:lnTo>
                  <a:pt x="233560" y="8670"/>
                </a:lnTo>
                <a:lnTo>
                  <a:pt x="233373" y="8600"/>
                </a:lnTo>
                <a:lnTo>
                  <a:pt x="233159" y="8546"/>
                </a:lnTo>
                <a:lnTo>
                  <a:pt x="232945" y="8484"/>
                </a:lnTo>
                <a:lnTo>
                  <a:pt x="232731" y="8438"/>
                </a:lnTo>
                <a:lnTo>
                  <a:pt x="232249" y="8345"/>
                </a:lnTo>
                <a:lnTo>
                  <a:pt x="231741" y="8268"/>
                </a:lnTo>
                <a:lnTo>
                  <a:pt x="231179" y="8206"/>
                </a:lnTo>
                <a:lnTo>
                  <a:pt x="230618" y="8152"/>
                </a:lnTo>
                <a:lnTo>
                  <a:pt x="230056" y="8121"/>
                </a:lnTo>
                <a:lnTo>
                  <a:pt x="229467" y="8098"/>
                </a:lnTo>
                <a:lnTo>
                  <a:pt x="228852" y="8091"/>
                </a:lnTo>
                <a:lnTo>
                  <a:pt x="228264" y="8098"/>
                </a:lnTo>
                <a:lnTo>
                  <a:pt x="227648" y="8121"/>
                </a:lnTo>
                <a:lnTo>
                  <a:pt x="227033" y="8152"/>
                </a:lnTo>
                <a:lnTo>
                  <a:pt x="226445" y="8199"/>
                </a:lnTo>
                <a:lnTo>
                  <a:pt x="225856" y="8260"/>
                </a:lnTo>
                <a:lnTo>
                  <a:pt x="225294" y="8330"/>
                </a:lnTo>
                <a:lnTo>
                  <a:pt x="224759" y="8407"/>
                </a:lnTo>
                <a:lnTo>
                  <a:pt x="224224" y="8507"/>
                </a:lnTo>
                <a:lnTo>
                  <a:pt x="223743" y="8608"/>
                </a:lnTo>
                <a:lnTo>
                  <a:pt x="223288" y="8731"/>
                </a:lnTo>
                <a:lnTo>
                  <a:pt x="222860" y="8855"/>
                </a:lnTo>
                <a:lnTo>
                  <a:pt x="222485" y="8994"/>
                </a:lnTo>
                <a:lnTo>
                  <a:pt x="222138" y="9148"/>
                </a:lnTo>
                <a:lnTo>
                  <a:pt x="221870" y="9310"/>
                </a:lnTo>
                <a:lnTo>
                  <a:pt x="221736" y="9395"/>
                </a:lnTo>
                <a:lnTo>
                  <a:pt x="221629" y="9480"/>
                </a:lnTo>
                <a:lnTo>
                  <a:pt x="221549" y="9565"/>
                </a:lnTo>
                <a:lnTo>
                  <a:pt x="221469" y="9658"/>
                </a:lnTo>
                <a:lnTo>
                  <a:pt x="221389" y="9750"/>
                </a:lnTo>
                <a:lnTo>
                  <a:pt x="221362" y="9851"/>
                </a:lnTo>
                <a:lnTo>
                  <a:pt x="221335" y="9951"/>
                </a:lnTo>
                <a:lnTo>
                  <a:pt x="221308" y="10051"/>
                </a:lnTo>
                <a:lnTo>
                  <a:pt x="221308" y="11317"/>
                </a:lnTo>
                <a:lnTo>
                  <a:pt x="221362" y="12583"/>
                </a:lnTo>
                <a:lnTo>
                  <a:pt x="221442" y="13857"/>
                </a:lnTo>
                <a:lnTo>
                  <a:pt x="221549" y="15123"/>
                </a:lnTo>
                <a:lnTo>
                  <a:pt x="221683" y="16397"/>
                </a:lnTo>
                <a:lnTo>
                  <a:pt x="221843" y="17671"/>
                </a:lnTo>
                <a:lnTo>
                  <a:pt x="222031" y="18945"/>
                </a:lnTo>
                <a:lnTo>
                  <a:pt x="222271" y="20211"/>
                </a:lnTo>
                <a:lnTo>
                  <a:pt x="222512" y="21485"/>
                </a:lnTo>
                <a:lnTo>
                  <a:pt x="222780" y="22758"/>
                </a:lnTo>
                <a:lnTo>
                  <a:pt x="223101" y="24032"/>
                </a:lnTo>
                <a:lnTo>
                  <a:pt x="223395" y="25306"/>
                </a:lnTo>
                <a:lnTo>
                  <a:pt x="223743" y="26587"/>
                </a:lnTo>
                <a:lnTo>
                  <a:pt x="224090" y="27861"/>
                </a:lnTo>
                <a:lnTo>
                  <a:pt x="224839" y="30409"/>
                </a:lnTo>
                <a:lnTo>
                  <a:pt x="225642" y="32956"/>
                </a:lnTo>
                <a:lnTo>
                  <a:pt x="226471" y="35504"/>
                </a:lnTo>
                <a:lnTo>
                  <a:pt x="228157" y="40591"/>
                </a:lnTo>
                <a:lnTo>
                  <a:pt x="229013" y="43131"/>
                </a:lnTo>
                <a:lnTo>
                  <a:pt x="229842" y="45671"/>
                </a:lnTo>
                <a:lnTo>
                  <a:pt x="230644" y="48203"/>
                </a:lnTo>
                <a:lnTo>
                  <a:pt x="231393" y="50728"/>
                </a:lnTo>
                <a:lnTo>
                  <a:pt x="231955" y="52773"/>
                </a:lnTo>
                <a:lnTo>
                  <a:pt x="232490" y="54819"/>
                </a:lnTo>
                <a:lnTo>
                  <a:pt x="232998" y="56873"/>
                </a:lnTo>
                <a:lnTo>
                  <a:pt x="233480" y="58926"/>
                </a:lnTo>
                <a:lnTo>
                  <a:pt x="234416" y="63041"/>
                </a:lnTo>
                <a:lnTo>
                  <a:pt x="234898" y="65102"/>
                </a:lnTo>
                <a:lnTo>
                  <a:pt x="235406" y="67163"/>
                </a:lnTo>
                <a:lnTo>
                  <a:pt x="235941" y="69224"/>
                </a:lnTo>
                <a:lnTo>
                  <a:pt x="236476" y="71278"/>
                </a:lnTo>
                <a:lnTo>
                  <a:pt x="237091" y="73339"/>
                </a:lnTo>
                <a:lnTo>
                  <a:pt x="237733" y="75393"/>
                </a:lnTo>
                <a:lnTo>
                  <a:pt x="238429" y="77438"/>
                </a:lnTo>
                <a:lnTo>
                  <a:pt x="238803" y="78465"/>
                </a:lnTo>
                <a:lnTo>
                  <a:pt x="239205" y="79484"/>
                </a:lnTo>
                <a:lnTo>
                  <a:pt x="239606" y="80503"/>
                </a:lnTo>
                <a:lnTo>
                  <a:pt x="240034" y="81522"/>
                </a:lnTo>
                <a:lnTo>
                  <a:pt x="240489" y="82541"/>
                </a:lnTo>
                <a:lnTo>
                  <a:pt x="240970" y="83560"/>
                </a:lnTo>
                <a:lnTo>
                  <a:pt x="238215" y="83414"/>
                </a:lnTo>
                <a:lnTo>
                  <a:pt x="235459" y="83267"/>
                </a:lnTo>
                <a:lnTo>
                  <a:pt x="232731" y="83105"/>
                </a:lnTo>
                <a:lnTo>
                  <a:pt x="230029" y="82935"/>
                </a:lnTo>
                <a:lnTo>
                  <a:pt x="227327" y="82757"/>
                </a:lnTo>
                <a:lnTo>
                  <a:pt x="224625" y="82572"/>
                </a:lnTo>
                <a:lnTo>
                  <a:pt x="221950" y="82379"/>
                </a:lnTo>
                <a:lnTo>
                  <a:pt x="219275" y="82171"/>
                </a:lnTo>
                <a:lnTo>
                  <a:pt x="216627" y="81962"/>
                </a:lnTo>
                <a:lnTo>
                  <a:pt x="213979" y="81738"/>
                </a:lnTo>
                <a:lnTo>
                  <a:pt x="211357" y="81507"/>
                </a:lnTo>
                <a:lnTo>
                  <a:pt x="208736" y="81267"/>
                </a:lnTo>
                <a:lnTo>
                  <a:pt x="206114" y="81020"/>
                </a:lnTo>
                <a:lnTo>
                  <a:pt x="203519" y="80766"/>
                </a:lnTo>
                <a:lnTo>
                  <a:pt x="200951" y="80503"/>
                </a:lnTo>
                <a:lnTo>
                  <a:pt x="198383" y="80225"/>
                </a:lnTo>
                <a:lnTo>
                  <a:pt x="197821" y="75833"/>
                </a:lnTo>
                <a:lnTo>
                  <a:pt x="197179" y="71440"/>
                </a:lnTo>
                <a:lnTo>
                  <a:pt x="196511" y="67040"/>
                </a:lnTo>
                <a:lnTo>
                  <a:pt x="195788" y="62647"/>
                </a:lnTo>
                <a:lnTo>
                  <a:pt x="194986" y="58254"/>
                </a:lnTo>
                <a:lnTo>
                  <a:pt x="194157" y="53870"/>
                </a:lnTo>
                <a:lnTo>
                  <a:pt x="193247" y="49477"/>
                </a:lnTo>
                <a:lnTo>
                  <a:pt x="192257" y="45084"/>
                </a:lnTo>
                <a:lnTo>
                  <a:pt x="191749" y="42892"/>
                </a:lnTo>
                <a:lnTo>
                  <a:pt x="191214" y="40699"/>
                </a:lnTo>
                <a:lnTo>
                  <a:pt x="190679" y="38507"/>
                </a:lnTo>
                <a:lnTo>
                  <a:pt x="190117" y="36314"/>
                </a:lnTo>
                <a:lnTo>
                  <a:pt x="189555" y="34122"/>
                </a:lnTo>
                <a:lnTo>
                  <a:pt x="188967" y="31930"/>
                </a:lnTo>
                <a:lnTo>
                  <a:pt x="188352" y="29737"/>
                </a:lnTo>
                <a:lnTo>
                  <a:pt x="187710" y="27545"/>
                </a:lnTo>
                <a:lnTo>
                  <a:pt x="187068" y="25352"/>
                </a:lnTo>
                <a:lnTo>
                  <a:pt x="186426" y="23160"/>
                </a:lnTo>
                <a:lnTo>
                  <a:pt x="185730" y="20975"/>
                </a:lnTo>
                <a:lnTo>
                  <a:pt x="185035" y="18783"/>
                </a:lnTo>
                <a:lnTo>
                  <a:pt x="184312" y="16590"/>
                </a:lnTo>
                <a:lnTo>
                  <a:pt x="183590" y="14405"/>
                </a:lnTo>
                <a:lnTo>
                  <a:pt x="182841" y="12213"/>
                </a:lnTo>
                <a:lnTo>
                  <a:pt x="182065" y="10028"/>
                </a:lnTo>
                <a:lnTo>
                  <a:pt x="182012" y="9905"/>
                </a:lnTo>
                <a:lnTo>
                  <a:pt x="181932" y="9789"/>
                </a:lnTo>
                <a:lnTo>
                  <a:pt x="181851" y="9673"/>
                </a:lnTo>
                <a:lnTo>
                  <a:pt x="181718" y="9557"/>
                </a:lnTo>
                <a:lnTo>
                  <a:pt x="181611" y="9449"/>
                </a:lnTo>
                <a:lnTo>
                  <a:pt x="181450" y="9349"/>
                </a:lnTo>
                <a:lnTo>
                  <a:pt x="181290" y="9248"/>
                </a:lnTo>
                <a:lnTo>
                  <a:pt x="181129" y="9156"/>
                </a:lnTo>
                <a:lnTo>
                  <a:pt x="180942" y="9063"/>
                </a:lnTo>
                <a:lnTo>
                  <a:pt x="180728" y="8971"/>
                </a:lnTo>
                <a:lnTo>
                  <a:pt x="180514" y="8886"/>
                </a:lnTo>
                <a:lnTo>
                  <a:pt x="180273" y="8808"/>
                </a:lnTo>
                <a:lnTo>
                  <a:pt x="180032" y="8731"/>
                </a:lnTo>
                <a:lnTo>
                  <a:pt x="179791" y="8662"/>
                </a:lnTo>
                <a:lnTo>
                  <a:pt x="179524" y="8592"/>
                </a:lnTo>
                <a:lnTo>
                  <a:pt x="179256" y="8523"/>
                </a:lnTo>
                <a:lnTo>
                  <a:pt x="178962" y="8461"/>
                </a:lnTo>
                <a:lnTo>
                  <a:pt x="178668" y="8407"/>
                </a:lnTo>
                <a:lnTo>
                  <a:pt x="178079" y="8307"/>
                </a:lnTo>
                <a:lnTo>
                  <a:pt x="177437" y="8214"/>
                </a:lnTo>
                <a:lnTo>
                  <a:pt x="176795" y="8145"/>
                </a:lnTo>
                <a:lnTo>
                  <a:pt x="176127" y="8091"/>
                </a:lnTo>
                <a:lnTo>
                  <a:pt x="175431" y="8052"/>
                </a:lnTo>
                <a:lnTo>
                  <a:pt x="174762" y="8029"/>
                </a:lnTo>
                <a:lnTo>
                  <a:pt x="174067" y="8021"/>
                </a:lnTo>
                <a:lnTo>
                  <a:pt x="173398" y="8021"/>
                </a:lnTo>
                <a:lnTo>
                  <a:pt x="172729" y="8044"/>
                </a:lnTo>
                <a:lnTo>
                  <a:pt x="172061" y="8083"/>
                </a:lnTo>
                <a:lnTo>
                  <a:pt x="171445" y="8137"/>
                </a:lnTo>
                <a:lnTo>
                  <a:pt x="170830" y="8206"/>
                </a:lnTo>
                <a:lnTo>
                  <a:pt x="170536" y="8253"/>
                </a:lnTo>
                <a:lnTo>
                  <a:pt x="170268" y="8299"/>
                </a:lnTo>
                <a:lnTo>
                  <a:pt x="169974" y="8345"/>
                </a:lnTo>
                <a:lnTo>
                  <a:pt x="169733" y="8399"/>
                </a:lnTo>
                <a:lnTo>
                  <a:pt x="169466" y="8453"/>
                </a:lnTo>
                <a:lnTo>
                  <a:pt x="169225" y="8515"/>
                </a:lnTo>
                <a:lnTo>
                  <a:pt x="169011" y="8577"/>
                </a:lnTo>
                <a:lnTo>
                  <a:pt x="168797" y="8646"/>
                </a:lnTo>
                <a:lnTo>
                  <a:pt x="168583" y="8724"/>
                </a:lnTo>
                <a:lnTo>
                  <a:pt x="168396" y="8801"/>
                </a:lnTo>
                <a:lnTo>
                  <a:pt x="168235" y="8878"/>
                </a:lnTo>
                <a:lnTo>
                  <a:pt x="168075" y="8963"/>
                </a:lnTo>
                <a:lnTo>
                  <a:pt x="167914" y="9056"/>
                </a:lnTo>
                <a:lnTo>
                  <a:pt x="167807" y="9148"/>
                </a:lnTo>
                <a:lnTo>
                  <a:pt x="167700" y="9241"/>
                </a:lnTo>
                <a:lnTo>
                  <a:pt x="167593" y="9341"/>
                </a:lnTo>
                <a:lnTo>
                  <a:pt x="167540" y="9449"/>
                </a:lnTo>
                <a:lnTo>
                  <a:pt x="167486" y="9557"/>
                </a:lnTo>
                <a:lnTo>
                  <a:pt x="167459" y="9665"/>
                </a:lnTo>
                <a:lnTo>
                  <a:pt x="167433" y="9781"/>
                </a:lnTo>
                <a:lnTo>
                  <a:pt x="167459" y="9905"/>
                </a:lnTo>
                <a:lnTo>
                  <a:pt x="167486" y="10028"/>
                </a:lnTo>
                <a:lnTo>
                  <a:pt x="168957" y="14320"/>
                </a:lnTo>
                <a:lnTo>
                  <a:pt x="170402" y="18620"/>
                </a:lnTo>
                <a:lnTo>
                  <a:pt x="171820" y="22913"/>
                </a:lnTo>
                <a:lnTo>
                  <a:pt x="173211" y="27213"/>
                </a:lnTo>
                <a:lnTo>
                  <a:pt x="174548" y="31513"/>
                </a:lnTo>
                <a:lnTo>
                  <a:pt x="175859" y="35805"/>
                </a:lnTo>
                <a:lnTo>
                  <a:pt x="177143" y="40105"/>
                </a:lnTo>
                <a:lnTo>
                  <a:pt x="178374" y="44405"/>
                </a:lnTo>
                <a:lnTo>
                  <a:pt x="179577" y="48705"/>
                </a:lnTo>
                <a:lnTo>
                  <a:pt x="180728" y="53013"/>
                </a:lnTo>
                <a:lnTo>
                  <a:pt x="181851" y="57313"/>
                </a:lnTo>
                <a:lnTo>
                  <a:pt x="182921" y="61613"/>
                </a:lnTo>
                <a:lnTo>
                  <a:pt x="183965" y="65920"/>
                </a:lnTo>
                <a:lnTo>
                  <a:pt x="184928" y="70228"/>
                </a:lnTo>
                <a:lnTo>
                  <a:pt x="185864" y="74536"/>
                </a:lnTo>
                <a:lnTo>
                  <a:pt x="186747" y="78843"/>
                </a:lnTo>
                <a:lnTo>
                  <a:pt x="184821" y="78596"/>
                </a:lnTo>
                <a:lnTo>
                  <a:pt x="182921" y="78334"/>
                </a:lnTo>
                <a:lnTo>
                  <a:pt x="180995" y="78071"/>
                </a:lnTo>
                <a:lnTo>
                  <a:pt x="179123" y="77809"/>
                </a:lnTo>
                <a:lnTo>
                  <a:pt x="177223" y="77531"/>
                </a:lnTo>
                <a:lnTo>
                  <a:pt x="175351" y="77253"/>
                </a:lnTo>
                <a:lnTo>
                  <a:pt x="173478" y="76975"/>
                </a:lnTo>
                <a:lnTo>
                  <a:pt x="171606" y="76682"/>
                </a:lnTo>
                <a:lnTo>
                  <a:pt x="169760" y="76388"/>
                </a:lnTo>
                <a:lnTo>
                  <a:pt x="167941" y="76087"/>
                </a:lnTo>
                <a:lnTo>
                  <a:pt x="166095" y="75779"/>
                </a:lnTo>
                <a:lnTo>
                  <a:pt x="164276" y="75470"/>
                </a:lnTo>
                <a:lnTo>
                  <a:pt x="162484" y="75146"/>
                </a:lnTo>
                <a:lnTo>
                  <a:pt x="160665" y="74829"/>
                </a:lnTo>
                <a:lnTo>
                  <a:pt x="158899" y="74497"/>
                </a:lnTo>
                <a:lnTo>
                  <a:pt x="157107" y="74165"/>
                </a:lnTo>
                <a:lnTo>
                  <a:pt x="155341" y="73818"/>
                </a:lnTo>
                <a:lnTo>
                  <a:pt x="153603" y="73478"/>
                </a:lnTo>
                <a:lnTo>
                  <a:pt x="151837" y="73123"/>
                </a:lnTo>
                <a:lnTo>
                  <a:pt x="150125" y="72768"/>
                </a:lnTo>
                <a:lnTo>
                  <a:pt x="148386" y="72405"/>
                </a:lnTo>
                <a:lnTo>
                  <a:pt x="146674" y="72034"/>
                </a:lnTo>
                <a:lnTo>
                  <a:pt x="144989" y="71656"/>
                </a:lnTo>
                <a:lnTo>
                  <a:pt x="143304" y="71278"/>
                </a:lnTo>
                <a:lnTo>
                  <a:pt x="141618" y="70892"/>
                </a:lnTo>
                <a:lnTo>
                  <a:pt x="139960" y="70498"/>
                </a:lnTo>
                <a:lnTo>
                  <a:pt x="138301" y="70097"/>
                </a:lnTo>
                <a:lnTo>
                  <a:pt x="136670" y="69695"/>
                </a:lnTo>
                <a:lnTo>
                  <a:pt x="135038" y="69286"/>
                </a:lnTo>
                <a:lnTo>
                  <a:pt x="133433" y="68869"/>
                </a:lnTo>
                <a:lnTo>
                  <a:pt x="131828" y="68445"/>
                </a:lnTo>
                <a:lnTo>
                  <a:pt x="130223" y="68020"/>
                </a:lnTo>
                <a:lnTo>
                  <a:pt x="130169" y="66098"/>
                </a:lnTo>
                <a:lnTo>
                  <a:pt x="130116" y="64168"/>
                </a:lnTo>
                <a:lnTo>
                  <a:pt x="130009" y="62246"/>
                </a:lnTo>
                <a:lnTo>
                  <a:pt x="129902" y="60316"/>
                </a:lnTo>
                <a:lnTo>
                  <a:pt x="129768" y="58386"/>
                </a:lnTo>
                <a:lnTo>
                  <a:pt x="129607" y="56456"/>
                </a:lnTo>
                <a:lnTo>
                  <a:pt x="129420" y="54526"/>
                </a:lnTo>
                <a:lnTo>
                  <a:pt x="129233" y="52596"/>
                </a:lnTo>
                <a:lnTo>
                  <a:pt x="129019" y="50658"/>
                </a:lnTo>
                <a:lnTo>
                  <a:pt x="128778" y="48728"/>
                </a:lnTo>
                <a:lnTo>
                  <a:pt x="128511" y="46790"/>
                </a:lnTo>
                <a:lnTo>
                  <a:pt x="128243" y="44860"/>
                </a:lnTo>
                <a:lnTo>
                  <a:pt x="127949" y="42923"/>
                </a:lnTo>
                <a:lnTo>
                  <a:pt x="127655" y="40993"/>
                </a:lnTo>
                <a:lnTo>
                  <a:pt x="127307" y="39055"/>
                </a:lnTo>
                <a:lnTo>
                  <a:pt x="126986" y="37117"/>
                </a:lnTo>
                <a:lnTo>
                  <a:pt x="126611" y="35187"/>
                </a:lnTo>
                <a:lnTo>
                  <a:pt x="126237" y="33250"/>
                </a:lnTo>
                <a:lnTo>
                  <a:pt x="125434" y="29382"/>
                </a:lnTo>
                <a:lnTo>
                  <a:pt x="124578" y="25522"/>
                </a:lnTo>
                <a:lnTo>
                  <a:pt x="123669" y="21662"/>
                </a:lnTo>
                <a:lnTo>
                  <a:pt x="122706" y="17810"/>
                </a:lnTo>
                <a:lnTo>
                  <a:pt x="121716" y="13958"/>
                </a:lnTo>
                <a:lnTo>
                  <a:pt x="120646" y="10121"/>
                </a:lnTo>
                <a:lnTo>
                  <a:pt x="119549" y="6284"/>
                </a:lnTo>
                <a:lnTo>
                  <a:pt x="119496" y="6153"/>
                </a:lnTo>
                <a:lnTo>
                  <a:pt x="119442" y="6029"/>
                </a:lnTo>
                <a:lnTo>
                  <a:pt x="119335" y="5906"/>
                </a:lnTo>
                <a:lnTo>
                  <a:pt x="119228" y="5782"/>
                </a:lnTo>
                <a:lnTo>
                  <a:pt x="119094" y="5674"/>
                </a:lnTo>
                <a:lnTo>
                  <a:pt x="118961" y="5558"/>
                </a:lnTo>
                <a:lnTo>
                  <a:pt x="118800" y="5450"/>
                </a:lnTo>
                <a:lnTo>
                  <a:pt x="118613" y="5350"/>
                </a:lnTo>
                <a:lnTo>
                  <a:pt x="118426" y="5250"/>
                </a:lnTo>
                <a:lnTo>
                  <a:pt x="118238" y="5157"/>
                </a:lnTo>
                <a:lnTo>
                  <a:pt x="117998" y="5064"/>
                </a:lnTo>
                <a:lnTo>
                  <a:pt x="117757" y="4979"/>
                </a:lnTo>
                <a:lnTo>
                  <a:pt x="117516" y="4894"/>
                </a:lnTo>
                <a:lnTo>
                  <a:pt x="117275" y="4817"/>
                </a:lnTo>
                <a:lnTo>
                  <a:pt x="116981" y="4748"/>
                </a:lnTo>
                <a:lnTo>
                  <a:pt x="116714" y="4678"/>
                </a:lnTo>
                <a:lnTo>
                  <a:pt x="116419" y="4609"/>
                </a:lnTo>
                <a:lnTo>
                  <a:pt x="116125" y="4547"/>
                </a:lnTo>
                <a:lnTo>
                  <a:pt x="115804" y="4493"/>
                </a:lnTo>
                <a:lnTo>
                  <a:pt x="115483" y="4439"/>
                </a:lnTo>
                <a:lnTo>
                  <a:pt x="114841" y="4339"/>
                </a:lnTo>
                <a:lnTo>
                  <a:pt x="114146" y="4261"/>
                </a:lnTo>
                <a:lnTo>
                  <a:pt x="113450" y="4200"/>
                </a:lnTo>
                <a:lnTo>
                  <a:pt x="112754" y="4161"/>
                </a:lnTo>
                <a:lnTo>
                  <a:pt x="112032" y="4130"/>
                </a:lnTo>
                <a:lnTo>
                  <a:pt x="111310" y="4122"/>
                </a:lnTo>
                <a:lnTo>
                  <a:pt x="110588" y="4130"/>
                </a:lnTo>
                <a:lnTo>
                  <a:pt x="109892" y="4153"/>
                </a:lnTo>
                <a:lnTo>
                  <a:pt x="109197" y="4192"/>
                </a:lnTo>
                <a:lnTo>
                  <a:pt x="108501" y="4246"/>
                </a:lnTo>
                <a:lnTo>
                  <a:pt x="108180" y="4285"/>
                </a:lnTo>
                <a:lnTo>
                  <a:pt x="107859" y="4323"/>
                </a:lnTo>
                <a:lnTo>
                  <a:pt x="107565" y="4370"/>
                </a:lnTo>
                <a:lnTo>
                  <a:pt x="107244" y="4416"/>
                </a:lnTo>
                <a:lnTo>
                  <a:pt x="106950" y="4470"/>
                </a:lnTo>
                <a:lnTo>
                  <a:pt x="106655" y="4524"/>
                </a:lnTo>
                <a:lnTo>
                  <a:pt x="106388" y="4586"/>
                </a:lnTo>
                <a:lnTo>
                  <a:pt x="106120" y="4647"/>
                </a:lnTo>
                <a:lnTo>
                  <a:pt x="105880" y="4717"/>
                </a:lnTo>
                <a:lnTo>
                  <a:pt x="105639" y="4794"/>
                </a:lnTo>
                <a:lnTo>
                  <a:pt x="105398" y="4871"/>
                </a:lnTo>
                <a:lnTo>
                  <a:pt x="105184" y="4956"/>
                </a:lnTo>
                <a:lnTo>
                  <a:pt x="104997" y="5041"/>
                </a:lnTo>
                <a:lnTo>
                  <a:pt x="104810" y="5134"/>
                </a:lnTo>
                <a:lnTo>
                  <a:pt x="104649" y="5226"/>
                </a:lnTo>
                <a:lnTo>
                  <a:pt x="104489" y="5327"/>
                </a:lnTo>
                <a:lnTo>
                  <a:pt x="104355" y="5435"/>
                </a:lnTo>
                <a:lnTo>
                  <a:pt x="104248" y="5543"/>
                </a:lnTo>
                <a:lnTo>
                  <a:pt x="104141" y="5651"/>
                </a:lnTo>
                <a:lnTo>
                  <a:pt x="104061" y="5775"/>
                </a:lnTo>
                <a:lnTo>
                  <a:pt x="104007" y="5890"/>
                </a:lnTo>
                <a:lnTo>
                  <a:pt x="103954" y="6022"/>
                </a:lnTo>
                <a:lnTo>
                  <a:pt x="103954" y="6153"/>
                </a:lnTo>
                <a:lnTo>
                  <a:pt x="103954" y="6284"/>
                </a:lnTo>
                <a:lnTo>
                  <a:pt x="104408" y="9889"/>
                </a:lnTo>
                <a:lnTo>
                  <a:pt x="104890" y="13494"/>
                </a:lnTo>
                <a:lnTo>
                  <a:pt x="105425" y="17107"/>
                </a:lnTo>
                <a:lnTo>
                  <a:pt x="106013" y="20720"/>
                </a:lnTo>
                <a:lnTo>
                  <a:pt x="106629" y="24341"/>
                </a:lnTo>
                <a:lnTo>
                  <a:pt x="107297" y="27962"/>
                </a:lnTo>
                <a:lnTo>
                  <a:pt x="108020" y="31582"/>
                </a:lnTo>
                <a:lnTo>
                  <a:pt x="108795" y="35211"/>
                </a:lnTo>
                <a:lnTo>
                  <a:pt x="109625" y="38831"/>
                </a:lnTo>
                <a:lnTo>
                  <a:pt x="110534" y="42452"/>
                </a:lnTo>
                <a:lnTo>
                  <a:pt x="111470" y="46072"/>
                </a:lnTo>
                <a:lnTo>
                  <a:pt x="111979" y="47879"/>
                </a:lnTo>
                <a:lnTo>
                  <a:pt x="112487" y="49685"/>
                </a:lnTo>
                <a:lnTo>
                  <a:pt x="113022" y="51492"/>
                </a:lnTo>
                <a:lnTo>
                  <a:pt x="113584" y="53298"/>
                </a:lnTo>
                <a:lnTo>
                  <a:pt x="114146" y="55097"/>
                </a:lnTo>
                <a:lnTo>
                  <a:pt x="114707" y="56903"/>
                </a:lnTo>
                <a:lnTo>
                  <a:pt x="115323" y="58702"/>
                </a:lnTo>
                <a:lnTo>
                  <a:pt x="115938" y="60501"/>
                </a:lnTo>
                <a:lnTo>
                  <a:pt x="116580" y="62300"/>
                </a:lnTo>
                <a:lnTo>
                  <a:pt x="117222" y="64098"/>
                </a:lnTo>
                <a:lnTo>
                  <a:pt x="117222" y="64098"/>
                </a:lnTo>
                <a:lnTo>
                  <a:pt x="115323" y="63473"/>
                </a:lnTo>
                <a:lnTo>
                  <a:pt x="113450" y="62840"/>
                </a:lnTo>
                <a:lnTo>
                  <a:pt x="111604" y="62199"/>
                </a:lnTo>
                <a:lnTo>
                  <a:pt x="109785" y="61543"/>
                </a:lnTo>
                <a:lnTo>
                  <a:pt x="107993" y="60887"/>
                </a:lnTo>
                <a:lnTo>
                  <a:pt x="106201" y="60215"/>
                </a:lnTo>
                <a:lnTo>
                  <a:pt x="104462" y="59528"/>
                </a:lnTo>
                <a:lnTo>
                  <a:pt x="102723" y="58833"/>
                </a:lnTo>
                <a:lnTo>
                  <a:pt x="100850" y="58061"/>
                </a:lnTo>
                <a:lnTo>
                  <a:pt x="99031" y="57282"/>
                </a:lnTo>
                <a:lnTo>
                  <a:pt x="97239" y="56494"/>
                </a:lnTo>
                <a:lnTo>
                  <a:pt x="95474" y="55707"/>
                </a:lnTo>
                <a:lnTo>
                  <a:pt x="93735" y="54912"/>
                </a:lnTo>
                <a:lnTo>
                  <a:pt x="92023" y="54109"/>
                </a:lnTo>
                <a:lnTo>
                  <a:pt x="90337" y="53306"/>
                </a:lnTo>
                <a:lnTo>
                  <a:pt x="88679" y="52495"/>
                </a:lnTo>
                <a:lnTo>
                  <a:pt x="87074" y="51677"/>
                </a:lnTo>
                <a:lnTo>
                  <a:pt x="85469" y="50859"/>
                </a:lnTo>
                <a:lnTo>
                  <a:pt x="83917" y="50040"/>
                </a:lnTo>
                <a:lnTo>
                  <a:pt x="82366" y="49214"/>
                </a:lnTo>
                <a:lnTo>
                  <a:pt x="80868" y="48381"/>
                </a:lnTo>
                <a:lnTo>
                  <a:pt x="79370" y="47547"/>
                </a:lnTo>
                <a:lnTo>
                  <a:pt x="77925" y="46705"/>
                </a:lnTo>
                <a:lnTo>
                  <a:pt x="76481" y="45864"/>
                </a:lnTo>
                <a:lnTo>
                  <a:pt x="75090" y="45023"/>
                </a:lnTo>
                <a:lnTo>
                  <a:pt x="73699" y="44173"/>
                </a:lnTo>
                <a:lnTo>
                  <a:pt x="72334" y="43316"/>
                </a:lnTo>
                <a:lnTo>
                  <a:pt x="70997" y="42460"/>
                </a:lnTo>
                <a:lnTo>
                  <a:pt x="69686" y="41603"/>
                </a:lnTo>
                <a:lnTo>
                  <a:pt x="68402" y="40738"/>
                </a:lnTo>
                <a:lnTo>
                  <a:pt x="67145" y="39873"/>
                </a:lnTo>
                <a:lnTo>
                  <a:pt x="65887" y="39001"/>
                </a:lnTo>
                <a:lnTo>
                  <a:pt x="64657" y="38129"/>
                </a:lnTo>
                <a:lnTo>
                  <a:pt x="63453" y="37256"/>
                </a:lnTo>
                <a:lnTo>
                  <a:pt x="62276" y="36376"/>
                </a:lnTo>
                <a:lnTo>
                  <a:pt x="61099" y="35496"/>
                </a:lnTo>
                <a:lnTo>
                  <a:pt x="59949" y="34616"/>
                </a:lnTo>
                <a:lnTo>
                  <a:pt x="58825" y="33728"/>
                </a:lnTo>
                <a:lnTo>
                  <a:pt x="57728" y="32841"/>
                </a:lnTo>
                <a:lnTo>
                  <a:pt x="56632" y="31953"/>
                </a:lnTo>
                <a:lnTo>
                  <a:pt x="55562" y="31057"/>
                </a:lnTo>
                <a:lnTo>
                  <a:pt x="54518" y="30169"/>
                </a:lnTo>
                <a:lnTo>
                  <a:pt x="53475" y="29274"/>
                </a:lnTo>
                <a:lnTo>
                  <a:pt x="52432" y="28378"/>
                </a:lnTo>
                <a:lnTo>
                  <a:pt x="50452" y="26580"/>
                </a:lnTo>
                <a:lnTo>
                  <a:pt x="48500" y="24773"/>
                </a:lnTo>
                <a:lnTo>
                  <a:pt x="46600" y="22959"/>
                </a:lnTo>
                <a:lnTo>
                  <a:pt x="44754" y="21145"/>
                </a:lnTo>
                <a:lnTo>
                  <a:pt x="42962" y="19331"/>
                </a:lnTo>
                <a:lnTo>
                  <a:pt x="41223" y="17509"/>
                </a:lnTo>
                <a:lnTo>
                  <a:pt x="39511" y="15695"/>
                </a:lnTo>
                <a:lnTo>
                  <a:pt x="37826" y="13865"/>
                </a:lnTo>
                <a:lnTo>
                  <a:pt x="36167" y="12043"/>
                </a:lnTo>
                <a:lnTo>
                  <a:pt x="34562" y="10229"/>
                </a:lnTo>
                <a:lnTo>
                  <a:pt x="32957" y="8407"/>
                </a:lnTo>
                <a:lnTo>
                  <a:pt x="31379" y="6585"/>
                </a:lnTo>
                <a:lnTo>
                  <a:pt x="28276" y="2964"/>
                </a:lnTo>
                <a:lnTo>
                  <a:pt x="28035" y="2725"/>
                </a:lnTo>
                <a:lnTo>
                  <a:pt x="27795" y="2501"/>
                </a:lnTo>
                <a:lnTo>
                  <a:pt x="27500" y="2285"/>
                </a:lnTo>
                <a:lnTo>
                  <a:pt x="27179" y="2077"/>
                </a:lnTo>
                <a:lnTo>
                  <a:pt x="26832" y="1884"/>
                </a:lnTo>
                <a:lnTo>
                  <a:pt x="26457" y="1698"/>
                </a:lnTo>
                <a:lnTo>
                  <a:pt x="26056" y="1521"/>
                </a:lnTo>
                <a:lnTo>
                  <a:pt x="25628" y="1351"/>
                </a:lnTo>
                <a:lnTo>
                  <a:pt x="25173" y="1197"/>
                </a:lnTo>
                <a:lnTo>
                  <a:pt x="24691" y="1058"/>
                </a:lnTo>
                <a:lnTo>
                  <a:pt x="24183" y="919"/>
                </a:lnTo>
                <a:lnTo>
                  <a:pt x="23675" y="795"/>
                </a:lnTo>
                <a:lnTo>
                  <a:pt x="23140" y="679"/>
                </a:lnTo>
                <a:lnTo>
                  <a:pt x="22578" y="571"/>
                </a:lnTo>
                <a:lnTo>
                  <a:pt x="22016" y="471"/>
                </a:lnTo>
                <a:lnTo>
                  <a:pt x="21428" y="386"/>
                </a:lnTo>
                <a:lnTo>
                  <a:pt x="20839" y="309"/>
                </a:lnTo>
                <a:lnTo>
                  <a:pt x="20224" y="239"/>
                </a:lnTo>
                <a:lnTo>
                  <a:pt x="19609" y="178"/>
                </a:lnTo>
                <a:lnTo>
                  <a:pt x="18967" y="124"/>
                </a:lnTo>
                <a:lnTo>
                  <a:pt x="18325" y="85"/>
                </a:lnTo>
                <a:lnTo>
                  <a:pt x="17683" y="54"/>
                </a:lnTo>
                <a:lnTo>
                  <a:pt x="17014" y="23"/>
                </a:lnTo>
                <a:lnTo>
                  <a:pt x="16345" y="8"/>
                </a:lnTo>
                <a:lnTo>
                  <a:pt x="157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16"/>
          <p:cNvSpPr/>
          <p:nvPr/>
        </p:nvSpPr>
        <p:spPr>
          <a:xfrm rot="10800000">
            <a:off x="5504321" y="4515788"/>
            <a:ext cx="798311" cy="533414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16"/>
          <p:cNvSpPr/>
          <p:nvPr/>
        </p:nvSpPr>
        <p:spPr>
          <a:xfrm rot="10800000">
            <a:off x="7895333" y="4417750"/>
            <a:ext cx="591942" cy="545250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16"/>
          <p:cNvSpPr/>
          <p:nvPr/>
        </p:nvSpPr>
        <p:spPr>
          <a:xfrm rot="10800000">
            <a:off x="6396268" y="4695082"/>
            <a:ext cx="74246" cy="79137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16"/>
          <p:cNvSpPr/>
          <p:nvPr/>
        </p:nvSpPr>
        <p:spPr>
          <a:xfrm rot="10800000">
            <a:off x="6560404" y="4511162"/>
            <a:ext cx="137345" cy="99249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16"/>
          <p:cNvSpPr/>
          <p:nvPr/>
        </p:nvSpPr>
        <p:spPr>
          <a:xfrm rot="10800000">
            <a:off x="6791066" y="4454801"/>
            <a:ext cx="103652" cy="39164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" name="Google Shape;301;p16"/>
          <p:cNvSpPr/>
          <p:nvPr/>
        </p:nvSpPr>
        <p:spPr>
          <a:xfrm rot="10800000">
            <a:off x="8750826" y="4804301"/>
            <a:ext cx="716024" cy="390161"/>
          </a:xfrm>
          <a:custGeom>
            <a:avLst/>
            <a:gdLst/>
            <a:ahLst/>
            <a:cxnLst/>
            <a:rect l="l" t="t" r="r" b="b"/>
            <a:pathLst>
              <a:path w="243753" h="43472" extrusionOk="0">
                <a:moveTo>
                  <a:pt x="5966" y="1"/>
                </a:moveTo>
                <a:lnTo>
                  <a:pt x="5351" y="8"/>
                </a:lnTo>
                <a:lnTo>
                  <a:pt x="4762" y="24"/>
                </a:lnTo>
                <a:lnTo>
                  <a:pt x="4174" y="62"/>
                </a:lnTo>
                <a:lnTo>
                  <a:pt x="3585" y="109"/>
                </a:lnTo>
                <a:lnTo>
                  <a:pt x="3050" y="170"/>
                </a:lnTo>
                <a:lnTo>
                  <a:pt x="2542" y="248"/>
                </a:lnTo>
                <a:lnTo>
                  <a:pt x="2060" y="340"/>
                </a:lnTo>
                <a:lnTo>
                  <a:pt x="1820" y="394"/>
                </a:lnTo>
                <a:lnTo>
                  <a:pt x="1606" y="448"/>
                </a:lnTo>
                <a:lnTo>
                  <a:pt x="1418" y="510"/>
                </a:lnTo>
                <a:lnTo>
                  <a:pt x="1204" y="572"/>
                </a:lnTo>
                <a:lnTo>
                  <a:pt x="1044" y="634"/>
                </a:lnTo>
                <a:lnTo>
                  <a:pt x="857" y="703"/>
                </a:lnTo>
                <a:lnTo>
                  <a:pt x="723" y="773"/>
                </a:lnTo>
                <a:lnTo>
                  <a:pt x="562" y="850"/>
                </a:lnTo>
                <a:lnTo>
                  <a:pt x="455" y="935"/>
                </a:lnTo>
                <a:lnTo>
                  <a:pt x="322" y="1012"/>
                </a:lnTo>
                <a:lnTo>
                  <a:pt x="241" y="1104"/>
                </a:lnTo>
                <a:lnTo>
                  <a:pt x="161" y="1189"/>
                </a:lnTo>
                <a:lnTo>
                  <a:pt x="81" y="1282"/>
                </a:lnTo>
                <a:lnTo>
                  <a:pt x="54" y="1382"/>
                </a:lnTo>
                <a:lnTo>
                  <a:pt x="27" y="1483"/>
                </a:lnTo>
                <a:lnTo>
                  <a:pt x="1" y="1591"/>
                </a:lnTo>
                <a:lnTo>
                  <a:pt x="27" y="1699"/>
                </a:lnTo>
                <a:lnTo>
                  <a:pt x="54" y="1807"/>
                </a:lnTo>
                <a:lnTo>
                  <a:pt x="402" y="2733"/>
                </a:lnTo>
                <a:lnTo>
                  <a:pt x="803" y="3660"/>
                </a:lnTo>
                <a:lnTo>
                  <a:pt x="1285" y="4586"/>
                </a:lnTo>
                <a:lnTo>
                  <a:pt x="1793" y="5513"/>
                </a:lnTo>
                <a:lnTo>
                  <a:pt x="2355" y="6439"/>
                </a:lnTo>
                <a:lnTo>
                  <a:pt x="2970" y="7358"/>
                </a:lnTo>
                <a:lnTo>
                  <a:pt x="3639" y="8276"/>
                </a:lnTo>
                <a:lnTo>
                  <a:pt x="4361" y="9195"/>
                </a:lnTo>
                <a:lnTo>
                  <a:pt x="5110" y="10106"/>
                </a:lnTo>
                <a:lnTo>
                  <a:pt x="5939" y="11017"/>
                </a:lnTo>
                <a:lnTo>
                  <a:pt x="6822" y="11920"/>
                </a:lnTo>
                <a:lnTo>
                  <a:pt x="7732" y="12823"/>
                </a:lnTo>
                <a:lnTo>
                  <a:pt x="8721" y="13719"/>
                </a:lnTo>
                <a:lnTo>
                  <a:pt x="9738" y="14607"/>
                </a:lnTo>
                <a:lnTo>
                  <a:pt x="10808" y="15494"/>
                </a:lnTo>
                <a:lnTo>
                  <a:pt x="11931" y="16374"/>
                </a:lnTo>
                <a:lnTo>
                  <a:pt x="13108" y="17247"/>
                </a:lnTo>
                <a:lnTo>
                  <a:pt x="14339" y="18111"/>
                </a:lnTo>
                <a:lnTo>
                  <a:pt x="15623" y="18968"/>
                </a:lnTo>
                <a:lnTo>
                  <a:pt x="16961" y="19818"/>
                </a:lnTo>
                <a:lnTo>
                  <a:pt x="18325" y="20667"/>
                </a:lnTo>
                <a:lnTo>
                  <a:pt x="19769" y="21500"/>
                </a:lnTo>
                <a:lnTo>
                  <a:pt x="21241" y="22319"/>
                </a:lnTo>
                <a:lnTo>
                  <a:pt x="22765" y="23137"/>
                </a:lnTo>
                <a:lnTo>
                  <a:pt x="24344" y="23940"/>
                </a:lnTo>
                <a:lnTo>
                  <a:pt x="25975" y="24735"/>
                </a:lnTo>
                <a:lnTo>
                  <a:pt x="27661" y="25523"/>
                </a:lnTo>
                <a:lnTo>
                  <a:pt x="29373" y="26295"/>
                </a:lnTo>
                <a:lnTo>
                  <a:pt x="31165" y="27059"/>
                </a:lnTo>
                <a:lnTo>
                  <a:pt x="32075" y="27437"/>
                </a:lnTo>
                <a:lnTo>
                  <a:pt x="32984" y="27808"/>
                </a:lnTo>
                <a:lnTo>
                  <a:pt x="33920" y="28178"/>
                </a:lnTo>
                <a:lnTo>
                  <a:pt x="34857" y="28549"/>
                </a:lnTo>
                <a:lnTo>
                  <a:pt x="35820" y="28912"/>
                </a:lnTo>
                <a:lnTo>
                  <a:pt x="36783" y="29274"/>
                </a:lnTo>
                <a:lnTo>
                  <a:pt x="37772" y="29630"/>
                </a:lnTo>
                <a:lnTo>
                  <a:pt x="38762" y="29985"/>
                </a:lnTo>
                <a:lnTo>
                  <a:pt x="39779" y="30340"/>
                </a:lnTo>
                <a:lnTo>
                  <a:pt x="40795" y="30687"/>
                </a:lnTo>
                <a:lnTo>
                  <a:pt x="41812" y="31027"/>
                </a:lnTo>
                <a:lnTo>
                  <a:pt x="42855" y="31374"/>
                </a:lnTo>
                <a:lnTo>
                  <a:pt x="43925" y="31706"/>
                </a:lnTo>
                <a:lnTo>
                  <a:pt x="44968" y="32038"/>
                </a:lnTo>
                <a:lnTo>
                  <a:pt x="46065" y="32370"/>
                </a:lnTo>
                <a:lnTo>
                  <a:pt x="47162" y="32694"/>
                </a:lnTo>
                <a:lnTo>
                  <a:pt x="48259" y="33019"/>
                </a:lnTo>
                <a:lnTo>
                  <a:pt x="49382" y="33335"/>
                </a:lnTo>
                <a:lnTo>
                  <a:pt x="50506" y="33652"/>
                </a:lnTo>
                <a:lnTo>
                  <a:pt x="51629" y="33960"/>
                </a:lnTo>
                <a:lnTo>
                  <a:pt x="52780" y="34269"/>
                </a:lnTo>
                <a:lnTo>
                  <a:pt x="53957" y="34570"/>
                </a:lnTo>
                <a:lnTo>
                  <a:pt x="55134" y="34871"/>
                </a:lnTo>
                <a:lnTo>
                  <a:pt x="56311" y="35165"/>
                </a:lnTo>
                <a:lnTo>
                  <a:pt x="57514" y="35458"/>
                </a:lnTo>
                <a:lnTo>
                  <a:pt x="58745" y="35744"/>
                </a:lnTo>
                <a:lnTo>
                  <a:pt x="59975" y="36022"/>
                </a:lnTo>
                <a:lnTo>
                  <a:pt x="61206" y="36300"/>
                </a:lnTo>
                <a:lnTo>
                  <a:pt x="62437" y="36570"/>
                </a:lnTo>
                <a:lnTo>
                  <a:pt x="63721" y="36840"/>
                </a:lnTo>
                <a:lnTo>
                  <a:pt x="64978" y="37102"/>
                </a:lnTo>
                <a:lnTo>
                  <a:pt x="66262" y="37365"/>
                </a:lnTo>
                <a:lnTo>
                  <a:pt x="67573" y="37620"/>
                </a:lnTo>
                <a:lnTo>
                  <a:pt x="68883" y="37867"/>
                </a:lnTo>
                <a:lnTo>
                  <a:pt x="70194" y="38114"/>
                </a:lnTo>
                <a:lnTo>
                  <a:pt x="71532" y="38353"/>
                </a:lnTo>
                <a:lnTo>
                  <a:pt x="72869" y="38592"/>
                </a:lnTo>
                <a:lnTo>
                  <a:pt x="74234" y="38824"/>
                </a:lnTo>
                <a:lnTo>
                  <a:pt x="75598" y="39048"/>
                </a:lnTo>
                <a:lnTo>
                  <a:pt x="76989" y="39264"/>
                </a:lnTo>
                <a:lnTo>
                  <a:pt x="78380" y="39480"/>
                </a:lnTo>
                <a:lnTo>
                  <a:pt x="79798" y="39696"/>
                </a:lnTo>
                <a:lnTo>
                  <a:pt x="81215" y="39897"/>
                </a:lnTo>
                <a:lnTo>
                  <a:pt x="82633" y="40098"/>
                </a:lnTo>
                <a:lnTo>
                  <a:pt x="84078" y="40298"/>
                </a:lnTo>
                <a:lnTo>
                  <a:pt x="85522" y="40484"/>
                </a:lnTo>
                <a:lnTo>
                  <a:pt x="86994" y="40669"/>
                </a:lnTo>
                <a:lnTo>
                  <a:pt x="88465" y="40847"/>
                </a:lnTo>
                <a:lnTo>
                  <a:pt x="89963" y="41024"/>
                </a:lnTo>
                <a:lnTo>
                  <a:pt x="91461" y="41194"/>
                </a:lnTo>
                <a:lnTo>
                  <a:pt x="92959" y="41356"/>
                </a:lnTo>
                <a:lnTo>
                  <a:pt x="94484" y="41510"/>
                </a:lnTo>
                <a:lnTo>
                  <a:pt x="96035" y="41665"/>
                </a:lnTo>
                <a:lnTo>
                  <a:pt x="97587" y="41812"/>
                </a:lnTo>
                <a:lnTo>
                  <a:pt x="99138" y="41950"/>
                </a:lnTo>
                <a:lnTo>
                  <a:pt x="100717" y="42082"/>
                </a:lnTo>
                <a:lnTo>
                  <a:pt x="102295" y="42213"/>
                </a:lnTo>
                <a:lnTo>
                  <a:pt x="103873" y="42336"/>
                </a:lnTo>
                <a:lnTo>
                  <a:pt x="105505" y="42452"/>
                </a:lnTo>
                <a:lnTo>
                  <a:pt x="107110" y="42560"/>
                </a:lnTo>
                <a:lnTo>
                  <a:pt x="108742" y="42668"/>
                </a:lnTo>
                <a:lnTo>
                  <a:pt x="110374" y="42761"/>
                </a:lnTo>
                <a:lnTo>
                  <a:pt x="112032" y="42854"/>
                </a:lnTo>
                <a:lnTo>
                  <a:pt x="113691" y="42939"/>
                </a:lnTo>
                <a:lnTo>
                  <a:pt x="115376" y="43024"/>
                </a:lnTo>
                <a:lnTo>
                  <a:pt x="117061" y="43093"/>
                </a:lnTo>
                <a:lnTo>
                  <a:pt x="118773" y="43163"/>
                </a:lnTo>
                <a:lnTo>
                  <a:pt x="120485" y="43224"/>
                </a:lnTo>
                <a:lnTo>
                  <a:pt x="122197" y="43278"/>
                </a:lnTo>
                <a:lnTo>
                  <a:pt x="123936" y="43325"/>
                </a:lnTo>
                <a:lnTo>
                  <a:pt x="125835" y="43371"/>
                </a:lnTo>
                <a:lnTo>
                  <a:pt x="127708" y="43402"/>
                </a:lnTo>
                <a:lnTo>
                  <a:pt x="129581" y="43433"/>
                </a:lnTo>
                <a:lnTo>
                  <a:pt x="131426" y="43456"/>
                </a:lnTo>
                <a:lnTo>
                  <a:pt x="133245" y="43464"/>
                </a:lnTo>
                <a:lnTo>
                  <a:pt x="135064" y="43471"/>
                </a:lnTo>
                <a:lnTo>
                  <a:pt x="136883" y="43471"/>
                </a:lnTo>
                <a:lnTo>
                  <a:pt x="138676" y="43456"/>
                </a:lnTo>
                <a:lnTo>
                  <a:pt x="140441" y="43440"/>
                </a:lnTo>
                <a:lnTo>
                  <a:pt x="142180" y="43410"/>
                </a:lnTo>
                <a:lnTo>
                  <a:pt x="143946" y="43379"/>
                </a:lnTo>
                <a:lnTo>
                  <a:pt x="145658" y="43340"/>
                </a:lnTo>
                <a:lnTo>
                  <a:pt x="147370" y="43286"/>
                </a:lnTo>
                <a:lnTo>
                  <a:pt x="149082" y="43232"/>
                </a:lnTo>
                <a:lnTo>
                  <a:pt x="150767" y="43170"/>
                </a:lnTo>
                <a:lnTo>
                  <a:pt x="152426" y="43101"/>
                </a:lnTo>
                <a:lnTo>
                  <a:pt x="154084" y="43024"/>
                </a:lnTo>
                <a:lnTo>
                  <a:pt x="155716" y="42939"/>
                </a:lnTo>
                <a:lnTo>
                  <a:pt x="157348" y="42846"/>
                </a:lnTo>
                <a:lnTo>
                  <a:pt x="158953" y="42746"/>
                </a:lnTo>
                <a:lnTo>
                  <a:pt x="160531" y="42638"/>
                </a:lnTo>
                <a:lnTo>
                  <a:pt x="162109" y="42529"/>
                </a:lnTo>
                <a:lnTo>
                  <a:pt x="163688" y="42406"/>
                </a:lnTo>
                <a:lnTo>
                  <a:pt x="165212" y="42282"/>
                </a:lnTo>
                <a:lnTo>
                  <a:pt x="166764" y="42151"/>
                </a:lnTo>
                <a:lnTo>
                  <a:pt x="168262" y="42012"/>
                </a:lnTo>
                <a:lnTo>
                  <a:pt x="169787" y="41866"/>
                </a:lnTo>
                <a:lnTo>
                  <a:pt x="171258" y="41711"/>
                </a:lnTo>
                <a:lnTo>
                  <a:pt x="172729" y="41557"/>
                </a:lnTo>
                <a:lnTo>
                  <a:pt x="174201" y="41387"/>
                </a:lnTo>
                <a:lnTo>
                  <a:pt x="175645" y="41217"/>
                </a:lnTo>
                <a:lnTo>
                  <a:pt x="177063" y="41040"/>
                </a:lnTo>
                <a:lnTo>
                  <a:pt x="178481" y="40854"/>
                </a:lnTo>
                <a:lnTo>
                  <a:pt x="179872" y="40669"/>
                </a:lnTo>
                <a:lnTo>
                  <a:pt x="181263" y="40468"/>
                </a:lnTo>
                <a:lnTo>
                  <a:pt x="182627" y="40268"/>
                </a:lnTo>
                <a:lnTo>
                  <a:pt x="183965" y="40059"/>
                </a:lnTo>
                <a:lnTo>
                  <a:pt x="185302" y="39843"/>
                </a:lnTo>
                <a:lnTo>
                  <a:pt x="186640" y="39627"/>
                </a:lnTo>
                <a:lnTo>
                  <a:pt x="187924" y="39403"/>
                </a:lnTo>
                <a:lnTo>
                  <a:pt x="189234" y="39171"/>
                </a:lnTo>
                <a:lnTo>
                  <a:pt x="190492" y="38932"/>
                </a:lnTo>
                <a:lnTo>
                  <a:pt x="191749" y="38693"/>
                </a:lnTo>
                <a:lnTo>
                  <a:pt x="193006" y="38446"/>
                </a:lnTo>
                <a:lnTo>
                  <a:pt x="194237" y="38191"/>
                </a:lnTo>
                <a:lnTo>
                  <a:pt x="195467" y="37928"/>
                </a:lnTo>
                <a:lnTo>
                  <a:pt x="196644" y="37666"/>
                </a:lnTo>
                <a:lnTo>
                  <a:pt x="197848" y="37396"/>
                </a:lnTo>
                <a:lnTo>
                  <a:pt x="198998" y="37126"/>
                </a:lnTo>
                <a:lnTo>
                  <a:pt x="200175" y="36840"/>
                </a:lnTo>
                <a:lnTo>
                  <a:pt x="201299" y="36562"/>
                </a:lnTo>
                <a:lnTo>
                  <a:pt x="202422" y="36269"/>
                </a:lnTo>
                <a:lnTo>
                  <a:pt x="203546" y="35975"/>
                </a:lnTo>
                <a:lnTo>
                  <a:pt x="204643" y="35674"/>
                </a:lnTo>
                <a:lnTo>
                  <a:pt x="205713" y="35373"/>
                </a:lnTo>
                <a:lnTo>
                  <a:pt x="206783" y="35064"/>
                </a:lnTo>
                <a:lnTo>
                  <a:pt x="207826" y="34748"/>
                </a:lnTo>
                <a:lnTo>
                  <a:pt x="208869" y="34431"/>
                </a:lnTo>
                <a:lnTo>
                  <a:pt x="209886" y="34107"/>
                </a:lnTo>
                <a:lnTo>
                  <a:pt x="210902" y="33775"/>
                </a:lnTo>
                <a:lnTo>
                  <a:pt x="211892" y="33443"/>
                </a:lnTo>
                <a:lnTo>
                  <a:pt x="212855" y="33111"/>
                </a:lnTo>
                <a:lnTo>
                  <a:pt x="213818" y="32772"/>
                </a:lnTo>
                <a:lnTo>
                  <a:pt x="214755" y="32424"/>
                </a:lnTo>
                <a:lnTo>
                  <a:pt x="215691" y="32077"/>
                </a:lnTo>
                <a:lnTo>
                  <a:pt x="216600" y="31722"/>
                </a:lnTo>
                <a:lnTo>
                  <a:pt x="217510" y="31367"/>
                </a:lnTo>
                <a:lnTo>
                  <a:pt x="218393" y="31004"/>
                </a:lnTo>
                <a:lnTo>
                  <a:pt x="219249" y="30641"/>
                </a:lnTo>
                <a:lnTo>
                  <a:pt x="220105" y="30270"/>
                </a:lnTo>
                <a:lnTo>
                  <a:pt x="220934" y="29892"/>
                </a:lnTo>
                <a:lnTo>
                  <a:pt x="221763" y="29514"/>
                </a:lnTo>
                <a:lnTo>
                  <a:pt x="222566" y="29135"/>
                </a:lnTo>
                <a:lnTo>
                  <a:pt x="223368" y="28749"/>
                </a:lnTo>
                <a:lnTo>
                  <a:pt x="224144" y="28363"/>
                </a:lnTo>
                <a:lnTo>
                  <a:pt x="224920" y="27970"/>
                </a:lnTo>
                <a:lnTo>
                  <a:pt x="225669" y="27576"/>
                </a:lnTo>
                <a:lnTo>
                  <a:pt x="226391" y="27182"/>
                </a:lnTo>
                <a:lnTo>
                  <a:pt x="227113" y="26781"/>
                </a:lnTo>
                <a:lnTo>
                  <a:pt x="227809" y="26372"/>
                </a:lnTo>
                <a:lnTo>
                  <a:pt x="228504" y="25963"/>
                </a:lnTo>
                <a:lnTo>
                  <a:pt x="229173" y="25553"/>
                </a:lnTo>
                <a:lnTo>
                  <a:pt x="229815" y="25137"/>
                </a:lnTo>
                <a:lnTo>
                  <a:pt x="230457" y="24720"/>
                </a:lnTo>
                <a:lnTo>
                  <a:pt x="231099" y="24303"/>
                </a:lnTo>
                <a:lnTo>
                  <a:pt x="231714" y="23878"/>
                </a:lnTo>
                <a:lnTo>
                  <a:pt x="232303" y="23446"/>
                </a:lnTo>
                <a:lnTo>
                  <a:pt x="232891" y="23021"/>
                </a:lnTo>
                <a:lnTo>
                  <a:pt x="233453" y="22589"/>
                </a:lnTo>
                <a:lnTo>
                  <a:pt x="233988" y="22149"/>
                </a:lnTo>
                <a:lnTo>
                  <a:pt x="234523" y="21717"/>
                </a:lnTo>
                <a:lnTo>
                  <a:pt x="235058" y="21277"/>
                </a:lnTo>
                <a:lnTo>
                  <a:pt x="235566" y="20837"/>
                </a:lnTo>
                <a:lnTo>
                  <a:pt x="236048" y="20389"/>
                </a:lnTo>
                <a:lnTo>
                  <a:pt x="236529" y="19941"/>
                </a:lnTo>
                <a:lnTo>
                  <a:pt x="236984" y="19493"/>
                </a:lnTo>
                <a:lnTo>
                  <a:pt x="237439" y="19038"/>
                </a:lnTo>
                <a:lnTo>
                  <a:pt x="237867" y="18582"/>
                </a:lnTo>
                <a:lnTo>
                  <a:pt x="238268" y="18127"/>
                </a:lnTo>
                <a:lnTo>
                  <a:pt x="238670" y="17671"/>
                </a:lnTo>
                <a:lnTo>
                  <a:pt x="239071" y="17208"/>
                </a:lnTo>
                <a:lnTo>
                  <a:pt x="239419" y="16753"/>
                </a:lnTo>
                <a:lnTo>
                  <a:pt x="239793" y="16282"/>
                </a:lnTo>
                <a:lnTo>
                  <a:pt x="240114" y="15819"/>
                </a:lnTo>
                <a:lnTo>
                  <a:pt x="240756" y="14885"/>
                </a:lnTo>
                <a:lnTo>
                  <a:pt x="241318" y="13935"/>
                </a:lnTo>
                <a:lnTo>
                  <a:pt x="241826" y="12985"/>
                </a:lnTo>
                <a:lnTo>
                  <a:pt x="242281" y="12036"/>
                </a:lnTo>
                <a:lnTo>
                  <a:pt x="242682" y="11071"/>
                </a:lnTo>
                <a:lnTo>
                  <a:pt x="243003" y="10106"/>
                </a:lnTo>
                <a:lnTo>
                  <a:pt x="243271" y="9141"/>
                </a:lnTo>
                <a:lnTo>
                  <a:pt x="243485" y="8168"/>
                </a:lnTo>
                <a:lnTo>
                  <a:pt x="243618" y="7188"/>
                </a:lnTo>
                <a:lnTo>
                  <a:pt x="243725" y="6215"/>
                </a:lnTo>
                <a:lnTo>
                  <a:pt x="243752" y="5235"/>
                </a:lnTo>
                <a:lnTo>
                  <a:pt x="243699" y="4254"/>
                </a:lnTo>
                <a:lnTo>
                  <a:pt x="243672" y="4108"/>
                </a:lnTo>
                <a:lnTo>
                  <a:pt x="243592" y="3976"/>
                </a:lnTo>
                <a:lnTo>
                  <a:pt x="243485" y="3860"/>
                </a:lnTo>
                <a:lnTo>
                  <a:pt x="243351" y="3745"/>
                </a:lnTo>
                <a:lnTo>
                  <a:pt x="243164" y="3644"/>
                </a:lnTo>
                <a:lnTo>
                  <a:pt x="242950" y="3544"/>
                </a:lnTo>
                <a:lnTo>
                  <a:pt x="242709" y="3459"/>
                </a:lnTo>
                <a:lnTo>
                  <a:pt x="242441" y="3390"/>
                </a:lnTo>
                <a:lnTo>
                  <a:pt x="242147" y="3320"/>
                </a:lnTo>
                <a:lnTo>
                  <a:pt x="241826" y="3258"/>
                </a:lnTo>
                <a:lnTo>
                  <a:pt x="241505" y="3212"/>
                </a:lnTo>
                <a:lnTo>
                  <a:pt x="241157" y="3173"/>
                </a:lnTo>
                <a:lnTo>
                  <a:pt x="240810" y="3143"/>
                </a:lnTo>
                <a:lnTo>
                  <a:pt x="240435" y="3119"/>
                </a:lnTo>
                <a:lnTo>
                  <a:pt x="240061" y="3112"/>
                </a:lnTo>
                <a:lnTo>
                  <a:pt x="239686" y="3104"/>
                </a:lnTo>
                <a:lnTo>
                  <a:pt x="239312" y="3112"/>
                </a:lnTo>
                <a:lnTo>
                  <a:pt x="238937" y="3127"/>
                </a:lnTo>
                <a:lnTo>
                  <a:pt x="238589" y="3150"/>
                </a:lnTo>
                <a:lnTo>
                  <a:pt x="238215" y="3181"/>
                </a:lnTo>
                <a:lnTo>
                  <a:pt x="237867" y="3220"/>
                </a:lnTo>
                <a:lnTo>
                  <a:pt x="237519" y="3266"/>
                </a:lnTo>
                <a:lnTo>
                  <a:pt x="237198" y="3328"/>
                </a:lnTo>
                <a:lnTo>
                  <a:pt x="236904" y="3397"/>
                </a:lnTo>
                <a:lnTo>
                  <a:pt x="236610" y="3475"/>
                </a:lnTo>
                <a:lnTo>
                  <a:pt x="236369" y="3559"/>
                </a:lnTo>
                <a:lnTo>
                  <a:pt x="236128" y="3652"/>
                </a:lnTo>
                <a:lnTo>
                  <a:pt x="235941" y="3752"/>
                </a:lnTo>
                <a:lnTo>
                  <a:pt x="235754" y="3860"/>
                </a:lnTo>
                <a:lnTo>
                  <a:pt x="235620" y="3984"/>
                </a:lnTo>
                <a:lnTo>
                  <a:pt x="235540" y="4115"/>
                </a:lnTo>
                <a:lnTo>
                  <a:pt x="235459" y="4254"/>
                </a:lnTo>
                <a:lnTo>
                  <a:pt x="235245" y="5127"/>
                </a:lnTo>
                <a:lnTo>
                  <a:pt x="234951" y="6007"/>
                </a:lnTo>
                <a:lnTo>
                  <a:pt x="234630" y="6879"/>
                </a:lnTo>
                <a:lnTo>
                  <a:pt x="234282" y="7759"/>
                </a:lnTo>
                <a:lnTo>
                  <a:pt x="233881" y="8631"/>
                </a:lnTo>
                <a:lnTo>
                  <a:pt x="233426" y="9504"/>
                </a:lnTo>
                <a:lnTo>
                  <a:pt x="232945" y="10368"/>
                </a:lnTo>
                <a:lnTo>
                  <a:pt x="232437" y="11233"/>
                </a:lnTo>
                <a:lnTo>
                  <a:pt x="231848" y="12098"/>
                </a:lnTo>
                <a:lnTo>
                  <a:pt x="231260" y="12955"/>
                </a:lnTo>
                <a:lnTo>
                  <a:pt x="230591" y="13804"/>
                </a:lnTo>
                <a:lnTo>
                  <a:pt x="229895" y="14653"/>
                </a:lnTo>
                <a:lnTo>
                  <a:pt x="229146" y="15494"/>
                </a:lnTo>
                <a:lnTo>
                  <a:pt x="228371" y="16328"/>
                </a:lnTo>
                <a:lnTo>
                  <a:pt x="227541" y="17162"/>
                </a:lnTo>
                <a:lnTo>
                  <a:pt x="226659" y="17980"/>
                </a:lnTo>
                <a:lnTo>
                  <a:pt x="225749" y="18791"/>
                </a:lnTo>
                <a:lnTo>
                  <a:pt x="224786" y="19601"/>
                </a:lnTo>
                <a:lnTo>
                  <a:pt x="223769" y="20397"/>
                </a:lnTo>
                <a:lnTo>
                  <a:pt x="222699" y="21184"/>
                </a:lnTo>
                <a:lnTo>
                  <a:pt x="221603" y="21964"/>
                </a:lnTo>
                <a:lnTo>
                  <a:pt x="220452" y="22736"/>
                </a:lnTo>
                <a:lnTo>
                  <a:pt x="219249" y="23492"/>
                </a:lnTo>
                <a:lnTo>
                  <a:pt x="217991" y="24241"/>
                </a:lnTo>
                <a:lnTo>
                  <a:pt x="216681" y="24974"/>
                </a:lnTo>
                <a:lnTo>
                  <a:pt x="215343" y="25700"/>
                </a:lnTo>
                <a:lnTo>
                  <a:pt x="214648" y="26055"/>
                </a:lnTo>
                <a:lnTo>
                  <a:pt x="213952" y="26410"/>
                </a:lnTo>
                <a:lnTo>
                  <a:pt x="213230" y="26758"/>
                </a:lnTo>
                <a:lnTo>
                  <a:pt x="212507" y="27105"/>
                </a:lnTo>
                <a:lnTo>
                  <a:pt x="211758" y="27453"/>
                </a:lnTo>
                <a:lnTo>
                  <a:pt x="211009" y="27792"/>
                </a:lnTo>
                <a:lnTo>
                  <a:pt x="210234" y="28132"/>
                </a:lnTo>
                <a:lnTo>
                  <a:pt x="209458" y="28464"/>
                </a:lnTo>
                <a:lnTo>
                  <a:pt x="208655" y="28796"/>
                </a:lnTo>
                <a:lnTo>
                  <a:pt x="207853" y="29120"/>
                </a:lnTo>
                <a:lnTo>
                  <a:pt x="207024" y="29444"/>
                </a:lnTo>
                <a:lnTo>
                  <a:pt x="206194" y="29768"/>
                </a:lnTo>
                <a:lnTo>
                  <a:pt x="205365" y="30077"/>
                </a:lnTo>
                <a:lnTo>
                  <a:pt x="204509" y="30394"/>
                </a:lnTo>
                <a:lnTo>
                  <a:pt x="203626" y="30703"/>
                </a:lnTo>
                <a:lnTo>
                  <a:pt x="202743" y="31004"/>
                </a:lnTo>
                <a:lnTo>
                  <a:pt x="201861" y="31305"/>
                </a:lnTo>
                <a:lnTo>
                  <a:pt x="200951" y="31598"/>
                </a:lnTo>
                <a:lnTo>
                  <a:pt x="200015" y="31891"/>
                </a:lnTo>
                <a:lnTo>
                  <a:pt x="199079" y="32177"/>
                </a:lnTo>
                <a:lnTo>
                  <a:pt x="198142" y="32463"/>
                </a:lnTo>
                <a:lnTo>
                  <a:pt x="197153" y="32741"/>
                </a:lnTo>
                <a:lnTo>
                  <a:pt x="196190" y="33011"/>
                </a:lnTo>
                <a:lnTo>
                  <a:pt x="195200" y="33281"/>
                </a:lnTo>
                <a:lnTo>
                  <a:pt x="194183" y="33544"/>
                </a:lnTo>
                <a:lnTo>
                  <a:pt x="193167" y="33806"/>
                </a:lnTo>
                <a:lnTo>
                  <a:pt x="192150" y="34061"/>
                </a:lnTo>
                <a:lnTo>
                  <a:pt x="191107" y="34316"/>
                </a:lnTo>
                <a:lnTo>
                  <a:pt x="190037" y="34555"/>
                </a:lnTo>
                <a:lnTo>
                  <a:pt x="188967" y="34802"/>
                </a:lnTo>
                <a:lnTo>
                  <a:pt x="187897" y="35033"/>
                </a:lnTo>
                <a:lnTo>
                  <a:pt x="186773" y="35265"/>
                </a:lnTo>
                <a:lnTo>
                  <a:pt x="185677" y="35497"/>
                </a:lnTo>
                <a:lnTo>
                  <a:pt x="184553" y="35713"/>
                </a:lnTo>
                <a:lnTo>
                  <a:pt x="183403" y="35929"/>
                </a:lnTo>
                <a:lnTo>
                  <a:pt x="182253" y="36145"/>
                </a:lnTo>
                <a:lnTo>
                  <a:pt x="181075" y="36346"/>
                </a:lnTo>
                <a:lnTo>
                  <a:pt x="179898" y="36547"/>
                </a:lnTo>
                <a:lnTo>
                  <a:pt x="178695" y="36740"/>
                </a:lnTo>
                <a:lnTo>
                  <a:pt x="177491" y="36933"/>
                </a:lnTo>
                <a:lnTo>
                  <a:pt x="176260" y="37118"/>
                </a:lnTo>
                <a:lnTo>
                  <a:pt x="175003" y="37295"/>
                </a:lnTo>
                <a:lnTo>
                  <a:pt x="173773" y="37465"/>
                </a:lnTo>
                <a:lnTo>
                  <a:pt x="172489" y="37635"/>
                </a:lnTo>
                <a:lnTo>
                  <a:pt x="171205" y="37797"/>
                </a:lnTo>
                <a:lnTo>
                  <a:pt x="169894" y="37952"/>
                </a:lnTo>
                <a:lnTo>
                  <a:pt x="168583" y="38098"/>
                </a:lnTo>
                <a:lnTo>
                  <a:pt x="167272" y="38245"/>
                </a:lnTo>
                <a:lnTo>
                  <a:pt x="165935" y="38384"/>
                </a:lnTo>
                <a:lnTo>
                  <a:pt x="164570" y="38515"/>
                </a:lnTo>
                <a:lnTo>
                  <a:pt x="163179" y="38639"/>
                </a:lnTo>
                <a:lnTo>
                  <a:pt x="161815" y="38762"/>
                </a:lnTo>
                <a:lnTo>
                  <a:pt x="160397" y="38870"/>
                </a:lnTo>
                <a:lnTo>
                  <a:pt x="158979" y="38978"/>
                </a:lnTo>
                <a:lnTo>
                  <a:pt x="157562" y="39079"/>
                </a:lnTo>
                <a:lnTo>
                  <a:pt x="156117" y="39171"/>
                </a:lnTo>
                <a:lnTo>
                  <a:pt x="154646" y="39264"/>
                </a:lnTo>
                <a:lnTo>
                  <a:pt x="153175" y="39341"/>
                </a:lnTo>
                <a:lnTo>
                  <a:pt x="151677" y="39418"/>
                </a:lnTo>
                <a:lnTo>
                  <a:pt x="150179" y="39488"/>
                </a:lnTo>
                <a:lnTo>
                  <a:pt x="148654" y="39550"/>
                </a:lnTo>
                <a:lnTo>
                  <a:pt x="147102" y="39604"/>
                </a:lnTo>
                <a:lnTo>
                  <a:pt x="145551" y="39650"/>
                </a:lnTo>
                <a:lnTo>
                  <a:pt x="143972" y="39689"/>
                </a:lnTo>
                <a:lnTo>
                  <a:pt x="142394" y="39719"/>
                </a:lnTo>
                <a:lnTo>
                  <a:pt x="140789" y="39750"/>
                </a:lnTo>
                <a:lnTo>
                  <a:pt x="139184" y="39766"/>
                </a:lnTo>
                <a:lnTo>
                  <a:pt x="137552" y="39781"/>
                </a:lnTo>
                <a:lnTo>
                  <a:pt x="135894" y="39789"/>
                </a:lnTo>
                <a:lnTo>
                  <a:pt x="134235" y="39781"/>
                </a:lnTo>
                <a:lnTo>
                  <a:pt x="132577" y="39773"/>
                </a:lnTo>
                <a:lnTo>
                  <a:pt x="130865" y="39758"/>
                </a:lnTo>
                <a:lnTo>
                  <a:pt x="129153" y="39735"/>
                </a:lnTo>
                <a:lnTo>
                  <a:pt x="127441" y="39704"/>
                </a:lnTo>
                <a:lnTo>
                  <a:pt x="125702" y="39665"/>
                </a:lnTo>
                <a:lnTo>
                  <a:pt x="123936" y="39619"/>
                </a:lnTo>
                <a:lnTo>
                  <a:pt x="122385" y="39573"/>
                </a:lnTo>
                <a:lnTo>
                  <a:pt x="120833" y="39519"/>
                </a:lnTo>
                <a:lnTo>
                  <a:pt x="119308" y="39457"/>
                </a:lnTo>
                <a:lnTo>
                  <a:pt x="117784" y="39387"/>
                </a:lnTo>
                <a:lnTo>
                  <a:pt x="116286" y="39318"/>
                </a:lnTo>
                <a:lnTo>
                  <a:pt x="114761" y="39241"/>
                </a:lnTo>
                <a:lnTo>
                  <a:pt x="113289" y="39164"/>
                </a:lnTo>
                <a:lnTo>
                  <a:pt x="111791" y="39071"/>
                </a:lnTo>
                <a:lnTo>
                  <a:pt x="110347" y="38978"/>
                </a:lnTo>
                <a:lnTo>
                  <a:pt x="108876" y="38878"/>
                </a:lnTo>
                <a:lnTo>
                  <a:pt x="107431" y="38778"/>
                </a:lnTo>
                <a:lnTo>
                  <a:pt x="105987" y="38662"/>
                </a:lnTo>
                <a:lnTo>
                  <a:pt x="104569" y="38546"/>
                </a:lnTo>
                <a:lnTo>
                  <a:pt x="103151" y="38430"/>
                </a:lnTo>
                <a:lnTo>
                  <a:pt x="101733" y="38299"/>
                </a:lnTo>
                <a:lnTo>
                  <a:pt x="100342" y="38168"/>
                </a:lnTo>
                <a:lnTo>
                  <a:pt x="98951" y="38036"/>
                </a:lnTo>
                <a:lnTo>
                  <a:pt x="97587" y="37890"/>
                </a:lnTo>
                <a:lnTo>
                  <a:pt x="96223" y="37743"/>
                </a:lnTo>
                <a:lnTo>
                  <a:pt x="94858" y="37589"/>
                </a:lnTo>
                <a:lnTo>
                  <a:pt x="93521" y="37434"/>
                </a:lnTo>
                <a:lnTo>
                  <a:pt x="92183" y="37272"/>
                </a:lnTo>
                <a:lnTo>
                  <a:pt x="90872" y="37102"/>
                </a:lnTo>
                <a:lnTo>
                  <a:pt x="89562" y="36933"/>
                </a:lnTo>
                <a:lnTo>
                  <a:pt x="88251" y="36755"/>
                </a:lnTo>
                <a:lnTo>
                  <a:pt x="86967" y="36577"/>
                </a:lnTo>
                <a:lnTo>
                  <a:pt x="85683" y="36392"/>
                </a:lnTo>
                <a:lnTo>
                  <a:pt x="84426" y="36199"/>
                </a:lnTo>
                <a:lnTo>
                  <a:pt x="83168" y="35998"/>
                </a:lnTo>
                <a:lnTo>
                  <a:pt x="81911" y="35805"/>
                </a:lnTo>
                <a:lnTo>
                  <a:pt x="80680" y="35597"/>
                </a:lnTo>
                <a:lnTo>
                  <a:pt x="79450" y="35389"/>
                </a:lnTo>
                <a:lnTo>
                  <a:pt x="78246" y="35172"/>
                </a:lnTo>
                <a:lnTo>
                  <a:pt x="77042" y="34956"/>
                </a:lnTo>
                <a:lnTo>
                  <a:pt x="75839" y="34732"/>
                </a:lnTo>
                <a:lnTo>
                  <a:pt x="74662" y="34509"/>
                </a:lnTo>
                <a:lnTo>
                  <a:pt x="73485" y="34277"/>
                </a:lnTo>
                <a:lnTo>
                  <a:pt x="72334" y="34045"/>
                </a:lnTo>
                <a:lnTo>
                  <a:pt x="71184" y="33806"/>
                </a:lnTo>
                <a:lnTo>
                  <a:pt x="70060" y="33559"/>
                </a:lnTo>
                <a:lnTo>
                  <a:pt x="68910" y="33312"/>
                </a:lnTo>
                <a:lnTo>
                  <a:pt x="67813" y="33057"/>
                </a:lnTo>
                <a:lnTo>
                  <a:pt x="66690" y="32802"/>
                </a:lnTo>
                <a:lnTo>
                  <a:pt x="65593" y="32548"/>
                </a:lnTo>
                <a:lnTo>
                  <a:pt x="64523" y="32285"/>
                </a:lnTo>
                <a:lnTo>
                  <a:pt x="63453" y="32015"/>
                </a:lnTo>
                <a:lnTo>
                  <a:pt x="62383" y="31745"/>
                </a:lnTo>
                <a:lnTo>
                  <a:pt x="61340" y="31475"/>
                </a:lnTo>
                <a:lnTo>
                  <a:pt x="60296" y="31197"/>
                </a:lnTo>
                <a:lnTo>
                  <a:pt x="59253" y="30911"/>
                </a:lnTo>
                <a:lnTo>
                  <a:pt x="58237" y="30625"/>
                </a:lnTo>
                <a:lnTo>
                  <a:pt x="57220" y="30340"/>
                </a:lnTo>
                <a:lnTo>
                  <a:pt x="56230" y="30046"/>
                </a:lnTo>
                <a:lnTo>
                  <a:pt x="55241" y="29753"/>
                </a:lnTo>
                <a:lnTo>
                  <a:pt x="53315" y="29151"/>
                </a:lnTo>
                <a:lnTo>
                  <a:pt x="51415" y="28533"/>
                </a:lnTo>
                <a:lnTo>
                  <a:pt x="49543" y="27908"/>
                </a:lnTo>
                <a:lnTo>
                  <a:pt x="47750" y="27267"/>
                </a:lnTo>
                <a:lnTo>
                  <a:pt x="45985" y="26619"/>
                </a:lnTo>
                <a:lnTo>
                  <a:pt x="44246" y="25955"/>
                </a:lnTo>
                <a:lnTo>
                  <a:pt x="42588" y="25283"/>
                </a:lnTo>
                <a:lnTo>
                  <a:pt x="40956" y="24596"/>
                </a:lnTo>
                <a:lnTo>
                  <a:pt x="39351" y="23901"/>
                </a:lnTo>
                <a:lnTo>
                  <a:pt x="37826" y="23199"/>
                </a:lnTo>
                <a:lnTo>
                  <a:pt x="36328" y="22481"/>
                </a:lnTo>
                <a:lnTo>
                  <a:pt x="34857" y="21755"/>
                </a:lnTo>
                <a:lnTo>
                  <a:pt x="33466" y="21030"/>
                </a:lnTo>
                <a:lnTo>
                  <a:pt x="32101" y="20288"/>
                </a:lnTo>
                <a:lnTo>
                  <a:pt x="30764" y="19540"/>
                </a:lnTo>
                <a:lnTo>
                  <a:pt x="29480" y="18783"/>
                </a:lnTo>
                <a:lnTo>
                  <a:pt x="28249" y="18019"/>
                </a:lnTo>
                <a:lnTo>
                  <a:pt x="27072" y="17247"/>
                </a:lnTo>
                <a:lnTo>
                  <a:pt x="25922" y="16467"/>
                </a:lnTo>
                <a:lnTo>
                  <a:pt x="24825" y="15687"/>
                </a:lnTo>
                <a:lnTo>
                  <a:pt x="23782" y="14892"/>
                </a:lnTo>
                <a:lnTo>
                  <a:pt x="22792" y="14097"/>
                </a:lnTo>
                <a:lnTo>
                  <a:pt x="21829" y="13302"/>
                </a:lnTo>
                <a:lnTo>
                  <a:pt x="20920" y="12499"/>
                </a:lnTo>
                <a:lnTo>
                  <a:pt x="20037" y="11688"/>
                </a:lnTo>
                <a:lnTo>
                  <a:pt x="19208" y="10878"/>
                </a:lnTo>
                <a:lnTo>
                  <a:pt x="18432" y="10060"/>
                </a:lnTo>
                <a:lnTo>
                  <a:pt x="17710" y="9241"/>
                </a:lnTo>
                <a:lnTo>
                  <a:pt x="17014" y="8423"/>
                </a:lnTo>
                <a:lnTo>
                  <a:pt x="16372" y="7597"/>
                </a:lnTo>
                <a:lnTo>
                  <a:pt x="15783" y="6779"/>
                </a:lnTo>
                <a:lnTo>
                  <a:pt x="15222" y="5953"/>
                </a:lnTo>
                <a:lnTo>
                  <a:pt x="14740" y="5119"/>
                </a:lnTo>
                <a:lnTo>
                  <a:pt x="14259" y="4293"/>
                </a:lnTo>
                <a:lnTo>
                  <a:pt x="13857" y="3467"/>
                </a:lnTo>
                <a:lnTo>
                  <a:pt x="13483" y="2641"/>
                </a:lnTo>
                <a:lnTo>
                  <a:pt x="13189" y="1807"/>
                </a:lnTo>
                <a:lnTo>
                  <a:pt x="13135" y="1699"/>
                </a:lnTo>
                <a:lnTo>
                  <a:pt x="13055" y="1591"/>
                </a:lnTo>
                <a:lnTo>
                  <a:pt x="12975" y="1490"/>
                </a:lnTo>
                <a:lnTo>
                  <a:pt x="12868" y="1390"/>
                </a:lnTo>
                <a:lnTo>
                  <a:pt x="12761" y="1290"/>
                </a:lnTo>
                <a:lnTo>
                  <a:pt x="12627" y="1197"/>
                </a:lnTo>
                <a:lnTo>
                  <a:pt x="12493" y="1104"/>
                </a:lnTo>
                <a:lnTo>
                  <a:pt x="12333" y="1020"/>
                </a:lnTo>
                <a:lnTo>
                  <a:pt x="12172" y="935"/>
                </a:lnTo>
                <a:lnTo>
                  <a:pt x="11985" y="857"/>
                </a:lnTo>
                <a:lnTo>
                  <a:pt x="11771" y="780"/>
                </a:lnTo>
                <a:lnTo>
                  <a:pt x="11584" y="711"/>
                </a:lnTo>
                <a:lnTo>
                  <a:pt x="11129" y="572"/>
                </a:lnTo>
                <a:lnTo>
                  <a:pt x="10647" y="456"/>
                </a:lnTo>
                <a:lnTo>
                  <a:pt x="10112" y="348"/>
                </a:lnTo>
                <a:lnTo>
                  <a:pt x="9577" y="255"/>
                </a:lnTo>
                <a:lnTo>
                  <a:pt x="9016" y="178"/>
                </a:lnTo>
                <a:lnTo>
                  <a:pt x="8427" y="116"/>
                </a:lnTo>
                <a:lnTo>
                  <a:pt x="7812" y="62"/>
                </a:lnTo>
                <a:lnTo>
                  <a:pt x="7197" y="31"/>
                </a:lnTo>
                <a:lnTo>
                  <a:pt x="6581" y="8"/>
                </a:lnTo>
                <a:lnTo>
                  <a:pt x="596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2" name="Google Shape;302;p16"/>
          <p:cNvSpPr/>
          <p:nvPr/>
        </p:nvSpPr>
        <p:spPr>
          <a:xfrm rot="10800000">
            <a:off x="5362504" y="4830432"/>
            <a:ext cx="179263" cy="147492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16"/>
          <p:cNvSpPr/>
          <p:nvPr/>
        </p:nvSpPr>
        <p:spPr>
          <a:xfrm rot="-10659886">
            <a:off x="433681" y="771866"/>
            <a:ext cx="805122" cy="37743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16"/>
          <p:cNvSpPr/>
          <p:nvPr/>
        </p:nvSpPr>
        <p:spPr>
          <a:xfrm rot="4776125">
            <a:off x="308892" y="4684009"/>
            <a:ext cx="478282" cy="440318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16"/>
          <p:cNvSpPr/>
          <p:nvPr/>
        </p:nvSpPr>
        <p:spPr>
          <a:xfrm rot="10800000">
            <a:off x="956076" y="230411"/>
            <a:ext cx="229373" cy="188565"/>
          </a:xfrm>
          <a:custGeom>
            <a:avLst/>
            <a:gdLst/>
            <a:ahLst/>
            <a:cxnLst/>
            <a:rect l="l" t="t" r="r" b="b"/>
            <a:pathLst>
              <a:path w="59655" h="15997" extrusionOk="0">
                <a:moveTo>
                  <a:pt x="36863" y="1"/>
                </a:moveTo>
                <a:lnTo>
                  <a:pt x="36354" y="9"/>
                </a:lnTo>
                <a:lnTo>
                  <a:pt x="35873" y="24"/>
                </a:lnTo>
                <a:lnTo>
                  <a:pt x="35391" y="55"/>
                </a:lnTo>
                <a:lnTo>
                  <a:pt x="34937" y="94"/>
                </a:lnTo>
                <a:lnTo>
                  <a:pt x="34482" y="140"/>
                </a:lnTo>
                <a:lnTo>
                  <a:pt x="34054" y="209"/>
                </a:lnTo>
                <a:lnTo>
                  <a:pt x="33653" y="279"/>
                </a:lnTo>
                <a:lnTo>
                  <a:pt x="33278" y="364"/>
                </a:lnTo>
                <a:lnTo>
                  <a:pt x="32930" y="464"/>
                </a:lnTo>
                <a:lnTo>
                  <a:pt x="32609" y="580"/>
                </a:lnTo>
                <a:lnTo>
                  <a:pt x="32342" y="696"/>
                </a:lnTo>
                <a:lnTo>
                  <a:pt x="32101" y="835"/>
                </a:lnTo>
                <a:lnTo>
                  <a:pt x="31940" y="981"/>
                </a:lnTo>
                <a:lnTo>
                  <a:pt x="31807" y="1143"/>
                </a:lnTo>
                <a:lnTo>
                  <a:pt x="31379" y="1846"/>
                </a:lnTo>
                <a:lnTo>
                  <a:pt x="30977" y="2556"/>
                </a:lnTo>
                <a:lnTo>
                  <a:pt x="30656" y="3266"/>
                </a:lnTo>
                <a:lnTo>
                  <a:pt x="30362" y="3977"/>
                </a:lnTo>
                <a:lnTo>
                  <a:pt x="30095" y="4695"/>
                </a:lnTo>
                <a:lnTo>
                  <a:pt x="29854" y="5405"/>
                </a:lnTo>
                <a:lnTo>
                  <a:pt x="29426" y="6833"/>
                </a:lnTo>
                <a:lnTo>
                  <a:pt x="26457" y="6794"/>
                </a:lnTo>
                <a:lnTo>
                  <a:pt x="23487" y="6756"/>
                </a:lnTo>
                <a:lnTo>
                  <a:pt x="20518" y="6702"/>
                </a:lnTo>
                <a:lnTo>
                  <a:pt x="17549" y="6648"/>
                </a:lnTo>
                <a:lnTo>
                  <a:pt x="14579" y="6586"/>
                </a:lnTo>
                <a:lnTo>
                  <a:pt x="11610" y="6516"/>
                </a:lnTo>
                <a:lnTo>
                  <a:pt x="8641" y="6432"/>
                </a:lnTo>
                <a:lnTo>
                  <a:pt x="5671" y="6347"/>
                </a:lnTo>
                <a:lnTo>
                  <a:pt x="5324" y="6339"/>
                </a:lnTo>
                <a:lnTo>
                  <a:pt x="4655" y="6339"/>
                </a:lnTo>
                <a:lnTo>
                  <a:pt x="4361" y="6347"/>
                </a:lnTo>
                <a:lnTo>
                  <a:pt x="4040" y="6362"/>
                </a:lnTo>
                <a:lnTo>
                  <a:pt x="3745" y="6378"/>
                </a:lnTo>
                <a:lnTo>
                  <a:pt x="3478" y="6401"/>
                </a:lnTo>
                <a:lnTo>
                  <a:pt x="3210" y="6424"/>
                </a:lnTo>
                <a:lnTo>
                  <a:pt x="2943" y="6455"/>
                </a:lnTo>
                <a:lnTo>
                  <a:pt x="2702" y="6486"/>
                </a:lnTo>
                <a:lnTo>
                  <a:pt x="2461" y="6524"/>
                </a:lnTo>
                <a:lnTo>
                  <a:pt x="2221" y="6571"/>
                </a:lnTo>
                <a:lnTo>
                  <a:pt x="1819" y="6663"/>
                </a:lnTo>
                <a:lnTo>
                  <a:pt x="1445" y="6764"/>
                </a:lnTo>
                <a:lnTo>
                  <a:pt x="1097" y="6887"/>
                </a:lnTo>
                <a:lnTo>
                  <a:pt x="803" y="7011"/>
                </a:lnTo>
                <a:lnTo>
                  <a:pt x="562" y="7150"/>
                </a:lnTo>
                <a:lnTo>
                  <a:pt x="348" y="7288"/>
                </a:lnTo>
                <a:lnTo>
                  <a:pt x="214" y="7443"/>
                </a:lnTo>
                <a:lnTo>
                  <a:pt x="81" y="7597"/>
                </a:lnTo>
                <a:lnTo>
                  <a:pt x="27" y="7759"/>
                </a:lnTo>
                <a:lnTo>
                  <a:pt x="0" y="7914"/>
                </a:lnTo>
                <a:lnTo>
                  <a:pt x="0" y="8076"/>
                </a:lnTo>
                <a:lnTo>
                  <a:pt x="81" y="8238"/>
                </a:lnTo>
                <a:lnTo>
                  <a:pt x="188" y="8400"/>
                </a:lnTo>
                <a:lnTo>
                  <a:pt x="321" y="8562"/>
                </a:lnTo>
                <a:lnTo>
                  <a:pt x="535" y="8717"/>
                </a:lnTo>
                <a:lnTo>
                  <a:pt x="776" y="8863"/>
                </a:lnTo>
                <a:lnTo>
                  <a:pt x="1044" y="9002"/>
                </a:lnTo>
                <a:lnTo>
                  <a:pt x="1391" y="9141"/>
                </a:lnTo>
                <a:lnTo>
                  <a:pt x="1766" y="9265"/>
                </a:lnTo>
                <a:lnTo>
                  <a:pt x="2194" y="9373"/>
                </a:lnTo>
                <a:lnTo>
                  <a:pt x="2649" y="9481"/>
                </a:lnTo>
                <a:lnTo>
                  <a:pt x="2916" y="9527"/>
                </a:lnTo>
                <a:lnTo>
                  <a:pt x="3157" y="9566"/>
                </a:lnTo>
                <a:lnTo>
                  <a:pt x="3451" y="9604"/>
                </a:lnTo>
                <a:lnTo>
                  <a:pt x="3719" y="9643"/>
                </a:lnTo>
                <a:lnTo>
                  <a:pt x="4013" y="9674"/>
                </a:lnTo>
                <a:lnTo>
                  <a:pt x="4334" y="9697"/>
                </a:lnTo>
                <a:lnTo>
                  <a:pt x="4655" y="9720"/>
                </a:lnTo>
                <a:lnTo>
                  <a:pt x="4976" y="9743"/>
                </a:lnTo>
                <a:lnTo>
                  <a:pt x="5324" y="9759"/>
                </a:lnTo>
                <a:lnTo>
                  <a:pt x="5671" y="9767"/>
                </a:lnTo>
                <a:lnTo>
                  <a:pt x="8480" y="9813"/>
                </a:lnTo>
                <a:lnTo>
                  <a:pt x="11316" y="9859"/>
                </a:lnTo>
                <a:lnTo>
                  <a:pt x="14151" y="9898"/>
                </a:lnTo>
                <a:lnTo>
                  <a:pt x="16987" y="9929"/>
                </a:lnTo>
                <a:lnTo>
                  <a:pt x="19822" y="9952"/>
                </a:lnTo>
                <a:lnTo>
                  <a:pt x="22658" y="9967"/>
                </a:lnTo>
                <a:lnTo>
                  <a:pt x="25494" y="9975"/>
                </a:lnTo>
                <a:lnTo>
                  <a:pt x="28356" y="9983"/>
                </a:lnTo>
                <a:lnTo>
                  <a:pt x="28088" y="10654"/>
                </a:lnTo>
                <a:lnTo>
                  <a:pt x="27874" y="11326"/>
                </a:lnTo>
                <a:lnTo>
                  <a:pt x="27687" y="11998"/>
                </a:lnTo>
                <a:lnTo>
                  <a:pt x="27634" y="12337"/>
                </a:lnTo>
                <a:lnTo>
                  <a:pt x="27580" y="12669"/>
                </a:lnTo>
                <a:lnTo>
                  <a:pt x="27553" y="13009"/>
                </a:lnTo>
                <a:lnTo>
                  <a:pt x="27553" y="13341"/>
                </a:lnTo>
                <a:lnTo>
                  <a:pt x="27580" y="13681"/>
                </a:lnTo>
                <a:lnTo>
                  <a:pt x="27634" y="14013"/>
                </a:lnTo>
                <a:lnTo>
                  <a:pt x="27687" y="14344"/>
                </a:lnTo>
                <a:lnTo>
                  <a:pt x="27821" y="14684"/>
                </a:lnTo>
                <a:lnTo>
                  <a:pt x="27955" y="15016"/>
                </a:lnTo>
                <a:lnTo>
                  <a:pt x="28142" y="15348"/>
                </a:lnTo>
                <a:lnTo>
                  <a:pt x="28195" y="15410"/>
                </a:lnTo>
                <a:lnTo>
                  <a:pt x="28249" y="15479"/>
                </a:lnTo>
                <a:lnTo>
                  <a:pt x="28356" y="15533"/>
                </a:lnTo>
                <a:lnTo>
                  <a:pt x="28463" y="15595"/>
                </a:lnTo>
                <a:lnTo>
                  <a:pt x="28597" y="15649"/>
                </a:lnTo>
                <a:lnTo>
                  <a:pt x="28730" y="15695"/>
                </a:lnTo>
                <a:lnTo>
                  <a:pt x="28891" y="15742"/>
                </a:lnTo>
                <a:lnTo>
                  <a:pt x="29051" y="15788"/>
                </a:lnTo>
                <a:lnTo>
                  <a:pt x="29239" y="15827"/>
                </a:lnTo>
                <a:lnTo>
                  <a:pt x="29426" y="15858"/>
                </a:lnTo>
                <a:lnTo>
                  <a:pt x="29854" y="15919"/>
                </a:lnTo>
                <a:lnTo>
                  <a:pt x="30282" y="15958"/>
                </a:lnTo>
                <a:lnTo>
                  <a:pt x="30737" y="15989"/>
                </a:lnTo>
                <a:lnTo>
                  <a:pt x="31218" y="15997"/>
                </a:lnTo>
                <a:lnTo>
                  <a:pt x="31673" y="15989"/>
                </a:lnTo>
                <a:lnTo>
                  <a:pt x="31914" y="15981"/>
                </a:lnTo>
                <a:lnTo>
                  <a:pt x="32128" y="15966"/>
                </a:lnTo>
                <a:lnTo>
                  <a:pt x="32342" y="15942"/>
                </a:lnTo>
                <a:lnTo>
                  <a:pt x="32556" y="15919"/>
                </a:lnTo>
                <a:lnTo>
                  <a:pt x="32770" y="15888"/>
                </a:lnTo>
                <a:lnTo>
                  <a:pt x="32957" y="15858"/>
                </a:lnTo>
                <a:lnTo>
                  <a:pt x="33144" y="15819"/>
                </a:lnTo>
                <a:lnTo>
                  <a:pt x="33305" y="15780"/>
                </a:lnTo>
                <a:lnTo>
                  <a:pt x="33465" y="15734"/>
                </a:lnTo>
                <a:lnTo>
                  <a:pt x="33599" y="15680"/>
                </a:lnTo>
                <a:lnTo>
                  <a:pt x="33733" y="15618"/>
                </a:lnTo>
                <a:lnTo>
                  <a:pt x="33840" y="15557"/>
                </a:lnTo>
                <a:lnTo>
                  <a:pt x="34348" y="15225"/>
                </a:lnTo>
                <a:lnTo>
                  <a:pt x="34803" y="14893"/>
                </a:lnTo>
                <a:lnTo>
                  <a:pt x="35231" y="14545"/>
                </a:lnTo>
                <a:lnTo>
                  <a:pt x="35605" y="14206"/>
                </a:lnTo>
                <a:lnTo>
                  <a:pt x="35980" y="13858"/>
                </a:lnTo>
                <a:lnTo>
                  <a:pt x="36301" y="13503"/>
                </a:lnTo>
                <a:lnTo>
                  <a:pt x="36595" y="13156"/>
                </a:lnTo>
                <a:lnTo>
                  <a:pt x="36863" y="12800"/>
                </a:lnTo>
                <a:lnTo>
                  <a:pt x="37130" y="12438"/>
                </a:lnTo>
                <a:lnTo>
                  <a:pt x="37371" y="12083"/>
                </a:lnTo>
                <a:lnTo>
                  <a:pt x="37799" y="11365"/>
                </a:lnTo>
                <a:lnTo>
                  <a:pt x="38173" y="10639"/>
                </a:lnTo>
                <a:lnTo>
                  <a:pt x="38548" y="9913"/>
                </a:lnTo>
                <a:lnTo>
                  <a:pt x="42774" y="9859"/>
                </a:lnTo>
                <a:lnTo>
                  <a:pt x="44888" y="9828"/>
                </a:lnTo>
                <a:lnTo>
                  <a:pt x="47001" y="9790"/>
                </a:lnTo>
                <a:lnTo>
                  <a:pt x="49114" y="9743"/>
                </a:lnTo>
                <a:lnTo>
                  <a:pt x="51228" y="9689"/>
                </a:lnTo>
                <a:lnTo>
                  <a:pt x="53314" y="9628"/>
                </a:lnTo>
                <a:lnTo>
                  <a:pt x="55401" y="9566"/>
                </a:lnTo>
                <a:lnTo>
                  <a:pt x="55909" y="9543"/>
                </a:lnTo>
                <a:lnTo>
                  <a:pt x="56391" y="9504"/>
                </a:lnTo>
                <a:lnTo>
                  <a:pt x="56819" y="9458"/>
                </a:lnTo>
                <a:lnTo>
                  <a:pt x="57220" y="9404"/>
                </a:lnTo>
                <a:lnTo>
                  <a:pt x="57621" y="9334"/>
                </a:lnTo>
                <a:lnTo>
                  <a:pt x="57969" y="9265"/>
                </a:lnTo>
                <a:lnTo>
                  <a:pt x="58263" y="9180"/>
                </a:lnTo>
                <a:lnTo>
                  <a:pt x="58557" y="9095"/>
                </a:lnTo>
                <a:lnTo>
                  <a:pt x="58798" y="8995"/>
                </a:lnTo>
                <a:lnTo>
                  <a:pt x="59039" y="8894"/>
                </a:lnTo>
                <a:lnTo>
                  <a:pt x="59226" y="8794"/>
                </a:lnTo>
                <a:lnTo>
                  <a:pt x="59360" y="8686"/>
                </a:lnTo>
                <a:lnTo>
                  <a:pt x="59494" y="8570"/>
                </a:lnTo>
                <a:lnTo>
                  <a:pt x="59574" y="8454"/>
                </a:lnTo>
                <a:lnTo>
                  <a:pt x="59627" y="8346"/>
                </a:lnTo>
                <a:lnTo>
                  <a:pt x="59654" y="8230"/>
                </a:lnTo>
                <a:lnTo>
                  <a:pt x="59654" y="8115"/>
                </a:lnTo>
                <a:lnTo>
                  <a:pt x="59601" y="7999"/>
                </a:lnTo>
                <a:lnTo>
                  <a:pt x="59547" y="7891"/>
                </a:lnTo>
                <a:lnTo>
                  <a:pt x="59440" y="7783"/>
                </a:lnTo>
                <a:lnTo>
                  <a:pt x="59280" y="7674"/>
                </a:lnTo>
                <a:lnTo>
                  <a:pt x="59119" y="7582"/>
                </a:lnTo>
                <a:lnTo>
                  <a:pt x="58905" y="7481"/>
                </a:lnTo>
                <a:lnTo>
                  <a:pt x="58638" y="7397"/>
                </a:lnTo>
                <a:lnTo>
                  <a:pt x="58370" y="7319"/>
                </a:lnTo>
                <a:lnTo>
                  <a:pt x="58049" y="7242"/>
                </a:lnTo>
                <a:lnTo>
                  <a:pt x="57701" y="7180"/>
                </a:lnTo>
                <a:lnTo>
                  <a:pt x="57327" y="7126"/>
                </a:lnTo>
                <a:lnTo>
                  <a:pt x="56899" y="7080"/>
                </a:lnTo>
                <a:lnTo>
                  <a:pt x="56444" y="7049"/>
                </a:lnTo>
                <a:lnTo>
                  <a:pt x="55936" y="7026"/>
                </a:lnTo>
                <a:lnTo>
                  <a:pt x="55401" y="7018"/>
                </a:lnTo>
                <a:lnTo>
                  <a:pt x="47804" y="6987"/>
                </a:lnTo>
                <a:lnTo>
                  <a:pt x="40206" y="6933"/>
                </a:lnTo>
                <a:lnTo>
                  <a:pt x="40982" y="5598"/>
                </a:lnTo>
                <a:lnTo>
                  <a:pt x="41357" y="4926"/>
                </a:lnTo>
                <a:lnTo>
                  <a:pt x="41704" y="4262"/>
                </a:lnTo>
                <a:lnTo>
                  <a:pt x="41999" y="3591"/>
                </a:lnTo>
                <a:lnTo>
                  <a:pt x="42293" y="2919"/>
                </a:lnTo>
                <a:lnTo>
                  <a:pt x="42534" y="2240"/>
                </a:lnTo>
                <a:lnTo>
                  <a:pt x="42721" y="1568"/>
                </a:lnTo>
                <a:lnTo>
                  <a:pt x="42721" y="1406"/>
                </a:lnTo>
                <a:lnTo>
                  <a:pt x="42667" y="1252"/>
                </a:lnTo>
                <a:lnTo>
                  <a:pt x="42587" y="1105"/>
                </a:lnTo>
                <a:lnTo>
                  <a:pt x="42427" y="966"/>
                </a:lnTo>
                <a:lnTo>
                  <a:pt x="42213" y="835"/>
                </a:lnTo>
                <a:lnTo>
                  <a:pt x="41972" y="711"/>
                </a:lnTo>
                <a:lnTo>
                  <a:pt x="41678" y="603"/>
                </a:lnTo>
                <a:lnTo>
                  <a:pt x="41357" y="503"/>
                </a:lnTo>
                <a:lnTo>
                  <a:pt x="41009" y="402"/>
                </a:lnTo>
                <a:lnTo>
                  <a:pt x="40608" y="317"/>
                </a:lnTo>
                <a:lnTo>
                  <a:pt x="40206" y="248"/>
                </a:lnTo>
                <a:lnTo>
                  <a:pt x="39752" y="178"/>
                </a:lnTo>
                <a:lnTo>
                  <a:pt x="39297" y="124"/>
                </a:lnTo>
                <a:lnTo>
                  <a:pt x="38842" y="78"/>
                </a:lnTo>
                <a:lnTo>
                  <a:pt x="38334" y="39"/>
                </a:lnTo>
                <a:lnTo>
                  <a:pt x="37852" y="16"/>
                </a:lnTo>
                <a:lnTo>
                  <a:pt x="3734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6" name="Google Shape;306;p16"/>
          <p:cNvSpPr/>
          <p:nvPr/>
        </p:nvSpPr>
        <p:spPr>
          <a:xfrm rot="10800000">
            <a:off x="831092" y="4223209"/>
            <a:ext cx="543762" cy="380280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" name="Google Shape;307;p16"/>
          <p:cNvSpPr/>
          <p:nvPr/>
        </p:nvSpPr>
        <p:spPr>
          <a:xfrm rot="10800000">
            <a:off x="940571" y="4150564"/>
            <a:ext cx="482072" cy="352116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8" name="Google Shape;308;p16"/>
          <p:cNvSpPr/>
          <p:nvPr/>
        </p:nvSpPr>
        <p:spPr>
          <a:xfrm rot="10800000">
            <a:off x="1444019" y="230407"/>
            <a:ext cx="76003" cy="134283"/>
          </a:xfrm>
          <a:custGeom>
            <a:avLst/>
            <a:gdLst/>
            <a:ahLst/>
            <a:cxnLst/>
            <a:rect l="l" t="t" r="r" b="b"/>
            <a:pathLst>
              <a:path w="18325" h="10561" extrusionOk="0">
                <a:moveTo>
                  <a:pt x="4574" y="0"/>
                </a:moveTo>
                <a:lnTo>
                  <a:pt x="4173" y="8"/>
                </a:lnTo>
                <a:lnTo>
                  <a:pt x="3772" y="31"/>
                </a:lnTo>
                <a:lnTo>
                  <a:pt x="3397" y="62"/>
                </a:lnTo>
                <a:lnTo>
                  <a:pt x="3023" y="101"/>
                </a:lnTo>
                <a:lnTo>
                  <a:pt x="2648" y="147"/>
                </a:lnTo>
                <a:lnTo>
                  <a:pt x="2274" y="201"/>
                </a:lnTo>
                <a:lnTo>
                  <a:pt x="1926" y="270"/>
                </a:lnTo>
                <a:lnTo>
                  <a:pt x="1605" y="340"/>
                </a:lnTo>
                <a:lnTo>
                  <a:pt x="1311" y="425"/>
                </a:lnTo>
                <a:lnTo>
                  <a:pt x="1043" y="517"/>
                </a:lnTo>
                <a:lnTo>
                  <a:pt x="776" y="610"/>
                </a:lnTo>
                <a:lnTo>
                  <a:pt x="562" y="718"/>
                </a:lnTo>
                <a:lnTo>
                  <a:pt x="375" y="834"/>
                </a:lnTo>
                <a:lnTo>
                  <a:pt x="214" y="957"/>
                </a:lnTo>
                <a:lnTo>
                  <a:pt x="107" y="1089"/>
                </a:lnTo>
                <a:lnTo>
                  <a:pt x="27" y="1220"/>
                </a:lnTo>
                <a:lnTo>
                  <a:pt x="0" y="1367"/>
                </a:lnTo>
                <a:lnTo>
                  <a:pt x="27" y="1668"/>
                </a:lnTo>
                <a:lnTo>
                  <a:pt x="54" y="1961"/>
                </a:lnTo>
                <a:lnTo>
                  <a:pt x="107" y="2254"/>
                </a:lnTo>
                <a:lnTo>
                  <a:pt x="214" y="2555"/>
                </a:lnTo>
                <a:lnTo>
                  <a:pt x="321" y="2849"/>
                </a:lnTo>
                <a:lnTo>
                  <a:pt x="482" y="3150"/>
                </a:lnTo>
                <a:lnTo>
                  <a:pt x="642" y="3443"/>
                </a:lnTo>
                <a:lnTo>
                  <a:pt x="829" y="3737"/>
                </a:lnTo>
                <a:lnTo>
                  <a:pt x="1070" y="4030"/>
                </a:lnTo>
                <a:lnTo>
                  <a:pt x="1311" y="4323"/>
                </a:lnTo>
                <a:lnTo>
                  <a:pt x="1578" y="4617"/>
                </a:lnTo>
                <a:lnTo>
                  <a:pt x="1873" y="4902"/>
                </a:lnTo>
                <a:lnTo>
                  <a:pt x="2194" y="5196"/>
                </a:lnTo>
                <a:lnTo>
                  <a:pt x="2541" y="5481"/>
                </a:lnTo>
                <a:lnTo>
                  <a:pt x="2889" y="5767"/>
                </a:lnTo>
                <a:lnTo>
                  <a:pt x="3264" y="6053"/>
                </a:lnTo>
                <a:lnTo>
                  <a:pt x="3665" y="6330"/>
                </a:lnTo>
                <a:lnTo>
                  <a:pt x="4093" y="6608"/>
                </a:lnTo>
                <a:lnTo>
                  <a:pt x="4548" y="6886"/>
                </a:lnTo>
                <a:lnTo>
                  <a:pt x="5002" y="7157"/>
                </a:lnTo>
                <a:lnTo>
                  <a:pt x="5484" y="7427"/>
                </a:lnTo>
                <a:lnTo>
                  <a:pt x="5966" y="7697"/>
                </a:lnTo>
                <a:lnTo>
                  <a:pt x="6474" y="7959"/>
                </a:lnTo>
                <a:lnTo>
                  <a:pt x="7009" y="8222"/>
                </a:lnTo>
                <a:lnTo>
                  <a:pt x="7544" y="8477"/>
                </a:lnTo>
                <a:lnTo>
                  <a:pt x="8106" y="8731"/>
                </a:lnTo>
                <a:lnTo>
                  <a:pt x="8694" y="8978"/>
                </a:lnTo>
                <a:lnTo>
                  <a:pt x="9283" y="9225"/>
                </a:lnTo>
                <a:lnTo>
                  <a:pt x="9871" y="9465"/>
                </a:lnTo>
                <a:lnTo>
                  <a:pt x="10486" y="9704"/>
                </a:lnTo>
                <a:lnTo>
                  <a:pt x="11128" y="9936"/>
                </a:lnTo>
                <a:lnTo>
                  <a:pt x="11770" y="10160"/>
                </a:lnTo>
                <a:lnTo>
                  <a:pt x="12065" y="10252"/>
                </a:lnTo>
                <a:lnTo>
                  <a:pt x="12359" y="10329"/>
                </a:lnTo>
                <a:lnTo>
                  <a:pt x="12653" y="10391"/>
                </a:lnTo>
                <a:lnTo>
                  <a:pt x="12974" y="10445"/>
                </a:lnTo>
                <a:lnTo>
                  <a:pt x="13322" y="10492"/>
                </a:lnTo>
                <a:lnTo>
                  <a:pt x="13643" y="10522"/>
                </a:lnTo>
                <a:lnTo>
                  <a:pt x="13964" y="10546"/>
                </a:lnTo>
                <a:lnTo>
                  <a:pt x="14312" y="10561"/>
                </a:lnTo>
                <a:lnTo>
                  <a:pt x="14659" y="10561"/>
                </a:lnTo>
                <a:lnTo>
                  <a:pt x="14980" y="10553"/>
                </a:lnTo>
                <a:lnTo>
                  <a:pt x="15301" y="10538"/>
                </a:lnTo>
                <a:lnTo>
                  <a:pt x="15622" y="10515"/>
                </a:lnTo>
                <a:lnTo>
                  <a:pt x="15943" y="10484"/>
                </a:lnTo>
                <a:lnTo>
                  <a:pt x="16238" y="10445"/>
                </a:lnTo>
                <a:lnTo>
                  <a:pt x="16532" y="10399"/>
                </a:lnTo>
                <a:lnTo>
                  <a:pt x="16826" y="10345"/>
                </a:lnTo>
                <a:lnTo>
                  <a:pt x="17067" y="10291"/>
                </a:lnTo>
                <a:lnTo>
                  <a:pt x="17308" y="10221"/>
                </a:lnTo>
                <a:lnTo>
                  <a:pt x="17549" y="10152"/>
                </a:lnTo>
                <a:lnTo>
                  <a:pt x="17736" y="10082"/>
                </a:lnTo>
                <a:lnTo>
                  <a:pt x="17896" y="9997"/>
                </a:lnTo>
                <a:lnTo>
                  <a:pt x="18057" y="9913"/>
                </a:lnTo>
                <a:lnTo>
                  <a:pt x="18164" y="9828"/>
                </a:lnTo>
                <a:lnTo>
                  <a:pt x="18271" y="9735"/>
                </a:lnTo>
                <a:lnTo>
                  <a:pt x="18324" y="9642"/>
                </a:lnTo>
                <a:lnTo>
                  <a:pt x="18324" y="9542"/>
                </a:lnTo>
                <a:lnTo>
                  <a:pt x="18324" y="9442"/>
                </a:lnTo>
                <a:lnTo>
                  <a:pt x="18271" y="9341"/>
                </a:lnTo>
                <a:lnTo>
                  <a:pt x="18164" y="9241"/>
                </a:lnTo>
                <a:lnTo>
                  <a:pt x="18030" y="9133"/>
                </a:lnTo>
                <a:lnTo>
                  <a:pt x="17870" y="9032"/>
                </a:lnTo>
                <a:lnTo>
                  <a:pt x="17629" y="8924"/>
                </a:lnTo>
                <a:lnTo>
                  <a:pt x="17094" y="8693"/>
                </a:lnTo>
                <a:lnTo>
                  <a:pt x="16586" y="8469"/>
                </a:lnTo>
                <a:lnTo>
                  <a:pt x="16077" y="8237"/>
                </a:lnTo>
                <a:lnTo>
                  <a:pt x="15596" y="8006"/>
                </a:lnTo>
                <a:lnTo>
                  <a:pt x="15141" y="7774"/>
                </a:lnTo>
                <a:lnTo>
                  <a:pt x="14713" y="7542"/>
                </a:lnTo>
                <a:lnTo>
                  <a:pt x="14285" y="7311"/>
                </a:lnTo>
                <a:lnTo>
                  <a:pt x="13884" y="7079"/>
                </a:lnTo>
                <a:lnTo>
                  <a:pt x="13509" y="6848"/>
                </a:lnTo>
                <a:lnTo>
                  <a:pt x="13161" y="6608"/>
                </a:lnTo>
                <a:lnTo>
                  <a:pt x="12814" y="6377"/>
                </a:lnTo>
                <a:lnTo>
                  <a:pt x="12466" y="6137"/>
                </a:lnTo>
                <a:lnTo>
                  <a:pt x="12145" y="5898"/>
                </a:lnTo>
                <a:lnTo>
                  <a:pt x="11851" y="5659"/>
                </a:lnTo>
                <a:lnTo>
                  <a:pt x="11316" y="5180"/>
                </a:lnTo>
                <a:lnTo>
                  <a:pt x="10807" y="4694"/>
                </a:lnTo>
                <a:lnTo>
                  <a:pt x="10379" y="4200"/>
                </a:lnTo>
                <a:lnTo>
                  <a:pt x="9978" y="3698"/>
                </a:lnTo>
                <a:lnTo>
                  <a:pt x="9657" y="3188"/>
                </a:lnTo>
                <a:lnTo>
                  <a:pt x="9336" y="2679"/>
                </a:lnTo>
                <a:lnTo>
                  <a:pt x="9095" y="2154"/>
                </a:lnTo>
                <a:lnTo>
                  <a:pt x="8881" y="1621"/>
                </a:lnTo>
                <a:lnTo>
                  <a:pt x="8694" y="1081"/>
                </a:lnTo>
                <a:lnTo>
                  <a:pt x="8614" y="934"/>
                </a:lnTo>
                <a:lnTo>
                  <a:pt x="8507" y="795"/>
                </a:lnTo>
                <a:lnTo>
                  <a:pt x="8346" y="664"/>
                </a:lnTo>
                <a:lnTo>
                  <a:pt x="8159" y="556"/>
                </a:lnTo>
                <a:lnTo>
                  <a:pt x="7945" y="448"/>
                </a:lnTo>
                <a:lnTo>
                  <a:pt x="7704" y="355"/>
                </a:lnTo>
                <a:lnTo>
                  <a:pt x="7437" y="278"/>
                </a:lnTo>
                <a:lnTo>
                  <a:pt x="7116" y="209"/>
                </a:lnTo>
                <a:lnTo>
                  <a:pt x="6795" y="147"/>
                </a:lnTo>
                <a:lnTo>
                  <a:pt x="6447" y="93"/>
                </a:lnTo>
                <a:lnTo>
                  <a:pt x="6099" y="54"/>
                </a:lnTo>
                <a:lnTo>
                  <a:pt x="5725" y="31"/>
                </a:lnTo>
                <a:lnTo>
                  <a:pt x="5350" y="8"/>
                </a:lnTo>
                <a:lnTo>
                  <a:pt x="494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16"/>
          <p:cNvSpPr/>
          <p:nvPr/>
        </p:nvSpPr>
        <p:spPr>
          <a:xfrm rot="10800000">
            <a:off x="1316162" y="713580"/>
            <a:ext cx="96641" cy="107683"/>
          </a:xfrm>
          <a:custGeom>
            <a:avLst/>
            <a:gdLst/>
            <a:ahLst/>
            <a:cxnLst/>
            <a:rect l="l" t="t" r="r" b="b"/>
            <a:pathLst>
              <a:path w="23301" h="8469" extrusionOk="0">
                <a:moveTo>
                  <a:pt x="18298" y="0"/>
                </a:moveTo>
                <a:lnTo>
                  <a:pt x="17763" y="8"/>
                </a:lnTo>
                <a:lnTo>
                  <a:pt x="17228" y="15"/>
                </a:lnTo>
                <a:lnTo>
                  <a:pt x="16666" y="39"/>
                </a:lnTo>
                <a:lnTo>
                  <a:pt x="16131" y="70"/>
                </a:lnTo>
                <a:lnTo>
                  <a:pt x="15596" y="108"/>
                </a:lnTo>
                <a:lnTo>
                  <a:pt x="15061" y="162"/>
                </a:lnTo>
                <a:lnTo>
                  <a:pt x="14526" y="216"/>
                </a:lnTo>
                <a:lnTo>
                  <a:pt x="14018" y="278"/>
                </a:lnTo>
                <a:lnTo>
                  <a:pt x="13483" y="347"/>
                </a:lnTo>
                <a:lnTo>
                  <a:pt x="12975" y="425"/>
                </a:lnTo>
                <a:lnTo>
                  <a:pt x="12466" y="510"/>
                </a:lnTo>
                <a:lnTo>
                  <a:pt x="11985" y="594"/>
                </a:lnTo>
                <a:lnTo>
                  <a:pt x="11477" y="687"/>
                </a:lnTo>
                <a:lnTo>
                  <a:pt x="10995" y="787"/>
                </a:lnTo>
                <a:lnTo>
                  <a:pt x="10514" y="896"/>
                </a:lnTo>
                <a:lnTo>
                  <a:pt x="10059" y="1004"/>
                </a:lnTo>
                <a:lnTo>
                  <a:pt x="9149" y="1227"/>
                </a:lnTo>
                <a:lnTo>
                  <a:pt x="8267" y="1467"/>
                </a:lnTo>
                <a:lnTo>
                  <a:pt x="7437" y="1714"/>
                </a:lnTo>
                <a:lnTo>
                  <a:pt x="6635" y="1976"/>
                </a:lnTo>
                <a:lnTo>
                  <a:pt x="5886" y="2231"/>
                </a:lnTo>
                <a:lnTo>
                  <a:pt x="5190" y="2494"/>
                </a:lnTo>
                <a:lnTo>
                  <a:pt x="4575" y="2748"/>
                </a:lnTo>
                <a:lnTo>
                  <a:pt x="3986" y="3003"/>
                </a:lnTo>
                <a:lnTo>
                  <a:pt x="3398" y="3273"/>
                </a:lnTo>
                <a:lnTo>
                  <a:pt x="2863" y="3551"/>
                </a:lnTo>
                <a:lnTo>
                  <a:pt x="2381" y="3837"/>
                </a:lnTo>
                <a:lnTo>
                  <a:pt x="1927" y="4122"/>
                </a:lnTo>
                <a:lnTo>
                  <a:pt x="1525" y="4416"/>
                </a:lnTo>
                <a:lnTo>
                  <a:pt x="1178" y="4709"/>
                </a:lnTo>
                <a:lnTo>
                  <a:pt x="857" y="5010"/>
                </a:lnTo>
                <a:lnTo>
                  <a:pt x="589" y="5319"/>
                </a:lnTo>
                <a:lnTo>
                  <a:pt x="375" y="5620"/>
                </a:lnTo>
                <a:lnTo>
                  <a:pt x="215" y="5929"/>
                </a:lnTo>
                <a:lnTo>
                  <a:pt x="81" y="6245"/>
                </a:lnTo>
                <a:lnTo>
                  <a:pt x="27" y="6554"/>
                </a:lnTo>
                <a:lnTo>
                  <a:pt x="1" y="6871"/>
                </a:lnTo>
                <a:lnTo>
                  <a:pt x="27" y="7187"/>
                </a:lnTo>
                <a:lnTo>
                  <a:pt x="134" y="7504"/>
                </a:lnTo>
                <a:lnTo>
                  <a:pt x="268" y="7820"/>
                </a:lnTo>
                <a:lnTo>
                  <a:pt x="322" y="7897"/>
                </a:lnTo>
                <a:lnTo>
                  <a:pt x="402" y="7967"/>
                </a:lnTo>
                <a:lnTo>
                  <a:pt x="509" y="8036"/>
                </a:lnTo>
                <a:lnTo>
                  <a:pt x="616" y="8098"/>
                </a:lnTo>
                <a:lnTo>
                  <a:pt x="750" y="8152"/>
                </a:lnTo>
                <a:lnTo>
                  <a:pt x="883" y="8206"/>
                </a:lnTo>
                <a:lnTo>
                  <a:pt x="1044" y="8253"/>
                </a:lnTo>
                <a:lnTo>
                  <a:pt x="1204" y="8299"/>
                </a:lnTo>
                <a:lnTo>
                  <a:pt x="1392" y="8338"/>
                </a:lnTo>
                <a:lnTo>
                  <a:pt x="1606" y="8368"/>
                </a:lnTo>
                <a:lnTo>
                  <a:pt x="1793" y="8399"/>
                </a:lnTo>
                <a:lnTo>
                  <a:pt x="2007" y="8422"/>
                </a:lnTo>
                <a:lnTo>
                  <a:pt x="2221" y="8446"/>
                </a:lnTo>
                <a:lnTo>
                  <a:pt x="2435" y="8453"/>
                </a:lnTo>
                <a:lnTo>
                  <a:pt x="2649" y="8469"/>
                </a:lnTo>
                <a:lnTo>
                  <a:pt x="3318" y="8469"/>
                </a:lnTo>
                <a:lnTo>
                  <a:pt x="3532" y="8453"/>
                </a:lnTo>
                <a:lnTo>
                  <a:pt x="3746" y="8438"/>
                </a:lnTo>
                <a:lnTo>
                  <a:pt x="3960" y="8422"/>
                </a:lnTo>
                <a:lnTo>
                  <a:pt x="4174" y="8399"/>
                </a:lnTo>
                <a:lnTo>
                  <a:pt x="4361" y="8368"/>
                </a:lnTo>
                <a:lnTo>
                  <a:pt x="4548" y="8330"/>
                </a:lnTo>
                <a:lnTo>
                  <a:pt x="4709" y="8291"/>
                </a:lnTo>
                <a:lnTo>
                  <a:pt x="4869" y="8245"/>
                </a:lnTo>
                <a:lnTo>
                  <a:pt x="5003" y="8191"/>
                </a:lnTo>
                <a:lnTo>
                  <a:pt x="5137" y="8137"/>
                </a:lnTo>
                <a:lnTo>
                  <a:pt x="5244" y="8067"/>
                </a:lnTo>
                <a:lnTo>
                  <a:pt x="5351" y="8006"/>
                </a:lnTo>
                <a:lnTo>
                  <a:pt x="5431" y="7928"/>
                </a:lnTo>
                <a:lnTo>
                  <a:pt x="5485" y="7851"/>
                </a:lnTo>
                <a:lnTo>
                  <a:pt x="5618" y="7604"/>
                </a:lnTo>
                <a:lnTo>
                  <a:pt x="5779" y="7365"/>
                </a:lnTo>
                <a:lnTo>
                  <a:pt x="5966" y="7133"/>
                </a:lnTo>
                <a:lnTo>
                  <a:pt x="6180" y="6894"/>
                </a:lnTo>
                <a:lnTo>
                  <a:pt x="6421" y="6662"/>
                </a:lnTo>
                <a:lnTo>
                  <a:pt x="6688" y="6438"/>
                </a:lnTo>
                <a:lnTo>
                  <a:pt x="6956" y="6215"/>
                </a:lnTo>
                <a:lnTo>
                  <a:pt x="7277" y="5991"/>
                </a:lnTo>
                <a:lnTo>
                  <a:pt x="7625" y="5775"/>
                </a:lnTo>
                <a:lnTo>
                  <a:pt x="7999" y="5566"/>
                </a:lnTo>
                <a:lnTo>
                  <a:pt x="8374" y="5358"/>
                </a:lnTo>
                <a:lnTo>
                  <a:pt x="8802" y="5149"/>
                </a:lnTo>
                <a:lnTo>
                  <a:pt x="9283" y="4948"/>
                </a:lnTo>
                <a:lnTo>
                  <a:pt x="9765" y="4748"/>
                </a:lnTo>
                <a:lnTo>
                  <a:pt x="10273" y="4555"/>
                </a:lnTo>
                <a:lnTo>
                  <a:pt x="10835" y="4369"/>
                </a:lnTo>
                <a:lnTo>
                  <a:pt x="11423" y="4184"/>
                </a:lnTo>
                <a:lnTo>
                  <a:pt x="12038" y="4022"/>
                </a:lnTo>
                <a:lnTo>
                  <a:pt x="12654" y="3875"/>
                </a:lnTo>
                <a:lnTo>
                  <a:pt x="13296" y="3736"/>
                </a:lnTo>
                <a:lnTo>
                  <a:pt x="13964" y="3605"/>
                </a:lnTo>
                <a:lnTo>
                  <a:pt x="14633" y="3489"/>
                </a:lnTo>
                <a:lnTo>
                  <a:pt x="15329" y="3374"/>
                </a:lnTo>
                <a:lnTo>
                  <a:pt x="15998" y="3266"/>
                </a:lnTo>
                <a:lnTo>
                  <a:pt x="17389" y="3057"/>
                </a:lnTo>
                <a:lnTo>
                  <a:pt x="18780" y="2841"/>
                </a:lnTo>
                <a:lnTo>
                  <a:pt x="19475" y="2725"/>
                </a:lnTo>
                <a:lnTo>
                  <a:pt x="20144" y="2609"/>
                </a:lnTo>
                <a:lnTo>
                  <a:pt x="20813" y="2478"/>
                </a:lnTo>
                <a:lnTo>
                  <a:pt x="21481" y="2331"/>
                </a:lnTo>
                <a:lnTo>
                  <a:pt x="21802" y="2254"/>
                </a:lnTo>
                <a:lnTo>
                  <a:pt x="22097" y="2169"/>
                </a:lnTo>
                <a:lnTo>
                  <a:pt x="22364" y="2077"/>
                </a:lnTo>
                <a:lnTo>
                  <a:pt x="22605" y="1984"/>
                </a:lnTo>
                <a:lnTo>
                  <a:pt x="22792" y="1891"/>
                </a:lnTo>
                <a:lnTo>
                  <a:pt x="22953" y="1799"/>
                </a:lnTo>
                <a:lnTo>
                  <a:pt x="23086" y="1706"/>
                </a:lnTo>
                <a:lnTo>
                  <a:pt x="23167" y="1606"/>
                </a:lnTo>
                <a:lnTo>
                  <a:pt x="23247" y="1513"/>
                </a:lnTo>
                <a:lnTo>
                  <a:pt x="23274" y="1413"/>
                </a:lnTo>
                <a:lnTo>
                  <a:pt x="23300" y="1320"/>
                </a:lnTo>
                <a:lnTo>
                  <a:pt x="23274" y="1220"/>
                </a:lnTo>
                <a:lnTo>
                  <a:pt x="23220" y="1127"/>
                </a:lnTo>
                <a:lnTo>
                  <a:pt x="23140" y="1035"/>
                </a:lnTo>
                <a:lnTo>
                  <a:pt x="23060" y="942"/>
                </a:lnTo>
                <a:lnTo>
                  <a:pt x="22926" y="849"/>
                </a:lnTo>
                <a:lnTo>
                  <a:pt x="22792" y="764"/>
                </a:lnTo>
                <a:lnTo>
                  <a:pt x="22605" y="679"/>
                </a:lnTo>
                <a:lnTo>
                  <a:pt x="22418" y="594"/>
                </a:lnTo>
                <a:lnTo>
                  <a:pt x="22204" y="517"/>
                </a:lnTo>
                <a:lnTo>
                  <a:pt x="21963" y="440"/>
                </a:lnTo>
                <a:lnTo>
                  <a:pt x="21722" y="371"/>
                </a:lnTo>
                <a:lnTo>
                  <a:pt x="21455" y="309"/>
                </a:lnTo>
                <a:lnTo>
                  <a:pt x="21160" y="247"/>
                </a:lnTo>
                <a:lnTo>
                  <a:pt x="20866" y="193"/>
                </a:lnTo>
                <a:lnTo>
                  <a:pt x="20545" y="147"/>
                </a:lnTo>
                <a:lnTo>
                  <a:pt x="20197" y="108"/>
                </a:lnTo>
                <a:lnTo>
                  <a:pt x="19850" y="70"/>
                </a:lnTo>
                <a:lnTo>
                  <a:pt x="19475" y="39"/>
                </a:lnTo>
                <a:lnTo>
                  <a:pt x="19101" y="23"/>
                </a:lnTo>
                <a:lnTo>
                  <a:pt x="18699" y="8"/>
                </a:lnTo>
                <a:lnTo>
                  <a:pt x="1829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0" name="Google Shape;310;p16"/>
          <p:cNvSpPr/>
          <p:nvPr/>
        </p:nvSpPr>
        <p:spPr>
          <a:xfrm rot="10800000">
            <a:off x="724597" y="1279215"/>
            <a:ext cx="106512" cy="103767"/>
          </a:xfrm>
          <a:custGeom>
            <a:avLst/>
            <a:gdLst/>
            <a:ahLst/>
            <a:cxnLst/>
            <a:rect l="l" t="t" r="r" b="b"/>
            <a:pathLst>
              <a:path w="25681" h="8161" extrusionOk="0">
                <a:moveTo>
                  <a:pt x="20839" y="0"/>
                </a:moveTo>
                <a:lnTo>
                  <a:pt x="20438" y="16"/>
                </a:lnTo>
                <a:lnTo>
                  <a:pt x="20036" y="47"/>
                </a:lnTo>
                <a:lnTo>
                  <a:pt x="19635" y="78"/>
                </a:lnTo>
                <a:lnTo>
                  <a:pt x="19234" y="132"/>
                </a:lnTo>
                <a:lnTo>
                  <a:pt x="18859" y="193"/>
                </a:lnTo>
                <a:lnTo>
                  <a:pt x="18485" y="271"/>
                </a:lnTo>
                <a:lnTo>
                  <a:pt x="18137" y="363"/>
                </a:lnTo>
                <a:lnTo>
                  <a:pt x="16880" y="718"/>
                </a:lnTo>
                <a:lnTo>
                  <a:pt x="15649" y="1081"/>
                </a:lnTo>
                <a:lnTo>
                  <a:pt x="14445" y="1452"/>
                </a:lnTo>
                <a:lnTo>
                  <a:pt x="13242" y="1830"/>
                </a:lnTo>
                <a:lnTo>
                  <a:pt x="12091" y="2216"/>
                </a:lnTo>
                <a:lnTo>
                  <a:pt x="10941" y="2602"/>
                </a:lnTo>
                <a:lnTo>
                  <a:pt x="9818" y="2996"/>
                </a:lnTo>
                <a:lnTo>
                  <a:pt x="8721" y="3397"/>
                </a:lnTo>
                <a:lnTo>
                  <a:pt x="7651" y="3799"/>
                </a:lnTo>
                <a:lnTo>
                  <a:pt x="6581" y="4208"/>
                </a:lnTo>
                <a:lnTo>
                  <a:pt x="5537" y="4617"/>
                </a:lnTo>
                <a:lnTo>
                  <a:pt x="4521" y="5034"/>
                </a:lnTo>
                <a:lnTo>
                  <a:pt x="3504" y="5451"/>
                </a:lnTo>
                <a:lnTo>
                  <a:pt x="2515" y="5868"/>
                </a:lnTo>
                <a:lnTo>
                  <a:pt x="1525" y="6292"/>
                </a:lnTo>
                <a:lnTo>
                  <a:pt x="562" y="6717"/>
                </a:lnTo>
                <a:lnTo>
                  <a:pt x="401" y="6802"/>
                </a:lnTo>
                <a:lnTo>
                  <a:pt x="241" y="6894"/>
                </a:lnTo>
                <a:lnTo>
                  <a:pt x="134" y="6979"/>
                </a:lnTo>
                <a:lnTo>
                  <a:pt x="54" y="7072"/>
                </a:lnTo>
                <a:lnTo>
                  <a:pt x="27" y="7157"/>
                </a:lnTo>
                <a:lnTo>
                  <a:pt x="0" y="7242"/>
                </a:lnTo>
                <a:lnTo>
                  <a:pt x="27" y="7327"/>
                </a:lnTo>
                <a:lnTo>
                  <a:pt x="54" y="7412"/>
                </a:lnTo>
                <a:lnTo>
                  <a:pt x="107" y="7489"/>
                </a:lnTo>
                <a:lnTo>
                  <a:pt x="214" y="7566"/>
                </a:lnTo>
                <a:lnTo>
                  <a:pt x="321" y="7643"/>
                </a:lnTo>
                <a:lnTo>
                  <a:pt x="455" y="7713"/>
                </a:lnTo>
                <a:lnTo>
                  <a:pt x="615" y="7774"/>
                </a:lnTo>
                <a:lnTo>
                  <a:pt x="776" y="7844"/>
                </a:lnTo>
                <a:lnTo>
                  <a:pt x="963" y="7898"/>
                </a:lnTo>
                <a:lnTo>
                  <a:pt x="1150" y="7952"/>
                </a:lnTo>
                <a:lnTo>
                  <a:pt x="1391" y="7998"/>
                </a:lnTo>
                <a:lnTo>
                  <a:pt x="1605" y="8045"/>
                </a:lnTo>
                <a:lnTo>
                  <a:pt x="1846" y="8075"/>
                </a:lnTo>
                <a:lnTo>
                  <a:pt x="2087" y="8106"/>
                </a:lnTo>
                <a:lnTo>
                  <a:pt x="2354" y="8129"/>
                </a:lnTo>
                <a:lnTo>
                  <a:pt x="2622" y="8145"/>
                </a:lnTo>
                <a:lnTo>
                  <a:pt x="2889" y="8153"/>
                </a:lnTo>
                <a:lnTo>
                  <a:pt x="3157" y="8160"/>
                </a:lnTo>
                <a:lnTo>
                  <a:pt x="3424" y="8153"/>
                </a:lnTo>
                <a:lnTo>
                  <a:pt x="3718" y="8129"/>
                </a:lnTo>
                <a:lnTo>
                  <a:pt x="3986" y="8106"/>
                </a:lnTo>
                <a:lnTo>
                  <a:pt x="4253" y="8075"/>
                </a:lnTo>
                <a:lnTo>
                  <a:pt x="4521" y="8029"/>
                </a:lnTo>
                <a:lnTo>
                  <a:pt x="4788" y="7975"/>
                </a:lnTo>
                <a:lnTo>
                  <a:pt x="5056" y="7906"/>
                </a:lnTo>
                <a:lnTo>
                  <a:pt x="5323" y="7828"/>
                </a:lnTo>
                <a:lnTo>
                  <a:pt x="7651" y="7072"/>
                </a:lnTo>
                <a:lnTo>
                  <a:pt x="10032" y="6315"/>
                </a:lnTo>
                <a:lnTo>
                  <a:pt x="12439" y="5574"/>
                </a:lnTo>
                <a:lnTo>
                  <a:pt x="14847" y="4833"/>
                </a:lnTo>
                <a:lnTo>
                  <a:pt x="19715" y="3359"/>
                </a:lnTo>
                <a:lnTo>
                  <a:pt x="22150" y="2617"/>
                </a:lnTo>
                <a:lnTo>
                  <a:pt x="24557" y="1876"/>
                </a:lnTo>
                <a:lnTo>
                  <a:pt x="24878" y="1768"/>
                </a:lnTo>
                <a:lnTo>
                  <a:pt x="25146" y="1660"/>
                </a:lnTo>
                <a:lnTo>
                  <a:pt x="25360" y="1552"/>
                </a:lnTo>
                <a:lnTo>
                  <a:pt x="25520" y="1436"/>
                </a:lnTo>
                <a:lnTo>
                  <a:pt x="25627" y="1328"/>
                </a:lnTo>
                <a:lnTo>
                  <a:pt x="25681" y="1220"/>
                </a:lnTo>
                <a:lnTo>
                  <a:pt x="25681" y="1112"/>
                </a:lnTo>
                <a:lnTo>
                  <a:pt x="25654" y="1012"/>
                </a:lnTo>
                <a:lnTo>
                  <a:pt x="25600" y="904"/>
                </a:lnTo>
                <a:lnTo>
                  <a:pt x="25467" y="803"/>
                </a:lnTo>
                <a:lnTo>
                  <a:pt x="25333" y="711"/>
                </a:lnTo>
                <a:lnTo>
                  <a:pt x="25146" y="618"/>
                </a:lnTo>
                <a:lnTo>
                  <a:pt x="24932" y="533"/>
                </a:lnTo>
                <a:lnTo>
                  <a:pt x="24718" y="448"/>
                </a:lnTo>
                <a:lnTo>
                  <a:pt x="24450" y="371"/>
                </a:lnTo>
                <a:lnTo>
                  <a:pt x="24156" y="301"/>
                </a:lnTo>
                <a:lnTo>
                  <a:pt x="23835" y="232"/>
                </a:lnTo>
                <a:lnTo>
                  <a:pt x="23514" y="178"/>
                </a:lnTo>
                <a:lnTo>
                  <a:pt x="23166" y="124"/>
                </a:lnTo>
                <a:lnTo>
                  <a:pt x="22792" y="78"/>
                </a:lnTo>
                <a:lnTo>
                  <a:pt x="22417" y="47"/>
                </a:lnTo>
                <a:lnTo>
                  <a:pt x="22043" y="24"/>
                </a:lnTo>
                <a:lnTo>
                  <a:pt x="2164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1" name="Google Shape;311;p16"/>
          <p:cNvSpPr/>
          <p:nvPr/>
        </p:nvSpPr>
        <p:spPr>
          <a:xfrm rot="10800000">
            <a:off x="484636" y="1502145"/>
            <a:ext cx="126814" cy="129579"/>
          </a:xfrm>
          <a:custGeom>
            <a:avLst/>
            <a:gdLst/>
            <a:ahLst/>
            <a:cxnLst/>
            <a:rect l="l" t="t" r="r" b="b"/>
            <a:pathLst>
              <a:path w="30576" h="10191" extrusionOk="0">
                <a:moveTo>
                  <a:pt x="26189" y="0"/>
                </a:moveTo>
                <a:lnTo>
                  <a:pt x="25841" y="8"/>
                </a:lnTo>
                <a:lnTo>
                  <a:pt x="25493" y="23"/>
                </a:lnTo>
                <a:lnTo>
                  <a:pt x="25146" y="46"/>
                </a:lnTo>
                <a:lnTo>
                  <a:pt x="24825" y="85"/>
                </a:lnTo>
                <a:lnTo>
                  <a:pt x="24504" y="131"/>
                </a:lnTo>
                <a:lnTo>
                  <a:pt x="24209" y="193"/>
                </a:lnTo>
                <a:lnTo>
                  <a:pt x="23915" y="270"/>
                </a:lnTo>
                <a:lnTo>
                  <a:pt x="23621" y="348"/>
                </a:lnTo>
                <a:lnTo>
                  <a:pt x="23353" y="448"/>
                </a:lnTo>
                <a:lnTo>
                  <a:pt x="20732" y="1536"/>
                </a:lnTo>
                <a:lnTo>
                  <a:pt x="18110" y="2609"/>
                </a:lnTo>
                <a:lnTo>
                  <a:pt x="16799" y="3142"/>
                </a:lnTo>
                <a:lnTo>
                  <a:pt x="15489" y="3667"/>
                </a:lnTo>
                <a:lnTo>
                  <a:pt x="14178" y="4192"/>
                </a:lnTo>
                <a:lnTo>
                  <a:pt x="12814" y="4709"/>
                </a:lnTo>
                <a:lnTo>
                  <a:pt x="11449" y="5219"/>
                </a:lnTo>
                <a:lnTo>
                  <a:pt x="10058" y="5728"/>
                </a:lnTo>
                <a:lnTo>
                  <a:pt x="8641" y="6230"/>
                </a:lnTo>
                <a:lnTo>
                  <a:pt x="7169" y="6724"/>
                </a:lnTo>
                <a:lnTo>
                  <a:pt x="5671" y="7211"/>
                </a:lnTo>
                <a:lnTo>
                  <a:pt x="4120" y="7697"/>
                </a:lnTo>
                <a:lnTo>
                  <a:pt x="2515" y="8176"/>
                </a:lnTo>
                <a:lnTo>
                  <a:pt x="856" y="8646"/>
                </a:lnTo>
                <a:lnTo>
                  <a:pt x="615" y="8716"/>
                </a:lnTo>
                <a:lnTo>
                  <a:pt x="428" y="8793"/>
                </a:lnTo>
                <a:lnTo>
                  <a:pt x="268" y="8870"/>
                </a:lnTo>
                <a:lnTo>
                  <a:pt x="161" y="8948"/>
                </a:lnTo>
                <a:lnTo>
                  <a:pt x="54" y="9025"/>
                </a:lnTo>
                <a:lnTo>
                  <a:pt x="27" y="9110"/>
                </a:lnTo>
                <a:lnTo>
                  <a:pt x="0" y="9187"/>
                </a:lnTo>
                <a:lnTo>
                  <a:pt x="0" y="9272"/>
                </a:lnTo>
                <a:lnTo>
                  <a:pt x="54" y="9349"/>
                </a:lnTo>
                <a:lnTo>
                  <a:pt x="107" y="9426"/>
                </a:lnTo>
                <a:lnTo>
                  <a:pt x="214" y="9503"/>
                </a:lnTo>
                <a:lnTo>
                  <a:pt x="321" y="9581"/>
                </a:lnTo>
                <a:lnTo>
                  <a:pt x="455" y="9650"/>
                </a:lnTo>
                <a:lnTo>
                  <a:pt x="615" y="9727"/>
                </a:lnTo>
                <a:lnTo>
                  <a:pt x="803" y="9789"/>
                </a:lnTo>
                <a:lnTo>
                  <a:pt x="990" y="9851"/>
                </a:lnTo>
                <a:lnTo>
                  <a:pt x="1204" y="9913"/>
                </a:lnTo>
                <a:lnTo>
                  <a:pt x="1445" y="9967"/>
                </a:lnTo>
                <a:lnTo>
                  <a:pt x="1685" y="10021"/>
                </a:lnTo>
                <a:lnTo>
                  <a:pt x="1926" y="10067"/>
                </a:lnTo>
                <a:lnTo>
                  <a:pt x="2194" y="10106"/>
                </a:lnTo>
                <a:lnTo>
                  <a:pt x="2461" y="10136"/>
                </a:lnTo>
                <a:lnTo>
                  <a:pt x="2755" y="10160"/>
                </a:lnTo>
                <a:lnTo>
                  <a:pt x="3050" y="10175"/>
                </a:lnTo>
                <a:lnTo>
                  <a:pt x="3317" y="10190"/>
                </a:lnTo>
                <a:lnTo>
                  <a:pt x="3611" y="10190"/>
                </a:lnTo>
                <a:lnTo>
                  <a:pt x="3906" y="10183"/>
                </a:lnTo>
                <a:lnTo>
                  <a:pt x="4200" y="10167"/>
                </a:lnTo>
                <a:lnTo>
                  <a:pt x="4494" y="10144"/>
                </a:lnTo>
                <a:lnTo>
                  <a:pt x="4788" y="10113"/>
                </a:lnTo>
                <a:lnTo>
                  <a:pt x="5083" y="10067"/>
                </a:lnTo>
                <a:lnTo>
                  <a:pt x="5350" y="10013"/>
                </a:lnTo>
                <a:lnTo>
                  <a:pt x="7196" y="9596"/>
                </a:lnTo>
                <a:lnTo>
                  <a:pt x="9042" y="9164"/>
                </a:lnTo>
                <a:lnTo>
                  <a:pt x="10861" y="8716"/>
                </a:lnTo>
                <a:lnTo>
                  <a:pt x="12653" y="8253"/>
                </a:lnTo>
                <a:lnTo>
                  <a:pt x="14419" y="7774"/>
                </a:lnTo>
                <a:lnTo>
                  <a:pt x="16157" y="7280"/>
                </a:lnTo>
                <a:lnTo>
                  <a:pt x="17013" y="7033"/>
                </a:lnTo>
                <a:lnTo>
                  <a:pt x="17843" y="6778"/>
                </a:lnTo>
                <a:lnTo>
                  <a:pt x="18672" y="6516"/>
                </a:lnTo>
                <a:lnTo>
                  <a:pt x="19501" y="6253"/>
                </a:lnTo>
                <a:lnTo>
                  <a:pt x="20304" y="5991"/>
                </a:lnTo>
                <a:lnTo>
                  <a:pt x="21106" y="5721"/>
                </a:lnTo>
                <a:lnTo>
                  <a:pt x="21882" y="5450"/>
                </a:lnTo>
                <a:lnTo>
                  <a:pt x="22631" y="5180"/>
                </a:lnTo>
                <a:lnTo>
                  <a:pt x="23380" y="4902"/>
                </a:lnTo>
                <a:lnTo>
                  <a:pt x="24102" y="4617"/>
                </a:lnTo>
                <a:lnTo>
                  <a:pt x="24798" y="4339"/>
                </a:lnTo>
                <a:lnTo>
                  <a:pt x="25493" y="4053"/>
                </a:lnTo>
                <a:lnTo>
                  <a:pt x="26162" y="3760"/>
                </a:lnTo>
                <a:lnTo>
                  <a:pt x="26804" y="3474"/>
                </a:lnTo>
                <a:lnTo>
                  <a:pt x="27446" y="3181"/>
                </a:lnTo>
                <a:lnTo>
                  <a:pt x="28035" y="2880"/>
                </a:lnTo>
                <a:lnTo>
                  <a:pt x="28623" y="2579"/>
                </a:lnTo>
                <a:lnTo>
                  <a:pt x="29185" y="2278"/>
                </a:lnTo>
                <a:lnTo>
                  <a:pt x="29693" y="1976"/>
                </a:lnTo>
                <a:lnTo>
                  <a:pt x="30201" y="1668"/>
                </a:lnTo>
                <a:lnTo>
                  <a:pt x="30362" y="1560"/>
                </a:lnTo>
                <a:lnTo>
                  <a:pt x="30469" y="1452"/>
                </a:lnTo>
                <a:lnTo>
                  <a:pt x="30549" y="1343"/>
                </a:lnTo>
                <a:lnTo>
                  <a:pt x="30576" y="1235"/>
                </a:lnTo>
                <a:lnTo>
                  <a:pt x="30549" y="1127"/>
                </a:lnTo>
                <a:lnTo>
                  <a:pt x="30522" y="1027"/>
                </a:lnTo>
                <a:lnTo>
                  <a:pt x="30442" y="927"/>
                </a:lnTo>
                <a:lnTo>
                  <a:pt x="30308" y="826"/>
                </a:lnTo>
                <a:lnTo>
                  <a:pt x="30175" y="734"/>
                </a:lnTo>
                <a:lnTo>
                  <a:pt x="30014" y="641"/>
                </a:lnTo>
                <a:lnTo>
                  <a:pt x="29800" y="556"/>
                </a:lnTo>
                <a:lnTo>
                  <a:pt x="29586" y="471"/>
                </a:lnTo>
                <a:lnTo>
                  <a:pt x="29345" y="402"/>
                </a:lnTo>
                <a:lnTo>
                  <a:pt x="29078" y="324"/>
                </a:lnTo>
                <a:lnTo>
                  <a:pt x="28810" y="263"/>
                </a:lnTo>
                <a:lnTo>
                  <a:pt x="28516" y="201"/>
                </a:lnTo>
                <a:lnTo>
                  <a:pt x="28195" y="147"/>
                </a:lnTo>
                <a:lnTo>
                  <a:pt x="27874" y="108"/>
                </a:lnTo>
                <a:lnTo>
                  <a:pt x="27553" y="70"/>
                </a:lnTo>
                <a:lnTo>
                  <a:pt x="27205" y="39"/>
                </a:lnTo>
                <a:lnTo>
                  <a:pt x="26858" y="16"/>
                </a:lnTo>
                <a:lnTo>
                  <a:pt x="26537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16"/>
          <p:cNvSpPr/>
          <p:nvPr/>
        </p:nvSpPr>
        <p:spPr>
          <a:xfrm rot="10800000">
            <a:off x="347603" y="1720356"/>
            <a:ext cx="92535" cy="132630"/>
          </a:xfrm>
          <a:custGeom>
            <a:avLst/>
            <a:gdLst/>
            <a:ahLst/>
            <a:cxnLst/>
            <a:rect l="l" t="t" r="r" b="b"/>
            <a:pathLst>
              <a:path w="22311" h="10431" extrusionOk="0">
                <a:moveTo>
                  <a:pt x="18753" y="1"/>
                </a:moveTo>
                <a:lnTo>
                  <a:pt x="18459" y="8"/>
                </a:lnTo>
                <a:lnTo>
                  <a:pt x="18164" y="16"/>
                </a:lnTo>
                <a:lnTo>
                  <a:pt x="17870" y="31"/>
                </a:lnTo>
                <a:lnTo>
                  <a:pt x="17576" y="55"/>
                </a:lnTo>
                <a:lnTo>
                  <a:pt x="17282" y="85"/>
                </a:lnTo>
                <a:lnTo>
                  <a:pt x="17014" y="116"/>
                </a:lnTo>
                <a:lnTo>
                  <a:pt x="16747" y="155"/>
                </a:lnTo>
                <a:lnTo>
                  <a:pt x="16506" y="201"/>
                </a:lnTo>
                <a:lnTo>
                  <a:pt x="16265" y="248"/>
                </a:lnTo>
                <a:lnTo>
                  <a:pt x="16051" y="309"/>
                </a:lnTo>
                <a:lnTo>
                  <a:pt x="15837" y="371"/>
                </a:lnTo>
                <a:lnTo>
                  <a:pt x="15650" y="441"/>
                </a:lnTo>
                <a:lnTo>
                  <a:pt x="15489" y="518"/>
                </a:lnTo>
                <a:lnTo>
                  <a:pt x="15356" y="595"/>
                </a:lnTo>
                <a:lnTo>
                  <a:pt x="14553" y="1151"/>
                </a:lnTo>
                <a:lnTo>
                  <a:pt x="13751" y="1707"/>
                </a:lnTo>
                <a:lnTo>
                  <a:pt x="12226" y="2787"/>
                </a:lnTo>
                <a:lnTo>
                  <a:pt x="11450" y="3320"/>
                </a:lnTo>
                <a:lnTo>
                  <a:pt x="10674" y="3845"/>
                </a:lnTo>
                <a:lnTo>
                  <a:pt x="9898" y="4370"/>
                </a:lnTo>
                <a:lnTo>
                  <a:pt x="9069" y="4887"/>
                </a:lnTo>
                <a:lnTo>
                  <a:pt x="8240" y="5397"/>
                </a:lnTo>
                <a:lnTo>
                  <a:pt x="7357" y="5899"/>
                </a:lnTo>
                <a:lnTo>
                  <a:pt x="6421" y="6408"/>
                </a:lnTo>
                <a:lnTo>
                  <a:pt x="5431" y="6902"/>
                </a:lnTo>
                <a:lnTo>
                  <a:pt x="4896" y="7149"/>
                </a:lnTo>
                <a:lnTo>
                  <a:pt x="4361" y="7396"/>
                </a:lnTo>
                <a:lnTo>
                  <a:pt x="3799" y="7643"/>
                </a:lnTo>
                <a:lnTo>
                  <a:pt x="3211" y="7890"/>
                </a:lnTo>
                <a:lnTo>
                  <a:pt x="2622" y="8137"/>
                </a:lnTo>
                <a:lnTo>
                  <a:pt x="2007" y="8384"/>
                </a:lnTo>
                <a:lnTo>
                  <a:pt x="1338" y="8624"/>
                </a:lnTo>
                <a:lnTo>
                  <a:pt x="670" y="8871"/>
                </a:lnTo>
                <a:lnTo>
                  <a:pt x="482" y="8948"/>
                </a:lnTo>
                <a:lnTo>
                  <a:pt x="322" y="9025"/>
                </a:lnTo>
                <a:lnTo>
                  <a:pt x="215" y="9110"/>
                </a:lnTo>
                <a:lnTo>
                  <a:pt x="108" y="9187"/>
                </a:lnTo>
                <a:lnTo>
                  <a:pt x="54" y="9272"/>
                </a:lnTo>
                <a:lnTo>
                  <a:pt x="1" y="9357"/>
                </a:lnTo>
                <a:lnTo>
                  <a:pt x="1" y="9434"/>
                </a:lnTo>
                <a:lnTo>
                  <a:pt x="27" y="9519"/>
                </a:lnTo>
                <a:lnTo>
                  <a:pt x="54" y="9604"/>
                </a:lnTo>
                <a:lnTo>
                  <a:pt x="134" y="9681"/>
                </a:lnTo>
                <a:lnTo>
                  <a:pt x="215" y="9758"/>
                </a:lnTo>
                <a:lnTo>
                  <a:pt x="349" y="9836"/>
                </a:lnTo>
                <a:lnTo>
                  <a:pt x="482" y="9913"/>
                </a:lnTo>
                <a:lnTo>
                  <a:pt x="616" y="9982"/>
                </a:lnTo>
                <a:lnTo>
                  <a:pt x="803" y="10052"/>
                </a:lnTo>
                <a:lnTo>
                  <a:pt x="964" y="10114"/>
                </a:lnTo>
                <a:lnTo>
                  <a:pt x="1178" y="10168"/>
                </a:lnTo>
                <a:lnTo>
                  <a:pt x="1392" y="10222"/>
                </a:lnTo>
                <a:lnTo>
                  <a:pt x="1606" y="10276"/>
                </a:lnTo>
                <a:lnTo>
                  <a:pt x="1847" y="10314"/>
                </a:lnTo>
                <a:lnTo>
                  <a:pt x="2114" y="10353"/>
                </a:lnTo>
                <a:lnTo>
                  <a:pt x="2355" y="10384"/>
                </a:lnTo>
                <a:lnTo>
                  <a:pt x="2622" y="10407"/>
                </a:lnTo>
                <a:lnTo>
                  <a:pt x="2890" y="10422"/>
                </a:lnTo>
                <a:lnTo>
                  <a:pt x="3157" y="10430"/>
                </a:lnTo>
                <a:lnTo>
                  <a:pt x="3452" y="10430"/>
                </a:lnTo>
                <a:lnTo>
                  <a:pt x="3719" y="10415"/>
                </a:lnTo>
                <a:lnTo>
                  <a:pt x="4013" y="10399"/>
                </a:lnTo>
                <a:lnTo>
                  <a:pt x="4281" y="10368"/>
                </a:lnTo>
                <a:lnTo>
                  <a:pt x="4575" y="10330"/>
                </a:lnTo>
                <a:lnTo>
                  <a:pt x="4843" y="10283"/>
                </a:lnTo>
                <a:lnTo>
                  <a:pt x="5110" y="10222"/>
                </a:lnTo>
                <a:lnTo>
                  <a:pt x="5966" y="9998"/>
                </a:lnTo>
                <a:lnTo>
                  <a:pt x="6822" y="9774"/>
                </a:lnTo>
                <a:lnTo>
                  <a:pt x="7678" y="9550"/>
                </a:lnTo>
                <a:lnTo>
                  <a:pt x="8507" y="9311"/>
                </a:lnTo>
                <a:lnTo>
                  <a:pt x="9310" y="9071"/>
                </a:lnTo>
                <a:lnTo>
                  <a:pt x="10139" y="8824"/>
                </a:lnTo>
                <a:lnTo>
                  <a:pt x="10915" y="8570"/>
                </a:lnTo>
                <a:lnTo>
                  <a:pt x="11691" y="8307"/>
                </a:lnTo>
                <a:lnTo>
                  <a:pt x="12440" y="8045"/>
                </a:lnTo>
                <a:lnTo>
                  <a:pt x="13189" y="7774"/>
                </a:lnTo>
                <a:lnTo>
                  <a:pt x="13911" y="7504"/>
                </a:lnTo>
                <a:lnTo>
                  <a:pt x="14607" y="7226"/>
                </a:lnTo>
                <a:lnTo>
                  <a:pt x="15275" y="6941"/>
                </a:lnTo>
                <a:lnTo>
                  <a:pt x="15944" y="6655"/>
                </a:lnTo>
                <a:lnTo>
                  <a:pt x="16559" y="6362"/>
                </a:lnTo>
                <a:lnTo>
                  <a:pt x="17175" y="6061"/>
                </a:lnTo>
                <a:lnTo>
                  <a:pt x="17736" y="5760"/>
                </a:lnTo>
                <a:lnTo>
                  <a:pt x="18298" y="5458"/>
                </a:lnTo>
                <a:lnTo>
                  <a:pt x="18806" y="5150"/>
                </a:lnTo>
                <a:lnTo>
                  <a:pt x="19288" y="4841"/>
                </a:lnTo>
                <a:lnTo>
                  <a:pt x="19743" y="4524"/>
                </a:lnTo>
                <a:lnTo>
                  <a:pt x="20171" y="4208"/>
                </a:lnTo>
                <a:lnTo>
                  <a:pt x="20545" y="3891"/>
                </a:lnTo>
                <a:lnTo>
                  <a:pt x="20920" y="3567"/>
                </a:lnTo>
                <a:lnTo>
                  <a:pt x="21241" y="3243"/>
                </a:lnTo>
                <a:lnTo>
                  <a:pt x="21508" y="2919"/>
                </a:lnTo>
                <a:lnTo>
                  <a:pt x="21749" y="2587"/>
                </a:lnTo>
                <a:lnTo>
                  <a:pt x="21936" y="2255"/>
                </a:lnTo>
                <a:lnTo>
                  <a:pt x="22097" y="1923"/>
                </a:lnTo>
                <a:lnTo>
                  <a:pt x="22230" y="1583"/>
                </a:lnTo>
                <a:lnTo>
                  <a:pt x="22284" y="1243"/>
                </a:lnTo>
                <a:lnTo>
                  <a:pt x="22311" y="911"/>
                </a:lnTo>
                <a:lnTo>
                  <a:pt x="22311" y="811"/>
                </a:lnTo>
                <a:lnTo>
                  <a:pt x="22257" y="718"/>
                </a:lnTo>
                <a:lnTo>
                  <a:pt x="22177" y="634"/>
                </a:lnTo>
                <a:lnTo>
                  <a:pt x="22097" y="549"/>
                </a:lnTo>
                <a:lnTo>
                  <a:pt x="21963" y="471"/>
                </a:lnTo>
                <a:lnTo>
                  <a:pt x="21802" y="402"/>
                </a:lnTo>
                <a:lnTo>
                  <a:pt x="21615" y="340"/>
                </a:lnTo>
                <a:lnTo>
                  <a:pt x="21428" y="278"/>
                </a:lnTo>
                <a:lnTo>
                  <a:pt x="21214" y="224"/>
                </a:lnTo>
                <a:lnTo>
                  <a:pt x="20973" y="178"/>
                </a:lnTo>
                <a:lnTo>
                  <a:pt x="20732" y="139"/>
                </a:lnTo>
                <a:lnTo>
                  <a:pt x="20492" y="101"/>
                </a:lnTo>
                <a:lnTo>
                  <a:pt x="20197" y="70"/>
                </a:lnTo>
                <a:lnTo>
                  <a:pt x="19930" y="47"/>
                </a:lnTo>
                <a:lnTo>
                  <a:pt x="19636" y="24"/>
                </a:lnTo>
                <a:lnTo>
                  <a:pt x="19341" y="16"/>
                </a:lnTo>
                <a:lnTo>
                  <a:pt x="19047" y="8"/>
                </a:lnTo>
                <a:lnTo>
                  <a:pt x="1875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16"/>
          <p:cNvSpPr/>
          <p:nvPr/>
        </p:nvSpPr>
        <p:spPr>
          <a:xfrm rot="10800000">
            <a:off x="370567" y="1940151"/>
            <a:ext cx="46601" cy="102190"/>
          </a:xfrm>
          <a:custGeom>
            <a:avLst/>
            <a:gdLst/>
            <a:ahLst/>
            <a:cxnLst/>
            <a:rect l="l" t="t" r="r" b="b"/>
            <a:pathLst>
              <a:path w="11236" h="8037" extrusionOk="0">
                <a:moveTo>
                  <a:pt x="3318" y="1"/>
                </a:moveTo>
                <a:lnTo>
                  <a:pt x="3023" y="16"/>
                </a:lnTo>
                <a:lnTo>
                  <a:pt x="2756" y="31"/>
                </a:lnTo>
                <a:lnTo>
                  <a:pt x="2462" y="55"/>
                </a:lnTo>
                <a:lnTo>
                  <a:pt x="2194" y="86"/>
                </a:lnTo>
                <a:lnTo>
                  <a:pt x="1953" y="124"/>
                </a:lnTo>
                <a:lnTo>
                  <a:pt x="1686" y="170"/>
                </a:lnTo>
                <a:lnTo>
                  <a:pt x="1472" y="217"/>
                </a:lnTo>
                <a:lnTo>
                  <a:pt x="1231" y="271"/>
                </a:lnTo>
                <a:lnTo>
                  <a:pt x="1017" y="333"/>
                </a:lnTo>
                <a:lnTo>
                  <a:pt x="830" y="402"/>
                </a:lnTo>
                <a:lnTo>
                  <a:pt x="643" y="472"/>
                </a:lnTo>
                <a:lnTo>
                  <a:pt x="482" y="549"/>
                </a:lnTo>
                <a:lnTo>
                  <a:pt x="348" y="634"/>
                </a:lnTo>
                <a:lnTo>
                  <a:pt x="241" y="726"/>
                </a:lnTo>
                <a:lnTo>
                  <a:pt x="134" y="819"/>
                </a:lnTo>
                <a:lnTo>
                  <a:pt x="54" y="912"/>
                </a:lnTo>
                <a:lnTo>
                  <a:pt x="1" y="1020"/>
                </a:lnTo>
                <a:lnTo>
                  <a:pt x="1" y="1128"/>
                </a:lnTo>
                <a:lnTo>
                  <a:pt x="1" y="1328"/>
                </a:lnTo>
                <a:lnTo>
                  <a:pt x="54" y="1529"/>
                </a:lnTo>
                <a:lnTo>
                  <a:pt x="108" y="1730"/>
                </a:lnTo>
                <a:lnTo>
                  <a:pt x="215" y="1931"/>
                </a:lnTo>
                <a:lnTo>
                  <a:pt x="348" y="2131"/>
                </a:lnTo>
                <a:lnTo>
                  <a:pt x="509" y="2332"/>
                </a:lnTo>
                <a:lnTo>
                  <a:pt x="669" y="2533"/>
                </a:lnTo>
                <a:lnTo>
                  <a:pt x="857" y="2733"/>
                </a:lnTo>
                <a:lnTo>
                  <a:pt x="1258" y="3127"/>
                </a:lnTo>
                <a:lnTo>
                  <a:pt x="1686" y="3529"/>
                </a:lnTo>
                <a:lnTo>
                  <a:pt x="2114" y="3915"/>
                </a:lnTo>
                <a:lnTo>
                  <a:pt x="2488" y="4301"/>
                </a:lnTo>
                <a:lnTo>
                  <a:pt x="3291" y="5127"/>
                </a:lnTo>
                <a:lnTo>
                  <a:pt x="3692" y="5536"/>
                </a:lnTo>
                <a:lnTo>
                  <a:pt x="4120" y="5953"/>
                </a:lnTo>
                <a:lnTo>
                  <a:pt x="4548" y="6362"/>
                </a:lnTo>
                <a:lnTo>
                  <a:pt x="5030" y="6763"/>
                </a:lnTo>
                <a:lnTo>
                  <a:pt x="5538" y="7165"/>
                </a:lnTo>
                <a:lnTo>
                  <a:pt x="6100" y="7558"/>
                </a:lnTo>
                <a:lnTo>
                  <a:pt x="6207" y="7636"/>
                </a:lnTo>
                <a:lnTo>
                  <a:pt x="6340" y="7705"/>
                </a:lnTo>
                <a:lnTo>
                  <a:pt x="6501" y="7759"/>
                </a:lnTo>
                <a:lnTo>
                  <a:pt x="6661" y="7813"/>
                </a:lnTo>
                <a:lnTo>
                  <a:pt x="6849" y="7867"/>
                </a:lnTo>
                <a:lnTo>
                  <a:pt x="7036" y="7906"/>
                </a:lnTo>
                <a:lnTo>
                  <a:pt x="7223" y="7944"/>
                </a:lnTo>
                <a:lnTo>
                  <a:pt x="7437" y="7968"/>
                </a:lnTo>
                <a:lnTo>
                  <a:pt x="7651" y="7998"/>
                </a:lnTo>
                <a:lnTo>
                  <a:pt x="7865" y="8014"/>
                </a:lnTo>
                <a:lnTo>
                  <a:pt x="8079" y="8029"/>
                </a:lnTo>
                <a:lnTo>
                  <a:pt x="8293" y="8037"/>
                </a:lnTo>
                <a:lnTo>
                  <a:pt x="8507" y="8037"/>
                </a:lnTo>
                <a:lnTo>
                  <a:pt x="8748" y="8029"/>
                </a:lnTo>
                <a:lnTo>
                  <a:pt x="8962" y="8022"/>
                </a:lnTo>
                <a:lnTo>
                  <a:pt x="9176" y="8006"/>
                </a:lnTo>
                <a:lnTo>
                  <a:pt x="9390" y="7991"/>
                </a:lnTo>
                <a:lnTo>
                  <a:pt x="9604" y="7968"/>
                </a:lnTo>
                <a:lnTo>
                  <a:pt x="9818" y="7937"/>
                </a:lnTo>
                <a:lnTo>
                  <a:pt x="10005" y="7906"/>
                </a:lnTo>
                <a:lnTo>
                  <a:pt x="10193" y="7867"/>
                </a:lnTo>
                <a:lnTo>
                  <a:pt x="10353" y="7829"/>
                </a:lnTo>
                <a:lnTo>
                  <a:pt x="10514" y="7782"/>
                </a:lnTo>
                <a:lnTo>
                  <a:pt x="10674" y="7728"/>
                </a:lnTo>
                <a:lnTo>
                  <a:pt x="10808" y="7674"/>
                </a:lnTo>
                <a:lnTo>
                  <a:pt x="10915" y="7620"/>
                </a:lnTo>
                <a:lnTo>
                  <a:pt x="11022" y="7558"/>
                </a:lnTo>
                <a:lnTo>
                  <a:pt x="11102" y="7489"/>
                </a:lnTo>
                <a:lnTo>
                  <a:pt x="11182" y="7419"/>
                </a:lnTo>
                <a:lnTo>
                  <a:pt x="11209" y="7350"/>
                </a:lnTo>
                <a:lnTo>
                  <a:pt x="11236" y="7273"/>
                </a:lnTo>
                <a:lnTo>
                  <a:pt x="11236" y="7188"/>
                </a:lnTo>
                <a:lnTo>
                  <a:pt x="11129" y="6763"/>
                </a:lnTo>
                <a:lnTo>
                  <a:pt x="10968" y="6339"/>
                </a:lnTo>
                <a:lnTo>
                  <a:pt x="10781" y="5914"/>
                </a:lnTo>
                <a:lnTo>
                  <a:pt x="10567" y="5489"/>
                </a:lnTo>
                <a:lnTo>
                  <a:pt x="10300" y="5065"/>
                </a:lnTo>
                <a:lnTo>
                  <a:pt x="10032" y="4640"/>
                </a:lnTo>
                <a:lnTo>
                  <a:pt x="9497" y="3799"/>
                </a:lnTo>
                <a:lnTo>
                  <a:pt x="9256" y="3405"/>
                </a:lnTo>
                <a:lnTo>
                  <a:pt x="9042" y="2996"/>
                </a:lnTo>
                <a:lnTo>
                  <a:pt x="8828" y="2587"/>
                </a:lnTo>
                <a:lnTo>
                  <a:pt x="8588" y="2178"/>
                </a:lnTo>
                <a:lnTo>
                  <a:pt x="8427" y="1977"/>
                </a:lnTo>
                <a:lnTo>
                  <a:pt x="8266" y="1776"/>
                </a:lnTo>
                <a:lnTo>
                  <a:pt x="8106" y="1575"/>
                </a:lnTo>
                <a:lnTo>
                  <a:pt x="7919" y="1382"/>
                </a:lnTo>
                <a:lnTo>
                  <a:pt x="7705" y="1189"/>
                </a:lnTo>
                <a:lnTo>
                  <a:pt x="7464" y="996"/>
                </a:lnTo>
                <a:lnTo>
                  <a:pt x="7196" y="811"/>
                </a:lnTo>
                <a:lnTo>
                  <a:pt x="6875" y="634"/>
                </a:lnTo>
                <a:lnTo>
                  <a:pt x="6688" y="533"/>
                </a:lnTo>
                <a:lnTo>
                  <a:pt x="6501" y="448"/>
                </a:lnTo>
                <a:lnTo>
                  <a:pt x="6287" y="363"/>
                </a:lnTo>
                <a:lnTo>
                  <a:pt x="6046" y="294"/>
                </a:lnTo>
                <a:lnTo>
                  <a:pt x="5805" y="232"/>
                </a:lnTo>
                <a:lnTo>
                  <a:pt x="5538" y="178"/>
                </a:lnTo>
                <a:lnTo>
                  <a:pt x="5270" y="124"/>
                </a:lnTo>
                <a:lnTo>
                  <a:pt x="5003" y="86"/>
                </a:lnTo>
                <a:lnTo>
                  <a:pt x="4735" y="55"/>
                </a:lnTo>
                <a:lnTo>
                  <a:pt x="4441" y="31"/>
                </a:lnTo>
                <a:lnTo>
                  <a:pt x="4174" y="16"/>
                </a:lnTo>
                <a:lnTo>
                  <a:pt x="387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16"/>
          <p:cNvSpPr/>
          <p:nvPr/>
        </p:nvSpPr>
        <p:spPr>
          <a:xfrm rot="-7465185">
            <a:off x="1854951" y="4352780"/>
            <a:ext cx="102385" cy="109150"/>
          </a:xfrm>
          <a:custGeom>
            <a:avLst/>
            <a:gdLst/>
            <a:ahLst/>
            <a:cxnLst/>
            <a:rect l="l" t="t" r="r" b="b"/>
            <a:pathLst>
              <a:path w="32422" h="11265" extrusionOk="0">
                <a:moveTo>
                  <a:pt x="28115" y="1"/>
                </a:moveTo>
                <a:lnTo>
                  <a:pt x="27741" y="9"/>
                </a:lnTo>
                <a:lnTo>
                  <a:pt x="27339" y="32"/>
                </a:lnTo>
                <a:lnTo>
                  <a:pt x="26965" y="55"/>
                </a:lnTo>
                <a:lnTo>
                  <a:pt x="26590" y="94"/>
                </a:lnTo>
                <a:lnTo>
                  <a:pt x="26216" y="148"/>
                </a:lnTo>
                <a:lnTo>
                  <a:pt x="25841" y="209"/>
                </a:lnTo>
                <a:lnTo>
                  <a:pt x="25494" y="279"/>
                </a:lnTo>
                <a:lnTo>
                  <a:pt x="25146" y="364"/>
                </a:lnTo>
                <a:lnTo>
                  <a:pt x="24825" y="464"/>
                </a:lnTo>
                <a:lnTo>
                  <a:pt x="23327" y="966"/>
                </a:lnTo>
                <a:lnTo>
                  <a:pt x="21829" y="1460"/>
                </a:lnTo>
                <a:lnTo>
                  <a:pt x="18752" y="2456"/>
                </a:lnTo>
                <a:lnTo>
                  <a:pt x="15676" y="3444"/>
                </a:lnTo>
                <a:lnTo>
                  <a:pt x="12627" y="4448"/>
                </a:lnTo>
                <a:lnTo>
                  <a:pt x="11102" y="4957"/>
                </a:lnTo>
                <a:lnTo>
                  <a:pt x="9604" y="5467"/>
                </a:lnTo>
                <a:lnTo>
                  <a:pt x="8133" y="5976"/>
                </a:lnTo>
                <a:lnTo>
                  <a:pt x="6661" y="6493"/>
                </a:lnTo>
                <a:lnTo>
                  <a:pt x="5243" y="7011"/>
                </a:lnTo>
                <a:lnTo>
                  <a:pt x="3852" y="7536"/>
                </a:lnTo>
                <a:lnTo>
                  <a:pt x="2488" y="8068"/>
                </a:lnTo>
                <a:lnTo>
                  <a:pt x="1177" y="8609"/>
                </a:lnTo>
                <a:lnTo>
                  <a:pt x="963" y="8701"/>
                </a:lnTo>
                <a:lnTo>
                  <a:pt x="776" y="8786"/>
                </a:lnTo>
                <a:lnTo>
                  <a:pt x="616" y="8879"/>
                </a:lnTo>
                <a:lnTo>
                  <a:pt x="482" y="8964"/>
                </a:lnTo>
                <a:lnTo>
                  <a:pt x="348" y="9056"/>
                </a:lnTo>
                <a:lnTo>
                  <a:pt x="268" y="9141"/>
                </a:lnTo>
                <a:lnTo>
                  <a:pt x="161" y="9226"/>
                </a:lnTo>
                <a:lnTo>
                  <a:pt x="107" y="9319"/>
                </a:lnTo>
                <a:lnTo>
                  <a:pt x="54" y="9404"/>
                </a:lnTo>
                <a:lnTo>
                  <a:pt x="27" y="9489"/>
                </a:lnTo>
                <a:lnTo>
                  <a:pt x="0" y="9566"/>
                </a:lnTo>
                <a:lnTo>
                  <a:pt x="0" y="9651"/>
                </a:lnTo>
                <a:lnTo>
                  <a:pt x="54" y="9813"/>
                </a:lnTo>
                <a:lnTo>
                  <a:pt x="161" y="9967"/>
                </a:lnTo>
                <a:lnTo>
                  <a:pt x="321" y="10114"/>
                </a:lnTo>
                <a:lnTo>
                  <a:pt x="562" y="10261"/>
                </a:lnTo>
                <a:lnTo>
                  <a:pt x="830" y="10400"/>
                </a:lnTo>
                <a:lnTo>
                  <a:pt x="1124" y="10523"/>
                </a:lnTo>
                <a:lnTo>
                  <a:pt x="1498" y="10647"/>
                </a:lnTo>
                <a:lnTo>
                  <a:pt x="1873" y="10762"/>
                </a:lnTo>
                <a:lnTo>
                  <a:pt x="2301" y="10863"/>
                </a:lnTo>
                <a:lnTo>
                  <a:pt x="2756" y="10955"/>
                </a:lnTo>
                <a:lnTo>
                  <a:pt x="3264" y="11033"/>
                </a:lnTo>
                <a:lnTo>
                  <a:pt x="3772" y="11110"/>
                </a:lnTo>
                <a:lnTo>
                  <a:pt x="4307" y="11164"/>
                </a:lnTo>
                <a:lnTo>
                  <a:pt x="4842" y="11210"/>
                </a:lnTo>
                <a:lnTo>
                  <a:pt x="5404" y="11241"/>
                </a:lnTo>
                <a:lnTo>
                  <a:pt x="5992" y="11264"/>
                </a:lnTo>
                <a:lnTo>
                  <a:pt x="6554" y="11264"/>
                </a:lnTo>
                <a:lnTo>
                  <a:pt x="7143" y="11257"/>
                </a:lnTo>
                <a:lnTo>
                  <a:pt x="7731" y="11233"/>
                </a:lnTo>
                <a:lnTo>
                  <a:pt x="8293" y="11187"/>
                </a:lnTo>
                <a:lnTo>
                  <a:pt x="8855" y="11125"/>
                </a:lnTo>
                <a:lnTo>
                  <a:pt x="9417" y="11048"/>
                </a:lnTo>
                <a:lnTo>
                  <a:pt x="9952" y="10955"/>
                </a:lnTo>
                <a:lnTo>
                  <a:pt x="10219" y="10901"/>
                </a:lnTo>
                <a:lnTo>
                  <a:pt x="10487" y="10840"/>
                </a:lnTo>
                <a:lnTo>
                  <a:pt x="10727" y="10778"/>
                </a:lnTo>
                <a:lnTo>
                  <a:pt x="10968" y="10708"/>
                </a:lnTo>
                <a:lnTo>
                  <a:pt x="11209" y="10639"/>
                </a:lnTo>
                <a:lnTo>
                  <a:pt x="11450" y="10562"/>
                </a:lnTo>
                <a:lnTo>
                  <a:pt x="12867" y="10044"/>
                </a:lnTo>
                <a:lnTo>
                  <a:pt x="14232" y="9520"/>
                </a:lnTo>
                <a:lnTo>
                  <a:pt x="15569" y="8995"/>
                </a:lnTo>
                <a:lnTo>
                  <a:pt x="16907" y="8454"/>
                </a:lnTo>
                <a:lnTo>
                  <a:pt x="18191" y="7906"/>
                </a:lnTo>
                <a:lnTo>
                  <a:pt x="19475" y="7358"/>
                </a:lnTo>
                <a:lnTo>
                  <a:pt x="20732" y="6802"/>
                </a:lnTo>
                <a:lnTo>
                  <a:pt x="21963" y="6246"/>
                </a:lnTo>
                <a:lnTo>
                  <a:pt x="24424" y="5119"/>
                </a:lnTo>
                <a:lnTo>
                  <a:pt x="26831" y="3992"/>
                </a:lnTo>
                <a:lnTo>
                  <a:pt x="29265" y="2873"/>
                </a:lnTo>
                <a:lnTo>
                  <a:pt x="31700" y="1761"/>
                </a:lnTo>
                <a:lnTo>
                  <a:pt x="31941" y="1638"/>
                </a:lnTo>
                <a:lnTo>
                  <a:pt x="32128" y="1522"/>
                </a:lnTo>
                <a:lnTo>
                  <a:pt x="32288" y="1398"/>
                </a:lnTo>
                <a:lnTo>
                  <a:pt x="32369" y="1282"/>
                </a:lnTo>
                <a:lnTo>
                  <a:pt x="32422" y="1167"/>
                </a:lnTo>
                <a:lnTo>
                  <a:pt x="32422" y="1059"/>
                </a:lnTo>
                <a:lnTo>
                  <a:pt x="32395" y="950"/>
                </a:lnTo>
                <a:lnTo>
                  <a:pt x="32342" y="842"/>
                </a:lnTo>
                <a:lnTo>
                  <a:pt x="32208" y="750"/>
                </a:lnTo>
                <a:lnTo>
                  <a:pt x="32074" y="649"/>
                </a:lnTo>
                <a:lnTo>
                  <a:pt x="31887" y="564"/>
                </a:lnTo>
                <a:lnTo>
                  <a:pt x="31700" y="480"/>
                </a:lnTo>
                <a:lnTo>
                  <a:pt x="31459" y="402"/>
                </a:lnTo>
                <a:lnTo>
                  <a:pt x="31192" y="325"/>
                </a:lnTo>
                <a:lnTo>
                  <a:pt x="30924" y="263"/>
                </a:lnTo>
                <a:lnTo>
                  <a:pt x="30630" y="202"/>
                </a:lnTo>
                <a:lnTo>
                  <a:pt x="30309" y="148"/>
                </a:lnTo>
                <a:lnTo>
                  <a:pt x="29961" y="101"/>
                </a:lnTo>
                <a:lnTo>
                  <a:pt x="29613" y="63"/>
                </a:lnTo>
                <a:lnTo>
                  <a:pt x="29239" y="40"/>
                </a:lnTo>
                <a:lnTo>
                  <a:pt x="28864" y="16"/>
                </a:lnTo>
                <a:lnTo>
                  <a:pt x="28490" y="9"/>
                </a:lnTo>
                <a:lnTo>
                  <a:pt x="28115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16"/>
          <p:cNvSpPr/>
          <p:nvPr/>
        </p:nvSpPr>
        <p:spPr>
          <a:xfrm rot="-7465185">
            <a:off x="2161835" y="4426019"/>
            <a:ext cx="189397" cy="136891"/>
          </a:xfrm>
          <a:custGeom>
            <a:avLst/>
            <a:gdLst/>
            <a:ahLst/>
            <a:cxnLst/>
            <a:rect l="l" t="t" r="r" b="b"/>
            <a:pathLst>
              <a:path w="59976" h="14128" extrusionOk="0">
                <a:moveTo>
                  <a:pt x="54812" y="0"/>
                </a:moveTo>
                <a:lnTo>
                  <a:pt x="54411" y="15"/>
                </a:lnTo>
                <a:lnTo>
                  <a:pt x="54010" y="46"/>
                </a:lnTo>
                <a:lnTo>
                  <a:pt x="53609" y="85"/>
                </a:lnTo>
                <a:lnTo>
                  <a:pt x="53234" y="139"/>
                </a:lnTo>
                <a:lnTo>
                  <a:pt x="52860" y="216"/>
                </a:lnTo>
                <a:lnTo>
                  <a:pt x="52485" y="301"/>
                </a:lnTo>
                <a:lnTo>
                  <a:pt x="52111" y="401"/>
                </a:lnTo>
                <a:lnTo>
                  <a:pt x="50800" y="818"/>
                </a:lnTo>
                <a:lnTo>
                  <a:pt x="49462" y="1220"/>
                </a:lnTo>
                <a:lnTo>
                  <a:pt x="48125" y="1621"/>
                </a:lnTo>
                <a:lnTo>
                  <a:pt x="46787" y="2007"/>
                </a:lnTo>
                <a:lnTo>
                  <a:pt x="45423" y="2393"/>
                </a:lnTo>
                <a:lnTo>
                  <a:pt x="44059" y="2771"/>
                </a:lnTo>
                <a:lnTo>
                  <a:pt x="42694" y="3134"/>
                </a:lnTo>
                <a:lnTo>
                  <a:pt x="41303" y="3497"/>
                </a:lnTo>
                <a:lnTo>
                  <a:pt x="39912" y="3852"/>
                </a:lnTo>
                <a:lnTo>
                  <a:pt x="38521" y="4207"/>
                </a:lnTo>
                <a:lnTo>
                  <a:pt x="37103" y="4547"/>
                </a:lnTo>
                <a:lnTo>
                  <a:pt x="35686" y="4879"/>
                </a:lnTo>
                <a:lnTo>
                  <a:pt x="34241" y="5211"/>
                </a:lnTo>
                <a:lnTo>
                  <a:pt x="32797" y="5535"/>
                </a:lnTo>
                <a:lnTo>
                  <a:pt x="31325" y="5852"/>
                </a:lnTo>
                <a:lnTo>
                  <a:pt x="29854" y="6160"/>
                </a:lnTo>
                <a:lnTo>
                  <a:pt x="28356" y="6469"/>
                </a:lnTo>
                <a:lnTo>
                  <a:pt x="26831" y="6770"/>
                </a:lnTo>
                <a:lnTo>
                  <a:pt x="25306" y="7064"/>
                </a:lnTo>
                <a:lnTo>
                  <a:pt x="23782" y="7349"/>
                </a:lnTo>
                <a:lnTo>
                  <a:pt x="22230" y="7635"/>
                </a:lnTo>
                <a:lnTo>
                  <a:pt x="20652" y="7913"/>
                </a:lnTo>
                <a:lnTo>
                  <a:pt x="19047" y="8183"/>
                </a:lnTo>
                <a:lnTo>
                  <a:pt x="17442" y="8453"/>
                </a:lnTo>
                <a:lnTo>
                  <a:pt x="15810" y="8716"/>
                </a:lnTo>
                <a:lnTo>
                  <a:pt x="14151" y="8971"/>
                </a:lnTo>
                <a:lnTo>
                  <a:pt x="12493" y="9225"/>
                </a:lnTo>
                <a:lnTo>
                  <a:pt x="10808" y="9472"/>
                </a:lnTo>
                <a:lnTo>
                  <a:pt x="9096" y="9712"/>
                </a:lnTo>
                <a:lnTo>
                  <a:pt x="7357" y="9951"/>
                </a:lnTo>
                <a:lnTo>
                  <a:pt x="5618" y="10183"/>
                </a:lnTo>
                <a:lnTo>
                  <a:pt x="3826" y="10414"/>
                </a:lnTo>
                <a:lnTo>
                  <a:pt x="3451" y="10468"/>
                </a:lnTo>
                <a:lnTo>
                  <a:pt x="3103" y="10522"/>
                </a:lnTo>
                <a:lnTo>
                  <a:pt x="2756" y="10576"/>
                </a:lnTo>
                <a:lnTo>
                  <a:pt x="2461" y="10638"/>
                </a:lnTo>
                <a:lnTo>
                  <a:pt x="2167" y="10700"/>
                </a:lnTo>
                <a:lnTo>
                  <a:pt x="1873" y="10769"/>
                </a:lnTo>
                <a:lnTo>
                  <a:pt x="1632" y="10839"/>
                </a:lnTo>
                <a:lnTo>
                  <a:pt x="1391" y="10908"/>
                </a:lnTo>
                <a:lnTo>
                  <a:pt x="1177" y="10985"/>
                </a:lnTo>
                <a:lnTo>
                  <a:pt x="990" y="11055"/>
                </a:lnTo>
                <a:lnTo>
                  <a:pt x="803" y="11132"/>
                </a:lnTo>
                <a:lnTo>
                  <a:pt x="642" y="11217"/>
                </a:lnTo>
                <a:lnTo>
                  <a:pt x="509" y="11294"/>
                </a:lnTo>
                <a:lnTo>
                  <a:pt x="375" y="11379"/>
                </a:lnTo>
                <a:lnTo>
                  <a:pt x="268" y="11464"/>
                </a:lnTo>
                <a:lnTo>
                  <a:pt x="188" y="11549"/>
                </a:lnTo>
                <a:lnTo>
                  <a:pt x="107" y="11634"/>
                </a:lnTo>
                <a:lnTo>
                  <a:pt x="54" y="11719"/>
                </a:lnTo>
                <a:lnTo>
                  <a:pt x="27" y="11804"/>
                </a:lnTo>
                <a:lnTo>
                  <a:pt x="0" y="11896"/>
                </a:lnTo>
                <a:lnTo>
                  <a:pt x="0" y="12074"/>
                </a:lnTo>
                <a:lnTo>
                  <a:pt x="54" y="12251"/>
                </a:lnTo>
                <a:lnTo>
                  <a:pt x="161" y="12421"/>
                </a:lnTo>
                <a:lnTo>
                  <a:pt x="321" y="12599"/>
                </a:lnTo>
                <a:lnTo>
                  <a:pt x="562" y="12769"/>
                </a:lnTo>
                <a:lnTo>
                  <a:pt x="830" y="12939"/>
                </a:lnTo>
                <a:lnTo>
                  <a:pt x="1151" y="13093"/>
                </a:lnTo>
                <a:lnTo>
                  <a:pt x="1525" y="13247"/>
                </a:lnTo>
                <a:lnTo>
                  <a:pt x="1926" y="13394"/>
                </a:lnTo>
                <a:lnTo>
                  <a:pt x="2381" y="13533"/>
                </a:lnTo>
                <a:lnTo>
                  <a:pt x="2863" y="13657"/>
                </a:lnTo>
                <a:lnTo>
                  <a:pt x="3398" y="13772"/>
                </a:lnTo>
                <a:lnTo>
                  <a:pt x="3959" y="13865"/>
                </a:lnTo>
                <a:lnTo>
                  <a:pt x="4548" y="13958"/>
                </a:lnTo>
                <a:lnTo>
                  <a:pt x="5163" y="14027"/>
                </a:lnTo>
                <a:lnTo>
                  <a:pt x="5484" y="14050"/>
                </a:lnTo>
                <a:lnTo>
                  <a:pt x="5832" y="14073"/>
                </a:lnTo>
                <a:lnTo>
                  <a:pt x="6153" y="14097"/>
                </a:lnTo>
                <a:lnTo>
                  <a:pt x="6501" y="14112"/>
                </a:lnTo>
                <a:lnTo>
                  <a:pt x="6848" y="14120"/>
                </a:lnTo>
                <a:lnTo>
                  <a:pt x="7196" y="14127"/>
                </a:lnTo>
                <a:lnTo>
                  <a:pt x="7544" y="14127"/>
                </a:lnTo>
                <a:lnTo>
                  <a:pt x="7892" y="14120"/>
                </a:lnTo>
                <a:lnTo>
                  <a:pt x="8266" y="14112"/>
                </a:lnTo>
                <a:lnTo>
                  <a:pt x="8641" y="14097"/>
                </a:lnTo>
                <a:lnTo>
                  <a:pt x="9015" y="14073"/>
                </a:lnTo>
                <a:lnTo>
                  <a:pt x="9390" y="14043"/>
                </a:lnTo>
                <a:lnTo>
                  <a:pt x="9764" y="14012"/>
                </a:lnTo>
                <a:lnTo>
                  <a:pt x="10139" y="13973"/>
                </a:lnTo>
                <a:lnTo>
                  <a:pt x="11985" y="13757"/>
                </a:lnTo>
                <a:lnTo>
                  <a:pt x="13830" y="13525"/>
                </a:lnTo>
                <a:lnTo>
                  <a:pt x="15649" y="13286"/>
                </a:lnTo>
                <a:lnTo>
                  <a:pt x="17468" y="13039"/>
                </a:lnTo>
                <a:lnTo>
                  <a:pt x="19261" y="12769"/>
                </a:lnTo>
                <a:lnTo>
                  <a:pt x="21053" y="12499"/>
                </a:lnTo>
                <a:lnTo>
                  <a:pt x="22819" y="12213"/>
                </a:lnTo>
                <a:lnTo>
                  <a:pt x="24584" y="11912"/>
                </a:lnTo>
                <a:lnTo>
                  <a:pt x="26323" y="11611"/>
                </a:lnTo>
                <a:lnTo>
                  <a:pt x="28035" y="11294"/>
                </a:lnTo>
                <a:lnTo>
                  <a:pt x="29720" y="10962"/>
                </a:lnTo>
                <a:lnTo>
                  <a:pt x="31406" y="10630"/>
                </a:lnTo>
                <a:lnTo>
                  <a:pt x="33064" y="10283"/>
                </a:lnTo>
                <a:lnTo>
                  <a:pt x="34696" y="9928"/>
                </a:lnTo>
                <a:lnTo>
                  <a:pt x="36301" y="9557"/>
                </a:lnTo>
                <a:lnTo>
                  <a:pt x="37906" y="9187"/>
                </a:lnTo>
                <a:lnTo>
                  <a:pt x="39457" y="8801"/>
                </a:lnTo>
                <a:lnTo>
                  <a:pt x="41009" y="8415"/>
                </a:lnTo>
                <a:lnTo>
                  <a:pt x="42507" y="8013"/>
                </a:lnTo>
                <a:lnTo>
                  <a:pt x="43978" y="7604"/>
                </a:lnTo>
                <a:lnTo>
                  <a:pt x="45450" y="7187"/>
                </a:lnTo>
                <a:lnTo>
                  <a:pt x="46867" y="6770"/>
                </a:lnTo>
                <a:lnTo>
                  <a:pt x="48258" y="6338"/>
                </a:lnTo>
                <a:lnTo>
                  <a:pt x="49623" y="5898"/>
                </a:lnTo>
                <a:lnTo>
                  <a:pt x="50960" y="5458"/>
                </a:lnTo>
                <a:lnTo>
                  <a:pt x="52244" y="5010"/>
                </a:lnTo>
                <a:lnTo>
                  <a:pt x="53502" y="4555"/>
                </a:lnTo>
                <a:lnTo>
                  <a:pt x="54732" y="4092"/>
                </a:lnTo>
                <a:lnTo>
                  <a:pt x="55936" y="3621"/>
                </a:lnTo>
                <a:lnTo>
                  <a:pt x="57086" y="3150"/>
                </a:lnTo>
                <a:lnTo>
                  <a:pt x="58210" y="2671"/>
                </a:lnTo>
                <a:lnTo>
                  <a:pt x="59280" y="2185"/>
                </a:lnTo>
                <a:lnTo>
                  <a:pt x="59520" y="2061"/>
                </a:lnTo>
                <a:lnTo>
                  <a:pt x="59681" y="1945"/>
                </a:lnTo>
                <a:lnTo>
                  <a:pt x="59815" y="1822"/>
                </a:lnTo>
                <a:lnTo>
                  <a:pt x="59922" y="1698"/>
                </a:lnTo>
                <a:lnTo>
                  <a:pt x="59948" y="1567"/>
                </a:lnTo>
                <a:lnTo>
                  <a:pt x="59975" y="1444"/>
                </a:lnTo>
                <a:lnTo>
                  <a:pt x="59922" y="1328"/>
                </a:lnTo>
                <a:lnTo>
                  <a:pt x="59841" y="1204"/>
                </a:lnTo>
                <a:lnTo>
                  <a:pt x="59734" y="1089"/>
                </a:lnTo>
                <a:lnTo>
                  <a:pt x="59601" y="973"/>
                </a:lnTo>
                <a:lnTo>
                  <a:pt x="59413" y="857"/>
                </a:lnTo>
                <a:lnTo>
                  <a:pt x="59226" y="749"/>
                </a:lnTo>
                <a:lnTo>
                  <a:pt x="58985" y="648"/>
                </a:lnTo>
                <a:lnTo>
                  <a:pt x="58718" y="548"/>
                </a:lnTo>
                <a:lnTo>
                  <a:pt x="58450" y="455"/>
                </a:lnTo>
                <a:lnTo>
                  <a:pt x="58156" y="371"/>
                </a:lnTo>
                <a:lnTo>
                  <a:pt x="57835" y="293"/>
                </a:lnTo>
                <a:lnTo>
                  <a:pt x="57487" y="224"/>
                </a:lnTo>
                <a:lnTo>
                  <a:pt x="57140" y="162"/>
                </a:lnTo>
                <a:lnTo>
                  <a:pt x="56765" y="108"/>
                </a:lnTo>
                <a:lnTo>
                  <a:pt x="56391" y="69"/>
                </a:lnTo>
                <a:lnTo>
                  <a:pt x="55989" y="31"/>
                </a:lnTo>
                <a:lnTo>
                  <a:pt x="55615" y="8"/>
                </a:lnTo>
                <a:lnTo>
                  <a:pt x="5521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6"/>
          <p:cNvSpPr/>
          <p:nvPr/>
        </p:nvSpPr>
        <p:spPr>
          <a:xfrm rot="-7465185">
            <a:off x="2450075" y="4643371"/>
            <a:ext cx="142935" cy="54018"/>
          </a:xfrm>
          <a:custGeom>
            <a:avLst/>
            <a:gdLst/>
            <a:ahLst/>
            <a:cxnLst/>
            <a:rect l="l" t="t" r="r" b="b"/>
            <a:pathLst>
              <a:path w="45263" h="5575" extrusionOk="0">
                <a:moveTo>
                  <a:pt x="43256" y="1"/>
                </a:moveTo>
                <a:lnTo>
                  <a:pt x="43069" y="8"/>
                </a:lnTo>
                <a:lnTo>
                  <a:pt x="42855" y="16"/>
                </a:lnTo>
                <a:lnTo>
                  <a:pt x="40340" y="186"/>
                </a:lnTo>
                <a:lnTo>
                  <a:pt x="37852" y="333"/>
                </a:lnTo>
                <a:lnTo>
                  <a:pt x="35338" y="479"/>
                </a:lnTo>
                <a:lnTo>
                  <a:pt x="32823" y="611"/>
                </a:lnTo>
                <a:lnTo>
                  <a:pt x="30335" y="734"/>
                </a:lnTo>
                <a:lnTo>
                  <a:pt x="27794" y="850"/>
                </a:lnTo>
                <a:lnTo>
                  <a:pt x="22738" y="1081"/>
                </a:lnTo>
                <a:lnTo>
                  <a:pt x="21508" y="1135"/>
                </a:lnTo>
                <a:lnTo>
                  <a:pt x="20277" y="1182"/>
                </a:lnTo>
                <a:lnTo>
                  <a:pt x="17843" y="1274"/>
                </a:lnTo>
                <a:lnTo>
                  <a:pt x="15382" y="1359"/>
                </a:lnTo>
                <a:lnTo>
                  <a:pt x="12947" y="1452"/>
                </a:lnTo>
                <a:lnTo>
                  <a:pt x="11717" y="1514"/>
                </a:lnTo>
                <a:lnTo>
                  <a:pt x="10513" y="1575"/>
                </a:lnTo>
                <a:lnTo>
                  <a:pt x="9309" y="1645"/>
                </a:lnTo>
                <a:lnTo>
                  <a:pt x="8132" y="1722"/>
                </a:lnTo>
                <a:lnTo>
                  <a:pt x="6929" y="1815"/>
                </a:lnTo>
                <a:lnTo>
                  <a:pt x="5751" y="1915"/>
                </a:lnTo>
                <a:lnTo>
                  <a:pt x="4601" y="2031"/>
                </a:lnTo>
                <a:lnTo>
                  <a:pt x="3451" y="2154"/>
                </a:lnTo>
                <a:lnTo>
                  <a:pt x="3130" y="2201"/>
                </a:lnTo>
                <a:lnTo>
                  <a:pt x="2836" y="2239"/>
                </a:lnTo>
                <a:lnTo>
                  <a:pt x="2568" y="2286"/>
                </a:lnTo>
                <a:lnTo>
                  <a:pt x="2301" y="2332"/>
                </a:lnTo>
                <a:lnTo>
                  <a:pt x="2060" y="2386"/>
                </a:lnTo>
                <a:lnTo>
                  <a:pt x="1819" y="2440"/>
                </a:lnTo>
                <a:lnTo>
                  <a:pt x="1391" y="2548"/>
                </a:lnTo>
                <a:lnTo>
                  <a:pt x="1043" y="2672"/>
                </a:lnTo>
                <a:lnTo>
                  <a:pt x="722" y="2803"/>
                </a:lnTo>
                <a:lnTo>
                  <a:pt x="482" y="2942"/>
                </a:lnTo>
                <a:lnTo>
                  <a:pt x="294" y="3081"/>
                </a:lnTo>
                <a:lnTo>
                  <a:pt x="134" y="3228"/>
                </a:lnTo>
                <a:lnTo>
                  <a:pt x="54" y="3374"/>
                </a:lnTo>
                <a:lnTo>
                  <a:pt x="0" y="3529"/>
                </a:lnTo>
                <a:lnTo>
                  <a:pt x="0" y="3683"/>
                </a:lnTo>
                <a:lnTo>
                  <a:pt x="54" y="3837"/>
                </a:lnTo>
                <a:lnTo>
                  <a:pt x="134" y="3992"/>
                </a:lnTo>
                <a:lnTo>
                  <a:pt x="294" y="4146"/>
                </a:lnTo>
                <a:lnTo>
                  <a:pt x="455" y="4293"/>
                </a:lnTo>
                <a:lnTo>
                  <a:pt x="669" y="4440"/>
                </a:lnTo>
                <a:lnTo>
                  <a:pt x="936" y="4586"/>
                </a:lnTo>
                <a:lnTo>
                  <a:pt x="1231" y="4717"/>
                </a:lnTo>
                <a:lnTo>
                  <a:pt x="1552" y="4849"/>
                </a:lnTo>
                <a:lnTo>
                  <a:pt x="1899" y="4972"/>
                </a:lnTo>
                <a:lnTo>
                  <a:pt x="2301" y="5088"/>
                </a:lnTo>
                <a:lnTo>
                  <a:pt x="2729" y="5196"/>
                </a:lnTo>
                <a:lnTo>
                  <a:pt x="3183" y="5289"/>
                </a:lnTo>
                <a:lnTo>
                  <a:pt x="3665" y="5374"/>
                </a:lnTo>
                <a:lnTo>
                  <a:pt x="4173" y="5443"/>
                </a:lnTo>
                <a:lnTo>
                  <a:pt x="4708" y="5497"/>
                </a:lnTo>
                <a:lnTo>
                  <a:pt x="5243" y="5544"/>
                </a:lnTo>
                <a:lnTo>
                  <a:pt x="5832" y="5567"/>
                </a:lnTo>
                <a:lnTo>
                  <a:pt x="6420" y="5574"/>
                </a:lnTo>
                <a:lnTo>
                  <a:pt x="7036" y="5567"/>
                </a:lnTo>
                <a:lnTo>
                  <a:pt x="7651" y="5544"/>
                </a:lnTo>
                <a:lnTo>
                  <a:pt x="8855" y="5466"/>
                </a:lnTo>
                <a:lnTo>
                  <a:pt x="10005" y="5381"/>
                </a:lnTo>
                <a:lnTo>
                  <a:pt x="11182" y="5281"/>
                </a:lnTo>
                <a:lnTo>
                  <a:pt x="12305" y="5165"/>
                </a:lnTo>
                <a:lnTo>
                  <a:pt x="13456" y="5034"/>
                </a:lnTo>
                <a:lnTo>
                  <a:pt x="14579" y="4903"/>
                </a:lnTo>
                <a:lnTo>
                  <a:pt x="15703" y="4756"/>
                </a:lnTo>
                <a:lnTo>
                  <a:pt x="16799" y="4609"/>
                </a:lnTo>
                <a:lnTo>
                  <a:pt x="19020" y="4293"/>
                </a:lnTo>
                <a:lnTo>
                  <a:pt x="21187" y="3976"/>
                </a:lnTo>
                <a:lnTo>
                  <a:pt x="23380" y="3660"/>
                </a:lnTo>
                <a:lnTo>
                  <a:pt x="24477" y="3505"/>
                </a:lnTo>
                <a:lnTo>
                  <a:pt x="25574" y="3359"/>
                </a:lnTo>
                <a:lnTo>
                  <a:pt x="30202" y="2757"/>
                </a:lnTo>
                <a:lnTo>
                  <a:pt x="32502" y="2456"/>
                </a:lnTo>
                <a:lnTo>
                  <a:pt x="34803" y="2162"/>
                </a:lnTo>
                <a:lnTo>
                  <a:pt x="37103" y="1884"/>
                </a:lnTo>
                <a:lnTo>
                  <a:pt x="39431" y="1606"/>
                </a:lnTo>
                <a:lnTo>
                  <a:pt x="41811" y="1336"/>
                </a:lnTo>
                <a:lnTo>
                  <a:pt x="44192" y="1081"/>
                </a:lnTo>
                <a:lnTo>
                  <a:pt x="44379" y="1058"/>
                </a:lnTo>
                <a:lnTo>
                  <a:pt x="44540" y="1035"/>
                </a:lnTo>
                <a:lnTo>
                  <a:pt x="44700" y="1004"/>
                </a:lnTo>
                <a:lnTo>
                  <a:pt x="44834" y="966"/>
                </a:lnTo>
                <a:lnTo>
                  <a:pt x="44941" y="927"/>
                </a:lnTo>
                <a:lnTo>
                  <a:pt x="45048" y="888"/>
                </a:lnTo>
                <a:lnTo>
                  <a:pt x="45128" y="842"/>
                </a:lnTo>
                <a:lnTo>
                  <a:pt x="45182" y="804"/>
                </a:lnTo>
                <a:lnTo>
                  <a:pt x="45235" y="757"/>
                </a:lnTo>
                <a:lnTo>
                  <a:pt x="45262" y="703"/>
                </a:lnTo>
                <a:lnTo>
                  <a:pt x="45262" y="611"/>
                </a:lnTo>
                <a:lnTo>
                  <a:pt x="45235" y="510"/>
                </a:lnTo>
                <a:lnTo>
                  <a:pt x="45128" y="410"/>
                </a:lnTo>
                <a:lnTo>
                  <a:pt x="44968" y="317"/>
                </a:lnTo>
                <a:lnTo>
                  <a:pt x="44781" y="232"/>
                </a:lnTo>
                <a:lnTo>
                  <a:pt x="44540" y="155"/>
                </a:lnTo>
                <a:lnTo>
                  <a:pt x="44272" y="86"/>
                </a:lnTo>
                <a:lnTo>
                  <a:pt x="44112" y="62"/>
                </a:lnTo>
                <a:lnTo>
                  <a:pt x="43951" y="39"/>
                </a:lnTo>
                <a:lnTo>
                  <a:pt x="43791" y="24"/>
                </a:lnTo>
                <a:lnTo>
                  <a:pt x="43630" y="8"/>
                </a:lnTo>
                <a:lnTo>
                  <a:pt x="43443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6"/>
          <p:cNvSpPr/>
          <p:nvPr/>
        </p:nvSpPr>
        <p:spPr>
          <a:xfrm rot="-7465185">
            <a:off x="2604487" y="4776665"/>
            <a:ext cx="135420" cy="63969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6"/>
          <p:cNvSpPr/>
          <p:nvPr/>
        </p:nvSpPr>
        <p:spPr>
          <a:xfrm rot="8100000">
            <a:off x="7868732" y="685916"/>
            <a:ext cx="488502" cy="233958"/>
          </a:xfrm>
          <a:custGeom>
            <a:avLst/>
            <a:gdLst/>
            <a:ahLst/>
            <a:cxnLst/>
            <a:rect l="l" t="t" r="r" b="b"/>
            <a:pathLst>
              <a:path w="155072" h="40622" extrusionOk="0">
                <a:moveTo>
                  <a:pt x="151855" y="1"/>
                </a:moveTo>
                <a:lnTo>
                  <a:pt x="151545" y="12"/>
                </a:lnTo>
                <a:lnTo>
                  <a:pt x="151235" y="35"/>
                </a:lnTo>
                <a:lnTo>
                  <a:pt x="150925" y="69"/>
                </a:lnTo>
                <a:lnTo>
                  <a:pt x="150616" y="126"/>
                </a:lnTo>
                <a:lnTo>
                  <a:pt x="145826" y="1117"/>
                </a:lnTo>
                <a:lnTo>
                  <a:pt x="141061" y="2119"/>
                </a:lnTo>
                <a:lnTo>
                  <a:pt x="136271" y="3122"/>
                </a:lnTo>
                <a:lnTo>
                  <a:pt x="131506" y="4147"/>
                </a:lnTo>
                <a:lnTo>
                  <a:pt x="126740" y="5172"/>
                </a:lnTo>
                <a:lnTo>
                  <a:pt x="121975" y="6209"/>
                </a:lnTo>
                <a:lnTo>
                  <a:pt x="117209" y="7257"/>
                </a:lnTo>
                <a:lnTo>
                  <a:pt x="112444" y="8316"/>
                </a:lnTo>
                <a:lnTo>
                  <a:pt x="107678" y="9387"/>
                </a:lnTo>
                <a:lnTo>
                  <a:pt x="102936" y="10458"/>
                </a:lnTo>
                <a:lnTo>
                  <a:pt x="98195" y="11551"/>
                </a:lnTo>
                <a:lnTo>
                  <a:pt x="93453" y="12656"/>
                </a:lnTo>
                <a:lnTo>
                  <a:pt x="88735" y="13761"/>
                </a:lnTo>
                <a:lnTo>
                  <a:pt x="84017" y="14889"/>
                </a:lnTo>
                <a:lnTo>
                  <a:pt x="79323" y="16016"/>
                </a:lnTo>
                <a:lnTo>
                  <a:pt x="74629" y="17155"/>
                </a:lnTo>
                <a:lnTo>
                  <a:pt x="69959" y="18317"/>
                </a:lnTo>
                <a:lnTo>
                  <a:pt x="65289" y="19479"/>
                </a:lnTo>
                <a:lnTo>
                  <a:pt x="60642" y="20664"/>
                </a:lnTo>
                <a:lnTo>
                  <a:pt x="55996" y="21849"/>
                </a:lnTo>
                <a:lnTo>
                  <a:pt x="51397" y="23056"/>
                </a:lnTo>
                <a:lnTo>
                  <a:pt x="46774" y="24264"/>
                </a:lnTo>
                <a:lnTo>
                  <a:pt x="42200" y="25494"/>
                </a:lnTo>
                <a:lnTo>
                  <a:pt x="37625" y="26735"/>
                </a:lnTo>
                <a:lnTo>
                  <a:pt x="33074" y="27988"/>
                </a:lnTo>
                <a:lnTo>
                  <a:pt x="28546" y="29253"/>
                </a:lnTo>
                <a:lnTo>
                  <a:pt x="24043" y="30529"/>
                </a:lnTo>
                <a:lnTo>
                  <a:pt x="19563" y="31816"/>
                </a:lnTo>
                <a:lnTo>
                  <a:pt x="15107" y="33114"/>
                </a:lnTo>
                <a:lnTo>
                  <a:pt x="10675" y="34436"/>
                </a:lnTo>
                <a:lnTo>
                  <a:pt x="6243" y="35768"/>
                </a:lnTo>
                <a:lnTo>
                  <a:pt x="1859" y="37101"/>
                </a:lnTo>
                <a:lnTo>
                  <a:pt x="1478" y="37238"/>
                </a:lnTo>
                <a:lnTo>
                  <a:pt x="1168" y="37375"/>
                </a:lnTo>
                <a:lnTo>
                  <a:pt x="882" y="37511"/>
                </a:lnTo>
                <a:lnTo>
                  <a:pt x="620" y="37671"/>
                </a:lnTo>
                <a:lnTo>
                  <a:pt x="430" y="37830"/>
                </a:lnTo>
                <a:lnTo>
                  <a:pt x="263" y="37990"/>
                </a:lnTo>
                <a:lnTo>
                  <a:pt x="144" y="38161"/>
                </a:lnTo>
                <a:lnTo>
                  <a:pt x="72" y="38331"/>
                </a:lnTo>
                <a:lnTo>
                  <a:pt x="24" y="38502"/>
                </a:lnTo>
                <a:lnTo>
                  <a:pt x="1" y="38673"/>
                </a:lnTo>
                <a:lnTo>
                  <a:pt x="24" y="38855"/>
                </a:lnTo>
                <a:lnTo>
                  <a:pt x="72" y="39026"/>
                </a:lnTo>
                <a:lnTo>
                  <a:pt x="167" y="39186"/>
                </a:lnTo>
                <a:lnTo>
                  <a:pt x="287" y="39357"/>
                </a:lnTo>
                <a:lnTo>
                  <a:pt x="430" y="39516"/>
                </a:lnTo>
                <a:lnTo>
                  <a:pt x="596" y="39664"/>
                </a:lnTo>
                <a:lnTo>
                  <a:pt x="787" y="39812"/>
                </a:lnTo>
                <a:lnTo>
                  <a:pt x="1001" y="39949"/>
                </a:lnTo>
                <a:lnTo>
                  <a:pt x="1240" y="40074"/>
                </a:lnTo>
                <a:lnTo>
                  <a:pt x="1502" y="40200"/>
                </a:lnTo>
                <a:lnTo>
                  <a:pt x="1788" y="40302"/>
                </a:lnTo>
                <a:lnTo>
                  <a:pt x="2074" y="40393"/>
                </a:lnTo>
                <a:lnTo>
                  <a:pt x="2407" y="40473"/>
                </a:lnTo>
                <a:lnTo>
                  <a:pt x="2741" y="40530"/>
                </a:lnTo>
                <a:lnTo>
                  <a:pt x="3098" y="40576"/>
                </a:lnTo>
                <a:lnTo>
                  <a:pt x="3456" y="40610"/>
                </a:lnTo>
                <a:lnTo>
                  <a:pt x="3837" y="40621"/>
                </a:lnTo>
                <a:lnTo>
                  <a:pt x="4218" y="40610"/>
                </a:lnTo>
                <a:lnTo>
                  <a:pt x="4599" y="40576"/>
                </a:lnTo>
                <a:lnTo>
                  <a:pt x="5004" y="40530"/>
                </a:lnTo>
                <a:lnTo>
                  <a:pt x="5410" y="40450"/>
                </a:lnTo>
                <a:lnTo>
                  <a:pt x="5838" y="40359"/>
                </a:lnTo>
                <a:lnTo>
                  <a:pt x="24162" y="35472"/>
                </a:lnTo>
                <a:lnTo>
                  <a:pt x="42485" y="30597"/>
                </a:lnTo>
                <a:lnTo>
                  <a:pt x="51635" y="28171"/>
                </a:lnTo>
                <a:lnTo>
                  <a:pt x="60809" y="25756"/>
                </a:lnTo>
                <a:lnTo>
                  <a:pt x="69959" y="23352"/>
                </a:lnTo>
                <a:lnTo>
                  <a:pt x="79156" y="20971"/>
                </a:lnTo>
                <a:lnTo>
                  <a:pt x="88354" y="18591"/>
                </a:lnTo>
                <a:lnTo>
                  <a:pt x="97575" y="16233"/>
                </a:lnTo>
                <a:lnTo>
                  <a:pt x="106820" y="13898"/>
                </a:lnTo>
                <a:lnTo>
                  <a:pt x="116089" y="11574"/>
                </a:lnTo>
                <a:lnTo>
                  <a:pt x="120736" y="10423"/>
                </a:lnTo>
                <a:lnTo>
                  <a:pt x="125406" y="9273"/>
                </a:lnTo>
                <a:lnTo>
                  <a:pt x="130076" y="8134"/>
                </a:lnTo>
                <a:lnTo>
                  <a:pt x="134746" y="7006"/>
                </a:lnTo>
                <a:lnTo>
                  <a:pt x="139441" y="5878"/>
                </a:lnTo>
                <a:lnTo>
                  <a:pt x="144135" y="4751"/>
                </a:lnTo>
                <a:lnTo>
                  <a:pt x="148829" y="3646"/>
                </a:lnTo>
                <a:lnTo>
                  <a:pt x="153547" y="2529"/>
                </a:lnTo>
                <a:lnTo>
                  <a:pt x="153856" y="2450"/>
                </a:lnTo>
                <a:lnTo>
                  <a:pt x="154118" y="2370"/>
                </a:lnTo>
                <a:lnTo>
                  <a:pt x="154357" y="2279"/>
                </a:lnTo>
                <a:lnTo>
                  <a:pt x="154547" y="2176"/>
                </a:lnTo>
                <a:lnTo>
                  <a:pt x="154714" y="2062"/>
                </a:lnTo>
                <a:lnTo>
                  <a:pt x="154833" y="1960"/>
                </a:lnTo>
                <a:lnTo>
                  <a:pt x="154952" y="1846"/>
                </a:lnTo>
                <a:lnTo>
                  <a:pt x="155024" y="1721"/>
                </a:lnTo>
                <a:lnTo>
                  <a:pt x="155048" y="1607"/>
                </a:lnTo>
                <a:lnTo>
                  <a:pt x="155072" y="1481"/>
                </a:lnTo>
                <a:lnTo>
                  <a:pt x="155048" y="1356"/>
                </a:lnTo>
                <a:lnTo>
                  <a:pt x="155024" y="1242"/>
                </a:lnTo>
                <a:lnTo>
                  <a:pt x="154952" y="1117"/>
                </a:lnTo>
                <a:lnTo>
                  <a:pt x="154881" y="1003"/>
                </a:lnTo>
                <a:lnTo>
                  <a:pt x="154762" y="878"/>
                </a:lnTo>
                <a:lnTo>
                  <a:pt x="154643" y="775"/>
                </a:lnTo>
                <a:lnTo>
                  <a:pt x="154476" y="661"/>
                </a:lnTo>
                <a:lnTo>
                  <a:pt x="154309" y="559"/>
                </a:lnTo>
                <a:lnTo>
                  <a:pt x="154118" y="468"/>
                </a:lnTo>
                <a:lnTo>
                  <a:pt x="153928" y="376"/>
                </a:lnTo>
                <a:lnTo>
                  <a:pt x="153713" y="285"/>
                </a:lnTo>
                <a:lnTo>
                  <a:pt x="153475" y="217"/>
                </a:lnTo>
                <a:lnTo>
                  <a:pt x="153237" y="149"/>
                </a:lnTo>
                <a:lnTo>
                  <a:pt x="152975" y="103"/>
                </a:lnTo>
                <a:lnTo>
                  <a:pt x="152713" y="57"/>
                </a:lnTo>
                <a:lnTo>
                  <a:pt x="152427" y="23"/>
                </a:lnTo>
                <a:lnTo>
                  <a:pt x="152141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6"/>
          <p:cNvSpPr/>
          <p:nvPr/>
        </p:nvSpPr>
        <p:spPr>
          <a:xfrm rot="8100000">
            <a:off x="8084969" y="728706"/>
            <a:ext cx="429279" cy="208369"/>
          </a:xfrm>
          <a:custGeom>
            <a:avLst/>
            <a:gdLst/>
            <a:ahLst/>
            <a:cxnLst/>
            <a:rect l="l" t="t" r="r" b="b"/>
            <a:pathLst>
              <a:path w="136272" h="36179" extrusionOk="0">
                <a:moveTo>
                  <a:pt x="133484" y="0"/>
                </a:moveTo>
                <a:lnTo>
                  <a:pt x="133222" y="23"/>
                </a:lnTo>
                <a:lnTo>
                  <a:pt x="132960" y="46"/>
                </a:lnTo>
                <a:lnTo>
                  <a:pt x="132698" y="91"/>
                </a:lnTo>
                <a:lnTo>
                  <a:pt x="132435" y="148"/>
                </a:lnTo>
                <a:lnTo>
                  <a:pt x="116209" y="4192"/>
                </a:lnTo>
                <a:lnTo>
                  <a:pt x="99982" y="8236"/>
                </a:lnTo>
                <a:lnTo>
                  <a:pt x="83779" y="12291"/>
                </a:lnTo>
                <a:lnTo>
                  <a:pt x="67553" y="16324"/>
                </a:lnTo>
                <a:lnTo>
                  <a:pt x="59427" y="18340"/>
                </a:lnTo>
                <a:lnTo>
                  <a:pt x="51302" y="20345"/>
                </a:lnTo>
                <a:lnTo>
                  <a:pt x="43177" y="22338"/>
                </a:lnTo>
                <a:lnTo>
                  <a:pt x="35028" y="24332"/>
                </a:lnTo>
                <a:lnTo>
                  <a:pt x="26855" y="26302"/>
                </a:lnTo>
                <a:lnTo>
                  <a:pt x="18682" y="28261"/>
                </a:lnTo>
                <a:lnTo>
                  <a:pt x="10509" y="30221"/>
                </a:lnTo>
                <a:lnTo>
                  <a:pt x="2288" y="32146"/>
                </a:lnTo>
                <a:lnTo>
                  <a:pt x="1836" y="32271"/>
                </a:lnTo>
                <a:lnTo>
                  <a:pt x="1431" y="32408"/>
                </a:lnTo>
                <a:lnTo>
                  <a:pt x="1073" y="32556"/>
                </a:lnTo>
                <a:lnTo>
                  <a:pt x="787" y="32715"/>
                </a:lnTo>
                <a:lnTo>
                  <a:pt x="525" y="32886"/>
                </a:lnTo>
                <a:lnTo>
                  <a:pt x="334" y="33068"/>
                </a:lnTo>
                <a:lnTo>
                  <a:pt x="192" y="33251"/>
                </a:lnTo>
                <a:lnTo>
                  <a:pt x="72" y="33444"/>
                </a:lnTo>
                <a:lnTo>
                  <a:pt x="25" y="33638"/>
                </a:lnTo>
                <a:lnTo>
                  <a:pt x="1" y="33832"/>
                </a:lnTo>
                <a:lnTo>
                  <a:pt x="25" y="34037"/>
                </a:lnTo>
                <a:lnTo>
                  <a:pt x="96" y="34230"/>
                </a:lnTo>
                <a:lnTo>
                  <a:pt x="192" y="34424"/>
                </a:lnTo>
                <a:lnTo>
                  <a:pt x="334" y="34618"/>
                </a:lnTo>
                <a:lnTo>
                  <a:pt x="501" y="34811"/>
                </a:lnTo>
                <a:lnTo>
                  <a:pt x="692" y="34994"/>
                </a:lnTo>
                <a:lnTo>
                  <a:pt x="930" y="35164"/>
                </a:lnTo>
                <a:lnTo>
                  <a:pt x="1192" y="35335"/>
                </a:lnTo>
                <a:lnTo>
                  <a:pt x="1478" y="35483"/>
                </a:lnTo>
                <a:lnTo>
                  <a:pt x="1788" y="35631"/>
                </a:lnTo>
                <a:lnTo>
                  <a:pt x="2122" y="35757"/>
                </a:lnTo>
                <a:lnTo>
                  <a:pt x="2479" y="35882"/>
                </a:lnTo>
                <a:lnTo>
                  <a:pt x="2860" y="35973"/>
                </a:lnTo>
                <a:lnTo>
                  <a:pt x="3241" y="36053"/>
                </a:lnTo>
                <a:lnTo>
                  <a:pt x="3670" y="36121"/>
                </a:lnTo>
                <a:lnTo>
                  <a:pt x="4099" y="36167"/>
                </a:lnTo>
                <a:lnTo>
                  <a:pt x="4528" y="36178"/>
                </a:lnTo>
                <a:lnTo>
                  <a:pt x="4981" y="36178"/>
                </a:lnTo>
                <a:lnTo>
                  <a:pt x="5457" y="36155"/>
                </a:lnTo>
                <a:lnTo>
                  <a:pt x="5910" y="36098"/>
                </a:lnTo>
                <a:lnTo>
                  <a:pt x="6387" y="36007"/>
                </a:lnTo>
                <a:lnTo>
                  <a:pt x="6887" y="35905"/>
                </a:lnTo>
                <a:lnTo>
                  <a:pt x="22923" y="31724"/>
                </a:lnTo>
                <a:lnTo>
                  <a:pt x="38983" y="27555"/>
                </a:lnTo>
                <a:lnTo>
                  <a:pt x="55043" y="23397"/>
                </a:lnTo>
                <a:lnTo>
                  <a:pt x="71103" y="19228"/>
                </a:lnTo>
                <a:lnTo>
                  <a:pt x="79133" y="17132"/>
                </a:lnTo>
                <a:lnTo>
                  <a:pt x="87139" y="15036"/>
                </a:lnTo>
                <a:lnTo>
                  <a:pt x="95169" y="12940"/>
                </a:lnTo>
                <a:lnTo>
                  <a:pt x="103151" y="10822"/>
                </a:lnTo>
                <a:lnTo>
                  <a:pt x="111133" y="8703"/>
                </a:lnTo>
                <a:lnTo>
                  <a:pt x="119116" y="6573"/>
                </a:lnTo>
                <a:lnTo>
                  <a:pt x="127074" y="4420"/>
                </a:lnTo>
                <a:lnTo>
                  <a:pt x="135009" y="2256"/>
                </a:lnTo>
                <a:lnTo>
                  <a:pt x="135247" y="2187"/>
                </a:lnTo>
                <a:lnTo>
                  <a:pt x="135485" y="2096"/>
                </a:lnTo>
                <a:lnTo>
                  <a:pt x="135676" y="2005"/>
                </a:lnTo>
                <a:lnTo>
                  <a:pt x="135843" y="1914"/>
                </a:lnTo>
                <a:lnTo>
                  <a:pt x="135962" y="1811"/>
                </a:lnTo>
                <a:lnTo>
                  <a:pt x="136081" y="1709"/>
                </a:lnTo>
                <a:lnTo>
                  <a:pt x="136153" y="1606"/>
                </a:lnTo>
                <a:lnTo>
                  <a:pt x="136224" y="1492"/>
                </a:lnTo>
                <a:lnTo>
                  <a:pt x="136248" y="1390"/>
                </a:lnTo>
                <a:lnTo>
                  <a:pt x="136272" y="1276"/>
                </a:lnTo>
                <a:lnTo>
                  <a:pt x="136248" y="1173"/>
                </a:lnTo>
                <a:lnTo>
                  <a:pt x="136224" y="1060"/>
                </a:lnTo>
                <a:lnTo>
                  <a:pt x="136153" y="946"/>
                </a:lnTo>
                <a:lnTo>
                  <a:pt x="136081" y="843"/>
                </a:lnTo>
                <a:lnTo>
                  <a:pt x="135986" y="741"/>
                </a:lnTo>
                <a:lnTo>
                  <a:pt x="135890" y="638"/>
                </a:lnTo>
                <a:lnTo>
                  <a:pt x="135747" y="547"/>
                </a:lnTo>
                <a:lnTo>
                  <a:pt x="135605" y="456"/>
                </a:lnTo>
                <a:lnTo>
                  <a:pt x="135438" y="376"/>
                </a:lnTo>
                <a:lnTo>
                  <a:pt x="135271" y="296"/>
                </a:lnTo>
                <a:lnTo>
                  <a:pt x="135080" y="228"/>
                </a:lnTo>
                <a:lnTo>
                  <a:pt x="134890" y="160"/>
                </a:lnTo>
                <a:lnTo>
                  <a:pt x="134675" y="114"/>
                </a:lnTo>
                <a:lnTo>
                  <a:pt x="134461" y="69"/>
                </a:lnTo>
                <a:lnTo>
                  <a:pt x="134223" y="34"/>
                </a:lnTo>
                <a:lnTo>
                  <a:pt x="133984" y="12"/>
                </a:lnTo>
                <a:lnTo>
                  <a:pt x="13374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6"/>
          <p:cNvSpPr/>
          <p:nvPr/>
        </p:nvSpPr>
        <p:spPr>
          <a:xfrm rot="-900126">
            <a:off x="7899833" y="2751452"/>
            <a:ext cx="339047" cy="643114"/>
          </a:xfrm>
          <a:custGeom>
            <a:avLst/>
            <a:gdLst/>
            <a:ahLst/>
            <a:cxnLst/>
            <a:rect l="l" t="t" r="r" b="b"/>
            <a:pathLst>
              <a:path w="41892" h="79462" extrusionOk="0">
                <a:moveTo>
                  <a:pt x="2278" y="0"/>
                </a:moveTo>
                <a:lnTo>
                  <a:pt x="2191" y="7"/>
                </a:lnTo>
                <a:lnTo>
                  <a:pt x="2110" y="15"/>
                </a:lnTo>
                <a:lnTo>
                  <a:pt x="2029" y="29"/>
                </a:lnTo>
                <a:lnTo>
                  <a:pt x="1948" y="50"/>
                </a:lnTo>
                <a:lnTo>
                  <a:pt x="1861" y="72"/>
                </a:lnTo>
                <a:lnTo>
                  <a:pt x="1781" y="100"/>
                </a:lnTo>
                <a:lnTo>
                  <a:pt x="1700" y="129"/>
                </a:lnTo>
                <a:lnTo>
                  <a:pt x="1625" y="165"/>
                </a:lnTo>
                <a:lnTo>
                  <a:pt x="1468" y="251"/>
                </a:lnTo>
                <a:lnTo>
                  <a:pt x="1312" y="351"/>
                </a:lnTo>
                <a:lnTo>
                  <a:pt x="1168" y="473"/>
                </a:lnTo>
                <a:lnTo>
                  <a:pt x="1023" y="601"/>
                </a:lnTo>
                <a:lnTo>
                  <a:pt x="891" y="745"/>
                </a:lnTo>
                <a:lnTo>
                  <a:pt x="763" y="895"/>
                </a:lnTo>
                <a:lnTo>
                  <a:pt x="642" y="1059"/>
                </a:lnTo>
                <a:lnTo>
                  <a:pt x="526" y="1238"/>
                </a:lnTo>
                <a:lnTo>
                  <a:pt x="422" y="1424"/>
                </a:lnTo>
                <a:lnTo>
                  <a:pt x="330" y="1618"/>
                </a:lnTo>
                <a:lnTo>
                  <a:pt x="243" y="1818"/>
                </a:lnTo>
                <a:lnTo>
                  <a:pt x="174" y="2019"/>
                </a:lnTo>
                <a:lnTo>
                  <a:pt x="110" y="2233"/>
                </a:lnTo>
                <a:lnTo>
                  <a:pt x="64" y="2448"/>
                </a:lnTo>
                <a:lnTo>
                  <a:pt x="29" y="2670"/>
                </a:lnTo>
                <a:lnTo>
                  <a:pt x="18" y="2784"/>
                </a:lnTo>
                <a:lnTo>
                  <a:pt x="6" y="2892"/>
                </a:lnTo>
                <a:lnTo>
                  <a:pt x="0" y="3006"/>
                </a:lnTo>
                <a:lnTo>
                  <a:pt x="0" y="3121"/>
                </a:lnTo>
                <a:lnTo>
                  <a:pt x="0" y="3228"/>
                </a:lnTo>
                <a:lnTo>
                  <a:pt x="6" y="3343"/>
                </a:lnTo>
                <a:lnTo>
                  <a:pt x="18" y="3457"/>
                </a:lnTo>
                <a:lnTo>
                  <a:pt x="35" y="3572"/>
                </a:lnTo>
                <a:lnTo>
                  <a:pt x="700" y="8216"/>
                </a:lnTo>
                <a:lnTo>
                  <a:pt x="1382" y="12861"/>
                </a:lnTo>
                <a:lnTo>
                  <a:pt x="1723" y="15187"/>
                </a:lnTo>
                <a:lnTo>
                  <a:pt x="2075" y="17513"/>
                </a:lnTo>
                <a:lnTo>
                  <a:pt x="2422" y="19839"/>
                </a:lnTo>
                <a:lnTo>
                  <a:pt x="2780" y="22158"/>
                </a:lnTo>
                <a:lnTo>
                  <a:pt x="3139" y="24484"/>
                </a:lnTo>
                <a:lnTo>
                  <a:pt x="3503" y="26802"/>
                </a:lnTo>
                <a:lnTo>
                  <a:pt x="3873" y="29121"/>
                </a:lnTo>
                <a:lnTo>
                  <a:pt x="4249" y="31440"/>
                </a:lnTo>
                <a:lnTo>
                  <a:pt x="4630" y="33759"/>
                </a:lnTo>
                <a:lnTo>
                  <a:pt x="5017" y="36078"/>
                </a:lnTo>
                <a:lnTo>
                  <a:pt x="5410" y="38396"/>
                </a:lnTo>
                <a:lnTo>
                  <a:pt x="5815" y="40708"/>
                </a:lnTo>
                <a:lnTo>
                  <a:pt x="6219" y="43020"/>
                </a:lnTo>
                <a:lnTo>
                  <a:pt x="6636" y="45324"/>
                </a:lnTo>
                <a:lnTo>
                  <a:pt x="7057" y="47636"/>
                </a:lnTo>
                <a:lnTo>
                  <a:pt x="7485" y="49940"/>
                </a:lnTo>
                <a:lnTo>
                  <a:pt x="7924" y="52237"/>
                </a:lnTo>
                <a:lnTo>
                  <a:pt x="8369" y="54535"/>
                </a:lnTo>
                <a:lnTo>
                  <a:pt x="8826" y="56832"/>
                </a:lnTo>
                <a:lnTo>
                  <a:pt x="9294" y="59129"/>
                </a:lnTo>
                <a:lnTo>
                  <a:pt x="9768" y="61412"/>
                </a:lnTo>
                <a:lnTo>
                  <a:pt x="10248" y="63703"/>
                </a:lnTo>
                <a:lnTo>
                  <a:pt x="10745" y="65986"/>
                </a:lnTo>
                <a:lnTo>
                  <a:pt x="11248" y="68261"/>
                </a:lnTo>
                <a:lnTo>
                  <a:pt x="11768" y="70537"/>
                </a:lnTo>
                <a:lnTo>
                  <a:pt x="12294" y="72806"/>
                </a:lnTo>
                <a:lnTo>
                  <a:pt x="12831" y="75068"/>
                </a:lnTo>
                <a:lnTo>
                  <a:pt x="13380" y="77329"/>
                </a:lnTo>
                <a:lnTo>
                  <a:pt x="13415" y="77451"/>
                </a:lnTo>
                <a:lnTo>
                  <a:pt x="13450" y="77572"/>
                </a:lnTo>
                <a:lnTo>
                  <a:pt x="13496" y="77680"/>
                </a:lnTo>
                <a:lnTo>
                  <a:pt x="13542" y="77780"/>
                </a:lnTo>
                <a:lnTo>
                  <a:pt x="13589" y="77873"/>
                </a:lnTo>
                <a:lnTo>
                  <a:pt x="13641" y="77966"/>
                </a:lnTo>
                <a:lnTo>
                  <a:pt x="13698" y="78052"/>
                </a:lnTo>
                <a:lnTo>
                  <a:pt x="13756" y="78131"/>
                </a:lnTo>
                <a:lnTo>
                  <a:pt x="13808" y="78217"/>
                </a:lnTo>
                <a:lnTo>
                  <a:pt x="13872" y="78302"/>
                </a:lnTo>
                <a:lnTo>
                  <a:pt x="13935" y="78381"/>
                </a:lnTo>
                <a:lnTo>
                  <a:pt x="14005" y="78460"/>
                </a:lnTo>
                <a:lnTo>
                  <a:pt x="14074" y="78524"/>
                </a:lnTo>
                <a:lnTo>
                  <a:pt x="14155" y="78582"/>
                </a:lnTo>
                <a:lnTo>
                  <a:pt x="14236" y="78639"/>
                </a:lnTo>
                <a:lnTo>
                  <a:pt x="14317" y="78682"/>
                </a:lnTo>
                <a:lnTo>
                  <a:pt x="14375" y="78796"/>
                </a:lnTo>
                <a:lnTo>
                  <a:pt x="14438" y="78911"/>
                </a:lnTo>
                <a:lnTo>
                  <a:pt x="14508" y="79011"/>
                </a:lnTo>
                <a:lnTo>
                  <a:pt x="14588" y="79104"/>
                </a:lnTo>
                <a:lnTo>
                  <a:pt x="14675" y="79190"/>
                </a:lnTo>
                <a:lnTo>
                  <a:pt x="14768" y="79261"/>
                </a:lnTo>
                <a:lnTo>
                  <a:pt x="14866" y="79326"/>
                </a:lnTo>
                <a:lnTo>
                  <a:pt x="14970" y="79376"/>
                </a:lnTo>
                <a:lnTo>
                  <a:pt x="15074" y="79419"/>
                </a:lnTo>
                <a:lnTo>
                  <a:pt x="15190" y="79448"/>
                </a:lnTo>
                <a:lnTo>
                  <a:pt x="15311" y="79462"/>
                </a:lnTo>
                <a:lnTo>
                  <a:pt x="15432" y="79462"/>
                </a:lnTo>
                <a:lnTo>
                  <a:pt x="15559" y="79440"/>
                </a:lnTo>
                <a:lnTo>
                  <a:pt x="15687" y="79412"/>
                </a:lnTo>
                <a:lnTo>
                  <a:pt x="15820" y="79362"/>
                </a:lnTo>
                <a:lnTo>
                  <a:pt x="15958" y="79290"/>
                </a:lnTo>
                <a:lnTo>
                  <a:pt x="17530" y="78395"/>
                </a:lnTo>
                <a:lnTo>
                  <a:pt x="19097" y="77479"/>
                </a:lnTo>
                <a:lnTo>
                  <a:pt x="20669" y="76549"/>
                </a:lnTo>
                <a:lnTo>
                  <a:pt x="22229" y="75604"/>
                </a:lnTo>
                <a:lnTo>
                  <a:pt x="23790" y="74652"/>
                </a:lnTo>
                <a:lnTo>
                  <a:pt x="25350" y="73686"/>
                </a:lnTo>
                <a:lnTo>
                  <a:pt x="26905" y="72713"/>
                </a:lnTo>
                <a:lnTo>
                  <a:pt x="28460" y="71733"/>
                </a:lnTo>
                <a:lnTo>
                  <a:pt x="30009" y="70745"/>
                </a:lnTo>
                <a:lnTo>
                  <a:pt x="31552" y="69750"/>
                </a:lnTo>
                <a:lnTo>
                  <a:pt x="34644" y="67753"/>
                </a:lnTo>
                <a:lnTo>
                  <a:pt x="40788" y="63746"/>
                </a:lnTo>
                <a:lnTo>
                  <a:pt x="40938" y="63645"/>
                </a:lnTo>
                <a:lnTo>
                  <a:pt x="41065" y="63531"/>
                </a:lnTo>
                <a:lnTo>
                  <a:pt x="41187" y="63416"/>
                </a:lnTo>
                <a:lnTo>
                  <a:pt x="41297" y="63295"/>
                </a:lnTo>
                <a:lnTo>
                  <a:pt x="41389" y="63166"/>
                </a:lnTo>
                <a:lnTo>
                  <a:pt x="41470" y="63030"/>
                </a:lnTo>
                <a:lnTo>
                  <a:pt x="41545" y="62894"/>
                </a:lnTo>
                <a:lnTo>
                  <a:pt x="41603" y="62751"/>
                </a:lnTo>
                <a:lnTo>
                  <a:pt x="41649" y="62608"/>
                </a:lnTo>
                <a:lnTo>
                  <a:pt x="41690" y="62457"/>
                </a:lnTo>
                <a:lnTo>
                  <a:pt x="41713" y="62307"/>
                </a:lnTo>
                <a:lnTo>
                  <a:pt x="41730" y="62157"/>
                </a:lnTo>
                <a:lnTo>
                  <a:pt x="41736" y="62006"/>
                </a:lnTo>
                <a:lnTo>
                  <a:pt x="41736" y="61849"/>
                </a:lnTo>
                <a:lnTo>
                  <a:pt x="41724" y="61699"/>
                </a:lnTo>
                <a:lnTo>
                  <a:pt x="41701" y="61548"/>
                </a:lnTo>
                <a:lnTo>
                  <a:pt x="41753" y="61420"/>
                </a:lnTo>
                <a:lnTo>
                  <a:pt x="41794" y="61284"/>
                </a:lnTo>
                <a:lnTo>
                  <a:pt x="41828" y="61148"/>
                </a:lnTo>
                <a:lnTo>
                  <a:pt x="41857" y="61005"/>
                </a:lnTo>
                <a:lnTo>
                  <a:pt x="41874" y="60861"/>
                </a:lnTo>
                <a:lnTo>
                  <a:pt x="41886" y="60718"/>
                </a:lnTo>
                <a:lnTo>
                  <a:pt x="41892" y="60568"/>
                </a:lnTo>
                <a:lnTo>
                  <a:pt x="41880" y="60418"/>
                </a:lnTo>
                <a:lnTo>
                  <a:pt x="41869" y="60267"/>
                </a:lnTo>
                <a:lnTo>
                  <a:pt x="41840" y="60117"/>
                </a:lnTo>
                <a:lnTo>
                  <a:pt x="41805" y="59960"/>
                </a:lnTo>
                <a:lnTo>
                  <a:pt x="41759" y="59802"/>
                </a:lnTo>
                <a:lnTo>
                  <a:pt x="41701" y="59645"/>
                </a:lnTo>
                <a:lnTo>
                  <a:pt x="41632" y="59487"/>
                </a:lnTo>
                <a:lnTo>
                  <a:pt x="41557" y="59330"/>
                </a:lnTo>
                <a:lnTo>
                  <a:pt x="41464" y="59165"/>
                </a:lnTo>
                <a:lnTo>
                  <a:pt x="40337" y="57297"/>
                </a:lnTo>
                <a:lnTo>
                  <a:pt x="39204" y="55429"/>
                </a:lnTo>
                <a:lnTo>
                  <a:pt x="38066" y="53569"/>
                </a:lnTo>
                <a:lnTo>
                  <a:pt x="36927" y="51708"/>
                </a:lnTo>
                <a:lnTo>
                  <a:pt x="35777" y="49854"/>
                </a:lnTo>
                <a:lnTo>
                  <a:pt x="34627" y="48008"/>
                </a:lnTo>
                <a:lnTo>
                  <a:pt x="33477" y="46161"/>
                </a:lnTo>
                <a:lnTo>
                  <a:pt x="32315" y="44322"/>
                </a:lnTo>
                <a:lnTo>
                  <a:pt x="31153" y="42483"/>
                </a:lnTo>
                <a:lnTo>
                  <a:pt x="29986" y="40651"/>
                </a:lnTo>
                <a:lnTo>
                  <a:pt x="28818" y="38819"/>
                </a:lnTo>
                <a:lnTo>
                  <a:pt x="27645" y="36994"/>
                </a:lnTo>
                <a:lnTo>
                  <a:pt x="26472" y="35169"/>
                </a:lnTo>
                <a:lnTo>
                  <a:pt x="25292" y="33344"/>
                </a:lnTo>
                <a:lnTo>
                  <a:pt x="24108" y="31526"/>
                </a:lnTo>
                <a:lnTo>
                  <a:pt x="22929" y="29708"/>
                </a:lnTo>
                <a:lnTo>
                  <a:pt x="20547" y="26087"/>
                </a:lnTo>
                <a:lnTo>
                  <a:pt x="18166" y="22473"/>
                </a:lnTo>
                <a:lnTo>
                  <a:pt x="15773" y="18866"/>
                </a:lnTo>
                <a:lnTo>
                  <a:pt x="13369" y="15266"/>
                </a:lnTo>
                <a:lnTo>
                  <a:pt x="10965" y="11666"/>
                </a:lnTo>
                <a:lnTo>
                  <a:pt x="8554" y="8080"/>
                </a:lnTo>
                <a:lnTo>
                  <a:pt x="3728" y="902"/>
                </a:lnTo>
                <a:lnTo>
                  <a:pt x="3653" y="802"/>
                </a:lnTo>
                <a:lnTo>
                  <a:pt x="3578" y="702"/>
                </a:lnTo>
                <a:lnTo>
                  <a:pt x="3503" y="609"/>
                </a:lnTo>
                <a:lnTo>
                  <a:pt x="3428" y="530"/>
                </a:lnTo>
                <a:lnTo>
                  <a:pt x="3347" y="451"/>
                </a:lnTo>
                <a:lnTo>
                  <a:pt x="3266" y="380"/>
                </a:lnTo>
                <a:lnTo>
                  <a:pt x="3191" y="315"/>
                </a:lnTo>
                <a:lnTo>
                  <a:pt x="3110" y="258"/>
                </a:lnTo>
                <a:lnTo>
                  <a:pt x="3023" y="208"/>
                </a:lnTo>
                <a:lnTo>
                  <a:pt x="2942" y="158"/>
                </a:lnTo>
                <a:lnTo>
                  <a:pt x="2861" y="122"/>
                </a:lnTo>
                <a:lnTo>
                  <a:pt x="2780" y="86"/>
                </a:lnTo>
                <a:lnTo>
                  <a:pt x="2694" y="58"/>
                </a:lnTo>
                <a:lnTo>
                  <a:pt x="2613" y="36"/>
                </a:lnTo>
                <a:lnTo>
                  <a:pt x="2526" y="22"/>
                </a:lnTo>
                <a:lnTo>
                  <a:pt x="2445" y="7"/>
                </a:lnTo>
                <a:lnTo>
                  <a:pt x="235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BLANK_1_1_1_2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7"/>
          <p:cNvSpPr txBox="1">
            <a:spLocks noGrp="1"/>
          </p:cNvSpPr>
          <p:nvPr>
            <p:ph type="title"/>
          </p:nvPr>
        </p:nvSpPr>
        <p:spPr>
          <a:xfrm flipH="1">
            <a:off x="719996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3" name="Google Shape;323;p17"/>
          <p:cNvSpPr txBox="1">
            <a:spLocks noGrp="1"/>
          </p:cNvSpPr>
          <p:nvPr>
            <p:ph type="subTitle" idx="1"/>
          </p:nvPr>
        </p:nvSpPr>
        <p:spPr>
          <a:xfrm>
            <a:off x="720000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17"/>
          <p:cNvSpPr txBox="1">
            <a:spLocks noGrp="1"/>
          </p:cNvSpPr>
          <p:nvPr>
            <p:ph type="title" idx="2"/>
          </p:nvPr>
        </p:nvSpPr>
        <p:spPr>
          <a:xfrm>
            <a:off x="3403800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5" name="Google Shape;325;p17"/>
          <p:cNvSpPr txBox="1">
            <a:spLocks noGrp="1"/>
          </p:cNvSpPr>
          <p:nvPr>
            <p:ph type="subTitle" idx="3"/>
          </p:nvPr>
        </p:nvSpPr>
        <p:spPr>
          <a:xfrm>
            <a:off x="3403803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17"/>
          <p:cNvSpPr txBox="1">
            <a:spLocks noGrp="1"/>
          </p:cNvSpPr>
          <p:nvPr>
            <p:ph type="title" idx="4"/>
          </p:nvPr>
        </p:nvSpPr>
        <p:spPr>
          <a:xfrm>
            <a:off x="6087600" y="32698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27" name="Google Shape;327;p17"/>
          <p:cNvSpPr txBox="1">
            <a:spLocks noGrp="1"/>
          </p:cNvSpPr>
          <p:nvPr>
            <p:ph type="subTitle" idx="5"/>
          </p:nvPr>
        </p:nvSpPr>
        <p:spPr>
          <a:xfrm>
            <a:off x="6087601" y="3710149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17"/>
          <p:cNvSpPr/>
          <p:nvPr/>
        </p:nvSpPr>
        <p:spPr>
          <a:xfrm rot="10800000" flipH="1">
            <a:off x="8462443" y="676756"/>
            <a:ext cx="457397" cy="421299"/>
          </a:xfrm>
          <a:custGeom>
            <a:avLst/>
            <a:gdLst/>
            <a:ahLst/>
            <a:cxnLst/>
            <a:rect l="l" t="t" r="r" b="b"/>
            <a:pathLst>
              <a:path w="108581" h="32602" extrusionOk="0">
                <a:moveTo>
                  <a:pt x="64442" y="0"/>
                </a:moveTo>
                <a:lnTo>
                  <a:pt x="62276" y="8"/>
                </a:lnTo>
                <a:lnTo>
                  <a:pt x="60135" y="23"/>
                </a:lnTo>
                <a:lnTo>
                  <a:pt x="57995" y="54"/>
                </a:lnTo>
                <a:lnTo>
                  <a:pt x="55855" y="108"/>
                </a:lnTo>
                <a:lnTo>
                  <a:pt x="53742" y="170"/>
                </a:lnTo>
                <a:lnTo>
                  <a:pt x="51629" y="247"/>
                </a:lnTo>
                <a:lnTo>
                  <a:pt x="49515" y="340"/>
                </a:lnTo>
                <a:lnTo>
                  <a:pt x="47456" y="448"/>
                </a:lnTo>
                <a:lnTo>
                  <a:pt x="45396" y="572"/>
                </a:lnTo>
                <a:lnTo>
                  <a:pt x="43363" y="718"/>
                </a:lnTo>
                <a:lnTo>
                  <a:pt x="41357" y="873"/>
                </a:lnTo>
                <a:lnTo>
                  <a:pt x="39350" y="1042"/>
                </a:lnTo>
                <a:lnTo>
                  <a:pt x="37397" y="1228"/>
                </a:lnTo>
                <a:lnTo>
                  <a:pt x="35471" y="1428"/>
                </a:lnTo>
                <a:lnTo>
                  <a:pt x="33572" y="1652"/>
                </a:lnTo>
                <a:lnTo>
                  <a:pt x="31700" y="1884"/>
                </a:lnTo>
                <a:lnTo>
                  <a:pt x="30763" y="2007"/>
                </a:lnTo>
                <a:lnTo>
                  <a:pt x="29854" y="2139"/>
                </a:lnTo>
                <a:lnTo>
                  <a:pt x="28944" y="2270"/>
                </a:lnTo>
                <a:lnTo>
                  <a:pt x="28061" y="2401"/>
                </a:lnTo>
                <a:lnTo>
                  <a:pt x="27179" y="2540"/>
                </a:lnTo>
                <a:lnTo>
                  <a:pt x="26296" y="2687"/>
                </a:lnTo>
                <a:lnTo>
                  <a:pt x="25440" y="2833"/>
                </a:lnTo>
                <a:lnTo>
                  <a:pt x="24584" y="2988"/>
                </a:lnTo>
                <a:lnTo>
                  <a:pt x="23728" y="3142"/>
                </a:lnTo>
                <a:lnTo>
                  <a:pt x="22899" y="3297"/>
                </a:lnTo>
                <a:lnTo>
                  <a:pt x="22069" y="3466"/>
                </a:lnTo>
                <a:lnTo>
                  <a:pt x="21267" y="3629"/>
                </a:lnTo>
                <a:lnTo>
                  <a:pt x="20464" y="3806"/>
                </a:lnTo>
                <a:lnTo>
                  <a:pt x="19662" y="3984"/>
                </a:lnTo>
                <a:lnTo>
                  <a:pt x="18886" y="4161"/>
                </a:lnTo>
                <a:lnTo>
                  <a:pt x="18137" y="4347"/>
                </a:lnTo>
                <a:lnTo>
                  <a:pt x="17361" y="4532"/>
                </a:lnTo>
                <a:lnTo>
                  <a:pt x="16639" y="4725"/>
                </a:lnTo>
                <a:lnTo>
                  <a:pt x="15890" y="4926"/>
                </a:lnTo>
                <a:lnTo>
                  <a:pt x="15194" y="5126"/>
                </a:lnTo>
                <a:lnTo>
                  <a:pt x="14499" y="5327"/>
                </a:lnTo>
                <a:lnTo>
                  <a:pt x="13803" y="5535"/>
                </a:lnTo>
                <a:lnTo>
                  <a:pt x="13135" y="5752"/>
                </a:lnTo>
                <a:lnTo>
                  <a:pt x="12466" y="5968"/>
                </a:lnTo>
                <a:lnTo>
                  <a:pt x="11824" y="6192"/>
                </a:lnTo>
                <a:lnTo>
                  <a:pt x="11182" y="6415"/>
                </a:lnTo>
                <a:lnTo>
                  <a:pt x="10567" y="6647"/>
                </a:lnTo>
                <a:lnTo>
                  <a:pt x="9978" y="6886"/>
                </a:lnTo>
                <a:lnTo>
                  <a:pt x="9390" y="7126"/>
                </a:lnTo>
                <a:lnTo>
                  <a:pt x="8801" y="7365"/>
                </a:lnTo>
                <a:lnTo>
                  <a:pt x="8239" y="7612"/>
                </a:lnTo>
                <a:lnTo>
                  <a:pt x="7704" y="7867"/>
                </a:lnTo>
                <a:lnTo>
                  <a:pt x="7196" y="8122"/>
                </a:lnTo>
                <a:lnTo>
                  <a:pt x="6688" y="8384"/>
                </a:lnTo>
                <a:lnTo>
                  <a:pt x="6179" y="8647"/>
                </a:lnTo>
                <a:lnTo>
                  <a:pt x="5698" y="8917"/>
                </a:lnTo>
                <a:lnTo>
                  <a:pt x="5243" y="9187"/>
                </a:lnTo>
                <a:lnTo>
                  <a:pt x="4815" y="9465"/>
                </a:lnTo>
                <a:lnTo>
                  <a:pt x="4387" y="9750"/>
                </a:lnTo>
                <a:lnTo>
                  <a:pt x="3986" y="10036"/>
                </a:lnTo>
                <a:lnTo>
                  <a:pt x="3611" y="10329"/>
                </a:lnTo>
                <a:lnTo>
                  <a:pt x="3237" y="10623"/>
                </a:lnTo>
                <a:lnTo>
                  <a:pt x="2889" y="10924"/>
                </a:lnTo>
                <a:lnTo>
                  <a:pt x="2541" y="11225"/>
                </a:lnTo>
                <a:lnTo>
                  <a:pt x="2247" y="11534"/>
                </a:lnTo>
                <a:lnTo>
                  <a:pt x="1953" y="11843"/>
                </a:lnTo>
                <a:lnTo>
                  <a:pt x="1659" y="12167"/>
                </a:lnTo>
                <a:lnTo>
                  <a:pt x="1418" y="12483"/>
                </a:lnTo>
                <a:lnTo>
                  <a:pt x="1177" y="12808"/>
                </a:lnTo>
                <a:lnTo>
                  <a:pt x="963" y="13140"/>
                </a:lnTo>
                <a:lnTo>
                  <a:pt x="776" y="13479"/>
                </a:lnTo>
                <a:lnTo>
                  <a:pt x="589" y="13819"/>
                </a:lnTo>
                <a:lnTo>
                  <a:pt x="455" y="14159"/>
                </a:lnTo>
                <a:lnTo>
                  <a:pt x="321" y="14506"/>
                </a:lnTo>
                <a:lnTo>
                  <a:pt x="187" y="14861"/>
                </a:lnTo>
                <a:lnTo>
                  <a:pt x="107" y="15216"/>
                </a:lnTo>
                <a:lnTo>
                  <a:pt x="54" y="15517"/>
                </a:lnTo>
                <a:lnTo>
                  <a:pt x="27" y="15818"/>
                </a:lnTo>
                <a:lnTo>
                  <a:pt x="0" y="16119"/>
                </a:lnTo>
                <a:lnTo>
                  <a:pt x="0" y="16420"/>
                </a:lnTo>
                <a:lnTo>
                  <a:pt x="0" y="16714"/>
                </a:lnTo>
                <a:lnTo>
                  <a:pt x="54" y="17007"/>
                </a:lnTo>
                <a:lnTo>
                  <a:pt x="107" y="17301"/>
                </a:lnTo>
                <a:lnTo>
                  <a:pt x="161" y="17586"/>
                </a:lnTo>
                <a:lnTo>
                  <a:pt x="241" y="17872"/>
                </a:lnTo>
                <a:lnTo>
                  <a:pt x="348" y="18157"/>
                </a:lnTo>
                <a:lnTo>
                  <a:pt x="482" y="18443"/>
                </a:lnTo>
                <a:lnTo>
                  <a:pt x="615" y="18721"/>
                </a:lnTo>
                <a:lnTo>
                  <a:pt x="776" y="18999"/>
                </a:lnTo>
                <a:lnTo>
                  <a:pt x="936" y="19277"/>
                </a:lnTo>
                <a:lnTo>
                  <a:pt x="1124" y="19555"/>
                </a:lnTo>
                <a:lnTo>
                  <a:pt x="1338" y="19825"/>
                </a:lnTo>
                <a:lnTo>
                  <a:pt x="1552" y="20095"/>
                </a:lnTo>
                <a:lnTo>
                  <a:pt x="1792" y="20365"/>
                </a:lnTo>
                <a:lnTo>
                  <a:pt x="2033" y="20636"/>
                </a:lnTo>
                <a:lnTo>
                  <a:pt x="2301" y="20898"/>
                </a:lnTo>
                <a:lnTo>
                  <a:pt x="2595" y="21160"/>
                </a:lnTo>
                <a:lnTo>
                  <a:pt x="2889" y="21415"/>
                </a:lnTo>
                <a:lnTo>
                  <a:pt x="3210" y="21678"/>
                </a:lnTo>
                <a:lnTo>
                  <a:pt x="3531" y="21932"/>
                </a:lnTo>
                <a:lnTo>
                  <a:pt x="3879" y="22180"/>
                </a:lnTo>
                <a:lnTo>
                  <a:pt x="4227" y="22434"/>
                </a:lnTo>
                <a:lnTo>
                  <a:pt x="4601" y="22681"/>
                </a:lnTo>
                <a:lnTo>
                  <a:pt x="4976" y="22921"/>
                </a:lnTo>
                <a:lnTo>
                  <a:pt x="5377" y="23168"/>
                </a:lnTo>
                <a:lnTo>
                  <a:pt x="5778" y="23407"/>
                </a:lnTo>
                <a:lnTo>
                  <a:pt x="6661" y="23878"/>
                </a:lnTo>
                <a:lnTo>
                  <a:pt x="7571" y="24341"/>
                </a:lnTo>
                <a:lnTo>
                  <a:pt x="8534" y="24797"/>
                </a:lnTo>
                <a:lnTo>
                  <a:pt x="9550" y="25237"/>
                </a:lnTo>
                <a:lnTo>
                  <a:pt x="10620" y="25669"/>
                </a:lnTo>
                <a:lnTo>
                  <a:pt x="11744" y="26086"/>
                </a:lnTo>
                <a:lnTo>
                  <a:pt x="12894" y="26495"/>
                </a:lnTo>
                <a:lnTo>
                  <a:pt x="14098" y="26889"/>
                </a:lnTo>
                <a:lnTo>
                  <a:pt x="15355" y="27275"/>
                </a:lnTo>
                <a:lnTo>
                  <a:pt x="16639" y="27653"/>
                </a:lnTo>
                <a:lnTo>
                  <a:pt x="17977" y="28008"/>
                </a:lnTo>
                <a:lnTo>
                  <a:pt x="19341" y="28363"/>
                </a:lnTo>
                <a:lnTo>
                  <a:pt x="20759" y="28695"/>
                </a:lnTo>
                <a:lnTo>
                  <a:pt x="22203" y="29019"/>
                </a:lnTo>
                <a:lnTo>
                  <a:pt x="23674" y="29336"/>
                </a:lnTo>
                <a:lnTo>
                  <a:pt x="25199" y="29637"/>
                </a:lnTo>
                <a:lnTo>
                  <a:pt x="26724" y="29923"/>
                </a:lnTo>
                <a:lnTo>
                  <a:pt x="28302" y="30193"/>
                </a:lnTo>
                <a:lnTo>
                  <a:pt x="29907" y="30448"/>
                </a:lnTo>
                <a:lnTo>
                  <a:pt x="31539" y="30695"/>
                </a:lnTo>
                <a:lnTo>
                  <a:pt x="33198" y="30926"/>
                </a:lnTo>
                <a:lnTo>
                  <a:pt x="34883" y="31142"/>
                </a:lnTo>
                <a:lnTo>
                  <a:pt x="36595" y="31351"/>
                </a:lnTo>
                <a:lnTo>
                  <a:pt x="38334" y="31536"/>
                </a:lnTo>
                <a:lnTo>
                  <a:pt x="40073" y="31714"/>
                </a:lnTo>
                <a:lnTo>
                  <a:pt x="41865" y="31868"/>
                </a:lnTo>
                <a:lnTo>
                  <a:pt x="43657" y="32015"/>
                </a:lnTo>
                <a:lnTo>
                  <a:pt x="45449" y="32138"/>
                </a:lnTo>
                <a:lnTo>
                  <a:pt x="47268" y="32254"/>
                </a:lnTo>
                <a:lnTo>
                  <a:pt x="49114" y="32354"/>
                </a:lnTo>
                <a:lnTo>
                  <a:pt x="50960" y="32432"/>
                </a:lnTo>
                <a:lnTo>
                  <a:pt x="52833" y="32501"/>
                </a:lnTo>
                <a:lnTo>
                  <a:pt x="54705" y="32547"/>
                </a:lnTo>
                <a:lnTo>
                  <a:pt x="56578" y="32586"/>
                </a:lnTo>
                <a:lnTo>
                  <a:pt x="58477" y="32601"/>
                </a:lnTo>
                <a:lnTo>
                  <a:pt x="60349" y="32601"/>
                </a:lnTo>
                <a:lnTo>
                  <a:pt x="62249" y="32586"/>
                </a:lnTo>
                <a:lnTo>
                  <a:pt x="64148" y="32547"/>
                </a:lnTo>
                <a:lnTo>
                  <a:pt x="66047" y="32501"/>
                </a:lnTo>
                <a:lnTo>
                  <a:pt x="67973" y="32432"/>
                </a:lnTo>
                <a:lnTo>
                  <a:pt x="69873" y="32339"/>
                </a:lnTo>
                <a:lnTo>
                  <a:pt x="71772" y="32239"/>
                </a:lnTo>
                <a:lnTo>
                  <a:pt x="73671" y="32115"/>
                </a:lnTo>
                <a:lnTo>
                  <a:pt x="75544" y="31976"/>
                </a:lnTo>
                <a:lnTo>
                  <a:pt x="77443" y="31814"/>
                </a:lnTo>
                <a:lnTo>
                  <a:pt x="78379" y="31729"/>
                </a:lnTo>
                <a:lnTo>
                  <a:pt x="79316" y="31636"/>
                </a:lnTo>
                <a:lnTo>
                  <a:pt x="80252" y="31536"/>
                </a:lnTo>
                <a:lnTo>
                  <a:pt x="81188" y="31436"/>
                </a:lnTo>
                <a:lnTo>
                  <a:pt x="82098" y="31335"/>
                </a:lnTo>
                <a:lnTo>
                  <a:pt x="83034" y="31220"/>
                </a:lnTo>
                <a:lnTo>
                  <a:pt x="83970" y="31104"/>
                </a:lnTo>
                <a:lnTo>
                  <a:pt x="84880" y="30988"/>
                </a:lnTo>
                <a:lnTo>
                  <a:pt x="85228" y="30934"/>
                </a:lnTo>
                <a:lnTo>
                  <a:pt x="85549" y="30872"/>
                </a:lnTo>
                <a:lnTo>
                  <a:pt x="85816" y="30810"/>
                </a:lnTo>
                <a:lnTo>
                  <a:pt x="86057" y="30733"/>
                </a:lnTo>
                <a:lnTo>
                  <a:pt x="86271" y="30664"/>
                </a:lnTo>
                <a:lnTo>
                  <a:pt x="86431" y="30579"/>
                </a:lnTo>
                <a:lnTo>
                  <a:pt x="86565" y="30494"/>
                </a:lnTo>
                <a:lnTo>
                  <a:pt x="86672" y="30409"/>
                </a:lnTo>
                <a:lnTo>
                  <a:pt x="86752" y="30316"/>
                </a:lnTo>
                <a:lnTo>
                  <a:pt x="86779" y="30224"/>
                </a:lnTo>
                <a:lnTo>
                  <a:pt x="86779" y="30131"/>
                </a:lnTo>
                <a:lnTo>
                  <a:pt x="86779" y="30038"/>
                </a:lnTo>
                <a:lnTo>
                  <a:pt x="86726" y="29946"/>
                </a:lnTo>
                <a:lnTo>
                  <a:pt x="86645" y="29853"/>
                </a:lnTo>
                <a:lnTo>
                  <a:pt x="86565" y="29760"/>
                </a:lnTo>
                <a:lnTo>
                  <a:pt x="86431" y="29668"/>
                </a:lnTo>
                <a:lnTo>
                  <a:pt x="86271" y="29583"/>
                </a:lnTo>
                <a:lnTo>
                  <a:pt x="86110" y="29498"/>
                </a:lnTo>
                <a:lnTo>
                  <a:pt x="85923" y="29413"/>
                </a:lnTo>
                <a:lnTo>
                  <a:pt x="85709" y="29344"/>
                </a:lnTo>
                <a:lnTo>
                  <a:pt x="85468" y="29266"/>
                </a:lnTo>
                <a:lnTo>
                  <a:pt x="85228" y="29205"/>
                </a:lnTo>
                <a:lnTo>
                  <a:pt x="84960" y="29143"/>
                </a:lnTo>
                <a:lnTo>
                  <a:pt x="84693" y="29089"/>
                </a:lnTo>
                <a:lnTo>
                  <a:pt x="84372" y="29043"/>
                </a:lnTo>
                <a:lnTo>
                  <a:pt x="84077" y="29004"/>
                </a:lnTo>
                <a:lnTo>
                  <a:pt x="83756" y="28981"/>
                </a:lnTo>
                <a:lnTo>
                  <a:pt x="83408" y="28958"/>
                </a:lnTo>
                <a:lnTo>
                  <a:pt x="83061" y="28950"/>
                </a:lnTo>
                <a:lnTo>
                  <a:pt x="82713" y="28950"/>
                </a:lnTo>
                <a:lnTo>
                  <a:pt x="82338" y="28965"/>
                </a:lnTo>
                <a:lnTo>
                  <a:pt x="81964" y="28988"/>
                </a:lnTo>
                <a:lnTo>
                  <a:pt x="80386" y="29104"/>
                </a:lnTo>
                <a:lnTo>
                  <a:pt x="78807" y="29205"/>
                </a:lnTo>
                <a:lnTo>
                  <a:pt x="77202" y="29297"/>
                </a:lnTo>
                <a:lnTo>
                  <a:pt x="75624" y="29382"/>
                </a:lnTo>
                <a:lnTo>
                  <a:pt x="74019" y="29452"/>
                </a:lnTo>
                <a:lnTo>
                  <a:pt x="72387" y="29513"/>
                </a:lnTo>
                <a:lnTo>
                  <a:pt x="70782" y="29560"/>
                </a:lnTo>
                <a:lnTo>
                  <a:pt x="69150" y="29598"/>
                </a:lnTo>
                <a:lnTo>
                  <a:pt x="67545" y="29622"/>
                </a:lnTo>
                <a:lnTo>
                  <a:pt x="65914" y="29637"/>
                </a:lnTo>
                <a:lnTo>
                  <a:pt x="64309" y="29637"/>
                </a:lnTo>
                <a:lnTo>
                  <a:pt x="62677" y="29629"/>
                </a:lnTo>
                <a:lnTo>
                  <a:pt x="61072" y="29614"/>
                </a:lnTo>
                <a:lnTo>
                  <a:pt x="59467" y="29583"/>
                </a:lnTo>
                <a:lnTo>
                  <a:pt x="57862" y="29544"/>
                </a:lnTo>
                <a:lnTo>
                  <a:pt x="56257" y="29490"/>
                </a:lnTo>
                <a:lnTo>
                  <a:pt x="54678" y="29429"/>
                </a:lnTo>
                <a:lnTo>
                  <a:pt x="53100" y="29351"/>
                </a:lnTo>
                <a:lnTo>
                  <a:pt x="51522" y="29266"/>
                </a:lnTo>
                <a:lnTo>
                  <a:pt x="49970" y="29174"/>
                </a:lnTo>
                <a:lnTo>
                  <a:pt x="48419" y="29066"/>
                </a:lnTo>
                <a:lnTo>
                  <a:pt x="46894" y="28950"/>
                </a:lnTo>
                <a:lnTo>
                  <a:pt x="45396" y="28819"/>
                </a:lnTo>
                <a:lnTo>
                  <a:pt x="43898" y="28680"/>
                </a:lnTo>
                <a:lnTo>
                  <a:pt x="42427" y="28533"/>
                </a:lnTo>
                <a:lnTo>
                  <a:pt x="40955" y="28371"/>
                </a:lnTo>
                <a:lnTo>
                  <a:pt x="39537" y="28201"/>
                </a:lnTo>
                <a:lnTo>
                  <a:pt x="38120" y="28016"/>
                </a:lnTo>
                <a:lnTo>
                  <a:pt x="36729" y="27830"/>
                </a:lnTo>
                <a:lnTo>
                  <a:pt x="35364" y="27622"/>
                </a:lnTo>
                <a:lnTo>
                  <a:pt x="34027" y="27414"/>
                </a:lnTo>
                <a:lnTo>
                  <a:pt x="32716" y="27190"/>
                </a:lnTo>
                <a:lnTo>
                  <a:pt x="31432" y="26958"/>
                </a:lnTo>
                <a:lnTo>
                  <a:pt x="30175" y="26711"/>
                </a:lnTo>
                <a:lnTo>
                  <a:pt x="28944" y="26456"/>
                </a:lnTo>
                <a:lnTo>
                  <a:pt x="27740" y="26194"/>
                </a:lnTo>
                <a:lnTo>
                  <a:pt x="26590" y="25916"/>
                </a:lnTo>
                <a:lnTo>
                  <a:pt x="25467" y="25630"/>
                </a:lnTo>
                <a:lnTo>
                  <a:pt x="24370" y="25337"/>
                </a:lnTo>
                <a:lnTo>
                  <a:pt x="23327" y="25028"/>
                </a:lnTo>
                <a:lnTo>
                  <a:pt x="22310" y="24712"/>
                </a:lnTo>
                <a:lnTo>
                  <a:pt x="21320" y="24387"/>
                </a:lnTo>
                <a:lnTo>
                  <a:pt x="20384" y="24055"/>
                </a:lnTo>
                <a:lnTo>
                  <a:pt x="19501" y="23708"/>
                </a:lnTo>
                <a:lnTo>
                  <a:pt x="18645" y="23353"/>
                </a:lnTo>
                <a:lnTo>
                  <a:pt x="17843" y="22990"/>
                </a:lnTo>
                <a:lnTo>
                  <a:pt x="17094" y="22612"/>
                </a:lnTo>
                <a:lnTo>
                  <a:pt x="16371" y="22226"/>
                </a:lnTo>
                <a:lnTo>
                  <a:pt x="15703" y="21832"/>
                </a:lnTo>
                <a:lnTo>
                  <a:pt x="15087" y="21423"/>
                </a:lnTo>
                <a:lnTo>
                  <a:pt x="14526" y="21014"/>
                </a:lnTo>
                <a:lnTo>
                  <a:pt x="14017" y="20589"/>
                </a:lnTo>
                <a:lnTo>
                  <a:pt x="13563" y="20149"/>
                </a:lnTo>
                <a:lnTo>
                  <a:pt x="13161" y="19709"/>
                </a:lnTo>
                <a:lnTo>
                  <a:pt x="12814" y="19254"/>
                </a:lnTo>
                <a:lnTo>
                  <a:pt x="12519" y="18790"/>
                </a:lnTo>
                <a:lnTo>
                  <a:pt x="12279" y="18320"/>
                </a:lnTo>
                <a:lnTo>
                  <a:pt x="12118" y="17833"/>
                </a:lnTo>
                <a:lnTo>
                  <a:pt x="12011" y="17347"/>
                </a:lnTo>
                <a:lnTo>
                  <a:pt x="11958" y="16845"/>
                </a:lnTo>
                <a:lnTo>
                  <a:pt x="11958" y="16336"/>
                </a:lnTo>
                <a:lnTo>
                  <a:pt x="12038" y="15811"/>
                </a:lnTo>
                <a:lnTo>
                  <a:pt x="12172" y="15286"/>
                </a:lnTo>
                <a:lnTo>
                  <a:pt x="12386" y="14745"/>
                </a:lnTo>
                <a:lnTo>
                  <a:pt x="12519" y="14436"/>
                </a:lnTo>
                <a:lnTo>
                  <a:pt x="12707" y="14128"/>
                </a:lnTo>
                <a:lnTo>
                  <a:pt x="12867" y="13834"/>
                </a:lnTo>
                <a:lnTo>
                  <a:pt x="13081" y="13533"/>
                </a:lnTo>
                <a:lnTo>
                  <a:pt x="13268" y="13248"/>
                </a:lnTo>
                <a:lnTo>
                  <a:pt x="13509" y="12962"/>
                </a:lnTo>
                <a:lnTo>
                  <a:pt x="13750" y="12684"/>
                </a:lnTo>
                <a:lnTo>
                  <a:pt x="14017" y="12414"/>
                </a:lnTo>
                <a:lnTo>
                  <a:pt x="14285" y="12144"/>
                </a:lnTo>
                <a:lnTo>
                  <a:pt x="14552" y="11881"/>
                </a:lnTo>
                <a:lnTo>
                  <a:pt x="14873" y="11619"/>
                </a:lnTo>
                <a:lnTo>
                  <a:pt x="15168" y="11364"/>
                </a:lnTo>
                <a:lnTo>
                  <a:pt x="15515" y="11117"/>
                </a:lnTo>
                <a:lnTo>
                  <a:pt x="15863" y="10870"/>
                </a:lnTo>
                <a:lnTo>
                  <a:pt x="16211" y="10631"/>
                </a:lnTo>
                <a:lnTo>
                  <a:pt x="16585" y="10399"/>
                </a:lnTo>
                <a:lnTo>
                  <a:pt x="16960" y="10167"/>
                </a:lnTo>
                <a:lnTo>
                  <a:pt x="17361" y="9943"/>
                </a:lnTo>
                <a:lnTo>
                  <a:pt x="17762" y="9727"/>
                </a:lnTo>
                <a:lnTo>
                  <a:pt x="18191" y="9511"/>
                </a:lnTo>
                <a:lnTo>
                  <a:pt x="18619" y="9303"/>
                </a:lnTo>
                <a:lnTo>
                  <a:pt x="19073" y="9094"/>
                </a:lnTo>
                <a:lnTo>
                  <a:pt x="19528" y="8894"/>
                </a:lnTo>
                <a:lnTo>
                  <a:pt x="20010" y="8693"/>
                </a:lnTo>
                <a:lnTo>
                  <a:pt x="20491" y="8500"/>
                </a:lnTo>
                <a:lnTo>
                  <a:pt x="20999" y="8315"/>
                </a:lnTo>
                <a:lnTo>
                  <a:pt x="21508" y="8129"/>
                </a:lnTo>
                <a:lnTo>
                  <a:pt x="22016" y="7952"/>
                </a:lnTo>
                <a:lnTo>
                  <a:pt x="22551" y="7774"/>
                </a:lnTo>
                <a:lnTo>
                  <a:pt x="23086" y="7604"/>
                </a:lnTo>
                <a:lnTo>
                  <a:pt x="23648" y="7442"/>
                </a:lnTo>
                <a:lnTo>
                  <a:pt x="24209" y="7280"/>
                </a:lnTo>
                <a:lnTo>
                  <a:pt x="24798" y="7118"/>
                </a:lnTo>
                <a:lnTo>
                  <a:pt x="25360" y="6964"/>
                </a:lnTo>
                <a:lnTo>
                  <a:pt x="25975" y="6817"/>
                </a:lnTo>
                <a:lnTo>
                  <a:pt x="26563" y="6670"/>
                </a:lnTo>
                <a:lnTo>
                  <a:pt x="27179" y="6531"/>
                </a:lnTo>
                <a:lnTo>
                  <a:pt x="27821" y="6392"/>
                </a:lnTo>
                <a:lnTo>
                  <a:pt x="28463" y="6261"/>
                </a:lnTo>
                <a:lnTo>
                  <a:pt x="29105" y="6130"/>
                </a:lnTo>
                <a:lnTo>
                  <a:pt x="29747" y="6006"/>
                </a:lnTo>
                <a:lnTo>
                  <a:pt x="30416" y="5883"/>
                </a:lnTo>
                <a:lnTo>
                  <a:pt x="31753" y="5651"/>
                </a:lnTo>
                <a:lnTo>
                  <a:pt x="33144" y="5435"/>
                </a:lnTo>
                <a:lnTo>
                  <a:pt x="34562" y="5234"/>
                </a:lnTo>
                <a:lnTo>
                  <a:pt x="36006" y="5041"/>
                </a:lnTo>
                <a:lnTo>
                  <a:pt x="37478" y="4872"/>
                </a:lnTo>
                <a:lnTo>
                  <a:pt x="39002" y="4709"/>
                </a:lnTo>
                <a:lnTo>
                  <a:pt x="40527" y="4563"/>
                </a:lnTo>
                <a:lnTo>
                  <a:pt x="42079" y="4431"/>
                </a:lnTo>
                <a:lnTo>
                  <a:pt x="43684" y="4308"/>
                </a:lnTo>
                <a:lnTo>
                  <a:pt x="45289" y="4208"/>
                </a:lnTo>
                <a:lnTo>
                  <a:pt x="46894" y="4107"/>
                </a:lnTo>
                <a:lnTo>
                  <a:pt x="48552" y="4030"/>
                </a:lnTo>
                <a:lnTo>
                  <a:pt x="50211" y="3953"/>
                </a:lnTo>
                <a:lnTo>
                  <a:pt x="51896" y="3899"/>
                </a:lnTo>
                <a:lnTo>
                  <a:pt x="53582" y="3845"/>
                </a:lnTo>
                <a:lnTo>
                  <a:pt x="55294" y="3814"/>
                </a:lnTo>
                <a:lnTo>
                  <a:pt x="57032" y="3783"/>
                </a:lnTo>
                <a:lnTo>
                  <a:pt x="58771" y="3768"/>
                </a:lnTo>
                <a:lnTo>
                  <a:pt x="60510" y="3760"/>
                </a:lnTo>
                <a:lnTo>
                  <a:pt x="62249" y="3768"/>
                </a:lnTo>
                <a:lnTo>
                  <a:pt x="64014" y="3783"/>
                </a:lnTo>
                <a:lnTo>
                  <a:pt x="65780" y="3798"/>
                </a:lnTo>
                <a:lnTo>
                  <a:pt x="67545" y="3837"/>
                </a:lnTo>
                <a:lnTo>
                  <a:pt x="69338" y="3876"/>
                </a:lnTo>
                <a:lnTo>
                  <a:pt x="71103" y="3922"/>
                </a:lnTo>
                <a:lnTo>
                  <a:pt x="72869" y="3976"/>
                </a:lnTo>
                <a:lnTo>
                  <a:pt x="74661" y="4038"/>
                </a:lnTo>
                <a:lnTo>
                  <a:pt x="76427" y="4115"/>
                </a:lnTo>
                <a:lnTo>
                  <a:pt x="78192" y="4192"/>
                </a:lnTo>
                <a:lnTo>
                  <a:pt x="79958" y="4277"/>
                </a:lnTo>
                <a:lnTo>
                  <a:pt x="81696" y="4370"/>
                </a:lnTo>
                <a:lnTo>
                  <a:pt x="83435" y="4470"/>
                </a:lnTo>
                <a:lnTo>
                  <a:pt x="85174" y="4570"/>
                </a:lnTo>
                <a:lnTo>
                  <a:pt x="86886" y="4679"/>
                </a:lnTo>
                <a:lnTo>
                  <a:pt x="88598" y="4794"/>
                </a:lnTo>
                <a:lnTo>
                  <a:pt x="90310" y="4918"/>
                </a:lnTo>
                <a:lnTo>
                  <a:pt x="91995" y="5041"/>
                </a:lnTo>
                <a:lnTo>
                  <a:pt x="93654" y="5173"/>
                </a:lnTo>
                <a:lnTo>
                  <a:pt x="95286" y="5304"/>
                </a:lnTo>
                <a:lnTo>
                  <a:pt x="96918" y="5443"/>
                </a:lnTo>
                <a:lnTo>
                  <a:pt x="98523" y="5582"/>
                </a:lnTo>
                <a:lnTo>
                  <a:pt x="100101" y="5728"/>
                </a:lnTo>
                <a:lnTo>
                  <a:pt x="101652" y="5875"/>
                </a:lnTo>
                <a:lnTo>
                  <a:pt x="102214" y="5921"/>
                </a:lnTo>
                <a:lnTo>
                  <a:pt x="102749" y="5945"/>
                </a:lnTo>
                <a:lnTo>
                  <a:pt x="103257" y="5952"/>
                </a:lnTo>
                <a:lnTo>
                  <a:pt x="103766" y="5945"/>
                </a:lnTo>
                <a:lnTo>
                  <a:pt x="104247" y="5929"/>
                </a:lnTo>
                <a:lnTo>
                  <a:pt x="104729" y="5891"/>
                </a:lnTo>
                <a:lnTo>
                  <a:pt x="105183" y="5844"/>
                </a:lnTo>
                <a:lnTo>
                  <a:pt x="105611" y="5775"/>
                </a:lnTo>
                <a:lnTo>
                  <a:pt x="106013" y="5705"/>
                </a:lnTo>
                <a:lnTo>
                  <a:pt x="106387" y="5620"/>
                </a:lnTo>
                <a:lnTo>
                  <a:pt x="106735" y="5528"/>
                </a:lnTo>
                <a:lnTo>
                  <a:pt x="107083" y="5427"/>
                </a:lnTo>
                <a:lnTo>
                  <a:pt x="107377" y="5312"/>
                </a:lnTo>
                <a:lnTo>
                  <a:pt x="107645" y="5196"/>
                </a:lnTo>
                <a:lnTo>
                  <a:pt x="107885" y="5072"/>
                </a:lnTo>
                <a:lnTo>
                  <a:pt x="108099" y="4949"/>
                </a:lnTo>
                <a:lnTo>
                  <a:pt x="108260" y="4817"/>
                </a:lnTo>
                <a:lnTo>
                  <a:pt x="108394" y="4679"/>
                </a:lnTo>
                <a:lnTo>
                  <a:pt x="108501" y="4540"/>
                </a:lnTo>
                <a:lnTo>
                  <a:pt x="108554" y="4401"/>
                </a:lnTo>
                <a:lnTo>
                  <a:pt x="108581" y="4262"/>
                </a:lnTo>
                <a:lnTo>
                  <a:pt x="108581" y="4123"/>
                </a:lnTo>
                <a:lnTo>
                  <a:pt x="108527" y="3984"/>
                </a:lnTo>
                <a:lnTo>
                  <a:pt x="108420" y="3845"/>
                </a:lnTo>
                <a:lnTo>
                  <a:pt x="108287" y="3714"/>
                </a:lnTo>
                <a:lnTo>
                  <a:pt x="108099" y="3590"/>
                </a:lnTo>
                <a:lnTo>
                  <a:pt x="107859" y="3466"/>
                </a:lnTo>
                <a:lnTo>
                  <a:pt x="107564" y="3343"/>
                </a:lnTo>
                <a:lnTo>
                  <a:pt x="107243" y="3235"/>
                </a:lnTo>
                <a:lnTo>
                  <a:pt x="106842" y="3135"/>
                </a:lnTo>
                <a:lnTo>
                  <a:pt x="106414" y="3034"/>
                </a:lnTo>
                <a:lnTo>
                  <a:pt x="105933" y="2949"/>
                </a:lnTo>
                <a:lnTo>
                  <a:pt x="104033" y="2671"/>
                </a:lnTo>
                <a:lnTo>
                  <a:pt x="102134" y="2409"/>
                </a:lnTo>
                <a:lnTo>
                  <a:pt x="100181" y="2154"/>
                </a:lnTo>
                <a:lnTo>
                  <a:pt x="98228" y="1915"/>
                </a:lnTo>
                <a:lnTo>
                  <a:pt x="96222" y="1691"/>
                </a:lnTo>
                <a:lnTo>
                  <a:pt x="94189" y="1482"/>
                </a:lnTo>
                <a:lnTo>
                  <a:pt x="92156" y="1282"/>
                </a:lnTo>
                <a:lnTo>
                  <a:pt x="90096" y="1096"/>
                </a:lnTo>
                <a:lnTo>
                  <a:pt x="88010" y="927"/>
                </a:lnTo>
                <a:lnTo>
                  <a:pt x="85923" y="772"/>
                </a:lnTo>
                <a:lnTo>
                  <a:pt x="83810" y="633"/>
                </a:lnTo>
                <a:lnTo>
                  <a:pt x="81670" y="502"/>
                </a:lnTo>
                <a:lnTo>
                  <a:pt x="79530" y="386"/>
                </a:lnTo>
                <a:lnTo>
                  <a:pt x="77390" y="294"/>
                </a:lnTo>
                <a:lnTo>
                  <a:pt x="75250" y="209"/>
                </a:lnTo>
                <a:lnTo>
                  <a:pt x="73083" y="139"/>
                </a:lnTo>
                <a:lnTo>
                  <a:pt x="70916" y="77"/>
                </a:lnTo>
                <a:lnTo>
                  <a:pt x="68749" y="39"/>
                </a:lnTo>
                <a:lnTo>
                  <a:pt x="66609" y="16"/>
                </a:lnTo>
                <a:lnTo>
                  <a:pt x="6444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17"/>
          <p:cNvSpPr/>
          <p:nvPr/>
        </p:nvSpPr>
        <p:spPr>
          <a:xfrm rot="10800000" flipH="1">
            <a:off x="8071191" y="150022"/>
            <a:ext cx="552284" cy="386486"/>
          </a:xfrm>
          <a:custGeom>
            <a:avLst/>
            <a:gdLst/>
            <a:ahLst/>
            <a:cxnLst/>
            <a:rect l="l" t="t" r="r" b="b"/>
            <a:pathLst>
              <a:path w="131106" h="29908" extrusionOk="0">
                <a:moveTo>
                  <a:pt x="4067" y="1"/>
                </a:moveTo>
                <a:lnTo>
                  <a:pt x="3719" y="8"/>
                </a:lnTo>
                <a:lnTo>
                  <a:pt x="3372" y="31"/>
                </a:lnTo>
                <a:lnTo>
                  <a:pt x="3024" y="62"/>
                </a:lnTo>
                <a:lnTo>
                  <a:pt x="2676" y="101"/>
                </a:lnTo>
                <a:lnTo>
                  <a:pt x="2355" y="155"/>
                </a:lnTo>
                <a:lnTo>
                  <a:pt x="2061" y="209"/>
                </a:lnTo>
                <a:lnTo>
                  <a:pt x="1767" y="278"/>
                </a:lnTo>
                <a:lnTo>
                  <a:pt x="1499" y="348"/>
                </a:lnTo>
                <a:lnTo>
                  <a:pt x="1232" y="425"/>
                </a:lnTo>
                <a:lnTo>
                  <a:pt x="991" y="510"/>
                </a:lnTo>
                <a:lnTo>
                  <a:pt x="777" y="595"/>
                </a:lnTo>
                <a:lnTo>
                  <a:pt x="563" y="688"/>
                </a:lnTo>
                <a:lnTo>
                  <a:pt x="402" y="780"/>
                </a:lnTo>
                <a:lnTo>
                  <a:pt x="268" y="881"/>
                </a:lnTo>
                <a:lnTo>
                  <a:pt x="135" y="981"/>
                </a:lnTo>
                <a:lnTo>
                  <a:pt x="54" y="1081"/>
                </a:lnTo>
                <a:lnTo>
                  <a:pt x="1" y="1189"/>
                </a:lnTo>
                <a:lnTo>
                  <a:pt x="1" y="1290"/>
                </a:lnTo>
                <a:lnTo>
                  <a:pt x="1" y="1398"/>
                </a:lnTo>
                <a:lnTo>
                  <a:pt x="54" y="1498"/>
                </a:lnTo>
                <a:lnTo>
                  <a:pt x="161" y="1599"/>
                </a:lnTo>
                <a:lnTo>
                  <a:pt x="268" y="1699"/>
                </a:lnTo>
                <a:lnTo>
                  <a:pt x="456" y="1792"/>
                </a:lnTo>
                <a:lnTo>
                  <a:pt x="670" y="1884"/>
                </a:lnTo>
                <a:lnTo>
                  <a:pt x="937" y="1977"/>
                </a:lnTo>
                <a:lnTo>
                  <a:pt x="1258" y="2062"/>
                </a:lnTo>
                <a:lnTo>
                  <a:pt x="5003" y="2973"/>
                </a:lnTo>
                <a:lnTo>
                  <a:pt x="8748" y="3884"/>
                </a:lnTo>
                <a:lnTo>
                  <a:pt x="12547" y="4787"/>
                </a:lnTo>
                <a:lnTo>
                  <a:pt x="16346" y="5682"/>
                </a:lnTo>
                <a:lnTo>
                  <a:pt x="20144" y="6578"/>
                </a:lnTo>
                <a:lnTo>
                  <a:pt x="23970" y="7473"/>
                </a:lnTo>
                <a:lnTo>
                  <a:pt x="27822" y="8361"/>
                </a:lnTo>
                <a:lnTo>
                  <a:pt x="31674" y="9241"/>
                </a:lnTo>
                <a:lnTo>
                  <a:pt x="35553" y="10121"/>
                </a:lnTo>
                <a:lnTo>
                  <a:pt x="39431" y="11001"/>
                </a:lnTo>
                <a:lnTo>
                  <a:pt x="47216" y="12746"/>
                </a:lnTo>
                <a:lnTo>
                  <a:pt x="55054" y="14483"/>
                </a:lnTo>
                <a:lnTo>
                  <a:pt x="62892" y="16205"/>
                </a:lnTo>
                <a:lnTo>
                  <a:pt x="70783" y="17918"/>
                </a:lnTo>
                <a:lnTo>
                  <a:pt x="78701" y="19625"/>
                </a:lnTo>
                <a:lnTo>
                  <a:pt x="86619" y="21323"/>
                </a:lnTo>
                <a:lnTo>
                  <a:pt x="94538" y="23014"/>
                </a:lnTo>
                <a:lnTo>
                  <a:pt x="110401" y="26387"/>
                </a:lnTo>
                <a:lnTo>
                  <a:pt x="126210" y="29753"/>
                </a:lnTo>
                <a:lnTo>
                  <a:pt x="126478" y="29799"/>
                </a:lnTo>
                <a:lnTo>
                  <a:pt x="126745" y="29846"/>
                </a:lnTo>
                <a:lnTo>
                  <a:pt x="127040" y="29877"/>
                </a:lnTo>
                <a:lnTo>
                  <a:pt x="127334" y="29892"/>
                </a:lnTo>
                <a:lnTo>
                  <a:pt x="127601" y="29900"/>
                </a:lnTo>
                <a:lnTo>
                  <a:pt x="127896" y="29907"/>
                </a:lnTo>
                <a:lnTo>
                  <a:pt x="128163" y="29892"/>
                </a:lnTo>
                <a:lnTo>
                  <a:pt x="128431" y="29877"/>
                </a:lnTo>
                <a:lnTo>
                  <a:pt x="128698" y="29853"/>
                </a:lnTo>
                <a:lnTo>
                  <a:pt x="128966" y="29823"/>
                </a:lnTo>
                <a:lnTo>
                  <a:pt x="129206" y="29784"/>
                </a:lnTo>
                <a:lnTo>
                  <a:pt x="129474" y="29738"/>
                </a:lnTo>
                <a:lnTo>
                  <a:pt x="129688" y="29684"/>
                </a:lnTo>
                <a:lnTo>
                  <a:pt x="129902" y="29630"/>
                </a:lnTo>
                <a:lnTo>
                  <a:pt x="130116" y="29568"/>
                </a:lnTo>
                <a:lnTo>
                  <a:pt x="130303" y="29506"/>
                </a:lnTo>
                <a:lnTo>
                  <a:pt x="130464" y="29437"/>
                </a:lnTo>
                <a:lnTo>
                  <a:pt x="130624" y="29367"/>
                </a:lnTo>
                <a:lnTo>
                  <a:pt x="130758" y="29290"/>
                </a:lnTo>
                <a:lnTo>
                  <a:pt x="130865" y="29213"/>
                </a:lnTo>
                <a:lnTo>
                  <a:pt x="130972" y="29135"/>
                </a:lnTo>
                <a:lnTo>
                  <a:pt x="131025" y="29051"/>
                </a:lnTo>
                <a:lnTo>
                  <a:pt x="131079" y="28973"/>
                </a:lnTo>
                <a:lnTo>
                  <a:pt x="131106" y="28888"/>
                </a:lnTo>
                <a:lnTo>
                  <a:pt x="131079" y="28811"/>
                </a:lnTo>
                <a:lnTo>
                  <a:pt x="131052" y="28726"/>
                </a:lnTo>
                <a:lnTo>
                  <a:pt x="130972" y="28649"/>
                </a:lnTo>
                <a:lnTo>
                  <a:pt x="130865" y="28572"/>
                </a:lnTo>
                <a:lnTo>
                  <a:pt x="130731" y="28495"/>
                </a:lnTo>
                <a:lnTo>
                  <a:pt x="130544" y="28425"/>
                </a:lnTo>
                <a:lnTo>
                  <a:pt x="130357" y="28356"/>
                </a:lnTo>
                <a:lnTo>
                  <a:pt x="130089" y="28294"/>
                </a:lnTo>
                <a:lnTo>
                  <a:pt x="114895" y="24704"/>
                </a:lnTo>
                <a:lnTo>
                  <a:pt x="99674" y="21099"/>
                </a:lnTo>
                <a:lnTo>
                  <a:pt x="92023" y="19300"/>
                </a:lnTo>
                <a:lnTo>
                  <a:pt x="84372" y="17509"/>
                </a:lnTo>
                <a:lnTo>
                  <a:pt x="76695" y="15718"/>
                </a:lnTo>
                <a:lnTo>
                  <a:pt x="68991" y="13935"/>
                </a:lnTo>
                <a:lnTo>
                  <a:pt x="61260" y="12167"/>
                </a:lnTo>
                <a:lnTo>
                  <a:pt x="53502" y="10407"/>
                </a:lnTo>
                <a:lnTo>
                  <a:pt x="45718" y="8655"/>
                </a:lnTo>
                <a:lnTo>
                  <a:pt x="41812" y="7790"/>
                </a:lnTo>
                <a:lnTo>
                  <a:pt x="37880" y="6925"/>
                </a:lnTo>
                <a:lnTo>
                  <a:pt x="33974" y="6068"/>
                </a:lnTo>
                <a:lnTo>
                  <a:pt x="30042" y="5212"/>
                </a:lnTo>
                <a:lnTo>
                  <a:pt x="26083" y="4362"/>
                </a:lnTo>
                <a:lnTo>
                  <a:pt x="22150" y="3513"/>
                </a:lnTo>
                <a:lnTo>
                  <a:pt x="18191" y="2679"/>
                </a:lnTo>
                <a:lnTo>
                  <a:pt x="14206" y="1846"/>
                </a:lnTo>
                <a:lnTo>
                  <a:pt x="10246" y="1012"/>
                </a:lnTo>
                <a:lnTo>
                  <a:pt x="6261" y="194"/>
                </a:lnTo>
                <a:lnTo>
                  <a:pt x="5886" y="124"/>
                </a:lnTo>
                <a:lnTo>
                  <a:pt x="5538" y="78"/>
                </a:lnTo>
                <a:lnTo>
                  <a:pt x="5164" y="39"/>
                </a:lnTo>
                <a:lnTo>
                  <a:pt x="4789" y="8"/>
                </a:lnTo>
                <a:lnTo>
                  <a:pt x="444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17"/>
          <p:cNvSpPr/>
          <p:nvPr/>
        </p:nvSpPr>
        <p:spPr>
          <a:xfrm rot="10800000" flipH="1">
            <a:off x="8022625" y="76195"/>
            <a:ext cx="489627" cy="357863"/>
          </a:xfrm>
          <a:custGeom>
            <a:avLst/>
            <a:gdLst/>
            <a:ahLst/>
            <a:cxnLst/>
            <a:rect l="l" t="t" r="r" b="b"/>
            <a:pathLst>
              <a:path w="116232" h="27693" extrusionOk="0">
                <a:moveTo>
                  <a:pt x="4388" y="1"/>
                </a:moveTo>
                <a:lnTo>
                  <a:pt x="3960" y="16"/>
                </a:lnTo>
                <a:lnTo>
                  <a:pt x="3532" y="40"/>
                </a:lnTo>
                <a:lnTo>
                  <a:pt x="3130" y="86"/>
                </a:lnTo>
                <a:lnTo>
                  <a:pt x="2729" y="140"/>
                </a:lnTo>
                <a:lnTo>
                  <a:pt x="2355" y="209"/>
                </a:lnTo>
                <a:lnTo>
                  <a:pt x="2007" y="287"/>
                </a:lnTo>
                <a:lnTo>
                  <a:pt x="1686" y="371"/>
                </a:lnTo>
                <a:lnTo>
                  <a:pt x="1365" y="472"/>
                </a:lnTo>
                <a:lnTo>
                  <a:pt x="1097" y="572"/>
                </a:lnTo>
                <a:lnTo>
                  <a:pt x="830" y="688"/>
                </a:lnTo>
                <a:lnTo>
                  <a:pt x="616" y="804"/>
                </a:lnTo>
                <a:lnTo>
                  <a:pt x="428" y="927"/>
                </a:lnTo>
                <a:lnTo>
                  <a:pt x="268" y="1059"/>
                </a:lnTo>
                <a:lnTo>
                  <a:pt x="134" y="1190"/>
                </a:lnTo>
                <a:lnTo>
                  <a:pt x="54" y="1329"/>
                </a:lnTo>
                <a:lnTo>
                  <a:pt x="27" y="1468"/>
                </a:lnTo>
                <a:lnTo>
                  <a:pt x="0" y="1599"/>
                </a:lnTo>
                <a:lnTo>
                  <a:pt x="54" y="1738"/>
                </a:lnTo>
                <a:lnTo>
                  <a:pt x="134" y="1877"/>
                </a:lnTo>
                <a:lnTo>
                  <a:pt x="268" y="2016"/>
                </a:lnTo>
                <a:lnTo>
                  <a:pt x="455" y="2147"/>
                </a:lnTo>
                <a:lnTo>
                  <a:pt x="669" y="2271"/>
                </a:lnTo>
                <a:lnTo>
                  <a:pt x="963" y="2394"/>
                </a:lnTo>
                <a:lnTo>
                  <a:pt x="1311" y="2518"/>
                </a:lnTo>
                <a:lnTo>
                  <a:pt x="1686" y="2626"/>
                </a:lnTo>
                <a:lnTo>
                  <a:pt x="2141" y="2734"/>
                </a:lnTo>
                <a:lnTo>
                  <a:pt x="9176" y="4201"/>
                </a:lnTo>
                <a:lnTo>
                  <a:pt x="16158" y="5683"/>
                </a:lnTo>
                <a:lnTo>
                  <a:pt x="23113" y="7180"/>
                </a:lnTo>
                <a:lnTo>
                  <a:pt x="30015" y="8686"/>
                </a:lnTo>
                <a:lnTo>
                  <a:pt x="36916" y="10207"/>
                </a:lnTo>
                <a:lnTo>
                  <a:pt x="43764" y="11735"/>
                </a:lnTo>
                <a:lnTo>
                  <a:pt x="50586" y="13271"/>
                </a:lnTo>
                <a:lnTo>
                  <a:pt x="57381" y="14823"/>
                </a:lnTo>
                <a:lnTo>
                  <a:pt x="64148" y="16375"/>
                </a:lnTo>
                <a:lnTo>
                  <a:pt x="70916" y="17942"/>
                </a:lnTo>
                <a:lnTo>
                  <a:pt x="77631" y="19517"/>
                </a:lnTo>
                <a:lnTo>
                  <a:pt x="84345" y="21099"/>
                </a:lnTo>
                <a:lnTo>
                  <a:pt x="91060" y="22682"/>
                </a:lnTo>
                <a:lnTo>
                  <a:pt x="97747" y="24272"/>
                </a:lnTo>
                <a:lnTo>
                  <a:pt x="104408" y="25870"/>
                </a:lnTo>
                <a:lnTo>
                  <a:pt x="111069" y="27476"/>
                </a:lnTo>
                <a:lnTo>
                  <a:pt x="111336" y="27530"/>
                </a:lnTo>
                <a:lnTo>
                  <a:pt x="111631" y="27584"/>
                </a:lnTo>
                <a:lnTo>
                  <a:pt x="111925" y="27623"/>
                </a:lnTo>
                <a:lnTo>
                  <a:pt x="112193" y="27654"/>
                </a:lnTo>
                <a:lnTo>
                  <a:pt x="112487" y="27669"/>
                </a:lnTo>
                <a:lnTo>
                  <a:pt x="112781" y="27684"/>
                </a:lnTo>
                <a:lnTo>
                  <a:pt x="113075" y="27692"/>
                </a:lnTo>
                <a:lnTo>
                  <a:pt x="113343" y="27684"/>
                </a:lnTo>
                <a:lnTo>
                  <a:pt x="113637" y="27669"/>
                </a:lnTo>
                <a:lnTo>
                  <a:pt x="113905" y="27654"/>
                </a:lnTo>
                <a:lnTo>
                  <a:pt x="114172" y="27630"/>
                </a:lnTo>
                <a:lnTo>
                  <a:pt x="114440" y="27600"/>
                </a:lnTo>
                <a:lnTo>
                  <a:pt x="114680" y="27561"/>
                </a:lnTo>
                <a:lnTo>
                  <a:pt x="114894" y="27515"/>
                </a:lnTo>
                <a:lnTo>
                  <a:pt x="115135" y="27468"/>
                </a:lnTo>
                <a:lnTo>
                  <a:pt x="115322" y="27414"/>
                </a:lnTo>
                <a:lnTo>
                  <a:pt x="115510" y="27353"/>
                </a:lnTo>
                <a:lnTo>
                  <a:pt x="115697" y="27291"/>
                </a:lnTo>
                <a:lnTo>
                  <a:pt x="115831" y="27229"/>
                </a:lnTo>
                <a:lnTo>
                  <a:pt x="115964" y="27160"/>
                </a:lnTo>
                <a:lnTo>
                  <a:pt x="116071" y="27090"/>
                </a:lnTo>
                <a:lnTo>
                  <a:pt x="116152" y="27021"/>
                </a:lnTo>
                <a:lnTo>
                  <a:pt x="116205" y="26943"/>
                </a:lnTo>
                <a:lnTo>
                  <a:pt x="116232" y="26866"/>
                </a:lnTo>
                <a:lnTo>
                  <a:pt x="116232" y="26789"/>
                </a:lnTo>
                <a:lnTo>
                  <a:pt x="116205" y="26712"/>
                </a:lnTo>
                <a:lnTo>
                  <a:pt x="116125" y="26635"/>
                </a:lnTo>
                <a:lnTo>
                  <a:pt x="116045" y="26557"/>
                </a:lnTo>
                <a:lnTo>
                  <a:pt x="115911" y="26480"/>
                </a:lnTo>
                <a:lnTo>
                  <a:pt x="115724" y="26403"/>
                </a:lnTo>
                <a:lnTo>
                  <a:pt x="115536" y="26333"/>
                </a:lnTo>
                <a:lnTo>
                  <a:pt x="115269" y="26256"/>
                </a:lnTo>
                <a:lnTo>
                  <a:pt x="112059" y="25399"/>
                </a:lnTo>
                <a:lnTo>
                  <a:pt x="108795" y="24535"/>
                </a:lnTo>
                <a:lnTo>
                  <a:pt x="105558" y="23686"/>
                </a:lnTo>
                <a:lnTo>
                  <a:pt x="102295" y="22836"/>
                </a:lnTo>
                <a:lnTo>
                  <a:pt x="99004" y="21987"/>
                </a:lnTo>
                <a:lnTo>
                  <a:pt x="95714" y="21146"/>
                </a:lnTo>
                <a:lnTo>
                  <a:pt x="92424" y="20304"/>
                </a:lnTo>
                <a:lnTo>
                  <a:pt x="89107" y="19471"/>
                </a:lnTo>
                <a:lnTo>
                  <a:pt x="82446" y="17811"/>
                </a:lnTo>
                <a:lnTo>
                  <a:pt x="75758" y="16159"/>
                </a:lnTo>
                <a:lnTo>
                  <a:pt x="69017" y="14522"/>
                </a:lnTo>
                <a:lnTo>
                  <a:pt x="62276" y="12901"/>
                </a:lnTo>
                <a:lnTo>
                  <a:pt x="55454" y="11287"/>
                </a:lnTo>
                <a:lnTo>
                  <a:pt x="48633" y="9689"/>
                </a:lnTo>
                <a:lnTo>
                  <a:pt x="41785" y="8099"/>
                </a:lnTo>
                <a:lnTo>
                  <a:pt x="34883" y="6517"/>
                </a:lnTo>
                <a:lnTo>
                  <a:pt x="27982" y="4949"/>
                </a:lnTo>
                <a:lnTo>
                  <a:pt x="21053" y="3382"/>
                </a:lnTo>
                <a:lnTo>
                  <a:pt x="14098" y="1823"/>
                </a:lnTo>
                <a:lnTo>
                  <a:pt x="7143" y="271"/>
                </a:lnTo>
                <a:lnTo>
                  <a:pt x="6661" y="178"/>
                </a:lnTo>
                <a:lnTo>
                  <a:pt x="6207" y="109"/>
                </a:lnTo>
                <a:lnTo>
                  <a:pt x="5725" y="55"/>
                </a:lnTo>
                <a:lnTo>
                  <a:pt x="5270" y="16"/>
                </a:lnTo>
                <a:lnTo>
                  <a:pt x="481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17"/>
          <p:cNvSpPr/>
          <p:nvPr/>
        </p:nvSpPr>
        <p:spPr>
          <a:xfrm rot="10800000">
            <a:off x="372571" y="1903223"/>
            <a:ext cx="347426" cy="252593"/>
          </a:xfrm>
          <a:custGeom>
            <a:avLst/>
            <a:gdLst/>
            <a:ahLst/>
            <a:cxnLst/>
            <a:rect l="l" t="t" r="r" b="b"/>
            <a:pathLst>
              <a:path w="77942" h="30974" extrusionOk="0">
                <a:moveTo>
                  <a:pt x="50492" y="1"/>
                </a:moveTo>
                <a:lnTo>
                  <a:pt x="49991" y="12"/>
                </a:lnTo>
                <a:lnTo>
                  <a:pt x="49515" y="46"/>
                </a:lnTo>
                <a:lnTo>
                  <a:pt x="49038" y="92"/>
                </a:lnTo>
                <a:lnTo>
                  <a:pt x="48585" y="149"/>
                </a:lnTo>
                <a:lnTo>
                  <a:pt x="48133" y="240"/>
                </a:lnTo>
                <a:lnTo>
                  <a:pt x="47704" y="343"/>
                </a:lnTo>
                <a:lnTo>
                  <a:pt x="47299" y="457"/>
                </a:lnTo>
                <a:lnTo>
                  <a:pt x="46941" y="593"/>
                </a:lnTo>
                <a:lnTo>
                  <a:pt x="46584" y="753"/>
                </a:lnTo>
                <a:lnTo>
                  <a:pt x="46274" y="924"/>
                </a:lnTo>
                <a:lnTo>
                  <a:pt x="46012" y="1129"/>
                </a:lnTo>
                <a:lnTo>
                  <a:pt x="45893" y="1231"/>
                </a:lnTo>
                <a:lnTo>
                  <a:pt x="45774" y="1345"/>
                </a:lnTo>
                <a:lnTo>
                  <a:pt x="45678" y="1459"/>
                </a:lnTo>
                <a:lnTo>
                  <a:pt x="45607" y="1573"/>
                </a:lnTo>
                <a:lnTo>
                  <a:pt x="45512" y="1698"/>
                </a:lnTo>
                <a:lnTo>
                  <a:pt x="45464" y="1835"/>
                </a:lnTo>
                <a:lnTo>
                  <a:pt x="45011" y="3042"/>
                </a:lnTo>
                <a:lnTo>
                  <a:pt x="44582" y="4273"/>
                </a:lnTo>
                <a:lnTo>
                  <a:pt x="44225" y="5503"/>
                </a:lnTo>
                <a:lnTo>
                  <a:pt x="43891" y="6756"/>
                </a:lnTo>
                <a:lnTo>
                  <a:pt x="43605" y="8009"/>
                </a:lnTo>
                <a:lnTo>
                  <a:pt x="43367" y="9285"/>
                </a:lnTo>
                <a:lnTo>
                  <a:pt x="43153" y="10549"/>
                </a:lnTo>
                <a:lnTo>
                  <a:pt x="42962" y="11825"/>
                </a:lnTo>
                <a:lnTo>
                  <a:pt x="33502" y="11745"/>
                </a:lnTo>
                <a:lnTo>
                  <a:pt x="24067" y="11643"/>
                </a:lnTo>
                <a:lnTo>
                  <a:pt x="19349" y="11586"/>
                </a:lnTo>
                <a:lnTo>
                  <a:pt x="14631" y="11529"/>
                </a:lnTo>
                <a:lnTo>
                  <a:pt x="9913" y="11449"/>
                </a:lnTo>
                <a:lnTo>
                  <a:pt x="5195" y="11369"/>
                </a:lnTo>
                <a:lnTo>
                  <a:pt x="4576" y="11369"/>
                </a:lnTo>
                <a:lnTo>
                  <a:pt x="4266" y="11381"/>
                </a:lnTo>
                <a:lnTo>
                  <a:pt x="3980" y="11403"/>
                </a:lnTo>
                <a:lnTo>
                  <a:pt x="3694" y="11438"/>
                </a:lnTo>
                <a:lnTo>
                  <a:pt x="3432" y="11472"/>
                </a:lnTo>
                <a:lnTo>
                  <a:pt x="3170" y="11506"/>
                </a:lnTo>
                <a:lnTo>
                  <a:pt x="2931" y="11551"/>
                </a:lnTo>
                <a:lnTo>
                  <a:pt x="2693" y="11608"/>
                </a:lnTo>
                <a:lnTo>
                  <a:pt x="2455" y="11665"/>
                </a:lnTo>
                <a:lnTo>
                  <a:pt x="2240" y="11734"/>
                </a:lnTo>
                <a:lnTo>
                  <a:pt x="2026" y="11802"/>
                </a:lnTo>
                <a:lnTo>
                  <a:pt x="1835" y="11882"/>
                </a:lnTo>
                <a:lnTo>
                  <a:pt x="1645" y="11962"/>
                </a:lnTo>
                <a:lnTo>
                  <a:pt x="1311" y="12132"/>
                </a:lnTo>
                <a:lnTo>
                  <a:pt x="1001" y="12326"/>
                </a:lnTo>
                <a:lnTo>
                  <a:pt x="739" y="12531"/>
                </a:lnTo>
                <a:lnTo>
                  <a:pt x="525" y="12748"/>
                </a:lnTo>
                <a:lnTo>
                  <a:pt x="334" y="12975"/>
                </a:lnTo>
                <a:lnTo>
                  <a:pt x="191" y="13203"/>
                </a:lnTo>
                <a:lnTo>
                  <a:pt x="96" y="13442"/>
                </a:lnTo>
                <a:lnTo>
                  <a:pt x="24" y="13693"/>
                </a:lnTo>
                <a:lnTo>
                  <a:pt x="1" y="13932"/>
                </a:lnTo>
                <a:lnTo>
                  <a:pt x="24" y="14183"/>
                </a:lnTo>
                <a:lnTo>
                  <a:pt x="96" y="14422"/>
                </a:lnTo>
                <a:lnTo>
                  <a:pt x="191" y="14673"/>
                </a:lnTo>
                <a:lnTo>
                  <a:pt x="334" y="14900"/>
                </a:lnTo>
                <a:lnTo>
                  <a:pt x="501" y="15128"/>
                </a:lnTo>
                <a:lnTo>
                  <a:pt x="739" y="15345"/>
                </a:lnTo>
                <a:lnTo>
                  <a:pt x="1001" y="15550"/>
                </a:lnTo>
                <a:lnTo>
                  <a:pt x="1311" y="15732"/>
                </a:lnTo>
                <a:lnTo>
                  <a:pt x="1645" y="15914"/>
                </a:lnTo>
                <a:lnTo>
                  <a:pt x="1835" y="15994"/>
                </a:lnTo>
                <a:lnTo>
                  <a:pt x="2026" y="16062"/>
                </a:lnTo>
                <a:lnTo>
                  <a:pt x="2240" y="16142"/>
                </a:lnTo>
                <a:lnTo>
                  <a:pt x="2455" y="16199"/>
                </a:lnTo>
                <a:lnTo>
                  <a:pt x="2693" y="16256"/>
                </a:lnTo>
                <a:lnTo>
                  <a:pt x="2931" y="16313"/>
                </a:lnTo>
                <a:lnTo>
                  <a:pt x="3170" y="16358"/>
                </a:lnTo>
                <a:lnTo>
                  <a:pt x="3432" y="16404"/>
                </a:lnTo>
                <a:lnTo>
                  <a:pt x="3694" y="16438"/>
                </a:lnTo>
                <a:lnTo>
                  <a:pt x="3980" y="16461"/>
                </a:lnTo>
                <a:lnTo>
                  <a:pt x="4266" y="16484"/>
                </a:lnTo>
                <a:lnTo>
                  <a:pt x="4576" y="16495"/>
                </a:lnTo>
                <a:lnTo>
                  <a:pt x="4885" y="16507"/>
                </a:lnTo>
                <a:lnTo>
                  <a:pt x="5195" y="16507"/>
                </a:lnTo>
                <a:lnTo>
                  <a:pt x="9865" y="16415"/>
                </a:lnTo>
                <a:lnTo>
                  <a:pt x="14512" y="16347"/>
                </a:lnTo>
                <a:lnTo>
                  <a:pt x="19182" y="16279"/>
                </a:lnTo>
                <a:lnTo>
                  <a:pt x="23828" y="16233"/>
                </a:lnTo>
                <a:lnTo>
                  <a:pt x="33145" y="16131"/>
                </a:lnTo>
                <a:lnTo>
                  <a:pt x="42485" y="16051"/>
                </a:lnTo>
                <a:lnTo>
                  <a:pt x="42462" y="16882"/>
                </a:lnTo>
                <a:lnTo>
                  <a:pt x="42438" y="17725"/>
                </a:lnTo>
                <a:lnTo>
                  <a:pt x="42438" y="18557"/>
                </a:lnTo>
                <a:lnTo>
                  <a:pt x="42462" y="19388"/>
                </a:lnTo>
                <a:lnTo>
                  <a:pt x="42509" y="20220"/>
                </a:lnTo>
                <a:lnTo>
                  <a:pt x="42557" y="21052"/>
                </a:lnTo>
                <a:lnTo>
                  <a:pt x="42605" y="21883"/>
                </a:lnTo>
                <a:lnTo>
                  <a:pt x="42700" y="22715"/>
                </a:lnTo>
                <a:lnTo>
                  <a:pt x="42795" y="23535"/>
                </a:lnTo>
                <a:lnTo>
                  <a:pt x="42914" y="24355"/>
                </a:lnTo>
                <a:lnTo>
                  <a:pt x="43034" y="25164"/>
                </a:lnTo>
                <a:lnTo>
                  <a:pt x="43176" y="25984"/>
                </a:lnTo>
                <a:lnTo>
                  <a:pt x="43343" y="26793"/>
                </a:lnTo>
                <a:lnTo>
                  <a:pt x="43534" y="27590"/>
                </a:lnTo>
                <a:lnTo>
                  <a:pt x="43725" y="28387"/>
                </a:lnTo>
                <a:lnTo>
                  <a:pt x="43939" y="29185"/>
                </a:lnTo>
                <a:lnTo>
                  <a:pt x="44010" y="29390"/>
                </a:lnTo>
                <a:lnTo>
                  <a:pt x="44130" y="29595"/>
                </a:lnTo>
                <a:lnTo>
                  <a:pt x="44273" y="29777"/>
                </a:lnTo>
                <a:lnTo>
                  <a:pt x="44439" y="29948"/>
                </a:lnTo>
                <a:lnTo>
                  <a:pt x="44654" y="30107"/>
                </a:lnTo>
                <a:lnTo>
                  <a:pt x="44868" y="30244"/>
                </a:lnTo>
                <a:lnTo>
                  <a:pt x="45130" y="30381"/>
                </a:lnTo>
                <a:lnTo>
                  <a:pt x="45392" y="30506"/>
                </a:lnTo>
                <a:lnTo>
                  <a:pt x="45678" y="30609"/>
                </a:lnTo>
                <a:lnTo>
                  <a:pt x="45988" y="30700"/>
                </a:lnTo>
                <a:lnTo>
                  <a:pt x="46322" y="30780"/>
                </a:lnTo>
                <a:lnTo>
                  <a:pt x="46632" y="30848"/>
                </a:lnTo>
                <a:lnTo>
                  <a:pt x="46989" y="30893"/>
                </a:lnTo>
                <a:lnTo>
                  <a:pt x="47323" y="30939"/>
                </a:lnTo>
                <a:lnTo>
                  <a:pt x="47680" y="30962"/>
                </a:lnTo>
                <a:lnTo>
                  <a:pt x="48014" y="30973"/>
                </a:lnTo>
                <a:lnTo>
                  <a:pt x="48371" y="30973"/>
                </a:lnTo>
                <a:lnTo>
                  <a:pt x="48705" y="30950"/>
                </a:lnTo>
                <a:lnTo>
                  <a:pt x="49038" y="30916"/>
                </a:lnTo>
                <a:lnTo>
                  <a:pt x="49372" y="30871"/>
                </a:lnTo>
                <a:lnTo>
                  <a:pt x="49681" y="30814"/>
                </a:lnTo>
                <a:lnTo>
                  <a:pt x="49991" y="30745"/>
                </a:lnTo>
                <a:lnTo>
                  <a:pt x="50277" y="30654"/>
                </a:lnTo>
                <a:lnTo>
                  <a:pt x="50539" y="30552"/>
                </a:lnTo>
                <a:lnTo>
                  <a:pt x="50778" y="30426"/>
                </a:lnTo>
                <a:lnTo>
                  <a:pt x="50992" y="30301"/>
                </a:lnTo>
                <a:lnTo>
                  <a:pt x="51206" y="30153"/>
                </a:lnTo>
                <a:lnTo>
                  <a:pt x="51373" y="29994"/>
                </a:lnTo>
                <a:lnTo>
                  <a:pt x="51516" y="29811"/>
                </a:lnTo>
                <a:lnTo>
                  <a:pt x="51612" y="29618"/>
                </a:lnTo>
                <a:lnTo>
                  <a:pt x="51683" y="29413"/>
                </a:lnTo>
                <a:lnTo>
                  <a:pt x="51707" y="29185"/>
                </a:lnTo>
                <a:lnTo>
                  <a:pt x="51802" y="27510"/>
                </a:lnTo>
                <a:lnTo>
                  <a:pt x="51921" y="25836"/>
                </a:lnTo>
                <a:lnTo>
                  <a:pt x="52064" y="24184"/>
                </a:lnTo>
                <a:lnTo>
                  <a:pt x="52231" y="22521"/>
                </a:lnTo>
                <a:lnTo>
                  <a:pt x="52422" y="20881"/>
                </a:lnTo>
                <a:lnTo>
                  <a:pt x="52636" y="19229"/>
                </a:lnTo>
                <a:lnTo>
                  <a:pt x="52874" y="17589"/>
                </a:lnTo>
                <a:lnTo>
                  <a:pt x="53136" y="15960"/>
                </a:lnTo>
                <a:lnTo>
                  <a:pt x="63740" y="15857"/>
                </a:lnTo>
                <a:lnTo>
                  <a:pt x="69030" y="15789"/>
                </a:lnTo>
                <a:lnTo>
                  <a:pt x="74319" y="15721"/>
                </a:lnTo>
                <a:lnTo>
                  <a:pt x="74748" y="15709"/>
                </a:lnTo>
                <a:lnTo>
                  <a:pt x="75153" y="15675"/>
                </a:lnTo>
                <a:lnTo>
                  <a:pt x="75535" y="15618"/>
                </a:lnTo>
                <a:lnTo>
                  <a:pt x="75892" y="15550"/>
                </a:lnTo>
                <a:lnTo>
                  <a:pt x="76226" y="15470"/>
                </a:lnTo>
                <a:lnTo>
                  <a:pt x="76511" y="15379"/>
                </a:lnTo>
                <a:lnTo>
                  <a:pt x="76774" y="15265"/>
                </a:lnTo>
                <a:lnTo>
                  <a:pt x="77036" y="15151"/>
                </a:lnTo>
                <a:lnTo>
                  <a:pt x="77226" y="15014"/>
                </a:lnTo>
                <a:lnTo>
                  <a:pt x="77417" y="14878"/>
                </a:lnTo>
                <a:lnTo>
                  <a:pt x="77584" y="14730"/>
                </a:lnTo>
                <a:lnTo>
                  <a:pt x="77703" y="14581"/>
                </a:lnTo>
                <a:lnTo>
                  <a:pt x="77798" y="14422"/>
                </a:lnTo>
                <a:lnTo>
                  <a:pt x="77870" y="14263"/>
                </a:lnTo>
                <a:lnTo>
                  <a:pt x="77917" y="14103"/>
                </a:lnTo>
                <a:lnTo>
                  <a:pt x="77941" y="13932"/>
                </a:lnTo>
                <a:lnTo>
                  <a:pt x="77917" y="13773"/>
                </a:lnTo>
                <a:lnTo>
                  <a:pt x="77870" y="13613"/>
                </a:lnTo>
                <a:lnTo>
                  <a:pt x="77798" y="13442"/>
                </a:lnTo>
                <a:lnTo>
                  <a:pt x="77703" y="13294"/>
                </a:lnTo>
                <a:lnTo>
                  <a:pt x="77584" y="13135"/>
                </a:lnTo>
                <a:lnTo>
                  <a:pt x="77417" y="12998"/>
                </a:lnTo>
                <a:lnTo>
                  <a:pt x="77250" y="12850"/>
                </a:lnTo>
                <a:lnTo>
                  <a:pt x="77036" y="12725"/>
                </a:lnTo>
                <a:lnTo>
                  <a:pt x="76797" y="12599"/>
                </a:lnTo>
                <a:lnTo>
                  <a:pt x="76511" y="12497"/>
                </a:lnTo>
                <a:lnTo>
                  <a:pt x="76226" y="12394"/>
                </a:lnTo>
                <a:lnTo>
                  <a:pt x="75892" y="12315"/>
                </a:lnTo>
                <a:lnTo>
                  <a:pt x="75535" y="12246"/>
                </a:lnTo>
                <a:lnTo>
                  <a:pt x="75153" y="12201"/>
                </a:lnTo>
                <a:lnTo>
                  <a:pt x="74748" y="12167"/>
                </a:lnTo>
                <a:lnTo>
                  <a:pt x="74319" y="12144"/>
                </a:lnTo>
                <a:lnTo>
                  <a:pt x="69220" y="12075"/>
                </a:lnTo>
                <a:lnTo>
                  <a:pt x="64121" y="12018"/>
                </a:lnTo>
                <a:lnTo>
                  <a:pt x="53923" y="11927"/>
                </a:lnTo>
                <a:lnTo>
                  <a:pt x="54399" y="9581"/>
                </a:lnTo>
                <a:lnTo>
                  <a:pt x="54924" y="7246"/>
                </a:lnTo>
                <a:lnTo>
                  <a:pt x="55472" y="4888"/>
                </a:lnTo>
                <a:lnTo>
                  <a:pt x="56067" y="2518"/>
                </a:lnTo>
                <a:lnTo>
                  <a:pt x="56091" y="2382"/>
                </a:lnTo>
                <a:lnTo>
                  <a:pt x="56091" y="2256"/>
                </a:lnTo>
                <a:lnTo>
                  <a:pt x="56091" y="2131"/>
                </a:lnTo>
                <a:lnTo>
                  <a:pt x="56067" y="2006"/>
                </a:lnTo>
                <a:lnTo>
                  <a:pt x="56043" y="1892"/>
                </a:lnTo>
                <a:lnTo>
                  <a:pt x="55996" y="1767"/>
                </a:lnTo>
                <a:lnTo>
                  <a:pt x="55948" y="1664"/>
                </a:lnTo>
                <a:lnTo>
                  <a:pt x="55853" y="1550"/>
                </a:lnTo>
                <a:lnTo>
                  <a:pt x="55686" y="1345"/>
                </a:lnTo>
                <a:lnTo>
                  <a:pt x="55448" y="1151"/>
                </a:lnTo>
                <a:lnTo>
                  <a:pt x="55186" y="969"/>
                </a:lnTo>
                <a:lnTo>
                  <a:pt x="54876" y="798"/>
                </a:lnTo>
                <a:lnTo>
                  <a:pt x="54542" y="650"/>
                </a:lnTo>
                <a:lnTo>
                  <a:pt x="54161" y="514"/>
                </a:lnTo>
                <a:lnTo>
                  <a:pt x="53756" y="400"/>
                </a:lnTo>
                <a:lnTo>
                  <a:pt x="53327" y="297"/>
                </a:lnTo>
                <a:lnTo>
                  <a:pt x="52898" y="206"/>
                </a:lnTo>
                <a:lnTo>
                  <a:pt x="52422" y="126"/>
                </a:lnTo>
                <a:lnTo>
                  <a:pt x="51945" y="69"/>
                </a:lnTo>
                <a:lnTo>
                  <a:pt x="51469" y="35"/>
                </a:lnTo>
                <a:lnTo>
                  <a:pt x="50992" y="12"/>
                </a:lnTo>
                <a:lnTo>
                  <a:pt x="50492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p17"/>
          <p:cNvSpPr/>
          <p:nvPr/>
        </p:nvSpPr>
        <p:spPr>
          <a:xfrm rot="10800000" flipH="1">
            <a:off x="164335" y="793240"/>
            <a:ext cx="197208" cy="165511"/>
          </a:xfrm>
          <a:custGeom>
            <a:avLst/>
            <a:gdLst/>
            <a:ahLst/>
            <a:cxnLst/>
            <a:rect l="l" t="t" r="r" b="b"/>
            <a:pathLst>
              <a:path w="46815" h="12808" extrusionOk="0">
                <a:moveTo>
                  <a:pt x="3585" y="0"/>
                </a:moveTo>
                <a:lnTo>
                  <a:pt x="3264" y="8"/>
                </a:lnTo>
                <a:lnTo>
                  <a:pt x="2943" y="23"/>
                </a:lnTo>
                <a:lnTo>
                  <a:pt x="2622" y="54"/>
                </a:lnTo>
                <a:lnTo>
                  <a:pt x="2301" y="85"/>
                </a:lnTo>
                <a:lnTo>
                  <a:pt x="2007" y="116"/>
                </a:lnTo>
                <a:lnTo>
                  <a:pt x="1739" y="162"/>
                </a:lnTo>
                <a:lnTo>
                  <a:pt x="1445" y="209"/>
                </a:lnTo>
                <a:lnTo>
                  <a:pt x="1204" y="263"/>
                </a:lnTo>
                <a:lnTo>
                  <a:pt x="964" y="325"/>
                </a:lnTo>
                <a:lnTo>
                  <a:pt x="750" y="394"/>
                </a:lnTo>
                <a:lnTo>
                  <a:pt x="562" y="464"/>
                </a:lnTo>
                <a:lnTo>
                  <a:pt x="402" y="548"/>
                </a:lnTo>
                <a:lnTo>
                  <a:pt x="268" y="626"/>
                </a:lnTo>
                <a:lnTo>
                  <a:pt x="161" y="718"/>
                </a:lnTo>
                <a:lnTo>
                  <a:pt x="81" y="811"/>
                </a:lnTo>
                <a:lnTo>
                  <a:pt x="27" y="904"/>
                </a:lnTo>
                <a:lnTo>
                  <a:pt x="1" y="1004"/>
                </a:lnTo>
                <a:lnTo>
                  <a:pt x="27" y="1112"/>
                </a:lnTo>
                <a:lnTo>
                  <a:pt x="108" y="1220"/>
                </a:lnTo>
                <a:lnTo>
                  <a:pt x="215" y="1336"/>
                </a:lnTo>
                <a:lnTo>
                  <a:pt x="455" y="1567"/>
                </a:lnTo>
                <a:lnTo>
                  <a:pt x="750" y="1807"/>
                </a:lnTo>
                <a:lnTo>
                  <a:pt x="1365" y="2270"/>
                </a:lnTo>
                <a:lnTo>
                  <a:pt x="2034" y="2741"/>
                </a:lnTo>
                <a:lnTo>
                  <a:pt x="2783" y="3204"/>
                </a:lnTo>
                <a:lnTo>
                  <a:pt x="3585" y="3667"/>
                </a:lnTo>
                <a:lnTo>
                  <a:pt x="4441" y="4123"/>
                </a:lnTo>
                <a:lnTo>
                  <a:pt x="5351" y="4578"/>
                </a:lnTo>
                <a:lnTo>
                  <a:pt x="6314" y="5026"/>
                </a:lnTo>
                <a:lnTo>
                  <a:pt x="7330" y="5474"/>
                </a:lnTo>
                <a:lnTo>
                  <a:pt x="8400" y="5914"/>
                </a:lnTo>
                <a:lnTo>
                  <a:pt x="9524" y="6346"/>
                </a:lnTo>
                <a:lnTo>
                  <a:pt x="10701" y="6771"/>
                </a:lnTo>
                <a:lnTo>
                  <a:pt x="11905" y="7188"/>
                </a:lnTo>
                <a:lnTo>
                  <a:pt x="13162" y="7597"/>
                </a:lnTo>
                <a:lnTo>
                  <a:pt x="14446" y="7990"/>
                </a:lnTo>
                <a:lnTo>
                  <a:pt x="15784" y="8384"/>
                </a:lnTo>
                <a:lnTo>
                  <a:pt x="17121" y="8762"/>
                </a:lnTo>
                <a:lnTo>
                  <a:pt x="18539" y="9133"/>
                </a:lnTo>
                <a:lnTo>
                  <a:pt x="19957" y="9488"/>
                </a:lnTo>
                <a:lnTo>
                  <a:pt x="21401" y="9828"/>
                </a:lnTo>
                <a:lnTo>
                  <a:pt x="22899" y="10160"/>
                </a:lnTo>
                <a:lnTo>
                  <a:pt x="24397" y="10476"/>
                </a:lnTo>
                <a:lnTo>
                  <a:pt x="25949" y="10777"/>
                </a:lnTo>
                <a:lnTo>
                  <a:pt x="27500" y="11071"/>
                </a:lnTo>
                <a:lnTo>
                  <a:pt x="29052" y="11341"/>
                </a:lnTo>
                <a:lnTo>
                  <a:pt x="30657" y="11596"/>
                </a:lnTo>
                <a:lnTo>
                  <a:pt x="32262" y="11835"/>
                </a:lnTo>
                <a:lnTo>
                  <a:pt x="33867" y="12059"/>
                </a:lnTo>
                <a:lnTo>
                  <a:pt x="35499" y="12260"/>
                </a:lnTo>
                <a:lnTo>
                  <a:pt x="36301" y="12352"/>
                </a:lnTo>
                <a:lnTo>
                  <a:pt x="37130" y="12445"/>
                </a:lnTo>
                <a:lnTo>
                  <a:pt x="37933" y="12530"/>
                </a:lnTo>
                <a:lnTo>
                  <a:pt x="38762" y="12607"/>
                </a:lnTo>
                <a:lnTo>
                  <a:pt x="39592" y="12684"/>
                </a:lnTo>
                <a:lnTo>
                  <a:pt x="40394" y="12754"/>
                </a:lnTo>
                <a:lnTo>
                  <a:pt x="40902" y="12784"/>
                </a:lnTo>
                <a:lnTo>
                  <a:pt x="41411" y="12808"/>
                </a:lnTo>
                <a:lnTo>
                  <a:pt x="41892" y="12808"/>
                </a:lnTo>
                <a:lnTo>
                  <a:pt x="42347" y="12800"/>
                </a:lnTo>
                <a:lnTo>
                  <a:pt x="42802" y="12777"/>
                </a:lnTo>
                <a:lnTo>
                  <a:pt x="43230" y="12738"/>
                </a:lnTo>
                <a:lnTo>
                  <a:pt x="43658" y="12692"/>
                </a:lnTo>
                <a:lnTo>
                  <a:pt x="44059" y="12630"/>
                </a:lnTo>
                <a:lnTo>
                  <a:pt x="44433" y="12568"/>
                </a:lnTo>
                <a:lnTo>
                  <a:pt x="44781" y="12491"/>
                </a:lnTo>
                <a:lnTo>
                  <a:pt x="45102" y="12398"/>
                </a:lnTo>
                <a:lnTo>
                  <a:pt x="45423" y="12306"/>
                </a:lnTo>
                <a:lnTo>
                  <a:pt x="45691" y="12205"/>
                </a:lnTo>
                <a:lnTo>
                  <a:pt x="45931" y="12105"/>
                </a:lnTo>
                <a:lnTo>
                  <a:pt x="46172" y="11989"/>
                </a:lnTo>
                <a:lnTo>
                  <a:pt x="46359" y="11874"/>
                </a:lnTo>
                <a:lnTo>
                  <a:pt x="46520" y="11758"/>
                </a:lnTo>
                <a:lnTo>
                  <a:pt x="46654" y="11634"/>
                </a:lnTo>
                <a:lnTo>
                  <a:pt x="46734" y="11511"/>
                </a:lnTo>
                <a:lnTo>
                  <a:pt x="46814" y="11379"/>
                </a:lnTo>
                <a:lnTo>
                  <a:pt x="46814" y="11256"/>
                </a:lnTo>
                <a:lnTo>
                  <a:pt x="46814" y="11132"/>
                </a:lnTo>
                <a:lnTo>
                  <a:pt x="46761" y="11009"/>
                </a:lnTo>
                <a:lnTo>
                  <a:pt x="46654" y="10885"/>
                </a:lnTo>
                <a:lnTo>
                  <a:pt x="46520" y="10762"/>
                </a:lnTo>
                <a:lnTo>
                  <a:pt x="46359" y="10646"/>
                </a:lnTo>
                <a:lnTo>
                  <a:pt x="46145" y="10530"/>
                </a:lnTo>
                <a:lnTo>
                  <a:pt x="45878" y="10430"/>
                </a:lnTo>
                <a:lnTo>
                  <a:pt x="45557" y="10322"/>
                </a:lnTo>
                <a:lnTo>
                  <a:pt x="45182" y="10229"/>
                </a:lnTo>
                <a:lnTo>
                  <a:pt x="44781" y="10144"/>
                </a:lnTo>
                <a:lnTo>
                  <a:pt x="44326" y="10067"/>
                </a:lnTo>
                <a:lnTo>
                  <a:pt x="41491" y="9635"/>
                </a:lnTo>
                <a:lnTo>
                  <a:pt x="38682" y="9210"/>
                </a:lnTo>
                <a:lnTo>
                  <a:pt x="35900" y="8786"/>
                </a:lnTo>
                <a:lnTo>
                  <a:pt x="34536" y="8569"/>
                </a:lnTo>
                <a:lnTo>
                  <a:pt x="33171" y="8346"/>
                </a:lnTo>
                <a:lnTo>
                  <a:pt x="31807" y="8114"/>
                </a:lnTo>
                <a:lnTo>
                  <a:pt x="30470" y="7882"/>
                </a:lnTo>
                <a:lnTo>
                  <a:pt x="29159" y="7635"/>
                </a:lnTo>
                <a:lnTo>
                  <a:pt x="27848" y="7381"/>
                </a:lnTo>
                <a:lnTo>
                  <a:pt x="26564" y="7118"/>
                </a:lnTo>
                <a:lnTo>
                  <a:pt x="25280" y="6840"/>
                </a:lnTo>
                <a:lnTo>
                  <a:pt x="24049" y="6555"/>
                </a:lnTo>
                <a:lnTo>
                  <a:pt x="22819" y="6253"/>
                </a:lnTo>
                <a:lnTo>
                  <a:pt x="21615" y="5929"/>
                </a:lnTo>
                <a:lnTo>
                  <a:pt x="20465" y="5605"/>
                </a:lnTo>
                <a:lnTo>
                  <a:pt x="19341" y="5273"/>
                </a:lnTo>
                <a:lnTo>
                  <a:pt x="18271" y="4933"/>
                </a:lnTo>
                <a:lnTo>
                  <a:pt x="17228" y="4594"/>
                </a:lnTo>
                <a:lnTo>
                  <a:pt x="16238" y="4239"/>
                </a:lnTo>
                <a:lnTo>
                  <a:pt x="15248" y="3883"/>
                </a:lnTo>
                <a:lnTo>
                  <a:pt x="14312" y="3528"/>
                </a:lnTo>
                <a:lnTo>
                  <a:pt x="13376" y="3158"/>
                </a:lnTo>
                <a:lnTo>
                  <a:pt x="12440" y="2787"/>
                </a:lnTo>
                <a:lnTo>
                  <a:pt x="11557" y="2417"/>
                </a:lnTo>
                <a:lnTo>
                  <a:pt x="10647" y="2038"/>
                </a:lnTo>
                <a:lnTo>
                  <a:pt x="8882" y="1274"/>
                </a:lnTo>
                <a:lnTo>
                  <a:pt x="7116" y="494"/>
                </a:lnTo>
                <a:lnTo>
                  <a:pt x="6902" y="409"/>
                </a:lnTo>
                <a:lnTo>
                  <a:pt x="6662" y="325"/>
                </a:lnTo>
                <a:lnTo>
                  <a:pt x="6394" y="255"/>
                </a:lnTo>
                <a:lnTo>
                  <a:pt x="6127" y="193"/>
                </a:lnTo>
                <a:lnTo>
                  <a:pt x="5832" y="147"/>
                </a:lnTo>
                <a:lnTo>
                  <a:pt x="5538" y="101"/>
                </a:lnTo>
                <a:lnTo>
                  <a:pt x="5217" y="62"/>
                </a:lnTo>
                <a:lnTo>
                  <a:pt x="4896" y="39"/>
                </a:lnTo>
                <a:lnTo>
                  <a:pt x="4575" y="16"/>
                </a:lnTo>
                <a:lnTo>
                  <a:pt x="425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3" name="Google Shape;333;p17"/>
          <p:cNvSpPr/>
          <p:nvPr/>
        </p:nvSpPr>
        <p:spPr>
          <a:xfrm rot="10800000" flipH="1">
            <a:off x="453603" y="718419"/>
            <a:ext cx="166554" cy="55774"/>
          </a:xfrm>
          <a:custGeom>
            <a:avLst/>
            <a:gdLst/>
            <a:ahLst/>
            <a:cxnLst/>
            <a:rect l="l" t="t" r="r" b="b"/>
            <a:pathLst>
              <a:path w="39538" h="4316" extrusionOk="0">
                <a:moveTo>
                  <a:pt x="3505" y="0"/>
                </a:moveTo>
                <a:lnTo>
                  <a:pt x="3104" y="8"/>
                </a:lnTo>
                <a:lnTo>
                  <a:pt x="2729" y="23"/>
                </a:lnTo>
                <a:lnTo>
                  <a:pt x="2381" y="54"/>
                </a:lnTo>
                <a:lnTo>
                  <a:pt x="2034" y="93"/>
                </a:lnTo>
                <a:lnTo>
                  <a:pt x="1739" y="139"/>
                </a:lnTo>
                <a:lnTo>
                  <a:pt x="1445" y="193"/>
                </a:lnTo>
                <a:lnTo>
                  <a:pt x="1204" y="255"/>
                </a:lnTo>
                <a:lnTo>
                  <a:pt x="963" y="332"/>
                </a:lnTo>
                <a:lnTo>
                  <a:pt x="749" y="409"/>
                </a:lnTo>
                <a:lnTo>
                  <a:pt x="562" y="494"/>
                </a:lnTo>
                <a:lnTo>
                  <a:pt x="402" y="579"/>
                </a:lnTo>
                <a:lnTo>
                  <a:pt x="268" y="679"/>
                </a:lnTo>
                <a:lnTo>
                  <a:pt x="161" y="772"/>
                </a:lnTo>
                <a:lnTo>
                  <a:pt x="81" y="872"/>
                </a:lnTo>
                <a:lnTo>
                  <a:pt x="27" y="973"/>
                </a:lnTo>
                <a:lnTo>
                  <a:pt x="0" y="1081"/>
                </a:lnTo>
                <a:lnTo>
                  <a:pt x="0" y="1181"/>
                </a:lnTo>
                <a:lnTo>
                  <a:pt x="27" y="1289"/>
                </a:lnTo>
                <a:lnTo>
                  <a:pt x="81" y="1397"/>
                </a:lnTo>
                <a:lnTo>
                  <a:pt x="161" y="1498"/>
                </a:lnTo>
                <a:lnTo>
                  <a:pt x="268" y="1598"/>
                </a:lnTo>
                <a:lnTo>
                  <a:pt x="402" y="1691"/>
                </a:lnTo>
                <a:lnTo>
                  <a:pt x="562" y="1783"/>
                </a:lnTo>
                <a:lnTo>
                  <a:pt x="749" y="1876"/>
                </a:lnTo>
                <a:lnTo>
                  <a:pt x="963" y="1961"/>
                </a:lnTo>
                <a:lnTo>
                  <a:pt x="1204" y="2038"/>
                </a:lnTo>
                <a:lnTo>
                  <a:pt x="1472" y="2108"/>
                </a:lnTo>
                <a:lnTo>
                  <a:pt x="1766" y="2177"/>
                </a:lnTo>
                <a:lnTo>
                  <a:pt x="2114" y="2231"/>
                </a:lnTo>
                <a:lnTo>
                  <a:pt x="2462" y="2277"/>
                </a:lnTo>
                <a:lnTo>
                  <a:pt x="2863" y="2316"/>
                </a:lnTo>
                <a:lnTo>
                  <a:pt x="6742" y="2625"/>
                </a:lnTo>
                <a:lnTo>
                  <a:pt x="10701" y="2926"/>
                </a:lnTo>
                <a:lnTo>
                  <a:pt x="14687" y="3219"/>
                </a:lnTo>
                <a:lnTo>
                  <a:pt x="16720" y="3358"/>
                </a:lnTo>
                <a:lnTo>
                  <a:pt x="18726" y="3490"/>
                </a:lnTo>
                <a:lnTo>
                  <a:pt x="20732" y="3621"/>
                </a:lnTo>
                <a:lnTo>
                  <a:pt x="22765" y="3744"/>
                </a:lnTo>
                <a:lnTo>
                  <a:pt x="24798" y="3860"/>
                </a:lnTo>
                <a:lnTo>
                  <a:pt x="26805" y="3968"/>
                </a:lnTo>
                <a:lnTo>
                  <a:pt x="28838" y="4061"/>
                </a:lnTo>
                <a:lnTo>
                  <a:pt x="30844" y="4153"/>
                </a:lnTo>
                <a:lnTo>
                  <a:pt x="32850" y="4238"/>
                </a:lnTo>
                <a:lnTo>
                  <a:pt x="34830" y="4308"/>
                </a:lnTo>
                <a:lnTo>
                  <a:pt x="35338" y="4316"/>
                </a:lnTo>
                <a:lnTo>
                  <a:pt x="35820" y="4308"/>
                </a:lnTo>
                <a:lnTo>
                  <a:pt x="36274" y="4285"/>
                </a:lnTo>
                <a:lnTo>
                  <a:pt x="36702" y="4254"/>
                </a:lnTo>
                <a:lnTo>
                  <a:pt x="37104" y="4207"/>
                </a:lnTo>
                <a:lnTo>
                  <a:pt x="37478" y="4153"/>
                </a:lnTo>
                <a:lnTo>
                  <a:pt x="37799" y="4084"/>
                </a:lnTo>
                <a:lnTo>
                  <a:pt x="38120" y="4007"/>
                </a:lnTo>
                <a:lnTo>
                  <a:pt x="38388" y="3922"/>
                </a:lnTo>
                <a:lnTo>
                  <a:pt x="38628" y="3829"/>
                </a:lnTo>
                <a:lnTo>
                  <a:pt x="38869" y="3729"/>
                </a:lnTo>
                <a:lnTo>
                  <a:pt x="39056" y="3621"/>
                </a:lnTo>
                <a:lnTo>
                  <a:pt x="39217" y="3505"/>
                </a:lnTo>
                <a:lnTo>
                  <a:pt x="39351" y="3389"/>
                </a:lnTo>
                <a:lnTo>
                  <a:pt x="39431" y="3273"/>
                </a:lnTo>
                <a:lnTo>
                  <a:pt x="39511" y="3150"/>
                </a:lnTo>
                <a:lnTo>
                  <a:pt x="39538" y="3026"/>
                </a:lnTo>
                <a:lnTo>
                  <a:pt x="39538" y="2895"/>
                </a:lnTo>
                <a:lnTo>
                  <a:pt x="39511" y="2772"/>
                </a:lnTo>
                <a:lnTo>
                  <a:pt x="39458" y="2648"/>
                </a:lnTo>
                <a:lnTo>
                  <a:pt x="39351" y="2525"/>
                </a:lnTo>
                <a:lnTo>
                  <a:pt x="39244" y="2401"/>
                </a:lnTo>
                <a:lnTo>
                  <a:pt x="39083" y="2285"/>
                </a:lnTo>
                <a:lnTo>
                  <a:pt x="38896" y="2177"/>
                </a:lnTo>
                <a:lnTo>
                  <a:pt x="38655" y="2069"/>
                </a:lnTo>
                <a:lnTo>
                  <a:pt x="38414" y="1969"/>
                </a:lnTo>
                <a:lnTo>
                  <a:pt x="38120" y="1876"/>
                </a:lnTo>
                <a:lnTo>
                  <a:pt x="37799" y="1791"/>
                </a:lnTo>
                <a:lnTo>
                  <a:pt x="37425" y="1714"/>
                </a:lnTo>
                <a:lnTo>
                  <a:pt x="37023" y="1644"/>
                </a:lnTo>
                <a:lnTo>
                  <a:pt x="36595" y="1590"/>
                </a:lnTo>
                <a:lnTo>
                  <a:pt x="36141" y="1544"/>
                </a:lnTo>
                <a:lnTo>
                  <a:pt x="34214" y="1397"/>
                </a:lnTo>
                <a:lnTo>
                  <a:pt x="32235" y="1258"/>
                </a:lnTo>
                <a:lnTo>
                  <a:pt x="30255" y="1127"/>
                </a:lnTo>
                <a:lnTo>
                  <a:pt x="28276" y="1011"/>
                </a:lnTo>
                <a:lnTo>
                  <a:pt x="26243" y="896"/>
                </a:lnTo>
                <a:lnTo>
                  <a:pt x="24237" y="788"/>
                </a:lnTo>
                <a:lnTo>
                  <a:pt x="22203" y="687"/>
                </a:lnTo>
                <a:lnTo>
                  <a:pt x="20144" y="595"/>
                </a:lnTo>
                <a:lnTo>
                  <a:pt x="18111" y="510"/>
                </a:lnTo>
                <a:lnTo>
                  <a:pt x="16051" y="425"/>
                </a:lnTo>
                <a:lnTo>
                  <a:pt x="11985" y="278"/>
                </a:lnTo>
                <a:lnTo>
                  <a:pt x="7919" y="139"/>
                </a:lnTo>
                <a:lnTo>
                  <a:pt x="3933" y="8"/>
                </a:lnTo>
                <a:lnTo>
                  <a:pt x="3505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4" name="Google Shape;334;p17"/>
          <p:cNvSpPr/>
          <p:nvPr/>
        </p:nvSpPr>
        <p:spPr>
          <a:xfrm rot="10800000" flipH="1">
            <a:off x="751549" y="625144"/>
            <a:ext cx="155622" cy="74627"/>
          </a:xfrm>
          <a:custGeom>
            <a:avLst/>
            <a:gdLst/>
            <a:ahLst/>
            <a:cxnLst/>
            <a:rect l="l" t="t" r="r" b="b"/>
            <a:pathLst>
              <a:path w="36943" h="5775" extrusionOk="0">
                <a:moveTo>
                  <a:pt x="6955" y="0"/>
                </a:moveTo>
                <a:lnTo>
                  <a:pt x="5858" y="8"/>
                </a:lnTo>
                <a:lnTo>
                  <a:pt x="4762" y="31"/>
                </a:lnTo>
                <a:lnTo>
                  <a:pt x="3665" y="62"/>
                </a:lnTo>
                <a:lnTo>
                  <a:pt x="2595" y="101"/>
                </a:lnTo>
                <a:lnTo>
                  <a:pt x="2274" y="116"/>
                </a:lnTo>
                <a:lnTo>
                  <a:pt x="1980" y="147"/>
                </a:lnTo>
                <a:lnTo>
                  <a:pt x="1685" y="178"/>
                </a:lnTo>
                <a:lnTo>
                  <a:pt x="1445" y="224"/>
                </a:lnTo>
                <a:lnTo>
                  <a:pt x="1204" y="270"/>
                </a:lnTo>
                <a:lnTo>
                  <a:pt x="990" y="324"/>
                </a:lnTo>
                <a:lnTo>
                  <a:pt x="803" y="386"/>
                </a:lnTo>
                <a:lnTo>
                  <a:pt x="615" y="456"/>
                </a:lnTo>
                <a:lnTo>
                  <a:pt x="482" y="525"/>
                </a:lnTo>
                <a:lnTo>
                  <a:pt x="348" y="602"/>
                </a:lnTo>
                <a:lnTo>
                  <a:pt x="241" y="680"/>
                </a:lnTo>
                <a:lnTo>
                  <a:pt x="134" y="757"/>
                </a:lnTo>
                <a:lnTo>
                  <a:pt x="80" y="842"/>
                </a:lnTo>
                <a:lnTo>
                  <a:pt x="27" y="927"/>
                </a:lnTo>
                <a:lnTo>
                  <a:pt x="0" y="1011"/>
                </a:lnTo>
                <a:lnTo>
                  <a:pt x="0" y="1104"/>
                </a:lnTo>
                <a:lnTo>
                  <a:pt x="0" y="1189"/>
                </a:lnTo>
                <a:lnTo>
                  <a:pt x="27" y="1274"/>
                </a:lnTo>
                <a:lnTo>
                  <a:pt x="80" y="1359"/>
                </a:lnTo>
                <a:lnTo>
                  <a:pt x="161" y="1444"/>
                </a:lnTo>
                <a:lnTo>
                  <a:pt x="268" y="1521"/>
                </a:lnTo>
                <a:lnTo>
                  <a:pt x="375" y="1606"/>
                </a:lnTo>
                <a:lnTo>
                  <a:pt x="508" y="1675"/>
                </a:lnTo>
                <a:lnTo>
                  <a:pt x="642" y="1753"/>
                </a:lnTo>
                <a:lnTo>
                  <a:pt x="829" y="1814"/>
                </a:lnTo>
                <a:lnTo>
                  <a:pt x="1017" y="1884"/>
                </a:lnTo>
                <a:lnTo>
                  <a:pt x="1231" y="1938"/>
                </a:lnTo>
                <a:lnTo>
                  <a:pt x="1471" y="1992"/>
                </a:lnTo>
                <a:lnTo>
                  <a:pt x="1712" y="2031"/>
                </a:lnTo>
                <a:lnTo>
                  <a:pt x="1980" y="2069"/>
                </a:lnTo>
                <a:lnTo>
                  <a:pt x="2274" y="2100"/>
                </a:lnTo>
                <a:lnTo>
                  <a:pt x="2595" y="2123"/>
                </a:lnTo>
                <a:lnTo>
                  <a:pt x="4494" y="2224"/>
                </a:lnTo>
                <a:lnTo>
                  <a:pt x="6313" y="2332"/>
                </a:lnTo>
                <a:lnTo>
                  <a:pt x="8106" y="2455"/>
                </a:lnTo>
                <a:lnTo>
                  <a:pt x="9818" y="2586"/>
                </a:lnTo>
                <a:lnTo>
                  <a:pt x="11476" y="2725"/>
                </a:lnTo>
                <a:lnTo>
                  <a:pt x="13108" y="2880"/>
                </a:lnTo>
                <a:lnTo>
                  <a:pt x="14713" y="3050"/>
                </a:lnTo>
                <a:lnTo>
                  <a:pt x="16264" y="3235"/>
                </a:lnTo>
                <a:lnTo>
                  <a:pt x="17816" y="3436"/>
                </a:lnTo>
                <a:lnTo>
                  <a:pt x="18565" y="3536"/>
                </a:lnTo>
                <a:lnTo>
                  <a:pt x="19341" y="3652"/>
                </a:lnTo>
                <a:lnTo>
                  <a:pt x="20090" y="3767"/>
                </a:lnTo>
                <a:lnTo>
                  <a:pt x="20839" y="3891"/>
                </a:lnTo>
                <a:lnTo>
                  <a:pt x="21588" y="4015"/>
                </a:lnTo>
                <a:lnTo>
                  <a:pt x="22337" y="4146"/>
                </a:lnTo>
                <a:lnTo>
                  <a:pt x="23059" y="4285"/>
                </a:lnTo>
                <a:lnTo>
                  <a:pt x="23808" y="4424"/>
                </a:lnTo>
                <a:lnTo>
                  <a:pt x="24557" y="4570"/>
                </a:lnTo>
                <a:lnTo>
                  <a:pt x="25306" y="4725"/>
                </a:lnTo>
                <a:lnTo>
                  <a:pt x="26804" y="5049"/>
                </a:lnTo>
                <a:lnTo>
                  <a:pt x="28329" y="5404"/>
                </a:lnTo>
                <a:lnTo>
                  <a:pt x="28784" y="5504"/>
                </a:lnTo>
                <a:lnTo>
                  <a:pt x="29265" y="5589"/>
                </a:lnTo>
                <a:lnTo>
                  <a:pt x="29747" y="5659"/>
                </a:lnTo>
                <a:lnTo>
                  <a:pt x="30228" y="5705"/>
                </a:lnTo>
                <a:lnTo>
                  <a:pt x="30710" y="5744"/>
                </a:lnTo>
                <a:lnTo>
                  <a:pt x="31191" y="5767"/>
                </a:lnTo>
                <a:lnTo>
                  <a:pt x="31673" y="5775"/>
                </a:lnTo>
                <a:lnTo>
                  <a:pt x="32128" y="5767"/>
                </a:lnTo>
                <a:lnTo>
                  <a:pt x="32609" y="5752"/>
                </a:lnTo>
                <a:lnTo>
                  <a:pt x="33064" y="5721"/>
                </a:lnTo>
                <a:lnTo>
                  <a:pt x="33492" y="5682"/>
                </a:lnTo>
                <a:lnTo>
                  <a:pt x="33920" y="5628"/>
                </a:lnTo>
                <a:lnTo>
                  <a:pt x="34321" y="5566"/>
                </a:lnTo>
                <a:lnTo>
                  <a:pt x="34722" y="5497"/>
                </a:lnTo>
                <a:lnTo>
                  <a:pt x="35070" y="5420"/>
                </a:lnTo>
                <a:lnTo>
                  <a:pt x="35418" y="5327"/>
                </a:lnTo>
                <a:lnTo>
                  <a:pt x="35739" y="5234"/>
                </a:lnTo>
                <a:lnTo>
                  <a:pt x="36006" y="5134"/>
                </a:lnTo>
                <a:lnTo>
                  <a:pt x="36274" y="5026"/>
                </a:lnTo>
                <a:lnTo>
                  <a:pt x="36488" y="4910"/>
                </a:lnTo>
                <a:lnTo>
                  <a:pt x="36648" y="4794"/>
                </a:lnTo>
                <a:lnTo>
                  <a:pt x="36782" y="4671"/>
                </a:lnTo>
                <a:lnTo>
                  <a:pt x="36889" y="4539"/>
                </a:lnTo>
                <a:lnTo>
                  <a:pt x="36943" y="4416"/>
                </a:lnTo>
                <a:lnTo>
                  <a:pt x="36943" y="4285"/>
                </a:lnTo>
                <a:lnTo>
                  <a:pt x="36889" y="4146"/>
                </a:lnTo>
                <a:lnTo>
                  <a:pt x="36782" y="4015"/>
                </a:lnTo>
                <a:lnTo>
                  <a:pt x="36622" y="3883"/>
                </a:lnTo>
                <a:lnTo>
                  <a:pt x="36408" y="3744"/>
                </a:lnTo>
                <a:lnTo>
                  <a:pt x="36140" y="3613"/>
                </a:lnTo>
                <a:lnTo>
                  <a:pt x="35819" y="3482"/>
                </a:lnTo>
                <a:lnTo>
                  <a:pt x="35418" y="3351"/>
                </a:lnTo>
                <a:lnTo>
                  <a:pt x="34642" y="3134"/>
                </a:lnTo>
                <a:lnTo>
                  <a:pt x="33840" y="2918"/>
                </a:lnTo>
                <a:lnTo>
                  <a:pt x="33010" y="2702"/>
                </a:lnTo>
                <a:lnTo>
                  <a:pt x="32154" y="2501"/>
                </a:lnTo>
                <a:lnTo>
                  <a:pt x="31271" y="2308"/>
                </a:lnTo>
                <a:lnTo>
                  <a:pt x="30362" y="2115"/>
                </a:lnTo>
                <a:lnTo>
                  <a:pt x="29426" y="1938"/>
                </a:lnTo>
                <a:lnTo>
                  <a:pt x="28489" y="1760"/>
                </a:lnTo>
                <a:lnTo>
                  <a:pt x="27526" y="1590"/>
                </a:lnTo>
                <a:lnTo>
                  <a:pt x="26537" y="1428"/>
                </a:lnTo>
                <a:lnTo>
                  <a:pt x="25520" y="1282"/>
                </a:lnTo>
                <a:lnTo>
                  <a:pt x="24504" y="1135"/>
                </a:lnTo>
                <a:lnTo>
                  <a:pt x="23460" y="996"/>
                </a:lnTo>
                <a:lnTo>
                  <a:pt x="22417" y="873"/>
                </a:lnTo>
                <a:lnTo>
                  <a:pt x="21347" y="749"/>
                </a:lnTo>
                <a:lnTo>
                  <a:pt x="20277" y="641"/>
                </a:lnTo>
                <a:lnTo>
                  <a:pt x="19180" y="533"/>
                </a:lnTo>
                <a:lnTo>
                  <a:pt x="18110" y="440"/>
                </a:lnTo>
                <a:lnTo>
                  <a:pt x="16987" y="355"/>
                </a:lnTo>
                <a:lnTo>
                  <a:pt x="15890" y="278"/>
                </a:lnTo>
                <a:lnTo>
                  <a:pt x="14793" y="209"/>
                </a:lnTo>
                <a:lnTo>
                  <a:pt x="13670" y="147"/>
                </a:lnTo>
                <a:lnTo>
                  <a:pt x="12546" y="101"/>
                </a:lnTo>
                <a:lnTo>
                  <a:pt x="11423" y="62"/>
                </a:lnTo>
                <a:lnTo>
                  <a:pt x="10299" y="31"/>
                </a:lnTo>
                <a:lnTo>
                  <a:pt x="9202" y="8"/>
                </a:lnTo>
                <a:lnTo>
                  <a:pt x="8079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7"/>
          <p:cNvSpPr/>
          <p:nvPr/>
        </p:nvSpPr>
        <p:spPr>
          <a:xfrm rot="10800000" flipH="1">
            <a:off x="1189898" y="337735"/>
            <a:ext cx="153259" cy="115333"/>
          </a:xfrm>
          <a:custGeom>
            <a:avLst/>
            <a:gdLst/>
            <a:ahLst/>
            <a:cxnLst/>
            <a:rect l="l" t="t" r="r" b="b"/>
            <a:pathLst>
              <a:path w="36382" h="8925" extrusionOk="0">
                <a:moveTo>
                  <a:pt x="4013" y="0"/>
                </a:moveTo>
                <a:lnTo>
                  <a:pt x="3666" y="8"/>
                </a:lnTo>
                <a:lnTo>
                  <a:pt x="3345" y="31"/>
                </a:lnTo>
                <a:lnTo>
                  <a:pt x="3024" y="55"/>
                </a:lnTo>
                <a:lnTo>
                  <a:pt x="2703" y="93"/>
                </a:lnTo>
                <a:lnTo>
                  <a:pt x="2382" y="139"/>
                </a:lnTo>
                <a:lnTo>
                  <a:pt x="2087" y="193"/>
                </a:lnTo>
                <a:lnTo>
                  <a:pt x="1820" y="255"/>
                </a:lnTo>
                <a:lnTo>
                  <a:pt x="1552" y="325"/>
                </a:lnTo>
                <a:lnTo>
                  <a:pt x="1312" y="402"/>
                </a:lnTo>
                <a:lnTo>
                  <a:pt x="1071" y="479"/>
                </a:lnTo>
                <a:lnTo>
                  <a:pt x="884" y="564"/>
                </a:lnTo>
                <a:lnTo>
                  <a:pt x="670" y="649"/>
                </a:lnTo>
                <a:lnTo>
                  <a:pt x="509" y="742"/>
                </a:lnTo>
                <a:lnTo>
                  <a:pt x="375" y="834"/>
                </a:lnTo>
                <a:lnTo>
                  <a:pt x="242" y="935"/>
                </a:lnTo>
                <a:lnTo>
                  <a:pt x="135" y="1027"/>
                </a:lnTo>
                <a:lnTo>
                  <a:pt x="81" y="1128"/>
                </a:lnTo>
                <a:lnTo>
                  <a:pt x="28" y="1228"/>
                </a:lnTo>
                <a:lnTo>
                  <a:pt x="1" y="1328"/>
                </a:lnTo>
                <a:lnTo>
                  <a:pt x="28" y="1429"/>
                </a:lnTo>
                <a:lnTo>
                  <a:pt x="54" y="1529"/>
                </a:lnTo>
                <a:lnTo>
                  <a:pt x="135" y="1629"/>
                </a:lnTo>
                <a:lnTo>
                  <a:pt x="242" y="1722"/>
                </a:lnTo>
                <a:lnTo>
                  <a:pt x="375" y="1815"/>
                </a:lnTo>
                <a:lnTo>
                  <a:pt x="536" y="1900"/>
                </a:lnTo>
                <a:lnTo>
                  <a:pt x="750" y="1985"/>
                </a:lnTo>
                <a:lnTo>
                  <a:pt x="991" y="2069"/>
                </a:lnTo>
                <a:lnTo>
                  <a:pt x="1285" y="2139"/>
                </a:lnTo>
                <a:lnTo>
                  <a:pt x="2970" y="2540"/>
                </a:lnTo>
                <a:lnTo>
                  <a:pt x="4629" y="2926"/>
                </a:lnTo>
                <a:lnTo>
                  <a:pt x="7999" y="3691"/>
                </a:lnTo>
                <a:lnTo>
                  <a:pt x="11370" y="4455"/>
                </a:lnTo>
                <a:lnTo>
                  <a:pt x="14714" y="5219"/>
                </a:lnTo>
                <a:lnTo>
                  <a:pt x="16372" y="5605"/>
                </a:lnTo>
                <a:lnTo>
                  <a:pt x="18031" y="5991"/>
                </a:lnTo>
                <a:lnTo>
                  <a:pt x="19663" y="6385"/>
                </a:lnTo>
                <a:lnTo>
                  <a:pt x="21294" y="6786"/>
                </a:lnTo>
                <a:lnTo>
                  <a:pt x="22899" y="7195"/>
                </a:lnTo>
                <a:lnTo>
                  <a:pt x="24504" y="7612"/>
                </a:lnTo>
                <a:lnTo>
                  <a:pt x="26083" y="8037"/>
                </a:lnTo>
                <a:lnTo>
                  <a:pt x="27634" y="8477"/>
                </a:lnTo>
                <a:lnTo>
                  <a:pt x="28089" y="8593"/>
                </a:lnTo>
                <a:lnTo>
                  <a:pt x="28544" y="8693"/>
                </a:lnTo>
                <a:lnTo>
                  <a:pt x="29025" y="8770"/>
                </a:lnTo>
                <a:lnTo>
                  <a:pt x="29507" y="8832"/>
                </a:lnTo>
                <a:lnTo>
                  <a:pt x="29988" y="8878"/>
                </a:lnTo>
                <a:lnTo>
                  <a:pt x="30470" y="8909"/>
                </a:lnTo>
                <a:lnTo>
                  <a:pt x="30951" y="8925"/>
                </a:lnTo>
                <a:lnTo>
                  <a:pt x="31406" y="8925"/>
                </a:lnTo>
                <a:lnTo>
                  <a:pt x="31888" y="8902"/>
                </a:lnTo>
                <a:lnTo>
                  <a:pt x="32342" y="8878"/>
                </a:lnTo>
                <a:lnTo>
                  <a:pt x="32797" y="8832"/>
                </a:lnTo>
                <a:lnTo>
                  <a:pt x="33225" y="8778"/>
                </a:lnTo>
                <a:lnTo>
                  <a:pt x="33626" y="8716"/>
                </a:lnTo>
                <a:lnTo>
                  <a:pt x="34028" y="8639"/>
                </a:lnTo>
                <a:lnTo>
                  <a:pt x="34402" y="8554"/>
                </a:lnTo>
                <a:lnTo>
                  <a:pt x="34750" y="8462"/>
                </a:lnTo>
                <a:lnTo>
                  <a:pt x="35071" y="8361"/>
                </a:lnTo>
                <a:lnTo>
                  <a:pt x="35365" y="8253"/>
                </a:lnTo>
                <a:lnTo>
                  <a:pt x="35633" y="8137"/>
                </a:lnTo>
                <a:lnTo>
                  <a:pt x="35873" y="8014"/>
                </a:lnTo>
                <a:lnTo>
                  <a:pt x="36061" y="7890"/>
                </a:lnTo>
                <a:lnTo>
                  <a:pt x="36194" y="7759"/>
                </a:lnTo>
                <a:lnTo>
                  <a:pt x="36301" y="7620"/>
                </a:lnTo>
                <a:lnTo>
                  <a:pt x="36382" y="7481"/>
                </a:lnTo>
                <a:lnTo>
                  <a:pt x="36382" y="7342"/>
                </a:lnTo>
                <a:lnTo>
                  <a:pt x="36355" y="7203"/>
                </a:lnTo>
                <a:lnTo>
                  <a:pt x="36275" y="7056"/>
                </a:lnTo>
                <a:lnTo>
                  <a:pt x="36114" y="6918"/>
                </a:lnTo>
                <a:lnTo>
                  <a:pt x="35927" y="6779"/>
                </a:lnTo>
                <a:lnTo>
                  <a:pt x="35659" y="6640"/>
                </a:lnTo>
                <a:lnTo>
                  <a:pt x="35338" y="6501"/>
                </a:lnTo>
                <a:lnTo>
                  <a:pt x="34964" y="6362"/>
                </a:lnTo>
                <a:lnTo>
                  <a:pt x="33439" y="5891"/>
                </a:lnTo>
                <a:lnTo>
                  <a:pt x="31861" y="5420"/>
                </a:lnTo>
                <a:lnTo>
                  <a:pt x="30229" y="4957"/>
                </a:lnTo>
                <a:lnTo>
                  <a:pt x="28544" y="4493"/>
                </a:lnTo>
                <a:lnTo>
                  <a:pt x="26805" y="4038"/>
                </a:lnTo>
                <a:lnTo>
                  <a:pt x="25039" y="3598"/>
                </a:lnTo>
                <a:lnTo>
                  <a:pt x="23247" y="3166"/>
                </a:lnTo>
                <a:lnTo>
                  <a:pt x="21401" y="2741"/>
                </a:lnTo>
                <a:lnTo>
                  <a:pt x="20438" y="2540"/>
                </a:lnTo>
                <a:lnTo>
                  <a:pt x="19502" y="2340"/>
                </a:lnTo>
                <a:lnTo>
                  <a:pt x="18539" y="2139"/>
                </a:lnTo>
                <a:lnTo>
                  <a:pt x="17576" y="1946"/>
                </a:lnTo>
                <a:lnTo>
                  <a:pt x="16613" y="1761"/>
                </a:lnTo>
                <a:lnTo>
                  <a:pt x="15623" y="1575"/>
                </a:lnTo>
                <a:lnTo>
                  <a:pt x="14633" y="1398"/>
                </a:lnTo>
                <a:lnTo>
                  <a:pt x="13644" y="1228"/>
                </a:lnTo>
                <a:lnTo>
                  <a:pt x="12654" y="1058"/>
                </a:lnTo>
                <a:lnTo>
                  <a:pt x="11637" y="904"/>
                </a:lnTo>
                <a:lnTo>
                  <a:pt x="10621" y="749"/>
                </a:lnTo>
                <a:lnTo>
                  <a:pt x="9604" y="595"/>
                </a:lnTo>
                <a:lnTo>
                  <a:pt x="8588" y="456"/>
                </a:lnTo>
                <a:lnTo>
                  <a:pt x="7545" y="317"/>
                </a:lnTo>
                <a:lnTo>
                  <a:pt x="6501" y="193"/>
                </a:lnTo>
                <a:lnTo>
                  <a:pt x="5458" y="70"/>
                </a:lnTo>
                <a:lnTo>
                  <a:pt x="5110" y="31"/>
                </a:lnTo>
                <a:lnTo>
                  <a:pt x="4736" y="8"/>
                </a:lnTo>
                <a:lnTo>
                  <a:pt x="4388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7"/>
          <p:cNvSpPr/>
          <p:nvPr/>
        </p:nvSpPr>
        <p:spPr>
          <a:xfrm rot="10800000" flipH="1">
            <a:off x="1451784" y="121257"/>
            <a:ext cx="130609" cy="130091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7" name="Google Shape;337;p17"/>
          <p:cNvSpPr/>
          <p:nvPr/>
        </p:nvSpPr>
        <p:spPr>
          <a:xfrm rot="10800000" flipH="1">
            <a:off x="-473382" y="4518920"/>
            <a:ext cx="1288582" cy="813031"/>
          </a:xfrm>
          <a:custGeom>
            <a:avLst/>
            <a:gdLst/>
            <a:ahLst/>
            <a:cxnLst/>
            <a:rect l="l" t="t" r="r" b="b"/>
            <a:pathLst>
              <a:path w="312573" h="107829" extrusionOk="0">
                <a:moveTo>
                  <a:pt x="124596" y="4523"/>
                </a:moveTo>
                <a:lnTo>
                  <a:pt x="130267" y="7382"/>
                </a:lnTo>
                <a:lnTo>
                  <a:pt x="135914" y="10241"/>
                </a:lnTo>
                <a:lnTo>
                  <a:pt x="141561" y="13111"/>
                </a:lnTo>
                <a:lnTo>
                  <a:pt x="147185" y="15982"/>
                </a:lnTo>
                <a:lnTo>
                  <a:pt x="152784" y="18853"/>
                </a:lnTo>
                <a:lnTo>
                  <a:pt x="158360" y="21735"/>
                </a:lnTo>
                <a:lnTo>
                  <a:pt x="163912" y="24628"/>
                </a:lnTo>
                <a:lnTo>
                  <a:pt x="169463" y="27533"/>
                </a:lnTo>
                <a:lnTo>
                  <a:pt x="174968" y="30437"/>
                </a:lnTo>
                <a:lnTo>
                  <a:pt x="180448" y="33342"/>
                </a:lnTo>
                <a:lnTo>
                  <a:pt x="185905" y="36269"/>
                </a:lnTo>
                <a:lnTo>
                  <a:pt x="191313" y="39197"/>
                </a:lnTo>
                <a:lnTo>
                  <a:pt x="196722" y="42147"/>
                </a:lnTo>
                <a:lnTo>
                  <a:pt x="202084" y="45098"/>
                </a:lnTo>
                <a:lnTo>
                  <a:pt x="207421" y="48059"/>
                </a:lnTo>
                <a:lnTo>
                  <a:pt x="212735" y="51032"/>
                </a:lnTo>
                <a:lnTo>
                  <a:pt x="218024" y="54028"/>
                </a:lnTo>
                <a:lnTo>
                  <a:pt x="223266" y="57024"/>
                </a:lnTo>
                <a:lnTo>
                  <a:pt x="228485" y="60043"/>
                </a:lnTo>
                <a:lnTo>
                  <a:pt x="233655" y="63073"/>
                </a:lnTo>
                <a:lnTo>
                  <a:pt x="238802" y="66114"/>
                </a:lnTo>
                <a:lnTo>
                  <a:pt x="243901" y="69178"/>
                </a:lnTo>
                <a:lnTo>
                  <a:pt x="248977" y="72242"/>
                </a:lnTo>
                <a:lnTo>
                  <a:pt x="254004" y="75341"/>
                </a:lnTo>
                <a:lnTo>
                  <a:pt x="259008" y="78451"/>
                </a:lnTo>
                <a:lnTo>
                  <a:pt x="263964" y="81572"/>
                </a:lnTo>
                <a:lnTo>
                  <a:pt x="268873" y="84716"/>
                </a:lnTo>
                <a:lnTo>
                  <a:pt x="273734" y="87871"/>
                </a:lnTo>
                <a:lnTo>
                  <a:pt x="276164" y="89466"/>
                </a:lnTo>
                <a:lnTo>
                  <a:pt x="278571" y="91049"/>
                </a:lnTo>
                <a:lnTo>
                  <a:pt x="280977" y="92655"/>
                </a:lnTo>
                <a:lnTo>
                  <a:pt x="283360" y="94250"/>
                </a:lnTo>
                <a:lnTo>
                  <a:pt x="285743" y="95868"/>
                </a:lnTo>
                <a:lnTo>
                  <a:pt x="288102" y="97474"/>
                </a:lnTo>
                <a:lnTo>
                  <a:pt x="290461" y="99091"/>
                </a:lnTo>
                <a:lnTo>
                  <a:pt x="292796" y="100720"/>
                </a:lnTo>
                <a:lnTo>
                  <a:pt x="257745" y="97371"/>
                </a:lnTo>
                <a:lnTo>
                  <a:pt x="222695" y="94034"/>
                </a:lnTo>
                <a:lnTo>
                  <a:pt x="187644" y="90719"/>
                </a:lnTo>
                <a:lnTo>
                  <a:pt x="152593" y="87404"/>
                </a:lnTo>
                <a:lnTo>
                  <a:pt x="82468" y="80786"/>
                </a:lnTo>
                <a:lnTo>
                  <a:pt x="12343" y="74156"/>
                </a:lnTo>
                <a:lnTo>
                  <a:pt x="12153" y="74145"/>
                </a:lnTo>
                <a:lnTo>
                  <a:pt x="11938" y="74133"/>
                </a:lnTo>
                <a:lnTo>
                  <a:pt x="11533" y="74122"/>
                </a:lnTo>
                <a:lnTo>
                  <a:pt x="15346" y="72072"/>
                </a:lnTo>
                <a:lnTo>
                  <a:pt x="19158" y="70010"/>
                </a:lnTo>
                <a:lnTo>
                  <a:pt x="22947" y="67948"/>
                </a:lnTo>
                <a:lnTo>
                  <a:pt x="26711" y="65875"/>
                </a:lnTo>
                <a:lnTo>
                  <a:pt x="30500" y="63790"/>
                </a:lnTo>
                <a:lnTo>
                  <a:pt x="34241" y="61706"/>
                </a:lnTo>
                <a:lnTo>
                  <a:pt x="38006" y="59610"/>
                </a:lnTo>
                <a:lnTo>
                  <a:pt x="41723" y="57502"/>
                </a:lnTo>
                <a:lnTo>
                  <a:pt x="45440" y="55384"/>
                </a:lnTo>
                <a:lnTo>
                  <a:pt x="49157" y="53265"/>
                </a:lnTo>
                <a:lnTo>
                  <a:pt x="52827" y="51146"/>
                </a:lnTo>
                <a:lnTo>
                  <a:pt x="56496" y="49005"/>
                </a:lnTo>
                <a:lnTo>
                  <a:pt x="60142" y="46863"/>
                </a:lnTo>
                <a:lnTo>
                  <a:pt x="63787" y="44710"/>
                </a:lnTo>
                <a:lnTo>
                  <a:pt x="67385" y="42557"/>
                </a:lnTo>
                <a:lnTo>
                  <a:pt x="70983" y="40382"/>
                </a:lnTo>
                <a:lnTo>
                  <a:pt x="74534" y="38206"/>
                </a:lnTo>
                <a:lnTo>
                  <a:pt x="78084" y="36030"/>
                </a:lnTo>
                <a:lnTo>
                  <a:pt x="81587" y="33832"/>
                </a:lnTo>
                <a:lnTo>
                  <a:pt x="85089" y="31633"/>
                </a:lnTo>
                <a:lnTo>
                  <a:pt x="88544" y="29423"/>
                </a:lnTo>
                <a:lnTo>
                  <a:pt x="91976" y="27202"/>
                </a:lnTo>
                <a:lnTo>
                  <a:pt x="95383" y="24970"/>
                </a:lnTo>
                <a:lnTo>
                  <a:pt x="98767" y="22737"/>
                </a:lnTo>
                <a:lnTo>
                  <a:pt x="102126" y="20493"/>
                </a:lnTo>
                <a:lnTo>
                  <a:pt x="105438" y="18237"/>
                </a:lnTo>
                <a:lnTo>
                  <a:pt x="108703" y="15971"/>
                </a:lnTo>
                <a:lnTo>
                  <a:pt x="111967" y="13704"/>
                </a:lnTo>
                <a:lnTo>
                  <a:pt x="115160" y="11426"/>
                </a:lnTo>
                <a:lnTo>
                  <a:pt x="118353" y="9136"/>
                </a:lnTo>
                <a:lnTo>
                  <a:pt x="121474" y="6835"/>
                </a:lnTo>
                <a:lnTo>
                  <a:pt x="124596" y="4523"/>
                </a:lnTo>
                <a:close/>
                <a:moveTo>
                  <a:pt x="123547" y="0"/>
                </a:moveTo>
                <a:lnTo>
                  <a:pt x="123309" y="12"/>
                </a:lnTo>
                <a:lnTo>
                  <a:pt x="123095" y="35"/>
                </a:lnTo>
                <a:lnTo>
                  <a:pt x="122880" y="57"/>
                </a:lnTo>
                <a:lnTo>
                  <a:pt x="122642" y="91"/>
                </a:lnTo>
                <a:lnTo>
                  <a:pt x="122451" y="126"/>
                </a:lnTo>
                <a:lnTo>
                  <a:pt x="122022" y="228"/>
                </a:lnTo>
                <a:lnTo>
                  <a:pt x="121665" y="342"/>
                </a:lnTo>
                <a:lnTo>
                  <a:pt x="121308" y="479"/>
                </a:lnTo>
                <a:lnTo>
                  <a:pt x="120998" y="638"/>
                </a:lnTo>
                <a:lnTo>
                  <a:pt x="120736" y="809"/>
                </a:lnTo>
                <a:lnTo>
                  <a:pt x="120521" y="1003"/>
                </a:lnTo>
                <a:lnTo>
                  <a:pt x="120426" y="1105"/>
                </a:lnTo>
                <a:lnTo>
                  <a:pt x="120355" y="1196"/>
                </a:lnTo>
                <a:lnTo>
                  <a:pt x="120283" y="1299"/>
                </a:lnTo>
                <a:lnTo>
                  <a:pt x="120235" y="1413"/>
                </a:lnTo>
                <a:lnTo>
                  <a:pt x="112849" y="5810"/>
                </a:lnTo>
                <a:lnTo>
                  <a:pt x="105462" y="10218"/>
                </a:lnTo>
                <a:lnTo>
                  <a:pt x="98099" y="14626"/>
                </a:lnTo>
                <a:lnTo>
                  <a:pt x="90760" y="19046"/>
                </a:lnTo>
                <a:lnTo>
                  <a:pt x="76083" y="27886"/>
                </a:lnTo>
                <a:lnTo>
                  <a:pt x="68744" y="32294"/>
                </a:lnTo>
                <a:lnTo>
                  <a:pt x="61405" y="36714"/>
                </a:lnTo>
                <a:lnTo>
                  <a:pt x="54042" y="41111"/>
                </a:lnTo>
                <a:lnTo>
                  <a:pt x="46655" y="45508"/>
                </a:lnTo>
                <a:lnTo>
                  <a:pt x="39221" y="49893"/>
                </a:lnTo>
                <a:lnTo>
                  <a:pt x="31763" y="54267"/>
                </a:lnTo>
                <a:lnTo>
                  <a:pt x="28022" y="56443"/>
                </a:lnTo>
                <a:lnTo>
                  <a:pt x="24257" y="58619"/>
                </a:lnTo>
                <a:lnTo>
                  <a:pt x="20492" y="60794"/>
                </a:lnTo>
                <a:lnTo>
                  <a:pt x="16704" y="62959"/>
                </a:lnTo>
                <a:lnTo>
                  <a:pt x="12915" y="65123"/>
                </a:lnTo>
                <a:lnTo>
                  <a:pt x="9103" y="67276"/>
                </a:lnTo>
                <a:lnTo>
                  <a:pt x="5267" y="69429"/>
                </a:lnTo>
                <a:lnTo>
                  <a:pt x="1430" y="71582"/>
                </a:lnTo>
                <a:lnTo>
                  <a:pt x="1121" y="71753"/>
                </a:lnTo>
                <a:lnTo>
                  <a:pt x="858" y="71935"/>
                </a:lnTo>
                <a:lnTo>
                  <a:pt x="644" y="72129"/>
                </a:lnTo>
                <a:lnTo>
                  <a:pt x="453" y="72311"/>
                </a:lnTo>
                <a:lnTo>
                  <a:pt x="310" y="72493"/>
                </a:lnTo>
                <a:lnTo>
                  <a:pt x="167" y="72687"/>
                </a:lnTo>
                <a:lnTo>
                  <a:pt x="96" y="72880"/>
                </a:lnTo>
                <a:lnTo>
                  <a:pt x="24" y="73063"/>
                </a:lnTo>
                <a:lnTo>
                  <a:pt x="1" y="73256"/>
                </a:lnTo>
                <a:lnTo>
                  <a:pt x="1" y="73439"/>
                </a:lnTo>
                <a:lnTo>
                  <a:pt x="24" y="73632"/>
                </a:lnTo>
                <a:lnTo>
                  <a:pt x="96" y="73814"/>
                </a:lnTo>
                <a:lnTo>
                  <a:pt x="167" y="73997"/>
                </a:lnTo>
                <a:lnTo>
                  <a:pt x="287" y="74168"/>
                </a:lnTo>
                <a:lnTo>
                  <a:pt x="406" y="74338"/>
                </a:lnTo>
                <a:lnTo>
                  <a:pt x="549" y="74509"/>
                </a:lnTo>
                <a:lnTo>
                  <a:pt x="739" y="74680"/>
                </a:lnTo>
                <a:lnTo>
                  <a:pt x="930" y="74840"/>
                </a:lnTo>
                <a:lnTo>
                  <a:pt x="1144" y="74988"/>
                </a:lnTo>
                <a:lnTo>
                  <a:pt x="1359" y="75136"/>
                </a:lnTo>
                <a:lnTo>
                  <a:pt x="1621" y="75272"/>
                </a:lnTo>
                <a:lnTo>
                  <a:pt x="1883" y="75409"/>
                </a:lnTo>
                <a:lnTo>
                  <a:pt x="2145" y="75523"/>
                </a:lnTo>
                <a:lnTo>
                  <a:pt x="2455" y="75648"/>
                </a:lnTo>
                <a:lnTo>
                  <a:pt x="2741" y="75751"/>
                </a:lnTo>
                <a:lnTo>
                  <a:pt x="3051" y="75842"/>
                </a:lnTo>
                <a:lnTo>
                  <a:pt x="3384" y="75933"/>
                </a:lnTo>
                <a:lnTo>
                  <a:pt x="3718" y="76002"/>
                </a:lnTo>
                <a:lnTo>
                  <a:pt x="4051" y="76070"/>
                </a:lnTo>
                <a:lnTo>
                  <a:pt x="4409" y="76115"/>
                </a:lnTo>
                <a:lnTo>
                  <a:pt x="4766" y="76150"/>
                </a:lnTo>
                <a:lnTo>
                  <a:pt x="5124" y="76184"/>
                </a:lnTo>
                <a:lnTo>
                  <a:pt x="4933" y="76457"/>
                </a:lnTo>
                <a:lnTo>
                  <a:pt x="4814" y="76742"/>
                </a:lnTo>
                <a:lnTo>
                  <a:pt x="4718" y="77027"/>
                </a:lnTo>
                <a:lnTo>
                  <a:pt x="4695" y="77311"/>
                </a:lnTo>
                <a:lnTo>
                  <a:pt x="4718" y="77596"/>
                </a:lnTo>
                <a:lnTo>
                  <a:pt x="4766" y="77733"/>
                </a:lnTo>
                <a:lnTo>
                  <a:pt x="4814" y="77870"/>
                </a:lnTo>
                <a:lnTo>
                  <a:pt x="4861" y="78006"/>
                </a:lnTo>
                <a:lnTo>
                  <a:pt x="4957" y="78143"/>
                </a:lnTo>
                <a:lnTo>
                  <a:pt x="5052" y="78268"/>
                </a:lnTo>
                <a:lnTo>
                  <a:pt x="5147" y="78394"/>
                </a:lnTo>
                <a:lnTo>
                  <a:pt x="5267" y="78519"/>
                </a:lnTo>
                <a:lnTo>
                  <a:pt x="5410" y="78644"/>
                </a:lnTo>
                <a:lnTo>
                  <a:pt x="5576" y="78758"/>
                </a:lnTo>
                <a:lnTo>
                  <a:pt x="5743" y="78872"/>
                </a:lnTo>
                <a:lnTo>
                  <a:pt x="5934" y="78986"/>
                </a:lnTo>
                <a:lnTo>
                  <a:pt x="6124" y="79089"/>
                </a:lnTo>
                <a:lnTo>
                  <a:pt x="6339" y="79191"/>
                </a:lnTo>
                <a:lnTo>
                  <a:pt x="6577" y="79282"/>
                </a:lnTo>
                <a:lnTo>
                  <a:pt x="6839" y="79373"/>
                </a:lnTo>
                <a:lnTo>
                  <a:pt x="7101" y="79453"/>
                </a:lnTo>
                <a:lnTo>
                  <a:pt x="7387" y="79533"/>
                </a:lnTo>
                <a:lnTo>
                  <a:pt x="7697" y="79601"/>
                </a:lnTo>
                <a:lnTo>
                  <a:pt x="8007" y="79658"/>
                </a:lnTo>
                <a:lnTo>
                  <a:pt x="8364" y="79715"/>
                </a:lnTo>
                <a:lnTo>
                  <a:pt x="8722" y="79761"/>
                </a:lnTo>
                <a:lnTo>
                  <a:pt x="9103" y="79806"/>
                </a:lnTo>
                <a:lnTo>
                  <a:pt x="82993" y="86823"/>
                </a:lnTo>
                <a:lnTo>
                  <a:pt x="156882" y="93840"/>
                </a:lnTo>
                <a:lnTo>
                  <a:pt x="193839" y="97337"/>
                </a:lnTo>
                <a:lnTo>
                  <a:pt x="230796" y="100834"/>
                </a:lnTo>
                <a:lnTo>
                  <a:pt x="267753" y="104308"/>
                </a:lnTo>
                <a:lnTo>
                  <a:pt x="304710" y="107771"/>
                </a:lnTo>
                <a:lnTo>
                  <a:pt x="305162" y="107805"/>
                </a:lnTo>
                <a:lnTo>
                  <a:pt x="305615" y="107828"/>
                </a:lnTo>
                <a:lnTo>
                  <a:pt x="306068" y="107828"/>
                </a:lnTo>
                <a:lnTo>
                  <a:pt x="306521" y="107817"/>
                </a:lnTo>
                <a:lnTo>
                  <a:pt x="306973" y="107783"/>
                </a:lnTo>
                <a:lnTo>
                  <a:pt x="307402" y="107737"/>
                </a:lnTo>
                <a:lnTo>
                  <a:pt x="307831" y="107680"/>
                </a:lnTo>
                <a:lnTo>
                  <a:pt x="308260" y="107612"/>
                </a:lnTo>
                <a:lnTo>
                  <a:pt x="308689" y="107532"/>
                </a:lnTo>
                <a:lnTo>
                  <a:pt x="309094" y="107441"/>
                </a:lnTo>
                <a:lnTo>
                  <a:pt x="309475" y="107327"/>
                </a:lnTo>
                <a:lnTo>
                  <a:pt x="309856" y="107213"/>
                </a:lnTo>
                <a:lnTo>
                  <a:pt x="310214" y="107088"/>
                </a:lnTo>
                <a:lnTo>
                  <a:pt x="310547" y="106951"/>
                </a:lnTo>
                <a:lnTo>
                  <a:pt x="310857" y="106803"/>
                </a:lnTo>
                <a:lnTo>
                  <a:pt x="311167" y="106655"/>
                </a:lnTo>
                <a:lnTo>
                  <a:pt x="311429" y="106495"/>
                </a:lnTo>
                <a:lnTo>
                  <a:pt x="311691" y="106325"/>
                </a:lnTo>
                <a:lnTo>
                  <a:pt x="311906" y="106142"/>
                </a:lnTo>
                <a:lnTo>
                  <a:pt x="312096" y="105960"/>
                </a:lnTo>
                <a:lnTo>
                  <a:pt x="312263" y="105778"/>
                </a:lnTo>
                <a:lnTo>
                  <a:pt x="312382" y="105584"/>
                </a:lnTo>
                <a:lnTo>
                  <a:pt x="312478" y="105390"/>
                </a:lnTo>
                <a:lnTo>
                  <a:pt x="312549" y="105185"/>
                </a:lnTo>
                <a:lnTo>
                  <a:pt x="312573" y="104980"/>
                </a:lnTo>
                <a:lnTo>
                  <a:pt x="312573" y="104775"/>
                </a:lnTo>
                <a:lnTo>
                  <a:pt x="312525" y="104559"/>
                </a:lnTo>
                <a:lnTo>
                  <a:pt x="312430" y="104354"/>
                </a:lnTo>
                <a:lnTo>
                  <a:pt x="312287" y="104137"/>
                </a:lnTo>
                <a:lnTo>
                  <a:pt x="312096" y="103921"/>
                </a:lnTo>
                <a:lnTo>
                  <a:pt x="311882" y="103705"/>
                </a:lnTo>
                <a:lnTo>
                  <a:pt x="311596" y="103500"/>
                </a:lnTo>
                <a:lnTo>
                  <a:pt x="306616" y="99991"/>
                </a:lnTo>
                <a:lnTo>
                  <a:pt x="301588" y="96483"/>
                </a:lnTo>
                <a:lnTo>
                  <a:pt x="296537" y="92997"/>
                </a:lnTo>
                <a:lnTo>
                  <a:pt x="291414" y="89523"/>
                </a:lnTo>
                <a:lnTo>
                  <a:pt x="286243" y="86048"/>
                </a:lnTo>
                <a:lnTo>
                  <a:pt x="281025" y="82597"/>
                </a:lnTo>
                <a:lnTo>
                  <a:pt x="278404" y="80877"/>
                </a:lnTo>
                <a:lnTo>
                  <a:pt x="275759" y="79157"/>
                </a:lnTo>
                <a:lnTo>
                  <a:pt x="273114" y="77437"/>
                </a:lnTo>
                <a:lnTo>
                  <a:pt x="270445" y="75728"/>
                </a:lnTo>
                <a:lnTo>
                  <a:pt x="267777" y="74019"/>
                </a:lnTo>
                <a:lnTo>
                  <a:pt x="265084" y="72322"/>
                </a:lnTo>
                <a:lnTo>
                  <a:pt x="262368" y="70625"/>
                </a:lnTo>
                <a:lnTo>
                  <a:pt x="259651" y="68928"/>
                </a:lnTo>
                <a:lnTo>
                  <a:pt x="256935" y="67242"/>
                </a:lnTo>
                <a:lnTo>
                  <a:pt x="254195" y="65556"/>
                </a:lnTo>
                <a:lnTo>
                  <a:pt x="251431" y="63870"/>
                </a:lnTo>
                <a:lnTo>
                  <a:pt x="248667" y="62196"/>
                </a:lnTo>
                <a:lnTo>
                  <a:pt x="245879" y="60521"/>
                </a:lnTo>
                <a:lnTo>
                  <a:pt x="243091" y="58858"/>
                </a:lnTo>
                <a:lnTo>
                  <a:pt x="240279" y="57195"/>
                </a:lnTo>
                <a:lnTo>
                  <a:pt x="237468" y="55543"/>
                </a:lnTo>
                <a:lnTo>
                  <a:pt x="234632" y="53891"/>
                </a:lnTo>
                <a:lnTo>
                  <a:pt x="231773" y="52240"/>
                </a:lnTo>
                <a:lnTo>
                  <a:pt x="228914" y="50611"/>
                </a:lnTo>
                <a:lnTo>
                  <a:pt x="226030" y="48971"/>
                </a:lnTo>
                <a:lnTo>
                  <a:pt x="223147" y="47342"/>
                </a:lnTo>
                <a:lnTo>
                  <a:pt x="220240" y="45724"/>
                </a:lnTo>
                <a:lnTo>
                  <a:pt x="217333" y="44107"/>
                </a:lnTo>
                <a:lnTo>
                  <a:pt x="214403" y="42500"/>
                </a:lnTo>
                <a:lnTo>
                  <a:pt x="211448" y="40894"/>
                </a:lnTo>
                <a:lnTo>
                  <a:pt x="208493" y="39300"/>
                </a:lnTo>
                <a:lnTo>
                  <a:pt x="205515" y="37705"/>
                </a:lnTo>
                <a:lnTo>
                  <a:pt x="202513" y="36121"/>
                </a:lnTo>
                <a:lnTo>
                  <a:pt x="199510" y="34549"/>
                </a:lnTo>
                <a:lnTo>
                  <a:pt x="196484" y="32977"/>
                </a:lnTo>
                <a:lnTo>
                  <a:pt x="193458" y="31417"/>
                </a:lnTo>
                <a:lnTo>
                  <a:pt x="190408" y="29856"/>
                </a:lnTo>
                <a:lnTo>
                  <a:pt x="187334" y="28307"/>
                </a:lnTo>
                <a:lnTo>
                  <a:pt x="184260" y="26769"/>
                </a:lnTo>
                <a:lnTo>
                  <a:pt x="181163" y="25232"/>
                </a:lnTo>
                <a:lnTo>
                  <a:pt x="178041" y="23705"/>
                </a:lnTo>
                <a:lnTo>
                  <a:pt x="174920" y="22190"/>
                </a:lnTo>
                <a:lnTo>
                  <a:pt x="171775" y="20687"/>
                </a:lnTo>
                <a:lnTo>
                  <a:pt x="168629" y="19183"/>
                </a:lnTo>
                <a:lnTo>
                  <a:pt x="165460" y="17691"/>
                </a:lnTo>
                <a:lnTo>
                  <a:pt x="162267" y="16198"/>
                </a:lnTo>
                <a:lnTo>
                  <a:pt x="159051" y="14718"/>
                </a:lnTo>
                <a:lnTo>
                  <a:pt x="155834" y="13248"/>
                </a:lnTo>
                <a:lnTo>
                  <a:pt x="152593" y="11790"/>
                </a:lnTo>
                <a:lnTo>
                  <a:pt x="149353" y="10343"/>
                </a:lnTo>
                <a:lnTo>
                  <a:pt x="146088" y="8897"/>
                </a:lnTo>
                <a:lnTo>
                  <a:pt x="142800" y="7461"/>
                </a:lnTo>
                <a:lnTo>
                  <a:pt x="139512" y="6038"/>
                </a:lnTo>
                <a:lnTo>
                  <a:pt x="136176" y="4625"/>
                </a:lnTo>
                <a:lnTo>
                  <a:pt x="132840" y="3224"/>
                </a:lnTo>
                <a:lnTo>
                  <a:pt x="129504" y="1823"/>
                </a:lnTo>
                <a:lnTo>
                  <a:pt x="126145" y="433"/>
                </a:lnTo>
                <a:lnTo>
                  <a:pt x="125906" y="353"/>
                </a:lnTo>
                <a:lnTo>
                  <a:pt x="125668" y="274"/>
                </a:lnTo>
                <a:lnTo>
                  <a:pt x="125430" y="205"/>
                </a:lnTo>
                <a:lnTo>
                  <a:pt x="125215" y="148"/>
                </a:lnTo>
                <a:lnTo>
                  <a:pt x="124977" y="103"/>
                </a:lnTo>
                <a:lnTo>
                  <a:pt x="124739" y="57"/>
                </a:lnTo>
                <a:lnTo>
                  <a:pt x="124501" y="35"/>
                </a:lnTo>
                <a:lnTo>
                  <a:pt x="124262" y="12"/>
                </a:lnTo>
                <a:lnTo>
                  <a:pt x="124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17"/>
          <p:cNvSpPr/>
          <p:nvPr/>
        </p:nvSpPr>
        <p:spPr>
          <a:xfrm rot="10800000">
            <a:off x="8330727" y="2602482"/>
            <a:ext cx="878674" cy="587218"/>
          </a:xfrm>
          <a:custGeom>
            <a:avLst/>
            <a:gdLst/>
            <a:ahLst/>
            <a:cxnLst/>
            <a:rect l="l" t="t" r="r" b="b"/>
            <a:pathLst>
              <a:path w="265661" h="57854" extrusionOk="0">
                <a:moveTo>
                  <a:pt x="6688" y="1"/>
                </a:moveTo>
                <a:lnTo>
                  <a:pt x="6126" y="16"/>
                </a:lnTo>
                <a:lnTo>
                  <a:pt x="5538" y="47"/>
                </a:lnTo>
                <a:lnTo>
                  <a:pt x="4976" y="93"/>
                </a:lnTo>
                <a:lnTo>
                  <a:pt x="4414" y="147"/>
                </a:lnTo>
                <a:lnTo>
                  <a:pt x="3879" y="217"/>
                </a:lnTo>
                <a:lnTo>
                  <a:pt x="3344" y="302"/>
                </a:lnTo>
                <a:lnTo>
                  <a:pt x="2863" y="402"/>
                </a:lnTo>
                <a:lnTo>
                  <a:pt x="2381" y="510"/>
                </a:lnTo>
                <a:lnTo>
                  <a:pt x="1926" y="626"/>
                </a:lnTo>
                <a:lnTo>
                  <a:pt x="1525" y="757"/>
                </a:lnTo>
                <a:lnTo>
                  <a:pt x="1151" y="904"/>
                </a:lnTo>
                <a:lnTo>
                  <a:pt x="830" y="1058"/>
                </a:lnTo>
                <a:lnTo>
                  <a:pt x="562" y="1228"/>
                </a:lnTo>
                <a:lnTo>
                  <a:pt x="428" y="1313"/>
                </a:lnTo>
                <a:lnTo>
                  <a:pt x="321" y="1406"/>
                </a:lnTo>
                <a:lnTo>
                  <a:pt x="241" y="1498"/>
                </a:lnTo>
                <a:lnTo>
                  <a:pt x="161" y="1591"/>
                </a:lnTo>
                <a:lnTo>
                  <a:pt x="107" y="1691"/>
                </a:lnTo>
                <a:lnTo>
                  <a:pt x="54" y="1792"/>
                </a:lnTo>
                <a:lnTo>
                  <a:pt x="27" y="1892"/>
                </a:lnTo>
                <a:lnTo>
                  <a:pt x="27" y="2000"/>
                </a:lnTo>
                <a:lnTo>
                  <a:pt x="0" y="2942"/>
                </a:lnTo>
                <a:lnTo>
                  <a:pt x="27" y="3891"/>
                </a:lnTo>
                <a:lnTo>
                  <a:pt x="81" y="4833"/>
                </a:lnTo>
                <a:lnTo>
                  <a:pt x="188" y="5775"/>
                </a:lnTo>
                <a:lnTo>
                  <a:pt x="321" y="6717"/>
                </a:lnTo>
                <a:lnTo>
                  <a:pt x="482" y="7659"/>
                </a:lnTo>
                <a:lnTo>
                  <a:pt x="696" y="8601"/>
                </a:lnTo>
                <a:lnTo>
                  <a:pt x="910" y="9535"/>
                </a:lnTo>
                <a:lnTo>
                  <a:pt x="1177" y="10476"/>
                </a:lnTo>
                <a:lnTo>
                  <a:pt x="1498" y="11411"/>
                </a:lnTo>
                <a:lnTo>
                  <a:pt x="1819" y="12345"/>
                </a:lnTo>
                <a:lnTo>
                  <a:pt x="2167" y="13279"/>
                </a:lnTo>
                <a:lnTo>
                  <a:pt x="2568" y="14213"/>
                </a:lnTo>
                <a:lnTo>
                  <a:pt x="2996" y="15147"/>
                </a:lnTo>
                <a:lnTo>
                  <a:pt x="3424" y="16081"/>
                </a:lnTo>
                <a:lnTo>
                  <a:pt x="3906" y="17007"/>
                </a:lnTo>
                <a:lnTo>
                  <a:pt x="4414" y="17934"/>
                </a:lnTo>
                <a:lnTo>
                  <a:pt x="4949" y="18868"/>
                </a:lnTo>
                <a:lnTo>
                  <a:pt x="5484" y="19794"/>
                </a:lnTo>
                <a:lnTo>
                  <a:pt x="6073" y="20721"/>
                </a:lnTo>
                <a:lnTo>
                  <a:pt x="6661" y="21647"/>
                </a:lnTo>
                <a:lnTo>
                  <a:pt x="7303" y="22566"/>
                </a:lnTo>
                <a:lnTo>
                  <a:pt x="7945" y="23492"/>
                </a:lnTo>
                <a:lnTo>
                  <a:pt x="8614" y="24411"/>
                </a:lnTo>
                <a:lnTo>
                  <a:pt x="9310" y="25337"/>
                </a:lnTo>
                <a:lnTo>
                  <a:pt x="10005" y="26256"/>
                </a:lnTo>
                <a:lnTo>
                  <a:pt x="10754" y="27175"/>
                </a:lnTo>
                <a:lnTo>
                  <a:pt x="11503" y="28093"/>
                </a:lnTo>
                <a:lnTo>
                  <a:pt x="12252" y="29004"/>
                </a:lnTo>
                <a:lnTo>
                  <a:pt x="13055" y="29923"/>
                </a:lnTo>
                <a:lnTo>
                  <a:pt x="13857" y="30834"/>
                </a:lnTo>
                <a:lnTo>
                  <a:pt x="14660" y="31752"/>
                </a:lnTo>
                <a:lnTo>
                  <a:pt x="14793" y="31868"/>
                </a:lnTo>
                <a:lnTo>
                  <a:pt x="14954" y="31976"/>
                </a:lnTo>
                <a:lnTo>
                  <a:pt x="15114" y="32077"/>
                </a:lnTo>
                <a:lnTo>
                  <a:pt x="15328" y="32177"/>
                </a:lnTo>
                <a:lnTo>
                  <a:pt x="15542" y="32270"/>
                </a:lnTo>
                <a:lnTo>
                  <a:pt x="15783" y="32355"/>
                </a:lnTo>
                <a:lnTo>
                  <a:pt x="16051" y="32432"/>
                </a:lnTo>
                <a:lnTo>
                  <a:pt x="16345" y="32509"/>
                </a:lnTo>
                <a:lnTo>
                  <a:pt x="16639" y="32571"/>
                </a:lnTo>
                <a:lnTo>
                  <a:pt x="16960" y="32640"/>
                </a:lnTo>
                <a:lnTo>
                  <a:pt x="17308" y="32694"/>
                </a:lnTo>
                <a:lnTo>
                  <a:pt x="17656" y="32741"/>
                </a:lnTo>
                <a:lnTo>
                  <a:pt x="18003" y="32787"/>
                </a:lnTo>
                <a:lnTo>
                  <a:pt x="18378" y="32826"/>
                </a:lnTo>
                <a:lnTo>
                  <a:pt x="18752" y="32856"/>
                </a:lnTo>
                <a:lnTo>
                  <a:pt x="19154" y="32887"/>
                </a:lnTo>
                <a:lnTo>
                  <a:pt x="19528" y="32910"/>
                </a:lnTo>
                <a:lnTo>
                  <a:pt x="19929" y="32926"/>
                </a:lnTo>
                <a:lnTo>
                  <a:pt x="20331" y="32934"/>
                </a:lnTo>
                <a:lnTo>
                  <a:pt x="21535" y="32934"/>
                </a:lnTo>
                <a:lnTo>
                  <a:pt x="21936" y="32918"/>
                </a:lnTo>
                <a:lnTo>
                  <a:pt x="22310" y="32903"/>
                </a:lnTo>
                <a:lnTo>
                  <a:pt x="22712" y="32880"/>
                </a:lnTo>
                <a:lnTo>
                  <a:pt x="23086" y="32849"/>
                </a:lnTo>
                <a:lnTo>
                  <a:pt x="23461" y="32818"/>
                </a:lnTo>
                <a:lnTo>
                  <a:pt x="23808" y="32779"/>
                </a:lnTo>
                <a:lnTo>
                  <a:pt x="24156" y="32733"/>
                </a:lnTo>
                <a:lnTo>
                  <a:pt x="24477" y="32679"/>
                </a:lnTo>
                <a:lnTo>
                  <a:pt x="24798" y="32625"/>
                </a:lnTo>
                <a:lnTo>
                  <a:pt x="25119" y="32563"/>
                </a:lnTo>
                <a:lnTo>
                  <a:pt x="29105" y="31722"/>
                </a:lnTo>
                <a:lnTo>
                  <a:pt x="33118" y="30888"/>
                </a:lnTo>
                <a:lnTo>
                  <a:pt x="37157" y="30070"/>
                </a:lnTo>
                <a:lnTo>
                  <a:pt x="41223" y="29267"/>
                </a:lnTo>
                <a:lnTo>
                  <a:pt x="45316" y="28479"/>
                </a:lnTo>
                <a:lnTo>
                  <a:pt x="49435" y="27700"/>
                </a:lnTo>
                <a:lnTo>
                  <a:pt x="53582" y="26935"/>
                </a:lnTo>
                <a:lnTo>
                  <a:pt x="57755" y="26194"/>
                </a:lnTo>
                <a:lnTo>
                  <a:pt x="61955" y="25453"/>
                </a:lnTo>
                <a:lnTo>
                  <a:pt x="66181" y="24735"/>
                </a:lnTo>
                <a:lnTo>
                  <a:pt x="70435" y="24025"/>
                </a:lnTo>
                <a:lnTo>
                  <a:pt x="74715" y="23330"/>
                </a:lnTo>
                <a:lnTo>
                  <a:pt x="79022" y="22651"/>
                </a:lnTo>
                <a:lnTo>
                  <a:pt x="83382" y="21979"/>
                </a:lnTo>
                <a:lnTo>
                  <a:pt x="87742" y="21323"/>
                </a:lnTo>
                <a:lnTo>
                  <a:pt x="92156" y="20682"/>
                </a:lnTo>
                <a:lnTo>
                  <a:pt x="99325" y="33374"/>
                </a:lnTo>
                <a:lnTo>
                  <a:pt x="102910" y="39719"/>
                </a:lnTo>
                <a:lnTo>
                  <a:pt x="106548" y="46065"/>
                </a:lnTo>
                <a:lnTo>
                  <a:pt x="106628" y="46204"/>
                </a:lnTo>
                <a:lnTo>
                  <a:pt x="106762" y="46335"/>
                </a:lnTo>
                <a:lnTo>
                  <a:pt x="106922" y="46467"/>
                </a:lnTo>
                <a:lnTo>
                  <a:pt x="107083" y="46590"/>
                </a:lnTo>
                <a:lnTo>
                  <a:pt x="107270" y="46706"/>
                </a:lnTo>
                <a:lnTo>
                  <a:pt x="107484" y="46814"/>
                </a:lnTo>
                <a:lnTo>
                  <a:pt x="107725" y="46922"/>
                </a:lnTo>
                <a:lnTo>
                  <a:pt x="107992" y="47022"/>
                </a:lnTo>
                <a:lnTo>
                  <a:pt x="108287" y="47123"/>
                </a:lnTo>
                <a:lnTo>
                  <a:pt x="108581" y="47208"/>
                </a:lnTo>
                <a:lnTo>
                  <a:pt x="108875" y="47293"/>
                </a:lnTo>
                <a:lnTo>
                  <a:pt x="109223" y="47370"/>
                </a:lnTo>
                <a:lnTo>
                  <a:pt x="109571" y="47439"/>
                </a:lnTo>
                <a:lnTo>
                  <a:pt x="109919" y="47501"/>
                </a:lnTo>
                <a:lnTo>
                  <a:pt x="110293" y="47563"/>
                </a:lnTo>
                <a:lnTo>
                  <a:pt x="110668" y="47609"/>
                </a:lnTo>
                <a:lnTo>
                  <a:pt x="111069" y="47655"/>
                </a:lnTo>
                <a:lnTo>
                  <a:pt x="111470" y="47694"/>
                </a:lnTo>
                <a:lnTo>
                  <a:pt x="111871" y="47717"/>
                </a:lnTo>
                <a:lnTo>
                  <a:pt x="112273" y="47740"/>
                </a:lnTo>
                <a:lnTo>
                  <a:pt x="112701" y="47756"/>
                </a:lnTo>
                <a:lnTo>
                  <a:pt x="113129" y="47764"/>
                </a:lnTo>
                <a:lnTo>
                  <a:pt x="113557" y="47764"/>
                </a:lnTo>
                <a:lnTo>
                  <a:pt x="113985" y="47756"/>
                </a:lnTo>
                <a:lnTo>
                  <a:pt x="114413" y="47740"/>
                </a:lnTo>
                <a:lnTo>
                  <a:pt x="114841" y="47717"/>
                </a:lnTo>
                <a:lnTo>
                  <a:pt x="115269" y="47679"/>
                </a:lnTo>
                <a:lnTo>
                  <a:pt x="115697" y="47640"/>
                </a:lnTo>
                <a:lnTo>
                  <a:pt x="116125" y="47586"/>
                </a:lnTo>
                <a:lnTo>
                  <a:pt x="116553" y="47532"/>
                </a:lnTo>
                <a:lnTo>
                  <a:pt x="116954" y="47462"/>
                </a:lnTo>
                <a:lnTo>
                  <a:pt x="117382" y="47385"/>
                </a:lnTo>
                <a:lnTo>
                  <a:pt x="133807" y="44097"/>
                </a:lnTo>
                <a:lnTo>
                  <a:pt x="150232" y="40800"/>
                </a:lnTo>
                <a:lnTo>
                  <a:pt x="166657" y="37496"/>
                </a:lnTo>
                <a:lnTo>
                  <a:pt x="174842" y="35836"/>
                </a:lnTo>
                <a:lnTo>
                  <a:pt x="183001" y="34177"/>
                </a:lnTo>
                <a:lnTo>
                  <a:pt x="183590" y="35574"/>
                </a:lnTo>
                <a:lnTo>
                  <a:pt x="184178" y="36971"/>
                </a:lnTo>
                <a:lnTo>
                  <a:pt x="184793" y="38361"/>
                </a:lnTo>
                <a:lnTo>
                  <a:pt x="185462" y="39750"/>
                </a:lnTo>
                <a:lnTo>
                  <a:pt x="186131" y="41148"/>
                </a:lnTo>
                <a:lnTo>
                  <a:pt x="186827" y="42537"/>
                </a:lnTo>
                <a:lnTo>
                  <a:pt x="187576" y="43919"/>
                </a:lnTo>
                <a:lnTo>
                  <a:pt x="188325" y="45309"/>
                </a:lnTo>
                <a:lnTo>
                  <a:pt x="189127" y="46690"/>
                </a:lnTo>
                <a:lnTo>
                  <a:pt x="189930" y="48080"/>
                </a:lnTo>
                <a:lnTo>
                  <a:pt x="190786" y="49462"/>
                </a:lnTo>
                <a:lnTo>
                  <a:pt x="191668" y="50844"/>
                </a:lnTo>
                <a:lnTo>
                  <a:pt x="192578" y="52226"/>
                </a:lnTo>
                <a:lnTo>
                  <a:pt x="193514" y="53608"/>
                </a:lnTo>
                <a:lnTo>
                  <a:pt x="194477" y="54982"/>
                </a:lnTo>
                <a:lnTo>
                  <a:pt x="195494" y="56364"/>
                </a:lnTo>
                <a:lnTo>
                  <a:pt x="195601" y="56487"/>
                </a:lnTo>
                <a:lnTo>
                  <a:pt x="195708" y="56611"/>
                </a:lnTo>
                <a:lnTo>
                  <a:pt x="195868" y="56726"/>
                </a:lnTo>
                <a:lnTo>
                  <a:pt x="196029" y="56834"/>
                </a:lnTo>
                <a:lnTo>
                  <a:pt x="196216" y="56935"/>
                </a:lnTo>
                <a:lnTo>
                  <a:pt x="196403" y="57035"/>
                </a:lnTo>
                <a:lnTo>
                  <a:pt x="196617" y="57136"/>
                </a:lnTo>
                <a:lnTo>
                  <a:pt x="196858" y="57220"/>
                </a:lnTo>
                <a:lnTo>
                  <a:pt x="197099" y="57305"/>
                </a:lnTo>
                <a:lnTo>
                  <a:pt x="197366" y="57383"/>
                </a:lnTo>
                <a:lnTo>
                  <a:pt x="197634" y="57452"/>
                </a:lnTo>
                <a:lnTo>
                  <a:pt x="197901" y="57522"/>
                </a:lnTo>
                <a:lnTo>
                  <a:pt x="198196" y="57583"/>
                </a:lnTo>
                <a:lnTo>
                  <a:pt x="198517" y="57637"/>
                </a:lnTo>
                <a:lnTo>
                  <a:pt x="198838" y="57684"/>
                </a:lnTo>
                <a:lnTo>
                  <a:pt x="199159" y="57730"/>
                </a:lnTo>
                <a:lnTo>
                  <a:pt x="199506" y="57769"/>
                </a:lnTo>
                <a:lnTo>
                  <a:pt x="199854" y="57792"/>
                </a:lnTo>
                <a:lnTo>
                  <a:pt x="200202" y="57823"/>
                </a:lnTo>
                <a:lnTo>
                  <a:pt x="200550" y="57838"/>
                </a:lnTo>
                <a:lnTo>
                  <a:pt x="200924" y="57846"/>
                </a:lnTo>
                <a:lnTo>
                  <a:pt x="201299" y="57853"/>
                </a:lnTo>
                <a:lnTo>
                  <a:pt x="201673" y="57853"/>
                </a:lnTo>
                <a:lnTo>
                  <a:pt x="202048" y="57846"/>
                </a:lnTo>
                <a:lnTo>
                  <a:pt x="202422" y="57830"/>
                </a:lnTo>
                <a:lnTo>
                  <a:pt x="202823" y="57807"/>
                </a:lnTo>
                <a:lnTo>
                  <a:pt x="203198" y="57784"/>
                </a:lnTo>
                <a:lnTo>
                  <a:pt x="203599" y="57745"/>
                </a:lnTo>
                <a:lnTo>
                  <a:pt x="203974" y="57707"/>
                </a:lnTo>
                <a:lnTo>
                  <a:pt x="204375" y="57653"/>
                </a:lnTo>
                <a:lnTo>
                  <a:pt x="204749" y="57599"/>
                </a:lnTo>
                <a:lnTo>
                  <a:pt x="205124" y="57537"/>
                </a:lnTo>
                <a:lnTo>
                  <a:pt x="209083" y="56834"/>
                </a:lnTo>
                <a:lnTo>
                  <a:pt x="213015" y="56124"/>
                </a:lnTo>
                <a:lnTo>
                  <a:pt x="216894" y="55406"/>
                </a:lnTo>
                <a:lnTo>
                  <a:pt x="220746" y="54673"/>
                </a:lnTo>
                <a:lnTo>
                  <a:pt x="224572" y="53932"/>
                </a:lnTo>
                <a:lnTo>
                  <a:pt x="228343" y="53175"/>
                </a:lnTo>
                <a:lnTo>
                  <a:pt x="232089" y="52411"/>
                </a:lnTo>
                <a:lnTo>
                  <a:pt x="235780" y="51631"/>
                </a:lnTo>
                <a:lnTo>
                  <a:pt x="239445" y="50836"/>
                </a:lnTo>
                <a:lnTo>
                  <a:pt x="243083" y="50025"/>
                </a:lnTo>
                <a:lnTo>
                  <a:pt x="246694" y="49207"/>
                </a:lnTo>
                <a:lnTo>
                  <a:pt x="250252" y="48366"/>
                </a:lnTo>
                <a:lnTo>
                  <a:pt x="253783" y="47517"/>
                </a:lnTo>
                <a:lnTo>
                  <a:pt x="255549" y="47084"/>
                </a:lnTo>
                <a:lnTo>
                  <a:pt x="257288" y="46644"/>
                </a:lnTo>
                <a:lnTo>
                  <a:pt x="259026" y="46204"/>
                </a:lnTo>
                <a:lnTo>
                  <a:pt x="260765" y="45756"/>
                </a:lnTo>
                <a:lnTo>
                  <a:pt x="262477" y="45309"/>
                </a:lnTo>
                <a:lnTo>
                  <a:pt x="264189" y="44853"/>
                </a:lnTo>
                <a:lnTo>
                  <a:pt x="264537" y="44753"/>
                </a:lnTo>
                <a:lnTo>
                  <a:pt x="264831" y="44652"/>
                </a:lnTo>
                <a:lnTo>
                  <a:pt x="265072" y="44544"/>
                </a:lnTo>
                <a:lnTo>
                  <a:pt x="265286" y="44429"/>
                </a:lnTo>
                <a:lnTo>
                  <a:pt x="265447" y="44313"/>
                </a:lnTo>
                <a:lnTo>
                  <a:pt x="265554" y="44197"/>
                </a:lnTo>
                <a:lnTo>
                  <a:pt x="265634" y="44081"/>
                </a:lnTo>
                <a:lnTo>
                  <a:pt x="265661" y="43965"/>
                </a:lnTo>
                <a:lnTo>
                  <a:pt x="265661" y="43850"/>
                </a:lnTo>
                <a:lnTo>
                  <a:pt x="265634" y="43734"/>
                </a:lnTo>
                <a:lnTo>
                  <a:pt x="265554" y="43626"/>
                </a:lnTo>
                <a:lnTo>
                  <a:pt x="265447" y="43510"/>
                </a:lnTo>
                <a:lnTo>
                  <a:pt x="265313" y="43402"/>
                </a:lnTo>
                <a:lnTo>
                  <a:pt x="265152" y="43301"/>
                </a:lnTo>
                <a:lnTo>
                  <a:pt x="264965" y="43201"/>
                </a:lnTo>
                <a:lnTo>
                  <a:pt x="264751" y="43108"/>
                </a:lnTo>
                <a:lnTo>
                  <a:pt x="264510" y="43024"/>
                </a:lnTo>
                <a:lnTo>
                  <a:pt x="264243" y="42939"/>
                </a:lnTo>
                <a:lnTo>
                  <a:pt x="263949" y="42869"/>
                </a:lnTo>
                <a:lnTo>
                  <a:pt x="263628" y="42800"/>
                </a:lnTo>
                <a:lnTo>
                  <a:pt x="263307" y="42746"/>
                </a:lnTo>
                <a:lnTo>
                  <a:pt x="262986" y="42699"/>
                </a:lnTo>
                <a:lnTo>
                  <a:pt x="262611" y="42661"/>
                </a:lnTo>
                <a:lnTo>
                  <a:pt x="262263" y="42638"/>
                </a:lnTo>
                <a:lnTo>
                  <a:pt x="261862" y="42622"/>
                </a:lnTo>
                <a:lnTo>
                  <a:pt x="261487" y="42622"/>
                </a:lnTo>
                <a:lnTo>
                  <a:pt x="261086" y="42630"/>
                </a:lnTo>
                <a:lnTo>
                  <a:pt x="260685" y="42653"/>
                </a:lnTo>
                <a:lnTo>
                  <a:pt x="260284" y="42692"/>
                </a:lnTo>
                <a:lnTo>
                  <a:pt x="259856" y="42746"/>
                </a:lnTo>
                <a:lnTo>
                  <a:pt x="259454" y="42815"/>
                </a:lnTo>
                <a:lnTo>
                  <a:pt x="259026" y="42900"/>
                </a:lnTo>
                <a:lnTo>
                  <a:pt x="255843" y="43626"/>
                </a:lnTo>
                <a:lnTo>
                  <a:pt x="252606" y="44336"/>
                </a:lnTo>
                <a:lnTo>
                  <a:pt x="249396" y="45038"/>
                </a:lnTo>
                <a:lnTo>
                  <a:pt x="246159" y="45741"/>
                </a:lnTo>
                <a:lnTo>
                  <a:pt x="242896" y="46428"/>
                </a:lnTo>
                <a:lnTo>
                  <a:pt x="239632" y="47107"/>
                </a:lnTo>
                <a:lnTo>
                  <a:pt x="236342" y="47779"/>
                </a:lnTo>
                <a:lnTo>
                  <a:pt x="233052" y="48435"/>
                </a:lnTo>
                <a:lnTo>
                  <a:pt x="229708" y="49091"/>
                </a:lnTo>
                <a:lnTo>
                  <a:pt x="226391" y="49740"/>
                </a:lnTo>
                <a:lnTo>
                  <a:pt x="223020" y="50373"/>
                </a:lnTo>
                <a:lnTo>
                  <a:pt x="219623" y="50998"/>
                </a:lnTo>
                <a:lnTo>
                  <a:pt x="216225" y="51616"/>
                </a:lnTo>
                <a:lnTo>
                  <a:pt x="212775" y="52226"/>
                </a:lnTo>
                <a:lnTo>
                  <a:pt x="209297" y="52828"/>
                </a:lnTo>
                <a:lnTo>
                  <a:pt x="205819" y="53422"/>
                </a:lnTo>
                <a:lnTo>
                  <a:pt x="204883" y="52010"/>
                </a:lnTo>
                <a:lnTo>
                  <a:pt x="203974" y="50597"/>
                </a:lnTo>
                <a:lnTo>
                  <a:pt x="203118" y="49192"/>
                </a:lnTo>
                <a:lnTo>
                  <a:pt x="202262" y="47779"/>
                </a:lnTo>
                <a:lnTo>
                  <a:pt x="201432" y="46366"/>
                </a:lnTo>
                <a:lnTo>
                  <a:pt x="200630" y="44954"/>
                </a:lnTo>
                <a:lnTo>
                  <a:pt x="199881" y="43533"/>
                </a:lnTo>
                <a:lnTo>
                  <a:pt x="199132" y="42120"/>
                </a:lnTo>
                <a:lnTo>
                  <a:pt x="198410" y="40700"/>
                </a:lnTo>
                <a:lnTo>
                  <a:pt x="197741" y="39279"/>
                </a:lnTo>
                <a:lnTo>
                  <a:pt x="197072" y="37859"/>
                </a:lnTo>
                <a:lnTo>
                  <a:pt x="196457" y="36438"/>
                </a:lnTo>
                <a:lnTo>
                  <a:pt x="195841" y="35018"/>
                </a:lnTo>
                <a:lnTo>
                  <a:pt x="195280" y="33590"/>
                </a:lnTo>
                <a:lnTo>
                  <a:pt x="194745" y="32162"/>
                </a:lnTo>
                <a:lnTo>
                  <a:pt x="194236" y="30733"/>
                </a:lnTo>
                <a:lnTo>
                  <a:pt x="194183" y="30602"/>
                </a:lnTo>
                <a:lnTo>
                  <a:pt x="194076" y="30479"/>
                </a:lnTo>
                <a:lnTo>
                  <a:pt x="193969" y="30355"/>
                </a:lnTo>
                <a:lnTo>
                  <a:pt x="193835" y="30239"/>
                </a:lnTo>
                <a:lnTo>
                  <a:pt x="193648" y="30131"/>
                </a:lnTo>
                <a:lnTo>
                  <a:pt x="193461" y="30023"/>
                </a:lnTo>
                <a:lnTo>
                  <a:pt x="193247" y="29923"/>
                </a:lnTo>
                <a:lnTo>
                  <a:pt x="193006" y="29830"/>
                </a:lnTo>
                <a:lnTo>
                  <a:pt x="192738" y="29745"/>
                </a:lnTo>
                <a:lnTo>
                  <a:pt x="192471" y="29668"/>
                </a:lnTo>
                <a:lnTo>
                  <a:pt x="192177" y="29591"/>
                </a:lnTo>
                <a:lnTo>
                  <a:pt x="191856" y="29521"/>
                </a:lnTo>
                <a:lnTo>
                  <a:pt x="191535" y="29460"/>
                </a:lnTo>
                <a:lnTo>
                  <a:pt x="191187" y="29406"/>
                </a:lnTo>
                <a:lnTo>
                  <a:pt x="190839" y="29352"/>
                </a:lnTo>
                <a:lnTo>
                  <a:pt x="190491" y="29313"/>
                </a:lnTo>
                <a:lnTo>
                  <a:pt x="190117" y="29274"/>
                </a:lnTo>
                <a:lnTo>
                  <a:pt x="189716" y="29244"/>
                </a:lnTo>
                <a:lnTo>
                  <a:pt x="189341" y="29220"/>
                </a:lnTo>
                <a:lnTo>
                  <a:pt x="188940" y="29197"/>
                </a:lnTo>
                <a:lnTo>
                  <a:pt x="188539" y="29189"/>
                </a:lnTo>
                <a:lnTo>
                  <a:pt x="188137" y="29182"/>
                </a:lnTo>
                <a:lnTo>
                  <a:pt x="187736" y="29182"/>
                </a:lnTo>
                <a:lnTo>
                  <a:pt x="187335" y="29189"/>
                </a:lnTo>
                <a:lnTo>
                  <a:pt x="186934" y="29205"/>
                </a:lnTo>
                <a:lnTo>
                  <a:pt x="186532" y="29228"/>
                </a:lnTo>
                <a:lnTo>
                  <a:pt x="186131" y="29259"/>
                </a:lnTo>
                <a:lnTo>
                  <a:pt x="185730" y="29298"/>
                </a:lnTo>
                <a:lnTo>
                  <a:pt x="185355" y="29344"/>
                </a:lnTo>
                <a:lnTo>
                  <a:pt x="184954" y="29390"/>
                </a:lnTo>
                <a:lnTo>
                  <a:pt x="184579" y="29452"/>
                </a:lnTo>
                <a:lnTo>
                  <a:pt x="184232" y="29514"/>
                </a:lnTo>
                <a:lnTo>
                  <a:pt x="175939" y="31119"/>
                </a:lnTo>
                <a:lnTo>
                  <a:pt x="167673" y="32725"/>
                </a:lnTo>
                <a:lnTo>
                  <a:pt x="159407" y="34346"/>
                </a:lnTo>
                <a:lnTo>
                  <a:pt x="151168" y="35968"/>
                </a:lnTo>
                <a:lnTo>
                  <a:pt x="134690" y="39218"/>
                </a:lnTo>
                <a:lnTo>
                  <a:pt x="118238" y="42475"/>
                </a:lnTo>
                <a:lnTo>
                  <a:pt x="114734" y="36230"/>
                </a:lnTo>
                <a:lnTo>
                  <a:pt x="111203" y="29977"/>
                </a:lnTo>
                <a:lnTo>
                  <a:pt x="104140" y="17478"/>
                </a:lnTo>
                <a:lnTo>
                  <a:pt x="104060" y="17370"/>
                </a:lnTo>
                <a:lnTo>
                  <a:pt x="103953" y="17262"/>
                </a:lnTo>
                <a:lnTo>
                  <a:pt x="103846" y="17154"/>
                </a:lnTo>
                <a:lnTo>
                  <a:pt x="103712" y="17046"/>
                </a:lnTo>
                <a:lnTo>
                  <a:pt x="103552" y="16946"/>
                </a:lnTo>
                <a:lnTo>
                  <a:pt x="103365" y="16845"/>
                </a:lnTo>
                <a:lnTo>
                  <a:pt x="103177" y="16745"/>
                </a:lnTo>
                <a:lnTo>
                  <a:pt x="102963" y="16652"/>
                </a:lnTo>
                <a:lnTo>
                  <a:pt x="102749" y="16560"/>
                </a:lnTo>
                <a:lnTo>
                  <a:pt x="102509" y="16467"/>
                </a:lnTo>
                <a:lnTo>
                  <a:pt x="102241" y="16382"/>
                </a:lnTo>
                <a:lnTo>
                  <a:pt x="101974" y="16305"/>
                </a:lnTo>
                <a:lnTo>
                  <a:pt x="101679" y="16228"/>
                </a:lnTo>
                <a:lnTo>
                  <a:pt x="101385" y="16158"/>
                </a:lnTo>
                <a:lnTo>
                  <a:pt x="101091" y="16089"/>
                </a:lnTo>
                <a:lnTo>
                  <a:pt x="100770" y="16027"/>
                </a:lnTo>
                <a:lnTo>
                  <a:pt x="100422" y="15973"/>
                </a:lnTo>
                <a:lnTo>
                  <a:pt x="100101" y="15919"/>
                </a:lnTo>
                <a:lnTo>
                  <a:pt x="99753" y="15873"/>
                </a:lnTo>
                <a:lnTo>
                  <a:pt x="99379" y="15834"/>
                </a:lnTo>
                <a:lnTo>
                  <a:pt x="99031" y="15803"/>
                </a:lnTo>
                <a:lnTo>
                  <a:pt x="98657" y="15772"/>
                </a:lnTo>
                <a:lnTo>
                  <a:pt x="98282" y="15749"/>
                </a:lnTo>
                <a:lnTo>
                  <a:pt x="97908" y="15741"/>
                </a:lnTo>
                <a:lnTo>
                  <a:pt x="97506" y="15734"/>
                </a:lnTo>
                <a:lnTo>
                  <a:pt x="97132" y="15734"/>
                </a:lnTo>
                <a:lnTo>
                  <a:pt x="96730" y="15741"/>
                </a:lnTo>
                <a:lnTo>
                  <a:pt x="96356" y="15757"/>
                </a:lnTo>
                <a:lnTo>
                  <a:pt x="95955" y="15780"/>
                </a:lnTo>
                <a:lnTo>
                  <a:pt x="95553" y="15811"/>
                </a:lnTo>
                <a:lnTo>
                  <a:pt x="95179" y="15849"/>
                </a:lnTo>
                <a:lnTo>
                  <a:pt x="94778" y="15904"/>
                </a:lnTo>
                <a:lnTo>
                  <a:pt x="90203" y="16537"/>
                </a:lnTo>
                <a:lnTo>
                  <a:pt x="85656" y="17193"/>
                </a:lnTo>
                <a:lnTo>
                  <a:pt x="81135" y="17857"/>
                </a:lnTo>
                <a:lnTo>
                  <a:pt x="76641" y="18536"/>
                </a:lnTo>
                <a:lnTo>
                  <a:pt x="72200" y="19231"/>
                </a:lnTo>
                <a:lnTo>
                  <a:pt x="67786" y="19933"/>
                </a:lnTo>
                <a:lnTo>
                  <a:pt x="63399" y="20651"/>
                </a:lnTo>
                <a:lnTo>
                  <a:pt x="59039" y="21385"/>
                </a:lnTo>
                <a:lnTo>
                  <a:pt x="54705" y="22133"/>
                </a:lnTo>
                <a:lnTo>
                  <a:pt x="50425" y="22890"/>
                </a:lnTo>
                <a:lnTo>
                  <a:pt x="46145" y="23662"/>
                </a:lnTo>
                <a:lnTo>
                  <a:pt x="41892" y="24449"/>
                </a:lnTo>
                <a:lnTo>
                  <a:pt x="37692" y="25252"/>
                </a:lnTo>
                <a:lnTo>
                  <a:pt x="33492" y="26063"/>
                </a:lnTo>
                <a:lnTo>
                  <a:pt x="29319" y="26897"/>
                </a:lnTo>
                <a:lnTo>
                  <a:pt x="25173" y="27738"/>
                </a:lnTo>
                <a:lnTo>
                  <a:pt x="24531" y="26928"/>
                </a:lnTo>
                <a:lnTo>
                  <a:pt x="23889" y="26109"/>
                </a:lnTo>
                <a:lnTo>
                  <a:pt x="23273" y="25299"/>
                </a:lnTo>
                <a:lnTo>
                  <a:pt x="22685" y="24488"/>
                </a:lnTo>
                <a:lnTo>
                  <a:pt x="22123" y="23677"/>
                </a:lnTo>
                <a:lnTo>
                  <a:pt x="21588" y="22867"/>
                </a:lnTo>
                <a:lnTo>
                  <a:pt x="21053" y="22056"/>
                </a:lnTo>
                <a:lnTo>
                  <a:pt x="20545" y="21246"/>
                </a:lnTo>
                <a:lnTo>
                  <a:pt x="20063" y="20435"/>
                </a:lnTo>
                <a:lnTo>
                  <a:pt x="19582" y="19617"/>
                </a:lnTo>
                <a:lnTo>
                  <a:pt x="19127" y="18806"/>
                </a:lnTo>
                <a:lnTo>
                  <a:pt x="18699" y="17996"/>
                </a:lnTo>
                <a:lnTo>
                  <a:pt x="17870" y="16367"/>
                </a:lnTo>
                <a:lnTo>
                  <a:pt x="17094" y="14738"/>
                </a:lnTo>
                <a:lnTo>
                  <a:pt x="16398" y="13109"/>
                </a:lnTo>
                <a:lnTo>
                  <a:pt x="15730" y="11472"/>
                </a:lnTo>
                <a:lnTo>
                  <a:pt x="15114" y="9828"/>
                </a:lnTo>
                <a:lnTo>
                  <a:pt x="14553" y="8184"/>
                </a:lnTo>
                <a:lnTo>
                  <a:pt x="14018" y="6539"/>
                </a:lnTo>
                <a:lnTo>
                  <a:pt x="13536" y="4880"/>
                </a:lnTo>
                <a:lnTo>
                  <a:pt x="13055" y="3220"/>
                </a:lnTo>
                <a:lnTo>
                  <a:pt x="12627" y="1552"/>
                </a:lnTo>
                <a:lnTo>
                  <a:pt x="12573" y="1444"/>
                </a:lnTo>
                <a:lnTo>
                  <a:pt x="12520" y="1336"/>
                </a:lnTo>
                <a:lnTo>
                  <a:pt x="12466" y="1236"/>
                </a:lnTo>
                <a:lnTo>
                  <a:pt x="12386" y="1135"/>
                </a:lnTo>
                <a:lnTo>
                  <a:pt x="12279" y="1043"/>
                </a:lnTo>
                <a:lnTo>
                  <a:pt x="12172" y="958"/>
                </a:lnTo>
                <a:lnTo>
                  <a:pt x="12038" y="865"/>
                </a:lnTo>
                <a:lnTo>
                  <a:pt x="11904" y="788"/>
                </a:lnTo>
                <a:lnTo>
                  <a:pt x="11744" y="711"/>
                </a:lnTo>
                <a:lnTo>
                  <a:pt x="11583" y="641"/>
                </a:lnTo>
                <a:lnTo>
                  <a:pt x="11423" y="572"/>
                </a:lnTo>
                <a:lnTo>
                  <a:pt x="11236" y="502"/>
                </a:lnTo>
                <a:lnTo>
                  <a:pt x="11048" y="441"/>
                </a:lnTo>
                <a:lnTo>
                  <a:pt x="10834" y="387"/>
                </a:lnTo>
                <a:lnTo>
                  <a:pt x="10620" y="332"/>
                </a:lnTo>
                <a:lnTo>
                  <a:pt x="10406" y="286"/>
                </a:lnTo>
                <a:lnTo>
                  <a:pt x="9925" y="201"/>
                </a:lnTo>
                <a:lnTo>
                  <a:pt x="9443" y="132"/>
                </a:lnTo>
                <a:lnTo>
                  <a:pt x="8908" y="78"/>
                </a:lnTo>
                <a:lnTo>
                  <a:pt x="8373" y="31"/>
                </a:lnTo>
                <a:lnTo>
                  <a:pt x="7838" y="8"/>
                </a:lnTo>
                <a:lnTo>
                  <a:pt x="7250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17"/>
          <p:cNvSpPr/>
          <p:nvPr/>
        </p:nvSpPr>
        <p:spPr>
          <a:xfrm rot="10800000">
            <a:off x="-250184" y="14698"/>
            <a:ext cx="1026248" cy="480865"/>
          </a:xfrm>
          <a:custGeom>
            <a:avLst/>
            <a:gdLst/>
            <a:ahLst/>
            <a:cxnLst/>
            <a:rect l="l" t="t" r="r" b="b"/>
            <a:pathLst>
              <a:path w="285267" h="73052" extrusionOk="0">
                <a:moveTo>
                  <a:pt x="36910" y="1"/>
                </a:moveTo>
                <a:lnTo>
                  <a:pt x="36362" y="12"/>
                </a:lnTo>
                <a:lnTo>
                  <a:pt x="35814" y="35"/>
                </a:lnTo>
                <a:lnTo>
                  <a:pt x="35289" y="69"/>
                </a:lnTo>
                <a:lnTo>
                  <a:pt x="34789" y="126"/>
                </a:lnTo>
                <a:lnTo>
                  <a:pt x="34289" y="183"/>
                </a:lnTo>
                <a:lnTo>
                  <a:pt x="33812" y="263"/>
                </a:lnTo>
                <a:lnTo>
                  <a:pt x="33359" y="354"/>
                </a:lnTo>
                <a:lnTo>
                  <a:pt x="32907" y="457"/>
                </a:lnTo>
                <a:lnTo>
                  <a:pt x="32478" y="570"/>
                </a:lnTo>
                <a:lnTo>
                  <a:pt x="31954" y="570"/>
                </a:lnTo>
                <a:lnTo>
                  <a:pt x="31429" y="582"/>
                </a:lnTo>
                <a:lnTo>
                  <a:pt x="30929" y="605"/>
                </a:lnTo>
                <a:lnTo>
                  <a:pt x="30405" y="662"/>
                </a:lnTo>
                <a:lnTo>
                  <a:pt x="29833" y="741"/>
                </a:lnTo>
                <a:lnTo>
                  <a:pt x="29261" y="821"/>
                </a:lnTo>
                <a:lnTo>
                  <a:pt x="28117" y="1015"/>
                </a:lnTo>
                <a:lnTo>
                  <a:pt x="26974" y="1231"/>
                </a:lnTo>
                <a:lnTo>
                  <a:pt x="25806" y="1482"/>
                </a:lnTo>
                <a:lnTo>
                  <a:pt x="24662" y="1755"/>
                </a:lnTo>
                <a:lnTo>
                  <a:pt x="23519" y="2051"/>
                </a:lnTo>
                <a:lnTo>
                  <a:pt x="22399" y="2370"/>
                </a:lnTo>
                <a:lnTo>
                  <a:pt x="21279" y="2712"/>
                </a:lnTo>
                <a:lnTo>
                  <a:pt x="20159" y="3076"/>
                </a:lnTo>
                <a:lnTo>
                  <a:pt x="19063" y="3464"/>
                </a:lnTo>
                <a:lnTo>
                  <a:pt x="17990" y="3862"/>
                </a:lnTo>
                <a:lnTo>
                  <a:pt x="16942" y="4295"/>
                </a:lnTo>
                <a:lnTo>
                  <a:pt x="15917" y="4728"/>
                </a:lnTo>
                <a:lnTo>
                  <a:pt x="14917" y="5195"/>
                </a:lnTo>
                <a:lnTo>
                  <a:pt x="13940" y="5674"/>
                </a:lnTo>
                <a:lnTo>
                  <a:pt x="12987" y="6163"/>
                </a:lnTo>
                <a:lnTo>
                  <a:pt x="12081" y="6665"/>
                </a:lnTo>
                <a:lnTo>
                  <a:pt x="11223" y="7189"/>
                </a:lnTo>
                <a:lnTo>
                  <a:pt x="10389" y="7713"/>
                </a:lnTo>
                <a:lnTo>
                  <a:pt x="9603" y="8259"/>
                </a:lnTo>
                <a:lnTo>
                  <a:pt x="8864" y="8806"/>
                </a:lnTo>
                <a:lnTo>
                  <a:pt x="8173" y="9376"/>
                </a:lnTo>
                <a:lnTo>
                  <a:pt x="7530" y="9945"/>
                </a:lnTo>
                <a:lnTo>
                  <a:pt x="6934" y="10526"/>
                </a:lnTo>
                <a:lnTo>
                  <a:pt x="6648" y="10811"/>
                </a:lnTo>
                <a:lnTo>
                  <a:pt x="6410" y="11107"/>
                </a:lnTo>
                <a:lnTo>
                  <a:pt x="6148" y="11403"/>
                </a:lnTo>
                <a:lnTo>
                  <a:pt x="5934" y="11688"/>
                </a:lnTo>
                <a:lnTo>
                  <a:pt x="5695" y="11984"/>
                </a:lnTo>
                <a:lnTo>
                  <a:pt x="5505" y="12292"/>
                </a:lnTo>
                <a:lnTo>
                  <a:pt x="5314" y="12588"/>
                </a:lnTo>
                <a:lnTo>
                  <a:pt x="5147" y="12884"/>
                </a:lnTo>
                <a:lnTo>
                  <a:pt x="5004" y="13180"/>
                </a:lnTo>
                <a:lnTo>
                  <a:pt x="4861" y="13488"/>
                </a:lnTo>
                <a:lnTo>
                  <a:pt x="4742" y="13784"/>
                </a:lnTo>
                <a:lnTo>
                  <a:pt x="4647" y="14080"/>
                </a:lnTo>
                <a:lnTo>
                  <a:pt x="4575" y="14388"/>
                </a:lnTo>
                <a:lnTo>
                  <a:pt x="4504" y="14684"/>
                </a:lnTo>
                <a:lnTo>
                  <a:pt x="4456" y="14980"/>
                </a:lnTo>
                <a:lnTo>
                  <a:pt x="4432" y="15288"/>
                </a:lnTo>
                <a:lnTo>
                  <a:pt x="3932" y="15516"/>
                </a:lnTo>
                <a:lnTo>
                  <a:pt x="3456" y="15755"/>
                </a:lnTo>
                <a:lnTo>
                  <a:pt x="3003" y="16005"/>
                </a:lnTo>
                <a:lnTo>
                  <a:pt x="2574" y="16256"/>
                </a:lnTo>
                <a:lnTo>
                  <a:pt x="2169" y="16529"/>
                </a:lnTo>
                <a:lnTo>
                  <a:pt x="1811" y="16803"/>
                </a:lnTo>
                <a:lnTo>
                  <a:pt x="1478" y="17087"/>
                </a:lnTo>
                <a:lnTo>
                  <a:pt x="1168" y="17372"/>
                </a:lnTo>
                <a:lnTo>
                  <a:pt x="906" y="17657"/>
                </a:lnTo>
                <a:lnTo>
                  <a:pt x="668" y="17953"/>
                </a:lnTo>
                <a:lnTo>
                  <a:pt x="453" y="18261"/>
                </a:lnTo>
                <a:lnTo>
                  <a:pt x="286" y="18557"/>
                </a:lnTo>
                <a:lnTo>
                  <a:pt x="167" y="18864"/>
                </a:lnTo>
                <a:lnTo>
                  <a:pt x="72" y="19172"/>
                </a:lnTo>
                <a:lnTo>
                  <a:pt x="1" y="19480"/>
                </a:lnTo>
                <a:lnTo>
                  <a:pt x="1" y="19776"/>
                </a:lnTo>
                <a:lnTo>
                  <a:pt x="24" y="20083"/>
                </a:lnTo>
                <a:lnTo>
                  <a:pt x="96" y="20391"/>
                </a:lnTo>
                <a:lnTo>
                  <a:pt x="215" y="20687"/>
                </a:lnTo>
                <a:lnTo>
                  <a:pt x="358" y="20983"/>
                </a:lnTo>
                <a:lnTo>
                  <a:pt x="572" y="21268"/>
                </a:lnTo>
                <a:lnTo>
                  <a:pt x="811" y="21553"/>
                </a:lnTo>
                <a:lnTo>
                  <a:pt x="1120" y="21826"/>
                </a:lnTo>
                <a:lnTo>
                  <a:pt x="1454" y="22100"/>
                </a:lnTo>
                <a:lnTo>
                  <a:pt x="1859" y="22362"/>
                </a:lnTo>
                <a:lnTo>
                  <a:pt x="2288" y="22612"/>
                </a:lnTo>
                <a:lnTo>
                  <a:pt x="2788" y="22863"/>
                </a:lnTo>
                <a:lnTo>
                  <a:pt x="3336" y="23091"/>
                </a:lnTo>
                <a:lnTo>
                  <a:pt x="3956" y="23318"/>
                </a:lnTo>
                <a:lnTo>
                  <a:pt x="4599" y="23523"/>
                </a:lnTo>
                <a:lnTo>
                  <a:pt x="5314" y="23717"/>
                </a:lnTo>
                <a:lnTo>
                  <a:pt x="6100" y="23911"/>
                </a:lnTo>
                <a:lnTo>
                  <a:pt x="13821" y="25597"/>
                </a:lnTo>
                <a:lnTo>
                  <a:pt x="21565" y="27282"/>
                </a:lnTo>
                <a:lnTo>
                  <a:pt x="29309" y="28957"/>
                </a:lnTo>
                <a:lnTo>
                  <a:pt x="37076" y="30609"/>
                </a:lnTo>
                <a:lnTo>
                  <a:pt x="44844" y="32260"/>
                </a:lnTo>
                <a:lnTo>
                  <a:pt x="52636" y="33901"/>
                </a:lnTo>
                <a:lnTo>
                  <a:pt x="60428" y="35530"/>
                </a:lnTo>
                <a:lnTo>
                  <a:pt x="68219" y="37159"/>
                </a:lnTo>
                <a:lnTo>
                  <a:pt x="76035" y="38765"/>
                </a:lnTo>
                <a:lnTo>
                  <a:pt x="83850" y="40371"/>
                </a:lnTo>
                <a:lnTo>
                  <a:pt x="91666" y="41977"/>
                </a:lnTo>
                <a:lnTo>
                  <a:pt x="99481" y="43572"/>
                </a:lnTo>
                <a:lnTo>
                  <a:pt x="115160" y="46738"/>
                </a:lnTo>
                <a:lnTo>
                  <a:pt x="130839" y="49894"/>
                </a:lnTo>
                <a:lnTo>
                  <a:pt x="138535" y="51443"/>
                </a:lnTo>
                <a:lnTo>
                  <a:pt x="146255" y="53026"/>
                </a:lnTo>
                <a:lnTo>
                  <a:pt x="161815" y="56239"/>
                </a:lnTo>
                <a:lnTo>
                  <a:pt x="169654" y="57856"/>
                </a:lnTo>
                <a:lnTo>
                  <a:pt x="177493" y="59451"/>
                </a:lnTo>
                <a:lnTo>
                  <a:pt x="181425" y="60248"/>
                </a:lnTo>
                <a:lnTo>
                  <a:pt x="185380" y="61034"/>
                </a:lnTo>
                <a:lnTo>
                  <a:pt x="189336" y="61820"/>
                </a:lnTo>
                <a:lnTo>
                  <a:pt x="193291" y="62595"/>
                </a:lnTo>
                <a:lnTo>
                  <a:pt x="197247" y="63358"/>
                </a:lnTo>
                <a:lnTo>
                  <a:pt x="201226" y="64110"/>
                </a:lnTo>
                <a:lnTo>
                  <a:pt x="205181" y="64862"/>
                </a:lnTo>
                <a:lnTo>
                  <a:pt x="209160" y="65591"/>
                </a:lnTo>
                <a:lnTo>
                  <a:pt x="213163" y="66308"/>
                </a:lnTo>
                <a:lnTo>
                  <a:pt x="217143" y="67003"/>
                </a:lnTo>
                <a:lnTo>
                  <a:pt x="221146" y="67687"/>
                </a:lnTo>
                <a:lnTo>
                  <a:pt x="225149" y="68359"/>
                </a:lnTo>
                <a:lnTo>
                  <a:pt x="229176" y="69008"/>
                </a:lnTo>
                <a:lnTo>
                  <a:pt x="233179" y="69646"/>
                </a:lnTo>
                <a:lnTo>
                  <a:pt x="237206" y="70250"/>
                </a:lnTo>
                <a:lnTo>
                  <a:pt x="241233" y="70842"/>
                </a:lnTo>
                <a:lnTo>
                  <a:pt x="245259" y="71411"/>
                </a:lnTo>
                <a:lnTo>
                  <a:pt x="249310" y="71947"/>
                </a:lnTo>
                <a:lnTo>
                  <a:pt x="253337" y="72471"/>
                </a:lnTo>
                <a:lnTo>
                  <a:pt x="257388" y="72961"/>
                </a:lnTo>
                <a:lnTo>
                  <a:pt x="257721" y="72995"/>
                </a:lnTo>
                <a:lnTo>
                  <a:pt x="258031" y="73018"/>
                </a:lnTo>
                <a:lnTo>
                  <a:pt x="258341" y="73040"/>
                </a:lnTo>
                <a:lnTo>
                  <a:pt x="258651" y="73052"/>
                </a:lnTo>
                <a:lnTo>
                  <a:pt x="259246" y="73052"/>
                </a:lnTo>
                <a:lnTo>
                  <a:pt x="259818" y="73029"/>
                </a:lnTo>
                <a:lnTo>
                  <a:pt x="260366" y="72983"/>
                </a:lnTo>
                <a:lnTo>
                  <a:pt x="260914" y="72904"/>
                </a:lnTo>
                <a:lnTo>
                  <a:pt x="261415" y="72813"/>
                </a:lnTo>
                <a:lnTo>
                  <a:pt x="261915" y="72699"/>
                </a:lnTo>
                <a:lnTo>
                  <a:pt x="262368" y="72562"/>
                </a:lnTo>
                <a:lnTo>
                  <a:pt x="262797" y="72402"/>
                </a:lnTo>
                <a:lnTo>
                  <a:pt x="263202" y="72232"/>
                </a:lnTo>
                <a:lnTo>
                  <a:pt x="263559" y="72049"/>
                </a:lnTo>
                <a:lnTo>
                  <a:pt x="263893" y="71856"/>
                </a:lnTo>
                <a:lnTo>
                  <a:pt x="264202" y="71639"/>
                </a:lnTo>
                <a:lnTo>
                  <a:pt x="264465" y="71423"/>
                </a:lnTo>
                <a:lnTo>
                  <a:pt x="264703" y="71195"/>
                </a:lnTo>
                <a:lnTo>
                  <a:pt x="264893" y="70956"/>
                </a:lnTo>
                <a:lnTo>
                  <a:pt x="265036" y="70705"/>
                </a:lnTo>
                <a:lnTo>
                  <a:pt x="265156" y="70466"/>
                </a:lnTo>
                <a:lnTo>
                  <a:pt x="265227" y="70215"/>
                </a:lnTo>
                <a:lnTo>
                  <a:pt x="265251" y="69953"/>
                </a:lnTo>
                <a:lnTo>
                  <a:pt x="265227" y="69703"/>
                </a:lnTo>
                <a:lnTo>
                  <a:pt x="265156" y="69452"/>
                </a:lnTo>
                <a:lnTo>
                  <a:pt x="265036" y="69202"/>
                </a:lnTo>
                <a:lnTo>
                  <a:pt x="264870" y="68962"/>
                </a:lnTo>
                <a:lnTo>
                  <a:pt x="264655" y="68723"/>
                </a:lnTo>
                <a:lnTo>
                  <a:pt x="264393" y="68484"/>
                </a:lnTo>
                <a:lnTo>
                  <a:pt x="264060" y="68268"/>
                </a:lnTo>
                <a:lnTo>
                  <a:pt x="263893" y="68154"/>
                </a:lnTo>
                <a:lnTo>
                  <a:pt x="263702" y="68051"/>
                </a:lnTo>
                <a:lnTo>
                  <a:pt x="263488" y="67949"/>
                </a:lnTo>
                <a:lnTo>
                  <a:pt x="263249" y="67846"/>
                </a:lnTo>
                <a:lnTo>
                  <a:pt x="263011" y="67755"/>
                </a:lnTo>
                <a:lnTo>
                  <a:pt x="262773" y="67664"/>
                </a:lnTo>
                <a:lnTo>
                  <a:pt x="262511" y="67573"/>
                </a:lnTo>
                <a:lnTo>
                  <a:pt x="262225" y="67493"/>
                </a:lnTo>
                <a:lnTo>
                  <a:pt x="259699" y="66775"/>
                </a:lnTo>
                <a:lnTo>
                  <a:pt x="257149" y="66069"/>
                </a:lnTo>
                <a:lnTo>
                  <a:pt x="254576" y="65374"/>
                </a:lnTo>
                <a:lnTo>
                  <a:pt x="251979" y="64691"/>
                </a:lnTo>
                <a:lnTo>
                  <a:pt x="249382" y="64019"/>
                </a:lnTo>
                <a:lnTo>
                  <a:pt x="246784" y="63347"/>
                </a:lnTo>
                <a:lnTo>
                  <a:pt x="244163" y="62686"/>
                </a:lnTo>
                <a:lnTo>
                  <a:pt x="241518" y="62037"/>
                </a:lnTo>
                <a:lnTo>
                  <a:pt x="241638" y="61854"/>
                </a:lnTo>
                <a:lnTo>
                  <a:pt x="241709" y="61672"/>
                </a:lnTo>
                <a:lnTo>
                  <a:pt x="241781" y="61490"/>
                </a:lnTo>
                <a:lnTo>
                  <a:pt x="241828" y="61308"/>
                </a:lnTo>
                <a:lnTo>
                  <a:pt x="241852" y="61125"/>
                </a:lnTo>
                <a:lnTo>
                  <a:pt x="241852" y="60943"/>
                </a:lnTo>
                <a:lnTo>
                  <a:pt x="241852" y="60761"/>
                </a:lnTo>
                <a:lnTo>
                  <a:pt x="241804" y="60590"/>
                </a:lnTo>
                <a:lnTo>
                  <a:pt x="241733" y="60408"/>
                </a:lnTo>
                <a:lnTo>
                  <a:pt x="241661" y="60237"/>
                </a:lnTo>
                <a:lnTo>
                  <a:pt x="241542" y="60066"/>
                </a:lnTo>
                <a:lnTo>
                  <a:pt x="241399" y="59895"/>
                </a:lnTo>
                <a:lnTo>
                  <a:pt x="241256" y="59724"/>
                </a:lnTo>
                <a:lnTo>
                  <a:pt x="241066" y="59565"/>
                </a:lnTo>
                <a:lnTo>
                  <a:pt x="240851" y="59405"/>
                </a:lnTo>
                <a:lnTo>
                  <a:pt x="240613" y="59257"/>
                </a:lnTo>
                <a:lnTo>
                  <a:pt x="245283" y="59895"/>
                </a:lnTo>
                <a:lnTo>
                  <a:pt x="247618" y="60214"/>
                </a:lnTo>
                <a:lnTo>
                  <a:pt x="249953" y="60522"/>
                </a:lnTo>
                <a:lnTo>
                  <a:pt x="250430" y="60579"/>
                </a:lnTo>
                <a:lnTo>
                  <a:pt x="250907" y="60624"/>
                </a:lnTo>
                <a:lnTo>
                  <a:pt x="251359" y="60658"/>
                </a:lnTo>
                <a:lnTo>
                  <a:pt x="251836" y="60681"/>
                </a:lnTo>
                <a:lnTo>
                  <a:pt x="252289" y="60704"/>
                </a:lnTo>
                <a:lnTo>
                  <a:pt x="253194" y="60704"/>
                </a:lnTo>
                <a:lnTo>
                  <a:pt x="253647" y="60692"/>
                </a:lnTo>
                <a:lnTo>
                  <a:pt x="254076" y="60670"/>
                </a:lnTo>
                <a:lnTo>
                  <a:pt x="254528" y="60647"/>
                </a:lnTo>
                <a:lnTo>
                  <a:pt x="254957" y="60613"/>
                </a:lnTo>
                <a:lnTo>
                  <a:pt x="255362" y="60567"/>
                </a:lnTo>
                <a:lnTo>
                  <a:pt x="255791" y="60510"/>
                </a:lnTo>
                <a:lnTo>
                  <a:pt x="256196" y="60453"/>
                </a:lnTo>
                <a:lnTo>
                  <a:pt x="256601" y="60385"/>
                </a:lnTo>
                <a:lnTo>
                  <a:pt x="257007" y="60305"/>
                </a:lnTo>
                <a:lnTo>
                  <a:pt x="257412" y="60225"/>
                </a:lnTo>
                <a:lnTo>
                  <a:pt x="257793" y="60134"/>
                </a:lnTo>
                <a:lnTo>
                  <a:pt x="258150" y="60043"/>
                </a:lnTo>
                <a:lnTo>
                  <a:pt x="258531" y="59941"/>
                </a:lnTo>
                <a:lnTo>
                  <a:pt x="258889" y="59827"/>
                </a:lnTo>
                <a:lnTo>
                  <a:pt x="259246" y="59713"/>
                </a:lnTo>
                <a:lnTo>
                  <a:pt x="259604" y="59588"/>
                </a:lnTo>
                <a:lnTo>
                  <a:pt x="259937" y="59462"/>
                </a:lnTo>
                <a:lnTo>
                  <a:pt x="260581" y="59200"/>
                </a:lnTo>
                <a:lnTo>
                  <a:pt x="261200" y="58915"/>
                </a:lnTo>
                <a:lnTo>
                  <a:pt x="261772" y="58608"/>
                </a:lnTo>
                <a:lnTo>
                  <a:pt x="262296" y="58289"/>
                </a:lnTo>
                <a:lnTo>
                  <a:pt x="262797" y="57947"/>
                </a:lnTo>
                <a:lnTo>
                  <a:pt x="263226" y="57594"/>
                </a:lnTo>
                <a:lnTo>
                  <a:pt x="263631" y="57241"/>
                </a:lnTo>
                <a:lnTo>
                  <a:pt x="263988" y="56865"/>
                </a:lnTo>
                <a:lnTo>
                  <a:pt x="264298" y="56489"/>
                </a:lnTo>
                <a:lnTo>
                  <a:pt x="264560" y="56102"/>
                </a:lnTo>
                <a:lnTo>
                  <a:pt x="264751" y="55715"/>
                </a:lnTo>
                <a:lnTo>
                  <a:pt x="264893" y="55327"/>
                </a:lnTo>
                <a:lnTo>
                  <a:pt x="264941" y="55122"/>
                </a:lnTo>
                <a:lnTo>
                  <a:pt x="264989" y="54929"/>
                </a:lnTo>
                <a:lnTo>
                  <a:pt x="265013" y="54735"/>
                </a:lnTo>
                <a:lnTo>
                  <a:pt x="265013" y="54541"/>
                </a:lnTo>
                <a:lnTo>
                  <a:pt x="265013" y="54348"/>
                </a:lnTo>
                <a:lnTo>
                  <a:pt x="264989" y="54154"/>
                </a:lnTo>
                <a:lnTo>
                  <a:pt x="264965" y="53960"/>
                </a:lnTo>
                <a:lnTo>
                  <a:pt x="264893" y="53767"/>
                </a:lnTo>
                <a:lnTo>
                  <a:pt x="264822" y="53573"/>
                </a:lnTo>
                <a:lnTo>
                  <a:pt x="264751" y="53379"/>
                </a:lnTo>
                <a:lnTo>
                  <a:pt x="264655" y="53197"/>
                </a:lnTo>
                <a:lnTo>
                  <a:pt x="264536" y="53003"/>
                </a:lnTo>
                <a:lnTo>
                  <a:pt x="264393" y="52821"/>
                </a:lnTo>
                <a:lnTo>
                  <a:pt x="264250" y="52639"/>
                </a:lnTo>
                <a:lnTo>
                  <a:pt x="264083" y="52468"/>
                </a:lnTo>
                <a:lnTo>
                  <a:pt x="263893" y="52286"/>
                </a:lnTo>
                <a:lnTo>
                  <a:pt x="265179" y="52525"/>
                </a:lnTo>
                <a:lnTo>
                  <a:pt x="266466" y="52753"/>
                </a:lnTo>
                <a:lnTo>
                  <a:pt x="267777" y="52958"/>
                </a:lnTo>
                <a:lnTo>
                  <a:pt x="269063" y="53129"/>
                </a:lnTo>
                <a:lnTo>
                  <a:pt x="269707" y="53209"/>
                </a:lnTo>
                <a:lnTo>
                  <a:pt x="270350" y="53288"/>
                </a:lnTo>
                <a:lnTo>
                  <a:pt x="270993" y="53345"/>
                </a:lnTo>
                <a:lnTo>
                  <a:pt x="271637" y="53402"/>
                </a:lnTo>
                <a:lnTo>
                  <a:pt x="272280" y="53448"/>
                </a:lnTo>
                <a:lnTo>
                  <a:pt x="272900" y="53482"/>
                </a:lnTo>
                <a:lnTo>
                  <a:pt x="273543" y="53505"/>
                </a:lnTo>
                <a:lnTo>
                  <a:pt x="274162" y="53516"/>
                </a:lnTo>
                <a:lnTo>
                  <a:pt x="274782" y="53527"/>
                </a:lnTo>
                <a:lnTo>
                  <a:pt x="275402" y="53516"/>
                </a:lnTo>
                <a:lnTo>
                  <a:pt x="276021" y="53493"/>
                </a:lnTo>
                <a:lnTo>
                  <a:pt x="276617" y="53459"/>
                </a:lnTo>
                <a:lnTo>
                  <a:pt x="277212" y="53414"/>
                </a:lnTo>
                <a:lnTo>
                  <a:pt x="277808" y="53357"/>
                </a:lnTo>
                <a:lnTo>
                  <a:pt x="278404" y="53288"/>
                </a:lnTo>
                <a:lnTo>
                  <a:pt x="278976" y="53197"/>
                </a:lnTo>
                <a:lnTo>
                  <a:pt x="279548" y="53095"/>
                </a:lnTo>
                <a:lnTo>
                  <a:pt x="280119" y="52981"/>
                </a:lnTo>
                <a:lnTo>
                  <a:pt x="280667" y="52844"/>
                </a:lnTo>
                <a:lnTo>
                  <a:pt x="281215" y="52685"/>
                </a:lnTo>
                <a:lnTo>
                  <a:pt x="281740" y="52525"/>
                </a:lnTo>
                <a:lnTo>
                  <a:pt x="282264" y="52331"/>
                </a:lnTo>
                <a:lnTo>
                  <a:pt x="282788" y="52126"/>
                </a:lnTo>
                <a:lnTo>
                  <a:pt x="283289" y="51910"/>
                </a:lnTo>
                <a:lnTo>
                  <a:pt x="283694" y="51705"/>
                </a:lnTo>
                <a:lnTo>
                  <a:pt x="284051" y="51488"/>
                </a:lnTo>
                <a:lnTo>
                  <a:pt x="284361" y="51249"/>
                </a:lnTo>
                <a:lnTo>
                  <a:pt x="284623" y="51010"/>
                </a:lnTo>
                <a:lnTo>
                  <a:pt x="284837" y="50759"/>
                </a:lnTo>
                <a:lnTo>
                  <a:pt x="285028" y="50509"/>
                </a:lnTo>
                <a:lnTo>
                  <a:pt x="285147" y="50247"/>
                </a:lnTo>
                <a:lnTo>
                  <a:pt x="285242" y="49973"/>
                </a:lnTo>
                <a:lnTo>
                  <a:pt x="285266" y="49711"/>
                </a:lnTo>
                <a:lnTo>
                  <a:pt x="285266" y="49438"/>
                </a:lnTo>
                <a:lnTo>
                  <a:pt x="285242" y="49165"/>
                </a:lnTo>
                <a:lnTo>
                  <a:pt x="285147" y="48903"/>
                </a:lnTo>
                <a:lnTo>
                  <a:pt x="285004" y="48629"/>
                </a:lnTo>
                <a:lnTo>
                  <a:pt x="284837" y="48367"/>
                </a:lnTo>
                <a:lnTo>
                  <a:pt x="284623" y="48117"/>
                </a:lnTo>
                <a:lnTo>
                  <a:pt x="284385" y="47866"/>
                </a:lnTo>
                <a:lnTo>
                  <a:pt x="283574" y="47148"/>
                </a:lnTo>
                <a:lnTo>
                  <a:pt x="283312" y="46932"/>
                </a:lnTo>
                <a:lnTo>
                  <a:pt x="282979" y="46738"/>
                </a:lnTo>
                <a:lnTo>
                  <a:pt x="282621" y="46545"/>
                </a:lnTo>
                <a:lnTo>
                  <a:pt x="282216" y="46363"/>
                </a:lnTo>
                <a:lnTo>
                  <a:pt x="281764" y="46192"/>
                </a:lnTo>
                <a:lnTo>
                  <a:pt x="281287" y="46044"/>
                </a:lnTo>
                <a:lnTo>
                  <a:pt x="280787" y="45907"/>
                </a:lnTo>
                <a:lnTo>
                  <a:pt x="280286" y="45782"/>
                </a:lnTo>
                <a:lnTo>
                  <a:pt x="279738" y="45690"/>
                </a:lnTo>
                <a:lnTo>
                  <a:pt x="279190" y="45611"/>
                </a:lnTo>
                <a:lnTo>
                  <a:pt x="278642" y="45554"/>
                </a:lnTo>
                <a:lnTo>
                  <a:pt x="278070" y="45520"/>
                </a:lnTo>
                <a:lnTo>
                  <a:pt x="277522" y="45508"/>
                </a:lnTo>
                <a:lnTo>
                  <a:pt x="277260" y="45520"/>
                </a:lnTo>
                <a:lnTo>
                  <a:pt x="276974" y="45531"/>
                </a:lnTo>
                <a:lnTo>
                  <a:pt x="276712" y="45554"/>
                </a:lnTo>
                <a:lnTo>
                  <a:pt x="276450" y="45577"/>
                </a:lnTo>
                <a:lnTo>
                  <a:pt x="276188" y="45622"/>
                </a:lnTo>
                <a:lnTo>
                  <a:pt x="275950" y="45656"/>
                </a:lnTo>
                <a:lnTo>
                  <a:pt x="274758" y="45895"/>
                </a:lnTo>
                <a:lnTo>
                  <a:pt x="274520" y="45952"/>
                </a:lnTo>
                <a:lnTo>
                  <a:pt x="274282" y="46009"/>
                </a:lnTo>
                <a:lnTo>
                  <a:pt x="272923" y="45884"/>
                </a:lnTo>
                <a:lnTo>
                  <a:pt x="271541" y="45736"/>
                </a:lnTo>
                <a:lnTo>
                  <a:pt x="270136" y="45554"/>
                </a:lnTo>
                <a:lnTo>
                  <a:pt x="268706" y="45349"/>
                </a:lnTo>
                <a:lnTo>
                  <a:pt x="267229" y="45121"/>
                </a:lnTo>
                <a:lnTo>
                  <a:pt x="265727" y="44870"/>
                </a:lnTo>
                <a:lnTo>
                  <a:pt x="264202" y="44608"/>
                </a:lnTo>
                <a:lnTo>
                  <a:pt x="262678" y="44324"/>
                </a:lnTo>
                <a:lnTo>
                  <a:pt x="261129" y="44016"/>
                </a:lnTo>
                <a:lnTo>
                  <a:pt x="259556" y="43697"/>
                </a:lnTo>
                <a:lnTo>
                  <a:pt x="257983" y="43367"/>
                </a:lnTo>
                <a:lnTo>
                  <a:pt x="256387" y="43025"/>
                </a:lnTo>
                <a:lnTo>
                  <a:pt x="254814" y="42672"/>
                </a:lnTo>
                <a:lnTo>
                  <a:pt x="253218" y="42307"/>
                </a:lnTo>
                <a:lnTo>
                  <a:pt x="250025" y="41555"/>
                </a:lnTo>
                <a:lnTo>
                  <a:pt x="246880" y="40804"/>
                </a:lnTo>
                <a:lnTo>
                  <a:pt x="243782" y="40040"/>
                </a:lnTo>
                <a:lnTo>
                  <a:pt x="237801" y="38582"/>
                </a:lnTo>
                <a:lnTo>
                  <a:pt x="234966" y="37899"/>
                </a:lnTo>
                <a:lnTo>
                  <a:pt x="232273" y="37272"/>
                </a:lnTo>
                <a:lnTo>
                  <a:pt x="231010" y="36976"/>
                </a:lnTo>
                <a:lnTo>
                  <a:pt x="229748" y="36703"/>
                </a:lnTo>
                <a:lnTo>
                  <a:pt x="228556" y="36452"/>
                </a:lnTo>
                <a:lnTo>
                  <a:pt x="227412" y="36213"/>
                </a:lnTo>
                <a:lnTo>
                  <a:pt x="211519" y="33092"/>
                </a:lnTo>
                <a:lnTo>
                  <a:pt x="195602" y="29994"/>
                </a:lnTo>
                <a:lnTo>
                  <a:pt x="179686" y="26907"/>
                </a:lnTo>
                <a:lnTo>
                  <a:pt x="163745" y="23842"/>
                </a:lnTo>
                <a:lnTo>
                  <a:pt x="148424" y="20892"/>
                </a:lnTo>
                <a:lnTo>
                  <a:pt x="133126" y="17930"/>
                </a:lnTo>
                <a:lnTo>
                  <a:pt x="117805" y="14957"/>
                </a:lnTo>
                <a:lnTo>
                  <a:pt x="102507" y="11996"/>
                </a:lnTo>
                <a:lnTo>
                  <a:pt x="87186" y="9057"/>
                </a:lnTo>
                <a:lnTo>
                  <a:pt x="79514" y="7587"/>
                </a:lnTo>
                <a:lnTo>
                  <a:pt x="71841" y="6129"/>
                </a:lnTo>
                <a:lnTo>
                  <a:pt x="64169" y="4683"/>
                </a:lnTo>
                <a:lnTo>
                  <a:pt x="56472" y="3236"/>
                </a:lnTo>
                <a:lnTo>
                  <a:pt x="48776" y="1812"/>
                </a:lnTo>
                <a:lnTo>
                  <a:pt x="41080" y="388"/>
                </a:lnTo>
                <a:lnTo>
                  <a:pt x="40436" y="286"/>
                </a:lnTo>
                <a:lnTo>
                  <a:pt x="39817" y="195"/>
                </a:lnTo>
                <a:lnTo>
                  <a:pt x="39221" y="115"/>
                </a:lnTo>
                <a:lnTo>
                  <a:pt x="38625" y="69"/>
                </a:lnTo>
                <a:lnTo>
                  <a:pt x="38030" y="24"/>
                </a:lnTo>
                <a:lnTo>
                  <a:pt x="3745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17"/>
          <p:cNvSpPr/>
          <p:nvPr/>
        </p:nvSpPr>
        <p:spPr>
          <a:xfrm rot="10800000">
            <a:off x="5611999" y="1393446"/>
            <a:ext cx="410251" cy="377829"/>
          </a:xfrm>
          <a:custGeom>
            <a:avLst/>
            <a:gdLst/>
            <a:ahLst/>
            <a:cxnLst/>
            <a:rect l="l" t="t" r="r" b="b"/>
            <a:pathLst>
              <a:path w="128404" h="38554" extrusionOk="0">
                <a:moveTo>
                  <a:pt x="51281" y="2779"/>
                </a:moveTo>
                <a:lnTo>
                  <a:pt x="55321" y="3852"/>
                </a:lnTo>
                <a:lnTo>
                  <a:pt x="59387" y="4918"/>
                </a:lnTo>
                <a:lnTo>
                  <a:pt x="63533" y="5975"/>
                </a:lnTo>
                <a:lnTo>
                  <a:pt x="65646" y="6500"/>
                </a:lnTo>
                <a:lnTo>
                  <a:pt x="67733" y="7025"/>
                </a:lnTo>
                <a:lnTo>
                  <a:pt x="69873" y="7542"/>
                </a:lnTo>
                <a:lnTo>
                  <a:pt x="71986" y="8060"/>
                </a:lnTo>
                <a:lnTo>
                  <a:pt x="74126" y="8569"/>
                </a:lnTo>
                <a:lnTo>
                  <a:pt x="76293" y="9079"/>
                </a:lnTo>
                <a:lnTo>
                  <a:pt x="78460" y="9581"/>
                </a:lnTo>
                <a:lnTo>
                  <a:pt x="80653" y="10082"/>
                </a:lnTo>
                <a:lnTo>
                  <a:pt x="82847" y="10576"/>
                </a:lnTo>
                <a:lnTo>
                  <a:pt x="85067" y="11063"/>
                </a:lnTo>
                <a:lnTo>
                  <a:pt x="87288" y="11549"/>
                </a:lnTo>
                <a:lnTo>
                  <a:pt x="89508" y="12028"/>
                </a:lnTo>
                <a:lnTo>
                  <a:pt x="91755" y="12506"/>
                </a:lnTo>
                <a:lnTo>
                  <a:pt x="94029" y="12977"/>
                </a:lnTo>
                <a:lnTo>
                  <a:pt x="96276" y="13440"/>
                </a:lnTo>
                <a:lnTo>
                  <a:pt x="98576" y="13896"/>
                </a:lnTo>
                <a:lnTo>
                  <a:pt x="100850" y="14351"/>
                </a:lnTo>
                <a:lnTo>
                  <a:pt x="103151" y="14799"/>
                </a:lnTo>
                <a:lnTo>
                  <a:pt x="105478" y="15231"/>
                </a:lnTo>
                <a:lnTo>
                  <a:pt x="107805" y="15664"/>
                </a:lnTo>
                <a:lnTo>
                  <a:pt x="110133" y="16088"/>
                </a:lnTo>
                <a:lnTo>
                  <a:pt x="112487" y="16513"/>
                </a:lnTo>
                <a:lnTo>
                  <a:pt x="114841" y="16922"/>
                </a:lnTo>
                <a:lnTo>
                  <a:pt x="117195" y="17324"/>
                </a:lnTo>
                <a:lnTo>
                  <a:pt x="119576" y="17717"/>
                </a:lnTo>
                <a:lnTo>
                  <a:pt x="121956" y="18103"/>
                </a:lnTo>
                <a:lnTo>
                  <a:pt x="115028" y="19084"/>
                </a:lnTo>
                <a:lnTo>
                  <a:pt x="108100" y="20072"/>
                </a:lnTo>
                <a:lnTo>
                  <a:pt x="101198" y="21068"/>
                </a:lnTo>
                <a:lnTo>
                  <a:pt x="94323" y="22079"/>
                </a:lnTo>
                <a:lnTo>
                  <a:pt x="87448" y="23090"/>
                </a:lnTo>
                <a:lnTo>
                  <a:pt x="80573" y="24117"/>
                </a:lnTo>
                <a:lnTo>
                  <a:pt x="73725" y="25144"/>
                </a:lnTo>
                <a:lnTo>
                  <a:pt x="66904" y="26178"/>
                </a:lnTo>
                <a:lnTo>
                  <a:pt x="60056" y="27220"/>
                </a:lnTo>
                <a:lnTo>
                  <a:pt x="53234" y="28263"/>
                </a:lnTo>
                <a:lnTo>
                  <a:pt x="39591" y="30362"/>
                </a:lnTo>
                <a:lnTo>
                  <a:pt x="12359" y="34562"/>
                </a:lnTo>
                <a:lnTo>
                  <a:pt x="14579" y="32547"/>
                </a:lnTo>
                <a:lnTo>
                  <a:pt x="16800" y="30540"/>
                </a:lnTo>
                <a:lnTo>
                  <a:pt x="19074" y="28541"/>
                </a:lnTo>
                <a:lnTo>
                  <a:pt x="21374" y="26541"/>
                </a:lnTo>
                <a:lnTo>
                  <a:pt x="23701" y="24542"/>
                </a:lnTo>
                <a:lnTo>
                  <a:pt x="26056" y="22550"/>
                </a:lnTo>
                <a:lnTo>
                  <a:pt x="28463" y="20558"/>
                </a:lnTo>
                <a:lnTo>
                  <a:pt x="30871" y="18574"/>
                </a:lnTo>
                <a:lnTo>
                  <a:pt x="33332" y="16590"/>
                </a:lnTo>
                <a:lnTo>
                  <a:pt x="35793" y="14606"/>
                </a:lnTo>
                <a:lnTo>
                  <a:pt x="38307" y="12630"/>
                </a:lnTo>
                <a:lnTo>
                  <a:pt x="40849" y="10654"/>
                </a:lnTo>
                <a:lnTo>
                  <a:pt x="43417" y="8685"/>
                </a:lnTo>
                <a:lnTo>
                  <a:pt x="46011" y="6709"/>
                </a:lnTo>
                <a:lnTo>
                  <a:pt x="48633" y="4740"/>
                </a:lnTo>
                <a:lnTo>
                  <a:pt x="51281" y="2779"/>
                </a:lnTo>
                <a:close/>
                <a:moveTo>
                  <a:pt x="51549" y="0"/>
                </a:moveTo>
                <a:lnTo>
                  <a:pt x="51094" y="23"/>
                </a:lnTo>
                <a:lnTo>
                  <a:pt x="50666" y="46"/>
                </a:lnTo>
                <a:lnTo>
                  <a:pt x="50238" y="93"/>
                </a:lnTo>
                <a:lnTo>
                  <a:pt x="49837" y="147"/>
                </a:lnTo>
                <a:lnTo>
                  <a:pt x="49462" y="209"/>
                </a:lnTo>
                <a:lnTo>
                  <a:pt x="49088" y="278"/>
                </a:lnTo>
                <a:lnTo>
                  <a:pt x="48740" y="363"/>
                </a:lnTo>
                <a:lnTo>
                  <a:pt x="48446" y="448"/>
                </a:lnTo>
                <a:lnTo>
                  <a:pt x="48152" y="548"/>
                </a:lnTo>
                <a:lnTo>
                  <a:pt x="47804" y="548"/>
                </a:lnTo>
                <a:lnTo>
                  <a:pt x="47429" y="556"/>
                </a:lnTo>
                <a:lnTo>
                  <a:pt x="47081" y="571"/>
                </a:lnTo>
                <a:lnTo>
                  <a:pt x="46734" y="587"/>
                </a:lnTo>
                <a:lnTo>
                  <a:pt x="46386" y="618"/>
                </a:lnTo>
                <a:lnTo>
                  <a:pt x="46038" y="649"/>
                </a:lnTo>
                <a:lnTo>
                  <a:pt x="45717" y="695"/>
                </a:lnTo>
                <a:lnTo>
                  <a:pt x="45369" y="741"/>
                </a:lnTo>
                <a:lnTo>
                  <a:pt x="45075" y="795"/>
                </a:lnTo>
                <a:lnTo>
                  <a:pt x="44781" y="865"/>
                </a:lnTo>
                <a:lnTo>
                  <a:pt x="44487" y="934"/>
                </a:lnTo>
                <a:lnTo>
                  <a:pt x="44219" y="1011"/>
                </a:lnTo>
                <a:lnTo>
                  <a:pt x="43978" y="1104"/>
                </a:lnTo>
                <a:lnTo>
                  <a:pt x="43738" y="1197"/>
                </a:lnTo>
                <a:lnTo>
                  <a:pt x="43550" y="1305"/>
                </a:lnTo>
                <a:lnTo>
                  <a:pt x="43363" y="1421"/>
                </a:lnTo>
                <a:lnTo>
                  <a:pt x="40314" y="3598"/>
                </a:lnTo>
                <a:lnTo>
                  <a:pt x="37318" y="5782"/>
                </a:lnTo>
                <a:lnTo>
                  <a:pt x="34348" y="7975"/>
                </a:lnTo>
                <a:lnTo>
                  <a:pt x="31459" y="10175"/>
                </a:lnTo>
                <a:lnTo>
                  <a:pt x="28597" y="12383"/>
                </a:lnTo>
                <a:lnTo>
                  <a:pt x="25788" y="14591"/>
                </a:lnTo>
                <a:lnTo>
                  <a:pt x="23033" y="16799"/>
                </a:lnTo>
                <a:lnTo>
                  <a:pt x="20331" y="19022"/>
                </a:lnTo>
                <a:lnTo>
                  <a:pt x="17656" y="21245"/>
                </a:lnTo>
                <a:lnTo>
                  <a:pt x="15034" y="23469"/>
                </a:lnTo>
                <a:lnTo>
                  <a:pt x="12466" y="25700"/>
                </a:lnTo>
                <a:lnTo>
                  <a:pt x="9925" y="27938"/>
                </a:lnTo>
                <a:lnTo>
                  <a:pt x="7437" y="30177"/>
                </a:lnTo>
                <a:lnTo>
                  <a:pt x="4976" y="32416"/>
                </a:lnTo>
                <a:lnTo>
                  <a:pt x="2568" y="34670"/>
                </a:lnTo>
                <a:lnTo>
                  <a:pt x="188" y="36917"/>
                </a:lnTo>
                <a:lnTo>
                  <a:pt x="107" y="37017"/>
                </a:lnTo>
                <a:lnTo>
                  <a:pt x="54" y="37125"/>
                </a:lnTo>
                <a:lnTo>
                  <a:pt x="0" y="37225"/>
                </a:lnTo>
                <a:lnTo>
                  <a:pt x="0" y="37318"/>
                </a:lnTo>
                <a:lnTo>
                  <a:pt x="27" y="37418"/>
                </a:lnTo>
                <a:lnTo>
                  <a:pt x="81" y="37511"/>
                </a:lnTo>
                <a:lnTo>
                  <a:pt x="161" y="37604"/>
                </a:lnTo>
                <a:lnTo>
                  <a:pt x="268" y="37689"/>
                </a:lnTo>
                <a:lnTo>
                  <a:pt x="402" y="37781"/>
                </a:lnTo>
                <a:lnTo>
                  <a:pt x="562" y="37859"/>
                </a:lnTo>
                <a:lnTo>
                  <a:pt x="723" y="37936"/>
                </a:lnTo>
                <a:lnTo>
                  <a:pt x="910" y="38013"/>
                </a:lnTo>
                <a:lnTo>
                  <a:pt x="1124" y="38082"/>
                </a:lnTo>
                <a:lnTo>
                  <a:pt x="1338" y="38152"/>
                </a:lnTo>
                <a:lnTo>
                  <a:pt x="1579" y="38214"/>
                </a:lnTo>
                <a:lnTo>
                  <a:pt x="1846" y="38275"/>
                </a:lnTo>
                <a:lnTo>
                  <a:pt x="2114" y="38329"/>
                </a:lnTo>
                <a:lnTo>
                  <a:pt x="2381" y="38376"/>
                </a:lnTo>
                <a:lnTo>
                  <a:pt x="2675" y="38414"/>
                </a:lnTo>
                <a:lnTo>
                  <a:pt x="2996" y="38453"/>
                </a:lnTo>
                <a:lnTo>
                  <a:pt x="3291" y="38484"/>
                </a:lnTo>
                <a:lnTo>
                  <a:pt x="3612" y="38515"/>
                </a:lnTo>
                <a:lnTo>
                  <a:pt x="3933" y="38530"/>
                </a:lnTo>
                <a:lnTo>
                  <a:pt x="4254" y="38546"/>
                </a:lnTo>
                <a:lnTo>
                  <a:pt x="4575" y="38553"/>
                </a:lnTo>
                <a:lnTo>
                  <a:pt x="4923" y="38553"/>
                </a:lnTo>
                <a:lnTo>
                  <a:pt x="5244" y="38546"/>
                </a:lnTo>
                <a:lnTo>
                  <a:pt x="5591" y="38530"/>
                </a:lnTo>
                <a:lnTo>
                  <a:pt x="5912" y="38515"/>
                </a:lnTo>
                <a:lnTo>
                  <a:pt x="6233" y="38484"/>
                </a:lnTo>
                <a:lnTo>
                  <a:pt x="6554" y="38445"/>
                </a:lnTo>
                <a:lnTo>
                  <a:pt x="6875" y="38399"/>
                </a:lnTo>
                <a:lnTo>
                  <a:pt x="21963" y="36044"/>
                </a:lnTo>
                <a:lnTo>
                  <a:pt x="37077" y="33690"/>
                </a:lnTo>
                <a:lnTo>
                  <a:pt x="52191" y="31335"/>
                </a:lnTo>
                <a:lnTo>
                  <a:pt x="59735" y="30154"/>
                </a:lnTo>
                <a:lnTo>
                  <a:pt x="67278" y="28965"/>
                </a:lnTo>
                <a:lnTo>
                  <a:pt x="74795" y="27776"/>
                </a:lnTo>
                <a:lnTo>
                  <a:pt x="82312" y="26580"/>
                </a:lnTo>
                <a:lnTo>
                  <a:pt x="89802" y="25375"/>
                </a:lnTo>
                <a:lnTo>
                  <a:pt x="97292" y="24163"/>
                </a:lnTo>
                <a:lnTo>
                  <a:pt x="104756" y="22936"/>
                </a:lnTo>
                <a:lnTo>
                  <a:pt x="112192" y="21701"/>
                </a:lnTo>
                <a:lnTo>
                  <a:pt x="119629" y="20458"/>
                </a:lnTo>
                <a:lnTo>
                  <a:pt x="127012" y="19200"/>
                </a:lnTo>
                <a:lnTo>
                  <a:pt x="127387" y="19122"/>
                </a:lnTo>
                <a:lnTo>
                  <a:pt x="127708" y="19045"/>
                </a:lnTo>
                <a:lnTo>
                  <a:pt x="127949" y="18952"/>
                </a:lnTo>
                <a:lnTo>
                  <a:pt x="128163" y="18860"/>
                </a:lnTo>
                <a:lnTo>
                  <a:pt x="128296" y="18759"/>
                </a:lnTo>
                <a:lnTo>
                  <a:pt x="128377" y="18659"/>
                </a:lnTo>
                <a:lnTo>
                  <a:pt x="128403" y="18559"/>
                </a:lnTo>
                <a:lnTo>
                  <a:pt x="128377" y="18458"/>
                </a:lnTo>
                <a:lnTo>
                  <a:pt x="128323" y="18358"/>
                </a:lnTo>
                <a:lnTo>
                  <a:pt x="128216" y="18258"/>
                </a:lnTo>
                <a:lnTo>
                  <a:pt x="128056" y="18165"/>
                </a:lnTo>
                <a:lnTo>
                  <a:pt x="127868" y="18072"/>
                </a:lnTo>
                <a:lnTo>
                  <a:pt x="127654" y="17995"/>
                </a:lnTo>
                <a:lnTo>
                  <a:pt x="127414" y="17918"/>
                </a:lnTo>
                <a:lnTo>
                  <a:pt x="127119" y="17849"/>
                </a:lnTo>
                <a:lnTo>
                  <a:pt x="126825" y="17794"/>
                </a:lnTo>
                <a:lnTo>
                  <a:pt x="126986" y="17686"/>
                </a:lnTo>
                <a:lnTo>
                  <a:pt x="127093" y="17571"/>
                </a:lnTo>
                <a:lnTo>
                  <a:pt x="127146" y="17517"/>
                </a:lnTo>
                <a:lnTo>
                  <a:pt x="127146" y="17455"/>
                </a:lnTo>
                <a:lnTo>
                  <a:pt x="127146" y="17401"/>
                </a:lnTo>
                <a:lnTo>
                  <a:pt x="127119" y="17339"/>
                </a:lnTo>
                <a:lnTo>
                  <a:pt x="127093" y="17285"/>
                </a:lnTo>
                <a:lnTo>
                  <a:pt x="127039" y="17231"/>
                </a:lnTo>
                <a:lnTo>
                  <a:pt x="126959" y="17169"/>
                </a:lnTo>
                <a:lnTo>
                  <a:pt x="126852" y="17115"/>
                </a:lnTo>
                <a:lnTo>
                  <a:pt x="126718" y="17061"/>
                </a:lnTo>
                <a:lnTo>
                  <a:pt x="126584" y="17007"/>
                </a:lnTo>
                <a:lnTo>
                  <a:pt x="126424" y="16961"/>
                </a:lnTo>
                <a:lnTo>
                  <a:pt x="126210" y="16907"/>
                </a:lnTo>
                <a:lnTo>
                  <a:pt x="121742" y="15872"/>
                </a:lnTo>
                <a:lnTo>
                  <a:pt x="117222" y="14845"/>
                </a:lnTo>
                <a:lnTo>
                  <a:pt x="108233" y="12792"/>
                </a:lnTo>
                <a:lnTo>
                  <a:pt x="99218" y="10754"/>
                </a:lnTo>
                <a:lnTo>
                  <a:pt x="90203" y="8708"/>
                </a:lnTo>
                <a:lnTo>
                  <a:pt x="85736" y="7681"/>
                </a:lnTo>
                <a:lnTo>
                  <a:pt x="81242" y="6647"/>
                </a:lnTo>
                <a:lnTo>
                  <a:pt x="76775" y="5612"/>
                </a:lnTo>
                <a:lnTo>
                  <a:pt x="72334" y="4570"/>
                </a:lnTo>
                <a:lnTo>
                  <a:pt x="67893" y="3520"/>
                </a:lnTo>
                <a:lnTo>
                  <a:pt x="63480" y="2463"/>
                </a:lnTo>
                <a:lnTo>
                  <a:pt x="59066" y="1397"/>
                </a:lnTo>
                <a:lnTo>
                  <a:pt x="54705" y="317"/>
                </a:lnTo>
                <a:lnTo>
                  <a:pt x="54277" y="224"/>
                </a:lnTo>
                <a:lnTo>
                  <a:pt x="53823" y="147"/>
                </a:lnTo>
                <a:lnTo>
                  <a:pt x="53368" y="85"/>
                </a:lnTo>
                <a:lnTo>
                  <a:pt x="52913" y="39"/>
                </a:lnTo>
                <a:lnTo>
                  <a:pt x="52458" y="16"/>
                </a:lnTo>
                <a:lnTo>
                  <a:pt x="52004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17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 Hyeon"/>
              <a:buNone/>
              <a:defRPr sz="2800">
                <a:solidFill>
                  <a:schemeClr val="dk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 sz="180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>
              <a:buNone/>
              <a:defRPr sz="1300">
                <a:solidFill>
                  <a:schemeClr val="dk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8" r:id="rId6"/>
    <p:sldLayoutId id="2147483661" r:id="rId7"/>
    <p:sldLayoutId id="2147483662" r:id="rId8"/>
    <p:sldLayoutId id="2147483663" r:id="rId9"/>
    <p:sldLayoutId id="2147483664" r:id="rId10"/>
    <p:sldLayoutId id="2147483668" r:id="rId11"/>
    <p:sldLayoutId id="2147483670" r:id="rId12"/>
    <p:sldLayoutId id="2147483671" r:id="rId13"/>
    <p:sldLayoutId id="2147483674" r:id="rId14"/>
    <p:sldLayoutId id="2147483675" r:id="rId15"/>
    <p:sldLayoutId id="2147483676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://arduino.stackexchange.com/questions/31287/l298n-vs-motor-shield-r3" TargetMode="External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jbiswas.commons.gc.cuny.edu/teaching/" TargetMode="External"/><Relationship Id="rId4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7" Type="http://schemas.openxmlformats.org/officeDocument/2006/relationships/hyperlink" Target="http://www.embarcados.com.br/modulos-bluetooth-hc-05-e-hc-06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s://www.flickr.com/photos/oskay/22502498963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s://be189.github.io/lessons/18/lc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ACB3"/>
        </a:solidFill>
        <a:effectLst/>
      </p:bgPr>
    </p:bg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33"/>
          <p:cNvSpPr txBox="1">
            <a:spLocks noGrp="1"/>
          </p:cNvSpPr>
          <p:nvPr>
            <p:ph type="ctrTitle"/>
          </p:nvPr>
        </p:nvSpPr>
        <p:spPr>
          <a:xfrm>
            <a:off x="1775330" y="1057019"/>
            <a:ext cx="5244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6600" dirty="0">
                <a:solidFill>
                  <a:schemeClr val="bg1"/>
                </a:solidFill>
              </a:rPr>
              <a:t>Autonomous &amp; Manual RC Car</a:t>
            </a:r>
            <a:endParaRPr sz="6400" dirty="0">
              <a:solidFill>
                <a:schemeClr val="bg1"/>
              </a:solidFill>
            </a:endParaRPr>
          </a:p>
        </p:txBody>
      </p:sp>
      <p:sp>
        <p:nvSpPr>
          <p:cNvPr id="553" name="Google Shape;553;p33"/>
          <p:cNvSpPr txBox="1">
            <a:spLocks noGrp="1"/>
          </p:cNvSpPr>
          <p:nvPr>
            <p:ph type="subTitle" idx="1"/>
          </p:nvPr>
        </p:nvSpPr>
        <p:spPr>
          <a:xfrm>
            <a:off x="1867808" y="3097789"/>
            <a:ext cx="4813200" cy="42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bg1"/>
                </a:solidFill>
              </a:rPr>
              <a:t>ITI AVR COURSE</a:t>
            </a:r>
            <a:endParaRPr sz="1800" b="1" dirty="0">
              <a:solidFill>
                <a:schemeClr val="bg1"/>
              </a:solidFill>
            </a:endParaRPr>
          </a:p>
        </p:txBody>
      </p:sp>
      <p:sp>
        <p:nvSpPr>
          <p:cNvPr id="554" name="Google Shape;554;p33"/>
          <p:cNvSpPr/>
          <p:nvPr/>
        </p:nvSpPr>
        <p:spPr>
          <a:xfrm rot="10800000">
            <a:off x="8665991" y="1763089"/>
            <a:ext cx="359566" cy="320229"/>
          </a:xfrm>
          <a:custGeom>
            <a:avLst/>
            <a:gdLst/>
            <a:ahLst/>
            <a:cxnLst/>
            <a:rect l="l" t="t" r="r" b="b"/>
            <a:pathLst>
              <a:path w="119656" h="34732" extrusionOk="0">
                <a:moveTo>
                  <a:pt x="115911" y="0"/>
                </a:moveTo>
                <a:lnTo>
                  <a:pt x="115563" y="8"/>
                </a:lnTo>
                <a:lnTo>
                  <a:pt x="115242" y="31"/>
                </a:lnTo>
                <a:lnTo>
                  <a:pt x="114894" y="62"/>
                </a:lnTo>
                <a:lnTo>
                  <a:pt x="114573" y="100"/>
                </a:lnTo>
                <a:lnTo>
                  <a:pt x="114225" y="155"/>
                </a:lnTo>
                <a:lnTo>
                  <a:pt x="113904" y="224"/>
                </a:lnTo>
                <a:lnTo>
                  <a:pt x="113583" y="309"/>
                </a:lnTo>
                <a:lnTo>
                  <a:pt x="110266" y="1251"/>
                </a:lnTo>
                <a:lnTo>
                  <a:pt x="106976" y="2200"/>
                </a:lnTo>
                <a:lnTo>
                  <a:pt x="100395" y="4099"/>
                </a:lnTo>
                <a:lnTo>
                  <a:pt x="93841" y="6014"/>
                </a:lnTo>
                <a:lnTo>
                  <a:pt x="87314" y="7928"/>
                </a:lnTo>
                <a:lnTo>
                  <a:pt x="80814" y="9858"/>
                </a:lnTo>
                <a:lnTo>
                  <a:pt x="74313" y="11781"/>
                </a:lnTo>
                <a:lnTo>
                  <a:pt x="61339" y="15641"/>
                </a:lnTo>
                <a:lnTo>
                  <a:pt x="36863" y="22890"/>
                </a:lnTo>
                <a:lnTo>
                  <a:pt x="35926" y="23183"/>
                </a:lnTo>
                <a:lnTo>
                  <a:pt x="34829" y="23538"/>
                </a:lnTo>
                <a:lnTo>
                  <a:pt x="33572" y="23963"/>
                </a:lnTo>
                <a:lnTo>
                  <a:pt x="32181" y="24434"/>
                </a:lnTo>
                <a:lnTo>
                  <a:pt x="29051" y="25507"/>
                </a:lnTo>
                <a:lnTo>
                  <a:pt x="27366" y="26078"/>
                </a:lnTo>
                <a:lnTo>
                  <a:pt x="25627" y="26665"/>
                </a:lnTo>
                <a:lnTo>
                  <a:pt x="23835" y="27251"/>
                </a:lnTo>
                <a:lnTo>
                  <a:pt x="21989" y="27838"/>
                </a:lnTo>
                <a:lnTo>
                  <a:pt x="20143" y="28402"/>
                </a:lnTo>
                <a:lnTo>
                  <a:pt x="18324" y="28942"/>
                </a:lnTo>
                <a:lnTo>
                  <a:pt x="17415" y="29205"/>
                </a:lnTo>
                <a:lnTo>
                  <a:pt x="16505" y="29452"/>
                </a:lnTo>
                <a:lnTo>
                  <a:pt x="15623" y="29691"/>
                </a:lnTo>
                <a:lnTo>
                  <a:pt x="14740" y="29915"/>
                </a:lnTo>
                <a:lnTo>
                  <a:pt x="13884" y="30131"/>
                </a:lnTo>
                <a:lnTo>
                  <a:pt x="13028" y="30324"/>
                </a:lnTo>
                <a:lnTo>
                  <a:pt x="12198" y="30509"/>
                </a:lnTo>
                <a:lnTo>
                  <a:pt x="11396" y="30671"/>
                </a:lnTo>
                <a:lnTo>
                  <a:pt x="10326" y="30486"/>
                </a:lnTo>
                <a:lnTo>
                  <a:pt x="9925" y="30424"/>
                </a:lnTo>
                <a:lnTo>
                  <a:pt x="9497" y="30370"/>
                </a:lnTo>
                <a:lnTo>
                  <a:pt x="9042" y="30324"/>
                </a:lnTo>
                <a:lnTo>
                  <a:pt x="8560" y="30293"/>
                </a:lnTo>
                <a:lnTo>
                  <a:pt x="8106" y="30270"/>
                </a:lnTo>
                <a:lnTo>
                  <a:pt x="7624" y="30262"/>
                </a:lnTo>
                <a:lnTo>
                  <a:pt x="7143" y="30262"/>
                </a:lnTo>
                <a:lnTo>
                  <a:pt x="6661" y="30278"/>
                </a:lnTo>
                <a:lnTo>
                  <a:pt x="6180" y="30301"/>
                </a:lnTo>
                <a:lnTo>
                  <a:pt x="5698" y="30332"/>
                </a:lnTo>
                <a:lnTo>
                  <a:pt x="5243" y="30378"/>
                </a:lnTo>
                <a:lnTo>
                  <a:pt x="4815" y="30432"/>
                </a:lnTo>
                <a:lnTo>
                  <a:pt x="4387" y="30494"/>
                </a:lnTo>
                <a:lnTo>
                  <a:pt x="3986" y="30571"/>
                </a:lnTo>
                <a:lnTo>
                  <a:pt x="3612" y="30656"/>
                </a:lnTo>
                <a:lnTo>
                  <a:pt x="3264" y="30748"/>
                </a:lnTo>
                <a:lnTo>
                  <a:pt x="1766" y="31204"/>
                </a:lnTo>
                <a:lnTo>
                  <a:pt x="1498" y="31289"/>
                </a:lnTo>
                <a:lnTo>
                  <a:pt x="1257" y="31382"/>
                </a:lnTo>
                <a:lnTo>
                  <a:pt x="1043" y="31474"/>
                </a:lnTo>
                <a:lnTo>
                  <a:pt x="829" y="31575"/>
                </a:lnTo>
                <a:lnTo>
                  <a:pt x="642" y="31675"/>
                </a:lnTo>
                <a:lnTo>
                  <a:pt x="482" y="31775"/>
                </a:lnTo>
                <a:lnTo>
                  <a:pt x="321" y="31883"/>
                </a:lnTo>
                <a:lnTo>
                  <a:pt x="214" y="31991"/>
                </a:lnTo>
                <a:lnTo>
                  <a:pt x="107" y="32107"/>
                </a:lnTo>
                <a:lnTo>
                  <a:pt x="54" y="32215"/>
                </a:lnTo>
                <a:lnTo>
                  <a:pt x="0" y="32331"/>
                </a:lnTo>
                <a:lnTo>
                  <a:pt x="0" y="32439"/>
                </a:lnTo>
                <a:lnTo>
                  <a:pt x="0" y="32555"/>
                </a:lnTo>
                <a:lnTo>
                  <a:pt x="54" y="32671"/>
                </a:lnTo>
                <a:lnTo>
                  <a:pt x="107" y="32787"/>
                </a:lnTo>
                <a:lnTo>
                  <a:pt x="214" y="32895"/>
                </a:lnTo>
                <a:lnTo>
                  <a:pt x="803" y="33450"/>
                </a:lnTo>
                <a:lnTo>
                  <a:pt x="963" y="33582"/>
                </a:lnTo>
                <a:lnTo>
                  <a:pt x="1177" y="33705"/>
                </a:lnTo>
                <a:lnTo>
                  <a:pt x="1391" y="33829"/>
                </a:lnTo>
                <a:lnTo>
                  <a:pt x="1659" y="33952"/>
                </a:lnTo>
                <a:lnTo>
                  <a:pt x="1953" y="34068"/>
                </a:lnTo>
                <a:lnTo>
                  <a:pt x="2274" y="34176"/>
                </a:lnTo>
                <a:lnTo>
                  <a:pt x="2622" y="34276"/>
                </a:lnTo>
                <a:lnTo>
                  <a:pt x="2996" y="34369"/>
                </a:lnTo>
                <a:lnTo>
                  <a:pt x="3398" y="34454"/>
                </a:lnTo>
                <a:lnTo>
                  <a:pt x="3826" y="34531"/>
                </a:lnTo>
                <a:lnTo>
                  <a:pt x="4254" y="34601"/>
                </a:lnTo>
                <a:lnTo>
                  <a:pt x="4708" y="34655"/>
                </a:lnTo>
                <a:lnTo>
                  <a:pt x="5190" y="34693"/>
                </a:lnTo>
                <a:lnTo>
                  <a:pt x="5671" y="34724"/>
                </a:lnTo>
                <a:lnTo>
                  <a:pt x="6153" y="34732"/>
                </a:lnTo>
                <a:lnTo>
                  <a:pt x="6634" y="34732"/>
                </a:lnTo>
                <a:lnTo>
                  <a:pt x="7892" y="34701"/>
                </a:lnTo>
                <a:lnTo>
                  <a:pt x="9042" y="34655"/>
                </a:lnTo>
                <a:lnTo>
                  <a:pt x="10085" y="34601"/>
                </a:lnTo>
                <a:lnTo>
                  <a:pt x="10567" y="34562"/>
                </a:lnTo>
                <a:lnTo>
                  <a:pt x="11048" y="34531"/>
                </a:lnTo>
                <a:lnTo>
                  <a:pt x="11476" y="34493"/>
                </a:lnTo>
                <a:lnTo>
                  <a:pt x="11904" y="34446"/>
                </a:lnTo>
                <a:lnTo>
                  <a:pt x="12332" y="34400"/>
                </a:lnTo>
                <a:lnTo>
                  <a:pt x="12733" y="34346"/>
                </a:lnTo>
                <a:lnTo>
                  <a:pt x="13135" y="34292"/>
                </a:lnTo>
                <a:lnTo>
                  <a:pt x="13509" y="34238"/>
                </a:lnTo>
                <a:lnTo>
                  <a:pt x="14232" y="34107"/>
                </a:lnTo>
                <a:lnTo>
                  <a:pt x="14954" y="33968"/>
                </a:lnTo>
                <a:lnTo>
                  <a:pt x="15649" y="33806"/>
                </a:lnTo>
                <a:lnTo>
                  <a:pt x="16372" y="33628"/>
                </a:lnTo>
                <a:lnTo>
                  <a:pt x="17094" y="33435"/>
                </a:lnTo>
                <a:lnTo>
                  <a:pt x="17870" y="33219"/>
                </a:lnTo>
                <a:lnTo>
                  <a:pt x="18672" y="32987"/>
                </a:lnTo>
                <a:lnTo>
                  <a:pt x="20464" y="32470"/>
                </a:lnTo>
                <a:lnTo>
                  <a:pt x="22578" y="31852"/>
                </a:lnTo>
                <a:lnTo>
                  <a:pt x="24664" y="31227"/>
                </a:lnTo>
                <a:lnTo>
                  <a:pt x="26751" y="30602"/>
                </a:lnTo>
                <a:lnTo>
                  <a:pt x="28837" y="29969"/>
                </a:lnTo>
                <a:lnTo>
                  <a:pt x="32930" y="28687"/>
                </a:lnTo>
                <a:lnTo>
                  <a:pt x="37023" y="27406"/>
                </a:lnTo>
                <a:lnTo>
                  <a:pt x="45128" y="24820"/>
                </a:lnTo>
                <a:lnTo>
                  <a:pt x="49195" y="23530"/>
                </a:lnTo>
                <a:lnTo>
                  <a:pt x="53261" y="22257"/>
                </a:lnTo>
                <a:lnTo>
                  <a:pt x="61500" y="19709"/>
                </a:lnTo>
                <a:lnTo>
                  <a:pt x="69712" y="17161"/>
                </a:lnTo>
                <a:lnTo>
                  <a:pt x="77951" y="14614"/>
                </a:lnTo>
                <a:lnTo>
                  <a:pt x="86164" y="12066"/>
                </a:lnTo>
                <a:lnTo>
                  <a:pt x="94376" y="9511"/>
                </a:lnTo>
                <a:lnTo>
                  <a:pt x="102535" y="6948"/>
                </a:lnTo>
                <a:lnTo>
                  <a:pt x="106601" y="5659"/>
                </a:lnTo>
                <a:lnTo>
                  <a:pt x="110641" y="4370"/>
                </a:lnTo>
                <a:lnTo>
                  <a:pt x="114680" y="3073"/>
                </a:lnTo>
                <a:lnTo>
                  <a:pt x="118693" y="1776"/>
                </a:lnTo>
                <a:lnTo>
                  <a:pt x="118960" y="1683"/>
                </a:lnTo>
                <a:lnTo>
                  <a:pt x="119174" y="1590"/>
                </a:lnTo>
                <a:lnTo>
                  <a:pt x="119335" y="1490"/>
                </a:lnTo>
                <a:lnTo>
                  <a:pt x="119495" y="1390"/>
                </a:lnTo>
                <a:lnTo>
                  <a:pt x="119575" y="1289"/>
                </a:lnTo>
                <a:lnTo>
                  <a:pt x="119629" y="1189"/>
                </a:lnTo>
                <a:lnTo>
                  <a:pt x="119656" y="1096"/>
                </a:lnTo>
                <a:lnTo>
                  <a:pt x="119656" y="996"/>
                </a:lnTo>
                <a:lnTo>
                  <a:pt x="119602" y="903"/>
                </a:lnTo>
                <a:lnTo>
                  <a:pt x="119522" y="803"/>
                </a:lnTo>
                <a:lnTo>
                  <a:pt x="119442" y="718"/>
                </a:lnTo>
                <a:lnTo>
                  <a:pt x="119308" y="625"/>
                </a:lnTo>
                <a:lnTo>
                  <a:pt x="119147" y="541"/>
                </a:lnTo>
                <a:lnTo>
                  <a:pt x="118960" y="463"/>
                </a:lnTo>
                <a:lnTo>
                  <a:pt x="118773" y="386"/>
                </a:lnTo>
                <a:lnTo>
                  <a:pt x="118532" y="317"/>
                </a:lnTo>
                <a:lnTo>
                  <a:pt x="118291" y="247"/>
                </a:lnTo>
                <a:lnTo>
                  <a:pt x="118051" y="193"/>
                </a:lnTo>
                <a:lnTo>
                  <a:pt x="117756" y="139"/>
                </a:lnTo>
                <a:lnTo>
                  <a:pt x="117489" y="93"/>
                </a:lnTo>
                <a:lnTo>
                  <a:pt x="117168" y="62"/>
                </a:lnTo>
                <a:lnTo>
                  <a:pt x="116874" y="31"/>
                </a:lnTo>
                <a:lnTo>
                  <a:pt x="116553" y="8"/>
                </a:lnTo>
                <a:lnTo>
                  <a:pt x="116232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5" name="Google Shape;555;p33"/>
          <p:cNvSpPr/>
          <p:nvPr/>
        </p:nvSpPr>
        <p:spPr>
          <a:xfrm rot="10800000">
            <a:off x="456879" y="1681256"/>
            <a:ext cx="87656" cy="10536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33"/>
          <p:cNvSpPr/>
          <p:nvPr/>
        </p:nvSpPr>
        <p:spPr>
          <a:xfrm rot="10800000">
            <a:off x="7194408" y="270001"/>
            <a:ext cx="92550" cy="92163"/>
          </a:xfrm>
          <a:custGeom>
            <a:avLst/>
            <a:gdLst/>
            <a:ahLst/>
            <a:cxnLst/>
            <a:rect l="l" t="t" r="r" b="b"/>
            <a:pathLst>
              <a:path w="31005" h="10067" extrusionOk="0">
                <a:moveTo>
                  <a:pt x="3906" y="0"/>
                </a:moveTo>
                <a:lnTo>
                  <a:pt x="3558" y="16"/>
                </a:lnTo>
                <a:lnTo>
                  <a:pt x="3210" y="31"/>
                </a:lnTo>
                <a:lnTo>
                  <a:pt x="2889" y="62"/>
                </a:lnTo>
                <a:lnTo>
                  <a:pt x="2542" y="100"/>
                </a:lnTo>
                <a:lnTo>
                  <a:pt x="2247" y="147"/>
                </a:lnTo>
                <a:lnTo>
                  <a:pt x="1953" y="201"/>
                </a:lnTo>
                <a:lnTo>
                  <a:pt x="1659" y="263"/>
                </a:lnTo>
                <a:lnTo>
                  <a:pt x="1418" y="332"/>
                </a:lnTo>
                <a:lnTo>
                  <a:pt x="1151" y="402"/>
                </a:lnTo>
                <a:lnTo>
                  <a:pt x="937" y="486"/>
                </a:lnTo>
                <a:lnTo>
                  <a:pt x="723" y="571"/>
                </a:lnTo>
                <a:lnTo>
                  <a:pt x="535" y="656"/>
                </a:lnTo>
                <a:lnTo>
                  <a:pt x="402" y="757"/>
                </a:lnTo>
                <a:lnTo>
                  <a:pt x="268" y="849"/>
                </a:lnTo>
                <a:lnTo>
                  <a:pt x="161" y="950"/>
                </a:lnTo>
                <a:lnTo>
                  <a:pt x="81" y="1050"/>
                </a:lnTo>
                <a:lnTo>
                  <a:pt x="27" y="1150"/>
                </a:lnTo>
                <a:lnTo>
                  <a:pt x="0" y="1258"/>
                </a:lnTo>
                <a:lnTo>
                  <a:pt x="27" y="1359"/>
                </a:lnTo>
                <a:lnTo>
                  <a:pt x="54" y="1467"/>
                </a:lnTo>
                <a:lnTo>
                  <a:pt x="134" y="1567"/>
                </a:lnTo>
                <a:lnTo>
                  <a:pt x="268" y="1668"/>
                </a:lnTo>
                <a:lnTo>
                  <a:pt x="428" y="1768"/>
                </a:lnTo>
                <a:lnTo>
                  <a:pt x="616" y="1861"/>
                </a:lnTo>
                <a:lnTo>
                  <a:pt x="856" y="1961"/>
                </a:lnTo>
                <a:lnTo>
                  <a:pt x="1124" y="2046"/>
                </a:lnTo>
                <a:lnTo>
                  <a:pt x="3986" y="2880"/>
                </a:lnTo>
                <a:lnTo>
                  <a:pt x="5404" y="3304"/>
                </a:lnTo>
                <a:lnTo>
                  <a:pt x="6795" y="3729"/>
                </a:lnTo>
                <a:lnTo>
                  <a:pt x="8186" y="4161"/>
                </a:lnTo>
                <a:lnTo>
                  <a:pt x="9550" y="4593"/>
                </a:lnTo>
                <a:lnTo>
                  <a:pt x="10888" y="5041"/>
                </a:lnTo>
                <a:lnTo>
                  <a:pt x="12199" y="5489"/>
                </a:lnTo>
                <a:lnTo>
                  <a:pt x="12841" y="5728"/>
                </a:lnTo>
                <a:lnTo>
                  <a:pt x="13483" y="5968"/>
                </a:lnTo>
                <a:lnTo>
                  <a:pt x="14098" y="6207"/>
                </a:lnTo>
                <a:lnTo>
                  <a:pt x="14686" y="6454"/>
                </a:lnTo>
                <a:lnTo>
                  <a:pt x="15863" y="6956"/>
                </a:lnTo>
                <a:lnTo>
                  <a:pt x="17014" y="7458"/>
                </a:lnTo>
                <a:lnTo>
                  <a:pt x="19261" y="8469"/>
                </a:lnTo>
                <a:lnTo>
                  <a:pt x="20411" y="8971"/>
                </a:lnTo>
                <a:lnTo>
                  <a:pt x="21615" y="9465"/>
                </a:lnTo>
                <a:lnTo>
                  <a:pt x="21909" y="9573"/>
                </a:lnTo>
                <a:lnTo>
                  <a:pt x="22230" y="9665"/>
                </a:lnTo>
                <a:lnTo>
                  <a:pt x="22578" y="9750"/>
                </a:lnTo>
                <a:lnTo>
                  <a:pt x="22952" y="9820"/>
                </a:lnTo>
                <a:lnTo>
                  <a:pt x="23354" y="9889"/>
                </a:lnTo>
                <a:lnTo>
                  <a:pt x="23755" y="9943"/>
                </a:lnTo>
                <a:lnTo>
                  <a:pt x="24156" y="9982"/>
                </a:lnTo>
                <a:lnTo>
                  <a:pt x="24611" y="10021"/>
                </a:lnTo>
                <a:lnTo>
                  <a:pt x="25039" y="10044"/>
                </a:lnTo>
                <a:lnTo>
                  <a:pt x="25494" y="10059"/>
                </a:lnTo>
                <a:lnTo>
                  <a:pt x="25922" y="10067"/>
                </a:lnTo>
                <a:lnTo>
                  <a:pt x="26376" y="10059"/>
                </a:lnTo>
                <a:lnTo>
                  <a:pt x="26831" y="10051"/>
                </a:lnTo>
                <a:lnTo>
                  <a:pt x="27259" y="10028"/>
                </a:lnTo>
                <a:lnTo>
                  <a:pt x="27687" y="9997"/>
                </a:lnTo>
                <a:lnTo>
                  <a:pt x="28088" y="9959"/>
                </a:lnTo>
                <a:lnTo>
                  <a:pt x="28490" y="9912"/>
                </a:lnTo>
                <a:lnTo>
                  <a:pt x="28864" y="9866"/>
                </a:lnTo>
                <a:lnTo>
                  <a:pt x="29239" y="9804"/>
                </a:lnTo>
                <a:lnTo>
                  <a:pt x="29560" y="9735"/>
                </a:lnTo>
                <a:lnTo>
                  <a:pt x="29881" y="9658"/>
                </a:lnTo>
                <a:lnTo>
                  <a:pt x="30148" y="9573"/>
                </a:lnTo>
                <a:lnTo>
                  <a:pt x="30389" y="9480"/>
                </a:lnTo>
                <a:lnTo>
                  <a:pt x="30603" y="9380"/>
                </a:lnTo>
                <a:lnTo>
                  <a:pt x="30764" y="9279"/>
                </a:lnTo>
                <a:lnTo>
                  <a:pt x="30897" y="9164"/>
                </a:lnTo>
                <a:lnTo>
                  <a:pt x="30978" y="9048"/>
                </a:lnTo>
                <a:lnTo>
                  <a:pt x="31004" y="8924"/>
                </a:lnTo>
                <a:lnTo>
                  <a:pt x="31004" y="8793"/>
                </a:lnTo>
                <a:lnTo>
                  <a:pt x="30924" y="8662"/>
                </a:lnTo>
                <a:lnTo>
                  <a:pt x="30790" y="8515"/>
                </a:lnTo>
                <a:lnTo>
                  <a:pt x="30603" y="8369"/>
                </a:lnTo>
                <a:lnTo>
                  <a:pt x="30148" y="8067"/>
                </a:lnTo>
                <a:lnTo>
                  <a:pt x="29667" y="7759"/>
                </a:lnTo>
                <a:lnTo>
                  <a:pt x="29132" y="7458"/>
                </a:lnTo>
                <a:lnTo>
                  <a:pt x="28597" y="7164"/>
                </a:lnTo>
                <a:lnTo>
                  <a:pt x="28035" y="6863"/>
                </a:lnTo>
                <a:lnTo>
                  <a:pt x="27446" y="6570"/>
                </a:lnTo>
                <a:lnTo>
                  <a:pt x="26831" y="6276"/>
                </a:lnTo>
                <a:lnTo>
                  <a:pt x="26189" y="5991"/>
                </a:lnTo>
                <a:lnTo>
                  <a:pt x="25520" y="5705"/>
                </a:lnTo>
                <a:lnTo>
                  <a:pt x="24852" y="5420"/>
                </a:lnTo>
                <a:lnTo>
                  <a:pt x="24156" y="5142"/>
                </a:lnTo>
                <a:lnTo>
                  <a:pt x="23434" y="4864"/>
                </a:lnTo>
                <a:lnTo>
                  <a:pt x="22685" y="4586"/>
                </a:lnTo>
                <a:lnTo>
                  <a:pt x="21936" y="4316"/>
                </a:lnTo>
                <a:lnTo>
                  <a:pt x="21160" y="4053"/>
                </a:lnTo>
                <a:lnTo>
                  <a:pt x="20358" y="3791"/>
                </a:lnTo>
                <a:lnTo>
                  <a:pt x="19555" y="3528"/>
                </a:lnTo>
                <a:lnTo>
                  <a:pt x="18726" y="3273"/>
                </a:lnTo>
                <a:lnTo>
                  <a:pt x="17896" y="3019"/>
                </a:lnTo>
                <a:lnTo>
                  <a:pt x="17040" y="2772"/>
                </a:lnTo>
                <a:lnTo>
                  <a:pt x="16184" y="2532"/>
                </a:lnTo>
                <a:lnTo>
                  <a:pt x="15328" y="2293"/>
                </a:lnTo>
                <a:lnTo>
                  <a:pt x="14419" y="2061"/>
                </a:lnTo>
                <a:lnTo>
                  <a:pt x="13536" y="1830"/>
                </a:lnTo>
                <a:lnTo>
                  <a:pt x="12627" y="1606"/>
                </a:lnTo>
                <a:lnTo>
                  <a:pt x="11717" y="1390"/>
                </a:lnTo>
                <a:lnTo>
                  <a:pt x="10808" y="1181"/>
                </a:lnTo>
                <a:lnTo>
                  <a:pt x="9871" y="973"/>
                </a:lnTo>
                <a:lnTo>
                  <a:pt x="8935" y="764"/>
                </a:lnTo>
                <a:lnTo>
                  <a:pt x="7999" y="571"/>
                </a:lnTo>
                <a:lnTo>
                  <a:pt x="7036" y="378"/>
                </a:lnTo>
                <a:lnTo>
                  <a:pt x="6099" y="193"/>
                </a:lnTo>
                <a:lnTo>
                  <a:pt x="5725" y="131"/>
                </a:lnTo>
                <a:lnTo>
                  <a:pt x="5350" y="77"/>
                </a:lnTo>
                <a:lnTo>
                  <a:pt x="4976" y="39"/>
                </a:lnTo>
                <a:lnTo>
                  <a:pt x="4628" y="16"/>
                </a:lnTo>
                <a:lnTo>
                  <a:pt x="4254" y="8"/>
                </a:lnTo>
                <a:lnTo>
                  <a:pt x="3906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7" name="Google Shape;557;p33"/>
          <p:cNvGrpSpPr/>
          <p:nvPr/>
        </p:nvGrpSpPr>
        <p:grpSpPr>
          <a:xfrm rot="10800000">
            <a:off x="391236" y="2266416"/>
            <a:ext cx="1611376" cy="2172791"/>
            <a:chOff x="-4757725" y="-24679200"/>
            <a:chExt cx="6587800" cy="24917325"/>
          </a:xfrm>
        </p:grpSpPr>
        <p:sp>
          <p:nvSpPr>
            <p:cNvPr id="558" name="Google Shape;558;p33"/>
            <p:cNvSpPr/>
            <p:nvPr/>
          </p:nvSpPr>
          <p:spPr>
            <a:xfrm>
              <a:off x="-4670350" y="-21838250"/>
              <a:ext cx="840975" cy="2313150"/>
            </a:xfrm>
            <a:custGeom>
              <a:avLst/>
              <a:gdLst/>
              <a:ahLst/>
              <a:cxnLst/>
              <a:rect l="l" t="t" r="r" b="b"/>
              <a:pathLst>
                <a:path w="33639" h="92526" extrusionOk="0">
                  <a:moveTo>
                    <a:pt x="9599" y="0"/>
                  </a:moveTo>
                  <a:lnTo>
                    <a:pt x="9162" y="865"/>
                  </a:lnTo>
                  <a:lnTo>
                    <a:pt x="8724" y="1730"/>
                  </a:lnTo>
                  <a:lnTo>
                    <a:pt x="8299" y="2595"/>
                  </a:lnTo>
                  <a:lnTo>
                    <a:pt x="7881" y="3479"/>
                  </a:lnTo>
                  <a:lnTo>
                    <a:pt x="7469" y="4362"/>
                  </a:lnTo>
                  <a:lnTo>
                    <a:pt x="7063" y="5246"/>
                  </a:lnTo>
                  <a:lnTo>
                    <a:pt x="6670" y="6148"/>
                  </a:lnTo>
                  <a:lnTo>
                    <a:pt x="6284" y="7068"/>
                  </a:lnTo>
                  <a:lnTo>
                    <a:pt x="5904" y="7988"/>
                  </a:lnTo>
                  <a:lnTo>
                    <a:pt x="5531" y="8927"/>
                  </a:lnTo>
                  <a:lnTo>
                    <a:pt x="5170" y="9884"/>
                  </a:lnTo>
                  <a:lnTo>
                    <a:pt x="4816" y="10860"/>
                  </a:lnTo>
                  <a:lnTo>
                    <a:pt x="4475" y="11835"/>
                  </a:lnTo>
                  <a:lnTo>
                    <a:pt x="4147" y="12847"/>
                  </a:lnTo>
                  <a:lnTo>
                    <a:pt x="3825" y="13878"/>
                  </a:lnTo>
                  <a:lnTo>
                    <a:pt x="3509" y="14946"/>
                  </a:lnTo>
                  <a:lnTo>
                    <a:pt x="3213" y="16032"/>
                  </a:lnTo>
                  <a:lnTo>
                    <a:pt x="2923" y="17136"/>
                  </a:lnTo>
                  <a:lnTo>
                    <a:pt x="2782" y="17706"/>
                  </a:lnTo>
                  <a:lnTo>
                    <a:pt x="2647" y="18277"/>
                  </a:lnTo>
                  <a:lnTo>
                    <a:pt x="2511" y="18848"/>
                  </a:lnTo>
                  <a:lnTo>
                    <a:pt x="2376" y="19437"/>
                  </a:lnTo>
                  <a:lnTo>
                    <a:pt x="2248" y="20044"/>
                  </a:lnTo>
                  <a:lnTo>
                    <a:pt x="2125" y="20651"/>
                  </a:lnTo>
                  <a:lnTo>
                    <a:pt x="2003" y="21259"/>
                  </a:lnTo>
                  <a:lnTo>
                    <a:pt x="1881" y="21885"/>
                  </a:lnTo>
                  <a:lnTo>
                    <a:pt x="1765" y="22510"/>
                  </a:lnTo>
                  <a:lnTo>
                    <a:pt x="1655" y="23155"/>
                  </a:lnTo>
                  <a:lnTo>
                    <a:pt x="1546" y="23799"/>
                  </a:lnTo>
                  <a:lnTo>
                    <a:pt x="1436" y="24461"/>
                  </a:lnTo>
                  <a:lnTo>
                    <a:pt x="1333" y="25124"/>
                  </a:lnTo>
                  <a:lnTo>
                    <a:pt x="1237" y="25805"/>
                  </a:lnTo>
                  <a:lnTo>
                    <a:pt x="1140" y="26486"/>
                  </a:lnTo>
                  <a:lnTo>
                    <a:pt x="1044" y="27185"/>
                  </a:lnTo>
                  <a:lnTo>
                    <a:pt x="960" y="27885"/>
                  </a:lnTo>
                  <a:lnTo>
                    <a:pt x="870" y="28603"/>
                  </a:lnTo>
                  <a:lnTo>
                    <a:pt x="786" y="29339"/>
                  </a:lnTo>
                  <a:lnTo>
                    <a:pt x="709" y="30075"/>
                  </a:lnTo>
                  <a:lnTo>
                    <a:pt x="638" y="30830"/>
                  </a:lnTo>
                  <a:lnTo>
                    <a:pt x="561" y="31584"/>
                  </a:lnTo>
                  <a:lnTo>
                    <a:pt x="496" y="32357"/>
                  </a:lnTo>
                  <a:lnTo>
                    <a:pt x="432" y="33149"/>
                  </a:lnTo>
                  <a:lnTo>
                    <a:pt x="374" y="33940"/>
                  </a:lnTo>
                  <a:lnTo>
                    <a:pt x="316" y="34750"/>
                  </a:lnTo>
                  <a:lnTo>
                    <a:pt x="265" y="35560"/>
                  </a:lnTo>
                  <a:lnTo>
                    <a:pt x="213" y="36407"/>
                  </a:lnTo>
                  <a:lnTo>
                    <a:pt x="162" y="37382"/>
                  </a:lnTo>
                  <a:lnTo>
                    <a:pt x="117" y="38358"/>
                  </a:lnTo>
                  <a:lnTo>
                    <a:pt x="84" y="39333"/>
                  </a:lnTo>
                  <a:lnTo>
                    <a:pt x="52" y="40309"/>
                  </a:lnTo>
                  <a:lnTo>
                    <a:pt x="33" y="41284"/>
                  </a:lnTo>
                  <a:lnTo>
                    <a:pt x="14" y="42260"/>
                  </a:lnTo>
                  <a:lnTo>
                    <a:pt x="1" y="43235"/>
                  </a:lnTo>
                  <a:lnTo>
                    <a:pt x="1" y="44211"/>
                  </a:lnTo>
                  <a:lnTo>
                    <a:pt x="7" y="45168"/>
                  </a:lnTo>
                  <a:lnTo>
                    <a:pt x="14" y="46143"/>
                  </a:lnTo>
                  <a:lnTo>
                    <a:pt x="33" y="47101"/>
                  </a:lnTo>
                  <a:lnTo>
                    <a:pt x="52" y="48058"/>
                  </a:lnTo>
                  <a:lnTo>
                    <a:pt x="84" y="49015"/>
                  </a:lnTo>
                  <a:lnTo>
                    <a:pt x="117" y="49972"/>
                  </a:lnTo>
                  <a:lnTo>
                    <a:pt x="162" y="50929"/>
                  </a:lnTo>
                  <a:lnTo>
                    <a:pt x="213" y="51868"/>
                  </a:lnTo>
                  <a:lnTo>
                    <a:pt x="265" y="52806"/>
                  </a:lnTo>
                  <a:lnTo>
                    <a:pt x="329" y="53745"/>
                  </a:lnTo>
                  <a:lnTo>
                    <a:pt x="393" y="54684"/>
                  </a:lnTo>
                  <a:lnTo>
                    <a:pt x="471" y="55604"/>
                  </a:lnTo>
                  <a:lnTo>
                    <a:pt x="548" y="56524"/>
                  </a:lnTo>
                  <a:lnTo>
                    <a:pt x="638" y="57445"/>
                  </a:lnTo>
                  <a:lnTo>
                    <a:pt x="728" y="58365"/>
                  </a:lnTo>
                  <a:lnTo>
                    <a:pt x="825" y="59267"/>
                  </a:lnTo>
                  <a:lnTo>
                    <a:pt x="934" y="60169"/>
                  </a:lnTo>
                  <a:lnTo>
                    <a:pt x="1044" y="61052"/>
                  </a:lnTo>
                  <a:lnTo>
                    <a:pt x="1160" y="61936"/>
                  </a:lnTo>
                  <a:lnTo>
                    <a:pt x="1282" y="62819"/>
                  </a:lnTo>
                  <a:lnTo>
                    <a:pt x="1411" y="63684"/>
                  </a:lnTo>
                  <a:lnTo>
                    <a:pt x="1546" y="64549"/>
                  </a:lnTo>
                  <a:lnTo>
                    <a:pt x="1681" y="65414"/>
                  </a:lnTo>
                  <a:lnTo>
                    <a:pt x="1829" y="66261"/>
                  </a:lnTo>
                  <a:lnTo>
                    <a:pt x="1984" y="67089"/>
                  </a:lnTo>
                  <a:lnTo>
                    <a:pt x="2138" y="67917"/>
                  </a:lnTo>
                  <a:lnTo>
                    <a:pt x="2305" y="68746"/>
                  </a:lnTo>
                  <a:lnTo>
                    <a:pt x="2473" y="69556"/>
                  </a:lnTo>
                  <a:lnTo>
                    <a:pt x="2647" y="70365"/>
                  </a:lnTo>
                  <a:lnTo>
                    <a:pt x="2827" y="71157"/>
                  </a:lnTo>
                  <a:lnTo>
                    <a:pt x="3014" y="71930"/>
                  </a:lnTo>
                  <a:lnTo>
                    <a:pt x="3200" y="72703"/>
                  </a:lnTo>
                  <a:lnTo>
                    <a:pt x="3400" y="73458"/>
                  </a:lnTo>
                  <a:lnTo>
                    <a:pt x="3599" y="74212"/>
                  </a:lnTo>
                  <a:lnTo>
                    <a:pt x="3812" y="74949"/>
                  </a:lnTo>
                  <a:lnTo>
                    <a:pt x="4024" y="75685"/>
                  </a:lnTo>
                  <a:lnTo>
                    <a:pt x="4243" y="76403"/>
                  </a:lnTo>
                  <a:lnTo>
                    <a:pt x="4469" y="77102"/>
                  </a:lnTo>
                  <a:lnTo>
                    <a:pt x="4694" y="77801"/>
                  </a:lnTo>
                  <a:lnTo>
                    <a:pt x="4932" y="78482"/>
                  </a:lnTo>
                  <a:lnTo>
                    <a:pt x="5170" y="79145"/>
                  </a:lnTo>
                  <a:lnTo>
                    <a:pt x="5415" y="79808"/>
                  </a:lnTo>
                  <a:lnTo>
                    <a:pt x="5666" y="80433"/>
                  </a:lnTo>
                  <a:lnTo>
                    <a:pt x="5917" y="81078"/>
                  </a:lnTo>
                  <a:lnTo>
                    <a:pt x="6181" y="81685"/>
                  </a:lnTo>
                  <a:lnTo>
                    <a:pt x="6445" y="82292"/>
                  </a:lnTo>
                  <a:lnTo>
                    <a:pt x="6715" y="82863"/>
                  </a:lnTo>
                  <a:lnTo>
                    <a:pt x="6992" y="83434"/>
                  </a:lnTo>
                  <a:lnTo>
                    <a:pt x="7269" y="84004"/>
                  </a:lnTo>
                  <a:lnTo>
                    <a:pt x="7559" y="84538"/>
                  </a:lnTo>
                  <a:lnTo>
                    <a:pt x="7848" y="85072"/>
                  </a:lnTo>
                  <a:lnTo>
                    <a:pt x="8145" y="85569"/>
                  </a:lnTo>
                  <a:lnTo>
                    <a:pt x="8441" y="86066"/>
                  </a:lnTo>
                  <a:lnTo>
                    <a:pt x="8750" y="86544"/>
                  </a:lnTo>
                  <a:lnTo>
                    <a:pt x="9059" y="87004"/>
                  </a:lnTo>
                  <a:lnTo>
                    <a:pt x="9368" y="87464"/>
                  </a:lnTo>
                  <a:lnTo>
                    <a:pt x="9735" y="87943"/>
                  </a:lnTo>
                  <a:lnTo>
                    <a:pt x="10095" y="88403"/>
                  </a:lnTo>
                  <a:lnTo>
                    <a:pt x="10456" y="88845"/>
                  </a:lnTo>
                  <a:lnTo>
                    <a:pt x="10816" y="89250"/>
                  </a:lnTo>
                  <a:lnTo>
                    <a:pt x="11170" y="89636"/>
                  </a:lnTo>
                  <a:lnTo>
                    <a:pt x="11518" y="90004"/>
                  </a:lnTo>
                  <a:lnTo>
                    <a:pt x="11872" y="90336"/>
                  </a:lnTo>
                  <a:lnTo>
                    <a:pt x="12213" y="90649"/>
                  </a:lnTo>
                  <a:lnTo>
                    <a:pt x="12561" y="90925"/>
                  </a:lnTo>
                  <a:lnTo>
                    <a:pt x="12902" y="91182"/>
                  </a:lnTo>
                  <a:lnTo>
                    <a:pt x="13237" y="91422"/>
                  </a:lnTo>
                  <a:lnTo>
                    <a:pt x="13572" y="91643"/>
                  </a:lnTo>
                  <a:lnTo>
                    <a:pt x="13906" y="91827"/>
                  </a:lnTo>
                  <a:lnTo>
                    <a:pt x="14235" y="91992"/>
                  </a:lnTo>
                  <a:lnTo>
                    <a:pt x="14563" y="92140"/>
                  </a:lnTo>
                  <a:lnTo>
                    <a:pt x="14891" y="92250"/>
                  </a:lnTo>
                  <a:lnTo>
                    <a:pt x="15213" y="92360"/>
                  </a:lnTo>
                  <a:lnTo>
                    <a:pt x="15535" y="92434"/>
                  </a:lnTo>
                  <a:lnTo>
                    <a:pt x="15851" y="92489"/>
                  </a:lnTo>
                  <a:lnTo>
                    <a:pt x="16166" y="92508"/>
                  </a:lnTo>
                  <a:lnTo>
                    <a:pt x="16475" y="92526"/>
                  </a:lnTo>
                  <a:lnTo>
                    <a:pt x="16784" y="92508"/>
                  </a:lnTo>
                  <a:lnTo>
                    <a:pt x="17087" y="92471"/>
                  </a:lnTo>
                  <a:lnTo>
                    <a:pt x="17396" y="92416"/>
                  </a:lnTo>
                  <a:lnTo>
                    <a:pt x="17692" y="92342"/>
                  </a:lnTo>
                  <a:lnTo>
                    <a:pt x="17994" y="92250"/>
                  </a:lnTo>
                  <a:lnTo>
                    <a:pt x="18284" y="92140"/>
                  </a:lnTo>
                  <a:lnTo>
                    <a:pt x="18580" y="92011"/>
                  </a:lnTo>
                  <a:lnTo>
                    <a:pt x="18870" y="91845"/>
                  </a:lnTo>
                  <a:lnTo>
                    <a:pt x="19160" y="91679"/>
                  </a:lnTo>
                  <a:lnTo>
                    <a:pt x="19443" y="91477"/>
                  </a:lnTo>
                  <a:lnTo>
                    <a:pt x="19720" y="91274"/>
                  </a:lnTo>
                  <a:lnTo>
                    <a:pt x="20003" y="91035"/>
                  </a:lnTo>
                  <a:lnTo>
                    <a:pt x="20280" y="90796"/>
                  </a:lnTo>
                  <a:lnTo>
                    <a:pt x="20550" y="90520"/>
                  </a:lnTo>
                  <a:lnTo>
                    <a:pt x="20821" y="90244"/>
                  </a:lnTo>
                  <a:lnTo>
                    <a:pt x="21091" y="89949"/>
                  </a:lnTo>
                  <a:lnTo>
                    <a:pt x="21355" y="89618"/>
                  </a:lnTo>
                  <a:lnTo>
                    <a:pt x="21619" y="89287"/>
                  </a:lnTo>
                  <a:lnTo>
                    <a:pt x="21876" y="88937"/>
                  </a:lnTo>
                  <a:lnTo>
                    <a:pt x="22134" y="88569"/>
                  </a:lnTo>
                  <a:lnTo>
                    <a:pt x="22391" y="88182"/>
                  </a:lnTo>
                  <a:lnTo>
                    <a:pt x="22642" y="87777"/>
                  </a:lnTo>
                  <a:lnTo>
                    <a:pt x="22887" y="87354"/>
                  </a:lnTo>
                  <a:lnTo>
                    <a:pt x="23132" y="86931"/>
                  </a:lnTo>
                  <a:lnTo>
                    <a:pt x="23376" y="86471"/>
                  </a:lnTo>
                  <a:lnTo>
                    <a:pt x="23621" y="86010"/>
                  </a:lnTo>
                  <a:lnTo>
                    <a:pt x="23853" y="85532"/>
                  </a:lnTo>
                  <a:lnTo>
                    <a:pt x="24091" y="85035"/>
                  </a:lnTo>
                  <a:lnTo>
                    <a:pt x="24323" y="84538"/>
                  </a:lnTo>
                  <a:lnTo>
                    <a:pt x="24554" y="84004"/>
                  </a:lnTo>
                  <a:lnTo>
                    <a:pt x="24780" y="83470"/>
                  </a:lnTo>
                  <a:lnTo>
                    <a:pt x="25005" y="82937"/>
                  </a:lnTo>
                  <a:lnTo>
                    <a:pt x="25224" y="82366"/>
                  </a:lnTo>
                  <a:lnTo>
                    <a:pt x="25443" y="81795"/>
                  </a:lnTo>
                  <a:lnTo>
                    <a:pt x="25655" y="81206"/>
                  </a:lnTo>
                  <a:lnTo>
                    <a:pt x="25868" y="80599"/>
                  </a:lnTo>
                  <a:lnTo>
                    <a:pt x="26080" y="79992"/>
                  </a:lnTo>
                  <a:lnTo>
                    <a:pt x="26286" y="79366"/>
                  </a:lnTo>
                  <a:lnTo>
                    <a:pt x="26492" y="78740"/>
                  </a:lnTo>
                  <a:lnTo>
                    <a:pt x="26692" y="78077"/>
                  </a:lnTo>
                  <a:lnTo>
                    <a:pt x="26891" y="77433"/>
                  </a:lnTo>
                  <a:lnTo>
                    <a:pt x="27084" y="76752"/>
                  </a:lnTo>
                  <a:lnTo>
                    <a:pt x="27278" y="76071"/>
                  </a:lnTo>
                  <a:lnTo>
                    <a:pt x="27471" y="75390"/>
                  </a:lnTo>
                  <a:lnTo>
                    <a:pt x="27657" y="74672"/>
                  </a:lnTo>
                  <a:lnTo>
                    <a:pt x="27838" y="73973"/>
                  </a:lnTo>
                  <a:lnTo>
                    <a:pt x="28024" y="73255"/>
                  </a:lnTo>
                  <a:lnTo>
                    <a:pt x="28198" y="72519"/>
                  </a:lnTo>
                  <a:lnTo>
                    <a:pt x="28378" y="71783"/>
                  </a:lnTo>
                  <a:lnTo>
                    <a:pt x="28552" y="71028"/>
                  </a:lnTo>
                  <a:lnTo>
                    <a:pt x="28720" y="70273"/>
                  </a:lnTo>
                  <a:lnTo>
                    <a:pt x="28887" y="69500"/>
                  </a:lnTo>
                  <a:lnTo>
                    <a:pt x="29054" y="68727"/>
                  </a:lnTo>
                  <a:lnTo>
                    <a:pt x="29370" y="67163"/>
                  </a:lnTo>
                  <a:lnTo>
                    <a:pt x="29679" y="65562"/>
                  </a:lnTo>
                  <a:lnTo>
                    <a:pt x="29981" y="63923"/>
                  </a:lnTo>
                  <a:lnTo>
                    <a:pt x="30265" y="62267"/>
                  </a:lnTo>
                  <a:lnTo>
                    <a:pt x="30542" y="60592"/>
                  </a:lnTo>
                  <a:lnTo>
                    <a:pt x="30805" y="58880"/>
                  </a:lnTo>
                  <a:lnTo>
                    <a:pt x="31057" y="57169"/>
                  </a:lnTo>
                  <a:lnTo>
                    <a:pt x="31295" y="55420"/>
                  </a:lnTo>
                  <a:lnTo>
                    <a:pt x="31527" y="53671"/>
                  </a:lnTo>
                  <a:lnTo>
                    <a:pt x="31739" y="51904"/>
                  </a:lnTo>
                  <a:lnTo>
                    <a:pt x="31945" y="50119"/>
                  </a:lnTo>
                  <a:lnTo>
                    <a:pt x="32145" y="48334"/>
                  </a:lnTo>
                  <a:lnTo>
                    <a:pt x="32325" y="46530"/>
                  </a:lnTo>
                  <a:lnTo>
                    <a:pt x="32492" y="44726"/>
                  </a:lnTo>
                  <a:lnTo>
                    <a:pt x="32653" y="42922"/>
                  </a:lnTo>
                  <a:lnTo>
                    <a:pt x="32801" y="41119"/>
                  </a:lnTo>
                  <a:lnTo>
                    <a:pt x="32936" y="39296"/>
                  </a:lnTo>
                  <a:lnTo>
                    <a:pt x="33059" y="37493"/>
                  </a:lnTo>
                  <a:lnTo>
                    <a:pt x="33168" y="35689"/>
                  </a:lnTo>
                  <a:lnTo>
                    <a:pt x="33271" y="33904"/>
                  </a:lnTo>
                  <a:lnTo>
                    <a:pt x="33361" y="32118"/>
                  </a:lnTo>
                  <a:lnTo>
                    <a:pt x="33439" y="30333"/>
                  </a:lnTo>
                  <a:lnTo>
                    <a:pt x="33503" y="28566"/>
                  </a:lnTo>
                  <a:lnTo>
                    <a:pt x="33554" y="26817"/>
                  </a:lnTo>
                  <a:lnTo>
                    <a:pt x="33593" y="25087"/>
                  </a:lnTo>
                  <a:lnTo>
                    <a:pt x="33619" y="23375"/>
                  </a:lnTo>
                  <a:lnTo>
                    <a:pt x="33638" y="21682"/>
                  </a:lnTo>
                  <a:lnTo>
                    <a:pt x="32730" y="21038"/>
                  </a:lnTo>
                  <a:lnTo>
                    <a:pt x="31823" y="20394"/>
                  </a:lnTo>
                  <a:lnTo>
                    <a:pt x="30908" y="19731"/>
                  </a:lnTo>
                  <a:lnTo>
                    <a:pt x="30007" y="19050"/>
                  </a:lnTo>
                  <a:lnTo>
                    <a:pt x="30033" y="19915"/>
                  </a:lnTo>
                  <a:lnTo>
                    <a:pt x="30052" y="20780"/>
                  </a:lnTo>
                  <a:lnTo>
                    <a:pt x="30065" y="21645"/>
                  </a:lnTo>
                  <a:lnTo>
                    <a:pt x="30065" y="22510"/>
                  </a:lnTo>
                  <a:lnTo>
                    <a:pt x="30065" y="23394"/>
                  </a:lnTo>
                  <a:lnTo>
                    <a:pt x="30052" y="24259"/>
                  </a:lnTo>
                  <a:lnTo>
                    <a:pt x="30027" y="25124"/>
                  </a:lnTo>
                  <a:lnTo>
                    <a:pt x="30001" y="26007"/>
                  </a:lnTo>
                  <a:lnTo>
                    <a:pt x="29962" y="26873"/>
                  </a:lnTo>
                  <a:lnTo>
                    <a:pt x="29924" y="27756"/>
                  </a:lnTo>
                  <a:lnTo>
                    <a:pt x="29872" y="28621"/>
                  </a:lnTo>
                  <a:lnTo>
                    <a:pt x="29814" y="29486"/>
                  </a:lnTo>
                  <a:lnTo>
                    <a:pt x="29750" y="30351"/>
                  </a:lnTo>
                  <a:lnTo>
                    <a:pt x="29672" y="31198"/>
                  </a:lnTo>
                  <a:lnTo>
                    <a:pt x="29595" y="32063"/>
                  </a:lnTo>
                  <a:lnTo>
                    <a:pt x="29505" y="32910"/>
                  </a:lnTo>
                  <a:lnTo>
                    <a:pt x="29415" y="33756"/>
                  </a:lnTo>
                  <a:lnTo>
                    <a:pt x="29312" y="34585"/>
                  </a:lnTo>
                  <a:lnTo>
                    <a:pt x="29202" y="35431"/>
                  </a:lnTo>
                  <a:lnTo>
                    <a:pt x="29087" y="36241"/>
                  </a:lnTo>
                  <a:lnTo>
                    <a:pt x="28964" y="37069"/>
                  </a:lnTo>
                  <a:lnTo>
                    <a:pt x="28842" y="37879"/>
                  </a:lnTo>
                  <a:lnTo>
                    <a:pt x="28707" y="38671"/>
                  </a:lnTo>
                  <a:lnTo>
                    <a:pt x="28565" y="39462"/>
                  </a:lnTo>
                  <a:lnTo>
                    <a:pt x="28417" y="40254"/>
                  </a:lnTo>
                  <a:lnTo>
                    <a:pt x="28263" y="41027"/>
                  </a:lnTo>
                  <a:lnTo>
                    <a:pt x="28108" y="41781"/>
                  </a:lnTo>
                  <a:lnTo>
                    <a:pt x="27941" y="42517"/>
                  </a:lnTo>
                  <a:lnTo>
                    <a:pt x="27767" y="43254"/>
                  </a:lnTo>
                  <a:lnTo>
                    <a:pt x="27593" y="43972"/>
                  </a:lnTo>
                  <a:lnTo>
                    <a:pt x="27406" y="44689"/>
                  </a:lnTo>
                  <a:lnTo>
                    <a:pt x="27220" y="45389"/>
                  </a:lnTo>
                  <a:lnTo>
                    <a:pt x="27027" y="46051"/>
                  </a:lnTo>
                  <a:lnTo>
                    <a:pt x="26827" y="46732"/>
                  </a:lnTo>
                  <a:lnTo>
                    <a:pt x="26621" y="47377"/>
                  </a:lnTo>
                  <a:lnTo>
                    <a:pt x="26415" y="48002"/>
                  </a:lnTo>
                  <a:lnTo>
                    <a:pt x="26196" y="48610"/>
                  </a:lnTo>
                  <a:lnTo>
                    <a:pt x="25977" y="49217"/>
                  </a:lnTo>
                  <a:lnTo>
                    <a:pt x="25752" y="49788"/>
                  </a:lnTo>
                  <a:lnTo>
                    <a:pt x="25520" y="50358"/>
                  </a:lnTo>
                  <a:lnTo>
                    <a:pt x="25288" y="50892"/>
                  </a:lnTo>
                  <a:lnTo>
                    <a:pt x="25044" y="51407"/>
                  </a:lnTo>
                  <a:lnTo>
                    <a:pt x="24799" y="51904"/>
                  </a:lnTo>
                  <a:lnTo>
                    <a:pt x="24548" y="52383"/>
                  </a:lnTo>
                  <a:lnTo>
                    <a:pt x="24297" y="52843"/>
                  </a:lnTo>
                  <a:lnTo>
                    <a:pt x="24039" y="53285"/>
                  </a:lnTo>
                  <a:lnTo>
                    <a:pt x="23775" y="53690"/>
                  </a:lnTo>
                  <a:lnTo>
                    <a:pt x="23511" y="54076"/>
                  </a:lnTo>
                  <a:lnTo>
                    <a:pt x="23235" y="54444"/>
                  </a:lnTo>
                  <a:lnTo>
                    <a:pt x="22964" y="54776"/>
                  </a:lnTo>
                  <a:lnTo>
                    <a:pt x="22681" y="55089"/>
                  </a:lnTo>
                  <a:lnTo>
                    <a:pt x="22398" y="55383"/>
                  </a:lnTo>
                  <a:lnTo>
                    <a:pt x="22114" y="55641"/>
                  </a:lnTo>
                  <a:lnTo>
                    <a:pt x="21825" y="55880"/>
                  </a:lnTo>
                  <a:lnTo>
                    <a:pt x="21529" y="56083"/>
                  </a:lnTo>
                  <a:lnTo>
                    <a:pt x="21233" y="56267"/>
                  </a:lnTo>
                  <a:lnTo>
                    <a:pt x="20930" y="56414"/>
                  </a:lnTo>
                  <a:lnTo>
                    <a:pt x="20621" y="56543"/>
                  </a:lnTo>
                  <a:lnTo>
                    <a:pt x="20318" y="56635"/>
                  </a:lnTo>
                  <a:lnTo>
                    <a:pt x="20003" y="56690"/>
                  </a:lnTo>
                  <a:lnTo>
                    <a:pt x="19687" y="56708"/>
                  </a:lnTo>
                  <a:lnTo>
                    <a:pt x="19372" y="56708"/>
                  </a:lnTo>
                  <a:lnTo>
                    <a:pt x="19050" y="56672"/>
                  </a:lnTo>
                  <a:lnTo>
                    <a:pt x="18728" y="56616"/>
                  </a:lnTo>
                  <a:lnTo>
                    <a:pt x="18529" y="56561"/>
                  </a:lnTo>
                  <a:lnTo>
                    <a:pt x="18329" y="56487"/>
                  </a:lnTo>
                  <a:lnTo>
                    <a:pt x="18136" y="56414"/>
                  </a:lnTo>
                  <a:lnTo>
                    <a:pt x="17949" y="56322"/>
                  </a:lnTo>
                  <a:lnTo>
                    <a:pt x="17763" y="56211"/>
                  </a:lnTo>
                  <a:lnTo>
                    <a:pt x="17582" y="56101"/>
                  </a:lnTo>
                  <a:lnTo>
                    <a:pt x="17402" y="55991"/>
                  </a:lnTo>
                  <a:lnTo>
                    <a:pt x="17228" y="55862"/>
                  </a:lnTo>
                  <a:lnTo>
                    <a:pt x="17061" y="55714"/>
                  </a:lnTo>
                  <a:lnTo>
                    <a:pt x="16893" y="55567"/>
                  </a:lnTo>
                  <a:lnTo>
                    <a:pt x="16726" y="55420"/>
                  </a:lnTo>
                  <a:lnTo>
                    <a:pt x="16565" y="55236"/>
                  </a:lnTo>
                  <a:lnTo>
                    <a:pt x="16411" y="55070"/>
                  </a:lnTo>
                  <a:lnTo>
                    <a:pt x="16256" y="54886"/>
                  </a:lnTo>
                  <a:lnTo>
                    <a:pt x="16108" y="54684"/>
                  </a:lnTo>
                  <a:lnTo>
                    <a:pt x="15966" y="54481"/>
                  </a:lnTo>
                  <a:lnTo>
                    <a:pt x="15818" y="54260"/>
                  </a:lnTo>
                  <a:lnTo>
                    <a:pt x="15683" y="54040"/>
                  </a:lnTo>
                  <a:lnTo>
                    <a:pt x="15548" y="53819"/>
                  </a:lnTo>
                  <a:lnTo>
                    <a:pt x="15413" y="53579"/>
                  </a:lnTo>
                  <a:lnTo>
                    <a:pt x="15284" y="53340"/>
                  </a:lnTo>
                  <a:lnTo>
                    <a:pt x="15162" y="53082"/>
                  </a:lnTo>
                  <a:lnTo>
                    <a:pt x="15039" y="52825"/>
                  </a:lnTo>
                  <a:lnTo>
                    <a:pt x="14924" y="52549"/>
                  </a:lnTo>
                  <a:lnTo>
                    <a:pt x="14808" y="52273"/>
                  </a:lnTo>
                  <a:lnTo>
                    <a:pt x="14692" y="51978"/>
                  </a:lnTo>
                  <a:lnTo>
                    <a:pt x="14582" y="51702"/>
                  </a:lnTo>
                  <a:lnTo>
                    <a:pt x="14479" y="51389"/>
                  </a:lnTo>
                  <a:lnTo>
                    <a:pt x="14376" y="51095"/>
                  </a:lnTo>
                  <a:lnTo>
                    <a:pt x="14280" y="50782"/>
                  </a:lnTo>
                  <a:lnTo>
                    <a:pt x="14183" y="50450"/>
                  </a:lnTo>
                  <a:lnTo>
                    <a:pt x="14093" y="50137"/>
                  </a:lnTo>
                  <a:lnTo>
                    <a:pt x="13913" y="49456"/>
                  </a:lnTo>
                  <a:lnTo>
                    <a:pt x="13752" y="48757"/>
                  </a:lnTo>
                  <a:lnTo>
                    <a:pt x="13597" y="48039"/>
                  </a:lnTo>
                  <a:lnTo>
                    <a:pt x="13462" y="47303"/>
                  </a:lnTo>
                  <a:lnTo>
                    <a:pt x="13333" y="46530"/>
                  </a:lnTo>
                  <a:lnTo>
                    <a:pt x="13217" y="45757"/>
                  </a:lnTo>
                  <a:lnTo>
                    <a:pt x="13108" y="44947"/>
                  </a:lnTo>
                  <a:lnTo>
                    <a:pt x="13018" y="44137"/>
                  </a:lnTo>
                  <a:lnTo>
                    <a:pt x="12934" y="43291"/>
                  </a:lnTo>
                  <a:lnTo>
                    <a:pt x="12863" y="42444"/>
                  </a:lnTo>
                  <a:lnTo>
                    <a:pt x="12805" y="41560"/>
                  </a:lnTo>
                  <a:lnTo>
                    <a:pt x="12754" y="40695"/>
                  </a:lnTo>
                  <a:lnTo>
                    <a:pt x="12715" y="39793"/>
                  </a:lnTo>
                  <a:lnTo>
                    <a:pt x="12683" y="38892"/>
                  </a:lnTo>
                  <a:lnTo>
                    <a:pt x="12664" y="37971"/>
                  </a:lnTo>
                  <a:lnTo>
                    <a:pt x="12657" y="37051"/>
                  </a:lnTo>
                  <a:lnTo>
                    <a:pt x="12657" y="36112"/>
                  </a:lnTo>
                  <a:lnTo>
                    <a:pt x="12664" y="35174"/>
                  </a:lnTo>
                  <a:lnTo>
                    <a:pt x="12683" y="34235"/>
                  </a:lnTo>
                  <a:lnTo>
                    <a:pt x="12709" y="33278"/>
                  </a:lnTo>
                  <a:lnTo>
                    <a:pt x="12748" y="32321"/>
                  </a:lnTo>
                  <a:lnTo>
                    <a:pt x="12793" y="31364"/>
                  </a:lnTo>
                  <a:lnTo>
                    <a:pt x="12851" y="30406"/>
                  </a:lnTo>
                  <a:lnTo>
                    <a:pt x="12915" y="29449"/>
                  </a:lnTo>
                  <a:lnTo>
                    <a:pt x="12986" y="28492"/>
                  </a:lnTo>
                  <a:lnTo>
                    <a:pt x="13063" y="27535"/>
                  </a:lnTo>
                  <a:lnTo>
                    <a:pt x="13147" y="26596"/>
                  </a:lnTo>
                  <a:lnTo>
                    <a:pt x="13243" y="25639"/>
                  </a:lnTo>
                  <a:lnTo>
                    <a:pt x="13346" y="24701"/>
                  </a:lnTo>
                  <a:lnTo>
                    <a:pt x="13456" y="23762"/>
                  </a:lnTo>
                  <a:lnTo>
                    <a:pt x="13572" y="22842"/>
                  </a:lnTo>
                  <a:lnTo>
                    <a:pt x="13700" y="21921"/>
                  </a:lnTo>
                  <a:lnTo>
                    <a:pt x="13829" y="21020"/>
                  </a:lnTo>
                  <a:lnTo>
                    <a:pt x="13964" y="20118"/>
                  </a:lnTo>
                  <a:lnTo>
                    <a:pt x="14112" y="19234"/>
                  </a:lnTo>
                  <a:lnTo>
                    <a:pt x="14260" y="18351"/>
                  </a:lnTo>
                  <a:lnTo>
                    <a:pt x="14421" y="17504"/>
                  </a:lnTo>
                  <a:lnTo>
                    <a:pt x="14582" y="16657"/>
                  </a:lnTo>
                  <a:lnTo>
                    <a:pt x="14750" y="15829"/>
                  </a:lnTo>
                  <a:lnTo>
                    <a:pt x="14924" y="15019"/>
                  </a:lnTo>
                  <a:lnTo>
                    <a:pt x="15104" y="14228"/>
                  </a:lnTo>
                  <a:lnTo>
                    <a:pt x="15290" y="13455"/>
                  </a:lnTo>
                  <a:lnTo>
                    <a:pt x="15477" y="12719"/>
                  </a:lnTo>
                  <a:lnTo>
                    <a:pt x="15670" y="11982"/>
                  </a:lnTo>
                  <a:lnTo>
                    <a:pt x="15870" y="11283"/>
                  </a:lnTo>
                  <a:lnTo>
                    <a:pt x="16076" y="10602"/>
                  </a:lnTo>
                  <a:lnTo>
                    <a:pt x="16282" y="9939"/>
                  </a:lnTo>
                  <a:lnTo>
                    <a:pt x="16494" y="9313"/>
                  </a:lnTo>
                  <a:lnTo>
                    <a:pt x="16095" y="8835"/>
                  </a:lnTo>
                  <a:lnTo>
                    <a:pt x="15696" y="8338"/>
                  </a:lnTo>
                  <a:lnTo>
                    <a:pt x="15297" y="7841"/>
                  </a:lnTo>
                  <a:lnTo>
                    <a:pt x="14904" y="7307"/>
                  </a:lnTo>
                  <a:lnTo>
                    <a:pt x="14119" y="6258"/>
                  </a:lnTo>
                  <a:lnTo>
                    <a:pt x="13340" y="5191"/>
                  </a:lnTo>
                  <a:lnTo>
                    <a:pt x="12554" y="4141"/>
                  </a:lnTo>
                  <a:lnTo>
                    <a:pt x="11775" y="3092"/>
                  </a:lnTo>
                  <a:lnTo>
                    <a:pt x="11383" y="2595"/>
                  </a:lnTo>
                  <a:lnTo>
                    <a:pt x="10990" y="2098"/>
                  </a:lnTo>
                  <a:lnTo>
                    <a:pt x="10597" y="1601"/>
                  </a:lnTo>
                  <a:lnTo>
                    <a:pt x="10198" y="1141"/>
                  </a:lnTo>
                  <a:lnTo>
                    <a:pt x="10024" y="884"/>
                  </a:lnTo>
                  <a:lnTo>
                    <a:pt x="9941" y="755"/>
                  </a:lnTo>
                  <a:lnTo>
                    <a:pt x="9870" y="626"/>
                  </a:lnTo>
                  <a:lnTo>
                    <a:pt x="9799" y="479"/>
                  </a:lnTo>
                  <a:lnTo>
                    <a:pt x="9728" y="331"/>
                  </a:lnTo>
                  <a:lnTo>
                    <a:pt x="9664" y="166"/>
                  </a:lnTo>
                  <a:lnTo>
                    <a:pt x="95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-4757725" y="-24679200"/>
              <a:ext cx="6587800" cy="14233225"/>
            </a:xfrm>
            <a:custGeom>
              <a:avLst/>
              <a:gdLst/>
              <a:ahLst/>
              <a:cxnLst/>
              <a:rect l="l" t="t" r="r" b="b"/>
              <a:pathLst>
                <a:path w="263512" h="569329" extrusionOk="0">
                  <a:moveTo>
                    <a:pt x="118178" y="10694"/>
                  </a:moveTo>
                  <a:lnTo>
                    <a:pt x="118133" y="12204"/>
                  </a:lnTo>
                  <a:lnTo>
                    <a:pt x="118069" y="13695"/>
                  </a:lnTo>
                  <a:lnTo>
                    <a:pt x="117998" y="15167"/>
                  </a:lnTo>
                  <a:lnTo>
                    <a:pt x="117908" y="16603"/>
                  </a:lnTo>
                  <a:lnTo>
                    <a:pt x="117805" y="18020"/>
                  </a:lnTo>
                  <a:lnTo>
                    <a:pt x="117695" y="19419"/>
                  </a:lnTo>
                  <a:lnTo>
                    <a:pt x="117567" y="20799"/>
                  </a:lnTo>
                  <a:lnTo>
                    <a:pt x="117431" y="22143"/>
                  </a:lnTo>
                  <a:lnTo>
                    <a:pt x="117283" y="23487"/>
                  </a:lnTo>
                  <a:lnTo>
                    <a:pt x="117122" y="24793"/>
                  </a:lnTo>
                  <a:lnTo>
                    <a:pt x="116949" y="26082"/>
                  </a:lnTo>
                  <a:lnTo>
                    <a:pt x="116768" y="27333"/>
                  </a:lnTo>
                  <a:lnTo>
                    <a:pt x="116575" y="28585"/>
                  </a:lnTo>
                  <a:lnTo>
                    <a:pt x="116369" y="29800"/>
                  </a:lnTo>
                  <a:lnTo>
                    <a:pt x="116150" y="30996"/>
                  </a:lnTo>
                  <a:lnTo>
                    <a:pt x="115925" y="32174"/>
                  </a:lnTo>
                  <a:lnTo>
                    <a:pt x="115687" y="33334"/>
                  </a:lnTo>
                  <a:lnTo>
                    <a:pt x="115442" y="34456"/>
                  </a:lnTo>
                  <a:lnTo>
                    <a:pt x="115185" y="35561"/>
                  </a:lnTo>
                  <a:lnTo>
                    <a:pt x="114921" y="36647"/>
                  </a:lnTo>
                  <a:lnTo>
                    <a:pt x="114650" y="37714"/>
                  </a:lnTo>
                  <a:lnTo>
                    <a:pt x="114361" y="38745"/>
                  </a:lnTo>
                  <a:lnTo>
                    <a:pt x="114071" y="39776"/>
                  </a:lnTo>
                  <a:lnTo>
                    <a:pt x="113768" y="40770"/>
                  </a:lnTo>
                  <a:lnTo>
                    <a:pt x="113459" y="41727"/>
                  </a:lnTo>
                  <a:lnTo>
                    <a:pt x="113144" y="42684"/>
                  </a:lnTo>
                  <a:lnTo>
                    <a:pt x="112816" y="43604"/>
                  </a:lnTo>
                  <a:lnTo>
                    <a:pt x="112481" y="44506"/>
                  </a:lnTo>
                  <a:lnTo>
                    <a:pt x="112140" y="45389"/>
                  </a:lnTo>
                  <a:lnTo>
                    <a:pt x="111792" y="46254"/>
                  </a:lnTo>
                  <a:lnTo>
                    <a:pt x="111438" y="47083"/>
                  </a:lnTo>
                  <a:lnTo>
                    <a:pt x="111071" y="47893"/>
                  </a:lnTo>
                  <a:lnTo>
                    <a:pt x="110704" y="48684"/>
                  </a:lnTo>
                  <a:lnTo>
                    <a:pt x="110331" y="49457"/>
                  </a:lnTo>
                  <a:lnTo>
                    <a:pt x="109944" y="50193"/>
                  </a:lnTo>
                  <a:lnTo>
                    <a:pt x="109558" y="50930"/>
                  </a:lnTo>
                  <a:lnTo>
                    <a:pt x="109165" y="51611"/>
                  </a:lnTo>
                  <a:lnTo>
                    <a:pt x="108760" y="52292"/>
                  </a:lnTo>
                  <a:lnTo>
                    <a:pt x="108354" y="52936"/>
                  </a:lnTo>
                  <a:lnTo>
                    <a:pt x="107949" y="53580"/>
                  </a:lnTo>
                  <a:lnTo>
                    <a:pt x="107530" y="54169"/>
                  </a:lnTo>
                  <a:lnTo>
                    <a:pt x="107112" y="54758"/>
                  </a:lnTo>
                  <a:lnTo>
                    <a:pt x="106687" y="55310"/>
                  </a:lnTo>
                  <a:lnTo>
                    <a:pt x="106255" y="55862"/>
                  </a:lnTo>
                  <a:lnTo>
                    <a:pt x="105824" y="56359"/>
                  </a:lnTo>
                  <a:lnTo>
                    <a:pt x="105386" y="56856"/>
                  </a:lnTo>
                  <a:lnTo>
                    <a:pt x="104942" y="57316"/>
                  </a:lnTo>
                  <a:lnTo>
                    <a:pt x="104498" y="57758"/>
                  </a:lnTo>
                  <a:lnTo>
                    <a:pt x="104047" y="58181"/>
                  </a:lnTo>
                  <a:lnTo>
                    <a:pt x="103597" y="58568"/>
                  </a:lnTo>
                  <a:lnTo>
                    <a:pt x="103140" y="58954"/>
                  </a:lnTo>
                  <a:lnTo>
                    <a:pt x="102683" y="59286"/>
                  </a:lnTo>
                  <a:lnTo>
                    <a:pt x="102225" y="59617"/>
                  </a:lnTo>
                  <a:lnTo>
                    <a:pt x="101762" y="59912"/>
                  </a:lnTo>
                  <a:lnTo>
                    <a:pt x="101298" y="60188"/>
                  </a:lnTo>
                  <a:lnTo>
                    <a:pt x="100835" y="60445"/>
                  </a:lnTo>
                  <a:lnTo>
                    <a:pt x="100365" y="60685"/>
                  </a:lnTo>
                  <a:lnTo>
                    <a:pt x="99895" y="60887"/>
                  </a:lnTo>
                  <a:lnTo>
                    <a:pt x="99425" y="61071"/>
                  </a:lnTo>
                  <a:lnTo>
                    <a:pt x="98955" y="61218"/>
                  </a:lnTo>
                  <a:lnTo>
                    <a:pt x="98485" y="61366"/>
                  </a:lnTo>
                  <a:lnTo>
                    <a:pt x="98015" y="61476"/>
                  </a:lnTo>
                  <a:lnTo>
                    <a:pt x="97539" y="61568"/>
                  </a:lnTo>
                  <a:lnTo>
                    <a:pt x="97069" y="61623"/>
                  </a:lnTo>
                  <a:lnTo>
                    <a:pt x="96592" y="61660"/>
                  </a:lnTo>
                  <a:lnTo>
                    <a:pt x="96122" y="61679"/>
                  </a:lnTo>
                  <a:lnTo>
                    <a:pt x="95652" y="61660"/>
                  </a:lnTo>
                  <a:lnTo>
                    <a:pt x="95176" y="61642"/>
                  </a:lnTo>
                  <a:lnTo>
                    <a:pt x="94706" y="61587"/>
                  </a:lnTo>
                  <a:lnTo>
                    <a:pt x="94236" y="61494"/>
                  </a:lnTo>
                  <a:lnTo>
                    <a:pt x="93773" y="61402"/>
                  </a:lnTo>
                  <a:lnTo>
                    <a:pt x="93303" y="61274"/>
                  </a:lnTo>
                  <a:lnTo>
                    <a:pt x="92839" y="61108"/>
                  </a:lnTo>
                  <a:lnTo>
                    <a:pt x="92376" y="60942"/>
                  </a:lnTo>
                  <a:lnTo>
                    <a:pt x="91919" y="60740"/>
                  </a:lnTo>
                  <a:lnTo>
                    <a:pt x="91461" y="60501"/>
                  </a:lnTo>
                  <a:lnTo>
                    <a:pt x="91004" y="60261"/>
                  </a:lnTo>
                  <a:lnTo>
                    <a:pt x="90554" y="59985"/>
                  </a:lnTo>
                  <a:lnTo>
                    <a:pt x="90103" y="59691"/>
                  </a:lnTo>
                  <a:lnTo>
                    <a:pt x="89659" y="59359"/>
                  </a:lnTo>
                  <a:lnTo>
                    <a:pt x="89215" y="59010"/>
                  </a:lnTo>
                  <a:lnTo>
                    <a:pt x="88777" y="58642"/>
                  </a:lnTo>
                  <a:lnTo>
                    <a:pt x="88339" y="58237"/>
                  </a:lnTo>
                  <a:lnTo>
                    <a:pt x="87908" y="57813"/>
                  </a:lnTo>
                  <a:lnTo>
                    <a:pt x="87483" y="57372"/>
                  </a:lnTo>
                  <a:lnTo>
                    <a:pt x="87058" y="56911"/>
                  </a:lnTo>
                  <a:lnTo>
                    <a:pt x="86640" y="56414"/>
                  </a:lnTo>
                  <a:lnTo>
                    <a:pt x="86228" y="55899"/>
                  </a:lnTo>
                  <a:lnTo>
                    <a:pt x="85822" y="55347"/>
                  </a:lnTo>
                  <a:lnTo>
                    <a:pt x="85423" y="54776"/>
                  </a:lnTo>
                  <a:lnTo>
                    <a:pt x="85024" y="54187"/>
                  </a:lnTo>
                  <a:lnTo>
                    <a:pt x="84637" y="53562"/>
                  </a:lnTo>
                  <a:lnTo>
                    <a:pt x="84251" y="52917"/>
                  </a:lnTo>
                  <a:lnTo>
                    <a:pt x="83871" y="52255"/>
                  </a:lnTo>
                  <a:lnTo>
                    <a:pt x="83498" y="51555"/>
                  </a:lnTo>
                  <a:lnTo>
                    <a:pt x="83137" y="50838"/>
                  </a:lnTo>
                  <a:lnTo>
                    <a:pt x="82777" y="50101"/>
                  </a:lnTo>
                  <a:lnTo>
                    <a:pt x="82429" y="49328"/>
                  </a:lnTo>
                  <a:lnTo>
                    <a:pt x="82082" y="48537"/>
                  </a:lnTo>
                  <a:lnTo>
                    <a:pt x="81747" y="47727"/>
                  </a:lnTo>
                  <a:lnTo>
                    <a:pt x="81419" y="46880"/>
                  </a:lnTo>
                  <a:lnTo>
                    <a:pt x="81097" y="46015"/>
                  </a:lnTo>
                  <a:lnTo>
                    <a:pt x="80788" y="45113"/>
                  </a:lnTo>
                  <a:lnTo>
                    <a:pt x="80479" y="44211"/>
                  </a:lnTo>
                  <a:lnTo>
                    <a:pt x="80189" y="43254"/>
                  </a:lnTo>
                  <a:lnTo>
                    <a:pt x="79899" y="42297"/>
                  </a:lnTo>
                  <a:lnTo>
                    <a:pt x="79622" y="41303"/>
                  </a:lnTo>
                  <a:lnTo>
                    <a:pt x="79352" y="40273"/>
                  </a:lnTo>
                  <a:lnTo>
                    <a:pt x="79095" y="39242"/>
                  </a:lnTo>
                  <a:lnTo>
                    <a:pt x="78843" y="38156"/>
                  </a:lnTo>
                  <a:lnTo>
                    <a:pt x="78605" y="37070"/>
                  </a:lnTo>
                  <a:lnTo>
                    <a:pt x="78380" y="35947"/>
                  </a:lnTo>
                  <a:lnTo>
                    <a:pt x="78161" y="34806"/>
                  </a:lnTo>
                  <a:lnTo>
                    <a:pt x="77949" y="33628"/>
                  </a:lnTo>
                  <a:lnTo>
                    <a:pt x="77755" y="32432"/>
                  </a:lnTo>
                  <a:lnTo>
                    <a:pt x="77569" y="31217"/>
                  </a:lnTo>
                  <a:lnTo>
                    <a:pt x="77389" y="29965"/>
                  </a:lnTo>
                  <a:lnTo>
                    <a:pt x="77228" y="28695"/>
                  </a:lnTo>
                  <a:lnTo>
                    <a:pt x="77073" y="27389"/>
                  </a:lnTo>
                  <a:lnTo>
                    <a:pt x="76931" y="26063"/>
                  </a:lnTo>
                  <a:lnTo>
                    <a:pt x="76803" y="24720"/>
                  </a:lnTo>
                  <a:lnTo>
                    <a:pt x="76687" y="23339"/>
                  </a:lnTo>
                  <a:lnTo>
                    <a:pt x="76584" y="21940"/>
                  </a:lnTo>
                  <a:lnTo>
                    <a:pt x="76494" y="20505"/>
                  </a:lnTo>
                  <a:lnTo>
                    <a:pt x="76410" y="19069"/>
                  </a:lnTo>
                  <a:lnTo>
                    <a:pt x="76346" y="17578"/>
                  </a:lnTo>
                  <a:lnTo>
                    <a:pt x="76294" y="16069"/>
                  </a:lnTo>
                  <a:lnTo>
                    <a:pt x="76255" y="14541"/>
                  </a:lnTo>
                  <a:lnTo>
                    <a:pt x="76255" y="14541"/>
                  </a:lnTo>
                  <a:lnTo>
                    <a:pt x="77556" y="14652"/>
                  </a:lnTo>
                  <a:lnTo>
                    <a:pt x="78856" y="14744"/>
                  </a:lnTo>
                  <a:lnTo>
                    <a:pt x="80163" y="14817"/>
                  </a:lnTo>
                  <a:lnTo>
                    <a:pt x="81464" y="14873"/>
                  </a:lnTo>
                  <a:lnTo>
                    <a:pt x="82770" y="14909"/>
                  </a:lnTo>
                  <a:lnTo>
                    <a:pt x="84084" y="14928"/>
                  </a:lnTo>
                  <a:lnTo>
                    <a:pt x="85391" y="14928"/>
                  </a:lnTo>
                  <a:lnTo>
                    <a:pt x="86704" y="14909"/>
                  </a:lnTo>
                  <a:lnTo>
                    <a:pt x="88017" y="14891"/>
                  </a:lnTo>
                  <a:lnTo>
                    <a:pt x="89331" y="14836"/>
                  </a:lnTo>
                  <a:lnTo>
                    <a:pt x="90644" y="14781"/>
                  </a:lnTo>
                  <a:lnTo>
                    <a:pt x="91964" y="14707"/>
                  </a:lnTo>
                  <a:lnTo>
                    <a:pt x="93277" y="14615"/>
                  </a:lnTo>
                  <a:lnTo>
                    <a:pt x="94597" y="14523"/>
                  </a:lnTo>
                  <a:lnTo>
                    <a:pt x="95910" y="14412"/>
                  </a:lnTo>
                  <a:lnTo>
                    <a:pt x="97230" y="14284"/>
                  </a:lnTo>
                  <a:lnTo>
                    <a:pt x="98543" y="14136"/>
                  </a:lnTo>
                  <a:lnTo>
                    <a:pt x="99863" y="13989"/>
                  </a:lnTo>
                  <a:lnTo>
                    <a:pt x="101176" y="13823"/>
                  </a:lnTo>
                  <a:lnTo>
                    <a:pt x="102489" y="13639"/>
                  </a:lnTo>
                  <a:lnTo>
                    <a:pt x="103809" y="13455"/>
                  </a:lnTo>
                  <a:lnTo>
                    <a:pt x="105122" y="13253"/>
                  </a:lnTo>
                  <a:lnTo>
                    <a:pt x="107743" y="12811"/>
                  </a:lnTo>
                  <a:lnTo>
                    <a:pt x="110363" y="12351"/>
                  </a:lnTo>
                  <a:lnTo>
                    <a:pt x="112977" y="11836"/>
                  </a:lnTo>
                  <a:lnTo>
                    <a:pt x="115584" y="11283"/>
                  </a:lnTo>
                  <a:lnTo>
                    <a:pt x="118178" y="10694"/>
                  </a:lnTo>
                  <a:close/>
                  <a:moveTo>
                    <a:pt x="192586" y="11596"/>
                  </a:moveTo>
                  <a:lnTo>
                    <a:pt x="192425" y="14136"/>
                  </a:lnTo>
                  <a:lnTo>
                    <a:pt x="192271" y="16658"/>
                  </a:lnTo>
                  <a:lnTo>
                    <a:pt x="191987" y="21628"/>
                  </a:lnTo>
                  <a:lnTo>
                    <a:pt x="191846" y="24075"/>
                  </a:lnTo>
                  <a:lnTo>
                    <a:pt x="191698" y="26523"/>
                  </a:lnTo>
                  <a:lnTo>
                    <a:pt x="191620" y="27738"/>
                  </a:lnTo>
                  <a:lnTo>
                    <a:pt x="191537" y="28935"/>
                  </a:lnTo>
                  <a:lnTo>
                    <a:pt x="191447" y="30149"/>
                  </a:lnTo>
                  <a:lnTo>
                    <a:pt x="191350" y="31346"/>
                  </a:lnTo>
                  <a:lnTo>
                    <a:pt x="191253" y="32542"/>
                  </a:lnTo>
                  <a:lnTo>
                    <a:pt x="191150" y="33720"/>
                  </a:lnTo>
                  <a:lnTo>
                    <a:pt x="191035" y="34917"/>
                  </a:lnTo>
                  <a:lnTo>
                    <a:pt x="190919" y="36094"/>
                  </a:lnTo>
                  <a:lnTo>
                    <a:pt x="190790" y="37272"/>
                  </a:lnTo>
                  <a:lnTo>
                    <a:pt x="190648" y="38450"/>
                  </a:lnTo>
                  <a:lnTo>
                    <a:pt x="190500" y="39610"/>
                  </a:lnTo>
                  <a:lnTo>
                    <a:pt x="190346" y="40788"/>
                  </a:lnTo>
                  <a:lnTo>
                    <a:pt x="190178" y="41948"/>
                  </a:lnTo>
                  <a:lnTo>
                    <a:pt x="189998" y="43107"/>
                  </a:lnTo>
                  <a:lnTo>
                    <a:pt x="189805" y="44248"/>
                  </a:lnTo>
                  <a:lnTo>
                    <a:pt x="189599" y="45408"/>
                  </a:lnTo>
                  <a:lnTo>
                    <a:pt x="189380" y="46549"/>
                  </a:lnTo>
                  <a:lnTo>
                    <a:pt x="189148" y="47690"/>
                  </a:lnTo>
                  <a:lnTo>
                    <a:pt x="188904" y="48831"/>
                  </a:lnTo>
                  <a:lnTo>
                    <a:pt x="188640" y="49972"/>
                  </a:lnTo>
                  <a:lnTo>
                    <a:pt x="188421" y="50838"/>
                  </a:lnTo>
                  <a:lnTo>
                    <a:pt x="188202" y="51684"/>
                  </a:lnTo>
                  <a:lnTo>
                    <a:pt x="187977" y="52531"/>
                  </a:lnTo>
                  <a:lnTo>
                    <a:pt x="187751" y="53341"/>
                  </a:lnTo>
                  <a:lnTo>
                    <a:pt x="187513" y="54132"/>
                  </a:lnTo>
                  <a:lnTo>
                    <a:pt x="187275" y="54905"/>
                  </a:lnTo>
                  <a:lnTo>
                    <a:pt x="187037" y="55660"/>
                  </a:lnTo>
                  <a:lnTo>
                    <a:pt x="186786" y="56396"/>
                  </a:lnTo>
                  <a:lnTo>
                    <a:pt x="186535" y="57114"/>
                  </a:lnTo>
                  <a:lnTo>
                    <a:pt x="186277" y="57795"/>
                  </a:lnTo>
                  <a:lnTo>
                    <a:pt x="186020" y="58476"/>
                  </a:lnTo>
                  <a:lnTo>
                    <a:pt x="185756" y="59139"/>
                  </a:lnTo>
                  <a:lnTo>
                    <a:pt x="185485" y="59783"/>
                  </a:lnTo>
                  <a:lnTo>
                    <a:pt x="185215" y="60409"/>
                  </a:lnTo>
                  <a:lnTo>
                    <a:pt x="184938" y="61016"/>
                  </a:lnTo>
                  <a:lnTo>
                    <a:pt x="184661" y="61605"/>
                  </a:lnTo>
                  <a:lnTo>
                    <a:pt x="184378" y="62194"/>
                  </a:lnTo>
                  <a:lnTo>
                    <a:pt x="184088" y="62746"/>
                  </a:lnTo>
                  <a:lnTo>
                    <a:pt x="183798" y="63280"/>
                  </a:lnTo>
                  <a:lnTo>
                    <a:pt x="183502" y="63795"/>
                  </a:lnTo>
                  <a:lnTo>
                    <a:pt x="183206" y="64311"/>
                  </a:lnTo>
                  <a:lnTo>
                    <a:pt x="182910" y="64789"/>
                  </a:lnTo>
                  <a:lnTo>
                    <a:pt x="182601" y="65249"/>
                  </a:lnTo>
                  <a:lnTo>
                    <a:pt x="182298" y="65709"/>
                  </a:lnTo>
                  <a:lnTo>
                    <a:pt x="181989" y="66133"/>
                  </a:lnTo>
                  <a:lnTo>
                    <a:pt x="181674" y="66556"/>
                  </a:lnTo>
                  <a:lnTo>
                    <a:pt x="181365" y="66961"/>
                  </a:lnTo>
                  <a:lnTo>
                    <a:pt x="181043" y="67348"/>
                  </a:lnTo>
                  <a:lnTo>
                    <a:pt x="180728" y="67716"/>
                  </a:lnTo>
                  <a:lnTo>
                    <a:pt x="180406" y="68065"/>
                  </a:lnTo>
                  <a:lnTo>
                    <a:pt x="180077" y="68397"/>
                  </a:lnTo>
                  <a:lnTo>
                    <a:pt x="179749" y="68728"/>
                  </a:lnTo>
                  <a:lnTo>
                    <a:pt x="179421" y="69022"/>
                  </a:lnTo>
                  <a:lnTo>
                    <a:pt x="179092" y="69317"/>
                  </a:lnTo>
                  <a:lnTo>
                    <a:pt x="178758" y="69593"/>
                  </a:lnTo>
                  <a:lnTo>
                    <a:pt x="178423" y="69832"/>
                  </a:lnTo>
                  <a:lnTo>
                    <a:pt x="178088" y="70090"/>
                  </a:lnTo>
                  <a:lnTo>
                    <a:pt x="177747" y="70311"/>
                  </a:lnTo>
                  <a:lnTo>
                    <a:pt x="177406" y="70513"/>
                  </a:lnTo>
                  <a:lnTo>
                    <a:pt x="177065" y="70716"/>
                  </a:lnTo>
                  <a:lnTo>
                    <a:pt x="176723" y="70881"/>
                  </a:lnTo>
                  <a:lnTo>
                    <a:pt x="176376" y="71047"/>
                  </a:lnTo>
                  <a:lnTo>
                    <a:pt x="176035" y="71213"/>
                  </a:lnTo>
                  <a:lnTo>
                    <a:pt x="175687" y="71342"/>
                  </a:lnTo>
                  <a:lnTo>
                    <a:pt x="175339" y="71452"/>
                  </a:lnTo>
                  <a:lnTo>
                    <a:pt x="174985" y="71562"/>
                  </a:lnTo>
                  <a:lnTo>
                    <a:pt x="174638" y="71654"/>
                  </a:lnTo>
                  <a:lnTo>
                    <a:pt x="174283" y="71728"/>
                  </a:lnTo>
                  <a:lnTo>
                    <a:pt x="173936" y="71802"/>
                  </a:lnTo>
                  <a:lnTo>
                    <a:pt x="173582" y="71839"/>
                  </a:lnTo>
                  <a:lnTo>
                    <a:pt x="173228" y="71875"/>
                  </a:lnTo>
                  <a:lnTo>
                    <a:pt x="172874" y="71894"/>
                  </a:lnTo>
                  <a:lnTo>
                    <a:pt x="172172" y="71894"/>
                  </a:lnTo>
                  <a:lnTo>
                    <a:pt x="171818" y="71875"/>
                  </a:lnTo>
                  <a:lnTo>
                    <a:pt x="171457" y="71839"/>
                  </a:lnTo>
                  <a:lnTo>
                    <a:pt x="171103" y="71783"/>
                  </a:lnTo>
                  <a:lnTo>
                    <a:pt x="170749" y="71728"/>
                  </a:lnTo>
                  <a:lnTo>
                    <a:pt x="170395" y="71654"/>
                  </a:lnTo>
                  <a:lnTo>
                    <a:pt x="170041" y="71562"/>
                  </a:lnTo>
                  <a:lnTo>
                    <a:pt x="169693" y="71470"/>
                  </a:lnTo>
                  <a:lnTo>
                    <a:pt x="169339" y="71342"/>
                  </a:lnTo>
                  <a:lnTo>
                    <a:pt x="168985" y="71231"/>
                  </a:lnTo>
                  <a:lnTo>
                    <a:pt x="168631" y="71084"/>
                  </a:lnTo>
                  <a:lnTo>
                    <a:pt x="168148" y="70881"/>
                  </a:lnTo>
                  <a:lnTo>
                    <a:pt x="167646" y="70642"/>
                  </a:lnTo>
                  <a:lnTo>
                    <a:pt x="167131" y="70403"/>
                  </a:lnTo>
                  <a:lnTo>
                    <a:pt x="166603" y="70127"/>
                  </a:lnTo>
                  <a:lnTo>
                    <a:pt x="166062" y="69814"/>
                  </a:lnTo>
                  <a:lnTo>
                    <a:pt x="165509" y="69483"/>
                  </a:lnTo>
                  <a:lnTo>
                    <a:pt x="164949" y="69133"/>
                  </a:lnTo>
                  <a:lnTo>
                    <a:pt x="164382" y="68746"/>
                  </a:lnTo>
                  <a:lnTo>
                    <a:pt x="163809" y="68341"/>
                  </a:lnTo>
                  <a:lnTo>
                    <a:pt x="163230" y="67918"/>
                  </a:lnTo>
                  <a:lnTo>
                    <a:pt x="162650" y="67458"/>
                  </a:lnTo>
                  <a:lnTo>
                    <a:pt x="162065" y="66961"/>
                  </a:lnTo>
                  <a:lnTo>
                    <a:pt x="161479" y="66446"/>
                  </a:lnTo>
                  <a:lnTo>
                    <a:pt x="160899" y="65912"/>
                  </a:lnTo>
                  <a:lnTo>
                    <a:pt x="160313" y="65341"/>
                  </a:lnTo>
                  <a:lnTo>
                    <a:pt x="159734" y="64752"/>
                  </a:lnTo>
                  <a:lnTo>
                    <a:pt x="159161" y="64127"/>
                  </a:lnTo>
                  <a:lnTo>
                    <a:pt x="158595" y="63482"/>
                  </a:lnTo>
                  <a:lnTo>
                    <a:pt x="158035" y="62801"/>
                  </a:lnTo>
                  <a:lnTo>
                    <a:pt x="157487" y="62102"/>
                  </a:lnTo>
                  <a:lnTo>
                    <a:pt x="156947" y="61366"/>
                  </a:lnTo>
                  <a:lnTo>
                    <a:pt x="156412" y="60611"/>
                  </a:lnTo>
                  <a:lnTo>
                    <a:pt x="156155" y="60206"/>
                  </a:lnTo>
                  <a:lnTo>
                    <a:pt x="155897" y="59820"/>
                  </a:lnTo>
                  <a:lnTo>
                    <a:pt x="155646" y="59396"/>
                  </a:lnTo>
                  <a:lnTo>
                    <a:pt x="155395" y="58991"/>
                  </a:lnTo>
                  <a:lnTo>
                    <a:pt x="155150" y="58568"/>
                  </a:lnTo>
                  <a:lnTo>
                    <a:pt x="154912" y="58145"/>
                  </a:lnTo>
                  <a:lnTo>
                    <a:pt x="154674" y="57703"/>
                  </a:lnTo>
                  <a:lnTo>
                    <a:pt x="154442" y="57261"/>
                  </a:lnTo>
                  <a:lnTo>
                    <a:pt x="154217" y="56819"/>
                  </a:lnTo>
                  <a:lnTo>
                    <a:pt x="153992" y="56359"/>
                  </a:lnTo>
                  <a:lnTo>
                    <a:pt x="153773" y="55881"/>
                  </a:lnTo>
                  <a:lnTo>
                    <a:pt x="153560" y="55421"/>
                  </a:lnTo>
                  <a:lnTo>
                    <a:pt x="153354" y="54942"/>
                  </a:lnTo>
                  <a:lnTo>
                    <a:pt x="153148" y="54445"/>
                  </a:lnTo>
                  <a:lnTo>
                    <a:pt x="152955" y="53948"/>
                  </a:lnTo>
                  <a:lnTo>
                    <a:pt x="152762" y="53451"/>
                  </a:lnTo>
                  <a:lnTo>
                    <a:pt x="152582" y="52936"/>
                  </a:lnTo>
                  <a:lnTo>
                    <a:pt x="152401" y="52420"/>
                  </a:lnTo>
                  <a:lnTo>
                    <a:pt x="152228" y="51905"/>
                  </a:lnTo>
                  <a:lnTo>
                    <a:pt x="152067" y="51371"/>
                  </a:lnTo>
                  <a:lnTo>
                    <a:pt x="151912" y="50856"/>
                  </a:lnTo>
                  <a:lnTo>
                    <a:pt x="151771" y="50359"/>
                  </a:lnTo>
                  <a:lnTo>
                    <a:pt x="151629" y="49844"/>
                  </a:lnTo>
                  <a:lnTo>
                    <a:pt x="151494" y="49328"/>
                  </a:lnTo>
                  <a:lnTo>
                    <a:pt x="151359" y="48794"/>
                  </a:lnTo>
                  <a:lnTo>
                    <a:pt x="151230" y="48279"/>
                  </a:lnTo>
                  <a:lnTo>
                    <a:pt x="151107" y="47745"/>
                  </a:lnTo>
                  <a:lnTo>
                    <a:pt x="150985" y="47212"/>
                  </a:lnTo>
                  <a:lnTo>
                    <a:pt x="150753" y="46126"/>
                  </a:lnTo>
                  <a:lnTo>
                    <a:pt x="150535" y="45040"/>
                  </a:lnTo>
                  <a:lnTo>
                    <a:pt x="150328" y="43935"/>
                  </a:lnTo>
                  <a:lnTo>
                    <a:pt x="150135" y="42813"/>
                  </a:lnTo>
                  <a:lnTo>
                    <a:pt x="149955" y="41671"/>
                  </a:lnTo>
                  <a:lnTo>
                    <a:pt x="149788" y="40530"/>
                  </a:lnTo>
                  <a:lnTo>
                    <a:pt x="149627" y="39389"/>
                  </a:lnTo>
                  <a:lnTo>
                    <a:pt x="149472" y="38230"/>
                  </a:lnTo>
                  <a:lnTo>
                    <a:pt x="149331" y="37052"/>
                  </a:lnTo>
                  <a:lnTo>
                    <a:pt x="149195" y="35874"/>
                  </a:lnTo>
                  <a:lnTo>
                    <a:pt x="149067" y="34696"/>
                  </a:lnTo>
                  <a:lnTo>
                    <a:pt x="148944" y="33499"/>
                  </a:lnTo>
                  <a:lnTo>
                    <a:pt x="148828" y="32303"/>
                  </a:lnTo>
                  <a:lnTo>
                    <a:pt x="148713" y="31107"/>
                  </a:lnTo>
                  <a:lnTo>
                    <a:pt x="148500" y="28677"/>
                  </a:lnTo>
                  <a:lnTo>
                    <a:pt x="148294" y="26266"/>
                  </a:lnTo>
                  <a:lnTo>
                    <a:pt x="148095" y="23836"/>
                  </a:lnTo>
                  <a:lnTo>
                    <a:pt x="147889" y="21407"/>
                  </a:lnTo>
                  <a:lnTo>
                    <a:pt x="147676" y="18995"/>
                  </a:lnTo>
                  <a:lnTo>
                    <a:pt x="147567" y="17799"/>
                  </a:lnTo>
                  <a:lnTo>
                    <a:pt x="147451" y="16603"/>
                  </a:lnTo>
                  <a:lnTo>
                    <a:pt x="147328" y="15406"/>
                  </a:lnTo>
                  <a:lnTo>
                    <a:pt x="147200" y="14210"/>
                  </a:lnTo>
                  <a:lnTo>
                    <a:pt x="148590" y="14560"/>
                  </a:lnTo>
                  <a:lnTo>
                    <a:pt x="149987" y="14854"/>
                  </a:lnTo>
                  <a:lnTo>
                    <a:pt x="151384" y="15112"/>
                  </a:lnTo>
                  <a:lnTo>
                    <a:pt x="152794" y="15351"/>
                  </a:lnTo>
                  <a:lnTo>
                    <a:pt x="154204" y="15535"/>
                  </a:lnTo>
                  <a:lnTo>
                    <a:pt x="155620" y="15701"/>
                  </a:lnTo>
                  <a:lnTo>
                    <a:pt x="157037" y="15830"/>
                  </a:lnTo>
                  <a:lnTo>
                    <a:pt x="158459" y="15940"/>
                  </a:lnTo>
                  <a:lnTo>
                    <a:pt x="159882" y="16014"/>
                  </a:lnTo>
                  <a:lnTo>
                    <a:pt x="161311" y="16051"/>
                  </a:lnTo>
                  <a:lnTo>
                    <a:pt x="162741" y="16069"/>
                  </a:lnTo>
                  <a:lnTo>
                    <a:pt x="164176" y="16051"/>
                  </a:lnTo>
                  <a:lnTo>
                    <a:pt x="165612" y="16014"/>
                  </a:lnTo>
                  <a:lnTo>
                    <a:pt x="167041" y="15959"/>
                  </a:lnTo>
                  <a:lnTo>
                    <a:pt x="168477" y="15867"/>
                  </a:lnTo>
                  <a:lnTo>
                    <a:pt x="169912" y="15756"/>
                  </a:lnTo>
                  <a:lnTo>
                    <a:pt x="171348" y="15627"/>
                  </a:lnTo>
                  <a:lnTo>
                    <a:pt x="172783" y="15480"/>
                  </a:lnTo>
                  <a:lnTo>
                    <a:pt x="174219" y="15296"/>
                  </a:lnTo>
                  <a:lnTo>
                    <a:pt x="175648" y="15112"/>
                  </a:lnTo>
                  <a:lnTo>
                    <a:pt x="177077" y="14891"/>
                  </a:lnTo>
                  <a:lnTo>
                    <a:pt x="178507" y="14670"/>
                  </a:lnTo>
                  <a:lnTo>
                    <a:pt x="179936" y="14431"/>
                  </a:lnTo>
                  <a:lnTo>
                    <a:pt x="181359" y="14155"/>
                  </a:lnTo>
                  <a:lnTo>
                    <a:pt x="182775" y="13879"/>
                  </a:lnTo>
                  <a:lnTo>
                    <a:pt x="184191" y="13584"/>
                  </a:lnTo>
                  <a:lnTo>
                    <a:pt x="185608" y="13290"/>
                  </a:lnTo>
                  <a:lnTo>
                    <a:pt x="187011" y="12977"/>
                  </a:lnTo>
                  <a:lnTo>
                    <a:pt x="188414" y="12645"/>
                  </a:lnTo>
                  <a:lnTo>
                    <a:pt x="189811" y="12314"/>
                  </a:lnTo>
                  <a:lnTo>
                    <a:pt x="192586" y="11596"/>
                  </a:lnTo>
                  <a:close/>
                  <a:moveTo>
                    <a:pt x="105992" y="68875"/>
                  </a:moveTo>
                  <a:lnTo>
                    <a:pt x="105805" y="70458"/>
                  </a:lnTo>
                  <a:lnTo>
                    <a:pt x="105625" y="72041"/>
                  </a:lnTo>
                  <a:lnTo>
                    <a:pt x="105457" y="73642"/>
                  </a:lnTo>
                  <a:lnTo>
                    <a:pt x="105296" y="75244"/>
                  </a:lnTo>
                  <a:lnTo>
                    <a:pt x="105142" y="76863"/>
                  </a:lnTo>
                  <a:lnTo>
                    <a:pt x="104994" y="78483"/>
                  </a:lnTo>
                  <a:lnTo>
                    <a:pt x="104852" y="80103"/>
                  </a:lnTo>
                  <a:lnTo>
                    <a:pt x="104717" y="81722"/>
                  </a:lnTo>
                  <a:lnTo>
                    <a:pt x="104588" y="83342"/>
                  </a:lnTo>
                  <a:lnTo>
                    <a:pt x="104466" y="84980"/>
                  </a:lnTo>
                  <a:lnTo>
                    <a:pt x="104350" y="86618"/>
                  </a:lnTo>
                  <a:lnTo>
                    <a:pt x="104240" y="88257"/>
                  </a:lnTo>
                  <a:lnTo>
                    <a:pt x="104137" y="89895"/>
                  </a:lnTo>
                  <a:lnTo>
                    <a:pt x="104041" y="91533"/>
                  </a:lnTo>
                  <a:lnTo>
                    <a:pt x="103957" y="93171"/>
                  </a:lnTo>
                  <a:lnTo>
                    <a:pt x="103874" y="94809"/>
                  </a:lnTo>
                  <a:lnTo>
                    <a:pt x="103358" y="94514"/>
                  </a:lnTo>
                  <a:lnTo>
                    <a:pt x="102837" y="94238"/>
                  </a:lnTo>
                  <a:lnTo>
                    <a:pt x="102309" y="93981"/>
                  </a:lnTo>
                  <a:lnTo>
                    <a:pt x="101775" y="93760"/>
                  </a:lnTo>
                  <a:lnTo>
                    <a:pt x="101240" y="93557"/>
                  </a:lnTo>
                  <a:lnTo>
                    <a:pt x="100700" y="93373"/>
                  </a:lnTo>
                  <a:lnTo>
                    <a:pt x="100152" y="93226"/>
                  </a:lnTo>
                  <a:lnTo>
                    <a:pt x="99605" y="93079"/>
                  </a:lnTo>
                  <a:lnTo>
                    <a:pt x="99052" y="92968"/>
                  </a:lnTo>
                  <a:lnTo>
                    <a:pt x="98498" y="92876"/>
                  </a:lnTo>
                  <a:lnTo>
                    <a:pt x="97938" y="92803"/>
                  </a:lnTo>
                  <a:lnTo>
                    <a:pt x="97378" y="92748"/>
                  </a:lnTo>
                  <a:lnTo>
                    <a:pt x="96818" y="92711"/>
                  </a:lnTo>
                  <a:lnTo>
                    <a:pt x="96258" y="92692"/>
                  </a:lnTo>
                  <a:lnTo>
                    <a:pt x="95691" y="92692"/>
                  </a:lnTo>
                  <a:lnTo>
                    <a:pt x="95131" y="92711"/>
                  </a:lnTo>
                  <a:lnTo>
                    <a:pt x="94564" y="92748"/>
                  </a:lnTo>
                  <a:lnTo>
                    <a:pt x="93998" y="92803"/>
                  </a:lnTo>
                  <a:lnTo>
                    <a:pt x="93431" y="92858"/>
                  </a:lnTo>
                  <a:lnTo>
                    <a:pt x="92871" y="92932"/>
                  </a:lnTo>
                  <a:lnTo>
                    <a:pt x="92305" y="93024"/>
                  </a:lnTo>
                  <a:lnTo>
                    <a:pt x="91745" y="93134"/>
                  </a:lnTo>
                  <a:lnTo>
                    <a:pt x="91185" y="93244"/>
                  </a:lnTo>
                  <a:lnTo>
                    <a:pt x="90631" y="93373"/>
                  </a:lnTo>
                  <a:lnTo>
                    <a:pt x="90077" y="93502"/>
                  </a:lnTo>
                  <a:lnTo>
                    <a:pt x="89524" y="93668"/>
                  </a:lnTo>
                  <a:lnTo>
                    <a:pt x="88429" y="93981"/>
                  </a:lnTo>
                  <a:lnTo>
                    <a:pt x="87354" y="94349"/>
                  </a:lnTo>
                  <a:lnTo>
                    <a:pt x="86298" y="94735"/>
                  </a:lnTo>
                  <a:lnTo>
                    <a:pt x="86389" y="93208"/>
                  </a:lnTo>
                  <a:lnTo>
                    <a:pt x="86479" y="91698"/>
                  </a:lnTo>
                  <a:lnTo>
                    <a:pt x="86575" y="90171"/>
                  </a:lnTo>
                  <a:lnTo>
                    <a:pt x="86678" y="88643"/>
                  </a:lnTo>
                  <a:lnTo>
                    <a:pt x="86781" y="87134"/>
                  </a:lnTo>
                  <a:lnTo>
                    <a:pt x="86891" y="85606"/>
                  </a:lnTo>
                  <a:lnTo>
                    <a:pt x="87007" y="84078"/>
                  </a:lnTo>
                  <a:lnTo>
                    <a:pt x="87129" y="82551"/>
                  </a:lnTo>
                  <a:lnTo>
                    <a:pt x="87258" y="81023"/>
                  </a:lnTo>
                  <a:lnTo>
                    <a:pt x="87386" y="79495"/>
                  </a:lnTo>
                  <a:lnTo>
                    <a:pt x="87522" y="77968"/>
                  </a:lnTo>
                  <a:lnTo>
                    <a:pt x="87670" y="76440"/>
                  </a:lnTo>
                  <a:lnTo>
                    <a:pt x="87818" y="74894"/>
                  </a:lnTo>
                  <a:lnTo>
                    <a:pt x="87972" y="73348"/>
                  </a:lnTo>
                  <a:lnTo>
                    <a:pt x="88133" y="71820"/>
                  </a:lnTo>
                  <a:lnTo>
                    <a:pt x="88301" y="70274"/>
                  </a:lnTo>
                  <a:lnTo>
                    <a:pt x="88841" y="70624"/>
                  </a:lnTo>
                  <a:lnTo>
                    <a:pt x="89376" y="70955"/>
                  </a:lnTo>
                  <a:lnTo>
                    <a:pt x="89923" y="71268"/>
                  </a:lnTo>
                  <a:lnTo>
                    <a:pt x="90470" y="71562"/>
                  </a:lnTo>
                  <a:lnTo>
                    <a:pt x="91017" y="71820"/>
                  </a:lnTo>
                  <a:lnTo>
                    <a:pt x="91571" y="72041"/>
                  </a:lnTo>
                  <a:lnTo>
                    <a:pt x="92125" y="72243"/>
                  </a:lnTo>
                  <a:lnTo>
                    <a:pt x="92685" y="72428"/>
                  </a:lnTo>
                  <a:lnTo>
                    <a:pt x="93245" y="72575"/>
                  </a:lnTo>
                  <a:lnTo>
                    <a:pt x="93805" y="72704"/>
                  </a:lnTo>
                  <a:lnTo>
                    <a:pt x="94365" y="72814"/>
                  </a:lnTo>
                  <a:lnTo>
                    <a:pt x="94931" y="72888"/>
                  </a:lnTo>
                  <a:lnTo>
                    <a:pt x="95492" y="72924"/>
                  </a:lnTo>
                  <a:lnTo>
                    <a:pt x="96058" y="72943"/>
                  </a:lnTo>
                  <a:lnTo>
                    <a:pt x="96625" y="72943"/>
                  </a:lnTo>
                  <a:lnTo>
                    <a:pt x="97191" y="72906"/>
                  </a:lnTo>
                  <a:lnTo>
                    <a:pt x="97751" y="72851"/>
                  </a:lnTo>
                  <a:lnTo>
                    <a:pt x="98318" y="72777"/>
                  </a:lnTo>
                  <a:lnTo>
                    <a:pt x="98878" y="72667"/>
                  </a:lnTo>
                  <a:lnTo>
                    <a:pt x="99444" y="72538"/>
                  </a:lnTo>
                  <a:lnTo>
                    <a:pt x="100004" y="72372"/>
                  </a:lnTo>
                  <a:lnTo>
                    <a:pt x="100558" y="72188"/>
                  </a:lnTo>
                  <a:lnTo>
                    <a:pt x="101118" y="71967"/>
                  </a:lnTo>
                  <a:lnTo>
                    <a:pt x="101672" y="71728"/>
                  </a:lnTo>
                  <a:lnTo>
                    <a:pt x="102225" y="71452"/>
                  </a:lnTo>
                  <a:lnTo>
                    <a:pt x="102773" y="71176"/>
                  </a:lnTo>
                  <a:lnTo>
                    <a:pt x="103320" y="70845"/>
                  </a:lnTo>
                  <a:lnTo>
                    <a:pt x="103861" y="70513"/>
                  </a:lnTo>
                  <a:lnTo>
                    <a:pt x="104401" y="70145"/>
                  </a:lnTo>
                  <a:lnTo>
                    <a:pt x="104936" y="69740"/>
                  </a:lnTo>
                  <a:lnTo>
                    <a:pt x="105464" y="69317"/>
                  </a:lnTo>
                  <a:lnTo>
                    <a:pt x="105992" y="68875"/>
                  </a:lnTo>
                  <a:close/>
                  <a:moveTo>
                    <a:pt x="159676" y="76734"/>
                  </a:moveTo>
                  <a:lnTo>
                    <a:pt x="160146" y="77250"/>
                  </a:lnTo>
                  <a:lnTo>
                    <a:pt x="160622" y="77747"/>
                  </a:lnTo>
                  <a:lnTo>
                    <a:pt x="161099" y="78244"/>
                  </a:lnTo>
                  <a:lnTo>
                    <a:pt x="161582" y="78704"/>
                  </a:lnTo>
                  <a:lnTo>
                    <a:pt x="162058" y="79164"/>
                  </a:lnTo>
                  <a:lnTo>
                    <a:pt x="162541" y="79606"/>
                  </a:lnTo>
                  <a:lnTo>
                    <a:pt x="163024" y="80011"/>
                  </a:lnTo>
                  <a:lnTo>
                    <a:pt x="163513" y="80416"/>
                  </a:lnTo>
                  <a:lnTo>
                    <a:pt x="163996" y="80802"/>
                  </a:lnTo>
                  <a:lnTo>
                    <a:pt x="164485" y="81152"/>
                  </a:lnTo>
                  <a:lnTo>
                    <a:pt x="164974" y="81502"/>
                  </a:lnTo>
                  <a:lnTo>
                    <a:pt x="165464" y="81814"/>
                  </a:lnTo>
                  <a:lnTo>
                    <a:pt x="165959" y="82127"/>
                  </a:lnTo>
                  <a:lnTo>
                    <a:pt x="166449" y="82403"/>
                  </a:lnTo>
                  <a:lnTo>
                    <a:pt x="166944" y="82661"/>
                  </a:lnTo>
                  <a:lnTo>
                    <a:pt x="167440" y="82900"/>
                  </a:lnTo>
                  <a:lnTo>
                    <a:pt x="167936" y="83121"/>
                  </a:lnTo>
                  <a:lnTo>
                    <a:pt x="168432" y="83324"/>
                  </a:lnTo>
                  <a:lnTo>
                    <a:pt x="168927" y="83508"/>
                  </a:lnTo>
                  <a:lnTo>
                    <a:pt x="169423" y="83655"/>
                  </a:lnTo>
                  <a:lnTo>
                    <a:pt x="169925" y="83784"/>
                  </a:lnTo>
                  <a:lnTo>
                    <a:pt x="170421" y="83894"/>
                  </a:lnTo>
                  <a:lnTo>
                    <a:pt x="170923" y="83986"/>
                  </a:lnTo>
                  <a:lnTo>
                    <a:pt x="171419" y="84042"/>
                  </a:lnTo>
                  <a:lnTo>
                    <a:pt x="171921" y="84078"/>
                  </a:lnTo>
                  <a:lnTo>
                    <a:pt x="172417" y="84097"/>
                  </a:lnTo>
                  <a:lnTo>
                    <a:pt x="172919" y="84097"/>
                  </a:lnTo>
                  <a:lnTo>
                    <a:pt x="173421" y="84060"/>
                  </a:lnTo>
                  <a:lnTo>
                    <a:pt x="173917" y="84005"/>
                  </a:lnTo>
                  <a:lnTo>
                    <a:pt x="174419" y="83931"/>
                  </a:lnTo>
                  <a:lnTo>
                    <a:pt x="174914" y="83821"/>
                  </a:lnTo>
                  <a:lnTo>
                    <a:pt x="175417" y="83692"/>
                  </a:lnTo>
                  <a:lnTo>
                    <a:pt x="175803" y="83545"/>
                  </a:lnTo>
                  <a:lnTo>
                    <a:pt x="176195" y="83361"/>
                  </a:lnTo>
                  <a:lnTo>
                    <a:pt x="176595" y="83158"/>
                  </a:lnTo>
                  <a:lnTo>
                    <a:pt x="177000" y="82919"/>
                  </a:lnTo>
                  <a:lnTo>
                    <a:pt x="177399" y="82661"/>
                  </a:lnTo>
                  <a:lnTo>
                    <a:pt x="177805" y="82403"/>
                  </a:lnTo>
                  <a:lnTo>
                    <a:pt x="178210" y="82109"/>
                  </a:lnTo>
                  <a:lnTo>
                    <a:pt x="178623" y="81796"/>
                  </a:lnTo>
                  <a:lnTo>
                    <a:pt x="178771" y="84796"/>
                  </a:lnTo>
                  <a:lnTo>
                    <a:pt x="178906" y="87778"/>
                  </a:lnTo>
                  <a:lnTo>
                    <a:pt x="179035" y="90760"/>
                  </a:lnTo>
                  <a:lnTo>
                    <a:pt x="179157" y="93723"/>
                  </a:lnTo>
                  <a:lnTo>
                    <a:pt x="179266" y="96668"/>
                  </a:lnTo>
                  <a:lnTo>
                    <a:pt x="179363" y="99594"/>
                  </a:lnTo>
                  <a:lnTo>
                    <a:pt x="179459" y="102521"/>
                  </a:lnTo>
                  <a:lnTo>
                    <a:pt x="179537" y="105448"/>
                  </a:lnTo>
                  <a:lnTo>
                    <a:pt x="178429" y="105263"/>
                  </a:lnTo>
                  <a:lnTo>
                    <a:pt x="177309" y="105116"/>
                  </a:lnTo>
                  <a:lnTo>
                    <a:pt x="176183" y="104987"/>
                  </a:lnTo>
                  <a:lnTo>
                    <a:pt x="175056" y="104859"/>
                  </a:lnTo>
                  <a:lnTo>
                    <a:pt x="173917" y="104785"/>
                  </a:lnTo>
                  <a:lnTo>
                    <a:pt x="172777" y="104711"/>
                  </a:lnTo>
                  <a:lnTo>
                    <a:pt x="171638" y="104674"/>
                  </a:lnTo>
                  <a:lnTo>
                    <a:pt x="170498" y="104674"/>
                  </a:lnTo>
                  <a:lnTo>
                    <a:pt x="169359" y="104693"/>
                  </a:lnTo>
                  <a:lnTo>
                    <a:pt x="168219" y="104748"/>
                  </a:lnTo>
                  <a:lnTo>
                    <a:pt x="167080" y="104840"/>
                  </a:lnTo>
                  <a:lnTo>
                    <a:pt x="165947" y="104969"/>
                  </a:lnTo>
                  <a:lnTo>
                    <a:pt x="164820" y="105135"/>
                  </a:lnTo>
                  <a:lnTo>
                    <a:pt x="163700" y="105337"/>
                  </a:lnTo>
                  <a:lnTo>
                    <a:pt x="162586" y="105576"/>
                  </a:lnTo>
                  <a:lnTo>
                    <a:pt x="162032" y="105705"/>
                  </a:lnTo>
                  <a:lnTo>
                    <a:pt x="161479" y="105852"/>
                  </a:lnTo>
                  <a:lnTo>
                    <a:pt x="161408" y="105871"/>
                  </a:lnTo>
                  <a:lnTo>
                    <a:pt x="161337" y="105889"/>
                  </a:lnTo>
                  <a:lnTo>
                    <a:pt x="161273" y="105944"/>
                  </a:lnTo>
                  <a:lnTo>
                    <a:pt x="161208" y="106000"/>
                  </a:lnTo>
                  <a:lnTo>
                    <a:pt x="161086" y="106129"/>
                  </a:lnTo>
                  <a:lnTo>
                    <a:pt x="160964" y="106257"/>
                  </a:lnTo>
                  <a:lnTo>
                    <a:pt x="160944" y="104380"/>
                  </a:lnTo>
                  <a:lnTo>
                    <a:pt x="160919" y="102503"/>
                  </a:lnTo>
                  <a:lnTo>
                    <a:pt x="160880" y="100625"/>
                  </a:lnTo>
                  <a:lnTo>
                    <a:pt x="160841" y="98748"/>
                  </a:lnTo>
                  <a:lnTo>
                    <a:pt x="160790" y="96870"/>
                  </a:lnTo>
                  <a:lnTo>
                    <a:pt x="160732" y="94993"/>
                  </a:lnTo>
                  <a:lnTo>
                    <a:pt x="160661" y="93134"/>
                  </a:lnTo>
                  <a:lnTo>
                    <a:pt x="160590" y="91275"/>
                  </a:lnTo>
                  <a:lnTo>
                    <a:pt x="160507" y="89434"/>
                  </a:lnTo>
                  <a:lnTo>
                    <a:pt x="160410" y="87594"/>
                  </a:lnTo>
                  <a:lnTo>
                    <a:pt x="160313" y="85753"/>
                  </a:lnTo>
                  <a:lnTo>
                    <a:pt x="160204" y="83931"/>
                  </a:lnTo>
                  <a:lnTo>
                    <a:pt x="160088" y="82109"/>
                  </a:lnTo>
                  <a:lnTo>
                    <a:pt x="159959" y="80305"/>
                  </a:lnTo>
                  <a:lnTo>
                    <a:pt x="159824" y="78520"/>
                  </a:lnTo>
                  <a:lnTo>
                    <a:pt x="159676" y="76734"/>
                  </a:lnTo>
                  <a:close/>
                  <a:moveTo>
                    <a:pt x="103584" y="102171"/>
                  </a:moveTo>
                  <a:lnTo>
                    <a:pt x="103519" y="104380"/>
                  </a:lnTo>
                  <a:lnTo>
                    <a:pt x="103468" y="106607"/>
                  </a:lnTo>
                  <a:lnTo>
                    <a:pt x="103429" y="108816"/>
                  </a:lnTo>
                  <a:lnTo>
                    <a:pt x="103397" y="111043"/>
                  </a:lnTo>
                  <a:lnTo>
                    <a:pt x="103378" y="113270"/>
                  </a:lnTo>
                  <a:lnTo>
                    <a:pt x="103371" y="115497"/>
                  </a:lnTo>
                  <a:lnTo>
                    <a:pt x="103371" y="117724"/>
                  </a:lnTo>
                  <a:lnTo>
                    <a:pt x="103391" y="119951"/>
                  </a:lnTo>
                  <a:lnTo>
                    <a:pt x="103416" y="122197"/>
                  </a:lnTo>
                  <a:lnTo>
                    <a:pt x="103449" y="124405"/>
                  </a:lnTo>
                  <a:lnTo>
                    <a:pt x="103500" y="126633"/>
                  </a:lnTo>
                  <a:lnTo>
                    <a:pt x="103558" y="128860"/>
                  </a:lnTo>
                  <a:lnTo>
                    <a:pt x="103629" y="131068"/>
                  </a:lnTo>
                  <a:lnTo>
                    <a:pt x="103706" y="133277"/>
                  </a:lnTo>
                  <a:lnTo>
                    <a:pt x="103796" y="135486"/>
                  </a:lnTo>
                  <a:lnTo>
                    <a:pt x="103899" y="137676"/>
                  </a:lnTo>
                  <a:lnTo>
                    <a:pt x="103668" y="137492"/>
                  </a:lnTo>
                  <a:lnTo>
                    <a:pt x="103429" y="137326"/>
                  </a:lnTo>
                  <a:lnTo>
                    <a:pt x="103191" y="137161"/>
                  </a:lnTo>
                  <a:lnTo>
                    <a:pt x="102953" y="137032"/>
                  </a:lnTo>
                  <a:lnTo>
                    <a:pt x="102708" y="136885"/>
                  </a:lnTo>
                  <a:lnTo>
                    <a:pt x="102470" y="136774"/>
                  </a:lnTo>
                  <a:lnTo>
                    <a:pt x="101981" y="136553"/>
                  </a:lnTo>
                  <a:lnTo>
                    <a:pt x="101492" y="136369"/>
                  </a:lnTo>
                  <a:lnTo>
                    <a:pt x="100996" y="136240"/>
                  </a:lnTo>
                  <a:lnTo>
                    <a:pt x="100494" y="136130"/>
                  </a:lnTo>
                  <a:lnTo>
                    <a:pt x="99992" y="136038"/>
                  </a:lnTo>
                  <a:lnTo>
                    <a:pt x="99489" y="135983"/>
                  </a:lnTo>
                  <a:lnTo>
                    <a:pt x="98987" y="135928"/>
                  </a:lnTo>
                  <a:lnTo>
                    <a:pt x="97983" y="135872"/>
                  </a:lnTo>
                  <a:lnTo>
                    <a:pt x="96985" y="135854"/>
                  </a:lnTo>
                  <a:lnTo>
                    <a:pt x="96000" y="135799"/>
                  </a:lnTo>
                  <a:lnTo>
                    <a:pt x="94803" y="135670"/>
                  </a:lnTo>
                  <a:lnTo>
                    <a:pt x="93599" y="135504"/>
                  </a:lnTo>
                  <a:lnTo>
                    <a:pt x="92395" y="135357"/>
                  </a:lnTo>
                  <a:lnTo>
                    <a:pt x="91790" y="135283"/>
                  </a:lnTo>
                  <a:lnTo>
                    <a:pt x="91185" y="135247"/>
                  </a:lnTo>
                  <a:lnTo>
                    <a:pt x="90580" y="135210"/>
                  </a:lnTo>
                  <a:lnTo>
                    <a:pt x="89974" y="135191"/>
                  </a:lnTo>
                  <a:lnTo>
                    <a:pt x="89369" y="135210"/>
                  </a:lnTo>
                  <a:lnTo>
                    <a:pt x="88770" y="135247"/>
                  </a:lnTo>
                  <a:lnTo>
                    <a:pt x="88172" y="135302"/>
                  </a:lnTo>
                  <a:lnTo>
                    <a:pt x="87573" y="135412"/>
                  </a:lnTo>
                  <a:lnTo>
                    <a:pt x="86974" y="135541"/>
                  </a:lnTo>
                  <a:lnTo>
                    <a:pt x="86382" y="135725"/>
                  </a:lnTo>
                  <a:lnTo>
                    <a:pt x="86311" y="135762"/>
                  </a:lnTo>
                  <a:lnTo>
                    <a:pt x="86247" y="135817"/>
                  </a:lnTo>
                  <a:lnTo>
                    <a:pt x="86118" y="135928"/>
                  </a:lnTo>
                  <a:lnTo>
                    <a:pt x="85996" y="136075"/>
                  </a:lnTo>
                  <a:lnTo>
                    <a:pt x="85867" y="136204"/>
                  </a:lnTo>
                  <a:lnTo>
                    <a:pt x="85803" y="134308"/>
                  </a:lnTo>
                  <a:lnTo>
                    <a:pt x="85745" y="132412"/>
                  </a:lnTo>
                  <a:lnTo>
                    <a:pt x="85700" y="130516"/>
                  </a:lnTo>
                  <a:lnTo>
                    <a:pt x="85655" y="128620"/>
                  </a:lnTo>
                  <a:lnTo>
                    <a:pt x="85622" y="126725"/>
                  </a:lnTo>
                  <a:lnTo>
                    <a:pt x="85597" y="124829"/>
                  </a:lnTo>
                  <a:lnTo>
                    <a:pt x="85584" y="122915"/>
                  </a:lnTo>
                  <a:lnTo>
                    <a:pt x="85571" y="121019"/>
                  </a:lnTo>
                  <a:lnTo>
                    <a:pt x="85571" y="119123"/>
                  </a:lnTo>
                  <a:lnTo>
                    <a:pt x="85584" y="117227"/>
                  </a:lnTo>
                  <a:lnTo>
                    <a:pt x="85597" y="115331"/>
                  </a:lnTo>
                  <a:lnTo>
                    <a:pt x="85622" y="113417"/>
                  </a:lnTo>
                  <a:lnTo>
                    <a:pt x="85661" y="111521"/>
                  </a:lnTo>
                  <a:lnTo>
                    <a:pt x="85700" y="109607"/>
                  </a:lnTo>
                  <a:lnTo>
                    <a:pt x="85751" y="107693"/>
                  </a:lnTo>
                  <a:lnTo>
                    <a:pt x="85816" y="105779"/>
                  </a:lnTo>
                  <a:lnTo>
                    <a:pt x="87058" y="105484"/>
                  </a:lnTo>
                  <a:lnTo>
                    <a:pt x="88301" y="105153"/>
                  </a:lnTo>
                  <a:lnTo>
                    <a:pt x="90779" y="104454"/>
                  </a:lnTo>
                  <a:lnTo>
                    <a:pt x="92015" y="104122"/>
                  </a:lnTo>
                  <a:lnTo>
                    <a:pt x="93258" y="103809"/>
                  </a:lnTo>
                  <a:lnTo>
                    <a:pt x="93876" y="103662"/>
                  </a:lnTo>
                  <a:lnTo>
                    <a:pt x="94500" y="103533"/>
                  </a:lnTo>
                  <a:lnTo>
                    <a:pt x="95118" y="103423"/>
                  </a:lnTo>
                  <a:lnTo>
                    <a:pt x="95743" y="103312"/>
                  </a:lnTo>
                  <a:lnTo>
                    <a:pt x="96721" y="103184"/>
                  </a:lnTo>
                  <a:lnTo>
                    <a:pt x="97706" y="103092"/>
                  </a:lnTo>
                  <a:lnTo>
                    <a:pt x="99676" y="102908"/>
                  </a:lnTo>
                  <a:lnTo>
                    <a:pt x="100661" y="102797"/>
                  </a:lnTo>
                  <a:lnTo>
                    <a:pt x="101150" y="102723"/>
                  </a:lnTo>
                  <a:lnTo>
                    <a:pt x="101640" y="102650"/>
                  </a:lnTo>
                  <a:lnTo>
                    <a:pt x="102129" y="102558"/>
                  </a:lnTo>
                  <a:lnTo>
                    <a:pt x="102618" y="102447"/>
                  </a:lnTo>
                  <a:lnTo>
                    <a:pt x="103101" y="102319"/>
                  </a:lnTo>
                  <a:lnTo>
                    <a:pt x="103584" y="102171"/>
                  </a:lnTo>
                  <a:close/>
                  <a:moveTo>
                    <a:pt x="179710" y="113472"/>
                  </a:moveTo>
                  <a:lnTo>
                    <a:pt x="179736" y="115166"/>
                  </a:lnTo>
                  <a:lnTo>
                    <a:pt x="179756" y="116859"/>
                  </a:lnTo>
                  <a:lnTo>
                    <a:pt x="179768" y="118571"/>
                  </a:lnTo>
                  <a:lnTo>
                    <a:pt x="179781" y="120264"/>
                  </a:lnTo>
                  <a:lnTo>
                    <a:pt x="179794" y="121958"/>
                  </a:lnTo>
                  <a:lnTo>
                    <a:pt x="179794" y="123651"/>
                  </a:lnTo>
                  <a:lnTo>
                    <a:pt x="179801" y="125344"/>
                  </a:lnTo>
                  <a:lnTo>
                    <a:pt x="179794" y="127038"/>
                  </a:lnTo>
                  <a:lnTo>
                    <a:pt x="179788" y="128731"/>
                  </a:lnTo>
                  <a:lnTo>
                    <a:pt x="179775" y="130424"/>
                  </a:lnTo>
                  <a:lnTo>
                    <a:pt x="179762" y="132099"/>
                  </a:lnTo>
                  <a:lnTo>
                    <a:pt x="179743" y="133792"/>
                  </a:lnTo>
                  <a:lnTo>
                    <a:pt x="179717" y="135486"/>
                  </a:lnTo>
                  <a:lnTo>
                    <a:pt x="179691" y="137179"/>
                  </a:lnTo>
                  <a:lnTo>
                    <a:pt x="179659" y="138854"/>
                  </a:lnTo>
                  <a:lnTo>
                    <a:pt x="179620" y="140547"/>
                  </a:lnTo>
                  <a:lnTo>
                    <a:pt x="178520" y="140474"/>
                  </a:lnTo>
                  <a:lnTo>
                    <a:pt x="177412" y="140419"/>
                  </a:lnTo>
                  <a:lnTo>
                    <a:pt x="176305" y="140382"/>
                  </a:lnTo>
                  <a:lnTo>
                    <a:pt x="175204" y="140345"/>
                  </a:lnTo>
                  <a:lnTo>
                    <a:pt x="172989" y="140308"/>
                  </a:lnTo>
                  <a:lnTo>
                    <a:pt x="171882" y="140271"/>
                  </a:lnTo>
                  <a:lnTo>
                    <a:pt x="170781" y="140216"/>
                  </a:lnTo>
                  <a:lnTo>
                    <a:pt x="170176" y="140179"/>
                  </a:lnTo>
                  <a:lnTo>
                    <a:pt x="169571" y="140106"/>
                  </a:lnTo>
                  <a:lnTo>
                    <a:pt x="168966" y="140014"/>
                  </a:lnTo>
                  <a:lnTo>
                    <a:pt x="168354" y="139903"/>
                  </a:lnTo>
                  <a:lnTo>
                    <a:pt x="167131" y="139701"/>
                  </a:lnTo>
                  <a:lnTo>
                    <a:pt x="166520" y="139609"/>
                  </a:lnTo>
                  <a:lnTo>
                    <a:pt x="165914" y="139553"/>
                  </a:lnTo>
                  <a:lnTo>
                    <a:pt x="165303" y="139517"/>
                  </a:lnTo>
                  <a:lnTo>
                    <a:pt x="164691" y="139498"/>
                  </a:lnTo>
                  <a:lnTo>
                    <a:pt x="164389" y="139517"/>
                  </a:lnTo>
                  <a:lnTo>
                    <a:pt x="164086" y="139553"/>
                  </a:lnTo>
                  <a:lnTo>
                    <a:pt x="163783" y="139590"/>
                  </a:lnTo>
                  <a:lnTo>
                    <a:pt x="163481" y="139645"/>
                  </a:lnTo>
                  <a:lnTo>
                    <a:pt x="163185" y="139719"/>
                  </a:lnTo>
                  <a:lnTo>
                    <a:pt x="162882" y="139793"/>
                  </a:lnTo>
                  <a:lnTo>
                    <a:pt x="162586" y="139903"/>
                  </a:lnTo>
                  <a:lnTo>
                    <a:pt x="162290" y="140032"/>
                  </a:lnTo>
                  <a:lnTo>
                    <a:pt x="161987" y="140161"/>
                  </a:lnTo>
                  <a:lnTo>
                    <a:pt x="161698" y="140327"/>
                  </a:lnTo>
                  <a:lnTo>
                    <a:pt x="161401" y="140511"/>
                  </a:lnTo>
                  <a:lnTo>
                    <a:pt x="161105" y="140713"/>
                  </a:lnTo>
                  <a:lnTo>
                    <a:pt x="161009" y="140787"/>
                  </a:lnTo>
                  <a:lnTo>
                    <a:pt x="160912" y="140860"/>
                  </a:lnTo>
                  <a:lnTo>
                    <a:pt x="160822" y="140971"/>
                  </a:lnTo>
                  <a:lnTo>
                    <a:pt x="160738" y="141081"/>
                  </a:lnTo>
                  <a:lnTo>
                    <a:pt x="160661" y="141210"/>
                  </a:lnTo>
                  <a:lnTo>
                    <a:pt x="160590" y="141357"/>
                  </a:lnTo>
                  <a:lnTo>
                    <a:pt x="160519" y="141504"/>
                  </a:lnTo>
                  <a:lnTo>
                    <a:pt x="160455" y="141670"/>
                  </a:lnTo>
                  <a:lnTo>
                    <a:pt x="160397" y="141854"/>
                  </a:lnTo>
                  <a:lnTo>
                    <a:pt x="160339" y="142020"/>
                  </a:lnTo>
                  <a:lnTo>
                    <a:pt x="160294" y="142222"/>
                  </a:lnTo>
                  <a:lnTo>
                    <a:pt x="160243" y="142406"/>
                  </a:lnTo>
                  <a:lnTo>
                    <a:pt x="160204" y="142609"/>
                  </a:lnTo>
                  <a:lnTo>
                    <a:pt x="160165" y="142830"/>
                  </a:lnTo>
                  <a:lnTo>
                    <a:pt x="160133" y="143032"/>
                  </a:lnTo>
                  <a:lnTo>
                    <a:pt x="160107" y="143253"/>
                  </a:lnTo>
                  <a:lnTo>
                    <a:pt x="160075" y="143658"/>
                  </a:lnTo>
                  <a:lnTo>
                    <a:pt x="160056" y="144063"/>
                  </a:lnTo>
                  <a:lnTo>
                    <a:pt x="160050" y="144486"/>
                  </a:lnTo>
                  <a:lnTo>
                    <a:pt x="160062" y="144910"/>
                  </a:lnTo>
                  <a:lnTo>
                    <a:pt x="160082" y="145314"/>
                  </a:lnTo>
                  <a:lnTo>
                    <a:pt x="160114" y="145738"/>
                  </a:lnTo>
                  <a:lnTo>
                    <a:pt x="160159" y="146143"/>
                  </a:lnTo>
                  <a:lnTo>
                    <a:pt x="160217" y="146529"/>
                  </a:lnTo>
                  <a:lnTo>
                    <a:pt x="160288" y="146916"/>
                  </a:lnTo>
                  <a:lnTo>
                    <a:pt x="160371" y="147265"/>
                  </a:lnTo>
                  <a:lnTo>
                    <a:pt x="160468" y="147615"/>
                  </a:lnTo>
                  <a:lnTo>
                    <a:pt x="160571" y="147928"/>
                  </a:lnTo>
                  <a:lnTo>
                    <a:pt x="160687" y="148223"/>
                  </a:lnTo>
                  <a:lnTo>
                    <a:pt x="160751" y="148351"/>
                  </a:lnTo>
                  <a:lnTo>
                    <a:pt x="160816" y="148480"/>
                  </a:lnTo>
                  <a:lnTo>
                    <a:pt x="160886" y="148591"/>
                  </a:lnTo>
                  <a:lnTo>
                    <a:pt x="160957" y="148701"/>
                  </a:lnTo>
                  <a:lnTo>
                    <a:pt x="161028" y="148812"/>
                  </a:lnTo>
                  <a:lnTo>
                    <a:pt x="161105" y="148885"/>
                  </a:lnTo>
                  <a:lnTo>
                    <a:pt x="161344" y="149143"/>
                  </a:lnTo>
                  <a:lnTo>
                    <a:pt x="161588" y="149364"/>
                  </a:lnTo>
                  <a:lnTo>
                    <a:pt x="161833" y="149585"/>
                  </a:lnTo>
                  <a:lnTo>
                    <a:pt x="162077" y="149787"/>
                  </a:lnTo>
                  <a:lnTo>
                    <a:pt x="162329" y="149971"/>
                  </a:lnTo>
                  <a:lnTo>
                    <a:pt x="162586" y="150155"/>
                  </a:lnTo>
                  <a:lnTo>
                    <a:pt x="162844" y="150339"/>
                  </a:lnTo>
                  <a:lnTo>
                    <a:pt x="163107" y="150487"/>
                  </a:lnTo>
                  <a:lnTo>
                    <a:pt x="163371" y="150652"/>
                  </a:lnTo>
                  <a:lnTo>
                    <a:pt x="163635" y="150781"/>
                  </a:lnTo>
                  <a:lnTo>
                    <a:pt x="163906" y="150928"/>
                  </a:lnTo>
                  <a:lnTo>
                    <a:pt x="164176" y="151039"/>
                  </a:lnTo>
                  <a:lnTo>
                    <a:pt x="164730" y="151260"/>
                  </a:lnTo>
                  <a:lnTo>
                    <a:pt x="165290" y="151425"/>
                  </a:lnTo>
                  <a:lnTo>
                    <a:pt x="165856" y="151572"/>
                  </a:lnTo>
                  <a:lnTo>
                    <a:pt x="166436" y="151664"/>
                  </a:lnTo>
                  <a:lnTo>
                    <a:pt x="167015" y="151738"/>
                  </a:lnTo>
                  <a:lnTo>
                    <a:pt x="167607" y="151775"/>
                  </a:lnTo>
                  <a:lnTo>
                    <a:pt x="168200" y="151775"/>
                  </a:lnTo>
                  <a:lnTo>
                    <a:pt x="168798" y="151757"/>
                  </a:lnTo>
                  <a:lnTo>
                    <a:pt x="169404" y="151701"/>
                  </a:lnTo>
                  <a:lnTo>
                    <a:pt x="170009" y="151609"/>
                  </a:lnTo>
                  <a:lnTo>
                    <a:pt x="170614" y="151499"/>
                  </a:lnTo>
                  <a:lnTo>
                    <a:pt x="171226" y="151370"/>
                  </a:lnTo>
                  <a:lnTo>
                    <a:pt x="171831" y="151223"/>
                  </a:lnTo>
                  <a:lnTo>
                    <a:pt x="172442" y="151039"/>
                  </a:lnTo>
                  <a:lnTo>
                    <a:pt x="173047" y="150836"/>
                  </a:lnTo>
                  <a:lnTo>
                    <a:pt x="173653" y="150615"/>
                  </a:lnTo>
                  <a:lnTo>
                    <a:pt x="174258" y="150376"/>
                  </a:lnTo>
                  <a:lnTo>
                    <a:pt x="174856" y="150118"/>
                  </a:lnTo>
                  <a:lnTo>
                    <a:pt x="175449" y="149842"/>
                  </a:lnTo>
                  <a:lnTo>
                    <a:pt x="176041" y="149548"/>
                  </a:lnTo>
                  <a:lnTo>
                    <a:pt x="176620" y="149253"/>
                  </a:lnTo>
                  <a:lnTo>
                    <a:pt x="177200" y="148940"/>
                  </a:lnTo>
                  <a:lnTo>
                    <a:pt x="177766" y="148609"/>
                  </a:lnTo>
                  <a:lnTo>
                    <a:pt x="178326" y="148278"/>
                  </a:lnTo>
                  <a:lnTo>
                    <a:pt x="178880" y="147928"/>
                  </a:lnTo>
                  <a:lnTo>
                    <a:pt x="179421" y="147578"/>
                  </a:lnTo>
                  <a:lnTo>
                    <a:pt x="179311" y="150689"/>
                  </a:lnTo>
                  <a:lnTo>
                    <a:pt x="179183" y="153818"/>
                  </a:lnTo>
                  <a:lnTo>
                    <a:pt x="179047" y="156947"/>
                  </a:lnTo>
                  <a:lnTo>
                    <a:pt x="178970" y="158511"/>
                  </a:lnTo>
                  <a:lnTo>
                    <a:pt x="178886" y="160076"/>
                  </a:lnTo>
                  <a:lnTo>
                    <a:pt x="178803" y="161659"/>
                  </a:lnTo>
                  <a:lnTo>
                    <a:pt x="178719" y="163223"/>
                  </a:lnTo>
                  <a:lnTo>
                    <a:pt x="178623" y="164806"/>
                  </a:lnTo>
                  <a:lnTo>
                    <a:pt x="178526" y="166389"/>
                  </a:lnTo>
                  <a:lnTo>
                    <a:pt x="178423" y="167972"/>
                  </a:lnTo>
                  <a:lnTo>
                    <a:pt x="178314" y="169537"/>
                  </a:lnTo>
                  <a:lnTo>
                    <a:pt x="178198" y="171119"/>
                  </a:lnTo>
                  <a:lnTo>
                    <a:pt x="178075" y="172702"/>
                  </a:lnTo>
                  <a:lnTo>
                    <a:pt x="175352" y="172758"/>
                  </a:lnTo>
                  <a:lnTo>
                    <a:pt x="172623" y="172813"/>
                  </a:lnTo>
                  <a:lnTo>
                    <a:pt x="169899" y="172923"/>
                  </a:lnTo>
                  <a:lnTo>
                    <a:pt x="167170" y="173034"/>
                  </a:lnTo>
                  <a:lnTo>
                    <a:pt x="164440" y="173162"/>
                  </a:lnTo>
                  <a:lnTo>
                    <a:pt x="161710" y="173310"/>
                  </a:lnTo>
                  <a:lnTo>
                    <a:pt x="156245" y="173604"/>
                  </a:lnTo>
                  <a:lnTo>
                    <a:pt x="156528" y="171800"/>
                  </a:lnTo>
                  <a:lnTo>
                    <a:pt x="156805" y="169978"/>
                  </a:lnTo>
                  <a:lnTo>
                    <a:pt x="157069" y="168138"/>
                  </a:lnTo>
                  <a:lnTo>
                    <a:pt x="157333" y="166297"/>
                  </a:lnTo>
                  <a:lnTo>
                    <a:pt x="157584" y="164420"/>
                  </a:lnTo>
                  <a:lnTo>
                    <a:pt x="157822" y="162542"/>
                  </a:lnTo>
                  <a:lnTo>
                    <a:pt x="158054" y="160647"/>
                  </a:lnTo>
                  <a:lnTo>
                    <a:pt x="158279" y="158751"/>
                  </a:lnTo>
                  <a:lnTo>
                    <a:pt x="158498" y="156818"/>
                  </a:lnTo>
                  <a:lnTo>
                    <a:pt x="158704" y="154885"/>
                  </a:lnTo>
                  <a:lnTo>
                    <a:pt x="158904" y="152953"/>
                  </a:lnTo>
                  <a:lnTo>
                    <a:pt x="159090" y="151002"/>
                  </a:lnTo>
                  <a:lnTo>
                    <a:pt x="159271" y="149032"/>
                  </a:lnTo>
                  <a:lnTo>
                    <a:pt x="159444" y="147063"/>
                  </a:lnTo>
                  <a:lnTo>
                    <a:pt x="159605" y="145075"/>
                  </a:lnTo>
                  <a:lnTo>
                    <a:pt x="159760" y="143087"/>
                  </a:lnTo>
                  <a:lnTo>
                    <a:pt x="159889" y="141412"/>
                  </a:lnTo>
                  <a:lnTo>
                    <a:pt x="160004" y="139719"/>
                  </a:lnTo>
                  <a:lnTo>
                    <a:pt x="160120" y="138044"/>
                  </a:lnTo>
                  <a:lnTo>
                    <a:pt x="160223" y="136332"/>
                  </a:lnTo>
                  <a:lnTo>
                    <a:pt x="160320" y="134639"/>
                  </a:lnTo>
                  <a:lnTo>
                    <a:pt x="160416" y="132927"/>
                  </a:lnTo>
                  <a:lnTo>
                    <a:pt x="160500" y="131216"/>
                  </a:lnTo>
                  <a:lnTo>
                    <a:pt x="160577" y="129504"/>
                  </a:lnTo>
                  <a:lnTo>
                    <a:pt x="160648" y="127774"/>
                  </a:lnTo>
                  <a:lnTo>
                    <a:pt x="160713" y="126062"/>
                  </a:lnTo>
                  <a:lnTo>
                    <a:pt x="160771" y="124332"/>
                  </a:lnTo>
                  <a:lnTo>
                    <a:pt x="160822" y="122602"/>
                  </a:lnTo>
                  <a:lnTo>
                    <a:pt x="160867" y="120872"/>
                  </a:lnTo>
                  <a:lnTo>
                    <a:pt x="160906" y="119141"/>
                  </a:lnTo>
                  <a:lnTo>
                    <a:pt x="160938" y="117411"/>
                  </a:lnTo>
                  <a:lnTo>
                    <a:pt x="160964" y="115681"/>
                  </a:lnTo>
                  <a:lnTo>
                    <a:pt x="161086" y="115792"/>
                  </a:lnTo>
                  <a:lnTo>
                    <a:pt x="161208" y="115902"/>
                  </a:lnTo>
                  <a:lnTo>
                    <a:pt x="161273" y="115939"/>
                  </a:lnTo>
                  <a:lnTo>
                    <a:pt x="161337" y="115976"/>
                  </a:lnTo>
                  <a:lnTo>
                    <a:pt x="161408" y="115994"/>
                  </a:lnTo>
                  <a:lnTo>
                    <a:pt x="161479" y="115994"/>
                  </a:lnTo>
                  <a:lnTo>
                    <a:pt x="162039" y="116068"/>
                  </a:lnTo>
                  <a:lnTo>
                    <a:pt x="162599" y="116123"/>
                  </a:lnTo>
                  <a:lnTo>
                    <a:pt x="163165" y="116160"/>
                  </a:lnTo>
                  <a:lnTo>
                    <a:pt x="163726" y="116178"/>
                  </a:lnTo>
                  <a:lnTo>
                    <a:pt x="164865" y="116215"/>
                  </a:lnTo>
                  <a:lnTo>
                    <a:pt x="166004" y="116197"/>
                  </a:lnTo>
                  <a:lnTo>
                    <a:pt x="167150" y="116141"/>
                  </a:lnTo>
                  <a:lnTo>
                    <a:pt x="168303" y="116049"/>
                  </a:lnTo>
                  <a:lnTo>
                    <a:pt x="169455" y="115902"/>
                  </a:lnTo>
                  <a:lnTo>
                    <a:pt x="170607" y="115755"/>
                  </a:lnTo>
                  <a:lnTo>
                    <a:pt x="171753" y="115552"/>
                  </a:lnTo>
                  <a:lnTo>
                    <a:pt x="172906" y="115331"/>
                  </a:lnTo>
                  <a:lnTo>
                    <a:pt x="174052" y="115074"/>
                  </a:lnTo>
                  <a:lnTo>
                    <a:pt x="175198" y="114798"/>
                  </a:lnTo>
                  <a:lnTo>
                    <a:pt x="176337" y="114485"/>
                  </a:lnTo>
                  <a:lnTo>
                    <a:pt x="177470" y="114172"/>
                  </a:lnTo>
                  <a:lnTo>
                    <a:pt x="178590" y="113822"/>
                  </a:lnTo>
                  <a:lnTo>
                    <a:pt x="179710" y="113472"/>
                  </a:lnTo>
                  <a:close/>
                  <a:moveTo>
                    <a:pt x="104273" y="143824"/>
                  </a:moveTo>
                  <a:lnTo>
                    <a:pt x="104421" y="146014"/>
                  </a:lnTo>
                  <a:lnTo>
                    <a:pt x="104582" y="148204"/>
                  </a:lnTo>
                  <a:lnTo>
                    <a:pt x="104755" y="150376"/>
                  </a:lnTo>
                  <a:lnTo>
                    <a:pt x="104936" y="152548"/>
                  </a:lnTo>
                  <a:lnTo>
                    <a:pt x="105135" y="154701"/>
                  </a:lnTo>
                  <a:lnTo>
                    <a:pt x="105341" y="156855"/>
                  </a:lnTo>
                  <a:lnTo>
                    <a:pt x="105560" y="159008"/>
                  </a:lnTo>
                  <a:lnTo>
                    <a:pt x="105786" y="161143"/>
                  </a:lnTo>
                  <a:lnTo>
                    <a:pt x="106030" y="163279"/>
                  </a:lnTo>
                  <a:lnTo>
                    <a:pt x="106288" y="165395"/>
                  </a:lnTo>
                  <a:lnTo>
                    <a:pt x="106552" y="167493"/>
                  </a:lnTo>
                  <a:lnTo>
                    <a:pt x="106828" y="169592"/>
                  </a:lnTo>
                  <a:lnTo>
                    <a:pt x="107125" y="171672"/>
                  </a:lnTo>
                  <a:lnTo>
                    <a:pt x="107427" y="173751"/>
                  </a:lnTo>
                  <a:lnTo>
                    <a:pt x="107749" y="175813"/>
                  </a:lnTo>
                  <a:lnTo>
                    <a:pt x="108077" y="177856"/>
                  </a:lnTo>
                  <a:lnTo>
                    <a:pt x="103468" y="178298"/>
                  </a:lnTo>
                  <a:lnTo>
                    <a:pt x="98865" y="178758"/>
                  </a:lnTo>
                  <a:lnTo>
                    <a:pt x="94268" y="179218"/>
                  </a:lnTo>
                  <a:lnTo>
                    <a:pt x="89678" y="179660"/>
                  </a:lnTo>
                  <a:lnTo>
                    <a:pt x="89389" y="177543"/>
                  </a:lnTo>
                  <a:lnTo>
                    <a:pt x="89112" y="175426"/>
                  </a:lnTo>
                  <a:lnTo>
                    <a:pt x="88841" y="173310"/>
                  </a:lnTo>
                  <a:lnTo>
                    <a:pt x="88584" y="171211"/>
                  </a:lnTo>
                  <a:lnTo>
                    <a:pt x="88339" y="169095"/>
                  </a:lnTo>
                  <a:lnTo>
                    <a:pt x="88107" y="166997"/>
                  </a:lnTo>
                  <a:lnTo>
                    <a:pt x="87882" y="164880"/>
                  </a:lnTo>
                  <a:lnTo>
                    <a:pt x="87676" y="162782"/>
                  </a:lnTo>
                  <a:lnTo>
                    <a:pt x="87470" y="160683"/>
                  </a:lnTo>
                  <a:lnTo>
                    <a:pt x="87283" y="158585"/>
                  </a:lnTo>
                  <a:lnTo>
                    <a:pt x="87103" y="156487"/>
                  </a:lnTo>
                  <a:lnTo>
                    <a:pt x="86929" y="154389"/>
                  </a:lnTo>
                  <a:lnTo>
                    <a:pt x="86775" y="152290"/>
                  </a:lnTo>
                  <a:lnTo>
                    <a:pt x="86627" y="150210"/>
                  </a:lnTo>
                  <a:lnTo>
                    <a:pt x="86485" y="148112"/>
                  </a:lnTo>
                  <a:lnTo>
                    <a:pt x="86356" y="146032"/>
                  </a:lnTo>
                  <a:lnTo>
                    <a:pt x="86382" y="146032"/>
                  </a:lnTo>
                  <a:lnTo>
                    <a:pt x="86678" y="146124"/>
                  </a:lnTo>
                  <a:lnTo>
                    <a:pt x="86974" y="146216"/>
                  </a:lnTo>
                  <a:lnTo>
                    <a:pt x="87573" y="146364"/>
                  </a:lnTo>
                  <a:lnTo>
                    <a:pt x="88172" y="146474"/>
                  </a:lnTo>
                  <a:lnTo>
                    <a:pt x="88770" y="146548"/>
                  </a:lnTo>
                  <a:lnTo>
                    <a:pt x="89369" y="146584"/>
                  </a:lnTo>
                  <a:lnTo>
                    <a:pt x="89974" y="146603"/>
                  </a:lnTo>
                  <a:lnTo>
                    <a:pt x="90580" y="146584"/>
                  </a:lnTo>
                  <a:lnTo>
                    <a:pt x="91185" y="146548"/>
                  </a:lnTo>
                  <a:lnTo>
                    <a:pt x="91790" y="146511"/>
                  </a:lnTo>
                  <a:lnTo>
                    <a:pt x="92395" y="146437"/>
                  </a:lnTo>
                  <a:lnTo>
                    <a:pt x="93599" y="146290"/>
                  </a:lnTo>
                  <a:lnTo>
                    <a:pt x="94803" y="146143"/>
                  </a:lnTo>
                  <a:lnTo>
                    <a:pt x="95401" y="146088"/>
                  </a:lnTo>
                  <a:lnTo>
                    <a:pt x="96000" y="146032"/>
                  </a:lnTo>
                  <a:lnTo>
                    <a:pt x="96515" y="145995"/>
                  </a:lnTo>
                  <a:lnTo>
                    <a:pt x="97037" y="145959"/>
                  </a:lnTo>
                  <a:lnTo>
                    <a:pt x="98080" y="145922"/>
                  </a:lnTo>
                  <a:lnTo>
                    <a:pt x="98607" y="145903"/>
                  </a:lnTo>
                  <a:lnTo>
                    <a:pt x="99129" y="145867"/>
                  </a:lnTo>
                  <a:lnTo>
                    <a:pt x="99657" y="145830"/>
                  </a:lnTo>
                  <a:lnTo>
                    <a:pt x="100178" y="145756"/>
                  </a:lnTo>
                  <a:lnTo>
                    <a:pt x="100700" y="145664"/>
                  </a:lnTo>
                  <a:lnTo>
                    <a:pt x="101221" y="145535"/>
                  </a:lnTo>
                  <a:lnTo>
                    <a:pt x="101743" y="145370"/>
                  </a:lnTo>
                  <a:lnTo>
                    <a:pt x="102000" y="145278"/>
                  </a:lnTo>
                  <a:lnTo>
                    <a:pt x="102258" y="145167"/>
                  </a:lnTo>
                  <a:lnTo>
                    <a:pt x="102509" y="145057"/>
                  </a:lnTo>
                  <a:lnTo>
                    <a:pt x="102766" y="144910"/>
                  </a:lnTo>
                  <a:lnTo>
                    <a:pt x="103017" y="144762"/>
                  </a:lnTo>
                  <a:lnTo>
                    <a:pt x="103275" y="144615"/>
                  </a:lnTo>
                  <a:lnTo>
                    <a:pt x="103526" y="144431"/>
                  </a:lnTo>
                  <a:lnTo>
                    <a:pt x="103777" y="144247"/>
                  </a:lnTo>
                  <a:lnTo>
                    <a:pt x="104022" y="144044"/>
                  </a:lnTo>
                  <a:lnTo>
                    <a:pt x="104273" y="143824"/>
                  </a:lnTo>
                  <a:close/>
                  <a:moveTo>
                    <a:pt x="13094" y="113638"/>
                  </a:moveTo>
                  <a:lnTo>
                    <a:pt x="13159" y="113804"/>
                  </a:lnTo>
                  <a:lnTo>
                    <a:pt x="13223" y="113969"/>
                  </a:lnTo>
                  <a:lnTo>
                    <a:pt x="13294" y="114117"/>
                  </a:lnTo>
                  <a:lnTo>
                    <a:pt x="13365" y="114264"/>
                  </a:lnTo>
                  <a:lnTo>
                    <a:pt x="13436" y="114393"/>
                  </a:lnTo>
                  <a:lnTo>
                    <a:pt x="13519" y="114522"/>
                  </a:lnTo>
                  <a:lnTo>
                    <a:pt x="13693" y="114779"/>
                  </a:lnTo>
                  <a:lnTo>
                    <a:pt x="14092" y="115239"/>
                  </a:lnTo>
                  <a:lnTo>
                    <a:pt x="14485" y="115736"/>
                  </a:lnTo>
                  <a:lnTo>
                    <a:pt x="14878" y="116233"/>
                  </a:lnTo>
                  <a:lnTo>
                    <a:pt x="15270" y="116730"/>
                  </a:lnTo>
                  <a:lnTo>
                    <a:pt x="16049" y="117779"/>
                  </a:lnTo>
                  <a:lnTo>
                    <a:pt x="16835" y="118829"/>
                  </a:lnTo>
                  <a:lnTo>
                    <a:pt x="17614" y="119896"/>
                  </a:lnTo>
                  <a:lnTo>
                    <a:pt x="18399" y="120945"/>
                  </a:lnTo>
                  <a:lnTo>
                    <a:pt x="18792" y="121479"/>
                  </a:lnTo>
                  <a:lnTo>
                    <a:pt x="19191" y="121976"/>
                  </a:lnTo>
                  <a:lnTo>
                    <a:pt x="19590" y="122473"/>
                  </a:lnTo>
                  <a:lnTo>
                    <a:pt x="19989" y="122951"/>
                  </a:lnTo>
                  <a:lnTo>
                    <a:pt x="19777" y="123577"/>
                  </a:lnTo>
                  <a:lnTo>
                    <a:pt x="19571" y="124240"/>
                  </a:lnTo>
                  <a:lnTo>
                    <a:pt x="19365" y="124921"/>
                  </a:lnTo>
                  <a:lnTo>
                    <a:pt x="19165" y="125620"/>
                  </a:lnTo>
                  <a:lnTo>
                    <a:pt x="18972" y="126357"/>
                  </a:lnTo>
                  <a:lnTo>
                    <a:pt x="18785" y="127093"/>
                  </a:lnTo>
                  <a:lnTo>
                    <a:pt x="18599" y="127866"/>
                  </a:lnTo>
                  <a:lnTo>
                    <a:pt x="18419" y="128657"/>
                  </a:lnTo>
                  <a:lnTo>
                    <a:pt x="18245" y="129467"/>
                  </a:lnTo>
                  <a:lnTo>
                    <a:pt x="18077" y="130295"/>
                  </a:lnTo>
                  <a:lnTo>
                    <a:pt x="17916" y="131142"/>
                  </a:lnTo>
                  <a:lnTo>
                    <a:pt x="17755" y="131989"/>
                  </a:lnTo>
                  <a:lnTo>
                    <a:pt x="17607" y="132872"/>
                  </a:lnTo>
                  <a:lnTo>
                    <a:pt x="17459" y="133756"/>
                  </a:lnTo>
                  <a:lnTo>
                    <a:pt x="17324" y="134658"/>
                  </a:lnTo>
                  <a:lnTo>
                    <a:pt x="17195" y="135559"/>
                  </a:lnTo>
                  <a:lnTo>
                    <a:pt x="17067" y="136480"/>
                  </a:lnTo>
                  <a:lnTo>
                    <a:pt x="16951" y="137400"/>
                  </a:lnTo>
                  <a:lnTo>
                    <a:pt x="16841" y="138339"/>
                  </a:lnTo>
                  <a:lnTo>
                    <a:pt x="16738" y="139277"/>
                  </a:lnTo>
                  <a:lnTo>
                    <a:pt x="16642" y="140234"/>
                  </a:lnTo>
                  <a:lnTo>
                    <a:pt x="16558" y="141173"/>
                  </a:lnTo>
                  <a:lnTo>
                    <a:pt x="16481" y="142130"/>
                  </a:lnTo>
                  <a:lnTo>
                    <a:pt x="16410" y="143087"/>
                  </a:lnTo>
                  <a:lnTo>
                    <a:pt x="16346" y="144044"/>
                  </a:lnTo>
                  <a:lnTo>
                    <a:pt x="16288" y="145002"/>
                  </a:lnTo>
                  <a:lnTo>
                    <a:pt x="16243" y="145959"/>
                  </a:lnTo>
                  <a:lnTo>
                    <a:pt x="16204" y="146916"/>
                  </a:lnTo>
                  <a:lnTo>
                    <a:pt x="16178" y="147873"/>
                  </a:lnTo>
                  <a:lnTo>
                    <a:pt x="16159" y="148812"/>
                  </a:lnTo>
                  <a:lnTo>
                    <a:pt x="16152" y="149750"/>
                  </a:lnTo>
                  <a:lnTo>
                    <a:pt x="16152" y="150689"/>
                  </a:lnTo>
                  <a:lnTo>
                    <a:pt x="16159" y="151609"/>
                  </a:lnTo>
                  <a:lnTo>
                    <a:pt x="16178" y="152530"/>
                  </a:lnTo>
                  <a:lnTo>
                    <a:pt x="16210" y="153431"/>
                  </a:lnTo>
                  <a:lnTo>
                    <a:pt x="16249" y="154333"/>
                  </a:lnTo>
                  <a:lnTo>
                    <a:pt x="16300" y="155198"/>
                  </a:lnTo>
                  <a:lnTo>
                    <a:pt x="16358" y="156082"/>
                  </a:lnTo>
                  <a:lnTo>
                    <a:pt x="16429" y="156929"/>
                  </a:lnTo>
                  <a:lnTo>
                    <a:pt x="16513" y="157775"/>
                  </a:lnTo>
                  <a:lnTo>
                    <a:pt x="16603" y="158585"/>
                  </a:lnTo>
                  <a:lnTo>
                    <a:pt x="16712" y="159395"/>
                  </a:lnTo>
                  <a:lnTo>
                    <a:pt x="16828" y="160168"/>
                  </a:lnTo>
                  <a:lnTo>
                    <a:pt x="16957" y="160941"/>
                  </a:lnTo>
                  <a:lnTo>
                    <a:pt x="17092" y="161677"/>
                  </a:lnTo>
                  <a:lnTo>
                    <a:pt x="17247" y="162395"/>
                  </a:lnTo>
                  <a:lnTo>
                    <a:pt x="17408" y="163094"/>
                  </a:lnTo>
                  <a:lnTo>
                    <a:pt x="17588" y="163775"/>
                  </a:lnTo>
                  <a:lnTo>
                    <a:pt x="17678" y="164088"/>
                  </a:lnTo>
                  <a:lnTo>
                    <a:pt x="17775" y="164420"/>
                  </a:lnTo>
                  <a:lnTo>
                    <a:pt x="17871" y="164733"/>
                  </a:lnTo>
                  <a:lnTo>
                    <a:pt x="17974" y="165027"/>
                  </a:lnTo>
                  <a:lnTo>
                    <a:pt x="18077" y="165340"/>
                  </a:lnTo>
                  <a:lnTo>
                    <a:pt x="18187" y="165616"/>
                  </a:lnTo>
                  <a:lnTo>
                    <a:pt x="18303" y="165911"/>
                  </a:lnTo>
                  <a:lnTo>
                    <a:pt x="18419" y="166187"/>
                  </a:lnTo>
                  <a:lnTo>
                    <a:pt x="18534" y="166463"/>
                  </a:lnTo>
                  <a:lnTo>
                    <a:pt x="18657" y="166720"/>
                  </a:lnTo>
                  <a:lnTo>
                    <a:pt x="18779" y="166978"/>
                  </a:lnTo>
                  <a:lnTo>
                    <a:pt x="18908" y="167217"/>
                  </a:lnTo>
                  <a:lnTo>
                    <a:pt x="19043" y="167457"/>
                  </a:lnTo>
                  <a:lnTo>
                    <a:pt x="19178" y="167678"/>
                  </a:lnTo>
                  <a:lnTo>
                    <a:pt x="19313" y="167898"/>
                  </a:lnTo>
                  <a:lnTo>
                    <a:pt x="19461" y="168119"/>
                  </a:lnTo>
                  <a:lnTo>
                    <a:pt x="19603" y="168322"/>
                  </a:lnTo>
                  <a:lnTo>
                    <a:pt x="19751" y="168524"/>
                  </a:lnTo>
                  <a:lnTo>
                    <a:pt x="19906" y="168708"/>
                  </a:lnTo>
                  <a:lnTo>
                    <a:pt x="20060" y="168874"/>
                  </a:lnTo>
                  <a:lnTo>
                    <a:pt x="20221" y="169058"/>
                  </a:lnTo>
                  <a:lnTo>
                    <a:pt x="20388" y="169205"/>
                  </a:lnTo>
                  <a:lnTo>
                    <a:pt x="20556" y="169352"/>
                  </a:lnTo>
                  <a:lnTo>
                    <a:pt x="20723" y="169500"/>
                  </a:lnTo>
                  <a:lnTo>
                    <a:pt x="20897" y="169629"/>
                  </a:lnTo>
                  <a:lnTo>
                    <a:pt x="21077" y="169739"/>
                  </a:lnTo>
                  <a:lnTo>
                    <a:pt x="21258" y="169849"/>
                  </a:lnTo>
                  <a:lnTo>
                    <a:pt x="21444" y="169960"/>
                  </a:lnTo>
                  <a:lnTo>
                    <a:pt x="21631" y="170052"/>
                  </a:lnTo>
                  <a:lnTo>
                    <a:pt x="21824" y="170125"/>
                  </a:lnTo>
                  <a:lnTo>
                    <a:pt x="22024" y="170199"/>
                  </a:lnTo>
                  <a:lnTo>
                    <a:pt x="22223" y="170254"/>
                  </a:lnTo>
                  <a:lnTo>
                    <a:pt x="22545" y="170310"/>
                  </a:lnTo>
                  <a:lnTo>
                    <a:pt x="22867" y="170346"/>
                  </a:lnTo>
                  <a:lnTo>
                    <a:pt x="23182" y="170346"/>
                  </a:lnTo>
                  <a:lnTo>
                    <a:pt x="23498" y="170328"/>
                  </a:lnTo>
                  <a:lnTo>
                    <a:pt x="23813" y="170273"/>
                  </a:lnTo>
                  <a:lnTo>
                    <a:pt x="24116" y="170181"/>
                  </a:lnTo>
                  <a:lnTo>
                    <a:pt x="24425" y="170052"/>
                  </a:lnTo>
                  <a:lnTo>
                    <a:pt x="24728" y="169905"/>
                  </a:lnTo>
                  <a:lnTo>
                    <a:pt x="25024" y="169721"/>
                  </a:lnTo>
                  <a:lnTo>
                    <a:pt x="25320" y="169518"/>
                  </a:lnTo>
                  <a:lnTo>
                    <a:pt x="25609" y="169279"/>
                  </a:lnTo>
                  <a:lnTo>
                    <a:pt x="25893" y="169021"/>
                  </a:lnTo>
                  <a:lnTo>
                    <a:pt x="26176" y="168727"/>
                  </a:lnTo>
                  <a:lnTo>
                    <a:pt x="26459" y="168414"/>
                  </a:lnTo>
                  <a:lnTo>
                    <a:pt x="26730" y="168082"/>
                  </a:lnTo>
                  <a:lnTo>
                    <a:pt x="27006" y="167714"/>
                  </a:lnTo>
                  <a:lnTo>
                    <a:pt x="27270" y="167328"/>
                  </a:lnTo>
                  <a:lnTo>
                    <a:pt x="27534" y="166923"/>
                  </a:lnTo>
                  <a:lnTo>
                    <a:pt x="27792" y="166481"/>
                  </a:lnTo>
                  <a:lnTo>
                    <a:pt x="28043" y="166021"/>
                  </a:lnTo>
                  <a:lnTo>
                    <a:pt x="28294" y="165542"/>
                  </a:lnTo>
                  <a:lnTo>
                    <a:pt x="28539" y="165045"/>
                  </a:lnTo>
                  <a:lnTo>
                    <a:pt x="28783" y="164530"/>
                  </a:lnTo>
                  <a:lnTo>
                    <a:pt x="29015" y="163996"/>
                  </a:lnTo>
                  <a:lnTo>
                    <a:pt x="29247" y="163426"/>
                  </a:lnTo>
                  <a:lnTo>
                    <a:pt x="29472" y="162855"/>
                  </a:lnTo>
                  <a:lnTo>
                    <a:pt x="29691" y="162248"/>
                  </a:lnTo>
                  <a:lnTo>
                    <a:pt x="29910" y="161640"/>
                  </a:lnTo>
                  <a:lnTo>
                    <a:pt x="30116" y="161015"/>
                  </a:lnTo>
                  <a:lnTo>
                    <a:pt x="30322" y="160370"/>
                  </a:lnTo>
                  <a:lnTo>
                    <a:pt x="30522" y="159689"/>
                  </a:lnTo>
                  <a:lnTo>
                    <a:pt x="30715" y="159027"/>
                  </a:lnTo>
                  <a:lnTo>
                    <a:pt x="30901" y="158327"/>
                  </a:lnTo>
                  <a:lnTo>
                    <a:pt x="31088" y="157610"/>
                  </a:lnTo>
                  <a:lnTo>
                    <a:pt x="31262" y="156892"/>
                  </a:lnTo>
                  <a:lnTo>
                    <a:pt x="31436" y="156155"/>
                  </a:lnTo>
                  <a:lnTo>
                    <a:pt x="31603" y="155419"/>
                  </a:lnTo>
                  <a:lnTo>
                    <a:pt x="31758" y="154665"/>
                  </a:lnTo>
                  <a:lnTo>
                    <a:pt x="31912" y="153892"/>
                  </a:lnTo>
                  <a:lnTo>
                    <a:pt x="32060" y="153100"/>
                  </a:lnTo>
                  <a:lnTo>
                    <a:pt x="32202" y="152309"/>
                  </a:lnTo>
                  <a:lnTo>
                    <a:pt x="32337" y="151517"/>
                  </a:lnTo>
                  <a:lnTo>
                    <a:pt x="32459" y="150707"/>
                  </a:lnTo>
                  <a:lnTo>
                    <a:pt x="32582" y="149879"/>
                  </a:lnTo>
                  <a:lnTo>
                    <a:pt x="32697" y="149069"/>
                  </a:lnTo>
                  <a:lnTo>
                    <a:pt x="32807" y="148223"/>
                  </a:lnTo>
                  <a:lnTo>
                    <a:pt x="32910" y="147394"/>
                  </a:lnTo>
                  <a:lnTo>
                    <a:pt x="33000" y="146548"/>
                  </a:lnTo>
                  <a:lnTo>
                    <a:pt x="33090" y="145701"/>
                  </a:lnTo>
                  <a:lnTo>
                    <a:pt x="33167" y="144836"/>
                  </a:lnTo>
                  <a:lnTo>
                    <a:pt x="33245" y="143989"/>
                  </a:lnTo>
                  <a:lnTo>
                    <a:pt x="33309" y="143124"/>
                  </a:lnTo>
                  <a:lnTo>
                    <a:pt x="33367" y="142259"/>
                  </a:lnTo>
                  <a:lnTo>
                    <a:pt x="33419" y="141394"/>
                  </a:lnTo>
                  <a:lnTo>
                    <a:pt x="33457" y="140511"/>
                  </a:lnTo>
                  <a:lnTo>
                    <a:pt x="33496" y="139645"/>
                  </a:lnTo>
                  <a:lnTo>
                    <a:pt x="33522" y="138762"/>
                  </a:lnTo>
                  <a:lnTo>
                    <a:pt x="33547" y="137897"/>
                  </a:lnTo>
                  <a:lnTo>
                    <a:pt x="33560" y="137032"/>
                  </a:lnTo>
                  <a:lnTo>
                    <a:pt x="33560" y="136148"/>
                  </a:lnTo>
                  <a:lnTo>
                    <a:pt x="33560" y="135283"/>
                  </a:lnTo>
                  <a:lnTo>
                    <a:pt x="33547" y="134418"/>
                  </a:lnTo>
                  <a:lnTo>
                    <a:pt x="33528" y="133553"/>
                  </a:lnTo>
                  <a:lnTo>
                    <a:pt x="33502" y="132688"/>
                  </a:lnTo>
                  <a:lnTo>
                    <a:pt x="34403" y="133369"/>
                  </a:lnTo>
                  <a:lnTo>
                    <a:pt x="35318" y="134032"/>
                  </a:lnTo>
                  <a:lnTo>
                    <a:pt x="36225" y="134676"/>
                  </a:lnTo>
                  <a:lnTo>
                    <a:pt x="37133" y="135320"/>
                  </a:lnTo>
                  <a:lnTo>
                    <a:pt x="37114" y="137013"/>
                  </a:lnTo>
                  <a:lnTo>
                    <a:pt x="37088" y="138725"/>
                  </a:lnTo>
                  <a:lnTo>
                    <a:pt x="37049" y="140455"/>
                  </a:lnTo>
                  <a:lnTo>
                    <a:pt x="36998" y="142204"/>
                  </a:lnTo>
                  <a:lnTo>
                    <a:pt x="36934" y="143971"/>
                  </a:lnTo>
                  <a:lnTo>
                    <a:pt x="36856" y="145756"/>
                  </a:lnTo>
                  <a:lnTo>
                    <a:pt x="36766" y="147542"/>
                  </a:lnTo>
                  <a:lnTo>
                    <a:pt x="36663" y="149327"/>
                  </a:lnTo>
                  <a:lnTo>
                    <a:pt x="36554" y="151131"/>
                  </a:lnTo>
                  <a:lnTo>
                    <a:pt x="36431" y="152934"/>
                  </a:lnTo>
                  <a:lnTo>
                    <a:pt x="36296" y="154757"/>
                  </a:lnTo>
                  <a:lnTo>
                    <a:pt x="36148" y="156560"/>
                  </a:lnTo>
                  <a:lnTo>
                    <a:pt x="35987" y="158364"/>
                  </a:lnTo>
                  <a:lnTo>
                    <a:pt x="35820" y="160168"/>
                  </a:lnTo>
                  <a:lnTo>
                    <a:pt x="35640" y="161972"/>
                  </a:lnTo>
                  <a:lnTo>
                    <a:pt x="35440" y="163757"/>
                  </a:lnTo>
                  <a:lnTo>
                    <a:pt x="35234" y="165542"/>
                  </a:lnTo>
                  <a:lnTo>
                    <a:pt x="35022" y="167309"/>
                  </a:lnTo>
                  <a:lnTo>
                    <a:pt x="34790" y="169058"/>
                  </a:lnTo>
                  <a:lnTo>
                    <a:pt x="34552" y="170807"/>
                  </a:lnTo>
                  <a:lnTo>
                    <a:pt x="34300" y="172518"/>
                  </a:lnTo>
                  <a:lnTo>
                    <a:pt x="34037" y="174230"/>
                  </a:lnTo>
                  <a:lnTo>
                    <a:pt x="33760" y="175905"/>
                  </a:lnTo>
                  <a:lnTo>
                    <a:pt x="33476" y="177561"/>
                  </a:lnTo>
                  <a:lnTo>
                    <a:pt x="33174" y="179200"/>
                  </a:lnTo>
                  <a:lnTo>
                    <a:pt x="32865" y="180801"/>
                  </a:lnTo>
                  <a:lnTo>
                    <a:pt x="32549" y="182365"/>
                  </a:lnTo>
                  <a:lnTo>
                    <a:pt x="32382" y="183138"/>
                  </a:lnTo>
                  <a:lnTo>
                    <a:pt x="32215" y="183911"/>
                  </a:lnTo>
                  <a:lnTo>
                    <a:pt x="32047" y="184666"/>
                  </a:lnTo>
                  <a:lnTo>
                    <a:pt x="31873" y="185421"/>
                  </a:lnTo>
                  <a:lnTo>
                    <a:pt x="31693" y="186157"/>
                  </a:lnTo>
                  <a:lnTo>
                    <a:pt x="31519" y="186893"/>
                  </a:lnTo>
                  <a:lnTo>
                    <a:pt x="31333" y="187611"/>
                  </a:lnTo>
                  <a:lnTo>
                    <a:pt x="31152" y="188310"/>
                  </a:lnTo>
                  <a:lnTo>
                    <a:pt x="30966" y="189028"/>
                  </a:lnTo>
                  <a:lnTo>
                    <a:pt x="30773" y="189709"/>
                  </a:lnTo>
                  <a:lnTo>
                    <a:pt x="30579" y="190390"/>
                  </a:lnTo>
                  <a:lnTo>
                    <a:pt x="30386" y="191071"/>
                  </a:lnTo>
                  <a:lnTo>
                    <a:pt x="30187" y="191715"/>
                  </a:lnTo>
                  <a:lnTo>
                    <a:pt x="29987" y="192378"/>
                  </a:lnTo>
                  <a:lnTo>
                    <a:pt x="29781" y="193004"/>
                  </a:lnTo>
                  <a:lnTo>
                    <a:pt x="29575" y="193630"/>
                  </a:lnTo>
                  <a:lnTo>
                    <a:pt x="29363" y="194237"/>
                  </a:lnTo>
                  <a:lnTo>
                    <a:pt x="29150" y="194844"/>
                  </a:lnTo>
                  <a:lnTo>
                    <a:pt x="28938" y="195433"/>
                  </a:lnTo>
                  <a:lnTo>
                    <a:pt x="28719" y="196004"/>
                  </a:lnTo>
                  <a:lnTo>
                    <a:pt x="28500" y="196575"/>
                  </a:lnTo>
                  <a:lnTo>
                    <a:pt x="28275" y="197108"/>
                  </a:lnTo>
                  <a:lnTo>
                    <a:pt x="28049" y="197642"/>
                  </a:lnTo>
                  <a:lnTo>
                    <a:pt x="27818" y="198176"/>
                  </a:lnTo>
                  <a:lnTo>
                    <a:pt x="27586" y="198673"/>
                  </a:lnTo>
                  <a:lnTo>
                    <a:pt x="27348" y="199170"/>
                  </a:lnTo>
                  <a:lnTo>
                    <a:pt x="27116" y="199648"/>
                  </a:lnTo>
                  <a:lnTo>
                    <a:pt x="26871" y="200109"/>
                  </a:lnTo>
                  <a:lnTo>
                    <a:pt x="26627" y="200569"/>
                  </a:lnTo>
                  <a:lnTo>
                    <a:pt x="26382" y="200992"/>
                  </a:lnTo>
                  <a:lnTo>
                    <a:pt x="26137" y="201415"/>
                  </a:lnTo>
                  <a:lnTo>
                    <a:pt x="25886" y="201820"/>
                  </a:lnTo>
                  <a:lnTo>
                    <a:pt x="25629" y="202207"/>
                  </a:lnTo>
                  <a:lnTo>
                    <a:pt x="25371" y="202575"/>
                  </a:lnTo>
                  <a:lnTo>
                    <a:pt x="25114" y="202925"/>
                  </a:lnTo>
                  <a:lnTo>
                    <a:pt x="24850" y="203256"/>
                  </a:lnTo>
                  <a:lnTo>
                    <a:pt x="24586" y="203587"/>
                  </a:lnTo>
                  <a:lnTo>
                    <a:pt x="24316" y="203882"/>
                  </a:lnTo>
                  <a:lnTo>
                    <a:pt x="24045" y="204158"/>
                  </a:lnTo>
                  <a:lnTo>
                    <a:pt x="23775" y="204434"/>
                  </a:lnTo>
                  <a:lnTo>
                    <a:pt x="23498" y="204673"/>
                  </a:lnTo>
                  <a:lnTo>
                    <a:pt x="23215" y="204912"/>
                  </a:lnTo>
                  <a:lnTo>
                    <a:pt x="22938" y="205115"/>
                  </a:lnTo>
                  <a:lnTo>
                    <a:pt x="22655" y="205317"/>
                  </a:lnTo>
                  <a:lnTo>
                    <a:pt x="22365" y="205483"/>
                  </a:lnTo>
                  <a:lnTo>
                    <a:pt x="22075" y="205649"/>
                  </a:lnTo>
                  <a:lnTo>
                    <a:pt x="21779" y="205778"/>
                  </a:lnTo>
                  <a:lnTo>
                    <a:pt x="21489" y="205888"/>
                  </a:lnTo>
                  <a:lnTo>
                    <a:pt x="21187" y="205980"/>
                  </a:lnTo>
                  <a:lnTo>
                    <a:pt x="20891" y="206054"/>
                  </a:lnTo>
                  <a:lnTo>
                    <a:pt x="20582" y="206109"/>
                  </a:lnTo>
                  <a:lnTo>
                    <a:pt x="20279" y="206146"/>
                  </a:lnTo>
                  <a:lnTo>
                    <a:pt x="19970" y="206164"/>
                  </a:lnTo>
                  <a:lnTo>
                    <a:pt x="19661" y="206146"/>
                  </a:lnTo>
                  <a:lnTo>
                    <a:pt x="19346" y="206127"/>
                  </a:lnTo>
                  <a:lnTo>
                    <a:pt x="19030" y="206072"/>
                  </a:lnTo>
                  <a:lnTo>
                    <a:pt x="18708" y="205998"/>
                  </a:lnTo>
                  <a:lnTo>
                    <a:pt x="18386" y="205888"/>
                  </a:lnTo>
                  <a:lnTo>
                    <a:pt x="18058" y="205778"/>
                  </a:lnTo>
                  <a:lnTo>
                    <a:pt x="17730" y="205630"/>
                  </a:lnTo>
                  <a:lnTo>
                    <a:pt x="17401" y="205465"/>
                  </a:lnTo>
                  <a:lnTo>
                    <a:pt x="17067" y="205281"/>
                  </a:lnTo>
                  <a:lnTo>
                    <a:pt x="16732" y="205060"/>
                  </a:lnTo>
                  <a:lnTo>
                    <a:pt x="16397" y="204820"/>
                  </a:lnTo>
                  <a:lnTo>
                    <a:pt x="16056" y="204563"/>
                  </a:lnTo>
                  <a:lnTo>
                    <a:pt x="15708" y="204287"/>
                  </a:lnTo>
                  <a:lnTo>
                    <a:pt x="15367" y="203974"/>
                  </a:lnTo>
                  <a:lnTo>
                    <a:pt x="15013" y="203642"/>
                  </a:lnTo>
                  <a:lnTo>
                    <a:pt x="14665" y="203274"/>
                  </a:lnTo>
                  <a:lnTo>
                    <a:pt x="14311" y="202888"/>
                  </a:lnTo>
                  <a:lnTo>
                    <a:pt x="13951" y="202483"/>
                  </a:lnTo>
                  <a:lnTo>
                    <a:pt x="13590" y="202041"/>
                  </a:lnTo>
                  <a:lnTo>
                    <a:pt x="13230" y="201581"/>
                  </a:lnTo>
                  <a:lnTo>
                    <a:pt x="12863" y="201102"/>
                  </a:lnTo>
                  <a:lnTo>
                    <a:pt x="12554" y="200642"/>
                  </a:lnTo>
                  <a:lnTo>
                    <a:pt x="12245" y="200182"/>
                  </a:lnTo>
                  <a:lnTo>
                    <a:pt x="11936" y="199704"/>
                  </a:lnTo>
                  <a:lnTo>
                    <a:pt x="11640" y="199207"/>
                  </a:lnTo>
                  <a:lnTo>
                    <a:pt x="11343" y="198710"/>
                  </a:lnTo>
                  <a:lnTo>
                    <a:pt x="11054" y="198176"/>
                  </a:lnTo>
                  <a:lnTo>
                    <a:pt x="10764" y="197642"/>
                  </a:lnTo>
                  <a:lnTo>
                    <a:pt x="10487" y="197072"/>
                  </a:lnTo>
                  <a:lnTo>
                    <a:pt x="10210" y="196501"/>
                  </a:lnTo>
                  <a:lnTo>
                    <a:pt x="9940" y="195930"/>
                  </a:lnTo>
                  <a:lnTo>
                    <a:pt x="9676" y="195323"/>
                  </a:lnTo>
                  <a:lnTo>
                    <a:pt x="9412" y="194716"/>
                  </a:lnTo>
                  <a:lnTo>
                    <a:pt x="9161" y="194071"/>
                  </a:lnTo>
                  <a:lnTo>
                    <a:pt x="8910" y="193446"/>
                  </a:lnTo>
                  <a:lnTo>
                    <a:pt x="8665" y="192783"/>
                  </a:lnTo>
                  <a:lnTo>
                    <a:pt x="8427" y="192120"/>
                  </a:lnTo>
                  <a:lnTo>
                    <a:pt x="8189" y="191439"/>
                  </a:lnTo>
                  <a:lnTo>
                    <a:pt x="7964" y="190740"/>
                  </a:lnTo>
                  <a:lnTo>
                    <a:pt x="7738" y="190041"/>
                  </a:lnTo>
                  <a:lnTo>
                    <a:pt x="7519" y="189323"/>
                  </a:lnTo>
                  <a:lnTo>
                    <a:pt x="7307" y="188587"/>
                  </a:lnTo>
                  <a:lnTo>
                    <a:pt x="7094" y="187850"/>
                  </a:lnTo>
                  <a:lnTo>
                    <a:pt x="6895" y="187096"/>
                  </a:lnTo>
                  <a:lnTo>
                    <a:pt x="6695" y="186341"/>
                  </a:lnTo>
                  <a:lnTo>
                    <a:pt x="6509" y="185568"/>
                  </a:lnTo>
                  <a:lnTo>
                    <a:pt x="6322" y="184795"/>
                  </a:lnTo>
                  <a:lnTo>
                    <a:pt x="6142" y="184003"/>
                  </a:lnTo>
                  <a:lnTo>
                    <a:pt x="5968" y="183194"/>
                  </a:lnTo>
                  <a:lnTo>
                    <a:pt x="5800" y="182384"/>
                  </a:lnTo>
                  <a:lnTo>
                    <a:pt x="5633" y="181555"/>
                  </a:lnTo>
                  <a:lnTo>
                    <a:pt x="5479" y="180727"/>
                  </a:lnTo>
                  <a:lnTo>
                    <a:pt x="5324" y="179899"/>
                  </a:lnTo>
                  <a:lnTo>
                    <a:pt x="5176" y="179052"/>
                  </a:lnTo>
                  <a:lnTo>
                    <a:pt x="5041" y="178187"/>
                  </a:lnTo>
                  <a:lnTo>
                    <a:pt x="4906" y="177322"/>
                  </a:lnTo>
                  <a:lnTo>
                    <a:pt x="4777" y="176457"/>
                  </a:lnTo>
                  <a:lnTo>
                    <a:pt x="4655" y="175574"/>
                  </a:lnTo>
                  <a:lnTo>
                    <a:pt x="4539" y="174690"/>
                  </a:lnTo>
                  <a:lnTo>
                    <a:pt x="4429" y="173807"/>
                  </a:lnTo>
                  <a:lnTo>
                    <a:pt x="4320" y="172905"/>
                  </a:lnTo>
                  <a:lnTo>
                    <a:pt x="4223" y="172003"/>
                  </a:lnTo>
                  <a:lnTo>
                    <a:pt x="4133" y="171083"/>
                  </a:lnTo>
                  <a:lnTo>
                    <a:pt x="4043" y="170162"/>
                  </a:lnTo>
                  <a:lnTo>
                    <a:pt x="3966" y="169242"/>
                  </a:lnTo>
                  <a:lnTo>
                    <a:pt x="3888" y="168322"/>
                  </a:lnTo>
                  <a:lnTo>
                    <a:pt x="3824" y="167383"/>
                  </a:lnTo>
                  <a:lnTo>
                    <a:pt x="3760" y="166444"/>
                  </a:lnTo>
                  <a:lnTo>
                    <a:pt x="3708" y="165506"/>
                  </a:lnTo>
                  <a:lnTo>
                    <a:pt x="3657" y="164567"/>
                  </a:lnTo>
                  <a:lnTo>
                    <a:pt x="3612" y="163610"/>
                  </a:lnTo>
                  <a:lnTo>
                    <a:pt x="3579" y="162653"/>
                  </a:lnTo>
                  <a:lnTo>
                    <a:pt x="3547" y="161696"/>
                  </a:lnTo>
                  <a:lnTo>
                    <a:pt x="3528" y="160739"/>
                  </a:lnTo>
                  <a:lnTo>
                    <a:pt x="3509" y="159781"/>
                  </a:lnTo>
                  <a:lnTo>
                    <a:pt x="3502" y="158806"/>
                  </a:lnTo>
                  <a:lnTo>
                    <a:pt x="3496" y="157849"/>
                  </a:lnTo>
                  <a:lnTo>
                    <a:pt x="3496" y="156873"/>
                  </a:lnTo>
                  <a:lnTo>
                    <a:pt x="3509" y="155898"/>
                  </a:lnTo>
                  <a:lnTo>
                    <a:pt x="3528" y="154922"/>
                  </a:lnTo>
                  <a:lnTo>
                    <a:pt x="3547" y="153947"/>
                  </a:lnTo>
                  <a:lnTo>
                    <a:pt x="3579" y="152971"/>
                  </a:lnTo>
                  <a:lnTo>
                    <a:pt x="3612" y="151996"/>
                  </a:lnTo>
                  <a:lnTo>
                    <a:pt x="3657" y="151020"/>
                  </a:lnTo>
                  <a:lnTo>
                    <a:pt x="3708" y="150045"/>
                  </a:lnTo>
                  <a:lnTo>
                    <a:pt x="3760" y="149198"/>
                  </a:lnTo>
                  <a:lnTo>
                    <a:pt x="3811" y="148388"/>
                  </a:lnTo>
                  <a:lnTo>
                    <a:pt x="3869" y="147578"/>
                  </a:lnTo>
                  <a:lnTo>
                    <a:pt x="3927" y="146787"/>
                  </a:lnTo>
                  <a:lnTo>
                    <a:pt x="3991" y="145995"/>
                  </a:lnTo>
                  <a:lnTo>
                    <a:pt x="4056" y="145222"/>
                  </a:lnTo>
                  <a:lnTo>
                    <a:pt x="4133" y="144468"/>
                  </a:lnTo>
                  <a:lnTo>
                    <a:pt x="4204" y="143713"/>
                  </a:lnTo>
                  <a:lnTo>
                    <a:pt x="4281" y="142977"/>
                  </a:lnTo>
                  <a:lnTo>
                    <a:pt x="4365" y="142241"/>
                  </a:lnTo>
                  <a:lnTo>
                    <a:pt x="4455" y="141523"/>
                  </a:lnTo>
                  <a:lnTo>
                    <a:pt x="4539" y="140823"/>
                  </a:lnTo>
                  <a:lnTo>
                    <a:pt x="4635" y="140124"/>
                  </a:lnTo>
                  <a:lnTo>
                    <a:pt x="4732" y="139443"/>
                  </a:lnTo>
                  <a:lnTo>
                    <a:pt x="4828" y="138762"/>
                  </a:lnTo>
                  <a:lnTo>
                    <a:pt x="4931" y="138099"/>
                  </a:lnTo>
                  <a:lnTo>
                    <a:pt x="5041" y="137437"/>
                  </a:lnTo>
                  <a:lnTo>
                    <a:pt x="5150" y="136793"/>
                  </a:lnTo>
                  <a:lnTo>
                    <a:pt x="5260" y="136148"/>
                  </a:lnTo>
                  <a:lnTo>
                    <a:pt x="5376" y="135523"/>
                  </a:lnTo>
                  <a:lnTo>
                    <a:pt x="5498" y="134897"/>
                  </a:lnTo>
                  <a:lnTo>
                    <a:pt x="5620" y="134289"/>
                  </a:lnTo>
                  <a:lnTo>
                    <a:pt x="5743" y="133682"/>
                  </a:lnTo>
                  <a:lnTo>
                    <a:pt x="5871" y="133075"/>
                  </a:lnTo>
                  <a:lnTo>
                    <a:pt x="6006" y="132486"/>
                  </a:lnTo>
                  <a:lnTo>
                    <a:pt x="6142" y="131915"/>
                  </a:lnTo>
                  <a:lnTo>
                    <a:pt x="6277" y="131344"/>
                  </a:lnTo>
                  <a:lnTo>
                    <a:pt x="6418" y="130774"/>
                  </a:lnTo>
                  <a:lnTo>
                    <a:pt x="6708" y="129670"/>
                  </a:lnTo>
                  <a:lnTo>
                    <a:pt x="7004" y="128584"/>
                  </a:lnTo>
                  <a:lnTo>
                    <a:pt x="7320" y="127516"/>
                  </a:lnTo>
                  <a:lnTo>
                    <a:pt x="7642" y="126485"/>
                  </a:lnTo>
                  <a:lnTo>
                    <a:pt x="7970" y="125473"/>
                  </a:lnTo>
                  <a:lnTo>
                    <a:pt x="8311" y="124498"/>
                  </a:lnTo>
                  <a:lnTo>
                    <a:pt x="8665" y="123522"/>
                  </a:lnTo>
                  <a:lnTo>
                    <a:pt x="9026" y="122565"/>
                  </a:lnTo>
                  <a:lnTo>
                    <a:pt x="9399" y="121626"/>
                  </a:lnTo>
                  <a:lnTo>
                    <a:pt x="9779" y="120706"/>
                  </a:lnTo>
                  <a:lnTo>
                    <a:pt x="10165" y="119786"/>
                  </a:lnTo>
                  <a:lnTo>
                    <a:pt x="10558" y="118884"/>
                  </a:lnTo>
                  <a:lnTo>
                    <a:pt x="10964" y="118000"/>
                  </a:lnTo>
                  <a:lnTo>
                    <a:pt x="11376" y="117117"/>
                  </a:lnTo>
                  <a:lnTo>
                    <a:pt x="11794" y="116233"/>
                  </a:lnTo>
                  <a:lnTo>
                    <a:pt x="12219" y="115368"/>
                  </a:lnTo>
                  <a:lnTo>
                    <a:pt x="12657" y="114503"/>
                  </a:lnTo>
                  <a:lnTo>
                    <a:pt x="13094" y="113638"/>
                  </a:lnTo>
                  <a:close/>
                  <a:moveTo>
                    <a:pt x="242556" y="124424"/>
                  </a:moveTo>
                  <a:lnTo>
                    <a:pt x="244391" y="126706"/>
                  </a:lnTo>
                  <a:lnTo>
                    <a:pt x="245324" y="127866"/>
                  </a:lnTo>
                  <a:lnTo>
                    <a:pt x="246258" y="129081"/>
                  </a:lnTo>
                  <a:lnTo>
                    <a:pt x="246721" y="129688"/>
                  </a:lnTo>
                  <a:lnTo>
                    <a:pt x="247191" y="130332"/>
                  </a:lnTo>
                  <a:lnTo>
                    <a:pt x="247655" y="130958"/>
                  </a:lnTo>
                  <a:lnTo>
                    <a:pt x="248118" y="131621"/>
                  </a:lnTo>
                  <a:lnTo>
                    <a:pt x="248582" y="132283"/>
                  </a:lnTo>
                  <a:lnTo>
                    <a:pt x="249039" y="132964"/>
                  </a:lnTo>
                  <a:lnTo>
                    <a:pt x="249496" y="133664"/>
                  </a:lnTo>
                  <a:lnTo>
                    <a:pt x="249947" y="134381"/>
                  </a:lnTo>
                  <a:lnTo>
                    <a:pt x="250391" y="135118"/>
                  </a:lnTo>
                  <a:lnTo>
                    <a:pt x="250835" y="135872"/>
                  </a:lnTo>
                  <a:lnTo>
                    <a:pt x="251273" y="136627"/>
                  </a:lnTo>
                  <a:lnTo>
                    <a:pt x="251704" y="137418"/>
                  </a:lnTo>
                  <a:lnTo>
                    <a:pt x="252129" y="138228"/>
                  </a:lnTo>
                  <a:lnTo>
                    <a:pt x="252547" y="139075"/>
                  </a:lnTo>
                  <a:lnTo>
                    <a:pt x="252959" y="139922"/>
                  </a:lnTo>
                  <a:lnTo>
                    <a:pt x="253365" y="140805"/>
                  </a:lnTo>
                  <a:lnTo>
                    <a:pt x="253758" y="141707"/>
                  </a:lnTo>
                  <a:lnTo>
                    <a:pt x="254144" y="142646"/>
                  </a:lnTo>
                  <a:lnTo>
                    <a:pt x="254524" y="143603"/>
                  </a:lnTo>
                  <a:lnTo>
                    <a:pt x="254891" y="144578"/>
                  </a:lnTo>
                  <a:lnTo>
                    <a:pt x="255251" y="145591"/>
                  </a:lnTo>
                  <a:lnTo>
                    <a:pt x="255599" y="146640"/>
                  </a:lnTo>
                  <a:lnTo>
                    <a:pt x="255766" y="147173"/>
                  </a:lnTo>
                  <a:lnTo>
                    <a:pt x="255934" y="147707"/>
                  </a:lnTo>
                  <a:lnTo>
                    <a:pt x="256101" y="148259"/>
                  </a:lnTo>
                  <a:lnTo>
                    <a:pt x="256262" y="148812"/>
                  </a:lnTo>
                  <a:lnTo>
                    <a:pt x="256462" y="149529"/>
                  </a:lnTo>
                  <a:lnTo>
                    <a:pt x="256661" y="150266"/>
                  </a:lnTo>
                  <a:lnTo>
                    <a:pt x="256848" y="151002"/>
                  </a:lnTo>
                  <a:lnTo>
                    <a:pt x="257028" y="151757"/>
                  </a:lnTo>
                  <a:lnTo>
                    <a:pt x="257202" y="152511"/>
                  </a:lnTo>
                  <a:lnTo>
                    <a:pt x="257369" y="153266"/>
                  </a:lnTo>
                  <a:lnTo>
                    <a:pt x="257530" y="154020"/>
                  </a:lnTo>
                  <a:lnTo>
                    <a:pt x="257678" y="154793"/>
                  </a:lnTo>
                  <a:lnTo>
                    <a:pt x="257826" y="155567"/>
                  </a:lnTo>
                  <a:lnTo>
                    <a:pt x="257968" y="156358"/>
                  </a:lnTo>
                  <a:lnTo>
                    <a:pt x="258103" y="157149"/>
                  </a:lnTo>
                  <a:lnTo>
                    <a:pt x="258226" y="157922"/>
                  </a:lnTo>
                  <a:lnTo>
                    <a:pt x="258348" y="158732"/>
                  </a:lnTo>
                  <a:lnTo>
                    <a:pt x="258457" y="159524"/>
                  </a:lnTo>
                  <a:lnTo>
                    <a:pt x="258567" y="160334"/>
                  </a:lnTo>
                  <a:lnTo>
                    <a:pt x="258663" y="161125"/>
                  </a:lnTo>
                  <a:lnTo>
                    <a:pt x="258753" y="161935"/>
                  </a:lnTo>
                  <a:lnTo>
                    <a:pt x="258844" y="162745"/>
                  </a:lnTo>
                  <a:lnTo>
                    <a:pt x="258921" y="163573"/>
                  </a:lnTo>
                  <a:lnTo>
                    <a:pt x="258992" y="164383"/>
                  </a:lnTo>
                  <a:lnTo>
                    <a:pt x="259063" y="165211"/>
                  </a:lnTo>
                  <a:lnTo>
                    <a:pt x="259120" y="166021"/>
                  </a:lnTo>
                  <a:lnTo>
                    <a:pt x="259172" y="166849"/>
                  </a:lnTo>
                  <a:lnTo>
                    <a:pt x="259217" y="167678"/>
                  </a:lnTo>
                  <a:lnTo>
                    <a:pt x="259256" y="168506"/>
                  </a:lnTo>
                  <a:lnTo>
                    <a:pt x="259294" y="169334"/>
                  </a:lnTo>
                  <a:lnTo>
                    <a:pt x="259320" y="170162"/>
                  </a:lnTo>
                  <a:lnTo>
                    <a:pt x="259339" y="170972"/>
                  </a:lnTo>
                  <a:lnTo>
                    <a:pt x="259352" y="171800"/>
                  </a:lnTo>
                  <a:lnTo>
                    <a:pt x="259359" y="172629"/>
                  </a:lnTo>
                  <a:lnTo>
                    <a:pt x="259359" y="173457"/>
                  </a:lnTo>
                  <a:lnTo>
                    <a:pt x="259359" y="174285"/>
                  </a:lnTo>
                  <a:lnTo>
                    <a:pt x="259346" y="175113"/>
                  </a:lnTo>
                  <a:lnTo>
                    <a:pt x="259326" y="175942"/>
                  </a:lnTo>
                  <a:lnTo>
                    <a:pt x="259301" y="176752"/>
                  </a:lnTo>
                  <a:lnTo>
                    <a:pt x="259275" y="177580"/>
                  </a:lnTo>
                  <a:lnTo>
                    <a:pt x="259236" y="178390"/>
                  </a:lnTo>
                  <a:lnTo>
                    <a:pt x="259191" y="179218"/>
                  </a:lnTo>
                  <a:lnTo>
                    <a:pt x="259146" y="180028"/>
                  </a:lnTo>
                  <a:lnTo>
                    <a:pt x="259088" y="180838"/>
                  </a:lnTo>
                  <a:lnTo>
                    <a:pt x="259024" y="181648"/>
                  </a:lnTo>
                  <a:lnTo>
                    <a:pt x="258960" y="182457"/>
                  </a:lnTo>
                  <a:lnTo>
                    <a:pt x="258882" y="183249"/>
                  </a:lnTo>
                  <a:lnTo>
                    <a:pt x="258805" y="184040"/>
                  </a:lnTo>
                  <a:lnTo>
                    <a:pt x="258715" y="184832"/>
                  </a:lnTo>
                  <a:lnTo>
                    <a:pt x="258625" y="185623"/>
                  </a:lnTo>
                  <a:lnTo>
                    <a:pt x="258528" y="186415"/>
                  </a:lnTo>
                  <a:lnTo>
                    <a:pt x="258425" y="187188"/>
                  </a:lnTo>
                  <a:lnTo>
                    <a:pt x="258316" y="187961"/>
                  </a:lnTo>
                  <a:lnTo>
                    <a:pt x="258193" y="188715"/>
                  </a:lnTo>
                  <a:lnTo>
                    <a:pt x="258071" y="189488"/>
                  </a:lnTo>
                  <a:lnTo>
                    <a:pt x="257942" y="190243"/>
                  </a:lnTo>
                  <a:lnTo>
                    <a:pt x="257814" y="190979"/>
                  </a:lnTo>
                  <a:lnTo>
                    <a:pt x="257672" y="191734"/>
                  </a:lnTo>
                  <a:lnTo>
                    <a:pt x="257524" y="192470"/>
                  </a:lnTo>
                  <a:lnTo>
                    <a:pt x="257376" y="193188"/>
                  </a:lnTo>
                  <a:lnTo>
                    <a:pt x="257215" y="193906"/>
                  </a:lnTo>
                  <a:lnTo>
                    <a:pt x="257054" y="194624"/>
                  </a:lnTo>
                  <a:lnTo>
                    <a:pt x="256880" y="195323"/>
                  </a:lnTo>
                  <a:lnTo>
                    <a:pt x="256706" y="196022"/>
                  </a:lnTo>
                  <a:lnTo>
                    <a:pt x="256526" y="196722"/>
                  </a:lnTo>
                  <a:lnTo>
                    <a:pt x="256339" y="197384"/>
                  </a:lnTo>
                  <a:lnTo>
                    <a:pt x="256146" y="198065"/>
                  </a:lnTo>
                  <a:lnTo>
                    <a:pt x="255947" y="198728"/>
                  </a:lnTo>
                  <a:lnTo>
                    <a:pt x="255805" y="198802"/>
                  </a:lnTo>
                  <a:lnTo>
                    <a:pt x="255663" y="198894"/>
                  </a:lnTo>
                  <a:lnTo>
                    <a:pt x="255522" y="199041"/>
                  </a:lnTo>
                  <a:lnTo>
                    <a:pt x="255387" y="199188"/>
                  </a:lnTo>
                  <a:lnTo>
                    <a:pt x="255258" y="199372"/>
                  </a:lnTo>
                  <a:lnTo>
                    <a:pt x="255129" y="199593"/>
                  </a:lnTo>
                  <a:lnTo>
                    <a:pt x="255007" y="199832"/>
                  </a:lnTo>
                  <a:lnTo>
                    <a:pt x="254897" y="200109"/>
                  </a:lnTo>
                  <a:lnTo>
                    <a:pt x="254788" y="200403"/>
                  </a:lnTo>
                  <a:lnTo>
                    <a:pt x="254691" y="200716"/>
                  </a:lnTo>
                  <a:lnTo>
                    <a:pt x="254601" y="201066"/>
                  </a:lnTo>
                  <a:lnTo>
                    <a:pt x="254524" y="201434"/>
                  </a:lnTo>
                  <a:lnTo>
                    <a:pt x="254453" y="201820"/>
                  </a:lnTo>
                  <a:lnTo>
                    <a:pt x="254395" y="202244"/>
                  </a:lnTo>
                  <a:lnTo>
                    <a:pt x="254350" y="202685"/>
                  </a:lnTo>
                  <a:lnTo>
                    <a:pt x="254318" y="203145"/>
                  </a:lnTo>
                  <a:lnTo>
                    <a:pt x="254208" y="203385"/>
                  </a:lnTo>
                  <a:lnTo>
                    <a:pt x="254112" y="203642"/>
                  </a:lnTo>
                  <a:lnTo>
                    <a:pt x="253912" y="204158"/>
                  </a:lnTo>
                  <a:lnTo>
                    <a:pt x="253706" y="204692"/>
                  </a:lnTo>
                  <a:lnTo>
                    <a:pt x="253603" y="204931"/>
                  </a:lnTo>
                  <a:lnTo>
                    <a:pt x="253487" y="205189"/>
                  </a:lnTo>
                  <a:lnTo>
                    <a:pt x="253166" y="205833"/>
                  </a:lnTo>
                  <a:lnTo>
                    <a:pt x="252844" y="206459"/>
                  </a:lnTo>
                  <a:lnTo>
                    <a:pt x="252522" y="207066"/>
                  </a:lnTo>
                  <a:lnTo>
                    <a:pt x="252200" y="207637"/>
                  </a:lnTo>
                  <a:lnTo>
                    <a:pt x="251878" y="208189"/>
                  </a:lnTo>
                  <a:lnTo>
                    <a:pt x="251556" y="208722"/>
                  </a:lnTo>
                  <a:lnTo>
                    <a:pt x="251241" y="209219"/>
                  </a:lnTo>
                  <a:lnTo>
                    <a:pt x="250919" y="209698"/>
                  </a:lnTo>
                  <a:lnTo>
                    <a:pt x="250597" y="210140"/>
                  </a:lnTo>
                  <a:lnTo>
                    <a:pt x="250281" y="210563"/>
                  </a:lnTo>
                  <a:lnTo>
                    <a:pt x="249959" y="210968"/>
                  </a:lnTo>
                  <a:lnTo>
                    <a:pt x="249644" y="211354"/>
                  </a:lnTo>
                  <a:lnTo>
                    <a:pt x="249322" y="211704"/>
                  </a:lnTo>
                  <a:lnTo>
                    <a:pt x="249007" y="212035"/>
                  </a:lnTo>
                  <a:lnTo>
                    <a:pt x="248691" y="212348"/>
                  </a:lnTo>
                  <a:lnTo>
                    <a:pt x="248376" y="212643"/>
                  </a:lnTo>
                  <a:lnTo>
                    <a:pt x="248060" y="212901"/>
                  </a:lnTo>
                  <a:lnTo>
                    <a:pt x="247745" y="213140"/>
                  </a:lnTo>
                  <a:lnTo>
                    <a:pt x="247429" y="213361"/>
                  </a:lnTo>
                  <a:lnTo>
                    <a:pt x="247120" y="213563"/>
                  </a:lnTo>
                  <a:lnTo>
                    <a:pt x="246805" y="213747"/>
                  </a:lnTo>
                  <a:lnTo>
                    <a:pt x="246496" y="213894"/>
                  </a:lnTo>
                  <a:lnTo>
                    <a:pt x="246187" y="214023"/>
                  </a:lnTo>
                  <a:lnTo>
                    <a:pt x="245872" y="214134"/>
                  </a:lnTo>
                  <a:lnTo>
                    <a:pt x="245562" y="214226"/>
                  </a:lnTo>
                  <a:lnTo>
                    <a:pt x="245260" y="214299"/>
                  </a:lnTo>
                  <a:lnTo>
                    <a:pt x="244951" y="214355"/>
                  </a:lnTo>
                  <a:lnTo>
                    <a:pt x="244642" y="214391"/>
                  </a:lnTo>
                  <a:lnTo>
                    <a:pt x="244037" y="214391"/>
                  </a:lnTo>
                  <a:lnTo>
                    <a:pt x="243734" y="214355"/>
                  </a:lnTo>
                  <a:lnTo>
                    <a:pt x="243432" y="214318"/>
                  </a:lnTo>
                  <a:lnTo>
                    <a:pt x="243129" y="214244"/>
                  </a:lnTo>
                  <a:lnTo>
                    <a:pt x="242833" y="214152"/>
                  </a:lnTo>
                  <a:lnTo>
                    <a:pt x="242530" y="214060"/>
                  </a:lnTo>
                  <a:lnTo>
                    <a:pt x="242234" y="213931"/>
                  </a:lnTo>
                  <a:lnTo>
                    <a:pt x="241938" y="213802"/>
                  </a:lnTo>
                  <a:lnTo>
                    <a:pt x="241648" y="213637"/>
                  </a:lnTo>
                  <a:lnTo>
                    <a:pt x="241352" y="213453"/>
                  </a:lnTo>
                  <a:lnTo>
                    <a:pt x="241062" y="213269"/>
                  </a:lnTo>
                  <a:lnTo>
                    <a:pt x="240773" y="213048"/>
                  </a:lnTo>
                  <a:lnTo>
                    <a:pt x="240483" y="212827"/>
                  </a:lnTo>
                  <a:lnTo>
                    <a:pt x="240193" y="212588"/>
                  </a:lnTo>
                  <a:lnTo>
                    <a:pt x="239910" y="212312"/>
                  </a:lnTo>
                  <a:lnTo>
                    <a:pt x="239627" y="212035"/>
                  </a:lnTo>
                  <a:lnTo>
                    <a:pt x="239344" y="211741"/>
                  </a:lnTo>
                  <a:lnTo>
                    <a:pt x="239060" y="211447"/>
                  </a:lnTo>
                  <a:lnTo>
                    <a:pt x="238784" y="211115"/>
                  </a:lnTo>
                  <a:lnTo>
                    <a:pt x="238507" y="210765"/>
                  </a:lnTo>
                  <a:lnTo>
                    <a:pt x="238230" y="210416"/>
                  </a:lnTo>
                  <a:lnTo>
                    <a:pt x="237953" y="210048"/>
                  </a:lnTo>
                  <a:lnTo>
                    <a:pt x="237683" y="209661"/>
                  </a:lnTo>
                  <a:lnTo>
                    <a:pt x="237412" y="209256"/>
                  </a:lnTo>
                  <a:lnTo>
                    <a:pt x="237142" y="208851"/>
                  </a:lnTo>
                  <a:lnTo>
                    <a:pt x="236878" y="208410"/>
                  </a:lnTo>
                  <a:lnTo>
                    <a:pt x="236614" y="207968"/>
                  </a:lnTo>
                  <a:lnTo>
                    <a:pt x="236350" y="207508"/>
                  </a:lnTo>
                  <a:lnTo>
                    <a:pt x="236086" y="207048"/>
                  </a:lnTo>
                  <a:lnTo>
                    <a:pt x="235829" y="206551"/>
                  </a:lnTo>
                  <a:lnTo>
                    <a:pt x="235571" y="206054"/>
                  </a:lnTo>
                  <a:lnTo>
                    <a:pt x="235314" y="205557"/>
                  </a:lnTo>
                  <a:lnTo>
                    <a:pt x="235062" y="205023"/>
                  </a:lnTo>
                  <a:lnTo>
                    <a:pt x="234811" y="204489"/>
                  </a:lnTo>
                  <a:lnTo>
                    <a:pt x="234560" y="203955"/>
                  </a:lnTo>
                  <a:lnTo>
                    <a:pt x="234316" y="203385"/>
                  </a:lnTo>
                  <a:lnTo>
                    <a:pt x="234071" y="202814"/>
                  </a:lnTo>
                  <a:lnTo>
                    <a:pt x="233826" y="202244"/>
                  </a:lnTo>
                  <a:lnTo>
                    <a:pt x="233588" y="201636"/>
                  </a:lnTo>
                  <a:lnTo>
                    <a:pt x="233350" y="201047"/>
                  </a:lnTo>
                  <a:lnTo>
                    <a:pt x="233118" y="200421"/>
                  </a:lnTo>
                  <a:lnTo>
                    <a:pt x="232880" y="199796"/>
                  </a:lnTo>
                  <a:lnTo>
                    <a:pt x="232655" y="199170"/>
                  </a:lnTo>
                  <a:lnTo>
                    <a:pt x="232423" y="198526"/>
                  </a:lnTo>
                  <a:lnTo>
                    <a:pt x="232198" y="197863"/>
                  </a:lnTo>
                  <a:lnTo>
                    <a:pt x="231972" y="197200"/>
                  </a:lnTo>
                  <a:lnTo>
                    <a:pt x="231753" y="196519"/>
                  </a:lnTo>
                  <a:lnTo>
                    <a:pt x="231535" y="195838"/>
                  </a:lnTo>
                  <a:lnTo>
                    <a:pt x="231322" y="195139"/>
                  </a:lnTo>
                  <a:lnTo>
                    <a:pt x="231110" y="194440"/>
                  </a:lnTo>
                  <a:lnTo>
                    <a:pt x="230897" y="193722"/>
                  </a:lnTo>
                  <a:lnTo>
                    <a:pt x="230691" y="193004"/>
                  </a:lnTo>
                  <a:lnTo>
                    <a:pt x="230485" y="192286"/>
                  </a:lnTo>
                  <a:lnTo>
                    <a:pt x="230080" y="190795"/>
                  </a:lnTo>
                  <a:lnTo>
                    <a:pt x="229693" y="189286"/>
                  </a:lnTo>
                  <a:lnTo>
                    <a:pt x="229314" y="187758"/>
                  </a:lnTo>
                  <a:lnTo>
                    <a:pt x="228947" y="186194"/>
                  </a:lnTo>
                  <a:lnTo>
                    <a:pt x="228586" y="184611"/>
                  </a:lnTo>
                  <a:lnTo>
                    <a:pt x="228245" y="182991"/>
                  </a:lnTo>
                  <a:lnTo>
                    <a:pt x="227917" y="181353"/>
                  </a:lnTo>
                  <a:lnTo>
                    <a:pt x="227595" y="179697"/>
                  </a:lnTo>
                  <a:lnTo>
                    <a:pt x="227292" y="178040"/>
                  </a:lnTo>
                  <a:lnTo>
                    <a:pt x="227002" y="176347"/>
                  </a:lnTo>
                  <a:lnTo>
                    <a:pt x="226719" y="174653"/>
                  </a:lnTo>
                  <a:lnTo>
                    <a:pt x="226455" y="172942"/>
                  </a:lnTo>
                  <a:lnTo>
                    <a:pt x="226204" y="171211"/>
                  </a:lnTo>
                  <a:lnTo>
                    <a:pt x="225972" y="169481"/>
                  </a:lnTo>
                  <a:lnTo>
                    <a:pt x="225747" y="167751"/>
                  </a:lnTo>
                  <a:lnTo>
                    <a:pt x="225541" y="166003"/>
                  </a:lnTo>
                  <a:lnTo>
                    <a:pt x="225348" y="164254"/>
                  </a:lnTo>
                  <a:lnTo>
                    <a:pt x="225174" y="162505"/>
                  </a:lnTo>
                  <a:lnTo>
                    <a:pt x="225013" y="160757"/>
                  </a:lnTo>
                  <a:lnTo>
                    <a:pt x="224865" y="159008"/>
                  </a:lnTo>
                  <a:lnTo>
                    <a:pt x="224801" y="158143"/>
                  </a:lnTo>
                  <a:lnTo>
                    <a:pt x="224736" y="157278"/>
                  </a:lnTo>
                  <a:lnTo>
                    <a:pt x="224678" y="156395"/>
                  </a:lnTo>
                  <a:lnTo>
                    <a:pt x="224620" y="155530"/>
                  </a:lnTo>
                  <a:lnTo>
                    <a:pt x="224569" y="154665"/>
                  </a:lnTo>
                  <a:lnTo>
                    <a:pt x="224524" y="153800"/>
                  </a:lnTo>
                  <a:lnTo>
                    <a:pt x="224511" y="153597"/>
                  </a:lnTo>
                  <a:lnTo>
                    <a:pt x="224492" y="153413"/>
                  </a:lnTo>
                  <a:lnTo>
                    <a:pt x="224472" y="153247"/>
                  </a:lnTo>
                  <a:lnTo>
                    <a:pt x="224447" y="153082"/>
                  </a:lnTo>
                  <a:lnTo>
                    <a:pt x="224389" y="152787"/>
                  </a:lnTo>
                  <a:lnTo>
                    <a:pt x="224324" y="152493"/>
                  </a:lnTo>
                  <a:lnTo>
                    <a:pt x="224704" y="152198"/>
                  </a:lnTo>
                  <a:lnTo>
                    <a:pt x="225077" y="151904"/>
                  </a:lnTo>
                  <a:lnTo>
                    <a:pt x="225444" y="151646"/>
                  </a:lnTo>
                  <a:lnTo>
                    <a:pt x="225631" y="151536"/>
                  </a:lnTo>
                  <a:lnTo>
                    <a:pt x="225811" y="151425"/>
                  </a:lnTo>
                  <a:lnTo>
                    <a:pt x="226095" y="151296"/>
                  </a:lnTo>
                  <a:lnTo>
                    <a:pt x="226378" y="151186"/>
                  </a:lnTo>
                  <a:lnTo>
                    <a:pt x="226668" y="151094"/>
                  </a:lnTo>
                  <a:lnTo>
                    <a:pt x="226951" y="151020"/>
                  </a:lnTo>
                  <a:lnTo>
                    <a:pt x="227234" y="150947"/>
                  </a:lnTo>
                  <a:lnTo>
                    <a:pt x="227517" y="150910"/>
                  </a:lnTo>
                  <a:lnTo>
                    <a:pt x="227801" y="150873"/>
                  </a:lnTo>
                  <a:lnTo>
                    <a:pt x="228090" y="150836"/>
                  </a:lnTo>
                  <a:lnTo>
                    <a:pt x="228657" y="150818"/>
                  </a:lnTo>
                  <a:lnTo>
                    <a:pt x="229223" y="150818"/>
                  </a:lnTo>
                  <a:lnTo>
                    <a:pt x="229796" y="150836"/>
                  </a:lnTo>
                  <a:lnTo>
                    <a:pt x="230363" y="150855"/>
                  </a:lnTo>
                  <a:lnTo>
                    <a:pt x="230562" y="151812"/>
                  </a:lnTo>
                  <a:lnTo>
                    <a:pt x="230762" y="152787"/>
                  </a:lnTo>
                  <a:lnTo>
                    <a:pt x="230949" y="153781"/>
                  </a:lnTo>
                  <a:lnTo>
                    <a:pt x="231135" y="154793"/>
                  </a:lnTo>
                  <a:lnTo>
                    <a:pt x="231322" y="155806"/>
                  </a:lnTo>
                  <a:lnTo>
                    <a:pt x="231502" y="156837"/>
                  </a:lnTo>
                  <a:lnTo>
                    <a:pt x="231863" y="158898"/>
                  </a:lnTo>
                  <a:lnTo>
                    <a:pt x="232223" y="160978"/>
                  </a:lnTo>
                  <a:lnTo>
                    <a:pt x="232584" y="163058"/>
                  </a:lnTo>
                  <a:lnTo>
                    <a:pt x="232771" y="164088"/>
                  </a:lnTo>
                  <a:lnTo>
                    <a:pt x="232957" y="165119"/>
                  </a:lnTo>
                  <a:lnTo>
                    <a:pt x="233144" y="166150"/>
                  </a:lnTo>
                  <a:lnTo>
                    <a:pt x="233344" y="167144"/>
                  </a:lnTo>
                  <a:lnTo>
                    <a:pt x="233543" y="168138"/>
                  </a:lnTo>
                  <a:lnTo>
                    <a:pt x="233749" y="169132"/>
                  </a:lnTo>
                  <a:lnTo>
                    <a:pt x="233962" y="170089"/>
                  </a:lnTo>
                  <a:lnTo>
                    <a:pt x="234181" y="171046"/>
                  </a:lnTo>
                  <a:lnTo>
                    <a:pt x="234412" y="171966"/>
                  </a:lnTo>
                  <a:lnTo>
                    <a:pt x="234644" y="172886"/>
                  </a:lnTo>
                  <a:lnTo>
                    <a:pt x="234895" y="173751"/>
                  </a:lnTo>
                  <a:lnTo>
                    <a:pt x="235146" y="174617"/>
                  </a:lnTo>
                  <a:lnTo>
                    <a:pt x="235417" y="175445"/>
                  </a:lnTo>
                  <a:lnTo>
                    <a:pt x="235552" y="175850"/>
                  </a:lnTo>
                  <a:lnTo>
                    <a:pt x="235693" y="176255"/>
                  </a:lnTo>
                  <a:lnTo>
                    <a:pt x="235835" y="176641"/>
                  </a:lnTo>
                  <a:lnTo>
                    <a:pt x="235983" y="177009"/>
                  </a:lnTo>
                  <a:lnTo>
                    <a:pt x="236131" y="177377"/>
                  </a:lnTo>
                  <a:lnTo>
                    <a:pt x="236286" y="177745"/>
                  </a:lnTo>
                  <a:lnTo>
                    <a:pt x="236440" y="178095"/>
                  </a:lnTo>
                  <a:lnTo>
                    <a:pt x="236601" y="178445"/>
                  </a:lnTo>
                  <a:lnTo>
                    <a:pt x="236762" y="178776"/>
                  </a:lnTo>
                  <a:lnTo>
                    <a:pt x="236929" y="179108"/>
                  </a:lnTo>
                  <a:lnTo>
                    <a:pt x="237097" y="179420"/>
                  </a:lnTo>
                  <a:lnTo>
                    <a:pt x="237271" y="179733"/>
                  </a:lnTo>
                  <a:lnTo>
                    <a:pt x="237451" y="180028"/>
                  </a:lnTo>
                  <a:lnTo>
                    <a:pt x="237631" y="180304"/>
                  </a:lnTo>
                  <a:lnTo>
                    <a:pt x="237895" y="180690"/>
                  </a:lnTo>
                  <a:lnTo>
                    <a:pt x="238159" y="181040"/>
                  </a:lnTo>
                  <a:lnTo>
                    <a:pt x="238423" y="181353"/>
                  </a:lnTo>
                  <a:lnTo>
                    <a:pt x="238693" y="181629"/>
                  </a:lnTo>
                  <a:lnTo>
                    <a:pt x="238964" y="181868"/>
                  </a:lnTo>
                  <a:lnTo>
                    <a:pt x="239234" y="182089"/>
                  </a:lnTo>
                  <a:lnTo>
                    <a:pt x="239505" y="182273"/>
                  </a:lnTo>
                  <a:lnTo>
                    <a:pt x="239775" y="182439"/>
                  </a:lnTo>
                  <a:lnTo>
                    <a:pt x="240052" y="182549"/>
                  </a:lnTo>
                  <a:lnTo>
                    <a:pt x="240322" y="182641"/>
                  </a:lnTo>
                  <a:lnTo>
                    <a:pt x="240599" y="182697"/>
                  </a:lnTo>
                  <a:lnTo>
                    <a:pt x="240869" y="182733"/>
                  </a:lnTo>
                  <a:lnTo>
                    <a:pt x="241140" y="182715"/>
                  </a:lnTo>
                  <a:lnTo>
                    <a:pt x="241410" y="182678"/>
                  </a:lnTo>
                  <a:lnTo>
                    <a:pt x="241674" y="182605"/>
                  </a:lnTo>
                  <a:lnTo>
                    <a:pt x="241944" y="182494"/>
                  </a:lnTo>
                  <a:lnTo>
                    <a:pt x="242208" y="182365"/>
                  </a:lnTo>
                  <a:lnTo>
                    <a:pt x="242466" y="182181"/>
                  </a:lnTo>
                  <a:lnTo>
                    <a:pt x="242723" y="181979"/>
                  </a:lnTo>
                  <a:lnTo>
                    <a:pt x="242981" y="181740"/>
                  </a:lnTo>
                  <a:lnTo>
                    <a:pt x="243232" y="181463"/>
                  </a:lnTo>
                  <a:lnTo>
                    <a:pt x="243477" y="181169"/>
                  </a:lnTo>
                  <a:lnTo>
                    <a:pt x="243721" y="180819"/>
                  </a:lnTo>
                  <a:lnTo>
                    <a:pt x="243959" y="180451"/>
                  </a:lnTo>
                  <a:lnTo>
                    <a:pt x="244198" y="180046"/>
                  </a:lnTo>
                  <a:lnTo>
                    <a:pt x="244423" y="179604"/>
                  </a:lnTo>
                  <a:lnTo>
                    <a:pt x="244648" y="179126"/>
                  </a:lnTo>
                  <a:lnTo>
                    <a:pt x="244867" y="178611"/>
                  </a:lnTo>
                  <a:lnTo>
                    <a:pt x="245080" y="178058"/>
                  </a:lnTo>
                  <a:lnTo>
                    <a:pt x="245286" y="177488"/>
                  </a:lnTo>
                  <a:lnTo>
                    <a:pt x="245479" y="176880"/>
                  </a:lnTo>
                  <a:lnTo>
                    <a:pt x="245672" y="176218"/>
                  </a:lnTo>
                  <a:lnTo>
                    <a:pt x="245891" y="175426"/>
                  </a:lnTo>
                  <a:lnTo>
                    <a:pt x="246097" y="174617"/>
                  </a:lnTo>
                  <a:lnTo>
                    <a:pt x="246284" y="173825"/>
                  </a:lnTo>
                  <a:lnTo>
                    <a:pt x="246464" y="173034"/>
                  </a:lnTo>
                  <a:lnTo>
                    <a:pt x="246625" y="172224"/>
                  </a:lnTo>
                  <a:lnTo>
                    <a:pt x="246773" y="171432"/>
                  </a:lnTo>
                  <a:lnTo>
                    <a:pt x="246902" y="170622"/>
                  </a:lnTo>
                  <a:lnTo>
                    <a:pt x="247024" y="169831"/>
                  </a:lnTo>
                  <a:lnTo>
                    <a:pt x="247133" y="169021"/>
                  </a:lnTo>
                  <a:lnTo>
                    <a:pt x="247223" y="168230"/>
                  </a:lnTo>
                  <a:lnTo>
                    <a:pt x="247307" y="167438"/>
                  </a:lnTo>
                  <a:lnTo>
                    <a:pt x="247372" y="166647"/>
                  </a:lnTo>
                  <a:lnTo>
                    <a:pt x="247429" y="165837"/>
                  </a:lnTo>
                  <a:lnTo>
                    <a:pt x="247475" y="165045"/>
                  </a:lnTo>
                  <a:lnTo>
                    <a:pt x="247507" y="164254"/>
                  </a:lnTo>
                  <a:lnTo>
                    <a:pt x="247526" y="163481"/>
                  </a:lnTo>
                  <a:lnTo>
                    <a:pt x="247539" y="162690"/>
                  </a:lnTo>
                  <a:lnTo>
                    <a:pt x="247539" y="161898"/>
                  </a:lnTo>
                  <a:lnTo>
                    <a:pt x="247526" y="161125"/>
                  </a:lnTo>
                  <a:lnTo>
                    <a:pt x="247507" y="160352"/>
                  </a:lnTo>
                  <a:lnTo>
                    <a:pt x="247468" y="159579"/>
                  </a:lnTo>
                  <a:lnTo>
                    <a:pt x="247429" y="158806"/>
                  </a:lnTo>
                  <a:lnTo>
                    <a:pt x="247378" y="158033"/>
                  </a:lnTo>
                  <a:lnTo>
                    <a:pt x="247314" y="157278"/>
                  </a:lnTo>
                  <a:lnTo>
                    <a:pt x="247243" y="156505"/>
                  </a:lnTo>
                  <a:lnTo>
                    <a:pt x="247166" y="155751"/>
                  </a:lnTo>
                  <a:lnTo>
                    <a:pt x="247075" y="154996"/>
                  </a:lnTo>
                  <a:lnTo>
                    <a:pt x="246972" y="154260"/>
                  </a:lnTo>
                  <a:lnTo>
                    <a:pt x="246869" y="153505"/>
                  </a:lnTo>
                  <a:lnTo>
                    <a:pt x="246753" y="152769"/>
                  </a:lnTo>
                  <a:lnTo>
                    <a:pt x="246631" y="152051"/>
                  </a:lnTo>
                  <a:lnTo>
                    <a:pt x="246502" y="151315"/>
                  </a:lnTo>
                  <a:lnTo>
                    <a:pt x="246367" y="150597"/>
                  </a:lnTo>
                  <a:lnTo>
                    <a:pt x="246219" y="149879"/>
                  </a:lnTo>
                  <a:lnTo>
                    <a:pt x="246071" y="149180"/>
                  </a:lnTo>
                  <a:lnTo>
                    <a:pt x="245910" y="148462"/>
                  </a:lnTo>
                  <a:lnTo>
                    <a:pt x="245749" y="147781"/>
                  </a:lnTo>
                  <a:lnTo>
                    <a:pt x="245575" y="147081"/>
                  </a:lnTo>
                  <a:lnTo>
                    <a:pt x="245402" y="146400"/>
                  </a:lnTo>
                  <a:lnTo>
                    <a:pt x="245221" y="145719"/>
                  </a:lnTo>
                  <a:lnTo>
                    <a:pt x="245035" y="145057"/>
                  </a:lnTo>
                  <a:lnTo>
                    <a:pt x="244841" y="144394"/>
                  </a:lnTo>
                  <a:lnTo>
                    <a:pt x="244642" y="143732"/>
                  </a:lnTo>
                  <a:lnTo>
                    <a:pt x="244442" y="143087"/>
                  </a:lnTo>
                  <a:lnTo>
                    <a:pt x="244236" y="142462"/>
                  </a:lnTo>
                  <a:lnTo>
                    <a:pt x="244024" y="141817"/>
                  </a:lnTo>
                  <a:lnTo>
                    <a:pt x="243805" y="141210"/>
                  </a:lnTo>
                  <a:lnTo>
                    <a:pt x="243586" y="140584"/>
                  </a:lnTo>
                  <a:lnTo>
                    <a:pt x="243367" y="139977"/>
                  </a:lnTo>
                  <a:lnTo>
                    <a:pt x="243142" y="139388"/>
                  </a:lnTo>
                  <a:lnTo>
                    <a:pt x="242910" y="138799"/>
                  </a:lnTo>
                  <a:lnTo>
                    <a:pt x="242678" y="138228"/>
                  </a:lnTo>
                  <a:lnTo>
                    <a:pt x="242447" y="137658"/>
                  </a:lnTo>
                  <a:lnTo>
                    <a:pt x="242208" y="137105"/>
                  </a:lnTo>
                  <a:lnTo>
                    <a:pt x="241970" y="136553"/>
                  </a:lnTo>
                  <a:lnTo>
                    <a:pt x="241732" y="136020"/>
                  </a:lnTo>
                  <a:lnTo>
                    <a:pt x="241249" y="134970"/>
                  </a:lnTo>
                  <a:lnTo>
                    <a:pt x="240760" y="133977"/>
                  </a:lnTo>
                  <a:lnTo>
                    <a:pt x="240271" y="133019"/>
                  </a:lnTo>
                  <a:lnTo>
                    <a:pt x="239775" y="132118"/>
                  </a:lnTo>
                  <a:lnTo>
                    <a:pt x="242556" y="124424"/>
                  </a:lnTo>
                  <a:close/>
                  <a:moveTo>
                    <a:pt x="12322" y="211980"/>
                  </a:moveTo>
                  <a:lnTo>
                    <a:pt x="12637" y="212348"/>
                  </a:lnTo>
                  <a:lnTo>
                    <a:pt x="12953" y="212717"/>
                  </a:lnTo>
                  <a:lnTo>
                    <a:pt x="13268" y="213048"/>
                  </a:lnTo>
                  <a:lnTo>
                    <a:pt x="13577" y="213379"/>
                  </a:lnTo>
                  <a:lnTo>
                    <a:pt x="13893" y="213692"/>
                  </a:lnTo>
                  <a:lnTo>
                    <a:pt x="14202" y="213987"/>
                  </a:lnTo>
                  <a:lnTo>
                    <a:pt x="14511" y="214263"/>
                  </a:lnTo>
                  <a:lnTo>
                    <a:pt x="14820" y="214520"/>
                  </a:lnTo>
                  <a:lnTo>
                    <a:pt x="15129" y="214778"/>
                  </a:lnTo>
                  <a:lnTo>
                    <a:pt x="15438" y="214999"/>
                  </a:lnTo>
                  <a:lnTo>
                    <a:pt x="15740" y="215220"/>
                  </a:lnTo>
                  <a:lnTo>
                    <a:pt x="16043" y="215422"/>
                  </a:lnTo>
                  <a:lnTo>
                    <a:pt x="16346" y="215588"/>
                  </a:lnTo>
                  <a:lnTo>
                    <a:pt x="16648" y="215772"/>
                  </a:lnTo>
                  <a:lnTo>
                    <a:pt x="16951" y="215919"/>
                  </a:lnTo>
                  <a:lnTo>
                    <a:pt x="17247" y="216048"/>
                  </a:lnTo>
                  <a:lnTo>
                    <a:pt x="17543" y="216158"/>
                  </a:lnTo>
                  <a:lnTo>
                    <a:pt x="17839" y="216269"/>
                  </a:lnTo>
                  <a:lnTo>
                    <a:pt x="18135" y="216361"/>
                  </a:lnTo>
                  <a:lnTo>
                    <a:pt x="18431" y="216434"/>
                  </a:lnTo>
                  <a:lnTo>
                    <a:pt x="18721" y="216490"/>
                  </a:lnTo>
                  <a:lnTo>
                    <a:pt x="19017" y="216527"/>
                  </a:lnTo>
                  <a:lnTo>
                    <a:pt x="19307" y="216545"/>
                  </a:lnTo>
                  <a:lnTo>
                    <a:pt x="19597" y="216563"/>
                  </a:lnTo>
                  <a:lnTo>
                    <a:pt x="19880" y="216545"/>
                  </a:lnTo>
                  <a:lnTo>
                    <a:pt x="20170" y="216527"/>
                  </a:lnTo>
                  <a:lnTo>
                    <a:pt x="20453" y="216490"/>
                  </a:lnTo>
                  <a:lnTo>
                    <a:pt x="20736" y="216434"/>
                  </a:lnTo>
                  <a:lnTo>
                    <a:pt x="21013" y="216361"/>
                  </a:lnTo>
                  <a:lnTo>
                    <a:pt x="21296" y="216287"/>
                  </a:lnTo>
                  <a:lnTo>
                    <a:pt x="21573" y="216177"/>
                  </a:lnTo>
                  <a:lnTo>
                    <a:pt x="21850" y="216066"/>
                  </a:lnTo>
                  <a:lnTo>
                    <a:pt x="21734" y="218036"/>
                  </a:lnTo>
                  <a:lnTo>
                    <a:pt x="21625" y="220005"/>
                  </a:lnTo>
                  <a:lnTo>
                    <a:pt x="21515" y="222011"/>
                  </a:lnTo>
                  <a:lnTo>
                    <a:pt x="21412" y="224036"/>
                  </a:lnTo>
                  <a:lnTo>
                    <a:pt x="21309" y="226079"/>
                  </a:lnTo>
                  <a:lnTo>
                    <a:pt x="21212" y="228159"/>
                  </a:lnTo>
                  <a:lnTo>
                    <a:pt x="21122" y="230239"/>
                  </a:lnTo>
                  <a:lnTo>
                    <a:pt x="21026" y="232355"/>
                  </a:lnTo>
                  <a:lnTo>
                    <a:pt x="20942" y="234472"/>
                  </a:lnTo>
                  <a:lnTo>
                    <a:pt x="20858" y="236626"/>
                  </a:lnTo>
                  <a:lnTo>
                    <a:pt x="20704" y="240969"/>
                  </a:lnTo>
                  <a:lnTo>
                    <a:pt x="20556" y="245387"/>
                  </a:lnTo>
                  <a:lnTo>
                    <a:pt x="20421" y="249859"/>
                  </a:lnTo>
                  <a:lnTo>
                    <a:pt x="19185" y="249289"/>
                  </a:lnTo>
                  <a:lnTo>
                    <a:pt x="17942" y="248755"/>
                  </a:lnTo>
                  <a:lnTo>
                    <a:pt x="16700" y="248240"/>
                  </a:lnTo>
                  <a:lnTo>
                    <a:pt x="16075" y="248019"/>
                  </a:lnTo>
                  <a:lnTo>
                    <a:pt x="15451" y="247798"/>
                  </a:lnTo>
                  <a:lnTo>
                    <a:pt x="14826" y="247577"/>
                  </a:lnTo>
                  <a:lnTo>
                    <a:pt x="14202" y="247393"/>
                  </a:lnTo>
                  <a:lnTo>
                    <a:pt x="13577" y="247209"/>
                  </a:lnTo>
                  <a:lnTo>
                    <a:pt x="12953" y="247043"/>
                  </a:lnTo>
                  <a:lnTo>
                    <a:pt x="12328" y="246914"/>
                  </a:lnTo>
                  <a:lnTo>
                    <a:pt x="11710" y="246786"/>
                  </a:lnTo>
                  <a:lnTo>
                    <a:pt x="11086" y="246675"/>
                  </a:lnTo>
                  <a:lnTo>
                    <a:pt x="10461" y="246583"/>
                  </a:lnTo>
                  <a:lnTo>
                    <a:pt x="10532" y="244448"/>
                  </a:lnTo>
                  <a:lnTo>
                    <a:pt x="10616" y="242313"/>
                  </a:lnTo>
                  <a:lnTo>
                    <a:pt x="10700" y="240178"/>
                  </a:lnTo>
                  <a:lnTo>
                    <a:pt x="10790" y="238024"/>
                  </a:lnTo>
                  <a:lnTo>
                    <a:pt x="10886" y="235871"/>
                  </a:lnTo>
                  <a:lnTo>
                    <a:pt x="10989" y="233718"/>
                  </a:lnTo>
                  <a:lnTo>
                    <a:pt x="11092" y="231564"/>
                  </a:lnTo>
                  <a:lnTo>
                    <a:pt x="11208" y="229411"/>
                  </a:lnTo>
                  <a:lnTo>
                    <a:pt x="11331" y="227239"/>
                  </a:lnTo>
                  <a:lnTo>
                    <a:pt x="11453" y="225067"/>
                  </a:lnTo>
                  <a:lnTo>
                    <a:pt x="11588" y="222895"/>
                  </a:lnTo>
                  <a:lnTo>
                    <a:pt x="11723" y="220723"/>
                  </a:lnTo>
                  <a:lnTo>
                    <a:pt x="11865" y="218533"/>
                  </a:lnTo>
                  <a:lnTo>
                    <a:pt x="12013" y="216361"/>
                  </a:lnTo>
                  <a:lnTo>
                    <a:pt x="12161" y="214171"/>
                  </a:lnTo>
                  <a:lnTo>
                    <a:pt x="12322" y="211980"/>
                  </a:lnTo>
                  <a:close/>
                  <a:moveTo>
                    <a:pt x="255000" y="216563"/>
                  </a:moveTo>
                  <a:lnTo>
                    <a:pt x="255123" y="218754"/>
                  </a:lnTo>
                  <a:lnTo>
                    <a:pt x="255238" y="220944"/>
                  </a:lnTo>
                  <a:lnTo>
                    <a:pt x="255354" y="223116"/>
                  </a:lnTo>
                  <a:lnTo>
                    <a:pt x="255457" y="225306"/>
                  </a:lnTo>
                  <a:lnTo>
                    <a:pt x="255560" y="227478"/>
                  </a:lnTo>
                  <a:lnTo>
                    <a:pt x="255657" y="229650"/>
                  </a:lnTo>
                  <a:lnTo>
                    <a:pt x="255747" y="231822"/>
                  </a:lnTo>
                  <a:lnTo>
                    <a:pt x="255831" y="233994"/>
                  </a:lnTo>
                  <a:lnTo>
                    <a:pt x="255914" y="236165"/>
                  </a:lnTo>
                  <a:lnTo>
                    <a:pt x="255985" y="238319"/>
                  </a:lnTo>
                  <a:lnTo>
                    <a:pt x="256056" y="240491"/>
                  </a:lnTo>
                  <a:lnTo>
                    <a:pt x="256120" y="242644"/>
                  </a:lnTo>
                  <a:lnTo>
                    <a:pt x="256178" y="244798"/>
                  </a:lnTo>
                  <a:lnTo>
                    <a:pt x="256230" y="246951"/>
                  </a:lnTo>
                  <a:lnTo>
                    <a:pt x="256281" y="249105"/>
                  </a:lnTo>
                  <a:lnTo>
                    <a:pt x="256320" y="251258"/>
                  </a:lnTo>
                  <a:lnTo>
                    <a:pt x="254620" y="250945"/>
                  </a:lnTo>
                  <a:lnTo>
                    <a:pt x="253764" y="250798"/>
                  </a:lnTo>
                  <a:lnTo>
                    <a:pt x="252914" y="250651"/>
                  </a:lnTo>
                  <a:lnTo>
                    <a:pt x="252058" y="250540"/>
                  </a:lnTo>
                  <a:lnTo>
                    <a:pt x="251208" y="250467"/>
                  </a:lnTo>
                  <a:lnTo>
                    <a:pt x="250359" y="250430"/>
                  </a:lnTo>
                  <a:lnTo>
                    <a:pt x="249509" y="250430"/>
                  </a:lnTo>
                  <a:lnTo>
                    <a:pt x="249380" y="248847"/>
                  </a:lnTo>
                  <a:lnTo>
                    <a:pt x="249251" y="247283"/>
                  </a:lnTo>
                  <a:lnTo>
                    <a:pt x="249116" y="245700"/>
                  </a:lnTo>
                  <a:lnTo>
                    <a:pt x="248968" y="244135"/>
                  </a:lnTo>
                  <a:lnTo>
                    <a:pt x="248820" y="242552"/>
                  </a:lnTo>
                  <a:lnTo>
                    <a:pt x="248666" y="240988"/>
                  </a:lnTo>
                  <a:lnTo>
                    <a:pt x="248505" y="239423"/>
                  </a:lnTo>
                  <a:lnTo>
                    <a:pt x="248344" y="237859"/>
                  </a:lnTo>
                  <a:lnTo>
                    <a:pt x="248170" y="236294"/>
                  </a:lnTo>
                  <a:lnTo>
                    <a:pt x="247990" y="234730"/>
                  </a:lnTo>
                  <a:lnTo>
                    <a:pt x="247809" y="233165"/>
                  </a:lnTo>
                  <a:lnTo>
                    <a:pt x="247616" y="231601"/>
                  </a:lnTo>
                  <a:lnTo>
                    <a:pt x="247417" y="230055"/>
                  </a:lnTo>
                  <a:lnTo>
                    <a:pt x="247217" y="228490"/>
                  </a:lnTo>
                  <a:lnTo>
                    <a:pt x="247005" y="226944"/>
                  </a:lnTo>
                  <a:lnTo>
                    <a:pt x="246792" y="225398"/>
                  </a:lnTo>
                  <a:lnTo>
                    <a:pt x="247301" y="225196"/>
                  </a:lnTo>
                  <a:lnTo>
                    <a:pt x="247809" y="224938"/>
                  </a:lnTo>
                  <a:lnTo>
                    <a:pt x="248324" y="224662"/>
                  </a:lnTo>
                  <a:lnTo>
                    <a:pt x="248833" y="224331"/>
                  </a:lnTo>
                  <a:lnTo>
                    <a:pt x="249348" y="223944"/>
                  </a:lnTo>
                  <a:lnTo>
                    <a:pt x="249599" y="223742"/>
                  </a:lnTo>
                  <a:lnTo>
                    <a:pt x="249856" y="223521"/>
                  </a:lnTo>
                  <a:lnTo>
                    <a:pt x="250114" y="223300"/>
                  </a:lnTo>
                  <a:lnTo>
                    <a:pt x="250372" y="223061"/>
                  </a:lnTo>
                  <a:lnTo>
                    <a:pt x="250629" y="222803"/>
                  </a:lnTo>
                  <a:lnTo>
                    <a:pt x="250887" y="222545"/>
                  </a:lnTo>
                  <a:lnTo>
                    <a:pt x="251144" y="222269"/>
                  </a:lnTo>
                  <a:lnTo>
                    <a:pt x="251402" y="221975"/>
                  </a:lnTo>
                  <a:lnTo>
                    <a:pt x="251659" y="221680"/>
                  </a:lnTo>
                  <a:lnTo>
                    <a:pt x="251917" y="221367"/>
                  </a:lnTo>
                  <a:lnTo>
                    <a:pt x="252168" y="221036"/>
                  </a:lnTo>
                  <a:lnTo>
                    <a:pt x="252425" y="220686"/>
                  </a:lnTo>
                  <a:lnTo>
                    <a:pt x="252683" y="220337"/>
                  </a:lnTo>
                  <a:lnTo>
                    <a:pt x="252940" y="219968"/>
                  </a:lnTo>
                  <a:lnTo>
                    <a:pt x="253198" y="219600"/>
                  </a:lnTo>
                  <a:lnTo>
                    <a:pt x="253455" y="219195"/>
                  </a:lnTo>
                  <a:lnTo>
                    <a:pt x="253713" y="218790"/>
                  </a:lnTo>
                  <a:lnTo>
                    <a:pt x="253970" y="218385"/>
                  </a:lnTo>
                  <a:lnTo>
                    <a:pt x="254228" y="217944"/>
                  </a:lnTo>
                  <a:lnTo>
                    <a:pt x="254485" y="217502"/>
                  </a:lnTo>
                  <a:lnTo>
                    <a:pt x="254743" y="217042"/>
                  </a:lnTo>
                  <a:lnTo>
                    <a:pt x="255000" y="216563"/>
                  </a:lnTo>
                  <a:close/>
                  <a:moveTo>
                    <a:pt x="256346" y="255510"/>
                  </a:moveTo>
                  <a:lnTo>
                    <a:pt x="256378" y="258160"/>
                  </a:lnTo>
                  <a:lnTo>
                    <a:pt x="256404" y="260811"/>
                  </a:lnTo>
                  <a:lnTo>
                    <a:pt x="256423" y="263443"/>
                  </a:lnTo>
                  <a:lnTo>
                    <a:pt x="256429" y="266075"/>
                  </a:lnTo>
                  <a:lnTo>
                    <a:pt x="256429" y="268707"/>
                  </a:lnTo>
                  <a:lnTo>
                    <a:pt x="256423" y="271321"/>
                  </a:lnTo>
                  <a:lnTo>
                    <a:pt x="256404" y="273934"/>
                  </a:lnTo>
                  <a:lnTo>
                    <a:pt x="256378" y="276548"/>
                  </a:lnTo>
                  <a:lnTo>
                    <a:pt x="256346" y="279161"/>
                  </a:lnTo>
                  <a:lnTo>
                    <a:pt x="256307" y="281757"/>
                  </a:lnTo>
                  <a:lnTo>
                    <a:pt x="256262" y="284352"/>
                  </a:lnTo>
                  <a:lnTo>
                    <a:pt x="256204" y="286947"/>
                  </a:lnTo>
                  <a:lnTo>
                    <a:pt x="256146" y="289524"/>
                  </a:lnTo>
                  <a:lnTo>
                    <a:pt x="256075" y="292101"/>
                  </a:lnTo>
                  <a:lnTo>
                    <a:pt x="255998" y="294678"/>
                  </a:lnTo>
                  <a:lnTo>
                    <a:pt x="255921" y="297236"/>
                  </a:lnTo>
                  <a:lnTo>
                    <a:pt x="253861" y="296739"/>
                  </a:lnTo>
                  <a:lnTo>
                    <a:pt x="253455" y="296629"/>
                  </a:lnTo>
                  <a:lnTo>
                    <a:pt x="253050" y="296518"/>
                  </a:lnTo>
                  <a:lnTo>
                    <a:pt x="252657" y="296389"/>
                  </a:lnTo>
                  <a:lnTo>
                    <a:pt x="252264" y="296297"/>
                  </a:lnTo>
                  <a:lnTo>
                    <a:pt x="251878" y="296224"/>
                  </a:lnTo>
                  <a:lnTo>
                    <a:pt x="251685" y="296205"/>
                  </a:lnTo>
                  <a:lnTo>
                    <a:pt x="251498" y="296187"/>
                  </a:lnTo>
                  <a:lnTo>
                    <a:pt x="251305" y="296205"/>
                  </a:lnTo>
                  <a:lnTo>
                    <a:pt x="251118" y="296224"/>
                  </a:lnTo>
                  <a:lnTo>
                    <a:pt x="250925" y="296260"/>
                  </a:lnTo>
                  <a:lnTo>
                    <a:pt x="250738" y="296334"/>
                  </a:lnTo>
                  <a:lnTo>
                    <a:pt x="250790" y="293849"/>
                  </a:lnTo>
                  <a:lnTo>
                    <a:pt x="250829" y="291364"/>
                  </a:lnTo>
                  <a:lnTo>
                    <a:pt x="250861" y="288861"/>
                  </a:lnTo>
                  <a:lnTo>
                    <a:pt x="250874" y="286358"/>
                  </a:lnTo>
                  <a:lnTo>
                    <a:pt x="250874" y="283873"/>
                  </a:lnTo>
                  <a:lnTo>
                    <a:pt x="250861" y="281370"/>
                  </a:lnTo>
                  <a:lnTo>
                    <a:pt x="250835" y="278867"/>
                  </a:lnTo>
                  <a:lnTo>
                    <a:pt x="250790" y="276364"/>
                  </a:lnTo>
                  <a:lnTo>
                    <a:pt x="250738" y="273861"/>
                  </a:lnTo>
                  <a:lnTo>
                    <a:pt x="250668" y="271376"/>
                  </a:lnTo>
                  <a:lnTo>
                    <a:pt x="250590" y="268873"/>
                  </a:lnTo>
                  <a:lnTo>
                    <a:pt x="250494" y="266369"/>
                  </a:lnTo>
                  <a:lnTo>
                    <a:pt x="250384" y="263885"/>
                  </a:lnTo>
                  <a:lnTo>
                    <a:pt x="250256" y="261381"/>
                  </a:lnTo>
                  <a:lnTo>
                    <a:pt x="250120" y="258897"/>
                  </a:lnTo>
                  <a:lnTo>
                    <a:pt x="249966" y="256412"/>
                  </a:lnTo>
                  <a:lnTo>
                    <a:pt x="250764" y="256357"/>
                  </a:lnTo>
                  <a:lnTo>
                    <a:pt x="251556" y="256283"/>
                  </a:lnTo>
                  <a:lnTo>
                    <a:pt x="252354" y="256191"/>
                  </a:lnTo>
                  <a:lnTo>
                    <a:pt x="253159" y="256081"/>
                  </a:lnTo>
                  <a:lnTo>
                    <a:pt x="253957" y="255952"/>
                  </a:lnTo>
                  <a:lnTo>
                    <a:pt x="254756" y="255804"/>
                  </a:lnTo>
                  <a:lnTo>
                    <a:pt x="256346" y="255510"/>
                  </a:lnTo>
                  <a:close/>
                  <a:moveTo>
                    <a:pt x="10230" y="255676"/>
                  </a:moveTo>
                  <a:lnTo>
                    <a:pt x="10848" y="255841"/>
                  </a:lnTo>
                  <a:lnTo>
                    <a:pt x="11472" y="256007"/>
                  </a:lnTo>
                  <a:lnTo>
                    <a:pt x="12090" y="256154"/>
                  </a:lnTo>
                  <a:lnTo>
                    <a:pt x="12715" y="256265"/>
                  </a:lnTo>
                  <a:lnTo>
                    <a:pt x="13339" y="256393"/>
                  </a:lnTo>
                  <a:lnTo>
                    <a:pt x="13964" y="256485"/>
                  </a:lnTo>
                  <a:lnTo>
                    <a:pt x="14594" y="256578"/>
                  </a:lnTo>
                  <a:lnTo>
                    <a:pt x="15219" y="256633"/>
                  </a:lnTo>
                  <a:lnTo>
                    <a:pt x="15850" y="256706"/>
                  </a:lnTo>
                  <a:lnTo>
                    <a:pt x="16474" y="256743"/>
                  </a:lnTo>
                  <a:lnTo>
                    <a:pt x="17736" y="256817"/>
                  </a:lnTo>
                  <a:lnTo>
                    <a:pt x="18991" y="256835"/>
                  </a:lnTo>
                  <a:lnTo>
                    <a:pt x="20247" y="256817"/>
                  </a:lnTo>
                  <a:lnTo>
                    <a:pt x="20195" y="259375"/>
                  </a:lnTo>
                  <a:lnTo>
                    <a:pt x="20144" y="261970"/>
                  </a:lnTo>
                  <a:lnTo>
                    <a:pt x="20105" y="264566"/>
                  </a:lnTo>
                  <a:lnTo>
                    <a:pt x="20067" y="267161"/>
                  </a:lnTo>
                  <a:lnTo>
                    <a:pt x="20034" y="269774"/>
                  </a:lnTo>
                  <a:lnTo>
                    <a:pt x="20015" y="272407"/>
                  </a:lnTo>
                  <a:lnTo>
                    <a:pt x="19996" y="275039"/>
                  </a:lnTo>
                  <a:lnTo>
                    <a:pt x="19989" y="277689"/>
                  </a:lnTo>
                  <a:lnTo>
                    <a:pt x="19983" y="280339"/>
                  </a:lnTo>
                  <a:lnTo>
                    <a:pt x="19989" y="283008"/>
                  </a:lnTo>
                  <a:lnTo>
                    <a:pt x="19996" y="285677"/>
                  </a:lnTo>
                  <a:lnTo>
                    <a:pt x="20009" y="288346"/>
                  </a:lnTo>
                  <a:lnTo>
                    <a:pt x="20034" y="291033"/>
                  </a:lnTo>
                  <a:lnTo>
                    <a:pt x="20060" y="293720"/>
                  </a:lnTo>
                  <a:lnTo>
                    <a:pt x="20092" y="296426"/>
                  </a:lnTo>
                  <a:lnTo>
                    <a:pt x="20137" y="299113"/>
                  </a:lnTo>
                  <a:lnTo>
                    <a:pt x="18934" y="298727"/>
                  </a:lnTo>
                  <a:lnTo>
                    <a:pt x="18328" y="298561"/>
                  </a:lnTo>
                  <a:lnTo>
                    <a:pt x="17723" y="298395"/>
                  </a:lnTo>
                  <a:lnTo>
                    <a:pt x="17112" y="298230"/>
                  </a:lnTo>
                  <a:lnTo>
                    <a:pt x="16494" y="298101"/>
                  </a:lnTo>
                  <a:lnTo>
                    <a:pt x="15882" y="297972"/>
                  </a:lnTo>
                  <a:lnTo>
                    <a:pt x="15264" y="297862"/>
                  </a:lnTo>
                  <a:lnTo>
                    <a:pt x="14652" y="297770"/>
                  </a:lnTo>
                  <a:lnTo>
                    <a:pt x="14034" y="297678"/>
                  </a:lnTo>
                  <a:lnTo>
                    <a:pt x="13423" y="297622"/>
                  </a:lnTo>
                  <a:lnTo>
                    <a:pt x="12805" y="297586"/>
                  </a:lnTo>
                  <a:lnTo>
                    <a:pt x="12193" y="297567"/>
                  </a:lnTo>
                  <a:lnTo>
                    <a:pt x="11588" y="297567"/>
                  </a:lnTo>
                  <a:lnTo>
                    <a:pt x="10976" y="297586"/>
                  </a:lnTo>
                  <a:lnTo>
                    <a:pt x="10378" y="297641"/>
                  </a:lnTo>
                  <a:lnTo>
                    <a:pt x="10307" y="295064"/>
                  </a:lnTo>
                  <a:lnTo>
                    <a:pt x="10243" y="292487"/>
                  </a:lnTo>
                  <a:lnTo>
                    <a:pt x="10185" y="289892"/>
                  </a:lnTo>
                  <a:lnTo>
                    <a:pt x="10140" y="287297"/>
                  </a:lnTo>
                  <a:lnTo>
                    <a:pt x="10101" y="284702"/>
                  </a:lnTo>
                  <a:lnTo>
                    <a:pt x="10069" y="282088"/>
                  </a:lnTo>
                  <a:lnTo>
                    <a:pt x="10049" y="279493"/>
                  </a:lnTo>
                  <a:lnTo>
                    <a:pt x="10037" y="276879"/>
                  </a:lnTo>
                  <a:lnTo>
                    <a:pt x="10030" y="274247"/>
                  </a:lnTo>
                  <a:lnTo>
                    <a:pt x="10037" y="271615"/>
                  </a:lnTo>
                  <a:lnTo>
                    <a:pt x="10043" y="268983"/>
                  </a:lnTo>
                  <a:lnTo>
                    <a:pt x="10069" y="266333"/>
                  </a:lnTo>
                  <a:lnTo>
                    <a:pt x="10094" y="263682"/>
                  </a:lnTo>
                  <a:lnTo>
                    <a:pt x="10133" y="261013"/>
                  </a:lnTo>
                  <a:lnTo>
                    <a:pt x="10178" y="258344"/>
                  </a:lnTo>
                  <a:lnTo>
                    <a:pt x="10230" y="255676"/>
                  </a:lnTo>
                  <a:close/>
                  <a:moveTo>
                    <a:pt x="20247" y="305831"/>
                  </a:moveTo>
                  <a:lnTo>
                    <a:pt x="20311" y="308353"/>
                  </a:lnTo>
                  <a:lnTo>
                    <a:pt x="20382" y="310893"/>
                  </a:lnTo>
                  <a:lnTo>
                    <a:pt x="20459" y="313415"/>
                  </a:lnTo>
                  <a:lnTo>
                    <a:pt x="20537" y="315955"/>
                  </a:lnTo>
                  <a:lnTo>
                    <a:pt x="20627" y="318495"/>
                  </a:lnTo>
                  <a:lnTo>
                    <a:pt x="20723" y="321016"/>
                  </a:lnTo>
                  <a:lnTo>
                    <a:pt x="20826" y="323538"/>
                  </a:lnTo>
                  <a:lnTo>
                    <a:pt x="20942" y="326059"/>
                  </a:lnTo>
                  <a:lnTo>
                    <a:pt x="21058" y="328581"/>
                  </a:lnTo>
                  <a:lnTo>
                    <a:pt x="21180" y="331084"/>
                  </a:lnTo>
                  <a:lnTo>
                    <a:pt x="21315" y="333606"/>
                  </a:lnTo>
                  <a:lnTo>
                    <a:pt x="21451" y="336091"/>
                  </a:lnTo>
                  <a:lnTo>
                    <a:pt x="21599" y="338594"/>
                  </a:lnTo>
                  <a:lnTo>
                    <a:pt x="21753" y="341060"/>
                  </a:lnTo>
                  <a:lnTo>
                    <a:pt x="21914" y="343545"/>
                  </a:lnTo>
                  <a:lnTo>
                    <a:pt x="22082" y="345993"/>
                  </a:lnTo>
                  <a:lnTo>
                    <a:pt x="21567" y="346563"/>
                  </a:lnTo>
                  <a:lnTo>
                    <a:pt x="21052" y="347097"/>
                  </a:lnTo>
                  <a:lnTo>
                    <a:pt x="20530" y="347594"/>
                  </a:lnTo>
                  <a:lnTo>
                    <a:pt x="20009" y="348073"/>
                  </a:lnTo>
                  <a:lnTo>
                    <a:pt x="19487" y="348496"/>
                  </a:lnTo>
                  <a:lnTo>
                    <a:pt x="19217" y="348680"/>
                  </a:lnTo>
                  <a:lnTo>
                    <a:pt x="18953" y="348883"/>
                  </a:lnTo>
                  <a:lnTo>
                    <a:pt x="18689" y="349048"/>
                  </a:lnTo>
                  <a:lnTo>
                    <a:pt x="18419" y="349214"/>
                  </a:lnTo>
                  <a:lnTo>
                    <a:pt x="18148" y="349380"/>
                  </a:lnTo>
                  <a:lnTo>
                    <a:pt x="17871" y="349508"/>
                  </a:lnTo>
                  <a:lnTo>
                    <a:pt x="17369" y="349748"/>
                  </a:lnTo>
                  <a:lnTo>
                    <a:pt x="16867" y="349932"/>
                  </a:lnTo>
                  <a:lnTo>
                    <a:pt x="16358" y="350097"/>
                  </a:lnTo>
                  <a:lnTo>
                    <a:pt x="15856" y="350245"/>
                  </a:lnTo>
                  <a:lnTo>
                    <a:pt x="14846" y="350539"/>
                  </a:lnTo>
                  <a:lnTo>
                    <a:pt x="14343" y="350705"/>
                  </a:lnTo>
                  <a:lnTo>
                    <a:pt x="13841" y="350907"/>
                  </a:lnTo>
                  <a:lnTo>
                    <a:pt x="13577" y="348238"/>
                  </a:lnTo>
                  <a:lnTo>
                    <a:pt x="13326" y="345551"/>
                  </a:lnTo>
                  <a:lnTo>
                    <a:pt x="13082" y="342864"/>
                  </a:lnTo>
                  <a:lnTo>
                    <a:pt x="12850" y="340177"/>
                  </a:lnTo>
                  <a:lnTo>
                    <a:pt x="12625" y="337489"/>
                  </a:lnTo>
                  <a:lnTo>
                    <a:pt x="12406" y="334784"/>
                  </a:lnTo>
                  <a:lnTo>
                    <a:pt x="12193" y="332078"/>
                  </a:lnTo>
                  <a:lnTo>
                    <a:pt x="11994" y="329354"/>
                  </a:lnTo>
                  <a:lnTo>
                    <a:pt x="11800" y="326630"/>
                  </a:lnTo>
                  <a:lnTo>
                    <a:pt x="11620" y="323906"/>
                  </a:lnTo>
                  <a:lnTo>
                    <a:pt x="11446" y="321163"/>
                  </a:lnTo>
                  <a:lnTo>
                    <a:pt x="11285" y="318421"/>
                  </a:lnTo>
                  <a:lnTo>
                    <a:pt x="11137" y="315679"/>
                  </a:lnTo>
                  <a:lnTo>
                    <a:pt x="10996" y="312918"/>
                  </a:lnTo>
                  <a:lnTo>
                    <a:pt x="10867" y="310157"/>
                  </a:lnTo>
                  <a:lnTo>
                    <a:pt x="10751" y="307378"/>
                  </a:lnTo>
                  <a:lnTo>
                    <a:pt x="11337" y="307414"/>
                  </a:lnTo>
                  <a:lnTo>
                    <a:pt x="11923" y="307433"/>
                  </a:lnTo>
                  <a:lnTo>
                    <a:pt x="12515" y="307414"/>
                  </a:lnTo>
                  <a:lnTo>
                    <a:pt x="13114" y="307396"/>
                  </a:lnTo>
                  <a:lnTo>
                    <a:pt x="13712" y="307341"/>
                  </a:lnTo>
                  <a:lnTo>
                    <a:pt x="14311" y="307267"/>
                  </a:lnTo>
                  <a:lnTo>
                    <a:pt x="14910" y="307193"/>
                  </a:lnTo>
                  <a:lnTo>
                    <a:pt x="15509" y="307101"/>
                  </a:lnTo>
                  <a:lnTo>
                    <a:pt x="16107" y="306973"/>
                  </a:lnTo>
                  <a:lnTo>
                    <a:pt x="16706" y="306844"/>
                  </a:lnTo>
                  <a:lnTo>
                    <a:pt x="17305" y="306715"/>
                  </a:lnTo>
                  <a:lnTo>
                    <a:pt x="17897" y="306549"/>
                  </a:lnTo>
                  <a:lnTo>
                    <a:pt x="18489" y="306384"/>
                  </a:lnTo>
                  <a:lnTo>
                    <a:pt x="19082" y="306200"/>
                  </a:lnTo>
                  <a:lnTo>
                    <a:pt x="20247" y="305831"/>
                  </a:lnTo>
                  <a:close/>
                  <a:moveTo>
                    <a:pt x="255663" y="303696"/>
                  </a:moveTo>
                  <a:lnTo>
                    <a:pt x="255515" y="306936"/>
                  </a:lnTo>
                  <a:lnTo>
                    <a:pt x="255354" y="310157"/>
                  </a:lnTo>
                  <a:lnTo>
                    <a:pt x="255181" y="313359"/>
                  </a:lnTo>
                  <a:lnTo>
                    <a:pt x="255000" y="316562"/>
                  </a:lnTo>
                  <a:lnTo>
                    <a:pt x="254801" y="319746"/>
                  </a:lnTo>
                  <a:lnTo>
                    <a:pt x="254588" y="322930"/>
                  </a:lnTo>
                  <a:lnTo>
                    <a:pt x="254369" y="326096"/>
                  </a:lnTo>
                  <a:lnTo>
                    <a:pt x="254131" y="329262"/>
                  </a:lnTo>
                  <a:lnTo>
                    <a:pt x="253887" y="332409"/>
                  </a:lnTo>
                  <a:lnTo>
                    <a:pt x="253629" y="335557"/>
                  </a:lnTo>
                  <a:lnTo>
                    <a:pt x="253359" y="338686"/>
                  </a:lnTo>
                  <a:lnTo>
                    <a:pt x="253082" y="341815"/>
                  </a:lnTo>
                  <a:lnTo>
                    <a:pt x="252792" y="344944"/>
                  </a:lnTo>
                  <a:lnTo>
                    <a:pt x="252490" y="348054"/>
                  </a:lnTo>
                  <a:lnTo>
                    <a:pt x="252174" y="351165"/>
                  </a:lnTo>
                  <a:lnTo>
                    <a:pt x="251852" y="354257"/>
                  </a:lnTo>
                  <a:lnTo>
                    <a:pt x="251241" y="353466"/>
                  </a:lnTo>
                  <a:lnTo>
                    <a:pt x="250623" y="352693"/>
                  </a:lnTo>
                  <a:lnTo>
                    <a:pt x="250005" y="351938"/>
                  </a:lnTo>
                  <a:lnTo>
                    <a:pt x="249380" y="351183"/>
                  </a:lnTo>
                  <a:lnTo>
                    <a:pt x="248756" y="350447"/>
                  </a:lnTo>
                  <a:lnTo>
                    <a:pt x="248125" y="349711"/>
                  </a:lnTo>
                  <a:lnTo>
                    <a:pt x="247487" y="348993"/>
                  </a:lnTo>
                  <a:lnTo>
                    <a:pt x="246844" y="348294"/>
                  </a:lnTo>
                  <a:lnTo>
                    <a:pt x="247178" y="345606"/>
                  </a:lnTo>
                  <a:lnTo>
                    <a:pt x="247494" y="342901"/>
                  </a:lnTo>
                  <a:lnTo>
                    <a:pt x="247803" y="340195"/>
                  </a:lnTo>
                  <a:lnTo>
                    <a:pt x="248093" y="337489"/>
                  </a:lnTo>
                  <a:lnTo>
                    <a:pt x="248376" y="334765"/>
                  </a:lnTo>
                  <a:lnTo>
                    <a:pt x="248640" y="332041"/>
                  </a:lnTo>
                  <a:lnTo>
                    <a:pt x="248891" y="329317"/>
                  </a:lnTo>
                  <a:lnTo>
                    <a:pt x="249123" y="326575"/>
                  </a:lnTo>
                  <a:lnTo>
                    <a:pt x="249348" y="323832"/>
                  </a:lnTo>
                  <a:lnTo>
                    <a:pt x="249554" y="321071"/>
                  </a:lnTo>
                  <a:lnTo>
                    <a:pt x="249747" y="318311"/>
                  </a:lnTo>
                  <a:lnTo>
                    <a:pt x="249927" y="315550"/>
                  </a:lnTo>
                  <a:lnTo>
                    <a:pt x="250011" y="314169"/>
                  </a:lnTo>
                  <a:lnTo>
                    <a:pt x="250088" y="312789"/>
                  </a:lnTo>
                  <a:lnTo>
                    <a:pt x="250166" y="311390"/>
                  </a:lnTo>
                  <a:lnTo>
                    <a:pt x="250236" y="310010"/>
                  </a:lnTo>
                  <a:lnTo>
                    <a:pt x="250301" y="308611"/>
                  </a:lnTo>
                  <a:lnTo>
                    <a:pt x="250365" y="307230"/>
                  </a:lnTo>
                  <a:lnTo>
                    <a:pt x="250423" y="305831"/>
                  </a:lnTo>
                  <a:lnTo>
                    <a:pt x="250481" y="304433"/>
                  </a:lnTo>
                  <a:lnTo>
                    <a:pt x="250687" y="304525"/>
                  </a:lnTo>
                  <a:lnTo>
                    <a:pt x="250893" y="304598"/>
                  </a:lnTo>
                  <a:lnTo>
                    <a:pt x="251099" y="304653"/>
                  </a:lnTo>
                  <a:lnTo>
                    <a:pt x="251305" y="304672"/>
                  </a:lnTo>
                  <a:lnTo>
                    <a:pt x="251717" y="304672"/>
                  </a:lnTo>
                  <a:lnTo>
                    <a:pt x="251929" y="304653"/>
                  </a:lnTo>
                  <a:lnTo>
                    <a:pt x="252135" y="304617"/>
                  </a:lnTo>
                  <a:lnTo>
                    <a:pt x="252560" y="304525"/>
                  </a:lnTo>
                  <a:lnTo>
                    <a:pt x="252985" y="304414"/>
                  </a:lnTo>
                  <a:lnTo>
                    <a:pt x="253423" y="304285"/>
                  </a:lnTo>
                  <a:lnTo>
                    <a:pt x="253861" y="304193"/>
                  </a:lnTo>
                  <a:lnTo>
                    <a:pt x="255663" y="303696"/>
                  </a:lnTo>
                  <a:close/>
                  <a:moveTo>
                    <a:pt x="245788" y="356300"/>
                  </a:moveTo>
                  <a:lnTo>
                    <a:pt x="246451" y="356908"/>
                  </a:lnTo>
                  <a:lnTo>
                    <a:pt x="247120" y="357497"/>
                  </a:lnTo>
                  <a:lnTo>
                    <a:pt x="247784" y="358085"/>
                  </a:lnTo>
                  <a:lnTo>
                    <a:pt x="248453" y="358656"/>
                  </a:lnTo>
                  <a:lnTo>
                    <a:pt x="249123" y="359208"/>
                  </a:lnTo>
                  <a:lnTo>
                    <a:pt x="249792" y="359742"/>
                  </a:lnTo>
                  <a:lnTo>
                    <a:pt x="251138" y="360810"/>
                  </a:lnTo>
                  <a:lnTo>
                    <a:pt x="250919" y="362724"/>
                  </a:lnTo>
                  <a:lnTo>
                    <a:pt x="250693" y="364620"/>
                  </a:lnTo>
                  <a:lnTo>
                    <a:pt x="250468" y="366515"/>
                  </a:lnTo>
                  <a:lnTo>
                    <a:pt x="250236" y="368430"/>
                  </a:lnTo>
                  <a:lnTo>
                    <a:pt x="249998" y="370325"/>
                  </a:lnTo>
                  <a:lnTo>
                    <a:pt x="249753" y="372221"/>
                  </a:lnTo>
                  <a:lnTo>
                    <a:pt x="249509" y="374099"/>
                  </a:lnTo>
                  <a:lnTo>
                    <a:pt x="249258" y="375994"/>
                  </a:lnTo>
                  <a:lnTo>
                    <a:pt x="249000" y="377872"/>
                  </a:lnTo>
                  <a:lnTo>
                    <a:pt x="248743" y="379768"/>
                  </a:lnTo>
                  <a:lnTo>
                    <a:pt x="248479" y="381645"/>
                  </a:lnTo>
                  <a:lnTo>
                    <a:pt x="248208" y="383522"/>
                  </a:lnTo>
                  <a:lnTo>
                    <a:pt x="247938" y="385381"/>
                  </a:lnTo>
                  <a:lnTo>
                    <a:pt x="247661" y="387259"/>
                  </a:lnTo>
                  <a:lnTo>
                    <a:pt x="247378" y="389118"/>
                  </a:lnTo>
                  <a:lnTo>
                    <a:pt x="247095" y="390995"/>
                  </a:lnTo>
                  <a:lnTo>
                    <a:pt x="246805" y="392854"/>
                  </a:lnTo>
                  <a:lnTo>
                    <a:pt x="246509" y="394713"/>
                  </a:lnTo>
                  <a:lnTo>
                    <a:pt x="246213" y="396554"/>
                  </a:lnTo>
                  <a:lnTo>
                    <a:pt x="245910" y="398413"/>
                  </a:lnTo>
                  <a:lnTo>
                    <a:pt x="245601" y="400253"/>
                  </a:lnTo>
                  <a:lnTo>
                    <a:pt x="245292" y="402112"/>
                  </a:lnTo>
                  <a:lnTo>
                    <a:pt x="244977" y="403953"/>
                  </a:lnTo>
                  <a:lnTo>
                    <a:pt x="244655" y="405775"/>
                  </a:lnTo>
                  <a:lnTo>
                    <a:pt x="244333" y="407615"/>
                  </a:lnTo>
                  <a:lnTo>
                    <a:pt x="244005" y="409456"/>
                  </a:lnTo>
                  <a:lnTo>
                    <a:pt x="243670" y="411278"/>
                  </a:lnTo>
                  <a:lnTo>
                    <a:pt x="243335" y="413100"/>
                  </a:lnTo>
                  <a:lnTo>
                    <a:pt x="243000" y="414923"/>
                  </a:lnTo>
                  <a:lnTo>
                    <a:pt x="242653" y="416745"/>
                  </a:lnTo>
                  <a:lnTo>
                    <a:pt x="242305" y="418567"/>
                  </a:lnTo>
                  <a:lnTo>
                    <a:pt x="241951" y="420371"/>
                  </a:lnTo>
                  <a:lnTo>
                    <a:pt x="241545" y="419395"/>
                  </a:lnTo>
                  <a:lnTo>
                    <a:pt x="241127" y="418438"/>
                  </a:lnTo>
                  <a:lnTo>
                    <a:pt x="240708" y="417499"/>
                  </a:lnTo>
                  <a:lnTo>
                    <a:pt x="240284" y="416561"/>
                  </a:lnTo>
                  <a:lnTo>
                    <a:pt x="239859" y="415640"/>
                  </a:lnTo>
                  <a:lnTo>
                    <a:pt x="239434" y="414720"/>
                  </a:lnTo>
                  <a:lnTo>
                    <a:pt x="238578" y="412935"/>
                  </a:lnTo>
                  <a:lnTo>
                    <a:pt x="238230" y="412272"/>
                  </a:lnTo>
                  <a:lnTo>
                    <a:pt x="237882" y="411591"/>
                  </a:lnTo>
                  <a:lnTo>
                    <a:pt x="237181" y="410229"/>
                  </a:lnTo>
                  <a:lnTo>
                    <a:pt x="236466" y="408849"/>
                  </a:lnTo>
                  <a:lnTo>
                    <a:pt x="236105" y="408186"/>
                  </a:lnTo>
                  <a:lnTo>
                    <a:pt x="235745" y="407523"/>
                  </a:lnTo>
                  <a:lnTo>
                    <a:pt x="236118" y="406033"/>
                  </a:lnTo>
                  <a:lnTo>
                    <a:pt x="236492" y="404523"/>
                  </a:lnTo>
                  <a:lnTo>
                    <a:pt x="236865" y="403014"/>
                  </a:lnTo>
                  <a:lnTo>
                    <a:pt x="237226" y="401486"/>
                  </a:lnTo>
                  <a:lnTo>
                    <a:pt x="237593" y="399959"/>
                  </a:lnTo>
                  <a:lnTo>
                    <a:pt x="237953" y="398413"/>
                  </a:lnTo>
                  <a:lnTo>
                    <a:pt x="238307" y="396867"/>
                  </a:lnTo>
                  <a:lnTo>
                    <a:pt x="238655" y="395320"/>
                  </a:lnTo>
                  <a:lnTo>
                    <a:pt x="239002" y="393774"/>
                  </a:lnTo>
                  <a:lnTo>
                    <a:pt x="239350" y="392210"/>
                  </a:lnTo>
                  <a:lnTo>
                    <a:pt x="239685" y="390627"/>
                  </a:lnTo>
                  <a:lnTo>
                    <a:pt x="240020" y="389062"/>
                  </a:lnTo>
                  <a:lnTo>
                    <a:pt x="240354" y="387480"/>
                  </a:lnTo>
                  <a:lnTo>
                    <a:pt x="240683" y="385878"/>
                  </a:lnTo>
                  <a:lnTo>
                    <a:pt x="241005" y="384277"/>
                  </a:lnTo>
                  <a:lnTo>
                    <a:pt x="241326" y="382676"/>
                  </a:lnTo>
                  <a:lnTo>
                    <a:pt x="241635" y="381074"/>
                  </a:lnTo>
                  <a:lnTo>
                    <a:pt x="241944" y="379455"/>
                  </a:lnTo>
                  <a:lnTo>
                    <a:pt x="242253" y="377835"/>
                  </a:lnTo>
                  <a:lnTo>
                    <a:pt x="242556" y="376215"/>
                  </a:lnTo>
                  <a:lnTo>
                    <a:pt x="242852" y="374577"/>
                  </a:lnTo>
                  <a:lnTo>
                    <a:pt x="243142" y="372957"/>
                  </a:lnTo>
                  <a:lnTo>
                    <a:pt x="243432" y="371301"/>
                  </a:lnTo>
                  <a:lnTo>
                    <a:pt x="243708" y="369663"/>
                  </a:lnTo>
                  <a:lnTo>
                    <a:pt x="243985" y="368006"/>
                  </a:lnTo>
                  <a:lnTo>
                    <a:pt x="244262" y="366350"/>
                  </a:lnTo>
                  <a:lnTo>
                    <a:pt x="244526" y="364693"/>
                  </a:lnTo>
                  <a:lnTo>
                    <a:pt x="244790" y="363018"/>
                  </a:lnTo>
                  <a:lnTo>
                    <a:pt x="245047" y="361343"/>
                  </a:lnTo>
                  <a:lnTo>
                    <a:pt x="245299" y="359668"/>
                  </a:lnTo>
                  <a:lnTo>
                    <a:pt x="245543" y="357993"/>
                  </a:lnTo>
                  <a:lnTo>
                    <a:pt x="245788" y="356300"/>
                  </a:lnTo>
                  <a:close/>
                  <a:moveTo>
                    <a:pt x="22513" y="352140"/>
                  </a:moveTo>
                  <a:lnTo>
                    <a:pt x="22635" y="353742"/>
                  </a:lnTo>
                  <a:lnTo>
                    <a:pt x="22770" y="355325"/>
                  </a:lnTo>
                  <a:lnTo>
                    <a:pt x="22906" y="356926"/>
                  </a:lnTo>
                  <a:lnTo>
                    <a:pt x="23041" y="358509"/>
                  </a:lnTo>
                  <a:lnTo>
                    <a:pt x="23182" y="360092"/>
                  </a:lnTo>
                  <a:lnTo>
                    <a:pt x="23331" y="361656"/>
                  </a:lnTo>
                  <a:lnTo>
                    <a:pt x="23479" y="363221"/>
                  </a:lnTo>
                  <a:lnTo>
                    <a:pt x="23633" y="364785"/>
                  </a:lnTo>
                  <a:lnTo>
                    <a:pt x="23788" y="366350"/>
                  </a:lnTo>
                  <a:lnTo>
                    <a:pt x="23949" y="367896"/>
                  </a:lnTo>
                  <a:lnTo>
                    <a:pt x="24116" y="369423"/>
                  </a:lnTo>
                  <a:lnTo>
                    <a:pt x="24283" y="370970"/>
                  </a:lnTo>
                  <a:lnTo>
                    <a:pt x="24457" y="372497"/>
                  </a:lnTo>
                  <a:lnTo>
                    <a:pt x="24631" y="374007"/>
                  </a:lnTo>
                  <a:lnTo>
                    <a:pt x="24811" y="375516"/>
                  </a:lnTo>
                  <a:lnTo>
                    <a:pt x="24998" y="377025"/>
                  </a:lnTo>
                  <a:lnTo>
                    <a:pt x="25185" y="378516"/>
                  </a:lnTo>
                  <a:lnTo>
                    <a:pt x="25378" y="380007"/>
                  </a:lnTo>
                  <a:lnTo>
                    <a:pt x="25571" y="381498"/>
                  </a:lnTo>
                  <a:lnTo>
                    <a:pt x="25770" y="382952"/>
                  </a:lnTo>
                  <a:lnTo>
                    <a:pt x="25976" y="384424"/>
                  </a:lnTo>
                  <a:lnTo>
                    <a:pt x="26182" y="385878"/>
                  </a:lnTo>
                  <a:lnTo>
                    <a:pt x="26395" y="387314"/>
                  </a:lnTo>
                  <a:lnTo>
                    <a:pt x="26614" y="388750"/>
                  </a:lnTo>
                  <a:lnTo>
                    <a:pt x="26833" y="390167"/>
                  </a:lnTo>
                  <a:lnTo>
                    <a:pt x="27058" y="391584"/>
                  </a:lnTo>
                  <a:lnTo>
                    <a:pt x="27283" y="392983"/>
                  </a:lnTo>
                  <a:lnTo>
                    <a:pt x="27515" y="394382"/>
                  </a:lnTo>
                  <a:lnTo>
                    <a:pt x="27753" y="395762"/>
                  </a:lnTo>
                  <a:lnTo>
                    <a:pt x="27998" y="397124"/>
                  </a:lnTo>
                  <a:lnTo>
                    <a:pt x="28243" y="398486"/>
                  </a:lnTo>
                  <a:lnTo>
                    <a:pt x="28494" y="399830"/>
                  </a:lnTo>
                  <a:lnTo>
                    <a:pt x="28713" y="401045"/>
                  </a:lnTo>
                  <a:lnTo>
                    <a:pt x="28944" y="402223"/>
                  </a:lnTo>
                  <a:lnTo>
                    <a:pt x="29176" y="403401"/>
                  </a:lnTo>
                  <a:lnTo>
                    <a:pt x="29408" y="404579"/>
                  </a:lnTo>
                  <a:lnTo>
                    <a:pt x="29646" y="405738"/>
                  </a:lnTo>
                  <a:lnTo>
                    <a:pt x="29891" y="406898"/>
                  </a:lnTo>
                  <a:lnTo>
                    <a:pt x="30135" y="408039"/>
                  </a:lnTo>
                  <a:lnTo>
                    <a:pt x="30380" y="409180"/>
                  </a:lnTo>
                  <a:lnTo>
                    <a:pt x="30631" y="410303"/>
                  </a:lnTo>
                  <a:lnTo>
                    <a:pt x="30888" y="411425"/>
                  </a:lnTo>
                  <a:lnTo>
                    <a:pt x="31146" y="412530"/>
                  </a:lnTo>
                  <a:lnTo>
                    <a:pt x="31410" y="413634"/>
                  </a:lnTo>
                  <a:lnTo>
                    <a:pt x="31674" y="414720"/>
                  </a:lnTo>
                  <a:lnTo>
                    <a:pt x="31944" y="415788"/>
                  </a:lnTo>
                  <a:lnTo>
                    <a:pt x="32215" y="416855"/>
                  </a:lnTo>
                  <a:lnTo>
                    <a:pt x="32491" y="417904"/>
                  </a:lnTo>
                  <a:lnTo>
                    <a:pt x="32775" y="418953"/>
                  </a:lnTo>
                  <a:lnTo>
                    <a:pt x="33058" y="419984"/>
                  </a:lnTo>
                  <a:lnTo>
                    <a:pt x="33348" y="420997"/>
                  </a:lnTo>
                  <a:lnTo>
                    <a:pt x="33637" y="422009"/>
                  </a:lnTo>
                  <a:lnTo>
                    <a:pt x="33934" y="423021"/>
                  </a:lnTo>
                  <a:lnTo>
                    <a:pt x="34230" y="423997"/>
                  </a:lnTo>
                  <a:lnTo>
                    <a:pt x="34532" y="424972"/>
                  </a:lnTo>
                  <a:lnTo>
                    <a:pt x="34835" y="425948"/>
                  </a:lnTo>
                  <a:lnTo>
                    <a:pt x="35150" y="426886"/>
                  </a:lnTo>
                  <a:lnTo>
                    <a:pt x="35459" y="427843"/>
                  </a:lnTo>
                  <a:lnTo>
                    <a:pt x="35775" y="428764"/>
                  </a:lnTo>
                  <a:lnTo>
                    <a:pt x="36097" y="429684"/>
                  </a:lnTo>
                  <a:lnTo>
                    <a:pt x="36425" y="430586"/>
                  </a:lnTo>
                  <a:lnTo>
                    <a:pt x="36753" y="431469"/>
                  </a:lnTo>
                  <a:lnTo>
                    <a:pt x="37082" y="432353"/>
                  </a:lnTo>
                  <a:lnTo>
                    <a:pt x="37423" y="433218"/>
                  </a:lnTo>
                  <a:lnTo>
                    <a:pt x="37230" y="433991"/>
                  </a:lnTo>
                  <a:lnTo>
                    <a:pt x="37043" y="434782"/>
                  </a:lnTo>
                  <a:lnTo>
                    <a:pt x="36856" y="435592"/>
                  </a:lnTo>
                  <a:lnTo>
                    <a:pt x="36676" y="436384"/>
                  </a:lnTo>
                  <a:lnTo>
                    <a:pt x="36496" y="437212"/>
                  </a:lnTo>
                  <a:lnTo>
                    <a:pt x="36322" y="438022"/>
                  </a:lnTo>
                  <a:lnTo>
                    <a:pt x="36148" y="438869"/>
                  </a:lnTo>
                  <a:lnTo>
                    <a:pt x="35981" y="439697"/>
                  </a:lnTo>
                  <a:lnTo>
                    <a:pt x="35820" y="440543"/>
                  </a:lnTo>
                  <a:lnTo>
                    <a:pt x="35659" y="441390"/>
                  </a:lnTo>
                  <a:lnTo>
                    <a:pt x="35498" y="442255"/>
                  </a:lnTo>
                  <a:lnTo>
                    <a:pt x="35343" y="443102"/>
                  </a:lnTo>
                  <a:lnTo>
                    <a:pt x="35047" y="444832"/>
                  </a:lnTo>
                  <a:lnTo>
                    <a:pt x="34764" y="446581"/>
                  </a:lnTo>
                  <a:lnTo>
                    <a:pt x="34494" y="448348"/>
                  </a:lnTo>
                  <a:lnTo>
                    <a:pt x="34243" y="450114"/>
                  </a:lnTo>
                  <a:lnTo>
                    <a:pt x="33998" y="451881"/>
                  </a:lnTo>
                  <a:lnTo>
                    <a:pt x="33773" y="453648"/>
                  </a:lnTo>
                  <a:lnTo>
                    <a:pt x="33560" y="455397"/>
                  </a:lnTo>
                  <a:lnTo>
                    <a:pt x="33367" y="457164"/>
                  </a:lnTo>
                  <a:lnTo>
                    <a:pt x="33180" y="458894"/>
                  </a:lnTo>
                  <a:lnTo>
                    <a:pt x="33013" y="460624"/>
                  </a:lnTo>
                  <a:lnTo>
                    <a:pt x="32266" y="457661"/>
                  </a:lnTo>
                  <a:lnTo>
                    <a:pt x="31532" y="454698"/>
                  </a:lnTo>
                  <a:lnTo>
                    <a:pt x="30811" y="451716"/>
                  </a:lnTo>
                  <a:lnTo>
                    <a:pt x="30103" y="448716"/>
                  </a:lnTo>
                  <a:lnTo>
                    <a:pt x="29408" y="445734"/>
                  </a:lnTo>
                  <a:lnTo>
                    <a:pt x="28719" y="442715"/>
                  </a:lnTo>
                  <a:lnTo>
                    <a:pt x="28049" y="439715"/>
                  </a:lnTo>
                  <a:lnTo>
                    <a:pt x="27386" y="436697"/>
                  </a:lnTo>
                  <a:lnTo>
                    <a:pt x="26736" y="433678"/>
                  </a:lnTo>
                  <a:lnTo>
                    <a:pt x="26099" y="430641"/>
                  </a:lnTo>
                  <a:lnTo>
                    <a:pt x="25468" y="427586"/>
                  </a:lnTo>
                  <a:lnTo>
                    <a:pt x="24856" y="424549"/>
                  </a:lnTo>
                  <a:lnTo>
                    <a:pt x="24251" y="421493"/>
                  </a:lnTo>
                  <a:lnTo>
                    <a:pt x="23659" y="418420"/>
                  </a:lnTo>
                  <a:lnTo>
                    <a:pt x="23079" y="415346"/>
                  </a:lnTo>
                  <a:lnTo>
                    <a:pt x="22513" y="412272"/>
                  </a:lnTo>
                  <a:lnTo>
                    <a:pt x="22745" y="411720"/>
                  </a:lnTo>
                  <a:lnTo>
                    <a:pt x="22989" y="411205"/>
                  </a:lnTo>
                  <a:lnTo>
                    <a:pt x="23240" y="410689"/>
                  </a:lnTo>
                  <a:lnTo>
                    <a:pt x="23491" y="410192"/>
                  </a:lnTo>
                  <a:lnTo>
                    <a:pt x="23755" y="409714"/>
                  </a:lnTo>
                  <a:lnTo>
                    <a:pt x="24019" y="409254"/>
                  </a:lnTo>
                  <a:lnTo>
                    <a:pt x="24290" y="408793"/>
                  </a:lnTo>
                  <a:lnTo>
                    <a:pt x="24560" y="408333"/>
                  </a:lnTo>
                  <a:lnTo>
                    <a:pt x="25107" y="407450"/>
                  </a:lnTo>
                  <a:lnTo>
                    <a:pt x="25655" y="406585"/>
                  </a:lnTo>
                  <a:lnTo>
                    <a:pt x="26195" y="405701"/>
                  </a:lnTo>
                  <a:lnTo>
                    <a:pt x="26717" y="404818"/>
                  </a:lnTo>
                  <a:lnTo>
                    <a:pt x="26794" y="404689"/>
                  </a:lnTo>
                  <a:lnTo>
                    <a:pt x="26858" y="404560"/>
                  </a:lnTo>
                  <a:lnTo>
                    <a:pt x="26923" y="404394"/>
                  </a:lnTo>
                  <a:lnTo>
                    <a:pt x="26974" y="404247"/>
                  </a:lnTo>
                  <a:lnTo>
                    <a:pt x="27019" y="404063"/>
                  </a:lnTo>
                  <a:lnTo>
                    <a:pt x="27052" y="403898"/>
                  </a:lnTo>
                  <a:lnTo>
                    <a:pt x="27084" y="403713"/>
                  </a:lnTo>
                  <a:lnTo>
                    <a:pt x="27109" y="403511"/>
                  </a:lnTo>
                  <a:lnTo>
                    <a:pt x="27122" y="403327"/>
                  </a:lnTo>
                  <a:lnTo>
                    <a:pt x="27135" y="403124"/>
                  </a:lnTo>
                  <a:lnTo>
                    <a:pt x="27142" y="402922"/>
                  </a:lnTo>
                  <a:lnTo>
                    <a:pt x="27142" y="402738"/>
                  </a:lnTo>
                  <a:lnTo>
                    <a:pt x="27135" y="402535"/>
                  </a:lnTo>
                  <a:lnTo>
                    <a:pt x="27122" y="402333"/>
                  </a:lnTo>
                  <a:lnTo>
                    <a:pt x="27109" y="402149"/>
                  </a:lnTo>
                  <a:lnTo>
                    <a:pt x="27090" y="401965"/>
                  </a:lnTo>
                  <a:lnTo>
                    <a:pt x="27045" y="401726"/>
                  </a:lnTo>
                  <a:lnTo>
                    <a:pt x="27000" y="401486"/>
                  </a:lnTo>
                  <a:lnTo>
                    <a:pt x="26949" y="401284"/>
                  </a:lnTo>
                  <a:lnTo>
                    <a:pt x="26891" y="401081"/>
                  </a:lnTo>
                  <a:lnTo>
                    <a:pt x="26826" y="400897"/>
                  </a:lnTo>
                  <a:lnTo>
                    <a:pt x="26755" y="400732"/>
                  </a:lnTo>
                  <a:lnTo>
                    <a:pt x="26678" y="400603"/>
                  </a:lnTo>
                  <a:lnTo>
                    <a:pt x="26601" y="400474"/>
                  </a:lnTo>
                  <a:lnTo>
                    <a:pt x="26517" y="400382"/>
                  </a:lnTo>
                  <a:lnTo>
                    <a:pt x="26434" y="400327"/>
                  </a:lnTo>
                  <a:lnTo>
                    <a:pt x="26343" y="400290"/>
                  </a:lnTo>
                  <a:lnTo>
                    <a:pt x="26253" y="400290"/>
                  </a:lnTo>
                  <a:lnTo>
                    <a:pt x="26157" y="400327"/>
                  </a:lnTo>
                  <a:lnTo>
                    <a:pt x="26060" y="400400"/>
                  </a:lnTo>
                  <a:lnTo>
                    <a:pt x="25957" y="400511"/>
                  </a:lnTo>
                  <a:lnTo>
                    <a:pt x="25861" y="400658"/>
                  </a:lnTo>
                  <a:lnTo>
                    <a:pt x="25339" y="401486"/>
                  </a:lnTo>
                  <a:lnTo>
                    <a:pt x="24824" y="402351"/>
                  </a:lnTo>
                  <a:lnTo>
                    <a:pt x="24296" y="403217"/>
                  </a:lnTo>
                  <a:lnTo>
                    <a:pt x="23768" y="404100"/>
                  </a:lnTo>
                  <a:lnTo>
                    <a:pt x="23504" y="404523"/>
                  </a:lnTo>
                  <a:lnTo>
                    <a:pt x="23234" y="404947"/>
                  </a:lnTo>
                  <a:lnTo>
                    <a:pt x="22964" y="405352"/>
                  </a:lnTo>
                  <a:lnTo>
                    <a:pt x="22693" y="405757"/>
                  </a:lnTo>
                  <a:lnTo>
                    <a:pt x="22423" y="406125"/>
                  </a:lnTo>
                  <a:lnTo>
                    <a:pt x="22146" y="406474"/>
                  </a:lnTo>
                  <a:lnTo>
                    <a:pt x="21869" y="406806"/>
                  </a:lnTo>
                  <a:lnTo>
                    <a:pt x="21592" y="407119"/>
                  </a:lnTo>
                  <a:lnTo>
                    <a:pt x="21084" y="404192"/>
                  </a:lnTo>
                  <a:lnTo>
                    <a:pt x="20588" y="401265"/>
                  </a:lnTo>
                  <a:lnTo>
                    <a:pt x="20099" y="398339"/>
                  </a:lnTo>
                  <a:lnTo>
                    <a:pt x="19622" y="395376"/>
                  </a:lnTo>
                  <a:lnTo>
                    <a:pt x="19152" y="392431"/>
                  </a:lnTo>
                  <a:lnTo>
                    <a:pt x="18695" y="389467"/>
                  </a:lnTo>
                  <a:lnTo>
                    <a:pt x="18251" y="386486"/>
                  </a:lnTo>
                  <a:lnTo>
                    <a:pt x="17820" y="383504"/>
                  </a:lnTo>
                  <a:lnTo>
                    <a:pt x="17395" y="380522"/>
                  </a:lnTo>
                  <a:lnTo>
                    <a:pt x="16989" y="377522"/>
                  </a:lnTo>
                  <a:lnTo>
                    <a:pt x="16584" y="374522"/>
                  </a:lnTo>
                  <a:lnTo>
                    <a:pt x="16197" y="371522"/>
                  </a:lnTo>
                  <a:lnTo>
                    <a:pt x="15818" y="368503"/>
                  </a:lnTo>
                  <a:lnTo>
                    <a:pt x="15451" y="365485"/>
                  </a:lnTo>
                  <a:lnTo>
                    <a:pt x="15097" y="362448"/>
                  </a:lnTo>
                  <a:lnTo>
                    <a:pt x="14755" y="359411"/>
                  </a:lnTo>
                  <a:lnTo>
                    <a:pt x="15000" y="359355"/>
                  </a:lnTo>
                  <a:lnTo>
                    <a:pt x="15245" y="359282"/>
                  </a:lnTo>
                  <a:lnTo>
                    <a:pt x="15489" y="359190"/>
                  </a:lnTo>
                  <a:lnTo>
                    <a:pt x="15734" y="359079"/>
                  </a:lnTo>
                  <a:lnTo>
                    <a:pt x="15985" y="358951"/>
                  </a:lnTo>
                  <a:lnTo>
                    <a:pt x="16230" y="358822"/>
                  </a:lnTo>
                  <a:lnTo>
                    <a:pt x="16481" y="358674"/>
                  </a:lnTo>
                  <a:lnTo>
                    <a:pt x="16725" y="358509"/>
                  </a:lnTo>
                  <a:lnTo>
                    <a:pt x="16976" y="358343"/>
                  </a:lnTo>
                  <a:lnTo>
                    <a:pt x="17221" y="358141"/>
                  </a:lnTo>
                  <a:lnTo>
                    <a:pt x="17717" y="357754"/>
                  </a:lnTo>
                  <a:lnTo>
                    <a:pt x="18212" y="357294"/>
                  </a:lnTo>
                  <a:lnTo>
                    <a:pt x="18708" y="356815"/>
                  </a:lnTo>
                  <a:lnTo>
                    <a:pt x="19197" y="356300"/>
                  </a:lnTo>
                  <a:lnTo>
                    <a:pt x="19687" y="355766"/>
                  </a:lnTo>
                  <a:lnTo>
                    <a:pt x="20170" y="355196"/>
                  </a:lnTo>
                  <a:lnTo>
                    <a:pt x="20652" y="354607"/>
                  </a:lnTo>
                  <a:lnTo>
                    <a:pt x="21122" y="353999"/>
                  </a:lnTo>
                  <a:lnTo>
                    <a:pt x="21592" y="353392"/>
                  </a:lnTo>
                  <a:lnTo>
                    <a:pt x="22056" y="352766"/>
                  </a:lnTo>
                  <a:lnTo>
                    <a:pt x="22513" y="352140"/>
                  </a:lnTo>
                  <a:close/>
                  <a:moveTo>
                    <a:pt x="233884" y="414481"/>
                  </a:moveTo>
                  <a:lnTo>
                    <a:pt x="234303" y="415107"/>
                  </a:lnTo>
                  <a:lnTo>
                    <a:pt x="234728" y="415732"/>
                  </a:lnTo>
                  <a:lnTo>
                    <a:pt x="235578" y="416947"/>
                  </a:lnTo>
                  <a:lnTo>
                    <a:pt x="236002" y="417555"/>
                  </a:lnTo>
                  <a:lnTo>
                    <a:pt x="236421" y="418180"/>
                  </a:lnTo>
                  <a:lnTo>
                    <a:pt x="236826" y="418806"/>
                  </a:lnTo>
                  <a:lnTo>
                    <a:pt x="237232" y="419469"/>
                  </a:lnTo>
                  <a:lnTo>
                    <a:pt x="237689" y="420242"/>
                  </a:lnTo>
                  <a:lnTo>
                    <a:pt x="238146" y="421033"/>
                  </a:lnTo>
                  <a:lnTo>
                    <a:pt x="238603" y="421825"/>
                  </a:lnTo>
                  <a:lnTo>
                    <a:pt x="239060" y="422635"/>
                  </a:lnTo>
                  <a:lnTo>
                    <a:pt x="239962" y="424273"/>
                  </a:lnTo>
                  <a:lnTo>
                    <a:pt x="240863" y="425929"/>
                  </a:lnTo>
                  <a:lnTo>
                    <a:pt x="240277" y="428782"/>
                  </a:lnTo>
                  <a:lnTo>
                    <a:pt x="239678" y="431635"/>
                  </a:lnTo>
                  <a:lnTo>
                    <a:pt x="239067" y="434470"/>
                  </a:lnTo>
                  <a:lnTo>
                    <a:pt x="238449" y="437304"/>
                  </a:lnTo>
                  <a:lnTo>
                    <a:pt x="237824" y="440120"/>
                  </a:lnTo>
                  <a:lnTo>
                    <a:pt x="237187" y="442936"/>
                  </a:lnTo>
                  <a:lnTo>
                    <a:pt x="236537" y="445752"/>
                  </a:lnTo>
                  <a:lnTo>
                    <a:pt x="235880" y="448550"/>
                  </a:lnTo>
                  <a:lnTo>
                    <a:pt x="235211" y="451348"/>
                  </a:lnTo>
                  <a:lnTo>
                    <a:pt x="234535" y="454127"/>
                  </a:lnTo>
                  <a:lnTo>
                    <a:pt x="233846" y="456888"/>
                  </a:lnTo>
                  <a:lnTo>
                    <a:pt x="233144" y="459667"/>
                  </a:lnTo>
                  <a:lnTo>
                    <a:pt x="232436" y="462410"/>
                  </a:lnTo>
                  <a:lnTo>
                    <a:pt x="231721" y="465152"/>
                  </a:lnTo>
                  <a:lnTo>
                    <a:pt x="230987" y="467894"/>
                  </a:lnTo>
                  <a:lnTo>
                    <a:pt x="230247" y="470600"/>
                  </a:lnTo>
                  <a:lnTo>
                    <a:pt x="230208" y="469625"/>
                  </a:lnTo>
                  <a:lnTo>
                    <a:pt x="230157" y="468649"/>
                  </a:lnTo>
                  <a:lnTo>
                    <a:pt x="230105" y="467674"/>
                  </a:lnTo>
                  <a:lnTo>
                    <a:pt x="230047" y="466698"/>
                  </a:lnTo>
                  <a:lnTo>
                    <a:pt x="229977" y="465704"/>
                  </a:lnTo>
                  <a:lnTo>
                    <a:pt x="229906" y="464729"/>
                  </a:lnTo>
                  <a:lnTo>
                    <a:pt x="229822" y="463735"/>
                  </a:lnTo>
                  <a:lnTo>
                    <a:pt x="229738" y="462759"/>
                  </a:lnTo>
                  <a:lnTo>
                    <a:pt x="229648" y="461765"/>
                  </a:lnTo>
                  <a:lnTo>
                    <a:pt x="229552" y="460790"/>
                  </a:lnTo>
                  <a:lnTo>
                    <a:pt x="229449" y="459796"/>
                  </a:lnTo>
                  <a:lnTo>
                    <a:pt x="229339" y="458820"/>
                  </a:lnTo>
                  <a:lnTo>
                    <a:pt x="229223" y="457827"/>
                  </a:lnTo>
                  <a:lnTo>
                    <a:pt x="229101" y="456851"/>
                  </a:lnTo>
                  <a:lnTo>
                    <a:pt x="228972" y="455875"/>
                  </a:lnTo>
                  <a:lnTo>
                    <a:pt x="228844" y="454882"/>
                  </a:lnTo>
                  <a:lnTo>
                    <a:pt x="228702" y="453906"/>
                  </a:lnTo>
                  <a:lnTo>
                    <a:pt x="228560" y="452949"/>
                  </a:lnTo>
                  <a:lnTo>
                    <a:pt x="228412" y="451973"/>
                  </a:lnTo>
                  <a:lnTo>
                    <a:pt x="228258" y="451016"/>
                  </a:lnTo>
                  <a:lnTo>
                    <a:pt x="228103" y="450041"/>
                  </a:lnTo>
                  <a:lnTo>
                    <a:pt x="227936" y="449102"/>
                  </a:lnTo>
                  <a:lnTo>
                    <a:pt x="227768" y="448145"/>
                  </a:lnTo>
                  <a:lnTo>
                    <a:pt x="227595" y="447188"/>
                  </a:lnTo>
                  <a:lnTo>
                    <a:pt x="227414" y="446249"/>
                  </a:lnTo>
                  <a:lnTo>
                    <a:pt x="227234" y="445311"/>
                  </a:lnTo>
                  <a:lnTo>
                    <a:pt x="227047" y="444390"/>
                  </a:lnTo>
                  <a:lnTo>
                    <a:pt x="226854" y="443470"/>
                  </a:lnTo>
                  <a:lnTo>
                    <a:pt x="226655" y="442550"/>
                  </a:lnTo>
                  <a:lnTo>
                    <a:pt x="226455" y="441648"/>
                  </a:lnTo>
                  <a:lnTo>
                    <a:pt x="226249" y="440746"/>
                  </a:lnTo>
                  <a:lnTo>
                    <a:pt x="226043" y="439844"/>
                  </a:lnTo>
                  <a:lnTo>
                    <a:pt x="226558" y="438372"/>
                  </a:lnTo>
                  <a:lnTo>
                    <a:pt x="227073" y="436862"/>
                  </a:lnTo>
                  <a:lnTo>
                    <a:pt x="227588" y="435353"/>
                  </a:lnTo>
                  <a:lnTo>
                    <a:pt x="228097" y="433825"/>
                  </a:lnTo>
                  <a:lnTo>
                    <a:pt x="228599" y="432298"/>
                  </a:lnTo>
                  <a:lnTo>
                    <a:pt x="229101" y="430733"/>
                  </a:lnTo>
                  <a:lnTo>
                    <a:pt x="229597" y="429169"/>
                  </a:lnTo>
                  <a:lnTo>
                    <a:pt x="230093" y="427586"/>
                  </a:lnTo>
                  <a:lnTo>
                    <a:pt x="230582" y="426003"/>
                  </a:lnTo>
                  <a:lnTo>
                    <a:pt x="231065" y="424383"/>
                  </a:lnTo>
                  <a:lnTo>
                    <a:pt x="231547" y="422763"/>
                  </a:lnTo>
                  <a:lnTo>
                    <a:pt x="232024" y="421144"/>
                  </a:lnTo>
                  <a:lnTo>
                    <a:pt x="232494" y="419487"/>
                  </a:lnTo>
                  <a:lnTo>
                    <a:pt x="232964" y="417831"/>
                  </a:lnTo>
                  <a:lnTo>
                    <a:pt x="233427" y="416156"/>
                  </a:lnTo>
                  <a:lnTo>
                    <a:pt x="233884" y="414481"/>
                  </a:lnTo>
                  <a:close/>
                  <a:moveTo>
                    <a:pt x="210676" y="421033"/>
                  </a:moveTo>
                  <a:lnTo>
                    <a:pt x="211088" y="421328"/>
                  </a:lnTo>
                  <a:lnTo>
                    <a:pt x="211494" y="421641"/>
                  </a:lnTo>
                  <a:lnTo>
                    <a:pt x="211906" y="422009"/>
                  </a:lnTo>
                  <a:lnTo>
                    <a:pt x="212311" y="422395"/>
                  </a:lnTo>
                  <a:lnTo>
                    <a:pt x="212711" y="422800"/>
                  </a:lnTo>
                  <a:lnTo>
                    <a:pt x="213110" y="423242"/>
                  </a:lnTo>
                  <a:lnTo>
                    <a:pt x="213509" y="423702"/>
                  </a:lnTo>
                  <a:lnTo>
                    <a:pt x="213902" y="424199"/>
                  </a:lnTo>
                  <a:lnTo>
                    <a:pt x="214294" y="424733"/>
                  </a:lnTo>
                  <a:lnTo>
                    <a:pt x="214680" y="425285"/>
                  </a:lnTo>
                  <a:lnTo>
                    <a:pt x="215060" y="425856"/>
                  </a:lnTo>
                  <a:lnTo>
                    <a:pt x="215440" y="426445"/>
                  </a:lnTo>
                  <a:lnTo>
                    <a:pt x="215820" y="427070"/>
                  </a:lnTo>
                  <a:lnTo>
                    <a:pt x="216193" y="427733"/>
                  </a:lnTo>
                  <a:lnTo>
                    <a:pt x="216560" y="428396"/>
                  </a:lnTo>
                  <a:lnTo>
                    <a:pt x="216921" y="429095"/>
                  </a:lnTo>
                  <a:lnTo>
                    <a:pt x="217281" y="429813"/>
                  </a:lnTo>
                  <a:lnTo>
                    <a:pt x="217635" y="430549"/>
                  </a:lnTo>
                  <a:lnTo>
                    <a:pt x="217990" y="431322"/>
                  </a:lnTo>
                  <a:lnTo>
                    <a:pt x="218331" y="432095"/>
                  </a:lnTo>
                  <a:lnTo>
                    <a:pt x="218672" y="432905"/>
                  </a:lnTo>
                  <a:lnTo>
                    <a:pt x="219007" y="433733"/>
                  </a:lnTo>
                  <a:lnTo>
                    <a:pt x="219335" y="434580"/>
                  </a:lnTo>
                  <a:lnTo>
                    <a:pt x="219657" y="435427"/>
                  </a:lnTo>
                  <a:lnTo>
                    <a:pt x="219979" y="436310"/>
                  </a:lnTo>
                  <a:lnTo>
                    <a:pt x="220288" y="437212"/>
                  </a:lnTo>
                  <a:lnTo>
                    <a:pt x="220597" y="438132"/>
                  </a:lnTo>
                  <a:lnTo>
                    <a:pt x="220899" y="439071"/>
                  </a:lnTo>
                  <a:lnTo>
                    <a:pt x="221189" y="440028"/>
                  </a:lnTo>
                  <a:lnTo>
                    <a:pt x="221479" y="440985"/>
                  </a:lnTo>
                  <a:lnTo>
                    <a:pt x="221762" y="441979"/>
                  </a:lnTo>
                  <a:lnTo>
                    <a:pt x="222032" y="442973"/>
                  </a:lnTo>
                  <a:lnTo>
                    <a:pt x="222303" y="443985"/>
                  </a:lnTo>
                  <a:lnTo>
                    <a:pt x="222560" y="445016"/>
                  </a:lnTo>
                  <a:lnTo>
                    <a:pt x="222818" y="446065"/>
                  </a:lnTo>
                  <a:lnTo>
                    <a:pt x="223062" y="447114"/>
                  </a:lnTo>
                  <a:lnTo>
                    <a:pt x="223301" y="448182"/>
                  </a:lnTo>
                  <a:lnTo>
                    <a:pt x="223532" y="449268"/>
                  </a:lnTo>
                  <a:lnTo>
                    <a:pt x="223751" y="450354"/>
                  </a:lnTo>
                  <a:lnTo>
                    <a:pt x="223970" y="451458"/>
                  </a:lnTo>
                  <a:lnTo>
                    <a:pt x="224176" y="452581"/>
                  </a:lnTo>
                  <a:lnTo>
                    <a:pt x="224376" y="453704"/>
                  </a:lnTo>
                  <a:lnTo>
                    <a:pt x="224569" y="454826"/>
                  </a:lnTo>
                  <a:lnTo>
                    <a:pt x="224749" y="455968"/>
                  </a:lnTo>
                  <a:lnTo>
                    <a:pt x="224923" y="457127"/>
                  </a:lnTo>
                  <a:lnTo>
                    <a:pt x="225084" y="458287"/>
                  </a:lnTo>
                  <a:lnTo>
                    <a:pt x="225238" y="459446"/>
                  </a:lnTo>
                  <a:lnTo>
                    <a:pt x="225387" y="460624"/>
                  </a:lnTo>
                  <a:lnTo>
                    <a:pt x="225522" y="461821"/>
                  </a:lnTo>
                  <a:lnTo>
                    <a:pt x="225650" y="462999"/>
                  </a:lnTo>
                  <a:lnTo>
                    <a:pt x="225766" y="464195"/>
                  </a:lnTo>
                  <a:lnTo>
                    <a:pt x="225876" y="465391"/>
                  </a:lnTo>
                  <a:lnTo>
                    <a:pt x="225972" y="466606"/>
                  </a:lnTo>
                  <a:lnTo>
                    <a:pt x="226062" y="467802"/>
                  </a:lnTo>
                  <a:lnTo>
                    <a:pt x="226140" y="469017"/>
                  </a:lnTo>
                  <a:lnTo>
                    <a:pt x="226211" y="470232"/>
                  </a:lnTo>
                  <a:lnTo>
                    <a:pt x="226262" y="471447"/>
                  </a:lnTo>
                  <a:lnTo>
                    <a:pt x="226314" y="472680"/>
                  </a:lnTo>
                  <a:lnTo>
                    <a:pt x="226346" y="473895"/>
                  </a:lnTo>
                  <a:lnTo>
                    <a:pt x="226371" y="475128"/>
                  </a:lnTo>
                  <a:lnTo>
                    <a:pt x="226384" y="476343"/>
                  </a:lnTo>
                  <a:lnTo>
                    <a:pt x="226384" y="477576"/>
                  </a:lnTo>
                  <a:lnTo>
                    <a:pt x="226378" y="478791"/>
                  </a:lnTo>
                  <a:lnTo>
                    <a:pt x="226359" y="480024"/>
                  </a:lnTo>
                  <a:lnTo>
                    <a:pt x="226320" y="481349"/>
                  </a:lnTo>
                  <a:lnTo>
                    <a:pt x="226268" y="482656"/>
                  </a:lnTo>
                  <a:lnTo>
                    <a:pt x="226211" y="483926"/>
                  </a:lnTo>
                  <a:lnTo>
                    <a:pt x="226140" y="485178"/>
                  </a:lnTo>
                  <a:lnTo>
                    <a:pt x="226062" y="486374"/>
                  </a:lnTo>
                  <a:lnTo>
                    <a:pt x="225972" y="487552"/>
                  </a:lnTo>
                  <a:lnTo>
                    <a:pt x="225869" y="488711"/>
                  </a:lnTo>
                  <a:lnTo>
                    <a:pt x="225760" y="489816"/>
                  </a:lnTo>
                  <a:lnTo>
                    <a:pt x="225638" y="490902"/>
                  </a:lnTo>
                  <a:lnTo>
                    <a:pt x="225509" y="491969"/>
                  </a:lnTo>
                  <a:lnTo>
                    <a:pt x="225367" y="493000"/>
                  </a:lnTo>
                  <a:lnTo>
                    <a:pt x="225213" y="494012"/>
                  </a:lnTo>
                  <a:lnTo>
                    <a:pt x="225058" y="494988"/>
                  </a:lnTo>
                  <a:lnTo>
                    <a:pt x="224891" y="495945"/>
                  </a:lnTo>
                  <a:lnTo>
                    <a:pt x="224711" y="496865"/>
                  </a:lnTo>
                  <a:lnTo>
                    <a:pt x="224524" y="497767"/>
                  </a:lnTo>
                  <a:lnTo>
                    <a:pt x="224331" y="498651"/>
                  </a:lnTo>
                  <a:lnTo>
                    <a:pt x="224131" y="499497"/>
                  </a:lnTo>
                  <a:lnTo>
                    <a:pt x="223919" y="500325"/>
                  </a:lnTo>
                  <a:lnTo>
                    <a:pt x="223706" y="501135"/>
                  </a:lnTo>
                  <a:lnTo>
                    <a:pt x="223481" y="501927"/>
                  </a:lnTo>
                  <a:lnTo>
                    <a:pt x="223249" y="502681"/>
                  </a:lnTo>
                  <a:lnTo>
                    <a:pt x="223005" y="503436"/>
                  </a:lnTo>
                  <a:lnTo>
                    <a:pt x="222760" y="504154"/>
                  </a:lnTo>
                  <a:lnTo>
                    <a:pt x="222509" y="504853"/>
                  </a:lnTo>
                  <a:lnTo>
                    <a:pt x="222245" y="505553"/>
                  </a:lnTo>
                  <a:lnTo>
                    <a:pt x="221981" y="506215"/>
                  </a:lnTo>
                  <a:lnTo>
                    <a:pt x="221711" y="506860"/>
                  </a:lnTo>
                  <a:lnTo>
                    <a:pt x="221427" y="507485"/>
                  </a:lnTo>
                  <a:lnTo>
                    <a:pt x="221144" y="508111"/>
                  </a:lnTo>
                  <a:lnTo>
                    <a:pt x="220854" y="508700"/>
                  </a:lnTo>
                  <a:lnTo>
                    <a:pt x="220558" y="509289"/>
                  </a:lnTo>
                  <a:lnTo>
                    <a:pt x="220262" y="509860"/>
                  </a:lnTo>
                  <a:lnTo>
                    <a:pt x="219953" y="510412"/>
                  </a:lnTo>
                  <a:lnTo>
                    <a:pt x="219644" y="510946"/>
                  </a:lnTo>
                  <a:lnTo>
                    <a:pt x="219329" y="511479"/>
                  </a:lnTo>
                  <a:lnTo>
                    <a:pt x="219013" y="511995"/>
                  </a:lnTo>
                  <a:lnTo>
                    <a:pt x="218685" y="512492"/>
                  </a:lnTo>
                  <a:lnTo>
                    <a:pt x="218363" y="512989"/>
                  </a:lnTo>
                  <a:lnTo>
                    <a:pt x="218028" y="513467"/>
                  </a:lnTo>
                  <a:lnTo>
                    <a:pt x="217693" y="513927"/>
                  </a:lnTo>
                  <a:lnTo>
                    <a:pt x="217359" y="514388"/>
                  </a:lnTo>
                  <a:lnTo>
                    <a:pt x="217011" y="514848"/>
                  </a:lnTo>
                  <a:lnTo>
                    <a:pt x="216670" y="515289"/>
                  </a:lnTo>
                  <a:lnTo>
                    <a:pt x="215974" y="516136"/>
                  </a:lnTo>
                  <a:lnTo>
                    <a:pt x="215266" y="516983"/>
                  </a:lnTo>
                  <a:lnTo>
                    <a:pt x="214552" y="517793"/>
                  </a:lnTo>
                  <a:lnTo>
                    <a:pt x="213824" y="518584"/>
                  </a:lnTo>
                  <a:lnTo>
                    <a:pt x="213097" y="519357"/>
                  </a:lnTo>
                  <a:lnTo>
                    <a:pt x="212369" y="520130"/>
                  </a:lnTo>
                  <a:lnTo>
                    <a:pt x="210902" y="521658"/>
                  </a:lnTo>
                  <a:lnTo>
                    <a:pt x="210174" y="522431"/>
                  </a:lnTo>
                  <a:lnTo>
                    <a:pt x="209440" y="523222"/>
                  </a:lnTo>
                  <a:lnTo>
                    <a:pt x="209627" y="520130"/>
                  </a:lnTo>
                  <a:lnTo>
                    <a:pt x="209801" y="517020"/>
                  </a:lnTo>
                  <a:lnTo>
                    <a:pt x="209962" y="513909"/>
                  </a:lnTo>
                  <a:lnTo>
                    <a:pt x="210103" y="510780"/>
                  </a:lnTo>
                  <a:lnTo>
                    <a:pt x="210238" y="507633"/>
                  </a:lnTo>
                  <a:lnTo>
                    <a:pt x="210354" y="504485"/>
                  </a:lnTo>
                  <a:lnTo>
                    <a:pt x="210464" y="501319"/>
                  </a:lnTo>
                  <a:lnTo>
                    <a:pt x="210560" y="498135"/>
                  </a:lnTo>
                  <a:lnTo>
                    <a:pt x="210644" y="494951"/>
                  </a:lnTo>
                  <a:lnTo>
                    <a:pt x="210721" y="491767"/>
                  </a:lnTo>
                  <a:lnTo>
                    <a:pt x="210786" y="488564"/>
                  </a:lnTo>
                  <a:lnTo>
                    <a:pt x="210844" y="485362"/>
                  </a:lnTo>
                  <a:lnTo>
                    <a:pt x="210889" y="482159"/>
                  </a:lnTo>
                  <a:lnTo>
                    <a:pt x="210927" y="478938"/>
                  </a:lnTo>
                  <a:lnTo>
                    <a:pt x="210959" y="475717"/>
                  </a:lnTo>
                  <a:lnTo>
                    <a:pt x="210979" y="472496"/>
                  </a:lnTo>
                  <a:lnTo>
                    <a:pt x="210998" y="469256"/>
                  </a:lnTo>
                  <a:lnTo>
                    <a:pt x="211005" y="466035"/>
                  </a:lnTo>
                  <a:lnTo>
                    <a:pt x="211005" y="462814"/>
                  </a:lnTo>
                  <a:lnTo>
                    <a:pt x="211005" y="459575"/>
                  </a:lnTo>
                  <a:lnTo>
                    <a:pt x="210992" y="456336"/>
                  </a:lnTo>
                  <a:lnTo>
                    <a:pt x="210979" y="453115"/>
                  </a:lnTo>
                  <a:lnTo>
                    <a:pt x="210959" y="449894"/>
                  </a:lnTo>
                  <a:lnTo>
                    <a:pt x="210940" y="446654"/>
                  </a:lnTo>
                  <a:lnTo>
                    <a:pt x="210882" y="440212"/>
                  </a:lnTo>
                  <a:lnTo>
                    <a:pt x="210818" y="433789"/>
                  </a:lnTo>
                  <a:lnTo>
                    <a:pt x="210747" y="427402"/>
                  </a:lnTo>
                  <a:lnTo>
                    <a:pt x="210676" y="421033"/>
                  </a:lnTo>
                  <a:close/>
                  <a:moveTo>
                    <a:pt x="49642" y="423555"/>
                  </a:moveTo>
                  <a:lnTo>
                    <a:pt x="49700" y="429923"/>
                  </a:lnTo>
                  <a:lnTo>
                    <a:pt x="49758" y="436273"/>
                  </a:lnTo>
                  <a:lnTo>
                    <a:pt x="49803" y="442623"/>
                  </a:lnTo>
                  <a:lnTo>
                    <a:pt x="49841" y="448973"/>
                  </a:lnTo>
                  <a:lnTo>
                    <a:pt x="49867" y="455323"/>
                  </a:lnTo>
                  <a:lnTo>
                    <a:pt x="49880" y="461673"/>
                  </a:lnTo>
                  <a:lnTo>
                    <a:pt x="49880" y="468023"/>
                  </a:lnTo>
                  <a:lnTo>
                    <a:pt x="49880" y="471189"/>
                  </a:lnTo>
                  <a:lnTo>
                    <a:pt x="49867" y="474373"/>
                  </a:lnTo>
                  <a:lnTo>
                    <a:pt x="49861" y="476067"/>
                  </a:lnTo>
                  <a:lnTo>
                    <a:pt x="49854" y="477760"/>
                  </a:lnTo>
                  <a:lnTo>
                    <a:pt x="49822" y="481165"/>
                  </a:lnTo>
                  <a:lnTo>
                    <a:pt x="49783" y="484607"/>
                  </a:lnTo>
                  <a:lnTo>
                    <a:pt x="49725" y="488049"/>
                  </a:lnTo>
                  <a:lnTo>
                    <a:pt x="49667" y="491528"/>
                  </a:lnTo>
                  <a:lnTo>
                    <a:pt x="49603" y="495006"/>
                  </a:lnTo>
                  <a:lnTo>
                    <a:pt x="49474" y="501982"/>
                  </a:lnTo>
                  <a:lnTo>
                    <a:pt x="49410" y="505479"/>
                  </a:lnTo>
                  <a:lnTo>
                    <a:pt x="49358" y="508995"/>
                  </a:lnTo>
                  <a:lnTo>
                    <a:pt x="49313" y="512492"/>
                  </a:lnTo>
                  <a:lnTo>
                    <a:pt x="49288" y="515970"/>
                  </a:lnTo>
                  <a:lnTo>
                    <a:pt x="49275" y="517719"/>
                  </a:lnTo>
                  <a:lnTo>
                    <a:pt x="49268" y="519468"/>
                  </a:lnTo>
                  <a:lnTo>
                    <a:pt x="49268" y="521198"/>
                  </a:lnTo>
                  <a:lnTo>
                    <a:pt x="49275" y="522946"/>
                  </a:lnTo>
                  <a:lnTo>
                    <a:pt x="49288" y="524676"/>
                  </a:lnTo>
                  <a:lnTo>
                    <a:pt x="49301" y="526407"/>
                  </a:lnTo>
                  <a:lnTo>
                    <a:pt x="49326" y="528118"/>
                  </a:lnTo>
                  <a:lnTo>
                    <a:pt x="49352" y="529848"/>
                  </a:lnTo>
                  <a:lnTo>
                    <a:pt x="48966" y="529572"/>
                  </a:lnTo>
                  <a:lnTo>
                    <a:pt x="48586" y="529278"/>
                  </a:lnTo>
                  <a:lnTo>
                    <a:pt x="48213" y="528965"/>
                  </a:lnTo>
                  <a:lnTo>
                    <a:pt x="47839" y="528615"/>
                  </a:lnTo>
                  <a:lnTo>
                    <a:pt x="47472" y="528266"/>
                  </a:lnTo>
                  <a:lnTo>
                    <a:pt x="47112" y="527897"/>
                  </a:lnTo>
                  <a:lnTo>
                    <a:pt x="46758" y="527492"/>
                  </a:lnTo>
                  <a:lnTo>
                    <a:pt x="46404" y="527088"/>
                  </a:lnTo>
                  <a:lnTo>
                    <a:pt x="46056" y="526646"/>
                  </a:lnTo>
                  <a:lnTo>
                    <a:pt x="45715" y="526186"/>
                  </a:lnTo>
                  <a:lnTo>
                    <a:pt x="45380" y="525726"/>
                  </a:lnTo>
                  <a:lnTo>
                    <a:pt x="45045" y="525229"/>
                  </a:lnTo>
                  <a:lnTo>
                    <a:pt x="44717" y="524732"/>
                  </a:lnTo>
                  <a:lnTo>
                    <a:pt x="44395" y="524198"/>
                  </a:lnTo>
                  <a:lnTo>
                    <a:pt x="44079" y="523646"/>
                  </a:lnTo>
                  <a:lnTo>
                    <a:pt x="43770" y="523093"/>
                  </a:lnTo>
                  <a:lnTo>
                    <a:pt x="43468" y="522504"/>
                  </a:lnTo>
                  <a:lnTo>
                    <a:pt x="43165" y="521915"/>
                  </a:lnTo>
                  <a:lnTo>
                    <a:pt x="42869" y="521308"/>
                  </a:lnTo>
                  <a:lnTo>
                    <a:pt x="42579" y="520664"/>
                  </a:lnTo>
                  <a:lnTo>
                    <a:pt x="42296" y="520020"/>
                  </a:lnTo>
                  <a:lnTo>
                    <a:pt x="42019" y="519357"/>
                  </a:lnTo>
                  <a:lnTo>
                    <a:pt x="41743" y="518676"/>
                  </a:lnTo>
                  <a:lnTo>
                    <a:pt x="41479" y="517995"/>
                  </a:lnTo>
                  <a:lnTo>
                    <a:pt x="41215" y="517277"/>
                  </a:lnTo>
                  <a:lnTo>
                    <a:pt x="40964" y="516559"/>
                  </a:lnTo>
                  <a:lnTo>
                    <a:pt x="40713" y="515805"/>
                  </a:lnTo>
                  <a:lnTo>
                    <a:pt x="40468" y="515050"/>
                  </a:lnTo>
                  <a:lnTo>
                    <a:pt x="40230" y="514277"/>
                  </a:lnTo>
                  <a:lnTo>
                    <a:pt x="39998" y="513504"/>
                  </a:lnTo>
                  <a:lnTo>
                    <a:pt x="39766" y="512694"/>
                  </a:lnTo>
                  <a:lnTo>
                    <a:pt x="39547" y="511884"/>
                  </a:lnTo>
                  <a:lnTo>
                    <a:pt x="39335" y="511056"/>
                  </a:lnTo>
                  <a:lnTo>
                    <a:pt x="39122" y="510209"/>
                  </a:lnTo>
                  <a:lnTo>
                    <a:pt x="38923" y="509363"/>
                  </a:lnTo>
                  <a:lnTo>
                    <a:pt x="38723" y="508498"/>
                  </a:lnTo>
                  <a:lnTo>
                    <a:pt x="38537" y="507614"/>
                  </a:lnTo>
                  <a:lnTo>
                    <a:pt x="38350" y="506712"/>
                  </a:lnTo>
                  <a:lnTo>
                    <a:pt x="38176" y="505810"/>
                  </a:lnTo>
                  <a:lnTo>
                    <a:pt x="38002" y="504890"/>
                  </a:lnTo>
                  <a:lnTo>
                    <a:pt x="37841" y="503970"/>
                  </a:lnTo>
                  <a:lnTo>
                    <a:pt x="37680" y="503013"/>
                  </a:lnTo>
                  <a:lnTo>
                    <a:pt x="37526" y="502074"/>
                  </a:lnTo>
                  <a:lnTo>
                    <a:pt x="37384" y="501099"/>
                  </a:lnTo>
                  <a:lnTo>
                    <a:pt x="37243" y="500123"/>
                  </a:lnTo>
                  <a:lnTo>
                    <a:pt x="37114" y="499129"/>
                  </a:lnTo>
                  <a:lnTo>
                    <a:pt x="36985" y="498135"/>
                  </a:lnTo>
                  <a:lnTo>
                    <a:pt x="36863" y="497123"/>
                  </a:lnTo>
                  <a:lnTo>
                    <a:pt x="36753" y="496111"/>
                  </a:lnTo>
                  <a:lnTo>
                    <a:pt x="36650" y="495080"/>
                  </a:lnTo>
                  <a:lnTo>
                    <a:pt x="36547" y="494031"/>
                  </a:lnTo>
                  <a:lnTo>
                    <a:pt x="36457" y="492982"/>
                  </a:lnTo>
                  <a:lnTo>
                    <a:pt x="36373" y="491914"/>
                  </a:lnTo>
                  <a:lnTo>
                    <a:pt x="36296" y="490846"/>
                  </a:lnTo>
                  <a:lnTo>
                    <a:pt x="36225" y="489779"/>
                  </a:lnTo>
                  <a:lnTo>
                    <a:pt x="36161" y="488693"/>
                  </a:lnTo>
                  <a:lnTo>
                    <a:pt x="36103" y="487589"/>
                  </a:lnTo>
                  <a:lnTo>
                    <a:pt x="36052" y="486484"/>
                  </a:lnTo>
                  <a:lnTo>
                    <a:pt x="36007" y="485380"/>
                  </a:lnTo>
                  <a:lnTo>
                    <a:pt x="35974" y="484257"/>
                  </a:lnTo>
                  <a:lnTo>
                    <a:pt x="35942" y="483116"/>
                  </a:lnTo>
                  <a:lnTo>
                    <a:pt x="35923" y="481993"/>
                  </a:lnTo>
                  <a:lnTo>
                    <a:pt x="35910" y="480834"/>
                  </a:lnTo>
                  <a:lnTo>
                    <a:pt x="35903" y="479693"/>
                  </a:lnTo>
                  <a:lnTo>
                    <a:pt x="35903" y="478680"/>
                  </a:lnTo>
                  <a:lnTo>
                    <a:pt x="35916" y="477668"/>
                  </a:lnTo>
                  <a:lnTo>
                    <a:pt x="35929" y="476619"/>
                  </a:lnTo>
                  <a:lnTo>
                    <a:pt x="35949" y="475570"/>
                  </a:lnTo>
                  <a:lnTo>
                    <a:pt x="35981" y="474484"/>
                  </a:lnTo>
                  <a:lnTo>
                    <a:pt x="36013" y="473398"/>
                  </a:lnTo>
                  <a:lnTo>
                    <a:pt x="36052" y="472293"/>
                  </a:lnTo>
                  <a:lnTo>
                    <a:pt x="36103" y="471171"/>
                  </a:lnTo>
                  <a:lnTo>
                    <a:pt x="36155" y="470030"/>
                  </a:lnTo>
                  <a:lnTo>
                    <a:pt x="36219" y="468888"/>
                  </a:lnTo>
                  <a:lnTo>
                    <a:pt x="36283" y="467747"/>
                  </a:lnTo>
                  <a:lnTo>
                    <a:pt x="36361" y="466588"/>
                  </a:lnTo>
                  <a:lnTo>
                    <a:pt x="36444" y="465410"/>
                  </a:lnTo>
                  <a:lnTo>
                    <a:pt x="36528" y="464232"/>
                  </a:lnTo>
                  <a:lnTo>
                    <a:pt x="36625" y="463054"/>
                  </a:lnTo>
                  <a:lnTo>
                    <a:pt x="36728" y="461876"/>
                  </a:lnTo>
                  <a:lnTo>
                    <a:pt x="36831" y="460698"/>
                  </a:lnTo>
                  <a:lnTo>
                    <a:pt x="36946" y="459501"/>
                  </a:lnTo>
                  <a:lnTo>
                    <a:pt x="37069" y="458323"/>
                  </a:lnTo>
                  <a:lnTo>
                    <a:pt x="37197" y="457127"/>
                  </a:lnTo>
                  <a:lnTo>
                    <a:pt x="37333" y="455949"/>
                  </a:lnTo>
                  <a:lnTo>
                    <a:pt x="37474" y="454771"/>
                  </a:lnTo>
                  <a:lnTo>
                    <a:pt x="37622" y="453593"/>
                  </a:lnTo>
                  <a:lnTo>
                    <a:pt x="37777" y="452434"/>
                  </a:lnTo>
                  <a:lnTo>
                    <a:pt x="37938" y="451256"/>
                  </a:lnTo>
                  <a:lnTo>
                    <a:pt x="38105" y="450114"/>
                  </a:lnTo>
                  <a:lnTo>
                    <a:pt x="38285" y="448955"/>
                  </a:lnTo>
                  <a:lnTo>
                    <a:pt x="38466" y="447832"/>
                  </a:lnTo>
                  <a:lnTo>
                    <a:pt x="38652" y="446691"/>
                  </a:lnTo>
                  <a:lnTo>
                    <a:pt x="38852" y="445587"/>
                  </a:lnTo>
                  <a:lnTo>
                    <a:pt x="39052" y="444482"/>
                  </a:lnTo>
                  <a:lnTo>
                    <a:pt x="39264" y="443396"/>
                  </a:lnTo>
                  <a:lnTo>
                    <a:pt x="39476" y="442329"/>
                  </a:lnTo>
                  <a:lnTo>
                    <a:pt x="39702" y="441280"/>
                  </a:lnTo>
                  <a:lnTo>
                    <a:pt x="39934" y="440249"/>
                  </a:lnTo>
                  <a:lnTo>
                    <a:pt x="40172" y="439237"/>
                  </a:lnTo>
                  <a:lnTo>
                    <a:pt x="40410" y="438243"/>
                  </a:lnTo>
                  <a:lnTo>
                    <a:pt x="40661" y="437286"/>
                  </a:lnTo>
                  <a:lnTo>
                    <a:pt x="40919" y="436329"/>
                  </a:lnTo>
                  <a:lnTo>
                    <a:pt x="41189" y="435408"/>
                  </a:lnTo>
                  <a:lnTo>
                    <a:pt x="41459" y="434506"/>
                  </a:lnTo>
                  <a:lnTo>
                    <a:pt x="41736" y="433641"/>
                  </a:lnTo>
                  <a:lnTo>
                    <a:pt x="42019" y="432795"/>
                  </a:lnTo>
                  <a:lnTo>
                    <a:pt x="42316" y="431985"/>
                  </a:lnTo>
                  <a:lnTo>
                    <a:pt x="42612" y="431212"/>
                  </a:lnTo>
                  <a:lnTo>
                    <a:pt x="42921" y="430457"/>
                  </a:lnTo>
                  <a:lnTo>
                    <a:pt x="43236" y="429721"/>
                  </a:lnTo>
                  <a:lnTo>
                    <a:pt x="43552" y="429040"/>
                  </a:lnTo>
                  <a:lnTo>
                    <a:pt x="43880" y="428396"/>
                  </a:lnTo>
                  <a:lnTo>
                    <a:pt x="44215" y="427770"/>
                  </a:lnTo>
                  <a:lnTo>
                    <a:pt x="44556" y="427199"/>
                  </a:lnTo>
                  <a:lnTo>
                    <a:pt x="44904" y="426647"/>
                  </a:lnTo>
                  <a:lnTo>
                    <a:pt x="45084" y="426389"/>
                  </a:lnTo>
                  <a:lnTo>
                    <a:pt x="45258" y="426150"/>
                  </a:lnTo>
                  <a:lnTo>
                    <a:pt x="45444" y="425911"/>
                  </a:lnTo>
                  <a:lnTo>
                    <a:pt x="45625" y="425690"/>
                  </a:lnTo>
                  <a:lnTo>
                    <a:pt x="45805" y="425469"/>
                  </a:lnTo>
                  <a:lnTo>
                    <a:pt x="45991" y="425267"/>
                  </a:lnTo>
                  <a:lnTo>
                    <a:pt x="46178" y="425083"/>
                  </a:lnTo>
                  <a:lnTo>
                    <a:pt x="46371" y="424899"/>
                  </a:lnTo>
                  <a:lnTo>
                    <a:pt x="46558" y="424714"/>
                  </a:lnTo>
                  <a:lnTo>
                    <a:pt x="46751" y="424567"/>
                  </a:lnTo>
                  <a:lnTo>
                    <a:pt x="46951" y="424420"/>
                  </a:lnTo>
                  <a:lnTo>
                    <a:pt x="47144" y="424273"/>
                  </a:lnTo>
                  <a:lnTo>
                    <a:pt x="47343" y="424144"/>
                  </a:lnTo>
                  <a:lnTo>
                    <a:pt x="47543" y="424033"/>
                  </a:lnTo>
                  <a:lnTo>
                    <a:pt x="47743" y="423923"/>
                  </a:lnTo>
                  <a:lnTo>
                    <a:pt x="47949" y="423831"/>
                  </a:lnTo>
                  <a:lnTo>
                    <a:pt x="48155" y="423757"/>
                  </a:lnTo>
                  <a:lnTo>
                    <a:pt x="48361" y="423702"/>
                  </a:lnTo>
                  <a:lnTo>
                    <a:pt x="48567" y="423647"/>
                  </a:lnTo>
                  <a:lnTo>
                    <a:pt x="48779" y="423592"/>
                  </a:lnTo>
                  <a:lnTo>
                    <a:pt x="48991" y="423573"/>
                  </a:lnTo>
                  <a:lnTo>
                    <a:pt x="49204" y="423555"/>
                  </a:lnTo>
                  <a:close/>
                  <a:moveTo>
                    <a:pt x="205153" y="183672"/>
                  </a:moveTo>
                  <a:lnTo>
                    <a:pt x="205153" y="183838"/>
                  </a:lnTo>
                  <a:lnTo>
                    <a:pt x="205249" y="206882"/>
                  </a:lnTo>
                  <a:lnTo>
                    <a:pt x="205352" y="229908"/>
                  </a:lnTo>
                  <a:lnTo>
                    <a:pt x="205455" y="252952"/>
                  </a:lnTo>
                  <a:lnTo>
                    <a:pt x="205545" y="275996"/>
                  </a:lnTo>
                  <a:lnTo>
                    <a:pt x="205629" y="299040"/>
                  </a:lnTo>
                  <a:lnTo>
                    <a:pt x="205661" y="310562"/>
                  </a:lnTo>
                  <a:lnTo>
                    <a:pt x="205693" y="322084"/>
                  </a:lnTo>
                  <a:lnTo>
                    <a:pt x="205719" y="333606"/>
                  </a:lnTo>
                  <a:lnTo>
                    <a:pt x="205738" y="345128"/>
                  </a:lnTo>
                  <a:lnTo>
                    <a:pt x="205745" y="356650"/>
                  </a:lnTo>
                  <a:lnTo>
                    <a:pt x="205751" y="368172"/>
                  </a:lnTo>
                  <a:lnTo>
                    <a:pt x="205758" y="373712"/>
                  </a:lnTo>
                  <a:lnTo>
                    <a:pt x="205777" y="379289"/>
                  </a:lnTo>
                  <a:lnTo>
                    <a:pt x="205803" y="384884"/>
                  </a:lnTo>
                  <a:lnTo>
                    <a:pt x="205841" y="390498"/>
                  </a:lnTo>
                  <a:lnTo>
                    <a:pt x="205880" y="396149"/>
                  </a:lnTo>
                  <a:lnTo>
                    <a:pt x="205925" y="401818"/>
                  </a:lnTo>
                  <a:lnTo>
                    <a:pt x="206022" y="413174"/>
                  </a:lnTo>
                  <a:lnTo>
                    <a:pt x="206112" y="424604"/>
                  </a:lnTo>
                  <a:lnTo>
                    <a:pt x="206157" y="430328"/>
                  </a:lnTo>
                  <a:lnTo>
                    <a:pt x="206196" y="436071"/>
                  </a:lnTo>
                  <a:lnTo>
                    <a:pt x="206228" y="441813"/>
                  </a:lnTo>
                  <a:lnTo>
                    <a:pt x="206253" y="447556"/>
                  </a:lnTo>
                  <a:lnTo>
                    <a:pt x="206266" y="453299"/>
                  </a:lnTo>
                  <a:lnTo>
                    <a:pt x="206273" y="459041"/>
                  </a:lnTo>
                  <a:lnTo>
                    <a:pt x="206260" y="464784"/>
                  </a:lnTo>
                  <a:lnTo>
                    <a:pt x="206241" y="470526"/>
                  </a:lnTo>
                  <a:lnTo>
                    <a:pt x="206221" y="473379"/>
                  </a:lnTo>
                  <a:lnTo>
                    <a:pt x="206202" y="476251"/>
                  </a:lnTo>
                  <a:lnTo>
                    <a:pt x="206176" y="479122"/>
                  </a:lnTo>
                  <a:lnTo>
                    <a:pt x="206144" y="481975"/>
                  </a:lnTo>
                  <a:lnTo>
                    <a:pt x="206112" y="484828"/>
                  </a:lnTo>
                  <a:lnTo>
                    <a:pt x="206073" y="487681"/>
                  </a:lnTo>
                  <a:lnTo>
                    <a:pt x="206028" y="490534"/>
                  </a:lnTo>
                  <a:lnTo>
                    <a:pt x="205983" y="493386"/>
                  </a:lnTo>
                  <a:lnTo>
                    <a:pt x="205925" y="496221"/>
                  </a:lnTo>
                  <a:lnTo>
                    <a:pt x="205867" y="499074"/>
                  </a:lnTo>
                  <a:lnTo>
                    <a:pt x="205803" y="501908"/>
                  </a:lnTo>
                  <a:lnTo>
                    <a:pt x="205732" y="504743"/>
                  </a:lnTo>
                  <a:lnTo>
                    <a:pt x="205655" y="507559"/>
                  </a:lnTo>
                  <a:lnTo>
                    <a:pt x="205571" y="510375"/>
                  </a:lnTo>
                  <a:lnTo>
                    <a:pt x="205481" y="513191"/>
                  </a:lnTo>
                  <a:lnTo>
                    <a:pt x="205384" y="516007"/>
                  </a:lnTo>
                  <a:lnTo>
                    <a:pt x="205281" y="518823"/>
                  </a:lnTo>
                  <a:lnTo>
                    <a:pt x="205165" y="521621"/>
                  </a:lnTo>
                  <a:lnTo>
                    <a:pt x="205050" y="524419"/>
                  </a:lnTo>
                  <a:lnTo>
                    <a:pt x="204927" y="527198"/>
                  </a:lnTo>
                  <a:lnTo>
                    <a:pt x="204792" y="529977"/>
                  </a:lnTo>
                  <a:lnTo>
                    <a:pt x="204650" y="532757"/>
                  </a:lnTo>
                  <a:lnTo>
                    <a:pt x="204502" y="535517"/>
                  </a:lnTo>
                  <a:lnTo>
                    <a:pt x="204348" y="538278"/>
                  </a:lnTo>
                  <a:lnTo>
                    <a:pt x="204180" y="541039"/>
                  </a:lnTo>
                  <a:lnTo>
                    <a:pt x="204007" y="543782"/>
                  </a:lnTo>
                  <a:lnTo>
                    <a:pt x="203826" y="546506"/>
                  </a:lnTo>
                  <a:lnTo>
                    <a:pt x="203633" y="549230"/>
                  </a:lnTo>
                  <a:lnTo>
                    <a:pt x="198979" y="549211"/>
                  </a:lnTo>
                  <a:lnTo>
                    <a:pt x="194324" y="549230"/>
                  </a:lnTo>
                  <a:lnTo>
                    <a:pt x="189670" y="549267"/>
                  </a:lnTo>
                  <a:lnTo>
                    <a:pt x="185015" y="549340"/>
                  </a:lnTo>
                  <a:lnTo>
                    <a:pt x="180367" y="549414"/>
                  </a:lnTo>
                  <a:lnTo>
                    <a:pt x="175719" y="549524"/>
                  </a:lnTo>
                  <a:lnTo>
                    <a:pt x="171071" y="549653"/>
                  </a:lnTo>
                  <a:lnTo>
                    <a:pt x="166423" y="549782"/>
                  </a:lnTo>
                  <a:lnTo>
                    <a:pt x="147850" y="550334"/>
                  </a:lnTo>
                  <a:lnTo>
                    <a:pt x="143208" y="550463"/>
                  </a:lnTo>
                  <a:lnTo>
                    <a:pt x="138567" y="550592"/>
                  </a:lnTo>
                  <a:lnTo>
                    <a:pt x="133925" y="550702"/>
                  </a:lnTo>
                  <a:lnTo>
                    <a:pt x="129277" y="550776"/>
                  </a:lnTo>
                  <a:lnTo>
                    <a:pt x="124635" y="550849"/>
                  </a:lnTo>
                  <a:lnTo>
                    <a:pt x="119994" y="550886"/>
                  </a:lnTo>
                  <a:lnTo>
                    <a:pt x="115352" y="550905"/>
                  </a:lnTo>
                  <a:lnTo>
                    <a:pt x="110710" y="550886"/>
                  </a:lnTo>
                  <a:lnTo>
                    <a:pt x="106069" y="550831"/>
                  </a:lnTo>
                  <a:lnTo>
                    <a:pt x="101421" y="550739"/>
                  </a:lnTo>
                  <a:lnTo>
                    <a:pt x="99097" y="550684"/>
                  </a:lnTo>
                  <a:lnTo>
                    <a:pt x="96773" y="550610"/>
                  </a:lnTo>
                  <a:lnTo>
                    <a:pt x="94455" y="550518"/>
                  </a:lnTo>
                  <a:lnTo>
                    <a:pt x="92131" y="550426"/>
                  </a:lnTo>
                  <a:lnTo>
                    <a:pt x="89807" y="550316"/>
                  </a:lnTo>
                  <a:lnTo>
                    <a:pt x="87483" y="550187"/>
                  </a:lnTo>
                  <a:lnTo>
                    <a:pt x="85159" y="550058"/>
                  </a:lnTo>
                  <a:lnTo>
                    <a:pt x="82835" y="549911"/>
                  </a:lnTo>
                  <a:lnTo>
                    <a:pt x="80511" y="549745"/>
                  </a:lnTo>
                  <a:lnTo>
                    <a:pt x="78180" y="549561"/>
                  </a:lnTo>
                  <a:lnTo>
                    <a:pt x="75856" y="549377"/>
                  </a:lnTo>
                  <a:lnTo>
                    <a:pt x="73532" y="549156"/>
                  </a:lnTo>
                  <a:lnTo>
                    <a:pt x="71202" y="548935"/>
                  </a:lnTo>
                  <a:lnTo>
                    <a:pt x="68878" y="548696"/>
                  </a:lnTo>
                  <a:lnTo>
                    <a:pt x="66547" y="548438"/>
                  </a:lnTo>
                  <a:lnTo>
                    <a:pt x="64223" y="548162"/>
                  </a:lnTo>
                  <a:lnTo>
                    <a:pt x="61893" y="547868"/>
                  </a:lnTo>
                  <a:lnTo>
                    <a:pt x="59562" y="547555"/>
                  </a:lnTo>
                  <a:lnTo>
                    <a:pt x="57238" y="547223"/>
                  </a:lnTo>
                  <a:lnTo>
                    <a:pt x="54908" y="546874"/>
                  </a:lnTo>
                  <a:lnTo>
                    <a:pt x="54824" y="546855"/>
                  </a:lnTo>
                  <a:lnTo>
                    <a:pt x="54740" y="546855"/>
                  </a:lnTo>
                  <a:lnTo>
                    <a:pt x="54670" y="546892"/>
                  </a:lnTo>
                  <a:lnTo>
                    <a:pt x="54592" y="546929"/>
                  </a:lnTo>
                  <a:lnTo>
                    <a:pt x="54451" y="547021"/>
                  </a:lnTo>
                  <a:lnTo>
                    <a:pt x="54380" y="547076"/>
                  </a:lnTo>
                  <a:lnTo>
                    <a:pt x="54303" y="547113"/>
                  </a:lnTo>
                  <a:lnTo>
                    <a:pt x="54161" y="546009"/>
                  </a:lnTo>
                  <a:lnTo>
                    <a:pt x="54019" y="544886"/>
                  </a:lnTo>
                  <a:lnTo>
                    <a:pt x="53897" y="543745"/>
                  </a:lnTo>
                  <a:lnTo>
                    <a:pt x="53781" y="542567"/>
                  </a:lnTo>
                  <a:lnTo>
                    <a:pt x="53672" y="541370"/>
                  </a:lnTo>
                  <a:lnTo>
                    <a:pt x="53569" y="540156"/>
                  </a:lnTo>
                  <a:lnTo>
                    <a:pt x="53479" y="538922"/>
                  </a:lnTo>
                  <a:lnTo>
                    <a:pt x="53401" y="537671"/>
                  </a:lnTo>
                  <a:lnTo>
                    <a:pt x="53331" y="536382"/>
                  </a:lnTo>
                  <a:lnTo>
                    <a:pt x="53260" y="535094"/>
                  </a:lnTo>
                  <a:lnTo>
                    <a:pt x="53208" y="533769"/>
                  </a:lnTo>
                  <a:lnTo>
                    <a:pt x="53157" y="532444"/>
                  </a:lnTo>
                  <a:lnTo>
                    <a:pt x="53112" y="531100"/>
                  </a:lnTo>
                  <a:lnTo>
                    <a:pt x="53079" y="529720"/>
                  </a:lnTo>
                  <a:lnTo>
                    <a:pt x="53054" y="528339"/>
                  </a:lnTo>
                  <a:lnTo>
                    <a:pt x="53028" y="526959"/>
                  </a:lnTo>
                  <a:lnTo>
                    <a:pt x="53015" y="525541"/>
                  </a:lnTo>
                  <a:lnTo>
                    <a:pt x="53002" y="524124"/>
                  </a:lnTo>
                  <a:lnTo>
                    <a:pt x="53002" y="522689"/>
                  </a:lnTo>
                  <a:lnTo>
                    <a:pt x="53002" y="521253"/>
                  </a:lnTo>
                  <a:lnTo>
                    <a:pt x="53009" y="519799"/>
                  </a:lnTo>
                  <a:lnTo>
                    <a:pt x="53022" y="518326"/>
                  </a:lnTo>
                  <a:lnTo>
                    <a:pt x="53041" y="516854"/>
                  </a:lnTo>
                  <a:lnTo>
                    <a:pt x="53060" y="515381"/>
                  </a:lnTo>
                  <a:lnTo>
                    <a:pt x="53092" y="513891"/>
                  </a:lnTo>
                  <a:lnTo>
                    <a:pt x="53118" y="512400"/>
                  </a:lnTo>
                  <a:lnTo>
                    <a:pt x="53189" y="509400"/>
                  </a:lnTo>
                  <a:lnTo>
                    <a:pt x="53279" y="506381"/>
                  </a:lnTo>
                  <a:lnTo>
                    <a:pt x="53376" y="503362"/>
                  </a:lnTo>
                  <a:lnTo>
                    <a:pt x="53479" y="500325"/>
                  </a:lnTo>
                  <a:lnTo>
                    <a:pt x="53594" y="497307"/>
                  </a:lnTo>
                  <a:lnTo>
                    <a:pt x="53717" y="494288"/>
                  </a:lnTo>
                  <a:lnTo>
                    <a:pt x="53839" y="491270"/>
                  </a:lnTo>
                  <a:lnTo>
                    <a:pt x="54084" y="485343"/>
                  </a:lnTo>
                  <a:lnTo>
                    <a:pt x="54322" y="479545"/>
                  </a:lnTo>
                  <a:lnTo>
                    <a:pt x="54431" y="476711"/>
                  </a:lnTo>
                  <a:lnTo>
                    <a:pt x="54534" y="473932"/>
                  </a:lnTo>
                  <a:lnTo>
                    <a:pt x="54625" y="471226"/>
                  </a:lnTo>
                  <a:lnTo>
                    <a:pt x="54702" y="468575"/>
                  </a:lnTo>
                  <a:lnTo>
                    <a:pt x="54766" y="465999"/>
                  </a:lnTo>
                  <a:lnTo>
                    <a:pt x="54792" y="464729"/>
                  </a:lnTo>
                  <a:lnTo>
                    <a:pt x="54811" y="463495"/>
                  </a:lnTo>
                  <a:lnTo>
                    <a:pt x="54831" y="462262"/>
                  </a:lnTo>
                  <a:lnTo>
                    <a:pt x="54837" y="461066"/>
                  </a:lnTo>
                  <a:lnTo>
                    <a:pt x="54850" y="459888"/>
                  </a:lnTo>
                  <a:lnTo>
                    <a:pt x="54850" y="458747"/>
                  </a:lnTo>
                  <a:lnTo>
                    <a:pt x="54831" y="453354"/>
                  </a:lnTo>
                  <a:lnTo>
                    <a:pt x="54811" y="447943"/>
                  </a:lnTo>
                  <a:lnTo>
                    <a:pt x="54779" y="442550"/>
                  </a:lnTo>
                  <a:lnTo>
                    <a:pt x="54740" y="437157"/>
                  </a:lnTo>
                  <a:lnTo>
                    <a:pt x="54695" y="431764"/>
                  </a:lnTo>
                  <a:lnTo>
                    <a:pt x="54637" y="426371"/>
                  </a:lnTo>
                  <a:lnTo>
                    <a:pt x="54579" y="420978"/>
                  </a:lnTo>
                  <a:lnTo>
                    <a:pt x="54515" y="415604"/>
                  </a:lnTo>
                  <a:lnTo>
                    <a:pt x="54444" y="410211"/>
                  </a:lnTo>
                  <a:lnTo>
                    <a:pt x="54367" y="404818"/>
                  </a:lnTo>
                  <a:lnTo>
                    <a:pt x="54283" y="399425"/>
                  </a:lnTo>
                  <a:lnTo>
                    <a:pt x="54200" y="394050"/>
                  </a:lnTo>
                  <a:lnTo>
                    <a:pt x="54110" y="388658"/>
                  </a:lnTo>
                  <a:lnTo>
                    <a:pt x="54013" y="383283"/>
                  </a:lnTo>
                  <a:lnTo>
                    <a:pt x="53820" y="372516"/>
                  </a:lnTo>
                  <a:lnTo>
                    <a:pt x="53607" y="361417"/>
                  </a:lnTo>
                  <a:lnTo>
                    <a:pt x="53401" y="350318"/>
                  </a:lnTo>
                  <a:lnTo>
                    <a:pt x="52989" y="328047"/>
                  </a:lnTo>
                  <a:lnTo>
                    <a:pt x="52783" y="316912"/>
                  </a:lnTo>
                  <a:lnTo>
                    <a:pt x="52564" y="305758"/>
                  </a:lnTo>
                  <a:lnTo>
                    <a:pt x="52339" y="294604"/>
                  </a:lnTo>
                  <a:lnTo>
                    <a:pt x="52101" y="283450"/>
                  </a:lnTo>
                  <a:lnTo>
                    <a:pt x="51979" y="277873"/>
                  </a:lnTo>
                  <a:lnTo>
                    <a:pt x="51843" y="272296"/>
                  </a:lnTo>
                  <a:lnTo>
                    <a:pt x="51708" y="266719"/>
                  </a:lnTo>
                  <a:lnTo>
                    <a:pt x="51573" y="261161"/>
                  </a:lnTo>
                  <a:lnTo>
                    <a:pt x="51425" y="255584"/>
                  </a:lnTo>
                  <a:lnTo>
                    <a:pt x="51277" y="250025"/>
                  </a:lnTo>
                  <a:lnTo>
                    <a:pt x="51116" y="244467"/>
                  </a:lnTo>
                  <a:lnTo>
                    <a:pt x="50955" y="238908"/>
                  </a:lnTo>
                  <a:lnTo>
                    <a:pt x="50781" y="233349"/>
                  </a:lnTo>
                  <a:lnTo>
                    <a:pt x="50601" y="227791"/>
                  </a:lnTo>
                  <a:lnTo>
                    <a:pt x="50414" y="222251"/>
                  </a:lnTo>
                  <a:lnTo>
                    <a:pt x="50221" y="216711"/>
                  </a:lnTo>
                  <a:lnTo>
                    <a:pt x="50022" y="211189"/>
                  </a:lnTo>
                  <a:lnTo>
                    <a:pt x="49809" y="205667"/>
                  </a:lnTo>
                  <a:lnTo>
                    <a:pt x="49584" y="200145"/>
                  </a:lnTo>
                  <a:lnTo>
                    <a:pt x="49352" y="194624"/>
                  </a:lnTo>
                  <a:lnTo>
                    <a:pt x="49352" y="194624"/>
                  </a:lnTo>
                  <a:lnTo>
                    <a:pt x="49436" y="194937"/>
                  </a:lnTo>
                  <a:lnTo>
                    <a:pt x="49526" y="195231"/>
                  </a:lnTo>
                  <a:lnTo>
                    <a:pt x="49616" y="195507"/>
                  </a:lnTo>
                  <a:lnTo>
                    <a:pt x="49713" y="195765"/>
                  </a:lnTo>
                  <a:lnTo>
                    <a:pt x="49816" y="196022"/>
                  </a:lnTo>
                  <a:lnTo>
                    <a:pt x="49925" y="196243"/>
                  </a:lnTo>
                  <a:lnTo>
                    <a:pt x="50041" y="196464"/>
                  </a:lnTo>
                  <a:lnTo>
                    <a:pt x="50157" y="196667"/>
                  </a:lnTo>
                  <a:lnTo>
                    <a:pt x="50285" y="196851"/>
                  </a:lnTo>
                  <a:lnTo>
                    <a:pt x="50414" y="196998"/>
                  </a:lnTo>
                  <a:lnTo>
                    <a:pt x="50549" y="197127"/>
                  </a:lnTo>
                  <a:lnTo>
                    <a:pt x="50691" y="197237"/>
                  </a:lnTo>
                  <a:lnTo>
                    <a:pt x="50846" y="197329"/>
                  </a:lnTo>
                  <a:lnTo>
                    <a:pt x="51000" y="197384"/>
                  </a:lnTo>
                  <a:lnTo>
                    <a:pt x="51161" y="197421"/>
                  </a:lnTo>
                  <a:lnTo>
                    <a:pt x="51328" y="197421"/>
                  </a:lnTo>
                  <a:lnTo>
                    <a:pt x="56118" y="197182"/>
                  </a:lnTo>
                  <a:lnTo>
                    <a:pt x="60914" y="196961"/>
                  </a:lnTo>
                  <a:lnTo>
                    <a:pt x="65717" y="196777"/>
                  </a:lnTo>
                  <a:lnTo>
                    <a:pt x="70519" y="196611"/>
                  </a:lnTo>
                  <a:lnTo>
                    <a:pt x="75322" y="196446"/>
                  </a:lnTo>
                  <a:lnTo>
                    <a:pt x="80137" y="196299"/>
                  </a:lnTo>
                  <a:lnTo>
                    <a:pt x="89762" y="196041"/>
                  </a:lnTo>
                  <a:lnTo>
                    <a:pt x="99399" y="195765"/>
                  </a:lnTo>
                  <a:lnTo>
                    <a:pt x="104215" y="195618"/>
                  </a:lnTo>
                  <a:lnTo>
                    <a:pt x="109037" y="195452"/>
                  </a:lnTo>
                  <a:lnTo>
                    <a:pt x="113859" y="195286"/>
                  </a:lnTo>
                  <a:lnTo>
                    <a:pt x="118680" y="195084"/>
                  </a:lnTo>
                  <a:lnTo>
                    <a:pt x="123502" y="194863"/>
                  </a:lnTo>
                  <a:lnTo>
                    <a:pt x="128324" y="194624"/>
                  </a:lnTo>
                  <a:lnTo>
                    <a:pt x="133146" y="194348"/>
                  </a:lnTo>
                  <a:lnTo>
                    <a:pt x="137968" y="194035"/>
                  </a:lnTo>
                  <a:lnTo>
                    <a:pt x="142783" y="193667"/>
                  </a:lnTo>
                  <a:lnTo>
                    <a:pt x="145191" y="193482"/>
                  </a:lnTo>
                  <a:lnTo>
                    <a:pt x="147599" y="193280"/>
                  </a:lnTo>
                  <a:lnTo>
                    <a:pt x="150007" y="193059"/>
                  </a:lnTo>
                  <a:lnTo>
                    <a:pt x="152414" y="192820"/>
                  </a:lnTo>
                  <a:lnTo>
                    <a:pt x="154822" y="192581"/>
                  </a:lnTo>
                  <a:lnTo>
                    <a:pt x="157230" y="192323"/>
                  </a:lnTo>
                  <a:lnTo>
                    <a:pt x="159631" y="192065"/>
                  </a:lnTo>
                  <a:lnTo>
                    <a:pt x="162039" y="191771"/>
                  </a:lnTo>
                  <a:lnTo>
                    <a:pt x="164440" y="191476"/>
                  </a:lnTo>
                  <a:lnTo>
                    <a:pt x="166848" y="191163"/>
                  </a:lnTo>
                  <a:lnTo>
                    <a:pt x="169249" y="190832"/>
                  </a:lnTo>
                  <a:lnTo>
                    <a:pt x="171650" y="190482"/>
                  </a:lnTo>
                  <a:lnTo>
                    <a:pt x="174052" y="190133"/>
                  </a:lnTo>
                  <a:lnTo>
                    <a:pt x="176447" y="189746"/>
                  </a:lnTo>
                  <a:lnTo>
                    <a:pt x="178848" y="189360"/>
                  </a:lnTo>
                  <a:lnTo>
                    <a:pt x="181243" y="188936"/>
                  </a:lnTo>
                  <a:lnTo>
                    <a:pt x="183638" y="188494"/>
                  </a:lnTo>
                  <a:lnTo>
                    <a:pt x="186032" y="188053"/>
                  </a:lnTo>
                  <a:lnTo>
                    <a:pt x="188427" y="187574"/>
                  </a:lnTo>
                  <a:lnTo>
                    <a:pt x="190822" y="187077"/>
                  </a:lnTo>
                  <a:lnTo>
                    <a:pt x="193211" y="186562"/>
                  </a:lnTo>
                  <a:lnTo>
                    <a:pt x="195605" y="186028"/>
                  </a:lnTo>
                  <a:lnTo>
                    <a:pt x="197994" y="185476"/>
                  </a:lnTo>
                  <a:lnTo>
                    <a:pt x="200382" y="184887"/>
                  </a:lnTo>
                  <a:lnTo>
                    <a:pt x="202764" y="184298"/>
                  </a:lnTo>
                  <a:lnTo>
                    <a:pt x="205153" y="183672"/>
                  </a:lnTo>
                  <a:close/>
                  <a:moveTo>
                    <a:pt x="99599" y="1"/>
                  </a:moveTo>
                  <a:lnTo>
                    <a:pt x="98183" y="19"/>
                  </a:lnTo>
                  <a:lnTo>
                    <a:pt x="96760" y="38"/>
                  </a:lnTo>
                  <a:lnTo>
                    <a:pt x="95343" y="74"/>
                  </a:lnTo>
                  <a:lnTo>
                    <a:pt x="93927" y="130"/>
                  </a:lnTo>
                  <a:lnTo>
                    <a:pt x="92511" y="185"/>
                  </a:lnTo>
                  <a:lnTo>
                    <a:pt x="91101" y="277"/>
                  </a:lnTo>
                  <a:lnTo>
                    <a:pt x="89685" y="387"/>
                  </a:lnTo>
                  <a:lnTo>
                    <a:pt x="88275" y="498"/>
                  </a:lnTo>
                  <a:lnTo>
                    <a:pt x="86858" y="645"/>
                  </a:lnTo>
                  <a:lnTo>
                    <a:pt x="85455" y="792"/>
                  </a:lnTo>
                  <a:lnTo>
                    <a:pt x="84045" y="976"/>
                  </a:lnTo>
                  <a:lnTo>
                    <a:pt x="82642" y="1160"/>
                  </a:lnTo>
                  <a:lnTo>
                    <a:pt x="81238" y="1381"/>
                  </a:lnTo>
                  <a:lnTo>
                    <a:pt x="79835" y="1602"/>
                  </a:lnTo>
                  <a:lnTo>
                    <a:pt x="78438" y="1860"/>
                  </a:lnTo>
                  <a:lnTo>
                    <a:pt x="77047" y="2136"/>
                  </a:lnTo>
                  <a:lnTo>
                    <a:pt x="75657" y="2430"/>
                  </a:lnTo>
                  <a:lnTo>
                    <a:pt x="75470" y="2485"/>
                  </a:lnTo>
                  <a:lnTo>
                    <a:pt x="75296" y="2559"/>
                  </a:lnTo>
                  <a:lnTo>
                    <a:pt x="75129" y="2688"/>
                  </a:lnTo>
                  <a:lnTo>
                    <a:pt x="74974" y="2835"/>
                  </a:lnTo>
                  <a:lnTo>
                    <a:pt x="74826" y="3001"/>
                  </a:lnTo>
                  <a:lnTo>
                    <a:pt x="74685" y="3203"/>
                  </a:lnTo>
                  <a:lnTo>
                    <a:pt x="74549" y="3443"/>
                  </a:lnTo>
                  <a:lnTo>
                    <a:pt x="74427" y="3682"/>
                  </a:lnTo>
                  <a:lnTo>
                    <a:pt x="74318" y="3958"/>
                  </a:lnTo>
                  <a:lnTo>
                    <a:pt x="74215" y="4252"/>
                  </a:lnTo>
                  <a:lnTo>
                    <a:pt x="74118" y="4547"/>
                  </a:lnTo>
                  <a:lnTo>
                    <a:pt x="74028" y="4878"/>
                  </a:lnTo>
                  <a:lnTo>
                    <a:pt x="73951" y="5210"/>
                  </a:lnTo>
                  <a:lnTo>
                    <a:pt x="73880" y="5559"/>
                  </a:lnTo>
                  <a:lnTo>
                    <a:pt x="73816" y="5909"/>
                  </a:lnTo>
                  <a:lnTo>
                    <a:pt x="73764" y="6277"/>
                  </a:lnTo>
                  <a:lnTo>
                    <a:pt x="73635" y="6424"/>
                  </a:lnTo>
                  <a:lnTo>
                    <a:pt x="73500" y="6572"/>
                  </a:lnTo>
                  <a:lnTo>
                    <a:pt x="73378" y="6756"/>
                  </a:lnTo>
                  <a:lnTo>
                    <a:pt x="73255" y="6977"/>
                  </a:lnTo>
                  <a:lnTo>
                    <a:pt x="73140" y="7197"/>
                  </a:lnTo>
                  <a:lnTo>
                    <a:pt x="73030" y="7455"/>
                  </a:lnTo>
                  <a:lnTo>
                    <a:pt x="72921" y="7731"/>
                  </a:lnTo>
                  <a:lnTo>
                    <a:pt x="72824" y="8044"/>
                  </a:lnTo>
                  <a:lnTo>
                    <a:pt x="72734" y="8375"/>
                  </a:lnTo>
                  <a:lnTo>
                    <a:pt x="72650" y="8725"/>
                  </a:lnTo>
                  <a:lnTo>
                    <a:pt x="72573" y="9093"/>
                  </a:lnTo>
                  <a:lnTo>
                    <a:pt x="72502" y="9480"/>
                  </a:lnTo>
                  <a:lnTo>
                    <a:pt x="72444" y="9903"/>
                  </a:lnTo>
                  <a:lnTo>
                    <a:pt x="72399" y="10326"/>
                  </a:lnTo>
                  <a:lnTo>
                    <a:pt x="72361" y="10787"/>
                  </a:lnTo>
                  <a:lnTo>
                    <a:pt x="72335" y="11265"/>
                  </a:lnTo>
                  <a:lnTo>
                    <a:pt x="72277" y="12664"/>
                  </a:lnTo>
                  <a:lnTo>
                    <a:pt x="72225" y="14026"/>
                  </a:lnTo>
                  <a:lnTo>
                    <a:pt x="72193" y="15370"/>
                  </a:lnTo>
                  <a:lnTo>
                    <a:pt x="72167" y="16713"/>
                  </a:lnTo>
                  <a:lnTo>
                    <a:pt x="72148" y="18038"/>
                  </a:lnTo>
                  <a:lnTo>
                    <a:pt x="72148" y="19345"/>
                  </a:lnTo>
                  <a:lnTo>
                    <a:pt x="72148" y="20634"/>
                  </a:lnTo>
                  <a:lnTo>
                    <a:pt x="72167" y="21904"/>
                  </a:lnTo>
                  <a:lnTo>
                    <a:pt x="72193" y="23155"/>
                  </a:lnTo>
                  <a:lnTo>
                    <a:pt x="72232" y="24407"/>
                  </a:lnTo>
                  <a:lnTo>
                    <a:pt x="72277" y="25622"/>
                  </a:lnTo>
                  <a:lnTo>
                    <a:pt x="72335" y="26836"/>
                  </a:lnTo>
                  <a:lnTo>
                    <a:pt x="72399" y="28033"/>
                  </a:lnTo>
                  <a:lnTo>
                    <a:pt x="72476" y="29211"/>
                  </a:lnTo>
                  <a:lnTo>
                    <a:pt x="72560" y="30370"/>
                  </a:lnTo>
                  <a:lnTo>
                    <a:pt x="72657" y="31511"/>
                  </a:lnTo>
                  <a:lnTo>
                    <a:pt x="72760" y="32653"/>
                  </a:lnTo>
                  <a:lnTo>
                    <a:pt x="72869" y="33757"/>
                  </a:lnTo>
                  <a:lnTo>
                    <a:pt x="72992" y="34861"/>
                  </a:lnTo>
                  <a:lnTo>
                    <a:pt x="73127" y="35947"/>
                  </a:lnTo>
                  <a:lnTo>
                    <a:pt x="73262" y="37015"/>
                  </a:lnTo>
                  <a:lnTo>
                    <a:pt x="73410" y="38064"/>
                  </a:lnTo>
                  <a:lnTo>
                    <a:pt x="73571" y="39095"/>
                  </a:lnTo>
                  <a:lnTo>
                    <a:pt x="73732" y="40107"/>
                  </a:lnTo>
                  <a:lnTo>
                    <a:pt x="73906" y="41119"/>
                  </a:lnTo>
                  <a:lnTo>
                    <a:pt x="74086" y="42113"/>
                  </a:lnTo>
                  <a:lnTo>
                    <a:pt x="74273" y="43070"/>
                  </a:lnTo>
                  <a:lnTo>
                    <a:pt x="74472" y="44027"/>
                  </a:lnTo>
                  <a:lnTo>
                    <a:pt x="74678" y="44966"/>
                  </a:lnTo>
                  <a:lnTo>
                    <a:pt x="74891" y="45905"/>
                  </a:lnTo>
                  <a:lnTo>
                    <a:pt x="75110" y="46807"/>
                  </a:lnTo>
                  <a:lnTo>
                    <a:pt x="75335" y="47709"/>
                  </a:lnTo>
                  <a:lnTo>
                    <a:pt x="75567" y="48574"/>
                  </a:lnTo>
                  <a:lnTo>
                    <a:pt x="75811" y="49439"/>
                  </a:lnTo>
                  <a:lnTo>
                    <a:pt x="76056" y="50285"/>
                  </a:lnTo>
                  <a:lnTo>
                    <a:pt x="76313" y="51114"/>
                  </a:lnTo>
                  <a:lnTo>
                    <a:pt x="76577" y="51942"/>
                  </a:lnTo>
                  <a:lnTo>
                    <a:pt x="76841" y="52733"/>
                  </a:lnTo>
                  <a:lnTo>
                    <a:pt x="77118" y="53525"/>
                  </a:lnTo>
                  <a:lnTo>
                    <a:pt x="77395" y="54298"/>
                  </a:lnTo>
                  <a:lnTo>
                    <a:pt x="77685" y="55034"/>
                  </a:lnTo>
                  <a:lnTo>
                    <a:pt x="77981" y="55770"/>
                  </a:lnTo>
                  <a:lnTo>
                    <a:pt x="78277" y="56507"/>
                  </a:lnTo>
                  <a:lnTo>
                    <a:pt x="78579" y="57206"/>
                  </a:lnTo>
                  <a:lnTo>
                    <a:pt x="78889" y="57905"/>
                  </a:lnTo>
                  <a:lnTo>
                    <a:pt x="79210" y="58568"/>
                  </a:lnTo>
                  <a:lnTo>
                    <a:pt x="79526" y="59231"/>
                  </a:lnTo>
                  <a:lnTo>
                    <a:pt x="79854" y="59875"/>
                  </a:lnTo>
                  <a:lnTo>
                    <a:pt x="80189" y="60501"/>
                  </a:lnTo>
                  <a:lnTo>
                    <a:pt x="80524" y="61108"/>
                  </a:lnTo>
                  <a:lnTo>
                    <a:pt x="80865" y="61715"/>
                  </a:lnTo>
                  <a:lnTo>
                    <a:pt x="81213" y="62286"/>
                  </a:lnTo>
                  <a:lnTo>
                    <a:pt x="81567" y="62857"/>
                  </a:lnTo>
                  <a:lnTo>
                    <a:pt x="81921" y="63409"/>
                  </a:lnTo>
                  <a:lnTo>
                    <a:pt x="82281" y="63942"/>
                  </a:lnTo>
                  <a:lnTo>
                    <a:pt x="82642" y="64458"/>
                  </a:lnTo>
                  <a:lnTo>
                    <a:pt x="83015" y="64973"/>
                  </a:lnTo>
                  <a:lnTo>
                    <a:pt x="83382" y="65452"/>
                  </a:lnTo>
                  <a:lnTo>
                    <a:pt x="83762" y="65930"/>
                  </a:lnTo>
                  <a:lnTo>
                    <a:pt x="84142" y="66390"/>
                  </a:lnTo>
                  <a:lnTo>
                    <a:pt x="84528" y="66832"/>
                  </a:lnTo>
                  <a:lnTo>
                    <a:pt x="84914" y="67255"/>
                  </a:lnTo>
                  <a:lnTo>
                    <a:pt x="85307" y="67660"/>
                  </a:lnTo>
                  <a:lnTo>
                    <a:pt x="85700" y="68065"/>
                  </a:lnTo>
                  <a:lnTo>
                    <a:pt x="85429" y="69703"/>
                  </a:lnTo>
                  <a:lnTo>
                    <a:pt x="85172" y="71342"/>
                  </a:lnTo>
                  <a:lnTo>
                    <a:pt x="84921" y="72998"/>
                  </a:lnTo>
                  <a:lnTo>
                    <a:pt x="84683" y="74673"/>
                  </a:lnTo>
                  <a:lnTo>
                    <a:pt x="84451" y="76348"/>
                  </a:lnTo>
                  <a:lnTo>
                    <a:pt x="84225" y="78041"/>
                  </a:lnTo>
                  <a:lnTo>
                    <a:pt x="84007" y="79735"/>
                  </a:lnTo>
                  <a:lnTo>
                    <a:pt x="83801" y="81446"/>
                  </a:lnTo>
                  <a:lnTo>
                    <a:pt x="83601" y="83158"/>
                  </a:lnTo>
                  <a:lnTo>
                    <a:pt x="83408" y="84870"/>
                  </a:lnTo>
                  <a:lnTo>
                    <a:pt x="83228" y="86600"/>
                  </a:lnTo>
                  <a:lnTo>
                    <a:pt x="83047" y="88330"/>
                  </a:lnTo>
                  <a:lnTo>
                    <a:pt x="82886" y="90079"/>
                  </a:lnTo>
                  <a:lnTo>
                    <a:pt x="82725" y="91827"/>
                  </a:lnTo>
                  <a:lnTo>
                    <a:pt x="82577" y="93576"/>
                  </a:lnTo>
                  <a:lnTo>
                    <a:pt x="82436" y="95343"/>
                  </a:lnTo>
                  <a:lnTo>
                    <a:pt x="82301" y="97110"/>
                  </a:lnTo>
                  <a:lnTo>
                    <a:pt x="82178" y="98877"/>
                  </a:lnTo>
                  <a:lnTo>
                    <a:pt x="82062" y="100644"/>
                  </a:lnTo>
                  <a:lnTo>
                    <a:pt x="81953" y="102429"/>
                  </a:lnTo>
                  <a:lnTo>
                    <a:pt x="81856" y="104214"/>
                  </a:lnTo>
                  <a:lnTo>
                    <a:pt x="81766" y="106000"/>
                  </a:lnTo>
                  <a:lnTo>
                    <a:pt x="81683" y="107785"/>
                  </a:lnTo>
                  <a:lnTo>
                    <a:pt x="81612" y="109589"/>
                  </a:lnTo>
                  <a:lnTo>
                    <a:pt x="81547" y="111374"/>
                  </a:lnTo>
                  <a:lnTo>
                    <a:pt x="81489" y="113178"/>
                  </a:lnTo>
                  <a:lnTo>
                    <a:pt x="81438" y="114982"/>
                  </a:lnTo>
                  <a:lnTo>
                    <a:pt x="81399" y="116785"/>
                  </a:lnTo>
                  <a:lnTo>
                    <a:pt x="81367" y="118589"/>
                  </a:lnTo>
                  <a:lnTo>
                    <a:pt x="81341" y="120393"/>
                  </a:lnTo>
                  <a:lnTo>
                    <a:pt x="81328" y="122197"/>
                  </a:lnTo>
                  <a:lnTo>
                    <a:pt x="81322" y="124001"/>
                  </a:lnTo>
                  <a:lnTo>
                    <a:pt x="81322" y="125804"/>
                  </a:lnTo>
                  <a:lnTo>
                    <a:pt x="81328" y="127608"/>
                  </a:lnTo>
                  <a:lnTo>
                    <a:pt x="81348" y="129412"/>
                  </a:lnTo>
                  <a:lnTo>
                    <a:pt x="81373" y="131216"/>
                  </a:lnTo>
                  <a:lnTo>
                    <a:pt x="81412" y="133019"/>
                  </a:lnTo>
                  <a:lnTo>
                    <a:pt x="81457" y="134823"/>
                  </a:lnTo>
                  <a:lnTo>
                    <a:pt x="81509" y="136627"/>
                  </a:lnTo>
                  <a:lnTo>
                    <a:pt x="81567" y="138431"/>
                  </a:lnTo>
                  <a:lnTo>
                    <a:pt x="81637" y="140216"/>
                  </a:lnTo>
                  <a:lnTo>
                    <a:pt x="81715" y="142020"/>
                  </a:lnTo>
                  <a:lnTo>
                    <a:pt x="81798" y="143805"/>
                  </a:lnTo>
                  <a:lnTo>
                    <a:pt x="81889" y="145591"/>
                  </a:lnTo>
                  <a:lnTo>
                    <a:pt x="81992" y="147376"/>
                  </a:lnTo>
                  <a:lnTo>
                    <a:pt x="82101" y="149143"/>
                  </a:lnTo>
                  <a:lnTo>
                    <a:pt x="82223" y="150928"/>
                  </a:lnTo>
                  <a:lnTo>
                    <a:pt x="82352" y="152695"/>
                  </a:lnTo>
                  <a:lnTo>
                    <a:pt x="82487" y="154462"/>
                  </a:lnTo>
                  <a:lnTo>
                    <a:pt x="82629" y="156211"/>
                  </a:lnTo>
                  <a:lnTo>
                    <a:pt x="82783" y="157959"/>
                  </a:lnTo>
                  <a:lnTo>
                    <a:pt x="82944" y="159708"/>
                  </a:lnTo>
                  <a:lnTo>
                    <a:pt x="83112" y="161456"/>
                  </a:lnTo>
                  <a:lnTo>
                    <a:pt x="83292" y="163187"/>
                  </a:lnTo>
                  <a:lnTo>
                    <a:pt x="83479" y="164917"/>
                  </a:lnTo>
                  <a:lnTo>
                    <a:pt x="83672" y="166628"/>
                  </a:lnTo>
                  <a:lnTo>
                    <a:pt x="83871" y="168340"/>
                  </a:lnTo>
                  <a:lnTo>
                    <a:pt x="84084" y="170052"/>
                  </a:lnTo>
                  <a:lnTo>
                    <a:pt x="84303" y="171745"/>
                  </a:lnTo>
                  <a:lnTo>
                    <a:pt x="84534" y="173420"/>
                  </a:lnTo>
                  <a:lnTo>
                    <a:pt x="84766" y="175095"/>
                  </a:lnTo>
                  <a:lnTo>
                    <a:pt x="85011" y="176770"/>
                  </a:lnTo>
                  <a:lnTo>
                    <a:pt x="85268" y="178427"/>
                  </a:lnTo>
                  <a:lnTo>
                    <a:pt x="85526" y="180065"/>
                  </a:lnTo>
                  <a:lnTo>
                    <a:pt x="81245" y="180470"/>
                  </a:lnTo>
                  <a:lnTo>
                    <a:pt x="76970" y="180838"/>
                  </a:lnTo>
                  <a:lnTo>
                    <a:pt x="72689" y="181224"/>
                  </a:lnTo>
                  <a:lnTo>
                    <a:pt x="68414" y="181574"/>
                  </a:lnTo>
                  <a:lnTo>
                    <a:pt x="64146" y="181905"/>
                  </a:lnTo>
                  <a:lnTo>
                    <a:pt x="59871" y="182218"/>
                  </a:lnTo>
                  <a:lnTo>
                    <a:pt x="55597" y="182513"/>
                  </a:lnTo>
                  <a:lnTo>
                    <a:pt x="51328" y="182770"/>
                  </a:lnTo>
                  <a:lnTo>
                    <a:pt x="51167" y="182789"/>
                  </a:lnTo>
                  <a:lnTo>
                    <a:pt x="51007" y="182825"/>
                  </a:lnTo>
                  <a:lnTo>
                    <a:pt x="50852" y="182899"/>
                  </a:lnTo>
                  <a:lnTo>
                    <a:pt x="50710" y="182991"/>
                  </a:lnTo>
                  <a:lnTo>
                    <a:pt x="50569" y="183102"/>
                  </a:lnTo>
                  <a:lnTo>
                    <a:pt x="50434" y="183230"/>
                  </a:lnTo>
                  <a:lnTo>
                    <a:pt x="50305" y="183378"/>
                  </a:lnTo>
                  <a:lnTo>
                    <a:pt x="50182" y="183562"/>
                  </a:lnTo>
                  <a:lnTo>
                    <a:pt x="50060" y="183746"/>
                  </a:lnTo>
                  <a:lnTo>
                    <a:pt x="49951" y="183948"/>
                  </a:lnTo>
                  <a:lnTo>
                    <a:pt x="49841" y="184169"/>
                  </a:lnTo>
                  <a:lnTo>
                    <a:pt x="49745" y="184408"/>
                  </a:lnTo>
                  <a:lnTo>
                    <a:pt x="49648" y="184666"/>
                  </a:lnTo>
                  <a:lnTo>
                    <a:pt x="49558" y="184924"/>
                  </a:lnTo>
                  <a:lnTo>
                    <a:pt x="49474" y="185200"/>
                  </a:lnTo>
                  <a:lnTo>
                    <a:pt x="49397" y="185494"/>
                  </a:lnTo>
                  <a:lnTo>
                    <a:pt x="49326" y="185807"/>
                  </a:lnTo>
                  <a:lnTo>
                    <a:pt x="49255" y="186120"/>
                  </a:lnTo>
                  <a:lnTo>
                    <a:pt x="49197" y="186433"/>
                  </a:lnTo>
                  <a:lnTo>
                    <a:pt x="49140" y="186764"/>
                  </a:lnTo>
                  <a:lnTo>
                    <a:pt x="49094" y="187114"/>
                  </a:lnTo>
                  <a:lnTo>
                    <a:pt x="49049" y="187445"/>
                  </a:lnTo>
                  <a:lnTo>
                    <a:pt x="49011" y="187813"/>
                  </a:lnTo>
                  <a:lnTo>
                    <a:pt x="48979" y="188163"/>
                  </a:lnTo>
                  <a:lnTo>
                    <a:pt x="48953" y="188531"/>
                  </a:lnTo>
                  <a:lnTo>
                    <a:pt x="48927" y="188899"/>
                  </a:lnTo>
                  <a:lnTo>
                    <a:pt x="48914" y="189268"/>
                  </a:lnTo>
                  <a:lnTo>
                    <a:pt x="48908" y="189636"/>
                  </a:lnTo>
                  <a:lnTo>
                    <a:pt x="48901" y="190004"/>
                  </a:lnTo>
                  <a:lnTo>
                    <a:pt x="48901" y="190372"/>
                  </a:lnTo>
                  <a:lnTo>
                    <a:pt x="48914" y="190740"/>
                  </a:lnTo>
                  <a:lnTo>
                    <a:pt x="48927" y="191108"/>
                  </a:lnTo>
                  <a:lnTo>
                    <a:pt x="48818" y="190703"/>
                  </a:lnTo>
                  <a:lnTo>
                    <a:pt x="48695" y="190317"/>
                  </a:lnTo>
                  <a:lnTo>
                    <a:pt x="48567" y="189967"/>
                  </a:lnTo>
                  <a:lnTo>
                    <a:pt x="48431" y="189636"/>
                  </a:lnTo>
                  <a:lnTo>
                    <a:pt x="48290" y="189360"/>
                  </a:lnTo>
                  <a:lnTo>
                    <a:pt x="48142" y="189102"/>
                  </a:lnTo>
                  <a:lnTo>
                    <a:pt x="47987" y="188863"/>
                  </a:lnTo>
                  <a:lnTo>
                    <a:pt x="47833" y="188679"/>
                  </a:lnTo>
                  <a:lnTo>
                    <a:pt x="47672" y="188513"/>
                  </a:lnTo>
                  <a:lnTo>
                    <a:pt x="47511" y="188384"/>
                  </a:lnTo>
                  <a:lnTo>
                    <a:pt x="47343" y="188292"/>
                  </a:lnTo>
                  <a:lnTo>
                    <a:pt x="47176" y="188218"/>
                  </a:lnTo>
                  <a:lnTo>
                    <a:pt x="47009" y="188200"/>
                  </a:lnTo>
                  <a:lnTo>
                    <a:pt x="46848" y="188200"/>
                  </a:lnTo>
                  <a:lnTo>
                    <a:pt x="46680" y="188237"/>
                  </a:lnTo>
                  <a:lnTo>
                    <a:pt x="46519" y="188292"/>
                  </a:lnTo>
                  <a:lnTo>
                    <a:pt x="46365" y="188402"/>
                  </a:lnTo>
                  <a:lnTo>
                    <a:pt x="46210" y="188550"/>
                  </a:lnTo>
                  <a:lnTo>
                    <a:pt x="46062" y="188715"/>
                  </a:lnTo>
                  <a:lnTo>
                    <a:pt x="45921" y="188918"/>
                  </a:lnTo>
                  <a:lnTo>
                    <a:pt x="45779" y="189157"/>
                  </a:lnTo>
                  <a:lnTo>
                    <a:pt x="45657" y="189433"/>
                  </a:lnTo>
                  <a:lnTo>
                    <a:pt x="45534" y="189746"/>
                  </a:lnTo>
                  <a:lnTo>
                    <a:pt x="45476" y="189912"/>
                  </a:lnTo>
                  <a:lnTo>
                    <a:pt x="45425" y="190096"/>
                  </a:lnTo>
                  <a:lnTo>
                    <a:pt x="45373" y="190280"/>
                  </a:lnTo>
                  <a:lnTo>
                    <a:pt x="45322" y="190464"/>
                  </a:lnTo>
                  <a:lnTo>
                    <a:pt x="45277" y="190666"/>
                  </a:lnTo>
                  <a:lnTo>
                    <a:pt x="45232" y="190887"/>
                  </a:lnTo>
                  <a:lnTo>
                    <a:pt x="45193" y="191108"/>
                  </a:lnTo>
                  <a:lnTo>
                    <a:pt x="45155" y="191329"/>
                  </a:lnTo>
                  <a:lnTo>
                    <a:pt x="45122" y="191568"/>
                  </a:lnTo>
                  <a:lnTo>
                    <a:pt x="45090" y="191826"/>
                  </a:lnTo>
                  <a:lnTo>
                    <a:pt x="45064" y="192084"/>
                  </a:lnTo>
                  <a:lnTo>
                    <a:pt x="45039" y="192341"/>
                  </a:lnTo>
                  <a:lnTo>
                    <a:pt x="45019" y="192617"/>
                  </a:lnTo>
                  <a:lnTo>
                    <a:pt x="45000" y="192912"/>
                  </a:lnTo>
                  <a:lnTo>
                    <a:pt x="44987" y="193206"/>
                  </a:lnTo>
                  <a:lnTo>
                    <a:pt x="44981" y="193501"/>
                  </a:lnTo>
                  <a:lnTo>
                    <a:pt x="44974" y="193814"/>
                  </a:lnTo>
                  <a:lnTo>
                    <a:pt x="44974" y="194145"/>
                  </a:lnTo>
                  <a:lnTo>
                    <a:pt x="45013" y="199961"/>
                  </a:lnTo>
                  <a:lnTo>
                    <a:pt x="45058" y="205778"/>
                  </a:lnTo>
                  <a:lnTo>
                    <a:pt x="45122" y="211612"/>
                  </a:lnTo>
                  <a:lnTo>
                    <a:pt x="45193" y="217428"/>
                  </a:lnTo>
                  <a:lnTo>
                    <a:pt x="45277" y="223245"/>
                  </a:lnTo>
                  <a:lnTo>
                    <a:pt x="45367" y="229079"/>
                  </a:lnTo>
                  <a:lnTo>
                    <a:pt x="45470" y="234895"/>
                  </a:lnTo>
                  <a:lnTo>
                    <a:pt x="45579" y="240712"/>
                  </a:lnTo>
                  <a:lnTo>
                    <a:pt x="45695" y="246528"/>
                  </a:lnTo>
                  <a:lnTo>
                    <a:pt x="45818" y="252363"/>
                  </a:lnTo>
                  <a:lnTo>
                    <a:pt x="45953" y="258179"/>
                  </a:lnTo>
                  <a:lnTo>
                    <a:pt x="46088" y="263995"/>
                  </a:lnTo>
                  <a:lnTo>
                    <a:pt x="46230" y="269830"/>
                  </a:lnTo>
                  <a:lnTo>
                    <a:pt x="46378" y="275646"/>
                  </a:lnTo>
                  <a:lnTo>
                    <a:pt x="46680" y="287278"/>
                  </a:lnTo>
                  <a:lnTo>
                    <a:pt x="46996" y="298929"/>
                  </a:lnTo>
                  <a:lnTo>
                    <a:pt x="47311" y="310562"/>
                  </a:lnTo>
                  <a:lnTo>
                    <a:pt x="47633" y="322194"/>
                  </a:lnTo>
                  <a:lnTo>
                    <a:pt x="47942" y="333827"/>
                  </a:lnTo>
                  <a:lnTo>
                    <a:pt x="48238" y="345459"/>
                  </a:lnTo>
                  <a:lnTo>
                    <a:pt x="48380" y="351294"/>
                  </a:lnTo>
                  <a:lnTo>
                    <a:pt x="48522" y="357110"/>
                  </a:lnTo>
                  <a:lnTo>
                    <a:pt x="48657" y="362926"/>
                  </a:lnTo>
                  <a:lnTo>
                    <a:pt x="48779" y="368724"/>
                  </a:lnTo>
                  <a:lnTo>
                    <a:pt x="48901" y="374540"/>
                  </a:lnTo>
                  <a:lnTo>
                    <a:pt x="49011" y="380357"/>
                  </a:lnTo>
                  <a:lnTo>
                    <a:pt x="49152" y="389191"/>
                  </a:lnTo>
                  <a:lnTo>
                    <a:pt x="49288" y="398026"/>
                  </a:lnTo>
                  <a:lnTo>
                    <a:pt x="49410" y="406842"/>
                  </a:lnTo>
                  <a:lnTo>
                    <a:pt x="49526" y="415622"/>
                  </a:lnTo>
                  <a:lnTo>
                    <a:pt x="49133" y="415456"/>
                  </a:lnTo>
                  <a:lnTo>
                    <a:pt x="48740" y="415309"/>
                  </a:lnTo>
                  <a:lnTo>
                    <a:pt x="48354" y="415217"/>
                  </a:lnTo>
                  <a:lnTo>
                    <a:pt x="47968" y="415180"/>
                  </a:lnTo>
                  <a:lnTo>
                    <a:pt x="47588" y="415162"/>
                  </a:lnTo>
                  <a:lnTo>
                    <a:pt x="47215" y="415199"/>
                  </a:lnTo>
                  <a:lnTo>
                    <a:pt x="46841" y="415272"/>
                  </a:lnTo>
                  <a:lnTo>
                    <a:pt x="46474" y="415383"/>
                  </a:lnTo>
                  <a:lnTo>
                    <a:pt x="46114" y="415548"/>
                  </a:lnTo>
                  <a:lnTo>
                    <a:pt x="45753" y="415732"/>
                  </a:lnTo>
                  <a:lnTo>
                    <a:pt x="45399" y="415953"/>
                  </a:lnTo>
                  <a:lnTo>
                    <a:pt x="45045" y="416211"/>
                  </a:lnTo>
                  <a:lnTo>
                    <a:pt x="44697" y="416524"/>
                  </a:lnTo>
                  <a:lnTo>
                    <a:pt x="44356" y="416855"/>
                  </a:lnTo>
                  <a:lnTo>
                    <a:pt x="44015" y="417205"/>
                  </a:lnTo>
                  <a:lnTo>
                    <a:pt x="43687" y="417610"/>
                  </a:lnTo>
                  <a:lnTo>
                    <a:pt x="43352" y="418033"/>
                  </a:lnTo>
                  <a:lnTo>
                    <a:pt x="43030" y="418493"/>
                  </a:lnTo>
                  <a:lnTo>
                    <a:pt x="42708" y="418990"/>
                  </a:lnTo>
                  <a:lnTo>
                    <a:pt x="42393" y="419524"/>
                  </a:lnTo>
                  <a:lnTo>
                    <a:pt x="42077" y="420076"/>
                  </a:lnTo>
                  <a:lnTo>
                    <a:pt x="41768" y="420647"/>
                  </a:lnTo>
                  <a:lnTo>
                    <a:pt x="41466" y="421254"/>
                  </a:lnTo>
                  <a:lnTo>
                    <a:pt x="41170" y="421880"/>
                  </a:lnTo>
                  <a:lnTo>
                    <a:pt x="40873" y="422543"/>
                  </a:lnTo>
                  <a:lnTo>
                    <a:pt x="40584" y="423224"/>
                  </a:lnTo>
                  <a:lnTo>
                    <a:pt x="40294" y="423941"/>
                  </a:lnTo>
                  <a:lnTo>
                    <a:pt x="40017" y="424678"/>
                  </a:lnTo>
                  <a:lnTo>
                    <a:pt x="39740" y="425432"/>
                  </a:lnTo>
                  <a:lnTo>
                    <a:pt x="39464" y="426205"/>
                  </a:lnTo>
                  <a:lnTo>
                    <a:pt x="39200" y="426997"/>
                  </a:lnTo>
                  <a:lnTo>
                    <a:pt x="38936" y="427825"/>
                  </a:lnTo>
                  <a:lnTo>
                    <a:pt x="38549" y="426537"/>
                  </a:lnTo>
                  <a:lnTo>
                    <a:pt x="38163" y="425267"/>
                  </a:lnTo>
                  <a:lnTo>
                    <a:pt x="37790" y="423960"/>
                  </a:lnTo>
                  <a:lnTo>
                    <a:pt x="37423" y="422653"/>
                  </a:lnTo>
                  <a:lnTo>
                    <a:pt x="37056" y="421309"/>
                  </a:lnTo>
                  <a:lnTo>
                    <a:pt x="36702" y="419984"/>
                  </a:lnTo>
                  <a:lnTo>
                    <a:pt x="36348" y="418622"/>
                  </a:lnTo>
                  <a:lnTo>
                    <a:pt x="36007" y="417260"/>
                  </a:lnTo>
                  <a:lnTo>
                    <a:pt x="35665" y="415880"/>
                  </a:lnTo>
                  <a:lnTo>
                    <a:pt x="35331" y="414481"/>
                  </a:lnTo>
                  <a:lnTo>
                    <a:pt x="35009" y="413082"/>
                  </a:lnTo>
                  <a:lnTo>
                    <a:pt x="34687" y="411665"/>
                  </a:lnTo>
                  <a:lnTo>
                    <a:pt x="34371" y="410248"/>
                  </a:lnTo>
                  <a:lnTo>
                    <a:pt x="34062" y="408793"/>
                  </a:lnTo>
                  <a:lnTo>
                    <a:pt x="33760" y="407339"/>
                  </a:lnTo>
                  <a:lnTo>
                    <a:pt x="33464" y="405885"/>
                  </a:lnTo>
                  <a:lnTo>
                    <a:pt x="33167" y="404413"/>
                  </a:lnTo>
                  <a:lnTo>
                    <a:pt x="32884" y="402922"/>
                  </a:lnTo>
                  <a:lnTo>
                    <a:pt x="32601" y="401431"/>
                  </a:lnTo>
                  <a:lnTo>
                    <a:pt x="32331" y="399922"/>
                  </a:lnTo>
                  <a:lnTo>
                    <a:pt x="32060" y="398413"/>
                  </a:lnTo>
                  <a:lnTo>
                    <a:pt x="31796" y="396885"/>
                  </a:lnTo>
                  <a:lnTo>
                    <a:pt x="31539" y="395339"/>
                  </a:lnTo>
                  <a:lnTo>
                    <a:pt x="31281" y="393793"/>
                  </a:lnTo>
                  <a:lnTo>
                    <a:pt x="31037" y="392247"/>
                  </a:lnTo>
                  <a:lnTo>
                    <a:pt x="30792" y="390682"/>
                  </a:lnTo>
                  <a:lnTo>
                    <a:pt x="30554" y="389099"/>
                  </a:lnTo>
                  <a:lnTo>
                    <a:pt x="30322" y="387516"/>
                  </a:lnTo>
                  <a:lnTo>
                    <a:pt x="30097" y="385933"/>
                  </a:lnTo>
                  <a:lnTo>
                    <a:pt x="29871" y="384332"/>
                  </a:lnTo>
                  <a:lnTo>
                    <a:pt x="29659" y="382712"/>
                  </a:lnTo>
                  <a:lnTo>
                    <a:pt x="29446" y="381093"/>
                  </a:lnTo>
                  <a:lnTo>
                    <a:pt x="29240" y="379473"/>
                  </a:lnTo>
                  <a:lnTo>
                    <a:pt x="29034" y="377835"/>
                  </a:lnTo>
                  <a:lnTo>
                    <a:pt x="28841" y="376178"/>
                  </a:lnTo>
                  <a:lnTo>
                    <a:pt x="28648" y="374540"/>
                  </a:lnTo>
                  <a:lnTo>
                    <a:pt x="28461" y="372884"/>
                  </a:lnTo>
                  <a:lnTo>
                    <a:pt x="28275" y="371209"/>
                  </a:lnTo>
                  <a:lnTo>
                    <a:pt x="28101" y="369534"/>
                  </a:lnTo>
                  <a:lnTo>
                    <a:pt x="27927" y="367859"/>
                  </a:lnTo>
                  <a:lnTo>
                    <a:pt x="27760" y="366166"/>
                  </a:lnTo>
                  <a:lnTo>
                    <a:pt x="27592" y="364472"/>
                  </a:lnTo>
                  <a:lnTo>
                    <a:pt x="27431" y="362779"/>
                  </a:lnTo>
                  <a:lnTo>
                    <a:pt x="27277" y="361067"/>
                  </a:lnTo>
                  <a:lnTo>
                    <a:pt x="27129" y="359355"/>
                  </a:lnTo>
                  <a:lnTo>
                    <a:pt x="26981" y="357644"/>
                  </a:lnTo>
                  <a:lnTo>
                    <a:pt x="26839" y="355914"/>
                  </a:lnTo>
                  <a:lnTo>
                    <a:pt x="26697" y="354183"/>
                  </a:lnTo>
                  <a:lnTo>
                    <a:pt x="26569" y="352453"/>
                  </a:lnTo>
                  <a:lnTo>
                    <a:pt x="26434" y="350723"/>
                  </a:lnTo>
                  <a:lnTo>
                    <a:pt x="26311" y="348975"/>
                  </a:lnTo>
                  <a:lnTo>
                    <a:pt x="26189" y="347226"/>
                  </a:lnTo>
                  <a:lnTo>
                    <a:pt x="26073" y="345478"/>
                  </a:lnTo>
                  <a:lnTo>
                    <a:pt x="25957" y="343711"/>
                  </a:lnTo>
                  <a:lnTo>
                    <a:pt x="25848" y="341944"/>
                  </a:lnTo>
                  <a:lnTo>
                    <a:pt x="25745" y="340177"/>
                  </a:lnTo>
                  <a:lnTo>
                    <a:pt x="25642" y="338410"/>
                  </a:lnTo>
                  <a:lnTo>
                    <a:pt x="25545" y="336643"/>
                  </a:lnTo>
                  <a:lnTo>
                    <a:pt x="25358" y="333090"/>
                  </a:lnTo>
                  <a:lnTo>
                    <a:pt x="25191" y="329520"/>
                  </a:lnTo>
                  <a:lnTo>
                    <a:pt x="25037" y="325931"/>
                  </a:lnTo>
                  <a:lnTo>
                    <a:pt x="24895" y="322341"/>
                  </a:lnTo>
                  <a:lnTo>
                    <a:pt x="24766" y="318734"/>
                  </a:lnTo>
                  <a:lnTo>
                    <a:pt x="24650" y="315145"/>
                  </a:lnTo>
                  <a:lnTo>
                    <a:pt x="24547" y="311519"/>
                  </a:lnTo>
                  <a:lnTo>
                    <a:pt x="24464" y="307911"/>
                  </a:lnTo>
                  <a:lnTo>
                    <a:pt x="24386" y="304304"/>
                  </a:lnTo>
                  <a:lnTo>
                    <a:pt x="24322" y="300678"/>
                  </a:lnTo>
                  <a:lnTo>
                    <a:pt x="24264" y="297070"/>
                  </a:lnTo>
                  <a:lnTo>
                    <a:pt x="24219" y="293444"/>
                  </a:lnTo>
                  <a:lnTo>
                    <a:pt x="24187" y="289837"/>
                  </a:lnTo>
                  <a:lnTo>
                    <a:pt x="24167" y="286229"/>
                  </a:lnTo>
                  <a:lnTo>
                    <a:pt x="24155" y="282640"/>
                  </a:lnTo>
                  <a:lnTo>
                    <a:pt x="24155" y="279051"/>
                  </a:lnTo>
                  <a:lnTo>
                    <a:pt x="24161" y="275480"/>
                  </a:lnTo>
                  <a:lnTo>
                    <a:pt x="24174" y="271910"/>
                  </a:lnTo>
                  <a:lnTo>
                    <a:pt x="24200" y="268339"/>
                  </a:lnTo>
                  <a:lnTo>
                    <a:pt x="24232" y="264805"/>
                  </a:lnTo>
                  <a:lnTo>
                    <a:pt x="24270" y="261271"/>
                  </a:lnTo>
                  <a:lnTo>
                    <a:pt x="24316" y="257774"/>
                  </a:lnTo>
                  <a:lnTo>
                    <a:pt x="24373" y="254277"/>
                  </a:lnTo>
                  <a:lnTo>
                    <a:pt x="24431" y="250798"/>
                  </a:lnTo>
                  <a:lnTo>
                    <a:pt x="24502" y="247356"/>
                  </a:lnTo>
                  <a:lnTo>
                    <a:pt x="24573" y="243933"/>
                  </a:lnTo>
                  <a:lnTo>
                    <a:pt x="24650" y="240528"/>
                  </a:lnTo>
                  <a:lnTo>
                    <a:pt x="24734" y="237141"/>
                  </a:lnTo>
                  <a:lnTo>
                    <a:pt x="24824" y="233791"/>
                  </a:lnTo>
                  <a:lnTo>
                    <a:pt x="24914" y="230478"/>
                  </a:lnTo>
                  <a:lnTo>
                    <a:pt x="25011" y="227183"/>
                  </a:lnTo>
                  <a:lnTo>
                    <a:pt x="25107" y="223926"/>
                  </a:lnTo>
                  <a:lnTo>
                    <a:pt x="25217" y="220705"/>
                  </a:lnTo>
                  <a:lnTo>
                    <a:pt x="25429" y="214355"/>
                  </a:lnTo>
                  <a:lnTo>
                    <a:pt x="25436" y="214207"/>
                  </a:lnTo>
                  <a:lnTo>
                    <a:pt x="25442" y="214079"/>
                  </a:lnTo>
                  <a:lnTo>
                    <a:pt x="25436" y="213821"/>
                  </a:lnTo>
                  <a:lnTo>
                    <a:pt x="25423" y="213600"/>
                  </a:lnTo>
                  <a:lnTo>
                    <a:pt x="25403" y="213361"/>
                  </a:lnTo>
                  <a:lnTo>
                    <a:pt x="25854" y="212827"/>
                  </a:lnTo>
                  <a:lnTo>
                    <a:pt x="26305" y="212256"/>
                  </a:lnTo>
                  <a:lnTo>
                    <a:pt x="26749" y="211649"/>
                  </a:lnTo>
                  <a:lnTo>
                    <a:pt x="27187" y="210986"/>
                  </a:lnTo>
                  <a:lnTo>
                    <a:pt x="27618" y="210305"/>
                  </a:lnTo>
                  <a:lnTo>
                    <a:pt x="28043" y="209588"/>
                  </a:lnTo>
                  <a:lnTo>
                    <a:pt x="28461" y="208833"/>
                  </a:lnTo>
                  <a:lnTo>
                    <a:pt x="28880" y="208041"/>
                  </a:lnTo>
                  <a:lnTo>
                    <a:pt x="29285" y="207232"/>
                  </a:lnTo>
                  <a:lnTo>
                    <a:pt x="29685" y="206385"/>
                  </a:lnTo>
                  <a:lnTo>
                    <a:pt x="30084" y="205501"/>
                  </a:lnTo>
                  <a:lnTo>
                    <a:pt x="30470" y="204581"/>
                  </a:lnTo>
                  <a:lnTo>
                    <a:pt x="30850" y="203642"/>
                  </a:lnTo>
                  <a:lnTo>
                    <a:pt x="31230" y="202667"/>
                  </a:lnTo>
                  <a:lnTo>
                    <a:pt x="31597" y="201655"/>
                  </a:lnTo>
                  <a:lnTo>
                    <a:pt x="31957" y="200624"/>
                  </a:lnTo>
                  <a:lnTo>
                    <a:pt x="32311" y="199575"/>
                  </a:lnTo>
                  <a:lnTo>
                    <a:pt x="32659" y="198489"/>
                  </a:lnTo>
                  <a:lnTo>
                    <a:pt x="33000" y="197384"/>
                  </a:lnTo>
                  <a:lnTo>
                    <a:pt x="33335" y="196243"/>
                  </a:lnTo>
                  <a:lnTo>
                    <a:pt x="33663" y="195102"/>
                  </a:lnTo>
                  <a:lnTo>
                    <a:pt x="33979" y="193906"/>
                  </a:lnTo>
                  <a:lnTo>
                    <a:pt x="34288" y="192709"/>
                  </a:lnTo>
                  <a:lnTo>
                    <a:pt x="34597" y="191495"/>
                  </a:lnTo>
                  <a:lnTo>
                    <a:pt x="34886" y="190243"/>
                  </a:lnTo>
                  <a:lnTo>
                    <a:pt x="35176" y="188973"/>
                  </a:lnTo>
                  <a:lnTo>
                    <a:pt x="35459" y="187685"/>
                  </a:lnTo>
                  <a:lnTo>
                    <a:pt x="35730" y="186396"/>
                  </a:lnTo>
                  <a:lnTo>
                    <a:pt x="35994" y="185071"/>
                  </a:lnTo>
                  <a:lnTo>
                    <a:pt x="36251" y="183727"/>
                  </a:lnTo>
                  <a:lnTo>
                    <a:pt x="36496" y="182365"/>
                  </a:lnTo>
                  <a:lnTo>
                    <a:pt x="36734" y="181003"/>
                  </a:lnTo>
                  <a:lnTo>
                    <a:pt x="36966" y="179604"/>
                  </a:lnTo>
                  <a:lnTo>
                    <a:pt x="37191" y="178206"/>
                  </a:lnTo>
                  <a:lnTo>
                    <a:pt x="37403" y="176788"/>
                  </a:lnTo>
                  <a:lnTo>
                    <a:pt x="37610" y="175371"/>
                  </a:lnTo>
                  <a:lnTo>
                    <a:pt x="37803" y="173917"/>
                  </a:lnTo>
                  <a:lnTo>
                    <a:pt x="37989" y="172481"/>
                  </a:lnTo>
                  <a:lnTo>
                    <a:pt x="38170" y="171009"/>
                  </a:lnTo>
                  <a:lnTo>
                    <a:pt x="38337" y="169537"/>
                  </a:lnTo>
                  <a:lnTo>
                    <a:pt x="38498" y="168064"/>
                  </a:lnTo>
                  <a:lnTo>
                    <a:pt x="38652" y="166573"/>
                  </a:lnTo>
                  <a:lnTo>
                    <a:pt x="38788" y="165064"/>
                  </a:lnTo>
                  <a:lnTo>
                    <a:pt x="38923" y="163555"/>
                  </a:lnTo>
                  <a:lnTo>
                    <a:pt x="39045" y="162045"/>
                  </a:lnTo>
                  <a:lnTo>
                    <a:pt x="39155" y="160536"/>
                  </a:lnTo>
                  <a:lnTo>
                    <a:pt x="39258" y="159008"/>
                  </a:lnTo>
                  <a:lnTo>
                    <a:pt x="39354" y="157481"/>
                  </a:lnTo>
                  <a:lnTo>
                    <a:pt x="39438" y="155953"/>
                  </a:lnTo>
                  <a:lnTo>
                    <a:pt x="39509" y="154425"/>
                  </a:lnTo>
                  <a:lnTo>
                    <a:pt x="39573" y="152879"/>
                  </a:lnTo>
                  <a:lnTo>
                    <a:pt x="39625" y="151352"/>
                  </a:lnTo>
                  <a:lnTo>
                    <a:pt x="39670" y="149824"/>
                  </a:lnTo>
                  <a:lnTo>
                    <a:pt x="39695" y="148278"/>
                  </a:lnTo>
                  <a:lnTo>
                    <a:pt x="39721" y="146750"/>
                  </a:lnTo>
                  <a:lnTo>
                    <a:pt x="39728" y="145204"/>
                  </a:lnTo>
                  <a:lnTo>
                    <a:pt x="39728" y="143676"/>
                  </a:lnTo>
                  <a:lnTo>
                    <a:pt x="39721" y="142149"/>
                  </a:lnTo>
                  <a:lnTo>
                    <a:pt x="39695" y="140639"/>
                  </a:lnTo>
                  <a:lnTo>
                    <a:pt x="39663" y="139112"/>
                  </a:lnTo>
                  <a:lnTo>
                    <a:pt x="39625" y="137602"/>
                  </a:lnTo>
                  <a:lnTo>
                    <a:pt x="39567" y="136093"/>
                  </a:lnTo>
                  <a:lnTo>
                    <a:pt x="39502" y="134602"/>
                  </a:lnTo>
                  <a:lnTo>
                    <a:pt x="39425" y="133111"/>
                  </a:lnTo>
                  <a:lnTo>
                    <a:pt x="39431" y="132983"/>
                  </a:lnTo>
                  <a:lnTo>
                    <a:pt x="39431" y="132854"/>
                  </a:lnTo>
                  <a:lnTo>
                    <a:pt x="39431" y="132707"/>
                  </a:lnTo>
                  <a:lnTo>
                    <a:pt x="39425" y="132578"/>
                  </a:lnTo>
                  <a:lnTo>
                    <a:pt x="39406" y="132302"/>
                  </a:lnTo>
                  <a:lnTo>
                    <a:pt x="39367" y="132044"/>
                  </a:lnTo>
                  <a:lnTo>
                    <a:pt x="39367" y="131952"/>
                  </a:lnTo>
                  <a:lnTo>
                    <a:pt x="39341" y="131621"/>
                  </a:lnTo>
                  <a:lnTo>
                    <a:pt x="39303" y="131308"/>
                  </a:lnTo>
                  <a:lnTo>
                    <a:pt x="39258" y="131032"/>
                  </a:lnTo>
                  <a:lnTo>
                    <a:pt x="39200" y="130774"/>
                  </a:lnTo>
                  <a:lnTo>
                    <a:pt x="39142" y="130553"/>
                  </a:lnTo>
                  <a:lnTo>
                    <a:pt x="39071" y="130351"/>
                  </a:lnTo>
                  <a:lnTo>
                    <a:pt x="38994" y="130167"/>
                  </a:lnTo>
                  <a:lnTo>
                    <a:pt x="38910" y="130019"/>
                  </a:lnTo>
                  <a:lnTo>
                    <a:pt x="38826" y="129909"/>
                  </a:lnTo>
                  <a:lnTo>
                    <a:pt x="38736" y="129798"/>
                  </a:lnTo>
                  <a:lnTo>
                    <a:pt x="38640" y="129743"/>
                  </a:lnTo>
                  <a:lnTo>
                    <a:pt x="38543" y="129688"/>
                  </a:lnTo>
                  <a:lnTo>
                    <a:pt x="38440" y="129670"/>
                  </a:lnTo>
                  <a:lnTo>
                    <a:pt x="38337" y="129670"/>
                  </a:lnTo>
                  <a:lnTo>
                    <a:pt x="38240" y="129706"/>
                  </a:lnTo>
                  <a:lnTo>
                    <a:pt x="38137" y="129743"/>
                  </a:lnTo>
                  <a:lnTo>
                    <a:pt x="37391" y="128841"/>
                  </a:lnTo>
                  <a:lnTo>
                    <a:pt x="36650" y="127958"/>
                  </a:lnTo>
                  <a:lnTo>
                    <a:pt x="35163" y="126228"/>
                  </a:lnTo>
                  <a:lnTo>
                    <a:pt x="34423" y="125363"/>
                  </a:lnTo>
                  <a:lnTo>
                    <a:pt x="33682" y="124498"/>
                  </a:lnTo>
                  <a:lnTo>
                    <a:pt x="32942" y="123614"/>
                  </a:lnTo>
                  <a:lnTo>
                    <a:pt x="32215" y="122712"/>
                  </a:lnTo>
                  <a:lnTo>
                    <a:pt x="32086" y="122565"/>
                  </a:lnTo>
                  <a:lnTo>
                    <a:pt x="31964" y="122454"/>
                  </a:lnTo>
                  <a:lnTo>
                    <a:pt x="31848" y="122362"/>
                  </a:lnTo>
                  <a:lnTo>
                    <a:pt x="31725" y="122289"/>
                  </a:lnTo>
                  <a:lnTo>
                    <a:pt x="31603" y="122252"/>
                  </a:lnTo>
                  <a:lnTo>
                    <a:pt x="31487" y="122234"/>
                  </a:lnTo>
                  <a:lnTo>
                    <a:pt x="31371" y="122234"/>
                  </a:lnTo>
                  <a:lnTo>
                    <a:pt x="31262" y="122252"/>
                  </a:lnTo>
                  <a:lnTo>
                    <a:pt x="31152" y="122289"/>
                  </a:lnTo>
                  <a:lnTo>
                    <a:pt x="31043" y="122362"/>
                  </a:lnTo>
                  <a:lnTo>
                    <a:pt x="30940" y="122436"/>
                  </a:lnTo>
                  <a:lnTo>
                    <a:pt x="30837" y="122547"/>
                  </a:lnTo>
                  <a:lnTo>
                    <a:pt x="30740" y="122657"/>
                  </a:lnTo>
                  <a:lnTo>
                    <a:pt x="30650" y="122804"/>
                  </a:lnTo>
                  <a:lnTo>
                    <a:pt x="30560" y="122951"/>
                  </a:lnTo>
                  <a:lnTo>
                    <a:pt x="30470" y="123135"/>
                  </a:lnTo>
                  <a:lnTo>
                    <a:pt x="30393" y="123320"/>
                  </a:lnTo>
                  <a:lnTo>
                    <a:pt x="30316" y="123522"/>
                  </a:lnTo>
                  <a:lnTo>
                    <a:pt x="30245" y="123743"/>
                  </a:lnTo>
                  <a:lnTo>
                    <a:pt x="30180" y="123982"/>
                  </a:lnTo>
                  <a:lnTo>
                    <a:pt x="30116" y="124240"/>
                  </a:lnTo>
                  <a:lnTo>
                    <a:pt x="30064" y="124498"/>
                  </a:lnTo>
                  <a:lnTo>
                    <a:pt x="30013" y="124774"/>
                  </a:lnTo>
                  <a:lnTo>
                    <a:pt x="29974" y="125068"/>
                  </a:lnTo>
                  <a:lnTo>
                    <a:pt x="29936" y="125381"/>
                  </a:lnTo>
                  <a:lnTo>
                    <a:pt x="29910" y="125694"/>
                  </a:lnTo>
                  <a:lnTo>
                    <a:pt x="29891" y="126007"/>
                  </a:lnTo>
                  <a:lnTo>
                    <a:pt x="29871" y="126357"/>
                  </a:lnTo>
                  <a:lnTo>
                    <a:pt x="29865" y="126688"/>
                  </a:lnTo>
                  <a:lnTo>
                    <a:pt x="29865" y="127056"/>
                  </a:lnTo>
                  <a:lnTo>
                    <a:pt x="29878" y="127406"/>
                  </a:lnTo>
                  <a:lnTo>
                    <a:pt x="29891" y="127792"/>
                  </a:lnTo>
                  <a:lnTo>
                    <a:pt x="29955" y="128933"/>
                  </a:lnTo>
                  <a:lnTo>
                    <a:pt x="30006" y="130093"/>
                  </a:lnTo>
                  <a:lnTo>
                    <a:pt x="30045" y="131271"/>
                  </a:lnTo>
                  <a:lnTo>
                    <a:pt x="30071" y="132467"/>
                  </a:lnTo>
                  <a:lnTo>
                    <a:pt x="30084" y="133664"/>
                  </a:lnTo>
                  <a:lnTo>
                    <a:pt x="30084" y="134860"/>
                  </a:lnTo>
                  <a:lnTo>
                    <a:pt x="30077" y="136056"/>
                  </a:lnTo>
                  <a:lnTo>
                    <a:pt x="30052" y="137271"/>
                  </a:lnTo>
                  <a:lnTo>
                    <a:pt x="30013" y="138468"/>
                  </a:lnTo>
                  <a:lnTo>
                    <a:pt x="29961" y="139664"/>
                  </a:lnTo>
                  <a:lnTo>
                    <a:pt x="29897" y="140842"/>
                  </a:lnTo>
                  <a:lnTo>
                    <a:pt x="29813" y="142020"/>
                  </a:lnTo>
                  <a:lnTo>
                    <a:pt x="29768" y="142609"/>
                  </a:lnTo>
                  <a:lnTo>
                    <a:pt x="29717" y="143179"/>
                  </a:lnTo>
                  <a:lnTo>
                    <a:pt x="29665" y="143750"/>
                  </a:lnTo>
                  <a:lnTo>
                    <a:pt x="29607" y="144321"/>
                  </a:lnTo>
                  <a:lnTo>
                    <a:pt x="29549" y="144891"/>
                  </a:lnTo>
                  <a:lnTo>
                    <a:pt x="29485" y="145462"/>
                  </a:lnTo>
                  <a:lnTo>
                    <a:pt x="29414" y="146014"/>
                  </a:lnTo>
                  <a:lnTo>
                    <a:pt x="29343" y="146566"/>
                  </a:lnTo>
                  <a:lnTo>
                    <a:pt x="29266" y="147100"/>
                  </a:lnTo>
                  <a:lnTo>
                    <a:pt x="29182" y="147652"/>
                  </a:lnTo>
                  <a:lnTo>
                    <a:pt x="29099" y="148186"/>
                  </a:lnTo>
                  <a:lnTo>
                    <a:pt x="29015" y="148701"/>
                  </a:lnTo>
                  <a:lnTo>
                    <a:pt x="28919" y="149235"/>
                  </a:lnTo>
                  <a:lnTo>
                    <a:pt x="28822" y="149732"/>
                  </a:lnTo>
                  <a:lnTo>
                    <a:pt x="28719" y="150247"/>
                  </a:lnTo>
                  <a:lnTo>
                    <a:pt x="28616" y="150744"/>
                  </a:lnTo>
                  <a:lnTo>
                    <a:pt x="28506" y="151223"/>
                  </a:lnTo>
                  <a:lnTo>
                    <a:pt x="28391" y="151701"/>
                  </a:lnTo>
                  <a:lnTo>
                    <a:pt x="28275" y="152180"/>
                  </a:lnTo>
                  <a:lnTo>
                    <a:pt x="28152" y="152640"/>
                  </a:lnTo>
                  <a:lnTo>
                    <a:pt x="28024" y="153082"/>
                  </a:lnTo>
                  <a:lnTo>
                    <a:pt x="27895" y="153542"/>
                  </a:lnTo>
                  <a:lnTo>
                    <a:pt x="27753" y="153965"/>
                  </a:lnTo>
                  <a:lnTo>
                    <a:pt x="27618" y="154389"/>
                  </a:lnTo>
                  <a:lnTo>
                    <a:pt x="27470" y="154793"/>
                  </a:lnTo>
                  <a:lnTo>
                    <a:pt x="27322" y="155198"/>
                  </a:lnTo>
                  <a:lnTo>
                    <a:pt x="27167" y="155585"/>
                  </a:lnTo>
                  <a:lnTo>
                    <a:pt x="27006" y="155953"/>
                  </a:lnTo>
                  <a:lnTo>
                    <a:pt x="26839" y="156321"/>
                  </a:lnTo>
                  <a:lnTo>
                    <a:pt x="26672" y="156671"/>
                  </a:lnTo>
                  <a:lnTo>
                    <a:pt x="26498" y="157021"/>
                  </a:lnTo>
                  <a:lnTo>
                    <a:pt x="26324" y="157352"/>
                  </a:lnTo>
                  <a:lnTo>
                    <a:pt x="26137" y="157665"/>
                  </a:lnTo>
                  <a:lnTo>
                    <a:pt x="25951" y="157959"/>
                  </a:lnTo>
                  <a:lnTo>
                    <a:pt x="25758" y="158235"/>
                  </a:lnTo>
                  <a:lnTo>
                    <a:pt x="25558" y="158511"/>
                  </a:lnTo>
                  <a:lnTo>
                    <a:pt x="25352" y="158769"/>
                  </a:lnTo>
                  <a:lnTo>
                    <a:pt x="25146" y="159008"/>
                  </a:lnTo>
                  <a:lnTo>
                    <a:pt x="24934" y="159229"/>
                  </a:lnTo>
                  <a:lnTo>
                    <a:pt x="24715" y="159450"/>
                  </a:lnTo>
                  <a:lnTo>
                    <a:pt x="24541" y="159597"/>
                  </a:lnTo>
                  <a:lnTo>
                    <a:pt x="24367" y="159745"/>
                  </a:lnTo>
                  <a:lnTo>
                    <a:pt x="24193" y="159855"/>
                  </a:lnTo>
                  <a:lnTo>
                    <a:pt x="24026" y="159965"/>
                  </a:lnTo>
                  <a:lnTo>
                    <a:pt x="23858" y="160039"/>
                  </a:lnTo>
                  <a:lnTo>
                    <a:pt x="23691" y="160113"/>
                  </a:lnTo>
                  <a:lnTo>
                    <a:pt x="23530" y="160150"/>
                  </a:lnTo>
                  <a:lnTo>
                    <a:pt x="23369" y="160186"/>
                  </a:lnTo>
                  <a:lnTo>
                    <a:pt x="23215" y="160205"/>
                  </a:lnTo>
                  <a:lnTo>
                    <a:pt x="23060" y="160205"/>
                  </a:lnTo>
                  <a:lnTo>
                    <a:pt x="22906" y="160186"/>
                  </a:lnTo>
                  <a:lnTo>
                    <a:pt x="22758" y="160150"/>
                  </a:lnTo>
                  <a:lnTo>
                    <a:pt x="22609" y="160094"/>
                  </a:lnTo>
                  <a:lnTo>
                    <a:pt x="22468" y="160039"/>
                  </a:lnTo>
                  <a:lnTo>
                    <a:pt x="22326" y="159965"/>
                  </a:lnTo>
                  <a:lnTo>
                    <a:pt x="22191" y="159855"/>
                  </a:lnTo>
                  <a:lnTo>
                    <a:pt x="22049" y="159745"/>
                  </a:lnTo>
                  <a:lnTo>
                    <a:pt x="21921" y="159634"/>
                  </a:lnTo>
                  <a:lnTo>
                    <a:pt x="21792" y="159487"/>
                  </a:lnTo>
                  <a:lnTo>
                    <a:pt x="21663" y="159340"/>
                  </a:lnTo>
                  <a:lnTo>
                    <a:pt x="21534" y="159174"/>
                  </a:lnTo>
                  <a:lnTo>
                    <a:pt x="21419" y="158990"/>
                  </a:lnTo>
                  <a:lnTo>
                    <a:pt x="21296" y="158806"/>
                  </a:lnTo>
                  <a:lnTo>
                    <a:pt x="21180" y="158603"/>
                  </a:lnTo>
                  <a:lnTo>
                    <a:pt x="21071" y="158383"/>
                  </a:lnTo>
                  <a:lnTo>
                    <a:pt x="20961" y="158162"/>
                  </a:lnTo>
                  <a:lnTo>
                    <a:pt x="20852" y="157922"/>
                  </a:lnTo>
                  <a:lnTo>
                    <a:pt x="20749" y="157665"/>
                  </a:lnTo>
                  <a:lnTo>
                    <a:pt x="20652" y="157407"/>
                  </a:lnTo>
                  <a:lnTo>
                    <a:pt x="20556" y="157131"/>
                  </a:lnTo>
                  <a:lnTo>
                    <a:pt x="20459" y="156855"/>
                  </a:lnTo>
                  <a:lnTo>
                    <a:pt x="20369" y="156560"/>
                  </a:lnTo>
                  <a:lnTo>
                    <a:pt x="20285" y="156248"/>
                  </a:lnTo>
                  <a:lnTo>
                    <a:pt x="20202" y="155935"/>
                  </a:lnTo>
                  <a:lnTo>
                    <a:pt x="20118" y="155603"/>
                  </a:lnTo>
                  <a:lnTo>
                    <a:pt x="20041" y="155272"/>
                  </a:lnTo>
                  <a:lnTo>
                    <a:pt x="19970" y="154922"/>
                  </a:lnTo>
                  <a:lnTo>
                    <a:pt x="19899" y="154573"/>
                  </a:lnTo>
                  <a:lnTo>
                    <a:pt x="19835" y="154223"/>
                  </a:lnTo>
                  <a:lnTo>
                    <a:pt x="19770" y="153855"/>
                  </a:lnTo>
                  <a:lnTo>
                    <a:pt x="19712" y="153468"/>
                  </a:lnTo>
                  <a:lnTo>
                    <a:pt x="19655" y="153082"/>
                  </a:lnTo>
                  <a:lnTo>
                    <a:pt x="19603" y="152695"/>
                  </a:lnTo>
                  <a:lnTo>
                    <a:pt x="19558" y="152290"/>
                  </a:lnTo>
                  <a:lnTo>
                    <a:pt x="19513" y="151885"/>
                  </a:lnTo>
                  <a:lnTo>
                    <a:pt x="19474" y="151462"/>
                  </a:lnTo>
                  <a:lnTo>
                    <a:pt x="19436" y="151057"/>
                  </a:lnTo>
                  <a:lnTo>
                    <a:pt x="19403" y="150615"/>
                  </a:lnTo>
                  <a:lnTo>
                    <a:pt x="19371" y="150192"/>
                  </a:lnTo>
                  <a:lnTo>
                    <a:pt x="19346" y="149750"/>
                  </a:lnTo>
                  <a:lnTo>
                    <a:pt x="19326" y="149309"/>
                  </a:lnTo>
                  <a:lnTo>
                    <a:pt x="19307" y="148867"/>
                  </a:lnTo>
                  <a:lnTo>
                    <a:pt x="19294" y="148407"/>
                  </a:lnTo>
                  <a:lnTo>
                    <a:pt x="19288" y="147947"/>
                  </a:lnTo>
                  <a:lnTo>
                    <a:pt x="19281" y="147486"/>
                  </a:lnTo>
                  <a:lnTo>
                    <a:pt x="19281" y="147026"/>
                  </a:lnTo>
                  <a:lnTo>
                    <a:pt x="19281" y="146548"/>
                  </a:lnTo>
                  <a:lnTo>
                    <a:pt x="19288" y="146069"/>
                  </a:lnTo>
                  <a:lnTo>
                    <a:pt x="19300" y="145591"/>
                  </a:lnTo>
                  <a:lnTo>
                    <a:pt x="19313" y="145112"/>
                  </a:lnTo>
                  <a:lnTo>
                    <a:pt x="19333" y="144633"/>
                  </a:lnTo>
                  <a:lnTo>
                    <a:pt x="19358" y="144137"/>
                  </a:lnTo>
                  <a:lnTo>
                    <a:pt x="19384" y="143658"/>
                  </a:lnTo>
                  <a:lnTo>
                    <a:pt x="19416" y="143161"/>
                  </a:lnTo>
                  <a:lnTo>
                    <a:pt x="19468" y="142554"/>
                  </a:lnTo>
                  <a:lnTo>
                    <a:pt x="19519" y="141965"/>
                  </a:lnTo>
                  <a:lnTo>
                    <a:pt x="19577" y="141357"/>
                  </a:lnTo>
                  <a:lnTo>
                    <a:pt x="19642" y="140768"/>
                  </a:lnTo>
                  <a:lnTo>
                    <a:pt x="19706" y="140198"/>
                  </a:lnTo>
                  <a:lnTo>
                    <a:pt x="19783" y="139627"/>
                  </a:lnTo>
                  <a:lnTo>
                    <a:pt x="19861" y="139075"/>
                  </a:lnTo>
                  <a:lnTo>
                    <a:pt x="19938" y="138523"/>
                  </a:lnTo>
                  <a:lnTo>
                    <a:pt x="20022" y="137971"/>
                  </a:lnTo>
                  <a:lnTo>
                    <a:pt x="20112" y="137437"/>
                  </a:lnTo>
                  <a:lnTo>
                    <a:pt x="20208" y="136903"/>
                  </a:lnTo>
                  <a:lnTo>
                    <a:pt x="20305" y="136369"/>
                  </a:lnTo>
                  <a:lnTo>
                    <a:pt x="20408" y="135854"/>
                  </a:lnTo>
                  <a:lnTo>
                    <a:pt x="20517" y="135357"/>
                  </a:lnTo>
                  <a:lnTo>
                    <a:pt x="20627" y="134860"/>
                  </a:lnTo>
                  <a:lnTo>
                    <a:pt x="20743" y="134363"/>
                  </a:lnTo>
                  <a:lnTo>
                    <a:pt x="20858" y="133884"/>
                  </a:lnTo>
                  <a:lnTo>
                    <a:pt x="20981" y="133406"/>
                  </a:lnTo>
                  <a:lnTo>
                    <a:pt x="21109" y="132927"/>
                  </a:lnTo>
                  <a:lnTo>
                    <a:pt x="21238" y="132467"/>
                  </a:lnTo>
                  <a:lnTo>
                    <a:pt x="21373" y="132007"/>
                  </a:lnTo>
                  <a:lnTo>
                    <a:pt x="21509" y="131565"/>
                  </a:lnTo>
                  <a:lnTo>
                    <a:pt x="21650" y="131124"/>
                  </a:lnTo>
                  <a:lnTo>
                    <a:pt x="21792" y="130682"/>
                  </a:lnTo>
                  <a:lnTo>
                    <a:pt x="21940" y="130259"/>
                  </a:lnTo>
                  <a:lnTo>
                    <a:pt x="22088" y="129835"/>
                  </a:lnTo>
                  <a:lnTo>
                    <a:pt x="22243" y="129430"/>
                  </a:lnTo>
                  <a:lnTo>
                    <a:pt x="22397" y="129007"/>
                  </a:lnTo>
                  <a:lnTo>
                    <a:pt x="22719" y="128215"/>
                  </a:lnTo>
                  <a:lnTo>
                    <a:pt x="23054" y="127461"/>
                  </a:lnTo>
                  <a:lnTo>
                    <a:pt x="23150" y="127222"/>
                  </a:lnTo>
                  <a:lnTo>
                    <a:pt x="23240" y="126982"/>
                  </a:lnTo>
                  <a:lnTo>
                    <a:pt x="23318" y="126743"/>
                  </a:lnTo>
                  <a:lnTo>
                    <a:pt x="23382" y="126485"/>
                  </a:lnTo>
                  <a:lnTo>
                    <a:pt x="23440" y="126246"/>
                  </a:lnTo>
                  <a:lnTo>
                    <a:pt x="23491" y="125988"/>
                  </a:lnTo>
                  <a:lnTo>
                    <a:pt x="23537" y="125731"/>
                  </a:lnTo>
                  <a:lnTo>
                    <a:pt x="23569" y="125473"/>
                  </a:lnTo>
                  <a:lnTo>
                    <a:pt x="23594" y="125215"/>
                  </a:lnTo>
                  <a:lnTo>
                    <a:pt x="23614" y="124939"/>
                  </a:lnTo>
                  <a:lnTo>
                    <a:pt x="23620" y="124682"/>
                  </a:lnTo>
                  <a:lnTo>
                    <a:pt x="23627" y="124424"/>
                  </a:lnTo>
                  <a:lnTo>
                    <a:pt x="23620" y="124166"/>
                  </a:lnTo>
                  <a:lnTo>
                    <a:pt x="23607" y="123909"/>
                  </a:lnTo>
                  <a:lnTo>
                    <a:pt x="23588" y="123651"/>
                  </a:lnTo>
                  <a:lnTo>
                    <a:pt x="23562" y="123393"/>
                  </a:lnTo>
                  <a:lnTo>
                    <a:pt x="23537" y="123154"/>
                  </a:lnTo>
                  <a:lnTo>
                    <a:pt x="23498" y="122896"/>
                  </a:lnTo>
                  <a:lnTo>
                    <a:pt x="23459" y="122657"/>
                  </a:lnTo>
                  <a:lnTo>
                    <a:pt x="23408" y="122436"/>
                  </a:lnTo>
                  <a:lnTo>
                    <a:pt x="23356" y="122197"/>
                  </a:lnTo>
                  <a:lnTo>
                    <a:pt x="23298" y="121976"/>
                  </a:lnTo>
                  <a:lnTo>
                    <a:pt x="23234" y="121755"/>
                  </a:lnTo>
                  <a:lnTo>
                    <a:pt x="23170" y="121553"/>
                  </a:lnTo>
                  <a:lnTo>
                    <a:pt x="23099" y="121350"/>
                  </a:lnTo>
                  <a:lnTo>
                    <a:pt x="23028" y="121166"/>
                  </a:lnTo>
                  <a:lnTo>
                    <a:pt x="22944" y="120982"/>
                  </a:lnTo>
                  <a:lnTo>
                    <a:pt x="22867" y="120816"/>
                  </a:lnTo>
                  <a:lnTo>
                    <a:pt x="22783" y="120669"/>
                  </a:lnTo>
                  <a:lnTo>
                    <a:pt x="22693" y="120522"/>
                  </a:lnTo>
                  <a:lnTo>
                    <a:pt x="22603" y="120375"/>
                  </a:lnTo>
                  <a:lnTo>
                    <a:pt x="22513" y="120264"/>
                  </a:lnTo>
                  <a:lnTo>
                    <a:pt x="22494" y="120191"/>
                  </a:lnTo>
                  <a:lnTo>
                    <a:pt x="22481" y="120099"/>
                  </a:lnTo>
                  <a:lnTo>
                    <a:pt x="22468" y="120007"/>
                  </a:lnTo>
                  <a:lnTo>
                    <a:pt x="22455" y="119933"/>
                  </a:lnTo>
                  <a:lnTo>
                    <a:pt x="22294" y="119344"/>
                  </a:lnTo>
                  <a:lnTo>
                    <a:pt x="22127" y="118773"/>
                  </a:lnTo>
                  <a:lnTo>
                    <a:pt x="21959" y="118203"/>
                  </a:lnTo>
                  <a:lnTo>
                    <a:pt x="21785" y="117669"/>
                  </a:lnTo>
                  <a:lnTo>
                    <a:pt x="21605" y="117117"/>
                  </a:lnTo>
                  <a:lnTo>
                    <a:pt x="21419" y="116601"/>
                  </a:lnTo>
                  <a:lnTo>
                    <a:pt x="21225" y="116086"/>
                  </a:lnTo>
                  <a:lnTo>
                    <a:pt x="21032" y="115571"/>
                  </a:lnTo>
                  <a:lnTo>
                    <a:pt x="20833" y="115092"/>
                  </a:lnTo>
                  <a:lnTo>
                    <a:pt x="20627" y="114595"/>
                  </a:lnTo>
                  <a:lnTo>
                    <a:pt x="20421" y="114135"/>
                  </a:lnTo>
                  <a:lnTo>
                    <a:pt x="20208" y="113675"/>
                  </a:lnTo>
                  <a:lnTo>
                    <a:pt x="19996" y="113215"/>
                  </a:lnTo>
                  <a:lnTo>
                    <a:pt x="19777" y="112773"/>
                  </a:lnTo>
                  <a:lnTo>
                    <a:pt x="19558" y="112350"/>
                  </a:lnTo>
                  <a:lnTo>
                    <a:pt x="19333" y="111926"/>
                  </a:lnTo>
                  <a:lnTo>
                    <a:pt x="19107" y="111503"/>
                  </a:lnTo>
                  <a:lnTo>
                    <a:pt x="18876" y="111117"/>
                  </a:lnTo>
                  <a:lnTo>
                    <a:pt x="18644" y="110712"/>
                  </a:lnTo>
                  <a:lnTo>
                    <a:pt x="18412" y="110343"/>
                  </a:lnTo>
                  <a:lnTo>
                    <a:pt x="17942" y="109589"/>
                  </a:lnTo>
                  <a:lnTo>
                    <a:pt x="17459" y="108889"/>
                  </a:lnTo>
                  <a:lnTo>
                    <a:pt x="16983" y="108227"/>
                  </a:lnTo>
                  <a:lnTo>
                    <a:pt x="16494" y="107601"/>
                  </a:lnTo>
                  <a:lnTo>
                    <a:pt x="16011" y="106994"/>
                  </a:lnTo>
                  <a:lnTo>
                    <a:pt x="15528" y="106423"/>
                  </a:lnTo>
                  <a:lnTo>
                    <a:pt x="15522" y="106184"/>
                  </a:lnTo>
                  <a:lnTo>
                    <a:pt x="15515" y="105963"/>
                  </a:lnTo>
                  <a:lnTo>
                    <a:pt x="15502" y="105724"/>
                  </a:lnTo>
                  <a:lnTo>
                    <a:pt x="15483" y="105484"/>
                  </a:lnTo>
                  <a:lnTo>
                    <a:pt x="15464" y="105263"/>
                  </a:lnTo>
                  <a:lnTo>
                    <a:pt x="15438" y="105024"/>
                  </a:lnTo>
                  <a:lnTo>
                    <a:pt x="15406" y="104803"/>
                  </a:lnTo>
                  <a:lnTo>
                    <a:pt x="15373" y="104582"/>
                  </a:lnTo>
                  <a:lnTo>
                    <a:pt x="15335" y="104380"/>
                  </a:lnTo>
                  <a:lnTo>
                    <a:pt x="15296" y="104178"/>
                  </a:lnTo>
                  <a:lnTo>
                    <a:pt x="15251" y="103975"/>
                  </a:lnTo>
                  <a:lnTo>
                    <a:pt x="15200" y="103773"/>
                  </a:lnTo>
                  <a:lnTo>
                    <a:pt x="15148" y="103589"/>
                  </a:lnTo>
                  <a:lnTo>
                    <a:pt x="15097" y="103404"/>
                  </a:lnTo>
                  <a:lnTo>
                    <a:pt x="15032" y="103239"/>
                  </a:lnTo>
                  <a:lnTo>
                    <a:pt x="14974" y="103073"/>
                  </a:lnTo>
                  <a:lnTo>
                    <a:pt x="14910" y="102926"/>
                  </a:lnTo>
                  <a:lnTo>
                    <a:pt x="14839" y="102779"/>
                  </a:lnTo>
                  <a:lnTo>
                    <a:pt x="14768" y="102650"/>
                  </a:lnTo>
                  <a:lnTo>
                    <a:pt x="14691" y="102521"/>
                  </a:lnTo>
                  <a:lnTo>
                    <a:pt x="14614" y="102429"/>
                  </a:lnTo>
                  <a:lnTo>
                    <a:pt x="14537" y="102319"/>
                  </a:lnTo>
                  <a:lnTo>
                    <a:pt x="14453" y="102245"/>
                  </a:lnTo>
                  <a:lnTo>
                    <a:pt x="14363" y="102171"/>
                  </a:lnTo>
                  <a:lnTo>
                    <a:pt x="14273" y="102116"/>
                  </a:lnTo>
                  <a:lnTo>
                    <a:pt x="14182" y="102079"/>
                  </a:lnTo>
                  <a:lnTo>
                    <a:pt x="14086" y="102061"/>
                  </a:lnTo>
                  <a:lnTo>
                    <a:pt x="13989" y="102042"/>
                  </a:lnTo>
                  <a:lnTo>
                    <a:pt x="13893" y="102042"/>
                  </a:lnTo>
                  <a:lnTo>
                    <a:pt x="13790" y="102079"/>
                  </a:lnTo>
                  <a:lnTo>
                    <a:pt x="13687" y="102116"/>
                  </a:lnTo>
                  <a:lnTo>
                    <a:pt x="13584" y="102171"/>
                  </a:lnTo>
                  <a:lnTo>
                    <a:pt x="13191" y="102447"/>
                  </a:lnTo>
                  <a:lnTo>
                    <a:pt x="12805" y="102742"/>
                  </a:lnTo>
                  <a:lnTo>
                    <a:pt x="12425" y="103073"/>
                  </a:lnTo>
                  <a:lnTo>
                    <a:pt x="12045" y="103404"/>
                  </a:lnTo>
                  <a:lnTo>
                    <a:pt x="11678" y="103754"/>
                  </a:lnTo>
                  <a:lnTo>
                    <a:pt x="11318" y="104141"/>
                  </a:lnTo>
                  <a:lnTo>
                    <a:pt x="10957" y="104527"/>
                  </a:lnTo>
                  <a:lnTo>
                    <a:pt x="10609" y="104951"/>
                  </a:lnTo>
                  <a:lnTo>
                    <a:pt x="10262" y="105392"/>
                  </a:lnTo>
                  <a:lnTo>
                    <a:pt x="9927" y="105834"/>
                  </a:lnTo>
                  <a:lnTo>
                    <a:pt x="9592" y="106313"/>
                  </a:lnTo>
                  <a:lnTo>
                    <a:pt x="9264" y="106791"/>
                  </a:lnTo>
                  <a:lnTo>
                    <a:pt x="8942" y="107307"/>
                  </a:lnTo>
                  <a:lnTo>
                    <a:pt x="8627" y="107822"/>
                  </a:lnTo>
                  <a:lnTo>
                    <a:pt x="8318" y="108356"/>
                  </a:lnTo>
                  <a:lnTo>
                    <a:pt x="8015" y="108908"/>
                  </a:lnTo>
                  <a:lnTo>
                    <a:pt x="7712" y="109478"/>
                  </a:lnTo>
                  <a:lnTo>
                    <a:pt x="7423" y="110067"/>
                  </a:lnTo>
                  <a:lnTo>
                    <a:pt x="7133" y="110675"/>
                  </a:lnTo>
                  <a:lnTo>
                    <a:pt x="6850" y="111301"/>
                  </a:lnTo>
                  <a:lnTo>
                    <a:pt x="6579" y="111926"/>
                  </a:lnTo>
                  <a:lnTo>
                    <a:pt x="6309" y="112571"/>
                  </a:lnTo>
                  <a:lnTo>
                    <a:pt x="6045" y="113233"/>
                  </a:lnTo>
                  <a:lnTo>
                    <a:pt x="5788" y="113914"/>
                  </a:lnTo>
                  <a:lnTo>
                    <a:pt x="5530" y="114614"/>
                  </a:lnTo>
                  <a:lnTo>
                    <a:pt x="5285" y="115313"/>
                  </a:lnTo>
                  <a:lnTo>
                    <a:pt x="5047" y="116031"/>
                  </a:lnTo>
                  <a:lnTo>
                    <a:pt x="4809" y="116767"/>
                  </a:lnTo>
                  <a:lnTo>
                    <a:pt x="4584" y="117503"/>
                  </a:lnTo>
                  <a:lnTo>
                    <a:pt x="4358" y="118258"/>
                  </a:lnTo>
                  <a:lnTo>
                    <a:pt x="4140" y="119031"/>
                  </a:lnTo>
                  <a:lnTo>
                    <a:pt x="3927" y="119822"/>
                  </a:lnTo>
                  <a:lnTo>
                    <a:pt x="3721" y="120614"/>
                  </a:lnTo>
                  <a:lnTo>
                    <a:pt x="3521" y="121405"/>
                  </a:lnTo>
                  <a:lnTo>
                    <a:pt x="3322" y="122234"/>
                  </a:lnTo>
                  <a:lnTo>
                    <a:pt x="3135" y="123043"/>
                  </a:lnTo>
                  <a:lnTo>
                    <a:pt x="2949" y="123890"/>
                  </a:lnTo>
                  <a:lnTo>
                    <a:pt x="2768" y="124737"/>
                  </a:lnTo>
                  <a:lnTo>
                    <a:pt x="2601" y="125583"/>
                  </a:lnTo>
                  <a:lnTo>
                    <a:pt x="2434" y="126449"/>
                  </a:lnTo>
                  <a:lnTo>
                    <a:pt x="2273" y="127332"/>
                  </a:lnTo>
                  <a:lnTo>
                    <a:pt x="2112" y="128215"/>
                  </a:lnTo>
                  <a:lnTo>
                    <a:pt x="1964" y="129117"/>
                  </a:lnTo>
                  <a:lnTo>
                    <a:pt x="1822" y="130019"/>
                  </a:lnTo>
                  <a:lnTo>
                    <a:pt x="1680" y="130921"/>
                  </a:lnTo>
                  <a:lnTo>
                    <a:pt x="1545" y="131841"/>
                  </a:lnTo>
                  <a:lnTo>
                    <a:pt x="1416" y="132762"/>
                  </a:lnTo>
                  <a:lnTo>
                    <a:pt x="1294" y="133700"/>
                  </a:lnTo>
                  <a:lnTo>
                    <a:pt x="1178" y="134639"/>
                  </a:lnTo>
                  <a:lnTo>
                    <a:pt x="1069" y="135578"/>
                  </a:lnTo>
                  <a:lnTo>
                    <a:pt x="966" y="136535"/>
                  </a:lnTo>
                  <a:lnTo>
                    <a:pt x="863" y="137492"/>
                  </a:lnTo>
                  <a:lnTo>
                    <a:pt x="766" y="138468"/>
                  </a:lnTo>
                  <a:lnTo>
                    <a:pt x="676" y="139443"/>
                  </a:lnTo>
                  <a:lnTo>
                    <a:pt x="592" y="140419"/>
                  </a:lnTo>
                  <a:lnTo>
                    <a:pt x="515" y="141394"/>
                  </a:lnTo>
                  <a:lnTo>
                    <a:pt x="444" y="142388"/>
                  </a:lnTo>
                  <a:lnTo>
                    <a:pt x="380" y="143363"/>
                  </a:lnTo>
                  <a:lnTo>
                    <a:pt x="315" y="144376"/>
                  </a:lnTo>
                  <a:lnTo>
                    <a:pt x="258" y="145370"/>
                  </a:lnTo>
                  <a:lnTo>
                    <a:pt x="212" y="146364"/>
                  </a:lnTo>
                  <a:lnTo>
                    <a:pt x="167" y="147376"/>
                  </a:lnTo>
                  <a:lnTo>
                    <a:pt x="122" y="148388"/>
                  </a:lnTo>
                  <a:lnTo>
                    <a:pt x="90" y="149401"/>
                  </a:lnTo>
                  <a:lnTo>
                    <a:pt x="64" y="150413"/>
                  </a:lnTo>
                  <a:lnTo>
                    <a:pt x="39" y="151425"/>
                  </a:lnTo>
                  <a:lnTo>
                    <a:pt x="19" y="152438"/>
                  </a:lnTo>
                  <a:lnTo>
                    <a:pt x="6" y="153468"/>
                  </a:lnTo>
                  <a:lnTo>
                    <a:pt x="0" y="154481"/>
                  </a:lnTo>
                  <a:lnTo>
                    <a:pt x="0" y="155511"/>
                  </a:lnTo>
                  <a:lnTo>
                    <a:pt x="6" y="156524"/>
                  </a:lnTo>
                  <a:lnTo>
                    <a:pt x="13" y="157554"/>
                  </a:lnTo>
                  <a:lnTo>
                    <a:pt x="32" y="158585"/>
                  </a:lnTo>
                  <a:lnTo>
                    <a:pt x="52" y="159597"/>
                  </a:lnTo>
                  <a:lnTo>
                    <a:pt x="77" y="160628"/>
                  </a:lnTo>
                  <a:lnTo>
                    <a:pt x="103" y="161640"/>
                  </a:lnTo>
                  <a:lnTo>
                    <a:pt x="142" y="162671"/>
                  </a:lnTo>
                  <a:lnTo>
                    <a:pt x="187" y="163683"/>
                  </a:lnTo>
                  <a:lnTo>
                    <a:pt x="232" y="164714"/>
                  </a:lnTo>
                  <a:lnTo>
                    <a:pt x="283" y="165727"/>
                  </a:lnTo>
                  <a:lnTo>
                    <a:pt x="341" y="166739"/>
                  </a:lnTo>
                  <a:lnTo>
                    <a:pt x="406" y="167751"/>
                  </a:lnTo>
                  <a:lnTo>
                    <a:pt x="470" y="168763"/>
                  </a:lnTo>
                  <a:lnTo>
                    <a:pt x="547" y="169776"/>
                  </a:lnTo>
                  <a:lnTo>
                    <a:pt x="624" y="170770"/>
                  </a:lnTo>
                  <a:lnTo>
                    <a:pt x="708" y="171764"/>
                  </a:lnTo>
                  <a:lnTo>
                    <a:pt x="798" y="172758"/>
                  </a:lnTo>
                  <a:lnTo>
                    <a:pt x="895" y="173751"/>
                  </a:lnTo>
                  <a:lnTo>
                    <a:pt x="991" y="174745"/>
                  </a:lnTo>
                  <a:lnTo>
                    <a:pt x="1101" y="175721"/>
                  </a:lnTo>
                  <a:lnTo>
                    <a:pt x="1210" y="176696"/>
                  </a:lnTo>
                  <a:lnTo>
                    <a:pt x="1326" y="177672"/>
                  </a:lnTo>
                  <a:lnTo>
                    <a:pt x="1449" y="178647"/>
                  </a:lnTo>
                  <a:lnTo>
                    <a:pt x="1571" y="179604"/>
                  </a:lnTo>
                  <a:lnTo>
                    <a:pt x="1706" y="180562"/>
                  </a:lnTo>
                  <a:lnTo>
                    <a:pt x="1841" y="181500"/>
                  </a:lnTo>
                  <a:lnTo>
                    <a:pt x="1983" y="182457"/>
                  </a:lnTo>
                  <a:lnTo>
                    <a:pt x="2131" y="183378"/>
                  </a:lnTo>
                  <a:lnTo>
                    <a:pt x="2285" y="184316"/>
                  </a:lnTo>
                  <a:lnTo>
                    <a:pt x="2440" y="185237"/>
                  </a:lnTo>
                  <a:lnTo>
                    <a:pt x="2607" y="186139"/>
                  </a:lnTo>
                  <a:lnTo>
                    <a:pt x="2775" y="187040"/>
                  </a:lnTo>
                  <a:lnTo>
                    <a:pt x="2949" y="187942"/>
                  </a:lnTo>
                  <a:lnTo>
                    <a:pt x="3122" y="188826"/>
                  </a:lnTo>
                  <a:lnTo>
                    <a:pt x="3309" y="189709"/>
                  </a:lnTo>
                  <a:lnTo>
                    <a:pt x="3496" y="190574"/>
                  </a:lnTo>
                  <a:lnTo>
                    <a:pt x="3689" y="191439"/>
                  </a:lnTo>
                  <a:lnTo>
                    <a:pt x="3888" y="192286"/>
                  </a:lnTo>
                  <a:lnTo>
                    <a:pt x="4094" y="193114"/>
                  </a:lnTo>
                  <a:lnTo>
                    <a:pt x="4307" y="193943"/>
                  </a:lnTo>
                  <a:lnTo>
                    <a:pt x="4519" y="194771"/>
                  </a:lnTo>
                  <a:lnTo>
                    <a:pt x="4738" y="195581"/>
                  </a:lnTo>
                  <a:lnTo>
                    <a:pt x="4964" y="196372"/>
                  </a:lnTo>
                  <a:lnTo>
                    <a:pt x="5195" y="197145"/>
                  </a:lnTo>
                  <a:lnTo>
                    <a:pt x="5427" y="197918"/>
                  </a:lnTo>
                  <a:lnTo>
                    <a:pt x="5672" y="198691"/>
                  </a:lnTo>
                  <a:lnTo>
                    <a:pt x="5916" y="199428"/>
                  </a:lnTo>
                  <a:lnTo>
                    <a:pt x="6167" y="200164"/>
                  </a:lnTo>
                  <a:lnTo>
                    <a:pt x="6418" y="200882"/>
                  </a:lnTo>
                  <a:lnTo>
                    <a:pt x="6682" y="201599"/>
                  </a:lnTo>
                  <a:lnTo>
                    <a:pt x="6946" y="202280"/>
                  </a:lnTo>
                  <a:lnTo>
                    <a:pt x="7217" y="202961"/>
                  </a:lnTo>
                  <a:lnTo>
                    <a:pt x="7494" y="203624"/>
                  </a:lnTo>
                  <a:lnTo>
                    <a:pt x="7770" y="204287"/>
                  </a:lnTo>
                  <a:lnTo>
                    <a:pt x="8060" y="204912"/>
                  </a:lnTo>
                  <a:lnTo>
                    <a:pt x="8350" y="205538"/>
                  </a:lnTo>
                  <a:lnTo>
                    <a:pt x="8646" y="206146"/>
                  </a:lnTo>
                  <a:lnTo>
                    <a:pt x="8942" y="206735"/>
                  </a:lnTo>
                  <a:lnTo>
                    <a:pt x="8891" y="206955"/>
                  </a:lnTo>
                  <a:lnTo>
                    <a:pt x="8846" y="207195"/>
                  </a:lnTo>
                  <a:lnTo>
                    <a:pt x="8794" y="207452"/>
                  </a:lnTo>
                  <a:lnTo>
                    <a:pt x="8749" y="207729"/>
                  </a:lnTo>
                  <a:lnTo>
                    <a:pt x="8710" y="208005"/>
                  </a:lnTo>
                  <a:lnTo>
                    <a:pt x="8672" y="208299"/>
                  </a:lnTo>
                  <a:lnTo>
                    <a:pt x="8633" y="208612"/>
                  </a:lnTo>
                  <a:lnTo>
                    <a:pt x="8601" y="208943"/>
                  </a:lnTo>
                  <a:lnTo>
                    <a:pt x="8427" y="211060"/>
                  </a:lnTo>
                  <a:lnTo>
                    <a:pt x="8253" y="213158"/>
                  </a:lnTo>
                  <a:lnTo>
                    <a:pt x="8086" y="215275"/>
                  </a:lnTo>
                  <a:lnTo>
                    <a:pt x="7925" y="217392"/>
                  </a:lnTo>
                  <a:lnTo>
                    <a:pt x="7770" y="219527"/>
                  </a:lnTo>
                  <a:lnTo>
                    <a:pt x="7622" y="221643"/>
                  </a:lnTo>
                  <a:lnTo>
                    <a:pt x="7474" y="223778"/>
                  </a:lnTo>
                  <a:lnTo>
                    <a:pt x="7339" y="225913"/>
                  </a:lnTo>
                  <a:lnTo>
                    <a:pt x="7204" y="228067"/>
                  </a:lnTo>
                  <a:lnTo>
                    <a:pt x="7075" y="230220"/>
                  </a:lnTo>
                  <a:lnTo>
                    <a:pt x="6959" y="232374"/>
                  </a:lnTo>
                  <a:lnTo>
                    <a:pt x="6843" y="234527"/>
                  </a:lnTo>
                  <a:lnTo>
                    <a:pt x="6728" y="236681"/>
                  </a:lnTo>
                  <a:lnTo>
                    <a:pt x="6624" y="238853"/>
                  </a:lnTo>
                  <a:lnTo>
                    <a:pt x="6528" y="241025"/>
                  </a:lnTo>
                  <a:lnTo>
                    <a:pt x="6431" y="243197"/>
                  </a:lnTo>
                  <a:lnTo>
                    <a:pt x="6348" y="245368"/>
                  </a:lnTo>
                  <a:lnTo>
                    <a:pt x="6264" y="247540"/>
                  </a:lnTo>
                  <a:lnTo>
                    <a:pt x="6187" y="249731"/>
                  </a:lnTo>
                  <a:lnTo>
                    <a:pt x="6116" y="251902"/>
                  </a:lnTo>
                  <a:lnTo>
                    <a:pt x="6052" y="254093"/>
                  </a:lnTo>
                  <a:lnTo>
                    <a:pt x="5994" y="256283"/>
                  </a:lnTo>
                  <a:lnTo>
                    <a:pt x="5936" y="258473"/>
                  </a:lnTo>
                  <a:lnTo>
                    <a:pt x="5891" y="260664"/>
                  </a:lnTo>
                  <a:lnTo>
                    <a:pt x="5846" y="262872"/>
                  </a:lnTo>
                  <a:lnTo>
                    <a:pt x="5813" y="265063"/>
                  </a:lnTo>
                  <a:lnTo>
                    <a:pt x="5781" y="267271"/>
                  </a:lnTo>
                  <a:lnTo>
                    <a:pt x="5755" y="269462"/>
                  </a:lnTo>
                  <a:lnTo>
                    <a:pt x="5736" y="271670"/>
                  </a:lnTo>
                  <a:lnTo>
                    <a:pt x="5717" y="273879"/>
                  </a:lnTo>
                  <a:lnTo>
                    <a:pt x="5710" y="276069"/>
                  </a:lnTo>
                  <a:lnTo>
                    <a:pt x="5710" y="278278"/>
                  </a:lnTo>
                  <a:lnTo>
                    <a:pt x="5710" y="280487"/>
                  </a:lnTo>
                  <a:lnTo>
                    <a:pt x="5717" y="282695"/>
                  </a:lnTo>
                  <a:lnTo>
                    <a:pt x="5730" y="284904"/>
                  </a:lnTo>
                  <a:lnTo>
                    <a:pt x="5755" y="287113"/>
                  </a:lnTo>
                  <a:lnTo>
                    <a:pt x="5775" y="289321"/>
                  </a:lnTo>
                  <a:lnTo>
                    <a:pt x="5807" y="291530"/>
                  </a:lnTo>
                  <a:lnTo>
                    <a:pt x="5846" y="293739"/>
                  </a:lnTo>
                  <a:lnTo>
                    <a:pt x="5891" y="295948"/>
                  </a:lnTo>
                  <a:lnTo>
                    <a:pt x="5936" y="298156"/>
                  </a:lnTo>
                  <a:lnTo>
                    <a:pt x="5987" y="300347"/>
                  </a:lnTo>
                  <a:lnTo>
                    <a:pt x="6052" y="302555"/>
                  </a:lnTo>
                  <a:lnTo>
                    <a:pt x="6116" y="304764"/>
                  </a:lnTo>
                  <a:lnTo>
                    <a:pt x="6187" y="306973"/>
                  </a:lnTo>
                  <a:lnTo>
                    <a:pt x="6258" y="309163"/>
                  </a:lnTo>
                  <a:lnTo>
                    <a:pt x="6341" y="311372"/>
                  </a:lnTo>
                  <a:lnTo>
                    <a:pt x="6431" y="313562"/>
                  </a:lnTo>
                  <a:lnTo>
                    <a:pt x="6521" y="315771"/>
                  </a:lnTo>
                  <a:lnTo>
                    <a:pt x="6624" y="317961"/>
                  </a:lnTo>
                  <a:lnTo>
                    <a:pt x="6728" y="320151"/>
                  </a:lnTo>
                  <a:lnTo>
                    <a:pt x="6837" y="322341"/>
                  </a:lnTo>
                  <a:lnTo>
                    <a:pt x="6953" y="324532"/>
                  </a:lnTo>
                  <a:lnTo>
                    <a:pt x="7075" y="326722"/>
                  </a:lnTo>
                  <a:lnTo>
                    <a:pt x="7204" y="328894"/>
                  </a:lnTo>
                  <a:lnTo>
                    <a:pt x="7339" y="331084"/>
                  </a:lnTo>
                  <a:lnTo>
                    <a:pt x="7474" y="333256"/>
                  </a:lnTo>
                  <a:lnTo>
                    <a:pt x="7622" y="335428"/>
                  </a:lnTo>
                  <a:lnTo>
                    <a:pt x="7770" y="337600"/>
                  </a:lnTo>
                  <a:lnTo>
                    <a:pt x="7925" y="339772"/>
                  </a:lnTo>
                  <a:lnTo>
                    <a:pt x="8092" y="341944"/>
                  </a:lnTo>
                  <a:lnTo>
                    <a:pt x="8260" y="344097"/>
                  </a:lnTo>
                  <a:lnTo>
                    <a:pt x="8427" y="346251"/>
                  </a:lnTo>
                  <a:lnTo>
                    <a:pt x="8607" y="348404"/>
                  </a:lnTo>
                  <a:lnTo>
                    <a:pt x="8794" y="350558"/>
                  </a:lnTo>
                  <a:lnTo>
                    <a:pt x="8981" y="352693"/>
                  </a:lnTo>
                  <a:lnTo>
                    <a:pt x="9180" y="354828"/>
                  </a:lnTo>
                  <a:lnTo>
                    <a:pt x="9380" y="356963"/>
                  </a:lnTo>
                  <a:lnTo>
                    <a:pt x="9586" y="359098"/>
                  </a:lnTo>
                  <a:lnTo>
                    <a:pt x="9805" y="361214"/>
                  </a:lnTo>
                  <a:lnTo>
                    <a:pt x="10024" y="363331"/>
                  </a:lnTo>
                  <a:lnTo>
                    <a:pt x="10249" y="365448"/>
                  </a:lnTo>
                  <a:lnTo>
                    <a:pt x="10474" y="367546"/>
                  </a:lnTo>
                  <a:lnTo>
                    <a:pt x="10712" y="369644"/>
                  </a:lnTo>
                  <a:lnTo>
                    <a:pt x="10957" y="371743"/>
                  </a:lnTo>
                  <a:lnTo>
                    <a:pt x="11202" y="373841"/>
                  </a:lnTo>
                  <a:lnTo>
                    <a:pt x="11453" y="375921"/>
                  </a:lnTo>
                  <a:lnTo>
                    <a:pt x="11717" y="378001"/>
                  </a:lnTo>
                  <a:lnTo>
                    <a:pt x="11981" y="380062"/>
                  </a:lnTo>
                  <a:lnTo>
                    <a:pt x="12251" y="382123"/>
                  </a:lnTo>
                  <a:lnTo>
                    <a:pt x="12528" y="384185"/>
                  </a:lnTo>
                  <a:lnTo>
                    <a:pt x="12805" y="386228"/>
                  </a:lnTo>
                  <a:lnTo>
                    <a:pt x="13094" y="388271"/>
                  </a:lnTo>
                  <a:lnTo>
                    <a:pt x="13391" y="390314"/>
                  </a:lnTo>
                  <a:lnTo>
                    <a:pt x="13687" y="392339"/>
                  </a:lnTo>
                  <a:lnTo>
                    <a:pt x="13996" y="394345"/>
                  </a:lnTo>
                  <a:lnTo>
                    <a:pt x="14305" y="396370"/>
                  </a:lnTo>
                  <a:lnTo>
                    <a:pt x="14620" y="398376"/>
                  </a:lnTo>
                  <a:lnTo>
                    <a:pt x="14942" y="400364"/>
                  </a:lnTo>
                  <a:lnTo>
                    <a:pt x="15270" y="402351"/>
                  </a:lnTo>
                  <a:lnTo>
                    <a:pt x="15605" y="404321"/>
                  </a:lnTo>
                  <a:lnTo>
                    <a:pt x="15946" y="406290"/>
                  </a:lnTo>
                  <a:lnTo>
                    <a:pt x="16288" y="408260"/>
                  </a:lnTo>
                  <a:lnTo>
                    <a:pt x="16642" y="410211"/>
                  </a:lnTo>
                  <a:lnTo>
                    <a:pt x="16996" y="412162"/>
                  </a:lnTo>
                  <a:lnTo>
                    <a:pt x="17356" y="414094"/>
                  </a:lnTo>
                  <a:lnTo>
                    <a:pt x="17730" y="416009"/>
                  </a:lnTo>
                  <a:lnTo>
                    <a:pt x="18103" y="417923"/>
                  </a:lnTo>
                  <a:lnTo>
                    <a:pt x="18483" y="419837"/>
                  </a:lnTo>
                  <a:lnTo>
                    <a:pt x="18869" y="421733"/>
                  </a:lnTo>
                  <a:lnTo>
                    <a:pt x="19255" y="423610"/>
                  </a:lnTo>
                  <a:lnTo>
                    <a:pt x="19655" y="425488"/>
                  </a:lnTo>
                  <a:lnTo>
                    <a:pt x="20060" y="427347"/>
                  </a:lnTo>
                  <a:lnTo>
                    <a:pt x="20466" y="429205"/>
                  </a:lnTo>
                  <a:lnTo>
                    <a:pt x="20878" y="431046"/>
                  </a:lnTo>
                  <a:lnTo>
                    <a:pt x="21303" y="432887"/>
                  </a:lnTo>
                  <a:lnTo>
                    <a:pt x="21728" y="434709"/>
                  </a:lnTo>
                  <a:lnTo>
                    <a:pt x="22159" y="436513"/>
                  </a:lnTo>
                  <a:lnTo>
                    <a:pt x="22597" y="438316"/>
                  </a:lnTo>
                  <a:lnTo>
                    <a:pt x="23041" y="440102"/>
                  </a:lnTo>
                  <a:lnTo>
                    <a:pt x="23491" y="441869"/>
                  </a:lnTo>
                  <a:lnTo>
                    <a:pt x="23942" y="443636"/>
                  </a:lnTo>
                  <a:lnTo>
                    <a:pt x="24406" y="445384"/>
                  </a:lnTo>
                  <a:lnTo>
                    <a:pt x="24869" y="447133"/>
                  </a:lnTo>
                  <a:lnTo>
                    <a:pt x="25346" y="448863"/>
                  </a:lnTo>
                  <a:lnTo>
                    <a:pt x="25822" y="450575"/>
                  </a:lnTo>
                  <a:lnTo>
                    <a:pt x="26305" y="452268"/>
                  </a:lnTo>
                  <a:lnTo>
                    <a:pt x="26794" y="453961"/>
                  </a:lnTo>
                  <a:lnTo>
                    <a:pt x="27290" y="455636"/>
                  </a:lnTo>
                  <a:lnTo>
                    <a:pt x="27792" y="457311"/>
                  </a:lnTo>
                  <a:lnTo>
                    <a:pt x="28300" y="458949"/>
                  </a:lnTo>
                  <a:lnTo>
                    <a:pt x="28809" y="460587"/>
                  </a:lnTo>
                  <a:lnTo>
                    <a:pt x="29331" y="462207"/>
                  </a:lnTo>
                  <a:lnTo>
                    <a:pt x="29852" y="463827"/>
                  </a:lnTo>
                  <a:lnTo>
                    <a:pt x="30386" y="465410"/>
                  </a:lnTo>
                  <a:lnTo>
                    <a:pt x="30921" y="466993"/>
                  </a:lnTo>
                  <a:lnTo>
                    <a:pt x="31461" y="468557"/>
                  </a:lnTo>
                  <a:lnTo>
                    <a:pt x="32009" y="470122"/>
                  </a:lnTo>
                  <a:lnTo>
                    <a:pt x="32079" y="470287"/>
                  </a:lnTo>
                  <a:lnTo>
                    <a:pt x="32157" y="470434"/>
                  </a:lnTo>
                  <a:lnTo>
                    <a:pt x="32240" y="470563"/>
                  </a:lnTo>
                  <a:lnTo>
                    <a:pt x="32324" y="470692"/>
                  </a:lnTo>
                  <a:lnTo>
                    <a:pt x="32266" y="472201"/>
                  </a:lnTo>
                  <a:lnTo>
                    <a:pt x="32215" y="473711"/>
                  </a:lnTo>
                  <a:lnTo>
                    <a:pt x="32176" y="475220"/>
                  </a:lnTo>
                  <a:lnTo>
                    <a:pt x="32150" y="476729"/>
                  </a:lnTo>
                  <a:lnTo>
                    <a:pt x="32131" y="478220"/>
                  </a:lnTo>
                  <a:lnTo>
                    <a:pt x="32125" y="479729"/>
                  </a:lnTo>
                  <a:lnTo>
                    <a:pt x="32131" y="481220"/>
                  </a:lnTo>
                  <a:lnTo>
                    <a:pt x="32150" y="482693"/>
                  </a:lnTo>
                  <a:lnTo>
                    <a:pt x="32176" y="484184"/>
                  </a:lnTo>
                  <a:lnTo>
                    <a:pt x="32215" y="485656"/>
                  </a:lnTo>
                  <a:lnTo>
                    <a:pt x="32266" y="487110"/>
                  </a:lnTo>
                  <a:lnTo>
                    <a:pt x="32324" y="488564"/>
                  </a:lnTo>
                  <a:lnTo>
                    <a:pt x="32395" y="490018"/>
                  </a:lnTo>
                  <a:lnTo>
                    <a:pt x="32479" y="491454"/>
                  </a:lnTo>
                  <a:lnTo>
                    <a:pt x="32569" y="492890"/>
                  </a:lnTo>
                  <a:lnTo>
                    <a:pt x="32672" y="494307"/>
                  </a:lnTo>
                  <a:lnTo>
                    <a:pt x="32781" y="495706"/>
                  </a:lnTo>
                  <a:lnTo>
                    <a:pt x="32910" y="497104"/>
                  </a:lnTo>
                  <a:lnTo>
                    <a:pt x="33039" y="498503"/>
                  </a:lnTo>
                  <a:lnTo>
                    <a:pt x="33187" y="499865"/>
                  </a:lnTo>
                  <a:lnTo>
                    <a:pt x="33341" y="501246"/>
                  </a:lnTo>
                  <a:lnTo>
                    <a:pt x="33502" y="502589"/>
                  </a:lnTo>
                  <a:lnTo>
                    <a:pt x="33676" y="503933"/>
                  </a:lnTo>
                  <a:lnTo>
                    <a:pt x="33863" y="505240"/>
                  </a:lnTo>
                  <a:lnTo>
                    <a:pt x="34056" y="506547"/>
                  </a:lnTo>
                  <a:lnTo>
                    <a:pt x="34262" y="507853"/>
                  </a:lnTo>
                  <a:lnTo>
                    <a:pt x="34474" y="509123"/>
                  </a:lnTo>
                  <a:lnTo>
                    <a:pt x="34700" y="510393"/>
                  </a:lnTo>
                  <a:lnTo>
                    <a:pt x="34931" y="511627"/>
                  </a:lnTo>
                  <a:lnTo>
                    <a:pt x="35176" y="512860"/>
                  </a:lnTo>
                  <a:lnTo>
                    <a:pt x="35427" y="514075"/>
                  </a:lnTo>
                  <a:lnTo>
                    <a:pt x="35691" y="515271"/>
                  </a:lnTo>
                  <a:lnTo>
                    <a:pt x="35961" y="516431"/>
                  </a:lnTo>
                  <a:lnTo>
                    <a:pt x="36238" y="517590"/>
                  </a:lnTo>
                  <a:lnTo>
                    <a:pt x="36534" y="518731"/>
                  </a:lnTo>
                  <a:lnTo>
                    <a:pt x="36831" y="519836"/>
                  </a:lnTo>
                  <a:lnTo>
                    <a:pt x="37140" y="520940"/>
                  </a:lnTo>
                  <a:lnTo>
                    <a:pt x="37461" y="522008"/>
                  </a:lnTo>
                  <a:lnTo>
                    <a:pt x="37783" y="523057"/>
                  </a:lnTo>
                  <a:lnTo>
                    <a:pt x="38125" y="524087"/>
                  </a:lnTo>
                  <a:lnTo>
                    <a:pt x="38466" y="525100"/>
                  </a:lnTo>
                  <a:lnTo>
                    <a:pt x="38820" y="526075"/>
                  </a:lnTo>
                  <a:lnTo>
                    <a:pt x="39187" y="527032"/>
                  </a:lnTo>
                  <a:lnTo>
                    <a:pt x="39554" y="527971"/>
                  </a:lnTo>
                  <a:lnTo>
                    <a:pt x="39940" y="528891"/>
                  </a:lnTo>
                  <a:lnTo>
                    <a:pt x="40326" y="529775"/>
                  </a:lnTo>
                  <a:lnTo>
                    <a:pt x="40725" y="530640"/>
                  </a:lnTo>
                  <a:lnTo>
                    <a:pt x="41131" y="531468"/>
                  </a:lnTo>
                  <a:lnTo>
                    <a:pt x="41549" y="532278"/>
                  </a:lnTo>
                  <a:lnTo>
                    <a:pt x="41968" y="533051"/>
                  </a:lnTo>
                  <a:lnTo>
                    <a:pt x="42399" y="533806"/>
                  </a:lnTo>
                  <a:lnTo>
                    <a:pt x="42843" y="534523"/>
                  </a:lnTo>
                  <a:lnTo>
                    <a:pt x="43288" y="535223"/>
                  </a:lnTo>
                  <a:lnTo>
                    <a:pt x="43745" y="535886"/>
                  </a:lnTo>
                  <a:lnTo>
                    <a:pt x="44215" y="536530"/>
                  </a:lnTo>
                  <a:lnTo>
                    <a:pt x="44685" y="537119"/>
                  </a:lnTo>
                  <a:lnTo>
                    <a:pt x="45167" y="537708"/>
                  </a:lnTo>
                  <a:lnTo>
                    <a:pt x="45657" y="538241"/>
                  </a:lnTo>
                  <a:lnTo>
                    <a:pt x="46152" y="538757"/>
                  </a:lnTo>
                  <a:lnTo>
                    <a:pt x="46655" y="539235"/>
                  </a:lnTo>
                  <a:lnTo>
                    <a:pt x="47170" y="539677"/>
                  </a:lnTo>
                  <a:lnTo>
                    <a:pt x="47691" y="540082"/>
                  </a:lnTo>
                  <a:lnTo>
                    <a:pt x="48219" y="540469"/>
                  </a:lnTo>
                  <a:lnTo>
                    <a:pt x="48753" y="540818"/>
                  </a:lnTo>
                  <a:lnTo>
                    <a:pt x="48888" y="540892"/>
                  </a:lnTo>
                  <a:lnTo>
                    <a:pt x="49024" y="540929"/>
                  </a:lnTo>
                  <a:lnTo>
                    <a:pt x="49146" y="540929"/>
                  </a:lnTo>
                  <a:lnTo>
                    <a:pt x="49268" y="540910"/>
                  </a:lnTo>
                  <a:lnTo>
                    <a:pt x="49391" y="540873"/>
                  </a:lnTo>
                  <a:lnTo>
                    <a:pt x="49507" y="540818"/>
                  </a:lnTo>
                  <a:lnTo>
                    <a:pt x="49616" y="540726"/>
                  </a:lnTo>
                  <a:lnTo>
                    <a:pt x="49725" y="540653"/>
                  </a:lnTo>
                  <a:lnTo>
                    <a:pt x="49835" y="542530"/>
                  </a:lnTo>
                  <a:lnTo>
                    <a:pt x="49944" y="544407"/>
                  </a:lnTo>
                  <a:lnTo>
                    <a:pt x="50060" y="546248"/>
                  </a:lnTo>
                  <a:lnTo>
                    <a:pt x="50182" y="548089"/>
                  </a:lnTo>
                  <a:lnTo>
                    <a:pt x="50202" y="548328"/>
                  </a:lnTo>
                  <a:lnTo>
                    <a:pt x="50228" y="548549"/>
                  </a:lnTo>
                  <a:lnTo>
                    <a:pt x="50253" y="548770"/>
                  </a:lnTo>
                  <a:lnTo>
                    <a:pt x="50285" y="548990"/>
                  </a:lnTo>
                  <a:lnTo>
                    <a:pt x="50324" y="549193"/>
                  </a:lnTo>
                  <a:lnTo>
                    <a:pt x="50356" y="549377"/>
                  </a:lnTo>
                  <a:lnTo>
                    <a:pt x="50440" y="549763"/>
                  </a:lnTo>
                  <a:lnTo>
                    <a:pt x="50537" y="550095"/>
                  </a:lnTo>
                  <a:lnTo>
                    <a:pt x="50640" y="550408"/>
                  </a:lnTo>
                  <a:lnTo>
                    <a:pt x="50755" y="550702"/>
                  </a:lnTo>
                  <a:lnTo>
                    <a:pt x="50871" y="550960"/>
                  </a:lnTo>
                  <a:lnTo>
                    <a:pt x="51000" y="551181"/>
                  </a:lnTo>
                  <a:lnTo>
                    <a:pt x="51135" y="551402"/>
                  </a:lnTo>
                  <a:lnTo>
                    <a:pt x="51277" y="551567"/>
                  </a:lnTo>
                  <a:lnTo>
                    <a:pt x="51419" y="551733"/>
                  </a:lnTo>
                  <a:lnTo>
                    <a:pt x="51567" y="551862"/>
                  </a:lnTo>
                  <a:lnTo>
                    <a:pt x="51715" y="551972"/>
                  </a:lnTo>
                  <a:lnTo>
                    <a:pt x="51863" y="552046"/>
                  </a:lnTo>
                  <a:lnTo>
                    <a:pt x="52017" y="552101"/>
                  </a:lnTo>
                  <a:lnTo>
                    <a:pt x="52146" y="552119"/>
                  </a:lnTo>
                  <a:lnTo>
                    <a:pt x="52275" y="552138"/>
                  </a:lnTo>
                  <a:lnTo>
                    <a:pt x="52404" y="552175"/>
                  </a:lnTo>
                  <a:lnTo>
                    <a:pt x="52532" y="552175"/>
                  </a:lnTo>
                  <a:lnTo>
                    <a:pt x="52507" y="552561"/>
                  </a:lnTo>
                  <a:lnTo>
                    <a:pt x="52487" y="552966"/>
                  </a:lnTo>
                  <a:lnTo>
                    <a:pt x="52481" y="553353"/>
                  </a:lnTo>
                  <a:lnTo>
                    <a:pt x="52474" y="553739"/>
                  </a:lnTo>
                  <a:lnTo>
                    <a:pt x="52474" y="554144"/>
                  </a:lnTo>
                  <a:lnTo>
                    <a:pt x="52481" y="554531"/>
                  </a:lnTo>
                  <a:lnTo>
                    <a:pt x="52494" y="554936"/>
                  </a:lnTo>
                  <a:lnTo>
                    <a:pt x="52513" y="555322"/>
                  </a:lnTo>
                  <a:lnTo>
                    <a:pt x="52539" y="555709"/>
                  </a:lnTo>
                  <a:lnTo>
                    <a:pt x="52571" y="556095"/>
                  </a:lnTo>
                  <a:lnTo>
                    <a:pt x="52610" y="556482"/>
                  </a:lnTo>
                  <a:lnTo>
                    <a:pt x="52661" y="556850"/>
                  </a:lnTo>
                  <a:lnTo>
                    <a:pt x="52713" y="557218"/>
                  </a:lnTo>
                  <a:lnTo>
                    <a:pt x="52770" y="557568"/>
                  </a:lnTo>
                  <a:lnTo>
                    <a:pt x="52828" y="557917"/>
                  </a:lnTo>
                  <a:lnTo>
                    <a:pt x="52899" y="558267"/>
                  </a:lnTo>
                  <a:lnTo>
                    <a:pt x="52976" y="558580"/>
                  </a:lnTo>
                  <a:lnTo>
                    <a:pt x="53060" y="558911"/>
                  </a:lnTo>
                  <a:lnTo>
                    <a:pt x="53150" y="559206"/>
                  </a:lnTo>
                  <a:lnTo>
                    <a:pt x="53247" y="559500"/>
                  </a:lnTo>
                  <a:lnTo>
                    <a:pt x="53350" y="559776"/>
                  </a:lnTo>
                  <a:lnTo>
                    <a:pt x="53459" y="560034"/>
                  </a:lnTo>
                  <a:lnTo>
                    <a:pt x="53575" y="560273"/>
                  </a:lnTo>
                  <a:lnTo>
                    <a:pt x="53698" y="560494"/>
                  </a:lnTo>
                  <a:lnTo>
                    <a:pt x="53826" y="560697"/>
                  </a:lnTo>
                  <a:lnTo>
                    <a:pt x="53961" y="560881"/>
                  </a:lnTo>
                  <a:lnTo>
                    <a:pt x="54103" y="561046"/>
                  </a:lnTo>
                  <a:lnTo>
                    <a:pt x="54251" y="561175"/>
                  </a:lnTo>
                  <a:lnTo>
                    <a:pt x="54406" y="561304"/>
                  </a:lnTo>
                  <a:lnTo>
                    <a:pt x="54567" y="561396"/>
                  </a:lnTo>
                  <a:lnTo>
                    <a:pt x="54734" y="561470"/>
                  </a:lnTo>
                  <a:lnTo>
                    <a:pt x="54908" y="561506"/>
                  </a:lnTo>
                  <a:lnTo>
                    <a:pt x="61365" y="562500"/>
                  </a:lnTo>
                  <a:lnTo>
                    <a:pt x="67841" y="563457"/>
                  </a:lnTo>
                  <a:lnTo>
                    <a:pt x="71086" y="563936"/>
                  </a:lnTo>
                  <a:lnTo>
                    <a:pt x="74331" y="564378"/>
                  </a:lnTo>
                  <a:lnTo>
                    <a:pt x="77582" y="564819"/>
                  </a:lnTo>
                  <a:lnTo>
                    <a:pt x="80833" y="565243"/>
                  </a:lnTo>
                  <a:lnTo>
                    <a:pt x="84090" y="565648"/>
                  </a:lnTo>
                  <a:lnTo>
                    <a:pt x="87348" y="566053"/>
                  </a:lnTo>
                  <a:lnTo>
                    <a:pt x="90605" y="566439"/>
                  </a:lnTo>
                  <a:lnTo>
                    <a:pt x="93869" y="566789"/>
                  </a:lnTo>
                  <a:lnTo>
                    <a:pt x="97133" y="567139"/>
                  </a:lnTo>
                  <a:lnTo>
                    <a:pt x="100397" y="567470"/>
                  </a:lnTo>
                  <a:lnTo>
                    <a:pt x="103668" y="567764"/>
                  </a:lnTo>
                  <a:lnTo>
                    <a:pt x="106931" y="568059"/>
                  </a:lnTo>
                  <a:lnTo>
                    <a:pt x="108766" y="568132"/>
                  </a:lnTo>
                  <a:lnTo>
                    <a:pt x="111444" y="568353"/>
                  </a:lnTo>
                  <a:lnTo>
                    <a:pt x="114122" y="568537"/>
                  </a:lnTo>
                  <a:lnTo>
                    <a:pt x="116801" y="568703"/>
                  </a:lnTo>
                  <a:lnTo>
                    <a:pt x="119479" y="568850"/>
                  </a:lnTo>
                  <a:lnTo>
                    <a:pt x="122157" y="568979"/>
                  </a:lnTo>
                  <a:lnTo>
                    <a:pt x="124841" y="569090"/>
                  </a:lnTo>
                  <a:lnTo>
                    <a:pt x="127519" y="569182"/>
                  </a:lnTo>
                  <a:lnTo>
                    <a:pt x="130198" y="569255"/>
                  </a:lnTo>
                  <a:lnTo>
                    <a:pt x="132882" y="569292"/>
                  </a:lnTo>
                  <a:lnTo>
                    <a:pt x="135560" y="569329"/>
                  </a:lnTo>
                  <a:lnTo>
                    <a:pt x="138238" y="569329"/>
                  </a:lnTo>
                  <a:lnTo>
                    <a:pt x="140916" y="569292"/>
                  </a:lnTo>
                  <a:lnTo>
                    <a:pt x="143601" y="569255"/>
                  </a:lnTo>
                  <a:lnTo>
                    <a:pt x="146279" y="569182"/>
                  </a:lnTo>
                  <a:lnTo>
                    <a:pt x="148957" y="569090"/>
                  </a:lnTo>
                  <a:lnTo>
                    <a:pt x="151635" y="568961"/>
                  </a:lnTo>
                  <a:lnTo>
                    <a:pt x="153580" y="568795"/>
                  </a:lnTo>
                  <a:lnTo>
                    <a:pt x="156779" y="568593"/>
                  </a:lnTo>
                  <a:lnTo>
                    <a:pt x="159972" y="568335"/>
                  </a:lnTo>
                  <a:lnTo>
                    <a:pt x="163165" y="568059"/>
                  </a:lnTo>
                  <a:lnTo>
                    <a:pt x="164762" y="567893"/>
                  </a:lnTo>
                  <a:lnTo>
                    <a:pt x="166352" y="567728"/>
                  </a:lnTo>
                  <a:lnTo>
                    <a:pt x="167949" y="567543"/>
                  </a:lnTo>
                  <a:lnTo>
                    <a:pt x="169545" y="567341"/>
                  </a:lnTo>
                  <a:lnTo>
                    <a:pt x="171135" y="567139"/>
                  </a:lnTo>
                  <a:lnTo>
                    <a:pt x="172726" y="566918"/>
                  </a:lnTo>
                  <a:lnTo>
                    <a:pt x="174322" y="566697"/>
                  </a:lnTo>
                  <a:lnTo>
                    <a:pt x="175912" y="566458"/>
                  </a:lnTo>
                  <a:lnTo>
                    <a:pt x="177502" y="566200"/>
                  </a:lnTo>
                  <a:lnTo>
                    <a:pt x="179092" y="565924"/>
                  </a:lnTo>
                  <a:lnTo>
                    <a:pt x="180676" y="565648"/>
                  </a:lnTo>
                  <a:lnTo>
                    <a:pt x="182266" y="565353"/>
                  </a:lnTo>
                  <a:lnTo>
                    <a:pt x="183856" y="565059"/>
                  </a:lnTo>
                  <a:lnTo>
                    <a:pt x="185440" y="564746"/>
                  </a:lnTo>
                  <a:lnTo>
                    <a:pt x="187024" y="564414"/>
                  </a:lnTo>
                  <a:lnTo>
                    <a:pt x="188608" y="564065"/>
                  </a:lnTo>
                  <a:lnTo>
                    <a:pt x="190191" y="563715"/>
                  </a:lnTo>
                  <a:lnTo>
                    <a:pt x="191775" y="563347"/>
                  </a:lnTo>
                  <a:lnTo>
                    <a:pt x="193359" y="562960"/>
                  </a:lnTo>
                  <a:lnTo>
                    <a:pt x="194942" y="562556"/>
                  </a:lnTo>
                  <a:lnTo>
                    <a:pt x="196520" y="562151"/>
                  </a:lnTo>
                  <a:lnTo>
                    <a:pt x="198097" y="561727"/>
                  </a:lnTo>
                  <a:lnTo>
                    <a:pt x="199674" y="561286"/>
                  </a:lnTo>
                  <a:lnTo>
                    <a:pt x="201251" y="560825"/>
                  </a:lnTo>
                  <a:lnTo>
                    <a:pt x="202829" y="560365"/>
                  </a:lnTo>
                  <a:lnTo>
                    <a:pt x="204406" y="559868"/>
                  </a:lnTo>
                  <a:lnTo>
                    <a:pt x="204560" y="559813"/>
                  </a:lnTo>
                  <a:lnTo>
                    <a:pt x="204715" y="559721"/>
                  </a:lnTo>
                  <a:lnTo>
                    <a:pt x="204856" y="559611"/>
                  </a:lnTo>
                  <a:lnTo>
                    <a:pt x="204992" y="559463"/>
                  </a:lnTo>
                  <a:lnTo>
                    <a:pt x="205120" y="559298"/>
                  </a:lnTo>
                  <a:lnTo>
                    <a:pt x="205236" y="559095"/>
                  </a:lnTo>
                  <a:lnTo>
                    <a:pt x="205352" y="558893"/>
                  </a:lnTo>
                  <a:lnTo>
                    <a:pt x="205455" y="558653"/>
                  </a:lnTo>
                  <a:lnTo>
                    <a:pt x="205558" y="558414"/>
                  </a:lnTo>
                  <a:lnTo>
                    <a:pt x="205648" y="558138"/>
                  </a:lnTo>
                  <a:lnTo>
                    <a:pt x="205732" y="557862"/>
                  </a:lnTo>
                  <a:lnTo>
                    <a:pt x="205809" y="557568"/>
                  </a:lnTo>
                  <a:lnTo>
                    <a:pt x="205874" y="557255"/>
                  </a:lnTo>
                  <a:lnTo>
                    <a:pt x="205938" y="556942"/>
                  </a:lnTo>
                  <a:lnTo>
                    <a:pt x="205989" y="556610"/>
                  </a:lnTo>
                  <a:lnTo>
                    <a:pt x="206035" y="556279"/>
                  </a:lnTo>
                  <a:lnTo>
                    <a:pt x="206125" y="556077"/>
                  </a:lnTo>
                  <a:lnTo>
                    <a:pt x="206208" y="555874"/>
                  </a:lnTo>
                  <a:lnTo>
                    <a:pt x="206286" y="555653"/>
                  </a:lnTo>
                  <a:lnTo>
                    <a:pt x="206369" y="555396"/>
                  </a:lnTo>
                  <a:lnTo>
                    <a:pt x="206440" y="555120"/>
                  </a:lnTo>
                  <a:lnTo>
                    <a:pt x="206505" y="554825"/>
                  </a:lnTo>
                  <a:lnTo>
                    <a:pt x="206562" y="554494"/>
                  </a:lnTo>
                  <a:lnTo>
                    <a:pt x="206608" y="554144"/>
                  </a:lnTo>
                  <a:lnTo>
                    <a:pt x="206768" y="552874"/>
                  </a:lnTo>
                  <a:lnTo>
                    <a:pt x="206923" y="551586"/>
                  </a:lnTo>
                  <a:lnTo>
                    <a:pt x="207077" y="550316"/>
                  </a:lnTo>
                  <a:lnTo>
                    <a:pt x="207219" y="549027"/>
                  </a:lnTo>
                  <a:lnTo>
                    <a:pt x="207367" y="547739"/>
                  </a:lnTo>
                  <a:lnTo>
                    <a:pt x="207509" y="546432"/>
                  </a:lnTo>
                  <a:lnTo>
                    <a:pt x="207773" y="543837"/>
                  </a:lnTo>
                  <a:lnTo>
                    <a:pt x="208030" y="541223"/>
                  </a:lnTo>
                  <a:lnTo>
                    <a:pt x="208275" y="538591"/>
                  </a:lnTo>
                  <a:lnTo>
                    <a:pt x="208507" y="535941"/>
                  </a:lnTo>
                  <a:lnTo>
                    <a:pt x="208726" y="533290"/>
                  </a:lnTo>
                  <a:lnTo>
                    <a:pt x="209241" y="533051"/>
                  </a:lnTo>
                  <a:lnTo>
                    <a:pt x="209749" y="532812"/>
                  </a:lnTo>
                  <a:lnTo>
                    <a:pt x="210258" y="532554"/>
                  </a:lnTo>
                  <a:lnTo>
                    <a:pt x="210766" y="532278"/>
                  </a:lnTo>
                  <a:lnTo>
                    <a:pt x="211275" y="532002"/>
                  </a:lnTo>
                  <a:lnTo>
                    <a:pt x="211777" y="531689"/>
                  </a:lnTo>
                  <a:lnTo>
                    <a:pt x="212279" y="531358"/>
                  </a:lnTo>
                  <a:lnTo>
                    <a:pt x="212781" y="531026"/>
                  </a:lnTo>
                  <a:lnTo>
                    <a:pt x="213277" y="530658"/>
                  </a:lnTo>
                  <a:lnTo>
                    <a:pt x="213773" y="530290"/>
                  </a:lnTo>
                  <a:lnTo>
                    <a:pt x="214262" y="529904"/>
                  </a:lnTo>
                  <a:lnTo>
                    <a:pt x="214751" y="529499"/>
                  </a:lnTo>
                  <a:lnTo>
                    <a:pt x="215234" y="529057"/>
                  </a:lnTo>
                  <a:lnTo>
                    <a:pt x="215717" y="528615"/>
                  </a:lnTo>
                  <a:lnTo>
                    <a:pt x="216193" y="528155"/>
                  </a:lnTo>
                  <a:lnTo>
                    <a:pt x="216670" y="527677"/>
                  </a:lnTo>
                  <a:lnTo>
                    <a:pt x="217133" y="527161"/>
                  </a:lnTo>
                  <a:lnTo>
                    <a:pt x="217603" y="526646"/>
                  </a:lnTo>
                  <a:lnTo>
                    <a:pt x="218060" y="526112"/>
                  </a:lnTo>
                  <a:lnTo>
                    <a:pt x="218517" y="525560"/>
                  </a:lnTo>
                  <a:lnTo>
                    <a:pt x="218962" y="524971"/>
                  </a:lnTo>
                  <a:lnTo>
                    <a:pt x="219406" y="524382"/>
                  </a:lnTo>
                  <a:lnTo>
                    <a:pt x="219844" y="523756"/>
                  </a:lnTo>
                  <a:lnTo>
                    <a:pt x="220281" y="523130"/>
                  </a:lnTo>
                  <a:lnTo>
                    <a:pt x="220706" y="522468"/>
                  </a:lnTo>
                  <a:lnTo>
                    <a:pt x="221125" y="521787"/>
                  </a:lnTo>
                  <a:lnTo>
                    <a:pt x="221537" y="521087"/>
                  </a:lnTo>
                  <a:lnTo>
                    <a:pt x="221949" y="520369"/>
                  </a:lnTo>
                  <a:lnTo>
                    <a:pt x="222348" y="519633"/>
                  </a:lnTo>
                  <a:lnTo>
                    <a:pt x="222741" y="518879"/>
                  </a:lnTo>
                  <a:lnTo>
                    <a:pt x="223127" y="518087"/>
                  </a:lnTo>
                  <a:lnTo>
                    <a:pt x="223507" y="517296"/>
                  </a:lnTo>
                  <a:lnTo>
                    <a:pt x="223874" y="516467"/>
                  </a:lnTo>
                  <a:lnTo>
                    <a:pt x="224241" y="515621"/>
                  </a:lnTo>
                  <a:lnTo>
                    <a:pt x="224595" y="514737"/>
                  </a:lnTo>
                  <a:lnTo>
                    <a:pt x="224942" y="513854"/>
                  </a:lnTo>
                  <a:lnTo>
                    <a:pt x="225277" y="512933"/>
                  </a:lnTo>
                  <a:lnTo>
                    <a:pt x="225605" y="511995"/>
                  </a:lnTo>
                  <a:lnTo>
                    <a:pt x="225927" y="511038"/>
                  </a:lnTo>
                  <a:lnTo>
                    <a:pt x="226236" y="510044"/>
                  </a:lnTo>
                  <a:lnTo>
                    <a:pt x="226539" y="509050"/>
                  </a:lnTo>
                  <a:lnTo>
                    <a:pt x="226829" y="508019"/>
                  </a:lnTo>
                  <a:lnTo>
                    <a:pt x="227112" y="506952"/>
                  </a:lnTo>
                  <a:lnTo>
                    <a:pt x="227382" y="505884"/>
                  </a:lnTo>
                  <a:lnTo>
                    <a:pt x="227640" y="504780"/>
                  </a:lnTo>
                  <a:lnTo>
                    <a:pt x="227891" y="503657"/>
                  </a:lnTo>
                  <a:lnTo>
                    <a:pt x="228135" y="502497"/>
                  </a:lnTo>
                  <a:lnTo>
                    <a:pt x="228361" y="501319"/>
                  </a:lnTo>
                  <a:lnTo>
                    <a:pt x="228580" y="500123"/>
                  </a:lnTo>
                  <a:lnTo>
                    <a:pt x="228786" y="498890"/>
                  </a:lnTo>
                  <a:lnTo>
                    <a:pt x="228979" y="497638"/>
                  </a:lnTo>
                  <a:lnTo>
                    <a:pt x="229165" y="496368"/>
                  </a:lnTo>
                  <a:lnTo>
                    <a:pt x="229333" y="495061"/>
                  </a:lnTo>
                  <a:lnTo>
                    <a:pt x="229494" y="493718"/>
                  </a:lnTo>
                  <a:lnTo>
                    <a:pt x="229642" y="492374"/>
                  </a:lnTo>
                  <a:lnTo>
                    <a:pt x="229777" y="490994"/>
                  </a:lnTo>
                  <a:lnTo>
                    <a:pt x="229893" y="489576"/>
                  </a:lnTo>
                  <a:lnTo>
                    <a:pt x="230002" y="488141"/>
                  </a:lnTo>
                  <a:lnTo>
                    <a:pt x="230099" y="486687"/>
                  </a:lnTo>
                  <a:lnTo>
                    <a:pt x="230176" y="485196"/>
                  </a:lnTo>
                  <a:lnTo>
                    <a:pt x="230247" y="483668"/>
                  </a:lnTo>
                  <a:lnTo>
                    <a:pt x="230299" y="482122"/>
                  </a:lnTo>
                  <a:lnTo>
                    <a:pt x="230337" y="480558"/>
                  </a:lnTo>
                  <a:lnTo>
                    <a:pt x="230363" y="478956"/>
                  </a:lnTo>
                  <a:lnTo>
                    <a:pt x="230427" y="478920"/>
                  </a:lnTo>
                  <a:lnTo>
                    <a:pt x="230492" y="478864"/>
                  </a:lnTo>
                  <a:lnTo>
                    <a:pt x="230556" y="478791"/>
                  </a:lnTo>
                  <a:lnTo>
                    <a:pt x="230614" y="478717"/>
                  </a:lnTo>
                  <a:lnTo>
                    <a:pt x="230678" y="478607"/>
                  </a:lnTo>
                  <a:lnTo>
                    <a:pt x="230736" y="478496"/>
                  </a:lnTo>
                  <a:lnTo>
                    <a:pt x="230794" y="478367"/>
                  </a:lnTo>
                  <a:lnTo>
                    <a:pt x="230852" y="478220"/>
                  </a:lnTo>
                  <a:lnTo>
                    <a:pt x="231444" y="476656"/>
                  </a:lnTo>
                  <a:lnTo>
                    <a:pt x="232037" y="475091"/>
                  </a:lnTo>
                  <a:lnTo>
                    <a:pt x="232623" y="473508"/>
                  </a:lnTo>
                  <a:lnTo>
                    <a:pt x="233196" y="471907"/>
                  </a:lnTo>
                  <a:lnTo>
                    <a:pt x="233768" y="470287"/>
                  </a:lnTo>
                  <a:lnTo>
                    <a:pt x="234335" y="468649"/>
                  </a:lnTo>
                  <a:lnTo>
                    <a:pt x="234895" y="467011"/>
                  </a:lnTo>
                  <a:lnTo>
                    <a:pt x="235455" y="465354"/>
                  </a:lnTo>
                  <a:lnTo>
                    <a:pt x="236002" y="463680"/>
                  </a:lnTo>
                  <a:lnTo>
                    <a:pt x="236543" y="461986"/>
                  </a:lnTo>
                  <a:lnTo>
                    <a:pt x="237084" y="460274"/>
                  </a:lnTo>
                  <a:lnTo>
                    <a:pt x="237612" y="458563"/>
                  </a:lnTo>
                  <a:lnTo>
                    <a:pt x="238140" y="456833"/>
                  </a:lnTo>
                  <a:lnTo>
                    <a:pt x="238661" y="455084"/>
                  </a:lnTo>
                  <a:lnTo>
                    <a:pt x="239170" y="453335"/>
                  </a:lnTo>
                  <a:lnTo>
                    <a:pt x="239678" y="451569"/>
                  </a:lnTo>
                  <a:lnTo>
                    <a:pt x="240181" y="449783"/>
                  </a:lnTo>
                  <a:lnTo>
                    <a:pt x="240676" y="447979"/>
                  </a:lnTo>
                  <a:lnTo>
                    <a:pt x="241165" y="446176"/>
                  </a:lnTo>
                  <a:lnTo>
                    <a:pt x="241648" y="444353"/>
                  </a:lnTo>
                  <a:lnTo>
                    <a:pt x="242131" y="442513"/>
                  </a:lnTo>
                  <a:lnTo>
                    <a:pt x="242601" y="440672"/>
                  </a:lnTo>
                  <a:lnTo>
                    <a:pt x="243065" y="438813"/>
                  </a:lnTo>
                  <a:lnTo>
                    <a:pt x="243528" y="436936"/>
                  </a:lnTo>
                  <a:lnTo>
                    <a:pt x="243979" y="435059"/>
                  </a:lnTo>
                  <a:lnTo>
                    <a:pt x="244429" y="433163"/>
                  </a:lnTo>
                  <a:lnTo>
                    <a:pt x="244874" y="431249"/>
                  </a:lnTo>
                  <a:lnTo>
                    <a:pt x="245305" y="429334"/>
                  </a:lnTo>
                  <a:lnTo>
                    <a:pt x="245736" y="427420"/>
                  </a:lnTo>
                  <a:lnTo>
                    <a:pt x="246161" y="425469"/>
                  </a:lnTo>
                  <a:lnTo>
                    <a:pt x="246580" y="423518"/>
                  </a:lnTo>
                  <a:lnTo>
                    <a:pt x="246992" y="421567"/>
                  </a:lnTo>
                  <a:lnTo>
                    <a:pt x="247397" y="419598"/>
                  </a:lnTo>
                  <a:lnTo>
                    <a:pt x="247803" y="417610"/>
                  </a:lnTo>
                  <a:lnTo>
                    <a:pt x="248196" y="415622"/>
                  </a:lnTo>
                  <a:lnTo>
                    <a:pt x="248582" y="413616"/>
                  </a:lnTo>
                  <a:lnTo>
                    <a:pt x="248968" y="411610"/>
                  </a:lnTo>
                  <a:lnTo>
                    <a:pt x="249341" y="409585"/>
                  </a:lnTo>
                  <a:lnTo>
                    <a:pt x="249715" y="407560"/>
                  </a:lnTo>
                  <a:lnTo>
                    <a:pt x="250075" y="405517"/>
                  </a:lnTo>
                  <a:lnTo>
                    <a:pt x="250436" y="403474"/>
                  </a:lnTo>
                  <a:lnTo>
                    <a:pt x="250790" y="401413"/>
                  </a:lnTo>
                  <a:lnTo>
                    <a:pt x="251138" y="399351"/>
                  </a:lnTo>
                  <a:lnTo>
                    <a:pt x="251479" y="397271"/>
                  </a:lnTo>
                  <a:lnTo>
                    <a:pt x="251814" y="395192"/>
                  </a:lnTo>
                  <a:lnTo>
                    <a:pt x="252142" y="393093"/>
                  </a:lnTo>
                  <a:lnTo>
                    <a:pt x="252464" y="390995"/>
                  </a:lnTo>
                  <a:lnTo>
                    <a:pt x="252779" y="388878"/>
                  </a:lnTo>
                  <a:lnTo>
                    <a:pt x="253088" y="386762"/>
                  </a:lnTo>
                  <a:lnTo>
                    <a:pt x="253397" y="384645"/>
                  </a:lnTo>
                  <a:lnTo>
                    <a:pt x="253693" y="382510"/>
                  </a:lnTo>
                  <a:lnTo>
                    <a:pt x="253983" y="380375"/>
                  </a:lnTo>
                  <a:lnTo>
                    <a:pt x="254273" y="378240"/>
                  </a:lnTo>
                  <a:lnTo>
                    <a:pt x="254550" y="376086"/>
                  </a:lnTo>
                  <a:lnTo>
                    <a:pt x="254826" y="373914"/>
                  </a:lnTo>
                  <a:lnTo>
                    <a:pt x="255097" y="371761"/>
                  </a:lnTo>
                  <a:lnTo>
                    <a:pt x="255354" y="369589"/>
                  </a:lnTo>
                  <a:lnTo>
                    <a:pt x="255612" y="367399"/>
                  </a:lnTo>
                  <a:lnTo>
                    <a:pt x="255863" y="365209"/>
                  </a:lnTo>
                  <a:lnTo>
                    <a:pt x="256108" y="363018"/>
                  </a:lnTo>
                  <a:lnTo>
                    <a:pt x="256346" y="360828"/>
                  </a:lnTo>
                  <a:lnTo>
                    <a:pt x="256578" y="358619"/>
                  </a:lnTo>
                  <a:lnTo>
                    <a:pt x="256803" y="356411"/>
                  </a:lnTo>
                  <a:lnTo>
                    <a:pt x="257022" y="354202"/>
                  </a:lnTo>
                  <a:lnTo>
                    <a:pt x="257241" y="351975"/>
                  </a:lnTo>
                  <a:lnTo>
                    <a:pt x="257447" y="349748"/>
                  </a:lnTo>
                  <a:lnTo>
                    <a:pt x="257646" y="347521"/>
                  </a:lnTo>
                  <a:lnTo>
                    <a:pt x="257839" y="345293"/>
                  </a:lnTo>
                  <a:lnTo>
                    <a:pt x="258032" y="343048"/>
                  </a:lnTo>
                  <a:lnTo>
                    <a:pt x="258213" y="340802"/>
                  </a:lnTo>
                  <a:lnTo>
                    <a:pt x="258393" y="338557"/>
                  </a:lnTo>
                  <a:lnTo>
                    <a:pt x="258567" y="336311"/>
                  </a:lnTo>
                  <a:lnTo>
                    <a:pt x="258728" y="334048"/>
                  </a:lnTo>
                  <a:lnTo>
                    <a:pt x="258889" y="331802"/>
                  </a:lnTo>
                  <a:lnTo>
                    <a:pt x="259043" y="329538"/>
                  </a:lnTo>
                  <a:lnTo>
                    <a:pt x="259185" y="327274"/>
                  </a:lnTo>
                  <a:lnTo>
                    <a:pt x="259326" y="324992"/>
                  </a:lnTo>
                  <a:lnTo>
                    <a:pt x="259462" y="322728"/>
                  </a:lnTo>
                  <a:lnTo>
                    <a:pt x="259590" y="320446"/>
                  </a:lnTo>
                  <a:lnTo>
                    <a:pt x="259713" y="318163"/>
                  </a:lnTo>
                  <a:lnTo>
                    <a:pt x="259829" y="315899"/>
                  </a:lnTo>
                  <a:lnTo>
                    <a:pt x="259938" y="313599"/>
                  </a:lnTo>
                  <a:lnTo>
                    <a:pt x="260041" y="311316"/>
                  </a:lnTo>
                  <a:lnTo>
                    <a:pt x="260144" y="309034"/>
                  </a:lnTo>
                  <a:lnTo>
                    <a:pt x="260234" y="306752"/>
                  </a:lnTo>
                  <a:lnTo>
                    <a:pt x="260318" y="304451"/>
                  </a:lnTo>
                  <a:lnTo>
                    <a:pt x="260395" y="302150"/>
                  </a:lnTo>
                  <a:lnTo>
                    <a:pt x="260472" y="299868"/>
                  </a:lnTo>
                  <a:lnTo>
                    <a:pt x="260537" y="297567"/>
                  </a:lnTo>
                  <a:lnTo>
                    <a:pt x="260601" y="295267"/>
                  </a:lnTo>
                  <a:lnTo>
                    <a:pt x="260653" y="292966"/>
                  </a:lnTo>
                  <a:lnTo>
                    <a:pt x="260704" y="290665"/>
                  </a:lnTo>
                  <a:lnTo>
                    <a:pt x="260743" y="288364"/>
                  </a:lnTo>
                  <a:lnTo>
                    <a:pt x="260781" y="286064"/>
                  </a:lnTo>
                  <a:lnTo>
                    <a:pt x="260814" y="283763"/>
                  </a:lnTo>
                  <a:lnTo>
                    <a:pt x="260833" y="281462"/>
                  </a:lnTo>
                  <a:lnTo>
                    <a:pt x="260852" y="279161"/>
                  </a:lnTo>
                  <a:lnTo>
                    <a:pt x="260865" y="276861"/>
                  </a:lnTo>
                  <a:lnTo>
                    <a:pt x="260872" y="274560"/>
                  </a:lnTo>
                  <a:lnTo>
                    <a:pt x="260872" y="272259"/>
                  </a:lnTo>
                  <a:lnTo>
                    <a:pt x="260859" y="269959"/>
                  </a:lnTo>
                  <a:lnTo>
                    <a:pt x="260846" y="267658"/>
                  </a:lnTo>
                  <a:lnTo>
                    <a:pt x="260826" y="265375"/>
                  </a:lnTo>
                  <a:lnTo>
                    <a:pt x="260801" y="263075"/>
                  </a:lnTo>
                  <a:lnTo>
                    <a:pt x="260775" y="260774"/>
                  </a:lnTo>
                  <a:lnTo>
                    <a:pt x="260736" y="258473"/>
                  </a:lnTo>
                  <a:lnTo>
                    <a:pt x="260691" y="256191"/>
                  </a:lnTo>
                  <a:lnTo>
                    <a:pt x="260640" y="253890"/>
                  </a:lnTo>
                  <a:lnTo>
                    <a:pt x="260582" y="251608"/>
                  </a:lnTo>
                  <a:lnTo>
                    <a:pt x="260517" y="249326"/>
                  </a:lnTo>
                  <a:lnTo>
                    <a:pt x="260453" y="247043"/>
                  </a:lnTo>
                  <a:lnTo>
                    <a:pt x="260376" y="244761"/>
                  </a:lnTo>
                  <a:lnTo>
                    <a:pt x="260292" y="242479"/>
                  </a:lnTo>
                  <a:lnTo>
                    <a:pt x="260208" y="240196"/>
                  </a:lnTo>
                  <a:lnTo>
                    <a:pt x="260112" y="237932"/>
                  </a:lnTo>
                  <a:lnTo>
                    <a:pt x="260015" y="235650"/>
                  </a:lnTo>
                  <a:lnTo>
                    <a:pt x="259906" y="233386"/>
                  </a:lnTo>
                  <a:lnTo>
                    <a:pt x="259790" y="231122"/>
                  </a:lnTo>
                  <a:lnTo>
                    <a:pt x="259674" y="228858"/>
                  </a:lnTo>
                  <a:lnTo>
                    <a:pt x="259552" y="226613"/>
                  </a:lnTo>
                  <a:lnTo>
                    <a:pt x="259417" y="224349"/>
                  </a:lnTo>
                  <a:lnTo>
                    <a:pt x="259281" y="222103"/>
                  </a:lnTo>
                  <a:lnTo>
                    <a:pt x="259133" y="219858"/>
                  </a:lnTo>
                  <a:lnTo>
                    <a:pt x="258985" y="217612"/>
                  </a:lnTo>
                  <a:lnTo>
                    <a:pt x="258831" y="215385"/>
                  </a:lnTo>
                  <a:lnTo>
                    <a:pt x="258670" y="213158"/>
                  </a:lnTo>
                  <a:lnTo>
                    <a:pt x="258496" y="210931"/>
                  </a:lnTo>
                  <a:lnTo>
                    <a:pt x="258322" y="208704"/>
                  </a:lnTo>
                  <a:lnTo>
                    <a:pt x="258522" y="208097"/>
                  </a:lnTo>
                  <a:lnTo>
                    <a:pt x="258721" y="207471"/>
                  </a:lnTo>
                  <a:lnTo>
                    <a:pt x="258921" y="206827"/>
                  </a:lnTo>
                  <a:lnTo>
                    <a:pt x="259114" y="206182"/>
                  </a:lnTo>
                  <a:lnTo>
                    <a:pt x="259301" y="205538"/>
                  </a:lnTo>
                  <a:lnTo>
                    <a:pt x="259487" y="204876"/>
                  </a:lnTo>
                  <a:lnTo>
                    <a:pt x="259668" y="204213"/>
                  </a:lnTo>
                  <a:lnTo>
                    <a:pt x="259841" y="203532"/>
                  </a:lnTo>
                  <a:lnTo>
                    <a:pt x="260015" y="202851"/>
                  </a:lnTo>
                  <a:lnTo>
                    <a:pt x="260189" y="202152"/>
                  </a:lnTo>
                  <a:lnTo>
                    <a:pt x="260357" y="201452"/>
                  </a:lnTo>
                  <a:lnTo>
                    <a:pt x="260517" y="200753"/>
                  </a:lnTo>
                  <a:lnTo>
                    <a:pt x="260678" y="200035"/>
                  </a:lnTo>
                  <a:lnTo>
                    <a:pt x="260833" y="199317"/>
                  </a:lnTo>
                  <a:lnTo>
                    <a:pt x="260987" y="198599"/>
                  </a:lnTo>
                  <a:lnTo>
                    <a:pt x="261129" y="197863"/>
                  </a:lnTo>
                  <a:lnTo>
                    <a:pt x="261277" y="197108"/>
                  </a:lnTo>
                  <a:lnTo>
                    <a:pt x="261412" y="196372"/>
                  </a:lnTo>
                  <a:lnTo>
                    <a:pt x="261547" y="195618"/>
                  </a:lnTo>
                  <a:lnTo>
                    <a:pt x="261683" y="194863"/>
                  </a:lnTo>
                  <a:lnTo>
                    <a:pt x="261811" y="194090"/>
                  </a:lnTo>
                  <a:lnTo>
                    <a:pt x="261934" y="193317"/>
                  </a:lnTo>
                  <a:lnTo>
                    <a:pt x="262050" y="192544"/>
                  </a:lnTo>
                  <a:lnTo>
                    <a:pt x="262166" y="191771"/>
                  </a:lnTo>
                  <a:lnTo>
                    <a:pt x="262275" y="190979"/>
                  </a:lnTo>
                  <a:lnTo>
                    <a:pt x="262378" y="190188"/>
                  </a:lnTo>
                  <a:lnTo>
                    <a:pt x="262481" y="189396"/>
                  </a:lnTo>
                  <a:lnTo>
                    <a:pt x="262578" y="188605"/>
                  </a:lnTo>
                  <a:lnTo>
                    <a:pt x="262668" y="187795"/>
                  </a:lnTo>
                  <a:lnTo>
                    <a:pt x="262758" y="187004"/>
                  </a:lnTo>
                  <a:lnTo>
                    <a:pt x="262841" y="186194"/>
                  </a:lnTo>
                  <a:lnTo>
                    <a:pt x="262919" y="185384"/>
                  </a:lnTo>
                  <a:lnTo>
                    <a:pt x="262996" y="184556"/>
                  </a:lnTo>
                  <a:lnTo>
                    <a:pt x="263060" y="183746"/>
                  </a:lnTo>
                  <a:lnTo>
                    <a:pt x="263125" y="182918"/>
                  </a:lnTo>
                  <a:lnTo>
                    <a:pt x="263183" y="182089"/>
                  </a:lnTo>
                  <a:lnTo>
                    <a:pt x="263241" y="181261"/>
                  </a:lnTo>
                  <a:lnTo>
                    <a:pt x="263292" y="180433"/>
                  </a:lnTo>
                  <a:lnTo>
                    <a:pt x="263337" y="179604"/>
                  </a:lnTo>
                  <a:lnTo>
                    <a:pt x="263376" y="178776"/>
                  </a:lnTo>
                  <a:lnTo>
                    <a:pt x="263408" y="177948"/>
                  </a:lnTo>
                  <a:lnTo>
                    <a:pt x="263440" y="177101"/>
                  </a:lnTo>
                  <a:lnTo>
                    <a:pt x="263466" y="176273"/>
                  </a:lnTo>
                  <a:lnTo>
                    <a:pt x="263485" y="175445"/>
                  </a:lnTo>
                  <a:lnTo>
                    <a:pt x="263498" y="174598"/>
                  </a:lnTo>
                  <a:lnTo>
                    <a:pt x="263505" y="173751"/>
                  </a:lnTo>
                  <a:lnTo>
                    <a:pt x="263511" y="172923"/>
                  </a:lnTo>
                  <a:lnTo>
                    <a:pt x="263511" y="172077"/>
                  </a:lnTo>
                  <a:lnTo>
                    <a:pt x="263505" y="171248"/>
                  </a:lnTo>
                  <a:lnTo>
                    <a:pt x="263492" y="170402"/>
                  </a:lnTo>
                  <a:lnTo>
                    <a:pt x="263472" y="169573"/>
                  </a:lnTo>
                  <a:lnTo>
                    <a:pt x="263453" y="168727"/>
                  </a:lnTo>
                  <a:lnTo>
                    <a:pt x="263421" y="167898"/>
                  </a:lnTo>
                  <a:lnTo>
                    <a:pt x="263389" y="167052"/>
                  </a:lnTo>
                  <a:lnTo>
                    <a:pt x="263350" y="166223"/>
                  </a:lnTo>
                  <a:lnTo>
                    <a:pt x="263305" y="165377"/>
                  </a:lnTo>
                  <a:lnTo>
                    <a:pt x="263254" y="164549"/>
                  </a:lnTo>
                  <a:lnTo>
                    <a:pt x="263196" y="163720"/>
                  </a:lnTo>
                  <a:lnTo>
                    <a:pt x="263131" y="162892"/>
                  </a:lnTo>
                  <a:lnTo>
                    <a:pt x="263060" y="162064"/>
                  </a:lnTo>
                  <a:lnTo>
                    <a:pt x="262990" y="161254"/>
                  </a:lnTo>
                  <a:lnTo>
                    <a:pt x="262906" y="160426"/>
                  </a:lnTo>
                  <a:lnTo>
                    <a:pt x="262822" y="159616"/>
                  </a:lnTo>
                  <a:lnTo>
                    <a:pt x="262732" y="158788"/>
                  </a:lnTo>
                  <a:lnTo>
                    <a:pt x="262597" y="157683"/>
                  </a:lnTo>
                  <a:lnTo>
                    <a:pt x="262455" y="156597"/>
                  </a:lnTo>
                  <a:lnTo>
                    <a:pt x="262307" y="155530"/>
                  </a:lnTo>
                  <a:lnTo>
                    <a:pt x="262146" y="154462"/>
                  </a:lnTo>
                  <a:lnTo>
                    <a:pt x="261979" y="153431"/>
                  </a:lnTo>
                  <a:lnTo>
                    <a:pt x="261805" y="152401"/>
                  </a:lnTo>
                  <a:lnTo>
                    <a:pt x="261618" y="151407"/>
                  </a:lnTo>
                  <a:lnTo>
                    <a:pt x="261432" y="150413"/>
                  </a:lnTo>
                  <a:lnTo>
                    <a:pt x="261232" y="149437"/>
                  </a:lnTo>
                  <a:lnTo>
                    <a:pt x="261026" y="148499"/>
                  </a:lnTo>
                  <a:lnTo>
                    <a:pt x="260814" y="147560"/>
                  </a:lnTo>
                  <a:lnTo>
                    <a:pt x="260595" y="146621"/>
                  </a:lnTo>
                  <a:lnTo>
                    <a:pt x="260363" y="145719"/>
                  </a:lnTo>
                  <a:lnTo>
                    <a:pt x="260131" y="144836"/>
                  </a:lnTo>
                  <a:lnTo>
                    <a:pt x="259893" y="143952"/>
                  </a:lnTo>
                  <a:lnTo>
                    <a:pt x="259642" y="143106"/>
                  </a:lnTo>
                  <a:lnTo>
                    <a:pt x="259391" y="142259"/>
                  </a:lnTo>
                  <a:lnTo>
                    <a:pt x="259127" y="141431"/>
                  </a:lnTo>
                  <a:lnTo>
                    <a:pt x="258863" y="140621"/>
                  </a:lnTo>
                  <a:lnTo>
                    <a:pt x="258593" y="139830"/>
                  </a:lnTo>
                  <a:lnTo>
                    <a:pt x="258316" y="139057"/>
                  </a:lnTo>
                  <a:lnTo>
                    <a:pt x="258032" y="138283"/>
                  </a:lnTo>
                  <a:lnTo>
                    <a:pt x="257743" y="137529"/>
                  </a:lnTo>
                  <a:lnTo>
                    <a:pt x="257453" y="136793"/>
                  </a:lnTo>
                  <a:lnTo>
                    <a:pt x="257150" y="136075"/>
                  </a:lnTo>
                  <a:lnTo>
                    <a:pt x="256848" y="135375"/>
                  </a:lnTo>
                  <a:lnTo>
                    <a:pt x="256539" y="134676"/>
                  </a:lnTo>
                  <a:lnTo>
                    <a:pt x="256223" y="134013"/>
                  </a:lnTo>
                  <a:lnTo>
                    <a:pt x="255908" y="133351"/>
                  </a:lnTo>
                  <a:lnTo>
                    <a:pt x="255586" y="132707"/>
                  </a:lnTo>
                  <a:lnTo>
                    <a:pt x="255264" y="132062"/>
                  </a:lnTo>
                  <a:lnTo>
                    <a:pt x="254929" y="131455"/>
                  </a:lnTo>
                  <a:lnTo>
                    <a:pt x="254595" y="130848"/>
                  </a:lnTo>
                  <a:lnTo>
                    <a:pt x="254260" y="130259"/>
                  </a:lnTo>
                  <a:lnTo>
                    <a:pt x="253919" y="129670"/>
                  </a:lnTo>
                  <a:lnTo>
                    <a:pt x="253571" y="129117"/>
                  </a:lnTo>
                  <a:lnTo>
                    <a:pt x="253223" y="128565"/>
                  </a:lnTo>
                  <a:lnTo>
                    <a:pt x="252876" y="128031"/>
                  </a:lnTo>
                  <a:lnTo>
                    <a:pt x="252522" y="127498"/>
                  </a:lnTo>
                  <a:lnTo>
                    <a:pt x="252168" y="127001"/>
                  </a:lnTo>
                  <a:lnTo>
                    <a:pt x="251807" y="126504"/>
                  </a:lnTo>
                  <a:lnTo>
                    <a:pt x="251447" y="126007"/>
                  </a:lnTo>
                  <a:lnTo>
                    <a:pt x="251080" y="125547"/>
                  </a:lnTo>
                  <a:lnTo>
                    <a:pt x="250713" y="125087"/>
                  </a:lnTo>
                  <a:lnTo>
                    <a:pt x="250346" y="124645"/>
                  </a:lnTo>
                  <a:lnTo>
                    <a:pt x="249979" y="124203"/>
                  </a:lnTo>
                  <a:lnTo>
                    <a:pt x="249605" y="123780"/>
                  </a:lnTo>
                  <a:lnTo>
                    <a:pt x="249232" y="123375"/>
                  </a:lnTo>
                  <a:lnTo>
                    <a:pt x="248859" y="122988"/>
                  </a:lnTo>
                  <a:lnTo>
                    <a:pt x="248479" y="122602"/>
                  </a:lnTo>
                  <a:lnTo>
                    <a:pt x="248105" y="122234"/>
                  </a:lnTo>
                  <a:lnTo>
                    <a:pt x="247726" y="121865"/>
                  </a:lnTo>
                  <a:lnTo>
                    <a:pt x="247352" y="121516"/>
                  </a:lnTo>
                  <a:lnTo>
                    <a:pt x="246972" y="121184"/>
                  </a:lnTo>
                  <a:lnTo>
                    <a:pt x="246593" y="120872"/>
                  </a:lnTo>
                  <a:lnTo>
                    <a:pt x="246213" y="120559"/>
                  </a:lnTo>
                  <a:lnTo>
                    <a:pt x="245453" y="119970"/>
                  </a:lnTo>
                  <a:lnTo>
                    <a:pt x="244693" y="119418"/>
                  </a:lnTo>
                  <a:lnTo>
                    <a:pt x="243934" y="118921"/>
                  </a:lnTo>
                  <a:lnTo>
                    <a:pt x="243181" y="118460"/>
                  </a:lnTo>
                  <a:lnTo>
                    <a:pt x="243123" y="118240"/>
                  </a:lnTo>
                  <a:lnTo>
                    <a:pt x="243058" y="118055"/>
                  </a:lnTo>
                  <a:lnTo>
                    <a:pt x="242981" y="117871"/>
                  </a:lnTo>
                  <a:lnTo>
                    <a:pt x="242910" y="117706"/>
                  </a:lnTo>
                  <a:lnTo>
                    <a:pt x="242826" y="117559"/>
                  </a:lnTo>
                  <a:lnTo>
                    <a:pt x="242749" y="117448"/>
                  </a:lnTo>
                  <a:lnTo>
                    <a:pt x="242659" y="117338"/>
                  </a:lnTo>
                  <a:lnTo>
                    <a:pt x="242569" y="117264"/>
                  </a:lnTo>
                  <a:lnTo>
                    <a:pt x="242479" y="117209"/>
                  </a:lnTo>
                  <a:lnTo>
                    <a:pt x="242389" y="117190"/>
                  </a:lnTo>
                  <a:lnTo>
                    <a:pt x="242292" y="117190"/>
                  </a:lnTo>
                  <a:lnTo>
                    <a:pt x="242196" y="117227"/>
                  </a:lnTo>
                  <a:lnTo>
                    <a:pt x="242099" y="117301"/>
                  </a:lnTo>
                  <a:lnTo>
                    <a:pt x="242002" y="117393"/>
                  </a:lnTo>
                  <a:lnTo>
                    <a:pt x="241906" y="117540"/>
                  </a:lnTo>
                  <a:lnTo>
                    <a:pt x="241809" y="117724"/>
                  </a:lnTo>
                  <a:lnTo>
                    <a:pt x="241127" y="119141"/>
                  </a:lnTo>
                  <a:lnTo>
                    <a:pt x="240451" y="120595"/>
                  </a:lnTo>
                  <a:lnTo>
                    <a:pt x="239099" y="123504"/>
                  </a:lnTo>
                  <a:lnTo>
                    <a:pt x="238429" y="124939"/>
                  </a:lnTo>
                  <a:lnTo>
                    <a:pt x="237747" y="126357"/>
                  </a:lnTo>
                  <a:lnTo>
                    <a:pt x="237406" y="127056"/>
                  </a:lnTo>
                  <a:lnTo>
                    <a:pt x="237065" y="127755"/>
                  </a:lnTo>
                  <a:lnTo>
                    <a:pt x="236717" y="128436"/>
                  </a:lnTo>
                  <a:lnTo>
                    <a:pt x="236369" y="129099"/>
                  </a:lnTo>
                  <a:lnTo>
                    <a:pt x="236279" y="129283"/>
                  </a:lnTo>
                  <a:lnTo>
                    <a:pt x="236189" y="129485"/>
                  </a:lnTo>
                  <a:lnTo>
                    <a:pt x="236112" y="129688"/>
                  </a:lnTo>
                  <a:lnTo>
                    <a:pt x="236035" y="129909"/>
                  </a:lnTo>
                  <a:lnTo>
                    <a:pt x="235964" y="130148"/>
                  </a:lnTo>
                  <a:lnTo>
                    <a:pt x="235899" y="130387"/>
                  </a:lnTo>
                  <a:lnTo>
                    <a:pt x="235841" y="130627"/>
                  </a:lnTo>
                  <a:lnTo>
                    <a:pt x="235790" y="130884"/>
                  </a:lnTo>
                  <a:lnTo>
                    <a:pt x="235745" y="131142"/>
                  </a:lnTo>
                  <a:lnTo>
                    <a:pt x="235700" y="131418"/>
                  </a:lnTo>
                  <a:lnTo>
                    <a:pt x="235668" y="131676"/>
                  </a:lnTo>
                  <a:lnTo>
                    <a:pt x="235642" y="131952"/>
                  </a:lnTo>
                  <a:lnTo>
                    <a:pt x="235616" y="132228"/>
                  </a:lnTo>
                  <a:lnTo>
                    <a:pt x="235603" y="132504"/>
                  </a:lnTo>
                  <a:lnTo>
                    <a:pt x="235590" y="132780"/>
                  </a:lnTo>
                  <a:lnTo>
                    <a:pt x="235590" y="133056"/>
                  </a:lnTo>
                  <a:lnTo>
                    <a:pt x="235590" y="133351"/>
                  </a:lnTo>
                  <a:lnTo>
                    <a:pt x="235597" y="133627"/>
                  </a:lnTo>
                  <a:lnTo>
                    <a:pt x="235616" y="133903"/>
                  </a:lnTo>
                  <a:lnTo>
                    <a:pt x="235635" y="134179"/>
                  </a:lnTo>
                  <a:lnTo>
                    <a:pt x="235661" y="134455"/>
                  </a:lnTo>
                  <a:lnTo>
                    <a:pt x="235693" y="134713"/>
                  </a:lnTo>
                  <a:lnTo>
                    <a:pt x="235732" y="134970"/>
                  </a:lnTo>
                  <a:lnTo>
                    <a:pt x="235784" y="135247"/>
                  </a:lnTo>
                  <a:lnTo>
                    <a:pt x="235835" y="135486"/>
                  </a:lnTo>
                  <a:lnTo>
                    <a:pt x="235893" y="135743"/>
                  </a:lnTo>
                  <a:lnTo>
                    <a:pt x="235957" y="135983"/>
                  </a:lnTo>
                  <a:lnTo>
                    <a:pt x="236028" y="136204"/>
                  </a:lnTo>
                  <a:lnTo>
                    <a:pt x="236105" y="136424"/>
                  </a:lnTo>
                  <a:lnTo>
                    <a:pt x="236189" y="136645"/>
                  </a:lnTo>
                  <a:lnTo>
                    <a:pt x="236279" y="136848"/>
                  </a:lnTo>
                  <a:lnTo>
                    <a:pt x="236369" y="137032"/>
                  </a:lnTo>
                  <a:lnTo>
                    <a:pt x="237013" y="138191"/>
                  </a:lnTo>
                  <a:lnTo>
                    <a:pt x="237721" y="139498"/>
                  </a:lnTo>
                  <a:lnTo>
                    <a:pt x="238088" y="140179"/>
                  </a:lnTo>
                  <a:lnTo>
                    <a:pt x="238475" y="140915"/>
                  </a:lnTo>
                  <a:lnTo>
                    <a:pt x="238861" y="141670"/>
                  </a:lnTo>
                  <a:lnTo>
                    <a:pt x="239253" y="142443"/>
                  </a:lnTo>
                  <a:lnTo>
                    <a:pt x="239646" y="143253"/>
                  </a:lnTo>
                  <a:lnTo>
                    <a:pt x="240039" y="144081"/>
                  </a:lnTo>
                  <a:lnTo>
                    <a:pt x="240425" y="144946"/>
                  </a:lnTo>
                  <a:lnTo>
                    <a:pt x="240811" y="145830"/>
                  </a:lnTo>
                  <a:lnTo>
                    <a:pt x="241185" y="146750"/>
                  </a:lnTo>
                  <a:lnTo>
                    <a:pt x="241552" y="147689"/>
                  </a:lnTo>
                  <a:lnTo>
                    <a:pt x="241726" y="148167"/>
                  </a:lnTo>
                  <a:lnTo>
                    <a:pt x="241899" y="148646"/>
                  </a:lnTo>
                  <a:lnTo>
                    <a:pt x="242067" y="149143"/>
                  </a:lnTo>
                  <a:lnTo>
                    <a:pt x="242234" y="149640"/>
                  </a:lnTo>
                  <a:lnTo>
                    <a:pt x="242395" y="150137"/>
                  </a:lnTo>
                  <a:lnTo>
                    <a:pt x="242550" y="150652"/>
                  </a:lnTo>
                  <a:lnTo>
                    <a:pt x="242704" y="151168"/>
                  </a:lnTo>
                  <a:lnTo>
                    <a:pt x="242852" y="151683"/>
                  </a:lnTo>
                  <a:lnTo>
                    <a:pt x="242987" y="152217"/>
                  </a:lnTo>
                  <a:lnTo>
                    <a:pt x="243123" y="152732"/>
                  </a:lnTo>
                  <a:lnTo>
                    <a:pt x="243251" y="153284"/>
                  </a:lnTo>
                  <a:lnTo>
                    <a:pt x="243367" y="153818"/>
                  </a:lnTo>
                  <a:lnTo>
                    <a:pt x="243483" y="154370"/>
                  </a:lnTo>
                  <a:lnTo>
                    <a:pt x="243593" y="154922"/>
                  </a:lnTo>
                  <a:lnTo>
                    <a:pt x="243689" y="155474"/>
                  </a:lnTo>
                  <a:lnTo>
                    <a:pt x="243779" y="156027"/>
                  </a:lnTo>
                  <a:lnTo>
                    <a:pt x="243863" y="156597"/>
                  </a:lnTo>
                  <a:lnTo>
                    <a:pt x="243934" y="157168"/>
                  </a:lnTo>
                  <a:lnTo>
                    <a:pt x="243998" y="157738"/>
                  </a:lnTo>
                  <a:lnTo>
                    <a:pt x="244056" y="158327"/>
                  </a:lnTo>
                  <a:lnTo>
                    <a:pt x="244101" y="158916"/>
                  </a:lnTo>
                  <a:lnTo>
                    <a:pt x="244140" y="159505"/>
                  </a:lnTo>
                  <a:lnTo>
                    <a:pt x="244165" y="160094"/>
                  </a:lnTo>
                  <a:lnTo>
                    <a:pt x="244178" y="160702"/>
                  </a:lnTo>
                  <a:lnTo>
                    <a:pt x="244185" y="161309"/>
                  </a:lnTo>
                  <a:lnTo>
                    <a:pt x="244178" y="161917"/>
                  </a:lnTo>
                  <a:lnTo>
                    <a:pt x="244159" y="162524"/>
                  </a:lnTo>
                  <a:lnTo>
                    <a:pt x="244133" y="163131"/>
                  </a:lnTo>
                  <a:lnTo>
                    <a:pt x="244088" y="163757"/>
                  </a:lnTo>
                  <a:lnTo>
                    <a:pt x="244037" y="164383"/>
                  </a:lnTo>
                  <a:lnTo>
                    <a:pt x="243972" y="165009"/>
                  </a:lnTo>
                  <a:lnTo>
                    <a:pt x="243895" y="165634"/>
                  </a:lnTo>
                  <a:lnTo>
                    <a:pt x="243799" y="166279"/>
                  </a:lnTo>
                  <a:lnTo>
                    <a:pt x="243696" y="166923"/>
                  </a:lnTo>
                  <a:lnTo>
                    <a:pt x="243573" y="167549"/>
                  </a:lnTo>
                  <a:lnTo>
                    <a:pt x="243438" y="168211"/>
                  </a:lnTo>
                  <a:lnTo>
                    <a:pt x="243341" y="168635"/>
                  </a:lnTo>
                  <a:lnTo>
                    <a:pt x="243245" y="169040"/>
                  </a:lnTo>
                  <a:lnTo>
                    <a:pt x="243142" y="169426"/>
                  </a:lnTo>
                  <a:lnTo>
                    <a:pt x="243039" y="169776"/>
                  </a:lnTo>
                  <a:lnTo>
                    <a:pt x="242929" y="170107"/>
                  </a:lnTo>
                  <a:lnTo>
                    <a:pt x="242826" y="170420"/>
                  </a:lnTo>
                  <a:lnTo>
                    <a:pt x="242717" y="170714"/>
                  </a:lnTo>
                  <a:lnTo>
                    <a:pt x="242608" y="170972"/>
                  </a:lnTo>
                  <a:lnTo>
                    <a:pt x="242492" y="171230"/>
                  </a:lnTo>
                  <a:lnTo>
                    <a:pt x="242382" y="171451"/>
                  </a:lnTo>
                  <a:lnTo>
                    <a:pt x="242266" y="171653"/>
                  </a:lnTo>
                  <a:lnTo>
                    <a:pt x="242150" y="171837"/>
                  </a:lnTo>
                  <a:lnTo>
                    <a:pt x="242028" y="172003"/>
                  </a:lnTo>
                  <a:lnTo>
                    <a:pt x="241912" y="172132"/>
                  </a:lnTo>
                  <a:lnTo>
                    <a:pt x="241790" y="172261"/>
                  </a:lnTo>
                  <a:lnTo>
                    <a:pt x="241674" y="172371"/>
                  </a:lnTo>
                  <a:lnTo>
                    <a:pt x="241552" y="172463"/>
                  </a:lnTo>
                  <a:lnTo>
                    <a:pt x="241429" y="172537"/>
                  </a:lnTo>
                  <a:lnTo>
                    <a:pt x="241307" y="172573"/>
                  </a:lnTo>
                  <a:lnTo>
                    <a:pt x="241178" y="172610"/>
                  </a:lnTo>
                  <a:lnTo>
                    <a:pt x="241056" y="172629"/>
                  </a:lnTo>
                  <a:lnTo>
                    <a:pt x="240805" y="172629"/>
                  </a:lnTo>
                  <a:lnTo>
                    <a:pt x="240683" y="172592"/>
                  </a:lnTo>
                  <a:lnTo>
                    <a:pt x="240554" y="172555"/>
                  </a:lnTo>
                  <a:lnTo>
                    <a:pt x="240432" y="172481"/>
                  </a:lnTo>
                  <a:lnTo>
                    <a:pt x="240303" y="172408"/>
                  </a:lnTo>
                  <a:lnTo>
                    <a:pt x="240174" y="172334"/>
                  </a:lnTo>
                  <a:lnTo>
                    <a:pt x="240052" y="172224"/>
                  </a:lnTo>
                  <a:lnTo>
                    <a:pt x="239923" y="172113"/>
                  </a:lnTo>
                  <a:lnTo>
                    <a:pt x="239801" y="171984"/>
                  </a:lnTo>
                  <a:lnTo>
                    <a:pt x="239672" y="171837"/>
                  </a:lnTo>
                  <a:lnTo>
                    <a:pt x="239550" y="171690"/>
                  </a:lnTo>
                  <a:lnTo>
                    <a:pt x="239427" y="171524"/>
                  </a:lnTo>
                  <a:lnTo>
                    <a:pt x="239176" y="171175"/>
                  </a:lnTo>
                  <a:lnTo>
                    <a:pt x="238932" y="170770"/>
                  </a:lnTo>
                  <a:lnTo>
                    <a:pt x="238693" y="170328"/>
                  </a:lnTo>
                  <a:lnTo>
                    <a:pt x="238455" y="169849"/>
                  </a:lnTo>
                  <a:lnTo>
                    <a:pt x="238223" y="169352"/>
                  </a:lnTo>
                  <a:lnTo>
                    <a:pt x="237998" y="168819"/>
                  </a:lnTo>
                  <a:lnTo>
                    <a:pt x="237779" y="168248"/>
                  </a:lnTo>
                  <a:lnTo>
                    <a:pt x="237567" y="167659"/>
                  </a:lnTo>
                  <a:lnTo>
                    <a:pt x="237361" y="167070"/>
                  </a:lnTo>
                  <a:lnTo>
                    <a:pt x="237161" y="166444"/>
                  </a:lnTo>
                  <a:lnTo>
                    <a:pt x="236975" y="165819"/>
                  </a:lnTo>
                  <a:lnTo>
                    <a:pt x="236794" y="165174"/>
                  </a:lnTo>
                  <a:lnTo>
                    <a:pt x="236620" y="164512"/>
                  </a:lnTo>
                  <a:lnTo>
                    <a:pt x="236466" y="163868"/>
                  </a:lnTo>
                  <a:lnTo>
                    <a:pt x="236318" y="163205"/>
                  </a:lnTo>
                  <a:lnTo>
                    <a:pt x="236080" y="162101"/>
                  </a:lnTo>
                  <a:lnTo>
                    <a:pt x="235854" y="160978"/>
                  </a:lnTo>
                  <a:lnTo>
                    <a:pt x="235635" y="159855"/>
                  </a:lnTo>
                  <a:lnTo>
                    <a:pt x="235417" y="158714"/>
                  </a:lnTo>
                  <a:lnTo>
                    <a:pt x="235211" y="157554"/>
                  </a:lnTo>
                  <a:lnTo>
                    <a:pt x="235005" y="156413"/>
                  </a:lnTo>
                  <a:lnTo>
                    <a:pt x="234599" y="154094"/>
                  </a:lnTo>
                  <a:lnTo>
                    <a:pt x="234193" y="151793"/>
                  </a:lnTo>
                  <a:lnTo>
                    <a:pt x="233981" y="150652"/>
                  </a:lnTo>
                  <a:lnTo>
                    <a:pt x="233768" y="149511"/>
                  </a:lnTo>
                  <a:lnTo>
                    <a:pt x="233543" y="148370"/>
                  </a:lnTo>
                  <a:lnTo>
                    <a:pt x="233318" y="147247"/>
                  </a:lnTo>
                  <a:lnTo>
                    <a:pt x="233073" y="146143"/>
                  </a:lnTo>
                  <a:lnTo>
                    <a:pt x="232822" y="145057"/>
                  </a:lnTo>
                  <a:lnTo>
                    <a:pt x="232732" y="144707"/>
                  </a:lnTo>
                  <a:lnTo>
                    <a:pt x="232642" y="144413"/>
                  </a:lnTo>
                  <a:lnTo>
                    <a:pt x="232539" y="144137"/>
                  </a:lnTo>
                  <a:lnTo>
                    <a:pt x="232436" y="143897"/>
                  </a:lnTo>
                  <a:lnTo>
                    <a:pt x="232333" y="143695"/>
                  </a:lnTo>
                  <a:lnTo>
                    <a:pt x="232217" y="143529"/>
                  </a:lnTo>
                  <a:lnTo>
                    <a:pt x="232108" y="143382"/>
                  </a:lnTo>
                  <a:lnTo>
                    <a:pt x="231992" y="143271"/>
                  </a:lnTo>
                  <a:lnTo>
                    <a:pt x="231876" y="143179"/>
                  </a:lnTo>
                  <a:lnTo>
                    <a:pt x="231753" y="143124"/>
                  </a:lnTo>
                  <a:lnTo>
                    <a:pt x="231638" y="143087"/>
                  </a:lnTo>
                  <a:lnTo>
                    <a:pt x="231515" y="143087"/>
                  </a:lnTo>
                  <a:lnTo>
                    <a:pt x="231399" y="143106"/>
                  </a:lnTo>
                  <a:lnTo>
                    <a:pt x="231277" y="143161"/>
                  </a:lnTo>
                  <a:lnTo>
                    <a:pt x="231161" y="143235"/>
                  </a:lnTo>
                  <a:lnTo>
                    <a:pt x="231052" y="143327"/>
                  </a:lnTo>
                  <a:lnTo>
                    <a:pt x="230717" y="143087"/>
                  </a:lnTo>
                  <a:lnTo>
                    <a:pt x="230382" y="142848"/>
                  </a:lnTo>
                  <a:lnTo>
                    <a:pt x="230028" y="142646"/>
                  </a:lnTo>
                  <a:lnTo>
                    <a:pt x="229674" y="142443"/>
                  </a:lnTo>
                  <a:lnTo>
                    <a:pt x="229307" y="142259"/>
                  </a:lnTo>
                  <a:lnTo>
                    <a:pt x="228934" y="142112"/>
                  </a:lnTo>
                  <a:lnTo>
                    <a:pt x="228560" y="141965"/>
                  </a:lnTo>
                  <a:lnTo>
                    <a:pt x="228174" y="141854"/>
                  </a:lnTo>
                  <a:lnTo>
                    <a:pt x="227788" y="141762"/>
                  </a:lnTo>
                  <a:lnTo>
                    <a:pt x="227402" y="141689"/>
                  </a:lnTo>
                  <a:lnTo>
                    <a:pt x="227009" y="141633"/>
                  </a:lnTo>
                  <a:lnTo>
                    <a:pt x="226616" y="141597"/>
                  </a:lnTo>
                  <a:lnTo>
                    <a:pt x="226223" y="141597"/>
                  </a:lnTo>
                  <a:lnTo>
                    <a:pt x="225824" y="141633"/>
                  </a:lnTo>
                  <a:lnTo>
                    <a:pt x="225432" y="141670"/>
                  </a:lnTo>
                  <a:lnTo>
                    <a:pt x="225045" y="141762"/>
                  </a:lnTo>
                  <a:lnTo>
                    <a:pt x="224653" y="141854"/>
                  </a:lnTo>
                  <a:lnTo>
                    <a:pt x="224273" y="142001"/>
                  </a:lnTo>
                  <a:lnTo>
                    <a:pt x="223893" y="142167"/>
                  </a:lnTo>
                  <a:lnTo>
                    <a:pt x="223513" y="142351"/>
                  </a:lnTo>
                  <a:lnTo>
                    <a:pt x="223146" y="142590"/>
                  </a:lnTo>
                  <a:lnTo>
                    <a:pt x="222786" y="142848"/>
                  </a:lnTo>
                  <a:lnTo>
                    <a:pt x="222432" y="143143"/>
                  </a:lnTo>
                  <a:lnTo>
                    <a:pt x="222084" y="143474"/>
                  </a:lnTo>
                  <a:lnTo>
                    <a:pt x="221749" y="143824"/>
                  </a:lnTo>
                  <a:lnTo>
                    <a:pt x="221588" y="144026"/>
                  </a:lnTo>
                  <a:lnTo>
                    <a:pt x="221427" y="144229"/>
                  </a:lnTo>
                  <a:lnTo>
                    <a:pt x="221266" y="144449"/>
                  </a:lnTo>
                  <a:lnTo>
                    <a:pt x="221112" y="144670"/>
                  </a:lnTo>
                  <a:lnTo>
                    <a:pt x="220964" y="144891"/>
                  </a:lnTo>
                  <a:lnTo>
                    <a:pt x="220809" y="145130"/>
                  </a:lnTo>
                  <a:lnTo>
                    <a:pt x="220668" y="145388"/>
                  </a:lnTo>
                  <a:lnTo>
                    <a:pt x="220526" y="145646"/>
                  </a:lnTo>
                  <a:lnTo>
                    <a:pt x="220384" y="145922"/>
                  </a:lnTo>
                  <a:lnTo>
                    <a:pt x="220249" y="146198"/>
                  </a:lnTo>
                  <a:lnTo>
                    <a:pt x="220120" y="146492"/>
                  </a:lnTo>
                  <a:lnTo>
                    <a:pt x="219992" y="146787"/>
                  </a:lnTo>
                  <a:lnTo>
                    <a:pt x="219863" y="147100"/>
                  </a:lnTo>
                  <a:lnTo>
                    <a:pt x="219747" y="147413"/>
                  </a:lnTo>
                  <a:lnTo>
                    <a:pt x="219663" y="147652"/>
                  </a:lnTo>
                  <a:lnTo>
                    <a:pt x="219599" y="147891"/>
                  </a:lnTo>
                  <a:lnTo>
                    <a:pt x="219535" y="148149"/>
                  </a:lnTo>
                  <a:lnTo>
                    <a:pt x="219483" y="148407"/>
                  </a:lnTo>
                  <a:lnTo>
                    <a:pt x="219432" y="148664"/>
                  </a:lnTo>
                  <a:lnTo>
                    <a:pt x="219399" y="148940"/>
                  </a:lnTo>
                  <a:lnTo>
                    <a:pt x="219367" y="149217"/>
                  </a:lnTo>
                  <a:lnTo>
                    <a:pt x="219341" y="149493"/>
                  </a:lnTo>
                  <a:lnTo>
                    <a:pt x="219329" y="149769"/>
                  </a:lnTo>
                  <a:lnTo>
                    <a:pt x="219322" y="150045"/>
                  </a:lnTo>
                  <a:lnTo>
                    <a:pt x="219322" y="150321"/>
                  </a:lnTo>
                  <a:lnTo>
                    <a:pt x="219322" y="150597"/>
                  </a:lnTo>
                  <a:lnTo>
                    <a:pt x="219335" y="150873"/>
                  </a:lnTo>
                  <a:lnTo>
                    <a:pt x="219354" y="151149"/>
                  </a:lnTo>
                  <a:lnTo>
                    <a:pt x="219380" y="151407"/>
                  </a:lnTo>
                  <a:lnTo>
                    <a:pt x="219412" y="151683"/>
                  </a:lnTo>
                  <a:lnTo>
                    <a:pt x="219451" y="151941"/>
                  </a:lnTo>
                  <a:lnTo>
                    <a:pt x="219490" y="152180"/>
                  </a:lnTo>
                  <a:lnTo>
                    <a:pt x="219541" y="152419"/>
                  </a:lnTo>
                  <a:lnTo>
                    <a:pt x="219593" y="152658"/>
                  </a:lnTo>
                  <a:lnTo>
                    <a:pt x="219657" y="152879"/>
                  </a:lnTo>
                  <a:lnTo>
                    <a:pt x="219721" y="153100"/>
                  </a:lnTo>
                  <a:lnTo>
                    <a:pt x="219786" y="153303"/>
                  </a:lnTo>
                  <a:lnTo>
                    <a:pt x="219863" y="153505"/>
                  </a:lnTo>
                  <a:lnTo>
                    <a:pt x="219940" y="153671"/>
                  </a:lnTo>
                  <a:lnTo>
                    <a:pt x="220024" y="153836"/>
                  </a:lnTo>
                  <a:lnTo>
                    <a:pt x="220108" y="153984"/>
                  </a:lnTo>
                  <a:lnTo>
                    <a:pt x="220204" y="154112"/>
                  </a:lnTo>
                  <a:lnTo>
                    <a:pt x="220294" y="154223"/>
                  </a:lnTo>
                  <a:lnTo>
                    <a:pt x="220397" y="154333"/>
                  </a:lnTo>
                  <a:lnTo>
                    <a:pt x="220500" y="154407"/>
                  </a:lnTo>
                  <a:lnTo>
                    <a:pt x="220603" y="154462"/>
                  </a:lnTo>
                  <a:lnTo>
                    <a:pt x="220584" y="154646"/>
                  </a:lnTo>
                  <a:lnTo>
                    <a:pt x="220571" y="154830"/>
                  </a:lnTo>
                  <a:lnTo>
                    <a:pt x="220565" y="155051"/>
                  </a:lnTo>
                  <a:lnTo>
                    <a:pt x="220565" y="155162"/>
                  </a:lnTo>
                  <a:lnTo>
                    <a:pt x="220577" y="155272"/>
                  </a:lnTo>
                  <a:lnTo>
                    <a:pt x="220648" y="156929"/>
                  </a:lnTo>
                  <a:lnTo>
                    <a:pt x="220738" y="158567"/>
                  </a:lnTo>
                  <a:lnTo>
                    <a:pt x="220841" y="160205"/>
                  </a:lnTo>
                  <a:lnTo>
                    <a:pt x="220957" y="161861"/>
                  </a:lnTo>
                  <a:lnTo>
                    <a:pt x="221080" y="163499"/>
                  </a:lnTo>
                  <a:lnTo>
                    <a:pt x="221221" y="165138"/>
                  </a:lnTo>
                  <a:lnTo>
                    <a:pt x="221376" y="166757"/>
                  </a:lnTo>
                  <a:lnTo>
                    <a:pt x="221537" y="168395"/>
                  </a:lnTo>
                  <a:lnTo>
                    <a:pt x="221711" y="170015"/>
                  </a:lnTo>
                  <a:lnTo>
                    <a:pt x="221904" y="171635"/>
                  </a:lnTo>
                  <a:lnTo>
                    <a:pt x="222103" y="173236"/>
                  </a:lnTo>
                  <a:lnTo>
                    <a:pt x="222309" y="174837"/>
                  </a:lnTo>
                  <a:lnTo>
                    <a:pt x="222535" y="176420"/>
                  </a:lnTo>
                  <a:lnTo>
                    <a:pt x="222766" y="178003"/>
                  </a:lnTo>
                  <a:lnTo>
                    <a:pt x="223011" y="179568"/>
                  </a:lnTo>
                  <a:lnTo>
                    <a:pt x="223268" y="181132"/>
                  </a:lnTo>
                  <a:lnTo>
                    <a:pt x="223532" y="182678"/>
                  </a:lnTo>
                  <a:lnTo>
                    <a:pt x="223809" y="184206"/>
                  </a:lnTo>
                  <a:lnTo>
                    <a:pt x="224093" y="185715"/>
                  </a:lnTo>
                  <a:lnTo>
                    <a:pt x="224389" y="187224"/>
                  </a:lnTo>
                  <a:lnTo>
                    <a:pt x="224698" y="188697"/>
                  </a:lnTo>
                  <a:lnTo>
                    <a:pt x="225013" y="190169"/>
                  </a:lnTo>
                  <a:lnTo>
                    <a:pt x="225341" y="191623"/>
                  </a:lnTo>
                  <a:lnTo>
                    <a:pt x="225676" y="193059"/>
                  </a:lnTo>
                  <a:lnTo>
                    <a:pt x="226017" y="194476"/>
                  </a:lnTo>
                  <a:lnTo>
                    <a:pt x="226371" y="195857"/>
                  </a:lnTo>
                  <a:lnTo>
                    <a:pt x="226732" y="197237"/>
                  </a:lnTo>
                  <a:lnTo>
                    <a:pt x="227105" y="198581"/>
                  </a:lnTo>
                  <a:lnTo>
                    <a:pt x="227485" y="199906"/>
                  </a:lnTo>
                  <a:lnTo>
                    <a:pt x="227871" y="201213"/>
                  </a:lnTo>
                  <a:lnTo>
                    <a:pt x="228264" y="202501"/>
                  </a:lnTo>
                  <a:lnTo>
                    <a:pt x="228670" y="203753"/>
                  </a:lnTo>
                  <a:lnTo>
                    <a:pt x="229082" y="204986"/>
                  </a:lnTo>
                  <a:lnTo>
                    <a:pt x="229500" y="206182"/>
                  </a:lnTo>
                  <a:lnTo>
                    <a:pt x="229925" y="207360"/>
                  </a:lnTo>
                  <a:lnTo>
                    <a:pt x="230363" y="208502"/>
                  </a:lnTo>
                  <a:lnTo>
                    <a:pt x="230801" y="209624"/>
                  </a:lnTo>
                  <a:lnTo>
                    <a:pt x="231251" y="210710"/>
                  </a:lnTo>
                  <a:lnTo>
                    <a:pt x="231702" y="211778"/>
                  </a:lnTo>
                  <a:lnTo>
                    <a:pt x="232165" y="212790"/>
                  </a:lnTo>
                  <a:lnTo>
                    <a:pt x="232629" y="213784"/>
                  </a:lnTo>
                  <a:lnTo>
                    <a:pt x="233105" y="214741"/>
                  </a:lnTo>
                  <a:lnTo>
                    <a:pt x="233582" y="215680"/>
                  </a:lnTo>
                  <a:lnTo>
                    <a:pt x="234071" y="216563"/>
                  </a:lnTo>
                  <a:lnTo>
                    <a:pt x="234560" y="217410"/>
                  </a:lnTo>
                  <a:lnTo>
                    <a:pt x="235056" y="218238"/>
                  </a:lnTo>
                  <a:lnTo>
                    <a:pt x="235558" y="219011"/>
                  </a:lnTo>
                  <a:lnTo>
                    <a:pt x="236067" y="219748"/>
                  </a:lnTo>
                  <a:lnTo>
                    <a:pt x="236575" y="220465"/>
                  </a:lnTo>
                  <a:lnTo>
                    <a:pt x="237090" y="221128"/>
                  </a:lnTo>
                  <a:lnTo>
                    <a:pt x="237612" y="221735"/>
                  </a:lnTo>
                  <a:lnTo>
                    <a:pt x="238140" y="222324"/>
                  </a:lnTo>
                  <a:lnTo>
                    <a:pt x="238404" y="222600"/>
                  </a:lnTo>
                  <a:lnTo>
                    <a:pt x="238668" y="222858"/>
                  </a:lnTo>
                  <a:lnTo>
                    <a:pt x="238938" y="223116"/>
                  </a:lnTo>
                  <a:lnTo>
                    <a:pt x="239202" y="223355"/>
                  </a:lnTo>
                  <a:lnTo>
                    <a:pt x="239472" y="223576"/>
                  </a:lnTo>
                  <a:lnTo>
                    <a:pt x="239743" y="223797"/>
                  </a:lnTo>
                  <a:lnTo>
                    <a:pt x="240013" y="224018"/>
                  </a:lnTo>
                  <a:lnTo>
                    <a:pt x="240284" y="224202"/>
                  </a:lnTo>
                  <a:lnTo>
                    <a:pt x="240554" y="224386"/>
                  </a:lnTo>
                  <a:lnTo>
                    <a:pt x="240831" y="224570"/>
                  </a:lnTo>
                  <a:lnTo>
                    <a:pt x="241101" y="224735"/>
                  </a:lnTo>
                  <a:lnTo>
                    <a:pt x="241378" y="224883"/>
                  </a:lnTo>
                  <a:lnTo>
                    <a:pt x="241655" y="225012"/>
                  </a:lnTo>
                  <a:lnTo>
                    <a:pt x="241932" y="225140"/>
                  </a:lnTo>
                  <a:lnTo>
                    <a:pt x="242208" y="225251"/>
                  </a:lnTo>
                  <a:lnTo>
                    <a:pt x="242485" y="225361"/>
                  </a:lnTo>
                  <a:lnTo>
                    <a:pt x="242762" y="225453"/>
                  </a:lnTo>
                  <a:lnTo>
                    <a:pt x="243039" y="225527"/>
                  </a:lnTo>
                  <a:lnTo>
                    <a:pt x="243322" y="225582"/>
                  </a:lnTo>
                  <a:lnTo>
                    <a:pt x="243599" y="225637"/>
                  </a:lnTo>
                  <a:lnTo>
                    <a:pt x="243882" y="225674"/>
                  </a:lnTo>
                  <a:lnTo>
                    <a:pt x="244165" y="225711"/>
                  </a:lnTo>
                  <a:lnTo>
                    <a:pt x="244449" y="225729"/>
                  </a:lnTo>
                  <a:lnTo>
                    <a:pt x="244726" y="225729"/>
                  </a:lnTo>
                  <a:lnTo>
                    <a:pt x="244899" y="227791"/>
                  </a:lnTo>
                  <a:lnTo>
                    <a:pt x="245060" y="229871"/>
                  </a:lnTo>
                  <a:lnTo>
                    <a:pt x="245221" y="231932"/>
                  </a:lnTo>
                  <a:lnTo>
                    <a:pt x="245369" y="233994"/>
                  </a:lnTo>
                  <a:lnTo>
                    <a:pt x="245511" y="236037"/>
                  </a:lnTo>
                  <a:lnTo>
                    <a:pt x="245646" y="238098"/>
                  </a:lnTo>
                  <a:lnTo>
                    <a:pt x="245775" y="240123"/>
                  </a:lnTo>
                  <a:lnTo>
                    <a:pt x="245897" y="242166"/>
                  </a:lnTo>
                  <a:lnTo>
                    <a:pt x="246013" y="244190"/>
                  </a:lnTo>
                  <a:lnTo>
                    <a:pt x="246123" y="246215"/>
                  </a:lnTo>
                  <a:lnTo>
                    <a:pt x="246226" y="248240"/>
                  </a:lnTo>
                  <a:lnTo>
                    <a:pt x="246316" y="250246"/>
                  </a:lnTo>
                  <a:lnTo>
                    <a:pt x="246406" y="252252"/>
                  </a:lnTo>
                  <a:lnTo>
                    <a:pt x="246490" y="254258"/>
                  </a:lnTo>
                  <a:lnTo>
                    <a:pt x="246560" y="256265"/>
                  </a:lnTo>
                  <a:lnTo>
                    <a:pt x="246625" y="258252"/>
                  </a:lnTo>
                  <a:lnTo>
                    <a:pt x="246689" y="260240"/>
                  </a:lnTo>
                  <a:lnTo>
                    <a:pt x="246741" y="262210"/>
                  </a:lnTo>
                  <a:lnTo>
                    <a:pt x="246792" y="264179"/>
                  </a:lnTo>
                  <a:lnTo>
                    <a:pt x="246831" y="266149"/>
                  </a:lnTo>
                  <a:lnTo>
                    <a:pt x="246863" y="268118"/>
                  </a:lnTo>
                  <a:lnTo>
                    <a:pt x="246889" y="270069"/>
                  </a:lnTo>
                  <a:lnTo>
                    <a:pt x="246914" y="272038"/>
                  </a:lnTo>
                  <a:lnTo>
                    <a:pt x="246927" y="273971"/>
                  </a:lnTo>
                  <a:lnTo>
                    <a:pt x="246934" y="275922"/>
                  </a:lnTo>
                  <a:lnTo>
                    <a:pt x="246934" y="277855"/>
                  </a:lnTo>
                  <a:lnTo>
                    <a:pt x="246927" y="279787"/>
                  </a:lnTo>
                  <a:lnTo>
                    <a:pt x="246921" y="281720"/>
                  </a:lnTo>
                  <a:lnTo>
                    <a:pt x="246902" y="283634"/>
                  </a:lnTo>
                  <a:lnTo>
                    <a:pt x="246876" y="285548"/>
                  </a:lnTo>
                  <a:lnTo>
                    <a:pt x="246844" y="287462"/>
                  </a:lnTo>
                  <a:lnTo>
                    <a:pt x="246805" y="289377"/>
                  </a:lnTo>
                  <a:lnTo>
                    <a:pt x="246766" y="291272"/>
                  </a:lnTo>
                  <a:lnTo>
                    <a:pt x="246715" y="293168"/>
                  </a:lnTo>
                  <a:lnTo>
                    <a:pt x="246657" y="295064"/>
                  </a:lnTo>
                  <a:lnTo>
                    <a:pt x="246593" y="296941"/>
                  </a:lnTo>
                  <a:lnTo>
                    <a:pt x="246528" y="298819"/>
                  </a:lnTo>
                  <a:lnTo>
                    <a:pt x="246451" y="300696"/>
                  </a:lnTo>
                  <a:lnTo>
                    <a:pt x="246367" y="302574"/>
                  </a:lnTo>
                  <a:lnTo>
                    <a:pt x="246284" y="304433"/>
                  </a:lnTo>
                  <a:lnTo>
                    <a:pt x="246187" y="306292"/>
                  </a:lnTo>
                  <a:lnTo>
                    <a:pt x="246090" y="308151"/>
                  </a:lnTo>
                  <a:lnTo>
                    <a:pt x="245981" y="310010"/>
                  </a:lnTo>
                  <a:lnTo>
                    <a:pt x="245872" y="311850"/>
                  </a:lnTo>
                  <a:lnTo>
                    <a:pt x="245749" y="313691"/>
                  </a:lnTo>
                  <a:lnTo>
                    <a:pt x="245627" y="315531"/>
                  </a:lnTo>
                  <a:lnTo>
                    <a:pt x="245498" y="317353"/>
                  </a:lnTo>
                  <a:lnTo>
                    <a:pt x="245363" y="319194"/>
                  </a:lnTo>
                  <a:lnTo>
                    <a:pt x="245221" y="321016"/>
                  </a:lnTo>
                  <a:lnTo>
                    <a:pt x="245073" y="322820"/>
                  </a:lnTo>
                  <a:lnTo>
                    <a:pt x="244919" y="324642"/>
                  </a:lnTo>
                  <a:lnTo>
                    <a:pt x="244758" y="326446"/>
                  </a:lnTo>
                  <a:lnTo>
                    <a:pt x="244590" y="328250"/>
                  </a:lnTo>
                  <a:lnTo>
                    <a:pt x="244417" y="330053"/>
                  </a:lnTo>
                  <a:lnTo>
                    <a:pt x="244243" y="331839"/>
                  </a:lnTo>
                  <a:lnTo>
                    <a:pt x="244056" y="333643"/>
                  </a:lnTo>
                  <a:lnTo>
                    <a:pt x="243869" y="335428"/>
                  </a:lnTo>
                  <a:lnTo>
                    <a:pt x="243670" y="337195"/>
                  </a:lnTo>
                  <a:lnTo>
                    <a:pt x="243470" y="338980"/>
                  </a:lnTo>
                  <a:lnTo>
                    <a:pt x="243264" y="340747"/>
                  </a:lnTo>
                  <a:lnTo>
                    <a:pt x="243052" y="342514"/>
                  </a:lnTo>
                  <a:lnTo>
                    <a:pt x="242833" y="344281"/>
                  </a:lnTo>
                  <a:lnTo>
                    <a:pt x="242614" y="346048"/>
                  </a:lnTo>
                  <a:lnTo>
                    <a:pt x="242382" y="347797"/>
                  </a:lnTo>
                  <a:lnTo>
                    <a:pt x="242376" y="347962"/>
                  </a:lnTo>
                  <a:lnTo>
                    <a:pt x="242363" y="348110"/>
                  </a:lnTo>
                  <a:lnTo>
                    <a:pt x="242344" y="348238"/>
                  </a:lnTo>
                  <a:lnTo>
                    <a:pt x="242324" y="348367"/>
                  </a:lnTo>
                  <a:lnTo>
                    <a:pt x="242086" y="350153"/>
                  </a:lnTo>
                  <a:lnTo>
                    <a:pt x="241835" y="351920"/>
                  </a:lnTo>
                  <a:lnTo>
                    <a:pt x="241584" y="353687"/>
                  </a:lnTo>
                  <a:lnTo>
                    <a:pt x="241320" y="355453"/>
                  </a:lnTo>
                  <a:lnTo>
                    <a:pt x="241056" y="357220"/>
                  </a:lnTo>
                  <a:lnTo>
                    <a:pt x="240786" y="358987"/>
                  </a:lnTo>
                  <a:lnTo>
                    <a:pt x="240509" y="360736"/>
                  </a:lnTo>
                  <a:lnTo>
                    <a:pt x="240232" y="362484"/>
                  </a:lnTo>
                  <a:lnTo>
                    <a:pt x="239942" y="364233"/>
                  </a:lnTo>
                  <a:lnTo>
                    <a:pt x="239646" y="365963"/>
                  </a:lnTo>
                  <a:lnTo>
                    <a:pt x="239350" y="367712"/>
                  </a:lnTo>
                  <a:lnTo>
                    <a:pt x="239047" y="369442"/>
                  </a:lnTo>
                  <a:lnTo>
                    <a:pt x="238738" y="371172"/>
                  </a:lnTo>
                  <a:lnTo>
                    <a:pt x="238423" y="372902"/>
                  </a:lnTo>
                  <a:lnTo>
                    <a:pt x="238101" y="374632"/>
                  </a:lnTo>
                  <a:lnTo>
                    <a:pt x="237773" y="376344"/>
                  </a:lnTo>
                  <a:lnTo>
                    <a:pt x="237444" y="378056"/>
                  </a:lnTo>
                  <a:lnTo>
                    <a:pt x="237110" y="379768"/>
                  </a:lnTo>
                  <a:lnTo>
                    <a:pt x="236762" y="381479"/>
                  </a:lnTo>
                  <a:lnTo>
                    <a:pt x="236414" y="383173"/>
                  </a:lnTo>
                  <a:lnTo>
                    <a:pt x="236067" y="384866"/>
                  </a:lnTo>
                  <a:lnTo>
                    <a:pt x="235706" y="386559"/>
                  </a:lnTo>
                  <a:lnTo>
                    <a:pt x="235346" y="388253"/>
                  </a:lnTo>
                  <a:lnTo>
                    <a:pt x="234979" y="389946"/>
                  </a:lnTo>
                  <a:lnTo>
                    <a:pt x="234605" y="391621"/>
                  </a:lnTo>
                  <a:lnTo>
                    <a:pt x="234226" y="393296"/>
                  </a:lnTo>
                  <a:lnTo>
                    <a:pt x="233839" y="394971"/>
                  </a:lnTo>
                  <a:lnTo>
                    <a:pt x="233453" y="396646"/>
                  </a:lnTo>
                  <a:lnTo>
                    <a:pt x="233060" y="398302"/>
                  </a:lnTo>
                  <a:lnTo>
                    <a:pt x="232661" y="399959"/>
                  </a:lnTo>
                  <a:lnTo>
                    <a:pt x="232256" y="401615"/>
                  </a:lnTo>
                  <a:lnTo>
                    <a:pt x="231850" y="403272"/>
                  </a:lnTo>
                  <a:lnTo>
                    <a:pt x="231753" y="403382"/>
                  </a:lnTo>
                  <a:lnTo>
                    <a:pt x="231670" y="403493"/>
                  </a:lnTo>
                  <a:lnTo>
                    <a:pt x="231580" y="403640"/>
                  </a:lnTo>
                  <a:lnTo>
                    <a:pt x="231502" y="403805"/>
                  </a:lnTo>
                  <a:lnTo>
                    <a:pt x="231425" y="403971"/>
                  </a:lnTo>
                  <a:lnTo>
                    <a:pt x="231361" y="404174"/>
                  </a:lnTo>
                  <a:lnTo>
                    <a:pt x="231296" y="404376"/>
                  </a:lnTo>
                  <a:lnTo>
                    <a:pt x="231238" y="404597"/>
                  </a:lnTo>
                  <a:lnTo>
                    <a:pt x="231181" y="404818"/>
                  </a:lnTo>
                  <a:lnTo>
                    <a:pt x="231135" y="405075"/>
                  </a:lnTo>
                  <a:lnTo>
                    <a:pt x="231090" y="405315"/>
                  </a:lnTo>
                  <a:lnTo>
                    <a:pt x="231052" y="405591"/>
                  </a:lnTo>
                  <a:lnTo>
                    <a:pt x="231020" y="405849"/>
                  </a:lnTo>
                  <a:lnTo>
                    <a:pt x="230994" y="406143"/>
                  </a:lnTo>
                  <a:lnTo>
                    <a:pt x="230974" y="406419"/>
                  </a:lnTo>
                  <a:lnTo>
                    <a:pt x="230962" y="406714"/>
                  </a:lnTo>
                  <a:lnTo>
                    <a:pt x="230556" y="408297"/>
                  </a:lnTo>
                  <a:lnTo>
                    <a:pt x="230138" y="409898"/>
                  </a:lnTo>
                  <a:lnTo>
                    <a:pt x="229719" y="411481"/>
                  </a:lnTo>
                  <a:lnTo>
                    <a:pt x="229294" y="413082"/>
                  </a:lnTo>
                  <a:lnTo>
                    <a:pt x="228863" y="414665"/>
                  </a:lnTo>
                  <a:lnTo>
                    <a:pt x="228432" y="416248"/>
                  </a:lnTo>
                  <a:lnTo>
                    <a:pt x="227994" y="417831"/>
                  </a:lnTo>
                  <a:lnTo>
                    <a:pt x="227550" y="419395"/>
                  </a:lnTo>
                  <a:lnTo>
                    <a:pt x="227105" y="420978"/>
                  </a:lnTo>
                  <a:lnTo>
                    <a:pt x="226648" y="422543"/>
                  </a:lnTo>
                  <a:lnTo>
                    <a:pt x="226191" y="424107"/>
                  </a:lnTo>
                  <a:lnTo>
                    <a:pt x="225734" y="425690"/>
                  </a:lnTo>
                  <a:lnTo>
                    <a:pt x="225264" y="427236"/>
                  </a:lnTo>
                  <a:lnTo>
                    <a:pt x="224794" y="428801"/>
                  </a:lnTo>
                  <a:lnTo>
                    <a:pt x="224318" y="430365"/>
                  </a:lnTo>
                  <a:lnTo>
                    <a:pt x="223835" y="431911"/>
                  </a:lnTo>
                  <a:lnTo>
                    <a:pt x="223500" y="430880"/>
                  </a:lnTo>
                  <a:lnTo>
                    <a:pt x="223159" y="429868"/>
                  </a:lnTo>
                  <a:lnTo>
                    <a:pt x="222811" y="428874"/>
                  </a:lnTo>
                  <a:lnTo>
                    <a:pt x="222457" y="427917"/>
                  </a:lnTo>
                  <a:lnTo>
                    <a:pt x="222097" y="426960"/>
                  </a:lnTo>
                  <a:lnTo>
                    <a:pt x="221730" y="426058"/>
                  </a:lnTo>
                  <a:lnTo>
                    <a:pt x="221356" y="425156"/>
                  </a:lnTo>
                  <a:lnTo>
                    <a:pt x="220977" y="424291"/>
                  </a:lnTo>
                  <a:lnTo>
                    <a:pt x="220597" y="423463"/>
                  </a:lnTo>
                  <a:lnTo>
                    <a:pt x="220211" y="422653"/>
                  </a:lnTo>
                  <a:lnTo>
                    <a:pt x="219811" y="421862"/>
                  </a:lnTo>
                  <a:lnTo>
                    <a:pt x="219412" y="421125"/>
                  </a:lnTo>
                  <a:lnTo>
                    <a:pt x="219013" y="420408"/>
                  </a:lnTo>
                  <a:lnTo>
                    <a:pt x="218601" y="419708"/>
                  </a:lnTo>
                  <a:lnTo>
                    <a:pt x="218189" y="419064"/>
                  </a:lnTo>
                  <a:lnTo>
                    <a:pt x="217777" y="418438"/>
                  </a:lnTo>
                  <a:lnTo>
                    <a:pt x="217352" y="417849"/>
                  </a:lnTo>
                  <a:lnTo>
                    <a:pt x="216927" y="417297"/>
                  </a:lnTo>
                  <a:lnTo>
                    <a:pt x="216496" y="416782"/>
                  </a:lnTo>
                  <a:lnTo>
                    <a:pt x="216065" y="416303"/>
                  </a:lnTo>
                  <a:lnTo>
                    <a:pt x="215627" y="415861"/>
                  </a:lnTo>
                  <a:lnTo>
                    <a:pt x="215189" y="415456"/>
                  </a:lnTo>
                  <a:lnTo>
                    <a:pt x="214745" y="415107"/>
                  </a:lnTo>
                  <a:lnTo>
                    <a:pt x="214294" y="414775"/>
                  </a:lnTo>
                  <a:lnTo>
                    <a:pt x="213844" y="414499"/>
                  </a:lnTo>
                  <a:lnTo>
                    <a:pt x="213393" y="414260"/>
                  </a:lnTo>
                  <a:lnTo>
                    <a:pt x="212936" y="414058"/>
                  </a:lnTo>
                  <a:lnTo>
                    <a:pt x="212704" y="413984"/>
                  </a:lnTo>
                  <a:lnTo>
                    <a:pt x="212479" y="413910"/>
                  </a:lnTo>
                  <a:lnTo>
                    <a:pt x="212247" y="413837"/>
                  </a:lnTo>
                  <a:lnTo>
                    <a:pt x="212015" y="413800"/>
                  </a:lnTo>
                  <a:lnTo>
                    <a:pt x="211783" y="413763"/>
                  </a:lnTo>
                  <a:lnTo>
                    <a:pt x="211552" y="413726"/>
                  </a:lnTo>
                  <a:lnTo>
                    <a:pt x="211320" y="413726"/>
                  </a:lnTo>
                  <a:lnTo>
                    <a:pt x="211082" y="413708"/>
                  </a:lnTo>
                  <a:lnTo>
                    <a:pt x="210850" y="413726"/>
                  </a:lnTo>
                  <a:lnTo>
                    <a:pt x="210618" y="413745"/>
                  </a:lnTo>
                  <a:lnTo>
                    <a:pt x="210535" y="406235"/>
                  </a:lnTo>
                  <a:lnTo>
                    <a:pt x="210502" y="402499"/>
                  </a:lnTo>
                  <a:lnTo>
                    <a:pt x="210470" y="398799"/>
                  </a:lnTo>
                  <a:lnTo>
                    <a:pt x="210451" y="395100"/>
                  </a:lnTo>
                  <a:lnTo>
                    <a:pt x="210432" y="391455"/>
                  </a:lnTo>
                  <a:lnTo>
                    <a:pt x="210419" y="387811"/>
                  </a:lnTo>
                  <a:lnTo>
                    <a:pt x="210419" y="384203"/>
                  </a:lnTo>
                  <a:lnTo>
                    <a:pt x="210432" y="359171"/>
                  </a:lnTo>
                  <a:lnTo>
                    <a:pt x="210432" y="346637"/>
                  </a:lnTo>
                  <a:lnTo>
                    <a:pt x="210432" y="334121"/>
                  </a:lnTo>
                  <a:lnTo>
                    <a:pt x="210425" y="321605"/>
                  </a:lnTo>
                  <a:lnTo>
                    <a:pt x="210412" y="309071"/>
                  </a:lnTo>
                  <a:lnTo>
                    <a:pt x="210386" y="296537"/>
                  </a:lnTo>
                  <a:lnTo>
                    <a:pt x="210361" y="284021"/>
                  </a:lnTo>
                  <a:lnTo>
                    <a:pt x="210329" y="271486"/>
                  </a:lnTo>
                  <a:lnTo>
                    <a:pt x="210283" y="258970"/>
                  </a:lnTo>
                  <a:lnTo>
                    <a:pt x="210232" y="246436"/>
                  </a:lnTo>
                  <a:lnTo>
                    <a:pt x="210168" y="233920"/>
                  </a:lnTo>
                  <a:lnTo>
                    <a:pt x="210097" y="221386"/>
                  </a:lnTo>
                  <a:lnTo>
                    <a:pt x="210013" y="208870"/>
                  </a:lnTo>
                  <a:lnTo>
                    <a:pt x="209923" y="196354"/>
                  </a:lnTo>
                  <a:lnTo>
                    <a:pt x="209814" y="183838"/>
                  </a:lnTo>
                  <a:lnTo>
                    <a:pt x="209807" y="183433"/>
                  </a:lnTo>
                  <a:lnTo>
                    <a:pt x="209794" y="183065"/>
                  </a:lnTo>
                  <a:lnTo>
                    <a:pt x="209781" y="182697"/>
                  </a:lnTo>
                  <a:lnTo>
                    <a:pt x="209756" y="182329"/>
                  </a:lnTo>
                  <a:lnTo>
                    <a:pt x="209723" y="181997"/>
                  </a:lnTo>
                  <a:lnTo>
                    <a:pt x="209691" y="181666"/>
                  </a:lnTo>
                  <a:lnTo>
                    <a:pt x="209646" y="181335"/>
                  </a:lnTo>
                  <a:lnTo>
                    <a:pt x="209601" y="181040"/>
                  </a:lnTo>
                  <a:lnTo>
                    <a:pt x="209550" y="180746"/>
                  </a:lnTo>
                  <a:lnTo>
                    <a:pt x="209498" y="180470"/>
                  </a:lnTo>
                  <a:lnTo>
                    <a:pt x="209434" y="180193"/>
                  </a:lnTo>
                  <a:lnTo>
                    <a:pt x="209369" y="179936"/>
                  </a:lnTo>
                  <a:lnTo>
                    <a:pt x="209305" y="179697"/>
                  </a:lnTo>
                  <a:lnTo>
                    <a:pt x="209228" y="179457"/>
                  </a:lnTo>
                  <a:lnTo>
                    <a:pt x="209157" y="179236"/>
                  </a:lnTo>
                  <a:lnTo>
                    <a:pt x="209073" y="179034"/>
                  </a:lnTo>
                  <a:lnTo>
                    <a:pt x="208989" y="178831"/>
                  </a:lnTo>
                  <a:lnTo>
                    <a:pt x="208906" y="178647"/>
                  </a:lnTo>
                  <a:lnTo>
                    <a:pt x="208816" y="178482"/>
                  </a:lnTo>
                  <a:lnTo>
                    <a:pt x="208726" y="178334"/>
                  </a:lnTo>
                  <a:lnTo>
                    <a:pt x="208629" y="178187"/>
                  </a:lnTo>
                  <a:lnTo>
                    <a:pt x="208539" y="178040"/>
                  </a:lnTo>
                  <a:lnTo>
                    <a:pt x="208436" y="177930"/>
                  </a:lnTo>
                  <a:lnTo>
                    <a:pt x="208339" y="177819"/>
                  </a:lnTo>
                  <a:lnTo>
                    <a:pt x="208236" y="177709"/>
                  </a:lnTo>
                  <a:lnTo>
                    <a:pt x="208133" y="177635"/>
                  </a:lnTo>
                  <a:lnTo>
                    <a:pt x="208030" y="177561"/>
                  </a:lnTo>
                  <a:lnTo>
                    <a:pt x="207921" y="177488"/>
                  </a:lnTo>
                  <a:lnTo>
                    <a:pt x="207818" y="177451"/>
                  </a:lnTo>
                  <a:lnTo>
                    <a:pt x="207708" y="177414"/>
                  </a:lnTo>
                  <a:lnTo>
                    <a:pt x="207605" y="177377"/>
                  </a:lnTo>
                  <a:lnTo>
                    <a:pt x="207496" y="177359"/>
                  </a:lnTo>
                  <a:lnTo>
                    <a:pt x="207470" y="176991"/>
                  </a:lnTo>
                  <a:lnTo>
                    <a:pt x="207432" y="176623"/>
                  </a:lnTo>
                  <a:lnTo>
                    <a:pt x="207386" y="176255"/>
                  </a:lnTo>
                  <a:lnTo>
                    <a:pt x="207329" y="175905"/>
                  </a:lnTo>
                  <a:lnTo>
                    <a:pt x="207264" y="175574"/>
                  </a:lnTo>
                  <a:lnTo>
                    <a:pt x="207187" y="175242"/>
                  </a:lnTo>
                  <a:lnTo>
                    <a:pt x="207097" y="174948"/>
                  </a:lnTo>
                  <a:lnTo>
                    <a:pt x="207000" y="174672"/>
                  </a:lnTo>
                  <a:lnTo>
                    <a:pt x="206891" y="174414"/>
                  </a:lnTo>
                  <a:lnTo>
                    <a:pt x="206775" y="174175"/>
                  </a:lnTo>
                  <a:lnTo>
                    <a:pt x="206640" y="173972"/>
                  </a:lnTo>
                  <a:lnTo>
                    <a:pt x="206505" y="173807"/>
                  </a:lnTo>
                  <a:lnTo>
                    <a:pt x="206350" y="173659"/>
                  </a:lnTo>
                  <a:lnTo>
                    <a:pt x="206189" y="173549"/>
                  </a:lnTo>
                  <a:lnTo>
                    <a:pt x="206022" y="173475"/>
                  </a:lnTo>
                  <a:lnTo>
                    <a:pt x="205835" y="173439"/>
                  </a:lnTo>
                  <a:lnTo>
                    <a:pt x="202854" y="173236"/>
                  </a:lnTo>
                  <a:lnTo>
                    <a:pt x="199867" y="173089"/>
                  </a:lnTo>
                  <a:lnTo>
                    <a:pt x="196886" y="172960"/>
                  </a:lnTo>
                  <a:lnTo>
                    <a:pt x="193899" y="172850"/>
                  </a:lnTo>
                  <a:lnTo>
                    <a:pt x="190912" y="172794"/>
                  </a:lnTo>
                  <a:lnTo>
                    <a:pt x="187925" y="172739"/>
                  </a:lnTo>
                  <a:lnTo>
                    <a:pt x="184932" y="172702"/>
                  </a:lnTo>
                  <a:lnTo>
                    <a:pt x="181938" y="172702"/>
                  </a:lnTo>
                  <a:lnTo>
                    <a:pt x="182144" y="169813"/>
                  </a:lnTo>
                  <a:lnTo>
                    <a:pt x="182337" y="166923"/>
                  </a:lnTo>
                  <a:lnTo>
                    <a:pt x="182511" y="164015"/>
                  </a:lnTo>
                  <a:lnTo>
                    <a:pt x="182678" y="161107"/>
                  </a:lnTo>
                  <a:lnTo>
                    <a:pt x="182826" y="158199"/>
                  </a:lnTo>
                  <a:lnTo>
                    <a:pt x="182962" y="155272"/>
                  </a:lnTo>
                  <a:lnTo>
                    <a:pt x="183090" y="152345"/>
                  </a:lnTo>
                  <a:lnTo>
                    <a:pt x="183200" y="149419"/>
                  </a:lnTo>
                  <a:lnTo>
                    <a:pt x="183290" y="146492"/>
                  </a:lnTo>
                  <a:lnTo>
                    <a:pt x="183374" y="143566"/>
                  </a:lnTo>
                  <a:lnTo>
                    <a:pt x="183438" y="140621"/>
                  </a:lnTo>
                  <a:lnTo>
                    <a:pt x="183489" y="137676"/>
                  </a:lnTo>
                  <a:lnTo>
                    <a:pt x="183528" y="134750"/>
                  </a:lnTo>
                  <a:lnTo>
                    <a:pt x="183541" y="133277"/>
                  </a:lnTo>
                  <a:lnTo>
                    <a:pt x="183547" y="131805"/>
                  </a:lnTo>
                  <a:lnTo>
                    <a:pt x="183554" y="130332"/>
                  </a:lnTo>
                  <a:lnTo>
                    <a:pt x="183554" y="128878"/>
                  </a:lnTo>
                  <a:lnTo>
                    <a:pt x="183547" y="127406"/>
                  </a:lnTo>
                  <a:lnTo>
                    <a:pt x="183541" y="125933"/>
                  </a:lnTo>
                  <a:lnTo>
                    <a:pt x="183528" y="124461"/>
                  </a:lnTo>
                  <a:lnTo>
                    <a:pt x="183515" y="123007"/>
                  </a:lnTo>
                  <a:lnTo>
                    <a:pt x="183489" y="121534"/>
                  </a:lnTo>
                  <a:lnTo>
                    <a:pt x="183470" y="120062"/>
                  </a:lnTo>
                  <a:lnTo>
                    <a:pt x="183438" y="118608"/>
                  </a:lnTo>
                  <a:lnTo>
                    <a:pt x="183406" y="117135"/>
                  </a:lnTo>
                  <a:lnTo>
                    <a:pt x="183374" y="115681"/>
                  </a:lnTo>
                  <a:lnTo>
                    <a:pt x="183329" y="114209"/>
                  </a:lnTo>
                  <a:lnTo>
                    <a:pt x="183283" y="112755"/>
                  </a:lnTo>
                  <a:lnTo>
                    <a:pt x="183238" y="111282"/>
                  </a:lnTo>
                  <a:lnTo>
                    <a:pt x="183180" y="109828"/>
                  </a:lnTo>
                  <a:lnTo>
                    <a:pt x="183123" y="108374"/>
                  </a:lnTo>
                  <a:lnTo>
                    <a:pt x="183058" y="106920"/>
                  </a:lnTo>
                  <a:lnTo>
                    <a:pt x="182994" y="105466"/>
                  </a:lnTo>
                  <a:lnTo>
                    <a:pt x="182923" y="104012"/>
                  </a:lnTo>
                  <a:lnTo>
                    <a:pt x="182846" y="102558"/>
                  </a:lnTo>
                  <a:lnTo>
                    <a:pt x="182768" y="101104"/>
                  </a:lnTo>
                  <a:lnTo>
                    <a:pt x="182678" y="99650"/>
                  </a:lnTo>
                  <a:lnTo>
                    <a:pt x="182588" y="98214"/>
                  </a:lnTo>
                  <a:lnTo>
                    <a:pt x="182498" y="96760"/>
                  </a:lnTo>
                  <a:lnTo>
                    <a:pt x="182395" y="95324"/>
                  </a:lnTo>
                  <a:lnTo>
                    <a:pt x="182292" y="93870"/>
                  </a:lnTo>
                  <a:lnTo>
                    <a:pt x="182189" y="92435"/>
                  </a:lnTo>
                  <a:lnTo>
                    <a:pt x="182073" y="90999"/>
                  </a:lnTo>
                  <a:lnTo>
                    <a:pt x="181957" y="89563"/>
                  </a:lnTo>
                  <a:lnTo>
                    <a:pt x="181835" y="88128"/>
                  </a:lnTo>
                  <a:lnTo>
                    <a:pt x="181706" y="86710"/>
                  </a:lnTo>
                  <a:lnTo>
                    <a:pt x="181571" y="85275"/>
                  </a:lnTo>
                  <a:lnTo>
                    <a:pt x="181436" y="83858"/>
                  </a:lnTo>
                  <a:lnTo>
                    <a:pt x="181294" y="82422"/>
                  </a:lnTo>
                  <a:lnTo>
                    <a:pt x="181146" y="81005"/>
                  </a:lnTo>
                  <a:lnTo>
                    <a:pt x="180998" y="79587"/>
                  </a:lnTo>
                  <a:lnTo>
                    <a:pt x="181449" y="79072"/>
                  </a:lnTo>
                  <a:lnTo>
                    <a:pt x="181899" y="78538"/>
                  </a:lnTo>
                  <a:lnTo>
                    <a:pt x="182344" y="77986"/>
                  </a:lnTo>
                  <a:lnTo>
                    <a:pt x="182794" y="77397"/>
                  </a:lnTo>
                  <a:lnTo>
                    <a:pt x="183238" y="76771"/>
                  </a:lnTo>
                  <a:lnTo>
                    <a:pt x="183676" y="76127"/>
                  </a:lnTo>
                  <a:lnTo>
                    <a:pt x="184120" y="75464"/>
                  </a:lnTo>
                  <a:lnTo>
                    <a:pt x="184552" y="74783"/>
                  </a:lnTo>
                  <a:lnTo>
                    <a:pt x="184983" y="74066"/>
                  </a:lnTo>
                  <a:lnTo>
                    <a:pt x="185414" y="73329"/>
                  </a:lnTo>
                  <a:lnTo>
                    <a:pt x="185839" y="72575"/>
                  </a:lnTo>
                  <a:lnTo>
                    <a:pt x="186258" y="71802"/>
                  </a:lnTo>
                  <a:lnTo>
                    <a:pt x="186676" y="70992"/>
                  </a:lnTo>
                  <a:lnTo>
                    <a:pt x="187082" y="70164"/>
                  </a:lnTo>
                  <a:lnTo>
                    <a:pt x="187487" y="69335"/>
                  </a:lnTo>
                  <a:lnTo>
                    <a:pt x="187886" y="68470"/>
                  </a:lnTo>
                  <a:lnTo>
                    <a:pt x="188286" y="67568"/>
                  </a:lnTo>
                  <a:lnTo>
                    <a:pt x="188672" y="66667"/>
                  </a:lnTo>
                  <a:lnTo>
                    <a:pt x="189052" y="65746"/>
                  </a:lnTo>
                  <a:lnTo>
                    <a:pt x="189425" y="64808"/>
                  </a:lnTo>
                  <a:lnTo>
                    <a:pt x="189792" y="63850"/>
                  </a:lnTo>
                  <a:lnTo>
                    <a:pt x="190153" y="62857"/>
                  </a:lnTo>
                  <a:lnTo>
                    <a:pt x="190507" y="61863"/>
                  </a:lnTo>
                  <a:lnTo>
                    <a:pt x="190854" y="60850"/>
                  </a:lnTo>
                  <a:lnTo>
                    <a:pt x="191189" y="59820"/>
                  </a:lnTo>
                  <a:lnTo>
                    <a:pt x="191517" y="58770"/>
                  </a:lnTo>
                  <a:lnTo>
                    <a:pt x="191839" y="57703"/>
                  </a:lnTo>
                  <a:lnTo>
                    <a:pt x="192148" y="56617"/>
                  </a:lnTo>
                  <a:lnTo>
                    <a:pt x="192451" y="55531"/>
                  </a:lnTo>
                  <a:lnTo>
                    <a:pt x="192741" y="54408"/>
                  </a:lnTo>
                  <a:lnTo>
                    <a:pt x="193024" y="53285"/>
                  </a:lnTo>
                  <a:lnTo>
                    <a:pt x="193294" y="52144"/>
                  </a:lnTo>
                  <a:lnTo>
                    <a:pt x="193558" y="51003"/>
                  </a:lnTo>
                  <a:lnTo>
                    <a:pt x="193809" y="49825"/>
                  </a:lnTo>
                  <a:lnTo>
                    <a:pt x="194047" y="48647"/>
                  </a:lnTo>
                  <a:lnTo>
                    <a:pt x="194273" y="47469"/>
                  </a:lnTo>
                  <a:lnTo>
                    <a:pt x="194492" y="46254"/>
                  </a:lnTo>
                  <a:lnTo>
                    <a:pt x="194691" y="45040"/>
                  </a:lnTo>
                  <a:lnTo>
                    <a:pt x="194884" y="43825"/>
                  </a:lnTo>
                  <a:lnTo>
                    <a:pt x="195065" y="42592"/>
                  </a:lnTo>
                  <a:lnTo>
                    <a:pt x="195232" y="41340"/>
                  </a:lnTo>
                  <a:lnTo>
                    <a:pt x="195380" y="40089"/>
                  </a:lnTo>
                  <a:lnTo>
                    <a:pt x="195522" y="38819"/>
                  </a:lnTo>
                  <a:lnTo>
                    <a:pt x="195650" y="37549"/>
                  </a:lnTo>
                  <a:lnTo>
                    <a:pt x="195760" y="36260"/>
                  </a:lnTo>
                  <a:lnTo>
                    <a:pt x="195856" y="34972"/>
                  </a:lnTo>
                  <a:lnTo>
                    <a:pt x="195940" y="33665"/>
                  </a:lnTo>
                  <a:lnTo>
                    <a:pt x="196005" y="32358"/>
                  </a:lnTo>
                  <a:lnTo>
                    <a:pt x="196037" y="31695"/>
                  </a:lnTo>
                  <a:lnTo>
                    <a:pt x="196062" y="31051"/>
                  </a:lnTo>
                  <a:lnTo>
                    <a:pt x="196082" y="30389"/>
                  </a:lnTo>
                  <a:lnTo>
                    <a:pt x="196095" y="29726"/>
                  </a:lnTo>
                  <a:lnTo>
                    <a:pt x="196108" y="29063"/>
                  </a:lnTo>
                  <a:lnTo>
                    <a:pt x="196120" y="28401"/>
                  </a:lnTo>
                  <a:lnTo>
                    <a:pt x="196120" y="27738"/>
                  </a:lnTo>
                  <a:lnTo>
                    <a:pt x="196120" y="27076"/>
                  </a:lnTo>
                  <a:lnTo>
                    <a:pt x="196120" y="26395"/>
                  </a:lnTo>
                  <a:lnTo>
                    <a:pt x="196114" y="25732"/>
                  </a:lnTo>
                  <a:lnTo>
                    <a:pt x="196101" y="25051"/>
                  </a:lnTo>
                  <a:lnTo>
                    <a:pt x="196082" y="24388"/>
                  </a:lnTo>
                  <a:lnTo>
                    <a:pt x="196062" y="23707"/>
                  </a:lnTo>
                  <a:lnTo>
                    <a:pt x="196037" y="23045"/>
                  </a:lnTo>
                  <a:lnTo>
                    <a:pt x="196011" y="22364"/>
                  </a:lnTo>
                  <a:lnTo>
                    <a:pt x="195979" y="21683"/>
                  </a:lnTo>
                  <a:lnTo>
                    <a:pt x="195940" y="21020"/>
                  </a:lnTo>
                  <a:lnTo>
                    <a:pt x="195895" y="20339"/>
                  </a:lnTo>
                  <a:lnTo>
                    <a:pt x="195850" y="19658"/>
                  </a:lnTo>
                  <a:lnTo>
                    <a:pt x="195798" y="18977"/>
                  </a:lnTo>
                  <a:lnTo>
                    <a:pt x="195741" y="18296"/>
                  </a:lnTo>
                  <a:lnTo>
                    <a:pt x="195683" y="17615"/>
                  </a:lnTo>
                  <a:lnTo>
                    <a:pt x="195618" y="16934"/>
                  </a:lnTo>
                  <a:lnTo>
                    <a:pt x="195547" y="16253"/>
                  </a:lnTo>
                  <a:lnTo>
                    <a:pt x="195477" y="15572"/>
                  </a:lnTo>
                  <a:lnTo>
                    <a:pt x="195393" y="14891"/>
                  </a:lnTo>
                  <a:lnTo>
                    <a:pt x="195309" y="14210"/>
                  </a:lnTo>
                  <a:lnTo>
                    <a:pt x="195219" y="13511"/>
                  </a:lnTo>
                  <a:lnTo>
                    <a:pt x="195129" y="12830"/>
                  </a:lnTo>
                  <a:lnTo>
                    <a:pt x="195032" y="12149"/>
                  </a:lnTo>
                  <a:lnTo>
                    <a:pt x="194929" y="11468"/>
                  </a:lnTo>
                  <a:lnTo>
                    <a:pt x="194820" y="10787"/>
                  </a:lnTo>
                  <a:lnTo>
                    <a:pt x="194936" y="10639"/>
                  </a:lnTo>
                  <a:lnTo>
                    <a:pt x="195039" y="10474"/>
                  </a:lnTo>
                  <a:lnTo>
                    <a:pt x="195135" y="10290"/>
                  </a:lnTo>
                  <a:lnTo>
                    <a:pt x="195226" y="10087"/>
                  </a:lnTo>
                  <a:lnTo>
                    <a:pt x="195309" y="9848"/>
                  </a:lnTo>
                  <a:lnTo>
                    <a:pt x="195386" y="9609"/>
                  </a:lnTo>
                  <a:lnTo>
                    <a:pt x="195451" y="9351"/>
                  </a:lnTo>
                  <a:lnTo>
                    <a:pt x="195509" y="9093"/>
                  </a:lnTo>
                  <a:lnTo>
                    <a:pt x="195560" y="8817"/>
                  </a:lnTo>
                  <a:lnTo>
                    <a:pt x="195599" y="8523"/>
                  </a:lnTo>
                  <a:lnTo>
                    <a:pt x="195638" y="8228"/>
                  </a:lnTo>
                  <a:lnTo>
                    <a:pt x="195663" y="7934"/>
                  </a:lnTo>
                  <a:lnTo>
                    <a:pt x="195676" y="7621"/>
                  </a:lnTo>
                  <a:lnTo>
                    <a:pt x="195689" y="7326"/>
                  </a:lnTo>
                  <a:lnTo>
                    <a:pt x="195689" y="7013"/>
                  </a:lnTo>
                  <a:lnTo>
                    <a:pt x="195683" y="6719"/>
                  </a:lnTo>
                  <a:lnTo>
                    <a:pt x="195663" y="6406"/>
                  </a:lnTo>
                  <a:lnTo>
                    <a:pt x="195644" y="6111"/>
                  </a:lnTo>
                  <a:lnTo>
                    <a:pt x="195612" y="5817"/>
                  </a:lnTo>
                  <a:lnTo>
                    <a:pt x="195567" y="5541"/>
                  </a:lnTo>
                  <a:lnTo>
                    <a:pt x="195522" y="5283"/>
                  </a:lnTo>
                  <a:lnTo>
                    <a:pt x="195464" y="5025"/>
                  </a:lnTo>
                  <a:lnTo>
                    <a:pt x="195399" y="4768"/>
                  </a:lnTo>
                  <a:lnTo>
                    <a:pt x="195322" y="4547"/>
                  </a:lnTo>
                  <a:lnTo>
                    <a:pt x="195238" y="4344"/>
                  </a:lnTo>
                  <a:lnTo>
                    <a:pt x="195148" y="4142"/>
                  </a:lnTo>
                  <a:lnTo>
                    <a:pt x="195045" y="3976"/>
                  </a:lnTo>
                  <a:lnTo>
                    <a:pt x="194942" y="3829"/>
                  </a:lnTo>
                  <a:lnTo>
                    <a:pt x="194820" y="3700"/>
                  </a:lnTo>
                  <a:lnTo>
                    <a:pt x="194698" y="3608"/>
                  </a:lnTo>
                  <a:lnTo>
                    <a:pt x="194562" y="3535"/>
                  </a:lnTo>
                  <a:lnTo>
                    <a:pt x="194421" y="3498"/>
                  </a:lnTo>
                  <a:lnTo>
                    <a:pt x="191305" y="3001"/>
                  </a:lnTo>
                  <a:lnTo>
                    <a:pt x="188163" y="2522"/>
                  </a:lnTo>
                  <a:lnTo>
                    <a:pt x="185002" y="2062"/>
                  </a:lnTo>
                  <a:lnTo>
                    <a:pt x="181822" y="1620"/>
                  </a:lnTo>
                  <a:lnTo>
                    <a:pt x="180232" y="1418"/>
                  </a:lnTo>
                  <a:lnTo>
                    <a:pt x="178635" y="1215"/>
                  </a:lnTo>
                  <a:lnTo>
                    <a:pt x="177032" y="1031"/>
                  </a:lnTo>
                  <a:lnTo>
                    <a:pt x="175429" y="866"/>
                  </a:lnTo>
                  <a:lnTo>
                    <a:pt x="173826" y="700"/>
                  </a:lnTo>
                  <a:lnTo>
                    <a:pt x="172223" y="571"/>
                  </a:lnTo>
                  <a:lnTo>
                    <a:pt x="170614" y="442"/>
                  </a:lnTo>
                  <a:lnTo>
                    <a:pt x="169011" y="332"/>
                  </a:lnTo>
                  <a:lnTo>
                    <a:pt x="167401" y="258"/>
                  </a:lnTo>
                  <a:lnTo>
                    <a:pt x="165798" y="185"/>
                  </a:lnTo>
                  <a:lnTo>
                    <a:pt x="164189" y="148"/>
                  </a:lnTo>
                  <a:lnTo>
                    <a:pt x="162586" y="130"/>
                  </a:lnTo>
                  <a:lnTo>
                    <a:pt x="160989" y="148"/>
                  </a:lnTo>
                  <a:lnTo>
                    <a:pt x="159386" y="185"/>
                  </a:lnTo>
                  <a:lnTo>
                    <a:pt x="157790" y="240"/>
                  </a:lnTo>
                  <a:lnTo>
                    <a:pt x="156200" y="332"/>
                  </a:lnTo>
                  <a:lnTo>
                    <a:pt x="154610" y="461"/>
                  </a:lnTo>
                  <a:lnTo>
                    <a:pt x="153026" y="608"/>
                  </a:lnTo>
                  <a:lnTo>
                    <a:pt x="151442" y="792"/>
                  </a:lnTo>
                  <a:lnTo>
                    <a:pt x="149865" y="1013"/>
                  </a:lnTo>
                  <a:lnTo>
                    <a:pt x="148294" y="1271"/>
                  </a:lnTo>
                  <a:lnTo>
                    <a:pt x="146730" y="1565"/>
                  </a:lnTo>
                  <a:lnTo>
                    <a:pt x="145172" y="1897"/>
                  </a:lnTo>
                  <a:lnTo>
                    <a:pt x="143620" y="2265"/>
                  </a:lnTo>
                  <a:lnTo>
                    <a:pt x="143517" y="2301"/>
                  </a:lnTo>
                  <a:lnTo>
                    <a:pt x="143414" y="2357"/>
                  </a:lnTo>
                  <a:lnTo>
                    <a:pt x="143311" y="2393"/>
                  </a:lnTo>
                  <a:lnTo>
                    <a:pt x="143215" y="2467"/>
                  </a:lnTo>
                  <a:lnTo>
                    <a:pt x="143125" y="2541"/>
                  </a:lnTo>
                  <a:lnTo>
                    <a:pt x="143035" y="2614"/>
                  </a:lnTo>
                  <a:lnTo>
                    <a:pt x="142951" y="2706"/>
                  </a:lnTo>
                  <a:lnTo>
                    <a:pt x="142867" y="2817"/>
                  </a:lnTo>
                  <a:lnTo>
                    <a:pt x="142783" y="2927"/>
                  </a:lnTo>
                  <a:lnTo>
                    <a:pt x="142706" y="3038"/>
                  </a:lnTo>
                  <a:lnTo>
                    <a:pt x="142635" y="3167"/>
                  </a:lnTo>
                  <a:lnTo>
                    <a:pt x="142565" y="3295"/>
                  </a:lnTo>
                  <a:lnTo>
                    <a:pt x="142429" y="3571"/>
                  </a:lnTo>
                  <a:lnTo>
                    <a:pt x="142307" y="3884"/>
                  </a:lnTo>
                  <a:lnTo>
                    <a:pt x="142204" y="4216"/>
                  </a:lnTo>
                  <a:lnTo>
                    <a:pt x="142107" y="4584"/>
                  </a:lnTo>
                  <a:lnTo>
                    <a:pt x="142024" y="4952"/>
                  </a:lnTo>
                  <a:lnTo>
                    <a:pt x="141953" y="5338"/>
                  </a:lnTo>
                  <a:lnTo>
                    <a:pt x="141895" y="5743"/>
                  </a:lnTo>
                  <a:lnTo>
                    <a:pt x="141850" y="6167"/>
                  </a:lnTo>
                  <a:lnTo>
                    <a:pt x="141818" y="6590"/>
                  </a:lnTo>
                  <a:lnTo>
                    <a:pt x="141792" y="7032"/>
                  </a:lnTo>
                  <a:lnTo>
                    <a:pt x="141786" y="7473"/>
                  </a:lnTo>
                  <a:lnTo>
                    <a:pt x="141786" y="7897"/>
                  </a:lnTo>
                  <a:lnTo>
                    <a:pt x="141798" y="8339"/>
                  </a:lnTo>
                  <a:lnTo>
                    <a:pt x="141831" y="8780"/>
                  </a:lnTo>
                  <a:lnTo>
                    <a:pt x="141869" y="9204"/>
                  </a:lnTo>
                  <a:lnTo>
                    <a:pt x="141921" y="9627"/>
                  </a:lnTo>
                  <a:lnTo>
                    <a:pt x="141979" y="10032"/>
                  </a:lnTo>
                  <a:lnTo>
                    <a:pt x="142056" y="10437"/>
                  </a:lnTo>
                  <a:lnTo>
                    <a:pt x="142140" y="10805"/>
                  </a:lnTo>
                  <a:lnTo>
                    <a:pt x="142243" y="11173"/>
                  </a:lnTo>
                  <a:lnTo>
                    <a:pt x="142352" y="11523"/>
                  </a:lnTo>
                  <a:lnTo>
                    <a:pt x="142474" y="11836"/>
                  </a:lnTo>
                  <a:lnTo>
                    <a:pt x="142610" y="12130"/>
                  </a:lnTo>
                  <a:lnTo>
                    <a:pt x="142751" y="12388"/>
                  </a:lnTo>
                  <a:lnTo>
                    <a:pt x="142912" y="12627"/>
                  </a:lnTo>
                  <a:lnTo>
                    <a:pt x="142989" y="12738"/>
                  </a:lnTo>
                  <a:lnTo>
                    <a:pt x="143080" y="12830"/>
                  </a:lnTo>
                  <a:lnTo>
                    <a:pt x="143215" y="14836"/>
                  </a:lnTo>
                  <a:lnTo>
                    <a:pt x="143331" y="16805"/>
                  </a:lnTo>
                  <a:lnTo>
                    <a:pt x="143440" y="18719"/>
                  </a:lnTo>
                  <a:lnTo>
                    <a:pt x="143530" y="20597"/>
                  </a:lnTo>
                  <a:lnTo>
                    <a:pt x="143614" y="22419"/>
                  </a:lnTo>
                  <a:lnTo>
                    <a:pt x="143685" y="24186"/>
                  </a:lnTo>
                  <a:lnTo>
                    <a:pt x="143820" y="27628"/>
                  </a:lnTo>
                  <a:lnTo>
                    <a:pt x="143949" y="30922"/>
                  </a:lnTo>
                  <a:lnTo>
                    <a:pt x="144019" y="32505"/>
                  </a:lnTo>
                  <a:lnTo>
                    <a:pt x="144090" y="34070"/>
                  </a:lnTo>
                  <a:lnTo>
                    <a:pt x="144168" y="35598"/>
                  </a:lnTo>
                  <a:lnTo>
                    <a:pt x="144258" y="37107"/>
                  </a:lnTo>
                  <a:lnTo>
                    <a:pt x="144361" y="38579"/>
                  </a:lnTo>
                  <a:lnTo>
                    <a:pt x="144412" y="39315"/>
                  </a:lnTo>
                  <a:lnTo>
                    <a:pt x="144470" y="40052"/>
                  </a:lnTo>
                  <a:lnTo>
                    <a:pt x="144535" y="40770"/>
                  </a:lnTo>
                  <a:lnTo>
                    <a:pt x="144605" y="41469"/>
                  </a:lnTo>
                  <a:lnTo>
                    <a:pt x="144676" y="42187"/>
                  </a:lnTo>
                  <a:lnTo>
                    <a:pt x="144753" y="42886"/>
                  </a:lnTo>
                  <a:lnTo>
                    <a:pt x="144831" y="43586"/>
                  </a:lnTo>
                  <a:lnTo>
                    <a:pt x="144921" y="44285"/>
                  </a:lnTo>
                  <a:lnTo>
                    <a:pt x="145011" y="44984"/>
                  </a:lnTo>
                  <a:lnTo>
                    <a:pt x="145114" y="45665"/>
                  </a:lnTo>
                  <a:lnTo>
                    <a:pt x="145217" y="46347"/>
                  </a:lnTo>
                  <a:lnTo>
                    <a:pt x="145326" y="47028"/>
                  </a:lnTo>
                  <a:lnTo>
                    <a:pt x="145442" y="47709"/>
                  </a:lnTo>
                  <a:lnTo>
                    <a:pt x="145571" y="48390"/>
                  </a:lnTo>
                  <a:lnTo>
                    <a:pt x="145700" y="49052"/>
                  </a:lnTo>
                  <a:lnTo>
                    <a:pt x="145841" y="49733"/>
                  </a:lnTo>
                  <a:lnTo>
                    <a:pt x="145989" y="50396"/>
                  </a:lnTo>
                  <a:lnTo>
                    <a:pt x="146144" y="51058"/>
                  </a:lnTo>
                  <a:lnTo>
                    <a:pt x="146305" y="51721"/>
                  </a:lnTo>
                  <a:lnTo>
                    <a:pt x="146479" y="52384"/>
                  </a:lnTo>
                  <a:lnTo>
                    <a:pt x="146659" y="53046"/>
                  </a:lnTo>
                  <a:lnTo>
                    <a:pt x="146852" y="53709"/>
                  </a:lnTo>
                  <a:lnTo>
                    <a:pt x="147052" y="54371"/>
                  </a:lnTo>
                  <a:lnTo>
                    <a:pt x="147258" y="55034"/>
                  </a:lnTo>
                  <a:lnTo>
                    <a:pt x="147483" y="55697"/>
                  </a:lnTo>
                  <a:lnTo>
                    <a:pt x="147708" y="56359"/>
                  </a:lnTo>
                  <a:lnTo>
                    <a:pt x="147947" y="57022"/>
                  </a:lnTo>
                  <a:lnTo>
                    <a:pt x="148198" y="57684"/>
                  </a:lnTo>
                  <a:lnTo>
                    <a:pt x="148462" y="58347"/>
                  </a:lnTo>
                  <a:lnTo>
                    <a:pt x="148732" y="59010"/>
                  </a:lnTo>
                  <a:lnTo>
                    <a:pt x="149022" y="59672"/>
                  </a:lnTo>
                  <a:lnTo>
                    <a:pt x="149318" y="60335"/>
                  </a:lnTo>
                  <a:lnTo>
                    <a:pt x="149627" y="60998"/>
                  </a:lnTo>
                  <a:lnTo>
                    <a:pt x="149949" y="61679"/>
                  </a:lnTo>
                  <a:lnTo>
                    <a:pt x="150348" y="62488"/>
                  </a:lnTo>
                  <a:lnTo>
                    <a:pt x="150760" y="63280"/>
                  </a:lnTo>
                  <a:lnTo>
                    <a:pt x="151172" y="64053"/>
                  </a:lnTo>
                  <a:lnTo>
                    <a:pt x="151584" y="64826"/>
                  </a:lnTo>
                  <a:lnTo>
                    <a:pt x="152009" y="65599"/>
                  </a:lnTo>
                  <a:lnTo>
                    <a:pt x="152427" y="66335"/>
                  </a:lnTo>
                  <a:lnTo>
                    <a:pt x="152859" y="67071"/>
                  </a:lnTo>
                  <a:lnTo>
                    <a:pt x="153290" y="67808"/>
                  </a:lnTo>
                  <a:lnTo>
                    <a:pt x="153721" y="68507"/>
                  </a:lnTo>
                  <a:lnTo>
                    <a:pt x="154159" y="69207"/>
                  </a:lnTo>
                  <a:lnTo>
                    <a:pt x="154597" y="69888"/>
                  </a:lnTo>
                  <a:lnTo>
                    <a:pt x="155041" y="70569"/>
                  </a:lnTo>
                  <a:lnTo>
                    <a:pt x="155485" y="71231"/>
                  </a:lnTo>
                  <a:lnTo>
                    <a:pt x="155936" y="71875"/>
                  </a:lnTo>
                  <a:lnTo>
                    <a:pt x="156386" y="72501"/>
                  </a:lnTo>
                  <a:lnTo>
                    <a:pt x="156844" y="73127"/>
                  </a:lnTo>
                  <a:lnTo>
                    <a:pt x="156927" y="76495"/>
                  </a:lnTo>
                  <a:lnTo>
                    <a:pt x="156992" y="79808"/>
                  </a:lnTo>
                  <a:lnTo>
                    <a:pt x="157050" y="83121"/>
                  </a:lnTo>
                  <a:lnTo>
                    <a:pt x="157088" y="86398"/>
                  </a:lnTo>
                  <a:lnTo>
                    <a:pt x="157120" y="89637"/>
                  </a:lnTo>
                  <a:lnTo>
                    <a:pt x="157133" y="92858"/>
                  </a:lnTo>
                  <a:lnTo>
                    <a:pt x="157133" y="96061"/>
                  </a:lnTo>
                  <a:lnTo>
                    <a:pt x="157120" y="99245"/>
                  </a:lnTo>
                  <a:lnTo>
                    <a:pt x="157088" y="102411"/>
                  </a:lnTo>
                  <a:lnTo>
                    <a:pt x="157050" y="105558"/>
                  </a:lnTo>
                  <a:lnTo>
                    <a:pt x="156992" y="108687"/>
                  </a:lnTo>
                  <a:lnTo>
                    <a:pt x="156921" y="111798"/>
                  </a:lnTo>
                  <a:lnTo>
                    <a:pt x="156837" y="114908"/>
                  </a:lnTo>
                  <a:lnTo>
                    <a:pt x="156734" y="118000"/>
                  </a:lnTo>
                  <a:lnTo>
                    <a:pt x="156618" y="121092"/>
                  </a:lnTo>
                  <a:lnTo>
                    <a:pt x="156489" y="124166"/>
                  </a:lnTo>
                  <a:lnTo>
                    <a:pt x="156341" y="127240"/>
                  </a:lnTo>
                  <a:lnTo>
                    <a:pt x="156180" y="130314"/>
                  </a:lnTo>
                  <a:lnTo>
                    <a:pt x="156007" y="133369"/>
                  </a:lnTo>
                  <a:lnTo>
                    <a:pt x="155820" y="136443"/>
                  </a:lnTo>
                  <a:lnTo>
                    <a:pt x="155614" y="139517"/>
                  </a:lnTo>
                  <a:lnTo>
                    <a:pt x="155389" y="142590"/>
                  </a:lnTo>
                  <a:lnTo>
                    <a:pt x="155150" y="145664"/>
                  </a:lnTo>
                  <a:lnTo>
                    <a:pt x="154899" y="148738"/>
                  </a:lnTo>
                  <a:lnTo>
                    <a:pt x="154629" y="151830"/>
                  </a:lnTo>
                  <a:lnTo>
                    <a:pt x="154346" y="154941"/>
                  </a:lnTo>
                  <a:lnTo>
                    <a:pt x="154043" y="158051"/>
                  </a:lnTo>
                  <a:lnTo>
                    <a:pt x="153728" y="161180"/>
                  </a:lnTo>
                  <a:lnTo>
                    <a:pt x="153393" y="164328"/>
                  </a:lnTo>
                  <a:lnTo>
                    <a:pt x="153045" y="167475"/>
                  </a:lnTo>
                  <a:lnTo>
                    <a:pt x="152678" y="170659"/>
                  </a:lnTo>
                  <a:lnTo>
                    <a:pt x="152292" y="173843"/>
                  </a:lnTo>
                  <a:lnTo>
                    <a:pt x="147258" y="174212"/>
                  </a:lnTo>
                  <a:lnTo>
                    <a:pt x="142223" y="174598"/>
                  </a:lnTo>
                  <a:lnTo>
                    <a:pt x="137195" y="175021"/>
                  </a:lnTo>
                  <a:lnTo>
                    <a:pt x="132161" y="175463"/>
                  </a:lnTo>
                  <a:lnTo>
                    <a:pt x="127127" y="175942"/>
                  </a:lnTo>
                  <a:lnTo>
                    <a:pt x="122092" y="176420"/>
                  </a:lnTo>
                  <a:lnTo>
                    <a:pt x="117058" y="176936"/>
                  </a:lnTo>
                  <a:lnTo>
                    <a:pt x="112030" y="177451"/>
                  </a:lnTo>
                  <a:lnTo>
                    <a:pt x="111779" y="175776"/>
                  </a:lnTo>
                  <a:lnTo>
                    <a:pt x="111534" y="174120"/>
                  </a:lnTo>
                  <a:lnTo>
                    <a:pt x="111303" y="172445"/>
                  </a:lnTo>
                  <a:lnTo>
                    <a:pt x="111071" y="170788"/>
                  </a:lnTo>
                  <a:lnTo>
                    <a:pt x="110846" y="169113"/>
                  </a:lnTo>
                  <a:lnTo>
                    <a:pt x="110627" y="167457"/>
                  </a:lnTo>
                  <a:lnTo>
                    <a:pt x="110414" y="165782"/>
                  </a:lnTo>
                  <a:lnTo>
                    <a:pt x="110208" y="164125"/>
                  </a:lnTo>
                  <a:lnTo>
                    <a:pt x="110009" y="162469"/>
                  </a:lnTo>
                  <a:lnTo>
                    <a:pt x="109816" y="160794"/>
                  </a:lnTo>
                  <a:lnTo>
                    <a:pt x="109629" y="159137"/>
                  </a:lnTo>
                  <a:lnTo>
                    <a:pt x="109442" y="157462"/>
                  </a:lnTo>
                  <a:lnTo>
                    <a:pt x="109268" y="155806"/>
                  </a:lnTo>
                  <a:lnTo>
                    <a:pt x="109095" y="154149"/>
                  </a:lnTo>
                  <a:lnTo>
                    <a:pt x="108934" y="152474"/>
                  </a:lnTo>
                  <a:lnTo>
                    <a:pt x="108773" y="150818"/>
                  </a:lnTo>
                  <a:lnTo>
                    <a:pt x="108625" y="149143"/>
                  </a:lnTo>
                  <a:lnTo>
                    <a:pt x="108477" y="147486"/>
                  </a:lnTo>
                  <a:lnTo>
                    <a:pt x="108335" y="145811"/>
                  </a:lnTo>
                  <a:lnTo>
                    <a:pt x="108206" y="144155"/>
                  </a:lnTo>
                  <a:lnTo>
                    <a:pt x="108077" y="142480"/>
                  </a:lnTo>
                  <a:lnTo>
                    <a:pt x="107955" y="140805"/>
                  </a:lnTo>
                  <a:lnTo>
                    <a:pt x="107839" y="139130"/>
                  </a:lnTo>
                  <a:lnTo>
                    <a:pt x="107730" y="137474"/>
                  </a:lnTo>
                  <a:lnTo>
                    <a:pt x="107627" y="135799"/>
                  </a:lnTo>
                  <a:lnTo>
                    <a:pt x="107530" y="134124"/>
                  </a:lnTo>
                  <a:lnTo>
                    <a:pt x="107440" y="132449"/>
                  </a:lnTo>
                  <a:lnTo>
                    <a:pt x="107356" y="130755"/>
                  </a:lnTo>
                  <a:lnTo>
                    <a:pt x="107279" y="129081"/>
                  </a:lnTo>
                  <a:lnTo>
                    <a:pt x="107208" y="127406"/>
                  </a:lnTo>
                  <a:lnTo>
                    <a:pt x="107144" y="125712"/>
                  </a:lnTo>
                  <a:lnTo>
                    <a:pt x="107086" y="124037"/>
                  </a:lnTo>
                  <a:lnTo>
                    <a:pt x="107028" y="122344"/>
                  </a:lnTo>
                  <a:lnTo>
                    <a:pt x="106983" y="120651"/>
                  </a:lnTo>
                  <a:lnTo>
                    <a:pt x="106944" y="118957"/>
                  </a:lnTo>
                  <a:lnTo>
                    <a:pt x="106912" y="117264"/>
                  </a:lnTo>
                  <a:lnTo>
                    <a:pt x="106886" y="115571"/>
                  </a:lnTo>
                  <a:lnTo>
                    <a:pt x="106861" y="113877"/>
                  </a:lnTo>
                  <a:lnTo>
                    <a:pt x="106848" y="112166"/>
                  </a:lnTo>
                  <a:lnTo>
                    <a:pt x="106841" y="110472"/>
                  </a:lnTo>
                  <a:lnTo>
                    <a:pt x="106841" y="108761"/>
                  </a:lnTo>
                  <a:lnTo>
                    <a:pt x="106848" y="107049"/>
                  </a:lnTo>
                  <a:lnTo>
                    <a:pt x="106854" y="105337"/>
                  </a:lnTo>
                  <a:lnTo>
                    <a:pt x="106874" y="103607"/>
                  </a:lnTo>
                  <a:lnTo>
                    <a:pt x="106899" y="101895"/>
                  </a:lnTo>
                  <a:lnTo>
                    <a:pt x="106931" y="100165"/>
                  </a:lnTo>
                  <a:lnTo>
                    <a:pt x="106970" y="98435"/>
                  </a:lnTo>
                  <a:lnTo>
                    <a:pt x="107015" y="96705"/>
                  </a:lnTo>
                  <a:lnTo>
                    <a:pt x="107060" y="94975"/>
                  </a:lnTo>
                  <a:lnTo>
                    <a:pt x="107118" y="93244"/>
                  </a:lnTo>
                  <a:lnTo>
                    <a:pt x="107183" y="91496"/>
                  </a:lnTo>
                  <a:lnTo>
                    <a:pt x="107253" y="89747"/>
                  </a:lnTo>
                  <a:lnTo>
                    <a:pt x="107331" y="87999"/>
                  </a:lnTo>
                  <a:lnTo>
                    <a:pt x="107414" y="86250"/>
                  </a:lnTo>
                  <a:lnTo>
                    <a:pt x="107504" y="84483"/>
                  </a:lnTo>
                  <a:lnTo>
                    <a:pt x="107601" y="82735"/>
                  </a:lnTo>
                  <a:lnTo>
                    <a:pt x="107704" y="80968"/>
                  </a:lnTo>
                  <a:lnTo>
                    <a:pt x="107820" y="79182"/>
                  </a:lnTo>
                  <a:lnTo>
                    <a:pt x="107936" y="77415"/>
                  </a:lnTo>
                  <a:lnTo>
                    <a:pt x="108058" y="75630"/>
                  </a:lnTo>
                  <a:lnTo>
                    <a:pt x="108187" y="73845"/>
                  </a:lnTo>
                  <a:lnTo>
                    <a:pt x="108328" y="72059"/>
                  </a:lnTo>
                  <a:lnTo>
                    <a:pt x="108470" y="70274"/>
                  </a:lnTo>
                  <a:lnTo>
                    <a:pt x="108625" y="68470"/>
                  </a:lnTo>
                  <a:lnTo>
                    <a:pt x="108637" y="68139"/>
                  </a:lnTo>
                  <a:lnTo>
                    <a:pt x="108650" y="67826"/>
                  </a:lnTo>
                  <a:lnTo>
                    <a:pt x="108650" y="67513"/>
                  </a:lnTo>
                  <a:lnTo>
                    <a:pt x="108644" y="67219"/>
                  </a:lnTo>
                  <a:lnTo>
                    <a:pt x="108631" y="66943"/>
                  </a:lnTo>
                  <a:lnTo>
                    <a:pt x="108605" y="66685"/>
                  </a:lnTo>
                  <a:lnTo>
                    <a:pt x="108573" y="66427"/>
                  </a:lnTo>
                  <a:lnTo>
                    <a:pt x="108534" y="66170"/>
                  </a:lnTo>
                  <a:lnTo>
                    <a:pt x="108901" y="65746"/>
                  </a:lnTo>
                  <a:lnTo>
                    <a:pt x="109255" y="65286"/>
                  </a:lnTo>
                  <a:lnTo>
                    <a:pt x="109616" y="64826"/>
                  </a:lnTo>
                  <a:lnTo>
                    <a:pt x="109970" y="64347"/>
                  </a:lnTo>
                  <a:lnTo>
                    <a:pt x="110318" y="63850"/>
                  </a:lnTo>
                  <a:lnTo>
                    <a:pt x="110665" y="63353"/>
                  </a:lnTo>
                  <a:lnTo>
                    <a:pt x="111007" y="62820"/>
                  </a:lnTo>
                  <a:lnTo>
                    <a:pt x="111341" y="62286"/>
                  </a:lnTo>
                  <a:lnTo>
                    <a:pt x="111676" y="61734"/>
                  </a:lnTo>
                  <a:lnTo>
                    <a:pt x="112004" y="61182"/>
                  </a:lnTo>
                  <a:lnTo>
                    <a:pt x="112326" y="60611"/>
                  </a:lnTo>
                  <a:lnTo>
                    <a:pt x="112648" y="60004"/>
                  </a:lnTo>
                  <a:lnTo>
                    <a:pt x="112964" y="59415"/>
                  </a:lnTo>
                  <a:lnTo>
                    <a:pt x="113273" y="58789"/>
                  </a:lnTo>
                  <a:lnTo>
                    <a:pt x="113582" y="58163"/>
                  </a:lnTo>
                  <a:lnTo>
                    <a:pt x="113884" y="57519"/>
                  </a:lnTo>
                  <a:lnTo>
                    <a:pt x="114180" y="56856"/>
                  </a:lnTo>
                  <a:lnTo>
                    <a:pt x="114470" y="56175"/>
                  </a:lnTo>
                  <a:lnTo>
                    <a:pt x="114753" y="55494"/>
                  </a:lnTo>
                  <a:lnTo>
                    <a:pt x="115037" y="54795"/>
                  </a:lnTo>
                  <a:lnTo>
                    <a:pt x="115313" y="54077"/>
                  </a:lnTo>
                  <a:lnTo>
                    <a:pt x="115584" y="53341"/>
                  </a:lnTo>
                  <a:lnTo>
                    <a:pt x="115848" y="52604"/>
                  </a:lnTo>
                  <a:lnTo>
                    <a:pt x="116105" y="51831"/>
                  </a:lnTo>
                  <a:lnTo>
                    <a:pt x="116356" y="51077"/>
                  </a:lnTo>
                  <a:lnTo>
                    <a:pt x="116607" y="50285"/>
                  </a:lnTo>
                  <a:lnTo>
                    <a:pt x="116846" y="49475"/>
                  </a:lnTo>
                  <a:lnTo>
                    <a:pt x="117077" y="48666"/>
                  </a:lnTo>
                  <a:lnTo>
                    <a:pt x="117309" y="47837"/>
                  </a:lnTo>
                  <a:lnTo>
                    <a:pt x="117528" y="47009"/>
                  </a:lnTo>
                  <a:lnTo>
                    <a:pt x="117747" y="46144"/>
                  </a:lnTo>
                  <a:lnTo>
                    <a:pt x="117953" y="45279"/>
                  </a:lnTo>
                  <a:lnTo>
                    <a:pt x="118159" y="44395"/>
                  </a:lnTo>
                  <a:lnTo>
                    <a:pt x="118352" y="43494"/>
                  </a:lnTo>
                  <a:lnTo>
                    <a:pt x="118539" y="42592"/>
                  </a:lnTo>
                  <a:lnTo>
                    <a:pt x="118725" y="41671"/>
                  </a:lnTo>
                  <a:lnTo>
                    <a:pt x="118899" y="40733"/>
                  </a:lnTo>
                  <a:lnTo>
                    <a:pt x="119067" y="39776"/>
                  </a:lnTo>
                  <a:lnTo>
                    <a:pt x="119221" y="38819"/>
                  </a:lnTo>
                  <a:lnTo>
                    <a:pt x="119376" y="37843"/>
                  </a:lnTo>
                  <a:lnTo>
                    <a:pt x="119524" y="36849"/>
                  </a:lnTo>
                  <a:lnTo>
                    <a:pt x="119659" y="35837"/>
                  </a:lnTo>
                  <a:lnTo>
                    <a:pt x="119788" y="34806"/>
                  </a:lnTo>
                  <a:lnTo>
                    <a:pt x="119910" y="33775"/>
                  </a:lnTo>
                  <a:lnTo>
                    <a:pt x="120026" y="32726"/>
                  </a:lnTo>
                  <a:lnTo>
                    <a:pt x="120129" y="31677"/>
                  </a:lnTo>
                  <a:lnTo>
                    <a:pt x="120225" y="30591"/>
                  </a:lnTo>
                  <a:lnTo>
                    <a:pt x="120316" y="29505"/>
                  </a:lnTo>
                  <a:lnTo>
                    <a:pt x="120393" y="28401"/>
                  </a:lnTo>
                  <a:lnTo>
                    <a:pt x="120470" y="27278"/>
                  </a:lnTo>
                  <a:lnTo>
                    <a:pt x="120534" y="26155"/>
                  </a:lnTo>
                  <a:lnTo>
                    <a:pt x="120586" y="25014"/>
                  </a:lnTo>
                  <a:lnTo>
                    <a:pt x="120631" y="23855"/>
                  </a:lnTo>
                  <a:lnTo>
                    <a:pt x="120670" y="22677"/>
                  </a:lnTo>
                  <a:lnTo>
                    <a:pt x="120695" y="21499"/>
                  </a:lnTo>
                  <a:lnTo>
                    <a:pt x="120715" y="20302"/>
                  </a:lnTo>
                  <a:lnTo>
                    <a:pt x="120728" y="19088"/>
                  </a:lnTo>
                  <a:lnTo>
                    <a:pt x="120728" y="17854"/>
                  </a:lnTo>
                  <a:lnTo>
                    <a:pt x="120715" y="16621"/>
                  </a:lnTo>
                  <a:lnTo>
                    <a:pt x="120702" y="15370"/>
                  </a:lnTo>
                  <a:lnTo>
                    <a:pt x="120670" y="14100"/>
                  </a:lnTo>
                  <a:lnTo>
                    <a:pt x="120631" y="12811"/>
                  </a:lnTo>
                  <a:lnTo>
                    <a:pt x="120586" y="11523"/>
                  </a:lnTo>
                  <a:lnTo>
                    <a:pt x="120528" y="10216"/>
                  </a:lnTo>
                  <a:lnTo>
                    <a:pt x="120625" y="10198"/>
                  </a:lnTo>
                  <a:lnTo>
                    <a:pt x="120683" y="10179"/>
                  </a:lnTo>
                  <a:lnTo>
                    <a:pt x="120728" y="10124"/>
                  </a:lnTo>
                  <a:lnTo>
                    <a:pt x="120818" y="10105"/>
                  </a:lnTo>
                  <a:lnTo>
                    <a:pt x="120901" y="10069"/>
                  </a:lnTo>
                  <a:lnTo>
                    <a:pt x="120985" y="10013"/>
                  </a:lnTo>
                  <a:lnTo>
                    <a:pt x="121069" y="9958"/>
                  </a:lnTo>
                  <a:lnTo>
                    <a:pt x="121146" y="9903"/>
                  </a:lnTo>
                  <a:lnTo>
                    <a:pt x="121223" y="9829"/>
                  </a:lnTo>
                  <a:lnTo>
                    <a:pt x="121294" y="9737"/>
                  </a:lnTo>
                  <a:lnTo>
                    <a:pt x="121365" y="9645"/>
                  </a:lnTo>
                  <a:lnTo>
                    <a:pt x="121500" y="9443"/>
                  </a:lnTo>
                  <a:lnTo>
                    <a:pt x="121616" y="9204"/>
                  </a:lnTo>
                  <a:lnTo>
                    <a:pt x="121725" y="8928"/>
                  </a:lnTo>
                  <a:lnTo>
                    <a:pt x="121828" y="8633"/>
                  </a:lnTo>
                  <a:lnTo>
                    <a:pt x="121912" y="8320"/>
                  </a:lnTo>
                  <a:lnTo>
                    <a:pt x="121989" y="7989"/>
                  </a:lnTo>
                  <a:lnTo>
                    <a:pt x="122054" y="7639"/>
                  </a:lnTo>
                  <a:lnTo>
                    <a:pt x="122105" y="7271"/>
                  </a:lnTo>
                  <a:lnTo>
                    <a:pt x="122144" y="6884"/>
                  </a:lnTo>
                  <a:lnTo>
                    <a:pt x="122176" y="6516"/>
                  </a:lnTo>
                  <a:lnTo>
                    <a:pt x="122189" y="6130"/>
                  </a:lnTo>
                  <a:lnTo>
                    <a:pt x="122195" y="5725"/>
                  </a:lnTo>
                  <a:lnTo>
                    <a:pt x="122189" y="5338"/>
                  </a:lnTo>
                  <a:lnTo>
                    <a:pt x="122176" y="4952"/>
                  </a:lnTo>
                  <a:lnTo>
                    <a:pt x="122150" y="4565"/>
                  </a:lnTo>
                  <a:lnTo>
                    <a:pt x="122105" y="4197"/>
                  </a:lnTo>
                  <a:lnTo>
                    <a:pt x="122054" y="3848"/>
                  </a:lnTo>
                  <a:lnTo>
                    <a:pt x="121996" y="3498"/>
                  </a:lnTo>
                  <a:lnTo>
                    <a:pt x="121919" y="3167"/>
                  </a:lnTo>
                  <a:lnTo>
                    <a:pt x="121835" y="2854"/>
                  </a:lnTo>
                  <a:lnTo>
                    <a:pt x="121738" y="2578"/>
                  </a:lnTo>
                  <a:lnTo>
                    <a:pt x="121629" y="2320"/>
                  </a:lnTo>
                  <a:lnTo>
                    <a:pt x="121507" y="2081"/>
                  </a:lnTo>
                  <a:lnTo>
                    <a:pt x="121442" y="1970"/>
                  </a:lnTo>
                  <a:lnTo>
                    <a:pt x="121371" y="1878"/>
                  </a:lnTo>
                  <a:lnTo>
                    <a:pt x="121301" y="1786"/>
                  </a:lnTo>
                  <a:lnTo>
                    <a:pt x="121230" y="1712"/>
                  </a:lnTo>
                  <a:lnTo>
                    <a:pt x="121152" y="1639"/>
                  </a:lnTo>
                  <a:lnTo>
                    <a:pt x="121075" y="1584"/>
                  </a:lnTo>
                  <a:lnTo>
                    <a:pt x="120992" y="1547"/>
                  </a:lnTo>
                  <a:lnTo>
                    <a:pt x="120908" y="1492"/>
                  </a:lnTo>
                  <a:lnTo>
                    <a:pt x="120818" y="1473"/>
                  </a:lnTo>
                  <a:lnTo>
                    <a:pt x="120728" y="1455"/>
                  </a:lnTo>
                  <a:lnTo>
                    <a:pt x="117934" y="1123"/>
                  </a:lnTo>
                  <a:lnTo>
                    <a:pt x="115133" y="829"/>
                  </a:lnTo>
                  <a:lnTo>
                    <a:pt x="112320" y="571"/>
                  </a:lnTo>
                  <a:lnTo>
                    <a:pt x="110916" y="461"/>
                  </a:lnTo>
                  <a:lnTo>
                    <a:pt x="109500" y="350"/>
                  </a:lnTo>
                  <a:lnTo>
                    <a:pt x="108090" y="258"/>
                  </a:lnTo>
                  <a:lnTo>
                    <a:pt x="106680" y="185"/>
                  </a:lnTo>
                  <a:lnTo>
                    <a:pt x="105264" y="130"/>
                  </a:lnTo>
                  <a:lnTo>
                    <a:pt x="103848" y="74"/>
                  </a:lnTo>
                  <a:lnTo>
                    <a:pt x="102431" y="38"/>
                  </a:lnTo>
                  <a:lnTo>
                    <a:pt x="101015" y="19"/>
                  </a:lnTo>
                  <a:lnTo>
                    <a:pt x="99599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-4506975" y="-18287325"/>
              <a:ext cx="255425" cy="1085975"/>
            </a:xfrm>
            <a:custGeom>
              <a:avLst/>
              <a:gdLst/>
              <a:ahLst/>
              <a:cxnLst/>
              <a:rect l="l" t="t" r="r" b="b"/>
              <a:pathLst>
                <a:path w="10217" h="43439" extrusionOk="0">
                  <a:moveTo>
                    <a:pt x="200" y="1"/>
                  </a:moveTo>
                  <a:lnTo>
                    <a:pt x="148" y="2669"/>
                  </a:lnTo>
                  <a:lnTo>
                    <a:pt x="103" y="5338"/>
                  </a:lnTo>
                  <a:lnTo>
                    <a:pt x="64" y="8007"/>
                  </a:lnTo>
                  <a:lnTo>
                    <a:pt x="39" y="10658"/>
                  </a:lnTo>
                  <a:lnTo>
                    <a:pt x="13" y="13308"/>
                  </a:lnTo>
                  <a:lnTo>
                    <a:pt x="7" y="15940"/>
                  </a:lnTo>
                  <a:lnTo>
                    <a:pt x="0" y="18572"/>
                  </a:lnTo>
                  <a:lnTo>
                    <a:pt x="7" y="21204"/>
                  </a:lnTo>
                  <a:lnTo>
                    <a:pt x="19" y="23818"/>
                  </a:lnTo>
                  <a:lnTo>
                    <a:pt x="39" y="26413"/>
                  </a:lnTo>
                  <a:lnTo>
                    <a:pt x="71" y="29027"/>
                  </a:lnTo>
                  <a:lnTo>
                    <a:pt x="110" y="31622"/>
                  </a:lnTo>
                  <a:lnTo>
                    <a:pt x="155" y="34217"/>
                  </a:lnTo>
                  <a:lnTo>
                    <a:pt x="213" y="36812"/>
                  </a:lnTo>
                  <a:lnTo>
                    <a:pt x="277" y="39389"/>
                  </a:lnTo>
                  <a:lnTo>
                    <a:pt x="348" y="41966"/>
                  </a:lnTo>
                  <a:lnTo>
                    <a:pt x="946" y="41911"/>
                  </a:lnTo>
                  <a:lnTo>
                    <a:pt x="1558" y="41892"/>
                  </a:lnTo>
                  <a:lnTo>
                    <a:pt x="2163" y="41892"/>
                  </a:lnTo>
                  <a:lnTo>
                    <a:pt x="2775" y="41911"/>
                  </a:lnTo>
                  <a:lnTo>
                    <a:pt x="3393" y="41947"/>
                  </a:lnTo>
                  <a:lnTo>
                    <a:pt x="4004" y="42003"/>
                  </a:lnTo>
                  <a:lnTo>
                    <a:pt x="4622" y="42095"/>
                  </a:lnTo>
                  <a:lnTo>
                    <a:pt x="5234" y="42187"/>
                  </a:lnTo>
                  <a:lnTo>
                    <a:pt x="5852" y="42297"/>
                  </a:lnTo>
                  <a:lnTo>
                    <a:pt x="6464" y="42426"/>
                  </a:lnTo>
                  <a:lnTo>
                    <a:pt x="7082" y="42555"/>
                  </a:lnTo>
                  <a:lnTo>
                    <a:pt x="7693" y="42720"/>
                  </a:lnTo>
                  <a:lnTo>
                    <a:pt x="8298" y="42886"/>
                  </a:lnTo>
                  <a:lnTo>
                    <a:pt x="8904" y="43052"/>
                  </a:lnTo>
                  <a:lnTo>
                    <a:pt x="10107" y="43438"/>
                  </a:lnTo>
                  <a:lnTo>
                    <a:pt x="10062" y="40751"/>
                  </a:lnTo>
                  <a:lnTo>
                    <a:pt x="10030" y="38045"/>
                  </a:lnTo>
                  <a:lnTo>
                    <a:pt x="10004" y="35358"/>
                  </a:lnTo>
                  <a:lnTo>
                    <a:pt x="9979" y="32671"/>
                  </a:lnTo>
                  <a:lnTo>
                    <a:pt x="9966" y="30002"/>
                  </a:lnTo>
                  <a:lnTo>
                    <a:pt x="9959" y="27333"/>
                  </a:lnTo>
                  <a:lnTo>
                    <a:pt x="9953" y="24664"/>
                  </a:lnTo>
                  <a:lnTo>
                    <a:pt x="9959" y="22014"/>
                  </a:lnTo>
                  <a:lnTo>
                    <a:pt x="9966" y="19364"/>
                  </a:lnTo>
                  <a:lnTo>
                    <a:pt x="9985" y="16732"/>
                  </a:lnTo>
                  <a:lnTo>
                    <a:pt x="10004" y="14099"/>
                  </a:lnTo>
                  <a:lnTo>
                    <a:pt x="10037" y="11486"/>
                  </a:lnTo>
                  <a:lnTo>
                    <a:pt x="10075" y="8891"/>
                  </a:lnTo>
                  <a:lnTo>
                    <a:pt x="10114" y="6295"/>
                  </a:lnTo>
                  <a:lnTo>
                    <a:pt x="10165" y="3700"/>
                  </a:lnTo>
                  <a:lnTo>
                    <a:pt x="10217" y="1142"/>
                  </a:lnTo>
                  <a:lnTo>
                    <a:pt x="8961" y="1160"/>
                  </a:lnTo>
                  <a:lnTo>
                    <a:pt x="7706" y="1142"/>
                  </a:lnTo>
                  <a:lnTo>
                    <a:pt x="6444" y="1068"/>
                  </a:lnTo>
                  <a:lnTo>
                    <a:pt x="5820" y="1031"/>
                  </a:lnTo>
                  <a:lnTo>
                    <a:pt x="5189" y="958"/>
                  </a:lnTo>
                  <a:lnTo>
                    <a:pt x="4564" y="903"/>
                  </a:lnTo>
                  <a:lnTo>
                    <a:pt x="3934" y="810"/>
                  </a:lnTo>
                  <a:lnTo>
                    <a:pt x="3309" y="718"/>
                  </a:lnTo>
                  <a:lnTo>
                    <a:pt x="2685" y="590"/>
                  </a:lnTo>
                  <a:lnTo>
                    <a:pt x="2060" y="479"/>
                  </a:lnTo>
                  <a:lnTo>
                    <a:pt x="1442" y="332"/>
                  </a:lnTo>
                  <a:lnTo>
                    <a:pt x="818" y="166"/>
                  </a:lnTo>
                  <a:lnTo>
                    <a:pt x="20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-4488950" y="-17033425"/>
              <a:ext cx="283275" cy="1126925"/>
            </a:xfrm>
            <a:custGeom>
              <a:avLst/>
              <a:gdLst/>
              <a:ahLst/>
              <a:cxnLst/>
              <a:rect l="l" t="t" r="r" b="b"/>
              <a:pathLst>
                <a:path w="11331" h="45077" extrusionOk="0">
                  <a:moveTo>
                    <a:pt x="9496" y="0"/>
                  </a:moveTo>
                  <a:lnTo>
                    <a:pt x="8331" y="369"/>
                  </a:lnTo>
                  <a:lnTo>
                    <a:pt x="7738" y="553"/>
                  </a:lnTo>
                  <a:lnTo>
                    <a:pt x="7146" y="718"/>
                  </a:lnTo>
                  <a:lnTo>
                    <a:pt x="6554" y="884"/>
                  </a:lnTo>
                  <a:lnTo>
                    <a:pt x="5955" y="1013"/>
                  </a:lnTo>
                  <a:lnTo>
                    <a:pt x="5356" y="1142"/>
                  </a:lnTo>
                  <a:lnTo>
                    <a:pt x="4758" y="1270"/>
                  </a:lnTo>
                  <a:lnTo>
                    <a:pt x="4159" y="1362"/>
                  </a:lnTo>
                  <a:lnTo>
                    <a:pt x="3560" y="1436"/>
                  </a:lnTo>
                  <a:lnTo>
                    <a:pt x="2961" y="1510"/>
                  </a:lnTo>
                  <a:lnTo>
                    <a:pt x="2363" y="1565"/>
                  </a:lnTo>
                  <a:lnTo>
                    <a:pt x="1764" y="1583"/>
                  </a:lnTo>
                  <a:lnTo>
                    <a:pt x="1172" y="1602"/>
                  </a:lnTo>
                  <a:lnTo>
                    <a:pt x="586" y="1583"/>
                  </a:lnTo>
                  <a:lnTo>
                    <a:pt x="0" y="1547"/>
                  </a:lnTo>
                  <a:lnTo>
                    <a:pt x="116" y="4326"/>
                  </a:lnTo>
                  <a:lnTo>
                    <a:pt x="245" y="7087"/>
                  </a:lnTo>
                  <a:lnTo>
                    <a:pt x="386" y="9848"/>
                  </a:lnTo>
                  <a:lnTo>
                    <a:pt x="534" y="12590"/>
                  </a:lnTo>
                  <a:lnTo>
                    <a:pt x="695" y="15332"/>
                  </a:lnTo>
                  <a:lnTo>
                    <a:pt x="869" y="18075"/>
                  </a:lnTo>
                  <a:lnTo>
                    <a:pt x="1049" y="20799"/>
                  </a:lnTo>
                  <a:lnTo>
                    <a:pt x="1243" y="23523"/>
                  </a:lnTo>
                  <a:lnTo>
                    <a:pt x="1442" y="26247"/>
                  </a:lnTo>
                  <a:lnTo>
                    <a:pt x="1655" y="28953"/>
                  </a:lnTo>
                  <a:lnTo>
                    <a:pt x="1874" y="31658"/>
                  </a:lnTo>
                  <a:lnTo>
                    <a:pt x="2099" y="34346"/>
                  </a:lnTo>
                  <a:lnTo>
                    <a:pt x="2331" y="37033"/>
                  </a:lnTo>
                  <a:lnTo>
                    <a:pt x="2575" y="39720"/>
                  </a:lnTo>
                  <a:lnTo>
                    <a:pt x="2826" y="42407"/>
                  </a:lnTo>
                  <a:lnTo>
                    <a:pt x="3090" y="45076"/>
                  </a:lnTo>
                  <a:lnTo>
                    <a:pt x="3592" y="44874"/>
                  </a:lnTo>
                  <a:lnTo>
                    <a:pt x="4095" y="44708"/>
                  </a:lnTo>
                  <a:lnTo>
                    <a:pt x="5105" y="44414"/>
                  </a:lnTo>
                  <a:lnTo>
                    <a:pt x="5607" y="44266"/>
                  </a:lnTo>
                  <a:lnTo>
                    <a:pt x="6116" y="44101"/>
                  </a:lnTo>
                  <a:lnTo>
                    <a:pt x="6618" y="43917"/>
                  </a:lnTo>
                  <a:lnTo>
                    <a:pt x="7120" y="43677"/>
                  </a:lnTo>
                  <a:lnTo>
                    <a:pt x="7397" y="43549"/>
                  </a:lnTo>
                  <a:lnTo>
                    <a:pt x="7668" y="43383"/>
                  </a:lnTo>
                  <a:lnTo>
                    <a:pt x="7938" y="43217"/>
                  </a:lnTo>
                  <a:lnTo>
                    <a:pt x="8202" y="43052"/>
                  </a:lnTo>
                  <a:lnTo>
                    <a:pt x="8466" y="42849"/>
                  </a:lnTo>
                  <a:lnTo>
                    <a:pt x="8736" y="42665"/>
                  </a:lnTo>
                  <a:lnTo>
                    <a:pt x="9258" y="42242"/>
                  </a:lnTo>
                  <a:lnTo>
                    <a:pt x="9779" y="41763"/>
                  </a:lnTo>
                  <a:lnTo>
                    <a:pt x="10301" y="41266"/>
                  </a:lnTo>
                  <a:lnTo>
                    <a:pt x="10816" y="40732"/>
                  </a:lnTo>
                  <a:lnTo>
                    <a:pt x="11331" y="40162"/>
                  </a:lnTo>
                  <a:lnTo>
                    <a:pt x="11163" y="37714"/>
                  </a:lnTo>
                  <a:lnTo>
                    <a:pt x="11002" y="35229"/>
                  </a:lnTo>
                  <a:lnTo>
                    <a:pt x="10848" y="32763"/>
                  </a:lnTo>
                  <a:lnTo>
                    <a:pt x="10700" y="30260"/>
                  </a:lnTo>
                  <a:lnTo>
                    <a:pt x="10564" y="27775"/>
                  </a:lnTo>
                  <a:lnTo>
                    <a:pt x="10429" y="25253"/>
                  </a:lnTo>
                  <a:lnTo>
                    <a:pt x="10307" y="22750"/>
                  </a:lnTo>
                  <a:lnTo>
                    <a:pt x="10191" y="20228"/>
                  </a:lnTo>
                  <a:lnTo>
                    <a:pt x="10075" y="17707"/>
                  </a:lnTo>
                  <a:lnTo>
                    <a:pt x="9972" y="15185"/>
                  </a:lnTo>
                  <a:lnTo>
                    <a:pt x="9876" y="12664"/>
                  </a:lnTo>
                  <a:lnTo>
                    <a:pt x="9786" y="10124"/>
                  </a:lnTo>
                  <a:lnTo>
                    <a:pt x="9708" y="7584"/>
                  </a:lnTo>
                  <a:lnTo>
                    <a:pt x="9631" y="5062"/>
                  </a:lnTo>
                  <a:lnTo>
                    <a:pt x="9560" y="2522"/>
                  </a:lnTo>
                  <a:lnTo>
                    <a:pt x="949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-4496200" y="-19379700"/>
              <a:ext cx="284725" cy="947000"/>
            </a:xfrm>
            <a:custGeom>
              <a:avLst/>
              <a:gdLst/>
              <a:ahLst/>
              <a:cxnLst/>
              <a:rect l="l" t="t" r="r" b="b"/>
              <a:pathLst>
                <a:path w="11389" h="37880" extrusionOk="0">
                  <a:moveTo>
                    <a:pt x="1861" y="0"/>
                  </a:moveTo>
                  <a:lnTo>
                    <a:pt x="1700" y="2191"/>
                  </a:lnTo>
                  <a:lnTo>
                    <a:pt x="1552" y="4381"/>
                  </a:lnTo>
                  <a:lnTo>
                    <a:pt x="1404" y="6553"/>
                  </a:lnTo>
                  <a:lnTo>
                    <a:pt x="1262" y="8743"/>
                  </a:lnTo>
                  <a:lnTo>
                    <a:pt x="1127" y="10915"/>
                  </a:lnTo>
                  <a:lnTo>
                    <a:pt x="992" y="13087"/>
                  </a:lnTo>
                  <a:lnTo>
                    <a:pt x="870" y="15259"/>
                  </a:lnTo>
                  <a:lnTo>
                    <a:pt x="747" y="17431"/>
                  </a:lnTo>
                  <a:lnTo>
                    <a:pt x="631" y="19584"/>
                  </a:lnTo>
                  <a:lnTo>
                    <a:pt x="528" y="21738"/>
                  </a:lnTo>
                  <a:lnTo>
                    <a:pt x="425" y="23891"/>
                  </a:lnTo>
                  <a:lnTo>
                    <a:pt x="329" y="26044"/>
                  </a:lnTo>
                  <a:lnTo>
                    <a:pt x="239" y="28198"/>
                  </a:lnTo>
                  <a:lnTo>
                    <a:pt x="155" y="30333"/>
                  </a:lnTo>
                  <a:lnTo>
                    <a:pt x="71" y="32468"/>
                  </a:lnTo>
                  <a:lnTo>
                    <a:pt x="0" y="34603"/>
                  </a:lnTo>
                  <a:lnTo>
                    <a:pt x="625" y="34695"/>
                  </a:lnTo>
                  <a:lnTo>
                    <a:pt x="1249" y="34806"/>
                  </a:lnTo>
                  <a:lnTo>
                    <a:pt x="1867" y="34934"/>
                  </a:lnTo>
                  <a:lnTo>
                    <a:pt x="2492" y="35063"/>
                  </a:lnTo>
                  <a:lnTo>
                    <a:pt x="3116" y="35229"/>
                  </a:lnTo>
                  <a:lnTo>
                    <a:pt x="3741" y="35413"/>
                  </a:lnTo>
                  <a:lnTo>
                    <a:pt x="4365" y="35597"/>
                  </a:lnTo>
                  <a:lnTo>
                    <a:pt x="4990" y="35818"/>
                  </a:lnTo>
                  <a:lnTo>
                    <a:pt x="5614" y="36039"/>
                  </a:lnTo>
                  <a:lnTo>
                    <a:pt x="6239" y="36260"/>
                  </a:lnTo>
                  <a:lnTo>
                    <a:pt x="7481" y="36775"/>
                  </a:lnTo>
                  <a:lnTo>
                    <a:pt x="8724" y="37309"/>
                  </a:lnTo>
                  <a:lnTo>
                    <a:pt x="9960" y="37879"/>
                  </a:lnTo>
                  <a:lnTo>
                    <a:pt x="10095" y="33407"/>
                  </a:lnTo>
                  <a:lnTo>
                    <a:pt x="10243" y="28989"/>
                  </a:lnTo>
                  <a:lnTo>
                    <a:pt x="10397" y="24646"/>
                  </a:lnTo>
                  <a:lnTo>
                    <a:pt x="10481" y="22492"/>
                  </a:lnTo>
                  <a:lnTo>
                    <a:pt x="10565" y="20375"/>
                  </a:lnTo>
                  <a:lnTo>
                    <a:pt x="10661" y="18259"/>
                  </a:lnTo>
                  <a:lnTo>
                    <a:pt x="10751" y="16179"/>
                  </a:lnTo>
                  <a:lnTo>
                    <a:pt x="10848" y="14099"/>
                  </a:lnTo>
                  <a:lnTo>
                    <a:pt x="10951" y="12056"/>
                  </a:lnTo>
                  <a:lnTo>
                    <a:pt x="11054" y="10031"/>
                  </a:lnTo>
                  <a:lnTo>
                    <a:pt x="11164" y="8025"/>
                  </a:lnTo>
                  <a:lnTo>
                    <a:pt x="11273" y="6056"/>
                  </a:lnTo>
                  <a:lnTo>
                    <a:pt x="11389" y="4086"/>
                  </a:lnTo>
                  <a:lnTo>
                    <a:pt x="11112" y="4197"/>
                  </a:lnTo>
                  <a:lnTo>
                    <a:pt x="10835" y="4307"/>
                  </a:lnTo>
                  <a:lnTo>
                    <a:pt x="10552" y="4381"/>
                  </a:lnTo>
                  <a:lnTo>
                    <a:pt x="10275" y="4454"/>
                  </a:lnTo>
                  <a:lnTo>
                    <a:pt x="9992" y="4510"/>
                  </a:lnTo>
                  <a:lnTo>
                    <a:pt x="9709" y="4547"/>
                  </a:lnTo>
                  <a:lnTo>
                    <a:pt x="9419" y="4565"/>
                  </a:lnTo>
                  <a:lnTo>
                    <a:pt x="9136" y="4583"/>
                  </a:lnTo>
                  <a:lnTo>
                    <a:pt x="8846" y="4565"/>
                  </a:lnTo>
                  <a:lnTo>
                    <a:pt x="8556" y="4547"/>
                  </a:lnTo>
                  <a:lnTo>
                    <a:pt x="8260" y="4510"/>
                  </a:lnTo>
                  <a:lnTo>
                    <a:pt x="7970" y="4454"/>
                  </a:lnTo>
                  <a:lnTo>
                    <a:pt x="7674" y="4381"/>
                  </a:lnTo>
                  <a:lnTo>
                    <a:pt x="7378" y="4289"/>
                  </a:lnTo>
                  <a:lnTo>
                    <a:pt x="7082" y="4178"/>
                  </a:lnTo>
                  <a:lnTo>
                    <a:pt x="6786" y="4068"/>
                  </a:lnTo>
                  <a:lnTo>
                    <a:pt x="6490" y="3939"/>
                  </a:lnTo>
                  <a:lnTo>
                    <a:pt x="6187" y="3792"/>
                  </a:lnTo>
                  <a:lnTo>
                    <a:pt x="5885" y="3608"/>
                  </a:lnTo>
                  <a:lnTo>
                    <a:pt x="5582" y="3442"/>
                  </a:lnTo>
                  <a:lnTo>
                    <a:pt x="5279" y="3240"/>
                  </a:lnTo>
                  <a:lnTo>
                    <a:pt x="4977" y="3019"/>
                  </a:lnTo>
                  <a:lnTo>
                    <a:pt x="4668" y="2798"/>
                  </a:lnTo>
                  <a:lnTo>
                    <a:pt x="4359" y="2540"/>
                  </a:lnTo>
                  <a:lnTo>
                    <a:pt x="4050" y="2283"/>
                  </a:lnTo>
                  <a:lnTo>
                    <a:pt x="3741" y="2007"/>
                  </a:lnTo>
                  <a:lnTo>
                    <a:pt x="3432" y="1712"/>
                  </a:lnTo>
                  <a:lnTo>
                    <a:pt x="3116" y="1399"/>
                  </a:lnTo>
                  <a:lnTo>
                    <a:pt x="2807" y="1068"/>
                  </a:lnTo>
                  <a:lnTo>
                    <a:pt x="2492" y="737"/>
                  </a:lnTo>
                  <a:lnTo>
                    <a:pt x="2176" y="368"/>
                  </a:lnTo>
                  <a:lnTo>
                    <a:pt x="186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-4388850" y="-15875700"/>
              <a:ext cx="343475" cy="1374475"/>
            </a:xfrm>
            <a:custGeom>
              <a:avLst/>
              <a:gdLst/>
              <a:ahLst/>
              <a:cxnLst/>
              <a:rect l="l" t="t" r="r" b="b"/>
              <a:pathLst>
                <a:path w="13739" h="54979" extrusionOk="0">
                  <a:moveTo>
                    <a:pt x="7758" y="0"/>
                  </a:moveTo>
                  <a:lnTo>
                    <a:pt x="7301" y="626"/>
                  </a:lnTo>
                  <a:lnTo>
                    <a:pt x="6837" y="1252"/>
                  </a:lnTo>
                  <a:lnTo>
                    <a:pt x="6367" y="1859"/>
                  </a:lnTo>
                  <a:lnTo>
                    <a:pt x="5897" y="2467"/>
                  </a:lnTo>
                  <a:lnTo>
                    <a:pt x="5415" y="3056"/>
                  </a:lnTo>
                  <a:lnTo>
                    <a:pt x="4932" y="3626"/>
                  </a:lnTo>
                  <a:lnTo>
                    <a:pt x="4442" y="4160"/>
                  </a:lnTo>
                  <a:lnTo>
                    <a:pt x="3953" y="4675"/>
                  </a:lnTo>
                  <a:lnTo>
                    <a:pt x="3457" y="5154"/>
                  </a:lnTo>
                  <a:lnTo>
                    <a:pt x="2962" y="5614"/>
                  </a:lnTo>
                  <a:lnTo>
                    <a:pt x="2466" y="6001"/>
                  </a:lnTo>
                  <a:lnTo>
                    <a:pt x="2221" y="6203"/>
                  </a:lnTo>
                  <a:lnTo>
                    <a:pt x="1970" y="6369"/>
                  </a:lnTo>
                  <a:lnTo>
                    <a:pt x="1726" y="6534"/>
                  </a:lnTo>
                  <a:lnTo>
                    <a:pt x="1475" y="6682"/>
                  </a:lnTo>
                  <a:lnTo>
                    <a:pt x="1230" y="6811"/>
                  </a:lnTo>
                  <a:lnTo>
                    <a:pt x="979" y="6939"/>
                  </a:lnTo>
                  <a:lnTo>
                    <a:pt x="734" y="7050"/>
                  </a:lnTo>
                  <a:lnTo>
                    <a:pt x="490" y="7142"/>
                  </a:lnTo>
                  <a:lnTo>
                    <a:pt x="245" y="7215"/>
                  </a:lnTo>
                  <a:lnTo>
                    <a:pt x="0" y="7271"/>
                  </a:lnTo>
                  <a:lnTo>
                    <a:pt x="342" y="10308"/>
                  </a:lnTo>
                  <a:lnTo>
                    <a:pt x="696" y="13345"/>
                  </a:lnTo>
                  <a:lnTo>
                    <a:pt x="1063" y="16363"/>
                  </a:lnTo>
                  <a:lnTo>
                    <a:pt x="1442" y="19382"/>
                  </a:lnTo>
                  <a:lnTo>
                    <a:pt x="1829" y="22382"/>
                  </a:lnTo>
                  <a:lnTo>
                    <a:pt x="2234" y="25382"/>
                  </a:lnTo>
                  <a:lnTo>
                    <a:pt x="2640" y="28382"/>
                  </a:lnTo>
                  <a:lnTo>
                    <a:pt x="3065" y="31364"/>
                  </a:lnTo>
                  <a:lnTo>
                    <a:pt x="3496" y="34346"/>
                  </a:lnTo>
                  <a:lnTo>
                    <a:pt x="3940" y="37327"/>
                  </a:lnTo>
                  <a:lnTo>
                    <a:pt x="4397" y="40291"/>
                  </a:lnTo>
                  <a:lnTo>
                    <a:pt x="4867" y="43236"/>
                  </a:lnTo>
                  <a:lnTo>
                    <a:pt x="5344" y="46199"/>
                  </a:lnTo>
                  <a:lnTo>
                    <a:pt x="5833" y="49125"/>
                  </a:lnTo>
                  <a:lnTo>
                    <a:pt x="6329" y="52052"/>
                  </a:lnTo>
                  <a:lnTo>
                    <a:pt x="6837" y="54979"/>
                  </a:lnTo>
                  <a:lnTo>
                    <a:pt x="7114" y="54666"/>
                  </a:lnTo>
                  <a:lnTo>
                    <a:pt x="7391" y="54334"/>
                  </a:lnTo>
                  <a:lnTo>
                    <a:pt x="7668" y="53985"/>
                  </a:lnTo>
                  <a:lnTo>
                    <a:pt x="7938" y="53617"/>
                  </a:lnTo>
                  <a:lnTo>
                    <a:pt x="8209" y="53212"/>
                  </a:lnTo>
                  <a:lnTo>
                    <a:pt x="8479" y="52807"/>
                  </a:lnTo>
                  <a:lnTo>
                    <a:pt x="8749" y="52383"/>
                  </a:lnTo>
                  <a:lnTo>
                    <a:pt x="9013" y="51960"/>
                  </a:lnTo>
                  <a:lnTo>
                    <a:pt x="9541" y="51077"/>
                  </a:lnTo>
                  <a:lnTo>
                    <a:pt x="10069" y="50211"/>
                  </a:lnTo>
                  <a:lnTo>
                    <a:pt x="10584" y="49346"/>
                  </a:lnTo>
                  <a:lnTo>
                    <a:pt x="11106" y="48518"/>
                  </a:lnTo>
                  <a:lnTo>
                    <a:pt x="11202" y="48371"/>
                  </a:lnTo>
                  <a:lnTo>
                    <a:pt x="11305" y="48260"/>
                  </a:lnTo>
                  <a:lnTo>
                    <a:pt x="11402" y="48187"/>
                  </a:lnTo>
                  <a:lnTo>
                    <a:pt x="11498" y="48150"/>
                  </a:lnTo>
                  <a:lnTo>
                    <a:pt x="11588" y="48150"/>
                  </a:lnTo>
                  <a:lnTo>
                    <a:pt x="11679" y="48187"/>
                  </a:lnTo>
                  <a:lnTo>
                    <a:pt x="11762" y="48242"/>
                  </a:lnTo>
                  <a:lnTo>
                    <a:pt x="11846" y="48334"/>
                  </a:lnTo>
                  <a:lnTo>
                    <a:pt x="11923" y="48463"/>
                  </a:lnTo>
                  <a:lnTo>
                    <a:pt x="12000" y="48592"/>
                  </a:lnTo>
                  <a:lnTo>
                    <a:pt x="12071" y="48757"/>
                  </a:lnTo>
                  <a:lnTo>
                    <a:pt x="12136" y="48941"/>
                  </a:lnTo>
                  <a:lnTo>
                    <a:pt x="12194" y="49144"/>
                  </a:lnTo>
                  <a:lnTo>
                    <a:pt x="12245" y="49346"/>
                  </a:lnTo>
                  <a:lnTo>
                    <a:pt x="12290" y="49586"/>
                  </a:lnTo>
                  <a:lnTo>
                    <a:pt x="12335" y="49825"/>
                  </a:lnTo>
                  <a:lnTo>
                    <a:pt x="13739" y="47690"/>
                  </a:lnTo>
                  <a:lnTo>
                    <a:pt x="13488" y="46346"/>
                  </a:lnTo>
                  <a:lnTo>
                    <a:pt x="13243" y="44984"/>
                  </a:lnTo>
                  <a:lnTo>
                    <a:pt x="12998" y="43622"/>
                  </a:lnTo>
                  <a:lnTo>
                    <a:pt x="12760" y="42242"/>
                  </a:lnTo>
                  <a:lnTo>
                    <a:pt x="12528" y="40843"/>
                  </a:lnTo>
                  <a:lnTo>
                    <a:pt x="12303" y="39444"/>
                  </a:lnTo>
                  <a:lnTo>
                    <a:pt x="12078" y="38027"/>
                  </a:lnTo>
                  <a:lnTo>
                    <a:pt x="11859" y="36610"/>
                  </a:lnTo>
                  <a:lnTo>
                    <a:pt x="11640" y="35174"/>
                  </a:lnTo>
                  <a:lnTo>
                    <a:pt x="11427" y="33738"/>
                  </a:lnTo>
                  <a:lnTo>
                    <a:pt x="11221" y="32284"/>
                  </a:lnTo>
                  <a:lnTo>
                    <a:pt x="11015" y="30812"/>
                  </a:lnTo>
                  <a:lnTo>
                    <a:pt x="10816" y="29358"/>
                  </a:lnTo>
                  <a:lnTo>
                    <a:pt x="10623" y="27867"/>
                  </a:lnTo>
                  <a:lnTo>
                    <a:pt x="10430" y="26376"/>
                  </a:lnTo>
                  <a:lnTo>
                    <a:pt x="10243" y="24885"/>
                  </a:lnTo>
                  <a:lnTo>
                    <a:pt x="10056" y="23376"/>
                  </a:lnTo>
                  <a:lnTo>
                    <a:pt x="9876" y="21867"/>
                  </a:lnTo>
                  <a:lnTo>
                    <a:pt x="9702" y="20357"/>
                  </a:lnTo>
                  <a:lnTo>
                    <a:pt x="9528" y="18830"/>
                  </a:lnTo>
                  <a:lnTo>
                    <a:pt x="9361" y="17283"/>
                  </a:lnTo>
                  <a:lnTo>
                    <a:pt x="9194" y="15756"/>
                  </a:lnTo>
                  <a:lnTo>
                    <a:pt x="9033" y="14210"/>
                  </a:lnTo>
                  <a:lnTo>
                    <a:pt x="8878" y="12645"/>
                  </a:lnTo>
                  <a:lnTo>
                    <a:pt x="8724" y="11081"/>
                  </a:lnTo>
                  <a:lnTo>
                    <a:pt x="8576" y="9516"/>
                  </a:lnTo>
                  <a:lnTo>
                    <a:pt x="8427" y="7952"/>
                  </a:lnTo>
                  <a:lnTo>
                    <a:pt x="8286" y="6369"/>
                  </a:lnTo>
                  <a:lnTo>
                    <a:pt x="8151" y="4786"/>
                  </a:lnTo>
                  <a:lnTo>
                    <a:pt x="8015" y="3185"/>
                  </a:lnTo>
                  <a:lnTo>
                    <a:pt x="7880" y="1602"/>
                  </a:lnTo>
                  <a:lnTo>
                    <a:pt x="775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-4194925" y="-14683475"/>
              <a:ext cx="372775" cy="1519900"/>
            </a:xfrm>
            <a:custGeom>
              <a:avLst/>
              <a:gdLst/>
              <a:ahLst/>
              <a:cxnLst/>
              <a:rect l="l" t="t" r="r" b="b"/>
              <a:pathLst>
                <a:path w="14911" h="60796" extrusionOk="0">
                  <a:moveTo>
                    <a:pt x="5982" y="1"/>
                  </a:moveTo>
                  <a:lnTo>
                    <a:pt x="4578" y="2136"/>
                  </a:lnTo>
                  <a:lnTo>
                    <a:pt x="4597" y="2320"/>
                  </a:lnTo>
                  <a:lnTo>
                    <a:pt x="4610" y="2504"/>
                  </a:lnTo>
                  <a:lnTo>
                    <a:pt x="4623" y="2706"/>
                  </a:lnTo>
                  <a:lnTo>
                    <a:pt x="4630" y="2909"/>
                  </a:lnTo>
                  <a:lnTo>
                    <a:pt x="4630" y="3093"/>
                  </a:lnTo>
                  <a:lnTo>
                    <a:pt x="4623" y="3295"/>
                  </a:lnTo>
                  <a:lnTo>
                    <a:pt x="4610" y="3498"/>
                  </a:lnTo>
                  <a:lnTo>
                    <a:pt x="4597" y="3682"/>
                  </a:lnTo>
                  <a:lnTo>
                    <a:pt x="4572" y="3884"/>
                  </a:lnTo>
                  <a:lnTo>
                    <a:pt x="4540" y="4069"/>
                  </a:lnTo>
                  <a:lnTo>
                    <a:pt x="4507" y="4234"/>
                  </a:lnTo>
                  <a:lnTo>
                    <a:pt x="4462" y="4418"/>
                  </a:lnTo>
                  <a:lnTo>
                    <a:pt x="4411" y="4565"/>
                  </a:lnTo>
                  <a:lnTo>
                    <a:pt x="4346" y="4731"/>
                  </a:lnTo>
                  <a:lnTo>
                    <a:pt x="4282" y="4860"/>
                  </a:lnTo>
                  <a:lnTo>
                    <a:pt x="4205" y="4989"/>
                  </a:lnTo>
                  <a:lnTo>
                    <a:pt x="3683" y="5872"/>
                  </a:lnTo>
                  <a:lnTo>
                    <a:pt x="3143" y="6756"/>
                  </a:lnTo>
                  <a:lnTo>
                    <a:pt x="2595" y="7621"/>
                  </a:lnTo>
                  <a:lnTo>
                    <a:pt x="2048" y="8504"/>
                  </a:lnTo>
                  <a:lnTo>
                    <a:pt x="1778" y="8964"/>
                  </a:lnTo>
                  <a:lnTo>
                    <a:pt x="1507" y="9425"/>
                  </a:lnTo>
                  <a:lnTo>
                    <a:pt x="1243" y="9885"/>
                  </a:lnTo>
                  <a:lnTo>
                    <a:pt x="979" y="10363"/>
                  </a:lnTo>
                  <a:lnTo>
                    <a:pt x="728" y="10860"/>
                  </a:lnTo>
                  <a:lnTo>
                    <a:pt x="477" y="11376"/>
                  </a:lnTo>
                  <a:lnTo>
                    <a:pt x="233" y="11891"/>
                  </a:lnTo>
                  <a:lnTo>
                    <a:pt x="1" y="12443"/>
                  </a:lnTo>
                  <a:lnTo>
                    <a:pt x="567" y="15517"/>
                  </a:lnTo>
                  <a:lnTo>
                    <a:pt x="1147" y="18591"/>
                  </a:lnTo>
                  <a:lnTo>
                    <a:pt x="1739" y="21664"/>
                  </a:lnTo>
                  <a:lnTo>
                    <a:pt x="2344" y="24720"/>
                  </a:lnTo>
                  <a:lnTo>
                    <a:pt x="2956" y="27757"/>
                  </a:lnTo>
                  <a:lnTo>
                    <a:pt x="3587" y="30812"/>
                  </a:lnTo>
                  <a:lnTo>
                    <a:pt x="4224" y="33849"/>
                  </a:lnTo>
                  <a:lnTo>
                    <a:pt x="4874" y="36868"/>
                  </a:lnTo>
                  <a:lnTo>
                    <a:pt x="5537" y="39886"/>
                  </a:lnTo>
                  <a:lnTo>
                    <a:pt x="6207" y="42886"/>
                  </a:lnTo>
                  <a:lnTo>
                    <a:pt x="6896" y="45905"/>
                  </a:lnTo>
                  <a:lnTo>
                    <a:pt x="7591" y="48887"/>
                  </a:lnTo>
                  <a:lnTo>
                    <a:pt x="8299" y="51887"/>
                  </a:lnTo>
                  <a:lnTo>
                    <a:pt x="9020" y="54869"/>
                  </a:lnTo>
                  <a:lnTo>
                    <a:pt x="9754" y="57832"/>
                  </a:lnTo>
                  <a:lnTo>
                    <a:pt x="10501" y="60795"/>
                  </a:lnTo>
                  <a:lnTo>
                    <a:pt x="10668" y="59065"/>
                  </a:lnTo>
                  <a:lnTo>
                    <a:pt x="10855" y="57335"/>
                  </a:lnTo>
                  <a:lnTo>
                    <a:pt x="11048" y="55568"/>
                  </a:lnTo>
                  <a:lnTo>
                    <a:pt x="11261" y="53819"/>
                  </a:lnTo>
                  <a:lnTo>
                    <a:pt x="11486" y="52052"/>
                  </a:lnTo>
                  <a:lnTo>
                    <a:pt x="11731" y="50285"/>
                  </a:lnTo>
                  <a:lnTo>
                    <a:pt x="11982" y="48519"/>
                  </a:lnTo>
                  <a:lnTo>
                    <a:pt x="12252" y="46752"/>
                  </a:lnTo>
                  <a:lnTo>
                    <a:pt x="12535" y="45003"/>
                  </a:lnTo>
                  <a:lnTo>
                    <a:pt x="12831" y="43273"/>
                  </a:lnTo>
                  <a:lnTo>
                    <a:pt x="12986" y="42426"/>
                  </a:lnTo>
                  <a:lnTo>
                    <a:pt x="13147" y="41561"/>
                  </a:lnTo>
                  <a:lnTo>
                    <a:pt x="13308" y="40714"/>
                  </a:lnTo>
                  <a:lnTo>
                    <a:pt x="13469" y="39868"/>
                  </a:lnTo>
                  <a:lnTo>
                    <a:pt x="13636" y="39040"/>
                  </a:lnTo>
                  <a:lnTo>
                    <a:pt x="13810" y="38193"/>
                  </a:lnTo>
                  <a:lnTo>
                    <a:pt x="13984" y="37383"/>
                  </a:lnTo>
                  <a:lnTo>
                    <a:pt x="14164" y="36555"/>
                  </a:lnTo>
                  <a:lnTo>
                    <a:pt x="14344" y="35763"/>
                  </a:lnTo>
                  <a:lnTo>
                    <a:pt x="14531" y="34953"/>
                  </a:lnTo>
                  <a:lnTo>
                    <a:pt x="14718" y="34162"/>
                  </a:lnTo>
                  <a:lnTo>
                    <a:pt x="14911" y="33389"/>
                  </a:lnTo>
                  <a:lnTo>
                    <a:pt x="14570" y="32524"/>
                  </a:lnTo>
                  <a:lnTo>
                    <a:pt x="14241" y="31640"/>
                  </a:lnTo>
                  <a:lnTo>
                    <a:pt x="13913" y="30757"/>
                  </a:lnTo>
                  <a:lnTo>
                    <a:pt x="13585" y="29855"/>
                  </a:lnTo>
                  <a:lnTo>
                    <a:pt x="13263" y="28935"/>
                  </a:lnTo>
                  <a:lnTo>
                    <a:pt x="12947" y="28014"/>
                  </a:lnTo>
                  <a:lnTo>
                    <a:pt x="12638" y="27057"/>
                  </a:lnTo>
                  <a:lnTo>
                    <a:pt x="12323" y="26119"/>
                  </a:lnTo>
                  <a:lnTo>
                    <a:pt x="12020" y="25143"/>
                  </a:lnTo>
                  <a:lnTo>
                    <a:pt x="11718" y="24168"/>
                  </a:lnTo>
                  <a:lnTo>
                    <a:pt x="11422" y="23192"/>
                  </a:lnTo>
                  <a:lnTo>
                    <a:pt x="11125" y="22180"/>
                  </a:lnTo>
                  <a:lnTo>
                    <a:pt x="10836" y="21168"/>
                  </a:lnTo>
                  <a:lnTo>
                    <a:pt x="10546" y="20155"/>
                  </a:lnTo>
                  <a:lnTo>
                    <a:pt x="10263" y="19124"/>
                  </a:lnTo>
                  <a:lnTo>
                    <a:pt x="9979" y="18075"/>
                  </a:lnTo>
                  <a:lnTo>
                    <a:pt x="9703" y="17026"/>
                  </a:lnTo>
                  <a:lnTo>
                    <a:pt x="9432" y="15959"/>
                  </a:lnTo>
                  <a:lnTo>
                    <a:pt x="9162" y="14891"/>
                  </a:lnTo>
                  <a:lnTo>
                    <a:pt x="8898" y="13805"/>
                  </a:lnTo>
                  <a:lnTo>
                    <a:pt x="8634" y="12701"/>
                  </a:lnTo>
                  <a:lnTo>
                    <a:pt x="8376" y="11596"/>
                  </a:lnTo>
                  <a:lnTo>
                    <a:pt x="8119" y="10474"/>
                  </a:lnTo>
                  <a:lnTo>
                    <a:pt x="7868" y="9351"/>
                  </a:lnTo>
                  <a:lnTo>
                    <a:pt x="7623" y="8210"/>
                  </a:lnTo>
                  <a:lnTo>
                    <a:pt x="7379" y="7069"/>
                  </a:lnTo>
                  <a:lnTo>
                    <a:pt x="7134" y="5909"/>
                  </a:lnTo>
                  <a:lnTo>
                    <a:pt x="6896" y="4750"/>
                  </a:lnTo>
                  <a:lnTo>
                    <a:pt x="6664" y="3572"/>
                  </a:lnTo>
                  <a:lnTo>
                    <a:pt x="6432" y="2394"/>
                  </a:lnTo>
                  <a:lnTo>
                    <a:pt x="6201" y="1216"/>
                  </a:lnTo>
                  <a:lnTo>
                    <a:pt x="598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-3860150" y="-14090350"/>
              <a:ext cx="349425" cy="2657375"/>
            </a:xfrm>
            <a:custGeom>
              <a:avLst/>
              <a:gdLst/>
              <a:ahLst/>
              <a:cxnLst/>
              <a:rect l="l" t="t" r="r" b="b"/>
              <a:pathLst>
                <a:path w="13977" h="106295" extrusionOk="0">
                  <a:moveTo>
                    <a:pt x="13301" y="1"/>
                  </a:moveTo>
                  <a:lnTo>
                    <a:pt x="13088" y="19"/>
                  </a:lnTo>
                  <a:lnTo>
                    <a:pt x="12876" y="38"/>
                  </a:lnTo>
                  <a:lnTo>
                    <a:pt x="12664" y="93"/>
                  </a:lnTo>
                  <a:lnTo>
                    <a:pt x="12458" y="148"/>
                  </a:lnTo>
                  <a:lnTo>
                    <a:pt x="12252" y="203"/>
                  </a:lnTo>
                  <a:lnTo>
                    <a:pt x="12046" y="277"/>
                  </a:lnTo>
                  <a:lnTo>
                    <a:pt x="11840" y="369"/>
                  </a:lnTo>
                  <a:lnTo>
                    <a:pt x="11640" y="479"/>
                  </a:lnTo>
                  <a:lnTo>
                    <a:pt x="11440" y="590"/>
                  </a:lnTo>
                  <a:lnTo>
                    <a:pt x="11241" y="719"/>
                  </a:lnTo>
                  <a:lnTo>
                    <a:pt x="11048" y="866"/>
                  </a:lnTo>
                  <a:lnTo>
                    <a:pt x="10848" y="1013"/>
                  </a:lnTo>
                  <a:lnTo>
                    <a:pt x="10655" y="1160"/>
                  </a:lnTo>
                  <a:lnTo>
                    <a:pt x="10468" y="1345"/>
                  </a:lnTo>
                  <a:lnTo>
                    <a:pt x="10275" y="1529"/>
                  </a:lnTo>
                  <a:lnTo>
                    <a:pt x="10088" y="1713"/>
                  </a:lnTo>
                  <a:lnTo>
                    <a:pt x="9902" y="1915"/>
                  </a:lnTo>
                  <a:lnTo>
                    <a:pt x="9722" y="2136"/>
                  </a:lnTo>
                  <a:lnTo>
                    <a:pt x="9541" y="2357"/>
                  </a:lnTo>
                  <a:lnTo>
                    <a:pt x="9355" y="2596"/>
                  </a:lnTo>
                  <a:lnTo>
                    <a:pt x="9181" y="2835"/>
                  </a:lnTo>
                  <a:lnTo>
                    <a:pt x="9001" y="3093"/>
                  </a:lnTo>
                  <a:lnTo>
                    <a:pt x="8653" y="3645"/>
                  </a:lnTo>
                  <a:lnTo>
                    <a:pt x="8312" y="4216"/>
                  </a:lnTo>
                  <a:lnTo>
                    <a:pt x="7977" y="4842"/>
                  </a:lnTo>
                  <a:lnTo>
                    <a:pt x="7649" y="5486"/>
                  </a:lnTo>
                  <a:lnTo>
                    <a:pt x="7333" y="6167"/>
                  </a:lnTo>
                  <a:lnTo>
                    <a:pt x="7018" y="6903"/>
                  </a:lnTo>
                  <a:lnTo>
                    <a:pt x="6709" y="7658"/>
                  </a:lnTo>
                  <a:lnTo>
                    <a:pt x="6413" y="8431"/>
                  </a:lnTo>
                  <a:lnTo>
                    <a:pt x="6116" y="9241"/>
                  </a:lnTo>
                  <a:lnTo>
                    <a:pt x="5833" y="10087"/>
                  </a:lnTo>
                  <a:lnTo>
                    <a:pt x="5556" y="10952"/>
                  </a:lnTo>
                  <a:lnTo>
                    <a:pt x="5286" y="11854"/>
                  </a:lnTo>
                  <a:lnTo>
                    <a:pt x="5016" y="12775"/>
                  </a:lnTo>
                  <a:lnTo>
                    <a:pt x="4758" y="13732"/>
                  </a:lnTo>
                  <a:lnTo>
                    <a:pt x="4507" y="14689"/>
                  </a:lnTo>
                  <a:lnTo>
                    <a:pt x="4269" y="15683"/>
                  </a:lnTo>
                  <a:lnTo>
                    <a:pt x="4031" y="16695"/>
                  </a:lnTo>
                  <a:lnTo>
                    <a:pt x="3799" y="17726"/>
                  </a:lnTo>
                  <a:lnTo>
                    <a:pt x="3573" y="18775"/>
                  </a:lnTo>
                  <a:lnTo>
                    <a:pt x="3361" y="19842"/>
                  </a:lnTo>
                  <a:lnTo>
                    <a:pt x="3149" y="20928"/>
                  </a:lnTo>
                  <a:lnTo>
                    <a:pt x="2949" y="22033"/>
                  </a:lnTo>
                  <a:lnTo>
                    <a:pt x="2749" y="23137"/>
                  </a:lnTo>
                  <a:lnTo>
                    <a:pt x="2563" y="24278"/>
                  </a:lnTo>
                  <a:lnTo>
                    <a:pt x="2382" y="25401"/>
                  </a:lnTo>
                  <a:lnTo>
                    <a:pt x="2202" y="26560"/>
                  </a:lnTo>
                  <a:lnTo>
                    <a:pt x="2035" y="27702"/>
                  </a:lnTo>
                  <a:lnTo>
                    <a:pt x="1874" y="28880"/>
                  </a:lnTo>
                  <a:lnTo>
                    <a:pt x="1719" y="30039"/>
                  </a:lnTo>
                  <a:lnTo>
                    <a:pt x="1571" y="31217"/>
                  </a:lnTo>
                  <a:lnTo>
                    <a:pt x="1430" y="32395"/>
                  </a:lnTo>
                  <a:lnTo>
                    <a:pt x="1294" y="33573"/>
                  </a:lnTo>
                  <a:lnTo>
                    <a:pt x="1166" y="34769"/>
                  </a:lnTo>
                  <a:lnTo>
                    <a:pt x="1043" y="35947"/>
                  </a:lnTo>
                  <a:lnTo>
                    <a:pt x="928" y="37144"/>
                  </a:lnTo>
                  <a:lnTo>
                    <a:pt x="825" y="38322"/>
                  </a:lnTo>
                  <a:lnTo>
                    <a:pt x="722" y="39500"/>
                  </a:lnTo>
                  <a:lnTo>
                    <a:pt x="625" y="40678"/>
                  </a:lnTo>
                  <a:lnTo>
                    <a:pt x="541" y="41856"/>
                  </a:lnTo>
                  <a:lnTo>
                    <a:pt x="458" y="43034"/>
                  </a:lnTo>
                  <a:lnTo>
                    <a:pt x="380" y="44193"/>
                  </a:lnTo>
                  <a:lnTo>
                    <a:pt x="316" y="45334"/>
                  </a:lnTo>
                  <a:lnTo>
                    <a:pt x="252" y="46476"/>
                  </a:lnTo>
                  <a:lnTo>
                    <a:pt x="200" y="47617"/>
                  </a:lnTo>
                  <a:lnTo>
                    <a:pt x="149" y="48739"/>
                  </a:lnTo>
                  <a:lnTo>
                    <a:pt x="110" y="49844"/>
                  </a:lnTo>
                  <a:lnTo>
                    <a:pt x="78" y="50930"/>
                  </a:lnTo>
                  <a:lnTo>
                    <a:pt x="46" y="52016"/>
                  </a:lnTo>
                  <a:lnTo>
                    <a:pt x="26" y="53065"/>
                  </a:lnTo>
                  <a:lnTo>
                    <a:pt x="13" y="54114"/>
                  </a:lnTo>
                  <a:lnTo>
                    <a:pt x="0" y="55126"/>
                  </a:lnTo>
                  <a:lnTo>
                    <a:pt x="0" y="56139"/>
                  </a:lnTo>
                  <a:lnTo>
                    <a:pt x="7" y="57280"/>
                  </a:lnTo>
                  <a:lnTo>
                    <a:pt x="20" y="58439"/>
                  </a:lnTo>
                  <a:lnTo>
                    <a:pt x="39" y="59562"/>
                  </a:lnTo>
                  <a:lnTo>
                    <a:pt x="71" y="60703"/>
                  </a:lnTo>
                  <a:lnTo>
                    <a:pt x="104" y="61826"/>
                  </a:lnTo>
                  <a:lnTo>
                    <a:pt x="149" y="62930"/>
                  </a:lnTo>
                  <a:lnTo>
                    <a:pt x="200" y="64035"/>
                  </a:lnTo>
                  <a:lnTo>
                    <a:pt x="258" y="65139"/>
                  </a:lnTo>
                  <a:lnTo>
                    <a:pt x="322" y="66225"/>
                  </a:lnTo>
                  <a:lnTo>
                    <a:pt x="393" y="67292"/>
                  </a:lnTo>
                  <a:lnTo>
                    <a:pt x="470" y="68360"/>
                  </a:lnTo>
                  <a:lnTo>
                    <a:pt x="554" y="69428"/>
                  </a:lnTo>
                  <a:lnTo>
                    <a:pt x="644" y="70477"/>
                  </a:lnTo>
                  <a:lnTo>
                    <a:pt x="747" y="71526"/>
                  </a:lnTo>
                  <a:lnTo>
                    <a:pt x="850" y="72557"/>
                  </a:lnTo>
                  <a:lnTo>
                    <a:pt x="960" y="73569"/>
                  </a:lnTo>
                  <a:lnTo>
                    <a:pt x="1082" y="74581"/>
                  </a:lnTo>
                  <a:lnTo>
                    <a:pt x="1211" y="75575"/>
                  </a:lnTo>
                  <a:lnTo>
                    <a:pt x="1340" y="76569"/>
                  </a:lnTo>
                  <a:lnTo>
                    <a:pt x="1481" y="77545"/>
                  </a:lnTo>
                  <a:lnTo>
                    <a:pt x="1623" y="78520"/>
                  </a:lnTo>
                  <a:lnTo>
                    <a:pt x="1777" y="79459"/>
                  </a:lnTo>
                  <a:lnTo>
                    <a:pt x="1938" y="80416"/>
                  </a:lnTo>
                  <a:lnTo>
                    <a:pt x="2099" y="81336"/>
                  </a:lnTo>
                  <a:lnTo>
                    <a:pt x="2273" y="82256"/>
                  </a:lnTo>
                  <a:lnTo>
                    <a:pt x="2447" y="83158"/>
                  </a:lnTo>
                  <a:lnTo>
                    <a:pt x="2634" y="84060"/>
                  </a:lnTo>
                  <a:lnTo>
                    <a:pt x="2820" y="84944"/>
                  </a:lnTo>
                  <a:lnTo>
                    <a:pt x="3020" y="85809"/>
                  </a:lnTo>
                  <a:lnTo>
                    <a:pt x="3219" y="86655"/>
                  </a:lnTo>
                  <a:lnTo>
                    <a:pt x="3432" y="87502"/>
                  </a:lnTo>
                  <a:lnTo>
                    <a:pt x="3644" y="88330"/>
                  </a:lnTo>
                  <a:lnTo>
                    <a:pt x="3863" y="89140"/>
                  </a:lnTo>
                  <a:lnTo>
                    <a:pt x="4095" y="89950"/>
                  </a:lnTo>
                  <a:lnTo>
                    <a:pt x="4327" y="90723"/>
                  </a:lnTo>
                  <a:lnTo>
                    <a:pt x="4565" y="91496"/>
                  </a:lnTo>
                  <a:lnTo>
                    <a:pt x="4810" y="92251"/>
                  </a:lnTo>
                  <a:lnTo>
                    <a:pt x="5061" y="93005"/>
                  </a:lnTo>
                  <a:lnTo>
                    <a:pt x="5312" y="93723"/>
                  </a:lnTo>
                  <a:lnTo>
                    <a:pt x="5576" y="94441"/>
                  </a:lnTo>
                  <a:lnTo>
                    <a:pt x="5840" y="95122"/>
                  </a:lnTo>
                  <a:lnTo>
                    <a:pt x="6116" y="95803"/>
                  </a:lnTo>
                  <a:lnTo>
                    <a:pt x="6393" y="96466"/>
                  </a:lnTo>
                  <a:lnTo>
                    <a:pt x="6676" y="97110"/>
                  </a:lnTo>
                  <a:lnTo>
                    <a:pt x="6966" y="97754"/>
                  </a:lnTo>
                  <a:lnTo>
                    <a:pt x="7262" y="98361"/>
                  </a:lnTo>
                  <a:lnTo>
                    <a:pt x="7565" y="98950"/>
                  </a:lnTo>
                  <a:lnTo>
                    <a:pt x="7867" y="99539"/>
                  </a:lnTo>
                  <a:lnTo>
                    <a:pt x="8176" y="100092"/>
                  </a:lnTo>
                  <a:lnTo>
                    <a:pt x="8492" y="100644"/>
                  </a:lnTo>
                  <a:lnTo>
                    <a:pt x="8814" y="101178"/>
                  </a:lnTo>
                  <a:lnTo>
                    <a:pt x="9142" y="101675"/>
                  </a:lnTo>
                  <a:lnTo>
                    <a:pt x="9477" y="102171"/>
                  </a:lnTo>
                  <a:lnTo>
                    <a:pt x="9812" y="102632"/>
                  </a:lnTo>
                  <a:lnTo>
                    <a:pt x="10153" y="103092"/>
                  </a:lnTo>
                  <a:lnTo>
                    <a:pt x="10501" y="103534"/>
                  </a:lnTo>
                  <a:lnTo>
                    <a:pt x="10855" y="103938"/>
                  </a:lnTo>
                  <a:lnTo>
                    <a:pt x="11209" y="104343"/>
                  </a:lnTo>
                  <a:lnTo>
                    <a:pt x="11569" y="104711"/>
                  </a:lnTo>
                  <a:lnTo>
                    <a:pt x="11936" y="105061"/>
                  </a:lnTo>
                  <a:lnTo>
                    <a:pt x="12310" y="105411"/>
                  </a:lnTo>
                  <a:lnTo>
                    <a:pt x="12683" y="105724"/>
                  </a:lnTo>
                  <a:lnTo>
                    <a:pt x="13063" y="106018"/>
                  </a:lnTo>
                  <a:lnTo>
                    <a:pt x="13449" y="106294"/>
                  </a:lnTo>
                  <a:lnTo>
                    <a:pt x="13423" y="104564"/>
                  </a:lnTo>
                  <a:lnTo>
                    <a:pt x="13398" y="102852"/>
                  </a:lnTo>
                  <a:lnTo>
                    <a:pt x="13385" y="101122"/>
                  </a:lnTo>
                  <a:lnTo>
                    <a:pt x="13372" y="99392"/>
                  </a:lnTo>
                  <a:lnTo>
                    <a:pt x="13365" y="97644"/>
                  </a:lnTo>
                  <a:lnTo>
                    <a:pt x="13365" y="95914"/>
                  </a:lnTo>
                  <a:lnTo>
                    <a:pt x="13372" y="94165"/>
                  </a:lnTo>
                  <a:lnTo>
                    <a:pt x="13385" y="92416"/>
                  </a:lnTo>
                  <a:lnTo>
                    <a:pt x="13410" y="88938"/>
                  </a:lnTo>
                  <a:lnTo>
                    <a:pt x="13455" y="85441"/>
                  </a:lnTo>
                  <a:lnTo>
                    <a:pt x="13507" y="81925"/>
                  </a:lnTo>
                  <a:lnTo>
                    <a:pt x="13571" y="78428"/>
                  </a:lnTo>
                  <a:lnTo>
                    <a:pt x="13700" y="71452"/>
                  </a:lnTo>
                  <a:lnTo>
                    <a:pt x="13764" y="67974"/>
                  </a:lnTo>
                  <a:lnTo>
                    <a:pt x="13822" y="64495"/>
                  </a:lnTo>
                  <a:lnTo>
                    <a:pt x="13880" y="61053"/>
                  </a:lnTo>
                  <a:lnTo>
                    <a:pt x="13919" y="57611"/>
                  </a:lnTo>
                  <a:lnTo>
                    <a:pt x="13951" y="54206"/>
                  </a:lnTo>
                  <a:lnTo>
                    <a:pt x="13958" y="52513"/>
                  </a:lnTo>
                  <a:lnTo>
                    <a:pt x="13964" y="50819"/>
                  </a:lnTo>
                  <a:lnTo>
                    <a:pt x="13977" y="47635"/>
                  </a:lnTo>
                  <a:lnTo>
                    <a:pt x="13977" y="44469"/>
                  </a:lnTo>
                  <a:lnTo>
                    <a:pt x="13977" y="38119"/>
                  </a:lnTo>
                  <a:lnTo>
                    <a:pt x="13964" y="31769"/>
                  </a:lnTo>
                  <a:lnTo>
                    <a:pt x="13938" y="25419"/>
                  </a:lnTo>
                  <a:lnTo>
                    <a:pt x="13900" y="19069"/>
                  </a:lnTo>
                  <a:lnTo>
                    <a:pt x="13855" y="12719"/>
                  </a:lnTo>
                  <a:lnTo>
                    <a:pt x="13797" y="6369"/>
                  </a:lnTo>
                  <a:lnTo>
                    <a:pt x="1373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-3823300" y="-10477750"/>
              <a:ext cx="4590800" cy="10715875"/>
            </a:xfrm>
            <a:custGeom>
              <a:avLst/>
              <a:gdLst/>
              <a:ahLst/>
              <a:cxnLst/>
              <a:rect l="l" t="t" r="r" b="b"/>
              <a:pathLst>
                <a:path w="183632" h="428635" extrusionOk="0">
                  <a:moveTo>
                    <a:pt x="113370" y="21352"/>
                  </a:moveTo>
                  <a:lnTo>
                    <a:pt x="113338" y="23431"/>
                  </a:lnTo>
                  <a:lnTo>
                    <a:pt x="113312" y="25530"/>
                  </a:lnTo>
                  <a:lnTo>
                    <a:pt x="113267" y="29671"/>
                  </a:lnTo>
                  <a:lnTo>
                    <a:pt x="113215" y="33812"/>
                  </a:lnTo>
                  <a:lnTo>
                    <a:pt x="113183" y="35855"/>
                  </a:lnTo>
                  <a:lnTo>
                    <a:pt x="113138" y="37880"/>
                  </a:lnTo>
                  <a:lnTo>
                    <a:pt x="112881" y="48022"/>
                  </a:lnTo>
                  <a:lnTo>
                    <a:pt x="111606" y="47653"/>
                  </a:lnTo>
                  <a:lnTo>
                    <a:pt x="110331" y="47304"/>
                  </a:lnTo>
                  <a:lnTo>
                    <a:pt x="109057" y="46954"/>
                  </a:lnTo>
                  <a:lnTo>
                    <a:pt x="107776" y="46623"/>
                  </a:lnTo>
                  <a:lnTo>
                    <a:pt x="106501" y="46310"/>
                  </a:lnTo>
                  <a:lnTo>
                    <a:pt x="105220" y="46015"/>
                  </a:lnTo>
                  <a:lnTo>
                    <a:pt x="103939" y="45739"/>
                  </a:lnTo>
                  <a:lnTo>
                    <a:pt x="102664" y="45482"/>
                  </a:lnTo>
                  <a:lnTo>
                    <a:pt x="101383" y="45224"/>
                  </a:lnTo>
                  <a:lnTo>
                    <a:pt x="100095" y="44966"/>
                  </a:lnTo>
                  <a:lnTo>
                    <a:pt x="98814" y="44745"/>
                  </a:lnTo>
                  <a:lnTo>
                    <a:pt x="97533" y="44524"/>
                  </a:lnTo>
                  <a:lnTo>
                    <a:pt x="94964" y="44101"/>
                  </a:lnTo>
                  <a:lnTo>
                    <a:pt x="92402" y="43733"/>
                  </a:lnTo>
                  <a:lnTo>
                    <a:pt x="89833" y="43383"/>
                  </a:lnTo>
                  <a:lnTo>
                    <a:pt x="87265" y="43070"/>
                  </a:lnTo>
                  <a:lnTo>
                    <a:pt x="84696" y="42757"/>
                  </a:lnTo>
                  <a:lnTo>
                    <a:pt x="82127" y="42481"/>
                  </a:lnTo>
                  <a:lnTo>
                    <a:pt x="76997" y="41948"/>
                  </a:lnTo>
                  <a:lnTo>
                    <a:pt x="71872" y="41395"/>
                  </a:lnTo>
                  <a:lnTo>
                    <a:pt x="71853" y="36868"/>
                  </a:lnTo>
                  <a:lnTo>
                    <a:pt x="71827" y="32358"/>
                  </a:lnTo>
                  <a:lnTo>
                    <a:pt x="71788" y="27849"/>
                  </a:lnTo>
                  <a:lnTo>
                    <a:pt x="71763" y="25585"/>
                  </a:lnTo>
                  <a:lnTo>
                    <a:pt x="71730" y="23321"/>
                  </a:lnTo>
                  <a:lnTo>
                    <a:pt x="73018" y="23523"/>
                  </a:lnTo>
                  <a:lnTo>
                    <a:pt x="74306" y="23726"/>
                  </a:lnTo>
                  <a:lnTo>
                    <a:pt x="75593" y="23892"/>
                  </a:lnTo>
                  <a:lnTo>
                    <a:pt x="76887" y="24057"/>
                  </a:lnTo>
                  <a:lnTo>
                    <a:pt x="78188" y="24204"/>
                  </a:lnTo>
                  <a:lnTo>
                    <a:pt x="79482" y="24333"/>
                  </a:lnTo>
                  <a:lnTo>
                    <a:pt x="80782" y="24444"/>
                  </a:lnTo>
                  <a:lnTo>
                    <a:pt x="82089" y="24536"/>
                  </a:lnTo>
                  <a:lnTo>
                    <a:pt x="83396" y="24628"/>
                  </a:lnTo>
                  <a:lnTo>
                    <a:pt x="84703" y="24683"/>
                  </a:lnTo>
                  <a:lnTo>
                    <a:pt x="86009" y="24738"/>
                  </a:lnTo>
                  <a:lnTo>
                    <a:pt x="87316" y="24757"/>
                  </a:lnTo>
                  <a:lnTo>
                    <a:pt x="88630" y="24775"/>
                  </a:lnTo>
                  <a:lnTo>
                    <a:pt x="89936" y="24757"/>
                  </a:lnTo>
                  <a:lnTo>
                    <a:pt x="91250" y="24738"/>
                  </a:lnTo>
                  <a:lnTo>
                    <a:pt x="92563" y="24701"/>
                  </a:lnTo>
                  <a:lnTo>
                    <a:pt x="93870" y="24628"/>
                  </a:lnTo>
                  <a:lnTo>
                    <a:pt x="95183" y="24554"/>
                  </a:lnTo>
                  <a:lnTo>
                    <a:pt x="96497" y="24462"/>
                  </a:lnTo>
                  <a:lnTo>
                    <a:pt x="97803" y="24333"/>
                  </a:lnTo>
                  <a:lnTo>
                    <a:pt x="99110" y="24204"/>
                  </a:lnTo>
                  <a:lnTo>
                    <a:pt x="100417" y="24039"/>
                  </a:lnTo>
                  <a:lnTo>
                    <a:pt x="101724" y="23873"/>
                  </a:lnTo>
                  <a:lnTo>
                    <a:pt x="103031" y="23671"/>
                  </a:lnTo>
                  <a:lnTo>
                    <a:pt x="104331" y="23450"/>
                  </a:lnTo>
                  <a:lnTo>
                    <a:pt x="105632" y="23229"/>
                  </a:lnTo>
                  <a:lnTo>
                    <a:pt x="106926" y="22953"/>
                  </a:lnTo>
                  <a:lnTo>
                    <a:pt x="108220" y="22677"/>
                  </a:lnTo>
                  <a:lnTo>
                    <a:pt x="109514" y="22382"/>
                  </a:lnTo>
                  <a:lnTo>
                    <a:pt x="110801" y="22069"/>
                  </a:lnTo>
                  <a:lnTo>
                    <a:pt x="112089" y="21720"/>
                  </a:lnTo>
                  <a:lnTo>
                    <a:pt x="113370" y="21352"/>
                  </a:lnTo>
                  <a:close/>
                  <a:moveTo>
                    <a:pt x="71930" y="52439"/>
                  </a:moveTo>
                  <a:lnTo>
                    <a:pt x="72619" y="52531"/>
                  </a:lnTo>
                  <a:lnTo>
                    <a:pt x="72645" y="52531"/>
                  </a:lnTo>
                  <a:lnTo>
                    <a:pt x="77518" y="53083"/>
                  </a:lnTo>
                  <a:lnTo>
                    <a:pt x="82391" y="53635"/>
                  </a:lnTo>
                  <a:lnTo>
                    <a:pt x="84825" y="53911"/>
                  </a:lnTo>
                  <a:lnTo>
                    <a:pt x="87265" y="54151"/>
                  </a:lnTo>
                  <a:lnTo>
                    <a:pt x="89698" y="54372"/>
                  </a:lnTo>
                  <a:lnTo>
                    <a:pt x="92138" y="54574"/>
                  </a:lnTo>
                  <a:lnTo>
                    <a:pt x="94713" y="54740"/>
                  </a:lnTo>
                  <a:lnTo>
                    <a:pt x="97288" y="54868"/>
                  </a:lnTo>
                  <a:lnTo>
                    <a:pt x="99863" y="54961"/>
                  </a:lnTo>
                  <a:lnTo>
                    <a:pt x="101151" y="54997"/>
                  </a:lnTo>
                  <a:lnTo>
                    <a:pt x="102432" y="55016"/>
                  </a:lnTo>
                  <a:lnTo>
                    <a:pt x="105007" y="55016"/>
                  </a:lnTo>
                  <a:lnTo>
                    <a:pt x="106295" y="54997"/>
                  </a:lnTo>
                  <a:lnTo>
                    <a:pt x="107576" y="54961"/>
                  </a:lnTo>
                  <a:lnTo>
                    <a:pt x="108864" y="54905"/>
                  </a:lnTo>
                  <a:lnTo>
                    <a:pt x="110145" y="54832"/>
                  </a:lnTo>
                  <a:lnTo>
                    <a:pt x="111432" y="54758"/>
                  </a:lnTo>
                  <a:lnTo>
                    <a:pt x="112713" y="54648"/>
                  </a:lnTo>
                  <a:lnTo>
                    <a:pt x="112565" y="60298"/>
                  </a:lnTo>
                  <a:lnTo>
                    <a:pt x="112436" y="65949"/>
                  </a:lnTo>
                  <a:lnTo>
                    <a:pt x="112379" y="68765"/>
                  </a:lnTo>
                  <a:lnTo>
                    <a:pt x="112321" y="71599"/>
                  </a:lnTo>
                  <a:lnTo>
                    <a:pt x="112269" y="74415"/>
                  </a:lnTo>
                  <a:lnTo>
                    <a:pt x="112224" y="77232"/>
                  </a:lnTo>
                  <a:lnTo>
                    <a:pt x="107138" y="77176"/>
                  </a:lnTo>
                  <a:lnTo>
                    <a:pt x="102059" y="77084"/>
                  </a:lnTo>
                  <a:lnTo>
                    <a:pt x="99522" y="77029"/>
                  </a:lnTo>
                  <a:lnTo>
                    <a:pt x="96992" y="76955"/>
                  </a:lnTo>
                  <a:lnTo>
                    <a:pt x="94462" y="76863"/>
                  </a:lnTo>
                  <a:lnTo>
                    <a:pt x="91939" y="76753"/>
                  </a:lnTo>
                  <a:lnTo>
                    <a:pt x="81947" y="76238"/>
                  </a:lnTo>
                  <a:lnTo>
                    <a:pt x="76958" y="75980"/>
                  </a:lnTo>
                  <a:lnTo>
                    <a:pt x="71962" y="75685"/>
                  </a:lnTo>
                  <a:lnTo>
                    <a:pt x="71956" y="64090"/>
                  </a:lnTo>
                  <a:lnTo>
                    <a:pt x="71949" y="58274"/>
                  </a:lnTo>
                  <a:lnTo>
                    <a:pt x="71930" y="52439"/>
                  </a:lnTo>
                  <a:close/>
                  <a:moveTo>
                    <a:pt x="21136" y="86324"/>
                  </a:moveTo>
                  <a:lnTo>
                    <a:pt x="25559" y="86692"/>
                  </a:lnTo>
                  <a:lnTo>
                    <a:pt x="29981" y="87005"/>
                  </a:lnTo>
                  <a:lnTo>
                    <a:pt x="34404" y="87318"/>
                  </a:lnTo>
                  <a:lnTo>
                    <a:pt x="38827" y="87576"/>
                  </a:lnTo>
                  <a:lnTo>
                    <a:pt x="43250" y="87833"/>
                  </a:lnTo>
                  <a:lnTo>
                    <a:pt x="47672" y="88054"/>
                  </a:lnTo>
                  <a:lnTo>
                    <a:pt x="52102" y="88257"/>
                  </a:lnTo>
                  <a:lnTo>
                    <a:pt x="56524" y="88441"/>
                  </a:lnTo>
                  <a:lnTo>
                    <a:pt x="65376" y="88772"/>
                  </a:lnTo>
                  <a:lnTo>
                    <a:pt x="74228" y="89085"/>
                  </a:lnTo>
                  <a:lnTo>
                    <a:pt x="83080" y="89416"/>
                  </a:lnTo>
                  <a:lnTo>
                    <a:pt x="87509" y="89582"/>
                  </a:lnTo>
                  <a:lnTo>
                    <a:pt x="91939" y="89747"/>
                  </a:lnTo>
                  <a:lnTo>
                    <a:pt x="94185" y="89858"/>
                  </a:lnTo>
                  <a:lnTo>
                    <a:pt x="96432" y="89987"/>
                  </a:lnTo>
                  <a:lnTo>
                    <a:pt x="98679" y="90134"/>
                  </a:lnTo>
                  <a:lnTo>
                    <a:pt x="100932" y="90281"/>
                  </a:lnTo>
                  <a:lnTo>
                    <a:pt x="105445" y="90631"/>
                  </a:lnTo>
                  <a:lnTo>
                    <a:pt x="109964" y="90999"/>
                  </a:lnTo>
                  <a:lnTo>
                    <a:pt x="114484" y="91367"/>
                  </a:lnTo>
                  <a:lnTo>
                    <a:pt x="119009" y="91735"/>
                  </a:lnTo>
                  <a:lnTo>
                    <a:pt x="123535" y="92067"/>
                  </a:lnTo>
                  <a:lnTo>
                    <a:pt x="125801" y="92214"/>
                  </a:lnTo>
                  <a:lnTo>
                    <a:pt x="128061" y="92361"/>
                  </a:lnTo>
                  <a:lnTo>
                    <a:pt x="130327" y="92472"/>
                  </a:lnTo>
                  <a:lnTo>
                    <a:pt x="132587" y="92564"/>
                  </a:lnTo>
                  <a:lnTo>
                    <a:pt x="134853" y="92656"/>
                  </a:lnTo>
                  <a:lnTo>
                    <a:pt x="137112" y="92692"/>
                  </a:lnTo>
                  <a:lnTo>
                    <a:pt x="139379" y="92729"/>
                  </a:lnTo>
                  <a:lnTo>
                    <a:pt x="141638" y="92729"/>
                  </a:lnTo>
                  <a:lnTo>
                    <a:pt x="143898" y="92692"/>
                  </a:lnTo>
                  <a:lnTo>
                    <a:pt x="146158" y="92637"/>
                  </a:lnTo>
                  <a:lnTo>
                    <a:pt x="148411" y="92527"/>
                  </a:lnTo>
                  <a:lnTo>
                    <a:pt x="150670" y="92398"/>
                  </a:lnTo>
                  <a:lnTo>
                    <a:pt x="152924" y="92214"/>
                  </a:lnTo>
                  <a:lnTo>
                    <a:pt x="155177" y="91993"/>
                  </a:lnTo>
                  <a:lnTo>
                    <a:pt x="156303" y="91864"/>
                  </a:lnTo>
                  <a:lnTo>
                    <a:pt x="157430" y="91735"/>
                  </a:lnTo>
                  <a:lnTo>
                    <a:pt x="158550" y="91588"/>
                  </a:lnTo>
                  <a:lnTo>
                    <a:pt x="159677" y="91422"/>
                  </a:lnTo>
                  <a:lnTo>
                    <a:pt x="160797" y="91257"/>
                  </a:lnTo>
                  <a:lnTo>
                    <a:pt x="161924" y="91073"/>
                  </a:lnTo>
                  <a:lnTo>
                    <a:pt x="163044" y="90870"/>
                  </a:lnTo>
                  <a:lnTo>
                    <a:pt x="164164" y="90649"/>
                  </a:lnTo>
                  <a:lnTo>
                    <a:pt x="164196" y="92692"/>
                  </a:lnTo>
                  <a:lnTo>
                    <a:pt x="164228" y="94754"/>
                  </a:lnTo>
                  <a:lnTo>
                    <a:pt x="164273" y="96815"/>
                  </a:lnTo>
                  <a:lnTo>
                    <a:pt x="164312" y="98895"/>
                  </a:lnTo>
                  <a:lnTo>
                    <a:pt x="164415" y="103055"/>
                  </a:lnTo>
                  <a:lnTo>
                    <a:pt x="164525" y="107251"/>
                  </a:lnTo>
                  <a:lnTo>
                    <a:pt x="164647" y="111485"/>
                  </a:lnTo>
                  <a:lnTo>
                    <a:pt x="164782" y="115718"/>
                  </a:lnTo>
                  <a:lnTo>
                    <a:pt x="165052" y="124277"/>
                  </a:lnTo>
                  <a:lnTo>
                    <a:pt x="162831" y="123817"/>
                  </a:lnTo>
                  <a:lnTo>
                    <a:pt x="160604" y="123375"/>
                  </a:lnTo>
                  <a:lnTo>
                    <a:pt x="158376" y="122970"/>
                  </a:lnTo>
                  <a:lnTo>
                    <a:pt x="156155" y="122583"/>
                  </a:lnTo>
                  <a:lnTo>
                    <a:pt x="153928" y="122215"/>
                  </a:lnTo>
                  <a:lnTo>
                    <a:pt x="151700" y="121884"/>
                  </a:lnTo>
                  <a:lnTo>
                    <a:pt x="149473" y="121553"/>
                  </a:lnTo>
                  <a:lnTo>
                    <a:pt x="147246" y="121258"/>
                  </a:lnTo>
                  <a:lnTo>
                    <a:pt x="145012" y="120964"/>
                  </a:lnTo>
                  <a:lnTo>
                    <a:pt x="142784" y="120706"/>
                  </a:lnTo>
                  <a:lnTo>
                    <a:pt x="140557" y="120467"/>
                  </a:lnTo>
                  <a:lnTo>
                    <a:pt x="138323" y="120246"/>
                  </a:lnTo>
                  <a:lnTo>
                    <a:pt x="136095" y="120025"/>
                  </a:lnTo>
                  <a:lnTo>
                    <a:pt x="133868" y="119841"/>
                  </a:lnTo>
                  <a:lnTo>
                    <a:pt x="131634" y="119657"/>
                  </a:lnTo>
                  <a:lnTo>
                    <a:pt x="129406" y="119491"/>
                  </a:lnTo>
                  <a:lnTo>
                    <a:pt x="127173" y="119344"/>
                  </a:lnTo>
                  <a:lnTo>
                    <a:pt x="124939" y="119215"/>
                  </a:lnTo>
                  <a:lnTo>
                    <a:pt x="122711" y="119086"/>
                  </a:lnTo>
                  <a:lnTo>
                    <a:pt x="120477" y="118957"/>
                  </a:lnTo>
                  <a:lnTo>
                    <a:pt x="116016" y="118773"/>
                  </a:lnTo>
                  <a:lnTo>
                    <a:pt x="111554" y="118608"/>
                  </a:lnTo>
                  <a:lnTo>
                    <a:pt x="107093" y="118461"/>
                  </a:lnTo>
                  <a:lnTo>
                    <a:pt x="102632" y="118350"/>
                  </a:lnTo>
                  <a:lnTo>
                    <a:pt x="93709" y="118148"/>
                  </a:lnTo>
                  <a:lnTo>
                    <a:pt x="91475" y="118092"/>
                  </a:lnTo>
                  <a:lnTo>
                    <a:pt x="89241" y="118019"/>
                  </a:lnTo>
                  <a:lnTo>
                    <a:pt x="84760" y="117835"/>
                  </a:lnTo>
                  <a:lnTo>
                    <a:pt x="80267" y="117651"/>
                  </a:lnTo>
                  <a:lnTo>
                    <a:pt x="75773" y="117448"/>
                  </a:lnTo>
                  <a:lnTo>
                    <a:pt x="71267" y="117246"/>
                  </a:lnTo>
                  <a:lnTo>
                    <a:pt x="66760" y="117080"/>
                  </a:lnTo>
                  <a:lnTo>
                    <a:pt x="64507" y="117006"/>
                  </a:lnTo>
                  <a:lnTo>
                    <a:pt x="62254" y="116951"/>
                  </a:lnTo>
                  <a:lnTo>
                    <a:pt x="60001" y="116896"/>
                  </a:lnTo>
                  <a:lnTo>
                    <a:pt x="57741" y="116859"/>
                  </a:lnTo>
                  <a:lnTo>
                    <a:pt x="53235" y="116859"/>
                  </a:lnTo>
                  <a:lnTo>
                    <a:pt x="50981" y="116896"/>
                  </a:lnTo>
                  <a:lnTo>
                    <a:pt x="48728" y="116951"/>
                  </a:lnTo>
                  <a:lnTo>
                    <a:pt x="46475" y="117025"/>
                  </a:lnTo>
                  <a:lnTo>
                    <a:pt x="44222" y="117135"/>
                  </a:lnTo>
                  <a:lnTo>
                    <a:pt x="41975" y="117283"/>
                  </a:lnTo>
                  <a:lnTo>
                    <a:pt x="39728" y="117448"/>
                  </a:lnTo>
                  <a:lnTo>
                    <a:pt x="37481" y="117651"/>
                  </a:lnTo>
                  <a:lnTo>
                    <a:pt x="35235" y="117890"/>
                  </a:lnTo>
                  <a:lnTo>
                    <a:pt x="32994" y="118166"/>
                  </a:lnTo>
                  <a:lnTo>
                    <a:pt x="30754" y="118479"/>
                  </a:lnTo>
                  <a:lnTo>
                    <a:pt x="28514" y="118847"/>
                  </a:lnTo>
                  <a:lnTo>
                    <a:pt x="27400" y="119031"/>
                  </a:lnTo>
                  <a:lnTo>
                    <a:pt x="26280" y="119252"/>
                  </a:lnTo>
                  <a:lnTo>
                    <a:pt x="25166" y="119473"/>
                  </a:lnTo>
                  <a:lnTo>
                    <a:pt x="24052" y="119694"/>
                  </a:lnTo>
                  <a:lnTo>
                    <a:pt x="22932" y="119933"/>
                  </a:lnTo>
                  <a:lnTo>
                    <a:pt x="21818" y="120191"/>
                  </a:lnTo>
                  <a:lnTo>
                    <a:pt x="21702" y="120227"/>
                  </a:lnTo>
                  <a:lnTo>
                    <a:pt x="21587" y="120283"/>
                  </a:lnTo>
                  <a:lnTo>
                    <a:pt x="21477" y="120375"/>
                  </a:lnTo>
                  <a:lnTo>
                    <a:pt x="21368" y="120467"/>
                  </a:lnTo>
                  <a:lnTo>
                    <a:pt x="21271" y="120559"/>
                  </a:lnTo>
                  <a:lnTo>
                    <a:pt x="21175" y="120688"/>
                  </a:lnTo>
                  <a:lnTo>
                    <a:pt x="21084" y="120835"/>
                  </a:lnTo>
                  <a:lnTo>
                    <a:pt x="21001" y="120982"/>
                  </a:lnTo>
                  <a:lnTo>
                    <a:pt x="20924" y="121148"/>
                  </a:lnTo>
                  <a:lnTo>
                    <a:pt x="20846" y="121313"/>
                  </a:lnTo>
                  <a:lnTo>
                    <a:pt x="20782" y="121497"/>
                  </a:lnTo>
                  <a:lnTo>
                    <a:pt x="20718" y="121700"/>
                  </a:lnTo>
                  <a:lnTo>
                    <a:pt x="20653" y="121902"/>
                  </a:lnTo>
                  <a:lnTo>
                    <a:pt x="20602" y="122123"/>
                  </a:lnTo>
                  <a:lnTo>
                    <a:pt x="20550" y="122344"/>
                  </a:lnTo>
                  <a:lnTo>
                    <a:pt x="20505" y="122565"/>
                  </a:lnTo>
                  <a:lnTo>
                    <a:pt x="20660" y="114043"/>
                  </a:lnTo>
                  <a:lnTo>
                    <a:pt x="20833" y="105503"/>
                  </a:lnTo>
                  <a:lnTo>
                    <a:pt x="20924" y="101233"/>
                  </a:lnTo>
                  <a:lnTo>
                    <a:pt x="21014" y="96981"/>
                  </a:lnTo>
                  <a:lnTo>
                    <a:pt x="21117" y="92711"/>
                  </a:lnTo>
                  <a:lnTo>
                    <a:pt x="21220" y="88441"/>
                  </a:lnTo>
                  <a:lnTo>
                    <a:pt x="21226" y="88146"/>
                  </a:lnTo>
                  <a:lnTo>
                    <a:pt x="21226" y="87852"/>
                  </a:lnTo>
                  <a:lnTo>
                    <a:pt x="21220" y="87594"/>
                  </a:lnTo>
                  <a:lnTo>
                    <a:pt x="21207" y="87318"/>
                  </a:lnTo>
                  <a:lnTo>
                    <a:pt x="21175" y="86821"/>
                  </a:lnTo>
                  <a:lnTo>
                    <a:pt x="21136" y="86324"/>
                  </a:lnTo>
                  <a:close/>
                  <a:moveTo>
                    <a:pt x="15471" y="125915"/>
                  </a:moveTo>
                  <a:lnTo>
                    <a:pt x="15419" y="129191"/>
                  </a:lnTo>
                  <a:lnTo>
                    <a:pt x="15368" y="132467"/>
                  </a:lnTo>
                  <a:lnTo>
                    <a:pt x="15329" y="135744"/>
                  </a:lnTo>
                  <a:lnTo>
                    <a:pt x="15284" y="139020"/>
                  </a:lnTo>
                  <a:lnTo>
                    <a:pt x="15252" y="142296"/>
                  </a:lnTo>
                  <a:lnTo>
                    <a:pt x="15220" y="145572"/>
                  </a:lnTo>
                  <a:lnTo>
                    <a:pt x="15194" y="148848"/>
                  </a:lnTo>
                  <a:lnTo>
                    <a:pt x="15175" y="152143"/>
                  </a:lnTo>
                  <a:lnTo>
                    <a:pt x="15155" y="155419"/>
                  </a:lnTo>
                  <a:lnTo>
                    <a:pt x="15142" y="158696"/>
                  </a:lnTo>
                  <a:lnTo>
                    <a:pt x="15136" y="161972"/>
                  </a:lnTo>
                  <a:lnTo>
                    <a:pt x="15130" y="165248"/>
                  </a:lnTo>
                  <a:lnTo>
                    <a:pt x="15130" y="168543"/>
                  </a:lnTo>
                  <a:lnTo>
                    <a:pt x="15136" y="171819"/>
                  </a:lnTo>
                  <a:lnTo>
                    <a:pt x="15142" y="175095"/>
                  </a:lnTo>
                  <a:lnTo>
                    <a:pt x="15155" y="178371"/>
                  </a:lnTo>
                  <a:lnTo>
                    <a:pt x="15175" y="181666"/>
                  </a:lnTo>
                  <a:lnTo>
                    <a:pt x="15194" y="184942"/>
                  </a:lnTo>
                  <a:lnTo>
                    <a:pt x="15226" y="188218"/>
                  </a:lnTo>
                  <a:lnTo>
                    <a:pt x="15252" y="191495"/>
                  </a:lnTo>
                  <a:lnTo>
                    <a:pt x="15290" y="194789"/>
                  </a:lnTo>
                  <a:lnTo>
                    <a:pt x="15329" y="198066"/>
                  </a:lnTo>
                  <a:lnTo>
                    <a:pt x="15374" y="201342"/>
                  </a:lnTo>
                  <a:lnTo>
                    <a:pt x="15426" y="204636"/>
                  </a:lnTo>
                  <a:lnTo>
                    <a:pt x="15477" y="207913"/>
                  </a:lnTo>
                  <a:lnTo>
                    <a:pt x="15535" y="211189"/>
                  </a:lnTo>
                  <a:lnTo>
                    <a:pt x="15599" y="214484"/>
                  </a:lnTo>
                  <a:lnTo>
                    <a:pt x="15664" y="217760"/>
                  </a:lnTo>
                  <a:lnTo>
                    <a:pt x="15741" y="221036"/>
                  </a:lnTo>
                  <a:lnTo>
                    <a:pt x="15818" y="224331"/>
                  </a:lnTo>
                  <a:lnTo>
                    <a:pt x="15896" y="227607"/>
                  </a:lnTo>
                  <a:lnTo>
                    <a:pt x="15986" y="230902"/>
                  </a:lnTo>
                  <a:lnTo>
                    <a:pt x="16024" y="232558"/>
                  </a:lnTo>
                  <a:lnTo>
                    <a:pt x="16063" y="234270"/>
                  </a:lnTo>
                  <a:lnTo>
                    <a:pt x="16102" y="236000"/>
                  </a:lnTo>
                  <a:lnTo>
                    <a:pt x="16127" y="237767"/>
                  </a:lnTo>
                  <a:lnTo>
                    <a:pt x="16127" y="237767"/>
                  </a:lnTo>
                  <a:lnTo>
                    <a:pt x="15973" y="237730"/>
                  </a:lnTo>
                  <a:lnTo>
                    <a:pt x="15805" y="237712"/>
                  </a:lnTo>
                  <a:lnTo>
                    <a:pt x="15722" y="237730"/>
                  </a:lnTo>
                  <a:lnTo>
                    <a:pt x="15638" y="237748"/>
                  </a:lnTo>
                  <a:lnTo>
                    <a:pt x="15554" y="237804"/>
                  </a:lnTo>
                  <a:lnTo>
                    <a:pt x="15471" y="237841"/>
                  </a:lnTo>
                  <a:lnTo>
                    <a:pt x="15168" y="238043"/>
                  </a:lnTo>
                  <a:lnTo>
                    <a:pt x="14878" y="238227"/>
                  </a:lnTo>
                  <a:lnTo>
                    <a:pt x="14595" y="238374"/>
                  </a:lnTo>
                  <a:lnTo>
                    <a:pt x="14312" y="238522"/>
                  </a:lnTo>
                  <a:lnTo>
                    <a:pt x="14035" y="238632"/>
                  </a:lnTo>
                  <a:lnTo>
                    <a:pt x="13765" y="238724"/>
                  </a:lnTo>
                  <a:lnTo>
                    <a:pt x="13501" y="238779"/>
                  </a:lnTo>
                  <a:lnTo>
                    <a:pt x="13237" y="238834"/>
                  </a:lnTo>
                  <a:lnTo>
                    <a:pt x="12979" y="238871"/>
                  </a:lnTo>
                  <a:lnTo>
                    <a:pt x="12735" y="238871"/>
                  </a:lnTo>
                  <a:lnTo>
                    <a:pt x="12484" y="238853"/>
                  </a:lnTo>
                  <a:lnTo>
                    <a:pt x="12245" y="238834"/>
                  </a:lnTo>
                  <a:lnTo>
                    <a:pt x="12007" y="238779"/>
                  </a:lnTo>
                  <a:lnTo>
                    <a:pt x="11775" y="238706"/>
                  </a:lnTo>
                  <a:lnTo>
                    <a:pt x="11550" y="238614"/>
                  </a:lnTo>
                  <a:lnTo>
                    <a:pt x="11331" y="238522"/>
                  </a:lnTo>
                  <a:lnTo>
                    <a:pt x="11112" y="238393"/>
                  </a:lnTo>
                  <a:lnTo>
                    <a:pt x="10900" y="238245"/>
                  </a:lnTo>
                  <a:lnTo>
                    <a:pt x="10694" y="238080"/>
                  </a:lnTo>
                  <a:lnTo>
                    <a:pt x="10488" y="237914"/>
                  </a:lnTo>
                  <a:lnTo>
                    <a:pt x="10288" y="237712"/>
                  </a:lnTo>
                  <a:lnTo>
                    <a:pt x="10095" y="237491"/>
                  </a:lnTo>
                  <a:lnTo>
                    <a:pt x="9902" y="237270"/>
                  </a:lnTo>
                  <a:lnTo>
                    <a:pt x="9715" y="237031"/>
                  </a:lnTo>
                  <a:lnTo>
                    <a:pt x="9535" y="236755"/>
                  </a:lnTo>
                  <a:lnTo>
                    <a:pt x="9355" y="236478"/>
                  </a:lnTo>
                  <a:lnTo>
                    <a:pt x="9181" y="236184"/>
                  </a:lnTo>
                  <a:lnTo>
                    <a:pt x="9014" y="235890"/>
                  </a:lnTo>
                  <a:lnTo>
                    <a:pt x="8846" y="235558"/>
                  </a:lnTo>
                  <a:lnTo>
                    <a:pt x="8685" y="235227"/>
                  </a:lnTo>
                  <a:lnTo>
                    <a:pt x="8531" y="234877"/>
                  </a:lnTo>
                  <a:lnTo>
                    <a:pt x="8376" y="234509"/>
                  </a:lnTo>
                  <a:lnTo>
                    <a:pt x="8228" y="234123"/>
                  </a:lnTo>
                  <a:lnTo>
                    <a:pt x="8080" y="233718"/>
                  </a:lnTo>
                  <a:lnTo>
                    <a:pt x="7939" y="233313"/>
                  </a:lnTo>
                  <a:lnTo>
                    <a:pt x="7803" y="232889"/>
                  </a:lnTo>
                  <a:lnTo>
                    <a:pt x="7668" y="232466"/>
                  </a:lnTo>
                  <a:lnTo>
                    <a:pt x="7533" y="232006"/>
                  </a:lnTo>
                  <a:lnTo>
                    <a:pt x="7404" y="231564"/>
                  </a:lnTo>
                  <a:lnTo>
                    <a:pt x="7282" y="231086"/>
                  </a:lnTo>
                  <a:lnTo>
                    <a:pt x="7160" y="230607"/>
                  </a:lnTo>
                  <a:lnTo>
                    <a:pt x="7044" y="230110"/>
                  </a:lnTo>
                  <a:lnTo>
                    <a:pt x="6934" y="229595"/>
                  </a:lnTo>
                  <a:lnTo>
                    <a:pt x="6825" y="229079"/>
                  </a:lnTo>
                  <a:lnTo>
                    <a:pt x="6715" y="228564"/>
                  </a:lnTo>
                  <a:lnTo>
                    <a:pt x="6612" y="228012"/>
                  </a:lnTo>
                  <a:lnTo>
                    <a:pt x="6509" y="227460"/>
                  </a:lnTo>
                  <a:lnTo>
                    <a:pt x="6413" y="226907"/>
                  </a:lnTo>
                  <a:lnTo>
                    <a:pt x="6316" y="226337"/>
                  </a:lnTo>
                  <a:lnTo>
                    <a:pt x="6226" y="225766"/>
                  </a:lnTo>
                  <a:lnTo>
                    <a:pt x="6142" y="225177"/>
                  </a:lnTo>
                  <a:lnTo>
                    <a:pt x="6052" y="224588"/>
                  </a:lnTo>
                  <a:lnTo>
                    <a:pt x="5891" y="223374"/>
                  </a:lnTo>
                  <a:lnTo>
                    <a:pt x="5743" y="222122"/>
                  </a:lnTo>
                  <a:lnTo>
                    <a:pt x="5602" y="220834"/>
                  </a:lnTo>
                  <a:lnTo>
                    <a:pt x="5473" y="219527"/>
                  </a:lnTo>
                  <a:lnTo>
                    <a:pt x="5351" y="218202"/>
                  </a:lnTo>
                  <a:lnTo>
                    <a:pt x="5241" y="216840"/>
                  </a:lnTo>
                  <a:lnTo>
                    <a:pt x="5145" y="215459"/>
                  </a:lnTo>
                  <a:lnTo>
                    <a:pt x="5054" y="214060"/>
                  </a:lnTo>
                  <a:lnTo>
                    <a:pt x="4971" y="212661"/>
                  </a:lnTo>
                  <a:lnTo>
                    <a:pt x="4893" y="211226"/>
                  </a:lnTo>
                  <a:lnTo>
                    <a:pt x="4829" y="209790"/>
                  </a:lnTo>
                  <a:lnTo>
                    <a:pt x="4771" y="208336"/>
                  </a:lnTo>
                  <a:lnTo>
                    <a:pt x="4720" y="206864"/>
                  </a:lnTo>
                  <a:lnTo>
                    <a:pt x="4675" y="205410"/>
                  </a:lnTo>
                  <a:lnTo>
                    <a:pt x="4636" y="203937"/>
                  </a:lnTo>
                  <a:lnTo>
                    <a:pt x="4604" y="202446"/>
                  </a:lnTo>
                  <a:lnTo>
                    <a:pt x="4572" y="200974"/>
                  </a:lnTo>
                  <a:lnTo>
                    <a:pt x="4552" y="199501"/>
                  </a:lnTo>
                  <a:lnTo>
                    <a:pt x="4533" y="198047"/>
                  </a:lnTo>
                  <a:lnTo>
                    <a:pt x="4520" y="196575"/>
                  </a:lnTo>
                  <a:lnTo>
                    <a:pt x="4507" y="193685"/>
                  </a:lnTo>
                  <a:lnTo>
                    <a:pt x="4501" y="190851"/>
                  </a:lnTo>
                  <a:lnTo>
                    <a:pt x="4514" y="188071"/>
                  </a:lnTo>
                  <a:lnTo>
                    <a:pt x="4527" y="185384"/>
                  </a:lnTo>
                  <a:lnTo>
                    <a:pt x="4546" y="182807"/>
                  </a:lnTo>
                  <a:lnTo>
                    <a:pt x="4578" y="178022"/>
                  </a:lnTo>
                  <a:lnTo>
                    <a:pt x="4591" y="175868"/>
                  </a:lnTo>
                  <a:lnTo>
                    <a:pt x="4591" y="173862"/>
                  </a:lnTo>
                  <a:lnTo>
                    <a:pt x="4591" y="173052"/>
                  </a:lnTo>
                  <a:lnTo>
                    <a:pt x="4578" y="172205"/>
                  </a:lnTo>
                  <a:lnTo>
                    <a:pt x="4546" y="170438"/>
                  </a:lnTo>
                  <a:lnTo>
                    <a:pt x="4507" y="168580"/>
                  </a:lnTo>
                  <a:lnTo>
                    <a:pt x="4456" y="166628"/>
                  </a:lnTo>
                  <a:lnTo>
                    <a:pt x="4346" y="162561"/>
                  </a:lnTo>
                  <a:lnTo>
                    <a:pt x="4295" y="160481"/>
                  </a:lnTo>
                  <a:lnTo>
                    <a:pt x="4256" y="158401"/>
                  </a:lnTo>
                  <a:lnTo>
                    <a:pt x="4230" y="156321"/>
                  </a:lnTo>
                  <a:lnTo>
                    <a:pt x="4224" y="155291"/>
                  </a:lnTo>
                  <a:lnTo>
                    <a:pt x="4217" y="154260"/>
                  </a:lnTo>
                  <a:lnTo>
                    <a:pt x="4217" y="153247"/>
                  </a:lnTo>
                  <a:lnTo>
                    <a:pt x="4230" y="152254"/>
                  </a:lnTo>
                  <a:lnTo>
                    <a:pt x="4243" y="151278"/>
                  </a:lnTo>
                  <a:lnTo>
                    <a:pt x="4263" y="150303"/>
                  </a:lnTo>
                  <a:lnTo>
                    <a:pt x="4288" y="149345"/>
                  </a:lnTo>
                  <a:lnTo>
                    <a:pt x="4327" y="148425"/>
                  </a:lnTo>
                  <a:lnTo>
                    <a:pt x="4372" y="147523"/>
                  </a:lnTo>
                  <a:lnTo>
                    <a:pt x="4423" y="146640"/>
                  </a:lnTo>
                  <a:lnTo>
                    <a:pt x="4488" y="145793"/>
                  </a:lnTo>
                  <a:lnTo>
                    <a:pt x="4559" y="144965"/>
                  </a:lnTo>
                  <a:lnTo>
                    <a:pt x="4642" y="144192"/>
                  </a:lnTo>
                  <a:lnTo>
                    <a:pt x="4739" y="143437"/>
                  </a:lnTo>
                  <a:lnTo>
                    <a:pt x="4842" y="142646"/>
                  </a:lnTo>
                  <a:lnTo>
                    <a:pt x="4951" y="141873"/>
                  </a:lnTo>
                  <a:lnTo>
                    <a:pt x="5067" y="141136"/>
                  </a:lnTo>
                  <a:lnTo>
                    <a:pt x="5183" y="140419"/>
                  </a:lnTo>
                  <a:lnTo>
                    <a:pt x="5299" y="139738"/>
                  </a:lnTo>
                  <a:lnTo>
                    <a:pt x="5415" y="139093"/>
                  </a:lnTo>
                  <a:lnTo>
                    <a:pt x="5537" y="138449"/>
                  </a:lnTo>
                  <a:lnTo>
                    <a:pt x="5666" y="137842"/>
                  </a:lnTo>
                  <a:lnTo>
                    <a:pt x="5788" y="137253"/>
                  </a:lnTo>
                  <a:lnTo>
                    <a:pt x="5917" y="136701"/>
                  </a:lnTo>
                  <a:lnTo>
                    <a:pt x="6052" y="136167"/>
                  </a:lnTo>
                  <a:lnTo>
                    <a:pt x="6181" y="135652"/>
                  </a:lnTo>
                  <a:lnTo>
                    <a:pt x="6316" y="135155"/>
                  </a:lnTo>
                  <a:lnTo>
                    <a:pt x="6458" y="134676"/>
                  </a:lnTo>
                  <a:lnTo>
                    <a:pt x="6599" y="134216"/>
                  </a:lnTo>
                  <a:lnTo>
                    <a:pt x="6741" y="133793"/>
                  </a:lnTo>
                  <a:lnTo>
                    <a:pt x="6883" y="133369"/>
                  </a:lnTo>
                  <a:lnTo>
                    <a:pt x="7031" y="132983"/>
                  </a:lnTo>
                  <a:lnTo>
                    <a:pt x="7179" y="132615"/>
                  </a:lnTo>
                  <a:lnTo>
                    <a:pt x="7327" y="132246"/>
                  </a:lnTo>
                  <a:lnTo>
                    <a:pt x="7481" y="131915"/>
                  </a:lnTo>
                  <a:lnTo>
                    <a:pt x="7636" y="131584"/>
                  </a:lnTo>
                  <a:lnTo>
                    <a:pt x="7790" y="131271"/>
                  </a:lnTo>
                  <a:lnTo>
                    <a:pt x="7951" y="130976"/>
                  </a:lnTo>
                  <a:lnTo>
                    <a:pt x="8106" y="130700"/>
                  </a:lnTo>
                  <a:lnTo>
                    <a:pt x="8267" y="130443"/>
                  </a:lnTo>
                  <a:lnTo>
                    <a:pt x="8434" y="130203"/>
                  </a:lnTo>
                  <a:lnTo>
                    <a:pt x="8595" y="129964"/>
                  </a:lnTo>
                  <a:lnTo>
                    <a:pt x="8763" y="129743"/>
                  </a:lnTo>
                  <a:lnTo>
                    <a:pt x="8936" y="129541"/>
                  </a:lnTo>
                  <a:lnTo>
                    <a:pt x="9104" y="129338"/>
                  </a:lnTo>
                  <a:lnTo>
                    <a:pt x="9278" y="129154"/>
                  </a:lnTo>
                  <a:lnTo>
                    <a:pt x="9451" y="128970"/>
                  </a:lnTo>
                  <a:lnTo>
                    <a:pt x="9625" y="128805"/>
                  </a:lnTo>
                  <a:lnTo>
                    <a:pt x="9979" y="128510"/>
                  </a:lnTo>
                  <a:lnTo>
                    <a:pt x="10340" y="128252"/>
                  </a:lnTo>
                  <a:lnTo>
                    <a:pt x="10707" y="128013"/>
                  </a:lnTo>
                  <a:lnTo>
                    <a:pt x="11080" y="127792"/>
                  </a:lnTo>
                  <a:lnTo>
                    <a:pt x="11454" y="127608"/>
                  </a:lnTo>
                  <a:lnTo>
                    <a:pt x="11840" y="127443"/>
                  </a:lnTo>
                  <a:lnTo>
                    <a:pt x="12226" y="127277"/>
                  </a:lnTo>
                  <a:lnTo>
                    <a:pt x="13011" y="126982"/>
                  </a:lnTo>
                  <a:lnTo>
                    <a:pt x="13816" y="126670"/>
                  </a:lnTo>
                  <a:lnTo>
                    <a:pt x="14228" y="126504"/>
                  </a:lnTo>
                  <a:lnTo>
                    <a:pt x="14634" y="126338"/>
                  </a:lnTo>
                  <a:lnTo>
                    <a:pt x="15052" y="126136"/>
                  </a:lnTo>
                  <a:lnTo>
                    <a:pt x="15471" y="125915"/>
                  </a:lnTo>
                  <a:close/>
                  <a:moveTo>
                    <a:pt x="169488" y="132964"/>
                  </a:moveTo>
                  <a:lnTo>
                    <a:pt x="169958" y="133259"/>
                  </a:lnTo>
                  <a:lnTo>
                    <a:pt x="170415" y="133590"/>
                  </a:lnTo>
                  <a:lnTo>
                    <a:pt x="170866" y="133977"/>
                  </a:lnTo>
                  <a:lnTo>
                    <a:pt x="171303" y="134382"/>
                  </a:lnTo>
                  <a:lnTo>
                    <a:pt x="171735" y="134823"/>
                  </a:lnTo>
                  <a:lnTo>
                    <a:pt x="171947" y="135063"/>
                  </a:lnTo>
                  <a:lnTo>
                    <a:pt x="172153" y="135302"/>
                  </a:lnTo>
                  <a:lnTo>
                    <a:pt x="172359" y="135560"/>
                  </a:lnTo>
                  <a:lnTo>
                    <a:pt x="172565" y="135817"/>
                  </a:lnTo>
                  <a:lnTo>
                    <a:pt x="172765" y="136093"/>
                  </a:lnTo>
                  <a:lnTo>
                    <a:pt x="172964" y="136388"/>
                  </a:lnTo>
                  <a:lnTo>
                    <a:pt x="173158" y="136664"/>
                  </a:lnTo>
                  <a:lnTo>
                    <a:pt x="173351" y="136977"/>
                  </a:lnTo>
                  <a:lnTo>
                    <a:pt x="173544" y="137290"/>
                  </a:lnTo>
                  <a:lnTo>
                    <a:pt x="173731" y="137603"/>
                  </a:lnTo>
                  <a:lnTo>
                    <a:pt x="173917" y="137934"/>
                  </a:lnTo>
                  <a:lnTo>
                    <a:pt x="174097" y="138265"/>
                  </a:lnTo>
                  <a:lnTo>
                    <a:pt x="174278" y="138615"/>
                  </a:lnTo>
                  <a:lnTo>
                    <a:pt x="174458" y="138983"/>
                  </a:lnTo>
                  <a:lnTo>
                    <a:pt x="174632" y="139351"/>
                  </a:lnTo>
                  <a:lnTo>
                    <a:pt x="174806" y="139719"/>
                  </a:lnTo>
                  <a:lnTo>
                    <a:pt x="174973" y="140106"/>
                  </a:lnTo>
                  <a:lnTo>
                    <a:pt x="175140" y="140511"/>
                  </a:lnTo>
                  <a:lnTo>
                    <a:pt x="175308" y="140916"/>
                  </a:lnTo>
                  <a:lnTo>
                    <a:pt x="175469" y="141339"/>
                  </a:lnTo>
                  <a:lnTo>
                    <a:pt x="175630" y="141762"/>
                  </a:lnTo>
                  <a:lnTo>
                    <a:pt x="175784" y="142186"/>
                  </a:lnTo>
                  <a:lnTo>
                    <a:pt x="175939" y="142627"/>
                  </a:lnTo>
                  <a:lnTo>
                    <a:pt x="176087" y="143087"/>
                  </a:lnTo>
                  <a:lnTo>
                    <a:pt x="176235" y="143548"/>
                  </a:lnTo>
                  <a:lnTo>
                    <a:pt x="176376" y="144026"/>
                  </a:lnTo>
                  <a:lnTo>
                    <a:pt x="176518" y="144523"/>
                  </a:lnTo>
                  <a:lnTo>
                    <a:pt x="176660" y="145002"/>
                  </a:lnTo>
                  <a:lnTo>
                    <a:pt x="176795" y="145517"/>
                  </a:lnTo>
                  <a:lnTo>
                    <a:pt x="176930" y="146032"/>
                  </a:lnTo>
                  <a:lnTo>
                    <a:pt x="177059" y="146548"/>
                  </a:lnTo>
                  <a:lnTo>
                    <a:pt x="177188" y="147082"/>
                  </a:lnTo>
                  <a:lnTo>
                    <a:pt x="177310" y="147634"/>
                  </a:lnTo>
                  <a:lnTo>
                    <a:pt x="177432" y="148186"/>
                  </a:lnTo>
                  <a:lnTo>
                    <a:pt x="177555" y="148756"/>
                  </a:lnTo>
                  <a:lnTo>
                    <a:pt x="177664" y="149327"/>
                  </a:lnTo>
                  <a:lnTo>
                    <a:pt x="177780" y="149916"/>
                  </a:lnTo>
                  <a:lnTo>
                    <a:pt x="177889" y="150505"/>
                  </a:lnTo>
                  <a:lnTo>
                    <a:pt x="177999" y="151112"/>
                  </a:lnTo>
                  <a:lnTo>
                    <a:pt x="178102" y="151720"/>
                  </a:lnTo>
                  <a:lnTo>
                    <a:pt x="178198" y="152346"/>
                  </a:lnTo>
                  <a:lnTo>
                    <a:pt x="178295" y="152990"/>
                  </a:lnTo>
                  <a:lnTo>
                    <a:pt x="178391" y="153634"/>
                  </a:lnTo>
                  <a:lnTo>
                    <a:pt x="178482" y="154278"/>
                  </a:lnTo>
                  <a:lnTo>
                    <a:pt x="178572" y="154959"/>
                  </a:lnTo>
                  <a:lnTo>
                    <a:pt x="178655" y="155640"/>
                  </a:lnTo>
                  <a:lnTo>
                    <a:pt x="178739" y="156321"/>
                  </a:lnTo>
                  <a:lnTo>
                    <a:pt x="178816" y="157021"/>
                  </a:lnTo>
                  <a:lnTo>
                    <a:pt x="178894" y="157720"/>
                  </a:lnTo>
                  <a:lnTo>
                    <a:pt x="178964" y="158438"/>
                  </a:lnTo>
                  <a:lnTo>
                    <a:pt x="179035" y="159174"/>
                  </a:lnTo>
                  <a:lnTo>
                    <a:pt x="179100" y="159910"/>
                  </a:lnTo>
                  <a:lnTo>
                    <a:pt x="179164" y="160665"/>
                  </a:lnTo>
                  <a:lnTo>
                    <a:pt x="179222" y="161438"/>
                  </a:lnTo>
                  <a:lnTo>
                    <a:pt x="179273" y="162211"/>
                  </a:lnTo>
                  <a:lnTo>
                    <a:pt x="179325" y="163021"/>
                  </a:lnTo>
                  <a:lnTo>
                    <a:pt x="179370" y="163812"/>
                  </a:lnTo>
                  <a:lnTo>
                    <a:pt x="179415" y="164641"/>
                  </a:lnTo>
                  <a:lnTo>
                    <a:pt x="179447" y="165451"/>
                  </a:lnTo>
                  <a:lnTo>
                    <a:pt x="179479" y="166279"/>
                  </a:lnTo>
                  <a:lnTo>
                    <a:pt x="179505" y="167125"/>
                  </a:lnTo>
                  <a:lnTo>
                    <a:pt x="179531" y="167954"/>
                  </a:lnTo>
                  <a:lnTo>
                    <a:pt x="179563" y="169647"/>
                  </a:lnTo>
                  <a:lnTo>
                    <a:pt x="179589" y="171359"/>
                  </a:lnTo>
                  <a:lnTo>
                    <a:pt x="179595" y="173089"/>
                  </a:lnTo>
                  <a:lnTo>
                    <a:pt x="179602" y="174801"/>
                  </a:lnTo>
                  <a:lnTo>
                    <a:pt x="179595" y="176531"/>
                  </a:lnTo>
                  <a:lnTo>
                    <a:pt x="179582" y="178261"/>
                  </a:lnTo>
                  <a:lnTo>
                    <a:pt x="179550" y="181648"/>
                  </a:lnTo>
                  <a:lnTo>
                    <a:pt x="179518" y="184979"/>
                  </a:lnTo>
                  <a:lnTo>
                    <a:pt x="179512" y="186599"/>
                  </a:lnTo>
                  <a:lnTo>
                    <a:pt x="179505" y="188182"/>
                  </a:lnTo>
                  <a:lnTo>
                    <a:pt x="179492" y="194789"/>
                  </a:lnTo>
                  <a:lnTo>
                    <a:pt x="179479" y="198158"/>
                  </a:lnTo>
                  <a:lnTo>
                    <a:pt x="179473" y="199851"/>
                  </a:lnTo>
                  <a:lnTo>
                    <a:pt x="179454" y="201563"/>
                  </a:lnTo>
                  <a:lnTo>
                    <a:pt x="179441" y="203256"/>
                  </a:lnTo>
                  <a:lnTo>
                    <a:pt x="179415" y="204968"/>
                  </a:lnTo>
                  <a:lnTo>
                    <a:pt x="179383" y="206661"/>
                  </a:lnTo>
                  <a:lnTo>
                    <a:pt x="179344" y="208336"/>
                  </a:lnTo>
                  <a:lnTo>
                    <a:pt x="179299" y="210011"/>
                  </a:lnTo>
                  <a:lnTo>
                    <a:pt x="179248" y="211667"/>
                  </a:lnTo>
                  <a:lnTo>
                    <a:pt x="179183" y="213324"/>
                  </a:lnTo>
                  <a:lnTo>
                    <a:pt x="179106" y="214944"/>
                  </a:lnTo>
                  <a:lnTo>
                    <a:pt x="179119" y="215956"/>
                  </a:lnTo>
                  <a:lnTo>
                    <a:pt x="179119" y="216968"/>
                  </a:lnTo>
                  <a:lnTo>
                    <a:pt x="179106" y="217962"/>
                  </a:lnTo>
                  <a:lnTo>
                    <a:pt x="179087" y="218938"/>
                  </a:lnTo>
                  <a:lnTo>
                    <a:pt x="179061" y="219913"/>
                  </a:lnTo>
                  <a:lnTo>
                    <a:pt x="179022" y="220870"/>
                  </a:lnTo>
                  <a:lnTo>
                    <a:pt x="178971" y="221827"/>
                  </a:lnTo>
                  <a:lnTo>
                    <a:pt x="178913" y="222785"/>
                  </a:lnTo>
                  <a:lnTo>
                    <a:pt x="178842" y="223705"/>
                  </a:lnTo>
                  <a:lnTo>
                    <a:pt x="178765" y="224644"/>
                  </a:lnTo>
                  <a:lnTo>
                    <a:pt x="178675" y="225545"/>
                  </a:lnTo>
                  <a:lnTo>
                    <a:pt x="178578" y="226466"/>
                  </a:lnTo>
                  <a:lnTo>
                    <a:pt x="178469" y="227349"/>
                  </a:lnTo>
                  <a:lnTo>
                    <a:pt x="178353" y="228233"/>
                  </a:lnTo>
                  <a:lnTo>
                    <a:pt x="178224" y="229116"/>
                  </a:lnTo>
                  <a:lnTo>
                    <a:pt x="178082" y="229981"/>
                  </a:lnTo>
                  <a:lnTo>
                    <a:pt x="177934" y="230828"/>
                  </a:lnTo>
                  <a:lnTo>
                    <a:pt x="177773" y="231675"/>
                  </a:lnTo>
                  <a:lnTo>
                    <a:pt x="177606" y="232503"/>
                  </a:lnTo>
                  <a:lnTo>
                    <a:pt x="177432" y="233331"/>
                  </a:lnTo>
                  <a:lnTo>
                    <a:pt x="177239" y="234141"/>
                  </a:lnTo>
                  <a:lnTo>
                    <a:pt x="177046" y="234951"/>
                  </a:lnTo>
                  <a:lnTo>
                    <a:pt x="176834" y="235742"/>
                  </a:lnTo>
                  <a:lnTo>
                    <a:pt x="176621" y="236515"/>
                  </a:lnTo>
                  <a:lnTo>
                    <a:pt x="176389" y="237307"/>
                  </a:lnTo>
                  <a:lnTo>
                    <a:pt x="176158" y="238061"/>
                  </a:lnTo>
                  <a:lnTo>
                    <a:pt x="175906" y="238816"/>
                  </a:lnTo>
                  <a:lnTo>
                    <a:pt x="175649" y="239552"/>
                  </a:lnTo>
                  <a:lnTo>
                    <a:pt x="175385" y="240288"/>
                  </a:lnTo>
                  <a:lnTo>
                    <a:pt x="175108" y="241006"/>
                  </a:lnTo>
                  <a:lnTo>
                    <a:pt x="174825" y="241724"/>
                  </a:lnTo>
                  <a:lnTo>
                    <a:pt x="174529" y="242424"/>
                  </a:lnTo>
                  <a:lnTo>
                    <a:pt x="174239" y="242313"/>
                  </a:lnTo>
                  <a:lnTo>
                    <a:pt x="173949" y="242221"/>
                  </a:lnTo>
                  <a:lnTo>
                    <a:pt x="173660" y="242147"/>
                  </a:lnTo>
                  <a:lnTo>
                    <a:pt x="173370" y="242074"/>
                  </a:lnTo>
                  <a:lnTo>
                    <a:pt x="173087" y="242019"/>
                  </a:lnTo>
                  <a:lnTo>
                    <a:pt x="172797" y="242000"/>
                  </a:lnTo>
                  <a:lnTo>
                    <a:pt x="172507" y="241982"/>
                  </a:lnTo>
                  <a:lnTo>
                    <a:pt x="172224" y="241982"/>
                  </a:lnTo>
                  <a:lnTo>
                    <a:pt x="171934" y="242000"/>
                  </a:lnTo>
                  <a:lnTo>
                    <a:pt x="171651" y="242019"/>
                  </a:lnTo>
                  <a:lnTo>
                    <a:pt x="171361" y="242074"/>
                  </a:lnTo>
                  <a:lnTo>
                    <a:pt x="171072" y="242129"/>
                  </a:lnTo>
                  <a:lnTo>
                    <a:pt x="170788" y="242203"/>
                  </a:lnTo>
                  <a:lnTo>
                    <a:pt x="170499" y="242295"/>
                  </a:lnTo>
                  <a:lnTo>
                    <a:pt x="170209" y="242405"/>
                  </a:lnTo>
                  <a:lnTo>
                    <a:pt x="169919" y="242516"/>
                  </a:lnTo>
                  <a:lnTo>
                    <a:pt x="169977" y="240804"/>
                  </a:lnTo>
                  <a:lnTo>
                    <a:pt x="170029" y="239111"/>
                  </a:lnTo>
                  <a:lnTo>
                    <a:pt x="170074" y="237399"/>
                  </a:lnTo>
                  <a:lnTo>
                    <a:pt x="170119" y="235705"/>
                  </a:lnTo>
                  <a:lnTo>
                    <a:pt x="170196" y="232319"/>
                  </a:lnTo>
                  <a:lnTo>
                    <a:pt x="170261" y="228932"/>
                  </a:lnTo>
                  <a:lnTo>
                    <a:pt x="170312" y="225564"/>
                  </a:lnTo>
                  <a:lnTo>
                    <a:pt x="170351" y="222214"/>
                  </a:lnTo>
                  <a:lnTo>
                    <a:pt x="170383" y="218883"/>
                  </a:lnTo>
                  <a:lnTo>
                    <a:pt x="170409" y="215588"/>
                  </a:lnTo>
                  <a:lnTo>
                    <a:pt x="170434" y="210471"/>
                  </a:lnTo>
                  <a:lnTo>
                    <a:pt x="170454" y="205317"/>
                  </a:lnTo>
                  <a:lnTo>
                    <a:pt x="170467" y="200182"/>
                  </a:lnTo>
                  <a:lnTo>
                    <a:pt x="170467" y="195010"/>
                  </a:lnTo>
                  <a:lnTo>
                    <a:pt x="170454" y="189857"/>
                  </a:lnTo>
                  <a:lnTo>
                    <a:pt x="170434" y="184685"/>
                  </a:lnTo>
                  <a:lnTo>
                    <a:pt x="170402" y="179513"/>
                  </a:lnTo>
                  <a:lnTo>
                    <a:pt x="170357" y="174341"/>
                  </a:lnTo>
                  <a:lnTo>
                    <a:pt x="170299" y="169150"/>
                  </a:lnTo>
                  <a:lnTo>
                    <a:pt x="170228" y="163978"/>
                  </a:lnTo>
                  <a:lnTo>
                    <a:pt x="170145" y="158806"/>
                  </a:lnTo>
                  <a:lnTo>
                    <a:pt x="170042" y="153616"/>
                  </a:lnTo>
                  <a:lnTo>
                    <a:pt x="169990" y="151039"/>
                  </a:lnTo>
                  <a:lnTo>
                    <a:pt x="169932" y="148444"/>
                  </a:lnTo>
                  <a:lnTo>
                    <a:pt x="169868" y="145867"/>
                  </a:lnTo>
                  <a:lnTo>
                    <a:pt x="169797" y="143272"/>
                  </a:lnTo>
                  <a:lnTo>
                    <a:pt x="169726" y="140695"/>
                  </a:lnTo>
                  <a:lnTo>
                    <a:pt x="169655" y="138118"/>
                  </a:lnTo>
                  <a:lnTo>
                    <a:pt x="169572" y="135541"/>
                  </a:lnTo>
                  <a:lnTo>
                    <a:pt x="169488" y="132964"/>
                  </a:lnTo>
                  <a:close/>
                  <a:moveTo>
                    <a:pt x="20421" y="126909"/>
                  </a:moveTo>
                  <a:lnTo>
                    <a:pt x="20466" y="127148"/>
                  </a:lnTo>
                  <a:lnTo>
                    <a:pt x="20518" y="127387"/>
                  </a:lnTo>
                  <a:lnTo>
                    <a:pt x="20569" y="127608"/>
                  </a:lnTo>
                  <a:lnTo>
                    <a:pt x="20634" y="127829"/>
                  </a:lnTo>
                  <a:lnTo>
                    <a:pt x="20705" y="128032"/>
                  </a:lnTo>
                  <a:lnTo>
                    <a:pt x="20775" y="128234"/>
                  </a:lnTo>
                  <a:lnTo>
                    <a:pt x="20853" y="128418"/>
                  </a:lnTo>
                  <a:lnTo>
                    <a:pt x="20936" y="128602"/>
                  </a:lnTo>
                  <a:lnTo>
                    <a:pt x="21027" y="128768"/>
                  </a:lnTo>
                  <a:lnTo>
                    <a:pt x="21123" y="128915"/>
                  </a:lnTo>
                  <a:lnTo>
                    <a:pt x="21226" y="129044"/>
                  </a:lnTo>
                  <a:lnTo>
                    <a:pt x="21336" y="129154"/>
                  </a:lnTo>
                  <a:lnTo>
                    <a:pt x="21445" y="129246"/>
                  </a:lnTo>
                  <a:lnTo>
                    <a:pt x="21567" y="129338"/>
                  </a:lnTo>
                  <a:lnTo>
                    <a:pt x="21690" y="129394"/>
                  </a:lnTo>
                  <a:lnTo>
                    <a:pt x="21818" y="129430"/>
                  </a:lnTo>
                  <a:lnTo>
                    <a:pt x="24059" y="129706"/>
                  </a:lnTo>
                  <a:lnTo>
                    <a:pt x="26299" y="129946"/>
                  </a:lnTo>
                  <a:lnTo>
                    <a:pt x="28539" y="130130"/>
                  </a:lnTo>
                  <a:lnTo>
                    <a:pt x="30780" y="130295"/>
                  </a:lnTo>
                  <a:lnTo>
                    <a:pt x="33027" y="130424"/>
                  </a:lnTo>
                  <a:lnTo>
                    <a:pt x="35273" y="130516"/>
                  </a:lnTo>
                  <a:lnTo>
                    <a:pt x="37514" y="130572"/>
                  </a:lnTo>
                  <a:lnTo>
                    <a:pt x="39760" y="130608"/>
                  </a:lnTo>
                  <a:lnTo>
                    <a:pt x="42007" y="130627"/>
                  </a:lnTo>
                  <a:lnTo>
                    <a:pt x="44260" y="130627"/>
                  </a:lnTo>
                  <a:lnTo>
                    <a:pt x="46507" y="130590"/>
                  </a:lnTo>
                  <a:lnTo>
                    <a:pt x="48754" y="130535"/>
                  </a:lnTo>
                  <a:lnTo>
                    <a:pt x="51007" y="130480"/>
                  </a:lnTo>
                  <a:lnTo>
                    <a:pt x="53254" y="130406"/>
                  </a:lnTo>
                  <a:lnTo>
                    <a:pt x="57754" y="130203"/>
                  </a:lnTo>
                  <a:lnTo>
                    <a:pt x="62254" y="129983"/>
                  </a:lnTo>
                  <a:lnTo>
                    <a:pt x="66754" y="129743"/>
                  </a:lnTo>
                  <a:lnTo>
                    <a:pt x="71254" y="129504"/>
                  </a:lnTo>
                  <a:lnTo>
                    <a:pt x="75754" y="129283"/>
                  </a:lnTo>
                  <a:lnTo>
                    <a:pt x="78001" y="129191"/>
                  </a:lnTo>
                  <a:lnTo>
                    <a:pt x="80248" y="129099"/>
                  </a:lnTo>
                  <a:lnTo>
                    <a:pt x="82494" y="129044"/>
                  </a:lnTo>
                  <a:lnTo>
                    <a:pt x="84741" y="128970"/>
                  </a:lnTo>
                  <a:lnTo>
                    <a:pt x="86982" y="128933"/>
                  </a:lnTo>
                  <a:lnTo>
                    <a:pt x="89228" y="128915"/>
                  </a:lnTo>
                  <a:lnTo>
                    <a:pt x="91469" y="128915"/>
                  </a:lnTo>
                  <a:lnTo>
                    <a:pt x="93709" y="128952"/>
                  </a:lnTo>
                  <a:lnTo>
                    <a:pt x="98183" y="129044"/>
                  </a:lnTo>
                  <a:lnTo>
                    <a:pt x="102657" y="129173"/>
                  </a:lnTo>
                  <a:lnTo>
                    <a:pt x="107132" y="129338"/>
                  </a:lnTo>
                  <a:lnTo>
                    <a:pt x="111606" y="129522"/>
                  </a:lnTo>
                  <a:lnTo>
                    <a:pt x="120555" y="129946"/>
                  </a:lnTo>
                  <a:lnTo>
                    <a:pt x="129497" y="130351"/>
                  </a:lnTo>
                  <a:lnTo>
                    <a:pt x="133971" y="130535"/>
                  </a:lnTo>
                  <a:lnTo>
                    <a:pt x="138439" y="130700"/>
                  </a:lnTo>
                  <a:lnTo>
                    <a:pt x="142913" y="130829"/>
                  </a:lnTo>
                  <a:lnTo>
                    <a:pt x="147387" y="130940"/>
                  </a:lnTo>
                  <a:lnTo>
                    <a:pt x="149621" y="130976"/>
                  </a:lnTo>
                  <a:lnTo>
                    <a:pt x="151861" y="130995"/>
                  </a:lnTo>
                  <a:lnTo>
                    <a:pt x="156336" y="130995"/>
                  </a:lnTo>
                  <a:lnTo>
                    <a:pt x="158570" y="130976"/>
                  </a:lnTo>
                  <a:lnTo>
                    <a:pt x="160810" y="130940"/>
                  </a:lnTo>
                  <a:lnTo>
                    <a:pt x="163044" y="130903"/>
                  </a:lnTo>
                  <a:lnTo>
                    <a:pt x="165284" y="130829"/>
                  </a:lnTo>
                  <a:lnTo>
                    <a:pt x="165574" y="139296"/>
                  </a:lnTo>
                  <a:lnTo>
                    <a:pt x="165870" y="147836"/>
                  </a:lnTo>
                  <a:lnTo>
                    <a:pt x="166012" y="152125"/>
                  </a:lnTo>
                  <a:lnTo>
                    <a:pt x="166147" y="156413"/>
                  </a:lnTo>
                  <a:lnTo>
                    <a:pt x="166282" y="160702"/>
                  </a:lnTo>
                  <a:lnTo>
                    <a:pt x="166404" y="165009"/>
                  </a:lnTo>
                  <a:lnTo>
                    <a:pt x="166527" y="169316"/>
                  </a:lnTo>
                  <a:lnTo>
                    <a:pt x="166630" y="173623"/>
                  </a:lnTo>
                  <a:lnTo>
                    <a:pt x="166733" y="177930"/>
                  </a:lnTo>
                  <a:lnTo>
                    <a:pt x="166816" y="182237"/>
                  </a:lnTo>
                  <a:lnTo>
                    <a:pt x="166887" y="186544"/>
                  </a:lnTo>
                  <a:lnTo>
                    <a:pt x="166945" y="190832"/>
                  </a:lnTo>
                  <a:lnTo>
                    <a:pt x="166971" y="192986"/>
                  </a:lnTo>
                  <a:lnTo>
                    <a:pt x="166990" y="195121"/>
                  </a:lnTo>
                  <a:lnTo>
                    <a:pt x="167003" y="197256"/>
                  </a:lnTo>
                  <a:lnTo>
                    <a:pt x="167016" y="199391"/>
                  </a:lnTo>
                  <a:lnTo>
                    <a:pt x="167022" y="201526"/>
                  </a:lnTo>
                  <a:lnTo>
                    <a:pt x="167022" y="203661"/>
                  </a:lnTo>
                  <a:lnTo>
                    <a:pt x="167016" y="205778"/>
                  </a:lnTo>
                  <a:lnTo>
                    <a:pt x="167009" y="207894"/>
                  </a:lnTo>
                  <a:lnTo>
                    <a:pt x="166997" y="210029"/>
                  </a:lnTo>
                  <a:lnTo>
                    <a:pt x="166977" y="212128"/>
                  </a:lnTo>
                  <a:lnTo>
                    <a:pt x="166952" y="214244"/>
                  </a:lnTo>
                  <a:lnTo>
                    <a:pt x="166919" y="216343"/>
                  </a:lnTo>
                  <a:lnTo>
                    <a:pt x="166881" y="218441"/>
                  </a:lnTo>
                  <a:lnTo>
                    <a:pt x="166836" y="220539"/>
                  </a:lnTo>
                  <a:lnTo>
                    <a:pt x="166791" y="222637"/>
                  </a:lnTo>
                  <a:lnTo>
                    <a:pt x="166733" y="224717"/>
                  </a:lnTo>
                  <a:lnTo>
                    <a:pt x="166668" y="226779"/>
                  </a:lnTo>
                  <a:lnTo>
                    <a:pt x="166604" y="228858"/>
                  </a:lnTo>
                  <a:lnTo>
                    <a:pt x="166527" y="230920"/>
                  </a:lnTo>
                  <a:lnTo>
                    <a:pt x="166443" y="232981"/>
                  </a:lnTo>
                  <a:lnTo>
                    <a:pt x="166353" y="235024"/>
                  </a:lnTo>
                  <a:lnTo>
                    <a:pt x="166256" y="237067"/>
                  </a:lnTo>
                  <a:lnTo>
                    <a:pt x="166147" y="239111"/>
                  </a:lnTo>
                  <a:lnTo>
                    <a:pt x="166037" y="241135"/>
                  </a:lnTo>
                  <a:lnTo>
                    <a:pt x="165915" y="243160"/>
                  </a:lnTo>
                  <a:lnTo>
                    <a:pt x="165786" y="245166"/>
                  </a:lnTo>
                  <a:lnTo>
                    <a:pt x="165651" y="247172"/>
                  </a:lnTo>
                  <a:lnTo>
                    <a:pt x="165503" y="249160"/>
                  </a:lnTo>
                  <a:lnTo>
                    <a:pt x="165355" y="251148"/>
                  </a:lnTo>
                  <a:lnTo>
                    <a:pt x="165188" y="253117"/>
                  </a:lnTo>
                  <a:lnTo>
                    <a:pt x="165020" y="255087"/>
                  </a:lnTo>
                  <a:lnTo>
                    <a:pt x="164840" y="257038"/>
                  </a:lnTo>
                  <a:lnTo>
                    <a:pt x="164647" y="258989"/>
                  </a:lnTo>
                  <a:lnTo>
                    <a:pt x="164447" y="260921"/>
                  </a:lnTo>
                  <a:lnTo>
                    <a:pt x="164241" y="262854"/>
                  </a:lnTo>
                  <a:lnTo>
                    <a:pt x="164022" y="264768"/>
                  </a:lnTo>
                  <a:lnTo>
                    <a:pt x="163945" y="265449"/>
                  </a:lnTo>
                  <a:lnTo>
                    <a:pt x="163855" y="266130"/>
                  </a:lnTo>
                  <a:lnTo>
                    <a:pt x="163771" y="266793"/>
                  </a:lnTo>
                  <a:lnTo>
                    <a:pt x="163675" y="267455"/>
                  </a:lnTo>
                  <a:lnTo>
                    <a:pt x="163585" y="268118"/>
                  </a:lnTo>
                  <a:lnTo>
                    <a:pt x="163488" y="268762"/>
                  </a:lnTo>
                  <a:lnTo>
                    <a:pt x="163385" y="269406"/>
                  </a:lnTo>
                  <a:lnTo>
                    <a:pt x="163282" y="270032"/>
                  </a:lnTo>
                  <a:lnTo>
                    <a:pt x="163063" y="271284"/>
                  </a:lnTo>
                  <a:lnTo>
                    <a:pt x="162831" y="272499"/>
                  </a:lnTo>
                  <a:lnTo>
                    <a:pt x="162593" y="273695"/>
                  </a:lnTo>
                  <a:lnTo>
                    <a:pt x="162336" y="274855"/>
                  </a:lnTo>
                  <a:lnTo>
                    <a:pt x="162072" y="275996"/>
                  </a:lnTo>
                  <a:lnTo>
                    <a:pt x="161795" y="277100"/>
                  </a:lnTo>
                  <a:lnTo>
                    <a:pt x="161505" y="278186"/>
                  </a:lnTo>
                  <a:lnTo>
                    <a:pt x="161203" y="279254"/>
                  </a:lnTo>
                  <a:lnTo>
                    <a:pt x="160894" y="280284"/>
                  </a:lnTo>
                  <a:lnTo>
                    <a:pt x="160572" y="281278"/>
                  </a:lnTo>
                  <a:lnTo>
                    <a:pt x="160243" y="282272"/>
                  </a:lnTo>
                  <a:lnTo>
                    <a:pt x="159896" y="283229"/>
                  </a:lnTo>
                  <a:lnTo>
                    <a:pt x="159548" y="284150"/>
                  </a:lnTo>
                  <a:lnTo>
                    <a:pt x="159181" y="285051"/>
                  </a:lnTo>
                  <a:lnTo>
                    <a:pt x="158808" y="285935"/>
                  </a:lnTo>
                  <a:lnTo>
                    <a:pt x="158428" y="286800"/>
                  </a:lnTo>
                  <a:lnTo>
                    <a:pt x="158035" y="287647"/>
                  </a:lnTo>
                  <a:lnTo>
                    <a:pt x="157630" y="288456"/>
                  </a:lnTo>
                  <a:lnTo>
                    <a:pt x="157218" y="289248"/>
                  </a:lnTo>
                  <a:lnTo>
                    <a:pt x="156799" y="290003"/>
                  </a:lnTo>
                  <a:lnTo>
                    <a:pt x="156368" y="290757"/>
                  </a:lnTo>
                  <a:lnTo>
                    <a:pt x="155930" y="291475"/>
                  </a:lnTo>
                  <a:lnTo>
                    <a:pt x="155486" y="292174"/>
                  </a:lnTo>
                  <a:lnTo>
                    <a:pt x="155029" y="292855"/>
                  </a:lnTo>
                  <a:lnTo>
                    <a:pt x="154565" y="293518"/>
                  </a:lnTo>
                  <a:lnTo>
                    <a:pt x="154095" y="294162"/>
                  </a:lnTo>
                  <a:lnTo>
                    <a:pt x="153612" y="294770"/>
                  </a:lnTo>
                  <a:lnTo>
                    <a:pt x="153130" y="295377"/>
                  </a:lnTo>
                  <a:lnTo>
                    <a:pt x="152634" y="295948"/>
                  </a:lnTo>
                  <a:lnTo>
                    <a:pt x="152132" y="296500"/>
                  </a:lnTo>
                  <a:lnTo>
                    <a:pt x="151623" y="297034"/>
                  </a:lnTo>
                  <a:lnTo>
                    <a:pt x="151108" y="297567"/>
                  </a:lnTo>
                  <a:lnTo>
                    <a:pt x="150587" y="298064"/>
                  </a:lnTo>
                  <a:lnTo>
                    <a:pt x="150052" y="298543"/>
                  </a:lnTo>
                  <a:lnTo>
                    <a:pt x="149518" y="299003"/>
                  </a:lnTo>
                  <a:lnTo>
                    <a:pt x="148977" y="299445"/>
                  </a:lnTo>
                  <a:lnTo>
                    <a:pt x="148430" y="299868"/>
                  </a:lnTo>
                  <a:lnTo>
                    <a:pt x="147876" y="300291"/>
                  </a:lnTo>
                  <a:lnTo>
                    <a:pt x="147316" y="300678"/>
                  </a:lnTo>
                  <a:lnTo>
                    <a:pt x="146750" y="301046"/>
                  </a:lnTo>
                  <a:lnTo>
                    <a:pt x="146177" y="301414"/>
                  </a:lnTo>
                  <a:lnTo>
                    <a:pt x="145604" y="301745"/>
                  </a:lnTo>
                  <a:lnTo>
                    <a:pt x="145018" y="302077"/>
                  </a:lnTo>
                  <a:lnTo>
                    <a:pt x="144432" y="302390"/>
                  </a:lnTo>
                  <a:lnTo>
                    <a:pt x="143846" y="302684"/>
                  </a:lnTo>
                  <a:lnTo>
                    <a:pt x="143248" y="302960"/>
                  </a:lnTo>
                  <a:lnTo>
                    <a:pt x="142649" y="303236"/>
                  </a:lnTo>
                  <a:lnTo>
                    <a:pt x="142044" y="303494"/>
                  </a:lnTo>
                  <a:lnTo>
                    <a:pt x="141439" y="303715"/>
                  </a:lnTo>
                  <a:lnTo>
                    <a:pt x="140827" y="303954"/>
                  </a:lnTo>
                  <a:lnTo>
                    <a:pt x="140209" y="304157"/>
                  </a:lnTo>
                  <a:lnTo>
                    <a:pt x="139591" y="304359"/>
                  </a:lnTo>
                  <a:lnTo>
                    <a:pt x="138967" y="304543"/>
                  </a:lnTo>
                  <a:lnTo>
                    <a:pt x="138342" y="304709"/>
                  </a:lnTo>
                  <a:lnTo>
                    <a:pt x="137711" y="304856"/>
                  </a:lnTo>
                  <a:lnTo>
                    <a:pt x="137080" y="305003"/>
                  </a:lnTo>
                  <a:lnTo>
                    <a:pt x="136449" y="305151"/>
                  </a:lnTo>
                  <a:lnTo>
                    <a:pt x="135812" y="305261"/>
                  </a:lnTo>
                  <a:lnTo>
                    <a:pt x="135175" y="305371"/>
                  </a:lnTo>
                  <a:lnTo>
                    <a:pt x="134531" y="305482"/>
                  </a:lnTo>
                  <a:lnTo>
                    <a:pt x="133243" y="305647"/>
                  </a:lnTo>
                  <a:lnTo>
                    <a:pt x="131956" y="305758"/>
                  </a:lnTo>
                  <a:lnTo>
                    <a:pt x="130655" y="305850"/>
                  </a:lnTo>
                  <a:lnTo>
                    <a:pt x="129355" y="305905"/>
                  </a:lnTo>
                  <a:lnTo>
                    <a:pt x="128055" y="305924"/>
                  </a:lnTo>
                  <a:lnTo>
                    <a:pt x="126748" y="305905"/>
                  </a:lnTo>
                  <a:lnTo>
                    <a:pt x="125447" y="305868"/>
                  </a:lnTo>
                  <a:lnTo>
                    <a:pt x="124147" y="305795"/>
                  </a:lnTo>
                  <a:lnTo>
                    <a:pt x="122846" y="305703"/>
                  </a:lnTo>
                  <a:lnTo>
                    <a:pt x="121552" y="305574"/>
                  </a:lnTo>
                  <a:lnTo>
                    <a:pt x="120271" y="305445"/>
                  </a:lnTo>
                  <a:lnTo>
                    <a:pt x="118990" y="305279"/>
                  </a:lnTo>
                  <a:lnTo>
                    <a:pt x="117722" y="305114"/>
                  </a:lnTo>
                  <a:lnTo>
                    <a:pt x="116467" y="304930"/>
                  </a:lnTo>
                  <a:lnTo>
                    <a:pt x="115218" y="304727"/>
                  </a:lnTo>
                  <a:lnTo>
                    <a:pt x="113982" y="304525"/>
                  </a:lnTo>
                  <a:lnTo>
                    <a:pt x="111567" y="304101"/>
                  </a:lnTo>
                  <a:lnTo>
                    <a:pt x="109218" y="303678"/>
                  </a:lnTo>
                  <a:lnTo>
                    <a:pt x="106951" y="303255"/>
                  </a:lnTo>
                  <a:lnTo>
                    <a:pt x="104776" y="302868"/>
                  </a:lnTo>
                  <a:lnTo>
                    <a:pt x="102703" y="302537"/>
                  </a:lnTo>
                  <a:lnTo>
                    <a:pt x="101711" y="302390"/>
                  </a:lnTo>
                  <a:lnTo>
                    <a:pt x="100745" y="302261"/>
                  </a:lnTo>
                  <a:lnTo>
                    <a:pt x="99818" y="302150"/>
                  </a:lnTo>
                  <a:lnTo>
                    <a:pt x="98917" y="302077"/>
                  </a:lnTo>
                  <a:lnTo>
                    <a:pt x="98054" y="302022"/>
                  </a:lnTo>
                  <a:lnTo>
                    <a:pt x="97230" y="302003"/>
                  </a:lnTo>
                  <a:lnTo>
                    <a:pt x="82230" y="301764"/>
                  </a:lnTo>
                  <a:lnTo>
                    <a:pt x="74724" y="301653"/>
                  </a:lnTo>
                  <a:lnTo>
                    <a:pt x="67211" y="301580"/>
                  </a:lnTo>
                  <a:lnTo>
                    <a:pt x="66278" y="301598"/>
                  </a:lnTo>
                  <a:lnTo>
                    <a:pt x="65338" y="301635"/>
                  </a:lnTo>
                  <a:lnTo>
                    <a:pt x="64385" y="301690"/>
                  </a:lnTo>
                  <a:lnTo>
                    <a:pt x="63432" y="301764"/>
                  </a:lnTo>
                  <a:lnTo>
                    <a:pt x="62473" y="301856"/>
                  </a:lnTo>
                  <a:lnTo>
                    <a:pt x="61501" y="301966"/>
                  </a:lnTo>
                  <a:lnTo>
                    <a:pt x="59557" y="302224"/>
                  </a:lnTo>
                  <a:lnTo>
                    <a:pt x="57587" y="302500"/>
                  </a:lnTo>
                  <a:lnTo>
                    <a:pt x="55610" y="302795"/>
                  </a:lnTo>
                  <a:lnTo>
                    <a:pt x="53627" y="303071"/>
                  </a:lnTo>
                  <a:lnTo>
                    <a:pt x="52636" y="303200"/>
                  </a:lnTo>
                  <a:lnTo>
                    <a:pt x="51638" y="303310"/>
                  </a:lnTo>
                  <a:lnTo>
                    <a:pt x="50647" y="303402"/>
                  </a:lnTo>
                  <a:lnTo>
                    <a:pt x="49655" y="303476"/>
                  </a:lnTo>
                  <a:lnTo>
                    <a:pt x="48670" y="303531"/>
                  </a:lnTo>
                  <a:lnTo>
                    <a:pt x="47679" y="303568"/>
                  </a:lnTo>
                  <a:lnTo>
                    <a:pt x="46700" y="303568"/>
                  </a:lnTo>
                  <a:lnTo>
                    <a:pt x="45715" y="303549"/>
                  </a:lnTo>
                  <a:lnTo>
                    <a:pt x="44743" y="303494"/>
                  </a:lnTo>
                  <a:lnTo>
                    <a:pt x="43771" y="303402"/>
                  </a:lnTo>
                  <a:lnTo>
                    <a:pt x="42806" y="303273"/>
                  </a:lnTo>
                  <a:lnTo>
                    <a:pt x="41846" y="303107"/>
                  </a:lnTo>
                  <a:lnTo>
                    <a:pt x="41370" y="303015"/>
                  </a:lnTo>
                  <a:lnTo>
                    <a:pt x="40893" y="302905"/>
                  </a:lnTo>
                  <a:lnTo>
                    <a:pt x="40417" y="302776"/>
                  </a:lnTo>
                  <a:lnTo>
                    <a:pt x="39947" y="302647"/>
                  </a:lnTo>
                  <a:lnTo>
                    <a:pt x="39477" y="302500"/>
                  </a:lnTo>
                  <a:lnTo>
                    <a:pt x="39007" y="302334"/>
                  </a:lnTo>
                  <a:lnTo>
                    <a:pt x="38544" y="302169"/>
                  </a:lnTo>
                  <a:lnTo>
                    <a:pt x="38080" y="301985"/>
                  </a:lnTo>
                  <a:lnTo>
                    <a:pt x="37617" y="301782"/>
                  </a:lnTo>
                  <a:lnTo>
                    <a:pt x="37160" y="301561"/>
                  </a:lnTo>
                  <a:lnTo>
                    <a:pt x="36702" y="301341"/>
                  </a:lnTo>
                  <a:lnTo>
                    <a:pt x="36245" y="301101"/>
                  </a:lnTo>
                  <a:lnTo>
                    <a:pt x="35814" y="300844"/>
                  </a:lnTo>
                  <a:lnTo>
                    <a:pt x="35389" y="300567"/>
                  </a:lnTo>
                  <a:lnTo>
                    <a:pt x="34977" y="300291"/>
                  </a:lnTo>
                  <a:lnTo>
                    <a:pt x="34565" y="299978"/>
                  </a:lnTo>
                  <a:lnTo>
                    <a:pt x="34166" y="299647"/>
                  </a:lnTo>
                  <a:lnTo>
                    <a:pt x="33773" y="299279"/>
                  </a:lnTo>
                  <a:lnTo>
                    <a:pt x="33387" y="298911"/>
                  </a:lnTo>
                  <a:lnTo>
                    <a:pt x="33014" y="298524"/>
                  </a:lnTo>
                  <a:lnTo>
                    <a:pt x="32640" y="298120"/>
                  </a:lnTo>
                  <a:lnTo>
                    <a:pt x="32280" y="297678"/>
                  </a:lnTo>
                  <a:lnTo>
                    <a:pt x="31919" y="297236"/>
                  </a:lnTo>
                  <a:lnTo>
                    <a:pt x="31572" y="296776"/>
                  </a:lnTo>
                  <a:lnTo>
                    <a:pt x="31230" y="296279"/>
                  </a:lnTo>
                  <a:lnTo>
                    <a:pt x="30889" y="295782"/>
                  </a:lnTo>
                  <a:lnTo>
                    <a:pt x="30561" y="295267"/>
                  </a:lnTo>
                  <a:lnTo>
                    <a:pt x="30239" y="294733"/>
                  </a:lnTo>
                  <a:lnTo>
                    <a:pt x="29924" y="294162"/>
                  </a:lnTo>
                  <a:lnTo>
                    <a:pt x="29615" y="293592"/>
                  </a:lnTo>
                  <a:lnTo>
                    <a:pt x="29312" y="293003"/>
                  </a:lnTo>
                  <a:lnTo>
                    <a:pt x="29016" y="292414"/>
                  </a:lnTo>
                  <a:lnTo>
                    <a:pt x="28726" y="291788"/>
                  </a:lnTo>
                  <a:lnTo>
                    <a:pt x="28443" y="291144"/>
                  </a:lnTo>
                  <a:lnTo>
                    <a:pt x="28166" y="290500"/>
                  </a:lnTo>
                  <a:lnTo>
                    <a:pt x="27896" y="289818"/>
                  </a:lnTo>
                  <a:lnTo>
                    <a:pt x="27632" y="289137"/>
                  </a:lnTo>
                  <a:lnTo>
                    <a:pt x="27374" y="288438"/>
                  </a:lnTo>
                  <a:lnTo>
                    <a:pt x="27123" y="287739"/>
                  </a:lnTo>
                  <a:lnTo>
                    <a:pt x="26878" y="287002"/>
                  </a:lnTo>
                  <a:lnTo>
                    <a:pt x="26634" y="286266"/>
                  </a:lnTo>
                  <a:lnTo>
                    <a:pt x="26402" y="285512"/>
                  </a:lnTo>
                  <a:lnTo>
                    <a:pt x="26170" y="284739"/>
                  </a:lnTo>
                  <a:lnTo>
                    <a:pt x="25945" y="283947"/>
                  </a:lnTo>
                  <a:lnTo>
                    <a:pt x="25733" y="283156"/>
                  </a:lnTo>
                  <a:lnTo>
                    <a:pt x="25520" y="282346"/>
                  </a:lnTo>
                  <a:lnTo>
                    <a:pt x="25308" y="281536"/>
                  </a:lnTo>
                  <a:lnTo>
                    <a:pt x="25108" y="280689"/>
                  </a:lnTo>
                  <a:lnTo>
                    <a:pt x="24915" y="279843"/>
                  </a:lnTo>
                  <a:lnTo>
                    <a:pt x="24722" y="278996"/>
                  </a:lnTo>
                  <a:lnTo>
                    <a:pt x="24535" y="278112"/>
                  </a:lnTo>
                  <a:lnTo>
                    <a:pt x="24355" y="277229"/>
                  </a:lnTo>
                  <a:lnTo>
                    <a:pt x="24181" y="276345"/>
                  </a:lnTo>
                  <a:lnTo>
                    <a:pt x="24007" y="275444"/>
                  </a:lnTo>
                  <a:lnTo>
                    <a:pt x="23840" y="274523"/>
                  </a:lnTo>
                  <a:lnTo>
                    <a:pt x="23679" y="273603"/>
                  </a:lnTo>
                  <a:lnTo>
                    <a:pt x="23524" y="272664"/>
                  </a:lnTo>
                  <a:lnTo>
                    <a:pt x="23370" y="271707"/>
                  </a:lnTo>
                  <a:lnTo>
                    <a:pt x="23222" y="270750"/>
                  </a:lnTo>
                  <a:lnTo>
                    <a:pt x="23080" y="269793"/>
                  </a:lnTo>
                  <a:lnTo>
                    <a:pt x="22945" y="268817"/>
                  </a:lnTo>
                  <a:lnTo>
                    <a:pt x="22810" y="267842"/>
                  </a:lnTo>
                  <a:lnTo>
                    <a:pt x="22681" y="266848"/>
                  </a:lnTo>
                  <a:lnTo>
                    <a:pt x="22552" y="265836"/>
                  </a:lnTo>
                  <a:lnTo>
                    <a:pt x="22430" y="264842"/>
                  </a:lnTo>
                  <a:lnTo>
                    <a:pt x="22314" y="263811"/>
                  </a:lnTo>
                  <a:lnTo>
                    <a:pt x="22198" y="262799"/>
                  </a:lnTo>
                  <a:lnTo>
                    <a:pt x="22089" y="261750"/>
                  </a:lnTo>
                  <a:lnTo>
                    <a:pt x="21986" y="260719"/>
                  </a:lnTo>
                  <a:lnTo>
                    <a:pt x="21883" y="259670"/>
                  </a:lnTo>
                  <a:lnTo>
                    <a:pt x="21786" y="258621"/>
                  </a:lnTo>
                  <a:lnTo>
                    <a:pt x="21696" y="257553"/>
                  </a:lnTo>
                  <a:lnTo>
                    <a:pt x="21606" y="256486"/>
                  </a:lnTo>
                  <a:lnTo>
                    <a:pt x="21516" y="255418"/>
                  </a:lnTo>
                  <a:lnTo>
                    <a:pt x="21355" y="253246"/>
                  </a:lnTo>
                  <a:lnTo>
                    <a:pt x="21200" y="251074"/>
                  </a:lnTo>
                  <a:lnTo>
                    <a:pt x="21065" y="248866"/>
                  </a:lnTo>
                  <a:lnTo>
                    <a:pt x="20943" y="246638"/>
                  </a:lnTo>
                  <a:lnTo>
                    <a:pt x="20827" y="244411"/>
                  </a:lnTo>
                  <a:lnTo>
                    <a:pt x="20724" y="242147"/>
                  </a:lnTo>
                  <a:lnTo>
                    <a:pt x="20634" y="239884"/>
                  </a:lnTo>
                  <a:lnTo>
                    <a:pt x="20550" y="237620"/>
                  </a:lnTo>
                  <a:lnTo>
                    <a:pt x="20479" y="235337"/>
                  </a:lnTo>
                  <a:lnTo>
                    <a:pt x="20415" y="233055"/>
                  </a:lnTo>
                  <a:lnTo>
                    <a:pt x="20363" y="230754"/>
                  </a:lnTo>
                  <a:lnTo>
                    <a:pt x="20312" y="228472"/>
                  </a:lnTo>
                  <a:lnTo>
                    <a:pt x="20273" y="226171"/>
                  </a:lnTo>
                  <a:lnTo>
                    <a:pt x="20241" y="223889"/>
                  </a:lnTo>
                  <a:lnTo>
                    <a:pt x="20215" y="221607"/>
                  </a:lnTo>
                  <a:lnTo>
                    <a:pt x="20190" y="219324"/>
                  </a:lnTo>
                  <a:lnTo>
                    <a:pt x="20177" y="217060"/>
                  </a:lnTo>
                  <a:lnTo>
                    <a:pt x="20164" y="214796"/>
                  </a:lnTo>
                  <a:lnTo>
                    <a:pt x="20157" y="212551"/>
                  </a:lnTo>
                  <a:lnTo>
                    <a:pt x="20145" y="208097"/>
                  </a:lnTo>
                  <a:lnTo>
                    <a:pt x="20151" y="203716"/>
                  </a:lnTo>
                  <a:lnTo>
                    <a:pt x="20157" y="199428"/>
                  </a:lnTo>
                  <a:lnTo>
                    <a:pt x="20164" y="195231"/>
                  </a:lnTo>
                  <a:lnTo>
                    <a:pt x="20164" y="191163"/>
                  </a:lnTo>
                  <a:lnTo>
                    <a:pt x="20151" y="187225"/>
                  </a:lnTo>
                  <a:lnTo>
                    <a:pt x="20145" y="185310"/>
                  </a:lnTo>
                  <a:lnTo>
                    <a:pt x="20132" y="183433"/>
                  </a:lnTo>
                  <a:lnTo>
                    <a:pt x="20112" y="179899"/>
                  </a:lnTo>
                  <a:lnTo>
                    <a:pt x="20093" y="176347"/>
                  </a:lnTo>
                  <a:lnTo>
                    <a:pt x="20080" y="172813"/>
                  </a:lnTo>
                  <a:lnTo>
                    <a:pt x="20074" y="169279"/>
                  </a:lnTo>
                  <a:lnTo>
                    <a:pt x="20080" y="165745"/>
                  </a:lnTo>
                  <a:lnTo>
                    <a:pt x="20087" y="162211"/>
                  </a:lnTo>
                  <a:lnTo>
                    <a:pt x="20099" y="158677"/>
                  </a:lnTo>
                  <a:lnTo>
                    <a:pt x="20112" y="155143"/>
                  </a:lnTo>
                  <a:lnTo>
                    <a:pt x="20138" y="151609"/>
                  </a:lnTo>
                  <a:lnTo>
                    <a:pt x="20164" y="148075"/>
                  </a:lnTo>
                  <a:lnTo>
                    <a:pt x="20196" y="144542"/>
                  </a:lnTo>
                  <a:lnTo>
                    <a:pt x="20235" y="141008"/>
                  </a:lnTo>
                  <a:lnTo>
                    <a:pt x="20273" y="137492"/>
                  </a:lnTo>
                  <a:lnTo>
                    <a:pt x="20318" y="133958"/>
                  </a:lnTo>
                  <a:lnTo>
                    <a:pt x="20421" y="126909"/>
                  </a:lnTo>
                  <a:close/>
                  <a:moveTo>
                    <a:pt x="95531" y="315992"/>
                  </a:moveTo>
                  <a:lnTo>
                    <a:pt x="97752" y="316028"/>
                  </a:lnTo>
                  <a:lnTo>
                    <a:pt x="99979" y="316065"/>
                  </a:lnTo>
                  <a:lnTo>
                    <a:pt x="102065" y="316065"/>
                  </a:lnTo>
                  <a:lnTo>
                    <a:pt x="101273" y="322654"/>
                  </a:lnTo>
                  <a:lnTo>
                    <a:pt x="100482" y="329262"/>
                  </a:lnTo>
                  <a:lnTo>
                    <a:pt x="100089" y="332594"/>
                  </a:lnTo>
                  <a:lnTo>
                    <a:pt x="99703" y="335925"/>
                  </a:lnTo>
                  <a:lnTo>
                    <a:pt x="99316" y="339256"/>
                  </a:lnTo>
                  <a:lnTo>
                    <a:pt x="98936" y="342588"/>
                  </a:lnTo>
                  <a:lnTo>
                    <a:pt x="98563" y="345938"/>
                  </a:lnTo>
                  <a:lnTo>
                    <a:pt x="98196" y="349269"/>
                  </a:lnTo>
                  <a:lnTo>
                    <a:pt x="97836" y="352637"/>
                  </a:lnTo>
                  <a:lnTo>
                    <a:pt x="97482" y="355987"/>
                  </a:lnTo>
                  <a:lnTo>
                    <a:pt x="97140" y="359337"/>
                  </a:lnTo>
                  <a:lnTo>
                    <a:pt x="96806" y="362705"/>
                  </a:lnTo>
                  <a:lnTo>
                    <a:pt x="96484" y="366055"/>
                  </a:lnTo>
                  <a:lnTo>
                    <a:pt x="96168" y="369424"/>
                  </a:lnTo>
                  <a:lnTo>
                    <a:pt x="95885" y="369368"/>
                  </a:lnTo>
                  <a:lnTo>
                    <a:pt x="95595" y="369332"/>
                  </a:lnTo>
                  <a:lnTo>
                    <a:pt x="95312" y="369332"/>
                  </a:lnTo>
                  <a:lnTo>
                    <a:pt x="95029" y="369350"/>
                  </a:lnTo>
                  <a:lnTo>
                    <a:pt x="94745" y="369368"/>
                  </a:lnTo>
                  <a:lnTo>
                    <a:pt x="94469" y="369424"/>
                  </a:lnTo>
                  <a:lnTo>
                    <a:pt x="94192" y="369497"/>
                  </a:lnTo>
                  <a:lnTo>
                    <a:pt x="93909" y="369571"/>
                  </a:lnTo>
                  <a:lnTo>
                    <a:pt x="93909" y="369571"/>
                  </a:lnTo>
                  <a:lnTo>
                    <a:pt x="93947" y="369276"/>
                  </a:lnTo>
                  <a:lnTo>
                    <a:pt x="93986" y="368963"/>
                  </a:lnTo>
                  <a:lnTo>
                    <a:pt x="94012" y="368651"/>
                  </a:lnTo>
                  <a:lnTo>
                    <a:pt x="94031" y="368319"/>
                  </a:lnTo>
                  <a:lnTo>
                    <a:pt x="94037" y="367988"/>
                  </a:lnTo>
                  <a:lnTo>
                    <a:pt x="94037" y="367638"/>
                  </a:lnTo>
                  <a:lnTo>
                    <a:pt x="94024" y="367270"/>
                  </a:lnTo>
                  <a:lnTo>
                    <a:pt x="93999" y="366884"/>
                  </a:lnTo>
                  <a:lnTo>
                    <a:pt x="93818" y="363718"/>
                  </a:lnTo>
                  <a:lnTo>
                    <a:pt x="93651" y="360534"/>
                  </a:lnTo>
                  <a:lnTo>
                    <a:pt x="93316" y="354184"/>
                  </a:lnTo>
                  <a:lnTo>
                    <a:pt x="92988" y="347797"/>
                  </a:lnTo>
                  <a:lnTo>
                    <a:pt x="92660" y="341410"/>
                  </a:lnTo>
                  <a:lnTo>
                    <a:pt x="92486" y="338207"/>
                  </a:lnTo>
                  <a:lnTo>
                    <a:pt x="92312" y="335023"/>
                  </a:lnTo>
                  <a:lnTo>
                    <a:pt x="92132" y="331821"/>
                  </a:lnTo>
                  <a:lnTo>
                    <a:pt x="91945" y="328636"/>
                  </a:lnTo>
                  <a:lnTo>
                    <a:pt x="91745" y="325471"/>
                  </a:lnTo>
                  <a:lnTo>
                    <a:pt x="91546" y="322305"/>
                  </a:lnTo>
                  <a:lnTo>
                    <a:pt x="91333" y="319139"/>
                  </a:lnTo>
                  <a:lnTo>
                    <a:pt x="91108" y="315992"/>
                  </a:lnTo>
                  <a:close/>
                  <a:moveTo>
                    <a:pt x="95338" y="379400"/>
                  </a:moveTo>
                  <a:lnTo>
                    <a:pt x="95357" y="379676"/>
                  </a:lnTo>
                  <a:lnTo>
                    <a:pt x="95383" y="379933"/>
                  </a:lnTo>
                  <a:lnTo>
                    <a:pt x="95415" y="380191"/>
                  </a:lnTo>
                  <a:lnTo>
                    <a:pt x="95454" y="380430"/>
                  </a:lnTo>
                  <a:lnTo>
                    <a:pt x="95499" y="380651"/>
                  </a:lnTo>
                  <a:lnTo>
                    <a:pt x="95550" y="380854"/>
                  </a:lnTo>
                  <a:lnTo>
                    <a:pt x="95608" y="381056"/>
                  </a:lnTo>
                  <a:lnTo>
                    <a:pt x="95666" y="381222"/>
                  </a:lnTo>
                  <a:lnTo>
                    <a:pt x="95737" y="381387"/>
                  </a:lnTo>
                  <a:lnTo>
                    <a:pt x="95808" y="381535"/>
                  </a:lnTo>
                  <a:lnTo>
                    <a:pt x="95879" y="381682"/>
                  </a:lnTo>
                  <a:lnTo>
                    <a:pt x="95956" y="381792"/>
                  </a:lnTo>
                  <a:lnTo>
                    <a:pt x="96033" y="381884"/>
                  </a:lnTo>
                  <a:lnTo>
                    <a:pt x="96117" y="381976"/>
                  </a:lnTo>
                  <a:lnTo>
                    <a:pt x="96200" y="382032"/>
                  </a:lnTo>
                  <a:lnTo>
                    <a:pt x="96291" y="382087"/>
                  </a:lnTo>
                  <a:lnTo>
                    <a:pt x="96374" y="382124"/>
                  </a:lnTo>
                  <a:lnTo>
                    <a:pt x="96554" y="382124"/>
                  </a:lnTo>
                  <a:lnTo>
                    <a:pt x="96638" y="382105"/>
                  </a:lnTo>
                  <a:lnTo>
                    <a:pt x="96728" y="382068"/>
                  </a:lnTo>
                  <a:lnTo>
                    <a:pt x="96812" y="381995"/>
                  </a:lnTo>
                  <a:lnTo>
                    <a:pt x="96896" y="381921"/>
                  </a:lnTo>
                  <a:lnTo>
                    <a:pt x="96979" y="381829"/>
                  </a:lnTo>
                  <a:lnTo>
                    <a:pt x="97057" y="381700"/>
                  </a:lnTo>
                  <a:lnTo>
                    <a:pt x="97134" y="381571"/>
                  </a:lnTo>
                  <a:lnTo>
                    <a:pt x="97211" y="381406"/>
                  </a:lnTo>
                  <a:lnTo>
                    <a:pt x="97282" y="381222"/>
                  </a:lnTo>
                  <a:lnTo>
                    <a:pt x="97346" y="381019"/>
                  </a:lnTo>
                  <a:lnTo>
                    <a:pt x="97411" y="380798"/>
                  </a:lnTo>
                  <a:lnTo>
                    <a:pt x="97462" y="380559"/>
                  </a:lnTo>
                  <a:lnTo>
                    <a:pt x="97514" y="380301"/>
                  </a:lnTo>
                  <a:lnTo>
                    <a:pt x="97855" y="380559"/>
                  </a:lnTo>
                  <a:lnTo>
                    <a:pt x="98190" y="380854"/>
                  </a:lnTo>
                  <a:lnTo>
                    <a:pt x="98524" y="381203"/>
                  </a:lnTo>
                  <a:lnTo>
                    <a:pt x="98853" y="381571"/>
                  </a:lnTo>
                  <a:lnTo>
                    <a:pt x="99175" y="381958"/>
                  </a:lnTo>
                  <a:lnTo>
                    <a:pt x="99490" y="382400"/>
                  </a:lnTo>
                  <a:lnTo>
                    <a:pt x="99806" y="382841"/>
                  </a:lnTo>
                  <a:lnTo>
                    <a:pt x="100121" y="383320"/>
                  </a:lnTo>
                  <a:lnTo>
                    <a:pt x="100198" y="383430"/>
                  </a:lnTo>
                  <a:lnTo>
                    <a:pt x="100269" y="383541"/>
                  </a:lnTo>
                  <a:lnTo>
                    <a:pt x="100346" y="383614"/>
                  </a:lnTo>
                  <a:lnTo>
                    <a:pt x="100424" y="383688"/>
                  </a:lnTo>
                  <a:lnTo>
                    <a:pt x="100494" y="383743"/>
                  </a:lnTo>
                  <a:lnTo>
                    <a:pt x="100572" y="383780"/>
                  </a:lnTo>
                  <a:lnTo>
                    <a:pt x="100649" y="383817"/>
                  </a:lnTo>
                  <a:lnTo>
                    <a:pt x="100720" y="383817"/>
                  </a:lnTo>
                  <a:lnTo>
                    <a:pt x="100900" y="384608"/>
                  </a:lnTo>
                  <a:lnTo>
                    <a:pt x="101067" y="385437"/>
                  </a:lnTo>
                  <a:lnTo>
                    <a:pt x="101222" y="386265"/>
                  </a:lnTo>
                  <a:lnTo>
                    <a:pt x="101370" y="387112"/>
                  </a:lnTo>
                  <a:lnTo>
                    <a:pt x="101505" y="387977"/>
                  </a:lnTo>
                  <a:lnTo>
                    <a:pt x="101627" y="388860"/>
                  </a:lnTo>
                  <a:lnTo>
                    <a:pt x="101743" y="389744"/>
                  </a:lnTo>
                  <a:lnTo>
                    <a:pt x="101846" y="390645"/>
                  </a:lnTo>
                  <a:lnTo>
                    <a:pt x="101936" y="391547"/>
                  </a:lnTo>
                  <a:lnTo>
                    <a:pt x="102020" y="392449"/>
                  </a:lnTo>
                  <a:lnTo>
                    <a:pt x="102085" y="393370"/>
                  </a:lnTo>
                  <a:lnTo>
                    <a:pt x="102142" y="394308"/>
                  </a:lnTo>
                  <a:lnTo>
                    <a:pt x="102188" y="395228"/>
                  </a:lnTo>
                  <a:lnTo>
                    <a:pt x="102220" y="396167"/>
                  </a:lnTo>
                  <a:lnTo>
                    <a:pt x="102233" y="397087"/>
                  </a:lnTo>
                  <a:lnTo>
                    <a:pt x="102239" y="398026"/>
                  </a:lnTo>
                  <a:lnTo>
                    <a:pt x="102233" y="398946"/>
                  </a:lnTo>
                  <a:lnTo>
                    <a:pt x="102213" y="399885"/>
                  </a:lnTo>
                  <a:lnTo>
                    <a:pt x="102181" y="400805"/>
                  </a:lnTo>
                  <a:lnTo>
                    <a:pt x="102130" y="401707"/>
                  </a:lnTo>
                  <a:lnTo>
                    <a:pt x="102072" y="402628"/>
                  </a:lnTo>
                  <a:lnTo>
                    <a:pt x="101994" y="403530"/>
                  </a:lnTo>
                  <a:lnTo>
                    <a:pt x="101904" y="404413"/>
                  </a:lnTo>
                  <a:lnTo>
                    <a:pt x="101801" y="405296"/>
                  </a:lnTo>
                  <a:lnTo>
                    <a:pt x="101685" y="406162"/>
                  </a:lnTo>
                  <a:lnTo>
                    <a:pt x="101621" y="406603"/>
                  </a:lnTo>
                  <a:lnTo>
                    <a:pt x="101550" y="407027"/>
                  </a:lnTo>
                  <a:lnTo>
                    <a:pt x="101479" y="407450"/>
                  </a:lnTo>
                  <a:lnTo>
                    <a:pt x="101402" y="407855"/>
                  </a:lnTo>
                  <a:lnTo>
                    <a:pt x="101325" y="408278"/>
                  </a:lnTo>
                  <a:lnTo>
                    <a:pt x="101241" y="408683"/>
                  </a:lnTo>
                  <a:lnTo>
                    <a:pt x="101157" y="409088"/>
                  </a:lnTo>
                  <a:lnTo>
                    <a:pt x="101061" y="409493"/>
                  </a:lnTo>
                  <a:lnTo>
                    <a:pt x="100971" y="409898"/>
                  </a:lnTo>
                  <a:lnTo>
                    <a:pt x="100868" y="410284"/>
                  </a:lnTo>
                  <a:lnTo>
                    <a:pt x="100765" y="410671"/>
                  </a:lnTo>
                  <a:lnTo>
                    <a:pt x="100662" y="411057"/>
                  </a:lnTo>
                  <a:lnTo>
                    <a:pt x="100552" y="411426"/>
                  </a:lnTo>
                  <a:lnTo>
                    <a:pt x="100436" y="411794"/>
                  </a:lnTo>
                  <a:lnTo>
                    <a:pt x="100321" y="412162"/>
                  </a:lnTo>
                  <a:lnTo>
                    <a:pt x="100198" y="412493"/>
                  </a:lnTo>
                  <a:lnTo>
                    <a:pt x="100076" y="412824"/>
                  </a:lnTo>
                  <a:lnTo>
                    <a:pt x="99954" y="413156"/>
                  </a:lnTo>
                  <a:lnTo>
                    <a:pt x="99825" y="413469"/>
                  </a:lnTo>
                  <a:lnTo>
                    <a:pt x="99696" y="413782"/>
                  </a:lnTo>
                  <a:lnTo>
                    <a:pt x="99561" y="414058"/>
                  </a:lnTo>
                  <a:lnTo>
                    <a:pt x="99426" y="414352"/>
                  </a:lnTo>
                  <a:lnTo>
                    <a:pt x="99284" y="414610"/>
                  </a:lnTo>
                  <a:lnTo>
                    <a:pt x="99142" y="414886"/>
                  </a:lnTo>
                  <a:lnTo>
                    <a:pt x="99001" y="415125"/>
                  </a:lnTo>
                  <a:lnTo>
                    <a:pt x="98853" y="415364"/>
                  </a:lnTo>
                  <a:lnTo>
                    <a:pt x="98705" y="415604"/>
                  </a:lnTo>
                  <a:lnTo>
                    <a:pt x="98550" y="415825"/>
                  </a:lnTo>
                  <a:lnTo>
                    <a:pt x="98402" y="416027"/>
                  </a:lnTo>
                  <a:lnTo>
                    <a:pt x="98248" y="416230"/>
                  </a:lnTo>
                  <a:lnTo>
                    <a:pt x="98087" y="416414"/>
                  </a:lnTo>
                  <a:lnTo>
                    <a:pt x="97932" y="416579"/>
                  </a:lnTo>
                  <a:lnTo>
                    <a:pt x="97771" y="416745"/>
                  </a:lnTo>
                  <a:lnTo>
                    <a:pt x="97610" y="416911"/>
                  </a:lnTo>
                  <a:lnTo>
                    <a:pt x="97449" y="417058"/>
                  </a:lnTo>
                  <a:lnTo>
                    <a:pt x="97282" y="417187"/>
                  </a:lnTo>
                  <a:lnTo>
                    <a:pt x="97121" y="417297"/>
                  </a:lnTo>
                  <a:lnTo>
                    <a:pt x="96954" y="417426"/>
                  </a:lnTo>
                  <a:lnTo>
                    <a:pt x="96786" y="417518"/>
                  </a:lnTo>
                  <a:lnTo>
                    <a:pt x="96619" y="417610"/>
                  </a:lnTo>
                  <a:lnTo>
                    <a:pt x="96284" y="417757"/>
                  </a:lnTo>
                  <a:lnTo>
                    <a:pt x="95943" y="417868"/>
                  </a:lnTo>
                  <a:lnTo>
                    <a:pt x="95602" y="417923"/>
                  </a:lnTo>
                  <a:lnTo>
                    <a:pt x="95260" y="417941"/>
                  </a:lnTo>
                  <a:lnTo>
                    <a:pt x="94919" y="417923"/>
                  </a:lnTo>
                  <a:lnTo>
                    <a:pt x="94578" y="417849"/>
                  </a:lnTo>
                  <a:lnTo>
                    <a:pt x="94411" y="417794"/>
                  </a:lnTo>
                  <a:lnTo>
                    <a:pt x="94243" y="417739"/>
                  </a:lnTo>
                  <a:lnTo>
                    <a:pt x="94070" y="417665"/>
                  </a:lnTo>
                  <a:lnTo>
                    <a:pt x="93902" y="417573"/>
                  </a:lnTo>
                  <a:lnTo>
                    <a:pt x="93735" y="417481"/>
                  </a:lnTo>
                  <a:lnTo>
                    <a:pt x="93574" y="417389"/>
                  </a:lnTo>
                  <a:lnTo>
                    <a:pt x="93406" y="417260"/>
                  </a:lnTo>
                  <a:lnTo>
                    <a:pt x="93245" y="417131"/>
                  </a:lnTo>
                  <a:lnTo>
                    <a:pt x="93085" y="417003"/>
                  </a:lnTo>
                  <a:lnTo>
                    <a:pt x="92924" y="416855"/>
                  </a:lnTo>
                  <a:lnTo>
                    <a:pt x="92763" y="416690"/>
                  </a:lnTo>
                  <a:lnTo>
                    <a:pt x="92602" y="416524"/>
                  </a:lnTo>
                  <a:lnTo>
                    <a:pt x="92447" y="416340"/>
                  </a:lnTo>
                  <a:lnTo>
                    <a:pt x="92293" y="416137"/>
                  </a:lnTo>
                  <a:lnTo>
                    <a:pt x="92145" y="415935"/>
                  </a:lnTo>
                  <a:lnTo>
                    <a:pt x="91990" y="415714"/>
                  </a:lnTo>
                  <a:lnTo>
                    <a:pt x="91842" y="415493"/>
                  </a:lnTo>
                  <a:lnTo>
                    <a:pt x="91694" y="415254"/>
                  </a:lnTo>
                  <a:lnTo>
                    <a:pt x="91552" y="414996"/>
                  </a:lnTo>
                  <a:lnTo>
                    <a:pt x="91411" y="414739"/>
                  </a:lnTo>
                  <a:lnTo>
                    <a:pt x="91276" y="414463"/>
                  </a:lnTo>
                  <a:lnTo>
                    <a:pt x="91134" y="414186"/>
                  </a:lnTo>
                  <a:lnTo>
                    <a:pt x="91005" y="413892"/>
                  </a:lnTo>
                  <a:lnTo>
                    <a:pt x="90870" y="413579"/>
                  </a:lnTo>
                  <a:lnTo>
                    <a:pt x="90741" y="413266"/>
                  </a:lnTo>
                  <a:lnTo>
                    <a:pt x="90619" y="412935"/>
                  </a:lnTo>
                  <a:lnTo>
                    <a:pt x="90497" y="412604"/>
                  </a:lnTo>
                  <a:lnTo>
                    <a:pt x="90374" y="412254"/>
                  </a:lnTo>
                  <a:lnTo>
                    <a:pt x="90258" y="411904"/>
                  </a:lnTo>
                  <a:lnTo>
                    <a:pt x="90149" y="411536"/>
                  </a:lnTo>
                  <a:lnTo>
                    <a:pt x="90039" y="411168"/>
                  </a:lnTo>
                  <a:lnTo>
                    <a:pt x="89936" y="410781"/>
                  </a:lnTo>
                  <a:lnTo>
                    <a:pt x="89833" y="410395"/>
                  </a:lnTo>
                  <a:lnTo>
                    <a:pt x="89737" y="409990"/>
                  </a:lnTo>
                  <a:lnTo>
                    <a:pt x="89647" y="409585"/>
                  </a:lnTo>
                  <a:lnTo>
                    <a:pt x="89557" y="409180"/>
                  </a:lnTo>
                  <a:lnTo>
                    <a:pt x="89473" y="408757"/>
                  </a:lnTo>
                  <a:lnTo>
                    <a:pt x="89389" y="408333"/>
                  </a:lnTo>
                  <a:lnTo>
                    <a:pt x="89312" y="407910"/>
                  </a:lnTo>
                  <a:lnTo>
                    <a:pt x="89235" y="407468"/>
                  </a:lnTo>
                  <a:lnTo>
                    <a:pt x="89164" y="407027"/>
                  </a:lnTo>
                  <a:lnTo>
                    <a:pt x="89100" y="406585"/>
                  </a:lnTo>
                  <a:lnTo>
                    <a:pt x="89035" y="406125"/>
                  </a:lnTo>
                  <a:lnTo>
                    <a:pt x="88977" y="405665"/>
                  </a:lnTo>
                  <a:lnTo>
                    <a:pt x="88919" y="405204"/>
                  </a:lnTo>
                  <a:lnTo>
                    <a:pt x="88868" y="404744"/>
                  </a:lnTo>
                  <a:lnTo>
                    <a:pt x="88823" y="404284"/>
                  </a:lnTo>
                  <a:lnTo>
                    <a:pt x="88778" y="403806"/>
                  </a:lnTo>
                  <a:lnTo>
                    <a:pt x="88739" y="403327"/>
                  </a:lnTo>
                  <a:lnTo>
                    <a:pt x="88700" y="402848"/>
                  </a:lnTo>
                  <a:lnTo>
                    <a:pt x="88668" y="402370"/>
                  </a:lnTo>
                  <a:lnTo>
                    <a:pt x="88636" y="401891"/>
                  </a:lnTo>
                  <a:lnTo>
                    <a:pt x="88610" y="401394"/>
                  </a:lnTo>
                  <a:lnTo>
                    <a:pt x="88591" y="400916"/>
                  </a:lnTo>
                  <a:lnTo>
                    <a:pt x="88559" y="399940"/>
                  </a:lnTo>
                  <a:lnTo>
                    <a:pt x="88546" y="398965"/>
                  </a:lnTo>
                  <a:lnTo>
                    <a:pt x="88539" y="398468"/>
                  </a:lnTo>
                  <a:lnTo>
                    <a:pt x="88546" y="397989"/>
                  </a:lnTo>
                  <a:lnTo>
                    <a:pt x="88552" y="397492"/>
                  </a:lnTo>
                  <a:lnTo>
                    <a:pt x="88559" y="396995"/>
                  </a:lnTo>
                  <a:lnTo>
                    <a:pt x="88572" y="396517"/>
                  </a:lnTo>
                  <a:lnTo>
                    <a:pt x="88591" y="396038"/>
                  </a:lnTo>
                  <a:lnTo>
                    <a:pt x="88610" y="395541"/>
                  </a:lnTo>
                  <a:lnTo>
                    <a:pt x="88636" y="395063"/>
                  </a:lnTo>
                  <a:lnTo>
                    <a:pt x="88662" y="394584"/>
                  </a:lnTo>
                  <a:lnTo>
                    <a:pt x="88700" y="394106"/>
                  </a:lnTo>
                  <a:lnTo>
                    <a:pt x="88733" y="393627"/>
                  </a:lnTo>
                  <a:lnTo>
                    <a:pt x="88778" y="393149"/>
                  </a:lnTo>
                  <a:lnTo>
                    <a:pt x="88823" y="392688"/>
                  </a:lnTo>
                  <a:lnTo>
                    <a:pt x="88868" y="392228"/>
                  </a:lnTo>
                  <a:lnTo>
                    <a:pt x="88919" y="391750"/>
                  </a:lnTo>
                  <a:lnTo>
                    <a:pt x="88977" y="391308"/>
                  </a:lnTo>
                  <a:lnTo>
                    <a:pt x="89035" y="390848"/>
                  </a:lnTo>
                  <a:lnTo>
                    <a:pt x="89100" y="390406"/>
                  </a:lnTo>
                  <a:lnTo>
                    <a:pt x="89170" y="389964"/>
                  </a:lnTo>
                  <a:lnTo>
                    <a:pt x="89241" y="389523"/>
                  </a:lnTo>
                  <a:lnTo>
                    <a:pt x="89318" y="389081"/>
                  </a:lnTo>
                  <a:lnTo>
                    <a:pt x="89396" y="388658"/>
                  </a:lnTo>
                  <a:lnTo>
                    <a:pt x="89479" y="388234"/>
                  </a:lnTo>
                  <a:lnTo>
                    <a:pt x="89569" y="387829"/>
                  </a:lnTo>
                  <a:lnTo>
                    <a:pt x="89660" y="387424"/>
                  </a:lnTo>
                  <a:lnTo>
                    <a:pt x="89756" y="387020"/>
                  </a:lnTo>
                  <a:lnTo>
                    <a:pt x="89859" y="386633"/>
                  </a:lnTo>
                  <a:lnTo>
                    <a:pt x="89962" y="386246"/>
                  </a:lnTo>
                  <a:lnTo>
                    <a:pt x="90072" y="385878"/>
                  </a:lnTo>
                  <a:lnTo>
                    <a:pt x="90181" y="385510"/>
                  </a:lnTo>
                  <a:lnTo>
                    <a:pt x="90297" y="385142"/>
                  </a:lnTo>
                  <a:lnTo>
                    <a:pt x="90419" y="384792"/>
                  </a:lnTo>
                  <a:lnTo>
                    <a:pt x="90548" y="384443"/>
                  </a:lnTo>
                  <a:lnTo>
                    <a:pt x="90683" y="384093"/>
                  </a:lnTo>
                  <a:lnTo>
                    <a:pt x="90825" y="383762"/>
                  </a:lnTo>
                  <a:lnTo>
                    <a:pt x="90960" y="383430"/>
                  </a:lnTo>
                  <a:lnTo>
                    <a:pt x="91102" y="383136"/>
                  </a:lnTo>
                  <a:lnTo>
                    <a:pt x="91243" y="382841"/>
                  </a:lnTo>
                  <a:lnTo>
                    <a:pt x="91385" y="382547"/>
                  </a:lnTo>
                  <a:lnTo>
                    <a:pt x="91527" y="382289"/>
                  </a:lnTo>
                  <a:lnTo>
                    <a:pt x="91675" y="382032"/>
                  </a:lnTo>
                  <a:lnTo>
                    <a:pt x="91823" y="381792"/>
                  </a:lnTo>
                  <a:lnTo>
                    <a:pt x="91971" y="381553"/>
                  </a:lnTo>
                  <a:lnTo>
                    <a:pt x="92125" y="381332"/>
                  </a:lnTo>
                  <a:lnTo>
                    <a:pt x="92273" y="381130"/>
                  </a:lnTo>
                  <a:lnTo>
                    <a:pt x="92428" y="380946"/>
                  </a:lnTo>
                  <a:lnTo>
                    <a:pt x="92582" y="380762"/>
                  </a:lnTo>
                  <a:lnTo>
                    <a:pt x="92743" y="380596"/>
                  </a:lnTo>
                  <a:lnTo>
                    <a:pt x="92898" y="380430"/>
                  </a:lnTo>
                  <a:lnTo>
                    <a:pt x="93052" y="380283"/>
                  </a:lnTo>
                  <a:lnTo>
                    <a:pt x="93213" y="380154"/>
                  </a:lnTo>
                  <a:lnTo>
                    <a:pt x="93374" y="380025"/>
                  </a:lnTo>
                  <a:lnTo>
                    <a:pt x="93535" y="379915"/>
                  </a:lnTo>
                  <a:lnTo>
                    <a:pt x="93696" y="379823"/>
                  </a:lnTo>
                  <a:lnTo>
                    <a:pt x="94018" y="379657"/>
                  </a:lnTo>
                  <a:lnTo>
                    <a:pt x="94346" y="379528"/>
                  </a:lnTo>
                  <a:lnTo>
                    <a:pt x="94675" y="379436"/>
                  </a:lnTo>
                  <a:lnTo>
                    <a:pt x="95009" y="379400"/>
                  </a:lnTo>
                  <a:close/>
                  <a:moveTo>
                    <a:pt x="69554" y="1"/>
                  </a:moveTo>
                  <a:lnTo>
                    <a:pt x="69497" y="2798"/>
                  </a:lnTo>
                  <a:lnTo>
                    <a:pt x="69439" y="5615"/>
                  </a:lnTo>
                  <a:lnTo>
                    <a:pt x="69387" y="8431"/>
                  </a:lnTo>
                  <a:lnTo>
                    <a:pt x="69336" y="11228"/>
                  </a:lnTo>
                  <a:lnTo>
                    <a:pt x="69297" y="14044"/>
                  </a:lnTo>
                  <a:lnTo>
                    <a:pt x="69258" y="16842"/>
                  </a:lnTo>
                  <a:lnTo>
                    <a:pt x="69194" y="22474"/>
                  </a:lnTo>
                  <a:lnTo>
                    <a:pt x="69136" y="28088"/>
                  </a:lnTo>
                  <a:lnTo>
                    <a:pt x="69097" y="33720"/>
                  </a:lnTo>
                  <a:lnTo>
                    <a:pt x="69065" y="39352"/>
                  </a:lnTo>
                  <a:lnTo>
                    <a:pt x="69039" y="45003"/>
                  </a:lnTo>
                  <a:lnTo>
                    <a:pt x="69001" y="45371"/>
                  </a:lnTo>
                  <a:lnTo>
                    <a:pt x="68975" y="45758"/>
                  </a:lnTo>
                  <a:lnTo>
                    <a:pt x="68956" y="46126"/>
                  </a:lnTo>
                  <a:lnTo>
                    <a:pt x="68949" y="46512"/>
                  </a:lnTo>
                  <a:lnTo>
                    <a:pt x="68956" y="46899"/>
                  </a:lnTo>
                  <a:lnTo>
                    <a:pt x="68962" y="47285"/>
                  </a:lnTo>
                  <a:lnTo>
                    <a:pt x="68981" y="47653"/>
                  </a:lnTo>
                  <a:lnTo>
                    <a:pt x="69014" y="48022"/>
                  </a:lnTo>
                  <a:lnTo>
                    <a:pt x="68994" y="54905"/>
                  </a:lnTo>
                  <a:lnTo>
                    <a:pt x="68988" y="61771"/>
                  </a:lnTo>
                  <a:lnTo>
                    <a:pt x="68981" y="75520"/>
                  </a:lnTo>
                  <a:lnTo>
                    <a:pt x="62724" y="75188"/>
                  </a:lnTo>
                  <a:lnTo>
                    <a:pt x="56473" y="74857"/>
                  </a:lnTo>
                  <a:lnTo>
                    <a:pt x="50215" y="74563"/>
                  </a:lnTo>
                  <a:lnTo>
                    <a:pt x="43958" y="74287"/>
                  </a:lnTo>
                  <a:lnTo>
                    <a:pt x="40829" y="74158"/>
                  </a:lnTo>
                  <a:lnTo>
                    <a:pt x="37700" y="74047"/>
                  </a:lnTo>
                  <a:lnTo>
                    <a:pt x="34572" y="73955"/>
                  </a:lnTo>
                  <a:lnTo>
                    <a:pt x="31443" y="73882"/>
                  </a:lnTo>
                  <a:lnTo>
                    <a:pt x="28314" y="73808"/>
                  </a:lnTo>
                  <a:lnTo>
                    <a:pt x="25185" y="73753"/>
                  </a:lnTo>
                  <a:lnTo>
                    <a:pt x="22057" y="73734"/>
                  </a:lnTo>
                  <a:lnTo>
                    <a:pt x="18928" y="73716"/>
                  </a:lnTo>
                  <a:lnTo>
                    <a:pt x="18748" y="73734"/>
                  </a:lnTo>
                  <a:lnTo>
                    <a:pt x="18580" y="73790"/>
                  </a:lnTo>
                  <a:lnTo>
                    <a:pt x="18413" y="73863"/>
                  </a:lnTo>
                  <a:lnTo>
                    <a:pt x="18258" y="73992"/>
                  </a:lnTo>
                  <a:lnTo>
                    <a:pt x="18110" y="74121"/>
                  </a:lnTo>
                  <a:lnTo>
                    <a:pt x="17969" y="74305"/>
                  </a:lnTo>
                  <a:lnTo>
                    <a:pt x="17840" y="74507"/>
                  </a:lnTo>
                  <a:lnTo>
                    <a:pt x="17718" y="74728"/>
                  </a:lnTo>
                  <a:lnTo>
                    <a:pt x="17602" y="74968"/>
                  </a:lnTo>
                  <a:lnTo>
                    <a:pt x="17499" y="75225"/>
                  </a:lnTo>
                  <a:lnTo>
                    <a:pt x="17402" y="75520"/>
                  </a:lnTo>
                  <a:lnTo>
                    <a:pt x="17312" y="75833"/>
                  </a:lnTo>
                  <a:lnTo>
                    <a:pt x="17228" y="76146"/>
                  </a:lnTo>
                  <a:lnTo>
                    <a:pt x="17157" y="76477"/>
                  </a:lnTo>
                  <a:lnTo>
                    <a:pt x="17093" y="76827"/>
                  </a:lnTo>
                  <a:lnTo>
                    <a:pt x="17035" y="77195"/>
                  </a:lnTo>
                  <a:lnTo>
                    <a:pt x="16984" y="77563"/>
                  </a:lnTo>
                  <a:lnTo>
                    <a:pt x="16945" y="77949"/>
                  </a:lnTo>
                  <a:lnTo>
                    <a:pt x="16913" y="78336"/>
                  </a:lnTo>
                  <a:lnTo>
                    <a:pt x="16893" y="78741"/>
                  </a:lnTo>
                  <a:lnTo>
                    <a:pt x="16874" y="79127"/>
                  </a:lnTo>
                  <a:lnTo>
                    <a:pt x="16868" y="79532"/>
                  </a:lnTo>
                  <a:lnTo>
                    <a:pt x="16868" y="79937"/>
                  </a:lnTo>
                  <a:lnTo>
                    <a:pt x="16881" y="80342"/>
                  </a:lnTo>
                  <a:lnTo>
                    <a:pt x="16893" y="80747"/>
                  </a:lnTo>
                  <a:lnTo>
                    <a:pt x="16919" y="81152"/>
                  </a:lnTo>
                  <a:lnTo>
                    <a:pt x="16951" y="81538"/>
                  </a:lnTo>
                  <a:lnTo>
                    <a:pt x="16996" y="81925"/>
                  </a:lnTo>
                  <a:lnTo>
                    <a:pt x="17048" y="82312"/>
                  </a:lnTo>
                  <a:lnTo>
                    <a:pt x="17106" y="82680"/>
                  </a:lnTo>
                  <a:lnTo>
                    <a:pt x="17170" y="83029"/>
                  </a:lnTo>
                  <a:lnTo>
                    <a:pt x="17241" y="83379"/>
                  </a:lnTo>
                  <a:lnTo>
                    <a:pt x="17151" y="83600"/>
                  </a:lnTo>
                  <a:lnTo>
                    <a:pt x="17067" y="83821"/>
                  </a:lnTo>
                  <a:lnTo>
                    <a:pt x="16984" y="84078"/>
                  </a:lnTo>
                  <a:lnTo>
                    <a:pt x="16900" y="84336"/>
                  </a:lnTo>
                  <a:lnTo>
                    <a:pt x="16829" y="84612"/>
                  </a:lnTo>
                  <a:lnTo>
                    <a:pt x="16752" y="84907"/>
                  </a:lnTo>
                  <a:lnTo>
                    <a:pt x="16687" y="85201"/>
                  </a:lnTo>
                  <a:lnTo>
                    <a:pt x="16623" y="85514"/>
                  </a:lnTo>
                  <a:lnTo>
                    <a:pt x="16565" y="85827"/>
                  </a:lnTo>
                  <a:lnTo>
                    <a:pt x="16514" y="86177"/>
                  </a:lnTo>
                  <a:lnTo>
                    <a:pt x="16469" y="86526"/>
                  </a:lnTo>
                  <a:lnTo>
                    <a:pt x="16424" y="86876"/>
                  </a:lnTo>
                  <a:lnTo>
                    <a:pt x="16391" y="87263"/>
                  </a:lnTo>
                  <a:lnTo>
                    <a:pt x="16366" y="87649"/>
                  </a:lnTo>
                  <a:lnTo>
                    <a:pt x="16340" y="88036"/>
                  </a:lnTo>
                  <a:lnTo>
                    <a:pt x="16327" y="88441"/>
                  </a:lnTo>
                  <a:lnTo>
                    <a:pt x="16211" y="92416"/>
                  </a:lnTo>
                  <a:lnTo>
                    <a:pt x="16102" y="96374"/>
                  </a:lnTo>
                  <a:lnTo>
                    <a:pt x="15999" y="100349"/>
                  </a:lnTo>
                  <a:lnTo>
                    <a:pt x="15902" y="104325"/>
                  </a:lnTo>
                  <a:lnTo>
                    <a:pt x="15812" y="108301"/>
                  </a:lnTo>
                  <a:lnTo>
                    <a:pt x="15728" y="112258"/>
                  </a:lnTo>
                  <a:lnTo>
                    <a:pt x="15651" y="116233"/>
                  </a:lnTo>
                  <a:lnTo>
                    <a:pt x="15580" y="120191"/>
                  </a:lnTo>
                  <a:lnTo>
                    <a:pt x="14775" y="119657"/>
                  </a:lnTo>
                  <a:lnTo>
                    <a:pt x="13926" y="119142"/>
                  </a:lnTo>
                  <a:lnTo>
                    <a:pt x="13481" y="118865"/>
                  </a:lnTo>
                  <a:lnTo>
                    <a:pt x="13031" y="118626"/>
                  </a:lnTo>
                  <a:lnTo>
                    <a:pt x="12574" y="118387"/>
                  </a:lnTo>
                  <a:lnTo>
                    <a:pt x="12110" y="118166"/>
                  </a:lnTo>
                  <a:lnTo>
                    <a:pt x="11640" y="117945"/>
                  </a:lnTo>
                  <a:lnTo>
                    <a:pt x="11164" y="117761"/>
                  </a:lnTo>
                  <a:lnTo>
                    <a:pt x="10687" y="117595"/>
                  </a:lnTo>
                  <a:lnTo>
                    <a:pt x="10211" y="117448"/>
                  </a:lnTo>
                  <a:lnTo>
                    <a:pt x="9735" y="117338"/>
                  </a:lnTo>
                  <a:lnTo>
                    <a:pt x="9258" y="117264"/>
                  </a:lnTo>
                  <a:lnTo>
                    <a:pt x="8782" y="117209"/>
                  </a:lnTo>
                  <a:lnTo>
                    <a:pt x="8312" y="117191"/>
                  </a:lnTo>
                  <a:lnTo>
                    <a:pt x="7842" y="117227"/>
                  </a:lnTo>
                  <a:lnTo>
                    <a:pt x="7610" y="117246"/>
                  </a:lnTo>
                  <a:lnTo>
                    <a:pt x="7378" y="117283"/>
                  </a:lnTo>
                  <a:lnTo>
                    <a:pt x="7153" y="117338"/>
                  </a:lnTo>
                  <a:lnTo>
                    <a:pt x="6921" y="117393"/>
                  </a:lnTo>
                  <a:lnTo>
                    <a:pt x="6696" y="117467"/>
                  </a:lnTo>
                  <a:lnTo>
                    <a:pt x="6477" y="117559"/>
                  </a:lnTo>
                  <a:lnTo>
                    <a:pt x="6258" y="117651"/>
                  </a:lnTo>
                  <a:lnTo>
                    <a:pt x="6039" y="117780"/>
                  </a:lnTo>
                  <a:lnTo>
                    <a:pt x="5820" y="117890"/>
                  </a:lnTo>
                  <a:lnTo>
                    <a:pt x="5608" y="118037"/>
                  </a:lnTo>
                  <a:lnTo>
                    <a:pt x="5396" y="118184"/>
                  </a:lnTo>
                  <a:lnTo>
                    <a:pt x="5190" y="118350"/>
                  </a:lnTo>
                  <a:lnTo>
                    <a:pt x="4984" y="118534"/>
                  </a:lnTo>
                  <a:lnTo>
                    <a:pt x="4784" y="118737"/>
                  </a:lnTo>
                  <a:lnTo>
                    <a:pt x="4584" y="118939"/>
                  </a:lnTo>
                  <a:lnTo>
                    <a:pt x="4391" y="119178"/>
                  </a:lnTo>
                  <a:lnTo>
                    <a:pt x="4205" y="119418"/>
                  </a:lnTo>
                  <a:lnTo>
                    <a:pt x="4018" y="119675"/>
                  </a:lnTo>
                  <a:lnTo>
                    <a:pt x="3831" y="119951"/>
                  </a:lnTo>
                  <a:lnTo>
                    <a:pt x="3657" y="120246"/>
                  </a:lnTo>
                  <a:lnTo>
                    <a:pt x="3484" y="120559"/>
                  </a:lnTo>
                  <a:lnTo>
                    <a:pt x="3310" y="120890"/>
                  </a:lnTo>
                  <a:lnTo>
                    <a:pt x="3149" y="121240"/>
                  </a:lnTo>
                  <a:lnTo>
                    <a:pt x="2988" y="121590"/>
                  </a:lnTo>
                  <a:lnTo>
                    <a:pt x="2833" y="121976"/>
                  </a:lnTo>
                  <a:lnTo>
                    <a:pt x="2679" y="122381"/>
                  </a:lnTo>
                  <a:lnTo>
                    <a:pt x="2537" y="122804"/>
                  </a:lnTo>
                  <a:lnTo>
                    <a:pt x="2396" y="123246"/>
                  </a:lnTo>
                  <a:lnTo>
                    <a:pt x="2260" y="123725"/>
                  </a:lnTo>
                  <a:lnTo>
                    <a:pt x="2132" y="124203"/>
                  </a:lnTo>
                  <a:lnTo>
                    <a:pt x="1971" y="124866"/>
                  </a:lnTo>
                  <a:lnTo>
                    <a:pt x="1810" y="125547"/>
                  </a:lnTo>
                  <a:lnTo>
                    <a:pt x="1662" y="126265"/>
                  </a:lnTo>
                  <a:lnTo>
                    <a:pt x="1526" y="127001"/>
                  </a:lnTo>
                  <a:lnTo>
                    <a:pt x="1391" y="127755"/>
                  </a:lnTo>
                  <a:lnTo>
                    <a:pt x="1269" y="128547"/>
                  </a:lnTo>
                  <a:lnTo>
                    <a:pt x="1147" y="129338"/>
                  </a:lnTo>
                  <a:lnTo>
                    <a:pt x="1037" y="130185"/>
                  </a:lnTo>
                  <a:lnTo>
                    <a:pt x="934" y="131032"/>
                  </a:lnTo>
                  <a:lnTo>
                    <a:pt x="831" y="131897"/>
                  </a:lnTo>
                  <a:lnTo>
                    <a:pt x="741" y="132799"/>
                  </a:lnTo>
                  <a:lnTo>
                    <a:pt x="657" y="133701"/>
                  </a:lnTo>
                  <a:lnTo>
                    <a:pt x="580" y="134621"/>
                  </a:lnTo>
                  <a:lnTo>
                    <a:pt x="503" y="135578"/>
                  </a:lnTo>
                  <a:lnTo>
                    <a:pt x="439" y="136535"/>
                  </a:lnTo>
                  <a:lnTo>
                    <a:pt x="374" y="137511"/>
                  </a:lnTo>
                  <a:lnTo>
                    <a:pt x="316" y="138504"/>
                  </a:lnTo>
                  <a:lnTo>
                    <a:pt x="265" y="139517"/>
                  </a:lnTo>
                  <a:lnTo>
                    <a:pt x="220" y="140529"/>
                  </a:lnTo>
                  <a:lnTo>
                    <a:pt x="181" y="141560"/>
                  </a:lnTo>
                  <a:lnTo>
                    <a:pt x="142" y="142609"/>
                  </a:lnTo>
                  <a:lnTo>
                    <a:pt x="110" y="143658"/>
                  </a:lnTo>
                  <a:lnTo>
                    <a:pt x="84" y="144726"/>
                  </a:lnTo>
                  <a:lnTo>
                    <a:pt x="59" y="145793"/>
                  </a:lnTo>
                  <a:lnTo>
                    <a:pt x="39" y="146879"/>
                  </a:lnTo>
                  <a:lnTo>
                    <a:pt x="26" y="147965"/>
                  </a:lnTo>
                  <a:lnTo>
                    <a:pt x="7" y="150174"/>
                  </a:lnTo>
                  <a:lnTo>
                    <a:pt x="1" y="152382"/>
                  </a:lnTo>
                  <a:lnTo>
                    <a:pt x="7" y="154610"/>
                  </a:lnTo>
                  <a:lnTo>
                    <a:pt x="26" y="156855"/>
                  </a:lnTo>
                  <a:lnTo>
                    <a:pt x="52" y="159101"/>
                  </a:lnTo>
                  <a:lnTo>
                    <a:pt x="84" y="161328"/>
                  </a:lnTo>
                  <a:lnTo>
                    <a:pt x="130" y="163555"/>
                  </a:lnTo>
                  <a:lnTo>
                    <a:pt x="175" y="165745"/>
                  </a:lnTo>
                  <a:lnTo>
                    <a:pt x="226" y="167935"/>
                  </a:lnTo>
                  <a:lnTo>
                    <a:pt x="336" y="172187"/>
                  </a:lnTo>
                  <a:lnTo>
                    <a:pt x="445" y="176255"/>
                  </a:lnTo>
                  <a:lnTo>
                    <a:pt x="548" y="180102"/>
                  </a:lnTo>
                  <a:lnTo>
                    <a:pt x="593" y="181905"/>
                  </a:lnTo>
                  <a:lnTo>
                    <a:pt x="625" y="183654"/>
                  </a:lnTo>
                  <a:lnTo>
                    <a:pt x="651" y="185310"/>
                  </a:lnTo>
                  <a:lnTo>
                    <a:pt x="670" y="186875"/>
                  </a:lnTo>
                  <a:lnTo>
                    <a:pt x="715" y="193483"/>
                  </a:lnTo>
                  <a:lnTo>
                    <a:pt x="741" y="196796"/>
                  </a:lnTo>
                  <a:lnTo>
                    <a:pt x="773" y="200090"/>
                  </a:lnTo>
                  <a:lnTo>
                    <a:pt x="818" y="203366"/>
                  </a:lnTo>
                  <a:lnTo>
                    <a:pt x="870" y="206624"/>
                  </a:lnTo>
                  <a:lnTo>
                    <a:pt x="902" y="208226"/>
                  </a:lnTo>
                  <a:lnTo>
                    <a:pt x="934" y="209827"/>
                  </a:lnTo>
                  <a:lnTo>
                    <a:pt x="979" y="211410"/>
                  </a:lnTo>
                  <a:lnTo>
                    <a:pt x="1024" y="212974"/>
                  </a:lnTo>
                  <a:lnTo>
                    <a:pt x="1076" y="214520"/>
                  </a:lnTo>
                  <a:lnTo>
                    <a:pt x="1127" y="216066"/>
                  </a:lnTo>
                  <a:lnTo>
                    <a:pt x="1192" y="217576"/>
                  </a:lnTo>
                  <a:lnTo>
                    <a:pt x="1263" y="219085"/>
                  </a:lnTo>
                  <a:lnTo>
                    <a:pt x="1333" y="220576"/>
                  </a:lnTo>
                  <a:lnTo>
                    <a:pt x="1417" y="222030"/>
                  </a:lnTo>
                  <a:lnTo>
                    <a:pt x="1507" y="223466"/>
                  </a:lnTo>
                  <a:lnTo>
                    <a:pt x="1604" y="224883"/>
                  </a:lnTo>
                  <a:lnTo>
                    <a:pt x="1713" y="226282"/>
                  </a:lnTo>
                  <a:lnTo>
                    <a:pt x="1829" y="227644"/>
                  </a:lnTo>
                  <a:lnTo>
                    <a:pt x="1951" y="228987"/>
                  </a:lnTo>
                  <a:lnTo>
                    <a:pt x="2087" y="230294"/>
                  </a:lnTo>
                  <a:lnTo>
                    <a:pt x="2228" y="231583"/>
                  </a:lnTo>
                  <a:lnTo>
                    <a:pt x="2383" y="232816"/>
                  </a:lnTo>
                  <a:lnTo>
                    <a:pt x="2550" y="234049"/>
                  </a:lnTo>
                  <a:lnTo>
                    <a:pt x="2724" y="235227"/>
                  </a:lnTo>
                  <a:lnTo>
                    <a:pt x="2814" y="235816"/>
                  </a:lnTo>
                  <a:lnTo>
                    <a:pt x="2911" y="236386"/>
                  </a:lnTo>
                  <a:lnTo>
                    <a:pt x="3007" y="236939"/>
                  </a:lnTo>
                  <a:lnTo>
                    <a:pt x="3104" y="237509"/>
                  </a:lnTo>
                  <a:lnTo>
                    <a:pt x="3213" y="238043"/>
                  </a:lnTo>
                  <a:lnTo>
                    <a:pt x="3316" y="238577"/>
                  </a:lnTo>
                  <a:lnTo>
                    <a:pt x="3426" y="239111"/>
                  </a:lnTo>
                  <a:lnTo>
                    <a:pt x="3542" y="239626"/>
                  </a:lnTo>
                  <a:lnTo>
                    <a:pt x="3657" y="240123"/>
                  </a:lnTo>
                  <a:lnTo>
                    <a:pt x="3773" y="240638"/>
                  </a:lnTo>
                  <a:lnTo>
                    <a:pt x="3896" y="241117"/>
                  </a:lnTo>
                  <a:lnTo>
                    <a:pt x="4024" y="241595"/>
                  </a:lnTo>
                  <a:lnTo>
                    <a:pt x="4153" y="242055"/>
                  </a:lnTo>
                  <a:lnTo>
                    <a:pt x="4288" y="242516"/>
                  </a:lnTo>
                  <a:lnTo>
                    <a:pt x="4423" y="242957"/>
                  </a:lnTo>
                  <a:lnTo>
                    <a:pt x="4565" y="243399"/>
                  </a:lnTo>
                  <a:lnTo>
                    <a:pt x="4707" y="243822"/>
                  </a:lnTo>
                  <a:lnTo>
                    <a:pt x="4855" y="244227"/>
                  </a:lnTo>
                  <a:lnTo>
                    <a:pt x="5003" y="244632"/>
                  </a:lnTo>
                  <a:lnTo>
                    <a:pt x="5157" y="245019"/>
                  </a:lnTo>
                  <a:lnTo>
                    <a:pt x="5318" y="245405"/>
                  </a:lnTo>
                  <a:lnTo>
                    <a:pt x="5479" y="245773"/>
                  </a:lnTo>
                  <a:lnTo>
                    <a:pt x="5647" y="246123"/>
                  </a:lnTo>
                  <a:lnTo>
                    <a:pt x="5814" y="246473"/>
                  </a:lnTo>
                  <a:lnTo>
                    <a:pt x="5994" y="246804"/>
                  </a:lnTo>
                  <a:lnTo>
                    <a:pt x="6168" y="247117"/>
                  </a:lnTo>
                  <a:lnTo>
                    <a:pt x="6348" y="247430"/>
                  </a:lnTo>
                  <a:lnTo>
                    <a:pt x="6535" y="247724"/>
                  </a:lnTo>
                  <a:lnTo>
                    <a:pt x="6728" y="248001"/>
                  </a:lnTo>
                  <a:lnTo>
                    <a:pt x="6921" y="248277"/>
                  </a:lnTo>
                  <a:lnTo>
                    <a:pt x="7121" y="248534"/>
                  </a:lnTo>
                  <a:lnTo>
                    <a:pt x="7327" y="248774"/>
                  </a:lnTo>
                  <a:lnTo>
                    <a:pt x="7533" y="249013"/>
                  </a:lnTo>
                  <a:lnTo>
                    <a:pt x="7745" y="249215"/>
                  </a:lnTo>
                  <a:lnTo>
                    <a:pt x="7958" y="249418"/>
                  </a:lnTo>
                  <a:lnTo>
                    <a:pt x="8183" y="249620"/>
                  </a:lnTo>
                  <a:lnTo>
                    <a:pt x="8408" y="249786"/>
                  </a:lnTo>
                  <a:lnTo>
                    <a:pt x="8640" y="249952"/>
                  </a:lnTo>
                  <a:lnTo>
                    <a:pt x="8872" y="250099"/>
                  </a:lnTo>
                  <a:lnTo>
                    <a:pt x="9110" y="250228"/>
                  </a:lnTo>
                  <a:lnTo>
                    <a:pt x="9355" y="250356"/>
                  </a:lnTo>
                  <a:lnTo>
                    <a:pt x="9606" y="250448"/>
                  </a:lnTo>
                  <a:lnTo>
                    <a:pt x="9857" y="250541"/>
                  </a:lnTo>
                  <a:lnTo>
                    <a:pt x="10114" y="250614"/>
                  </a:lnTo>
                  <a:lnTo>
                    <a:pt x="10378" y="250669"/>
                  </a:lnTo>
                  <a:lnTo>
                    <a:pt x="10649" y="250725"/>
                  </a:lnTo>
                  <a:lnTo>
                    <a:pt x="10919" y="250743"/>
                  </a:lnTo>
                  <a:lnTo>
                    <a:pt x="11202" y="250761"/>
                  </a:lnTo>
                  <a:lnTo>
                    <a:pt x="11486" y="250761"/>
                  </a:lnTo>
                  <a:lnTo>
                    <a:pt x="11775" y="250743"/>
                  </a:lnTo>
                  <a:lnTo>
                    <a:pt x="12065" y="250706"/>
                  </a:lnTo>
                  <a:lnTo>
                    <a:pt x="12368" y="250651"/>
                  </a:lnTo>
                  <a:lnTo>
                    <a:pt x="12670" y="250577"/>
                  </a:lnTo>
                  <a:lnTo>
                    <a:pt x="12979" y="250504"/>
                  </a:lnTo>
                  <a:lnTo>
                    <a:pt x="13295" y="250393"/>
                  </a:lnTo>
                  <a:lnTo>
                    <a:pt x="13617" y="250283"/>
                  </a:lnTo>
                  <a:lnTo>
                    <a:pt x="13945" y="250154"/>
                  </a:lnTo>
                  <a:lnTo>
                    <a:pt x="14273" y="250007"/>
                  </a:lnTo>
                  <a:lnTo>
                    <a:pt x="14614" y="249823"/>
                  </a:lnTo>
                  <a:lnTo>
                    <a:pt x="14956" y="249639"/>
                  </a:lnTo>
                  <a:lnTo>
                    <a:pt x="15303" y="249436"/>
                  </a:lnTo>
                  <a:lnTo>
                    <a:pt x="15657" y="249215"/>
                  </a:lnTo>
                  <a:lnTo>
                    <a:pt x="16018" y="248994"/>
                  </a:lnTo>
                  <a:lnTo>
                    <a:pt x="16385" y="248737"/>
                  </a:lnTo>
                  <a:lnTo>
                    <a:pt x="16430" y="250743"/>
                  </a:lnTo>
                  <a:lnTo>
                    <a:pt x="16481" y="252749"/>
                  </a:lnTo>
                  <a:lnTo>
                    <a:pt x="16539" y="254774"/>
                  </a:lnTo>
                  <a:lnTo>
                    <a:pt x="16604" y="256780"/>
                  </a:lnTo>
                  <a:lnTo>
                    <a:pt x="16675" y="258805"/>
                  </a:lnTo>
                  <a:lnTo>
                    <a:pt x="16752" y="260829"/>
                  </a:lnTo>
                  <a:lnTo>
                    <a:pt x="16836" y="262854"/>
                  </a:lnTo>
                  <a:lnTo>
                    <a:pt x="16932" y="264860"/>
                  </a:lnTo>
                  <a:lnTo>
                    <a:pt x="17035" y="266866"/>
                  </a:lnTo>
                  <a:lnTo>
                    <a:pt x="17151" y="268854"/>
                  </a:lnTo>
                  <a:lnTo>
                    <a:pt x="17280" y="270824"/>
                  </a:lnTo>
                  <a:lnTo>
                    <a:pt x="17421" y="272793"/>
                  </a:lnTo>
                  <a:lnTo>
                    <a:pt x="17569" y="274744"/>
                  </a:lnTo>
                  <a:lnTo>
                    <a:pt x="17653" y="275701"/>
                  </a:lnTo>
                  <a:lnTo>
                    <a:pt x="17737" y="276677"/>
                  </a:lnTo>
                  <a:lnTo>
                    <a:pt x="17827" y="277634"/>
                  </a:lnTo>
                  <a:lnTo>
                    <a:pt x="17924" y="278573"/>
                  </a:lnTo>
                  <a:lnTo>
                    <a:pt x="18020" y="279530"/>
                  </a:lnTo>
                  <a:lnTo>
                    <a:pt x="18117" y="280468"/>
                  </a:lnTo>
                  <a:lnTo>
                    <a:pt x="18226" y="281407"/>
                  </a:lnTo>
                  <a:lnTo>
                    <a:pt x="18336" y="282327"/>
                  </a:lnTo>
                  <a:lnTo>
                    <a:pt x="18445" y="283248"/>
                  </a:lnTo>
                  <a:lnTo>
                    <a:pt x="18567" y="284168"/>
                  </a:lnTo>
                  <a:lnTo>
                    <a:pt x="18690" y="285070"/>
                  </a:lnTo>
                  <a:lnTo>
                    <a:pt x="18812" y="285972"/>
                  </a:lnTo>
                  <a:lnTo>
                    <a:pt x="18947" y="286855"/>
                  </a:lnTo>
                  <a:lnTo>
                    <a:pt x="19082" y="287739"/>
                  </a:lnTo>
                  <a:lnTo>
                    <a:pt x="19224" y="288604"/>
                  </a:lnTo>
                  <a:lnTo>
                    <a:pt x="19372" y="289469"/>
                  </a:lnTo>
                  <a:lnTo>
                    <a:pt x="19527" y="290334"/>
                  </a:lnTo>
                  <a:lnTo>
                    <a:pt x="19681" y="291181"/>
                  </a:lnTo>
                  <a:lnTo>
                    <a:pt x="19842" y="292009"/>
                  </a:lnTo>
                  <a:lnTo>
                    <a:pt x="20009" y="292837"/>
                  </a:lnTo>
                  <a:lnTo>
                    <a:pt x="20183" y="293665"/>
                  </a:lnTo>
                  <a:lnTo>
                    <a:pt x="20363" y="294475"/>
                  </a:lnTo>
                  <a:lnTo>
                    <a:pt x="20550" y="295267"/>
                  </a:lnTo>
                  <a:lnTo>
                    <a:pt x="20737" y="296058"/>
                  </a:lnTo>
                  <a:lnTo>
                    <a:pt x="20936" y="296831"/>
                  </a:lnTo>
                  <a:lnTo>
                    <a:pt x="21142" y="297586"/>
                  </a:lnTo>
                  <a:lnTo>
                    <a:pt x="21348" y="298340"/>
                  </a:lnTo>
                  <a:lnTo>
                    <a:pt x="21561" y="299077"/>
                  </a:lnTo>
                  <a:lnTo>
                    <a:pt x="21786" y="299813"/>
                  </a:lnTo>
                  <a:lnTo>
                    <a:pt x="22011" y="300512"/>
                  </a:lnTo>
                  <a:lnTo>
                    <a:pt x="22250" y="301230"/>
                  </a:lnTo>
                  <a:lnTo>
                    <a:pt x="22488" y="301911"/>
                  </a:lnTo>
                  <a:lnTo>
                    <a:pt x="22739" y="302592"/>
                  </a:lnTo>
                  <a:lnTo>
                    <a:pt x="22990" y="303255"/>
                  </a:lnTo>
                  <a:lnTo>
                    <a:pt x="23254" y="303899"/>
                  </a:lnTo>
                  <a:lnTo>
                    <a:pt x="23524" y="304525"/>
                  </a:lnTo>
                  <a:lnTo>
                    <a:pt x="23801" y="305151"/>
                  </a:lnTo>
                  <a:lnTo>
                    <a:pt x="24084" y="305758"/>
                  </a:lnTo>
                  <a:lnTo>
                    <a:pt x="24419" y="306439"/>
                  </a:lnTo>
                  <a:lnTo>
                    <a:pt x="24760" y="307083"/>
                  </a:lnTo>
                  <a:lnTo>
                    <a:pt x="25108" y="307709"/>
                  </a:lnTo>
                  <a:lnTo>
                    <a:pt x="25462" y="308316"/>
                  </a:lnTo>
                  <a:lnTo>
                    <a:pt x="25823" y="308887"/>
                  </a:lnTo>
                  <a:lnTo>
                    <a:pt x="26183" y="309421"/>
                  </a:lnTo>
                  <a:lnTo>
                    <a:pt x="26557" y="309936"/>
                  </a:lnTo>
                  <a:lnTo>
                    <a:pt x="26936" y="310433"/>
                  </a:lnTo>
                  <a:lnTo>
                    <a:pt x="27316" y="310912"/>
                  </a:lnTo>
                  <a:lnTo>
                    <a:pt x="27702" y="311353"/>
                  </a:lnTo>
                  <a:lnTo>
                    <a:pt x="28095" y="311777"/>
                  </a:lnTo>
                  <a:lnTo>
                    <a:pt x="28494" y="312182"/>
                  </a:lnTo>
                  <a:lnTo>
                    <a:pt x="28893" y="312550"/>
                  </a:lnTo>
                  <a:lnTo>
                    <a:pt x="29299" y="312899"/>
                  </a:lnTo>
                  <a:lnTo>
                    <a:pt x="29711" y="313249"/>
                  </a:lnTo>
                  <a:lnTo>
                    <a:pt x="30123" y="313562"/>
                  </a:lnTo>
                  <a:lnTo>
                    <a:pt x="30542" y="313856"/>
                  </a:lnTo>
                  <a:lnTo>
                    <a:pt x="30966" y="314133"/>
                  </a:lnTo>
                  <a:lnTo>
                    <a:pt x="31391" y="314390"/>
                  </a:lnTo>
                  <a:lnTo>
                    <a:pt x="31816" y="314611"/>
                  </a:lnTo>
                  <a:lnTo>
                    <a:pt x="32248" y="314832"/>
                  </a:lnTo>
                  <a:lnTo>
                    <a:pt x="32685" y="315053"/>
                  </a:lnTo>
                  <a:lnTo>
                    <a:pt x="33117" y="315237"/>
                  </a:lnTo>
                  <a:lnTo>
                    <a:pt x="33554" y="315403"/>
                  </a:lnTo>
                  <a:lnTo>
                    <a:pt x="33999" y="315568"/>
                  </a:lnTo>
                  <a:lnTo>
                    <a:pt x="34443" y="315697"/>
                  </a:lnTo>
                  <a:lnTo>
                    <a:pt x="34887" y="315826"/>
                  </a:lnTo>
                  <a:lnTo>
                    <a:pt x="35331" y="315936"/>
                  </a:lnTo>
                  <a:lnTo>
                    <a:pt x="35782" y="316047"/>
                  </a:lnTo>
                  <a:lnTo>
                    <a:pt x="36226" y="316139"/>
                  </a:lnTo>
                  <a:lnTo>
                    <a:pt x="36677" y="316212"/>
                  </a:lnTo>
                  <a:lnTo>
                    <a:pt x="37127" y="316268"/>
                  </a:lnTo>
                  <a:lnTo>
                    <a:pt x="38029" y="316378"/>
                  </a:lnTo>
                  <a:lnTo>
                    <a:pt x="38936" y="316433"/>
                  </a:lnTo>
                  <a:lnTo>
                    <a:pt x="39838" y="316452"/>
                  </a:lnTo>
                  <a:lnTo>
                    <a:pt x="40739" y="316452"/>
                  </a:lnTo>
                  <a:lnTo>
                    <a:pt x="41640" y="316415"/>
                  </a:lnTo>
                  <a:lnTo>
                    <a:pt x="42535" y="316378"/>
                  </a:lnTo>
                  <a:lnTo>
                    <a:pt x="43417" y="316304"/>
                  </a:lnTo>
                  <a:lnTo>
                    <a:pt x="44299" y="316231"/>
                  </a:lnTo>
                  <a:lnTo>
                    <a:pt x="46024" y="316065"/>
                  </a:lnTo>
                  <a:lnTo>
                    <a:pt x="47698" y="315900"/>
                  </a:lnTo>
                  <a:lnTo>
                    <a:pt x="48509" y="315826"/>
                  </a:lnTo>
                  <a:lnTo>
                    <a:pt x="49308" y="315771"/>
                  </a:lnTo>
                  <a:lnTo>
                    <a:pt x="50080" y="315752"/>
                  </a:lnTo>
                  <a:lnTo>
                    <a:pt x="50840" y="315734"/>
                  </a:lnTo>
                  <a:lnTo>
                    <a:pt x="88127" y="315992"/>
                  </a:lnTo>
                  <a:lnTo>
                    <a:pt x="88243" y="319323"/>
                  </a:lnTo>
                  <a:lnTo>
                    <a:pt x="88372" y="322673"/>
                  </a:lnTo>
                  <a:lnTo>
                    <a:pt x="88514" y="326023"/>
                  </a:lnTo>
                  <a:lnTo>
                    <a:pt x="88668" y="329354"/>
                  </a:lnTo>
                  <a:lnTo>
                    <a:pt x="88829" y="332704"/>
                  </a:lnTo>
                  <a:lnTo>
                    <a:pt x="88997" y="336035"/>
                  </a:lnTo>
                  <a:lnTo>
                    <a:pt x="89177" y="339385"/>
                  </a:lnTo>
                  <a:lnTo>
                    <a:pt x="89357" y="342717"/>
                  </a:lnTo>
                  <a:lnTo>
                    <a:pt x="89737" y="349398"/>
                  </a:lnTo>
                  <a:lnTo>
                    <a:pt x="90117" y="356043"/>
                  </a:lnTo>
                  <a:lnTo>
                    <a:pt x="90490" y="362705"/>
                  </a:lnTo>
                  <a:lnTo>
                    <a:pt x="90670" y="366018"/>
                  </a:lnTo>
                  <a:lnTo>
                    <a:pt x="90851" y="369332"/>
                  </a:lnTo>
                  <a:lnTo>
                    <a:pt x="90876" y="369681"/>
                  </a:lnTo>
                  <a:lnTo>
                    <a:pt x="90909" y="370013"/>
                  </a:lnTo>
                  <a:lnTo>
                    <a:pt x="90947" y="370307"/>
                  </a:lnTo>
                  <a:lnTo>
                    <a:pt x="90992" y="370583"/>
                  </a:lnTo>
                  <a:lnTo>
                    <a:pt x="91050" y="370822"/>
                  </a:lnTo>
                  <a:lnTo>
                    <a:pt x="91108" y="371062"/>
                  </a:lnTo>
                  <a:lnTo>
                    <a:pt x="91179" y="371264"/>
                  </a:lnTo>
                  <a:lnTo>
                    <a:pt x="91250" y="371467"/>
                  </a:lnTo>
                  <a:lnTo>
                    <a:pt x="91018" y="371724"/>
                  </a:lnTo>
                  <a:lnTo>
                    <a:pt x="90793" y="372019"/>
                  </a:lnTo>
                  <a:lnTo>
                    <a:pt x="90561" y="372313"/>
                  </a:lnTo>
                  <a:lnTo>
                    <a:pt x="90342" y="372626"/>
                  </a:lnTo>
                  <a:lnTo>
                    <a:pt x="90117" y="372957"/>
                  </a:lnTo>
                  <a:lnTo>
                    <a:pt x="89898" y="373307"/>
                  </a:lnTo>
                  <a:lnTo>
                    <a:pt x="89679" y="373657"/>
                  </a:lnTo>
                  <a:lnTo>
                    <a:pt x="89466" y="374043"/>
                  </a:lnTo>
                  <a:lnTo>
                    <a:pt x="89254" y="374430"/>
                  </a:lnTo>
                  <a:lnTo>
                    <a:pt x="89048" y="374835"/>
                  </a:lnTo>
                  <a:lnTo>
                    <a:pt x="88848" y="375258"/>
                  </a:lnTo>
                  <a:lnTo>
                    <a:pt x="88649" y="375700"/>
                  </a:lnTo>
                  <a:lnTo>
                    <a:pt x="88456" y="376142"/>
                  </a:lnTo>
                  <a:lnTo>
                    <a:pt x="88263" y="376620"/>
                  </a:lnTo>
                  <a:lnTo>
                    <a:pt x="88082" y="377099"/>
                  </a:lnTo>
                  <a:lnTo>
                    <a:pt x="87902" y="377596"/>
                  </a:lnTo>
                  <a:lnTo>
                    <a:pt x="87715" y="378130"/>
                  </a:lnTo>
                  <a:lnTo>
                    <a:pt x="87535" y="378682"/>
                  </a:lnTo>
                  <a:lnTo>
                    <a:pt x="87361" y="379234"/>
                  </a:lnTo>
                  <a:lnTo>
                    <a:pt x="87194" y="379804"/>
                  </a:lnTo>
                  <a:lnTo>
                    <a:pt x="87033" y="380393"/>
                  </a:lnTo>
                  <a:lnTo>
                    <a:pt x="86872" y="380982"/>
                  </a:lnTo>
                  <a:lnTo>
                    <a:pt x="86724" y="381590"/>
                  </a:lnTo>
                  <a:lnTo>
                    <a:pt x="86582" y="382197"/>
                  </a:lnTo>
                  <a:lnTo>
                    <a:pt x="86447" y="382823"/>
                  </a:lnTo>
                  <a:lnTo>
                    <a:pt x="86312" y="383467"/>
                  </a:lnTo>
                  <a:lnTo>
                    <a:pt x="86190" y="384111"/>
                  </a:lnTo>
                  <a:lnTo>
                    <a:pt x="86067" y="384756"/>
                  </a:lnTo>
                  <a:lnTo>
                    <a:pt x="85958" y="385418"/>
                  </a:lnTo>
                  <a:lnTo>
                    <a:pt x="85848" y="386081"/>
                  </a:lnTo>
                  <a:lnTo>
                    <a:pt x="85745" y="386762"/>
                  </a:lnTo>
                  <a:lnTo>
                    <a:pt x="85649" y="387443"/>
                  </a:lnTo>
                  <a:lnTo>
                    <a:pt x="85565" y="388142"/>
                  </a:lnTo>
                  <a:lnTo>
                    <a:pt x="85482" y="388842"/>
                  </a:lnTo>
                  <a:lnTo>
                    <a:pt x="85404" y="389541"/>
                  </a:lnTo>
                  <a:lnTo>
                    <a:pt x="85333" y="390259"/>
                  </a:lnTo>
                  <a:lnTo>
                    <a:pt x="85263" y="390958"/>
                  </a:lnTo>
                  <a:lnTo>
                    <a:pt x="85205" y="391676"/>
                  </a:lnTo>
                  <a:lnTo>
                    <a:pt x="85153" y="392412"/>
                  </a:lnTo>
                  <a:lnTo>
                    <a:pt x="85108" y="393130"/>
                  </a:lnTo>
                  <a:lnTo>
                    <a:pt x="85063" y="393866"/>
                  </a:lnTo>
                  <a:lnTo>
                    <a:pt x="85031" y="394603"/>
                  </a:lnTo>
                  <a:lnTo>
                    <a:pt x="84999" y="395339"/>
                  </a:lnTo>
                  <a:lnTo>
                    <a:pt x="84973" y="396075"/>
                  </a:lnTo>
                  <a:lnTo>
                    <a:pt x="84954" y="396811"/>
                  </a:lnTo>
                  <a:lnTo>
                    <a:pt x="84947" y="397548"/>
                  </a:lnTo>
                  <a:lnTo>
                    <a:pt x="84941" y="398284"/>
                  </a:lnTo>
                  <a:lnTo>
                    <a:pt x="84941" y="399038"/>
                  </a:lnTo>
                  <a:lnTo>
                    <a:pt x="84941" y="399775"/>
                  </a:lnTo>
                  <a:lnTo>
                    <a:pt x="84954" y="400511"/>
                  </a:lnTo>
                  <a:lnTo>
                    <a:pt x="84973" y="401266"/>
                  </a:lnTo>
                  <a:lnTo>
                    <a:pt x="84999" y="402002"/>
                  </a:lnTo>
                  <a:lnTo>
                    <a:pt x="85024" y="402738"/>
                  </a:lnTo>
                  <a:lnTo>
                    <a:pt x="85057" y="403474"/>
                  </a:lnTo>
                  <a:lnTo>
                    <a:pt x="85102" y="404211"/>
                  </a:lnTo>
                  <a:lnTo>
                    <a:pt x="85147" y="404928"/>
                  </a:lnTo>
                  <a:lnTo>
                    <a:pt x="85198" y="405665"/>
                  </a:lnTo>
                  <a:lnTo>
                    <a:pt x="85256" y="406382"/>
                  </a:lnTo>
                  <a:lnTo>
                    <a:pt x="85321" y="407100"/>
                  </a:lnTo>
                  <a:lnTo>
                    <a:pt x="85391" y="407818"/>
                  </a:lnTo>
                  <a:lnTo>
                    <a:pt x="85469" y="408517"/>
                  </a:lnTo>
                  <a:lnTo>
                    <a:pt x="85546" y="409235"/>
                  </a:lnTo>
                  <a:lnTo>
                    <a:pt x="85636" y="409935"/>
                  </a:lnTo>
                  <a:lnTo>
                    <a:pt x="85726" y="410616"/>
                  </a:lnTo>
                  <a:lnTo>
                    <a:pt x="85823" y="411297"/>
                  </a:lnTo>
                  <a:lnTo>
                    <a:pt x="85932" y="411978"/>
                  </a:lnTo>
                  <a:lnTo>
                    <a:pt x="86042" y="412659"/>
                  </a:lnTo>
                  <a:lnTo>
                    <a:pt x="86157" y="413321"/>
                  </a:lnTo>
                  <a:lnTo>
                    <a:pt x="86280" y="413966"/>
                  </a:lnTo>
                  <a:lnTo>
                    <a:pt x="86402" y="414610"/>
                  </a:lnTo>
                  <a:lnTo>
                    <a:pt x="86537" y="415236"/>
                  </a:lnTo>
                  <a:lnTo>
                    <a:pt x="86672" y="415861"/>
                  </a:lnTo>
                  <a:lnTo>
                    <a:pt x="86821" y="416487"/>
                  </a:lnTo>
                  <a:lnTo>
                    <a:pt x="86969" y="417095"/>
                  </a:lnTo>
                  <a:lnTo>
                    <a:pt x="87123" y="417684"/>
                  </a:lnTo>
                  <a:lnTo>
                    <a:pt x="87284" y="418273"/>
                  </a:lnTo>
                  <a:lnTo>
                    <a:pt x="87451" y="418843"/>
                  </a:lnTo>
                  <a:lnTo>
                    <a:pt x="87625" y="419395"/>
                  </a:lnTo>
                  <a:lnTo>
                    <a:pt x="87806" y="419947"/>
                  </a:lnTo>
                  <a:lnTo>
                    <a:pt x="87986" y="420463"/>
                  </a:lnTo>
                  <a:lnTo>
                    <a:pt x="88173" y="420978"/>
                  </a:lnTo>
                  <a:lnTo>
                    <a:pt x="88366" y="421475"/>
                  </a:lnTo>
                  <a:lnTo>
                    <a:pt x="88565" y="421954"/>
                  </a:lnTo>
                  <a:lnTo>
                    <a:pt x="88765" y="422432"/>
                  </a:lnTo>
                  <a:lnTo>
                    <a:pt x="88971" y="422874"/>
                  </a:lnTo>
                  <a:lnTo>
                    <a:pt x="89177" y="423297"/>
                  </a:lnTo>
                  <a:lnTo>
                    <a:pt x="89389" y="423721"/>
                  </a:lnTo>
                  <a:lnTo>
                    <a:pt x="89602" y="424107"/>
                  </a:lnTo>
                  <a:lnTo>
                    <a:pt x="89821" y="424494"/>
                  </a:lnTo>
                  <a:lnTo>
                    <a:pt x="90046" y="424843"/>
                  </a:lnTo>
                  <a:lnTo>
                    <a:pt x="90271" y="425193"/>
                  </a:lnTo>
                  <a:lnTo>
                    <a:pt x="90497" y="425524"/>
                  </a:lnTo>
                  <a:lnTo>
                    <a:pt x="90722" y="425837"/>
                  </a:lnTo>
                  <a:lnTo>
                    <a:pt x="90960" y="426132"/>
                  </a:lnTo>
                  <a:lnTo>
                    <a:pt x="91192" y="426408"/>
                  </a:lnTo>
                  <a:lnTo>
                    <a:pt x="91430" y="426684"/>
                  </a:lnTo>
                  <a:lnTo>
                    <a:pt x="91668" y="426923"/>
                  </a:lnTo>
                  <a:lnTo>
                    <a:pt x="91906" y="427144"/>
                  </a:lnTo>
                  <a:lnTo>
                    <a:pt x="92151" y="427365"/>
                  </a:lnTo>
                  <a:lnTo>
                    <a:pt x="92396" y="427567"/>
                  </a:lnTo>
                  <a:lnTo>
                    <a:pt x="92647" y="427733"/>
                  </a:lnTo>
                  <a:lnTo>
                    <a:pt x="92891" y="427899"/>
                  </a:lnTo>
                  <a:lnTo>
                    <a:pt x="93142" y="428046"/>
                  </a:lnTo>
                  <a:lnTo>
                    <a:pt x="93394" y="428175"/>
                  </a:lnTo>
                  <a:lnTo>
                    <a:pt x="93645" y="428304"/>
                  </a:lnTo>
                  <a:lnTo>
                    <a:pt x="93896" y="428396"/>
                  </a:lnTo>
                  <a:lnTo>
                    <a:pt x="94147" y="428469"/>
                  </a:lnTo>
                  <a:lnTo>
                    <a:pt x="94404" y="428543"/>
                  </a:lnTo>
                  <a:lnTo>
                    <a:pt x="94655" y="428580"/>
                  </a:lnTo>
                  <a:lnTo>
                    <a:pt x="94913" y="428617"/>
                  </a:lnTo>
                  <a:lnTo>
                    <a:pt x="95164" y="428635"/>
                  </a:lnTo>
                  <a:lnTo>
                    <a:pt x="95421" y="428635"/>
                  </a:lnTo>
                  <a:lnTo>
                    <a:pt x="95673" y="428617"/>
                  </a:lnTo>
                  <a:lnTo>
                    <a:pt x="95930" y="428580"/>
                  </a:lnTo>
                  <a:lnTo>
                    <a:pt x="96181" y="428525"/>
                  </a:lnTo>
                  <a:lnTo>
                    <a:pt x="96439" y="428469"/>
                  </a:lnTo>
                  <a:lnTo>
                    <a:pt x="96690" y="428377"/>
                  </a:lnTo>
                  <a:lnTo>
                    <a:pt x="96941" y="428285"/>
                  </a:lnTo>
                  <a:lnTo>
                    <a:pt x="97192" y="428156"/>
                  </a:lnTo>
                  <a:lnTo>
                    <a:pt x="97443" y="428028"/>
                  </a:lnTo>
                  <a:lnTo>
                    <a:pt x="97694" y="427880"/>
                  </a:lnTo>
                  <a:lnTo>
                    <a:pt x="97945" y="427715"/>
                  </a:lnTo>
                  <a:lnTo>
                    <a:pt x="98190" y="427531"/>
                  </a:lnTo>
                  <a:lnTo>
                    <a:pt x="98434" y="427347"/>
                  </a:lnTo>
                  <a:lnTo>
                    <a:pt x="98679" y="427126"/>
                  </a:lnTo>
                  <a:lnTo>
                    <a:pt x="98924" y="426886"/>
                  </a:lnTo>
                  <a:lnTo>
                    <a:pt x="99162" y="426647"/>
                  </a:lnTo>
                  <a:lnTo>
                    <a:pt x="99400" y="426390"/>
                  </a:lnTo>
                  <a:lnTo>
                    <a:pt x="99632" y="426113"/>
                  </a:lnTo>
                  <a:lnTo>
                    <a:pt x="99870" y="425819"/>
                  </a:lnTo>
                  <a:lnTo>
                    <a:pt x="100102" y="425506"/>
                  </a:lnTo>
                  <a:lnTo>
                    <a:pt x="100327" y="425175"/>
                  </a:lnTo>
                  <a:lnTo>
                    <a:pt x="100552" y="424825"/>
                  </a:lnTo>
                  <a:lnTo>
                    <a:pt x="100778" y="424475"/>
                  </a:lnTo>
                  <a:lnTo>
                    <a:pt x="100997" y="424089"/>
                  </a:lnTo>
                  <a:lnTo>
                    <a:pt x="101209" y="423702"/>
                  </a:lnTo>
                  <a:lnTo>
                    <a:pt x="101421" y="423297"/>
                  </a:lnTo>
                  <a:lnTo>
                    <a:pt x="101634" y="422874"/>
                  </a:lnTo>
                  <a:lnTo>
                    <a:pt x="101840" y="422432"/>
                  </a:lnTo>
                  <a:lnTo>
                    <a:pt x="102039" y="421972"/>
                  </a:lnTo>
                  <a:lnTo>
                    <a:pt x="102239" y="421494"/>
                  </a:lnTo>
                  <a:lnTo>
                    <a:pt x="102432" y="421015"/>
                  </a:lnTo>
                  <a:lnTo>
                    <a:pt x="102625" y="420500"/>
                  </a:lnTo>
                  <a:lnTo>
                    <a:pt x="102812" y="419984"/>
                  </a:lnTo>
                  <a:lnTo>
                    <a:pt x="102986" y="419451"/>
                  </a:lnTo>
                  <a:lnTo>
                    <a:pt x="103160" y="418917"/>
                  </a:lnTo>
                  <a:lnTo>
                    <a:pt x="103321" y="418365"/>
                  </a:lnTo>
                  <a:lnTo>
                    <a:pt x="103482" y="417812"/>
                  </a:lnTo>
                  <a:lnTo>
                    <a:pt x="103636" y="417242"/>
                  </a:lnTo>
                  <a:lnTo>
                    <a:pt x="103778" y="416653"/>
                  </a:lnTo>
                  <a:lnTo>
                    <a:pt x="103919" y="416064"/>
                  </a:lnTo>
                  <a:lnTo>
                    <a:pt x="104054" y="415475"/>
                  </a:lnTo>
                  <a:lnTo>
                    <a:pt x="104183" y="414867"/>
                  </a:lnTo>
                  <a:lnTo>
                    <a:pt x="104306" y="414260"/>
                  </a:lnTo>
                  <a:lnTo>
                    <a:pt x="104421" y="413634"/>
                  </a:lnTo>
                  <a:lnTo>
                    <a:pt x="104531" y="413008"/>
                  </a:lnTo>
                  <a:lnTo>
                    <a:pt x="104640" y="412364"/>
                  </a:lnTo>
                  <a:lnTo>
                    <a:pt x="104737" y="411720"/>
                  </a:lnTo>
                  <a:lnTo>
                    <a:pt x="104827" y="411076"/>
                  </a:lnTo>
                  <a:lnTo>
                    <a:pt x="104917" y="410413"/>
                  </a:lnTo>
                  <a:lnTo>
                    <a:pt x="104994" y="409751"/>
                  </a:lnTo>
                  <a:lnTo>
                    <a:pt x="105072" y="409088"/>
                  </a:lnTo>
                  <a:lnTo>
                    <a:pt x="105142" y="408425"/>
                  </a:lnTo>
                  <a:lnTo>
                    <a:pt x="105207" y="407744"/>
                  </a:lnTo>
                  <a:lnTo>
                    <a:pt x="105265" y="407063"/>
                  </a:lnTo>
                  <a:lnTo>
                    <a:pt x="105316" y="406382"/>
                  </a:lnTo>
                  <a:lnTo>
                    <a:pt x="105361" y="405701"/>
                  </a:lnTo>
                  <a:lnTo>
                    <a:pt x="105400" y="405020"/>
                  </a:lnTo>
                  <a:lnTo>
                    <a:pt x="105432" y="404321"/>
                  </a:lnTo>
                  <a:lnTo>
                    <a:pt x="105464" y="403640"/>
                  </a:lnTo>
                  <a:lnTo>
                    <a:pt x="105484" y="402941"/>
                  </a:lnTo>
                  <a:lnTo>
                    <a:pt x="105503" y="402241"/>
                  </a:lnTo>
                  <a:lnTo>
                    <a:pt x="105509" y="401542"/>
                  </a:lnTo>
                  <a:lnTo>
                    <a:pt x="105516" y="400842"/>
                  </a:lnTo>
                  <a:lnTo>
                    <a:pt x="105516" y="400143"/>
                  </a:lnTo>
                  <a:lnTo>
                    <a:pt x="105509" y="399462"/>
                  </a:lnTo>
                  <a:lnTo>
                    <a:pt x="105497" y="398762"/>
                  </a:lnTo>
                  <a:lnTo>
                    <a:pt x="105484" y="398063"/>
                  </a:lnTo>
                  <a:lnTo>
                    <a:pt x="105458" y="397364"/>
                  </a:lnTo>
                  <a:lnTo>
                    <a:pt x="105432" y="396664"/>
                  </a:lnTo>
                  <a:lnTo>
                    <a:pt x="105394" y="395983"/>
                  </a:lnTo>
                  <a:lnTo>
                    <a:pt x="105355" y="395302"/>
                  </a:lnTo>
                  <a:lnTo>
                    <a:pt x="105310" y="394603"/>
                  </a:lnTo>
                  <a:lnTo>
                    <a:pt x="105258" y="393922"/>
                  </a:lnTo>
                  <a:lnTo>
                    <a:pt x="105200" y="393241"/>
                  </a:lnTo>
                  <a:lnTo>
                    <a:pt x="105136" y="392578"/>
                  </a:lnTo>
                  <a:lnTo>
                    <a:pt x="105065" y="391897"/>
                  </a:lnTo>
                  <a:lnTo>
                    <a:pt x="104994" y="391234"/>
                  </a:lnTo>
                  <a:lnTo>
                    <a:pt x="104911" y="390572"/>
                  </a:lnTo>
                  <a:lnTo>
                    <a:pt x="104827" y="389928"/>
                  </a:lnTo>
                  <a:lnTo>
                    <a:pt x="104737" y="389265"/>
                  </a:lnTo>
                  <a:lnTo>
                    <a:pt x="104640" y="388621"/>
                  </a:lnTo>
                  <a:lnTo>
                    <a:pt x="104537" y="387995"/>
                  </a:lnTo>
                  <a:lnTo>
                    <a:pt x="104434" y="387351"/>
                  </a:lnTo>
                  <a:lnTo>
                    <a:pt x="104318" y="386743"/>
                  </a:lnTo>
                  <a:lnTo>
                    <a:pt x="104203" y="386118"/>
                  </a:lnTo>
                  <a:lnTo>
                    <a:pt x="104074" y="385510"/>
                  </a:lnTo>
                  <a:lnTo>
                    <a:pt x="103945" y="384921"/>
                  </a:lnTo>
                  <a:lnTo>
                    <a:pt x="103810" y="384332"/>
                  </a:lnTo>
                  <a:lnTo>
                    <a:pt x="103668" y="383743"/>
                  </a:lnTo>
                  <a:lnTo>
                    <a:pt x="103527" y="383173"/>
                  </a:lnTo>
                  <a:lnTo>
                    <a:pt x="103372" y="382621"/>
                  </a:lnTo>
                  <a:lnTo>
                    <a:pt x="103218" y="382068"/>
                  </a:lnTo>
                  <a:lnTo>
                    <a:pt x="103057" y="381516"/>
                  </a:lnTo>
                  <a:lnTo>
                    <a:pt x="102889" y="381001"/>
                  </a:lnTo>
                  <a:lnTo>
                    <a:pt x="102715" y="380485"/>
                  </a:lnTo>
                  <a:lnTo>
                    <a:pt x="102535" y="379970"/>
                  </a:lnTo>
                  <a:lnTo>
                    <a:pt x="102355" y="379473"/>
                  </a:lnTo>
                  <a:lnTo>
                    <a:pt x="102348" y="379105"/>
                  </a:lnTo>
                  <a:lnTo>
                    <a:pt x="102329" y="378737"/>
                  </a:lnTo>
                  <a:lnTo>
                    <a:pt x="102297" y="378350"/>
                  </a:lnTo>
                  <a:lnTo>
                    <a:pt x="102258" y="377982"/>
                  </a:lnTo>
                  <a:lnTo>
                    <a:pt x="102226" y="377798"/>
                  </a:lnTo>
                  <a:lnTo>
                    <a:pt x="102200" y="377614"/>
                  </a:lnTo>
                  <a:lnTo>
                    <a:pt x="102162" y="377448"/>
                  </a:lnTo>
                  <a:lnTo>
                    <a:pt x="102123" y="377264"/>
                  </a:lnTo>
                  <a:lnTo>
                    <a:pt x="102078" y="377099"/>
                  </a:lnTo>
                  <a:lnTo>
                    <a:pt x="102033" y="376933"/>
                  </a:lnTo>
                  <a:lnTo>
                    <a:pt x="101982" y="376767"/>
                  </a:lnTo>
                  <a:lnTo>
                    <a:pt x="101924" y="376620"/>
                  </a:lnTo>
                  <a:lnTo>
                    <a:pt x="101743" y="376123"/>
                  </a:lnTo>
                  <a:lnTo>
                    <a:pt x="101557" y="375645"/>
                  </a:lnTo>
                  <a:lnTo>
                    <a:pt x="101370" y="375166"/>
                  </a:lnTo>
                  <a:lnTo>
                    <a:pt x="101177" y="374724"/>
                  </a:lnTo>
                  <a:lnTo>
                    <a:pt x="100984" y="374301"/>
                  </a:lnTo>
                  <a:lnTo>
                    <a:pt x="100784" y="373896"/>
                  </a:lnTo>
                  <a:lnTo>
                    <a:pt x="100578" y="373510"/>
                  </a:lnTo>
                  <a:lnTo>
                    <a:pt x="100372" y="373123"/>
                  </a:lnTo>
                  <a:lnTo>
                    <a:pt x="100160" y="372773"/>
                  </a:lnTo>
                  <a:lnTo>
                    <a:pt x="99947" y="372442"/>
                  </a:lnTo>
                  <a:lnTo>
                    <a:pt x="99728" y="372111"/>
                  </a:lnTo>
                  <a:lnTo>
                    <a:pt x="99509" y="371816"/>
                  </a:lnTo>
                  <a:lnTo>
                    <a:pt x="99284" y="371540"/>
                  </a:lnTo>
                  <a:lnTo>
                    <a:pt x="99059" y="371283"/>
                  </a:lnTo>
                  <a:lnTo>
                    <a:pt x="98833" y="371025"/>
                  </a:lnTo>
                  <a:lnTo>
                    <a:pt x="98602" y="370804"/>
                  </a:lnTo>
                  <a:lnTo>
                    <a:pt x="98969" y="367436"/>
                  </a:lnTo>
                  <a:lnTo>
                    <a:pt x="99323" y="364049"/>
                  </a:lnTo>
                  <a:lnTo>
                    <a:pt x="99677" y="360662"/>
                  </a:lnTo>
                  <a:lnTo>
                    <a:pt x="100012" y="357257"/>
                  </a:lnTo>
                  <a:lnTo>
                    <a:pt x="100346" y="353852"/>
                  </a:lnTo>
                  <a:lnTo>
                    <a:pt x="100668" y="350429"/>
                  </a:lnTo>
                  <a:lnTo>
                    <a:pt x="100990" y="347005"/>
                  </a:lnTo>
                  <a:lnTo>
                    <a:pt x="101299" y="343563"/>
                  </a:lnTo>
                  <a:lnTo>
                    <a:pt x="101608" y="340140"/>
                  </a:lnTo>
                  <a:lnTo>
                    <a:pt x="101904" y="336698"/>
                  </a:lnTo>
                  <a:lnTo>
                    <a:pt x="102200" y="333275"/>
                  </a:lnTo>
                  <a:lnTo>
                    <a:pt x="102490" y="329833"/>
                  </a:lnTo>
                  <a:lnTo>
                    <a:pt x="103057" y="322986"/>
                  </a:lnTo>
                  <a:lnTo>
                    <a:pt x="103610" y="316157"/>
                  </a:lnTo>
                  <a:lnTo>
                    <a:pt x="106237" y="316212"/>
                  </a:lnTo>
                  <a:lnTo>
                    <a:pt x="108864" y="316286"/>
                  </a:lnTo>
                  <a:lnTo>
                    <a:pt x="114117" y="316488"/>
                  </a:lnTo>
                  <a:lnTo>
                    <a:pt x="119376" y="316691"/>
                  </a:lnTo>
                  <a:lnTo>
                    <a:pt x="122009" y="316783"/>
                  </a:lnTo>
                  <a:lnTo>
                    <a:pt x="124636" y="316838"/>
                  </a:lnTo>
                  <a:lnTo>
                    <a:pt x="127269" y="316893"/>
                  </a:lnTo>
                  <a:lnTo>
                    <a:pt x="129896" y="316912"/>
                  </a:lnTo>
                  <a:lnTo>
                    <a:pt x="132522" y="316893"/>
                  </a:lnTo>
                  <a:lnTo>
                    <a:pt x="133836" y="316875"/>
                  </a:lnTo>
                  <a:lnTo>
                    <a:pt x="135149" y="316838"/>
                  </a:lnTo>
                  <a:lnTo>
                    <a:pt x="136456" y="316801"/>
                  </a:lnTo>
                  <a:lnTo>
                    <a:pt x="137769" y="316728"/>
                  </a:lnTo>
                  <a:lnTo>
                    <a:pt x="139082" y="316654"/>
                  </a:lnTo>
                  <a:lnTo>
                    <a:pt x="140389" y="316581"/>
                  </a:lnTo>
                  <a:lnTo>
                    <a:pt x="141696" y="316470"/>
                  </a:lnTo>
                  <a:lnTo>
                    <a:pt x="143009" y="316360"/>
                  </a:lnTo>
                  <a:lnTo>
                    <a:pt x="144316" y="316212"/>
                  </a:lnTo>
                  <a:lnTo>
                    <a:pt x="145623" y="316065"/>
                  </a:lnTo>
                  <a:lnTo>
                    <a:pt x="146325" y="315973"/>
                  </a:lnTo>
                  <a:lnTo>
                    <a:pt x="147014" y="315844"/>
                  </a:lnTo>
                  <a:lnTo>
                    <a:pt x="147696" y="315697"/>
                  </a:lnTo>
                  <a:lnTo>
                    <a:pt x="148372" y="315513"/>
                  </a:lnTo>
                  <a:lnTo>
                    <a:pt x="149042" y="315311"/>
                  </a:lnTo>
                  <a:lnTo>
                    <a:pt x="149705" y="315090"/>
                  </a:lnTo>
                  <a:lnTo>
                    <a:pt x="150361" y="314832"/>
                  </a:lnTo>
                  <a:lnTo>
                    <a:pt x="151005" y="314537"/>
                  </a:lnTo>
                  <a:lnTo>
                    <a:pt x="151643" y="314206"/>
                  </a:lnTo>
                  <a:lnTo>
                    <a:pt x="152273" y="313838"/>
                  </a:lnTo>
                  <a:lnTo>
                    <a:pt x="152898" y="313433"/>
                  </a:lnTo>
                  <a:lnTo>
                    <a:pt x="153207" y="313212"/>
                  </a:lnTo>
                  <a:lnTo>
                    <a:pt x="153509" y="312991"/>
                  </a:lnTo>
                  <a:lnTo>
                    <a:pt x="153812" y="312752"/>
                  </a:lnTo>
                  <a:lnTo>
                    <a:pt x="154115" y="312494"/>
                  </a:lnTo>
                  <a:lnTo>
                    <a:pt x="154417" y="312237"/>
                  </a:lnTo>
                  <a:lnTo>
                    <a:pt x="154713" y="311979"/>
                  </a:lnTo>
                  <a:lnTo>
                    <a:pt x="155009" y="311685"/>
                  </a:lnTo>
                  <a:lnTo>
                    <a:pt x="155306" y="311390"/>
                  </a:lnTo>
                  <a:lnTo>
                    <a:pt x="155595" y="311096"/>
                  </a:lnTo>
                  <a:lnTo>
                    <a:pt x="155885" y="310764"/>
                  </a:lnTo>
                  <a:lnTo>
                    <a:pt x="156175" y="310433"/>
                  </a:lnTo>
                  <a:lnTo>
                    <a:pt x="156458" y="310102"/>
                  </a:lnTo>
                  <a:lnTo>
                    <a:pt x="156741" y="309734"/>
                  </a:lnTo>
                  <a:lnTo>
                    <a:pt x="157025" y="309365"/>
                  </a:lnTo>
                  <a:lnTo>
                    <a:pt x="157301" y="308997"/>
                  </a:lnTo>
                  <a:lnTo>
                    <a:pt x="157578" y="308592"/>
                  </a:lnTo>
                  <a:lnTo>
                    <a:pt x="157855" y="308187"/>
                  </a:lnTo>
                  <a:lnTo>
                    <a:pt x="158132" y="307764"/>
                  </a:lnTo>
                  <a:lnTo>
                    <a:pt x="158402" y="307322"/>
                  </a:lnTo>
                  <a:lnTo>
                    <a:pt x="158666" y="306881"/>
                  </a:lnTo>
                  <a:lnTo>
                    <a:pt x="158937" y="306402"/>
                  </a:lnTo>
                  <a:lnTo>
                    <a:pt x="159200" y="305924"/>
                  </a:lnTo>
                  <a:lnTo>
                    <a:pt x="159464" y="305427"/>
                  </a:lnTo>
                  <a:lnTo>
                    <a:pt x="159722" y="304911"/>
                  </a:lnTo>
                  <a:lnTo>
                    <a:pt x="159979" y="304396"/>
                  </a:lnTo>
                  <a:lnTo>
                    <a:pt x="160237" y="303844"/>
                  </a:lnTo>
                  <a:lnTo>
                    <a:pt x="160488" y="303292"/>
                  </a:lnTo>
                  <a:lnTo>
                    <a:pt x="160739" y="302721"/>
                  </a:lnTo>
                  <a:lnTo>
                    <a:pt x="160990" y="302132"/>
                  </a:lnTo>
                  <a:lnTo>
                    <a:pt x="161235" y="301525"/>
                  </a:lnTo>
                  <a:lnTo>
                    <a:pt x="161479" y="300899"/>
                  </a:lnTo>
                  <a:lnTo>
                    <a:pt x="161724" y="300255"/>
                  </a:lnTo>
                  <a:lnTo>
                    <a:pt x="161962" y="299592"/>
                  </a:lnTo>
                  <a:lnTo>
                    <a:pt x="162200" y="298911"/>
                  </a:lnTo>
                  <a:lnTo>
                    <a:pt x="162439" y="298212"/>
                  </a:lnTo>
                  <a:lnTo>
                    <a:pt x="162670" y="297512"/>
                  </a:lnTo>
                  <a:lnTo>
                    <a:pt x="162902" y="296776"/>
                  </a:lnTo>
                  <a:lnTo>
                    <a:pt x="163134" y="296021"/>
                  </a:lnTo>
                  <a:lnTo>
                    <a:pt x="163359" y="295248"/>
                  </a:lnTo>
                  <a:lnTo>
                    <a:pt x="163585" y="294457"/>
                  </a:lnTo>
                  <a:lnTo>
                    <a:pt x="163803" y="293665"/>
                  </a:lnTo>
                  <a:lnTo>
                    <a:pt x="164022" y="292837"/>
                  </a:lnTo>
                  <a:lnTo>
                    <a:pt x="164306" y="291751"/>
                  </a:lnTo>
                  <a:lnTo>
                    <a:pt x="164576" y="290647"/>
                  </a:lnTo>
                  <a:lnTo>
                    <a:pt x="164840" y="289524"/>
                  </a:lnTo>
                  <a:lnTo>
                    <a:pt x="165091" y="288401"/>
                  </a:lnTo>
                  <a:lnTo>
                    <a:pt x="165342" y="287260"/>
                  </a:lnTo>
                  <a:lnTo>
                    <a:pt x="165580" y="286119"/>
                  </a:lnTo>
                  <a:lnTo>
                    <a:pt x="165812" y="284959"/>
                  </a:lnTo>
                  <a:lnTo>
                    <a:pt x="166031" y="283781"/>
                  </a:lnTo>
                  <a:lnTo>
                    <a:pt x="166250" y="282603"/>
                  </a:lnTo>
                  <a:lnTo>
                    <a:pt x="166456" y="281407"/>
                  </a:lnTo>
                  <a:lnTo>
                    <a:pt x="166655" y="280192"/>
                  </a:lnTo>
                  <a:lnTo>
                    <a:pt x="166849" y="278977"/>
                  </a:lnTo>
                  <a:lnTo>
                    <a:pt x="167035" y="277763"/>
                  </a:lnTo>
                  <a:lnTo>
                    <a:pt x="167215" y="276530"/>
                  </a:lnTo>
                  <a:lnTo>
                    <a:pt x="167389" y="275278"/>
                  </a:lnTo>
                  <a:lnTo>
                    <a:pt x="167557" y="274026"/>
                  </a:lnTo>
                  <a:lnTo>
                    <a:pt x="167718" y="272775"/>
                  </a:lnTo>
                  <a:lnTo>
                    <a:pt x="167866" y="271505"/>
                  </a:lnTo>
                  <a:lnTo>
                    <a:pt x="168014" y="270235"/>
                  </a:lnTo>
                  <a:lnTo>
                    <a:pt x="168155" y="268965"/>
                  </a:lnTo>
                  <a:lnTo>
                    <a:pt x="168291" y="267676"/>
                  </a:lnTo>
                  <a:lnTo>
                    <a:pt x="168419" y="266370"/>
                  </a:lnTo>
                  <a:lnTo>
                    <a:pt x="168548" y="265081"/>
                  </a:lnTo>
                  <a:lnTo>
                    <a:pt x="168664" y="263774"/>
                  </a:lnTo>
                  <a:lnTo>
                    <a:pt x="168780" y="262449"/>
                  </a:lnTo>
                  <a:lnTo>
                    <a:pt x="168883" y="261142"/>
                  </a:lnTo>
                  <a:lnTo>
                    <a:pt x="168986" y="259817"/>
                  </a:lnTo>
                  <a:lnTo>
                    <a:pt x="169089" y="258492"/>
                  </a:lnTo>
                  <a:lnTo>
                    <a:pt x="169179" y="257167"/>
                  </a:lnTo>
                  <a:lnTo>
                    <a:pt x="169269" y="255823"/>
                  </a:lnTo>
                  <a:lnTo>
                    <a:pt x="169353" y="254498"/>
                  </a:lnTo>
                  <a:lnTo>
                    <a:pt x="169430" y="253154"/>
                  </a:lnTo>
                  <a:lnTo>
                    <a:pt x="169546" y="253228"/>
                  </a:lnTo>
                  <a:lnTo>
                    <a:pt x="169668" y="253301"/>
                  </a:lnTo>
                  <a:lnTo>
                    <a:pt x="169726" y="253320"/>
                  </a:lnTo>
                  <a:lnTo>
                    <a:pt x="169791" y="253338"/>
                  </a:lnTo>
                  <a:lnTo>
                    <a:pt x="169855" y="253338"/>
                  </a:lnTo>
                  <a:lnTo>
                    <a:pt x="169919" y="253320"/>
                  </a:lnTo>
                  <a:lnTo>
                    <a:pt x="170344" y="253246"/>
                  </a:lnTo>
                  <a:lnTo>
                    <a:pt x="170776" y="253209"/>
                  </a:lnTo>
                  <a:lnTo>
                    <a:pt x="171207" y="253173"/>
                  </a:lnTo>
                  <a:lnTo>
                    <a:pt x="171632" y="253173"/>
                  </a:lnTo>
                  <a:lnTo>
                    <a:pt x="172488" y="253209"/>
                  </a:lnTo>
                  <a:lnTo>
                    <a:pt x="173344" y="253265"/>
                  </a:lnTo>
                  <a:lnTo>
                    <a:pt x="174181" y="253283"/>
                  </a:lnTo>
                  <a:lnTo>
                    <a:pt x="174600" y="253283"/>
                  </a:lnTo>
                  <a:lnTo>
                    <a:pt x="175012" y="253265"/>
                  </a:lnTo>
                  <a:lnTo>
                    <a:pt x="175417" y="253228"/>
                  </a:lnTo>
                  <a:lnTo>
                    <a:pt x="175816" y="253173"/>
                  </a:lnTo>
                  <a:lnTo>
                    <a:pt x="176216" y="253062"/>
                  </a:lnTo>
                  <a:lnTo>
                    <a:pt x="176608" y="252933"/>
                  </a:lnTo>
                  <a:lnTo>
                    <a:pt x="176795" y="252860"/>
                  </a:lnTo>
                  <a:lnTo>
                    <a:pt x="176988" y="252768"/>
                  </a:lnTo>
                  <a:lnTo>
                    <a:pt x="177181" y="252657"/>
                  </a:lnTo>
                  <a:lnTo>
                    <a:pt x="177368" y="252547"/>
                  </a:lnTo>
                  <a:lnTo>
                    <a:pt x="177548" y="252418"/>
                  </a:lnTo>
                  <a:lnTo>
                    <a:pt x="177735" y="252289"/>
                  </a:lnTo>
                  <a:lnTo>
                    <a:pt x="177915" y="252123"/>
                  </a:lnTo>
                  <a:lnTo>
                    <a:pt x="178095" y="251958"/>
                  </a:lnTo>
                  <a:lnTo>
                    <a:pt x="178269" y="251792"/>
                  </a:lnTo>
                  <a:lnTo>
                    <a:pt x="178449" y="251590"/>
                  </a:lnTo>
                  <a:lnTo>
                    <a:pt x="178617" y="251387"/>
                  </a:lnTo>
                  <a:lnTo>
                    <a:pt x="178791" y="251148"/>
                  </a:lnTo>
                  <a:lnTo>
                    <a:pt x="178958" y="250909"/>
                  </a:lnTo>
                  <a:lnTo>
                    <a:pt x="179125" y="250651"/>
                  </a:lnTo>
                  <a:lnTo>
                    <a:pt x="179286" y="250375"/>
                  </a:lnTo>
                  <a:lnTo>
                    <a:pt x="179447" y="250080"/>
                  </a:lnTo>
                  <a:lnTo>
                    <a:pt x="179602" y="249767"/>
                  </a:lnTo>
                  <a:lnTo>
                    <a:pt x="179756" y="249436"/>
                  </a:lnTo>
                  <a:lnTo>
                    <a:pt x="179911" y="249086"/>
                  </a:lnTo>
                  <a:lnTo>
                    <a:pt x="180059" y="248700"/>
                  </a:lnTo>
                  <a:lnTo>
                    <a:pt x="180200" y="248313"/>
                  </a:lnTo>
                  <a:lnTo>
                    <a:pt x="180349" y="247890"/>
                  </a:lnTo>
                  <a:lnTo>
                    <a:pt x="180484" y="247448"/>
                  </a:lnTo>
                  <a:lnTo>
                    <a:pt x="180625" y="246988"/>
                  </a:lnTo>
                  <a:lnTo>
                    <a:pt x="180754" y="246510"/>
                  </a:lnTo>
                  <a:lnTo>
                    <a:pt x="180889" y="246013"/>
                  </a:lnTo>
                  <a:lnTo>
                    <a:pt x="181012" y="245479"/>
                  </a:lnTo>
                  <a:lnTo>
                    <a:pt x="181134" y="244908"/>
                  </a:lnTo>
                  <a:lnTo>
                    <a:pt x="181256" y="244338"/>
                  </a:lnTo>
                  <a:lnTo>
                    <a:pt x="181372" y="243730"/>
                  </a:lnTo>
                  <a:lnTo>
                    <a:pt x="181488" y="243086"/>
                  </a:lnTo>
                  <a:lnTo>
                    <a:pt x="181597" y="242424"/>
                  </a:lnTo>
                  <a:lnTo>
                    <a:pt x="181733" y="241558"/>
                  </a:lnTo>
                  <a:lnTo>
                    <a:pt x="181861" y="240657"/>
                  </a:lnTo>
                  <a:lnTo>
                    <a:pt x="181984" y="239755"/>
                  </a:lnTo>
                  <a:lnTo>
                    <a:pt x="182100" y="238834"/>
                  </a:lnTo>
                  <a:lnTo>
                    <a:pt x="182216" y="237896"/>
                  </a:lnTo>
                  <a:lnTo>
                    <a:pt x="182325" y="236939"/>
                  </a:lnTo>
                  <a:lnTo>
                    <a:pt x="182428" y="235982"/>
                  </a:lnTo>
                  <a:lnTo>
                    <a:pt x="182525" y="235006"/>
                  </a:lnTo>
                  <a:lnTo>
                    <a:pt x="182615" y="234012"/>
                  </a:lnTo>
                  <a:lnTo>
                    <a:pt x="182705" y="233018"/>
                  </a:lnTo>
                  <a:lnTo>
                    <a:pt x="182782" y="232006"/>
                  </a:lnTo>
                  <a:lnTo>
                    <a:pt x="182866" y="230994"/>
                  </a:lnTo>
                  <a:lnTo>
                    <a:pt x="182937" y="229963"/>
                  </a:lnTo>
                  <a:lnTo>
                    <a:pt x="183007" y="228932"/>
                  </a:lnTo>
                  <a:lnTo>
                    <a:pt x="183072" y="227883"/>
                  </a:lnTo>
                  <a:lnTo>
                    <a:pt x="183130" y="226815"/>
                  </a:lnTo>
                  <a:lnTo>
                    <a:pt x="183188" y="225748"/>
                  </a:lnTo>
                  <a:lnTo>
                    <a:pt x="183239" y="224680"/>
                  </a:lnTo>
                  <a:lnTo>
                    <a:pt x="183291" y="223594"/>
                  </a:lnTo>
                  <a:lnTo>
                    <a:pt x="183336" y="222508"/>
                  </a:lnTo>
                  <a:lnTo>
                    <a:pt x="183413" y="220318"/>
                  </a:lnTo>
                  <a:lnTo>
                    <a:pt x="183477" y="218110"/>
                  </a:lnTo>
                  <a:lnTo>
                    <a:pt x="183529" y="215864"/>
                  </a:lnTo>
                  <a:lnTo>
                    <a:pt x="183574" y="213618"/>
                  </a:lnTo>
                  <a:lnTo>
                    <a:pt x="183600" y="211373"/>
                  </a:lnTo>
                  <a:lnTo>
                    <a:pt x="183619" y="209091"/>
                  </a:lnTo>
                  <a:lnTo>
                    <a:pt x="183632" y="206827"/>
                  </a:lnTo>
                  <a:lnTo>
                    <a:pt x="183632" y="204563"/>
                  </a:lnTo>
                  <a:lnTo>
                    <a:pt x="183625" y="202299"/>
                  </a:lnTo>
                  <a:lnTo>
                    <a:pt x="183613" y="200035"/>
                  </a:lnTo>
                  <a:lnTo>
                    <a:pt x="183600" y="197790"/>
                  </a:lnTo>
                  <a:lnTo>
                    <a:pt x="183574" y="195562"/>
                  </a:lnTo>
                  <a:lnTo>
                    <a:pt x="183522" y="191145"/>
                  </a:lnTo>
                  <a:lnTo>
                    <a:pt x="183458" y="186838"/>
                  </a:lnTo>
                  <a:lnTo>
                    <a:pt x="183387" y="182678"/>
                  </a:lnTo>
                  <a:lnTo>
                    <a:pt x="183329" y="178666"/>
                  </a:lnTo>
                  <a:lnTo>
                    <a:pt x="183284" y="174856"/>
                  </a:lnTo>
                  <a:lnTo>
                    <a:pt x="183265" y="172187"/>
                  </a:lnTo>
                  <a:lnTo>
                    <a:pt x="183252" y="169426"/>
                  </a:lnTo>
                  <a:lnTo>
                    <a:pt x="183246" y="166592"/>
                  </a:lnTo>
                  <a:lnTo>
                    <a:pt x="183233" y="163702"/>
                  </a:lnTo>
                  <a:lnTo>
                    <a:pt x="183220" y="162230"/>
                  </a:lnTo>
                  <a:lnTo>
                    <a:pt x="183207" y="160757"/>
                  </a:lnTo>
                  <a:lnTo>
                    <a:pt x="183188" y="159285"/>
                  </a:lnTo>
                  <a:lnTo>
                    <a:pt x="183162" y="157812"/>
                  </a:lnTo>
                  <a:lnTo>
                    <a:pt x="183123" y="156340"/>
                  </a:lnTo>
                  <a:lnTo>
                    <a:pt x="183085" y="154849"/>
                  </a:lnTo>
                  <a:lnTo>
                    <a:pt x="183033" y="153376"/>
                  </a:lnTo>
                  <a:lnTo>
                    <a:pt x="182975" y="151922"/>
                  </a:lnTo>
                  <a:lnTo>
                    <a:pt x="182904" y="150468"/>
                  </a:lnTo>
                  <a:lnTo>
                    <a:pt x="182827" y="149014"/>
                  </a:lnTo>
                  <a:lnTo>
                    <a:pt x="182731" y="147578"/>
                  </a:lnTo>
                  <a:lnTo>
                    <a:pt x="182628" y="146180"/>
                  </a:lnTo>
                  <a:lnTo>
                    <a:pt x="182563" y="145462"/>
                  </a:lnTo>
                  <a:lnTo>
                    <a:pt x="182505" y="144781"/>
                  </a:lnTo>
                  <a:lnTo>
                    <a:pt x="182434" y="144081"/>
                  </a:lnTo>
                  <a:lnTo>
                    <a:pt x="182364" y="143400"/>
                  </a:lnTo>
                  <a:lnTo>
                    <a:pt x="182293" y="142719"/>
                  </a:lnTo>
                  <a:lnTo>
                    <a:pt x="182216" y="142057"/>
                  </a:lnTo>
                  <a:lnTo>
                    <a:pt x="182132" y="141376"/>
                  </a:lnTo>
                  <a:lnTo>
                    <a:pt x="182042" y="140713"/>
                  </a:lnTo>
                  <a:lnTo>
                    <a:pt x="181952" y="140069"/>
                  </a:lnTo>
                  <a:lnTo>
                    <a:pt x="181855" y="139425"/>
                  </a:lnTo>
                  <a:lnTo>
                    <a:pt x="181758" y="138781"/>
                  </a:lnTo>
                  <a:lnTo>
                    <a:pt x="181649" y="138155"/>
                  </a:lnTo>
                  <a:lnTo>
                    <a:pt x="181540" y="137529"/>
                  </a:lnTo>
                  <a:lnTo>
                    <a:pt x="181424" y="136922"/>
                  </a:lnTo>
                  <a:lnTo>
                    <a:pt x="181301" y="136314"/>
                  </a:lnTo>
                  <a:lnTo>
                    <a:pt x="181179" y="135725"/>
                  </a:lnTo>
                  <a:lnTo>
                    <a:pt x="181044" y="135136"/>
                  </a:lnTo>
                  <a:lnTo>
                    <a:pt x="180909" y="134566"/>
                  </a:lnTo>
                  <a:lnTo>
                    <a:pt x="180767" y="133995"/>
                  </a:lnTo>
                  <a:lnTo>
                    <a:pt x="180619" y="133443"/>
                  </a:lnTo>
                  <a:lnTo>
                    <a:pt x="180464" y="132891"/>
                  </a:lnTo>
                  <a:lnTo>
                    <a:pt x="180303" y="132357"/>
                  </a:lnTo>
                  <a:lnTo>
                    <a:pt x="180136" y="131823"/>
                  </a:lnTo>
                  <a:lnTo>
                    <a:pt x="179962" y="131326"/>
                  </a:lnTo>
                  <a:lnTo>
                    <a:pt x="179834" y="130958"/>
                  </a:lnTo>
                  <a:lnTo>
                    <a:pt x="179698" y="130608"/>
                  </a:lnTo>
                  <a:lnTo>
                    <a:pt x="179428" y="129927"/>
                  </a:lnTo>
                  <a:lnTo>
                    <a:pt x="179145" y="129283"/>
                  </a:lnTo>
                  <a:lnTo>
                    <a:pt x="178861" y="128676"/>
                  </a:lnTo>
                  <a:lnTo>
                    <a:pt x="178565" y="128105"/>
                  </a:lnTo>
                  <a:lnTo>
                    <a:pt x="178263" y="127571"/>
                  </a:lnTo>
                  <a:lnTo>
                    <a:pt x="177954" y="127074"/>
                  </a:lnTo>
                  <a:lnTo>
                    <a:pt x="177645" y="126614"/>
                  </a:lnTo>
                  <a:lnTo>
                    <a:pt x="177323" y="126173"/>
                  </a:lnTo>
                  <a:lnTo>
                    <a:pt x="177001" y="125786"/>
                  </a:lnTo>
                  <a:lnTo>
                    <a:pt x="176666" y="125400"/>
                  </a:lnTo>
                  <a:lnTo>
                    <a:pt x="176331" y="125068"/>
                  </a:lnTo>
                  <a:lnTo>
                    <a:pt x="175997" y="124755"/>
                  </a:lnTo>
                  <a:lnTo>
                    <a:pt x="175649" y="124479"/>
                  </a:lnTo>
                  <a:lnTo>
                    <a:pt x="175301" y="124222"/>
                  </a:lnTo>
                  <a:lnTo>
                    <a:pt x="174954" y="123982"/>
                  </a:lnTo>
                  <a:lnTo>
                    <a:pt x="174600" y="123780"/>
                  </a:lnTo>
                  <a:lnTo>
                    <a:pt x="174246" y="123596"/>
                  </a:lnTo>
                  <a:lnTo>
                    <a:pt x="173885" y="123448"/>
                  </a:lnTo>
                  <a:lnTo>
                    <a:pt x="173525" y="123320"/>
                  </a:lnTo>
                  <a:lnTo>
                    <a:pt x="173158" y="123209"/>
                  </a:lnTo>
                  <a:lnTo>
                    <a:pt x="172797" y="123117"/>
                  </a:lnTo>
                  <a:lnTo>
                    <a:pt x="172430" y="123044"/>
                  </a:lnTo>
                  <a:lnTo>
                    <a:pt x="172063" y="123007"/>
                  </a:lnTo>
                  <a:lnTo>
                    <a:pt x="171696" y="122970"/>
                  </a:lnTo>
                  <a:lnTo>
                    <a:pt x="171329" y="122952"/>
                  </a:lnTo>
                  <a:lnTo>
                    <a:pt x="170962" y="122970"/>
                  </a:lnTo>
                  <a:lnTo>
                    <a:pt x="170602" y="122988"/>
                  </a:lnTo>
                  <a:lnTo>
                    <a:pt x="170235" y="123025"/>
                  </a:lnTo>
                  <a:lnTo>
                    <a:pt x="169868" y="123080"/>
                  </a:lnTo>
                  <a:lnTo>
                    <a:pt x="169507" y="123136"/>
                  </a:lnTo>
                  <a:lnTo>
                    <a:pt x="169147" y="123228"/>
                  </a:lnTo>
                  <a:lnTo>
                    <a:pt x="168967" y="118921"/>
                  </a:lnTo>
                  <a:lnTo>
                    <a:pt x="168773" y="114632"/>
                  </a:lnTo>
                  <a:lnTo>
                    <a:pt x="168567" y="110344"/>
                  </a:lnTo>
                  <a:lnTo>
                    <a:pt x="168458" y="108190"/>
                  </a:lnTo>
                  <a:lnTo>
                    <a:pt x="168349" y="106055"/>
                  </a:lnTo>
                  <a:lnTo>
                    <a:pt x="168226" y="103920"/>
                  </a:lnTo>
                  <a:lnTo>
                    <a:pt x="168104" y="101785"/>
                  </a:lnTo>
                  <a:lnTo>
                    <a:pt x="167982" y="99650"/>
                  </a:lnTo>
                  <a:lnTo>
                    <a:pt x="167853" y="97515"/>
                  </a:lnTo>
                  <a:lnTo>
                    <a:pt x="167718" y="95380"/>
                  </a:lnTo>
                  <a:lnTo>
                    <a:pt x="167576" y="93263"/>
                  </a:lnTo>
                  <a:lnTo>
                    <a:pt x="167434" y="91146"/>
                  </a:lnTo>
                  <a:lnTo>
                    <a:pt x="167286" y="89011"/>
                  </a:lnTo>
                  <a:lnTo>
                    <a:pt x="167261" y="88698"/>
                  </a:lnTo>
                  <a:lnTo>
                    <a:pt x="167228" y="88385"/>
                  </a:lnTo>
                  <a:lnTo>
                    <a:pt x="167190" y="88091"/>
                  </a:lnTo>
                  <a:lnTo>
                    <a:pt x="167138" y="87815"/>
                  </a:lnTo>
                  <a:lnTo>
                    <a:pt x="167087" y="87557"/>
                  </a:lnTo>
                  <a:lnTo>
                    <a:pt x="167029" y="87336"/>
                  </a:lnTo>
                  <a:lnTo>
                    <a:pt x="166958" y="87115"/>
                  </a:lnTo>
                  <a:lnTo>
                    <a:pt x="166887" y="86913"/>
                  </a:lnTo>
                  <a:lnTo>
                    <a:pt x="166816" y="86729"/>
                  </a:lnTo>
                  <a:lnTo>
                    <a:pt x="166733" y="86563"/>
                  </a:lnTo>
                  <a:lnTo>
                    <a:pt x="166649" y="86416"/>
                  </a:lnTo>
                  <a:lnTo>
                    <a:pt x="166559" y="86287"/>
                  </a:lnTo>
                  <a:lnTo>
                    <a:pt x="166469" y="86158"/>
                  </a:lnTo>
                  <a:lnTo>
                    <a:pt x="166372" y="86066"/>
                  </a:lnTo>
                  <a:lnTo>
                    <a:pt x="166269" y="85974"/>
                  </a:lnTo>
                  <a:lnTo>
                    <a:pt x="166173" y="85901"/>
                  </a:lnTo>
                  <a:lnTo>
                    <a:pt x="166153" y="85625"/>
                  </a:lnTo>
                  <a:lnTo>
                    <a:pt x="166121" y="85330"/>
                  </a:lnTo>
                  <a:lnTo>
                    <a:pt x="166089" y="85054"/>
                  </a:lnTo>
                  <a:lnTo>
                    <a:pt x="166044" y="84778"/>
                  </a:lnTo>
                  <a:lnTo>
                    <a:pt x="165992" y="84520"/>
                  </a:lnTo>
                  <a:lnTo>
                    <a:pt x="165928" y="84263"/>
                  </a:lnTo>
                  <a:lnTo>
                    <a:pt x="165864" y="84023"/>
                  </a:lnTo>
                  <a:lnTo>
                    <a:pt x="165786" y="83784"/>
                  </a:lnTo>
                  <a:lnTo>
                    <a:pt x="165703" y="83582"/>
                  </a:lnTo>
                  <a:lnTo>
                    <a:pt x="165612" y="83397"/>
                  </a:lnTo>
                  <a:lnTo>
                    <a:pt x="165516" y="83213"/>
                  </a:lnTo>
                  <a:lnTo>
                    <a:pt x="165413" y="83066"/>
                  </a:lnTo>
                  <a:lnTo>
                    <a:pt x="165297" y="82937"/>
                  </a:lnTo>
                  <a:lnTo>
                    <a:pt x="165175" y="82845"/>
                  </a:lnTo>
                  <a:lnTo>
                    <a:pt x="165046" y="82772"/>
                  </a:lnTo>
                  <a:lnTo>
                    <a:pt x="164911" y="82716"/>
                  </a:lnTo>
                  <a:lnTo>
                    <a:pt x="163391" y="82293"/>
                  </a:lnTo>
                  <a:lnTo>
                    <a:pt x="161872" y="81870"/>
                  </a:lnTo>
                  <a:lnTo>
                    <a:pt x="160353" y="81502"/>
                  </a:lnTo>
                  <a:lnTo>
                    <a:pt x="158827" y="81134"/>
                  </a:lnTo>
                  <a:lnTo>
                    <a:pt x="157308" y="80784"/>
                  </a:lnTo>
                  <a:lnTo>
                    <a:pt x="155782" y="80471"/>
                  </a:lnTo>
                  <a:lnTo>
                    <a:pt x="154256" y="80176"/>
                  </a:lnTo>
                  <a:lnTo>
                    <a:pt x="152731" y="79900"/>
                  </a:lnTo>
                  <a:lnTo>
                    <a:pt x="151205" y="79643"/>
                  </a:lnTo>
                  <a:lnTo>
                    <a:pt x="149673" y="79385"/>
                  </a:lnTo>
                  <a:lnTo>
                    <a:pt x="148147" y="79164"/>
                  </a:lnTo>
                  <a:lnTo>
                    <a:pt x="146615" y="78962"/>
                  </a:lnTo>
                  <a:lnTo>
                    <a:pt x="145089" y="78778"/>
                  </a:lnTo>
                  <a:lnTo>
                    <a:pt x="143557" y="78594"/>
                  </a:lnTo>
                  <a:lnTo>
                    <a:pt x="142024" y="78428"/>
                  </a:lnTo>
                  <a:lnTo>
                    <a:pt x="140492" y="78299"/>
                  </a:lnTo>
                  <a:lnTo>
                    <a:pt x="138960" y="78152"/>
                  </a:lnTo>
                  <a:lnTo>
                    <a:pt x="137428" y="78041"/>
                  </a:lnTo>
                  <a:lnTo>
                    <a:pt x="135896" y="77931"/>
                  </a:lnTo>
                  <a:lnTo>
                    <a:pt x="134364" y="77821"/>
                  </a:lnTo>
                  <a:lnTo>
                    <a:pt x="131293" y="77655"/>
                  </a:lnTo>
                  <a:lnTo>
                    <a:pt x="128222" y="77526"/>
                  </a:lnTo>
                  <a:lnTo>
                    <a:pt x="125158" y="77434"/>
                  </a:lnTo>
                  <a:lnTo>
                    <a:pt x="122087" y="77342"/>
                  </a:lnTo>
                  <a:lnTo>
                    <a:pt x="119016" y="77287"/>
                  </a:lnTo>
                  <a:lnTo>
                    <a:pt x="115945" y="77232"/>
                  </a:lnTo>
                  <a:lnTo>
                    <a:pt x="116022" y="75004"/>
                  </a:lnTo>
                  <a:lnTo>
                    <a:pt x="116093" y="72777"/>
                  </a:lnTo>
                  <a:lnTo>
                    <a:pt x="116158" y="70550"/>
                  </a:lnTo>
                  <a:lnTo>
                    <a:pt x="116215" y="68305"/>
                  </a:lnTo>
                  <a:lnTo>
                    <a:pt x="116273" y="66078"/>
                  </a:lnTo>
                  <a:lnTo>
                    <a:pt x="116318" y="63832"/>
                  </a:lnTo>
                  <a:lnTo>
                    <a:pt x="116364" y="61587"/>
                  </a:lnTo>
                  <a:lnTo>
                    <a:pt x="116409" y="59341"/>
                  </a:lnTo>
                  <a:lnTo>
                    <a:pt x="116479" y="54832"/>
                  </a:lnTo>
                  <a:lnTo>
                    <a:pt x="116537" y="50341"/>
                  </a:lnTo>
                  <a:lnTo>
                    <a:pt x="116589" y="45831"/>
                  </a:lnTo>
                  <a:lnTo>
                    <a:pt x="116634" y="41322"/>
                  </a:lnTo>
                  <a:lnTo>
                    <a:pt x="116666" y="38837"/>
                  </a:lnTo>
                  <a:lnTo>
                    <a:pt x="116698" y="36334"/>
                  </a:lnTo>
                  <a:lnTo>
                    <a:pt x="116776" y="31254"/>
                  </a:lnTo>
                  <a:lnTo>
                    <a:pt x="116808" y="28714"/>
                  </a:lnTo>
                  <a:lnTo>
                    <a:pt x="116840" y="26137"/>
                  </a:lnTo>
                  <a:lnTo>
                    <a:pt x="116859" y="23560"/>
                  </a:lnTo>
                  <a:lnTo>
                    <a:pt x="116866" y="21002"/>
                  </a:lnTo>
                  <a:lnTo>
                    <a:pt x="116866" y="19713"/>
                  </a:lnTo>
                  <a:lnTo>
                    <a:pt x="116866" y="18425"/>
                  </a:lnTo>
                  <a:lnTo>
                    <a:pt x="116853" y="17137"/>
                  </a:lnTo>
                  <a:lnTo>
                    <a:pt x="116840" y="15848"/>
                  </a:lnTo>
                  <a:lnTo>
                    <a:pt x="116827" y="14578"/>
                  </a:lnTo>
                  <a:lnTo>
                    <a:pt x="116801" y="13290"/>
                  </a:lnTo>
                  <a:lnTo>
                    <a:pt x="116769" y="12020"/>
                  </a:lnTo>
                  <a:lnTo>
                    <a:pt x="116737" y="10750"/>
                  </a:lnTo>
                  <a:lnTo>
                    <a:pt x="116698" y="9480"/>
                  </a:lnTo>
                  <a:lnTo>
                    <a:pt x="116647" y="8210"/>
                  </a:lnTo>
                  <a:lnTo>
                    <a:pt x="116595" y="6958"/>
                  </a:lnTo>
                  <a:lnTo>
                    <a:pt x="116531" y="5688"/>
                  </a:lnTo>
                  <a:lnTo>
                    <a:pt x="116460" y="4455"/>
                  </a:lnTo>
                  <a:lnTo>
                    <a:pt x="116383" y="3203"/>
                  </a:lnTo>
                  <a:lnTo>
                    <a:pt x="116299" y="1970"/>
                  </a:lnTo>
                  <a:lnTo>
                    <a:pt x="116203" y="737"/>
                  </a:lnTo>
                  <a:lnTo>
                    <a:pt x="114258" y="903"/>
                  </a:lnTo>
                  <a:lnTo>
                    <a:pt x="114188" y="1768"/>
                  </a:lnTo>
                  <a:lnTo>
                    <a:pt x="114117" y="2633"/>
                  </a:lnTo>
                  <a:lnTo>
                    <a:pt x="114052" y="3498"/>
                  </a:lnTo>
                  <a:lnTo>
                    <a:pt x="113994" y="4381"/>
                  </a:lnTo>
                  <a:lnTo>
                    <a:pt x="113936" y="5265"/>
                  </a:lnTo>
                  <a:lnTo>
                    <a:pt x="113885" y="6148"/>
                  </a:lnTo>
                  <a:lnTo>
                    <a:pt x="113788" y="7934"/>
                  </a:lnTo>
                  <a:lnTo>
                    <a:pt x="113705" y="9737"/>
                  </a:lnTo>
                  <a:lnTo>
                    <a:pt x="113634" y="11560"/>
                  </a:lnTo>
                  <a:lnTo>
                    <a:pt x="113570" y="13382"/>
                  </a:lnTo>
                  <a:lnTo>
                    <a:pt x="113512" y="15222"/>
                  </a:lnTo>
                  <a:lnTo>
                    <a:pt x="112218" y="14983"/>
                  </a:lnTo>
                  <a:lnTo>
                    <a:pt x="110917" y="14762"/>
                  </a:lnTo>
                  <a:lnTo>
                    <a:pt x="109617" y="14541"/>
                  </a:lnTo>
                  <a:lnTo>
                    <a:pt x="108310" y="14357"/>
                  </a:lnTo>
                  <a:lnTo>
                    <a:pt x="107003" y="14173"/>
                  </a:lnTo>
                  <a:lnTo>
                    <a:pt x="105696" y="14008"/>
                  </a:lnTo>
                  <a:lnTo>
                    <a:pt x="104389" y="13860"/>
                  </a:lnTo>
                  <a:lnTo>
                    <a:pt x="103082" y="13732"/>
                  </a:lnTo>
                  <a:lnTo>
                    <a:pt x="101769" y="13603"/>
                  </a:lnTo>
                  <a:lnTo>
                    <a:pt x="100456" y="13492"/>
                  </a:lnTo>
                  <a:lnTo>
                    <a:pt x="99142" y="13400"/>
                  </a:lnTo>
                  <a:lnTo>
                    <a:pt x="97829" y="13308"/>
                  </a:lnTo>
                  <a:lnTo>
                    <a:pt x="96509" y="13235"/>
                  </a:lnTo>
                  <a:lnTo>
                    <a:pt x="95196" y="13179"/>
                  </a:lnTo>
                  <a:lnTo>
                    <a:pt x="93883" y="13124"/>
                  </a:lnTo>
                  <a:lnTo>
                    <a:pt x="92563" y="13087"/>
                  </a:lnTo>
                  <a:lnTo>
                    <a:pt x="91250" y="13069"/>
                  </a:lnTo>
                  <a:lnTo>
                    <a:pt x="89930" y="13051"/>
                  </a:lnTo>
                  <a:lnTo>
                    <a:pt x="87303" y="13051"/>
                  </a:lnTo>
                  <a:lnTo>
                    <a:pt x="84677" y="13106"/>
                  </a:lnTo>
                  <a:lnTo>
                    <a:pt x="82050" y="13198"/>
                  </a:lnTo>
                  <a:lnTo>
                    <a:pt x="79430" y="13327"/>
                  </a:lnTo>
                  <a:lnTo>
                    <a:pt x="76816" y="13474"/>
                  </a:lnTo>
                  <a:lnTo>
                    <a:pt x="74215" y="13676"/>
                  </a:lnTo>
                  <a:lnTo>
                    <a:pt x="71615" y="13916"/>
                  </a:lnTo>
                  <a:lnTo>
                    <a:pt x="71569" y="10474"/>
                  </a:lnTo>
                  <a:lnTo>
                    <a:pt x="71512" y="7032"/>
                  </a:lnTo>
                  <a:lnTo>
                    <a:pt x="71389" y="74"/>
                  </a:lnTo>
                  <a:lnTo>
                    <a:pt x="69554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-3717875" y="-7329900"/>
              <a:ext cx="297775" cy="2823950"/>
            </a:xfrm>
            <a:custGeom>
              <a:avLst/>
              <a:gdLst/>
              <a:ahLst/>
              <a:cxnLst/>
              <a:rect l="l" t="t" r="r" b="b"/>
              <a:pathLst>
                <a:path w="11911" h="112958" extrusionOk="0">
                  <a:moveTo>
                    <a:pt x="11254" y="1"/>
                  </a:moveTo>
                  <a:lnTo>
                    <a:pt x="10835" y="222"/>
                  </a:lnTo>
                  <a:lnTo>
                    <a:pt x="10417" y="424"/>
                  </a:lnTo>
                  <a:lnTo>
                    <a:pt x="10011" y="590"/>
                  </a:lnTo>
                  <a:lnTo>
                    <a:pt x="9599" y="756"/>
                  </a:lnTo>
                  <a:lnTo>
                    <a:pt x="8794" y="1068"/>
                  </a:lnTo>
                  <a:lnTo>
                    <a:pt x="8009" y="1363"/>
                  </a:lnTo>
                  <a:lnTo>
                    <a:pt x="7623" y="1529"/>
                  </a:lnTo>
                  <a:lnTo>
                    <a:pt x="7237" y="1694"/>
                  </a:lnTo>
                  <a:lnTo>
                    <a:pt x="6863" y="1878"/>
                  </a:lnTo>
                  <a:lnTo>
                    <a:pt x="6490" y="2099"/>
                  </a:lnTo>
                  <a:lnTo>
                    <a:pt x="6123" y="2338"/>
                  </a:lnTo>
                  <a:lnTo>
                    <a:pt x="5762" y="2596"/>
                  </a:lnTo>
                  <a:lnTo>
                    <a:pt x="5408" y="2891"/>
                  </a:lnTo>
                  <a:lnTo>
                    <a:pt x="5234" y="3056"/>
                  </a:lnTo>
                  <a:lnTo>
                    <a:pt x="5061" y="3240"/>
                  </a:lnTo>
                  <a:lnTo>
                    <a:pt x="4887" y="3424"/>
                  </a:lnTo>
                  <a:lnTo>
                    <a:pt x="4719" y="3627"/>
                  </a:lnTo>
                  <a:lnTo>
                    <a:pt x="4546" y="3829"/>
                  </a:lnTo>
                  <a:lnTo>
                    <a:pt x="4378" y="4050"/>
                  </a:lnTo>
                  <a:lnTo>
                    <a:pt x="4217" y="4289"/>
                  </a:lnTo>
                  <a:lnTo>
                    <a:pt x="4050" y="4529"/>
                  </a:lnTo>
                  <a:lnTo>
                    <a:pt x="3889" y="4786"/>
                  </a:lnTo>
                  <a:lnTo>
                    <a:pt x="3734" y="5062"/>
                  </a:lnTo>
                  <a:lnTo>
                    <a:pt x="3573" y="5357"/>
                  </a:lnTo>
                  <a:lnTo>
                    <a:pt x="3419" y="5670"/>
                  </a:lnTo>
                  <a:lnTo>
                    <a:pt x="3264" y="6001"/>
                  </a:lnTo>
                  <a:lnTo>
                    <a:pt x="3110" y="6332"/>
                  </a:lnTo>
                  <a:lnTo>
                    <a:pt x="2962" y="6701"/>
                  </a:lnTo>
                  <a:lnTo>
                    <a:pt x="2814" y="7069"/>
                  </a:lnTo>
                  <a:lnTo>
                    <a:pt x="2666" y="7455"/>
                  </a:lnTo>
                  <a:lnTo>
                    <a:pt x="2524" y="7879"/>
                  </a:lnTo>
                  <a:lnTo>
                    <a:pt x="2382" y="8302"/>
                  </a:lnTo>
                  <a:lnTo>
                    <a:pt x="2241" y="8762"/>
                  </a:lnTo>
                  <a:lnTo>
                    <a:pt x="2099" y="9241"/>
                  </a:lnTo>
                  <a:lnTo>
                    <a:pt x="1964" y="9738"/>
                  </a:lnTo>
                  <a:lnTo>
                    <a:pt x="1835" y="10253"/>
                  </a:lnTo>
                  <a:lnTo>
                    <a:pt x="1700" y="10787"/>
                  </a:lnTo>
                  <a:lnTo>
                    <a:pt x="1571" y="11339"/>
                  </a:lnTo>
                  <a:lnTo>
                    <a:pt x="1449" y="11928"/>
                  </a:lnTo>
                  <a:lnTo>
                    <a:pt x="1320" y="12535"/>
                  </a:lnTo>
                  <a:lnTo>
                    <a:pt x="1198" y="13179"/>
                  </a:lnTo>
                  <a:lnTo>
                    <a:pt x="1082" y="13824"/>
                  </a:lnTo>
                  <a:lnTo>
                    <a:pt x="966" y="14505"/>
                  </a:lnTo>
                  <a:lnTo>
                    <a:pt x="850" y="15222"/>
                  </a:lnTo>
                  <a:lnTo>
                    <a:pt x="734" y="15959"/>
                  </a:lnTo>
                  <a:lnTo>
                    <a:pt x="625" y="16732"/>
                  </a:lnTo>
                  <a:lnTo>
                    <a:pt x="522" y="17523"/>
                  </a:lnTo>
                  <a:lnTo>
                    <a:pt x="425" y="18278"/>
                  </a:lnTo>
                  <a:lnTo>
                    <a:pt x="342" y="19051"/>
                  </a:lnTo>
                  <a:lnTo>
                    <a:pt x="271" y="19879"/>
                  </a:lnTo>
                  <a:lnTo>
                    <a:pt x="206" y="20726"/>
                  </a:lnTo>
                  <a:lnTo>
                    <a:pt x="155" y="21609"/>
                  </a:lnTo>
                  <a:lnTo>
                    <a:pt x="110" y="22511"/>
                  </a:lnTo>
                  <a:lnTo>
                    <a:pt x="71" y="23431"/>
                  </a:lnTo>
                  <a:lnTo>
                    <a:pt x="46" y="24389"/>
                  </a:lnTo>
                  <a:lnTo>
                    <a:pt x="26" y="25364"/>
                  </a:lnTo>
                  <a:lnTo>
                    <a:pt x="13" y="26340"/>
                  </a:lnTo>
                  <a:lnTo>
                    <a:pt x="0" y="27333"/>
                  </a:lnTo>
                  <a:lnTo>
                    <a:pt x="0" y="28346"/>
                  </a:lnTo>
                  <a:lnTo>
                    <a:pt x="7" y="29377"/>
                  </a:lnTo>
                  <a:lnTo>
                    <a:pt x="13" y="30407"/>
                  </a:lnTo>
                  <a:lnTo>
                    <a:pt x="39" y="32487"/>
                  </a:lnTo>
                  <a:lnTo>
                    <a:pt x="78" y="34567"/>
                  </a:lnTo>
                  <a:lnTo>
                    <a:pt x="129" y="36647"/>
                  </a:lnTo>
                  <a:lnTo>
                    <a:pt x="239" y="40714"/>
                  </a:lnTo>
                  <a:lnTo>
                    <a:pt x="290" y="42666"/>
                  </a:lnTo>
                  <a:lnTo>
                    <a:pt x="329" y="44524"/>
                  </a:lnTo>
                  <a:lnTo>
                    <a:pt x="361" y="46291"/>
                  </a:lnTo>
                  <a:lnTo>
                    <a:pt x="374" y="47138"/>
                  </a:lnTo>
                  <a:lnTo>
                    <a:pt x="374" y="47948"/>
                  </a:lnTo>
                  <a:lnTo>
                    <a:pt x="374" y="49954"/>
                  </a:lnTo>
                  <a:lnTo>
                    <a:pt x="361" y="52108"/>
                  </a:lnTo>
                  <a:lnTo>
                    <a:pt x="329" y="56893"/>
                  </a:lnTo>
                  <a:lnTo>
                    <a:pt x="310" y="59470"/>
                  </a:lnTo>
                  <a:lnTo>
                    <a:pt x="297" y="62157"/>
                  </a:lnTo>
                  <a:lnTo>
                    <a:pt x="284" y="64937"/>
                  </a:lnTo>
                  <a:lnTo>
                    <a:pt x="290" y="67771"/>
                  </a:lnTo>
                  <a:lnTo>
                    <a:pt x="303" y="70661"/>
                  </a:lnTo>
                  <a:lnTo>
                    <a:pt x="316" y="72133"/>
                  </a:lnTo>
                  <a:lnTo>
                    <a:pt x="335" y="73587"/>
                  </a:lnTo>
                  <a:lnTo>
                    <a:pt x="355" y="75060"/>
                  </a:lnTo>
                  <a:lnTo>
                    <a:pt x="387" y="76532"/>
                  </a:lnTo>
                  <a:lnTo>
                    <a:pt x="419" y="78023"/>
                  </a:lnTo>
                  <a:lnTo>
                    <a:pt x="458" y="79496"/>
                  </a:lnTo>
                  <a:lnTo>
                    <a:pt x="503" y="80950"/>
                  </a:lnTo>
                  <a:lnTo>
                    <a:pt x="554" y="82422"/>
                  </a:lnTo>
                  <a:lnTo>
                    <a:pt x="612" y="83876"/>
                  </a:lnTo>
                  <a:lnTo>
                    <a:pt x="676" y="85312"/>
                  </a:lnTo>
                  <a:lnTo>
                    <a:pt x="754" y="86747"/>
                  </a:lnTo>
                  <a:lnTo>
                    <a:pt x="837" y="88146"/>
                  </a:lnTo>
                  <a:lnTo>
                    <a:pt x="928" y="89545"/>
                  </a:lnTo>
                  <a:lnTo>
                    <a:pt x="1024" y="90926"/>
                  </a:lnTo>
                  <a:lnTo>
                    <a:pt x="1134" y="92288"/>
                  </a:lnTo>
                  <a:lnTo>
                    <a:pt x="1256" y="93613"/>
                  </a:lnTo>
                  <a:lnTo>
                    <a:pt x="1385" y="94920"/>
                  </a:lnTo>
                  <a:lnTo>
                    <a:pt x="1526" y="96208"/>
                  </a:lnTo>
                  <a:lnTo>
                    <a:pt x="1674" y="97460"/>
                  </a:lnTo>
                  <a:lnTo>
                    <a:pt x="1835" y="98674"/>
                  </a:lnTo>
                  <a:lnTo>
                    <a:pt x="1925" y="99263"/>
                  </a:lnTo>
                  <a:lnTo>
                    <a:pt x="2009" y="99852"/>
                  </a:lnTo>
                  <a:lnTo>
                    <a:pt x="2099" y="100423"/>
                  </a:lnTo>
                  <a:lnTo>
                    <a:pt x="2196" y="100993"/>
                  </a:lnTo>
                  <a:lnTo>
                    <a:pt x="2292" y="101546"/>
                  </a:lnTo>
                  <a:lnTo>
                    <a:pt x="2395" y="102098"/>
                  </a:lnTo>
                  <a:lnTo>
                    <a:pt x="2498" y="102650"/>
                  </a:lnTo>
                  <a:lnTo>
                    <a:pt x="2608" y="103165"/>
                  </a:lnTo>
                  <a:lnTo>
                    <a:pt x="2717" y="103681"/>
                  </a:lnTo>
                  <a:lnTo>
                    <a:pt x="2827" y="104196"/>
                  </a:lnTo>
                  <a:lnTo>
                    <a:pt x="2943" y="104693"/>
                  </a:lnTo>
                  <a:lnTo>
                    <a:pt x="3065" y="105172"/>
                  </a:lnTo>
                  <a:lnTo>
                    <a:pt x="3187" y="105650"/>
                  </a:lnTo>
                  <a:lnTo>
                    <a:pt x="3316" y="106092"/>
                  </a:lnTo>
                  <a:lnTo>
                    <a:pt x="3451" y="106552"/>
                  </a:lnTo>
                  <a:lnTo>
                    <a:pt x="3586" y="106975"/>
                  </a:lnTo>
                  <a:lnTo>
                    <a:pt x="3722" y="107399"/>
                  </a:lnTo>
                  <a:lnTo>
                    <a:pt x="3863" y="107804"/>
                  </a:lnTo>
                  <a:lnTo>
                    <a:pt x="4011" y="108209"/>
                  </a:lnTo>
                  <a:lnTo>
                    <a:pt x="4159" y="108595"/>
                  </a:lnTo>
                  <a:lnTo>
                    <a:pt x="4314" y="108963"/>
                  </a:lnTo>
                  <a:lnTo>
                    <a:pt x="4468" y="109313"/>
                  </a:lnTo>
                  <a:lnTo>
                    <a:pt x="4629" y="109644"/>
                  </a:lnTo>
                  <a:lnTo>
                    <a:pt x="4797" y="109976"/>
                  </a:lnTo>
                  <a:lnTo>
                    <a:pt x="4964" y="110270"/>
                  </a:lnTo>
                  <a:lnTo>
                    <a:pt x="5138" y="110564"/>
                  </a:lnTo>
                  <a:lnTo>
                    <a:pt x="5318" y="110841"/>
                  </a:lnTo>
                  <a:lnTo>
                    <a:pt x="5498" y="111117"/>
                  </a:lnTo>
                  <a:lnTo>
                    <a:pt x="5685" y="111356"/>
                  </a:lnTo>
                  <a:lnTo>
                    <a:pt x="5878" y="111577"/>
                  </a:lnTo>
                  <a:lnTo>
                    <a:pt x="6071" y="111798"/>
                  </a:lnTo>
                  <a:lnTo>
                    <a:pt x="6271" y="112000"/>
                  </a:lnTo>
                  <a:lnTo>
                    <a:pt x="6477" y="112166"/>
                  </a:lnTo>
                  <a:lnTo>
                    <a:pt x="6683" y="112331"/>
                  </a:lnTo>
                  <a:lnTo>
                    <a:pt x="6895" y="112479"/>
                  </a:lnTo>
                  <a:lnTo>
                    <a:pt x="7114" y="112608"/>
                  </a:lnTo>
                  <a:lnTo>
                    <a:pt x="7333" y="112700"/>
                  </a:lnTo>
                  <a:lnTo>
                    <a:pt x="7558" y="112792"/>
                  </a:lnTo>
                  <a:lnTo>
                    <a:pt x="7790" y="112865"/>
                  </a:lnTo>
                  <a:lnTo>
                    <a:pt x="8028" y="112920"/>
                  </a:lnTo>
                  <a:lnTo>
                    <a:pt x="8267" y="112939"/>
                  </a:lnTo>
                  <a:lnTo>
                    <a:pt x="8518" y="112957"/>
                  </a:lnTo>
                  <a:lnTo>
                    <a:pt x="8762" y="112957"/>
                  </a:lnTo>
                  <a:lnTo>
                    <a:pt x="9020" y="112920"/>
                  </a:lnTo>
                  <a:lnTo>
                    <a:pt x="9284" y="112865"/>
                  </a:lnTo>
                  <a:lnTo>
                    <a:pt x="9548" y="112810"/>
                  </a:lnTo>
                  <a:lnTo>
                    <a:pt x="9818" y="112718"/>
                  </a:lnTo>
                  <a:lnTo>
                    <a:pt x="10095" y="112608"/>
                  </a:lnTo>
                  <a:lnTo>
                    <a:pt x="10378" y="112460"/>
                  </a:lnTo>
                  <a:lnTo>
                    <a:pt x="10661" y="112313"/>
                  </a:lnTo>
                  <a:lnTo>
                    <a:pt x="10951" y="112129"/>
                  </a:lnTo>
                  <a:lnTo>
                    <a:pt x="11254" y="111927"/>
                  </a:lnTo>
                  <a:lnTo>
                    <a:pt x="11337" y="111890"/>
                  </a:lnTo>
                  <a:lnTo>
                    <a:pt x="11421" y="111834"/>
                  </a:lnTo>
                  <a:lnTo>
                    <a:pt x="11505" y="111816"/>
                  </a:lnTo>
                  <a:lnTo>
                    <a:pt x="11588" y="111798"/>
                  </a:lnTo>
                  <a:lnTo>
                    <a:pt x="11756" y="111816"/>
                  </a:lnTo>
                  <a:lnTo>
                    <a:pt x="11910" y="111853"/>
                  </a:lnTo>
                  <a:lnTo>
                    <a:pt x="11910" y="111853"/>
                  </a:lnTo>
                  <a:lnTo>
                    <a:pt x="11885" y="110086"/>
                  </a:lnTo>
                  <a:lnTo>
                    <a:pt x="11846" y="108356"/>
                  </a:lnTo>
                  <a:lnTo>
                    <a:pt x="11807" y="106644"/>
                  </a:lnTo>
                  <a:lnTo>
                    <a:pt x="11769" y="104988"/>
                  </a:lnTo>
                  <a:lnTo>
                    <a:pt x="11679" y="101693"/>
                  </a:lnTo>
                  <a:lnTo>
                    <a:pt x="11601" y="98417"/>
                  </a:lnTo>
                  <a:lnTo>
                    <a:pt x="11524" y="95122"/>
                  </a:lnTo>
                  <a:lnTo>
                    <a:pt x="11447" y="91846"/>
                  </a:lnTo>
                  <a:lnTo>
                    <a:pt x="11382" y="88570"/>
                  </a:lnTo>
                  <a:lnTo>
                    <a:pt x="11318" y="85275"/>
                  </a:lnTo>
                  <a:lnTo>
                    <a:pt x="11260" y="81999"/>
                  </a:lnTo>
                  <a:lnTo>
                    <a:pt x="11209" y="78722"/>
                  </a:lnTo>
                  <a:lnTo>
                    <a:pt x="11157" y="75428"/>
                  </a:lnTo>
                  <a:lnTo>
                    <a:pt x="11112" y="72152"/>
                  </a:lnTo>
                  <a:lnTo>
                    <a:pt x="11073" y="68875"/>
                  </a:lnTo>
                  <a:lnTo>
                    <a:pt x="11035" y="65581"/>
                  </a:lnTo>
                  <a:lnTo>
                    <a:pt x="11009" y="62304"/>
                  </a:lnTo>
                  <a:lnTo>
                    <a:pt x="10977" y="59028"/>
                  </a:lnTo>
                  <a:lnTo>
                    <a:pt x="10958" y="55752"/>
                  </a:lnTo>
                  <a:lnTo>
                    <a:pt x="10938" y="52457"/>
                  </a:lnTo>
                  <a:lnTo>
                    <a:pt x="10925" y="49181"/>
                  </a:lnTo>
                  <a:lnTo>
                    <a:pt x="10919" y="45905"/>
                  </a:lnTo>
                  <a:lnTo>
                    <a:pt x="10913" y="42629"/>
                  </a:lnTo>
                  <a:lnTo>
                    <a:pt x="10913" y="39334"/>
                  </a:lnTo>
                  <a:lnTo>
                    <a:pt x="10919" y="36058"/>
                  </a:lnTo>
                  <a:lnTo>
                    <a:pt x="10925" y="32782"/>
                  </a:lnTo>
                  <a:lnTo>
                    <a:pt x="10938" y="29505"/>
                  </a:lnTo>
                  <a:lnTo>
                    <a:pt x="10958" y="26229"/>
                  </a:lnTo>
                  <a:lnTo>
                    <a:pt x="10977" y="22934"/>
                  </a:lnTo>
                  <a:lnTo>
                    <a:pt x="11003" y="19658"/>
                  </a:lnTo>
                  <a:lnTo>
                    <a:pt x="11035" y="16382"/>
                  </a:lnTo>
                  <a:lnTo>
                    <a:pt x="11067" y="13106"/>
                  </a:lnTo>
                  <a:lnTo>
                    <a:pt x="11112" y="9830"/>
                  </a:lnTo>
                  <a:lnTo>
                    <a:pt x="11151" y="6553"/>
                  </a:lnTo>
                  <a:lnTo>
                    <a:pt x="11202" y="3277"/>
                  </a:lnTo>
                  <a:lnTo>
                    <a:pt x="1125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-3523925" y="-20087400"/>
              <a:ext cx="3923025" cy="9180825"/>
            </a:xfrm>
            <a:custGeom>
              <a:avLst/>
              <a:gdLst/>
              <a:ahLst/>
              <a:cxnLst/>
              <a:rect l="l" t="t" r="r" b="b"/>
              <a:pathLst>
                <a:path w="156921" h="367233" extrusionOk="0">
                  <a:moveTo>
                    <a:pt x="84103" y="83931"/>
                  </a:moveTo>
                  <a:lnTo>
                    <a:pt x="84328" y="83949"/>
                  </a:lnTo>
                  <a:lnTo>
                    <a:pt x="84560" y="83949"/>
                  </a:lnTo>
                  <a:lnTo>
                    <a:pt x="84785" y="83986"/>
                  </a:lnTo>
                  <a:lnTo>
                    <a:pt x="85017" y="84023"/>
                  </a:lnTo>
                  <a:lnTo>
                    <a:pt x="85474" y="84115"/>
                  </a:lnTo>
                  <a:lnTo>
                    <a:pt x="85931" y="84262"/>
                  </a:lnTo>
                  <a:lnTo>
                    <a:pt x="86388" y="84464"/>
                  </a:lnTo>
                  <a:lnTo>
                    <a:pt x="86846" y="84704"/>
                  </a:lnTo>
                  <a:lnTo>
                    <a:pt x="87303" y="84980"/>
                  </a:lnTo>
                  <a:lnTo>
                    <a:pt x="87753" y="85293"/>
                  </a:lnTo>
                  <a:lnTo>
                    <a:pt x="88204" y="85642"/>
                  </a:lnTo>
                  <a:lnTo>
                    <a:pt x="88655" y="86047"/>
                  </a:lnTo>
                  <a:lnTo>
                    <a:pt x="89092" y="86489"/>
                  </a:lnTo>
                  <a:lnTo>
                    <a:pt x="89530" y="86968"/>
                  </a:lnTo>
                  <a:lnTo>
                    <a:pt x="89961" y="87465"/>
                  </a:lnTo>
                  <a:lnTo>
                    <a:pt x="90386" y="88017"/>
                  </a:lnTo>
                  <a:lnTo>
                    <a:pt x="90805" y="88606"/>
                  </a:lnTo>
                  <a:lnTo>
                    <a:pt x="91210" y="89231"/>
                  </a:lnTo>
                  <a:lnTo>
                    <a:pt x="91610" y="89876"/>
                  </a:lnTo>
                  <a:lnTo>
                    <a:pt x="92002" y="90575"/>
                  </a:lnTo>
                  <a:lnTo>
                    <a:pt x="92389" y="91293"/>
                  </a:lnTo>
                  <a:lnTo>
                    <a:pt x="92762" y="92048"/>
                  </a:lnTo>
                  <a:lnTo>
                    <a:pt x="92942" y="92452"/>
                  </a:lnTo>
                  <a:lnTo>
                    <a:pt x="93122" y="92839"/>
                  </a:lnTo>
                  <a:lnTo>
                    <a:pt x="93296" y="93244"/>
                  </a:lnTo>
                  <a:lnTo>
                    <a:pt x="93470" y="93667"/>
                  </a:lnTo>
                  <a:lnTo>
                    <a:pt x="93644" y="94091"/>
                  </a:lnTo>
                  <a:lnTo>
                    <a:pt x="93811" y="94514"/>
                  </a:lnTo>
                  <a:lnTo>
                    <a:pt x="93972" y="94956"/>
                  </a:lnTo>
                  <a:lnTo>
                    <a:pt x="94133" y="95397"/>
                  </a:lnTo>
                  <a:lnTo>
                    <a:pt x="94294" y="95839"/>
                  </a:lnTo>
                  <a:lnTo>
                    <a:pt x="94449" y="96299"/>
                  </a:lnTo>
                  <a:lnTo>
                    <a:pt x="94597" y="96759"/>
                  </a:lnTo>
                  <a:lnTo>
                    <a:pt x="94745" y="97238"/>
                  </a:lnTo>
                  <a:lnTo>
                    <a:pt x="94886" y="97717"/>
                  </a:lnTo>
                  <a:lnTo>
                    <a:pt x="95028" y="98213"/>
                  </a:lnTo>
                  <a:lnTo>
                    <a:pt x="95163" y="98692"/>
                  </a:lnTo>
                  <a:lnTo>
                    <a:pt x="95292" y="99207"/>
                  </a:lnTo>
                  <a:lnTo>
                    <a:pt x="95421" y="99704"/>
                  </a:lnTo>
                  <a:lnTo>
                    <a:pt x="95543" y="100220"/>
                  </a:lnTo>
                  <a:lnTo>
                    <a:pt x="95659" y="100735"/>
                  </a:lnTo>
                  <a:lnTo>
                    <a:pt x="95775" y="101269"/>
                  </a:lnTo>
                  <a:lnTo>
                    <a:pt x="95884" y="101803"/>
                  </a:lnTo>
                  <a:lnTo>
                    <a:pt x="95994" y="102336"/>
                  </a:lnTo>
                  <a:lnTo>
                    <a:pt x="96097" y="102870"/>
                  </a:lnTo>
                  <a:lnTo>
                    <a:pt x="96193" y="103422"/>
                  </a:lnTo>
                  <a:lnTo>
                    <a:pt x="96283" y="103993"/>
                  </a:lnTo>
                  <a:lnTo>
                    <a:pt x="96373" y="104545"/>
                  </a:lnTo>
                  <a:lnTo>
                    <a:pt x="96457" y="105116"/>
                  </a:lnTo>
                  <a:lnTo>
                    <a:pt x="96534" y="105686"/>
                  </a:lnTo>
                  <a:lnTo>
                    <a:pt x="96605" y="106275"/>
                  </a:lnTo>
                  <a:lnTo>
                    <a:pt x="96676" y="106846"/>
                  </a:lnTo>
                  <a:lnTo>
                    <a:pt x="96734" y="107453"/>
                  </a:lnTo>
                  <a:lnTo>
                    <a:pt x="96792" y="108042"/>
                  </a:lnTo>
                  <a:lnTo>
                    <a:pt x="96843" y="108650"/>
                  </a:lnTo>
                  <a:lnTo>
                    <a:pt x="96889" y="109239"/>
                  </a:lnTo>
                  <a:lnTo>
                    <a:pt x="96934" y="109864"/>
                  </a:lnTo>
                  <a:lnTo>
                    <a:pt x="96966" y="110472"/>
                  </a:lnTo>
                  <a:lnTo>
                    <a:pt x="96998" y="111098"/>
                  </a:lnTo>
                  <a:lnTo>
                    <a:pt x="97024" y="111723"/>
                  </a:lnTo>
                  <a:lnTo>
                    <a:pt x="97043" y="112349"/>
                  </a:lnTo>
                  <a:lnTo>
                    <a:pt x="97056" y="112993"/>
                  </a:lnTo>
                  <a:lnTo>
                    <a:pt x="97062" y="113619"/>
                  </a:lnTo>
                  <a:lnTo>
                    <a:pt x="97062" y="114263"/>
                  </a:lnTo>
                  <a:lnTo>
                    <a:pt x="97056" y="114926"/>
                  </a:lnTo>
                  <a:lnTo>
                    <a:pt x="97043" y="115570"/>
                  </a:lnTo>
                  <a:lnTo>
                    <a:pt x="97024" y="116233"/>
                  </a:lnTo>
                  <a:lnTo>
                    <a:pt x="96998" y="116895"/>
                  </a:lnTo>
                  <a:lnTo>
                    <a:pt x="96966" y="117558"/>
                  </a:lnTo>
                  <a:lnTo>
                    <a:pt x="96934" y="118221"/>
                  </a:lnTo>
                  <a:lnTo>
                    <a:pt x="96972" y="119178"/>
                  </a:lnTo>
                  <a:lnTo>
                    <a:pt x="96998" y="120135"/>
                  </a:lnTo>
                  <a:lnTo>
                    <a:pt x="97017" y="121073"/>
                  </a:lnTo>
                  <a:lnTo>
                    <a:pt x="97024" y="122012"/>
                  </a:lnTo>
                  <a:lnTo>
                    <a:pt x="97017" y="122969"/>
                  </a:lnTo>
                  <a:lnTo>
                    <a:pt x="97011" y="123429"/>
                  </a:lnTo>
                  <a:lnTo>
                    <a:pt x="96998" y="123890"/>
                  </a:lnTo>
                  <a:lnTo>
                    <a:pt x="96979" y="124368"/>
                  </a:lnTo>
                  <a:lnTo>
                    <a:pt x="96959" y="124828"/>
                  </a:lnTo>
                  <a:lnTo>
                    <a:pt x="96934" y="125288"/>
                  </a:lnTo>
                  <a:lnTo>
                    <a:pt x="96901" y="125749"/>
                  </a:lnTo>
                  <a:lnTo>
                    <a:pt x="96831" y="126669"/>
                  </a:lnTo>
                  <a:lnTo>
                    <a:pt x="96747" y="127571"/>
                  </a:lnTo>
                  <a:lnTo>
                    <a:pt x="96650" y="128473"/>
                  </a:lnTo>
                  <a:lnTo>
                    <a:pt x="96541" y="129338"/>
                  </a:lnTo>
                  <a:lnTo>
                    <a:pt x="96419" y="130184"/>
                  </a:lnTo>
                  <a:lnTo>
                    <a:pt x="96290" y="131031"/>
                  </a:lnTo>
                  <a:lnTo>
                    <a:pt x="96148" y="131841"/>
                  </a:lnTo>
                  <a:lnTo>
                    <a:pt x="96000" y="132651"/>
                  </a:lnTo>
                  <a:lnTo>
                    <a:pt x="95839" y="133424"/>
                  </a:lnTo>
                  <a:lnTo>
                    <a:pt x="95672" y="134197"/>
                  </a:lnTo>
                  <a:lnTo>
                    <a:pt x="95492" y="134933"/>
                  </a:lnTo>
                  <a:lnTo>
                    <a:pt x="95305" y="135651"/>
                  </a:lnTo>
                  <a:lnTo>
                    <a:pt x="95105" y="136350"/>
                  </a:lnTo>
                  <a:lnTo>
                    <a:pt x="94899" y="137031"/>
                  </a:lnTo>
                  <a:lnTo>
                    <a:pt x="94687" y="137694"/>
                  </a:lnTo>
                  <a:lnTo>
                    <a:pt x="94468" y="138338"/>
                  </a:lnTo>
                  <a:lnTo>
                    <a:pt x="94236" y="138946"/>
                  </a:lnTo>
                  <a:lnTo>
                    <a:pt x="94004" y="139535"/>
                  </a:lnTo>
                  <a:lnTo>
                    <a:pt x="93760" y="140105"/>
                  </a:lnTo>
                  <a:lnTo>
                    <a:pt x="93509" y="140639"/>
                  </a:lnTo>
                  <a:lnTo>
                    <a:pt x="93258" y="141173"/>
                  </a:lnTo>
                  <a:lnTo>
                    <a:pt x="92994" y="141670"/>
                  </a:lnTo>
                  <a:lnTo>
                    <a:pt x="92730" y="142130"/>
                  </a:lnTo>
                  <a:lnTo>
                    <a:pt x="92453" y="142571"/>
                  </a:lnTo>
                  <a:lnTo>
                    <a:pt x="92176" y="142995"/>
                  </a:lnTo>
                  <a:lnTo>
                    <a:pt x="91893" y="143381"/>
                  </a:lnTo>
                  <a:lnTo>
                    <a:pt x="91610" y="143749"/>
                  </a:lnTo>
                  <a:lnTo>
                    <a:pt x="91320" y="144081"/>
                  </a:lnTo>
                  <a:lnTo>
                    <a:pt x="91024" y="144394"/>
                  </a:lnTo>
                  <a:lnTo>
                    <a:pt x="90728" y="144670"/>
                  </a:lnTo>
                  <a:lnTo>
                    <a:pt x="90425" y="144927"/>
                  </a:lnTo>
                  <a:lnTo>
                    <a:pt x="90122" y="145148"/>
                  </a:lnTo>
                  <a:lnTo>
                    <a:pt x="90032" y="145296"/>
                  </a:lnTo>
                  <a:lnTo>
                    <a:pt x="89936" y="145424"/>
                  </a:lnTo>
                  <a:lnTo>
                    <a:pt x="89839" y="145535"/>
                  </a:lnTo>
                  <a:lnTo>
                    <a:pt x="89736" y="145608"/>
                  </a:lnTo>
                  <a:lnTo>
                    <a:pt x="89620" y="145682"/>
                  </a:lnTo>
                  <a:lnTo>
                    <a:pt x="89511" y="145719"/>
                  </a:lnTo>
                  <a:lnTo>
                    <a:pt x="89389" y="145737"/>
                  </a:lnTo>
                  <a:lnTo>
                    <a:pt x="89260" y="145719"/>
                  </a:lnTo>
                  <a:lnTo>
                    <a:pt x="89215" y="145700"/>
                  </a:lnTo>
                  <a:lnTo>
                    <a:pt x="89170" y="145682"/>
                  </a:lnTo>
                  <a:lnTo>
                    <a:pt x="89118" y="145645"/>
                  </a:lnTo>
                  <a:lnTo>
                    <a:pt x="89060" y="145627"/>
                  </a:lnTo>
                  <a:lnTo>
                    <a:pt x="88790" y="145719"/>
                  </a:lnTo>
                  <a:lnTo>
                    <a:pt x="88519" y="145792"/>
                  </a:lnTo>
                  <a:lnTo>
                    <a:pt x="88243" y="145829"/>
                  </a:lnTo>
                  <a:lnTo>
                    <a:pt x="87972" y="145848"/>
                  </a:lnTo>
                  <a:lnTo>
                    <a:pt x="87695" y="145848"/>
                  </a:lnTo>
                  <a:lnTo>
                    <a:pt x="87412" y="145811"/>
                  </a:lnTo>
                  <a:lnTo>
                    <a:pt x="87135" y="145737"/>
                  </a:lnTo>
                  <a:lnTo>
                    <a:pt x="86858" y="145627"/>
                  </a:lnTo>
                  <a:lnTo>
                    <a:pt x="86781" y="145590"/>
                  </a:lnTo>
                  <a:lnTo>
                    <a:pt x="86710" y="145535"/>
                  </a:lnTo>
                  <a:lnTo>
                    <a:pt x="86646" y="145480"/>
                  </a:lnTo>
                  <a:lnTo>
                    <a:pt x="86588" y="145388"/>
                  </a:lnTo>
                  <a:lnTo>
                    <a:pt x="86530" y="145296"/>
                  </a:lnTo>
                  <a:lnTo>
                    <a:pt x="86479" y="145167"/>
                  </a:lnTo>
                  <a:lnTo>
                    <a:pt x="86434" y="145038"/>
                  </a:lnTo>
                  <a:lnTo>
                    <a:pt x="86401" y="144891"/>
                  </a:lnTo>
                  <a:lnTo>
                    <a:pt x="85996" y="144799"/>
                  </a:lnTo>
                  <a:lnTo>
                    <a:pt x="85597" y="144670"/>
                  </a:lnTo>
                  <a:lnTo>
                    <a:pt x="85198" y="144504"/>
                  </a:lnTo>
                  <a:lnTo>
                    <a:pt x="84798" y="144320"/>
                  </a:lnTo>
                  <a:lnTo>
                    <a:pt x="84399" y="144081"/>
                  </a:lnTo>
                  <a:lnTo>
                    <a:pt x="84007" y="143823"/>
                  </a:lnTo>
                  <a:lnTo>
                    <a:pt x="83620" y="143529"/>
                  </a:lnTo>
                  <a:lnTo>
                    <a:pt x="83234" y="143216"/>
                  </a:lnTo>
                  <a:lnTo>
                    <a:pt x="82854" y="142848"/>
                  </a:lnTo>
                  <a:lnTo>
                    <a:pt x="82474" y="142461"/>
                  </a:lnTo>
                  <a:lnTo>
                    <a:pt x="82101" y="142056"/>
                  </a:lnTo>
                  <a:lnTo>
                    <a:pt x="81728" y="141614"/>
                  </a:lnTo>
                  <a:lnTo>
                    <a:pt x="81367" y="141136"/>
                  </a:lnTo>
                  <a:lnTo>
                    <a:pt x="81007" y="140639"/>
                  </a:lnTo>
                  <a:lnTo>
                    <a:pt x="80652" y="140123"/>
                  </a:lnTo>
                  <a:lnTo>
                    <a:pt x="80298" y="139571"/>
                  </a:lnTo>
                  <a:lnTo>
                    <a:pt x="79957" y="139001"/>
                  </a:lnTo>
                  <a:lnTo>
                    <a:pt x="79622" y="138393"/>
                  </a:lnTo>
                  <a:lnTo>
                    <a:pt x="79294" y="137768"/>
                  </a:lnTo>
                  <a:lnTo>
                    <a:pt x="78972" y="137123"/>
                  </a:lnTo>
                  <a:lnTo>
                    <a:pt x="78657" y="136442"/>
                  </a:lnTo>
                  <a:lnTo>
                    <a:pt x="78348" y="135761"/>
                  </a:lnTo>
                  <a:lnTo>
                    <a:pt x="78045" y="135043"/>
                  </a:lnTo>
                  <a:lnTo>
                    <a:pt x="77755" y="134307"/>
                  </a:lnTo>
                  <a:lnTo>
                    <a:pt x="77472" y="133534"/>
                  </a:lnTo>
                  <a:lnTo>
                    <a:pt x="77195" y="132761"/>
                  </a:lnTo>
                  <a:lnTo>
                    <a:pt x="76931" y="131970"/>
                  </a:lnTo>
                  <a:lnTo>
                    <a:pt x="76680" y="131141"/>
                  </a:lnTo>
                  <a:lnTo>
                    <a:pt x="76429" y="130313"/>
                  </a:lnTo>
                  <a:lnTo>
                    <a:pt x="76198" y="129448"/>
                  </a:lnTo>
                  <a:lnTo>
                    <a:pt x="75966" y="128583"/>
                  </a:lnTo>
                  <a:lnTo>
                    <a:pt x="75753" y="127700"/>
                  </a:lnTo>
                  <a:lnTo>
                    <a:pt x="75547" y="126798"/>
                  </a:lnTo>
                  <a:lnTo>
                    <a:pt x="75354" y="125877"/>
                  </a:lnTo>
                  <a:lnTo>
                    <a:pt x="75174" y="124939"/>
                  </a:lnTo>
                  <a:lnTo>
                    <a:pt x="75007" y="124000"/>
                  </a:lnTo>
                  <a:lnTo>
                    <a:pt x="74846" y="123025"/>
                  </a:lnTo>
                  <a:lnTo>
                    <a:pt x="74704" y="122049"/>
                  </a:lnTo>
                  <a:lnTo>
                    <a:pt x="74569" y="121073"/>
                  </a:lnTo>
                  <a:lnTo>
                    <a:pt x="74446" y="120080"/>
                  </a:lnTo>
                  <a:lnTo>
                    <a:pt x="74343" y="119067"/>
                  </a:lnTo>
                  <a:lnTo>
                    <a:pt x="74247" y="118037"/>
                  </a:lnTo>
                  <a:lnTo>
                    <a:pt x="74170" y="117006"/>
                  </a:lnTo>
                  <a:lnTo>
                    <a:pt x="74105" y="115975"/>
                  </a:lnTo>
                  <a:lnTo>
                    <a:pt x="74054" y="114926"/>
                  </a:lnTo>
                  <a:lnTo>
                    <a:pt x="74022" y="113877"/>
                  </a:lnTo>
                  <a:lnTo>
                    <a:pt x="74009" y="113343"/>
                  </a:lnTo>
                  <a:lnTo>
                    <a:pt x="74002" y="112809"/>
                  </a:lnTo>
                  <a:lnTo>
                    <a:pt x="73996" y="112276"/>
                  </a:lnTo>
                  <a:lnTo>
                    <a:pt x="73996" y="111742"/>
                  </a:lnTo>
                  <a:lnTo>
                    <a:pt x="74002" y="111208"/>
                  </a:lnTo>
                  <a:lnTo>
                    <a:pt x="74009" y="110656"/>
                  </a:lnTo>
                  <a:lnTo>
                    <a:pt x="74022" y="110122"/>
                  </a:lnTo>
                  <a:lnTo>
                    <a:pt x="74034" y="109588"/>
                  </a:lnTo>
                  <a:lnTo>
                    <a:pt x="74054" y="109036"/>
                  </a:lnTo>
                  <a:lnTo>
                    <a:pt x="74079" y="108484"/>
                  </a:lnTo>
                  <a:lnTo>
                    <a:pt x="74105" y="107950"/>
                  </a:lnTo>
                  <a:lnTo>
                    <a:pt x="74137" y="107398"/>
                  </a:lnTo>
                  <a:lnTo>
                    <a:pt x="74176" y="106846"/>
                  </a:lnTo>
                  <a:lnTo>
                    <a:pt x="74215" y="106312"/>
                  </a:lnTo>
                  <a:lnTo>
                    <a:pt x="74260" y="105760"/>
                  </a:lnTo>
                  <a:lnTo>
                    <a:pt x="74311" y="105208"/>
                  </a:lnTo>
                  <a:lnTo>
                    <a:pt x="74363" y="104656"/>
                  </a:lnTo>
                  <a:lnTo>
                    <a:pt x="74421" y="104103"/>
                  </a:lnTo>
                  <a:lnTo>
                    <a:pt x="74485" y="103551"/>
                  </a:lnTo>
                  <a:lnTo>
                    <a:pt x="74549" y="102999"/>
                  </a:lnTo>
                  <a:lnTo>
                    <a:pt x="74620" y="102447"/>
                  </a:lnTo>
                  <a:lnTo>
                    <a:pt x="74697" y="101895"/>
                  </a:lnTo>
                  <a:lnTo>
                    <a:pt x="74781" y="101342"/>
                  </a:lnTo>
                  <a:lnTo>
                    <a:pt x="74865" y="100790"/>
                  </a:lnTo>
                  <a:lnTo>
                    <a:pt x="74955" y="100238"/>
                  </a:lnTo>
                  <a:lnTo>
                    <a:pt x="75052" y="99686"/>
                  </a:lnTo>
                  <a:lnTo>
                    <a:pt x="75148" y="99134"/>
                  </a:lnTo>
                  <a:lnTo>
                    <a:pt x="75258" y="98582"/>
                  </a:lnTo>
                  <a:lnTo>
                    <a:pt x="75367" y="98029"/>
                  </a:lnTo>
                  <a:lnTo>
                    <a:pt x="75476" y="97477"/>
                  </a:lnTo>
                  <a:lnTo>
                    <a:pt x="75599" y="96925"/>
                  </a:lnTo>
                  <a:lnTo>
                    <a:pt x="75721" y="96373"/>
                  </a:lnTo>
                  <a:lnTo>
                    <a:pt x="75850" y="95821"/>
                  </a:lnTo>
                  <a:lnTo>
                    <a:pt x="75985" y="95269"/>
                  </a:lnTo>
                  <a:lnTo>
                    <a:pt x="76127" y="94716"/>
                  </a:lnTo>
                  <a:lnTo>
                    <a:pt x="76268" y="94164"/>
                  </a:lnTo>
                  <a:lnTo>
                    <a:pt x="76410" y="93649"/>
                  </a:lnTo>
                  <a:lnTo>
                    <a:pt x="76558" y="93133"/>
                  </a:lnTo>
                  <a:lnTo>
                    <a:pt x="76713" y="92637"/>
                  </a:lnTo>
                  <a:lnTo>
                    <a:pt x="76867" y="92158"/>
                  </a:lnTo>
                  <a:lnTo>
                    <a:pt x="77028" y="91698"/>
                  </a:lnTo>
                  <a:lnTo>
                    <a:pt x="77189" y="91256"/>
                  </a:lnTo>
                  <a:lnTo>
                    <a:pt x="77350" y="90814"/>
                  </a:lnTo>
                  <a:lnTo>
                    <a:pt x="77517" y="90391"/>
                  </a:lnTo>
                  <a:lnTo>
                    <a:pt x="77691" y="89986"/>
                  </a:lnTo>
                  <a:lnTo>
                    <a:pt x="77865" y="89581"/>
                  </a:lnTo>
                  <a:lnTo>
                    <a:pt x="78045" y="89213"/>
                  </a:lnTo>
                  <a:lnTo>
                    <a:pt x="78225" y="88845"/>
                  </a:lnTo>
                  <a:lnTo>
                    <a:pt x="78406" y="88495"/>
                  </a:lnTo>
                  <a:lnTo>
                    <a:pt x="78592" y="88164"/>
                  </a:lnTo>
                  <a:lnTo>
                    <a:pt x="78779" y="87833"/>
                  </a:lnTo>
                  <a:lnTo>
                    <a:pt x="78972" y="87520"/>
                  </a:lnTo>
                  <a:lnTo>
                    <a:pt x="79165" y="87225"/>
                  </a:lnTo>
                  <a:lnTo>
                    <a:pt x="79358" y="86949"/>
                  </a:lnTo>
                  <a:lnTo>
                    <a:pt x="79558" y="86673"/>
                  </a:lnTo>
                  <a:lnTo>
                    <a:pt x="79758" y="86415"/>
                  </a:lnTo>
                  <a:lnTo>
                    <a:pt x="79957" y="86176"/>
                  </a:lnTo>
                  <a:lnTo>
                    <a:pt x="80163" y="85937"/>
                  </a:lnTo>
                  <a:lnTo>
                    <a:pt x="80369" y="85716"/>
                  </a:lnTo>
                  <a:lnTo>
                    <a:pt x="80575" y="85513"/>
                  </a:lnTo>
                  <a:lnTo>
                    <a:pt x="80788" y="85329"/>
                  </a:lnTo>
                  <a:lnTo>
                    <a:pt x="81000" y="85145"/>
                  </a:lnTo>
                  <a:lnTo>
                    <a:pt x="81213" y="84980"/>
                  </a:lnTo>
                  <a:lnTo>
                    <a:pt x="81425" y="84832"/>
                  </a:lnTo>
                  <a:lnTo>
                    <a:pt x="81644" y="84685"/>
                  </a:lnTo>
                  <a:lnTo>
                    <a:pt x="81863" y="84556"/>
                  </a:lnTo>
                  <a:lnTo>
                    <a:pt x="82082" y="84446"/>
                  </a:lnTo>
                  <a:lnTo>
                    <a:pt x="82301" y="84336"/>
                  </a:lnTo>
                  <a:lnTo>
                    <a:pt x="82526" y="84243"/>
                  </a:lnTo>
                  <a:lnTo>
                    <a:pt x="82745" y="84170"/>
                  </a:lnTo>
                  <a:lnTo>
                    <a:pt x="82970" y="84096"/>
                  </a:lnTo>
                  <a:lnTo>
                    <a:pt x="83195" y="84041"/>
                  </a:lnTo>
                  <a:lnTo>
                    <a:pt x="83421" y="84004"/>
                  </a:lnTo>
                  <a:lnTo>
                    <a:pt x="83646" y="83967"/>
                  </a:lnTo>
                  <a:lnTo>
                    <a:pt x="83871" y="83949"/>
                  </a:lnTo>
                  <a:lnTo>
                    <a:pt x="84103" y="83931"/>
                  </a:lnTo>
                  <a:close/>
                  <a:moveTo>
                    <a:pt x="37828" y="89857"/>
                  </a:moveTo>
                  <a:lnTo>
                    <a:pt x="38221" y="89894"/>
                  </a:lnTo>
                  <a:lnTo>
                    <a:pt x="38607" y="89968"/>
                  </a:lnTo>
                  <a:lnTo>
                    <a:pt x="39000" y="90097"/>
                  </a:lnTo>
                  <a:lnTo>
                    <a:pt x="39386" y="90262"/>
                  </a:lnTo>
                  <a:lnTo>
                    <a:pt x="39766" y="90465"/>
                  </a:lnTo>
                  <a:lnTo>
                    <a:pt x="40152" y="90704"/>
                  </a:lnTo>
                  <a:lnTo>
                    <a:pt x="40526" y="90998"/>
                  </a:lnTo>
                  <a:lnTo>
                    <a:pt x="40899" y="91311"/>
                  </a:lnTo>
                  <a:lnTo>
                    <a:pt x="41273" y="91679"/>
                  </a:lnTo>
                  <a:lnTo>
                    <a:pt x="41640" y="92066"/>
                  </a:lnTo>
                  <a:lnTo>
                    <a:pt x="42000" y="92508"/>
                  </a:lnTo>
                  <a:lnTo>
                    <a:pt x="42354" y="92968"/>
                  </a:lnTo>
                  <a:lnTo>
                    <a:pt x="42708" y="93483"/>
                  </a:lnTo>
                  <a:lnTo>
                    <a:pt x="43056" y="94017"/>
                  </a:lnTo>
                  <a:lnTo>
                    <a:pt x="43397" y="94588"/>
                  </a:lnTo>
                  <a:lnTo>
                    <a:pt x="43725" y="95195"/>
                  </a:lnTo>
                  <a:lnTo>
                    <a:pt x="44054" y="95839"/>
                  </a:lnTo>
                  <a:lnTo>
                    <a:pt x="44376" y="96502"/>
                  </a:lnTo>
                  <a:lnTo>
                    <a:pt x="44691" y="97201"/>
                  </a:lnTo>
                  <a:lnTo>
                    <a:pt x="44994" y="97937"/>
                  </a:lnTo>
                  <a:lnTo>
                    <a:pt x="45296" y="98692"/>
                  </a:lnTo>
                  <a:lnTo>
                    <a:pt x="45586" y="99483"/>
                  </a:lnTo>
                  <a:lnTo>
                    <a:pt x="45863" y="100312"/>
                  </a:lnTo>
                  <a:lnTo>
                    <a:pt x="46140" y="101158"/>
                  </a:lnTo>
                  <a:lnTo>
                    <a:pt x="46397" y="102042"/>
                  </a:lnTo>
                  <a:lnTo>
                    <a:pt x="46655" y="102944"/>
                  </a:lnTo>
                  <a:lnTo>
                    <a:pt x="46899" y="103864"/>
                  </a:lnTo>
                  <a:lnTo>
                    <a:pt x="47131" y="104821"/>
                  </a:lnTo>
                  <a:lnTo>
                    <a:pt x="47356" y="105815"/>
                  </a:lnTo>
                  <a:lnTo>
                    <a:pt x="47569" y="106809"/>
                  </a:lnTo>
                  <a:lnTo>
                    <a:pt x="47768" y="107840"/>
                  </a:lnTo>
                  <a:lnTo>
                    <a:pt x="47961" y="108907"/>
                  </a:lnTo>
                  <a:lnTo>
                    <a:pt x="48135" y="109975"/>
                  </a:lnTo>
                  <a:lnTo>
                    <a:pt x="48303" y="111079"/>
                  </a:lnTo>
                  <a:lnTo>
                    <a:pt x="48457" y="112202"/>
                  </a:lnTo>
                  <a:lnTo>
                    <a:pt x="48599" y="113343"/>
                  </a:lnTo>
                  <a:lnTo>
                    <a:pt x="48728" y="114503"/>
                  </a:lnTo>
                  <a:lnTo>
                    <a:pt x="48837" y="115681"/>
                  </a:lnTo>
                  <a:lnTo>
                    <a:pt x="48940" y="116877"/>
                  </a:lnTo>
                  <a:lnTo>
                    <a:pt x="49030" y="118092"/>
                  </a:lnTo>
                  <a:lnTo>
                    <a:pt x="49062" y="118699"/>
                  </a:lnTo>
                  <a:lnTo>
                    <a:pt x="49101" y="119325"/>
                  </a:lnTo>
                  <a:lnTo>
                    <a:pt x="49127" y="119951"/>
                  </a:lnTo>
                  <a:lnTo>
                    <a:pt x="49159" y="120577"/>
                  </a:lnTo>
                  <a:lnTo>
                    <a:pt x="49178" y="121221"/>
                  </a:lnTo>
                  <a:lnTo>
                    <a:pt x="49197" y="121847"/>
                  </a:lnTo>
                  <a:lnTo>
                    <a:pt x="49210" y="122491"/>
                  </a:lnTo>
                  <a:lnTo>
                    <a:pt x="49223" y="123135"/>
                  </a:lnTo>
                  <a:lnTo>
                    <a:pt x="49223" y="123411"/>
                  </a:lnTo>
                  <a:lnTo>
                    <a:pt x="49217" y="123650"/>
                  </a:lnTo>
                  <a:lnTo>
                    <a:pt x="49197" y="123908"/>
                  </a:lnTo>
                  <a:lnTo>
                    <a:pt x="49172" y="124129"/>
                  </a:lnTo>
                  <a:lnTo>
                    <a:pt x="49140" y="124350"/>
                  </a:lnTo>
                  <a:lnTo>
                    <a:pt x="49094" y="124552"/>
                  </a:lnTo>
                  <a:lnTo>
                    <a:pt x="49049" y="124736"/>
                  </a:lnTo>
                  <a:lnTo>
                    <a:pt x="48991" y="124902"/>
                  </a:lnTo>
                  <a:lnTo>
                    <a:pt x="48934" y="125068"/>
                  </a:lnTo>
                  <a:lnTo>
                    <a:pt x="48869" y="125196"/>
                  </a:lnTo>
                  <a:lnTo>
                    <a:pt x="48798" y="125325"/>
                  </a:lnTo>
                  <a:lnTo>
                    <a:pt x="48721" y="125454"/>
                  </a:lnTo>
                  <a:lnTo>
                    <a:pt x="48644" y="125546"/>
                  </a:lnTo>
                  <a:lnTo>
                    <a:pt x="48560" y="125638"/>
                  </a:lnTo>
                  <a:lnTo>
                    <a:pt x="48483" y="125693"/>
                  </a:lnTo>
                  <a:lnTo>
                    <a:pt x="48393" y="125749"/>
                  </a:lnTo>
                  <a:lnTo>
                    <a:pt x="48373" y="126742"/>
                  </a:lnTo>
                  <a:lnTo>
                    <a:pt x="48341" y="127718"/>
                  </a:lnTo>
                  <a:lnTo>
                    <a:pt x="48290" y="128657"/>
                  </a:lnTo>
                  <a:lnTo>
                    <a:pt x="48232" y="129595"/>
                  </a:lnTo>
                  <a:lnTo>
                    <a:pt x="48155" y="130497"/>
                  </a:lnTo>
                  <a:lnTo>
                    <a:pt x="48064" y="131399"/>
                  </a:lnTo>
                  <a:lnTo>
                    <a:pt x="47968" y="132264"/>
                  </a:lnTo>
                  <a:lnTo>
                    <a:pt x="47852" y="133111"/>
                  </a:lnTo>
                  <a:lnTo>
                    <a:pt x="47730" y="133939"/>
                  </a:lnTo>
                  <a:lnTo>
                    <a:pt x="47594" y="134749"/>
                  </a:lnTo>
                  <a:lnTo>
                    <a:pt x="47446" y="135540"/>
                  </a:lnTo>
                  <a:lnTo>
                    <a:pt x="47292" y="136295"/>
                  </a:lnTo>
                  <a:lnTo>
                    <a:pt x="47118" y="137031"/>
                  </a:lnTo>
                  <a:lnTo>
                    <a:pt x="46944" y="137749"/>
                  </a:lnTo>
                  <a:lnTo>
                    <a:pt x="46751" y="138449"/>
                  </a:lnTo>
                  <a:lnTo>
                    <a:pt x="46558" y="139111"/>
                  </a:lnTo>
                  <a:lnTo>
                    <a:pt x="46352" y="139755"/>
                  </a:lnTo>
                  <a:lnTo>
                    <a:pt x="46133" y="140363"/>
                  </a:lnTo>
                  <a:lnTo>
                    <a:pt x="45908" y="140970"/>
                  </a:lnTo>
                  <a:lnTo>
                    <a:pt x="45676" y="141541"/>
                  </a:lnTo>
                  <a:lnTo>
                    <a:pt x="45431" y="142075"/>
                  </a:lnTo>
                  <a:lnTo>
                    <a:pt x="45187" y="142590"/>
                  </a:lnTo>
                  <a:lnTo>
                    <a:pt x="44929" y="143087"/>
                  </a:lnTo>
                  <a:lnTo>
                    <a:pt x="44665" y="143547"/>
                  </a:lnTo>
                  <a:lnTo>
                    <a:pt x="44401" y="143970"/>
                  </a:lnTo>
                  <a:lnTo>
                    <a:pt x="44125" y="144375"/>
                  </a:lnTo>
                  <a:lnTo>
                    <a:pt x="43841" y="144762"/>
                  </a:lnTo>
                  <a:lnTo>
                    <a:pt x="43552" y="145111"/>
                  </a:lnTo>
                  <a:lnTo>
                    <a:pt x="43262" y="145424"/>
                  </a:lnTo>
                  <a:lnTo>
                    <a:pt x="42966" y="145719"/>
                  </a:lnTo>
                  <a:lnTo>
                    <a:pt x="42663" y="145977"/>
                  </a:lnTo>
                  <a:lnTo>
                    <a:pt x="42354" y="146216"/>
                  </a:lnTo>
                  <a:lnTo>
                    <a:pt x="42193" y="146566"/>
                  </a:lnTo>
                  <a:lnTo>
                    <a:pt x="42109" y="146731"/>
                  </a:lnTo>
                  <a:lnTo>
                    <a:pt x="42064" y="146805"/>
                  </a:lnTo>
                  <a:lnTo>
                    <a:pt x="42013" y="146860"/>
                  </a:lnTo>
                  <a:lnTo>
                    <a:pt x="41820" y="147118"/>
                  </a:lnTo>
                  <a:lnTo>
                    <a:pt x="41620" y="147357"/>
                  </a:lnTo>
                  <a:lnTo>
                    <a:pt x="41427" y="147578"/>
                  </a:lnTo>
                  <a:lnTo>
                    <a:pt x="41228" y="147762"/>
                  </a:lnTo>
                  <a:lnTo>
                    <a:pt x="41028" y="147946"/>
                  </a:lnTo>
                  <a:lnTo>
                    <a:pt x="40822" y="148075"/>
                  </a:lnTo>
                  <a:lnTo>
                    <a:pt x="40622" y="148204"/>
                  </a:lnTo>
                  <a:lnTo>
                    <a:pt x="40416" y="148296"/>
                  </a:lnTo>
                  <a:lnTo>
                    <a:pt x="40210" y="148388"/>
                  </a:lnTo>
                  <a:lnTo>
                    <a:pt x="40011" y="148443"/>
                  </a:lnTo>
                  <a:lnTo>
                    <a:pt x="39805" y="148480"/>
                  </a:lnTo>
                  <a:lnTo>
                    <a:pt x="39393" y="148480"/>
                  </a:lnTo>
                  <a:lnTo>
                    <a:pt x="39187" y="148443"/>
                  </a:lnTo>
                  <a:lnTo>
                    <a:pt x="38981" y="148406"/>
                  </a:lnTo>
                  <a:lnTo>
                    <a:pt x="38781" y="148332"/>
                  </a:lnTo>
                  <a:lnTo>
                    <a:pt x="38549" y="148461"/>
                  </a:lnTo>
                  <a:lnTo>
                    <a:pt x="38318" y="148590"/>
                  </a:lnTo>
                  <a:lnTo>
                    <a:pt x="38092" y="148682"/>
                  </a:lnTo>
                  <a:lnTo>
                    <a:pt x="37861" y="148774"/>
                  </a:lnTo>
                  <a:lnTo>
                    <a:pt x="37635" y="148848"/>
                  </a:lnTo>
                  <a:lnTo>
                    <a:pt x="37416" y="148903"/>
                  </a:lnTo>
                  <a:lnTo>
                    <a:pt x="37191" y="148940"/>
                  </a:lnTo>
                  <a:lnTo>
                    <a:pt x="36972" y="148977"/>
                  </a:lnTo>
                  <a:lnTo>
                    <a:pt x="36753" y="148995"/>
                  </a:lnTo>
                  <a:lnTo>
                    <a:pt x="36541" y="148995"/>
                  </a:lnTo>
                  <a:lnTo>
                    <a:pt x="36322" y="148977"/>
                  </a:lnTo>
                  <a:lnTo>
                    <a:pt x="36109" y="148940"/>
                  </a:lnTo>
                  <a:lnTo>
                    <a:pt x="35903" y="148903"/>
                  </a:lnTo>
                  <a:lnTo>
                    <a:pt x="35691" y="148848"/>
                  </a:lnTo>
                  <a:lnTo>
                    <a:pt x="35485" y="148793"/>
                  </a:lnTo>
                  <a:lnTo>
                    <a:pt x="35279" y="148701"/>
                  </a:lnTo>
                  <a:lnTo>
                    <a:pt x="35073" y="148609"/>
                  </a:lnTo>
                  <a:lnTo>
                    <a:pt x="34873" y="148517"/>
                  </a:lnTo>
                  <a:lnTo>
                    <a:pt x="34674" y="148388"/>
                  </a:lnTo>
                  <a:lnTo>
                    <a:pt x="34474" y="148259"/>
                  </a:lnTo>
                  <a:lnTo>
                    <a:pt x="34281" y="148130"/>
                  </a:lnTo>
                  <a:lnTo>
                    <a:pt x="34088" y="147964"/>
                  </a:lnTo>
                  <a:lnTo>
                    <a:pt x="33895" y="147799"/>
                  </a:lnTo>
                  <a:lnTo>
                    <a:pt x="33708" y="147633"/>
                  </a:lnTo>
                  <a:lnTo>
                    <a:pt x="33521" y="147431"/>
                  </a:lnTo>
                  <a:lnTo>
                    <a:pt x="33335" y="147228"/>
                  </a:lnTo>
                  <a:lnTo>
                    <a:pt x="33148" y="147026"/>
                  </a:lnTo>
                  <a:lnTo>
                    <a:pt x="32968" y="146805"/>
                  </a:lnTo>
                  <a:lnTo>
                    <a:pt x="32794" y="146566"/>
                  </a:lnTo>
                  <a:lnTo>
                    <a:pt x="32614" y="146326"/>
                  </a:lnTo>
                  <a:lnTo>
                    <a:pt x="32440" y="146069"/>
                  </a:lnTo>
                  <a:lnTo>
                    <a:pt x="32273" y="145811"/>
                  </a:lnTo>
                  <a:lnTo>
                    <a:pt x="32099" y="145535"/>
                  </a:lnTo>
                  <a:lnTo>
                    <a:pt x="31931" y="145259"/>
                  </a:lnTo>
                  <a:lnTo>
                    <a:pt x="31770" y="144964"/>
                  </a:lnTo>
                  <a:lnTo>
                    <a:pt x="31609" y="144651"/>
                  </a:lnTo>
                  <a:lnTo>
                    <a:pt x="31449" y="144338"/>
                  </a:lnTo>
                  <a:lnTo>
                    <a:pt x="31288" y="144026"/>
                  </a:lnTo>
                  <a:lnTo>
                    <a:pt x="31133" y="143694"/>
                  </a:lnTo>
                  <a:lnTo>
                    <a:pt x="30979" y="143363"/>
                  </a:lnTo>
                  <a:lnTo>
                    <a:pt x="30831" y="143013"/>
                  </a:lnTo>
                  <a:lnTo>
                    <a:pt x="30682" y="142645"/>
                  </a:lnTo>
                  <a:lnTo>
                    <a:pt x="30399" y="141909"/>
                  </a:lnTo>
                  <a:lnTo>
                    <a:pt x="30122" y="141154"/>
                  </a:lnTo>
                  <a:lnTo>
                    <a:pt x="29852" y="140344"/>
                  </a:lnTo>
                  <a:lnTo>
                    <a:pt x="29601" y="139516"/>
                  </a:lnTo>
                  <a:lnTo>
                    <a:pt x="29356" y="138651"/>
                  </a:lnTo>
                  <a:lnTo>
                    <a:pt x="29118" y="137768"/>
                  </a:lnTo>
                  <a:lnTo>
                    <a:pt x="28899" y="136866"/>
                  </a:lnTo>
                  <a:lnTo>
                    <a:pt x="28687" y="135927"/>
                  </a:lnTo>
                  <a:lnTo>
                    <a:pt x="28487" y="134970"/>
                  </a:lnTo>
                  <a:lnTo>
                    <a:pt x="28307" y="133994"/>
                  </a:lnTo>
                  <a:lnTo>
                    <a:pt x="28127" y="133000"/>
                  </a:lnTo>
                  <a:lnTo>
                    <a:pt x="27966" y="131988"/>
                  </a:lnTo>
                  <a:lnTo>
                    <a:pt x="27818" y="130957"/>
                  </a:lnTo>
                  <a:lnTo>
                    <a:pt x="27682" y="129908"/>
                  </a:lnTo>
                  <a:lnTo>
                    <a:pt x="27560" y="128841"/>
                  </a:lnTo>
                  <a:lnTo>
                    <a:pt x="27451" y="127773"/>
                  </a:lnTo>
                  <a:lnTo>
                    <a:pt x="27354" y="126687"/>
                  </a:lnTo>
                  <a:lnTo>
                    <a:pt x="27270" y="125583"/>
                  </a:lnTo>
                  <a:lnTo>
                    <a:pt x="27200" y="124479"/>
                  </a:lnTo>
                  <a:lnTo>
                    <a:pt x="27142" y="123374"/>
                  </a:lnTo>
                  <a:lnTo>
                    <a:pt x="27103" y="122251"/>
                  </a:lnTo>
                  <a:lnTo>
                    <a:pt x="27077" y="121129"/>
                  </a:lnTo>
                  <a:lnTo>
                    <a:pt x="27064" y="120006"/>
                  </a:lnTo>
                  <a:lnTo>
                    <a:pt x="27064" y="118865"/>
                  </a:lnTo>
                  <a:lnTo>
                    <a:pt x="27084" y="117742"/>
                  </a:lnTo>
                  <a:lnTo>
                    <a:pt x="27116" y="116619"/>
                  </a:lnTo>
                  <a:lnTo>
                    <a:pt x="27135" y="116049"/>
                  </a:lnTo>
                  <a:lnTo>
                    <a:pt x="27161" y="115478"/>
                  </a:lnTo>
                  <a:lnTo>
                    <a:pt x="27193" y="114926"/>
                  </a:lnTo>
                  <a:lnTo>
                    <a:pt x="27225" y="114355"/>
                  </a:lnTo>
                  <a:lnTo>
                    <a:pt x="27264" y="113803"/>
                  </a:lnTo>
                  <a:lnTo>
                    <a:pt x="27303" y="113251"/>
                  </a:lnTo>
                  <a:lnTo>
                    <a:pt x="27348" y="112680"/>
                  </a:lnTo>
                  <a:lnTo>
                    <a:pt x="27399" y="112128"/>
                  </a:lnTo>
                  <a:lnTo>
                    <a:pt x="27451" y="111576"/>
                  </a:lnTo>
                  <a:lnTo>
                    <a:pt x="27509" y="111024"/>
                  </a:lnTo>
                  <a:lnTo>
                    <a:pt x="27567" y="110472"/>
                  </a:lnTo>
                  <a:lnTo>
                    <a:pt x="27637" y="109920"/>
                  </a:lnTo>
                  <a:lnTo>
                    <a:pt x="27702" y="109386"/>
                  </a:lnTo>
                  <a:lnTo>
                    <a:pt x="27779" y="108834"/>
                  </a:lnTo>
                  <a:lnTo>
                    <a:pt x="27856" y="108300"/>
                  </a:lnTo>
                  <a:lnTo>
                    <a:pt x="27940" y="107766"/>
                  </a:lnTo>
                  <a:lnTo>
                    <a:pt x="28024" y="107232"/>
                  </a:lnTo>
                  <a:lnTo>
                    <a:pt x="28114" y="106699"/>
                  </a:lnTo>
                  <a:lnTo>
                    <a:pt x="28210" y="106183"/>
                  </a:lnTo>
                  <a:lnTo>
                    <a:pt x="28313" y="105649"/>
                  </a:lnTo>
                  <a:lnTo>
                    <a:pt x="28416" y="105134"/>
                  </a:lnTo>
                  <a:lnTo>
                    <a:pt x="28519" y="104619"/>
                  </a:lnTo>
                  <a:lnTo>
                    <a:pt x="28635" y="104122"/>
                  </a:lnTo>
                  <a:lnTo>
                    <a:pt x="28751" y="103606"/>
                  </a:lnTo>
                  <a:lnTo>
                    <a:pt x="28873" y="103109"/>
                  </a:lnTo>
                  <a:lnTo>
                    <a:pt x="28996" y="102612"/>
                  </a:lnTo>
                  <a:lnTo>
                    <a:pt x="29124" y="102116"/>
                  </a:lnTo>
                  <a:lnTo>
                    <a:pt x="29260" y="101637"/>
                  </a:lnTo>
                  <a:lnTo>
                    <a:pt x="29401" y="101158"/>
                  </a:lnTo>
                  <a:lnTo>
                    <a:pt x="29543" y="100680"/>
                  </a:lnTo>
                  <a:lnTo>
                    <a:pt x="29691" y="100201"/>
                  </a:lnTo>
                  <a:lnTo>
                    <a:pt x="29846" y="99741"/>
                  </a:lnTo>
                  <a:lnTo>
                    <a:pt x="30000" y="99281"/>
                  </a:lnTo>
                  <a:lnTo>
                    <a:pt x="30167" y="98839"/>
                  </a:lnTo>
                  <a:lnTo>
                    <a:pt x="30341" y="98361"/>
                  </a:lnTo>
                  <a:lnTo>
                    <a:pt x="30521" y="97901"/>
                  </a:lnTo>
                  <a:lnTo>
                    <a:pt x="30695" y="97459"/>
                  </a:lnTo>
                  <a:lnTo>
                    <a:pt x="30876" y="97017"/>
                  </a:lnTo>
                  <a:lnTo>
                    <a:pt x="31062" y="96612"/>
                  </a:lnTo>
                  <a:lnTo>
                    <a:pt x="31243" y="96207"/>
                  </a:lnTo>
                  <a:lnTo>
                    <a:pt x="31423" y="95802"/>
                  </a:lnTo>
                  <a:lnTo>
                    <a:pt x="31609" y="95434"/>
                  </a:lnTo>
                  <a:lnTo>
                    <a:pt x="31796" y="95066"/>
                  </a:lnTo>
                  <a:lnTo>
                    <a:pt x="31983" y="94716"/>
                  </a:lnTo>
                  <a:lnTo>
                    <a:pt x="32170" y="94385"/>
                  </a:lnTo>
                  <a:lnTo>
                    <a:pt x="32356" y="94054"/>
                  </a:lnTo>
                  <a:lnTo>
                    <a:pt x="32549" y="93741"/>
                  </a:lnTo>
                  <a:lnTo>
                    <a:pt x="32736" y="93428"/>
                  </a:lnTo>
                  <a:lnTo>
                    <a:pt x="32929" y="93152"/>
                  </a:lnTo>
                  <a:lnTo>
                    <a:pt x="33122" y="92876"/>
                  </a:lnTo>
                  <a:lnTo>
                    <a:pt x="33315" y="92618"/>
                  </a:lnTo>
                  <a:lnTo>
                    <a:pt x="33509" y="92360"/>
                  </a:lnTo>
                  <a:lnTo>
                    <a:pt x="33702" y="92121"/>
                  </a:lnTo>
                  <a:lnTo>
                    <a:pt x="33895" y="91900"/>
                  </a:lnTo>
                  <a:lnTo>
                    <a:pt x="34088" y="91679"/>
                  </a:lnTo>
                  <a:lnTo>
                    <a:pt x="34281" y="91477"/>
                  </a:lnTo>
                  <a:lnTo>
                    <a:pt x="34481" y="91293"/>
                  </a:lnTo>
                  <a:lnTo>
                    <a:pt x="34674" y="91109"/>
                  </a:lnTo>
                  <a:lnTo>
                    <a:pt x="34867" y="90962"/>
                  </a:lnTo>
                  <a:lnTo>
                    <a:pt x="35067" y="90796"/>
                  </a:lnTo>
                  <a:lnTo>
                    <a:pt x="35266" y="90667"/>
                  </a:lnTo>
                  <a:lnTo>
                    <a:pt x="35459" y="90520"/>
                  </a:lnTo>
                  <a:lnTo>
                    <a:pt x="35659" y="90409"/>
                  </a:lnTo>
                  <a:lnTo>
                    <a:pt x="35852" y="90299"/>
                  </a:lnTo>
                  <a:lnTo>
                    <a:pt x="36052" y="90207"/>
                  </a:lnTo>
                  <a:lnTo>
                    <a:pt x="36251" y="90115"/>
                  </a:lnTo>
                  <a:lnTo>
                    <a:pt x="36451" y="90060"/>
                  </a:lnTo>
                  <a:lnTo>
                    <a:pt x="36644" y="89986"/>
                  </a:lnTo>
                  <a:lnTo>
                    <a:pt x="37043" y="89894"/>
                  </a:lnTo>
                  <a:lnTo>
                    <a:pt x="37436" y="89857"/>
                  </a:lnTo>
                  <a:close/>
                  <a:moveTo>
                    <a:pt x="124906" y="87925"/>
                  </a:moveTo>
                  <a:lnTo>
                    <a:pt x="125137" y="87943"/>
                  </a:lnTo>
                  <a:lnTo>
                    <a:pt x="125369" y="87961"/>
                  </a:lnTo>
                  <a:lnTo>
                    <a:pt x="125601" y="87998"/>
                  </a:lnTo>
                  <a:lnTo>
                    <a:pt x="125826" y="88035"/>
                  </a:lnTo>
                  <a:lnTo>
                    <a:pt x="126058" y="88090"/>
                  </a:lnTo>
                  <a:lnTo>
                    <a:pt x="126290" y="88146"/>
                  </a:lnTo>
                  <a:lnTo>
                    <a:pt x="126515" y="88238"/>
                  </a:lnTo>
                  <a:lnTo>
                    <a:pt x="126747" y="88311"/>
                  </a:lnTo>
                  <a:lnTo>
                    <a:pt x="126972" y="88422"/>
                  </a:lnTo>
                  <a:lnTo>
                    <a:pt x="127198" y="88532"/>
                  </a:lnTo>
                  <a:lnTo>
                    <a:pt x="127429" y="88642"/>
                  </a:lnTo>
                  <a:lnTo>
                    <a:pt x="127655" y="88771"/>
                  </a:lnTo>
                  <a:lnTo>
                    <a:pt x="127880" y="88919"/>
                  </a:lnTo>
                  <a:lnTo>
                    <a:pt x="128099" y="89084"/>
                  </a:lnTo>
                  <a:lnTo>
                    <a:pt x="128324" y="89231"/>
                  </a:lnTo>
                  <a:lnTo>
                    <a:pt x="128543" y="89416"/>
                  </a:lnTo>
                  <a:lnTo>
                    <a:pt x="128768" y="89600"/>
                  </a:lnTo>
                  <a:lnTo>
                    <a:pt x="128987" y="89802"/>
                  </a:lnTo>
                  <a:lnTo>
                    <a:pt x="129206" y="90005"/>
                  </a:lnTo>
                  <a:lnTo>
                    <a:pt x="129425" y="90225"/>
                  </a:lnTo>
                  <a:lnTo>
                    <a:pt x="129637" y="90465"/>
                  </a:lnTo>
                  <a:lnTo>
                    <a:pt x="129850" y="90704"/>
                  </a:lnTo>
                  <a:lnTo>
                    <a:pt x="130062" y="90943"/>
                  </a:lnTo>
                  <a:lnTo>
                    <a:pt x="130275" y="91219"/>
                  </a:lnTo>
                  <a:lnTo>
                    <a:pt x="130487" y="91477"/>
                  </a:lnTo>
                  <a:lnTo>
                    <a:pt x="130693" y="91771"/>
                  </a:lnTo>
                  <a:lnTo>
                    <a:pt x="130899" y="92066"/>
                  </a:lnTo>
                  <a:lnTo>
                    <a:pt x="131099" y="92379"/>
                  </a:lnTo>
                  <a:lnTo>
                    <a:pt x="131401" y="92857"/>
                  </a:lnTo>
                  <a:lnTo>
                    <a:pt x="131698" y="93373"/>
                  </a:lnTo>
                  <a:lnTo>
                    <a:pt x="131987" y="93925"/>
                  </a:lnTo>
                  <a:lnTo>
                    <a:pt x="132277" y="94514"/>
                  </a:lnTo>
                  <a:lnTo>
                    <a:pt x="132554" y="95140"/>
                  </a:lnTo>
                  <a:lnTo>
                    <a:pt x="132831" y="95784"/>
                  </a:lnTo>
                  <a:lnTo>
                    <a:pt x="133101" y="96465"/>
                  </a:lnTo>
                  <a:lnTo>
                    <a:pt x="133359" y="97183"/>
                  </a:lnTo>
                  <a:lnTo>
                    <a:pt x="133610" y="97919"/>
                  </a:lnTo>
                  <a:lnTo>
                    <a:pt x="133854" y="98674"/>
                  </a:lnTo>
                  <a:lnTo>
                    <a:pt x="134092" y="99447"/>
                  </a:lnTo>
                  <a:lnTo>
                    <a:pt x="134311" y="100257"/>
                  </a:lnTo>
                  <a:lnTo>
                    <a:pt x="134530" y="101066"/>
                  </a:lnTo>
                  <a:lnTo>
                    <a:pt x="134730" y="101913"/>
                  </a:lnTo>
                  <a:lnTo>
                    <a:pt x="134916" y="102778"/>
                  </a:lnTo>
                  <a:lnTo>
                    <a:pt x="135090" y="103643"/>
                  </a:lnTo>
                  <a:lnTo>
                    <a:pt x="135258" y="104545"/>
                  </a:lnTo>
                  <a:lnTo>
                    <a:pt x="135406" y="105447"/>
                  </a:lnTo>
                  <a:lnTo>
                    <a:pt x="135470" y="105907"/>
                  </a:lnTo>
                  <a:lnTo>
                    <a:pt x="135534" y="106367"/>
                  </a:lnTo>
                  <a:lnTo>
                    <a:pt x="135592" y="106827"/>
                  </a:lnTo>
                  <a:lnTo>
                    <a:pt x="135650" y="107288"/>
                  </a:lnTo>
                  <a:lnTo>
                    <a:pt x="135702" y="107766"/>
                  </a:lnTo>
                  <a:lnTo>
                    <a:pt x="135753" y="108226"/>
                  </a:lnTo>
                  <a:lnTo>
                    <a:pt x="135798" y="108705"/>
                  </a:lnTo>
                  <a:lnTo>
                    <a:pt x="135837" y="109183"/>
                  </a:lnTo>
                  <a:lnTo>
                    <a:pt x="135869" y="109662"/>
                  </a:lnTo>
                  <a:lnTo>
                    <a:pt x="135901" y="110122"/>
                  </a:lnTo>
                  <a:lnTo>
                    <a:pt x="135927" y="110619"/>
                  </a:lnTo>
                  <a:lnTo>
                    <a:pt x="135946" y="111098"/>
                  </a:lnTo>
                  <a:lnTo>
                    <a:pt x="135959" y="111576"/>
                  </a:lnTo>
                  <a:lnTo>
                    <a:pt x="135972" y="112055"/>
                  </a:lnTo>
                  <a:lnTo>
                    <a:pt x="135979" y="112533"/>
                  </a:lnTo>
                  <a:lnTo>
                    <a:pt x="135979" y="113012"/>
                  </a:lnTo>
                  <a:lnTo>
                    <a:pt x="135979" y="113509"/>
                  </a:lnTo>
                  <a:lnTo>
                    <a:pt x="135966" y="113987"/>
                  </a:lnTo>
                  <a:lnTo>
                    <a:pt x="135953" y="114466"/>
                  </a:lnTo>
                  <a:lnTo>
                    <a:pt x="135934" y="114963"/>
                  </a:lnTo>
                  <a:lnTo>
                    <a:pt x="135908" y="115441"/>
                  </a:lnTo>
                  <a:lnTo>
                    <a:pt x="135876" y="115920"/>
                  </a:lnTo>
                  <a:lnTo>
                    <a:pt x="135837" y="116398"/>
                  </a:lnTo>
                  <a:lnTo>
                    <a:pt x="135798" y="116877"/>
                  </a:lnTo>
                  <a:lnTo>
                    <a:pt x="135747" y="117356"/>
                  </a:lnTo>
                  <a:lnTo>
                    <a:pt x="135695" y="117852"/>
                  </a:lnTo>
                  <a:lnTo>
                    <a:pt x="135631" y="118313"/>
                  </a:lnTo>
                  <a:lnTo>
                    <a:pt x="135567" y="118791"/>
                  </a:lnTo>
                  <a:lnTo>
                    <a:pt x="135637" y="119564"/>
                  </a:lnTo>
                  <a:lnTo>
                    <a:pt x="135702" y="120337"/>
                  </a:lnTo>
                  <a:lnTo>
                    <a:pt x="135760" y="121110"/>
                  </a:lnTo>
                  <a:lnTo>
                    <a:pt x="135811" y="121883"/>
                  </a:lnTo>
                  <a:lnTo>
                    <a:pt x="135850" y="122656"/>
                  </a:lnTo>
                  <a:lnTo>
                    <a:pt x="135882" y="123429"/>
                  </a:lnTo>
                  <a:lnTo>
                    <a:pt x="135901" y="124221"/>
                  </a:lnTo>
                  <a:lnTo>
                    <a:pt x="135908" y="125012"/>
                  </a:lnTo>
                  <a:lnTo>
                    <a:pt x="135908" y="125638"/>
                  </a:lnTo>
                  <a:lnTo>
                    <a:pt x="135901" y="126264"/>
                  </a:lnTo>
                  <a:lnTo>
                    <a:pt x="135882" y="126890"/>
                  </a:lnTo>
                  <a:lnTo>
                    <a:pt x="135863" y="127516"/>
                  </a:lnTo>
                  <a:lnTo>
                    <a:pt x="135837" y="128141"/>
                  </a:lnTo>
                  <a:lnTo>
                    <a:pt x="135811" y="128767"/>
                  </a:lnTo>
                  <a:lnTo>
                    <a:pt x="135773" y="129375"/>
                  </a:lnTo>
                  <a:lnTo>
                    <a:pt x="135728" y="130000"/>
                  </a:lnTo>
                  <a:lnTo>
                    <a:pt x="135683" y="130608"/>
                  </a:lnTo>
                  <a:lnTo>
                    <a:pt x="135625" y="131215"/>
                  </a:lnTo>
                  <a:lnTo>
                    <a:pt x="135567" y="131822"/>
                  </a:lnTo>
                  <a:lnTo>
                    <a:pt x="135502" y="132411"/>
                  </a:lnTo>
                  <a:lnTo>
                    <a:pt x="135438" y="133000"/>
                  </a:lnTo>
                  <a:lnTo>
                    <a:pt x="135361" y="133589"/>
                  </a:lnTo>
                  <a:lnTo>
                    <a:pt x="135283" y="134178"/>
                  </a:lnTo>
                  <a:lnTo>
                    <a:pt x="135193" y="134749"/>
                  </a:lnTo>
                  <a:lnTo>
                    <a:pt x="135110" y="135320"/>
                  </a:lnTo>
                  <a:lnTo>
                    <a:pt x="135013" y="135890"/>
                  </a:lnTo>
                  <a:lnTo>
                    <a:pt x="134916" y="136442"/>
                  </a:lnTo>
                  <a:lnTo>
                    <a:pt x="134813" y="136995"/>
                  </a:lnTo>
                  <a:lnTo>
                    <a:pt x="134704" y="137547"/>
                  </a:lnTo>
                  <a:lnTo>
                    <a:pt x="134588" y="138080"/>
                  </a:lnTo>
                  <a:lnTo>
                    <a:pt x="134472" y="138614"/>
                  </a:lnTo>
                  <a:lnTo>
                    <a:pt x="134350" y="139130"/>
                  </a:lnTo>
                  <a:lnTo>
                    <a:pt x="134228" y="139627"/>
                  </a:lnTo>
                  <a:lnTo>
                    <a:pt x="134099" y="140142"/>
                  </a:lnTo>
                  <a:lnTo>
                    <a:pt x="133964" y="140620"/>
                  </a:lnTo>
                  <a:lnTo>
                    <a:pt x="133822" y="141099"/>
                  </a:lnTo>
                  <a:lnTo>
                    <a:pt x="133687" y="141578"/>
                  </a:lnTo>
                  <a:lnTo>
                    <a:pt x="133539" y="142038"/>
                  </a:lnTo>
                  <a:lnTo>
                    <a:pt x="133391" y="142479"/>
                  </a:lnTo>
                  <a:lnTo>
                    <a:pt x="133236" y="142921"/>
                  </a:lnTo>
                  <a:lnTo>
                    <a:pt x="133082" y="143345"/>
                  </a:lnTo>
                  <a:lnTo>
                    <a:pt x="132921" y="143768"/>
                  </a:lnTo>
                  <a:lnTo>
                    <a:pt x="132760" y="144173"/>
                  </a:lnTo>
                  <a:lnTo>
                    <a:pt x="132592" y="144559"/>
                  </a:lnTo>
                  <a:lnTo>
                    <a:pt x="132419" y="144927"/>
                  </a:lnTo>
                  <a:lnTo>
                    <a:pt x="132245" y="145296"/>
                  </a:lnTo>
                  <a:lnTo>
                    <a:pt x="132071" y="145645"/>
                  </a:lnTo>
                  <a:lnTo>
                    <a:pt x="131891" y="145977"/>
                  </a:lnTo>
                  <a:lnTo>
                    <a:pt x="131710" y="146308"/>
                  </a:lnTo>
                  <a:lnTo>
                    <a:pt x="131524" y="146621"/>
                  </a:lnTo>
                  <a:lnTo>
                    <a:pt x="131337" y="146915"/>
                  </a:lnTo>
                  <a:lnTo>
                    <a:pt x="131144" y="147191"/>
                  </a:lnTo>
                  <a:lnTo>
                    <a:pt x="130951" y="147449"/>
                  </a:lnTo>
                  <a:lnTo>
                    <a:pt x="130758" y="147688"/>
                  </a:lnTo>
                  <a:lnTo>
                    <a:pt x="130558" y="147928"/>
                  </a:lnTo>
                  <a:lnTo>
                    <a:pt x="130358" y="148130"/>
                  </a:lnTo>
                  <a:lnTo>
                    <a:pt x="130159" y="148332"/>
                  </a:lnTo>
                  <a:lnTo>
                    <a:pt x="129953" y="148498"/>
                  </a:lnTo>
                  <a:lnTo>
                    <a:pt x="129747" y="148664"/>
                  </a:lnTo>
                  <a:lnTo>
                    <a:pt x="129534" y="148811"/>
                  </a:lnTo>
                  <a:lnTo>
                    <a:pt x="129322" y="148940"/>
                  </a:lnTo>
                  <a:lnTo>
                    <a:pt x="129110" y="149032"/>
                  </a:lnTo>
                  <a:lnTo>
                    <a:pt x="128897" y="149124"/>
                  </a:lnTo>
                  <a:lnTo>
                    <a:pt x="128678" y="149198"/>
                  </a:lnTo>
                  <a:lnTo>
                    <a:pt x="128459" y="149234"/>
                  </a:lnTo>
                  <a:lnTo>
                    <a:pt x="128240" y="149271"/>
                  </a:lnTo>
                  <a:lnTo>
                    <a:pt x="128022" y="149271"/>
                  </a:lnTo>
                  <a:lnTo>
                    <a:pt x="127796" y="149253"/>
                  </a:lnTo>
                  <a:lnTo>
                    <a:pt x="127571" y="149216"/>
                  </a:lnTo>
                  <a:lnTo>
                    <a:pt x="127346" y="149161"/>
                  </a:lnTo>
                  <a:lnTo>
                    <a:pt x="127120" y="149087"/>
                  </a:lnTo>
                  <a:lnTo>
                    <a:pt x="126895" y="148995"/>
                  </a:lnTo>
                  <a:lnTo>
                    <a:pt x="126792" y="148921"/>
                  </a:lnTo>
                  <a:lnTo>
                    <a:pt x="126702" y="148829"/>
                  </a:lnTo>
                  <a:lnTo>
                    <a:pt x="126618" y="148737"/>
                  </a:lnTo>
                  <a:lnTo>
                    <a:pt x="126541" y="148627"/>
                  </a:lnTo>
                  <a:lnTo>
                    <a:pt x="126477" y="148498"/>
                  </a:lnTo>
                  <a:lnTo>
                    <a:pt x="126419" y="148351"/>
                  </a:lnTo>
                  <a:lnTo>
                    <a:pt x="126367" y="148185"/>
                  </a:lnTo>
                  <a:lnTo>
                    <a:pt x="126322" y="148001"/>
                  </a:lnTo>
                  <a:lnTo>
                    <a:pt x="126084" y="148112"/>
                  </a:lnTo>
                  <a:lnTo>
                    <a:pt x="125846" y="148185"/>
                  </a:lnTo>
                  <a:lnTo>
                    <a:pt x="125601" y="148240"/>
                  </a:lnTo>
                  <a:lnTo>
                    <a:pt x="125363" y="148259"/>
                  </a:lnTo>
                  <a:lnTo>
                    <a:pt x="125125" y="148240"/>
                  </a:lnTo>
                  <a:lnTo>
                    <a:pt x="124880" y="148185"/>
                  </a:lnTo>
                  <a:lnTo>
                    <a:pt x="124642" y="148112"/>
                  </a:lnTo>
                  <a:lnTo>
                    <a:pt x="124404" y="148001"/>
                  </a:lnTo>
                  <a:lnTo>
                    <a:pt x="124159" y="148093"/>
                  </a:lnTo>
                  <a:lnTo>
                    <a:pt x="123914" y="148167"/>
                  </a:lnTo>
                  <a:lnTo>
                    <a:pt x="123670" y="148222"/>
                  </a:lnTo>
                  <a:lnTo>
                    <a:pt x="123431" y="148259"/>
                  </a:lnTo>
                  <a:lnTo>
                    <a:pt x="123193" y="148296"/>
                  </a:lnTo>
                  <a:lnTo>
                    <a:pt x="122961" y="148314"/>
                  </a:lnTo>
                  <a:lnTo>
                    <a:pt x="122723" y="148314"/>
                  </a:lnTo>
                  <a:lnTo>
                    <a:pt x="122498" y="148296"/>
                  </a:lnTo>
                  <a:lnTo>
                    <a:pt x="122266" y="148259"/>
                  </a:lnTo>
                  <a:lnTo>
                    <a:pt x="122041" y="148222"/>
                  </a:lnTo>
                  <a:lnTo>
                    <a:pt x="121816" y="148148"/>
                  </a:lnTo>
                  <a:lnTo>
                    <a:pt x="121597" y="148093"/>
                  </a:lnTo>
                  <a:lnTo>
                    <a:pt x="121378" y="148001"/>
                  </a:lnTo>
                  <a:lnTo>
                    <a:pt x="121159" y="147909"/>
                  </a:lnTo>
                  <a:lnTo>
                    <a:pt x="120946" y="147799"/>
                  </a:lnTo>
                  <a:lnTo>
                    <a:pt x="120734" y="147670"/>
                  </a:lnTo>
                  <a:lnTo>
                    <a:pt x="120528" y="147523"/>
                  </a:lnTo>
                  <a:lnTo>
                    <a:pt x="120322" y="147375"/>
                  </a:lnTo>
                  <a:lnTo>
                    <a:pt x="120116" y="147210"/>
                  </a:lnTo>
                  <a:lnTo>
                    <a:pt x="119916" y="147044"/>
                  </a:lnTo>
                  <a:lnTo>
                    <a:pt x="119717" y="146860"/>
                  </a:lnTo>
                  <a:lnTo>
                    <a:pt x="119517" y="146658"/>
                  </a:lnTo>
                  <a:lnTo>
                    <a:pt x="119324" y="146455"/>
                  </a:lnTo>
                  <a:lnTo>
                    <a:pt x="119131" y="146234"/>
                  </a:lnTo>
                  <a:lnTo>
                    <a:pt x="118944" y="145995"/>
                  </a:lnTo>
                  <a:lnTo>
                    <a:pt x="118758" y="145756"/>
                  </a:lnTo>
                  <a:lnTo>
                    <a:pt x="118577" y="145498"/>
                  </a:lnTo>
                  <a:lnTo>
                    <a:pt x="118397" y="145222"/>
                  </a:lnTo>
                  <a:lnTo>
                    <a:pt x="118217" y="144946"/>
                  </a:lnTo>
                  <a:lnTo>
                    <a:pt x="118043" y="144670"/>
                  </a:lnTo>
                  <a:lnTo>
                    <a:pt x="117869" y="144375"/>
                  </a:lnTo>
                  <a:lnTo>
                    <a:pt x="117702" y="144062"/>
                  </a:lnTo>
                  <a:lnTo>
                    <a:pt x="117534" y="143749"/>
                  </a:lnTo>
                  <a:lnTo>
                    <a:pt x="117367" y="143418"/>
                  </a:lnTo>
                  <a:lnTo>
                    <a:pt x="117206" y="143087"/>
                  </a:lnTo>
                  <a:lnTo>
                    <a:pt x="117052" y="142737"/>
                  </a:lnTo>
                  <a:lnTo>
                    <a:pt x="116897" y="142387"/>
                  </a:lnTo>
                  <a:lnTo>
                    <a:pt x="116743" y="142019"/>
                  </a:lnTo>
                  <a:lnTo>
                    <a:pt x="116595" y="141651"/>
                  </a:lnTo>
                  <a:lnTo>
                    <a:pt x="116446" y="141265"/>
                  </a:lnTo>
                  <a:lnTo>
                    <a:pt x="116298" y="140878"/>
                  </a:lnTo>
                  <a:lnTo>
                    <a:pt x="116163" y="140492"/>
                  </a:lnTo>
                  <a:lnTo>
                    <a:pt x="116022" y="140087"/>
                  </a:lnTo>
                  <a:lnTo>
                    <a:pt x="115886" y="139663"/>
                  </a:lnTo>
                  <a:lnTo>
                    <a:pt x="115758" y="139240"/>
                  </a:lnTo>
                  <a:lnTo>
                    <a:pt x="115629" y="138817"/>
                  </a:lnTo>
                  <a:lnTo>
                    <a:pt x="115500" y="138375"/>
                  </a:lnTo>
                  <a:lnTo>
                    <a:pt x="115378" y="137933"/>
                  </a:lnTo>
                  <a:lnTo>
                    <a:pt x="115255" y="137491"/>
                  </a:lnTo>
                  <a:lnTo>
                    <a:pt x="115140" y="137031"/>
                  </a:lnTo>
                  <a:lnTo>
                    <a:pt x="115030" y="136571"/>
                  </a:lnTo>
                  <a:lnTo>
                    <a:pt x="114921" y="136093"/>
                  </a:lnTo>
                  <a:lnTo>
                    <a:pt x="114708" y="135136"/>
                  </a:lnTo>
                  <a:lnTo>
                    <a:pt x="114509" y="134160"/>
                  </a:lnTo>
                  <a:lnTo>
                    <a:pt x="114322" y="133166"/>
                  </a:lnTo>
                  <a:lnTo>
                    <a:pt x="114155" y="132135"/>
                  </a:lnTo>
                  <a:lnTo>
                    <a:pt x="113994" y="131086"/>
                  </a:lnTo>
                  <a:lnTo>
                    <a:pt x="113846" y="130019"/>
                  </a:lnTo>
                  <a:lnTo>
                    <a:pt x="113717" y="128951"/>
                  </a:lnTo>
                  <a:lnTo>
                    <a:pt x="113601" y="127865"/>
                  </a:lnTo>
                  <a:lnTo>
                    <a:pt x="113492" y="126742"/>
                  </a:lnTo>
                  <a:lnTo>
                    <a:pt x="113401" y="125638"/>
                  </a:lnTo>
                  <a:lnTo>
                    <a:pt x="113331" y="124497"/>
                  </a:lnTo>
                  <a:lnTo>
                    <a:pt x="113266" y="123356"/>
                  </a:lnTo>
                  <a:lnTo>
                    <a:pt x="113221" y="122215"/>
                  </a:lnTo>
                  <a:lnTo>
                    <a:pt x="113189" y="121073"/>
                  </a:lnTo>
                  <a:lnTo>
                    <a:pt x="113170" y="119914"/>
                  </a:lnTo>
                  <a:lnTo>
                    <a:pt x="113170" y="118754"/>
                  </a:lnTo>
                  <a:lnTo>
                    <a:pt x="113183" y="117576"/>
                  </a:lnTo>
                  <a:lnTo>
                    <a:pt x="113208" y="116417"/>
                  </a:lnTo>
                  <a:lnTo>
                    <a:pt x="113228" y="115846"/>
                  </a:lnTo>
                  <a:lnTo>
                    <a:pt x="113253" y="115257"/>
                  </a:lnTo>
                  <a:lnTo>
                    <a:pt x="113279" y="114668"/>
                  </a:lnTo>
                  <a:lnTo>
                    <a:pt x="113311" y="114098"/>
                  </a:lnTo>
                  <a:lnTo>
                    <a:pt x="113350" y="113509"/>
                  </a:lnTo>
                  <a:lnTo>
                    <a:pt x="113389" y="112938"/>
                  </a:lnTo>
                  <a:lnTo>
                    <a:pt x="113434" y="112368"/>
                  </a:lnTo>
                  <a:lnTo>
                    <a:pt x="113479" y="111779"/>
                  </a:lnTo>
                  <a:lnTo>
                    <a:pt x="113530" y="111208"/>
                  </a:lnTo>
                  <a:lnTo>
                    <a:pt x="113582" y="110637"/>
                  </a:lnTo>
                  <a:lnTo>
                    <a:pt x="113646" y="110067"/>
                  </a:lnTo>
                  <a:lnTo>
                    <a:pt x="113710" y="109496"/>
                  </a:lnTo>
                  <a:lnTo>
                    <a:pt x="113775" y="108944"/>
                  </a:lnTo>
                  <a:lnTo>
                    <a:pt x="113846" y="108373"/>
                  </a:lnTo>
                  <a:lnTo>
                    <a:pt x="113923" y="107821"/>
                  </a:lnTo>
                  <a:lnTo>
                    <a:pt x="114007" y="107269"/>
                  </a:lnTo>
                  <a:lnTo>
                    <a:pt x="114090" y="106699"/>
                  </a:lnTo>
                  <a:lnTo>
                    <a:pt x="114174" y="106165"/>
                  </a:lnTo>
                  <a:lnTo>
                    <a:pt x="114270" y="105613"/>
                  </a:lnTo>
                  <a:lnTo>
                    <a:pt x="114367" y="105060"/>
                  </a:lnTo>
                  <a:lnTo>
                    <a:pt x="114464" y="104527"/>
                  </a:lnTo>
                  <a:lnTo>
                    <a:pt x="114573" y="103993"/>
                  </a:lnTo>
                  <a:lnTo>
                    <a:pt x="114683" y="103459"/>
                  </a:lnTo>
                  <a:lnTo>
                    <a:pt x="114798" y="102925"/>
                  </a:lnTo>
                  <a:lnTo>
                    <a:pt x="114914" y="102410"/>
                  </a:lnTo>
                  <a:lnTo>
                    <a:pt x="115037" y="101895"/>
                  </a:lnTo>
                  <a:lnTo>
                    <a:pt x="115165" y="101379"/>
                  </a:lnTo>
                  <a:lnTo>
                    <a:pt x="115294" y="100864"/>
                  </a:lnTo>
                  <a:lnTo>
                    <a:pt x="115429" y="100367"/>
                  </a:lnTo>
                  <a:lnTo>
                    <a:pt x="115571" y="99870"/>
                  </a:lnTo>
                  <a:lnTo>
                    <a:pt x="115719" y="99373"/>
                  </a:lnTo>
                  <a:lnTo>
                    <a:pt x="115867" y="98895"/>
                  </a:lnTo>
                  <a:lnTo>
                    <a:pt x="116022" y="98416"/>
                  </a:lnTo>
                  <a:lnTo>
                    <a:pt x="116176" y="97937"/>
                  </a:lnTo>
                  <a:lnTo>
                    <a:pt x="116337" y="97477"/>
                  </a:lnTo>
                  <a:lnTo>
                    <a:pt x="116504" y="97017"/>
                  </a:lnTo>
                  <a:lnTo>
                    <a:pt x="116678" y="96557"/>
                  </a:lnTo>
                  <a:lnTo>
                    <a:pt x="116852" y="96115"/>
                  </a:lnTo>
                  <a:lnTo>
                    <a:pt x="117032" y="95673"/>
                  </a:lnTo>
                  <a:lnTo>
                    <a:pt x="117219" y="95232"/>
                  </a:lnTo>
                  <a:lnTo>
                    <a:pt x="117406" y="94827"/>
                  </a:lnTo>
                  <a:lnTo>
                    <a:pt x="117586" y="94422"/>
                  </a:lnTo>
                  <a:lnTo>
                    <a:pt x="117779" y="94054"/>
                  </a:lnTo>
                  <a:lnTo>
                    <a:pt x="117966" y="93667"/>
                  </a:lnTo>
                  <a:lnTo>
                    <a:pt x="118159" y="93318"/>
                  </a:lnTo>
                  <a:lnTo>
                    <a:pt x="118352" y="92968"/>
                  </a:lnTo>
                  <a:lnTo>
                    <a:pt x="118552" y="92618"/>
                  </a:lnTo>
                  <a:lnTo>
                    <a:pt x="118751" y="92305"/>
                  </a:lnTo>
                  <a:lnTo>
                    <a:pt x="118951" y="91992"/>
                  </a:lnTo>
                  <a:lnTo>
                    <a:pt x="119157" y="91679"/>
                  </a:lnTo>
                  <a:lnTo>
                    <a:pt x="119356" y="91403"/>
                  </a:lnTo>
                  <a:lnTo>
                    <a:pt x="119569" y="91127"/>
                  </a:lnTo>
                  <a:lnTo>
                    <a:pt x="119775" y="90851"/>
                  </a:lnTo>
                  <a:lnTo>
                    <a:pt x="119987" y="90593"/>
                  </a:lnTo>
                  <a:lnTo>
                    <a:pt x="120200" y="90354"/>
                  </a:lnTo>
                  <a:lnTo>
                    <a:pt x="120412" y="90133"/>
                  </a:lnTo>
                  <a:lnTo>
                    <a:pt x="120625" y="89912"/>
                  </a:lnTo>
                  <a:lnTo>
                    <a:pt x="120843" y="89692"/>
                  </a:lnTo>
                  <a:lnTo>
                    <a:pt x="121062" y="89508"/>
                  </a:lnTo>
                  <a:lnTo>
                    <a:pt x="121281" y="89323"/>
                  </a:lnTo>
                  <a:lnTo>
                    <a:pt x="121500" y="89139"/>
                  </a:lnTo>
                  <a:lnTo>
                    <a:pt x="121725" y="88992"/>
                  </a:lnTo>
                  <a:lnTo>
                    <a:pt x="121944" y="88827"/>
                  </a:lnTo>
                  <a:lnTo>
                    <a:pt x="122170" y="88698"/>
                  </a:lnTo>
                  <a:lnTo>
                    <a:pt x="122395" y="88569"/>
                  </a:lnTo>
                  <a:lnTo>
                    <a:pt x="122620" y="88458"/>
                  </a:lnTo>
                  <a:lnTo>
                    <a:pt x="122846" y="88348"/>
                  </a:lnTo>
                  <a:lnTo>
                    <a:pt x="123077" y="88256"/>
                  </a:lnTo>
                  <a:lnTo>
                    <a:pt x="123303" y="88182"/>
                  </a:lnTo>
                  <a:lnTo>
                    <a:pt x="123528" y="88109"/>
                  </a:lnTo>
                  <a:lnTo>
                    <a:pt x="123760" y="88053"/>
                  </a:lnTo>
                  <a:lnTo>
                    <a:pt x="123992" y="87998"/>
                  </a:lnTo>
                  <a:lnTo>
                    <a:pt x="124217" y="87961"/>
                  </a:lnTo>
                  <a:lnTo>
                    <a:pt x="124449" y="87943"/>
                  </a:lnTo>
                  <a:lnTo>
                    <a:pt x="124680" y="87925"/>
                  </a:lnTo>
                  <a:close/>
                  <a:moveTo>
                    <a:pt x="28449" y="174690"/>
                  </a:moveTo>
                  <a:lnTo>
                    <a:pt x="31725" y="174818"/>
                  </a:lnTo>
                  <a:lnTo>
                    <a:pt x="35009" y="174929"/>
                  </a:lnTo>
                  <a:lnTo>
                    <a:pt x="38292" y="175039"/>
                  </a:lnTo>
                  <a:lnTo>
                    <a:pt x="41575" y="175113"/>
                  </a:lnTo>
                  <a:lnTo>
                    <a:pt x="48148" y="175260"/>
                  </a:lnTo>
                  <a:lnTo>
                    <a:pt x="54728" y="175371"/>
                  </a:lnTo>
                  <a:lnTo>
                    <a:pt x="61313" y="175481"/>
                  </a:lnTo>
                  <a:lnTo>
                    <a:pt x="67893" y="175591"/>
                  </a:lnTo>
                  <a:lnTo>
                    <a:pt x="74479" y="175739"/>
                  </a:lnTo>
                  <a:lnTo>
                    <a:pt x="77775" y="175831"/>
                  </a:lnTo>
                  <a:lnTo>
                    <a:pt x="81064" y="175923"/>
                  </a:lnTo>
                  <a:lnTo>
                    <a:pt x="84361" y="176052"/>
                  </a:lnTo>
                  <a:lnTo>
                    <a:pt x="87650" y="176180"/>
                  </a:lnTo>
                  <a:lnTo>
                    <a:pt x="90940" y="176346"/>
                  </a:lnTo>
                  <a:lnTo>
                    <a:pt x="94230" y="176530"/>
                  </a:lnTo>
                  <a:lnTo>
                    <a:pt x="97526" y="176751"/>
                  </a:lnTo>
                  <a:lnTo>
                    <a:pt x="100809" y="176990"/>
                  </a:lnTo>
                  <a:lnTo>
                    <a:pt x="104099" y="177248"/>
                  </a:lnTo>
                  <a:lnTo>
                    <a:pt x="107389" y="177561"/>
                  </a:lnTo>
                  <a:lnTo>
                    <a:pt x="110672" y="177892"/>
                  </a:lnTo>
                  <a:lnTo>
                    <a:pt x="113955" y="178279"/>
                  </a:lnTo>
                  <a:lnTo>
                    <a:pt x="117238" y="178684"/>
                  </a:lnTo>
                  <a:lnTo>
                    <a:pt x="118880" y="178923"/>
                  </a:lnTo>
                  <a:lnTo>
                    <a:pt x="120522" y="179144"/>
                  </a:lnTo>
                  <a:lnTo>
                    <a:pt x="122157" y="179401"/>
                  </a:lnTo>
                  <a:lnTo>
                    <a:pt x="123798" y="179659"/>
                  </a:lnTo>
                  <a:lnTo>
                    <a:pt x="125434" y="179935"/>
                  </a:lnTo>
                  <a:lnTo>
                    <a:pt x="127075" y="180211"/>
                  </a:lnTo>
                  <a:lnTo>
                    <a:pt x="128710" y="180506"/>
                  </a:lnTo>
                  <a:lnTo>
                    <a:pt x="130346" y="180819"/>
                  </a:lnTo>
                  <a:lnTo>
                    <a:pt x="131981" y="181132"/>
                  </a:lnTo>
                  <a:lnTo>
                    <a:pt x="133616" y="181463"/>
                  </a:lnTo>
                  <a:lnTo>
                    <a:pt x="133719" y="181500"/>
                  </a:lnTo>
                  <a:lnTo>
                    <a:pt x="133822" y="181555"/>
                  </a:lnTo>
                  <a:lnTo>
                    <a:pt x="133912" y="181610"/>
                  </a:lnTo>
                  <a:lnTo>
                    <a:pt x="134002" y="181684"/>
                  </a:lnTo>
                  <a:lnTo>
                    <a:pt x="134086" y="181776"/>
                  </a:lnTo>
                  <a:lnTo>
                    <a:pt x="134170" y="181886"/>
                  </a:lnTo>
                  <a:lnTo>
                    <a:pt x="134247" y="181997"/>
                  </a:lnTo>
                  <a:lnTo>
                    <a:pt x="134318" y="182126"/>
                  </a:lnTo>
                  <a:lnTo>
                    <a:pt x="134382" y="182273"/>
                  </a:lnTo>
                  <a:lnTo>
                    <a:pt x="134446" y="182420"/>
                  </a:lnTo>
                  <a:lnTo>
                    <a:pt x="134504" y="182586"/>
                  </a:lnTo>
                  <a:lnTo>
                    <a:pt x="134562" y="182751"/>
                  </a:lnTo>
                  <a:lnTo>
                    <a:pt x="134614" y="182935"/>
                  </a:lnTo>
                  <a:lnTo>
                    <a:pt x="134659" y="183119"/>
                  </a:lnTo>
                  <a:lnTo>
                    <a:pt x="134698" y="183322"/>
                  </a:lnTo>
                  <a:lnTo>
                    <a:pt x="134736" y="183524"/>
                  </a:lnTo>
                  <a:lnTo>
                    <a:pt x="134768" y="183727"/>
                  </a:lnTo>
                  <a:lnTo>
                    <a:pt x="134794" y="183929"/>
                  </a:lnTo>
                  <a:lnTo>
                    <a:pt x="134820" y="184150"/>
                  </a:lnTo>
                  <a:lnTo>
                    <a:pt x="134839" y="184371"/>
                  </a:lnTo>
                  <a:lnTo>
                    <a:pt x="134852" y="184592"/>
                  </a:lnTo>
                  <a:lnTo>
                    <a:pt x="134865" y="184813"/>
                  </a:lnTo>
                  <a:lnTo>
                    <a:pt x="134871" y="185034"/>
                  </a:lnTo>
                  <a:lnTo>
                    <a:pt x="134878" y="185273"/>
                  </a:lnTo>
                  <a:lnTo>
                    <a:pt x="134871" y="185494"/>
                  </a:lnTo>
                  <a:lnTo>
                    <a:pt x="134865" y="185715"/>
                  </a:lnTo>
                  <a:lnTo>
                    <a:pt x="134852" y="185954"/>
                  </a:lnTo>
                  <a:lnTo>
                    <a:pt x="134839" y="186175"/>
                  </a:lnTo>
                  <a:lnTo>
                    <a:pt x="134820" y="186396"/>
                  </a:lnTo>
                  <a:lnTo>
                    <a:pt x="134794" y="186617"/>
                  </a:lnTo>
                  <a:lnTo>
                    <a:pt x="134768" y="186819"/>
                  </a:lnTo>
                  <a:lnTo>
                    <a:pt x="134736" y="187040"/>
                  </a:lnTo>
                  <a:lnTo>
                    <a:pt x="134916" y="187187"/>
                  </a:lnTo>
                  <a:lnTo>
                    <a:pt x="135090" y="187353"/>
                  </a:lnTo>
                  <a:lnTo>
                    <a:pt x="135264" y="187555"/>
                  </a:lnTo>
                  <a:lnTo>
                    <a:pt x="135431" y="187776"/>
                  </a:lnTo>
                  <a:lnTo>
                    <a:pt x="135586" y="188015"/>
                  </a:lnTo>
                  <a:lnTo>
                    <a:pt x="135728" y="188291"/>
                  </a:lnTo>
                  <a:lnTo>
                    <a:pt x="135863" y="188586"/>
                  </a:lnTo>
                  <a:lnTo>
                    <a:pt x="135927" y="188752"/>
                  </a:lnTo>
                  <a:lnTo>
                    <a:pt x="135985" y="188917"/>
                  </a:lnTo>
                  <a:lnTo>
                    <a:pt x="136043" y="189083"/>
                  </a:lnTo>
                  <a:lnTo>
                    <a:pt x="136095" y="189267"/>
                  </a:lnTo>
                  <a:lnTo>
                    <a:pt x="136146" y="189451"/>
                  </a:lnTo>
                  <a:lnTo>
                    <a:pt x="136185" y="189653"/>
                  </a:lnTo>
                  <a:lnTo>
                    <a:pt x="136230" y="189838"/>
                  </a:lnTo>
                  <a:lnTo>
                    <a:pt x="136262" y="190058"/>
                  </a:lnTo>
                  <a:lnTo>
                    <a:pt x="136294" y="190261"/>
                  </a:lnTo>
                  <a:lnTo>
                    <a:pt x="136320" y="190482"/>
                  </a:lnTo>
                  <a:lnTo>
                    <a:pt x="136339" y="190721"/>
                  </a:lnTo>
                  <a:lnTo>
                    <a:pt x="136359" y="190942"/>
                  </a:lnTo>
                  <a:lnTo>
                    <a:pt x="136371" y="191200"/>
                  </a:lnTo>
                  <a:lnTo>
                    <a:pt x="136371" y="191439"/>
                  </a:lnTo>
                  <a:lnTo>
                    <a:pt x="136371" y="191697"/>
                  </a:lnTo>
                  <a:lnTo>
                    <a:pt x="136371" y="191973"/>
                  </a:lnTo>
                  <a:lnTo>
                    <a:pt x="136359" y="192230"/>
                  </a:lnTo>
                  <a:lnTo>
                    <a:pt x="136339" y="192525"/>
                  </a:lnTo>
                  <a:lnTo>
                    <a:pt x="136378" y="192727"/>
                  </a:lnTo>
                  <a:lnTo>
                    <a:pt x="136391" y="192819"/>
                  </a:lnTo>
                  <a:lnTo>
                    <a:pt x="136397" y="192930"/>
                  </a:lnTo>
                  <a:lnTo>
                    <a:pt x="136487" y="195083"/>
                  </a:lnTo>
                  <a:lnTo>
                    <a:pt x="136577" y="197218"/>
                  </a:lnTo>
                  <a:lnTo>
                    <a:pt x="136648" y="199372"/>
                  </a:lnTo>
                  <a:lnTo>
                    <a:pt x="136719" y="201507"/>
                  </a:lnTo>
                  <a:lnTo>
                    <a:pt x="136777" y="203660"/>
                  </a:lnTo>
                  <a:lnTo>
                    <a:pt x="136828" y="205814"/>
                  </a:lnTo>
                  <a:lnTo>
                    <a:pt x="136874" y="207949"/>
                  </a:lnTo>
                  <a:lnTo>
                    <a:pt x="136906" y="210102"/>
                  </a:lnTo>
                  <a:lnTo>
                    <a:pt x="136938" y="212237"/>
                  </a:lnTo>
                  <a:lnTo>
                    <a:pt x="136964" y="214391"/>
                  </a:lnTo>
                  <a:lnTo>
                    <a:pt x="136977" y="216526"/>
                  </a:lnTo>
                  <a:lnTo>
                    <a:pt x="136989" y="218679"/>
                  </a:lnTo>
                  <a:lnTo>
                    <a:pt x="136996" y="220815"/>
                  </a:lnTo>
                  <a:lnTo>
                    <a:pt x="136996" y="222968"/>
                  </a:lnTo>
                  <a:lnTo>
                    <a:pt x="136996" y="225121"/>
                  </a:lnTo>
                  <a:lnTo>
                    <a:pt x="136983" y="227257"/>
                  </a:lnTo>
                  <a:lnTo>
                    <a:pt x="136957" y="231545"/>
                  </a:lnTo>
                  <a:lnTo>
                    <a:pt x="136919" y="235852"/>
                  </a:lnTo>
                  <a:lnTo>
                    <a:pt x="136867" y="240141"/>
                  </a:lnTo>
                  <a:lnTo>
                    <a:pt x="136809" y="244448"/>
                  </a:lnTo>
                  <a:lnTo>
                    <a:pt x="136687" y="253043"/>
                  </a:lnTo>
                  <a:lnTo>
                    <a:pt x="136622" y="257350"/>
                  </a:lnTo>
                  <a:lnTo>
                    <a:pt x="136565" y="261657"/>
                  </a:lnTo>
                  <a:lnTo>
                    <a:pt x="136558" y="262872"/>
                  </a:lnTo>
                  <a:lnTo>
                    <a:pt x="136552" y="264160"/>
                  </a:lnTo>
                  <a:lnTo>
                    <a:pt x="136565" y="265504"/>
                  </a:lnTo>
                  <a:lnTo>
                    <a:pt x="136577" y="266903"/>
                  </a:lnTo>
                  <a:lnTo>
                    <a:pt x="136597" y="268357"/>
                  </a:lnTo>
                  <a:lnTo>
                    <a:pt x="136622" y="269866"/>
                  </a:lnTo>
                  <a:lnTo>
                    <a:pt x="136687" y="272995"/>
                  </a:lnTo>
                  <a:lnTo>
                    <a:pt x="136758" y="276253"/>
                  </a:lnTo>
                  <a:lnTo>
                    <a:pt x="136822" y="279621"/>
                  </a:lnTo>
                  <a:lnTo>
                    <a:pt x="136854" y="281314"/>
                  </a:lnTo>
                  <a:lnTo>
                    <a:pt x="136880" y="283026"/>
                  </a:lnTo>
                  <a:lnTo>
                    <a:pt x="136899" y="284738"/>
                  </a:lnTo>
                  <a:lnTo>
                    <a:pt x="136912" y="286450"/>
                  </a:lnTo>
                  <a:lnTo>
                    <a:pt x="136919" y="288161"/>
                  </a:lnTo>
                  <a:lnTo>
                    <a:pt x="136919" y="289873"/>
                  </a:lnTo>
                  <a:lnTo>
                    <a:pt x="136906" y="291548"/>
                  </a:lnTo>
                  <a:lnTo>
                    <a:pt x="136880" y="293204"/>
                  </a:lnTo>
                  <a:lnTo>
                    <a:pt x="136841" y="294843"/>
                  </a:lnTo>
                  <a:lnTo>
                    <a:pt x="136796" y="296462"/>
                  </a:lnTo>
                  <a:lnTo>
                    <a:pt x="136764" y="297254"/>
                  </a:lnTo>
                  <a:lnTo>
                    <a:pt x="136732" y="298027"/>
                  </a:lnTo>
                  <a:lnTo>
                    <a:pt x="136693" y="298800"/>
                  </a:lnTo>
                  <a:lnTo>
                    <a:pt x="136648" y="299573"/>
                  </a:lnTo>
                  <a:lnTo>
                    <a:pt x="136603" y="300309"/>
                  </a:lnTo>
                  <a:lnTo>
                    <a:pt x="136552" y="301064"/>
                  </a:lnTo>
                  <a:lnTo>
                    <a:pt x="136500" y="301782"/>
                  </a:lnTo>
                  <a:lnTo>
                    <a:pt x="136442" y="302499"/>
                  </a:lnTo>
                  <a:lnTo>
                    <a:pt x="136378" y="303199"/>
                  </a:lnTo>
                  <a:lnTo>
                    <a:pt x="136307" y="303880"/>
                  </a:lnTo>
                  <a:lnTo>
                    <a:pt x="136230" y="304561"/>
                  </a:lnTo>
                  <a:lnTo>
                    <a:pt x="136152" y="305223"/>
                  </a:lnTo>
                  <a:lnTo>
                    <a:pt x="136069" y="305849"/>
                  </a:lnTo>
                  <a:lnTo>
                    <a:pt x="135979" y="306475"/>
                  </a:lnTo>
                  <a:lnTo>
                    <a:pt x="135882" y="307082"/>
                  </a:lnTo>
                  <a:lnTo>
                    <a:pt x="135779" y="307671"/>
                  </a:lnTo>
                  <a:lnTo>
                    <a:pt x="135670" y="308242"/>
                  </a:lnTo>
                  <a:lnTo>
                    <a:pt x="135554" y="308794"/>
                  </a:lnTo>
                  <a:lnTo>
                    <a:pt x="135431" y="309328"/>
                  </a:lnTo>
                  <a:lnTo>
                    <a:pt x="135309" y="309843"/>
                  </a:lnTo>
                  <a:lnTo>
                    <a:pt x="135155" y="310414"/>
                  </a:lnTo>
                  <a:lnTo>
                    <a:pt x="135007" y="310948"/>
                  </a:lnTo>
                  <a:lnTo>
                    <a:pt x="134852" y="311463"/>
                  </a:lnTo>
                  <a:lnTo>
                    <a:pt x="134691" y="311960"/>
                  </a:lnTo>
                  <a:lnTo>
                    <a:pt x="134537" y="312439"/>
                  </a:lnTo>
                  <a:lnTo>
                    <a:pt x="134376" y="312880"/>
                  </a:lnTo>
                  <a:lnTo>
                    <a:pt x="134208" y="313322"/>
                  </a:lnTo>
                  <a:lnTo>
                    <a:pt x="134047" y="313745"/>
                  </a:lnTo>
                  <a:lnTo>
                    <a:pt x="133880" y="314132"/>
                  </a:lnTo>
                  <a:lnTo>
                    <a:pt x="133706" y="314518"/>
                  </a:lnTo>
                  <a:lnTo>
                    <a:pt x="133539" y="314868"/>
                  </a:lnTo>
                  <a:lnTo>
                    <a:pt x="133365" y="315218"/>
                  </a:lnTo>
                  <a:lnTo>
                    <a:pt x="133191" y="315531"/>
                  </a:lnTo>
                  <a:lnTo>
                    <a:pt x="133011" y="315844"/>
                  </a:lnTo>
                  <a:lnTo>
                    <a:pt x="132831" y="316138"/>
                  </a:lnTo>
                  <a:lnTo>
                    <a:pt x="132650" y="316414"/>
                  </a:lnTo>
                  <a:lnTo>
                    <a:pt x="132470" y="316672"/>
                  </a:lnTo>
                  <a:lnTo>
                    <a:pt x="132283" y="316911"/>
                  </a:lnTo>
                  <a:lnTo>
                    <a:pt x="132097" y="317132"/>
                  </a:lnTo>
                  <a:lnTo>
                    <a:pt x="131910" y="317353"/>
                  </a:lnTo>
                  <a:lnTo>
                    <a:pt x="131723" y="317555"/>
                  </a:lnTo>
                  <a:lnTo>
                    <a:pt x="131530" y="317739"/>
                  </a:lnTo>
                  <a:lnTo>
                    <a:pt x="131337" y="317905"/>
                  </a:lnTo>
                  <a:lnTo>
                    <a:pt x="131144" y="318071"/>
                  </a:lnTo>
                  <a:lnTo>
                    <a:pt x="130951" y="318218"/>
                  </a:lnTo>
                  <a:lnTo>
                    <a:pt x="130751" y="318347"/>
                  </a:lnTo>
                  <a:lnTo>
                    <a:pt x="130552" y="318476"/>
                  </a:lnTo>
                  <a:lnTo>
                    <a:pt x="130352" y="318586"/>
                  </a:lnTo>
                  <a:lnTo>
                    <a:pt x="129946" y="318770"/>
                  </a:lnTo>
                  <a:lnTo>
                    <a:pt x="129534" y="318936"/>
                  </a:lnTo>
                  <a:lnTo>
                    <a:pt x="129122" y="319046"/>
                  </a:lnTo>
                  <a:lnTo>
                    <a:pt x="128704" y="319138"/>
                  </a:lnTo>
                  <a:lnTo>
                    <a:pt x="128279" y="319175"/>
                  </a:lnTo>
                  <a:lnTo>
                    <a:pt x="127848" y="319212"/>
                  </a:lnTo>
                  <a:lnTo>
                    <a:pt x="127416" y="319212"/>
                  </a:lnTo>
                  <a:lnTo>
                    <a:pt x="126979" y="319193"/>
                  </a:lnTo>
                  <a:lnTo>
                    <a:pt x="126541" y="319175"/>
                  </a:lnTo>
                  <a:lnTo>
                    <a:pt x="126097" y="319120"/>
                  </a:lnTo>
                  <a:lnTo>
                    <a:pt x="125202" y="319009"/>
                  </a:lnTo>
                  <a:lnTo>
                    <a:pt x="124294" y="318881"/>
                  </a:lnTo>
                  <a:lnTo>
                    <a:pt x="123380" y="318752"/>
                  </a:lnTo>
                  <a:lnTo>
                    <a:pt x="122916" y="318715"/>
                  </a:lnTo>
                  <a:lnTo>
                    <a:pt x="122459" y="318678"/>
                  </a:lnTo>
                  <a:lnTo>
                    <a:pt x="119479" y="318531"/>
                  </a:lnTo>
                  <a:lnTo>
                    <a:pt x="116498" y="318365"/>
                  </a:lnTo>
                  <a:lnTo>
                    <a:pt x="113517" y="318200"/>
                  </a:lnTo>
                  <a:lnTo>
                    <a:pt x="110537" y="317997"/>
                  </a:lnTo>
                  <a:lnTo>
                    <a:pt x="104569" y="317592"/>
                  </a:lnTo>
                  <a:lnTo>
                    <a:pt x="98607" y="317150"/>
                  </a:lnTo>
                  <a:lnTo>
                    <a:pt x="92646" y="316672"/>
                  </a:lnTo>
                  <a:lnTo>
                    <a:pt x="86678" y="316175"/>
                  </a:lnTo>
                  <a:lnTo>
                    <a:pt x="80717" y="315641"/>
                  </a:lnTo>
                  <a:lnTo>
                    <a:pt x="74749" y="315089"/>
                  </a:lnTo>
                  <a:lnTo>
                    <a:pt x="68788" y="314537"/>
                  </a:lnTo>
                  <a:lnTo>
                    <a:pt x="62826" y="313966"/>
                  </a:lnTo>
                  <a:lnTo>
                    <a:pt x="50897" y="312807"/>
                  </a:lnTo>
                  <a:lnTo>
                    <a:pt x="38968" y="311666"/>
                  </a:lnTo>
                  <a:lnTo>
                    <a:pt x="33006" y="311113"/>
                  </a:lnTo>
                  <a:lnTo>
                    <a:pt x="27045" y="310580"/>
                  </a:lnTo>
                  <a:lnTo>
                    <a:pt x="26846" y="310543"/>
                  </a:lnTo>
                  <a:lnTo>
                    <a:pt x="26659" y="310469"/>
                  </a:lnTo>
                  <a:lnTo>
                    <a:pt x="26479" y="310359"/>
                  </a:lnTo>
                  <a:lnTo>
                    <a:pt x="26305" y="310211"/>
                  </a:lnTo>
                  <a:lnTo>
                    <a:pt x="26150" y="310027"/>
                  </a:lnTo>
                  <a:lnTo>
                    <a:pt x="25996" y="309807"/>
                  </a:lnTo>
                  <a:lnTo>
                    <a:pt x="25854" y="309567"/>
                  </a:lnTo>
                  <a:lnTo>
                    <a:pt x="25725" y="309291"/>
                  </a:lnTo>
                  <a:lnTo>
                    <a:pt x="25603" y="308978"/>
                  </a:lnTo>
                  <a:lnTo>
                    <a:pt x="25494" y="308665"/>
                  </a:lnTo>
                  <a:lnTo>
                    <a:pt x="25391" y="308316"/>
                  </a:lnTo>
                  <a:lnTo>
                    <a:pt x="25300" y="307948"/>
                  </a:lnTo>
                  <a:lnTo>
                    <a:pt x="25217" y="307561"/>
                  </a:lnTo>
                  <a:lnTo>
                    <a:pt x="25146" y="307174"/>
                  </a:lnTo>
                  <a:lnTo>
                    <a:pt x="25082" y="306751"/>
                  </a:lnTo>
                  <a:lnTo>
                    <a:pt x="25030" y="306328"/>
                  </a:lnTo>
                  <a:lnTo>
                    <a:pt x="24985" y="305886"/>
                  </a:lnTo>
                  <a:lnTo>
                    <a:pt x="24953" y="305444"/>
                  </a:lnTo>
                  <a:lnTo>
                    <a:pt x="24927" y="305003"/>
                  </a:lnTo>
                  <a:lnTo>
                    <a:pt x="24914" y="304561"/>
                  </a:lnTo>
                  <a:lnTo>
                    <a:pt x="24908" y="304101"/>
                  </a:lnTo>
                  <a:lnTo>
                    <a:pt x="24914" y="303659"/>
                  </a:lnTo>
                  <a:lnTo>
                    <a:pt x="24927" y="303199"/>
                  </a:lnTo>
                  <a:lnTo>
                    <a:pt x="24953" y="302757"/>
                  </a:lnTo>
                  <a:lnTo>
                    <a:pt x="24985" y="302315"/>
                  </a:lnTo>
                  <a:lnTo>
                    <a:pt x="25030" y="301892"/>
                  </a:lnTo>
                  <a:lnTo>
                    <a:pt x="25088" y="301469"/>
                  </a:lnTo>
                  <a:lnTo>
                    <a:pt x="25146" y="301064"/>
                  </a:lnTo>
                  <a:lnTo>
                    <a:pt x="25223" y="300677"/>
                  </a:lnTo>
                  <a:lnTo>
                    <a:pt x="25307" y="300309"/>
                  </a:lnTo>
                  <a:lnTo>
                    <a:pt x="25397" y="299959"/>
                  </a:lnTo>
                  <a:lnTo>
                    <a:pt x="25500" y="299628"/>
                  </a:lnTo>
                  <a:lnTo>
                    <a:pt x="25461" y="292431"/>
                  </a:lnTo>
                  <a:lnTo>
                    <a:pt x="25436" y="285253"/>
                  </a:lnTo>
                  <a:lnTo>
                    <a:pt x="25416" y="278057"/>
                  </a:lnTo>
                  <a:lnTo>
                    <a:pt x="25403" y="270841"/>
                  </a:lnTo>
                  <a:lnTo>
                    <a:pt x="25397" y="263645"/>
                  </a:lnTo>
                  <a:lnTo>
                    <a:pt x="25397" y="256430"/>
                  </a:lnTo>
                  <a:lnTo>
                    <a:pt x="25403" y="249215"/>
                  </a:lnTo>
                  <a:lnTo>
                    <a:pt x="25416" y="242000"/>
                  </a:lnTo>
                  <a:lnTo>
                    <a:pt x="25442" y="227588"/>
                  </a:lnTo>
                  <a:lnTo>
                    <a:pt x="25468" y="213158"/>
                  </a:lnTo>
                  <a:lnTo>
                    <a:pt x="25494" y="198728"/>
                  </a:lnTo>
                  <a:lnTo>
                    <a:pt x="25500" y="191531"/>
                  </a:lnTo>
                  <a:lnTo>
                    <a:pt x="25500" y="184334"/>
                  </a:lnTo>
                  <a:lnTo>
                    <a:pt x="25506" y="184058"/>
                  </a:lnTo>
                  <a:lnTo>
                    <a:pt x="25519" y="183782"/>
                  </a:lnTo>
                  <a:lnTo>
                    <a:pt x="25539" y="183524"/>
                  </a:lnTo>
                  <a:lnTo>
                    <a:pt x="25564" y="183267"/>
                  </a:lnTo>
                  <a:lnTo>
                    <a:pt x="25603" y="183046"/>
                  </a:lnTo>
                  <a:lnTo>
                    <a:pt x="25642" y="182825"/>
                  </a:lnTo>
                  <a:lnTo>
                    <a:pt x="25687" y="182622"/>
                  </a:lnTo>
                  <a:lnTo>
                    <a:pt x="25745" y="182420"/>
                  </a:lnTo>
                  <a:lnTo>
                    <a:pt x="25803" y="182236"/>
                  </a:lnTo>
                  <a:lnTo>
                    <a:pt x="25867" y="182070"/>
                  </a:lnTo>
                  <a:lnTo>
                    <a:pt x="25938" y="181923"/>
                  </a:lnTo>
                  <a:lnTo>
                    <a:pt x="26009" y="181776"/>
                  </a:lnTo>
                  <a:lnTo>
                    <a:pt x="26086" y="181629"/>
                  </a:lnTo>
                  <a:lnTo>
                    <a:pt x="26163" y="181518"/>
                  </a:lnTo>
                  <a:lnTo>
                    <a:pt x="26247" y="181408"/>
                  </a:lnTo>
                  <a:lnTo>
                    <a:pt x="26330" y="181316"/>
                  </a:lnTo>
                  <a:lnTo>
                    <a:pt x="26324" y="181003"/>
                  </a:lnTo>
                  <a:lnTo>
                    <a:pt x="26324" y="180690"/>
                  </a:lnTo>
                  <a:lnTo>
                    <a:pt x="26324" y="180395"/>
                  </a:lnTo>
                  <a:lnTo>
                    <a:pt x="26337" y="180082"/>
                  </a:lnTo>
                  <a:lnTo>
                    <a:pt x="26350" y="179770"/>
                  </a:lnTo>
                  <a:lnTo>
                    <a:pt x="26369" y="179475"/>
                  </a:lnTo>
                  <a:lnTo>
                    <a:pt x="26388" y="179181"/>
                  </a:lnTo>
                  <a:lnTo>
                    <a:pt x="26414" y="178886"/>
                  </a:lnTo>
                  <a:lnTo>
                    <a:pt x="26446" y="178592"/>
                  </a:lnTo>
                  <a:lnTo>
                    <a:pt x="26485" y="178297"/>
                  </a:lnTo>
                  <a:lnTo>
                    <a:pt x="26524" y="178021"/>
                  </a:lnTo>
                  <a:lnTo>
                    <a:pt x="26569" y="177745"/>
                  </a:lnTo>
                  <a:lnTo>
                    <a:pt x="26620" y="177487"/>
                  </a:lnTo>
                  <a:lnTo>
                    <a:pt x="26678" y="177230"/>
                  </a:lnTo>
                  <a:lnTo>
                    <a:pt x="26736" y="176972"/>
                  </a:lnTo>
                  <a:lnTo>
                    <a:pt x="26800" y="176733"/>
                  </a:lnTo>
                  <a:lnTo>
                    <a:pt x="26865" y="176512"/>
                  </a:lnTo>
                  <a:lnTo>
                    <a:pt x="26942" y="176291"/>
                  </a:lnTo>
                  <a:lnTo>
                    <a:pt x="27019" y="176070"/>
                  </a:lnTo>
                  <a:lnTo>
                    <a:pt x="27103" y="175886"/>
                  </a:lnTo>
                  <a:lnTo>
                    <a:pt x="27187" y="175702"/>
                  </a:lnTo>
                  <a:lnTo>
                    <a:pt x="27277" y="175518"/>
                  </a:lnTo>
                  <a:lnTo>
                    <a:pt x="27373" y="175371"/>
                  </a:lnTo>
                  <a:lnTo>
                    <a:pt x="27476" y="175223"/>
                  </a:lnTo>
                  <a:lnTo>
                    <a:pt x="27579" y="175095"/>
                  </a:lnTo>
                  <a:lnTo>
                    <a:pt x="27695" y="174984"/>
                  </a:lnTo>
                  <a:lnTo>
                    <a:pt x="27805" y="174892"/>
                  </a:lnTo>
                  <a:lnTo>
                    <a:pt x="27927" y="174800"/>
                  </a:lnTo>
                  <a:lnTo>
                    <a:pt x="28049" y="174745"/>
                  </a:lnTo>
                  <a:lnTo>
                    <a:pt x="28178" y="174708"/>
                  </a:lnTo>
                  <a:lnTo>
                    <a:pt x="28313" y="174690"/>
                  </a:lnTo>
                  <a:close/>
                  <a:moveTo>
                    <a:pt x="155801" y="0"/>
                  </a:moveTo>
                  <a:lnTo>
                    <a:pt x="153412" y="626"/>
                  </a:lnTo>
                  <a:lnTo>
                    <a:pt x="151030" y="1215"/>
                  </a:lnTo>
                  <a:lnTo>
                    <a:pt x="148642" y="1804"/>
                  </a:lnTo>
                  <a:lnTo>
                    <a:pt x="146253" y="2356"/>
                  </a:lnTo>
                  <a:lnTo>
                    <a:pt x="143859" y="2890"/>
                  </a:lnTo>
                  <a:lnTo>
                    <a:pt x="141470" y="3405"/>
                  </a:lnTo>
                  <a:lnTo>
                    <a:pt x="139075" y="3902"/>
                  </a:lnTo>
                  <a:lnTo>
                    <a:pt x="136680" y="4381"/>
                  </a:lnTo>
                  <a:lnTo>
                    <a:pt x="134286" y="4822"/>
                  </a:lnTo>
                  <a:lnTo>
                    <a:pt x="131891" y="5264"/>
                  </a:lnTo>
                  <a:lnTo>
                    <a:pt x="129496" y="5688"/>
                  </a:lnTo>
                  <a:lnTo>
                    <a:pt x="127095" y="6074"/>
                  </a:lnTo>
                  <a:lnTo>
                    <a:pt x="124700" y="6461"/>
                  </a:lnTo>
                  <a:lnTo>
                    <a:pt x="122298" y="6810"/>
                  </a:lnTo>
                  <a:lnTo>
                    <a:pt x="119897" y="7160"/>
                  </a:lnTo>
                  <a:lnTo>
                    <a:pt x="117496" y="7491"/>
                  </a:lnTo>
                  <a:lnTo>
                    <a:pt x="115088" y="7804"/>
                  </a:lnTo>
                  <a:lnTo>
                    <a:pt x="112687" y="8099"/>
                  </a:lnTo>
                  <a:lnTo>
                    <a:pt x="110279" y="8393"/>
                  </a:lnTo>
                  <a:lnTo>
                    <a:pt x="107878" y="8651"/>
                  </a:lnTo>
                  <a:lnTo>
                    <a:pt x="105470" y="8909"/>
                  </a:lnTo>
                  <a:lnTo>
                    <a:pt x="103062" y="9148"/>
                  </a:lnTo>
                  <a:lnTo>
                    <a:pt x="100655" y="9387"/>
                  </a:lnTo>
                  <a:lnTo>
                    <a:pt x="98247" y="9608"/>
                  </a:lnTo>
                  <a:lnTo>
                    <a:pt x="95839" y="9810"/>
                  </a:lnTo>
                  <a:lnTo>
                    <a:pt x="93431" y="9995"/>
                  </a:lnTo>
                  <a:lnTo>
                    <a:pt x="88616" y="10363"/>
                  </a:lnTo>
                  <a:lnTo>
                    <a:pt x="83794" y="10676"/>
                  </a:lnTo>
                  <a:lnTo>
                    <a:pt x="78972" y="10952"/>
                  </a:lnTo>
                  <a:lnTo>
                    <a:pt x="74150" y="11191"/>
                  </a:lnTo>
                  <a:lnTo>
                    <a:pt x="69328" y="11412"/>
                  </a:lnTo>
                  <a:lnTo>
                    <a:pt x="64507" y="11614"/>
                  </a:lnTo>
                  <a:lnTo>
                    <a:pt x="59685" y="11780"/>
                  </a:lnTo>
                  <a:lnTo>
                    <a:pt x="54863" y="11946"/>
                  </a:lnTo>
                  <a:lnTo>
                    <a:pt x="50047" y="12093"/>
                  </a:lnTo>
                  <a:lnTo>
                    <a:pt x="40410" y="12369"/>
                  </a:lnTo>
                  <a:lnTo>
                    <a:pt x="30785" y="12627"/>
                  </a:lnTo>
                  <a:lnTo>
                    <a:pt x="25970" y="12774"/>
                  </a:lnTo>
                  <a:lnTo>
                    <a:pt x="21167" y="12939"/>
                  </a:lnTo>
                  <a:lnTo>
                    <a:pt x="16365" y="13105"/>
                  </a:lnTo>
                  <a:lnTo>
                    <a:pt x="11562" y="13289"/>
                  </a:lnTo>
                  <a:lnTo>
                    <a:pt x="6766" y="13510"/>
                  </a:lnTo>
                  <a:lnTo>
                    <a:pt x="1976" y="13749"/>
                  </a:lnTo>
                  <a:lnTo>
                    <a:pt x="1809" y="13749"/>
                  </a:lnTo>
                  <a:lnTo>
                    <a:pt x="1648" y="13712"/>
                  </a:lnTo>
                  <a:lnTo>
                    <a:pt x="1494" y="13657"/>
                  </a:lnTo>
                  <a:lnTo>
                    <a:pt x="1339" y="13565"/>
                  </a:lnTo>
                  <a:lnTo>
                    <a:pt x="1197" y="13455"/>
                  </a:lnTo>
                  <a:lnTo>
                    <a:pt x="1062" y="13326"/>
                  </a:lnTo>
                  <a:lnTo>
                    <a:pt x="933" y="13179"/>
                  </a:lnTo>
                  <a:lnTo>
                    <a:pt x="805" y="12995"/>
                  </a:lnTo>
                  <a:lnTo>
                    <a:pt x="689" y="12792"/>
                  </a:lnTo>
                  <a:lnTo>
                    <a:pt x="573" y="12571"/>
                  </a:lnTo>
                  <a:lnTo>
                    <a:pt x="464" y="12350"/>
                  </a:lnTo>
                  <a:lnTo>
                    <a:pt x="361" y="12093"/>
                  </a:lnTo>
                  <a:lnTo>
                    <a:pt x="264" y="11835"/>
                  </a:lnTo>
                  <a:lnTo>
                    <a:pt x="174" y="11559"/>
                  </a:lnTo>
                  <a:lnTo>
                    <a:pt x="84" y="11265"/>
                  </a:lnTo>
                  <a:lnTo>
                    <a:pt x="0" y="10952"/>
                  </a:lnTo>
                  <a:lnTo>
                    <a:pt x="0" y="10952"/>
                  </a:lnTo>
                  <a:lnTo>
                    <a:pt x="232" y="16473"/>
                  </a:lnTo>
                  <a:lnTo>
                    <a:pt x="457" y="21995"/>
                  </a:lnTo>
                  <a:lnTo>
                    <a:pt x="670" y="27517"/>
                  </a:lnTo>
                  <a:lnTo>
                    <a:pt x="869" y="33039"/>
                  </a:lnTo>
                  <a:lnTo>
                    <a:pt x="1062" y="38579"/>
                  </a:lnTo>
                  <a:lnTo>
                    <a:pt x="1249" y="44119"/>
                  </a:lnTo>
                  <a:lnTo>
                    <a:pt x="1429" y="49677"/>
                  </a:lnTo>
                  <a:lnTo>
                    <a:pt x="1603" y="55236"/>
                  </a:lnTo>
                  <a:lnTo>
                    <a:pt x="1764" y="60795"/>
                  </a:lnTo>
                  <a:lnTo>
                    <a:pt x="1925" y="66353"/>
                  </a:lnTo>
                  <a:lnTo>
                    <a:pt x="2073" y="71912"/>
                  </a:lnTo>
                  <a:lnTo>
                    <a:pt x="2221" y="77489"/>
                  </a:lnTo>
                  <a:lnTo>
                    <a:pt x="2356" y="83047"/>
                  </a:lnTo>
                  <a:lnTo>
                    <a:pt x="2491" y="88624"/>
                  </a:lnTo>
                  <a:lnTo>
                    <a:pt x="2627" y="94201"/>
                  </a:lnTo>
                  <a:lnTo>
                    <a:pt x="2749" y="99778"/>
                  </a:lnTo>
                  <a:lnTo>
                    <a:pt x="2987" y="110932"/>
                  </a:lnTo>
                  <a:lnTo>
                    <a:pt x="3212" y="122086"/>
                  </a:lnTo>
                  <a:lnTo>
                    <a:pt x="3431" y="133240"/>
                  </a:lnTo>
                  <a:lnTo>
                    <a:pt x="3637" y="144375"/>
                  </a:lnTo>
                  <a:lnTo>
                    <a:pt x="4049" y="166646"/>
                  </a:lnTo>
                  <a:lnTo>
                    <a:pt x="4255" y="177745"/>
                  </a:lnTo>
                  <a:lnTo>
                    <a:pt x="4468" y="188844"/>
                  </a:lnTo>
                  <a:lnTo>
                    <a:pt x="4661" y="199611"/>
                  </a:lnTo>
                  <a:lnTo>
                    <a:pt x="4758" y="204986"/>
                  </a:lnTo>
                  <a:lnTo>
                    <a:pt x="4848" y="210378"/>
                  </a:lnTo>
                  <a:lnTo>
                    <a:pt x="4931" y="215753"/>
                  </a:lnTo>
                  <a:lnTo>
                    <a:pt x="5015" y="221146"/>
                  </a:lnTo>
                  <a:lnTo>
                    <a:pt x="5092" y="226539"/>
                  </a:lnTo>
                  <a:lnTo>
                    <a:pt x="5163" y="231932"/>
                  </a:lnTo>
                  <a:lnTo>
                    <a:pt x="5227" y="237306"/>
                  </a:lnTo>
                  <a:lnTo>
                    <a:pt x="5285" y="242699"/>
                  </a:lnTo>
                  <a:lnTo>
                    <a:pt x="5343" y="248092"/>
                  </a:lnTo>
                  <a:lnTo>
                    <a:pt x="5388" y="253485"/>
                  </a:lnTo>
                  <a:lnTo>
                    <a:pt x="5427" y="258878"/>
                  </a:lnTo>
                  <a:lnTo>
                    <a:pt x="5459" y="264271"/>
                  </a:lnTo>
                  <a:lnTo>
                    <a:pt x="5479" y="269682"/>
                  </a:lnTo>
                  <a:lnTo>
                    <a:pt x="5498" y="275075"/>
                  </a:lnTo>
                  <a:lnTo>
                    <a:pt x="5498" y="276216"/>
                  </a:lnTo>
                  <a:lnTo>
                    <a:pt x="5485" y="277394"/>
                  </a:lnTo>
                  <a:lnTo>
                    <a:pt x="5479" y="278590"/>
                  </a:lnTo>
                  <a:lnTo>
                    <a:pt x="5459" y="279823"/>
                  </a:lnTo>
                  <a:lnTo>
                    <a:pt x="5440" y="281057"/>
                  </a:lnTo>
                  <a:lnTo>
                    <a:pt x="5414" y="282327"/>
                  </a:lnTo>
                  <a:lnTo>
                    <a:pt x="5350" y="284903"/>
                  </a:lnTo>
                  <a:lnTo>
                    <a:pt x="5273" y="287554"/>
                  </a:lnTo>
                  <a:lnTo>
                    <a:pt x="5182" y="290260"/>
                  </a:lnTo>
                  <a:lnTo>
                    <a:pt x="5079" y="293039"/>
                  </a:lnTo>
                  <a:lnTo>
                    <a:pt x="4970" y="295873"/>
                  </a:lnTo>
                  <a:lnTo>
                    <a:pt x="4732" y="301671"/>
                  </a:lnTo>
                  <a:lnTo>
                    <a:pt x="4487" y="307598"/>
                  </a:lnTo>
                  <a:lnTo>
                    <a:pt x="4365" y="310616"/>
                  </a:lnTo>
                  <a:lnTo>
                    <a:pt x="4242" y="313635"/>
                  </a:lnTo>
                  <a:lnTo>
                    <a:pt x="4127" y="316653"/>
                  </a:lnTo>
                  <a:lnTo>
                    <a:pt x="4024" y="319690"/>
                  </a:lnTo>
                  <a:lnTo>
                    <a:pt x="3927" y="322709"/>
                  </a:lnTo>
                  <a:lnTo>
                    <a:pt x="3837" y="325728"/>
                  </a:lnTo>
                  <a:lnTo>
                    <a:pt x="3766" y="328728"/>
                  </a:lnTo>
                  <a:lnTo>
                    <a:pt x="3740" y="330219"/>
                  </a:lnTo>
                  <a:lnTo>
                    <a:pt x="3708" y="331709"/>
                  </a:lnTo>
                  <a:lnTo>
                    <a:pt x="3689" y="333182"/>
                  </a:lnTo>
                  <a:lnTo>
                    <a:pt x="3670" y="334654"/>
                  </a:lnTo>
                  <a:lnTo>
                    <a:pt x="3657" y="336127"/>
                  </a:lnTo>
                  <a:lnTo>
                    <a:pt x="3650" y="337581"/>
                  </a:lnTo>
                  <a:lnTo>
                    <a:pt x="3650" y="339017"/>
                  </a:lnTo>
                  <a:lnTo>
                    <a:pt x="3650" y="340452"/>
                  </a:lnTo>
                  <a:lnTo>
                    <a:pt x="3663" y="341869"/>
                  </a:lnTo>
                  <a:lnTo>
                    <a:pt x="3676" y="343287"/>
                  </a:lnTo>
                  <a:lnTo>
                    <a:pt x="3702" y="344667"/>
                  </a:lnTo>
                  <a:lnTo>
                    <a:pt x="3727" y="346048"/>
                  </a:lnTo>
                  <a:lnTo>
                    <a:pt x="3760" y="347428"/>
                  </a:lnTo>
                  <a:lnTo>
                    <a:pt x="3805" y="348772"/>
                  </a:lnTo>
                  <a:lnTo>
                    <a:pt x="3856" y="350097"/>
                  </a:lnTo>
                  <a:lnTo>
                    <a:pt x="3908" y="351422"/>
                  </a:lnTo>
                  <a:lnTo>
                    <a:pt x="3979" y="352710"/>
                  </a:lnTo>
                  <a:lnTo>
                    <a:pt x="4049" y="353999"/>
                  </a:lnTo>
                  <a:lnTo>
                    <a:pt x="4127" y="355250"/>
                  </a:lnTo>
                  <a:lnTo>
                    <a:pt x="4217" y="356484"/>
                  </a:lnTo>
                  <a:lnTo>
                    <a:pt x="4320" y="357698"/>
                  </a:lnTo>
                  <a:lnTo>
                    <a:pt x="4429" y="358895"/>
                  </a:lnTo>
                  <a:lnTo>
                    <a:pt x="4545" y="360073"/>
                  </a:lnTo>
                  <a:lnTo>
                    <a:pt x="4667" y="361214"/>
                  </a:lnTo>
                  <a:lnTo>
                    <a:pt x="4809" y="362337"/>
                  </a:lnTo>
                  <a:lnTo>
                    <a:pt x="4951" y="363441"/>
                  </a:lnTo>
                  <a:lnTo>
                    <a:pt x="5028" y="363404"/>
                  </a:lnTo>
                  <a:lnTo>
                    <a:pt x="5099" y="363349"/>
                  </a:lnTo>
                  <a:lnTo>
                    <a:pt x="5240" y="363257"/>
                  </a:lnTo>
                  <a:lnTo>
                    <a:pt x="5318" y="363220"/>
                  </a:lnTo>
                  <a:lnTo>
                    <a:pt x="5388" y="363183"/>
                  </a:lnTo>
                  <a:lnTo>
                    <a:pt x="5472" y="363183"/>
                  </a:lnTo>
                  <a:lnTo>
                    <a:pt x="5556" y="363202"/>
                  </a:lnTo>
                  <a:lnTo>
                    <a:pt x="7886" y="363551"/>
                  </a:lnTo>
                  <a:lnTo>
                    <a:pt x="10210" y="363883"/>
                  </a:lnTo>
                  <a:lnTo>
                    <a:pt x="12541" y="364196"/>
                  </a:lnTo>
                  <a:lnTo>
                    <a:pt x="14871" y="364490"/>
                  </a:lnTo>
                  <a:lnTo>
                    <a:pt x="17195" y="364766"/>
                  </a:lnTo>
                  <a:lnTo>
                    <a:pt x="19526" y="365024"/>
                  </a:lnTo>
                  <a:lnTo>
                    <a:pt x="21850" y="365263"/>
                  </a:lnTo>
                  <a:lnTo>
                    <a:pt x="24180" y="365484"/>
                  </a:lnTo>
                  <a:lnTo>
                    <a:pt x="26504" y="365705"/>
                  </a:lnTo>
                  <a:lnTo>
                    <a:pt x="28828" y="365889"/>
                  </a:lnTo>
                  <a:lnTo>
                    <a:pt x="31159" y="366073"/>
                  </a:lnTo>
                  <a:lnTo>
                    <a:pt x="33483" y="366239"/>
                  </a:lnTo>
                  <a:lnTo>
                    <a:pt x="35807" y="366386"/>
                  </a:lnTo>
                  <a:lnTo>
                    <a:pt x="38131" y="366515"/>
                  </a:lnTo>
                  <a:lnTo>
                    <a:pt x="40455" y="366644"/>
                  </a:lnTo>
                  <a:lnTo>
                    <a:pt x="42779" y="366754"/>
                  </a:lnTo>
                  <a:lnTo>
                    <a:pt x="45103" y="366846"/>
                  </a:lnTo>
                  <a:lnTo>
                    <a:pt x="47421" y="366938"/>
                  </a:lnTo>
                  <a:lnTo>
                    <a:pt x="49745" y="367012"/>
                  </a:lnTo>
                  <a:lnTo>
                    <a:pt x="52069" y="367067"/>
                  </a:lnTo>
                  <a:lnTo>
                    <a:pt x="56717" y="367159"/>
                  </a:lnTo>
                  <a:lnTo>
                    <a:pt x="61358" y="367214"/>
                  </a:lnTo>
                  <a:lnTo>
                    <a:pt x="66000" y="367233"/>
                  </a:lnTo>
                  <a:lnTo>
                    <a:pt x="70642" y="367214"/>
                  </a:lnTo>
                  <a:lnTo>
                    <a:pt x="75283" y="367177"/>
                  </a:lnTo>
                  <a:lnTo>
                    <a:pt x="79925" y="367104"/>
                  </a:lnTo>
                  <a:lnTo>
                    <a:pt x="84573" y="367030"/>
                  </a:lnTo>
                  <a:lnTo>
                    <a:pt x="89215" y="366920"/>
                  </a:lnTo>
                  <a:lnTo>
                    <a:pt x="93856" y="366791"/>
                  </a:lnTo>
                  <a:lnTo>
                    <a:pt x="98498" y="366662"/>
                  </a:lnTo>
                  <a:lnTo>
                    <a:pt x="117071" y="366110"/>
                  </a:lnTo>
                  <a:lnTo>
                    <a:pt x="121719" y="365981"/>
                  </a:lnTo>
                  <a:lnTo>
                    <a:pt x="126367" y="365852"/>
                  </a:lnTo>
                  <a:lnTo>
                    <a:pt x="131015" y="365742"/>
                  </a:lnTo>
                  <a:lnTo>
                    <a:pt x="135663" y="365668"/>
                  </a:lnTo>
                  <a:lnTo>
                    <a:pt x="140318" y="365594"/>
                  </a:lnTo>
                  <a:lnTo>
                    <a:pt x="144972" y="365558"/>
                  </a:lnTo>
                  <a:lnTo>
                    <a:pt x="149627" y="365539"/>
                  </a:lnTo>
                  <a:lnTo>
                    <a:pt x="154281" y="365558"/>
                  </a:lnTo>
                  <a:lnTo>
                    <a:pt x="154474" y="362834"/>
                  </a:lnTo>
                  <a:lnTo>
                    <a:pt x="154655" y="360110"/>
                  </a:lnTo>
                  <a:lnTo>
                    <a:pt x="154828" y="357367"/>
                  </a:lnTo>
                  <a:lnTo>
                    <a:pt x="154996" y="354606"/>
                  </a:lnTo>
                  <a:lnTo>
                    <a:pt x="155150" y="351845"/>
                  </a:lnTo>
                  <a:lnTo>
                    <a:pt x="155298" y="349084"/>
                  </a:lnTo>
                  <a:lnTo>
                    <a:pt x="155440" y="346305"/>
                  </a:lnTo>
                  <a:lnTo>
                    <a:pt x="155575" y="343526"/>
                  </a:lnTo>
                  <a:lnTo>
                    <a:pt x="155698" y="340747"/>
                  </a:lnTo>
                  <a:lnTo>
                    <a:pt x="155813" y="337949"/>
                  </a:lnTo>
                  <a:lnTo>
                    <a:pt x="155929" y="335151"/>
                  </a:lnTo>
                  <a:lnTo>
                    <a:pt x="156032" y="332335"/>
                  </a:lnTo>
                  <a:lnTo>
                    <a:pt x="156129" y="329519"/>
                  </a:lnTo>
                  <a:lnTo>
                    <a:pt x="156219" y="326703"/>
                  </a:lnTo>
                  <a:lnTo>
                    <a:pt x="156303" y="323887"/>
                  </a:lnTo>
                  <a:lnTo>
                    <a:pt x="156380" y="321071"/>
                  </a:lnTo>
                  <a:lnTo>
                    <a:pt x="156451" y="318236"/>
                  </a:lnTo>
                  <a:lnTo>
                    <a:pt x="156515" y="315402"/>
                  </a:lnTo>
                  <a:lnTo>
                    <a:pt x="156573" y="312549"/>
                  </a:lnTo>
                  <a:lnTo>
                    <a:pt x="156631" y="309714"/>
                  </a:lnTo>
                  <a:lnTo>
                    <a:pt x="156676" y="306862"/>
                  </a:lnTo>
                  <a:lnTo>
                    <a:pt x="156721" y="304009"/>
                  </a:lnTo>
                  <a:lnTo>
                    <a:pt x="156760" y="301156"/>
                  </a:lnTo>
                  <a:lnTo>
                    <a:pt x="156792" y="298303"/>
                  </a:lnTo>
                  <a:lnTo>
                    <a:pt x="156824" y="295450"/>
                  </a:lnTo>
                  <a:lnTo>
                    <a:pt x="156850" y="292579"/>
                  </a:lnTo>
                  <a:lnTo>
                    <a:pt x="156869" y="289707"/>
                  </a:lnTo>
                  <a:lnTo>
                    <a:pt x="156889" y="286854"/>
                  </a:lnTo>
                  <a:lnTo>
                    <a:pt x="156908" y="281112"/>
                  </a:lnTo>
                  <a:lnTo>
                    <a:pt x="156921" y="275369"/>
                  </a:lnTo>
                  <a:lnTo>
                    <a:pt x="156914" y="269627"/>
                  </a:lnTo>
                  <a:lnTo>
                    <a:pt x="156901" y="263884"/>
                  </a:lnTo>
                  <a:lnTo>
                    <a:pt x="156876" y="258141"/>
                  </a:lnTo>
                  <a:lnTo>
                    <a:pt x="156844" y="252399"/>
                  </a:lnTo>
                  <a:lnTo>
                    <a:pt x="156805" y="246656"/>
                  </a:lnTo>
                  <a:lnTo>
                    <a:pt x="156760" y="240932"/>
                  </a:lnTo>
                  <a:lnTo>
                    <a:pt x="156670" y="229502"/>
                  </a:lnTo>
                  <a:lnTo>
                    <a:pt x="156573" y="218146"/>
                  </a:lnTo>
                  <a:lnTo>
                    <a:pt x="156528" y="212477"/>
                  </a:lnTo>
                  <a:lnTo>
                    <a:pt x="156489" y="206826"/>
                  </a:lnTo>
                  <a:lnTo>
                    <a:pt x="156451" y="201212"/>
                  </a:lnTo>
                  <a:lnTo>
                    <a:pt x="156425" y="195617"/>
                  </a:lnTo>
                  <a:lnTo>
                    <a:pt x="156406" y="190040"/>
                  </a:lnTo>
                  <a:lnTo>
                    <a:pt x="156399" y="184500"/>
                  </a:lnTo>
                  <a:lnTo>
                    <a:pt x="156393" y="172978"/>
                  </a:lnTo>
                  <a:lnTo>
                    <a:pt x="156386" y="161456"/>
                  </a:lnTo>
                  <a:lnTo>
                    <a:pt x="156367" y="149934"/>
                  </a:lnTo>
                  <a:lnTo>
                    <a:pt x="156341" y="138412"/>
                  </a:lnTo>
                  <a:lnTo>
                    <a:pt x="156309" y="126890"/>
                  </a:lnTo>
                  <a:lnTo>
                    <a:pt x="156277" y="115368"/>
                  </a:lnTo>
                  <a:lnTo>
                    <a:pt x="156193" y="92324"/>
                  </a:lnTo>
                  <a:lnTo>
                    <a:pt x="156103" y="69280"/>
                  </a:lnTo>
                  <a:lnTo>
                    <a:pt x="156000" y="46236"/>
                  </a:lnTo>
                  <a:lnTo>
                    <a:pt x="155897" y="23210"/>
                  </a:lnTo>
                  <a:lnTo>
                    <a:pt x="155801" y="166"/>
                  </a:lnTo>
                  <a:lnTo>
                    <a:pt x="15580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-3321475" y="-7305050"/>
              <a:ext cx="3673750" cy="4475400"/>
            </a:xfrm>
            <a:custGeom>
              <a:avLst/>
              <a:gdLst/>
              <a:ahLst/>
              <a:cxnLst/>
              <a:rect l="l" t="t" r="r" b="b"/>
              <a:pathLst>
                <a:path w="146950" h="179016" extrusionOk="0">
                  <a:moveTo>
                    <a:pt x="132921" y="39813"/>
                  </a:moveTo>
                  <a:lnTo>
                    <a:pt x="133153" y="39831"/>
                  </a:lnTo>
                  <a:lnTo>
                    <a:pt x="133379" y="39868"/>
                  </a:lnTo>
                  <a:lnTo>
                    <a:pt x="133610" y="39923"/>
                  </a:lnTo>
                  <a:lnTo>
                    <a:pt x="133836" y="39997"/>
                  </a:lnTo>
                  <a:lnTo>
                    <a:pt x="134061" y="40089"/>
                  </a:lnTo>
                  <a:lnTo>
                    <a:pt x="134286" y="40217"/>
                  </a:lnTo>
                  <a:lnTo>
                    <a:pt x="134512" y="40346"/>
                  </a:lnTo>
                  <a:lnTo>
                    <a:pt x="134737" y="40494"/>
                  </a:lnTo>
                  <a:lnTo>
                    <a:pt x="134956" y="40659"/>
                  </a:lnTo>
                  <a:lnTo>
                    <a:pt x="135175" y="40843"/>
                  </a:lnTo>
                  <a:lnTo>
                    <a:pt x="135394" y="41064"/>
                  </a:lnTo>
                  <a:lnTo>
                    <a:pt x="135612" y="41285"/>
                  </a:lnTo>
                  <a:lnTo>
                    <a:pt x="135825" y="41524"/>
                  </a:lnTo>
                  <a:lnTo>
                    <a:pt x="136037" y="41800"/>
                  </a:lnTo>
                  <a:lnTo>
                    <a:pt x="136250" y="42076"/>
                  </a:lnTo>
                  <a:lnTo>
                    <a:pt x="136456" y="42371"/>
                  </a:lnTo>
                  <a:lnTo>
                    <a:pt x="136662" y="42684"/>
                  </a:lnTo>
                  <a:lnTo>
                    <a:pt x="136861" y="43015"/>
                  </a:lnTo>
                  <a:lnTo>
                    <a:pt x="137061" y="43383"/>
                  </a:lnTo>
                  <a:lnTo>
                    <a:pt x="137254" y="43751"/>
                  </a:lnTo>
                  <a:lnTo>
                    <a:pt x="137447" y="44138"/>
                  </a:lnTo>
                  <a:lnTo>
                    <a:pt x="137634" y="44543"/>
                  </a:lnTo>
                  <a:lnTo>
                    <a:pt x="137821" y="44966"/>
                  </a:lnTo>
                  <a:lnTo>
                    <a:pt x="138001" y="45408"/>
                  </a:lnTo>
                  <a:lnTo>
                    <a:pt x="138175" y="45868"/>
                  </a:lnTo>
                  <a:lnTo>
                    <a:pt x="138348" y="46347"/>
                  </a:lnTo>
                  <a:lnTo>
                    <a:pt x="138516" y="46844"/>
                  </a:lnTo>
                  <a:lnTo>
                    <a:pt x="138677" y="47359"/>
                  </a:lnTo>
                  <a:lnTo>
                    <a:pt x="138838" y="47893"/>
                  </a:lnTo>
                  <a:lnTo>
                    <a:pt x="138986" y="48445"/>
                  </a:lnTo>
                  <a:lnTo>
                    <a:pt x="139134" y="48997"/>
                  </a:lnTo>
                  <a:lnTo>
                    <a:pt x="139276" y="49586"/>
                  </a:lnTo>
                  <a:lnTo>
                    <a:pt x="139411" y="50193"/>
                  </a:lnTo>
                  <a:lnTo>
                    <a:pt x="139546" y="50801"/>
                  </a:lnTo>
                  <a:lnTo>
                    <a:pt x="139649" y="51353"/>
                  </a:lnTo>
                  <a:lnTo>
                    <a:pt x="139752" y="51887"/>
                  </a:lnTo>
                  <a:lnTo>
                    <a:pt x="139842" y="52439"/>
                  </a:lnTo>
                  <a:lnTo>
                    <a:pt x="139926" y="52973"/>
                  </a:lnTo>
                  <a:lnTo>
                    <a:pt x="140009" y="53525"/>
                  </a:lnTo>
                  <a:lnTo>
                    <a:pt x="140080" y="54059"/>
                  </a:lnTo>
                  <a:lnTo>
                    <a:pt x="140145" y="54611"/>
                  </a:lnTo>
                  <a:lnTo>
                    <a:pt x="140203" y="55145"/>
                  </a:lnTo>
                  <a:lnTo>
                    <a:pt x="140254" y="55697"/>
                  </a:lnTo>
                  <a:lnTo>
                    <a:pt x="140306" y="56249"/>
                  </a:lnTo>
                  <a:lnTo>
                    <a:pt x="140344" y="56783"/>
                  </a:lnTo>
                  <a:lnTo>
                    <a:pt x="140376" y="57335"/>
                  </a:lnTo>
                  <a:lnTo>
                    <a:pt x="140402" y="57869"/>
                  </a:lnTo>
                  <a:lnTo>
                    <a:pt x="140428" y="58402"/>
                  </a:lnTo>
                  <a:lnTo>
                    <a:pt x="140441" y="58936"/>
                  </a:lnTo>
                  <a:lnTo>
                    <a:pt x="140454" y="59488"/>
                  </a:lnTo>
                  <a:lnTo>
                    <a:pt x="140454" y="60022"/>
                  </a:lnTo>
                  <a:lnTo>
                    <a:pt x="140454" y="60537"/>
                  </a:lnTo>
                  <a:lnTo>
                    <a:pt x="140447" y="61071"/>
                  </a:lnTo>
                  <a:lnTo>
                    <a:pt x="140434" y="61605"/>
                  </a:lnTo>
                  <a:lnTo>
                    <a:pt x="140415" y="62120"/>
                  </a:lnTo>
                  <a:lnTo>
                    <a:pt x="140389" y="62636"/>
                  </a:lnTo>
                  <a:lnTo>
                    <a:pt x="140357" y="63169"/>
                  </a:lnTo>
                  <a:lnTo>
                    <a:pt x="140325" y="63666"/>
                  </a:lnTo>
                  <a:lnTo>
                    <a:pt x="140286" y="64182"/>
                  </a:lnTo>
                  <a:lnTo>
                    <a:pt x="140241" y="64697"/>
                  </a:lnTo>
                  <a:lnTo>
                    <a:pt x="140190" y="65194"/>
                  </a:lnTo>
                  <a:lnTo>
                    <a:pt x="140132" y="65691"/>
                  </a:lnTo>
                  <a:lnTo>
                    <a:pt x="140074" y="66188"/>
                  </a:lnTo>
                  <a:lnTo>
                    <a:pt x="140009" y="66667"/>
                  </a:lnTo>
                  <a:lnTo>
                    <a:pt x="139939" y="67145"/>
                  </a:lnTo>
                  <a:lnTo>
                    <a:pt x="139868" y="67624"/>
                  </a:lnTo>
                  <a:lnTo>
                    <a:pt x="139784" y="68102"/>
                  </a:lnTo>
                  <a:lnTo>
                    <a:pt x="139707" y="68562"/>
                  </a:lnTo>
                  <a:lnTo>
                    <a:pt x="139617" y="69023"/>
                  </a:lnTo>
                  <a:lnTo>
                    <a:pt x="139527" y="69483"/>
                  </a:lnTo>
                  <a:lnTo>
                    <a:pt x="139430" y="69924"/>
                  </a:lnTo>
                  <a:lnTo>
                    <a:pt x="139327" y="70366"/>
                  </a:lnTo>
                  <a:lnTo>
                    <a:pt x="139224" y="70808"/>
                  </a:lnTo>
                  <a:lnTo>
                    <a:pt x="139115" y="71231"/>
                  </a:lnTo>
                  <a:lnTo>
                    <a:pt x="139005" y="71655"/>
                  </a:lnTo>
                  <a:lnTo>
                    <a:pt x="138883" y="72059"/>
                  </a:lnTo>
                  <a:lnTo>
                    <a:pt x="138767" y="72464"/>
                  </a:lnTo>
                  <a:lnTo>
                    <a:pt x="138645" y="72869"/>
                  </a:lnTo>
                  <a:lnTo>
                    <a:pt x="138516" y="73256"/>
                  </a:lnTo>
                  <a:lnTo>
                    <a:pt x="138381" y="73642"/>
                  </a:lnTo>
                  <a:lnTo>
                    <a:pt x="138252" y="74010"/>
                  </a:lnTo>
                  <a:lnTo>
                    <a:pt x="138110" y="74379"/>
                  </a:lnTo>
                  <a:lnTo>
                    <a:pt x="137969" y="74728"/>
                  </a:lnTo>
                  <a:lnTo>
                    <a:pt x="137827" y="75078"/>
                  </a:lnTo>
                  <a:lnTo>
                    <a:pt x="137679" y="75428"/>
                  </a:lnTo>
                  <a:lnTo>
                    <a:pt x="137524" y="75741"/>
                  </a:lnTo>
                  <a:lnTo>
                    <a:pt x="137376" y="76072"/>
                  </a:lnTo>
                  <a:lnTo>
                    <a:pt x="137215" y="76366"/>
                  </a:lnTo>
                  <a:lnTo>
                    <a:pt x="137061" y="76679"/>
                  </a:lnTo>
                  <a:lnTo>
                    <a:pt x="136894" y="76955"/>
                  </a:lnTo>
                  <a:lnTo>
                    <a:pt x="136733" y="77232"/>
                  </a:lnTo>
                  <a:lnTo>
                    <a:pt x="136565" y="77508"/>
                  </a:lnTo>
                  <a:lnTo>
                    <a:pt x="136391" y="77765"/>
                  </a:lnTo>
                  <a:lnTo>
                    <a:pt x="136224" y="78005"/>
                  </a:lnTo>
                  <a:lnTo>
                    <a:pt x="136044" y="78244"/>
                  </a:lnTo>
                  <a:lnTo>
                    <a:pt x="135870" y="78465"/>
                  </a:lnTo>
                  <a:lnTo>
                    <a:pt x="135690" y="78667"/>
                  </a:lnTo>
                  <a:lnTo>
                    <a:pt x="135509" y="78870"/>
                  </a:lnTo>
                  <a:lnTo>
                    <a:pt x="135310" y="79164"/>
                  </a:lnTo>
                  <a:lnTo>
                    <a:pt x="135104" y="79440"/>
                  </a:lnTo>
                  <a:lnTo>
                    <a:pt x="134898" y="79698"/>
                  </a:lnTo>
                  <a:lnTo>
                    <a:pt x="134692" y="79956"/>
                  </a:lnTo>
                  <a:lnTo>
                    <a:pt x="134479" y="80176"/>
                  </a:lnTo>
                  <a:lnTo>
                    <a:pt x="134267" y="80379"/>
                  </a:lnTo>
                  <a:lnTo>
                    <a:pt x="134048" y="80545"/>
                  </a:lnTo>
                  <a:lnTo>
                    <a:pt x="133829" y="80710"/>
                  </a:lnTo>
                  <a:lnTo>
                    <a:pt x="133610" y="80839"/>
                  </a:lnTo>
                  <a:lnTo>
                    <a:pt x="133391" y="80949"/>
                  </a:lnTo>
                  <a:lnTo>
                    <a:pt x="133166" y="81042"/>
                  </a:lnTo>
                  <a:lnTo>
                    <a:pt x="132947" y="81097"/>
                  </a:lnTo>
                  <a:lnTo>
                    <a:pt x="132722" y="81134"/>
                  </a:lnTo>
                  <a:lnTo>
                    <a:pt x="132497" y="81152"/>
                  </a:lnTo>
                  <a:lnTo>
                    <a:pt x="132271" y="81115"/>
                  </a:lnTo>
                  <a:lnTo>
                    <a:pt x="132046" y="81078"/>
                  </a:lnTo>
                  <a:lnTo>
                    <a:pt x="131782" y="81005"/>
                  </a:lnTo>
                  <a:lnTo>
                    <a:pt x="131524" y="80913"/>
                  </a:lnTo>
                  <a:lnTo>
                    <a:pt x="131267" y="80784"/>
                  </a:lnTo>
                  <a:lnTo>
                    <a:pt x="131022" y="80637"/>
                  </a:lnTo>
                  <a:lnTo>
                    <a:pt x="130771" y="80471"/>
                  </a:lnTo>
                  <a:lnTo>
                    <a:pt x="130533" y="80287"/>
                  </a:lnTo>
                  <a:lnTo>
                    <a:pt x="130295" y="80066"/>
                  </a:lnTo>
                  <a:lnTo>
                    <a:pt x="130070" y="79827"/>
                  </a:lnTo>
                  <a:lnTo>
                    <a:pt x="129838" y="79587"/>
                  </a:lnTo>
                  <a:lnTo>
                    <a:pt x="129619" y="79311"/>
                  </a:lnTo>
                  <a:lnTo>
                    <a:pt x="129400" y="79017"/>
                  </a:lnTo>
                  <a:lnTo>
                    <a:pt x="129194" y="78704"/>
                  </a:lnTo>
                  <a:lnTo>
                    <a:pt x="128988" y="78373"/>
                  </a:lnTo>
                  <a:lnTo>
                    <a:pt x="128788" y="78023"/>
                  </a:lnTo>
                  <a:lnTo>
                    <a:pt x="128589" y="77655"/>
                  </a:lnTo>
                  <a:lnTo>
                    <a:pt x="128402" y="77268"/>
                  </a:lnTo>
                  <a:lnTo>
                    <a:pt x="128215" y="76863"/>
                  </a:lnTo>
                  <a:lnTo>
                    <a:pt x="128035" y="76440"/>
                  </a:lnTo>
                  <a:lnTo>
                    <a:pt x="127861" y="76017"/>
                  </a:lnTo>
                  <a:lnTo>
                    <a:pt x="127694" y="75557"/>
                  </a:lnTo>
                  <a:lnTo>
                    <a:pt x="127533" y="75096"/>
                  </a:lnTo>
                  <a:lnTo>
                    <a:pt x="127379" y="74618"/>
                  </a:lnTo>
                  <a:lnTo>
                    <a:pt x="127224" y="74139"/>
                  </a:lnTo>
                  <a:lnTo>
                    <a:pt x="127082" y="73624"/>
                  </a:lnTo>
                  <a:lnTo>
                    <a:pt x="126941" y="73109"/>
                  </a:lnTo>
                  <a:lnTo>
                    <a:pt x="126812" y="72575"/>
                  </a:lnTo>
                  <a:lnTo>
                    <a:pt x="126683" y="72041"/>
                  </a:lnTo>
                  <a:lnTo>
                    <a:pt x="126561" y="71489"/>
                  </a:lnTo>
                  <a:lnTo>
                    <a:pt x="126445" y="70918"/>
                  </a:lnTo>
                  <a:lnTo>
                    <a:pt x="126342" y="70348"/>
                  </a:lnTo>
                  <a:lnTo>
                    <a:pt x="126239" y="69777"/>
                  </a:lnTo>
                  <a:lnTo>
                    <a:pt x="126142" y="69188"/>
                  </a:lnTo>
                  <a:lnTo>
                    <a:pt x="126052" y="68581"/>
                  </a:lnTo>
                  <a:lnTo>
                    <a:pt x="125975" y="67973"/>
                  </a:lnTo>
                  <a:lnTo>
                    <a:pt x="125898" y="67366"/>
                  </a:lnTo>
                  <a:lnTo>
                    <a:pt x="125827" y="66740"/>
                  </a:lnTo>
                  <a:lnTo>
                    <a:pt x="125769" y="66114"/>
                  </a:lnTo>
                  <a:lnTo>
                    <a:pt x="125711" y="65470"/>
                  </a:lnTo>
                  <a:lnTo>
                    <a:pt x="125666" y="64826"/>
                  </a:lnTo>
                  <a:lnTo>
                    <a:pt x="125621" y="64182"/>
                  </a:lnTo>
                  <a:lnTo>
                    <a:pt x="125589" y="63538"/>
                  </a:lnTo>
                  <a:lnTo>
                    <a:pt x="125563" y="62875"/>
                  </a:lnTo>
                  <a:lnTo>
                    <a:pt x="125544" y="62231"/>
                  </a:lnTo>
                  <a:lnTo>
                    <a:pt x="125531" y="61568"/>
                  </a:lnTo>
                  <a:lnTo>
                    <a:pt x="125524" y="60906"/>
                  </a:lnTo>
                  <a:lnTo>
                    <a:pt x="125524" y="60243"/>
                  </a:lnTo>
                  <a:lnTo>
                    <a:pt x="125531" y="59580"/>
                  </a:lnTo>
                  <a:lnTo>
                    <a:pt x="125550" y="58899"/>
                  </a:lnTo>
                  <a:lnTo>
                    <a:pt x="125576" y="58237"/>
                  </a:lnTo>
                  <a:lnTo>
                    <a:pt x="125608" y="57574"/>
                  </a:lnTo>
                  <a:lnTo>
                    <a:pt x="125647" y="56912"/>
                  </a:lnTo>
                  <a:lnTo>
                    <a:pt x="125692" y="56230"/>
                  </a:lnTo>
                  <a:lnTo>
                    <a:pt x="125750" y="55568"/>
                  </a:lnTo>
                  <a:lnTo>
                    <a:pt x="125814" y="54905"/>
                  </a:lnTo>
                  <a:lnTo>
                    <a:pt x="125885" y="54243"/>
                  </a:lnTo>
                  <a:lnTo>
                    <a:pt x="125962" y="53598"/>
                  </a:lnTo>
                  <a:lnTo>
                    <a:pt x="126052" y="52936"/>
                  </a:lnTo>
                  <a:lnTo>
                    <a:pt x="126149" y="52292"/>
                  </a:lnTo>
                  <a:lnTo>
                    <a:pt x="126252" y="51647"/>
                  </a:lnTo>
                  <a:lnTo>
                    <a:pt x="126361" y="51003"/>
                  </a:lnTo>
                  <a:lnTo>
                    <a:pt x="126484" y="50377"/>
                  </a:lnTo>
                  <a:lnTo>
                    <a:pt x="126612" y="49752"/>
                  </a:lnTo>
                  <a:lnTo>
                    <a:pt x="126748" y="49126"/>
                  </a:lnTo>
                  <a:lnTo>
                    <a:pt x="126896" y="48518"/>
                  </a:lnTo>
                  <a:lnTo>
                    <a:pt x="127044" y="47929"/>
                  </a:lnTo>
                  <a:lnTo>
                    <a:pt x="127198" y="47359"/>
                  </a:lnTo>
                  <a:lnTo>
                    <a:pt x="127359" y="46807"/>
                  </a:lnTo>
                  <a:lnTo>
                    <a:pt x="127527" y="46291"/>
                  </a:lnTo>
                  <a:lnTo>
                    <a:pt x="127694" y="45776"/>
                  </a:lnTo>
                  <a:lnTo>
                    <a:pt x="127868" y="45297"/>
                  </a:lnTo>
                  <a:lnTo>
                    <a:pt x="128048" y="44837"/>
                  </a:lnTo>
                  <a:lnTo>
                    <a:pt x="128228" y="44396"/>
                  </a:lnTo>
                  <a:lnTo>
                    <a:pt x="128415" y="43972"/>
                  </a:lnTo>
                  <a:lnTo>
                    <a:pt x="128608" y="43586"/>
                  </a:lnTo>
                  <a:lnTo>
                    <a:pt x="128801" y="43199"/>
                  </a:lnTo>
                  <a:lnTo>
                    <a:pt x="129001" y="42849"/>
                  </a:lnTo>
                  <a:lnTo>
                    <a:pt x="129200" y="42500"/>
                  </a:lnTo>
                  <a:lnTo>
                    <a:pt x="129400" y="42187"/>
                  </a:lnTo>
                  <a:lnTo>
                    <a:pt x="129606" y="41892"/>
                  </a:lnTo>
                  <a:lnTo>
                    <a:pt x="129818" y="41616"/>
                  </a:lnTo>
                  <a:lnTo>
                    <a:pt x="130031" y="41359"/>
                  </a:lnTo>
                  <a:lnTo>
                    <a:pt x="130243" y="41119"/>
                  </a:lnTo>
                  <a:lnTo>
                    <a:pt x="130456" y="40898"/>
                  </a:lnTo>
                  <a:lnTo>
                    <a:pt x="130675" y="40696"/>
                  </a:lnTo>
                  <a:lnTo>
                    <a:pt x="130894" y="40530"/>
                  </a:lnTo>
                  <a:lnTo>
                    <a:pt x="131119" y="40365"/>
                  </a:lnTo>
                  <a:lnTo>
                    <a:pt x="131338" y="40236"/>
                  </a:lnTo>
                  <a:lnTo>
                    <a:pt x="131563" y="40107"/>
                  </a:lnTo>
                  <a:lnTo>
                    <a:pt x="131788" y="40015"/>
                  </a:lnTo>
                  <a:lnTo>
                    <a:pt x="132014" y="39941"/>
                  </a:lnTo>
                  <a:lnTo>
                    <a:pt x="132239" y="39868"/>
                  </a:lnTo>
                  <a:lnTo>
                    <a:pt x="132471" y="39831"/>
                  </a:lnTo>
                  <a:lnTo>
                    <a:pt x="132696" y="39813"/>
                  </a:lnTo>
                  <a:close/>
                  <a:moveTo>
                    <a:pt x="15348" y="48942"/>
                  </a:moveTo>
                  <a:lnTo>
                    <a:pt x="15548" y="48960"/>
                  </a:lnTo>
                  <a:lnTo>
                    <a:pt x="15748" y="48979"/>
                  </a:lnTo>
                  <a:lnTo>
                    <a:pt x="15947" y="49034"/>
                  </a:lnTo>
                  <a:lnTo>
                    <a:pt x="16147" y="49107"/>
                  </a:lnTo>
                  <a:lnTo>
                    <a:pt x="16346" y="49199"/>
                  </a:lnTo>
                  <a:lnTo>
                    <a:pt x="16546" y="49310"/>
                  </a:lnTo>
                  <a:lnTo>
                    <a:pt x="16745" y="49439"/>
                  </a:lnTo>
                  <a:lnTo>
                    <a:pt x="16945" y="49586"/>
                  </a:lnTo>
                  <a:lnTo>
                    <a:pt x="17151" y="49752"/>
                  </a:lnTo>
                  <a:lnTo>
                    <a:pt x="17351" y="49954"/>
                  </a:lnTo>
                  <a:lnTo>
                    <a:pt x="17544" y="50157"/>
                  </a:lnTo>
                  <a:lnTo>
                    <a:pt x="17743" y="50396"/>
                  </a:lnTo>
                  <a:lnTo>
                    <a:pt x="17859" y="50635"/>
                  </a:lnTo>
                  <a:lnTo>
                    <a:pt x="17917" y="50727"/>
                  </a:lnTo>
                  <a:lnTo>
                    <a:pt x="17975" y="50801"/>
                  </a:lnTo>
                  <a:lnTo>
                    <a:pt x="18265" y="51058"/>
                  </a:lnTo>
                  <a:lnTo>
                    <a:pt x="18548" y="51353"/>
                  </a:lnTo>
                  <a:lnTo>
                    <a:pt x="18825" y="51684"/>
                  </a:lnTo>
                  <a:lnTo>
                    <a:pt x="19102" y="52052"/>
                  </a:lnTo>
                  <a:lnTo>
                    <a:pt x="19237" y="52255"/>
                  </a:lnTo>
                  <a:lnTo>
                    <a:pt x="19372" y="52457"/>
                  </a:lnTo>
                  <a:lnTo>
                    <a:pt x="19501" y="52678"/>
                  </a:lnTo>
                  <a:lnTo>
                    <a:pt x="19636" y="52917"/>
                  </a:lnTo>
                  <a:lnTo>
                    <a:pt x="19758" y="53157"/>
                  </a:lnTo>
                  <a:lnTo>
                    <a:pt x="19887" y="53414"/>
                  </a:lnTo>
                  <a:lnTo>
                    <a:pt x="20009" y="53672"/>
                  </a:lnTo>
                  <a:lnTo>
                    <a:pt x="20132" y="53948"/>
                  </a:lnTo>
                  <a:lnTo>
                    <a:pt x="20248" y="54224"/>
                  </a:lnTo>
                  <a:lnTo>
                    <a:pt x="20370" y="54519"/>
                  </a:lnTo>
                  <a:lnTo>
                    <a:pt x="20479" y="54832"/>
                  </a:lnTo>
                  <a:lnTo>
                    <a:pt x="20589" y="55145"/>
                  </a:lnTo>
                  <a:lnTo>
                    <a:pt x="20698" y="55457"/>
                  </a:lnTo>
                  <a:lnTo>
                    <a:pt x="20801" y="55789"/>
                  </a:lnTo>
                  <a:lnTo>
                    <a:pt x="20904" y="56138"/>
                  </a:lnTo>
                  <a:lnTo>
                    <a:pt x="21007" y="56507"/>
                  </a:lnTo>
                  <a:lnTo>
                    <a:pt x="21097" y="56856"/>
                  </a:lnTo>
                  <a:lnTo>
                    <a:pt x="21194" y="57243"/>
                  </a:lnTo>
                  <a:lnTo>
                    <a:pt x="21284" y="57629"/>
                  </a:lnTo>
                  <a:lnTo>
                    <a:pt x="21368" y="58034"/>
                  </a:lnTo>
                  <a:lnTo>
                    <a:pt x="21445" y="58439"/>
                  </a:lnTo>
                  <a:lnTo>
                    <a:pt x="21522" y="58844"/>
                  </a:lnTo>
                  <a:lnTo>
                    <a:pt x="21599" y="59286"/>
                  </a:lnTo>
                  <a:lnTo>
                    <a:pt x="21664" y="59728"/>
                  </a:lnTo>
                  <a:lnTo>
                    <a:pt x="21748" y="60280"/>
                  </a:lnTo>
                  <a:lnTo>
                    <a:pt x="21818" y="60832"/>
                  </a:lnTo>
                  <a:lnTo>
                    <a:pt x="21883" y="61403"/>
                  </a:lnTo>
                  <a:lnTo>
                    <a:pt x="21941" y="61955"/>
                  </a:lnTo>
                  <a:lnTo>
                    <a:pt x="21992" y="62525"/>
                  </a:lnTo>
                  <a:lnTo>
                    <a:pt x="22037" y="63096"/>
                  </a:lnTo>
                  <a:lnTo>
                    <a:pt x="22082" y="63666"/>
                  </a:lnTo>
                  <a:lnTo>
                    <a:pt x="22114" y="64237"/>
                  </a:lnTo>
                  <a:lnTo>
                    <a:pt x="22140" y="64808"/>
                  </a:lnTo>
                  <a:lnTo>
                    <a:pt x="22166" y="65397"/>
                  </a:lnTo>
                  <a:lnTo>
                    <a:pt x="22179" y="65967"/>
                  </a:lnTo>
                  <a:lnTo>
                    <a:pt x="22192" y="66538"/>
                  </a:lnTo>
                  <a:lnTo>
                    <a:pt x="22192" y="67127"/>
                  </a:lnTo>
                  <a:lnTo>
                    <a:pt x="22192" y="67697"/>
                  </a:lnTo>
                  <a:lnTo>
                    <a:pt x="22185" y="68268"/>
                  </a:lnTo>
                  <a:lnTo>
                    <a:pt x="22172" y="68838"/>
                  </a:lnTo>
                  <a:lnTo>
                    <a:pt x="22153" y="69409"/>
                  </a:lnTo>
                  <a:lnTo>
                    <a:pt x="22127" y="69980"/>
                  </a:lnTo>
                  <a:lnTo>
                    <a:pt x="22095" y="70550"/>
                  </a:lnTo>
                  <a:lnTo>
                    <a:pt x="22063" y="71102"/>
                  </a:lnTo>
                  <a:lnTo>
                    <a:pt x="22024" y="71673"/>
                  </a:lnTo>
                  <a:lnTo>
                    <a:pt x="21973" y="72225"/>
                  </a:lnTo>
                  <a:lnTo>
                    <a:pt x="21921" y="72777"/>
                  </a:lnTo>
                  <a:lnTo>
                    <a:pt x="21870" y="73329"/>
                  </a:lnTo>
                  <a:lnTo>
                    <a:pt x="21805" y="73863"/>
                  </a:lnTo>
                  <a:lnTo>
                    <a:pt x="21741" y="74415"/>
                  </a:lnTo>
                  <a:lnTo>
                    <a:pt x="21670" y="74931"/>
                  </a:lnTo>
                  <a:lnTo>
                    <a:pt x="21593" y="75465"/>
                  </a:lnTo>
                  <a:lnTo>
                    <a:pt x="21509" y="75980"/>
                  </a:lnTo>
                  <a:lnTo>
                    <a:pt x="21426" y="76495"/>
                  </a:lnTo>
                  <a:lnTo>
                    <a:pt x="21336" y="77011"/>
                  </a:lnTo>
                  <a:lnTo>
                    <a:pt x="21239" y="77508"/>
                  </a:lnTo>
                  <a:lnTo>
                    <a:pt x="21136" y="78005"/>
                  </a:lnTo>
                  <a:lnTo>
                    <a:pt x="21033" y="78483"/>
                  </a:lnTo>
                  <a:lnTo>
                    <a:pt x="20923" y="78962"/>
                  </a:lnTo>
                  <a:lnTo>
                    <a:pt x="20808" y="79422"/>
                  </a:lnTo>
                  <a:lnTo>
                    <a:pt x="20692" y="79882"/>
                  </a:lnTo>
                  <a:lnTo>
                    <a:pt x="20569" y="80324"/>
                  </a:lnTo>
                  <a:lnTo>
                    <a:pt x="20441" y="80765"/>
                  </a:lnTo>
                  <a:lnTo>
                    <a:pt x="20312" y="81189"/>
                  </a:lnTo>
                  <a:lnTo>
                    <a:pt x="20177" y="81612"/>
                  </a:lnTo>
                  <a:lnTo>
                    <a:pt x="20035" y="82017"/>
                  </a:lnTo>
                  <a:lnTo>
                    <a:pt x="19893" y="82404"/>
                  </a:lnTo>
                  <a:lnTo>
                    <a:pt x="19745" y="82790"/>
                  </a:lnTo>
                  <a:lnTo>
                    <a:pt x="19597" y="83158"/>
                  </a:lnTo>
                  <a:lnTo>
                    <a:pt x="19443" y="83526"/>
                  </a:lnTo>
                  <a:lnTo>
                    <a:pt x="19282" y="83858"/>
                  </a:lnTo>
                  <a:lnTo>
                    <a:pt x="19121" y="84189"/>
                  </a:lnTo>
                  <a:lnTo>
                    <a:pt x="18960" y="84520"/>
                  </a:lnTo>
                  <a:lnTo>
                    <a:pt x="18786" y="84815"/>
                  </a:lnTo>
                  <a:lnTo>
                    <a:pt x="18619" y="85109"/>
                  </a:lnTo>
                  <a:lnTo>
                    <a:pt x="18439" y="85385"/>
                  </a:lnTo>
                  <a:lnTo>
                    <a:pt x="18258" y="85643"/>
                  </a:lnTo>
                  <a:lnTo>
                    <a:pt x="18078" y="85882"/>
                  </a:lnTo>
                  <a:lnTo>
                    <a:pt x="17891" y="86103"/>
                  </a:lnTo>
                  <a:lnTo>
                    <a:pt x="17705" y="86324"/>
                  </a:lnTo>
                  <a:lnTo>
                    <a:pt x="17511" y="86508"/>
                  </a:lnTo>
                  <a:lnTo>
                    <a:pt x="17318" y="86692"/>
                  </a:lnTo>
                  <a:lnTo>
                    <a:pt x="17119" y="86858"/>
                  </a:lnTo>
                  <a:lnTo>
                    <a:pt x="16919" y="86987"/>
                  </a:lnTo>
                  <a:lnTo>
                    <a:pt x="16713" y="87115"/>
                  </a:lnTo>
                  <a:lnTo>
                    <a:pt x="16507" y="87226"/>
                  </a:lnTo>
                  <a:lnTo>
                    <a:pt x="16295" y="87318"/>
                  </a:lnTo>
                  <a:lnTo>
                    <a:pt x="16089" y="87373"/>
                  </a:lnTo>
                  <a:lnTo>
                    <a:pt x="15857" y="87428"/>
                  </a:lnTo>
                  <a:lnTo>
                    <a:pt x="15625" y="87447"/>
                  </a:lnTo>
                  <a:lnTo>
                    <a:pt x="15400" y="87447"/>
                  </a:lnTo>
                  <a:lnTo>
                    <a:pt x="15168" y="87428"/>
                  </a:lnTo>
                  <a:lnTo>
                    <a:pt x="14943" y="87392"/>
                  </a:lnTo>
                  <a:lnTo>
                    <a:pt x="14717" y="87318"/>
                  </a:lnTo>
                  <a:lnTo>
                    <a:pt x="14492" y="87226"/>
                  </a:lnTo>
                  <a:lnTo>
                    <a:pt x="14267" y="87115"/>
                  </a:lnTo>
                  <a:lnTo>
                    <a:pt x="14048" y="86987"/>
                  </a:lnTo>
                  <a:lnTo>
                    <a:pt x="13829" y="86839"/>
                  </a:lnTo>
                  <a:lnTo>
                    <a:pt x="13610" y="86674"/>
                  </a:lnTo>
                  <a:lnTo>
                    <a:pt x="13391" y="86490"/>
                  </a:lnTo>
                  <a:lnTo>
                    <a:pt x="13172" y="86287"/>
                  </a:lnTo>
                  <a:lnTo>
                    <a:pt x="12960" y="86066"/>
                  </a:lnTo>
                  <a:lnTo>
                    <a:pt x="12748" y="85827"/>
                  </a:lnTo>
                  <a:lnTo>
                    <a:pt x="12535" y="85569"/>
                  </a:lnTo>
                  <a:lnTo>
                    <a:pt x="12477" y="85569"/>
                  </a:lnTo>
                  <a:lnTo>
                    <a:pt x="12252" y="85275"/>
                  </a:lnTo>
                  <a:lnTo>
                    <a:pt x="12033" y="84944"/>
                  </a:lnTo>
                  <a:lnTo>
                    <a:pt x="11814" y="84612"/>
                  </a:lnTo>
                  <a:lnTo>
                    <a:pt x="11602" y="84244"/>
                  </a:lnTo>
                  <a:lnTo>
                    <a:pt x="11389" y="83858"/>
                  </a:lnTo>
                  <a:lnTo>
                    <a:pt x="11190" y="83453"/>
                  </a:lnTo>
                  <a:lnTo>
                    <a:pt x="10990" y="83048"/>
                  </a:lnTo>
                  <a:lnTo>
                    <a:pt x="10797" y="82606"/>
                  </a:lnTo>
                  <a:lnTo>
                    <a:pt x="10610" y="82146"/>
                  </a:lnTo>
                  <a:lnTo>
                    <a:pt x="10430" y="81667"/>
                  </a:lnTo>
                  <a:lnTo>
                    <a:pt x="10250" y="81170"/>
                  </a:lnTo>
                  <a:lnTo>
                    <a:pt x="10082" y="80673"/>
                  </a:lnTo>
                  <a:lnTo>
                    <a:pt x="9921" y="80140"/>
                  </a:lnTo>
                  <a:lnTo>
                    <a:pt x="9767" y="79606"/>
                  </a:lnTo>
                  <a:lnTo>
                    <a:pt x="9619" y="79035"/>
                  </a:lnTo>
                  <a:lnTo>
                    <a:pt x="9477" y="78465"/>
                  </a:lnTo>
                  <a:lnTo>
                    <a:pt x="9348" y="77876"/>
                  </a:lnTo>
                  <a:lnTo>
                    <a:pt x="9220" y="77268"/>
                  </a:lnTo>
                  <a:lnTo>
                    <a:pt x="9104" y="76661"/>
                  </a:lnTo>
                  <a:lnTo>
                    <a:pt x="9001" y="76035"/>
                  </a:lnTo>
                  <a:lnTo>
                    <a:pt x="8898" y="75391"/>
                  </a:lnTo>
                  <a:lnTo>
                    <a:pt x="8814" y="74728"/>
                  </a:lnTo>
                  <a:lnTo>
                    <a:pt x="8730" y="74047"/>
                  </a:lnTo>
                  <a:lnTo>
                    <a:pt x="8660" y="73366"/>
                  </a:lnTo>
                  <a:lnTo>
                    <a:pt x="8602" y="72667"/>
                  </a:lnTo>
                  <a:lnTo>
                    <a:pt x="8550" y="71967"/>
                  </a:lnTo>
                  <a:lnTo>
                    <a:pt x="8511" y="71250"/>
                  </a:lnTo>
                  <a:lnTo>
                    <a:pt x="8479" y="70513"/>
                  </a:lnTo>
                  <a:lnTo>
                    <a:pt x="8460" y="69777"/>
                  </a:lnTo>
                  <a:lnTo>
                    <a:pt x="8454" y="69023"/>
                  </a:lnTo>
                  <a:lnTo>
                    <a:pt x="8460" y="68268"/>
                  </a:lnTo>
                  <a:lnTo>
                    <a:pt x="8473" y="67495"/>
                  </a:lnTo>
                  <a:lnTo>
                    <a:pt x="8492" y="66906"/>
                  </a:lnTo>
                  <a:lnTo>
                    <a:pt x="8524" y="66317"/>
                  </a:lnTo>
                  <a:lnTo>
                    <a:pt x="8557" y="65728"/>
                  </a:lnTo>
                  <a:lnTo>
                    <a:pt x="8595" y="65157"/>
                  </a:lnTo>
                  <a:lnTo>
                    <a:pt x="8640" y="64587"/>
                  </a:lnTo>
                  <a:lnTo>
                    <a:pt x="8692" y="64016"/>
                  </a:lnTo>
                  <a:lnTo>
                    <a:pt x="8750" y="63464"/>
                  </a:lnTo>
                  <a:lnTo>
                    <a:pt x="8814" y="62912"/>
                  </a:lnTo>
                  <a:lnTo>
                    <a:pt x="8878" y="62360"/>
                  </a:lnTo>
                  <a:lnTo>
                    <a:pt x="8956" y="61826"/>
                  </a:lnTo>
                  <a:lnTo>
                    <a:pt x="9033" y="61292"/>
                  </a:lnTo>
                  <a:lnTo>
                    <a:pt x="9117" y="60758"/>
                  </a:lnTo>
                  <a:lnTo>
                    <a:pt x="9200" y="60243"/>
                  </a:lnTo>
                  <a:lnTo>
                    <a:pt x="9297" y="59728"/>
                  </a:lnTo>
                  <a:lnTo>
                    <a:pt x="9393" y="59231"/>
                  </a:lnTo>
                  <a:lnTo>
                    <a:pt x="9496" y="58734"/>
                  </a:lnTo>
                  <a:lnTo>
                    <a:pt x="9599" y="58255"/>
                  </a:lnTo>
                  <a:lnTo>
                    <a:pt x="9715" y="57777"/>
                  </a:lnTo>
                  <a:lnTo>
                    <a:pt x="9831" y="57316"/>
                  </a:lnTo>
                  <a:lnTo>
                    <a:pt x="9947" y="56856"/>
                  </a:lnTo>
                  <a:lnTo>
                    <a:pt x="10069" y="56415"/>
                  </a:lnTo>
                  <a:lnTo>
                    <a:pt x="10198" y="55973"/>
                  </a:lnTo>
                  <a:lnTo>
                    <a:pt x="10333" y="55549"/>
                  </a:lnTo>
                  <a:lnTo>
                    <a:pt x="10469" y="55126"/>
                  </a:lnTo>
                  <a:lnTo>
                    <a:pt x="10604" y="54721"/>
                  </a:lnTo>
                  <a:lnTo>
                    <a:pt x="10745" y="54335"/>
                  </a:lnTo>
                  <a:lnTo>
                    <a:pt x="10893" y="53948"/>
                  </a:lnTo>
                  <a:lnTo>
                    <a:pt x="11042" y="53580"/>
                  </a:lnTo>
                  <a:lnTo>
                    <a:pt x="11196" y="53230"/>
                  </a:lnTo>
                  <a:lnTo>
                    <a:pt x="11351" y="52881"/>
                  </a:lnTo>
                  <a:lnTo>
                    <a:pt x="11511" y="52549"/>
                  </a:lnTo>
                  <a:lnTo>
                    <a:pt x="11672" y="52218"/>
                  </a:lnTo>
                  <a:lnTo>
                    <a:pt x="11833" y="51924"/>
                  </a:lnTo>
                  <a:lnTo>
                    <a:pt x="12001" y="51629"/>
                  </a:lnTo>
                  <a:lnTo>
                    <a:pt x="12175" y="51353"/>
                  </a:lnTo>
                  <a:lnTo>
                    <a:pt x="12342" y="51077"/>
                  </a:lnTo>
                  <a:lnTo>
                    <a:pt x="12522" y="50819"/>
                  </a:lnTo>
                  <a:lnTo>
                    <a:pt x="12696" y="50598"/>
                  </a:lnTo>
                  <a:lnTo>
                    <a:pt x="12876" y="50359"/>
                  </a:lnTo>
                  <a:lnTo>
                    <a:pt x="13057" y="50157"/>
                  </a:lnTo>
                  <a:lnTo>
                    <a:pt x="13237" y="49973"/>
                  </a:lnTo>
                  <a:lnTo>
                    <a:pt x="13423" y="49788"/>
                  </a:lnTo>
                  <a:lnTo>
                    <a:pt x="13610" y="49623"/>
                  </a:lnTo>
                  <a:lnTo>
                    <a:pt x="13797" y="49494"/>
                  </a:lnTo>
                  <a:lnTo>
                    <a:pt x="13990" y="49365"/>
                  </a:lnTo>
                  <a:lnTo>
                    <a:pt x="14183" y="49255"/>
                  </a:lnTo>
                  <a:lnTo>
                    <a:pt x="14370" y="49144"/>
                  </a:lnTo>
                  <a:lnTo>
                    <a:pt x="14569" y="49071"/>
                  </a:lnTo>
                  <a:lnTo>
                    <a:pt x="14763" y="49015"/>
                  </a:lnTo>
                  <a:lnTo>
                    <a:pt x="14956" y="48979"/>
                  </a:lnTo>
                  <a:lnTo>
                    <a:pt x="15155" y="48942"/>
                  </a:lnTo>
                  <a:close/>
                  <a:moveTo>
                    <a:pt x="348" y="1"/>
                  </a:moveTo>
                  <a:lnTo>
                    <a:pt x="245" y="7050"/>
                  </a:lnTo>
                  <a:lnTo>
                    <a:pt x="200" y="10584"/>
                  </a:lnTo>
                  <a:lnTo>
                    <a:pt x="162" y="14100"/>
                  </a:lnTo>
                  <a:lnTo>
                    <a:pt x="123" y="17634"/>
                  </a:lnTo>
                  <a:lnTo>
                    <a:pt x="91" y="21167"/>
                  </a:lnTo>
                  <a:lnTo>
                    <a:pt x="65" y="24701"/>
                  </a:lnTo>
                  <a:lnTo>
                    <a:pt x="39" y="28235"/>
                  </a:lnTo>
                  <a:lnTo>
                    <a:pt x="26" y="31769"/>
                  </a:lnTo>
                  <a:lnTo>
                    <a:pt x="14" y="35303"/>
                  </a:lnTo>
                  <a:lnTo>
                    <a:pt x="7" y="38837"/>
                  </a:lnTo>
                  <a:lnTo>
                    <a:pt x="1" y="42371"/>
                  </a:lnTo>
                  <a:lnTo>
                    <a:pt x="7" y="45905"/>
                  </a:lnTo>
                  <a:lnTo>
                    <a:pt x="20" y="49439"/>
                  </a:lnTo>
                  <a:lnTo>
                    <a:pt x="39" y="52991"/>
                  </a:lnTo>
                  <a:lnTo>
                    <a:pt x="59" y="56525"/>
                  </a:lnTo>
                  <a:lnTo>
                    <a:pt x="72" y="58402"/>
                  </a:lnTo>
                  <a:lnTo>
                    <a:pt x="78" y="60317"/>
                  </a:lnTo>
                  <a:lnTo>
                    <a:pt x="91" y="64255"/>
                  </a:lnTo>
                  <a:lnTo>
                    <a:pt x="91" y="68323"/>
                  </a:lnTo>
                  <a:lnTo>
                    <a:pt x="84" y="72520"/>
                  </a:lnTo>
                  <a:lnTo>
                    <a:pt x="78" y="76808"/>
                  </a:lnTo>
                  <a:lnTo>
                    <a:pt x="72" y="81189"/>
                  </a:lnTo>
                  <a:lnTo>
                    <a:pt x="84" y="85643"/>
                  </a:lnTo>
                  <a:lnTo>
                    <a:pt x="91" y="87888"/>
                  </a:lnTo>
                  <a:lnTo>
                    <a:pt x="104" y="90152"/>
                  </a:lnTo>
                  <a:lnTo>
                    <a:pt x="117" y="92416"/>
                  </a:lnTo>
                  <a:lnTo>
                    <a:pt x="142" y="94699"/>
                  </a:lnTo>
                  <a:lnTo>
                    <a:pt x="168" y="96981"/>
                  </a:lnTo>
                  <a:lnTo>
                    <a:pt x="200" y="99263"/>
                  </a:lnTo>
                  <a:lnTo>
                    <a:pt x="239" y="101564"/>
                  </a:lnTo>
                  <a:lnTo>
                    <a:pt x="290" y="103846"/>
                  </a:lnTo>
                  <a:lnTo>
                    <a:pt x="342" y="106147"/>
                  </a:lnTo>
                  <a:lnTo>
                    <a:pt x="406" y="108429"/>
                  </a:lnTo>
                  <a:lnTo>
                    <a:pt x="477" y="110712"/>
                  </a:lnTo>
                  <a:lnTo>
                    <a:pt x="561" y="112976"/>
                  </a:lnTo>
                  <a:lnTo>
                    <a:pt x="651" y="115239"/>
                  </a:lnTo>
                  <a:lnTo>
                    <a:pt x="754" y="117503"/>
                  </a:lnTo>
                  <a:lnTo>
                    <a:pt x="870" y="119730"/>
                  </a:lnTo>
                  <a:lnTo>
                    <a:pt x="992" y="121958"/>
                  </a:lnTo>
                  <a:lnTo>
                    <a:pt x="1127" y="124166"/>
                  </a:lnTo>
                  <a:lnTo>
                    <a:pt x="1282" y="126338"/>
                  </a:lnTo>
                  <a:lnTo>
                    <a:pt x="1443" y="128510"/>
                  </a:lnTo>
                  <a:lnTo>
                    <a:pt x="1533" y="129578"/>
                  </a:lnTo>
                  <a:lnTo>
                    <a:pt x="1623" y="130645"/>
                  </a:lnTo>
                  <a:lnTo>
                    <a:pt x="1713" y="131713"/>
                  </a:lnTo>
                  <a:lnTo>
                    <a:pt x="1810" y="132762"/>
                  </a:lnTo>
                  <a:lnTo>
                    <a:pt x="1913" y="133811"/>
                  </a:lnTo>
                  <a:lnTo>
                    <a:pt x="2016" y="134842"/>
                  </a:lnTo>
                  <a:lnTo>
                    <a:pt x="2125" y="135891"/>
                  </a:lnTo>
                  <a:lnTo>
                    <a:pt x="2241" y="136903"/>
                  </a:lnTo>
                  <a:lnTo>
                    <a:pt x="2357" y="137934"/>
                  </a:lnTo>
                  <a:lnTo>
                    <a:pt x="2479" y="138928"/>
                  </a:lnTo>
                  <a:lnTo>
                    <a:pt x="2608" y="139940"/>
                  </a:lnTo>
                  <a:lnTo>
                    <a:pt x="2737" y="140934"/>
                  </a:lnTo>
                  <a:lnTo>
                    <a:pt x="2872" y="141909"/>
                  </a:lnTo>
                  <a:lnTo>
                    <a:pt x="3007" y="142885"/>
                  </a:lnTo>
                  <a:lnTo>
                    <a:pt x="3149" y="143842"/>
                  </a:lnTo>
                  <a:lnTo>
                    <a:pt x="3297" y="144799"/>
                  </a:lnTo>
                  <a:lnTo>
                    <a:pt x="3451" y="145756"/>
                  </a:lnTo>
                  <a:lnTo>
                    <a:pt x="3606" y="146695"/>
                  </a:lnTo>
                  <a:lnTo>
                    <a:pt x="3767" y="147615"/>
                  </a:lnTo>
                  <a:lnTo>
                    <a:pt x="3934" y="148536"/>
                  </a:lnTo>
                  <a:lnTo>
                    <a:pt x="4108" y="149437"/>
                  </a:lnTo>
                  <a:lnTo>
                    <a:pt x="4282" y="150321"/>
                  </a:lnTo>
                  <a:lnTo>
                    <a:pt x="4462" y="151204"/>
                  </a:lnTo>
                  <a:lnTo>
                    <a:pt x="4649" y="152088"/>
                  </a:lnTo>
                  <a:lnTo>
                    <a:pt x="4842" y="152935"/>
                  </a:lnTo>
                  <a:lnTo>
                    <a:pt x="5035" y="153781"/>
                  </a:lnTo>
                  <a:lnTo>
                    <a:pt x="5235" y="154628"/>
                  </a:lnTo>
                  <a:lnTo>
                    <a:pt x="5447" y="155438"/>
                  </a:lnTo>
                  <a:lnTo>
                    <a:pt x="5660" y="156248"/>
                  </a:lnTo>
                  <a:lnTo>
                    <a:pt x="5872" y="157039"/>
                  </a:lnTo>
                  <a:lnTo>
                    <a:pt x="6097" y="157830"/>
                  </a:lnTo>
                  <a:lnTo>
                    <a:pt x="6329" y="158604"/>
                  </a:lnTo>
                  <a:lnTo>
                    <a:pt x="6561" y="159358"/>
                  </a:lnTo>
                  <a:lnTo>
                    <a:pt x="6805" y="160094"/>
                  </a:lnTo>
                  <a:lnTo>
                    <a:pt x="7050" y="160831"/>
                  </a:lnTo>
                  <a:lnTo>
                    <a:pt x="7301" y="161530"/>
                  </a:lnTo>
                  <a:lnTo>
                    <a:pt x="7559" y="162229"/>
                  </a:lnTo>
                  <a:lnTo>
                    <a:pt x="7823" y="162910"/>
                  </a:lnTo>
                  <a:lnTo>
                    <a:pt x="8093" y="163592"/>
                  </a:lnTo>
                  <a:lnTo>
                    <a:pt x="8370" y="164236"/>
                  </a:lnTo>
                  <a:lnTo>
                    <a:pt x="8653" y="164880"/>
                  </a:lnTo>
                  <a:lnTo>
                    <a:pt x="8943" y="165506"/>
                  </a:lnTo>
                  <a:lnTo>
                    <a:pt x="9239" y="166095"/>
                  </a:lnTo>
                  <a:lnTo>
                    <a:pt x="9542" y="166684"/>
                  </a:lnTo>
                  <a:lnTo>
                    <a:pt x="9851" y="167254"/>
                  </a:lnTo>
                  <a:lnTo>
                    <a:pt x="10166" y="167825"/>
                  </a:lnTo>
                  <a:lnTo>
                    <a:pt x="10488" y="168359"/>
                  </a:lnTo>
                  <a:lnTo>
                    <a:pt x="10816" y="168874"/>
                  </a:lnTo>
                  <a:lnTo>
                    <a:pt x="11157" y="169371"/>
                  </a:lnTo>
                  <a:lnTo>
                    <a:pt x="11499" y="169868"/>
                  </a:lnTo>
                  <a:lnTo>
                    <a:pt x="11846" y="170328"/>
                  </a:lnTo>
                  <a:lnTo>
                    <a:pt x="12207" y="170770"/>
                  </a:lnTo>
                  <a:lnTo>
                    <a:pt x="12567" y="171212"/>
                  </a:lnTo>
                  <a:lnTo>
                    <a:pt x="12941" y="171616"/>
                  </a:lnTo>
                  <a:lnTo>
                    <a:pt x="13314" y="172003"/>
                  </a:lnTo>
                  <a:lnTo>
                    <a:pt x="13700" y="172371"/>
                  </a:lnTo>
                  <a:lnTo>
                    <a:pt x="14093" y="172739"/>
                  </a:lnTo>
                  <a:lnTo>
                    <a:pt x="14492" y="173070"/>
                  </a:lnTo>
                  <a:lnTo>
                    <a:pt x="14904" y="173383"/>
                  </a:lnTo>
                  <a:lnTo>
                    <a:pt x="15316" y="173659"/>
                  </a:lnTo>
                  <a:lnTo>
                    <a:pt x="15741" y="173936"/>
                  </a:lnTo>
                  <a:lnTo>
                    <a:pt x="16172" y="174193"/>
                  </a:lnTo>
                  <a:lnTo>
                    <a:pt x="16629" y="174433"/>
                  </a:lnTo>
                  <a:lnTo>
                    <a:pt x="17087" y="174653"/>
                  </a:lnTo>
                  <a:lnTo>
                    <a:pt x="17544" y="174874"/>
                  </a:lnTo>
                  <a:lnTo>
                    <a:pt x="18007" y="175077"/>
                  </a:lnTo>
                  <a:lnTo>
                    <a:pt x="18471" y="175261"/>
                  </a:lnTo>
                  <a:lnTo>
                    <a:pt x="18934" y="175426"/>
                  </a:lnTo>
                  <a:lnTo>
                    <a:pt x="19404" y="175592"/>
                  </a:lnTo>
                  <a:lnTo>
                    <a:pt x="19874" y="175739"/>
                  </a:lnTo>
                  <a:lnTo>
                    <a:pt x="20344" y="175868"/>
                  </a:lnTo>
                  <a:lnTo>
                    <a:pt x="20820" y="175997"/>
                  </a:lnTo>
                  <a:lnTo>
                    <a:pt x="21297" y="176107"/>
                  </a:lnTo>
                  <a:lnTo>
                    <a:pt x="21773" y="176199"/>
                  </a:lnTo>
                  <a:lnTo>
                    <a:pt x="22733" y="176365"/>
                  </a:lnTo>
                  <a:lnTo>
                    <a:pt x="23698" y="176494"/>
                  </a:lnTo>
                  <a:lnTo>
                    <a:pt x="24670" y="176586"/>
                  </a:lnTo>
                  <a:lnTo>
                    <a:pt x="25642" y="176641"/>
                  </a:lnTo>
                  <a:lnTo>
                    <a:pt x="26627" y="176660"/>
                  </a:lnTo>
                  <a:lnTo>
                    <a:pt x="27606" y="176660"/>
                  </a:lnTo>
                  <a:lnTo>
                    <a:pt x="28597" y="176623"/>
                  </a:lnTo>
                  <a:lnTo>
                    <a:pt x="29582" y="176568"/>
                  </a:lnTo>
                  <a:lnTo>
                    <a:pt x="30574" y="176494"/>
                  </a:lnTo>
                  <a:lnTo>
                    <a:pt x="31565" y="176402"/>
                  </a:lnTo>
                  <a:lnTo>
                    <a:pt x="32563" y="176292"/>
                  </a:lnTo>
                  <a:lnTo>
                    <a:pt x="33554" y="176163"/>
                  </a:lnTo>
                  <a:lnTo>
                    <a:pt x="35537" y="175887"/>
                  </a:lnTo>
                  <a:lnTo>
                    <a:pt x="37514" y="175592"/>
                  </a:lnTo>
                  <a:lnTo>
                    <a:pt x="39484" y="175316"/>
                  </a:lnTo>
                  <a:lnTo>
                    <a:pt x="41428" y="175058"/>
                  </a:lnTo>
                  <a:lnTo>
                    <a:pt x="42400" y="174948"/>
                  </a:lnTo>
                  <a:lnTo>
                    <a:pt x="43359" y="174856"/>
                  </a:lnTo>
                  <a:lnTo>
                    <a:pt x="44312" y="174782"/>
                  </a:lnTo>
                  <a:lnTo>
                    <a:pt x="45265" y="174727"/>
                  </a:lnTo>
                  <a:lnTo>
                    <a:pt x="46205" y="174690"/>
                  </a:lnTo>
                  <a:lnTo>
                    <a:pt x="47138" y="174672"/>
                  </a:lnTo>
                  <a:lnTo>
                    <a:pt x="54651" y="174745"/>
                  </a:lnTo>
                  <a:lnTo>
                    <a:pt x="62157" y="174856"/>
                  </a:lnTo>
                  <a:lnTo>
                    <a:pt x="77157" y="175095"/>
                  </a:lnTo>
                  <a:lnTo>
                    <a:pt x="77981" y="175114"/>
                  </a:lnTo>
                  <a:lnTo>
                    <a:pt x="78844" y="175169"/>
                  </a:lnTo>
                  <a:lnTo>
                    <a:pt x="79745" y="175242"/>
                  </a:lnTo>
                  <a:lnTo>
                    <a:pt x="80672" y="175353"/>
                  </a:lnTo>
                  <a:lnTo>
                    <a:pt x="81638" y="175482"/>
                  </a:lnTo>
                  <a:lnTo>
                    <a:pt x="82630" y="175629"/>
                  </a:lnTo>
                  <a:lnTo>
                    <a:pt x="84703" y="175960"/>
                  </a:lnTo>
                  <a:lnTo>
                    <a:pt x="86878" y="176347"/>
                  </a:lnTo>
                  <a:lnTo>
                    <a:pt x="89145" y="176770"/>
                  </a:lnTo>
                  <a:lnTo>
                    <a:pt x="91494" y="177193"/>
                  </a:lnTo>
                  <a:lnTo>
                    <a:pt x="93909" y="177617"/>
                  </a:lnTo>
                  <a:lnTo>
                    <a:pt x="95145" y="177819"/>
                  </a:lnTo>
                  <a:lnTo>
                    <a:pt x="96394" y="178022"/>
                  </a:lnTo>
                  <a:lnTo>
                    <a:pt x="97649" y="178206"/>
                  </a:lnTo>
                  <a:lnTo>
                    <a:pt x="98917" y="178371"/>
                  </a:lnTo>
                  <a:lnTo>
                    <a:pt x="100198" y="178537"/>
                  </a:lnTo>
                  <a:lnTo>
                    <a:pt x="101479" y="178666"/>
                  </a:lnTo>
                  <a:lnTo>
                    <a:pt x="102773" y="178795"/>
                  </a:lnTo>
                  <a:lnTo>
                    <a:pt x="104074" y="178887"/>
                  </a:lnTo>
                  <a:lnTo>
                    <a:pt x="105374" y="178960"/>
                  </a:lnTo>
                  <a:lnTo>
                    <a:pt x="106675" y="178997"/>
                  </a:lnTo>
                  <a:lnTo>
                    <a:pt x="107982" y="179016"/>
                  </a:lnTo>
                  <a:lnTo>
                    <a:pt x="109282" y="178997"/>
                  </a:lnTo>
                  <a:lnTo>
                    <a:pt x="110582" y="178942"/>
                  </a:lnTo>
                  <a:lnTo>
                    <a:pt x="111883" y="178850"/>
                  </a:lnTo>
                  <a:lnTo>
                    <a:pt x="113170" y="178739"/>
                  </a:lnTo>
                  <a:lnTo>
                    <a:pt x="114458" y="178574"/>
                  </a:lnTo>
                  <a:lnTo>
                    <a:pt x="115102" y="178463"/>
                  </a:lnTo>
                  <a:lnTo>
                    <a:pt x="115739" y="178353"/>
                  </a:lnTo>
                  <a:lnTo>
                    <a:pt x="116376" y="178243"/>
                  </a:lnTo>
                  <a:lnTo>
                    <a:pt x="117007" y="178095"/>
                  </a:lnTo>
                  <a:lnTo>
                    <a:pt x="117638" y="177948"/>
                  </a:lnTo>
                  <a:lnTo>
                    <a:pt x="118269" y="177801"/>
                  </a:lnTo>
                  <a:lnTo>
                    <a:pt x="118894" y="177635"/>
                  </a:lnTo>
                  <a:lnTo>
                    <a:pt x="119518" y="177451"/>
                  </a:lnTo>
                  <a:lnTo>
                    <a:pt x="120136" y="177249"/>
                  </a:lnTo>
                  <a:lnTo>
                    <a:pt x="120754" y="177046"/>
                  </a:lnTo>
                  <a:lnTo>
                    <a:pt x="121366" y="176807"/>
                  </a:lnTo>
                  <a:lnTo>
                    <a:pt x="121971" y="176586"/>
                  </a:lnTo>
                  <a:lnTo>
                    <a:pt x="122576" y="176328"/>
                  </a:lnTo>
                  <a:lnTo>
                    <a:pt x="123175" y="176052"/>
                  </a:lnTo>
                  <a:lnTo>
                    <a:pt x="123773" y="175776"/>
                  </a:lnTo>
                  <a:lnTo>
                    <a:pt x="124359" y="175482"/>
                  </a:lnTo>
                  <a:lnTo>
                    <a:pt x="124945" y="175169"/>
                  </a:lnTo>
                  <a:lnTo>
                    <a:pt x="125531" y="174837"/>
                  </a:lnTo>
                  <a:lnTo>
                    <a:pt x="126104" y="174506"/>
                  </a:lnTo>
                  <a:lnTo>
                    <a:pt x="126677" y="174138"/>
                  </a:lnTo>
                  <a:lnTo>
                    <a:pt x="127243" y="173770"/>
                  </a:lnTo>
                  <a:lnTo>
                    <a:pt x="127803" y="173383"/>
                  </a:lnTo>
                  <a:lnTo>
                    <a:pt x="128357" y="172960"/>
                  </a:lnTo>
                  <a:lnTo>
                    <a:pt x="128904" y="172537"/>
                  </a:lnTo>
                  <a:lnTo>
                    <a:pt x="129445" y="172095"/>
                  </a:lnTo>
                  <a:lnTo>
                    <a:pt x="129979" y="171635"/>
                  </a:lnTo>
                  <a:lnTo>
                    <a:pt x="130514" y="171156"/>
                  </a:lnTo>
                  <a:lnTo>
                    <a:pt x="131035" y="170659"/>
                  </a:lnTo>
                  <a:lnTo>
                    <a:pt x="131550" y="170126"/>
                  </a:lnTo>
                  <a:lnTo>
                    <a:pt x="132059" y="169592"/>
                  </a:lnTo>
                  <a:lnTo>
                    <a:pt x="132561" y="169040"/>
                  </a:lnTo>
                  <a:lnTo>
                    <a:pt x="133057" y="168469"/>
                  </a:lnTo>
                  <a:lnTo>
                    <a:pt x="133539" y="167862"/>
                  </a:lnTo>
                  <a:lnTo>
                    <a:pt x="134022" y="167254"/>
                  </a:lnTo>
                  <a:lnTo>
                    <a:pt x="134492" y="166610"/>
                  </a:lnTo>
                  <a:lnTo>
                    <a:pt x="134956" y="165947"/>
                  </a:lnTo>
                  <a:lnTo>
                    <a:pt x="135413" y="165266"/>
                  </a:lnTo>
                  <a:lnTo>
                    <a:pt x="135857" y="164567"/>
                  </a:lnTo>
                  <a:lnTo>
                    <a:pt x="136295" y="163849"/>
                  </a:lnTo>
                  <a:lnTo>
                    <a:pt x="136726" y="163095"/>
                  </a:lnTo>
                  <a:lnTo>
                    <a:pt x="137145" y="162340"/>
                  </a:lnTo>
                  <a:lnTo>
                    <a:pt x="137557" y="161548"/>
                  </a:lnTo>
                  <a:lnTo>
                    <a:pt x="137962" y="160739"/>
                  </a:lnTo>
                  <a:lnTo>
                    <a:pt x="138355" y="159892"/>
                  </a:lnTo>
                  <a:lnTo>
                    <a:pt x="138735" y="159027"/>
                  </a:lnTo>
                  <a:lnTo>
                    <a:pt x="139108" y="158143"/>
                  </a:lnTo>
                  <a:lnTo>
                    <a:pt x="139475" y="157242"/>
                  </a:lnTo>
                  <a:lnTo>
                    <a:pt x="139823" y="156321"/>
                  </a:lnTo>
                  <a:lnTo>
                    <a:pt x="140170" y="155364"/>
                  </a:lnTo>
                  <a:lnTo>
                    <a:pt x="140499" y="154370"/>
                  </a:lnTo>
                  <a:lnTo>
                    <a:pt x="140821" y="153376"/>
                  </a:lnTo>
                  <a:lnTo>
                    <a:pt x="141130" y="152346"/>
                  </a:lnTo>
                  <a:lnTo>
                    <a:pt x="141432" y="151278"/>
                  </a:lnTo>
                  <a:lnTo>
                    <a:pt x="141722" y="150192"/>
                  </a:lnTo>
                  <a:lnTo>
                    <a:pt x="141999" y="149088"/>
                  </a:lnTo>
                  <a:lnTo>
                    <a:pt x="142263" y="147947"/>
                  </a:lnTo>
                  <a:lnTo>
                    <a:pt x="142520" y="146787"/>
                  </a:lnTo>
                  <a:lnTo>
                    <a:pt x="142758" y="145591"/>
                  </a:lnTo>
                  <a:lnTo>
                    <a:pt x="142990" y="144376"/>
                  </a:lnTo>
                  <a:lnTo>
                    <a:pt x="143209" y="143124"/>
                  </a:lnTo>
                  <a:lnTo>
                    <a:pt x="143312" y="142498"/>
                  </a:lnTo>
                  <a:lnTo>
                    <a:pt x="143415" y="141854"/>
                  </a:lnTo>
                  <a:lnTo>
                    <a:pt x="143512" y="141210"/>
                  </a:lnTo>
                  <a:lnTo>
                    <a:pt x="143602" y="140547"/>
                  </a:lnTo>
                  <a:lnTo>
                    <a:pt x="143698" y="139885"/>
                  </a:lnTo>
                  <a:lnTo>
                    <a:pt x="143782" y="139222"/>
                  </a:lnTo>
                  <a:lnTo>
                    <a:pt x="143872" y="138541"/>
                  </a:lnTo>
                  <a:lnTo>
                    <a:pt x="143949" y="137860"/>
                  </a:lnTo>
                  <a:lnTo>
                    <a:pt x="144168" y="135946"/>
                  </a:lnTo>
                  <a:lnTo>
                    <a:pt x="144374" y="134013"/>
                  </a:lnTo>
                  <a:lnTo>
                    <a:pt x="144574" y="132081"/>
                  </a:lnTo>
                  <a:lnTo>
                    <a:pt x="144767" y="130130"/>
                  </a:lnTo>
                  <a:lnTo>
                    <a:pt x="144947" y="128179"/>
                  </a:lnTo>
                  <a:lnTo>
                    <a:pt x="145115" y="126209"/>
                  </a:lnTo>
                  <a:lnTo>
                    <a:pt x="145282" y="124240"/>
                  </a:lnTo>
                  <a:lnTo>
                    <a:pt x="145430" y="122252"/>
                  </a:lnTo>
                  <a:lnTo>
                    <a:pt x="145578" y="120264"/>
                  </a:lnTo>
                  <a:lnTo>
                    <a:pt x="145713" y="118258"/>
                  </a:lnTo>
                  <a:lnTo>
                    <a:pt x="145842" y="116252"/>
                  </a:lnTo>
                  <a:lnTo>
                    <a:pt x="145964" y="114227"/>
                  </a:lnTo>
                  <a:lnTo>
                    <a:pt x="146074" y="112203"/>
                  </a:lnTo>
                  <a:lnTo>
                    <a:pt x="146183" y="110159"/>
                  </a:lnTo>
                  <a:lnTo>
                    <a:pt x="146280" y="108116"/>
                  </a:lnTo>
                  <a:lnTo>
                    <a:pt x="146370" y="106073"/>
                  </a:lnTo>
                  <a:lnTo>
                    <a:pt x="146454" y="104012"/>
                  </a:lnTo>
                  <a:lnTo>
                    <a:pt x="146531" y="101950"/>
                  </a:lnTo>
                  <a:lnTo>
                    <a:pt x="146595" y="99871"/>
                  </a:lnTo>
                  <a:lnTo>
                    <a:pt x="146660" y="97809"/>
                  </a:lnTo>
                  <a:lnTo>
                    <a:pt x="146718" y="95729"/>
                  </a:lnTo>
                  <a:lnTo>
                    <a:pt x="146763" y="93631"/>
                  </a:lnTo>
                  <a:lnTo>
                    <a:pt x="146808" y="91533"/>
                  </a:lnTo>
                  <a:lnTo>
                    <a:pt x="146846" y="89435"/>
                  </a:lnTo>
                  <a:lnTo>
                    <a:pt x="146879" y="87336"/>
                  </a:lnTo>
                  <a:lnTo>
                    <a:pt x="146904" y="85220"/>
                  </a:lnTo>
                  <a:lnTo>
                    <a:pt x="146924" y="83121"/>
                  </a:lnTo>
                  <a:lnTo>
                    <a:pt x="146936" y="80986"/>
                  </a:lnTo>
                  <a:lnTo>
                    <a:pt x="146943" y="78870"/>
                  </a:lnTo>
                  <a:lnTo>
                    <a:pt x="146949" y="76753"/>
                  </a:lnTo>
                  <a:lnTo>
                    <a:pt x="146949" y="74618"/>
                  </a:lnTo>
                  <a:lnTo>
                    <a:pt x="146943" y="72483"/>
                  </a:lnTo>
                  <a:lnTo>
                    <a:pt x="146930" y="70348"/>
                  </a:lnTo>
                  <a:lnTo>
                    <a:pt x="146917" y="68213"/>
                  </a:lnTo>
                  <a:lnTo>
                    <a:pt x="146898" y="66078"/>
                  </a:lnTo>
                  <a:lnTo>
                    <a:pt x="146872" y="63924"/>
                  </a:lnTo>
                  <a:lnTo>
                    <a:pt x="146814" y="59636"/>
                  </a:lnTo>
                  <a:lnTo>
                    <a:pt x="146743" y="55329"/>
                  </a:lnTo>
                  <a:lnTo>
                    <a:pt x="146660" y="51022"/>
                  </a:lnTo>
                  <a:lnTo>
                    <a:pt x="146557" y="46715"/>
                  </a:lnTo>
                  <a:lnTo>
                    <a:pt x="146454" y="42408"/>
                  </a:lnTo>
                  <a:lnTo>
                    <a:pt x="146331" y="38101"/>
                  </a:lnTo>
                  <a:lnTo>
                    <a:pt x="146209" y="33794"/>
                  </a:lnTo>
                  <a:lnTo>
                    <a:pt x="146074" y="29505"/>
                  </a:lnTo>
                  <a:lnTo>
                    <a:pt x="145939" y="25217"/>
                  </a:lnTo>
                  <a:lnTo>
                    <a:pt x="145797" y="20928"/>
                  </a:lnTo>
                  <a:lnTo>
                    <a:pt x="145501" y="12388"/>
                  </a:lnTo>
                  <a:lnTo>
                    <a:pt x="145211" y="3921"/>
                  </a:lnTo>
                  <a:lnTo>
                    <a:pt x="142971" y="3995"/>
                  </a:lnTo>
                  <a:lnTo>
                    <a:pt x="140737" y="4032"/>
                  </a:lnTo>
                  <a:lnTo>
                    <a:pt x="138497" y="4068"/>
                  </a:lnTo>
                  <a:lnTo>
                    <a:pt x="136263" y="4087"/>
                  </a:lnTo>
                  <a:lnTo>
                    <a:pt x="131788" y="4087"/>
                  </a:lnTo>
                  <a:lnTo>
                    <a:pt x="129548" y="4068"/>
                  </a:lnTo>
                  <a:lnTo>
                    <a:pt x="127314" y="4032"/>
                  </a:lnTo>
                  <a:lnTo>
                    <a:pt x="122840" y="3921"/>
                  </a:lnTo>
                  <a:lnTo>
                    <a:pt x="118366" y="3792"/>
                  </a:lnTo>
                  <a:lnTo>
                    <a:pt x="113898" y="3627"/>
                  </a:lnTo>
                  <a:lnTo>
                    <a:pt x="109424" y="3443"/>
                  </a:lnTo>
                  <a:lnTo>
                    <a:pt x="100482" y="3038"/>
                  </a:lnTo>
                  <a:lnTo>
                    <a:pt x="91533" y="2614"/>
                  </a:lnTo>
                  <a:lnTo>
                    <a:pt x="87059" y="2430"/>
                  </a:lnTo>
                  <a:lnTo>
                    <a:pt x="82584" y="2265"/>
                  </a:lnTo>
                  <a:lnTo>
                    <a:pt x="78110" y="2136"/>
                  </a:lnTo>
                  <a:lnTo>
                    <a:pt x="73636" y="2044"/>
                  </a:lnTo>
                  <a:lnTo>
                    <a:pt x="71396" y="2007"/>
                  </a:lnTo>
                  <a:lnTo>
                    <a:pt x="69155" y="2007"/>
                  </a:lnTo>
                  <a:lnTo>
                    <a:pt x="66909" y="2025"/>
                  </a:lnTo>
                  <a:lnTo>
                    <a:pt x="64668" y="2062"/>
                  </a:lnTo>
                  <a:lnTo>
                    <a:pt x="62421" y="2136"/>
                  </a:lnTo>
                  <a:lnTo>
                    <a:pt x="60175" y="2191"/>
                  </a:lnTo>
                  <a:lnTo>
                    <a:pt x="57928" y="2283"/>
                  </a:lnTo>
                  <a:lnTo>
                    <a:pt x="55681" y="2375"/>
                  </a:lnTo>
                  <a:lnTo>
                    <a:pt x="51181" y="2596"/>
                  </a:lnTo>
                  <a:lnTo>
                    <a:pt x="46681" y="2835"/>
                  </a:lnTo>
                  <a:lnTo>
                    <a:pt x="42181" y="3075"/>
                  </a:lnTo>
                  <a:lnTo>
                    <a:pt x="37681" y="3295"/>
                  </a:lnTo>
                  <a:lnTo>
                    <a:pt x="33181" y="3498"/>
                  </a:lnTo>
                  <a:lnTo>
                    <a:pt x="30934" y="3572"/>
                  </a:lnTo>
                  <a:lnTo>
                    <a:pt x="28681" y="3627"/>
                  </a:lnTo>
                  <a:lnTo>
                    <a:pt x="26434" y="3682"/>
                  </a:lnTo>
                  <a:lnTo>
                    <a:pt x="24187" y="3719"/>
                  </a:lnTo>
                  <a:lnTo>
                    <a:pt x="21934" y="3719"/>
                  </a:lnTo>
                  <a:lnTo>
                    <a:pt x="19687" y="3700"/>
                  </a:lnTo>
                  <a:lnTo>
                    <a:pt x="17441" y="3664"/>
                  </a:lnTo>
                  <a:lnTo>
                    <a:pt x="15200" y="3608"/>
                  </a:lnTo>
                  <a:lnTo>
                    <a:pt x="12954" y="3516"/>
                  </a:lnTo>
                  <a:lnTo>
                    <a:pt x="10707" y="3387"/>
                  </a:lnTo>
                  <a:lnTo>
                    <a:pt x="8466" y="3222"/>
                  </a:lnTo>
                  <a:lnTo>
                    <a:pt x="6226" y="3038"/>
                  </a:lnTo>
                  <a:lnTo>
                    <a:pt x="3986" y="2798"/>
                  </a:lnTo>
                  <a:lnTo>
                    <a:pt x="1745" y="2522"/>
                  </a:lnTo>
                  <a:lnTo>
                    <a:pt x="1617" y="2486"/>
                  </a:lnTo>
                  <a:lnTo>
                    <a:pt x="1494" y="2430"/>
                  </a:lnTo>
                  <a:lnTo>
                    <a:pt x="1372" y="2338"/>
                  </a:lnTo>
                  <a:lnTo>
                    <a:pt x="1263" y="2246"/>
                  </a:lnTo>
                  <a:lnTo>
                    <a:pt x="1153" y="2136"/>
                  </a:lnTo>
                  <a:lnTo>
                    <a:pt x="1050" y="2007"/>
                  </a:lnTo>
                  <a:lnTo>
                    <a:pt x="954" y="1860"/>
                  </a:lnTo>
                  <a:lnTo>
                    <a:pt x="863" y="1694"/>
                  </a:lnTo>
                  <a:lnTo>
                    <a:pt x="780" y="1510"/>
                  </a:lnTo>
                  <a:lnTo>
                    <a:pt x="702" y="1326"/>
                  </a:lnTo>
                  <a:lnTo>
                    <a:pt x="632" y="1124"/>
                  </a:lnTo>
                  <a:lnTo>
                    <a:pt x="561" y="921"/>
                  </a:lnTo>
                  <a:lnTo>
                    <a:pt x="496" y="700"/>
                  </a:lnTo>
                  <a:lnTo>
                    <a:pt x="445" y="479"/>
                  </a:lnTo>
                  <a:lnTo>
                    <a:pt x="393" y="240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-3310675" y="-8319650"/>
              <a:ext cx="3613700" cy="948825"/>
            </a:xfrm>
            <a:custGeom>
              <a:avLst/>
              <a:gdLst/>
              <a:ahLst/>
              <a:cxnLst/>
              <a:rect l="l" t="t" r="r" b="b"/>
              <a:pathLst>
                <a:path w="144548" h="37953" extrusionOk="0">
                  <a:moveTo>
                    <a:pt x="631" y="0"/>
                  </a:moveTo>
                  <a:lnTo>
                    <a:pt x="670" y="497"/>
                  </a:lnTo>
                  <a:lnTo>
                    <a:pt x="702" y="994"/>
                  </a:lnTo>
                  <a:lnTo>
                    <a:pt x="715" y="1270"/>
                  </a:lnTo>
                  <a:lnTo>
                    <a:pt x="721" y="1528"/>
                  </a:lnTo>
                  <a:lnTo>
                    <a:pt x="721" y="1822"/>
                  </a:lnTo>
                  <a:lnTo>
                    <a:pt x="715" y="2117"/>
                  </a:lnTo>
                  <a:lnTo>
                    <a:pt x="612" y="6387"/>
                  </a:lnTo>
                  <a:lnTo>
                    <a:pt x="509" y="10657"/>
                  </a:lnTo>
                  <a:lnTo>
                    <a:pt x="419" y="14909"/>
                  </a:lnTo>
                  <a:lnTo>
                    <a:pt x="328" y="19179"/>
                  </a:lnTo>
                  <a:lnTo>
                    <a:pt x="155" y="27719"/>
                  </a:lnTo>
                  <a:lnTo>
                    <a:pt x="0" y="36241"/>
                  </a:lnTo>
                  <a:lnTo>
                    <a:pt x="45" y="36020"/>
                  </a:lnTo>
                  <a:lnTo>
                    <a:pt x="97" y="35799"/>
                  </a:lnTo>
                  <a:lnTo>
                    <a:pt x="148" y="35578"/>
                  </a:lnTo>
                  <a:lnTo>
                    <a:pt x="213" y="35376"/>
                  </a:lnTo>
                  <a:lnTo>
                    <a:pt x="277" y="35173"/>
                  </a:lnTo>
                  <a:lnTo>
                    <a:pt x="341" y="34989"/>
                  </a:lnTo>
                  <a:lnTo>
                    <a:pt x="419" y="34824"/>
                  </a:lnTo>
                  <a:lnTo>
                    <a:pt x="496" y="34658"/>
                  </a:lnTo>
                  <a:lnTo>
                    <a:pt x="579" y="34511"/>
                  </a:lnTo>
                  <a:lnTo>
                    <a:pt x="670" y="34364"/>
                  </a:lnTo>
                  <a:lnTo>
                    <a:pt x="766" y="34235"/>
                  </a:lnTo>
                  <a:lnTo>
                    <a:pt x="863" y="34143"/>
                  </a:lnTo>
                  <a:lnTo>
                    <a:pt x="972" y="34051"/>
                  </a:lnTo>
                  <a:lnTo>
                    <a:pt x="1082" y="33959"/>
                  </a:lnTo>
                  <a:lnTo>
                    <a:pt x="1197" y="33903"/>
                  </a:lnTo>
                  <a:lnTo>
                    <a:pt x="1313" y="33867"/>
                  </a:lnTo>
                  <a:lnTo>
                    <a:pt x="2427" y="33609"/>
                  </a:lnTo>
                  <a:lnTo>
                    <a:pt x="3547" y="33370"/>
                  </a:lnTo>
                  <a:lnTo>
                    <a:pt x="4661" y="33149"/>
                  </a:lnTo>
                  <a:lnTo>
                    <a:pt x="5775" y="32928"/>
                  </a:lnTo>
                  <a:lnTo>
                    <a:pt x="6895" y="32707"/>
                  </a:lnTo>
                  <a:lnTo>
                    <a:pt x="8009" y="32523"/>
                  </a:lnTo>
                  <a:lnTo>
                    <a:pt x="10249" y="32155"/>
                  </a:lnTo>
                  <a:lnTo>
                    <a:pt x="12489" y="31842"/>
                  </a:lnTo>
                  <a:lnTo>
                    <a:pt x="14730" y="31566"/>
                  </a:lnTo>
                  <a:lnTo>
                    <a:pt x="16976" y="31327"/>
                  </a:lnTo>
                  <a:lnTo>
                    <a:pt x="19223" y="31124"/>
                  </a:lnTo>
                  <a:lnTo>
                    <a:pt x="21470" y="30959"/>
                  </a:lnTo>
                  <a:lnTo>
                    <a:pt x="23717" y="30811"/>
                  </a:lnTo>
                  <a:lnTo>
                    <a:pt x="25970" y="30701"/>
                  </a:lnTo>
                  <a:lnTo>
                    <a:pt x="28223" y="30627"/>
                  </a:lnTo>
                  <a:lnTo>
                    <a:pt x="30476" y="30572"/>
                  </a:lnTo>
                  <a:lnTo>
                    <a:pt x="32730" y="30535"/>
                  </a:lnTo>
                  <a:lnTo>
                    <a:pt x="37236" y="30535"/>
                  </a:lnTo>
                  <a:lnTo>
                    <a:pt x="39496" y="30572"/>
                  </a:lnTo>
                  <a:lnTo>
                    <a:pt x="41749" y="30627"/>
                  </a:lnTo>
                  <a:lnTo>
                    <a:pt x="44002" y="30682"/>
                  </a:lnTo>
                  <a:lnTo>
                    <a:pt x="46255" y="30756"/>
                  </a:lnTo>
                  <a:lnTo>
                    <a:pt x="50762" y="30922"/>
                  </a:lnTo>
                  <a:lnTo>
                    <a:pt x="55268" y="31124"/>
                  </a:lnTo>
                  <a:lnTo>
                    <a:pt x="59762" y="31327"/>
                  </a:lnTo>
                  <a:lnTo>
                    <a:pt x="64255" y="31511"/>
                  </a:lnTo>
                  <a:lnTo>
                    <a:pt x="68736" y="31695"/>
                  </a:lnTo>
                  <a:lnTo>
                    <a:pt x="70970" y="31768"/>
                  </a:lnTo>
                  <a:lnTo>
                    <a:pt x="73204" y="31824"/>
                  </a:lnTo>
                  <a:lnTo>
                    <a:pt x="82127" y="32026"/>
                  </a:lnTo>
                  <a:lnTo>
                    <a:pt x="86588" y="32137"/>
                  </a:lnTo>
                  <a:lnTo>
                    <a:pt x="91049" y="32284"/>
                  </a:lnTo>
                  <a:lnTo>
                    <a:pt x="95511" y="32449"/>
                  </a:lnTo>
                  <a:lnTo>
                    <a:pt x="99972" y="32633"/>
                  </a:lnTo>
                  <a:lnTo>
                    <a:pt x="102206" y="32762"/>
                  </a:lnTo>
                  <a:lnTo>
                    <a:pt x="104434" y="32891"/>
                  </a:lnTo>
                  <a:lnTo>
                    <a:pt x="106668" y="33020"/>
                  </a:lnTo>
                  <a:lnTo>
                    <a:pt x="108901" y="33167"/>
                  </a:lnTo>
                  <a:lnTo>
                    <a:pt x="111129" y="33333"/>
                  </a:lnTo>
                  <a:lnTo>
                    <a:pt x="113363" y="33517"/>
                  </a:lnTo>
                  <a:lnTo>
                    <a:pt x="115590" y="33701"/>
                  </a:lnTo>
                  <a:lnTo>
                    <a:pt x="117818" y="33922"/>
                  </a:lnTo>
                  <a:lnTo>
                    <a:pt x="120052" y="34143"/>
                  </a:lnTo>
                  <a:lnTo>
                    <a:pt x="122279" y="34382"/>
                  </a:lnTo>
                  <a:lnTo>
                    <a:pt x="124507" y="34640"/>
                  </a:lnTo>
                  <a:lnTo>
                    <a:pt x="126741" y="34934"/>
                  </a:lnTo>
                  <a:lnTo>
                    <a:pt x="128968" y="35229"/>
                  </a:lnTo>
                  <a:lnTo>
                    <a:pt x="131195" y="35560"/>
                  </a:lnTo>
                  <a:lnTo>
                    <a:pt x="133423" y="35891"/>
                  </a:lnTo>
                  <a:lnTo>
                    <a:pt x="135650" y="36259"/>
                  </a:lnTo>
                  <a:lnTo>
                    <a:pt x="137871" y="36646"/>
                  </a:lnTo>
                  <a:lnTo>
                    <a:pt x="140099" y="37051"/>
                  </a:lnTo>
                  <a:lnTo>
                    <a:pt x="142326" y="37493"/>
                  </a:lnTo>
                  <a:lnTo>
                    <a:pt x="144547" y="37953"/>
                  </a:lnTo>
                  <a:lnTo>
                    <a:pt x="144277" y="29394"/>
                  </a:lnTo>
                  <a:lnTo>
                    <a:pt x="144142" y="25161"/>
                  </a:lnTo>
                  <a:lnTo>
                    <a:pt x="144020" y="20927"/>
                  </a:lnTo>
                  <a:lnTo>
                    <a:pt x="143910" y="16731"/>
                  </a:lnTo>
                  <a:lnTo>
                    <a:pt x="143807" y="12571"/>
                  </a:lnTo>
                  <a:lnTo>
                    <a:pt x="143768" y="10491"/>
                  </a:lnTo>
                  <a:lnTo>
                    <a:pt x="143723" y="8430"/>
                  </a:lnTo>
                  <a:lnTo>
                    <a:pt x="143691" y="6368"/>
                  </a:lnTo>
                  <a:lnTo>
                    <a:pt x="143659" y="4325"/>
                  </a:lnTo>
                  <a:lnTo>
                    <a:pt x="142539" y="4546"/>
                  </a:lnTo>
                  <a:lnTo>
                    <a:pt x="141419" y="4749"/>
                  </a:lnTo>
                  <a:lnTo>
                    <a:pt x="140292" y="4933"/>
                  </a:lnTo>
                  <a:lnTo>
                    <a:pt x="139172" y="5098"/>
                  </a:lnTo>
                  <a:lnTo>
                    <a:pt x="138045" y="5264"/>
                  </a:lnTo>
                  <a:lnTo>
                    <a:pt x="136925" y="5411"/>
                  </a:lnTo>
                  <a:lnTo>
                    <a:pt x="135798" y="5540"/>
                  </a:lnTo>
                  <a:lnTo>
                    <a:pt x="134672" y="5669"/>
                  </a:lnTo>
                  <a:lnTo>
                    <a:pt x="132419" y="5890"/>
                  </a:lnTo>
                  <a:lnTo>
                    <a:pt x="130165" y="6074"/>
                  </a:lnTo>
                  <a:lnTo>
                    <a:pt x="127906" y="6203"/>
                  </a:lnTo>
                  <a:lnTo>
                    <a:pt x="125653" y="6313"/>
                  </a:lnTo>
                  <a:lnTo>
                    <a:pt x="123393" y="6368"/>
                  </a:lnTo>
                  <a:lnTo>
                    <a:pt x="121133" y="6405"/>
                  </a:lnTo>
                  <a:lnTo>
                    <a:pt x="118874" y="6405"/>
                  </a:lnTo>
                  <a:lnTo>
                    <a:pt x="116607" y="6368"/>
                  </a:lnTo>
                  <a:lnTo>
                    <a:pt x="114348" y="6332"/>
                  </a:lnTo>
                  <a:lnTo>
                    <a:pt x="112082" y="6240"/>
                  </a:lnTo>
                  <a:lnTo>
                    <a:pt x="109822" y="6148"/>
                  </a:lnTo>
                  <a:lnTo>
                    <a:pt x="107556" y="6037"/>
                  </a:lnTo>
                  <a:lnTo>
                    <a:pt x="105296" y="5890"/>
                  </a:lnTo>
                  <a:lnTo>
                    <a:pt x="103030" y="5743"/>
                  </a:lnTo>
                  <a:lnTo>
                    <a:pt x="98504" y="5411"/>
                  </a:lnTo>
                  <a:lnTo>
                    <a:pt x="93979" y="5043"/>
                  </a:lnTo>
                  <a:lnTo>
                    <a:pt x="89459" y="4675"/>
                  </a:lnTo>
                  <a:lnTo>
                    <a:pt x="84940" y="4307"/>
                  </a:lnTo>
                  <a:lnTo>
                    <a:pt x="80427" y="3957"/>
                  </a:lnTo>
                  <a:lnTo>
                    <a:pt x="78174" y="3810"/>
                  </a:lnTo>
                  <a:lnTo>
                    <a:pt x="75927" y="3663"/>
                  </a:lnTo>
                  <a:lnTo>
                    <a:pt x="73680" y="3534"/>
                  </a:lnTo>
                  <a:lnTo>
                    <a:pt x="71434" y="3423"/>
                  </a:lnTo>
                  <a:lnTo>
                    <a:pt x="67004" y="3258"/>
                  </a:lnTo>
                  <a:lnTo>
                    <a:pt x="62575" y="3092"/>
                  </a:lnTo>
                  <a:lnTo>
                    <a:pt x="53723" y="2761"/>
                  </a:lnTo>
                  <a:lnTo>
                    <a:pt x="44871" y="2448"/>
                  </a:lnTo>
                  <a:lnTo>
                    <a:pt x="36019" y="2117"/>
                  </a:lnTo>
                  <a:lnTo>
                    <a:pt x="31597" y="1933"/>
                  </a:lnTo>
                  <a:lnTo>
                    <a:pt x="27167" y="1730"/>
                  </a:lnTo>
                  <a:lnTo>
                    <a:pt x="22745" y="1509"/>
                  </a:lnTo>
                  <a:lnTo>
                    <a:pt x="18322" y="1252"/>
                  </a:lnTo>
                  <a:lnTo>
                    <a:pt x="13899" y="994"/>
                  </a:lnTo>
                  <a:lnTo>
                    <a:pt x="9476" y="681"/>
                  </a:lnTo>
                  <a:lnTo>
                    <a:pt x="5054" y="368"/>
                  </a:lnTo>
                  <a:lnTo>
                    <a:pt x="63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-3110150" y="-6081525"/>
              <a:ext cx="343475" cy="962650"/>
            </a:xfrm>
            <a:custGeom>
              <a:avLst/>
              <a:gdLst/>
              <a:ahLst/>
              <a:cxnLst/>
              <a:rect l="l" t="t" r="r" b="b"/>
              <a:pathLst>
                <a:path w="13739" h="38506" extrusionOk="0">
                  <a:moveTo>
                    <a:pt x="6702" y="1"/>
                  </a:moveTo>
                  <a:lnTo>
                    <a:pt x="6503" y="38"/>
                  </a:lnTo>
                  <a:lnTo>
                    <a:pt x="6310" y="74"/>
                  </a:lnTo>
                  <a:lnTo>
                    <a:pt x="6116" y="130"/>
                  </a:lnTo>
                  <a:lnTo>
                    <a:pt x="5917" y="203"/>
                  </a:lnTo>
                  <a:lnTo>
                    <a:pt x="5730" y="314"/>
                  </a:lnTo>
                  <a:lnTo>
                    <a:pt x="5537" y="424"/>
                  </a:lnTo>
                  <a:lnTo>
                    <a:pt x="5344" y="553"/>
                  </a:lnTo>
                  <a:lnTo>
                    <a:pt x="5157" y="682"/>
                  </a:lnTo>
                  <a:lnTo>
                    <a:pt x="4970" y="847"/>
                  </a:lnTo>
                  <a:lnTo>
                    <a:pt x="4784" y="1032"/>
                  </a:lnTo>
                  <a:lnTo>
                    <a:pt x="4604" y="1216"/>
                  </a:lnTo>
                  <a:lnTo>
                    <a:pt x="4423" y="1418"/>
                  </a:lnTo>
                  <a:lnTo>
                    <a:pt x="4243" y="1657"/>
                  </a:lnTo>
                  <a:lnTo>
                    <a:pt x="4069" y="1878"/>
                  </a:lnTo>
                  <a:lnTo>
                    <a:pt x="3889" y="2136"/>
                  </a:lnTo>
                  <a:lnTo>
                    <a:pt x="3722" y="2412"/>
                  </a:lnTo>
                  <a:lnTo>
                    <a:pt x="3548" y="2688"/>
                  </a:lnTo>
                  <a:lnTo>
                    <a:pt x="3380" y="2983"/>
                  </a:lnTo>
                  <a:lnTo>
                    <a:pt x="3219" y="3277"/>
                  </a:lnTo>
                  <a:lnTo>
                    <a:pt x="3058" y="3608"/>
                  </a:lnTo>
                  <a:lnTo>
                    <a:pt x="2898" y="3940"/>
                  </a:lnTo>
                  <a:lnTo>
                    <a:pt x="2743" y="4289"/>
                  </a:lnTo>
                  <a:lnTo>
                    <a:pt x="2589" y="4639"/>
                  </a:lnTo>
                  <a:lnTo>
                    <a:pt x="2440" y="5007"/>
                  </a:lnTo>
                  <a:lnTo>
                    <a:pt x="2292" y="5394"/>
                  </a:lnTo>
                  <a:lnTo>
                    <a:pt x="2151" y="5780"/>
                  </a:lnTo>
                  <a:lnTo>
                    <a:pt x="2016" y="6185"/>
                  </a:lnTo>
                  <a:lnTo>
                    <a:pt x="1880" y="6608"/>
                  </a:lnTo>
                  <a:lnTo>
                    <a:pt x="1745" y="7032"/>
                  </a:lnTo>
                  <a:lnTo>
                    <a:pt x="1616" y="7474"/>
                  </a:lnTo>
                  <a:lnTo>
                    <a:pt x="1494" y="7915"/>
                  </a:lnTo>
                  <a:lnTo>
                    <a:pt x="1378" y="8375"/>
                  </a:lnTo>
                  <a:lnTo>
                    <a:pt x="1262" y="8836"/>
                  </a:lnTo>
                  <a:lnTo>
                    <a:pt x="1146" y="9314"/>
                  </a:lnTo>
                  <a:lnTo>
                    <a:pt x="1043" y="9793"/>
                  </a:lnTo>
                  <a:lnTo>
                    <a:pt x="940" y="10290"/>
                  </a:lnTo>
                  <a:lnTo>
                    <a:pt x="844" y="10787"/>
                  </a:lnTo>
                  <a:lnTo>
                    <a:pt x="747" y="11302"/>
                  </a:lnTo>
                  <a:lnTo>
                    <a:pt x="664" y="11817"/>
                  </a:lnTo>
                  <a:lnTo>
                    <a:pt x="580" y="12351"/>
                  </a:lnTo>
                  <a:lnTo>
                    <a:pt x="503" y="12885"/>
                  </a:lnTo>
                  <a:lnTo>
                    <a:pt x="425" y="13419"/>
                  </a:lnTo>
                  <a:lnTo>
                    <a:pt x="361" y="13971"/>
                  </a:lnTo>
                  <a:lnTo>
                    <a:pt x="297" y="14523"/>
                  </a:lnTo>
                  <a:lnTo>
                    <a:pt x="239" y="15075"/>
                  </a:lnTo>
                  <a:lnTo>
                    <a:pt x="187" y="15646"/>
                  </a:lnTo>
                  <a:lnTo>
                    <a:pt x="142" y="16216"/>
                  </a:lnTo>
                  <a:lnTo>
                    <a:pt x="104" y="16787"/>
                  </a:lnTo>
                  <a:lnTo>
                    <a:pt x="71" y="17376"/>
                  </a:lnTo>
                  <a:lnTo>
                    <a:pt x="39" y="17965"/>
                  </a:lnTo>
                  <a:lnTo>
                    <a:pt x="20" y="18554"/>
                  </a:lnTo>
                  <a:lnTo>
                    <a:pt x="7" y="19327"/>
                  </a:lnTo>
                  <a:lnTo>
                    <a:pt x="1" y="20082"/>
                  </a:lnTo>
                  <a:lnTo>
                    <a:pt x="7" y="20836"/>
                  </a:lnTo>
                  <a:lnTo>
                    <a:pt x="26" y="21572"/>
                  </a:lnTo>
                  <a:lnTo>
                    <a:pt x="58" y="22309"/>
                  </a:lnTo>
                  <a:lnTo>
                    <a:pt x="97" y="23026"/>
                  </a:lnTo>
                  <a:lnTo>
                    <a:pt x="149" y="23726"/>
                  </a:lnTo>
                  <a:lnTo>
                    <a:pt x="207" y="24425"/>
                  </a:lnTo>
                  <a:lnTo>
                    <a:pt x="277" y="25106"/>
                  </a:lnTo>
                  <a:lnTo>
                    <a:pt x="361" y="25787"/>
                  </a:lnTo>
                  <a:lnTo>
                    <a:pt x="445" y="26450"/>
                  </a:lnTo>
                  <a:lnTo>
                    <a:pt x="548" y="27094"/>
                  </a:lnTo>
                  <a:lnTo>
                    <a:pt x="651" y="27720"/>
                  </a:lnTo>
                  <a:lnTo>
                    <a:pt x="767" y="28327"/>
                  </a:lnTo>
                  <a:lnTo>
                    <a:pt x="895" y="28935"/>
                  </a:lnTo>
                  <a:lnTo>
                    <a:pt x="1024" y="29524"/>
                  </a:lnTo>
                  <a:lnTo>
                    <a:pt x="1166" y="30094"/>
                  </a:lnTo>
                  <a:lnTo>
                    <a:pt x="1314" y="30665"/>
                  </a:lnTo>
                  <a:lnTo>
                    <a:pt x="1468" y="31199"/>
                  </a:lnTo>
                  <a:lnTo>
                    <a:pt x="1629" y="31732"/>
                  </a:lnTo>
                  <a:lnTo>
                    <a:pt x="1797" y="32229"/>
                  </a:lnTo>
                  <a:lnTo>
                    <a:pt x="1977" y="32726"/>
                  </a:lnTo>
                  <a:lnTo>
                    <a:pt x="2157" y="33205"/>
                  </a:lnTo>
                  <a:lnTo>
                    <a:pt x="2344" y="33665"/>
                  </a:lnTo>
                  <a:lnTo>
                    <a:pt x="2537" y="34107"/>
                  </a:lnTo>
                  <a:lnTo>
                    <a:pt x="2737" y="34512"/>
                  </a:lnTo>
                  <a:lnTo>
                    <a:pt x="2936" y="34917"/>
                  </a:lnTo>
                  <a:lnTo>
                    <a:pt x="3149" y="35303"/>
                  </a:lnTo>
                  <a:lnTo>
                    <a:pt x="3361" y="35671"/>
                  </a:lnTo>
                  <a:lnTo>
                    <a:pt x="3580" y="36003"/>
                  </a:lnTo>
                  <a:lnTo>
                    <a:pt x="3799" y="36334"/>
                  </a:lnTo>
                  <a:lnTo>
                    <a:pt x="4024" y="36628"/>
                  </a:lnTo>
                  <a:lnTo>
                    <a:pt x="4082" y="36628"/>
                  </a:lnTo>
                  <a:lnTo>
                    <a:pt x="4295" y="36886"/>
                  </a:lnTo>
                  <a:lnTo>
                    <a:pt x="4507" y="37125"/>
                  </a:lnTo>
                  <a:lnTo>
                    <a:pt x="4719" y="37346"/>
                  </a:lnTo>
                  <a:lnTo>
                    <a:pt x="4938" y="37549"/>
                  </a:lnTo>
                  <a:lnTo>
                    <a:pt x="5157" y="37733"/>
                  </a:lnTo>
                  <a:lnTo>
                    <a:pt x="5376" y="37898"/>
                  </a:lnTo>
                  <a:lnTo>
                    <a:pt x="5595" y="38046"/>
                  </a:lnTo>
                  <a:lnTo>
                    <a:pt x="5814" y="38174"/>
                  </a:lnTo>
                  <a:lnTo>
                    <a:pt x="6039" y="38285"/>
                  </a:lnTo>
                  <a:lnTo>
                    <a:pt x="6264" y="38377"/>
                  </a:lnTo>
                  <a:lnTo>
                    <a:pt x="6490" y="38451"/>
                  </a:lnTo>
                  <a:lnTo>
                    <a:pt x="6715" y="38487"/>
                  </a:lnTo>
                  <a:lnTo>
                    <a:pt x="6947" y="38506"/>
                  </a:lnTo>
                  <a:lnTo>
                    <a:pt x="7172" y="38506"/>
                  </a:lnTo>
                  <a:lnTo>
                    <a:pt x="7404" y="38487"/>
                  </a:lnTo>
                  <a:lnTo>
                    <a:pt x="7636" y="38432"/>
                  </a:lnTo>
                  <a:lnTo>
                    <a:pt x="7842" y="38377"/>
                  </a:lnTo>
                  <a:lnTo>
                    <a:pt x="8054" y="38285"/>
                  </a:lnTo>
                  <a:lnTo>
                    <a:pt x="8260" y="38174"/>
                  </a:lnTo>
                  <a:lnTo>
                    <a:pt x="8466" y="38046"/>
                  </a:lnTo>
                  <a:lnTo>
                    <a:pt x="8666" y="37917"/>
                  </a:lnTo>
                  <a:lnTo>
                    <a:pt x="8865" y="37751"/>
                  </a:lnTo>
                  <a:lnTo>
                    <a:pt x="9058" y="37567"/>
                  </a:lnTo>
                  <a:lnTo>
                    <a:pt x="9252" y="37383"/>
                  </a:lnTo>
                  <a:lnTo>
                    <a:pt x="9438" y="37162"/>
                  </a:lnTo>
                  <a:lnTo>
                    <a:pt x="9625" y="36941"/>
                  </a:lnTo>
                  <a:lnTo>
                    <a:pt x="9805" y="36702"/>
                  </a:lnTo>
                  <a:lnTo>
                    <a:pt x="9986" y="36444"/>
                  </a:lnTo>
                  <a:lnTo>
                    <a:pt x="10166" y="36168"/>
                  </a:lnTo>
                  <a:lnTo>
                    <a:pt x="10333" y="35874"/>
                  </a:lnTo>
                  <a:lnTo>
                    <a:pt x="10507" y="35579"/>
                  </a:lnTo>
                  <a:lnTo>
                    <a:pt x="10668" y="35248"/>
                  </a:lnTo>
                  <a:lnTo>
                    <a:pt x="10829" y="34917"/>
                  </a:lnTo>
                  <a:lnTo>
                    <a:pt x="10990" y="34585"/>
                  </a:lnTo>
                  <a:lnTo>
                    <a:pt x="11144" y="34217"/>
                  </a:lnTo>
                  <a:lnTo>
                    <a:pt x="11292" y="33849"/>
                  </a:lnTo>
                  <a:lnTo>
                    <a:pt x="11440" y="33463"/>
                  </a:lnTo>
                  <a:lnTo>
                    <a:pt x="11582" y="33076"/>
                  </a:lnTo>
                  <a:lnTo>
                    <a:pt x="11724" y="32671"/>
                  </a:lnTo>
                  <a:lnTo>
                    <a:pt x="11859" y="32248"/>
                  </a:lnTo>
                  <a:lnTo>
                    <a:pt x="11988" y="31824"/>
                  </a:lnTo>
                  <a:lnTo>
                    <a:pt x="12116" y="31383"/>
                  </a:lnTo>
                  <a:lnTo>
                    <a:pt x="12239" y="30941"/>
                  </a:lnTo>
                  <a:lnTo>
                    <a:pt x="12355" y="30481"/>
                  </a:lnTo>
                  <a:lnTo>
                    <a:pt x="12470" y="30021"/>
                  </a:lnTo>
                  <a:lnTo>
                    <a:pt x="12580" y="29542"/>
                  </a:lnTo>
                  <a:lnTo>
                    <a:pt x="12683" y="29064"/>
                  </a:lnTo>
                  <a:lnTo>
                    <a:pt x="12786" y="28567"/>
                  </a:lnTo>
                  <a:lnTo>
                    <a:pt x="12883" y="28070"/>
                  </a:lnTo>
                  <a:lnTo>
                    <a:pt x="12973" y="27554"/>
                  </a:lnTo>
                  <a:lnTo>
                    <a:pt x="13056" y="27039"/>
                  </a:lnTo>
                  <a:lnTo>
                    <a:pt x="13140" y="26524"/>
                  </a:lnTo>
                  <a:lnTo>
                    <a:pt x="13217" y="25990"/>
                  </a:lnTo>
                  <a:lnTo>
                    <a:pt x="13288" y="25474"/>
                  </a:lnTo>
                  <a:lnTo>
                    <a:pt x="13352" y="24922"/>
                  </a:lnTo>
                  <a:lnTo>
                    <a:pt x="13417" y="24388"/>
                  </a:lnTo>
                  <a:lnTo>
                    <a:pt x="13468" y="23836"/>
                  </a:lnTo>
                  <a:lnTo>
                    <a:pt x="13520" y="23284"/>
                  </a:lnTo>
                  <a:lnTo>
                    <a:pt x="13571" y="22732"/>
                  </a:lnTo>
                  <a:lnTo>
                    <a:pt x="13610" y="22161"/>
                  </a:lnTo>
                  <a:lnTo>
                    <a:pt x="13642" y="21609"/>
                  </a:lnTo>
                  <a:lnTo>
                    <a:pt x="13674" y="21039"/>
                  </a:lnTo>
                  <a:lnTo>
                    <a:pt x="13700" y="20468"/>
                  </a:lnTo>
                  <a:lnTo>
                    <a:pt x="13719" y="19897"/>
                  </a:lnTo>
                  <a:lnTo>
                    <a:pt x="13732" y="19327"/>
                  </a:lnTo>
                  <a:lnTo>
                    <a:pt x="13739" y="18756"/>
                  </a:lnTo>
                  <a:lnTo>
                    <a:pt x="13739" y="18186"/>
                  </a:lnTo>
                  <a:lnTo>
                    <a:pt x="13739" y="17597"/>
                  </a:lnTo>
                  <a:lnTo>
                    <a:pt x="13726" y="17026"/>
                  </a:lnTo>
                  <a:lnTo>
                    <a:pt x="13713" y="16456"/>
                  </a:lnTo>
                  <a:lnTo>
                    <a:pt x="13687" y="15867"/>
                  </a:lnTo>
                  <a:lnTo>
                    <a:pt x="13661" y="15296"/>
                  </a:lnTo>
                  <a:lnTo>
                    <a:pt x="13629" y="14725"/>
                  </a:lnTo>
                  <a:lnTo>
                    <a:pt x="13584" y="14155"/>
                  </a:lnTo>
                  <a:lnTo>
                    <a:pt x="13539" y="13584"/>
                  </a:lnTo>
                  <a:lnTo>
                    <a:pt x="13488" y="13014"/>
                  </a:lnTo>
                  <a:lnTo>
                    <a:pt x="13430" y="12462"/>
                  </a:lnTo>
                  <a:lnTo>
                    <a:pt x="13365" y="11891"/>
                  </a:lnTo>
                  <a:lnTo>
                    <a:pt x="13295" y="11339"/>
                  </a:lnTo>
                  <a:lnTo>
                    <a:pt x="13211" y="10787"/>
                  </a:lnTo>
                  <a:lnTo>
                    <a:pt x="13146" y="10345"/>
                  </a:lnTo>
                  <a:lnTo>
                    <a:pt x="13069" y="9903"/>
                  </a:lnTo>
                  <a:lnTo>
                    <a:pt x="12992" y="9498"/>
                  </a:lnTo>
                  <a:lnTo>
                    <a:pt x="12915" y="9093"/>
                  </a:lnTo>
                  <a:lnTo>
                    <a:pt x="12831" y="8688"/>
                  </a:lnTo>
                  <a:lnTo>
                    <a:pt x="12741" y="8302"/>
                  </a:lnTo>
                  <a:lnTo>
                    <a:pt x="12644" y="7915"/>
                  </a:lnTo>
                  <a:lnTo>
                    <a:pt x="12554" y="7566"/>
                  </a:lnTo>
                  <a:lnTo>
                    <a:pt x="12451" y="7197"/>
                  </a:lnTo>
                  <a:lnTo>
                    <a:pt x="12348" y="6848"/>
                  </a:lnTo>
                  <a:lnTo>
                    <a:pt x="12245" y="6516"/>
                  </a:lnTo>
                  <a:lnTo>
                    <a:pt x="12136" y="6204"/>
                  </a:lnTo>
                  <a:lnTo>
                    <a:pt x="12026" y="5891"/>
                  </a:lnTo>
                  <a:lnTo>
                    <a:pt x="11917" y="5578"/>
                  </a:lnTo>
                  <a:lnTo>
                    <a:pt x="11795" y="5283"/>
                  </a:lnTo>
                  <a:lnTo>
                    <a:pt x="11679" y="5007"/>
                  </a:lnTo>
                  <a:lnTo>
                    <a:pt x="11556" y="4731"/>
                  </a:lnTo>
                  <a:lnTo>
                    <a:pt x="11434" y="4473"/>
                  </a:lnTo>
                  <a:lnTo>
                    <a:pt x="11305" y="4216"/>
                  </a:lnTo>
                  <a:lnTo>
                    <a:pt x="11183" y="3976"/>
                  </a:lnTo>
                  <a:lnTo>
                    <a:pt x="11048" y="3737"/>
                  </a:lnTo>
                  <a:lnTo>
                    <a:pt x="10919" y="3516"/>
                  </a:lnTo>
                  <a:lnTo>
                    <a:pt x="10784" y="3314"/>
                  </a:lnTo>
                  <a:lnTo>
                    <a:pt x="10649" y="3111"/>
                  </a:lnTo>
                  <a:lnTo>
                    <a:pt x="10372" y="2743"/>
                  </a:lnTo>
                  <a:lnTo>
                    <a:pt x="10095" y="2412"/>
                  </a:lnTo>
                  <a:lnTo>
                    <a:pt x="9812" y="2117"/>
                  </a:lnTo>
                  <a:lnTo>
                    <a:pt x="9522" y="1860"/>
                  </a:lnTo>
                  <a:lnTo>
                    <a:pt x="9464" y="1786"/>
                  </a:lnTo>
                  <a:lnTo>
                    <a:pt x="9406" y="1694"/>
                  </a:lnTo>
                  <a:lnTo>
                    <a:pt x="9290" y="1455"/>
                  </a:lnTo>
                  <a:lnTo>
                    <a:pt x="9091" y="1216"/>
                  </a:lnTo>
                  <a:lnTo>
                    <a:pt x="8898" y="1013"/>
                  </a:lnTo>
                  <a:lnTo>
                    <a:pt x="8698" y="811"/>
                  </a:lnTo>
                  <a:lnTo>
                    <a:pt x="8492" y="645"/>
                  </a:lnTo>
                  <a:lnTo>
                    <a:pt x="8292" y="498"/>
                  </a:lnTo>
                  <a:lnTo>
                    <a:pt x="8093" y="369"/>
                  </a:lnTo>
                  <a:lnTo>
                    <a:pt x="7893" y="258"/>
                  </a:lnTo>
                  <a:lnTo>
                    <a:pt x="7694" y="166"/>
                  </a:lnTo>
                  <a:lnTo>
                    <a:pt x="7494" y="93"/>
                  </a:lnTo>
                  <a:lnTo>
                    <a:pt x="7295" y="38"/>
                  </a:lnTo>
                  <a:lnTo>
                    <a:pt x="7095" y="19"/>
                  </a:lnTo>
                  <a:lnTo>
                    <a:pt x="6895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-2901250" y="-15720175"/>
              <a:ext cx="2802225" cy="3613075"/>
            </a:xfrm>
            <a:custGeom>
              <a:avLst/>
              <a:gdLst/>
              <a:ahLst/>
              <a:cxnLst/>
              <a:rect l="l" t="t" r="r" b="b"/>
              <a:pathLst>
                <a:path w="112089" h="144523" extrusionOk="0">
                  <a:moveTo>
                    <a:pt x="3084" y="12351"/>
                  </a:moveTo>
                  <a:lnTo>
                    <a:pt x="3194" y="12424"/>
                  </a:lnTo>
                  <a:lnTo>
                    <a:pt x="3303" y="12517"/>
                  </a:lnTo>
                  <a:lnTo>
                    <a:pt x="3419" y="12609"/>
                  </a:lnTo>
                  <a:lnTo>
                    <a:pt x="3542" y="12682"/>
                  </a:lnTo>
                  <a:lnTo>
                    <a:pt x="7752" y="12848"/>
                  </a:lnTo>
                  <a:lnTo>
                    <a:pt x="11969" y="13050"/>
                  </a:lnTo>
                  <a:lnTo>
                    <a:pt x="16192" y="13271"/>
                  </a:lnTo>
                  <a:lnTo>
                    <a:pt x="20408" y="13510"/>
                  </a:lnTo>
                  <a:lnTo>
                    <a:pt x="28855" y="14026"/>
                  </a:lnTo>
                  <a:lnTo>
                    <a:pt x="37308" y="14578"/>
                  </a:lnTo>
                  <a:lnTo>
                    <a:pt x="41531" y="14836"/>
                  </a:lnTo>
                  <a:lnTo>
                    <a:pt x="45760" y="15093"/>
                  </a:lnTo>
                  <a:lnTo>
                    <a:pt x="49990" y="15333"/>
                  </a:lnTo>
                  <a:lnTo>
                    <a:pt x="54220" y="15553"/>
                  </a:lnTo>
                  <a:lnTo>
                    <a:pt x="58449" y="15738"/>
                  </a:lnTo>
                  <a:lnTo>
                    <a:pt x="62679" y="15903"/>
                  </a:lnTo>
                  <a:lnTo>
                    <a:pt x="66909" y="16032"/>
                  </a:lnTo>
                  <a:lnTo>
                    <a:pt x="69020" y="16069"/>
                  </a:lnTo>
                  <a:lnTo>
                    <a:pt x="71138" y="16106"/>
                  </a:lnTo>
                  <a:lnTo>
                    <a:pt x="73449" y="16142"/>
                  </a:lnTo>
                  <a:lnTo>
                    <a:pt x="75760" y="16179"/>
                  </a:lnTo>
                  <a:lnTo>
                    <a:pt x="80389" y="16179"/>
                  </a:lnTo>
                  <a:lnTo>
                    <a:pt x="82700" y="16161"/>
                  </a:lnTo>
                  <a:lnTo>
                    <a:pt x="85012" y="16106"/>
                  </a:lnTo>
                  <a:lnTo>
                    <a:pt x="87323" y="16050"/>
                  </a:lnTo>
                  <a:lnTo>
                    <a:pt x="89634" y="15958"/>
                  </a:lnTo>
                  <a:lnTo>
                    <a:pt x="91939" y="15866"/>
                  </a:lnTo>
                  <a:lnTo>
                    <a:pt x="94250" y="15738"/>
                  </a:lnTo>
                  <a:lnTo>
                    <a:pt x="96561" y="15590"/>
                  </a:lnTo>
                  <a:lnTo>
                    <a:pt x="98866" y="15425"/>
                  </a:lnTo>
                  <a:lnTo>
                    <a:pt x="101170" y="15222"/>
                  </a:lnTo>
                  <a:lnTo>
                    <a:pt x="103475" y="15001"/>
                  </a:lnTo>
                  <a:lnTo>
                    <a:pt x="105780" y="14744"/>
                  </a:lnTo>
                  <a:lnTo>
                    <a:pt x="108085" y="14468"/>
                  </a:lnTo>
                  <a:lnTo>
                    <a:pt x="108097" y="14652"/>
                  </a:lnTo>
                  <a:lnTo>
                    <a:pt x="108117" y="14836"/>
                  </a:lnTo>
                  <a:lnTo>
                    <a:pt x="108142" y="15020"/>
                  </a:lnTo>
                  <a:lnTo>
                    <a:pt x="108175" y="15185"/>
                  </a:lnTo>
                  <a:lnTo>
                    <a:pt x="108220" y="15333"/>
                  </a:lnTo>
                  <a:lnTo>
                    <a:pt x="108265" y="15480"/>
                  </a:lnTo>
                  <a:lnTo>
                    <a:pt x="108329" y="15590"/>
                  </a:lnTo>
                  <a:lnTo>
                    <a:pt x="108400" y="15701"/>
                  </a:lnTo>
                  <a:lnTo>
                    <a:pt x="108439" y="15811"/>
                  </a:lnTo>
                  <a:lnTo>
                    <a:pt x="108464" y="15848"/>
                  </a:lnTo>
                  <a:lnTo>
                    <a:pt x="108484" y="15866"/>
                  </a:lnTo>
                  <a:lnTo>
                    <a:pt x="108432" y="16014"/>
                  </a:lnTo>
                  <a:lnTo>
                    <a:pt x="108381" y="16179"/>
                  </a:lnTo>
                  <a:lnTo>
                    <a:pt x="108336" y="16363"/>
                  </a:lnTo>
                  <a:lnTo>
                    <a:pt x="108297" y="16529"/>
                  </a:lnTo>
                  <a:lnTo>
                    <a:pt x="108258" y="16713"/>
                  </a:lnTo>
                  <a:lnTo>
                    <a:pt x="108226" y="16897"/>
                  </a:lnTo>
                  <a:lnTo>
                    <a:pt x="108194" y="17100"/>
                  </a:lnTo>
                  <a:lnTo>
                    <a:pt x="108168" y="17302"/>
                  </a:lnTo>
                  <a:lnTo>
                    <a:pt x="108149" y="17504"/>
                  </a:lnTo>
                  <a:lnTo>
                    <a:pt x="108130" y="17707"/>
                  </a:lnTo>
                  <a:lnTo>
                    <a:pt x="108117" y="17909"/>
                  </a:lnTo>
                  <a:lnTo>
                    <a:pt x="108104" y="18112"/>
                  </a:lnTo>
                  <a:lnTo>
                    <a:pt x="108097" y="18333"/>
                  </a:lnTo>
                  <a:lnTo>
                    <a:pt x="108097" y="18554"/>
                  </a:lnTo>
                  <a:lnTo>
                    <a:pt x="108104" y="18756"/>
                  </a:lnTo>
                  <a:lnTo>
                    <a:pt x="108110" y="18977"/>
                  </a:lnTo>
                  <a:lnTo>
                    <a:pt x="108130" y="19308"/>
                  </a:lnTo>
                  <a:lnTo>
                    <a:pt x="108155" y="19621"/>
                  </a:lnTo>
                  <a:lnTo>
                    <a:pt x="108188" y="19916"/>
                  </a:lnTo>
                  <a:lnTo>
                    <a:pt x="108226" y="20192"/>
                  </a:lnTo>
                  <a:lnTo>
                    <a:pt x="108271" y="20449"/>
                  </a:lnTo>
                  <a:lnTo>
                    <a:pt x="108316" y="20689"/>
                  </a:lnTo>
                  <a:lnTo>
                    <a:pt x="108374" y="20928"/>
                  </a:lnTo>
                  <a:lnTo>
                    <a:pt x="108432" y="21130"/>
                  </a:lnTo>
                  <a:lnTo>
                    <a:pt x="108490" y="21333"/>
                  </a:lnTo>
                  <a:lnTo>
                    <a:pt x="108561" y="21499"/>
                  </a:lnTo>
                  <a:lnTo>
                    <a:pt x="108632" y="21664"/>
                  </a:lnTo>
                  <a:lnTo>
                    <a:pt x="108703" y="21811"/>
                  </a:lnTo>
                  <a:lnTo>
                    <a:pt x="108780" y="21940"/>
                  </a:lnTo>
                  <a:lnTo>
                    <a:pt x="108857" y="22069"/>
                  </a:lnTo>
                  <a:lnTo>
                    <a:pt x="108941" y="22161"/>
                  </a:lnTo>
                  <a:lnTo>
                    <a:pt x="109024" y="22253"/>
                  </a:lnTo>
                  <a:lnTo>
                    <a:pt x="108941" y="23689"/>
                  </a:lnTo>
                  <a:lnTo>
                    <a:pt x="108857" y="25124"/>
                  </a:lnTo>
                  <a:lnTo>
                    <a:pt x="108786" y="26579"/>
                  </a:lnTo>
                  <a:lnTo>
                    <a:pt x="108715" y="28014"/>
                  </a:lnTo>
                  <a:lnTo>
                    <a:pt x="108645" y="29468"/>
                  </a:lnTo>
                  <a:lnTo>
                    <a:pt x="108580" y="30904"/>
                  </a:lnTo>
                  <a:lnTo>
                    <a:pt x="108522" y="32358"/>
                  </a:lnTo>
                  <a:lnTo>
                    <a:pt x="108471" y="33794"/>
                  </a:lnTo>
                  <a:lnTo>
                    <a:pt x="108374" y="36683"/>
                  </a:lnTo>
                  <a:lnTo>
                    <a:pt x="108291" y="39573"/>
                  </a:lnTo>
                  <a:lnTo>
                    <a:pt x="108213" y="42481"/>
                  </a:lnTo>
                  <a:lnTo>
                    <a:pt x="108155" y="45371"/>
                  </a:lnTo>
                  <a:lnTo>
                    <a:pt x="108104" y="48261"/>
                  </a:lnTo>
                  <a:lnTo>
                    <a:pt x="108059" y="51169"/>
                  </a:lnTo>
                  <a:lnTo>
                    <a:pt x="108020" y="54058"/>
                  </a:lnTo>
                  <a:lnTo>
                    <a:pt x="107988" y="56967"/>
                  </a:lnTo>
                  <a:lnTo>
                    <a:pt x="107936" y="62764"/>
                  </a:lnTo>
                  <a:lnTo>
                    <a:pt x="107885" y="68562"/>
                  </a:lnTo>
                  <a:lnTo>
                    <a:pt x="106417" y="68120"/>
                  </a:lnTo>
                  <a:lnTo>
                    <a:pt x="104949" y="67716"/>
                  </a:lnTo>
                  <a:lnTo>
                    <a:pt x="103488" y="67329"/>
                  </a:lnTo>
                  <a:lnTo>
                    <a:pt x="102020" y="66979"/>
                  </a:lnTo>
                  <a:lnTo>
                    <a:pt x="100552" y="66630"/>
                  </a:lnTo>
                  <a:lnTo>
                    <a:pt x="99085" y="66298"/>
                  </a:lnTo>
                  <a:lnTo>
                    <a:pt x="97617" y="65985"/>
                  </a:lnTo>
                  <a:lnTo>
                    <a:pt x="96149" y="65691"/>
                  </a:lnTo>
                  <a:lnTo>
                    <a:pt x="93213" y="65139"/>
                  </a:lnTo>
                  <a:lnTo>
                    <a:pt x="90278" y="64605"/>
                  </a:lnTo>
                  <a:lnTo>
                    <a:pt x="84413" y="63574"/>
                  </a:lnTo>
                  <a:lnTo>
                    <a:pt x="84342" y="63556"/>
                  </a:lnTo>
                  <a:lnTo>
                    <a:pt x="84265" y="63556"/>
                  </a:lnTo>
                  <a:lnTo>
                    <a:pt x="84123" y="63593"/>
                  </a:lnTo>
                  <a:lnTo>
                    <a:pt x="83988" y="63666"/>
                  </a:lnTo>
                  <a:lnTo>
                    <a:pt x="83853" y="63777"/>
                  </a:lnTo>
                  <a:lnTo>
                    <a:pt x="83724" y="63924"/>
                  </a:lnTo>
                  <a:lnTo>
                    <a:pt x="83608" y="64108"/>
                  </a:lnTo>
                  <a:lnTo>
                    <a:pt x="83492" y="64329"/>
                  </a:lnTo>
                  <a:lnTo>
                    <a:pt x="83383" y="64568"/>
                  </a:lnTo>
                  <a:lnTo>
                    <a:pt x="83280" y="64826"/>
                  </a:lnTo>
                  <a:lnTo>
                    <a:pt x="83183" y="65120"/>
                  </a:lnTo>
                  <a:lnTo>
                    <a:pt x="83093" y="65433"/>
                  </a:lnTo>
                  <a:lnTo>
                    <a:pt x="83009" y="65746"/>
                  </a:lnTo>
                  <a:lnTo>
                    <a:pt x="82939" y="66096"/>
                  </a:lnTo>
                  <a:lnTo>
                    <a:pt x="82868" y="66446"/>
                  </a:lnTo>
                  <a:lnTo>
                    <a:pt x="82810" y="66795"/>
                  </a:lnTo>
                  <a:lnTo>
                    <a:pt x="82758" y="67163"/>
                  </a:lnTo>
                  <a:lnTo>
                    <a:pt x="81870" y="74176"/>
                  </a:lnTo>
                  <a:lnTo>
                    <a:pt x="80982" y="81207"/>
                  </a:lnTo>
                  <a:lnTo>
                    <a:pt x="80093" y="88220"/>
                  </a:lnTo>
                  <a:lnTo>
                    <a:pt x="79205" y="95232"/>
                  </a:lnTo>
                  <a:lnTo>
                    <a:pt x="78876" y="91809"/>
                  </a:lnTo>
                  <a:lnTo>
                    <a:pt x="78542" y="88385"/>
                  </a:lnTo>
                  <a:lnTo>
                    <a:pt x="78188" y="84999"/>
                  </a:lnTo>
                  <a:lnTo>
                    <a:pt x="77827" y="81612"/>
                  </a:lnTo>
                  <a:lnTo>
                    <a:pt x="77454" y="78244"/>
                  </a:lnTo>
                  <a:lnTo>
                    <a:pt x="77061" y="74875"/>
                  </a:lnTo>
                  <a:lnTo>
                    <a:pt x="76662" y="71544"/>
                  </a:lnTo>
                  <a:lnTo>
                    <a:pt x="76250" y="68194"/>
                  </a:lnTo>
                  <a:lnTo>
                    <a:pt x="75825" y="64863"/>
                  </a:lnTo>
                  <a:lnTo>
                    <a:pt x="75387" y="61550"/>
                  </a:lnTo>
                  <a:lnTo>
                    <a:pt x="74936" y="58237"/>
                  </a:lnTo>
                  <a:lnTo>
                    <a:pt x="74473" y="54923"/>
                  </a:lnTo>
                  <a:lnTo>
                    <a:pt x="73997" y="51629"/>
                  </a:lnTo>
                  <a:lnTo>
                    <a:pt x="73507" y="48316"/>
                  </a:lnTo>
                  <a:lnTo>
                    <a:pt x="72999" y="45021"/>
                  </a:lnTo>
                  <a:lnTo>
                    <a:pt x="72484" y="41727"/>
                  </a:lnTo>
                  <a:lnTo>
                    <a:pt x="72426" y="41395"/>
                  </a:lnTo>
                  <a:lnTo>
                    <a:pt x="72361" y="41101"/>
                  </a:lnTo>
                  <a:lnTo>
                    <a:pt x="72297" y="40825"/>
                  </a:lnTo>
                  <a:lnTo>
                    <a:pt x="72220" y="40567"/>
                  </a:lnTo>
                  <a:lnTo>
                    <a:pt x="72149" y="40328"/>
                  </a:lnTo>
                  <a:lnTo>
                    <a:pt x="72065" y="40125"/>
                  </a:lnTo>
                  <a:lnTo>
                    <a:pt x="71982" y="39941"/>
                  </a:lnTo>
                  <a:lnTo>
                    <a:pt x="71891" y="39776"/>
                  </a:lnTo>
                  <a:lnTo>
                    <a:pt x="71801" y="39628"/>
                  </a:lnTo>
                  <a:lnTo>
                    <a:pt x="71705" y="39518"/>
                  </a:lnTo>
                  <a:lnTo>
                    <a:pt x="71608" y="39407"/>
                  </a:lnTo>
                  <a:lnTo>
                    <a:pt x="71512" y="39334"/>
                  </a:lnTo>
                  <a:lnTo>
                    <a:pt x="71415" y="39260"/>
                  </a:lnTo>
                  <a:lnTo>
                    <a:pt x="71312" y="39223"/>
                  </a:lnTo>
                  <a:lnTo>
                    <a:pt x="71209" y="39187"/>
                  </a:lnTo>
                  <a:lnTo>
                    <a:pt x="71106" y="39187"/>
                  </a:lnTo>
                  <a:lnTo>
                    <a:pt x="70958" y="39205"/>
                  </a:lnTo>
                  <a:lnTo>
                    <a:pt x="70803" y="39260"/>
                  </a:lnTo>
                  <a:lnTo>
                    <a:pt x="70655" y="39334"/>
                  </a:lnTo>
                  <a:lnTo>
                    <a:pt x="70501" y="39463"/>
                  </a:lnTo>
                  <a:lnTo>
                    <a:pt x="70353" y="39610"/>
                  </a:lnTo>
                  <a:lnTo>
                    <a:pt x="70211" y="39794"/>
                  </a:lnTo>
                  <a:lnTo>
                    <a:pt x="70069" y="40015"/>
                  </a:lnTo>
                  <a:lnTo>
                    <a:pt x="69928" y="40254"/>
                  </a:lnTo>
                  <a:lnTo>
                    <a:pt x="69799" y="40512"/>
                  </a:lnTo>
                  <a:lnTo>
                    <a:pt x="69677" y="40806"/>
                  </a:lnTo>
                  <a:lnTo>
                    <a:pt x="69567" y="41119"/>
                  </a:lnTo>
                  <a:lnTo>
                    <a:pt x="69464" y="41469"/>
                  </a:lnTo>
                  <a:lnTo>
                    <a:pt x="69368" y="41819"/>
                  </a:lnTo>
                  <a:lnTo>
                    <a:pt x="69284" y="42205"/>
                  </a:lnTo>
                  <a:lnTo>
                    <a:pt x="69220" y="42610"/>
                  </a:lnTo>
                  <a:lnTo>
                    <a:pt x="69188" y="42812"/>
                  </a:lnTo>
                  <a:lnTo>
                    <a:pt x="69162" y="43033"/>
                  </a:lnTo>
                  <a:lnTo>
                    <a:pt x="68801" y="45960"/>
                  </a:lnTo>
                  <a:lnTo>
                    <a:pt x="68454" y="48886"/>
                  </a:lnTo>
                  <a:lnTo>
                    <a:pt x="68112" y="51831"/>
                  </a:lnTo>
                  <a:lnTo>
                    <a:pt x="67778" y="54758"/>
                  </a:lnTo>
                  <a:lnTo>
                    <a:pt x="67456" y="57684"/>
                  </a:lnTo>
                  <a:lnTo>
                    <a:pt x="67140" y="60629"/>
                  </a:lnTo>
                  <a:lnTo>
                    <a:pt x="66831" y="63574"/>
                  </a:lnTo>
                  <a:lnTo>
                    <a:pt x="66535" y="66519"/>
                  </a:lnTo>
                  <a:lnTo>
                    <a:pt x="66245" y="69464"/>
                  </a:lnTo>
                  <a:lnTo>
                    <a:pt x="65969" y="72427"/>
                  </a:lnTo>
                  <a:lnTo>
                    <a:pt x="65698" y="75391"/>
                  </a:lnTo>
                  <a:lnTo>
                    <a:pt x="65434" y="78372"/>
                  </a:lnTo>
                  <a:lnTo>
                    <a:pt x="65183" y="81336"/>
                  </a:lnTo>
                  <a:lnTo>
                    <a:pt x="64939" y="84318"/>
                  </a:lnTo>
                  <a:lnTo>
                    <a:pt x="64700" y="87318"/>
                  </a:lnTo>
                  <a:lnTo>
                    <a:pt x="64469" y="90318"/>
                  </a:lnTo>
                  <a:lnTo>
                    <a:pt x="62969" y="75391"/>
                  </a:lnTo>
                  <a:lnTo>
                    <a:pt x="61462" y="60464"/>
                  </a:lnTo>
                  <a:lnTo>
                    <a:pt x="61417" y="60077"/>
                  </a:lnTo>
                  <a:lnTo>
                    <a:pt x="61353" y="59691"/>
                  </a:lnTo>
                  <a:lnTo>
                    <a:pt x="61282" y="59322"/>
                  </a:lnTo>
                  <a:lnTo>
                    <a:pt x="61198" y="58954"/>
                  </a:lnTo>
                  <a:lnTo>
                    <a:pt x="61102" y="58605"/>
                  </a:lnTo>
                  <a:lnTo>
                    <a:pt x="61005" y="58273"/>
                  </a:lnTo>
                  <a:lnTo>
                    <a:pt x="60889" y="57960"/>
                  </a:lnTo>
                  <a:lnTo>
                    <a:pt x="60773" y="57666"/>
                  </a:lnTo>
                  <a:lnTo>
                    <a:pt x="60651" y="57390"/>
                  </a:lnTo>
                  <a:lnTo>
                    <a:pt x="60516" y="57169"/>
                  </a:lnTo>
                  <a:lnTo>
                    <a:pt x="60381" y="56948"/>
                  </a:lnTo>
                  <a:lnTo>
                    <a:pt x="60239" y="56782"/>
                  </a:lnTo>
                  <a:lnTo>
                    <a:pt x="60091" y="56654"/>
                  </a:lnTo>
                  <a:lnTo>
                    <a:pt x="60014" y="56598"/>
                  </a:lnTo>
                  <a:lnTo>
                    <a:pt x="59943" y="56562"/>
                  </a:lnTo>
                  <a:lnTo>
                    <a:pt x="59866" y="56543"/>
                  </a:lnTo>
                  <a:lnTo>
                    <a:pt x="59788" y="56525"/>
                  </a:lnTo>
                  <a:lnTo>
                    <a:pt x="59634" y="56525"/>
                  </a:lnTo>
                  <a:lnTo>
                    <a:pt x="54374" y="57813"/>
                  </a:lnTo>
                  <a:lnTo>
                    <a:pt x="49115" y="59065"/>
                  </a:lnTo>
                  <a:lnTo>
                    <a:pt x="43855" y="60335"/>
                  </a:lnTo>
                  <a:lnTo>
                    <a:pt x="38595" y="61605"/>
                  </a:lnTo>
                  <a:lnTo>
                    <a:pt x="38505" y="61623"/>
                  </a:lnTo>
                  <a:lnTo>
                    <a:pt x="38415" y="61660"/>
                  </a:lnTo>
                  <a:lnTo>
                    <a:pt x="38325" y="61697"/>
                  </a:lnTo>
                  <a:lnTo>
                    <a:pt x="38235" y="61752"/>
                  </a:lnTo>
                  <a:lnTo>
                    <a:pt x="38054" y="61899"/>
                  </a:lnTo>
                  <a:lnTo>
                    <a:pt x="37887" y="62083"/>
                  </a:lnTo>
                  <a:lnTo>
                    <a:pt x="37720" y="62304"/>
                  </a:lnTo>
                  <a:lnTo>
                    <a:pt x="37636" y="62433"/>
                  </a:lnTo>
                  <a:lnTo>
                    <a:pt x="37559" y="62562"/>
                  </a:lnTo>
                  <a:lnTo>
                    <a:pt x="37481" y="62709"/>
                  </a:lnTo>
                  <a:lnTo>
                    <a:pt x="37404" y="62856"/>
                  </a:lnTo>
                  <a:lnTo>
                    <a:pt x="37333" y="63022"/>
                  </a:lnTo>
                  <a:lnTo>
                    <a:pt x="37269" y="63206"/>
                  </a:lnTo>
                  <a:lnTo>
                    <a:pt x="37205" y="63372"/>
                  </a:lnTo>
                  <a:lnTo>
                    <a:pt x="37140" y="63574"/>
                  </a:lnTo>
                  <a:lnTo>
                    <a:pt x="37082" y="63758"/>
                  </a:lnTo>
                  <a:lnTo>
                    <a:pt x="37024" y="63979"/>
                  </a:lnTo>
                  <a:lnTo>
                    <a:pt x="36973" y="64182"/>
                  </a:lnTo>
                  <a:lnTo>
                    <a:pt x="36928" y="64402"/>
                  </a:lnTo>
                  <a:lnTo>
                    <a:pt x="36883" y="64642"/>
                  </a:lnTo>
                  <a:lnTo>
                    <a:pt x="36844" y="64863"/>
                  </a:lnTo>
                  <a:lnTo>
                    <a:pt x="36806" y="65120"/>
                  </a:lnTo>
                  <a:lnTo>
                    <a:pt x="36780" y="65360"/>
                  </a:lnTo>
                  <a:lnTo>
                    <a:pt x="36754" y="65617"/>
                  </a:lnTo>
                  <a:lnTo>
                    <a:pt x="36735" y="65875"/>
                  </a:lnTo>
                  <a:lnTo>
                    <a:pt x="36722" y="66151"/>
                  </a:lnTo>
                  <a:lnTo>
                    <a:pt x="36709" y="66427"/>
                  </a:lnTo>
                  <a:lnTo>
                    <a:pt x="36709" y="66722"/>
                  </a:lnTo>
                  <a:lnTo>
                    <a:pt x="36709" y="66998"/>
                  </a:lnTo>
                  <a:lnTo>
                    <a:pt x="36393" y="71562"/>
                  </a:lnTo>
                  <a:lnTo>
                    <a:pt x="36084" y="76127"/>
                  </a:lnTo>
                  <a:lnTo>
                    <a:pt x="35479" y="85256"/>
                  </a:lnTo>
                  <a:lnTo>
                    <a:pt x="34733" y="79238"/>
                  </a:lnTo>
                  <a:lnTo>
                    <a:pt x="33992" y="73219"/>
                  </a:lnTo>
                  <a:lnTo>
                    <a:pt x="33258" y="67200"/>
                  </a:lnTo>
                  <a:lnTo>
                    <a:pt x="32531" y="61181"/>
                  </a:lnTo>
                  <a:lnTo>
                    <a:pt x="31810" y="55163"/>
                  </a:lnTo>
                  <a:lnTo>
                    <a:pt x="31095" y="49126"/>
                  </a:lnTo>
                  <a:lnTo>
                    <a:pt x="30381" y="43089"/>
                  </a:lnTo>
                  <a:lnTo>
                    <a:pt x="29666" y="37051"/>
                  </a:lnTo>
                  <a:lnTo>
                    <a:pt x="29634" y="36775"/>
                  </a:lnTo>
                  <a:lnTo>
                    <a:pt x="29602" y="36518"/>
                  </a:lnTo>
                  <a:lnTo>
                    <a:pt x="29557" y="36260"/>
                  </a:lnTo>
                  <a:lnTo>
                    <a:pt x="29518" y="36002"/>
                  </a:lnTo>
                  <a:lnTo>
                    <a:pt x="29473" y="35781"/>
                  </a:lnTo>
                  <a:lnTo>
                    <a:pt x="29421" y="35542"/>
                  </a:lnTo>
                  <a:lnTo>
                    <a:pt x="29370" y="35340"/>
                  </a:lnTo>
                  <a:lnTo>
                    <a:pt x="29318" y="35137"/>
                  </a:lnTo>
                  <a:lnTo>
                    <a:pt x="29267" y="34935"/>
                  </a:lnTo>
                  <a:lnTo>
                    <a:pt x="29209" y="34751"/>
                  </a:lnTo>
                  <a:lnTo>
                    <a:pt x="29151" y="34585"/>
                  </a:lnTo>
                  <a:lnTo>
                    <a:pt x="29087" y="34419"/>
                  </a:lnTo>
                  <a:lnTo>
                    <a:pt x="29022" y="34272"/>
                  </a:lnTo>
                  <a:lnTo>
                    <a:pt x="28958" y="34125"/>
                  </a:lnTo>
                  <a:lnTo>
                    <a:pt x="28823" y="33886"/>
                  </a:lnTo>
                  <a:lnTo>
                    <a:pt x="28687" y="33665"/>
                  </a:lnTo>
                  <a:lnTo>
                    <a:pt x="28539" y="33499"/>
                  </a:lnTo>
                  <a:lnTo>
                    <a:pt x="28391" y="33352"/>
                  </a:lnTo>
                  <a:lnTo>
                    <a:pt x="28243" y="33260"/>
                  </a:lnTo>
                  <a:lnTo>
                    <a:pt x="28089" y="33205"/>
                  </a:lnTo>
                  <a:lnTo>
                    <a:pt x="27934" y="33186"/>
                  </a:lnTo>
                  <a:lnTo>
                    <a:pt x="27780" y="33205"/>
                  </a:lnTo>
                  <a:lnTo>
                    <a:pt x="27625" y="33260"/>
                  </a:lnTo>
                  <a:lnTo>
                    <a:pt x="27471" y="33333"/>
                  </a:lnTo>
                  <a:lnTo>
                    <a:pt x="27316" y="33462"/>
                  </a:lnTo>
                  <a:lnTo>
                    <a:pt x="27168" y="33610"/>
                  </a:lnTo>
                  <a:lnTo>
                    <a:pt x="27027" y="33812"/>
                  </a:lnTo>
                  <a:lnTo>
                    <a:pt x="26885" y="34033"/>
                  </a:lnTo>
                  <a:lnTo>
                    <a:pt x="26750" y="34291"/>
                  </a:lnTo>
                  <a:lnTo>
                    <a:pt x="26627" y="34567"/>
                  </a:lnTo>
                  <a:lnTo>
                    <a:pt x="26505" y="34898"/>
                  </a:lnTo>
                  <a:lnTo>
                    <a:pt x="26396" y="35248"/>
                  </a:lnTo>
                  <a:lnTo>
                    <a:pt x="26293" y="35634"/>
                  </a:lnTo>
                  <a:lnTo>
                    <a:pt x="26202" y="36039"/>
                  </a:lnTo>
                  <a:lnTo>
                    <a:pt x="26119" y="36481"/>
                  </a:lnTo>
                  <a:lnTo>
                    <a:pt x="26048" y="36941"/>
                  </a:lnTo>
                  <a:lnTo>
                    <a:pt x="26022" y="37199"/>
                  </a:lnTo>
                  <a:lnTo>
                    <a:pt x="25990" y="37456"/>
                  </a:lnTo>
                  <a:lnTo>
                    <a:pt x="25971" y="37714"/>
                  </a:lnTo>
                  <a:lnTo>
                    <a:pt x="25951" y="37972"/>
                  </a:lnTo>
                  <a:lnTo>
                    <a:pt x="25932" y="38248"/>
                  </a:lnTo>
                  <a:lnTo>
                    <a:pt x="25919" y="38524"/>
                  </a:lnTo>
                  <a:lnTo>
                    <a:pt x="25810" y="41616"/>
                  </a:lnTo>
                  <a:lnTo>
                    <a:pt x="25694" y="44690"/>
                  </a:lnTo>
                  <a:lnTo>
                    <a:pt x="25572" y="47764"/>
                  </a:lnTo>
                  <a:lnTo>
                    <a:pt x="25436" y="50837"/>
                  </a:lnTo>
                  <a:lnTo>
                    <a:pt x="25301" y="53893"/>
                  </a:lnTo>
                  <a:lnTo>
                    <a:pt x="25160" y="56967"/>
                  </a:lnTo>
                  <a:lnTo>
                    <a:pt x="25012" y="60022"/>
                  </a:lnTo>
                  <a:lnTo>
                    <a:pt x="24857" y="63077"/>
                  </a:lnTo>
                  <a:lnTo>
                    <a:pt x="24696" y="66133"/>
                  </a:lnTo>
                  <a:lnTo>
                    <a:pt x="24529" y="69170"/>
                  </a:lnTo>
                  <a:lnTo>
                    <a:pt x="24355" y="72225"/>
                  </a:lnTo>
                  <a:lnTo>
                    <a:pt x="24175" y="75262"/>
                  </a:lnTo>
                  <a:lnTo>
                    <a:pt x="23988" y="78299"/>
                  </a:lnTo>
                  <a:lnTo>
                    <a:pt x="23801" y="81317"/>
                  </a:lnTo>
                  <a:lnTo>
                    <a:pt x="23602" y="84354"/>
                  </a:lnTo>
                  <a:lnTo>
                    <a:pt x="23402" y="87373"/>
                  </a:lnTo>
                  <a:lnTo>
                    <a:pt x="23209" y="85054"/>
                  </a:lnTo>
                  <a:lnTo>
                    <a:pt x="23022" y="82735"/>
                  </a:lnTo>
                  <a:lnTo>
                    <a:pt x="22842" y="80416"/>
                  </a:lnTo>
                  <a:lnTo>
                    <a:pt x="22668" y="78096"/>
                  </a:lnTo>
                  <a:lnTo>
                    <a:pt x="22501" y="75759"/>
                  </a:lnTo>
                  <a:lnTo>
                    <a:pt x="22346" y="73421"/>
                  </a:lnTo>
                  <a:lnTo>
                    <a:pt x="22198" y="71065"/>
                  </a:lnTo>
                  <a:lnTo>
                    <a:pt x="22057" y="68709"/>
                  </a:lnTo>
                  <a:lnTo>
                    <a:pt x="21921" y="66335"/>
                  </a:lnTo>
                  <a:lnTo>
                    <a:pt x="21799" y="63942"/>
                  </a:lnTo>
                  <a:lnTo>
                    <a:pt x="21683" y="61550"/>
                  </a:lnTo>
                  <a:lnTo>
                    <a:pt x="21574" y="59120"/>
                  </a:lnTo>
                  <a:lnTo>
                    <a:pt x="21477" y="56690"/>
                  </a:lnTo>
                  <a:lnTo>
                    <a:pt x="21381" y="54224"/>
                  </a:lnTo>
                  <a:lnTo>
                    <a:pt x="21303" y="51758"/>
                  </a:lnTo>
                  <a:lnTo>
                    <a:pt x="21226" y="49254"/>
                  </a:lnTo>
                  <a:lnTo>
                    <a:pt x="21200" y="48739"/>
                  </a:lnTo>
                  <a:lnTo>
                    <a:pt x="21162" y="48224"/>
                  </a:lnTo>
                  <a:lnTo>
                    <a:pt x="21110" y="47708"/>
                  </a:lnTo>
                  <a:lnTo>
                    <a:pt x="21039" y="47193"/>
                  </a:lnTo>
                  <a:lnTo>
                    <a:pt x="20956" y="46696"/>
                  </a:lnTo>
                  <a:lnTo>
                    <a:pt x="20859" y="46218"/>
                  </a:lnTo>
                  <a:lnTo>
                    <a:pt x="20808" y="45978"/>
                  </a:lnTo>
                  <a:lnTo>
                    <a:pt x="20750" y="45757"/>
                  </a:lnTo>
                  <a:lnTo>
                    <a:pt x="20692" y="45537"/>
                  </a:lnTo>
                  <a:lnTo>
                    <a:pt x="20627" y="45334"/>
                  </a:lnTo>
                  <a:lnTo>
                    <a:pt x="20563" y="45132"/>
                  </a:lnTo>
                  <a:lnTo>
                    <a:pt x="20492" y="44948"/>
                  </a:lnTo>
                  <a:lnTo>
                    <a:pt x="20421" y="44763"/>
                  </a:lnTo>
                  <a:lnTo>
                    <a:pt x="20344" y="44579"/>
                  </a:lnTo>
                  <a:lnTo>
                    <a:pt x="20267" y="44432"/>
                  </a:lnTo>
                  <a:lnTo>
                    <a:pt x="20190" y="44285"/>
                  </a:lnTo>
                  <a:lnTo>
                    <a:pt x="20106" y="44156"/>
                  </a:lnTo>
                  <a:lnTo>
                    <a:pt x="20022" y="44027"/>
                  </a:lnTo>
                  <a:lnTo>
                    <a:pt x="19932" y="43935"/>
                  </a:lnTo>
                  <a:lnTo>
                    <a:pt x="19842" y="43843"/>
                  </a:lnTo>
                  <a:lnTo>
                    <a:pt x="19752" y="43770"/>
                  </a:lnTo>
                  <a:lnTo>
                    <a:pt x="19655" y="43714"/>
                  </a:lnTo>
                  <a:lnTo>
                    <a:pt x="19559" y="43678"/>
                  </a:lnTo>
                  <a:lnTo>
                    <a:pt x="19456" y="43659"/>
                  </a:lnTo>
                  <a:lnTo>
                    <a:pt x="19353" y="43659"/>
                  </a:lnTo>
                  <a:lnTo>
                    <a:pt x="19250" y="43678"/>
                  </a:lnTo>
                  <a:lnTo>
                    <a:pt x="12458" y="45776"/>
                  </a:lnTo>
                  <a:lnTo>
                    <a:pt x="9052" y="46843"/>
                  </a:lnTo>
                  <a:lnTo>
                    <a:pt x="5660" y="47929"/>
                  </a:lnTo>
                  <a:lnTo>
                    <a:pt x="5563" y="47966"/>
                  </a:lnTo>
                  <a:lnTo>
                    <a:pt x="5473" y="48021"/>
                  </a:lnTo>
                  <a:lnTo>
                    <a:pt x="5383" y="48077"/>
                  </a:lnTo>
                  <a:lnTo>
                    <a:pt x="5299" y="48150"/>
                  </a:lnTo>
                  <a:lnTo>
                    <a:pt x="5215" y="48224"/>
                  </a:lnTo>
                  <a:lnTo>
                    <a:pt x="5138" y="48316"/>
                  </a:lnTo>
                  <a:lnTo>
                    <a:pt x="4984" y="48518"/>
                  </a:lnTo>
                  <a:lnTo>
                    <a:pt x="4842" y="48739"/>
                  </a:lnTo>
                  <a:lnTo>
                    <a:pt x="4707" y="48997"/>
                  </a:lnTo>
                  <a:lnTo>
                    <a:pt x="4578" y="49273"/>
                  </a:lnTo>
                  <a:lnTo>
                    <a:pt x="4456" y="49567"/>
                  </a:lnTo>
                  <a:lnTo>
                    <a:pt x="4398" y="47230"/>
                  </a:lnTo>
                  <a:lnTo>
                    <a:pt x="4340" y="44874"/>
                  </a:lnTo>
                  <a:lnTo>
                    <a:pt x="4275" y="42536"/>
                  </a:lnTo>
                  <a:lnTo>
                    <a:pt x="4205" y="40199"/>
                  </a:lnTo>
                  <a:lnTo>
                    <a:pt x="4134" y="37843"/>
                  </a:lnTo>
                  <a:lnTo>
                    <a:pt x="4057" y="35505"/>
                  </a:lnTo>
                  <a:lnTo>
                    <a:pt x="3973" y="33168"/>
                  </a:lnTo>
                  <a:lnTo>
                    <a:pt x="3889" y="30830"/>
                  </a:lnTo>
                  <a:lnTo>
                    <a:pt x="3709" y="26174"/>
                  </a:lnTo>
                  <a:lnTo>
                    <a:pt x="3509" y="21554"/>
                  </a:lnTo>
                  <a:lnTo>
                    <a:pt x="3303" y="16934"/>
                  </a:lnTo>
                  <a:lnTo>
                    <a:pt x="3084" y="12351"/>
                  </a:lnTo>
                  <a:close/>
                  <a:moveTo>
                    <a:pt x="12574" y="56746"/>
                  </a:moveTo>
                  <a:lnTo>
                    <a:pt x="12947" y="56764"/>
                  </a:lnTo>
                  <a:lnTo>
                    <a:pt x="13134" y="56782"/>
                  </a:lnTo>
                  <a:lnTo>
                    <a:pt x="13321" y="56819"/>
                  </a:lnTo>
                  <a:lnTo>
                    <a:pt x="13507" y="56874"/>
                  </a:lnTo>
                  <a:lnTo>
                    <a:pt x="13687" y="56930"/>
                  </a:lnTo>
                  <a:lnTo>
                    <a:pt x="13874" y="57003"/>
                  </a:lnTo>
                  <a:lnTo>
                    <a:pt x="14054" y="57095"/>
                  </a:lnTo>
                  <a:lnTo>
                    <a:pt x="14235" y="57187"/>
                  </a:lnTo>
                  <a:lnTo>
                    <a:pt x="14415" y="57316"/>
                  </a:lnTo>
                  <a:lnTo>
                    <a:pt x="14589" y="57427"/>
                  </a:lnTo>
                  <a:lnTo>
                    <a:pt x="14769" y="57574"/>
                  </a:lnTo>
                  <a:lnTo>
                    <a:pt x="14943" y="57740"/>
                  </a:lnTo>
                  <a:lnTo>
                    <a:pt x="15123" y="57905"/>
                  </a:lnTo>
                  <a:lnTo>
                    <a:pt x="15297" y="58089"/>
                  </a:lnTo>
                  <a:lnTo>
                    <a:pt x="15464" y="58310"/>
                  </a:lnTo>
                  <a:lnTo>
                    <a:pt x="15638" y="58531"/>
                  </a:lnTo>
                  <a:lnTo>
                    <a:pt x="15812" y="58770"/>
                  </a:lnTo>
                  <a:lnTo>
                    <a:pt x="15979" y="59028"/>
                  </a:lnTo>
                  <a:lnTo>
                    <a:pt x="16147" y="59304"/>
                  </a:lnTo>
                  <a:lnTo>
                    <a:pt x="16314" y="59599"/>
                  </a:lnTo>
                  <a:lnTo>
                    <a:pt x="16481" y="59911"/>
                  </a:lnTo>
                  <a:lnTo>
                    <a:pt x="16642" y="60243"/>
                  </a:lnTo>
                  <a:lnTo>
                    <a:pt x="16810" y="60592"/>
                  </a:lnTo>
                  <a:lnTo>
                    <a:pt x="16971" y="60961"/>
                  </a:lnTo>
                  <a:lnTo>
                    <a:pt x="17132" y="61366"/>
                  </a:lnTo>
                  <a:lnTo>
                    <a:pt x="17293" y="61770"/>
                  </a:lnTo>
                  <a:lnTo>
                    <a:pt x="17447" y="62212"/>
                  </a:lnTo>
                  <a:lnTo>
                    <a:pt x="17608" y="62672"/>
                  </a:lnTo>
                  <a:lnTo>
                    <a:pt x="17763" y="63151"/>
                  </a:lnTo>
                  <a:lnTo>
                    <a:pt x="17866" y="63501"/>
                  </a:lnTo>
                  <a:lnTo>
                    <a:pt x="17962" y="63887"/>
                  </a:lnTo>
                  <a:lnTo>
                    <a:pt x="18059" y="64292"/>
                  </a:lnTo>
                  <a:lnTo>
                    <a:pt x="18155" y="64734"/>
                  </a:lnTo>
                  <a:lnTo>
                    <a:pt x="18245" y="65212"/>
                  </a:lnTo>
                  <a:lnTo>
                    <a:pt x="18342" y="65709"/>
                  </a:lnTo>
                  <a:lnTo>
                    <a:pt x="18426" y="66243"/>
                  </a:lnTo>
                  <a:lnTo>
                    <a:pt x="18516" y="66814"/>
                  </a:lnTo>
                  <a:lnTo>
                    <a:pt x="18599" y="67403"/>
                  </a:lnTo>
                  <a:lnTo>
                    <a:pt x="18683" y="68028"/>
                  </a:lnTo>
                  <a:lnTo>
                    <a:pt x="18767" y="68673"/>
                  </a:lnTo>
                  <a:lnTo>
                    <a:pt x="18844" y="69335"/>
                  </a:lnTo>
                  <a:lnTo>
                    <a:pt x="18928" y="70016"/>
                  </a:lnTo>
                  <a:lnTo>
                    <a:pt x="19005" y="70734"/>
                  </a:lnTo>
                  <a:lnTo>
                    <a:pt x="19153" y="72225"/>
                  </a:lnTo>
                  <a:lnTo>
                    <a:pt x="19295" y="73789"/>
                  </a:lnTo>
                  <a:lnTo>
                    <a:pt x="19436" y="75409"/>
                  </a:lnTo>
                  <a:lnTo>
                    <a:pt x="19572" y="77102"/>
                  </a:lnTo>
                  <a:lnTo>
                    <a:pt x="19700" y="78833"/>
                  </a:lnTo>
                  <a:lnTo>
                    <a:pt x="19823" y="80618"/>
                  </a:lnTo>
                  <a:lnTo>
                    <a:pt x="19945" y="82440"/>
                  </a:lnTo>
                  <a:lnTo>
                    <a:pt x="20061" y="84281"/>
                  </a:lnTo>
                  <a:lnTo>
                    <a:pt x="20177" y="86140"/>
                  </a:lnTo>
                  <a:lnTo>
                    <a:pt x="20396" y="89876"/>
                  </a:lnTo>
                  <a:lnTo>
                    <a:pt x="20608" y="93594"/>
                  </a:lnTo>
                  <a:lnTo>
                    <a:pt x="20814" y="97202"/>
                  </a:lnTo>
                  <a:lnTo>
                    <a:pt x="21014" y="100662"/>
                  </a:lnTo>
                  <a:lnTo>
                    <a:pt x="21117" y="102300"/>
                  </a:lnTo>
                  <a:lnTo>
                    <a:pt x="21220" y="103883"/>
                  </a:lnTo>
                  <a:lnTo>
                    <a:pt x="21323" y="105392"/>
                  </a:lnTo>
                  <a:lnTo>
                    <a:pt x="21426" y="106809"/>
                  </a:lnTo>
                  <a:lnTo>
                    <a:pt x="21529" y="108135"/>
                  </a:lnTo>
                  <a:lnTo>
                    <a:pt x="21638" y="109368"/>
                  </a:lnTo>
                  <a:lnTo>
                    <a:pt x="21748" y="110509"/>
                  </a:lnTo>
                  <a:lnTo>
                    <a:pt x="21857" y="111521"/>
                  </a:lnTo>
                  <a:lnTo>
                    <a:pt x="21883" y="111742"/>
                  </a:lnTo>
                  <a:lnTo>
                    <a:pt x="21915" y="111981"/>
                  </a:lnTo>
                  <a:lnTo>
                    <a:pt x="21992" y="112405"/>
                  </a:lnTo>
                  <a:lnTo>
                    <a:pt x="22076" y="112810"/>
                  </a:lnTo>
                  <a:lnTo>
                    <a:pt x="22166" y="113196"/>
                  </a:lnTo>
                  <a:lnTo>
                    <a:pt x="22275" y="113546"/>
                  </a:lnTo>
                  <a:lnTo>
                    <a:pt x="22391" y="113877"/>
                  </a:lnTo>
                  <a:lnTo>
                    <a:pt x="22507" y="114172"/>
                  </a:lnTo>
                  <a:lnTo>
                    <a:pt x="22642" y="114429"/>
                  </a:lnTo>
                  <a:lnTo>
                    <a:pt x="22778" y="114669"/>
                  </a:lnTo>
                  <a:lnTo>
                    <a:pt x="22919" y="114871"/>
                  </a:lnTo>
                  <a:lnTo>
                    <a:pt x="23061" y="115037"/>
                  </a:lnTo>
                  <a:lnTo>
                    <a:pt x="23215" y="115184"/>
                  </a:lnTo>
                  <a:lnTo>
                    <a:pt x="23363" y="115294"/>
                  </a:lnTo>
                  <a:lnTo>
                    <a:pt x="23518" y="115368"/>
                  </a:lnTo>
                  <a:lnTo>
                    <a:pt x="23672" y="115423"/>
                  </a:lnTo>
                  <a:lnTo>
                    <a:pt x="23833" y="115442"/>
                  </a:lnTo>
                  <a:lnTo>
                    <a:pt x="23975" y="115423"/>
                  </a:lnTo>
                  <a:lnTo>
                    <a:pt x="24117" y="115387"/>
                  </a:lnTo>
                  <a:lnTo>
                    <a:pt x="24258" y="115313"/>
                  </a:lnTo>
                  <a:lnTo>
                    <a:pt x="24393" y="115202"/>
                  </a:lnTo>
                  <a:lnTo>
                    <a:pt x="24529" y="115074"/>
                  </a:lnTo>
                  <a:lnTo>
                    <a:pt x="24651" y="114908"/>
                  </a:lnTo>
                  <a:lnTo>
                    <a:pt x="24773" y="114705"/>
                  </a:lnTo>
                  <a:lnTo>
                    <a:pt x="24896" y="114485"/>
                  </a:lnTo>
                  <a:lnTo>
                    <a:pt x="25005" y="114227"/>
                  </a:lnTo>
                  <a:lnTo>
                    <a:pt x="25108" y="113932"/>
                  </a:lnTo>
                  <a:lnTo>
                    <a:pt x="25205" y="113620"/>
                  </a:lnTo>
                  <a:lnTo>
                    <a:pt x="25295" y="113270"/>
                  </a:lnTo>
                  <a:lnTo>
                    <a:pt x="25372" y="112883"/>
                  </a:lnTo>
                  <a:lnTo>
                    <a:pt x="25443" y="112460"/>
                  </a:lnTo>
                  <a:lnTo>
                    <a:pt x="25501" y="112000"/>
                  </a:lnTo>
                  <a:lnTo>
                    <a:pt x="25546" y="111521"/>
                  </a:lnTo>
                  <a:lnTo>
                    <a:pt x="25790" y="108466"/>
                  </a:lnTo>
                  <a:lnTo>
                    <a:pt x="26029" y="105411"/>
                  </a:lnTo>
                  <a:lnTo>
                    <a:pt x="26254" y="102374"/>
                  </a:lnTo>
                  <a:lnTo>
                    <a:pt x="26479" y="99318"/>
                  </a:lnTo>
                  <a:lnTo>
                    <a:pt x="26692" y="96281"/>
                  </a:lnTo>
                  <a:lnTo>
                    <a:pt x="26904" y="93244"/>
                  </a:lnTo>
                  <a:lnTo>
                    <a:pt x="27110" y="90207"/>
                  </a:lnTo>
                  <a:lnTo>
                    <a:pt x="27303" y="87152"/>
                  </a:lnTo>
                  <a:lnTo>
                    <a:pt x="27496" y="84115"/>
                  </a:lnTo>
                  <a:lnTo>
                    <a:pt x="27683" y="81078"/>
                  </a:lnTo>
                  <a:lnTo>
                    <a:pt x="27863" y="78023"/>
                  </a:lnTo>
                  <a:lnTo>
                    <a:pt x="28037" y="74986"/>
                  </a:lnTo>
                  <a:lnTo>
                    <a:pt x="28211" y="71930"/>
                  </a:lnTo>
                  <a:lnTo>
                    <a:pt x="28378" y="68875"/>
                  </a:lnTo>
                  <a:lnTo>
                    <a:pt x="28539" y="65820"/>
                  </a:lnTo>
                  <a:lnTo>
                    <a:pt x="28694" y="62746"/>
                  </a:lnTo>
                  <a:lnTo>
                    <a:pt x="29351" y="68268"/>
                  </a:lnTo>
                  <a:lnTo>
                    <a:pt x="30014" y="73789"/>
                  </a:lnTo>
                  <a:lnTo>
                    <a:pt x="30683" y="79311"/>
                  </a:lnTo>
                  <a:lnTo>
                    <a:pt x="31359" y="84833"/>
                  </a:lnTo>
                  <a:lnTo>
                    <a:pt x="32035" y="90336"/>
                  </a:lnTo>
                  <a:lnTo>
                    <a:pt x="32718" y="95858"/>
                  </a:lnTo>
                  <a:lnTo>
                    <a:pt x="33413" y="101361"/>
                  </a:lnTo>
                  <a:lnTo>
                    <a:pt x="34108" y="106846"/>
                  </a:lnTo>
                  <a:lnTo>
                    <a:pt x="34153" y="107214"/>
                  </a:lnTo>
                  <a:lnTo>
                    <a:pt x="34218" y="107564"/>
                  </a:lnTo>
                  <a:lnTo>
                    <a:pt x="34288" y="107895"/>
                  </a:lnTo>
                  <a:lnTo>
                    <a:pt x="34366" y="108227"/>
                  </a:lnTo>
                  <a:lnTo>
                    <a:pt x="34449" y="108521"/>
                  </a:lnTo>
                  <a:lnTo>
                    <a:pt x="34539" y="108816"/>
                  </a:lnTo>
                  <a:lnTo>
                    <a:pt x="34642" y="109092"/>
                  </a:lnTo>
                  <a:lnTo>
                    <a:pt x="34745" y="109349"/>
                  </a:lnTo>
                  <a:lnTo>
                    <a:pt x="34861" y="109589"/>
                  </a:lnTo>
                  <a:lnTo>
                    <a:pt x="34977" y="109810"/>
                  </a:lnTo>
                  <a:lnTo>
                    <a:pt x="35093" y="110012"/>
                  </a:lnTo>
                  <a:lnTo>
                    <a:pt x="35222" y="110196"/>
                  </a:lnTo>
                  <a:lnTo>
                    <a:pt x="35351" y="110362"/>
                  </a:lnTo>
                  <a:lnTo>
                    <a:pt x="35479" y="110491"/>
                  </a:lnTo>
                  <a:lnTo>
                    <a:pt x="35608" y="110601"/>
                  </a:lnTo>
                  <a:lnTo>
                    <a:pt x="35743" y="110693"/>
                  </a:lnTo>
                  <a:lnTo>
                    <a:pt x="35878" y="110767"/>
                  </a:lnTo>
                  <a:lnTo>
                    <a:pt x="36014" y="110803"/>
                  </a:lnTo>
                  <a:lnTo>
                    <a:pt x="36149" y="110803"/>
                  </a:lnTo>
                  <a:lnTo>
                    <a:pt x="36278" y="110785"/>
                  </a:lnTo>
                  <a:lnTo>
                    <a:pt x="36413" y="110748"/>
                  </a:lnTo>
                  <a:lnTo>
                    <a:pt x="36542" y="110675"/>
                  </a:lnTo>
                  <a:lnTo>
                    <a:pt x="36670" y="110564"/>
                  </a:lnTo>
                  <a:lnTo>
                    <a:pt x="36793" y="110435"/>
                  </a:lnTo>
                  <a:lnTo>
                    <a:pt x="36915" y="110270"/>
                  </a:lnTo>
                  <a:lnTo>
                    <a:pt x="37031" y="110067"/>
                  </a:lnTo>
                  <a:lnTo>
                    <a:pt x="37140" y="109846"/>
                  </a:lnTo>
                  <a:lnTo>
                    <a:pt x="37243" y="109570"/>
                  </a:lnTo>
                  <a:lnTo>
                    <a:pt x="37346" y="109276"/>
                  </a:lnTo>
                  <a:lnTo>
                    <a:pt x="37436" y="108944"/>
                  </a:lnTo>
                  <a:lnTo>
                    <a:pt x="37520" y="108576"/>
                  </a:lnTo>
                  <a:lnTo>
                    <a:pt x="37597" y="108153"/>
                  </a:lnTo>
                  <a:lnTo>
                    <a:pt x="37726" y="107325"/>
                  </a:lnTo>
                  <a:lnTo>
                    <a:pt x="37855" y="106515"/>
                  </a:lnTo>
                  <a:lnTo>
                    <a:pt x="38093" y="104877"/>
                  </a:lnTo>
                  <a:lnTo>
                    <a:pt x="38312" y="103276"/>
                  </a:lnTo>
                  <a:lnTo>
                    <a:pt x="38512" y="101711"/>
                  </a:lnTo>
                  <a:lnTo>
                    <a:pt x="38698" y="100165"/>
                  </a:lnTo>
                  <a:lnTo>
                    <a:pt x="38878" y="98656"/>
                  </a:lnTo>
                  <a:lnTo>
                    <a:pt x="39046" y="97165"/>
                  </a:lnTo>
                  <a:lnTo>
                    <a:pt x="39207" y="95711"/>
                  </a:lnTo>
                  <a:lnTo>
                    <a:pt x="39509" y="92876"/>
                  </a:lnTo>
                  <a:lnTo>
                    <a:pt x="39664" y="91514"/>
                  </a:lnTo>
                  <a:lnTo>
                    <a:pt x="39812" y="90171"/>
                  </a:lnTo>
                  <a:lnTo>
                    <a:pt x="39966" y="88864"/>
                  </a:lnTo>
                  <a:lnTo>
                    <a:pt x="40134" y="87594"/>
                  </a:lnTo>
                  <a:lnTo>
                    <a:pt x="40301" y="86342"/>
                  </a:lnTo>
                  <a:lnTo>
                    <a:pt x="40481" y="85127"/>
                  </a:lnTo>
                  <a:lnTo>
                    <a:pt x="40572" y="84538"/>
                  </a:lnTo>
                  <a:lnTo>
                    <a:pt x="40668" y="83949"/>
                  </a:lnTo>
                  <a:lnTo>
                    <a:pt x="40771" y="83379"/>
                  </a:lnTo>
                  <a:lnTo>
                    <a:pt x="40874" y="82808"/>
                  </a:lnTo>
                  <a:lnTo>
                    <a:pt x="40984" y="82256"/>
                  </a:lnTo>
                  <a:lnTo>
                    <a:pt x="41100" y="81704"/>
                  </a:lnTo>
                  <a:lnTo>
                    <a:pt x="41215" y="81152"/>
                  </a:lnTo>
                  <a:lnTo>
                    <a:pt x="41344" y="80618"/>
                  </a:lnTo>
                  <a:lnTo>
                    <a:pt x="41473" y="80103"/>
                  </a:lnTo>
                  <a:lnTo>
                    <a:pt x="41602" y="79587"/>
                  </a:lnTo>
                  <a:lnTo>
                    <a:pt x="41743" y="79072"/>
                  </a:lnTo>
                  <a:lnTo>
                    <a:pt x="41891" y="78575"/>
                  </a:lnTo>
                  <a:lnTo>
                    <a:pt x="42039" y="78078"/>
                  </a:lnTo>
                  <a:lnTo>
                    <a:pt x="42200" y="77599"/>
                  </a:lnTo>
                  <a:lnTo>
                    <a:pt x="42368" y="77121"/>
                  </a:lnTo>
                  <a:lnTo>
                    <a:pt x="42535" y="76661"/>
                  </a:lnTo>
                  <a:lnTo>
                    <a:pt x="42715" y="76219"/>
                  </a:lnTo>
                  <a:lnTo>
                    <a:pt x="42909" y="75759"/>
                  </a:lnTo>
                  <a:lnTo>
                    <a:pt x="43102" y="75336"/>
                  </a:lnTo>
                  <a:lnTo>
                    <a:pt x="43308" y="74894"/>
                  </a:lnTo>
                  <a:lnTo>
                    <a:pt x="43520" y="74489"/>
                  </a:lnTo>
                  <a:lnTo>
                    <a:pt x="43739" y="74084"/>
                  </a:lnTo>
                  <a:lnTo>
                    <a:pt x="43971" y="73679"/>
                  </a:lnTo>
                  <a:lnTo>
                    <a:pt x="44209" y="73292"/>
                  </a:lnTo>
                  <a:lnTo>
                    <a:pt x="44460" y="72906"/>
                  </a:lnTo>
                  <a:lnTo>
                    <a:pt x="44718" y="72538"/>
                  </a:lnTo>
                  <a:lnTo>
                    <a:pt x="44988" y="72170"/>
                  </a:lnTo>
                  <a:lnTo>
                    <a:pt x="45265" y="71820"/>
                  </a:lnTo>
                  <a:lnTo>
                    <a:pt x="45561" y="71489"/>
                  </a:lnTo>
                  <a:lnTo>
                    <a:pt x="45857" y="71157"/>
                  </a:lnTo>
                  <a:lnTo>
                    <a:pt x="46172" y="70826"/>
                  </a:lnTo>
                  <a:lnTo>
                    <a:pt x="46494" y="70513"/>
                  </a:lnTo>
                  <a:lnTo>
                    <a:pt x="47061" y="70016"/>
                  </a:lnTo>
                  <a:lnTo>
                    <a:pt x="47338" y="69795"/>
                  </a:lnTo>
                  <a:lnTo>
                    <a:pt x="47615" y="69574"/>
                  </a:lnTo>
                  <a:lnTo>
                    <a:pt x="47885" y="69372"/>
                  </a:lnTo>
                  <a:lnTo>
                    <a:pt x="48149" y="69188"/>
                  </a:lnTo>
                  <a:lnTo>
                    <a:pt x="48413" y="69022"/>
                  </a:lnTo>
                  <a:lnTo>
                    <a:pt x="48670" y="68857"/>
                  </a:lnTo>
                  <a:lnTo>
                    <a:pt x="48928" y="68709"/>
                  </a:lnTo>
                  <a:lnTo>
                    <a:pt x="49179" y="68581"/>
                  </a:lnTo>
                  <a:lnTo>
                    <a:pt x="49424" y="68470"/>
                  </a:lnTo>
                  <a:lnTo>
                    <a:pt x="49668" y="68360"/>
                  </a:lnTo>
                  <a:lnTo>
                    <a:pt x="49913" y="68268"/>
                  </a:lnTo>
                  <a:lnTo>
                    <a:pt x="50151" y="68194"/>
                  </a:lnTo>
                  <a:lnTo>
                    <a:pt x="50383" y="68139"/>
                  </a:lnTo>
                  <a:lnTo>
                    <a:pt x="50615" y="68084"/>
                  </a:lnTo>
                  <a:lnTo>
                    <a:pt x="50840" y="68047"/>
                  </a:lnTo>
                  <a:lnTo>
                    <a:pt x="51065" y="68028"/>
                  </a:lnTo>
                  <a:lnTo>
                    <a:pt x="51290" y="68010"/>
                  </a:lnTo>
                  <a:lnTo>
                    <a:pt x="51503" y="68010"/>
                  </a:lnTo>
                  <a:lnTo>
                    <a:pt x="51722" y="68028"/>
                  </a:lnTo>
                  <a:lnTo>
                    <a:pt x="51928" y="68047"/>
                  </a:lnTo>
                  <a:lnTo>
                    <a:pt x="52140" y="68084"/>
                  </a:lnTo>
                  <a:lnTo>
                    <a:pt x="52346" y="68139"/>
                  </a:lnTo>
                  <a:lnTo>
                    <a:pt x="52546" y="68194"/>
                  </a:lnTo>
                  <a:lnTo>
                    <a:pt x="52745" y="68268"/>
                  </a:lnTo>
                  <a:lnTo>
                    <a:pt x="52939" y="68360"/>
                  </a:lnTo>
                  <a:lnTo>
                    <a:pt x="53132" y="68452"/>
                  </a:lnTo>
                  <a:lnTo>
                    <a:pt x="53325" y="68562"/>
                  </a:lnTo>
                  <a:lnTo>
                    <a:pt x="53512" y="68691"/>
                  </a:lnTo>
                  <a:lnTo>
                    <a:pt x="53692" y="68820"/>
                  </a:lnTo>
                  <a:lnTo>
                    <a:pt x="53872" y="68949"/>
                  </a:lnTo>
                  <a:lnTo>
                    <a:pt x="54052" y="69114"/>
                  </a:lnTo>
                  <a:lnTo>
                    <a:pt x="54226" y="69262"/>
                  </a:lnTo>
                  <a:lnTo>
                    <a:pt x="54400" y="69446"/>
                  </a:lnTo>
                  <a:lnTo>
                    <a:pt x="54574" y="69630"/>
                  </a:lnTo>
                  <a:lnTo>
                    <a:pt x="54741" y="69832"/>
                  </a:lnTo>
                  <a:lnTo>
                    <a:pt x="54902" y="70035"/>
                  </a:lnTo>
                  <a:lnTo>
                    <a:pt x="55063" y="70237"/>
                  </a:lnTo>
                  <a:lnTo>
                    <a:pt x="55224" y="70476"/>
                  </a:lnTo>
                  <a:lnTo>
                    <a:pt x="55378" y="70697"/>
                  </a:lnTo>
                  <a:lnTo>
                    <a:pt x="55533" y="70955"/>
                  </a:lnTo>
                  <a:lnTo>
                    <a:pt x="55687" y="71194"/>
                  </a:lnTo>
                  <a:lnTo>
                    <a:pt x="55836" y="71470"/>
                  </a:lnTo>
                  <a:lnTo>
                    <a:pt x="55984" y="71746"/>
                  </a:lnTo>
                  <a:lnTo>
                    <a:pt x="56132" y="72022"/>
                  </a:lnTo>
                  <a:lnTo>
                    <a:pt x="56273" y="72317"/>
                  </a:lnTo>
                  <a:lnTo>
                    <a:pt x="56409" y="72611"/>
                  </a:lnTo>
                  <a:lnTo>
                    <a:pt x="56685" y="73237"/>
                  </a:lnTo>
                  <a:lnTo>
                    <a:pt x="56949" y="73900"/>
                  </a:lnTo>
                  <a:lnTo>
                    <a:pt x="57207" y="74599"/>
                  </a:lnTo>
                  <a:lnTo>
                    <a:pt x="57451" y="75336"/>
                  </a:lnTo>
                  <a:lnTo>
                    <a:pt x="57690" y="76090"/>
                  </a:lnTo>
                  <a:lnTo>
                    <a:pt x="57921" y="76882"/>
                  </a:lnTo>
                  <a:lnTo>
                    <a:pt x="58147" y="77710"/>
                  </a:lnTo>
                  <a:lnTo>
                    <a:pt x="58359" y="78557"/>
                  </a:lnTo>
                  <a:lnTo>
                    <a:pt x="58572" y="79422"/>
                  </a:lnTo>
                  <a:lnTo>
                    <a:pt x="58778" y="80323"/>
                  </a:lnTo>
                  <a:lnTo>
                    <a:pt x="58971" y="81262"/>
                  </a:lnTo>
                  <a:lnTo>
                    <a:pt x="59164" y="82201"/>
                  </a:lnTo>
                  <a:lnTo>
                    <a:pt x="59344" y="83176"/>
                  </a:lnTo>
                  <a:lnTo>
                    <a:pt x="59524" y="84170"/>
                  </a:lnTo>
                  <a:lnTo>
                    <a:pt x="59698" y="85201"/>
                  </a:lnTo>
                  <a:lnTo>
                    <a:pt x="59866" y="86232"/>
                  </a:lnTo>
                  <a:lnTo>
                    <a:pt x="60027" y="87299"/>
                  </a:lnTo>
                  <a:lnTo>
                    <a:pt x="60188" y="88367"/>
                  </a:lnTo>
                  <a:lnTo>
                    <a:pt x="60342" y="89471"/>
                  </a:lnTo>
                  <a:lnTo>
                    <a:pt x="60490" y="90576"/>
                  </a:lnTo>
                  <a:lnTo>
                    <a:pt x="60638" y="91698"/>
                  </a:lnTo>
                  <a:lnTo>
                    <a:pt x="60780" y="92839"/>
                  </a:lnTo>
                  <a:lnTo>
                    <a:pt x="60915" y="93981"/>
                  </a:lnTo>
                  <a:lnTo>
                    <a:pt x="61050" y="95159"/>
                  </a:lnTo>
                  <a:lnTo>
                    <a:pt x="61314" y="97514"/>
                  </a:lnTo>
                  <a:lnTo>
                    <a:pt x="61572" y="99907"/>
                  </a:lnTo>
                  <a:lnTo>
                    <a:pt x="61823" y="102337"/>
                  </a:lnTo>
                  <a:lnTo>
                    <a:pt x="62067" y="104785"/>
                  </a:lnTo>
                  <a:lnTo>
                    <a:pt x="62550" y="109718"/>
                  </a:lnTo>
                  <a:lnTo>
                    <a:pt x="62788" y="112165"/>
                  </a:lnTo>
                  <a:lnTo>
                    <a:pt x="63039" y="114613"/>
                  </a:lnTo>
                  <a:lnTo>
                    <a:pt x="63065" y="114853"/>
                  </a:lnTo>
                  <a:lnTo>
                    <a:pt x="63091" y="115074"/>
                  </a:lnTo>
                  <a:lnTo>
                    <a:pt x="63123" y="115276"/>
                  </a:lnTo>
                  <a:lnTo>
                    <a:pt x="63162" y="115497"/>
                  </a:lnTo>
                  <a:lnTo>
                    <a:pt x="63245" y="115883"/>
                  </a:lnTo>
                  <a:lnTo>
                    <a:pt x="63336" y="116252"/>
                  </a:lnTo>
                  <a:lnTo>
                    <a:pt x="63445" y="116601"/>
                  </a:lnTo>
                  <a:lnTo>
                    <a:pt x="63554" y="116914"/>
                  </a:lnTo>
                  <a:lnTo>
                    <a:pt x="63677" y="117209"/>
                  </a:lnTo>
                  <a:lnTo>
                    <a:pt x="63812" y="117466"/>
                  </a:lnTo>
                  <a:lnTo>
                    <a:pt x="63947" y="117687"/>
                  </a:lnTo>
                  <a:lnTo>
                    <a:pt x="64089" y="117890"/>
                  </a:lnTo>
                  <a:lnTo>
                    <a:pt x="64237" y="118074"/>
                  </a:lnTo>
                  <a:lnTo>
                    <a:pt x="64391" y="118203"/>
                  </a:lnTo>
                  <a:lnTo>
                    <a:pt x="64546" y="118313"/>
                  </a:lnTo>
                  <a:lnTo>
                    <a:pt x="64700" y="118405"/>
                  </a:lnTo>
                  <a:lnTo>
                    <a:pt x="64855" y="118442"/>
                  </a:lnTo>
                  <a:lnTo>
                    <a:pt x="65009" y="118460"/>
                  </a:lnTo>
                  <a:lnTo>
                    <a:pt x="65157" y="118460"/>
                  </a:lnTo>
                  <a:lnTo>
                    <a:pt x="65299" y="118405"/>
                  </a:lnTo>
                  <a:lnTo>
                    <a:pt x="65441" y="118331"/>
                  </a:lnTo>
                  <a:lnTo>
                    <a:pt x="65576" y="118239"/>
                  </a:lnTo>
                  <a:lnTo>
                    <a:pt x="65705" y="118111"/>
                  </a:lnTo>
                  <a:lnTo>
                    <a:pt x="65833" y="117945"/>
                  </a:lnTo>
                  <a:lnTo>
                    <a:pt x="65949" y="117742"/>
                  </a:lnTo>
                  <a:lnTo>
                    <a:pt x="66065" y="117522"/>
                  </a:lnTo>
                  <a:lnTo>
                    <a:pt x="66168" y="117264"/>
                  </a:lnTo>
                  <a:lnTo>
                    <a:pt x="66271" y="116988"/>
                  </a:lnTo>
                  <a:lnTo>
                    <a:pt x="66355" y="116675"/>
                  </a:lnTo>
                  <a:lnTo>
                    <a:pt x="66439" y="116325"/>
                  </a:lnTo>
                  <a:lnTo>
                    <a:pt x="66509" y="115957"/>
                  </a:lnTo>
                  <a:lnTo>
                    <a:pt x="66567" y="115534"/>
                  </a:lnTo>
                  <a:lnTo>
                    <a:pt x="66612" y="115092"/>
                  </a:lnTo>
                  <a:lnTo>
                    <a:pt x="66645" y="114613"/>
                  </a:lnTo>
                  <a:lnTo>
                    <a:pt x="66844" y="111061"/>
                  </a:lnTo>
                  <a:lnTo>
                    <a:pt x="67050" y="107509"/>
                  </a:lnTo>
                  <a:lnTo>
                    <a:pt x="67269" y="103975"/>
                  </a:lnTo>
                  <a:lnTo>
                    <a:pt x="67501" y="100459"/>
                  </a:lnTo>
                  <a:lnTo>
                    <a:pt x="67745" y="96944"/>
                  </a:lnTo>
                  <a:lnTo>
                    <a:pt x="67997" y="93447"/>
                  </a:lnTo>
                  <a:lnTo>
                    <a:pt x="68260" y="89968"/>
                  </a:lnTo>
                  <a:lnTo>
                    <a:pt x="68537" y="86508"/>
                  </a:lnTo>
                  <a:lnTo>
                    <a:pt x="68821" y="83048"/>
                  </a:lnTo>
                  <a:lnTo>
                    <a:pt x="69117" y="79606"/>
                  </a:lnTo>
                  <a:lnTo>
                    <a:pt x="69426" y="76164"/>
                  </a:lnTo>
                  <a:lnTo>
                    <a:pt x="69748" y="72722"/>
                  </a:lnTo>
                  <a:lnTo>
                    <a:pt x="70076" y="69298"/>
                  </a:lnTo>
                  <a:lnTo>
                    <a:pt x="70417" y="65893"/>
                  </a:lnTo>
                  <a:lnTo>
                    <a:pt x="70771" y="62470"/>
                  </a:lnTo>
                  <a:lnTo>
                    <a:pt x="71138" y="59065"/>
                  </a:lnTo>
                  <a:lnTo>
                    <a:pt x="71615" y="62415"/>
                  </a:lnTo>
                  <a:lnTo>
                    <a:pt x="72085" y="65783"/>
                  </a:lnTo>
                  <a:lnTo>
                    <a:pt x="72535" y="69133"/>
                  </a:lnTo>
                  <a:lnTo>
                    <a:pt x="72966" y="72501"/>
                  </a:lnTo>
                  <a:lnTo>
                    <a:pt x="73391" y="75869"/>
                  </a:lnTo>
                  <a:lnTo>
                    <a:pt x="73797" y="79238"/>
                  </a:lnTo>
                  <a:lnTo>
                    <a:pt x="74196" y="82624"/>
                  </a:lnTo>
                  <a:lnTo>
                    <a:pt x="74576" y="86029"/>
                  </a:lnTo>
                  <a:lnTo>
                    <a:pt x="74943" y="89434"/>
                  </a:lnTo>
                  <a:lnTo>
                    <a:pt x="75297" y="92876"/>
                  </a:lnTo>
                  <a:lnTo>
                    <a:pt x="75638" y="96318"/>
                  </a:lnTo>
                  <a:lnTo>
                    <a:pt x="75973" y="99797"/>
                  </a:lnTo>
                  <a:lnTo>
                    <a:pt x="76288" y="103294"/>
                  </a:lnTo>
                  <a:lnTo>
                    <a:pt x="76597" y="106828"/>
                  </a:lnTo>
                  <a:lnTo>
                    <a:pt x="76894" y="110380"/>
                  </a:lnTo>
                  <a:lnTo>
                    <a:pt x="77177" y="113969"/>
                  </a:lnTo>
                  <a:lnTo>
                    <a:pt x="77215" y="114429"/>
                  </a:lnTo>
                  <a:lnTo>
                    <a:pt x="77273" y="114871"/>
                  </a:lnTo>
                  <a:lnTo>
                    <a:pt x="77338" y="115258"/>
                  </a:lnTo>
                  <a:lnTo>
                    <a:pt x="77415" y="115626"/>
                  </a:lnTo>
                  <a:lnTo>
                    <a:pt x="77499" y="115957"/>
                  </a:lnTo>
                  <a:lnTo>
                    <a:pt x="77589" y="116252"/>
                  </a:lnTo>
                  <a:lnTo>
                    <a:pt x="77692" y="116509"/>
                  </a:lnTo>
                  <a:lnTo>
                    <a:pt x="77801" y="116749"/>
                  </a:lnTo>
                  <a:lnTo>
                    <a:pt x="77911" y="116951"/>
                  </a:lnTo>
                  <a:lnTo>
                    <a:pt x="78033" y="117117"/>
                  </a:lnTo>
                  <a:lnTo>
                    <a:pt x="78155" y="117264"/>
                  </a:lnTo>
                  <a:lnTo>
                    <a:pt x="78284" y="117374"/>
                  </a:lnTo>
                  <a:lnTo>
                    <a:pt x="78419" y="117448"/>
                  </a:lnTo>
                  <a:lnTo>
                    <a:pt x="78548" y="117503"/>
                  </a:lnTo>
                  <a:lnTo>
                    <a:pt x="78690" y="117540"/>
                  </a:lnTo>
                  <a:lnTo>
                    <a:pt x="78825" y="117522"/>
                  </a:lnTo>
                  <a:lnTo>
                    <a:pt x="78960" y="117485"/>
                  </a:lnTo>
                  <a:lnTo>
                    <a:pt x="79102" y="117430"/>
                  </a:lnTo>
                  <a:lnTo>
                    <a:pt x="79237" y="117338"/>
                  </a:lnTo>
                  <a:lnTo>
                    <a:pt x="79372" y="117227"/>
                  </a:lnTo>
                  <a:lnTo>
                    <a:pt x="79501" y="117098"/>
                  </a:lnTo>
                  <a:lnTo>
                    <a:pt x="79630" y="116933"/>
                  </a:lnTo>
                  <a:lnTo>
                    <a:pt x="79758" y="116730"/>
                  </a:lnTo>
                  <a:lnTo>
                    <a:pt x="79874" y="116528"/>
                  </a:lnTo>
                  <a:lnTo>
                    <a:pt x="79990" y="116288"/>
                  </a:lnTo>
                  <a:lnTo>
                    <a:pt x="80100" y="116012"/>
                  </a:lnTo>
                  <a:lnTo>
                    <a:pt x="80203" y="115736"/>
                  </a:lnTo>
                  <a:lnTo>
                    <a:pt x="80293" y="115423"/>
                  </a:lnTo>
                  <a:lnTo>
                    <a:pt x="80383" y="115092"/>
                  </a:lnTo>
                  <a:lnTo>
                    <a:pt x="80460" y="114742"/>
                  </a:lnTo>
                  <a:lnTo>
                    <a:pt x="80524" y="114356"/>
                  </a:lnTo>
                  <a:lnTo>
                    <a:pt x="80582" y="113969"/>
                  </a:lnTo>
                  <a:lnTo>
                    <a:pt x="80814" y="112055"/>
                  </a:lnTo>
                  <a:lnTo>
                    <a:pt x="81039" y="110159"/>
                  </a:lnTo>
                  <a:lnTo>
                    <a:pt x="81458" y="106497"/>
                  </a:lnTo>
                  <a:lnTo>
                    <a:pt x="81863" y="102981"/>
                  </a:lnTo>
                  <a:lnTo>
                    <a:pt x="82063" y="101288"/>
                  </a:lnTo>
                  <a:lnTo>
                    <a:pt x="82269" y="99631"/>
                  </a:lnTo>
                  <a:lnTo>
                    <a:pt x="82469" y="97993"/>
                  </a:lnTo>
                  <a:lnTo>
                    <a:pt x="82675" y="96410"/>
                  </a:lnTo>
                  <a:lnTo>
                    <a:pt x="82894" y="94882"/>
                  </a:lnTo>
                  <a:lnTo>
                    <a:pt x="83112" y="93373"/>
                  </a:lnTo>
                  <a:lnTo>
                    <a:pt x="83228" y="92637"/>
                  </a:lnTo>
                  <a:lnTo>
                    <a:pt x="83344" y="91919"/>
                  </a:lnTo>
                  <a:lnTo>
                    <a:pt x="83460" y="91220"/>
                  </a:lnTo>
                  <a:lnTo>
                    <a:pt x="83589" y="90502"/>
                  </a:lnTo>
                  <a:lnTo>
                    <a:pt x="83711" y="89821"/>
                  </a:lnTo>
                  <a:lnTo>
                    <a:pt x="83840" y="89140"/>
                  </a:lnTo>
                  <a:lnTo>
                    <a:pt x="83975" y="88477"/>
                  </a:lnTo>
                  <a:lnTo>
                    <a:pt x="84110" y="87833"/>
                  </a:lnTo>
                  <a:lnTo>
                    <a:pt x="84252" y="87189"/>
                  </a:lnTo>
                  <a:lnTo>
                    <a:pt x="84400" y="86545"/>
                  </a:lnTo>
                  <a:lnTo>
                    <a:pt x="84548" y="85937"/>
                  </a:lnTo>
                  <a:lnTo>
                    <a:pt x="84703" y="85330"/>
                  </a:lnTo>
                  <a:lnTo>
                    <a:pt x="84863" y="84741"/>
                  </a:lnTo>
                  <a:lnTo>
                    <a:pt x="85031" y="84152"/>
                  </a:lnTo>
                  <a:lnTo>
                    <a:pt x="85198" y="83581"/>
                  </a:lnTo>
                  <a:lnTo>
                    <a:pt x="85379" y="83029"/>
                  </a:lnTo>
                  <a:lnTo>
                    <a:pt x="85559" y="82477"/>
                  </a:lnTo>
                  <a:lnTo>
                    <a:pt x="85752" y="81943"/>
                  </a:lnTo>
                  <a:lnTo>
                    <a:pt x="85945" y="81428"/>
                  </a:lnTo>
                  <a:lnTo>
                    <a:pt x="86145" y="80931"/>
                  </a:lnTo>
                  <a:lnTo>
                    <a:pt x="86357" y="80434"/>
                  </a:lnTo>
                  <a:lnTo>
                    <a:pt x="86570" y="79955"/>
                  </a:lnTo>
                  <a:lnTo>
                    <a:pt x="86795" y="79495"/>
                  </a:lnTo>
                  <a:lnTo>
                    <a:pt x="87027" y="79035"/>
                  </a:lnTo>
                  <a:lnTo>
                    <a:pt x="87265" y="78593"/>
                  </a:lnTo>
                  <a:lnTo>
                    <a:pt x="87509" y="78170"/>
                  </a:lnTo>
                  <a:lnTo>
                    <a:pt x="87760" y="77765"/>
                  </a:lnTo>
                  <a:lnTo>
                    <a:pt x="88024" y="77360"/>
                  </a:lnTo>
                  <a:lnTo>
                    <a:pt x="88295" y="76974"/>
                  </a:lnTo>
                  <a:lnTo>
                    <a:pt x="88578" y="76606"/>
                  </a:lnTo>
                  <a:lnTo>
                    <a:pt x="88868" y="76256"/>
                  </a:lnTo>
                  <a:lnTo>
                    <a:pt x="89164" y="75906"/>
                  </a:lnTo>
                  <a:lnTo>
                    <a:pt x="89473" y="75593"/>
                  </a:lnTo>
                  <a:lnTo>
                    <a:pt x="89788" y="75280"/>
                  </a:lnTo>
                  <a:lnTo>
                    <a:pt x="90117" y="74967"/>
                  </a:lnTo>
                  <a:lnTo>
                    <a:pt x="90458" y="74691"/>
                  </a:lnTo>
                  <a:lnTo>
                    <a:pt x="90806" y="74415"/>
                  </a:lnTo>
                  <a:lnTo>
                    <a:pt x="91166" y="74176"/>
                  </a:lnTo>
                  <a:lnTo>
                    <a:pt x="91533" y="73937"/>
                  </a:lnTo>
                  <a:lnTo>
                    <a:pt x="91913" y="73716"/>
                  </a:lnTo>
                  <a:lnTo>
                    <a:pt x="92370" y="73477"/>
                  </a:lnTo>
                  <a:lnTo>
                    <a:pt x="92833" y="73274"/>
                  </a:lnTo>
                  <a:lnTo>
                    <a:pt x="93303" y="73108"/>
                  </a:lnTo>
                  <a:lnTo>
                    <a:pt x="93773" y="72961"/>
                  </a:lnTo>
                  <a:lnTo>
                    <a:pt x="94250" y="72832"/>
                  </a:lnTo>
                  <a:lnTo>
                    <a:pt x="94739" y="72740"/>
                  </a:lnTo>
                  <a:lnTo>
                    <a:pt x="95222" y="72648"/>
                  </a:lnTo>
                  <a:lnTo>
                    <a:pt x="95718" y="72593"/>
                  </a:lnTo>
                  <a:lnTo>
                    <a:pt x="96213" y="72556"/>
                  </a:lnTo>
                  <a:lnTo>
                    <a:pt x="96709" y="72538"/>
                  </a:lnTo>
                  <a:lnTo>
                    <a:pt x="97713" y="72538"/>
                  </a:lnTo>
                  <a:lnTo>
                    <a:pt x="98222" y="72575"/>
                  </a:lnTo>
                  <a:lnTo>
                    <a:pt x="98730" y="72611"/>
                  </a:lnTo>
                  <a:lnTo>
                    <a:pt x="99754" y="72703"/>
                  </a:lnTo>
                  <a:lnTo>
                    <a:pt x="100778" y="72851"/>
                  </a:lnTo>
                  <a:lnTo>
                    <a:pt x="101801" y="72998"/>
                  </a:lnTo>
                  <a:lnTo>
                    <a:pt x="103848" y="73348"/>
                  </a:lnTo>
                  <a:lnTo>
                    <a:pt x="104859" y="73495"/>
                  </a:lnTo>
                  <a:lnTo>
                    <a:pt x="105864" y="73642"/>
                  </a:lnTo>
                  <a:lnTo>
                    <a:pt x="106848" y="73734"/>
                  </a:lnTo>
                  <a:lnTo>
                    <a:pt x="107338" y="73771"/>
                  </a:lnTo>
                  <a:lnTo>
                    <a:pt x="107827" y="73789"/>
                  </a:lnTo>
                  <a:lnTo>
                    <a:pt x="107776" y="77360"/>
                  </a:lnTo>
                  <a:lnTo>
                    <a:pt x="107718" y="80931"/>
                  </a:lnTo>
                  <a:lnTo>
                    <a:pt x="107685" y="82716"/>
                  </a:lnTo>
                  <a:lnTo>
                    <a:pt x="107647" y="84483"/>
                  </a:lnTo>
                  <a:lnTo>
                    <a:pt x="107602" y="86269"/>
                  </a:lnTo>
                  <a:lnTo>
                    <a:pt x="107550" y="88054"/>
                  </a:lnTo>
                  <a:lnTo>
                    <a:pt x="107499" y="89839"/>
                  </a:lnTo>
                  <a:lnTo>
                    <a:pt x="107441" y="91625"/>
                  </a:lnTo>
                  <a:lnTo>
                    <a:pt x="107376" y="93410"/>
                  </a:lnTo>
                  <a:lnTo>
                    <a:pt x="107299" y="95177"/>
                  </a:lnTo>
                  <a:lnTo>
                    <a:pt x="107222" y="96962"/>
                  </a:lnTo>
                  <a:lnTo>
                    <a:pt x="107138" y="98729"/>
                  </a:lnTo>
                  <a:lnTo>
                    <a:pt x="107042" y="100496"/>
                  </a:lnTo>
                  <a:lnTo>
                    <a:pt x="106939" y="102263"/>
                  </a:lnTo>
                  <a:lnTo>
                    <a:pt x="106848" y="103791"/>
                  </a:lnTo>
                  <a:lnTo>
                    <a:pt x="106752" y="105263"/>
                  </a:lnTo>
                  <a:lnTo>
                    <a:pt x="106655" y="106681"/>
                  </a:lnTo>
                  <a:lnTo>
                    <a:pt x="106559" y="108043"/>
                  </a:lnTo>
                  <a:lnTo>
                    <a:pt x="106456" y="109349"/>
                  </a:lnTo>
                  <a:lnTo>
                    <a:pt x="106353" y="110619"/>
                  </a:lnTo>
                  <a:lnTo>
                    <a:pt x="106250" y="111834"/>
                  </a:lnTo>
                  <a:lnTo>
                    <a:pt x="106140" y="113012"/>
                  </a:lnTo>
                  <a:lnTo>
                    <a:pt x="106031" y="114135"/>
                  </a:lnTo>
                  <a:lnTo>
                    <a:pt x="105915" y="115202"/>
                  </a:lnTo>
                  <a:lnTo>
                    <a:pt x="105799" y="116252"/>
                  </a:lnTo>
                  <a:lnTo>
                    <a:pt x="105683" y="117227"/>
                  </a:lnTo>
                  <a:lnTo>
                    <a:pt x="105561" y="118184"/>
                  </a:lnTo>
                  <a:lnTo>
                    <a:pt x="105432" y="119086"/>
                  </a:lnTo>
                  <a:lnTo>
                    <a:pt x="105303" y="119933"/>
                  </a:lnTo>
                  <a:lnTo>
                    <a:pt x="105168" y="120761"/>
                  </a:lnTo>
                  <a:lnTo>
                    <a:pt x="105033" y="121552"/>
                  </a:lnTo>
                  <a:lnTo>
                    <a:pt x="104891" y="122289"/>
                  </a:lnTo>
                  <a:lnTo>
                    <a:pt x="104750" y="122988"/>
                  </a:lnTo>
                  <a:lnTo>
                    <a:pt x="104595" y="123669"/>
                  </a:lnTo>
                  <a:lnTo>
                    <a:pt x="104447" y="124295"/>
                  </a:lnTo>
                  <a:lnTo>
                    <a:pt x="104286" y="124902"/>
                  </a:lnTo>
                  <a:lnTo>
                    <a:pt x="104125" y="125454"/>
                  </a:lnTo>
                  <a:lnTo>
                    <a:pt x="103958" y="125988"/>
                  </a:lnTo>
                  <a:lnTo>
                    <a:pt x="103784" y="126485"/>
                  </a:lnTo>
                  <a:lnTo>
                    <a:pt x="103610" y="126964"/>
                  </a:lnTo>
                  <a:lnTo>
                    <a:pt x="103424" y="127405"/>
                  </a:lnTo>
                  <a:lnTo>
                    <a:pt x="103237" y="127810"/>
                  </a:lnTo>
                  <a:lnTo>
                    <a:pt x="103044" y="128179"/>
                  </a:lnTo>
                  <a:lnTo>
                    <a:pt x="102844" y="128547"/>
                  </a:lnTo>
                  <a:lnTo>
                    <a:pt x="102645" y="128860"/>
                  </a:lnTo>
                  <a:lnTo>
                    <a:pt x="102432" y="129172"/>
                  </a:lnTo>
                  <a:lnTo>
                    <a:pt x="102220" y="129449"/>
                  </a:lnTo>
                  <a:lnTo>
                    <a:pt x="101994" y="129688"/>
                  </a:lnTo>
                  <a:lnTo>
                    <a:pt x="101769" y="129927"/>
                  </a:lnTo>
                  <a:lnTo>
                    <a:pt x="101537" y="130130"/>
                  </a:lnTo>
                  <a:lnTo>
                    <a:pt x="101299" y="130314"/>
                  </a:lnTo>
                  <a:lnTo>
                    <a:pt x="101048" y="130479"/>
                  </a:lnTo>
                  <a:lnTo>
                    <a:pt x="100797" y="130627"/>
                  </a:lnTo>
                  <a:lnTo>
                    <a:pt x="100539" y="130755"/>
                  </a:lnTo>
                  <a:lnTo>
                    <a:pt x="100269" y="130866"/>
                  </a:lnTo>
                  <a:lnTo>
                    <a:pt x="99999" y="130958"/>
                  </a:lnTo>
                  <a:lnTo>
                    <a:pt x="99715" y="131031"/>
                  </a:lnTo>
                  <a:lnTo>
                    <a:pt x="99426" y="131087"/>
                  </a:lnTo>
                  <a:lnTo>
                    <a:pt x="99136" y="131142"/>
                  </a:lnTo>
                  <a:lnTo>
                    <a:pt x="98827" y="131179"/>
                  </a:lnTo>
                  <a:lnTo>
                    <a:pt x="98518" y="131197"/>
                  </a:lnTo>
                  <a:lnTo>
                    <a:pt x="98203" y="131215"/>
                  </a:lnTo>
                  <a:lnTo>
                    <a:pt x="97539" y="131215"/>
                  </a:lnTo>
                  <a:lnTo>
                    <a:pt x="96844" y="131179"/>
                  </a:lnTo>
                  <a:lnTo>
                    <a:pt x="96117" y="131105"/>
                  </a:lnTo>
                  <a:lnTo>
                    <a:pt x="95357" y="131031"/>
                  </a:lnTo>
                  <a:lnTo>
                    <a:pt x="93728" y="130829"/>
                  </a:lnTo>
                  <a:lnTo>
                    <a:pt x="92853" y="130737"/>
                  </a:lnTo>
                  <a:lnTo>
                    <a:pt x="91945" y="130663"/>
                  </a:lnTo>
                  <a:lnTo>
                    <a:pt x="75117" y="129191"/>
                  </a:lnTo>
                  <a:lnTo>
                    <a:pt x="72567" y="128988"/>
                  </a:lnTo>
                  <a:lnTo>
                    <a:pt x="70018" y="128768"/>
                  </a:lnTo>
                  <a:lnTo>
                    <a:pt x="67475" y="128565"/>
                  </a:lnTo>
                  <a:lnTo>
                    <a:pt x="64926" y="128363"/>
                  </a:lnTo>
                  <a:lnTo>
                    <a:pt x="44338" y="126651"/>
                  </a:lnTo>
                  <a:lnTo>
                    <a:pt x="34044" y="125823"/>
                  </a:lnTo>
                  <a:lnTo>
                    <a:pt x="23743" y="125013"/>
                  </a:lnTo>
                  <a:lnTo>
                    <a:pt x="13887" y="124166"/>
                  </a:lnTo>
                  <a:lnTo>
                    <a:pt x="8962" y="123761"/>
                  </a:lnTo>
                  <a:lnTo>
                    <a:pt x="4024" y="123375"/>
                  </a:lnTo>
                  <a:lnTo>
                    <a:pt x="4108" y="121405"/>
                  </a:lnTo>
                  <a:lnTo>
                    <a:pt x="4179" y="119417"/>
                  </a:lnTo>
                  <a:lnTo>
                    <a:pt x="4250" y="117448"/>
                  </a:lnTo>
                  <a:lnTo>
                    <a:pt x="4314" y="115460"/>
                  </a:lnTo>
                  <a:lnTo>
                    <a:pt x="4378" y="113454"/>
                  </a:lnTo>
                  <a:lnTo>
                    <a:pt x="4436" y="111466"/>
                  </a:lnTo>
                  <a:lnTo>
                    <a:pt x="4488" y="109478"/>
                  </a:lnTo>
                  <a:lnTo>
                    <a:pt x="4539" y="107472"/>
                  </a:lnTo>
                  <a:lnTo>
                    <a:pt x="4584" y="105466"/>
                  </a:lnTo>
                  <a:lnTo>
                    <a:pt x="4630" y="103460"/>
                  </a:lnTo>
                  <a:lnTo>
                    <a:pt x="4700" y="99429"/>
                  </a:lnTo>
                  <a:lnTo>
                    <a:pt x="4758" y="95398"/>
                  </a:lnTo>
                  <a:lnTo>
                    <a:pt x="4803" y="91349"/>
                  </a:lnTo>
                  <a:lnTo>
                    <a:pt x="4836" y="87281"/>
                  </a:lnTo>
                  <a:lnTo>
                    <a:pt x="4848" y="83232"/>
                  </a:lnTo>
                  <a:lnTo>
                    <a:pt x="4848" y="79164"/>
                  </a:lnTo>
                  <a:lnTo>
                    <a:pt x="4836" y="75096"/>
                  </a:lnTo>
                  <a:lnTo>
                    <a:pt x="4810" y="71029"/>
                  </a:lnTo>
                  <a:lnTo>
                    <a:pt x="4771" y="66961"/>
                  </a:lnTo>
                  <a:lnTo>
                    <a:pt x="4720" y="62893"/>
                  </a:lnTo>
                  <a:lnTo>
                    <a:pt x="4655" y="58826"/>
                  </a:lnTo>
                  <a:lnTo>
                    <a:pt x="4758" y="58973"/>
                  </a:lnTo>
                  <a:lnTo>
                    <a:pt x="4861" y="59102"/>
                  </a:lnTo>
                  <a:lnTo>
                    <a:pt x="4977" y="59194"/>
                  </a:lnTo>
                  <a:lnTo>
                    <a:pt x="5093" y="59286"/>
                  </a:lnTo>
                  <a:lnTo>
                    <a:pt x="5222" y="59341"/>
                  </a:lnTo>
                  <a:lnTo>
                    <a:pt x="5357" y="59359"/>
                  </a:lnTo>
                  <a:lnTo>
                    <a:pt x="5505" y="59359"/>
                  </a:lnTo>
                  <a:lnTo>
                    <a:pt x="5660" y="59304"/>
                  </a:lnTo>
                  <a:lnTo>
                    <a:pt x="6091" y="59175"/>
                  </a:lnTo>
                  <a:lnTo>
                    <a:pt x="6516" y="59010"/>
                  </a:lnTo>
                  <a:lnTo>
                    <a:pt x="6941" y="58826"/>
                  </a:lnTo>
                  <a:lnTo>
                    <a:pt x="7366" y="58641"/>
                  </a:lnTo>
                  <a:lnTo>
                    <a:pt x="8202" y="58237"/>
                  </a:lnTo>
                  <a:lnTo>
                    <a:pt x="9027" y="57832"/>
                  </a:lnTo>
                  <a:lnTo>
                    <a:pt x="9838" y="57463"/>
                  </a:lnTo>
                  <a:lnTo>
                    <a:pt x="10243" y="57279"/>
                  </a:lnTo>
                  <a:lnTo>
                    <a:pt x="10636" y="57132"/>
                  </a:lnTo>
                  <a:lnTo>
                    <a:pt x="11035" y="57003"/>
                  </a:lnTo>
                  <a:lnTo>
                    <a:pt x="11421" y="56893"/>
                  </a:lnTo>
                  <a:lnTo>
                    <a:pt x="11808" y="56801"/>
                  </a:lnTo>
                  <a:lnTo>
                    <a:pt x="12194" y="56746"/>
                  </a:lnTo>
                  <a:close/>
                  <a:moveTo>
                    <a:pt x="3406" y="1"/>
                  </a:moveTo>
                  <a:lnTo>
                    <a:pt x="3271" y="19"/>
                  </a:lnTo>
                  <a:lnTo>
                    <a:pt x="3142" y="56"/>
                  </a:lnTo>
                  <a:lnTo>
                    <a:pt x="3020" y="111"/>
                  </a:lnTo>
                  <a:lnTo>
                    <a:pt x="2898" y="203"/>
                  </a:lnTo>
                  <a:lnTo>
                    <a:pt x="2788" y="295"/>
                  </a:lnTo>
                  <a:lnTo>
                    <a:pt x="2672" y="406"/>
                  </a:lnTo>
                  <a:lnTo>
                    <a:pt x="2569" y="534"/>
                  </a:lnTo>
                  <a:lnTo>
                    <a:pt x="2466" y="682"/>
                  </a:lnTo>
                  <a:lnTo>
                    <a:pt x="2370" y="829"/>
                  </a:lnTo>
                  <a:lnTo>
                    <a:pt x="2280" y="1013"/>
                  </a:lnTo>
                  <a:lnTo>
                    <a:pt x="2196" y="1197"/>
                  </a:lnTo>
                  <a:lnTo>
                    <a:pt x="2112" y="1381"/>
                  </a:lnTo>
                  <a:lnTo>
                    <a:pt x="2035" y="1602"/>
                  </a:lnTo>
                  <a:lnTo>
                    <a:pt x="1958" y="1823"/>
                  </a:lnTo>
                  <a:lnTo>
                    <a:pt x="1893" y="2044"/>
                  </a:lnTo>
                  <a:lnTo>
                    <a:pt x="1829" y="2283"/>
                  </a:lnTo>
                  <a:lnTo>
                    <a:pt x="1771" y="2541"/>
                  </a:lnTo>
                  <a:lnTo>
                    <a:pt x="1713" y="2798"/>
                  </a:lnTo>
                  <a:lnTo>
                    <a:pt x="1662" y="3056"/>
                  </a:lnTo>
                  <a:lnTo>
                    <a:pt x="1617" y="3332"/>
                  </a:lnTo>
                  <a:lnTo>
                    <a:pt x="1578" y="3608"/>
                  </a:lnTo>
                  <a:lnTo>
                    <a:pt x="1539" y="3903"/>
                  </a:lnTo>
                  <a:lnTo>
                    <a:pt x="1507" y="4197"/>
                  </a:lnTo>
                  <a:lnTo>
                    <a:pt x="1481" y="4492"/>
                  </a:lnTo>
                  <a:lnTo>
                    <a:pt x="1462" y="4786"/>
                  </a:lnTo>
                  <a:lnTo>
                    <a:pt x="1443" y="5081"/>
                  </a:lnTo>
                  <a:lnTo>
                    <a:pt x="1430" y="5393"/>
                  </a:lnTo>
                  <a:lnTo>
                    <a:pt x="1417" y="5706"/>
                  </a:lnTo>
                  <a:lnTo>
                    <a:pt x="1417" y="6001"/>
                  </a:lnTo>
                  <a:lnTo>
                    <a:pt x="1417" y="6314"/>
                  </a:lnTo>
                  <a:lnTo>
                    <a:pt x="1423" y="6627"/>
                  </a:lnTo>
                  <a:lnTo>
                    <a:pt x="1340" y="6719"/>
                  </a:lnTo>
                  <a:lnTo>
                    <a:pt x="1256" y="6829"/>
                  </a:lnTo>
                  <a:lnTo>
                    <a:pt x="1179" y="6940"/>
                  </a:lnTo>
                  <a:lnTo>
                    <a:pt x="1102" y="7087"/>
                  </a:lnTo>
                  <a:lnTo>
                    <a:pt x="1031" y="7234"/>
                  </a:lnTo>
                  <a:lnTo>
                    <a:pt x="960" y="7381"/>
                  </a:lnTo>
                  <a:lnTo>
                    <a:pt x="896" y="7547"/>
                  </a:lnTo>
                  <a:lnTo>
                    <a:pt x="838" y="7731"/>
                  </a:lnTo>
                  <a:lnTo>
                    <a:pt x="780" y="7933"/>
                  </a:lnTo>
                  <a:lnTo>
                    <a:pt x="735" y="8136"/>
                  </a:lnTo>
                  <a:lnTo>
                    <a:pt x="696" y="8357"/>
                  </a:lnTo>
                  <a:lnTo>
                    <a:pt x="657" y="8578"/>
                  </a:lnTo>
                  <a:lnTo>
                    <a:pt x="632" y="8835"/>
                  </a:lnTo>
                  <a:lnTo>
                    <a:pt x="612" y="9093"/>
                  </a:lnTo>
                  <a:lnTo>
                    <a:pt x="599" y="9369"/>
                  </a:lnTo>
                  <a:lnTo>
                    <a:pt x="593" y="9645"/>
                  </a:lnTo>
                  <a:lnTo>
                    <a:pt x="593" y="16842"/>
                  </a:lnTo>
                  <a:lnTo>
                    <a:pt x="587" y="24039"/>
                  </a:lnTo>
                  <a:lnTo>
                    <a:pt x="561" y="38469"/>
                  </a:lnTo>
                  <a:lnTo>
                    <a:pt x="535" y="52899"/>
                  </a:lnTo>
                  <a:lnTo>
                    <a:pt x="509" y="67311"/>
                  </a:lnTo>
                  <a:lnTo>
                    <a:pt x="496" y="74526"/>
                  </a:lnTo>
                  <a:lnTo>
                    <a:pt x="490" y="81741"/>
                  </a:lnTo>
                  <a:lnTo>
                    <a:pt x="490" y="88956"/>
                  </a:lnTo>
                  <a:lnTo>
                    <a:pt x="496" y="96152"/>
                  </a:lnTo>
                  <a:lnTo>
                    <a:pt x="509" y="103368"/>
                  </a:lnTo>
                  <a:lnTo>
                    <a:pt x="529" y="110564"/>
                  </a:lnTo>
                  <a:lnTo>
                    <a:pt x="554" y="117742"/>
                  </a:lnTo>
                  <a:lnTo>
                    <a:pt x="593" y="124939"/>
                  </a:lnTo>
                  <a:lnTo>
                    <a:pt x="490" y="125270"/>
                  </a:lnTo>
                  <a:lnTo>
                    <a:pt x="400" y="125620"/>
                  </a:lnTo>
                  <a:lnTo>
                    <a:pt x="316" y="125988"/>
                  </a:lnTo>
                  <a:lnTo>
                    <a:pt x="239" y="126375"/>
                  </a:lnTo>
                  <a:lnTo>
                    <a:pt x="181" y="126780"/>
                  </a:lnTo>
                  <a:lnTo>
                    <a:pt x="123" y="127203"/>
                  </a:lnTo>
                  <a:lnTo>
                    <a:pt x="78" y="127626"/>
                  </a:lnTo>
                  <a:lnTo>
                    <a:pt x="46" y="128068"/>
                  </a:lnTo>
                  <a:lnTo>
                    <a:pt x="20" y="128510"/>
                  </a:lnTo>
                  <a:lnTo>
                    <a:pt x="7" y="128970"/>
                  </a:lnTo>
                  <a:lnTo>
                    <a:pt x="1" y="129412"/>
                  </a:lnTo>
                  <a:lnTo>
                    <a:pt x="7" y="129872"/>
                  </a:lnTo>
                  <a:lnTo>
                    <a:pt x="20" y="130314"/>
                  </a:lnTo>
                  <a:lnTo>
                    <a:pt x="46" y="130755"/>
                  </a:lnTo>
                  <a:lnTo>
                    <a:pt x="78" y="131197"/>
                  </a:lnTo>
                  <a:lnTo>
                    <a:pt x="123" y="131639"/>
                  </a:lnTo>
                  <a:lnTo>
                    <a:pt x="175" y="132062"/>
                  </a:lnTo>
                  <a:lnTo>
                    <a:pt x="239" y="132485"/>
                  </a:lnTo>
                  <a:lnTo>
                    <a:pt x="310" y="132872"/>
                  </a:lnTo>
                  <a:lnTo>
                    <a:pt x="393" y="133259"/>
                  </a:lnTo>
                  <a:lnTo>
                    <a:pt x="484" y="133627"/>
                  </a:lnTo>
                  <a:lnTo>
                    <a:pt x="587" y="133976"/>
                  </a:lnTo>
                  <a:lnTo>
                    <a:pt x="696" y="134289"/>
                  </a:lnTo>
                  <a:lnTo>
                    <a:pt x="818" y="134602"/>
                  </a:lnTo>
                  <a:lnTo>
                    <a:pt x="947" y="134878"/>
                  </a:lnTo>
                  <a:lnTo>
                    <a:pt x="1089" y="135118"/>
                  </a:lnTo>
                  <a:lnTo>
                    <a:pt x="1243" y="135338"/>
                  </a:lnTo>
                  <a:lnTo>
                    <a:pt x="1398" y="135522"/>
                  </a:lnTo>
                  <a:lnTo>
                    <a:pt x="1572" y="135670"/>
                  </a:lnTo>
                  <a:lnTo>
                    <a:pt x="1752" y="135780"/>
                  </a:lnTo>
                  <a:lnTo>
                    <a:pt x="1939" y="135854"/>
                  </a:lnTo>
                  <a:lnTo>
                    <a:pt x="2138" y="135891"/>
                  </a:lnTo>
                  <a:lnTo>
                    <a:pt x="8099" y="136424"/>
                  </a:lnTo>
                  <a:lnTo>
                    <a:pt x="14061" y="136977"/>
                  </a:lnTo>
                  <a:lnTo>
                    <a:pt x="25990" y="138118"/>
                  </a:lnTo>
                  <a:lnTo>
                    <a:pt x="37919" y="139277"/>
                  </a:lnTo>
                  <a:lnTo>
                    <a:pt x="43881" y="139848"/>
                  </a:lnTo>
                  <a:lnTo>
                    <a:pt x="49842" y="140400"/>
                  </a:lnTo>
                  <a:lnTo>
                    <a:pt x="55810" y="140952"/>
                  </a:lnTo>
                  <a:lnTo>
                    <a:pt x="61771" y="141486"/>
                  </a:lnTo>
                  <a:lnTo>
                    <a:pt x="67739" y="141983"/>
                  </a:lnTo>
                  <a:lnTo>
                    <a:pt x="73700" y="142461"/>
                  </a:lnTo>
                  <a:lnTo>
                    <a:pt x="79662" y="142903"/>
                  </a:lnTo>
                  <a:lnTo>
                    <a:pt x="85630" y="143308"/>
                  </a:lnTo>
                  <a:lnTo>
                    <a:pt x="88610" y="143511"/>
                  </a:lnTo>
                  <a:lnTo>
                    <a:pt x="91591" y="143676"/>
                  </a:lnTo>
                  <a:lnTo>
                    <a:pt x="94572" y="143842"/>
                  </a:lnTo>
                  <a:lnTo>
                    <a:pt x="97552" y="143989"/>
                  </a:lnTo>
                  <a:lnTo>
                    <a:pt x="98009" y="144026"/>
                  </a:lnTo>
                  <a:lnTo>
                    <a:pt x="98473" y="144063"/>
                  </a:lnTo>
                  <a:lnTo>
                    <a:pt x="99387" y="144192"/>
                  </a:lnTo>
                  <a:lnTo>
                    <a:pt x="100295" y="144320"/>
                  </a:lnTo>
                  <a:lnTo>
                    <a:pt x="101190" y="144431"/>
                  </a:lnTo>
                  <a:lnTo>
                    <a:pt x="101634" y="144486"/>
                  </a:lnTo>
                  <a:lnTo>
                    <a:pt x="102072" y="144504"/>
                  </a:lnTo>
                  <a:lnTo>
                    <a:pt x="102509" y="144523"/>
                  </a:lnTo>
                  <a:lnTo>
                    <a:pt x="102941" y="144523"/>
                  </a:lnTo>
                  <a:lnTo>
                    <a:pt x="103372" y="144486"/>
                  </a:lnTo>
                  <a:lnTo>
                    <a:pt x="103797" y="144449"/>
                  </a:lnTo>
                  <a:lnTo>
                    <a:pt x="104215" y="144357"/>
                  </a:lnTo>
                  <a:lnTo>
                    <a:pt x="104627" y="144247"/>
                  </a:lnTo>
                  <a:lnTo>
                    <a:pt x="105039" y="144081"/>
                  </a:lnTo>
                  <a:lnTo>
                    <a:pt x="105445" y="143897"/>
                  </a:lnTo>
                  <a:lnTo>
                    <a:pt x="105645" y="143787"/>
                  </a:lnTo>
                  <a:lnTo>
                    <a:pt x="105844" y="143658"/>
                  </a:lnTo>
                  <a:lnTo>
                    <a:pt x="106044" y="143529"/>
                  </a:lnTo>
                  <a:lnTo>
                    <a:pt x="106237" y="143382"/>
                  </a:lnTo>
                  <a:lnTo>
                    <a:pt x="106430" y="143216"/>
                  </a:lnTo>
                  <a:lnTo>
                    <a:pt x="106623" y="143050"/>
                  </a:lnTo>
                  <a:lnTo>
                    <a:pt x="106816" y="142866"/>
                  </a:lnTo>
                  <a:lnTo>
                    <a:pt x="107003" y="142664"/>
                  </a:lnTo>
                  <a:lnTo>
                    <a:pt x="107190" y="142443"/>
                  </a:lnTo>
                  <a:lnTo>
                    <a:pt x="107376" y="142222"/>
                  </a:lnTo>
                  <a:lnTo>
                    <a:pt x="107563" y="141983"/>
                  </a:lnTo>
                  <a:lnTo>
                    <a:pt x="107743" y="141725"/>
                  </a:lnTo>
                  <a:lnTo>
                    <a:pt x="107924" y="141449"/>
                  </a:lnTo>
                  <a:lnTo>
                    <a:pt x="108104" y="141155"/>
                  </a:lnTo>
                  <a:lnTo>
                    <a:pt x="108284" y="140842"/>
                  </a:lnTo>
                  <a:lnTo>
                    <a:pt x="108458" y="140529"/>
                  </a:lnTo>
                  <a:lnTo>
                    <a:pt x="108632" y="140179"/>
                  </a:lnTo>
                  <a:lnTo>
                    <a:pt x="108799" y="139829"/>
                  </a:lnTo>
                  <a:lnTo>
                    <a:pt x="108973" y="139443"/>
                  </a:lnTo>
                  <a:lnTo>
                    <a:pt x="109140" y="139056"/>
                  </a:lnTo>
                  <a:lnTo>
                    <a:pt x="109301" y="138633"/>
                  </a:lnTo>
                  <a:lnTo>
                    <a:pt x="109469" y="138191"/>
                  </a:lnTo>
                  <a:lnTo>
                    <a:pt x="109630" y="137750"/>
                  </a:lnTo>
                  <a:lnTo>
                    <a:pt x="109784" y="137271"/>
                  </a:lnTo>
                  <a:lnTo>
                    <a:pt x="109945" y="136774"/>
                  </a:lnTo>
                  <a:lnTo>
                    <a:pt x="110100" y="136259"/>
                  </a:lnTo>
                  <a:lnTo>
                    <a:pt x="110248" y="135725"/>
                  </a:lnTo>
                  <a:lnTo>
                    <a:pt x="110402" y="135154"/>
                  </a:lnTo>
                  <a:lnTo>
                    <a:pt x="110524" y="134639"/>
                  </a:lnTo>
                  <a:lnTo>
                    <a:pt x="110647" y="134105"/>
                  </a:lnTo>
                  <a:lnTo>
                    <a:pt x="110763" y="133553"/>
                  </a:lnTo>
                  <a:lnTo>
                    <a:pt x="110872" y="132982"/>
                  </a:lnTo>
                  <a:lnTo>
                    <a:pt x="110975" y="132393"/>
                  </a:lnTo>
                  <a:lnTo>
                    <a:pt x="111072" y="131786"/>
                  </a:lnTo>
                  <a:lnTo>
                    <a:pt x="111162" y="131160"/>
                  </a:lnTo>
                  <a:lnTo>
                    <a:pt x="111245" y="130534"/>
                  </a:lnTo>
                  <a:lnTo>
                    <a:pt x="111323" y="129872"/>
                  </a:lnTo>
                  <a:lnTo>
                    <a:pt x="111400" y="129191"/>
                  </a:lnTo>
                  <a:lnTo>
                    <a:pt x="111471" y="128510"/>
                  </a:lnTo>
                  <a:lnTo>
                    <a:pt x="111535" y="127810"/>
                  </a:lnTo>
                  <a:lnTo>
                    <a:pt x="111593" y="127093"/>
                  </a:lnTo>
                  <a:lnTo>
                    <a:pt x="111645" y="126375"/>
                  </a:lnTo>
                  <a:lnTo>
                    <a:pt x="111696" y="125620"/>
                  </a:lnTo>
                  <a:lnTo>
                    <a:pt x="111741" y="124884"/>
                  </a:lnTo>
                  <a:lnTo>
                    <a:pt x="111786" y="124111"/>
                  </a:lnTo>
                  <a:lnTo>
                    <a:pt x="111825" y="123338"/>
                  </a:lnTo>
                  <a:lnTo>
                    <a:pt x="111857" y="122565"/>
                  </a:lnTo>
                  <a:lnTo>
                    <a:pt x="111889" y="121773"/>
                  </a:lnTo>
                  <a:lnTo>
                    <a:pt x="111934" y="120154"/>
                  </a:lnTo>
                  <a:lnTo>
                    <a:pt x="111973" y="118515"/>
                  </a:lnTo>
                  <a:lnTo>
                    <a:pt x="111999" y="116859"/>
                  </a:lnTo>
                  <a:lnTo>
                    <a:pt x="112012" y="115184"/>
                  </a:lnTo>
                  <a:lnTo>
                    <a:pt x="112012" y="113472"/>
                  </a:lnTo>
                  <a:lnTo>
                    <a:pt x="112005" y="111761"/>
                  </a:lnTo>
                  <a:lnTo>
                    <a:pt x="111992" y="110049"/>
                  </a:lnTo>
                  <a:lnTo>
                    <a:pt x="111973" y="108337"/>
                  </a:lnTo>
                  <a:lnTo>
                    <a:pt x="111947" y="106625"/>
                  </a:lnTo>
                  <a:lnTo>
                    <a:pt x="111915" y="104932"/>
                  </a:lnTo>
                  <a:lnTo>
                    <a:pt x="111851" y="101564"/>
                  </a:lnTo>
                  <a:lnTo>
                    <a:pt x="111780" y="98306"/>
                  </a:lnTo>
                  <a:lnTo>
                    <a:pt x="111715" y="95177"/>
                  </a:lnTo>
                  <a:lnTo>
                    <a:pt x="111690" y="93668"/>
                  </a:lnTo>
                  <a:lnTo>
                    <a:pt x="111670" y="92214"/>
                  </a:lnTo>
                  <a:lnTo>
                    <a:pt x="111658" y="90815"/>
                  </a:lnTo>
                  <a:lnTo>
                    <a:pt x="111645" y="89471"/>
                  </a:lnTo>
                  <a:lnTo>
                    <a:pt x="111651" y="88183"/>
                  </a:lnTo>
                  <a:lnTo>
                    <a:pt x="111658" y="86968"/>
                  </a:lnTo>
                  <a:lnTo>
                    <a:pt x="111715" y="82661"/>
                  </a:lnTo>
                  <a:lnTo>
                    <a:pt x="111780" y="78354"/>
                  </a:lnTo>
                  <a:lnTo>
                    <a:pt x="111902" y="69759"/>
                  </a:lnTo>
                  <a:lnTo>
                    <a:pt x="111960" y="65452"/>
                  </a:lnTo>
                  <a:lnTo>
                    <a:pt x="112012" y="61163"/>
                  </a:lnTo>
                  <a:lnTo>
                    <a:pt x="112050" y="56856"/>
                  </a:lnTo>
                  <a:lnTo>
                    <a:pt x="112076" y="52568"/>
                  </a:lnTo>
                  <a:lnTo>
                    <a:pt x="112089" y="50432"/>
                  </a:lnTo>
                  <a:lnTo>
                    <a:pt x="112089" y="48279"/>
                  </a:lnTo>
                  <a:lnTo>
                    <a:pt x="112089" y="46126"/>
                  </a:lnTo>
                  <a:lnTo>
                    <a:pt x="112082" y="43990"/>
                  </a:lnTo>
                  <a:lnTo>
                    <a:pt x="112070" y="41837"/>
                  </a:lnTo>
                  <a:lnTo>
                    <a:pt x="112057" y="39702"/>
                  </a:lnTo>
                  <a:lnTo>
                    <a:pt x="112031" y="37548"/>
                  </a:lnTo>
                  <a:lnTo>
                    <a:pt x="111999" y="35413"/>
                  </a:lnTo>
                  <a:lnTo>
                    <a:pt x="111967" y="33260"/>
                  </a:lnTo>
                  <a:lnTo>
                    <a:pt x="111921" y="31125"/>
                  </a:lnTo>
                  <a:lnTo>
                    <a:pt x="111870" y="28971"/>
                  </a:lnTo>
                  <a:lnTo>
                    <a:pt x="111812" y="26818"/>
                  </a:lnTo>
                  <a:lnTo>
                    <a:pt x="111741" y="24683"/>
                  </a:lnTo>
                  <a:lnTo>
                    <a:pt x="111670" y="22529"/>
                  </a:lnTo>
                  <a:lnTo>
                    <a:pt x="111580" y="20394"/>
                  </a:lnTo>
                  <a:lnTo>
                    <a:pt x="111490" y="18241"/>
                  </a:lnTo>
                  <a:lnTo>
                    <a:pt x="111484" y="18130"/>
                  </a:lnTo>
                  <a:lnTo>
                    <a:pt x="111471" y="18038"/>
                  </a:lnTo>
                  <a:lnTo>
                    <a:pt x="111432" y="17836"/>
                  </a:lnTo>
                  <a:lnTo>
                    <a:pt x="111452" y="17541"/>
                  </a:lnTo>
                  <a:lnTo>
                    <a:pt x="111464" y="17284"/>
                  </a:lnTo>
                  <a:lnTo>
                    <a:pt x="111464" y="17008"/>
                  </a:lnTo>
                  <a:lnTo>
                    <a:pt x="111464" y="16750"/>
                  </a:lnTo>
                  <a:lnTo>
                    <a:pt x="111464" y="16511"/>
                  </a:lnTo>
                  <a:lnTo>
                    <a:pt x="111452" y="16253"/>
                  </a:lnTo>
                  <a:lnTo>
                    <a:pt x="111432" y="16032"/>
                  </a:lnTo>
                  <a:lnTo>
                    <a:pt x="111413" y="15793"/>
                  </a:lnTo>
                  <a:lnTo>
                    <a:pt x="111387" y="15572"/>
                  </a:lnTo>
                  <a:lnTo>
                    <a:pt x="111355" y="15369"/>
                  </a:lnTo>
                  <a:lnTo>
                    <a:pt x="111323" y="15149"/>
                  </a:lnTo>
                  <a:lnTo>
                    <a:pt x="111278" y="14964"/>
                  </a:lnTo>
                  <a:lnTo>
                    <a:pt x="111239" y="14762"/>
                  </a:lnTo>
                  <a:lnTo>
                    <a:pt x="111188" y="14578"/>
                  </a:lnTo>
                  <a:lnTo>
                    <a:pt x="111136" y="14394"/>
                  </a:lnTo>
                  <a:lnTo>
                    <a:pt x="111078" y="14228"/>
                  </a:lnTo>
                  <a:lnTo>
                    <a:pt x="111020" y="14063"/>
                  </a:lnTo>
                  <a:lnTo>
                    <a:pt x="110956" y="13897"/>
                  </a:lnTo>
                  <a:lnTo>
                    <a:pt x="110821" y="13602"/>
                  </a:lnTo>
                  <a:lnTo>
                    <a:pt x="110679" y="13326"/>
                  </a:lnTo>
                  <a:lnTo>
                    <a:pt x="110524" y="13087"/>
                  </a:lnTo>
                  <a:lnTo>
                    <a:pt x="110357" y="12866"/>
                  </a:lnTo>
                  <a:lnTo>
                    <a:pt x="110183" y="12664"/>
                  </a:lnTo>
                  <a:lnTo>
                    <a:pt x="110009" y="12498"/>
                  </a:lnTo>
                  <a:lnTo>
                    <a:pt x="109829" y="12351"/>
                  </a:lnTo>
                  <a:lnTo>
                    <a:pt x="109861" y="12130"/>
                  </a:lnTo>
                  <a:lnTo>
                    <a:pt x="109887" y="11928"/>
                  </a:lnTo>
                  <a:lnTo>
                    <a:pt x="109913" y="11707"/>
                  </a:lnTo>
                  <a:lnTo>
                    <a:pt x="109932" y="11486"/>
                  </a:lnTo>
                  <a:lnTo>
                    <a:pt x="109945" y="11265"/>
                  </a:lnTo>
                  <a:lnTo>
                    <a:pt x="109958" y="11026"/>
                  </a:lnTo>
                  <a:lnTo>
                    <a:pt x="109964" y="10805"/>
                  </a:lnTo>
                  <a:lnTo>
                    <a:pt x="109971" y="10584"/>
                  </a:lnTo>
                  <a:lnTo>
                    <a:pt x="109964" y="10345"/>
                  </a:lnTo>
                  <a:lnTo>
                    <a:pt x="109958" y="10124"/>
                  </a:lnTo>
                  <a:lnTo>
                    <a:pt x="109945" y="9903"/>
                  </a:lnTo>
                  <a:lnTo>
                    <a:pt x="109932" y="9682"/>
                  </a:lnTo>
                  <a:lnTo>
                    <a:pt x="109913" y="9461"/>
                  </a:lnTo>
                  <a:lnTo>
                    <a:pt x="109887" y="9240"/>
                  </a:lnTo>
                  <a:lnTo>
                    <a:pt x="109861" y="9038"/>
                  </a:lnTo>
                  <a:lnTo>
                    <a:pt x="109829" y="8835"/>
                  </a:lnTo>
                  <a:lnTo>
                    <a:pt x="109791" y="8633"/>
                  </a:lnTo>
                  <a:lnTo>
                    <a:pt x="109752" y="8430"/>
                  </a:lnTo>
                  <a:lnTo>
                    <a:pt x="109707" y="8246"/>
                  </a:lnTo>
                  <a:lnTo>
                    <a:pt x="109655" y="8062"/>
                  </a:lnTo>
                  <a:lnTo>
                    <a:pt x="109597" y="7897"/>
                  </a:lnTo>
                  <a:lnTo>
                    <a:pt x="109539" y="7731"/>
                  </a:lnTo>
                  <a:lnTo>
                    <a:pt x="109475" y="7584"/>
                  </a:lnTo>
                  <a:lnTo>
                    <a:pt x="109411" y="7437"/>
                  </a:lnTo>
                  <a:lnTo>
                    <a:pt x="109340" y="7308"/>
                  </a:lnTo>
                  <a:lnTo>
                    <a:pt x="109263" y="7197"/>
                  </a:lnTo>
                  <a:lnTo>
                    <a:pt x="109179" y="7087"/>
                  </a:lnTo>
                  <a:lnTo>
                    <a:pt x="109095" y="6995"/>
                  </a:lnTo>
                  <a:lnTo>
                    <a:pt x="109005" y="6921"/>
                  </a:lnTo>
                  <a:lnTo>
                    <a:pt x="108915" y="6866"/>
                  </a:lnTo>
                  <a:lnTo>
                    <a:pt x="108812" y="6811"/>
                  </a:lnTo>
                  <a:lnTo>
                    <a:pt x="108709" y="6774"/>
                  </a:lnTo>
                  <a:lnTo>
                    <a:pt x="107074" y="6443"/>
                  </a:lnTo>
                  <a:lnTo>
                    <a:pt x="105439" y="6130"/>
                  </a:lnTo>
                  <a:lnTo>
                    <a:pt x="103803" y="5817"/>
                  </a:lnTo>
                  <a:lnTo>
                    <a:pt x="102168" y="5522"/>
                  </a:lnTo>
                  <a:lnTo>
                    <a:pt x="100527" y="5246"/>
                  </a:lnTo>
                  <a:lnTo>
                    <a:pt x="98891" y="4970"/>
                  </a:lnTo>
                  <a:lnTo>
                    <a:pt x="97250" y="4712"/>
                  </a:lnTo>
                  <a:lnTo>
                    <a:pt x="95615" y="4455"/>
                  </a:lnTo>
                  <a:lnTo>
                    <a:pt x="93973" y="4234"/>
                  </a:lnTo>
                  <a:lnTo>
                    <a:pt x="92331" y="3995"/>
                  </a:lnTo>
                  <a:lnTo>
                    <a:pt x="89048" y="3590"/>
                  </a:lnTo>
                  <a:lnTo>
                    <a:pt x="85765" y="3203"/>
                  </a:lnTo>
                  <a:lnTo>
                    <a:pt x="82482" y="2872"/>
                  </a:lnTo>
                  <a:lnTo>
                    <a:pt x="79192" y="2559"/>
                  </a:lnTo>
                  <a:lnTo>
                    <a:pt x="75902" y="2301"/>
                  </a:lnTo>
                  <a:lnTo>
                    <a:pt x="72619" y="2062"/>
                  </a:lnTo>
                  <a:lnTo>
                    <a:pt x="69323" y="1841"/>
                  </a:lnTo>
                  <a:lnTo>
                    <a:pt x="66033" y="1657"/>
                  </a:lnTo>
                  <a:lnTo>
                    <a:pt x="62743" y="1491"/>
                  </a:lnTo>
                  <a:lnTo>
                    <a:pt x="59454" y="1363"/>
                  </a:lnTo>
                  <a:lnTo>
                    <a:pt x="56157" y="1234"/>
                  </a:lnTo>
                  <a:lnTo>
                    <a:pt x="52868" y="1142"/>
                  </a:lnTo>
                  <a:lnTo>
                    <a:pt x="49572" y="1050"/>
                  </a:lnTo>
                  <a:lnTo>
                    <a:pt x="42986" y="902"/>
                  </a:lnTo>
                  <a:lnTo>
                    <a:pt x="36406" y="792"/>
                  </a:lnTo>
                  <a:lnTo>
                    <a:pt x="29821" y="682"/>
                  </a:lnTo>
                  <a:lnTo>
                    <a:pt x="23241" y="571"/>
                  </a:lnTo>
                  <a:lnTo>
                    <a:pt x="16668" y="424"/>
                  </a:lnTo>
                  <a:lnTo>
                    <a:pt x="13385" y="350"/>
                  </a:lnTo>
                  <a:lnTo>
                    <a:pt x="10102" y="240"/>
                  </a:lnTo>
                  <a:lnTo>
                    <a:pt x="6818" y="129"/>
                  </a:lnTo>
                  <a:lnTo>
                    <a:pt x="354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-2847325" y="-17840975"/>
              <a:ext cx="554000" cy="1478475"/>
            </a:xfrm>
            <a:custGeom>
              <a:avLst/>
              <a:gdLst/>
              <a:ahLst/>
              <a:cxnLst/>
              <a:rect l="l" t="t" r="r" b="b"/>
              <a:pathLst>
                <a:path w="22160" h="59139" extrusionOk="0">
                  <a:moveTo>
                    <a:pt x="11125" y="8430"/>
                  </a:moveTo>
                  <a:lnTo>
                    <a:pt x="11395" y="8467"/>
                  </a:lnTo>
                  <a:lnTo>
                    <a:pt x="11666" y="8541"/>
                  </a:lnTo>
                  <a:lnTo>
                    <a:pt x="11936" y="8633"/>
                  </a:lnTo>
                  <a:lnTo>
                    <a:pt x="12206" y="8761"/>
                  </a:lnTo>
                  <a:lnTo>
                    <a:pt x="12470" y="8909"/>
                  </a:lnTo>
                  <a:lnTo>
                    <a:pt x="12741" y="9093"/>
                  </a:lnTo>
                  <a:lnTo>
                    <a:pt x="12998" y="9295"/>
                  </a:lnTo>
                  <a:lnTo>
                    <a:pt x="13262" y="9516"/>
                  </a:lnTo>
                  <a:lnTo>
                    <a:pt x="13520" y="9755"/>
                  </a:lnTo>
                  <a:lnTo>
                    <a:pt x="13771" y="10031"/>
                  </a:lnTo>
                  <a:lnTo>
                    <a:pt x="14028" y="10344"/>
                  </a:lnTo>
                  <a:lnTo>
                    <a:pt x="14273" y="10657"/>
                  </a:lnTo>
                  <a:lnTo>
                    <a:pt x="14524" y="11007"/>
                  </a:lnTo>
                  <a:lnTo>
                    <a:pt x="14769" y="11375"/>
                  </a:lnTo>
                  <a:lnTo>
                    <a:pt x="15007" y="11762"/>
                  </a:lnTo>
                  <a:lnTo>
                    <a:pt x="15007" y="11762"/>
                  </a:lnTo>
                  <a:lnTo>
                    <a:pt x="14807" y="11614"/>
                  </a:lnTo>
                  <a:lnTo>
                    <a:pt x="14608" y="11467"/>
                  </a:lnTo>
                  <a:lnTo>
                    <a:pt x="14408" y="11357"/>
                  </a:lnTo>
                  <a:lnTo>
                    <a:pt x="14209" y="11246"/>
                  </a:lnTo>
                  <a:lnTo>
                    <a:pt x="14009" y="11136"/>
                  </a:lnTo>
                  <a:lnTo>
                    <a:pt x="13803" y="11062"/>
                  </a:lnTo>
                  <a:lnTo>
                    <a:pt x="13603" y="10989"/>
                  </a:lnTo>
                  <a:lnTo>
                    <a:pt x="13397" y="10933"/>
                  </a:lnTo>
                  <a:lnTo>
                    <a:pt x="13198" y="10896"/>
                  </a:lnTo>
                  <a:lnTo>
                    <a:pt x="12992" y="10860"/>
                  </a:lnTo>
                  <a:lnTo>
                    <a:pt x="12792" y="10841"/>
                  </a:lnTo>
                  <a:lnTo>
                    <a:pt x="12586" y="10841"/>
                  </a:lnTo>
                  <a:lnTo>
                    <a:pt x="12387" y="10860"/>
                  </a:lnTo>
                  <a:lnTo>
                    <a:pt x="12181" y="10896"/>
                  </a:lnTo>
                  <a:lnTo>
                    <a:pt x="11975" y="10952"/>
                  </a:lnTo>
                  <a:lnTo>
                    <a:pt x="11775" y="11025"/>
                  </a:lnTo>
                  <a:lnTo>
                    <a:pt x="11556" y="11117"/>
                  </a:lnTo>
                  <a:lnTo>
                    <a:pt x="11337" y="11228"/>
                  </a:lnTo>
                  <a:lnTo>
                    <a:pt x="11125" y="11375"/>
                  </a:lnTo>
                  <a:lnTo>
                    <a:pt x="10912" y="11522"/>
                  </a:lnTo>
                  <a:lnTo>
                    <a:pt x="10700" y="11688"/>
                  </a:lnTo>
                  <a:lnTo>
                    <a:pt x="10488" y="11872"/>
                  </a:lnTo>
                  <a:lnTo>
                    <a:pt x="10282" y="12074"/>
                  </a:lnTo>
                  <a:lnTo>
                    <a:pt x="10076" y="12277"/>
                  </a:lnTo>
                  <a:lnTo>
                    <a:pt x="9876" y="12516"/>
                  </a:lnTo>
                  <a:lnTo>
                    <a:pt x="9670" y="12755"/>
                  </a:lnTo>
                  <a:lnTo>
                    <a:pt x="9470" y="13013"/>
                  </a:lnTo>
                  <a:lnTo>
                    <a:pt x="9277" y="13289"/>
                  </a:lnTo>
                  <a:lnTo>
                    <a:pt x="9084" y="13584"/>
                  </a:lnTo>
                  <a:lnTo>
                    <a:pt x="8891" y="13897"/>
                  </a:lnTo>
                  <a:lnTo>
                    <a:pt x="8704" y="14210"/>
                  </a:lnTo>
                  <a:lnTo>
                    <a:pt x="8518" y="14541"/>
                  </a:lnTo>
                  <a:lnTo>
                    <a:pt x="8337" y="14891"/>
                  </a:lnTo>
                  <a:lnTo>
                    <a:pt x="8157" y="15240"/>
                  </a:lnTo>
                  <a:lnTo>
                    <a:pt x="7977" y="15627"/>
                  </a:lnTo>
                  <a:lnTo>
                    <a:pt x="7803" y="15995"/>
                  </a:lnTo>
                  <a:lnTo>
                    <a:pt x="7636" y="16400"/>
                  </a:lnTo>
                  <a:lnTo>
                    <a:pt x="7468" y="16805"/>
                  </a:lnTo>
                  <a:lnTo>
                    <a:pt x="7301" y="17228"/>
                  </a:lnTo>
                  <a:lnTo>
                    <a:pt x="7140" y="17651"/>
                  </a:lnTo>
                  <a:lnTo>
                    <a:pt x="6985" y="18093"/>
                  </a:lnTo>
                  <a:lnTo>
                    <a:pt x="6831" y="18553"/>
                  </a:lnTo>
                  <a:lnTo>
                    <a:pt x="6683" y="19013"/>
                  </a:lnTo>
                  <a:lnTo>
                    <a:pt x="6535" y="19492"/>
                  </a:lnTo>
                  <a:lnTo>
                    <a:pt x="6393" y="19971"/>
                  </a:lnTo>
                  <a:lnTo>
                    <a:pt x="6258" y="20449"/>
                  </a:lnTo>
                  <a:lnTo>
                    <a:pt x="6123" y="20964"/>
                  </a:lnTo>
                  <a:lnTo>
                    <a:pt x="5994" y="21461"/>
                  </a:lnTo>
                  <a:lnTo>
                    <a:pt x="5872" y="21977"/>
                  </a:lnTo>
                  <a:lnTo>
                    <a:pt x="5749" y="22511"/>
                  </a:lnTo>
                  <a:lnTo>
                    <a:pt x="5633" y="23044"/>
                  </a:lnTo>
                  <a:lnTo>
                    <a:pt x="5524" y="23578"/>
                  </a:lnTo>
                  <a:lnTo>
                    <a:pt x="5415" y="24130"/>
                  </a:lnTo>
                  <a:lnTo>
                    <a:pt x="5312" y="24682"/>
                  </a:lnTo>
                  <a:lnTo>
                    <a:pt x="5215" y="25253"/>
                  </a:lnTo>
                  <a:lnTo>
                    <a:pt x="5125" y="25805"/>
                  </a:lnTo>
                  <a:lnTo>
                    <a:pt x="5035" y="26394"/>
                  </a:lnTo>
                  <a:lnTo>
                    <a:pt x="4951" y="26965"/>
                  </a:lnTo>
                  <a:lnTo>
                    <a:pt x="4874" y="27554"/>
                  </a:lnTo>
                  <a:lnTo>
                    <a:pt x="4803" y="28143"/>
                  </a:lnTo>
                  <a:lnTo>
                    <a:pt x="4739" y="28732"/>
                  </a:lnTo>
                  <a:lnTo>
                    <a:pt x="4681" y="29339"/>
                  </a:lnTo>
                  <a:lnTo>
                    <a:pt x="4623" y="29946"/>
                  </a:lnTo>
                  <a:lnTo>
                    <a:pt x="4571" y="30554"/>
                  </a:lnTo>
                  <a:lnTo>
                    <a:pt x="4526" y="31161"/>
                  </a:lnTo>
                  <a:lnTo>
                    <a:pt x="4488" y="31769"/>
                  </a:lnTo>
                  <a:lnTo>
                    <a:pt x="4455" y="32394"/>
                  </a:lnTo>
                  <a:lnTo>
                    <a:pt x="4430" y="33020"/>
                  </a:lnTo>
                  <a:lnTo>
                    <a:pt x="4410" y="33628"/>
                  </a:lnTo>
                  <a:lnTo>
                    <a:pt x="4397" y="34253"/>
                  </a:lnTo>
                  <a:lnTo>
                    <a:pt x="4391" y="34879"/>
                  </a:lnTo>
                  <a:lnTo>
                    <a:pt x="4391" y="35523"/>
                  </a:lnTo>
                  <a:lnTo>
                    <a:pt x="4391" y="36149"/>
                  </a:lnTo>
                  <a:lnTo>
                    <a:pt x="4404" y="36775"/>
                  </a:lnTo>
                  <a:lnTo>
                    <a:pt x="4423" y="37401"/>
                  </a:lnTo>
                  <a:lnTo>
                    <a:pt x="4449" y="38045"/>
                  </a:lnTo>
                  <a:lnTo>
                    <a:pt x="4481" y="38671"/>
                  </a:lnTo>
                  <a:lnTo>
                    <a:pt x="4520" y="39297"/>
                  </a:lnTo>
                  <a:lnTo>
                    <a:pt x="4565" y="39922"/>
                  </a:lnTo>
                  <a:lnTo>
                    <a:pt x="4616" y="40567"/>
                  </a:lnTo>
                  <a:lnTo>
                    <a:pt x="4655" y="40935"/>
                  </a:lnTo>
                  <a:lnTo>
                    <a:pt x="4694" y="41303"/>
                  </a:lnTo>
                  <a:lnTo>
                    <a:pt x="4745" y="41671"/>
                  </a:lnTo>
                  <a:lnTo>
                    <a:pt x="4797" y="42039"/>
                  </a:lnTo>
                  <a:lnTo>
                    <a:pt x="5015" y="43512"/>
                  </a:lnTo>
                  <a:lnTo>
                    <a:pt x="4887" y="43107"/>
                  </a:lnTo>
                  <a:lnTo>
                    <a:pt x="4764" y="42720"/>
                  </a:lnTo>
                  <a:lnTo>
                    <a:pt x="4642" y="42297"/>
                  </a:lnTo>
                  <a:lnTo>
                    <a:pt x="4526" y="41892"/>
                  </a:lnTo>
                  <a:lnTo>
                    <a:pt x="4410" y="41469"/>
                  </a:lnTo>
                  <a:lnTo>
                    <a:pt x="4301" y="41045"/>
                  </a:lnTo>
                  <a:lnTo>
                    <a:pt x="4191" y="40603"/>
                  </a:lnTo>
                  <a:lnTo>
                    <a:pt x="4088" y="40162"/>
                  </a:lnTo>
                  <a:lnTo>
                    <a:pt x="3992" y="39702"/>
                  </a:lnTo>
                  <a:lnTo>
                    <a:pt x="3902" y="39260"/>
                  </a:lnTo>
                  <a:lnTo>
                    <a:pt x="3812" y="38800"/>
                  </a:lnTo>
                  <a:lnTo>
                    <a:pt x="3721" y="38321"/>
                  </a:lnTo>
                  <a:lnTo>
                    <a:pt x="3644" y="37861"/>
                  </a:lnTo>
                  <a:lnTo>
                    <a:pt x="3567" y="37382"/>
                  </a:lnTo>
                  <a:lnTo>
                    <a:pt x="3496" y="36885"/>
                  </a:lnTo>
                  <a:lnTo>
                    <a:pt x="3425" y="36407"/>
                  </a:lnTo>
                  <a:lnTo>
                    <a:pt x="3361" y="35910"/>
                  </a:lnTo>
                  <a:lnTo>
                    <a:pt x="3303" y="35413"/>
                  </a:lnTo>
                  <a:lnTo>
                    <a:pt x="3251" y="34916"/>
                  </a:lnTo>
                  <a:lnTo>
                    <a:pt x="3200" y="34419"/>
                  </a:lnTo>
                  <a:lnTo>
                    <a:pt x="3155" y="33904"/>
                  </a:lnTo>
                  <a:lnTo>
                    <a:pt x="3116" y="33407"/>
                  </a:lnTo>
                  <a:lnTo>
                    <a:pt x="3084" y="32891"/>
                  </a:lnTo>
                  <a:lnTo>
                    <a:pt x="3052" y="32376"/>
                  </a:lnTo>
                  <a:lnTo>
                    <a:pt x="3026" y="31861"/>
                  </a:lnTo>
                  <a:lnTo>
                    <a:pt x="3007" y="31345"/>
                  </a:lnTo>
                  <a:lnTo>
                    <a:pt x="2988" y="30812"/>
                  </a:lnTo>
                  <a:lnTo>
                    <a:pt x="2981" y="30296"/>
                  </a:lnTo>
                  <a:lnTo>
                    <a:pt x="2975" y="29762"/>
                  </a:lnTo>
                  <a:lnTo>
                    <a:pt x="2975" y="29247"/>
                  </a:lnTo>
                  <a:lnTo>
                    <a:pt x="2981" y="28713"/>
                  </a:lnTo>
                  <a:lnTo>
                    <a:pt x="2988" y="28198"/>
                  </a:lnTo>
                  <a:lnTo>
                    <a:pt x="3007" y="27664"/>
                  </a:lnTo>
                  <a:lnTo>
                    <a:pt x="3026" y="27149"/>
                  </a:lnTo>
                  <a:lnTo>
                    <a:pt x="3052" y="26615"/>
                  </a:lnTo>
                  <a:lnTo>
                    <a:pt x="3084" y="26081"/>
                  </a:lnTo>
                  <a:lnTo>
                    <a:pt x="3123" y="25566"/>
                  </a:lnTo>
                  <a:lnTo>
                    <a:pt x="3168" y="25032"/>
                  </a:lnTo>
                  <a:lnTo>
                    <a:pt x="3213" y="24517"/>
                  </a:lnTo>
                  <a:lnTo>
                    <a:pt x="3271" y="24001"/>
                  </a:lnTo>
                  <a:lnTo>
                    <a:pt x="3329" y="23468"/>
                  </a:lnTo>
                  <a:lnTo>
                    <a:pt x="3393" y="22952"/>
                  </a:lnTo>
                  <a:lnTo>
                    <a:pt x="3464" y="22437"/>
                  </a:lnTo>
                  <a:lnTo>
                    <a:pt x="3541" y="21922"/>
                  </a:lnTo>
                  <a:lnTo>
                    <a:pt x="3625" y="21425"/>
                  </a:lnTo>
                  <a:lnTo>
                    <a:pt x="3715" y="20909"/>
                  </a:lnTo>
                  <a:lnTo>
                    <a:pt x="3812" y="20412"/>
                  </a:lnTo>
                  <a:lnTo>
                    <a:pt x="3915" y="19897"/>
                  </a:lnTo>
                  <a:lnTo>
                    <a:pt x="4018" y="19418"/>
                  </a:lnTo>
                  <a:lnTo>
                    <a:pt x="4133" y="18921"/>
                  </a:lnTo>
                  <a:lnTo>
                    <a:pt x="4249" y="18424"/>
                  </a:lnTo>
                  <a:lnTo>
                    <a:pt x="4378" y="17946"/>
                  </a:lnTo>
                  <a:lnTo>
                    <a:pt x="4507" y="17467"/>
                  </a:lnTo>
                  <a:lnTo>
                    <a:pt x="4648" y="16989"/>
                  </a:lnTo>
                  <a:lnTo>
                    <a:pt x="4790" y="16529"/>
                  </a:lnTo>
                  <a:lnTo>
                    <a:pt x="4945" y="16050"/>
                  </a:lnTo>
                  <a:lnTo>
                    <a:pt x="5099" y="15590"/>
                  </a:lnTo>
                  <a:lnTo>
                    <a:pt x="5267" y="15148"/>
                  </a:lnTo>
                  <a:lnTo>
                    <a:pt x="5440" y="14706"/>
                  </a:lnTo>
                  <a:lnTo>
                    <a:pt x="5614" y="14265"/>
                  </a:lnTo>
                  <a:lnTo>
                    <a:pt x="5801" y="13823"/>
                  </a:lnTo>
                  <a:lnTo>
                    <a:pt x="5988" y="13400"/>
                  </a:lnTo>
                  <a:lnTo>
                    <a:pt x="6187" y="12995"/>
                  </a:lnTo>
                  <a:lnTo>
                    <a:pt x="6393" y="12571"/>
                  </a:lnTo>
                  <a:lnTo>
                    <a:pt x="6670" y="12056"/>
                  </a:lnTo>
                  <a:lnTo>
                    <a:pt x="6947" y="11578"/>
                  </a:lnTo>
                  <a:lnTo>
                    <a:pt x="7224" y="11136"/>
                  </a:lnTo>
                  <a:lnTo>
                    <a:pt x="7507" y="10731"/>
                  </a:lnTo>
                  <a:lnTo>
                    <a:pt x="7784" y="10344"/>
                  </a:lnTo>
                  <a:lnTo>
                    <a:pt x="8060" y="10013"/>
                  </a:lnTo>
                  <a:lnTo>
                    <a:pt x="8344" y="9700"/>
                  </a:lnTo>
                  <a:lnTo>
                    <a:pt x="8621" y="9442"/>
                  </a:lnTo>
                  <a:lnTo>
                    <a:pt x="8904" y="9203"/>
                  </a:lnTo>
                  <a:lnTo>
                    <a:pt x="9181" y="9001"/>
                  </a:lnTo>
                  <a:lnTo>
                    <a:pt x="9464" y="8817"/>
                  </a:lnTo>
                  <a:lnTo>
                    <a:pt x="9741" y="8688"/>
                  </a:lnTo>
                  <a:lnTo>
                    <a:pt x="10018" y="8577"/>
                  </a:lnTo>
                  <a:lnTo>
                    <a:pt x="10294" y="8485"/>
                  </a:lnTo>
                  <a:lnTo>
                    <a:pt x="10571" y="8449"/>
                  </a:lnTo>
                  <a:lnTo>
                    <a:pt x="10848" y="8430"/>
                  </a:lnTo>
                  <a:close/>
                  <a:moveTo>
                    <a:pt x="12818" y="21701"/>
                  </a:moveTo>
                  <a:lnTo>
                    <a:pt x="13063" y="21719"/>
                  </a:lnTo>
                  <a:lnTo>
                    <a:pt x="13307" y="21774"/>
                  </a:lnTo>
                  <a:lnTo>
                    <a:pt x="13552" y="21866"/>
                  </a:lnTo>
                  <a:lnTo>
                    <a:pt x="13790" y="22014"/>
                  </a:lnTo>
                  <a:lnTo>
                    <a:pt x="14028" y="22179"/>
                  </a:lnTo>
                  <a:lnTo>
                    <a:pt x="14260" y="22382"/>
                  </a:lnTo>
                  <a:lnTo>
                    <a:pt x="14492" y="22639"/>
                  </a:lnTo>
                  <a:lnTo>
                    <a:pt x="14717" y="22915"/>
                  </a:lnTo>
                  <a:lnTo>
                    <a:pt x="14936" y="23228"/>
                  </a:lnTo>
                  <a:lnTo>
                    <a:pt x="15155" y="23560"/>
                  </a:lnTo>
                  <a:lnTo>
                    <a:pt x="15361" y="23946"/>
                  </a:lnTo>
                  <a:lnTo>
                    <a:pt x="15567" y="24333"/>
                  </a:lnTo>
                  <a:lnTo>
                    <a:pt x="15767" y="24774"/>
                  </a:lnTo>
                  <a:lnTo>
                    <a:pt x="15960" y="25216"/>
                  </a:lnTo>
                  <a:lnTo>
                    <a:pt x="16140" y="25695"/>
                  </a:lnTo>
                  <a:lnTo>
                    <a:pt x="16320" y="26192"/>
                  </a:lnTo>
                  <a:lnTo>
                    <a:pt x="16488" y="26725"/>
                  </a:lnTo>
                  <a:lnTo>
                    <a:pt x="16648" y="27278"/>
                  </a:lnTo>
                  <a:lnTo>
                    <a:pt x="16803" y="27830"/>
                  </a:lnTo>
                  <a:lnTo>
                    <a:pt x="16945" y="28419"/>
                  </a:lnTo>
                  <a:lnTo>
                    <a:pt x="17080" y="29026"/>
                  </a:lnTo>
                  <a:lnTo>
                    <a:pt x="17202" y="29634"/>
                  </a:lnTo>
                  <a:lnTo>
                    <a:pt x="17312" y="30278"/>
                  </a:lnTo>
                  <a:lnTo>
                    <a:pt x="17415" y="30922"/>
                  </a:lnTo>
                  <a:lnTo>
                    <a:pt x="17505" y="31566"/>
                  </a:lnTo>
                  <a:lnTo>
                    <a:pt x="17582" y="32247"/>
                  </a:lnTo>
                  <a:lnTo>
                    <a:pt x="17646" y="32910"/>
                  </a:lnTo>
                  <a:lnTo>
                    <a:pt x="17698" y="33609"/>
                  </a:lnTo>
                  <a:lnTo>
                    <a:pt x="17730" y="34198"/>
                  </a:lnTo>
                  <a:lnTo>
                    <a:pt x="17756" y="34787"/>
                  </a:lnTo>
                  <a:lnTo>
                    <a:pt x="17769" y="35376"/>
                  </a:lnTo>
                  <a:lnTo>
                    <a:pt x="17769" y="35965"/>
                  </a:lnTo>
                  <a:lnTo>
                    <a:pt x="17762" y="36554"/>
                  </a:lnTo>
                  <a:lnTo>
                    <a:pt x="17743" y="37143"/>
                  </a:lnTo>
                  <a:lnTo>
                    <a:pt x="17717" y="37714"/>
                  </a:lnTo>
                  <a:lnTo>
                    <a:pt x="17679" y="38303"/>
                  </a:lnTo>
                  <a:lnTo>
                    <a:pt x="17633" y="38873"/>
                  </a:lnTo>
                  <a:lnTo>
                    <a:pt x="17582" y="39444"/>
                  </a:lnTo>
                  <a:lnTo>
                    <a:pt x="17518" y="39996"/>
                  </a:lnTo>
                  <a:lnTo>
                    <a:pt x="17447" y="40567"/>
                  </a:lnTo>
                  <a:lnTo>
                    <a:pt x="17363" y="41119"/>
                  </a:lnTo>
                  <a:lnTo>
                    <a:pt x="17279" y="41653"/>
                  </a:lnTo>
                  <a:lnTo>
                    <a:pt x="17183" y="42205"/>
                  </a:lnTo>
                  <a:lnTo>
                    <a:pt x="17080" y="42720"/>
                  </a:lnTo>
                  <a:lnTo>
                    <a:pt x="16970" y="43254"/>
                  </a:lnTo>
                  <a:lnTo>
                    <a:pt x="16854" y="43769"/>
                  </a:lnTo>
                  <a:lnTo>
                    <a:pt x="16732" y="44266"/>
                  </a:lnTo>
                  <a:lnTo>
                    <a:pt x="16603" y="44763"/>
                  </a:lnTo>
                  <a:lnTo>
                    <a:pt x="16468" y="45242"/>
                  </a:lnTo>
                  <a:lnTo>
                    <a:pt x="16327" y="45702"/>
                  </a:lnTo>
                  <a:lnTo>
                    <a:pt x="16179" y="46162"/>
                  </a:lnTo>
                  <a:lnTo>
                    <a:pt x="16030" y="46604"/>
                  </a:lnTo>
                  <a:lnTo>
                    <a:pt x="15876" y="47045"/>
                  </a:lnTo>
                  <a:lnTo>
                    <a:pt x="15715" y="47450"/>
                  </a:lnTo>
                  <a:lnTo>
                    <a:pt x="15548" y="47855"/>
                  </a:lnTo>
                  <a:lnTo>
                    <a:pt x="15380" y="48242"/>
                  </a:lnTo>
                  <a:lnTo>
                    <a:pt x="15206" y="48628"/>
                  </a:lnTo>
                  <a:lnTo>
                    <a:pt x="15026" y="48978"/>
                  </a:lnTo>
                  <a:lnTo>
                    <a:pt x="14846" y="49309"/>
                  </a:lnTo>
                  <a:lnTo>
                    <a:pt x="14666" y="49641"/>
                  </a:lnTo>
                  <a:lnTo>
                    <a:pt x="14659" y="49585"/>
                  </a:lnTo>
                  <a:lnTo>
                    <a:pt x="14646" y="49567"/>
                  </a:lnTo>
                  <a:lnTo>
                    <a:pt x="14608" y="49567"/>
                  </a:lnTo>
                  <a:lnTo>
                    <a:pt x="13694" y="49181"/>
                  </a:lnTo>
                  <a:lnTo>
                    <a:pt x="13243" y="48996"/>
                  </a:lnTo>
                  <a:lnTo>
                    <a:pt x="12805" y="48757"/>
                  </a:lnTo>
                  <a:lnTo>
                    <a:pt x="12586" y="48647"/>
                  </a:lnTo>
                  <a:lnTo>
                    <a:pt x="12374" y="48500"/>
                  </a:lnTo>
                  <a:lnTo>
                    <a:pt x="12161" y="48352"/>
                  </a:lnTo>
                  <a:lnTo>
                    <a:pt x="11955" y="48205"/>
                  </a:lnTo>
                  <a:lnTo>
                    <a:pt x="11749" y="48039"/>
                  </a:lnTo>
                  <a:lnTo>
                    <a:pt x="11550" y="47855"/>
                  </a:lnTo>
                  <a:lnTo>
                    <a:pt x="11350" y="47653"/>
                  </a:lnTo>
                  <a:lnTo>
                    <a:pt x="11151" y="47432"/>
                  </a:lnTo>
                  <a:lnTo>
                    <a:pt x="10964" y="47193"/>
                  </a:lnTo>
                  <a:lnTo>
                    <a:pt x="10771" y="46935"/>
                  </a:lnTo>
                  <a:lnTo>
                    <a:pt x="10591" y="46659"/>
                  </a:lnTo>
                  <a:lnTo>
                    <a:pt x="10410" y="46364"/>
                  </a:lnTo>
                  <a:lnTo>
                    <a:pt x="10230" y="46052"/>
                  </a:lnTo>
                  <a:lnTo>
                    <a:pt x="10063" y="45702"/>
                  </a:lnTo>
                  <a:lnTo>
                    <a:pt x="9895" y="45334"/>
                  </a:lnTo>
                  <a:lnTo>
                    <a:pt x="9734" y="44929"/>
                  </a:lnTo>
                  <a:lnTo>
                    <a:pt x="9573" y="44505"/>
                  </a:lnTo>
                  <a:lnTo>
                    <a:pt x="9425" y="44045"/>
                  </a:lnTo>
                  <a:lnTo>
                    <a:pt x="9277" y="43567"/>
                  </a:lnTo>
                  <a:lnTo>
                    <a:pt x="9136" y="43051"/>
                  </a:lnTo>
                  <a:lnTo>
                    <a:pt x="9000" y="42499"/>
                  </a:lnTo>
                  <a:lnTo>
                    <a:pt x="8865" y="41910"/>
                  </a:lnTo>
                  <a:lnTo>
                    <a:pt x="8743" y="41303"/>
                  </a:lnTo>
                  <a:lnTo>
                    <a:pt x="8627" y="40640"/>
                  </a:lnTo>
                  <a:lnTo>
                    <a:pt x="8569" y="40291"/>
                  </a:lnTo>
                  <a:lnTo>
                    <a:pt x="8518" y="39941"/>
                  </a:lnTo>
                  <a:lnTo>
                    <a:pt x="8473" y="39591"/>
                  </a:lnTo>
                  <a:lnTo>
                    <a:pt x="8427" y="39241"/>
                  </a:lnTo>
                  <a:lnTo>
                    <a:pt x="8389" y="38892"/>
                  </a:lnTo>
                  <a:lnTo>
                    <a:pt x="8357" y="38524"/>
                  </a:lnTo>
                  <a:lnTo>
                    <a:pt x="8324" y="38174"/>
                  </a:lnTo>
                  <a:lnTo>
                    <a:pt x="8299" y="37824"/>
                  </a:lnTo>
                  <a:lnTo>
                    <a:pt x="8273" y="37456"/>
                  </a:lnTo>
                  <a:lnTo>
                    <a:pt x="8254" y="37088"/>
                  </a:lnTo>
                  <a:lnTo>
                    <a:pt x="8228" y="36370"/>
                  </a:lnTo>
                  <a:lnTo>
                    <a:pt x="8221" y="35652"/>
                  </a:lnTo>
                  <a:lnTo>
                    <a:pt x="8221" y="34934"/>
                  </a:lnTo>
                  <a:lnTo>
                    <a:pt x="8241" y="34217"/>
                  </a:lnTo>
                  <a:lnTo>
                    <a:pt x="8273" y="33499"/>
                  </a:lnTo>
                  <a:lnTo>
                    <a:pt x="8318" y="32781"/>
                  </a:lnTo>
                  <a:lnTo>
                    <a:pt x="8382" y="32082"/>
                  </a:lnTo>
                  <a:lnTo>
                    <a:pt x="8453" y="31401"/>
                  </a:lnTo>
                  <a:lnTo>
                    <a:pt x="8537" y="30720"/>
                  </a:lnTo>
                  <a:lnTo>
                    <a:pt x="8633" y="30039"/>
                  </a:lnTo>
                  <a:lnTo>
                    <a:pt x="8743" y="29394"/>
                  </a:lnTo>
                  <a:lnTo>
                    <a:pt x="8865" y="28750"/>
                  </a:lnTo>
                  <a:lnTo>
                    <a:pt x="9000" y="28124"/>
                  </a:lnTo>
                  <a:lnTo>
                    <a:pt x="9142" y="27517"/>
                  </a:lnTo>
                  <a:lnTo>
                    <a:pt x="9297" y="26946"/>
                  </a:lnTo>
                  <a:lnTo>
                    <a:pt x="9457" y="26376"/>
                  </a:lnTo>
                  <a:lnTo>
                    <a:pt x="9631" y="25842"/>
                  </a:lnTo>
                  <a:lnTo>
                    <a:pt x="9818" y="25327"/>
                  </a:lnTo>
                  <a:lnTo>
                    <a:pt x="10011" y="24830"/>
                  </a:lnTo>
                  <a:lnTo>
                    <a:pt x="10211" y="24370"/>
                  </a:lnTo>
                  <a:lnTo>
                    <a:pt x="10417" y="23946"/>
                  </a:lnTo>
                  <a:lnTo>
                    <a:pt x="10636" y="23541"/>
                  </a:lnTo>
                  <a:lnTo>
                    <a:pt x="10861" y="23173"/>
                  </a:lnTo>
                  <a:lnTo>
                    <a:pt x="11093" y="22842"/>
                  </a:lnTo>
                  <a:lnTo>
                    <a:pt x="11331" y="22547"/>
                  </a:lnTo>
                  <a:lnTo>
                    <a:pt x="11576" y="22290"/>
                  </a:lnTo>
                  <a:lnTo>
                    <a:pt x="11827" y="22069"/>
                  </a:lnTo>
                  <a:lnTo>
                    <a:pt x="11955" y="21977"/>
                  </a:lnTo>
                  <a:lnTo>
                    <a:pt x="12078" y="21903"/>
                  </a:lnTo>
                  <a:lnTo>
                    <a:pt x="12200" y="21848"/>
                  </a:lnTo>
                  <a:lnTo>
                    <a:pt x="12322" y="21793"/>
                  </a:lnTo>
                  <a:lnTo>
                    <a:pt x="12445" y="21756"/>
                  </a:lnTo>
                  <a:lnTo>
                    <a:pt x="12573" y="21719"/>
                  </a:lnTo>
                  <a:lnTo>
                    <a:pt x="12818" y="21701"/>
                  </a:lnTo>
                  <a:close/>
                  <a:moveTo>
                    <a:pt x="10372" y="0"/>
                  </a:moveTo>
                  <a:lnTo>
                    <a:pt x="9979" y="37"/>
                  </a:lnTo>
                  <a:lnTo>
                    <a:pt x="9580" y="129"/>
                  </a:lnTo>
                  <a:lnTo>
                    <a:pt x="9387" y="203"/>
                  </a:lnTo>
                  <a:lnTo>
                    <a:pt x="9187" y="258"/>
                  </a:lnTo>
                  <a:lnTo>
                    <a:pt x="8988" y="350"/>
                  </a:lnTo>
                  <a:lnTo>
                    <a:pt x="8788" y="442"/>
                  </a:lnTo>
                  <a:lnTo>
                    <a:pt x="8595" y="552"/>
                  </a:lnTo>
                  <a:lnTo>
                    <a:pt x="8395" y="663"/>
                  </a:lnTo>
                  <a:lnTo>
                    <a:pt x="8202" y="810"/>
                  </a:lnTo>
                  <a:lnTo>
                    <a:pt x="8003" y="939"/>
                  </a:lnTo>
                  <a:lnTo>
                    <a:pt x="7803" y="1105"/>
                  </a:lnTo>
                  <a:lnTo>
                    <a:pt x="7610" y="1252"/>
                  </a:lnTo>
                  <a:lnTo>
                    <a:pt x="7417" y="1436"/>
                  </a:lnTo>
                  <a:lnTo>
                    <a:pt x="7217" y="1620"/>
                  </a:lnTo>
                  <a:lnTo>
                    <a:pt x="7024" y="1822"/>
                  </a:lnTo>
                  <a:lnTo>
                    <a:pt x="6831" y="2043"/>
                  </a:lnTo>
                  <a:lnTo>
                    <a:pt x="6638" y="2264"/>
                  </a:lnTo>
                  <a:lnTo>
                    <a:pt x="6445" y="2503"/>
                  </a:lnTo>
                  <a:lnTo>
                    <a:pt x="6251" y="2761"/>
                  </a:lnTo>
                  <a:lnTo>
                    <a:pt x="6058" y="3019"/>
                  </a:lnTo>
                  <a:lnTo>
                    <a:pt x="5865" y="3295"/>
                  </a:lnTo>
                  <a:lnTo>
                    <a:pt x="5672" y="3571"/>
                  </a:lnTo>
                  <a:lnTo>
                    <a:pt x="5485" y="3884"/>
                  </a:lnTo>
                  <a:lnTo>
                    <a:pt x="5292" y="4197"/>
                  </a:lnTo>
                  <a:lnTo>
                    <a:pt x="5106" y="4528"/>
                  </a:lnTo>
                  <a:lnTo>
                    <a:pt x="4919" y="4859"/>
                  </a:lnTo>
                  <a:lnTo>
                    <a:pt x="4732" y="5209"/>
                  </a:lnTo>
                  <a:lnTo>
                    <a:pt x="4545" y="5577"/>
                  </a:lnTo>
                  <a:lnTo>
                    <a:pt x="4359" y="5945"/>
                  </a:lnTo>
                  <a:lnTo>
                    <a:pt x="4179" y="6350"/>
                  </a:lnTo>
                  <a:lnTo>
                    <a:pt x="3998" y="6755"/>
                  </a:lnTo>
                  <a:lnTo>
                    <a:pt x="3812" y="7160"/>
                  </a:lnTo>
                  <a:lnTo>
                    <a:pt x="3631" y="7602"/>
                  </a:lnTo>
                  <a:lnTo>
                    <a:pt x="3457" y="8044"/>
                  </a:lnTo>
                  <a:lnTo>
                    <a:pt x="3277" y="8504"/>
                  </a:lnTo>
                  <a:lnTo>
                    <a:pt x="3103" y="8982"/>
                  </a:lnTo>
                  <a:lnTo>
                    <a:pt x="2936" y="9424"/>
                  </a:lnTo>
                  <a:lnTo>
                    <a:pt x="2782" y="9884"/>
                  </a:lnTo>
                  <a:lnTo>
                    <a:pt x="2627" y="10344"/>
                  </a:lnTo>
                  <a:lnTo>
                    <a:pt x="2479" y="10823"/>
                  </a:lnTo>
                  <a:lnTo>
                    <a:pt x="2337" y="11301"/>
                  </a:lnTo>
                  <a:lnTo>
                    <a:pt x="2196" y="11780"/>
                  </a:lnTo>
                  <a:lnTo>
                    <a:pt x="2060" y="12259"/>
                  </a:lnTo>
                  <a:lnTo>
                    <a:pt x="1932" y="12755"/>
                  </a:lnTo>
                  <a:lnTo>
                    <a:pt x="1809" y="13252"/>
                  </a:lnTo>
                  <a:lnTo>
                    <a:pt x="1687" y="13749"/>
                  </a:lnTo>
                  <a:lnTo>
                    <a:pt x="1571" y="14265"/>
                  </a:lnTo>
                  <a:lnTo>
                    <a:pt x="1455" y="14762"/>
                  </a:lnTo>
                  <a:lnTo>
                    <a:pt x="1352" y="15277"/>
                  </a:lnTo>
                  <a:lnTo>
                    <a:pt x="1249" y="15792"/>
                  </a:lnTo>
                  <a:lnTo>
                    <a:pt x="1146" y="16326"/>
                  </a:lnTo>
                  <a:lnTo>
                    <a:pt x="1050" y="16842"/>
                  </a:lnTo>
                  <a:lnTo>
                    <a:pt x="960" y="17375"/>
                  </a:lnTo>
                  <a:lnTo>
                    <a:pt x="876" y="17909"/>
                  </a:lnTo>
                  <a:lnTo>
                    <a:pt x="792" y="18443"/>
                  </a:lnTo>
                  <a:lnTo>
                    <a:pt x="715" y="18977"/>
                  </a:lnTo>
                  <a:lnTo>
                    <a:pt x="638" y="19529"/>
                  </a:lnTo>
                  <a:lnTo>
                    <a:pt x="573" y="20063"/>
                  </a:lnTo>
                  <a:lnTo>
                    <a:pt x="503" y="20615"/>
                  </a:lnTo>
                  <a:lnTo>
                    <a:pt x="445" y="21167"/>
                  </a:lnTo>
                  <a:lnTo>
                    <a:pt x="387" y="21719"/>
                  </a:lnTo>
                  <a:lnTo>
                    <a:pt x="335" y="22271"/>
                  </a:lnTo>
                  <a:lnTo>
                    <a:pt x="284" y="22823"/>
                  </a:lnTo>
                  <a:lnTo>
                    <a:pt x="239" y="23394"/>
                  </a:lnTo>
                  <a:lnTo>
                    <a:pt x="200" y="23946"/>
                  </a:lnTo>
                  <a:lnTo>
                    <a:pt x="161" y="24498"/>
                  </a:lnTo>
                  <a:lnTo>
                    <a:pt x="129" y="25069"/>
                  </a:lnTo>
                  <a:lnTo>
                    <a:pt x="97" y="25621"/>
                  </a:lnTo>
                  <a:lnTo>
                    <a:pt x="71" y="26192"/>
                  </a:lnTo>
                  <a:lnTo>
                    <a:pt x="52" y="26762"/>
                  </a:lnTo>
                  <a:lnTo>
                    <a:pt x="20" y="27885"/>
                  </a:lnTo>
                  <a:lnTo>
                    <a:pt x="0" y="29008"/>
                  </a:lnTo>
                  <a:lnTo>
                    <a:pt x="0" y="30149"/>
                  </a:lnTo>
                  <a:lnTo>
                    <a:pt x="13" y="31272"/>
                  </a:lnTo>
                  <a:lnTo>
                    <a:pt x="39" y="32394"/>
                  </a:lnTo>
                  <a:lnTo>
                    <a:pt x="78" y="33517"/>
                  </a:lnTo>
                  <a:lnTo>
                    <a:pt x="136" y="34622"/>
                  </a:lnTo>
                  <a:lnTo>
                    <a:pt x="206" y="35726"/>
                  </a:lnTo>
                  <a:lnTo>
                    <a:pt x="290" y="36830"/>
                  </a:lnTo>
                  <a:lnTo>
                    <a:pt x="387" y="37916"/>
                  </a:lnTo>
                  <a:lnTo>
                    <a:pt x="496" y="38984"/>
                  </a:lnTo>
                  <a:lnTo>
                    <a:pt x="618" y="40051"/>
                  </a:lnTo>
                  <a:lnTo>
                    <a:pt x="754" y="41100"/>
                  </a:lnTo>
                  <a:lnTo>
                    <a:pt x="902" y="42131"/>
                  </a:lnTo>
                  <a:lnTo>
                    <a:pt x="1063" y="43143"/>
                  </a:lnTo>
                  <a:lnTo>
                    <a:pt x="1243" y="44137"/>
                  </a:lnTo>
                  <a:lnTo>
                    <a:pt x="1423" y="45113"/>
                  </a:lnTo>
                  <a:lnTo>
                    <a:pt x="1623" y="46070"/>
                  </a:lnTo>
                  <a:lnTo>
                    <a:pt x="1835" y="47009"/>
                  </a:lnTo>
                  <a:lnTo>
                    <a:pt x="2054" y="47911"/>
                  </a:lnTo>
                  <a:lnTo>
                    <a:pt x="2292" y="48794"/>
                  </a:lnTo>
                  <a:lnTo>
                    <a:pt x="2537" y="49659"/>
                  </a:lnTo>
                  <a:lnTo>
                    <a:pt x="2788" y="50487"/>
                  </a:lnTo>
                  <a:lnTo>
                    <a:pt x="3058" y="51297"/>
                  </a:lnTo>
                  <a:lnTo>
                    <a:pt x="3335" y="52052"/>
                  </a:lnTo>
                  <a:lnTo>
                    <a:pt x="3618" y="52788"/>
                  </a:lnTo>
                  <a:lnTo>
                    <a:pt x="3767" y="53156"/>
                  </a:lnTo>
                  <a:lnTo>
                    <a:pt x="3915" y="53506"/>
                  </a:lnTo>
                  <a:lnTo>
                    <a:pt x="4069" y="53837"/>
                  </a:lnTo>
                  <a:lnTo>
                    <a:pt x="4224" y="54169"/>
                  </a:lnTo>
                  <a:lnTo>
                    <a:pt x="4385" y="54481"/>
                  </a:lnTo>
                  <a:lnTo>
                    <a:pt x="4545" y="54794"/>
                  </a:lnTo>
                  <a:lnTo>
                    <a:pt x="4706" y="55107"/>
                  </a:lnTo>
                  <a:lnTo>
                    <a:pt x="4867" y="55402"/>
                  </a:lnTo>
                  <a:lnTo>
                    <a:pt x="5035" y="55678"/>
                  </a:lnTo>
                  <a:lnTo>
                    <a:pt x="5209" y="55954"/>
                  </a:lnTo>
                  <a:lnTo>
                    <a:pt x="5376" y="56212"/>
                  </a:lnTo>
                  <a:lnTo>
                    <a:pt x="5550" y="56469"/>
                  </a:lnTo>
                  <a:lnTo>
                    <a:pt x="5730" y="56709"/>
                  </a:lnTo>
                  <a:lnTo>
                    <a:pt x="5904" y="56948"/>
                  </a:lnTo>
                  <a:lnTo>
                    <a:pt x="6084" y="57169"/>
                  </a:lnTo>
                  <a:lnTo>
                    <a:pt x="6271" y="57371"/>
                  </a:lnTo>
                  <a:lnTo>
                    <a:pt x="6457" y="57574"/>
                  </a:lnTo>
                  <a:lnTo>
                    <a:pt x="6644" y="57776"/>
                  </a:lnTo>
                  <a:lnTo>
                    <a:pt x="6831" y="57942"/>
                  </a:lnTo>
                  <a:lnTo>
                    <a:pt x="7024" y="58107"/>
                  </a:lnTo>
                  <a:lnTo>
                    <a:pt x="7217" y="58273"/>
                  </a:lnTo>
                  <a:lnTo>
                    <a:pt x="7410" y="58402"/>
                  </a:lnTo>
                  <a:lnTo>
                    <a:pt x="7610" y="58531"/>
                  </a:lnTo>
                  <a:lnTo>
                    <a:pt x="7809" y="58660"/>
                  </a:lnTo>
                  <a:lnTo>
                    <a:pt x="8009" y="58752"/>
                  </a:lnTo>
                  <a:lnTo>
                    <a:pt x="8215" y="58844"/>
                  </a:lnTo>
                  <a:lnTo>
                    <a:pt x="8421" y="58936"/>
                  </a:lnTo>
                  <a:lnTo>
                    <a:pt x="8627" y="58991"/>
                  </a:lnTo>
                  <a:lnTo>
                    <a:pt x="8839" y="59046"/>
                  </a:lnTo>
                  <a:lnTo>
                    <a:pt x="9045" y="59083"/>
                  </a:lnTo>
                  <a:lnTo>
                    <a:pt x="9258" y="59120"/>
                  </a:lnTo>
                  <a:lnTo>
                    <a:pt x="9477" y="59138"/>
                  </a:lnTo>
                  <a:lnTo>
                    <a:pt x="9689" y="59138"/>
                  </a:lnTo>
                  <a:lnTo>
                    <a:pt x="9908" y="59120"/>
                  </a:lnTo>
                  <a:lnTo>
                    <a:pt x="10127" y="59083"/>
                  </a:lnTo>
                  <a:lnTo>
                    <a:pt x="10352" y="59046"/>
                  </a:lnTo>
                  <a:lnTo>
                    <a:pt x="10571" y="58991"/>
                  </a:lnTo>
                  <a:lnTo>
                    <a:pt x="10797" y="58917"/>
                  </a:lnTo>
                  <a:lnTo>
                    <a:pt x="11028" y="58825"/>
                  </a:lnTo>
                  <a:lnTo>
                    <a:pt x="11254" y="58733"/>
                  </a:lnTo>
                  <a:lnTo>
                    <a:pt x="11485" y="58604"/>
                  </a:lnTo>
                  <a:lnTo>
                    <a:pt x="11717" y="58475"/>
                  </a:lnTo>
                  <a:lnTo>
                    <a:pt x="11917" y="58549"/>
                  </a:lnTo>
                  <a:lnTo>
                    <a:pt x="12123" y="58586"/>
                  </a:lnTo>
                  <a:lnTo>
                    <a:pt x="12329" y="58623"/>
                  </a:lnTo>
                  <a:lnTo>
                    <a:pt x="12741" y="58623"/>
                  </a:lnTo>
                  <a:lnTo>
                    <a:pt x="12947" y="58586"/>
                  </a:lnTo>
                  <a:lnTo>
                    <a:pt x="13146" y="58531"/>
                  </a:lnTo>
                  <a:lnTo>
                    <a:pt x="13352" y="58439"/>
                  </a:lnTo>
                  <a:lnTo>
                    <a:pt x="13558" y="58347"/>
                  </a:lnTo>
                  <a:lnTo>
                    <a:pt x="13758" y="58218"/>
                  </a:lnTo>
                  <a:lnTo>
                    <a:pt x="13964" y="58089"/>
                  </a:lnTo>
                  <a:lnTo>
                    <a:pt x="14164" y="57905"/>
                  </a:lnTo>
                  <a:lnTo>
                    <a:pt x="14363" y="57721"/>
                  </a:lnTo>
                  <a:lnTo>
                    <a:pt x="14556" y="57500"/>
                  </a:lnTo>
                  <a:lnTo>
                    <a:pt x="14756" y="57261"/>
                  </a:lnTo>
                  <a:lnTo>
                    <a:pt x="14949" y="57003"/>
                  </a:lnTo>
                  <a:lnTo>
                    <a:pt x="15000" y="56948"/>
                  </a:lnTo>
                  <a:lnTo>
                    <a:pt x="15045" y="56874"/>
                  </a:lnTo>
                  <a:lnTo>
                    <a:pt x="15129" y="56709"/>
                  </a:lnTo>
                  <a:lnTo>
                    <a:pt x="15290" y="56359"/>
                  </a:lnTo>
                  <a:lnTo>
                    <a:pt x="15599" y="56120"/>
                  </a:lnTo>
                  <a:lnTo>
                    <a:pt x="15902" y="55862"/>
                  </a:lnTo>
                  <a:lnTo>
                    <a:pt x="16198" y="55567"/>
                  </a:lnTo>
                  <a:lnTo>
                    <a:pt x="16488" y="55254"/>
                  </a:lnTo>
                  <a:lnTo>
                    <a:pt x="16777" y="54905"/>
                  </a:lnTo>
                  <a:lnTo>
                    <a:pt x="17061" y="54518"/>
                  </a:lnTo>
                  <a:lnTo>
                    <a:pt x="17337" y="54113"/>
                  </a:lnTo>
                  <a:lnTo>
                    <a:pt x="17601" y="53690"/>
                  </a:lnTo>
                  <a:lnTo>
                    <a:pt x="17865" y="53230"/>
                  </a:lnTo>
                  <a:lnTo>
                    <a:pt x="18123" y="52733"/>
                  </a:lnTo>
                  <a:lnTo>
                    <a:pt x="18367" y="52218"/>
                  </a:lnTo>
                  <a:lnTo>
                    <a:pt x="18612" y="51684"/>
                  </a:lnTo>
                  <a:lnTo>
                    <a:pt x="18844" y="51113"/>
                  </a:lnTo>
                  <a:lnTo>
                    <a:pt x="19069" y="50506"/>
                  </a:lnTo>
                  <a:lnTo>
                    <a:pt x="19288" y="49898"/>
                  </a:lnTo>
                  <a:lnTo>
                    <a:pt x="19494" y="49254"/>
                  </a:lnTo>
                  <a:lnTo>
                    <a:pt x="19687" y="48592"/>
                  </a:lnTo>
                  <a:lnTo>
                    <a:pt x="19880" y="47892"/>
                  </a:lnTo>
                  <a:lnTo>
                    <a:pt x="20054" y="47174"/>
                  </a:lnTo>
                  <a:lnTo>
                    <a:pt x="20228" y="46438"/>
                  </a:lnTo>
                  <a:lnTo>
                    <a:pt x="20382" y="45683"/>
                  </a:lnTo>
                  <a:lnTo>
                    <a:pt x="20530" y="44892"/>
                  </a:lnTo>
                  <a:lnTo>
                    <a:pt x="20666" y="44082"/>
                  </a:lnTo>
                  <a:lnTo>
                    <a:pt x="20788" y="43254"/>
                  </a:lnTo>
                  <a:lnTo>
                    <a:pt x="20904" y="42407"/>
                  </a:lnTo>
                  <a:lnTo>
                    <a:pt x="21000" y="41542"/>
                  </a:lnTo>
                  <a:lnTo>
                    <a:pt x="21091" y="40640"/>
                  </a:lnTo>
                  <a:lnTo>
                    <a:pt x="21168" y="39738"/>
                  </a:lnTo>
                  <a:lnTo>
                    <a:pt x="21226" y="38800"/>
                  </a:lnTo>
                  <a:lnTo>
                    <a:pt x="21277" y="37861"/>
                  </a:lnTo>
                  <a:lnTo>
                    <a:pt x="21309" y="36885"/>
                  </a:lnTo>
                  <a:lnTo>
                    <a:pt x="21329" y="35892"/>
                  </a:lnTo>
                  <a:lnTo>
                    <a:pt x="21419" y="35836"/>
                  </a:lnTo>
                  <a:lnTo>
                    <a:pt x="21496" y="35781"/>
                  </a:lnTo>
                  <a:lnTo>
                    <a:pt x="21580" y="35689"/>
                  </a:lnTo>
                  <a:lnTo>
                    <a:pt x="21657" y="35597"/>
                  </a:lnTo>
                  <a:lnTo>
                    <a:pt x="21734" y="35468"/>
                  </a:lnTo>
                  <a:lnTo>
                    <a:pt x="21805" y="35339"/>
                  </a:lnTo>
                  <a:lnTo>
                    <a:pt x="21870" y="35211"/>
                  </a:lnTo>
                  <a:lnTo>
                    <a:pt x="21927" y="35045"/>
                  </a:lnTo>
                  <a:lnTo>
                    <a:pt x="21985" y="34879"/>
                  </a:lnTo>
                  <a:lnTo>
                    <a:pt x="22030" y="34695"/>
                  </a:lnTo>
                  <a:lnTo>
                    <a:pt x="22076" y="34493"/>
                  </a:lnTo>
                  <a:lnTo>
                    <a:pt x="22108" y="34272"/>
                  </a:lnTo>
                  <a:lnTo>
                    <a:pt x="22133" y="34051"/>
                  </a:lnTo>
                  <a:lnTo>
                    <a:pt x="22153" y="33793"/>
                  </a:lnTo>
                  <a:lnTo>
                    <a:pt x="22159" y="33554"/>
                  </a:lnTo>
                  <a:lnTo>
                    <a:pt x="22159" y="33278"/>
                  </a:lnTo>
                  <a:lnTo>
                    <a:pt x="22146" y="32634"/>
                  </a:lnTo>
                  <a:lnTo>
                    <a:pt x="22133" y="31990"/>
                  </a:lnTo>
                  <a:lnTo>
                    <a:pt x="22114" y="31364"/>
                  </a:lnTo>
                  <a:lnTo>
                    <a:pt x="22095" y="30720"/>
                  </a:lnTo>
                  <a:lnTo>
                    <a:pt x="22063" y="30094"/>
                  </a:lnTo>
                  <a:lnTo>
                    <a:pt x="22037" y="29468"/>
                  </a:lnTo>
                  <a:lnTo>
                    <a:pt x="21998" y="28842"/>
                  </a:lnTo>
                  <a:lnTo>
                    <a:pt x="21966" y="28235"/>
                  </a:lnTo>
                  <a:lnTo>
                    <a:pt x="21876" y="27020"/>
                  </a:lnTo>
                  <a:lnTo>
                    <a:pt x="21773" y="25824"/>
                  </a:lnTo>
                  <a:lnTo>
                    <a:pt x="21664" y="24646"/>
                  </a:lnTo>
                  <a:lnTo>
                    <a:pt x="21535" y="23486"/>
                  </a:lnTo>
                  <a:lnTo>
                    <a:pt x="21393" y="22345"/>
                  </a:lnTo>
                  <a:lnTo>
                    <a:pt x="21239" y="21222"/>
                  </a:lnTo>
                  <a:lnTo>
                    <a:pt x="21071" y="20118"/>
                  </a:lnTo>
                  <a:lnTo>
                    <a:pt x="20897" y="19050"/>
                  </a:lnTo>
                  <a:lnTo>
                    <a:pt x="20704" y="17983"/>
                  </a:lnTo>
                  <a:lnTo>
                    <a:pt x="20505" y="16952"/>
                  </a:lnTo>
                  <a:lnTo>
                    <a:pt x="20292" y="15958"/>
                  </a:lnTo>
                  <a:lnTo>
                    <a:pt x="20067" y="14964"/>
                  </a:lnTo>
                  <a:lnTo>
                    <a:pt x="19835" y="14007"/>
                  </a:lnTo>
                  <a:lnTo>
                    <a:pt x="19591" y="13087"/>
                  </a:lnTo>
                  <a:lnTo>
                    <a:pt x="19333" y="12185"/>
                  </a:lnTo>
                  <a:lnTo>
                    <a:pt x="19076" y="11301"/>
                  </a:lnTo>
                  <a:lnTo>
                    <a:pt x="18799" y="10455"/>
                  </a:lnTo>
                  <a:lnTo>
                    <a:pt x="18522" y="9626"/>
                  </a:lnTo>
                  <a:lnTo>
                    <a:pt x="18232" y="8835"/>
                  </a:lnTo>
                  <a:lnTo>
                    <a:pt x="17930" y="8080"/>
                  </a:lnTo>
                  <a:lnTo>
                    <a:pt x="17627" y="7344"/>
                  </a:lnTo>
                  <a:lnTo>
                    <a:pt x="17312" y="6645"/>
                  </a:lnTo>
                  <a:lnTo>
                    <a:pt x="16990" y="5982"/>
                  </a:lnTo>
                  <a:lnTo>
                    <a:pt x="16661" y="5338"/>
                  </a:lnTo>
                  <a:lnTo>
                    <a:pt x="16333" y="4731"/>
                  </a:lnTo>
                  <a:lnTo>
                    <a:pt x="15992" y="4160"/>
                  </a:lnTo>
                  <a:lnTo>
                    <a:pt x="15644" y="3626"/>
                  </a:lnTo>
                  <a:lnTo>
                    <a:pt x="15290" y="3111"/>
                  </a:lnTo>
                  <a:lnTo>
                    <a:pt x="14936" y="2651"/>
                  </a:lnTo>
                  <a:lnTo>
                    <a:pt x="14576" y="2209"/>
                  </a:lnTo>
                  <a:lnTo>
                    <a:pt x="14209" y="1822"/>
                  </a:lnTo>
                  <a:lnTo>
                    <a:pt x="13835" y="1454"/>
                  </a:lnTo>
                  <a:lnTo>
                    <a:pt x="13462" y="1141"/>
                  </a:lnTo>
                  <a:lnTo>
                    <a:pt x="13088" y="847"/>
                  </a:lnTo>
                  <a:lnTo>
                    <a:pt x="12702" y="608"/>
                  </a:lnTo>
                  <a:lnTo>
                    <a:pt x="12322" y="405"/>
                  </a:lnTo>
                  <a:lnTo>
                    <a:pt x="11936" y="240"/>
                  </a:lnTo>
                  <a:lnTo>
                    <a:pt x="11543" y="111"/>
                  </a:lnTo>
                  <a:lnTo>
                    <a:pt x="11157" y="37"/>
                  </a:lnTo>
                  <a:lnTo>
                    <a:pt x="1076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-2851350" y="-24411850"/>
              <a:ext cx="1048100" cy="1274625"/>
            </a:xfrm>
            <a:custGeom>
              <a:avLst/>
              <a:gdLst/>
              <a:ahLst/>
              <a:cxnLst/>
              <a:rect l="l" t="t" r="r" b="b"/>
              <a:pathLst>
                <a:path w="41924" h="50985" extrusionOk="0">
                  <a:moveTo>
                    <a:pt x="41923" y="0"/>
                  </a:moveTo>
                  <a:lnTo>
                    <a:pt x="39329" y="589"/>
                  </a:lnTo>
                  <a:lnTo>
                    <a:pt x="36722" y="1142"/>
                  </a:lnTo>
                  <a:lnTo>
                    <a:pt x="34108" y="1657"/>
                  </a:lnTo>
                  <a:lnTo>
                    <a:pt x="31488" y="2117"/>
                  </a:lnTo>
                  <a:lnTo>
                    <a:pt x="28867" y="2559"/>
                  </a:lnTo>
                  <a:lnTo>
                    <a:pt x="27554" y="2761"/>
                  </a:lnTo>
                  <a:lnTo>
                    <a:pt x="26234" y="2945"/>
                  </a:lnTo>
                  <a:lnTo>
                    <a:pt x="24921" y="3129"/>
                  </a:lnTo>
                  <a:lnTo>
                    <a:pt x="23608" y="3295"/>
                  </a:lnTo>
                  <a:lnTo>
                    <a:pt x="22288" y="3442"/>
                  </a:lnTo>
                  <a:lnTo>
                    <a:pt x="20975" y="3590"/>
                  </a:lnTo>
                  <a:lnTo>
                    <a:pt x="19655" y="3718"/>
                  </a:lnTo>
                  <a:lnTo>
                    <a:pt x="18342" y="3829"/>
                  </a:lnTo>
                  <a:lnTo>
                    <a:pt x="17022" y="3921"/>
                  </a:lnTo>
                  <a:lnTo>
                    <a:pt x="15709" y="4013"/>
                  </a:lnTo>
                  <a:lnTo>
                    <a:pt x="14389" y="4087"/>
                  </a:lnTo>
                  <a:lnTo>
                    <a:pt x="13076" y="4142"/>
                  </a:lnTo>
                  <a:lnTo>
                    <a:pt x="11762" y="4197"/>
                  </a:lnTo>
                  <a:lnTo>
                    <a:pt x="10449" y="4215"/>
                  </a:lnTo>
                  <a:lnTo>
                    <a:pt x="9136" y="4234"/>
                  </a:lnTo>
                  <a:lnTo>
                    <a:pt x="7829" y="4234"/>
                  </a:lnTo>
                  <a:lnTo>
                    <a:pt x="6515" y="4215"/>
                  </a:lnTo>
                  <a:lnTo>
                    <a:pt x="5209" y="4179"/>
                  </a:lnTo>
                  <a:lnTo>
                    <a:pt x="3908" y="4123"/>
                  </a:lnTo>
                  <a:lnTo>
                    <a:pt x="2601" y="4050"/>
                  </a:lnTo>
                  <a:lnTo>
                    <a:pt x="1301" y="3958"/>
                  </a:lnTo>
                  <a:lnTo>
                    <a:pt x="0" y="3847"/>
                  </a:lnTo>
                  <a:lnTo>
                    <a:pt x="0" y="3847"/>
                  </a:lnTo>
                  <a:lnTo>
                    <a:pt x="39" y="5375"/>
                  </a:lnTo>
                  <a:lnTo>
                    <a:pt x="91" y="6884"/>
                  </a:lnTo>
                  <a:lnTo>
                    <a:pt x="155" y="8375"/>
                  </a:lnTo>
                  <a:lnTo>
                    <a:pt x="239" y="9811"/>
                  </a:lnTo>
                  <a:lnTo>
                    <a:pt x="329" y="11246"/>
                  </a:lnTo>
                  <a:lnTo>
                    <a:pt x="432" y="12645"/>
                  </a:lnTo>
                  <a:lnTo>
                    <a:pt x="548" y="14026"/>
                  </a:lnTo>
                  <a:lnTo>
                    <a:pt x="676" y="15369"/>
                  </a:lnTo>
                  <a:lnTo>
                    <a:pt x="818" y="16695"/>
                  </a:lnTo>
                  <a:lnTo>
                    <a:pt x="973" y="18001"/>
                  </a:lnTo>
                  <a:lnTo>
                    <a:pt x="1134" y="19271"/>
                  </a:lnTo>
                  <a:lnTo>
                    <a:pt x="1314" y="20523"/>
                  </a:lnTo>
                  <a:lnTo>
                    <a:pt x="1500" y="21738"/>
                  </a:lnTo>
                  <a:lnTo>
                    <a:pt x="1694" y="22934"/>
                  </a:lnTo>
                  <a:lnTo>
                    <a:pt x="1906" y="24112"/>
                  </a:lnTo>
                  <a:lnTo>
                    <a:pt x="2125" y="25253"/>
                  </a:lnTo>
                  <a:lnTo>
                    <a:pt x="2350" y="26376"/>
                  </a:lnTo>
                  <a:lnTo>
                    <a:pt x="2588" y="27462"/>
                  </a:lnTo>
                  <a:lnTo>
                    <a:pt x="2840" y="28548"/>
                  </a:lnTo>
                  <a:lnTo>
                    <a:pt x="3097" y="29579"/>
                  </a:lnTo>
                  <a:lnTo>
                    <a:pt x="3367" y="30609"/>
                  </a:lnTo>
                  <a:lnTo>
                    <a:pt x="3644" y="31603"/>
                  </a:lnTo>
                  <a:lnTo>
                    <a:pt x="3934" y="32560"/>
                  </a:lnTo>
                  <a:lnTo>
                    <a:pt x="4224" y="33517"/>
                  </a:lnTo>
                  <a:lnTo>
                    <a:pt x="4533" y="34419"/>
                  </a:lnTo>
                  <a:lnTo>
                    <a:pt x="4842" y="35321"/>
                  </a:lnTo>
                  <a:lnTo>
                    <a:pt x="5164" y="36186"/>
                  </a:lnTo>
                  <a:lnTo>
                    <a:pt x="5492" y="37033"/>
                  </a:lnTo>
                  <a:lnTo>
                    <a:pt x="5827" y="37843"/>
                  </a:lnTo>
                  <a:lnTo>
                    <a:pt x="6174" y="38634"/>
                  </a:lnTo>
                  <a:lnTo>
                    <a:pt x="6522" y="39407"/>
                  </a:lnTo>
                  <a:lnTo>
                    <a:pt x="6882" y="40144"/>
                  </a:lnTo>
                  <a:lnTo>
                    <a:pt x="7243" y="40861"/>
                  </a:lnTo>
                  <a:lnTo>
                    <a:pt x="7616" y="41561"/>
                  </a:lnTo>
                  <a:lnTo>
                    <a:pt x="7996" y="42223"/>
                  </a:lnTo>
                  <a:lnTo>
                    <a:pt x="8382" y="42868"/>
                  </a:lnTo>
                  <a:lnTo>
                    <a:pt x="8769" y="43493"/>
                  </a:lnTo>
                  <a:lnTo>
                    <a:pt x="9168" y="44082"/>
                  </a:lnTo>
                  <a:lnTo>
                    <a:pt x="9567" y="44653"/>
                  </a:lnTo>
                  <a:lnTo>
                    <a:pt x="9973" y="45205"/>
                  </a:lnTo>
                  <a:lnTo>
                    <a:pt x="10385" y="45720"/>
                  </a:lnTo>
                  <a:lnTo>
                    <a:pt x="10803" y="46217"/>
                  </a:lnTo>
                  <a:lnTo>
                    <a:pt x="11228" y="46678"/>
                  </a:lnTo>
                  <a:lnTo>
                    <a:pt x="11653" y="47119"/>
                  </a:lnTo>
                  <a:lnTo>
                    <a:pt x="12084" y="47543"/>
                  </a:lnTo>
                  <a:lnTo>
                    <a:pt x="12522" y="47948"/>
                  </a:lnTo>
                  <a:lnTo>
                    <a:pt x="12960" y="48316"/>
                  </a:lnTo>
                  <a:lnTo>
                    <a:pt x="13404" y="48665"/>
                  </a:lnTo>
                  <a:lnTo>
                    <a:pt x="13848" y="48997"/>
                  </a:lnTo>
                  <a:lnTo>
                    <a:pt x="14299" y="49291"/>
                  </a:lnTo>
                  <a:lnTo>
                    <a:pt x="14749" y="49567"/>
                  </a:lnTo>
                  <a:lnTo>
                    <a:pt x="15206" y="49807"/>
                  </a:lnTo>
                  <a:lnTo>
                    <a:pt x="15664" y="50046"/>
                  </a:lnTo>
                  <a:lnTo>
                    <a:pt x="16121" y="50248"/>
                  </a:lnTo>
                  <a:lnTo>
                    <a:pt x="16584" y="50414"/>
                  </a:lnTo>
                  <a:lnTo>
                    <a:pt x="17048" y="50580"/>
                  </a:lnTo>
                  <a:lnTo>
                    <a:pt x="17518" y="50708"/>
                  </a:lnTo>
                  <a:lnTo>
                    <a:pt x="17981" y="50800"/>
                  </a:lnTo>
                  <a:lnTo>
                    <a:pt x="18451" y="50893"/>
                  </a:lnTo>
                  <a:lnTo>
                    <a:pt x="18921" y="50948"/>
                  </a:lnTo>
                  <a:lnTo>
                    <a:pt x="19397" y="50966"/>
                  </a:lnTo>
                  <a:lnTo>
                    <a:pt x="19867" y="50985"/>
                  </a:lnTo>
                  <a:lnTo>
                    <a:pt x="20337" y="50966"/>
                  </a:lnTo>
                  <a:lnTo>
                    <a:pt x="20814" y="50929"/>
                  </a:lnTo>
                  <a:lnTo>
                    <a:pt x="21284" y="50874"/>
                  </a:lnTo>
                  <a:lnTo>
                    <a:pt x="21760" y="50782"/>
                  </a:lnTo>
                  <a:lnTo>
                    <a:pt x="22230" y="50672"/>
                  </a:lnTo>
                  <a:lnTo>
                    <a:pt x="22700" y="50524"/>
                  </a:lnTo>
                  <a:lnTo>
                    <a:pt x="23170" y="50377"/>
                  </a:lnTo>
                  <a:lnTo>
                    <a:pt x="23640" y="50193"/>
                  </a:lnTo>
                  <a:lnTo>
                    <a:pt x="24110" y="49991"/>
                  </a:lnTo>
                  <a:lnTo>
                    <a:pt x="24580" y="49751"/>
                  </a:lnTo>
                  <a:lnTo>
                    <a:pt x="25043" y="49494"/>
                  </a:lnTo>
                  <a:lnTo>
                    <a:pt x="25507" y="49218"/>
                  </a:lnTo>
                  <a:lnTo>
                    <a:pt x="25970" y="48923"/>
                  </a:lnTo>
                  <a:lnTo>
                    <a:pt x="26428" y="48592"/>
                  </a:lnTo>
                  <a:lnTo>
                    <a:pt x="26885" y="48260"/>
                  </a:lnTo>
                  <a:lnTo>
                    <a:pt x="27342" y="47874"/>
                  </a:lnTo>
                  <a:lnTo>
                    <a:pt x="27792" y="47487"/>
                  </a:lnTo>
                  <a:lnTo>
                    <a:pt x="28243" y="47064"/>
                  </a:lnTo>
                  <a:lnTo>
                    <a:pt x="28687" y="46622"/>
                  </a:lnTo>
                  <a:lnTo>
                    <a:pt x="29131" y="46162"/>
                  </a:lnTo>
                  <a:lnTo>
                    <a:pt x="29569" y="45665"/>
                  </a:lnTo>
                  <a:lnTo>
                    <a:pt x="30000" y="45168"/>
                  </a:lnTo>
                  <a:lnTo>
                    <a:pt x="30432" y="44616"/>
                  </a:lnTo>
                  <a:lnTo>
                    <a:pt x="30857" y="44064"/>
                  </a:lnTo>
                  <a:lnTo>
                    <a:pt x="31275" y="43475"/>
                  </a:lnTo>
                  <a:lnTo>
                    <a:pt x="31694" y="42886"/>
                  </a:lnTo>
                  <a:lnTo>
                    <a:pt x="32099" y="42242"/>
                  </a:lnTo>
                  <a:lnTo>
                    <a:pt x="32505" y="41598"/>
                  </a:lnTo>
                  <a:lnTo>
                    <a:pt x="32910" y="40917"/>
                  </a:lnTo>
                  <a:lnTo>
                    <a:pt x="33303" y="40236"/>
                  </a:lnTo>
                  <a:lnTo>
                    <a:pt x="33689" y="39499"/>
                  </a:lnTo>
                  <a:lnTo>
                    <a:pt x="34076" y="38763"/>
                  </a:lnTo>
                  <a:lnTo>
                    <a:pt x="34449" y="37990"/>
                  </a:lnTo>
                  <a:lnTo>
                    <a:pt x="34816" y="37199"/>
                  </a:lnTo>
                  <a:lnTo>
                    <a:pt x="35183" y="36389"/>
                  </a:lnTo>
                  <a:lnTo>
                    <a:pt x="35537" y="35560"/>
                  </a:lnTo>
                  <a:lnTo>
                    <a:pt x="35885" y="34695"/>
                  </a:lnTo>
                  <a:lnTo>
                    <a:pt x="36226" y="33812"/>
                  </a:lnTo>
                  <a:lnTo>
                    <a:pt x="36561" y="32910"/>
                  </a:lnTo>
                  <a:lnTo>
                    <a:pt x="36889" y="31990"/>
                  </a:lnTo>
                  <a:lnTo>
                    <a:pt x="37204" y="31033"/>
                  </a:lnTo>
                  <a:lnTo>
                    <a:pt x="37513" y="30076"/>
                  </a:lnTo>
                  <a:lnTo>
                    <a:pt x="37816" y="29082"/>
                  </a:lnTo>
                  <a:lnTo>
                    <a:pt x="38106" y="28051"/>
                  </a:lnTo>
                  <a:lnTo>
                    <a:pt x="38395" y="27020"/>
                  </a:lnTo>
                  <a:lnTo>
                    <a:pt x="38666" y="25953"/>
                  </a:lnTo>
                  <a:lnTo>
                    <a:pt x="38930" y="24867"/>
                  </a:lnTo>
                  <a:lnTo>
                    <a:pt x="39187" y="23762"/>
                  </a:lnTo>
                  <a:lnTo>
                    <a:pt x="39432" y="22640"/>
                  </a:lnTo>
                  <a:lnTo>
                    <a:pt x="39670" y="21480"/>
                  </a:lnTo>
                  <a:lnTo>
                    <a:pt x="39895" y="20302"/>
                  </a:lnTo>
                  <a:lnTo>
                    <a:pt x="40114" y="19106"/>
                  </a:lnTo>
                  <a:lnTo>
                    <a:pt x="40320" y="17891"/>
                  </a:lnTo>
                  <a:lnTo>
                    <a:pt x="40513" y="16639"/>
                  </a:lnTo>
                  <a:lnTo>
                    <a:pt x="40694" y="15388"/>
                  </a:lnTo>
                  <a:lnTo>
                    <a:pt x="40867" y="14099"/>
                  </a:lnTo>
                  <a:lnTo>
                    <a:pt x="41028" y="12793"/>
                  </a:lnTo>
                  <a:lnTo>
                    <a:pt x="41176" y="11449"/>
                  </a:lnTo>
                  <a:lnTo>
                    <a:pt x="41312" y="10105"/>
                  </a:lnTo>
                  <a:lnTo>
                    <a:pt x="41440" y="8725"/>
                  </a:lnTo>
                  <a:lnTo>
                    <a:pt x="41550" y="7326"/>
                  </a:lnTo>
                  <a:lnTo>
                    <a:pt x="41653" y="5909"/>
                  </a:lnTo>
                  <a:lnTo>
                    <a:pt x="41743" y="4473"/>
                  </a:lnTo>
                  <a:lnTo>
                    <a:pt x="41814" y="3001"/>
                  </a:lnTo>
                  <a:lnTo>
                    <a:pt x="41878" y="1510"/>
                  </a:lnTo>
                  <a:lnTo>
                    <a:pt x="419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-2772975" y="-17630225"/>
              <a:ext cx="300825" cy="877050"/>
            </a:xfrm>
            <a:custGeom>
              <a:avLst/>
              <a:gdLst/>
              <a:ahLst/>
              <a:cxnLst/>
              <a:rect l="l" t="t" r="r" b="b"/>
              <a:pathLst>
                <a:path w="12033" h="35082" extrusionOk="0">
                  <a:moveTo>
                    <a:pt x="7874" y="0"/>
                  </a:moveTo>
                  <a:lnTo>
                    <a:pt x="7597" y="19"/>
                  </a:lnTo>
                  <a:lnTo>
                    <a:pt x="7320" y="55"/>
                  </a:lnTo>
                  <a:lnTo>
                    <a:pt x="7044" y="147"/>
                  </a:lnTo>
                  <a:lnTo>
                    <a:pt x="6767" y="258"/>
                  </a:lnTo>
                  <a:lnTo>
                    <a:pt x="6490" y="387"/>
                  </a:lnTo>
                  <a:lnTo>
                    <a:pt x="6207" y="571"/>
                  </a:lnTo>
                  <a:lnTo>
                    <a:pt x="5930" y="773"/>
                  </a:lnTo>
                  <a:lnTo>
                    <a:pt x="5647" y="1012"/>
                  </a:lnTo>
                  <a:lnTo>
                    <a:pt x="5370" y="1270"/>
                  </a:lnTo>
                  <a:lnTo>
                    <a:pt x="5086" y="1583"/>
                  </a:lnTo>
                  <a:lnTo>
                    <a:pt x="4810" y="1914"/>
                  </a:lnTo>
                  <a:lnTo>
                    <a:pt x="4533" y="2301"/>
                  </a:lnTo>
                  <a:lnTo>
                    <a:pt x="4250" y="2706"/>
                  </a:lnTo>
                  <a:lnTo>
                    <a:pt x="3973" y="3148"/>
                  </a:lnTo>
                  <a:lnTo>
                    <a:pt x="3696" y="3626"/>
                  </a:lnTo>
                  <a:lnTo>
                    <a:pt x="3419" y="4141"/>
                  </a:lnTo>
                  <a:lnTo>
                    <a:pt x="3213" y="4565"/>
                  </a:lnTo>
                  <a:lnTo>
                    <a:pt x="3014" y="4970"/>
                  </a:lnTo>
                  <a:lnTo>
                    <a:pt x="2827" y="5393"/>
                  </a:lnTo>
                  <a:lnTo>
                    <a:pt x="2640" y="5835"/>
                  </a:lnTo>
                  <a:lnTo>
                    <a:pt x="2466" y="6276"/>
                  </a:lnTo>
                  <a:lnTo>
                    <a:pt x="2293" y="6718"/>
                  </a:lnTo>
                  <a:lnTo>
                    <a:pt x="2125" y="7160"/>
                  </a:lnTo>
                  <a:lnTo>
                    <a:pt x="1971" y="7620"/>
                  </a:lnTo>
                  <a:lnTo>
                    <a:pt x="1816" y="8099"/>
                  </a:lnTo>
                  <a:lnTo>
                    <a:pt x="1674" y="8559"/>
                  </a:lnTo>
                  <a:lnTo>
                    <a:pt x="1533" y="9037"/>
                  </a:lnTo>
                  <a:lnTo>
                    <a:pt x="1404" y="9516"/>
                  </a:lnTo>
                  <a:lnTo>
                    <a:pt x="1275" y="9994"/>
                  </a:lnTo>
                  <a:lnTo>
                    <a:pt x="1159" y="10491"/>
                  </a:lnTo>
                  <a:lnTo>
                    <a:pt x="1044" y="10988"/>
                  </a:lnTo>
                  <a:lnTo>
                    <a:pt x="941" y="11467"/>
                  </a:lnTo>
                  <a:lnTo>
                    <a:pt x="838" y="11982"/>
                  </a:lnTo>
                  <a:lnTo>
                    <a:pt x="741" y="12479"/>
                  </a:lnTo>
                  <a:lnTo>
                    <a:pt x="651" y="12995"/>
                  </a:lnTo>
                  <a:lnTo>
                    <a:pt x="567" y="13492"/>
                  </a:lnTo>
                  <a:lnTo>
                    <a:pt x="490" y="14007"/>
                  </a:lnTo>
                  <a:lnTo>
                    <a:pt x="419" y="14522"/>
                  </a:lnTo>
                  <a:lnTo>
                    <a:pt x="355" y="15038"/>
                  </a:lnTo>
                  <a:lnTo>
                    <a:pt x="297" y="15571"/>
                  </a:lnTo>
                  <a:lnTo>
                    <a:pt x="239" y="16087"/>
                  </a:lnTo>
                  <a:lnTo>
                    <a:pt x="194" y="16602"/>
                  </a:lnTo>
                  <a:lnTo>
                    <a:pt x="149" y="17136"/>
                  </a:lnTo>
                  <a:lnTo>
                    <a:pt x="110" y="17651"/>
                  </a:lnTo>
                  <a:lnTo>
                    <a:pt x="78" y="18185"/>
                  </a:lnTo>
                  <a:lnTo>
                    <a:pt x="52" y="18719"/>
                  </a:lnTo>
                  <a:lnTo>
                    <a:pt x="33" y="19234"/>
                  </a:lnTo>
                  <a:lnTo>
                    <a:pt x="14" y="19768"/>
                  </a:lnTo>
                  <a:lnTo>
                    <a:pt x="7" y="20283"/>
                  </a:lnTo>
                  <a:lnTo>
                    <a:pt x="1" y="20817"/>
                  </a:lnTo>
                  <a:lnTo>
                    <a:pt x="1" y="21332"/>
                  </a:lnTo>
                  <a:lnTo>
                    <a:pt x="7" y="21866"/>
                  </a:lnTo>
                  <a:lnTo>
                    <a:pt x="14" y="22382"/>
                  </a:lnTo>
                  <a:lnTo>
                    <a:pt x="33" y="22915"/>
                  </a:lnTo>
                  <a:lnTo>
                    <a:pt x="52" y="23431"/>
                  </a:lnTo>
                  <a:lnTo>
                    <a:pt x="78" y="23946"/>
                  </a:lnTo>
                  <a:lnTo>
                    <a:pt x="110" y="24461"/>
                  </a:lnTo>
                  <a:lnTo>
                    <a:pt x="142" y="24977"/>
                  </a:lnTo>
                  <a:lnTo>
                    <a:pt x="181" y="25474"/>
                  </a:lnTo>
                  <a:lnTo>
                    <a:pt x="226" y="25989"/>
                  </a:lnTo>
                  <a:lnTo>
                    <a:pt x="277" y="26486"/>
                  </a:lnTo>
                  <a:lnTo>
                    <a:pt x="329" y="26983"/>
                  </a:lnTo>
                  <a:lnTo>
                    <a:pt x="387" y="27480"/>
                  </a:lnTo>
                  <a:lnTo>
                    <a:pt x="451" y="27977"/>
                  </a:lnTo>
                  <a:lnTo>
                    <a:pt x="522" y="28455"/>
                  </a:lnTo>
                  <a:lnTo>
                    <a:pt x="593" y="28952"/>
                  </a:lnTo>
                  <a:lnTo>
                    <a:pt x="670" y="29431"/>
                  </a:lnTo>
                  <a:lnTo>
                    <a:pt x="747" y="29891"/>
                  </a:lnTo>
                  <a:lnTo>
                    <a:pt x="838" y="30370"/>
                  </a:lnTo>
                  <a:lnTo>
                    <a:pt x="928" y="30830"/>
                  </a:lnTo>
                  <a:lnTo>
                    <a:pt x="1018" y="31272"/>
                  </a:lnTo>
                  <a:lnTo>
                    <a:pt x="1114" y="31732"/>
                  </a:lnTo>
                  <a:lnTo>
                    <a:pt x="1217" y="32173"/>
                  </a:lnTo>
                  <a:lnTo>
                    <a:pt x="1327" y="32615"/>
                  </a:lnTo>
                  <a:lnTo>
                    <a:pt x="1436" y="33039"/>
                  </a:lnTo>
                  <a:lnTo>
                    <a:pt x="1552" y="33462"/>
                  </a:lnTo>
                  <a:lnTo>
                    <a:pt x="1668" y="33867"/>
                  </a:lnTo>
                  <a:lnTo>
                    <a:pt x="1790" y="34290"/>
                  </a:lnTo>
                  <a:lnTo>
                    <a:pt x="1913" y="34677"/>
                  </a:lnTo>
                  <a:lnTo>
                    <a:pt x="2041" y="35082"/>
                  </a:lnTo>
                  <a:lnTo>
                    <a:pt x="1823" y="33609"/>
                  </a:lnTo>
                  <a:lnTo>
                    <a:pt x="1771" y="33241"/>
                  </a:lnTo>
                  <a:lnTo>
                    <a:pt x="1720" y="32873"/>
                  </a:lnTo>
                  <a:lnTo>
                    <a:pt x="1681" y="32505"/>
                  </a:lnTo>
                  <a:lnTo>
                    <a:pt x="1642" y="32137"/>
                  </a:lnTo>
                  <a:lnTo>
                    <a:pt x="1591" y="31492"/>
                  </a:lnTo>
                  <a:lnTo>
                    <a:pt x="1546" y="30867"/>
                  </a:lnTo>
                  <a:lnTo>
                    <a:pt x="1507" y="30241"/>
                  </a:lnTo>
                  <a:lnTo>
                    <a:pt x="1475" y="29615"/>
                  </a:lnTo>
                  <a:lnTo>
                    <a:pt x="1449" y="28971"/>
                  </a:lnTo>
                  <a:lnTo>
                    <a:pt x="1430" y="28345"/>
                  </a:lnTo>
                  <a:lnTo>
                    <a:pt x="1417" y="27719"/>
                  </a:lnTo>
                  <a:lnTo>
                    <a:pt x="1417" y="27093"/>
                  </a:lnTo>
                  <a:lnTo>
                    <a:pt x="1417" y="26449"/>
                  </a:lnTo>
                  <a:lnTo>
                    <a:pt x="1423" y="25823"/>
                  </a:lnTo>
                  <a:lnTo>
                    <a:pt x="1436" y="25198"/>
                  </a:lnTo>
                  <a:lnTo>
                    <a:pt x="1456" y="24590"/>
                  </a:lnTo>
                  <a:lnTo>
                    <a:pt x="1481" y="23964"/>
                  </a:lnTo>
                  <a:lnTo>
                    <a:pt x="1514" y="23339"/>
                  </a:lnTo>
                  <a:lnTo>
                    <a:pt x="1552" y="22731"/>
                  </a:lnTo>
                  <a:lnTo>
                    <a:pt x="1597" y="22124"/>
                  </a:lnTo>
                  <a:lnTo>
                    <a:pt x="1649" y="21516"/>
                  </a:lnTo>
                  <a:lnTo>
                    <a:pt x="1707" y="20909"/>
                  </a:lnTo>
                  <a:lnTo>
                    <a:pt x="1765" y="20302"/>
                  </a:lnTo>
                  <a:lnTo>
                    <a:pt x="1829" y="19713"/>
                  </a:lnTo>
                  <a:lnTo>
                    <a:pt x="1900" y="19124"/>
                  </a:lnTo>
                  <a:lnTo>
                    <a:pt x="1977" y="18535"/>
                  </a:lnTo>
                  <a:lnTo>
                    <a:pt x="2061" y="17964"/>
                  </a:lnTo>
                  <a:lnTo>
                    <a:pt x="2151" y="17375"/>
                  </a:lnTo>
                  <a:lnTo>
                    <a:pt x="2241" y="16823"/>
                  </a:lnTo>
                  <a:lnTo>
                    <a:pt x="2338" y="16252"/>
                  </a:lnTo>
                  <a:lnTo>
                    <a:pt x="2441" y="15700"/>
                  </a:lnTo>
                  <a:lnTo>
                    <a:pt x="2550" y="15148"/>
                  </a:lnTo>
                  <a:lnTo>
                    <a:pt x="2659" y="14614"/>
                  </a:lnTo>
                  <a:lnTo>
                    <a:pt x="2775" y="14081"/>
                  </a:lnTo>
                  <a:lnTo>
                    <a:pt x="2898" y="13547"/>
                  </a:lnTo>
                  <a:lnTo>
                    <a:pt x="3020" y="13031"/>
                  </a:lnTo>
                  <a:lnTo>
                    <a:pt x="3149" y="12534"/>
                  </a:lnTo>
                  <a:lnTo>
                    <a:pt x="3284" y="12019"/>
                  </a:lnTo>
                  <a:lnTo>
                    <a:pt x="3419" y="11541"/>
                  </a:lnTo>
                  <a:lnTo>
                    <a:pt x="3561" y="11062"/>
                  </a:lnTo>
                  <a:lnTo>
                    <a:pt x="3709" y="10583"/>
                  </a:lnTo>
                  <a:lnTo>
                    <a:pt x="3857" y="10123"/>
                  </a:lnTo>
                  <a:lnTo>
                    <a:pt x="4011" y="9663"/>
                  </a:lnTo>
                  <a:lnTo>
                    <a:pt x="4166" y="9221"/>
                  </a:lnTo>
                  <a:lnTo>
                    <a:pt x="4327" y="8798"/>
                  </a:lnTo>
                  <a:lnTo>
                    <a:pt x="4494" y="8375"/>
                  </a:lnTo>
                  <a:lnTo>
                    <a:pt x="4662" y="7970"/>
                  </a:lnTo>
                  <a:lnTo>
                    <a:pt x="4829" y="7565"/>
                  </a:lnTo>
                  <a:lnTo>
                    <a:pt x="5003" y="7197"/>
                  </a:lnTo>
                  <a:lnTo>
                    <a:pt x="5183" y="6810"/>
                  </a:lnTo>
                  <a:lnTo>
                    <a:pt x="5363" y="6461"/>
                  </a:lnTo>
                  <a:lnTo>
                    <a:pt x="5544" y="6111"/>
                  </a:lnTo>
                  <a:lnTo>
                    <a:pt x="5730" y="5780"/>
                  </a:lnTo>
                  <a:lnTo>
                    <a:pt x="5917" y="5467"/>
                  </a:lnTo>
                  <a:lnTo>
                    <a:pt x="6110" y="5154"/>
                  </a:lnTo>
                  <a:lnTo>
                    <a:pt x="6303" y="4859"/>
                  </a:lnTo>
                  <a:lnTo>
                    <a:pt x="6496" y="4583"/>
                  </a:lnTo>
                  <a:lnTo>
                    <a:pt x="6696" y="4325"/>
                  </a:lnTo>
                  <a:lnTo>
                    <a:pt x="6902" y="4086"/>
                  </a:lnTo>
                  <a:lnTo>
                    <a:pt x="7102" y="3847"/>
                  </a:lnTo>
                  <a:lnTo>
                    <a:pt x="7308" y="3644"/>
                  </a:lnTo>
                  <a:lnTo>
                    <a:pt x="7514" y="3442"/>
                  </a:lnTo>
                  <a:lnTo>
                    <a:pt x="7726" y="3258"/>
                  </a:lnTo>
                  <a:lnTo>
                    <a:pt x="7938" y="3092"/>
                  </a:lnTo>
                  <a:lnTo>
                    <a:pt x="8151" y="2945"/>
                  </a:lnTo>
                  <a:lnTo>
                    <a:pt x="8363" y="2798"/>
                  </a:lnTo>
                  <a:lnTo>
                    <a:pt x="8582" y="2687"/>
                  </a:lnTo>
                  <a:lnTo>
                    <a:pt x="8801" y="2595"/>
                  </a:lnTo>
                  <a:lnTo>
                    <a:pt x="9001" y="2522"/>
                  </a:lnTo>
                  <a:lnTo>
                    <a:pt x="9207" y="2466"/>
                  </a:lnTo>
                  <a:lnTo>
                    <a:pt x="9413" y="2430"/>
                  </a:lnTo>
                  <a:lnTo>
                    <a:pt x="9612" y="2411"/>
                  </a:lnTo>
                  <a:lnTo>
                    <a:pt x="9818" y="2411"/>
                  </a:lnTo>
                  <a:lnTo>
                    <a:pt x="10018" y="2430"/>
                  </a:lnTo>
                  <a:lnTo>
                    <a:pt x="10224" y="2466"/>
                  </a:lnTo>
                  <a:lnTo>
                    <a:pt x="10423" y="2503"/>
                  </a:lnTo>
                  <a:lnTo>
                    <a:pt x="10629" y="2559"/>
                  </a:lnTo>
                  <a:lnTo>
                    <a:pt x="10829" y="2632"/>
                  </a:lnTo>
                  <a:lnTo>
                    <a:pt x="11035" y="2706"/>
                  </a:lnTo>
                  <a:lnTo>
                    <a:pt x="11235" y="2816"/>
                  </a:lnTo>
                  <a:lnTo>
                    <a:pt x="11434" y="2927"/>
                  </a:lnTo>
                  <a:lnTo>
                    <a:pt x="11634" y="3037"/>
                  </a:lnTo>
                  <a:lnTo>
                    <a:pt x="11833" y="3184"/>
                  </a:lnTo>
                  <a:lnTo>
                    <a:pt x="12033" y="3332"/>
                  </a:lnTo>
                  <a:lnTo>
                    <a:pt x="12033" y="3332"/>
                  </a:lnTo>
                  <a:lnTo>
                    <a:pt x="11795" y="2945"/>
                  </a:lnTo>
                  <a:lnTo>
                    <a:pt x="11550" y="2577"/>
                  </a:lnTo>
                  <a:lnTo>
                    <a:pt x="11299" y="2227"/>
                  </a:lnTo>
                  <a:lnTo>
                    <a:pt x="11054" y="1914"/>
                  </a:lnTo>
                  <a:lnTo>
                    <a:pt x="10797" y="1601"/>
                  </a:lnTo>
                  <a:lnTo>
                    <a:pt x="10546" y="1325"/>
                  </a:lnTo>
                  <a:lnTo>
                    <a:pt x="10288" y="1086"/>
                  </a:lnTo>
                  <a:lnTo>
                    <a:pt x="10024" y="865"/>
                  </a:lnTo>
                  <a:lnTo>
                    <a:pt x="9767" y="663"/>
                  </a:lnTo>
                  <a:lnTo>
                    <a:pt x="9496" y="479"/>
                  </a:lnTo>
                  <a:lnTo>
                    <a:pt x="9232" y="331"/>
                  </a:lnTo>
                  <a:lnTo>
                    <a:pt x="8962" y="203"/>
                  </a:lnTo>
                  <a:lnTo>
                    <a:pt x="8692" y="111"/>
                  </a:lnTo>
                  <a:lnTo>
                    <a:pt x="8421" y="37"/>
                  </a:lnTo>
                  <a:lnTo>
                    <a:pt x="81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-2641800" y="-17298475"/>
              <a:ext cx="238700" cy="698525"/>
            </a:xfrm>
            <a:custGeom>
              <a:avLst/>
              <a:gdLst/>
              <a:ahLst/>
              <a:cxnLst/>
              <a:rect l="l" t="t" r="r" b="b"/>
              <a:pathLst>
                <a:path w="9548" h="27941" extrusionOk="0">
                  <a:moveTo>
                    <a:pt x="4597" y="1"/>
                  </a:moveTo>
                  <a:lnTo>
                    <a:pt x="4352" y="19"/>
                  </a:lnTo>
                  <a:lnTo>
                    <a:pt x="4224" y="56"/>
                  </a:lnTo>
                  <a:lnTo>
                    <a:pt x="4101" y="93"/>
                  </a:lnTo>
                  <a:lnTo>
                    <a:pt x="3979" y="148"/>
                  </a:lnTo>
                  <a:lnTo>
                    <a:pt x="3857" y="203"/>
                  </a:lnTo>
                  <a:lnTo>
                    <a:pt x="3734" y="277"/>
                  </a:lnTo>
                  <a:lnTo>
                    <a:pt x="3606" y="369"/>
                  </a:lnTo>
                  <a:lnTo>
                    <a:pt x="3355" y="590"/>
                  </a:lnTo>
                  <a:lnTo>
                    <a:pt x="3110" y="847"/>
                  </a:lnTo>
                  <a:lnTo>
                    <a:pt x="2872" y="1142"/>
                  </a:lnTo>
                  <a:lnTo>
                    <a:pt x="2640" y="1473"/>
                  </a:lnTo>
                  <a:lnTo>
                    <a:pt x="2415" y="1841"/>
                  </a:lnTo>
                  <a:lnTo>
                    <a:pt x="2196" y="2246"/>
                  </a:lnTo>
                  <a:lnTo>
                    <a:pt x="1990" y="2670"/>
                  </a:lnTo>
                  <a:lnTo>
                    <a:pt x="1790" y="3130"/>
                  </a:lnTo>
                  <a:lnTo>
                    <a:pt x="1597" y="3627"/>
                  </a:lnTo>
                  <a:lnTo>
                    <a:pt x="1410" y="4142"/>
                  </a:lnTo>
                  <a:lnTo>
                    <a:pt x="1236" y="4676"/>
                  </a:lnTo>
                  <a:lnTo>
                    <a:pt x="1076" y="5246"/>
                  </a:lnTo>
                  <a:lnTo>
                    <a:pt x="921" y="5817"/>
                  </a:lnTo>
                  <a:lnTo>
                    <a:pt x="779" y="6424"/>
                  </a:lnTo>
                  <a:lnTo>
                    <a:pt x="644" y="7050"/>
                  </a:lnTo>
                  <a:lnTo>
                    <a:pt x="522" y="7694"/>
                  </a:lnTo>
                  <a:lnTo>
                    <a:pt x="412" y="8339"/>
                  </a:lnTo>
                  <a:lnTo>
                    <a:pt x="316" y="9020"/>
                  </a:lnTo>
                  <a:lnTo>
                    <a:pt x="232" y="9701"/>
                  </a:lnTo>
                  <a:lnTo>
                    <a:pt x="161" y="10382"/>
                  </a:lnTo>
                  <a:lnTo>
                    <a:pt x="97" y="11081"/>
                  </a:lnTo>
                  <a:lnTo>
                    <a:pt x="52" y="11799"/>
                  </a:lnTo>
                  <a:lnTo>
                    <a:pt x="20" y="12517"/>
                  </a:lnTo>
                  <a:lnTo>
                    <a:pt x="0" y="13234"/>
                  </a:lnTo>
                  <a:lnTo>
                    <a:pt x="0" y="13952"/>
                  </a:lnTo>
                  <a:lnTo>
                    <a:pt x="7" y="14670"/>
                  </a:lnTo>
                  <a:lnTo>
                    <a:pt x="33" y="15388"/>
                  </a:lnTo>
                  <a:lnTo>
                    <a:pt x="52" y="15756"/>
                  </a:lnTo>
                  <a:lnTo>
                    <a:pt x="78" y="16124"/>
                  </a:lnTo>
                  <a:lnTo>
                    <a:pt x="103" y="16474"/>
                  </a:lnTo>
                  <a:lnTo>
                    <a:pt x="136" y="16824"/>
                  </a:lnTo>
                  <a:lnTo>
                    <a:pt x="168" y="17192"/>
                  </a:lnTo>
                  <a:lnTo>
                    <a:pt x="206" y="17541"/>
                  </a:lnTo>
                  <a:lnTo>
                    <a:pt x="252" y="17891"/>
                  </a:lnTo>
                  <a:lnTo>
                    <a:pt x="297" y="18241"/>
                  </a:lnTo>
                  <a:lnTo>
                    <a:pt x="348" y="18591"/>
                  </a:lnTo>
                  <a:lnTo>
                    <a:pt x="406" y="18940"/>
                  </a:lnTo>
                  <a:lnTo>
                    <a:pt x="522" y="19603"/>
                  </a:lnTo>
                  <a:lnTo>
                    <a:pt x="644" y="20210"/>
                  </a:lnTo>
                  <a:lnTo>
                    <a:pt x="779" y="20799"/>
                  </a:lnTo>
                  <a:lnTo>
                    <a:pt x="915" y="21351"/>
                  </a:lnTo>
                  <a:lnTo>
                    <a:pt x="1056" y="21867"/>
                  </a:lnTo>
                  <a:lnTo>
                    <a:pt x="1204" y="22345"/>
                  </a:lnTo>
                  <a:lnTo>
                    <a:pt x="1352" y="22805"/>
                  </a:lnTo>
                  <a:lnTo>
                    <a:pt x="1513" y="23229"/>
                  </a:lnTo>
                  <a:lnTo>
                    <a:pt x="1674" y="23634"/>
                  </a:lnTo>
                  <a:lnTo>
                    <a:pt x="1842" y="24002"/>
                  </a:lnTo>
                  <a:lnTo>
                    <a:pt x="2009" y="24352"/>
                  </a:lnTo>
                  <a:lnTo>
                    <a:pt x="2189" y="24664"/>
                  </a:lnTo>
                  <a:lnTo>
                    <a:pt x="2370" y="24959"/>
                  </a:lnTo>
                  <a:lnTo>
                    <a:pt x="2550" y="25235"/>
                  </a:lnTo>
                  <a:lnTo>
                    <a:pt x="2743" y="25493"/>
                  </a:lnTo>
                  <a:lnTo>
                    <a:pt x="2930" y="25732"/>
                  </a:lnTo>
                  <a:lnTo>
                    <a:pt x="3129" y="25953"/>
                  </a:lnTo>
                  <a:lnTo>
                    <a:pt x="3329" y="26155"/>
                  </a:lnTo>
                  <a:lnTo>
                    <a:pt x="3528" y="26339"/>
                  </a:lnTo>
                  <a:lnTo>
                    <a:pt x="3734" y="26505"/>
                  </a:lnTo>
                  <a:lnTo>
                    <a:pt x="3940" y="26652"/>
                  </a:lnTo>
                  <a:lnTo>
                    <a:pt x="4153" y="26800"/>
                  </a:lnTo>
                  <a:lnTo>
                    <a:pt x="4365" y="26947"/>
                  </a:lnTo>
                  <a:lnTo>
                    <a:pt x="4584" y="27057"/>
                  </a:lnTo>
                  <a:lnTo>
                    <a:pt x="5022" y="27296"/>
                  </a:lnTo>
                  <a:lnTo>
                    <a:pt x="5473" y="27481"/>
                  </a:lnTo>
                  <a:lnTo>
                    <a:pt x="6387" y="27867"/>
                  </a:lnTo>
                  <a:lnTo>
                    <a:pt x="6425" y="27867"/>
                  </a:lnTo>
                  <a:lnTo>
                    <a:pt x="6438" y="27885"/>
                  </a:lnTo>
                  <a:lnTo>
                    <a:pt x="6445" y="27941"/>
                  </a:lnTo>
                  <a:lnTo>
                    <a:pt x="6625" y="27609"/>
                  </a:lnTo>
                  <a:lnTo>
                    <a:pt x="6805" y="27278"/>
                  </a:lnTo>
                  <a:lnTo>
                    <a:pt x="6985" y="26928"/>
                  </a:lnTo>
                  <a:lnTo>
                    <a:pt x="7159" y="26542"/>
                  </a:lnTo>
                  <a:lnTo>
                    <a:pt x="7327" y="26155"/>
                  </a:lnTo>
                  <a:lnTo>
                    <a:pt x="7494" y="25750"/>
                  </a:lnTo>
                  <a:lnTo>
                    <a:pt x="7655" y="25345"/>
                  </a:lnTo>
                  <a:lnTo>
                    <a:pt x="7809" y="24904"/>
                  </a:lnTo>
                  <a:lnTo>
                    <a:pt x="7958" y="24462"/>
                  </a:lnTo>
                  <a:lnTo>
                    <a:pt x="8106" y="24002"/>
                  </a:lnTo>
                  <a:lnTo>
                    <a:pt x="8247" y="23542"/>
                  </a:lnTo>
                  <a:lnTo>
                    <a:pt x="8382" y="23063"/>
                  </a:lnTo>
                  <a:lnTo>
                    <a:pt x="8511" y="22566"/>
                  </a:lnTo>
                  <a:lnTo>
                    <a:pt x="8633" y="22069"/>
                  </a:lnTo>
                  <a:lnTo>
                    <a:pt x="8749" y="21554"/>
                  </a:lnTo>
                  <a:lnTo>
                    <a:pt x="8859" y="21020"/>
                  </a:lnTo>
                  <a:lnTo>
                    <a:pt x="8962" y="20505"/>
                  </a:lnTo>
                  <a:lnTo>
                    <a:pt x="9058" y="19953"/>
                  </a:lnTo>
                  <a:lnTo>
                    <a:pt x="9142" y="19419"/>
                  </a:lnTo>
                  <a:lnTo>
                    <a:pt x="9226" y="18867"/>
                  </a:lnTo>
                  <a:lnTo>
                    <a:pt x="9297" y="18296"/>
                  </a:lnTo>
                  <a:lnTo>
                    <a:pt x="9361" y="17744"/>
                  </a:lnTo>
                  <a:lnTo>
                    <a:pt x="9412" y="17173"/>
                  </a:lnTo>
                  <a:lnTo>
                    <a:pt x="9458" y="16603"/>
                  </a:lnTo>
                  <a:lnTo>
                    <a:pt x="9496" y="16014"/>
                  </a:lnTo>
                  <a:lnTo>
                    <a:pt x="9522" y="15443"/>
                  </a:lnTo>
                  <a:lnTo>
                    <a:pt x="9541" y="14854"/>
                  </a:lnTo>
                  <a:lnTo>
                    <a:pt x="9548" y="14265"/>
                  </a:lnTo>
                  <a:lnTo>
                    <a:pt x="9548" y="13676"/>
                  </a:lnTo>
                  <a:lnTo>
                    <a:pt x="9535" y="13087"/>
                  </a:lnTo>
                  <a:lnTo>
                    <a:pt x="9509" y="12498"/>
                  </a:lnTo>
                  <a:lnTo>
                    <a:pt x="9477" y="11909"/>
                  </a:lnTo>
                  <a:lnTo>
                    <a:pt x="9425" y="11210"/>
                  </a:lnTo>
                  <a:lnTo>
                    <a:pt x="9361" y="10547"/>
                  </a:lnTo>
                  <a:lnTo>
                    <a:pt x="9284" y="9866"/>
                  </a:lnTo>
                  <a:lnTo>
                    <a:pt x="9194" y="9222"/>
                  </a:lnTo>
                  <a:lnTo>
                    <a:pt x="9091" y="8578"/>
                  </a:lnTo>
                  <a:lnTo>
                    <a:pt x="8981" y="7934"/>
                  </a:lnTo>
                  <a:lnTo>
                    <a:pt x="8859" y="7326"/>
                  </a:lnTo>
                  <a:lnTo>
                    <a:pt x="8724" y="6719"/>
                  </a:lnTo>
                  <a:lnTo>
                    <a:pt x="8582" y="6130"/>
                  </a:lnTo>
                  <a:lnTo>
                    <a:pt x="8427" y="5578"/>
                  </a:lnTo>
                  <a:lnTo>
                    <a:pt x="8267" y="5025"/>
                  </a:lnTo>
                  <a:lnTo>
                    <a:pt x="8099" y="4492"/>
                  </a:lnTo>
                  <a:lnTo>
                    <a:pt x="7919" y="3995"/>
                  </a:lnTo>
                  <a:lnTo>
                    <a:pt x="7739" y="3516"/>
                  </a:lnTo>
                  <a:lnTo>
                    <a:pt x="7546" y="3074"/>
                  </a:lnTo>
                  <a:lnTo>
                    <a:pt x="7346" y="2633"/>
                  </a:lnTo>
                  <a:lnTo>
                    <a:pt x="7140" y="2246"/>
                  </a:lnTo>
                  <a:lnTo>
                    <a:pt x="6934" y="1860"/>
                  </a:lnTo>
                  <a:lnTo>
                    <a:pt x="6715" y="1528"/>
                  </a:lnTo>
                  <a:lnTo>
                    <a:pt x="6496" y="1215"/>
                  </a:lnTo>
                  <a:lnTo>
                    <a:pt x="6271" y="939"/>
                  </a:lnTo>
                  <a:lnTo>
                    <a:pt x="6039" y="682"/>
                  </a:lnTo>
                  <a:lnTo>
                    <a:pt x="5807" y="479"/>
                  </a:lnTo>
                  <a:lnTo>
                    <a:pt x="5569" y="314"/>
                  </a:lnTo>
                  <a:lnTo>
                    <a:pt x="5331" y="166"/>
                  </a:lnTo>
                  <a:lnTo>
                    <a:pt x="5086" y="74"/>
                  </a:lnTo>
                  <a:lnTo>
                    <a:pt x="4842" y="19"/>
                  </a:lnTo>
                  <a:lnTo>
                    <a:pt x="459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-2618475" y="-22124925"/>
              <a:ext cx="458250" cy="887650"/>
            </a:xfrm>
            <a:custGeom>
              <a:avLst/>
              <a:gdLst/>
              <a:ahLst/>
              <a:cxnLst/>
              <a:rect l="l" t="t" r="r" b="b"/>
              <a:pathLst>
                <a:path w="18330" h="35506" extrusionOk="0">
                  <a:moveTo>
                    <a:pt x="18014" y="0"/>
                  </a:moveTo>
                  <a:lnTo>
                    <a:pt x="17531" y="148"/>
                  </a:lnTo>
                  <a:lnTo>
                    <a:pt x="17048" y="276"/>
                  </a:lnTo>
                  <a:lnTo>
                    <a:pt x="16559" y="387"/>
                  </a:lnTo>
                  <a:lnTo>
                    <a:pt x="16070" y="479"/>
                  </a:lnTo>
                  <a:lnTo>
                    <a:pt x="15580" y="552"/>
                  </a:lnTo>
                  <a:lnTo>
                    <a:pt x="15091" y="626"/>
                  </a:lnTo>
                  <a:lnTo>
                    <a:pt x="14106" y="737"/>
                  </a:lnTo>
                  <a:lnTo>
                    <a:pt x="12136" y="921"/>
                  </a:lnTo>
                  <a:lnTo>
                    <a:pt x="11151" y="1013"/>
                  </a:lnTo>
                  <a:lnTo>
                    <a:pt x="10173" y="1141"/>
                  </a:lnTo>
                  <a:lnTo>
                    <a:pt x="9548" y="1252"/>
                  </a:lnTo>
                  <a:lnTo>
                    <a:pt x="8930" y="1362"/>
                  </a:lnTo>
                  <a:lnTo>
                    <a:pt x="8306" y="1491"/>
                  </a:lnTo>
                  <a:lnTo>
                    <a:pt x="7688" y="1638"/>
                  </a:lnTo>
                  <a:lnTo>
                    <a:pt x="6445" y="1951"/>
                  </a:lnTo>
                  <a:lnTo>
                    <a:pt x="5209" y="2283"/>
                  </a:lnTo>
                  <a:lnTo>
                    <a:pt x="2731" y="2982"/>
                  </a:lnTo>
                  <a:lnTo>
                    <a:pt x="1488" y="3313"/>
                  </a:lnTo>
                  <a:lnTo>
                    <a:pt x="246" y="3608"/>
                  </a:lnTo>
                  <a:lnTo>
                    <a:pt x="181" y="5522"/>
                  </a:lnTo>
                  <a:lnTo>
                    <a:pt x="130" y="7436"/>
                  </a:lnTo>
                  <a:lnTo>
                    <a:pt x="91" y="9350"/>
                  </a:lnTo>
                  <a:lnTo>
                    <a:pt x="52" y="11246"/>
                  </a:lnTo>
                  <a:lnTo>
                    <a:pt x="27" y="13160"/>
                  </a:lnTo>
                  <a:lnTo>
                    <a:pt x="14" y="15056"/>
                  </a:lnTo>
                  <a:lnTo>
                    <a:pt x="1" y="16952"/>
                  </a:lnTo>
                  <a:lnTo>
                    <a:pt x="1" y="18848"/>
                  </a:lnTo>
                  <a:lnTo>
                    <a:pt x="14" y="20744"/>
                  </a:lnTo>
                  <a:lnTo>
                    <a:pt x="27" y="22658"/>
                  </a:lnTo>
                  <a:lnTo>
                    <a:pt x="52" y="24554"/>
                  </a:lnTo>
                  <a:lnTo>
                    <a:pt x="85" y="26449"/>
                  </a:lnTo>
                  <a:lnTo>
                    <a:pt x="130" y="28345"/>
                  </a:lnTo>
                  <a:lnTo>
                    <a:pt x="175" y="30241"/>
                  </a:lnTo>
                  <a:lnTo>
                    <a:pt x="233" y="32137"/>
                  </a:lnTo>
                  <a:lnTo>
                    <a:pt x="297" y="34033"/>
                  </a:lnTo>
                  <a:lnTo>
                    <a:pt x="426" y="33904"/>
                  </a:lnTo>
                  <a:lnTo>
                    <a:pt x="548" y="33757"/>
                  </a:lnTo>
                  <a:lnTo>
                    <a:pt x="677" y="33646"/>
                  </a:lnTo>
                  <a:lnTo>
                    <a:pt x="741" y="33591"/>
                  </a:lnTo>
                  <a:lnTo>
                    <a:pt x="812" y="33554"/>
                  </a:lnTo>
                  <a:lnTo>
                    <a:pt x="1404" y="33370"/>
                  </a:lnTo>
                  <a:lnTo>
                    <a:pt x="2003" y="33241"/>
                  </a:lnTo>
                  <a:lnTo>
                    <a:pt x="2602" y="33131"/>
                  </a:lnTo>
                  <a:lnTo>
                    <a:pt x="3200" y="33076"/>
                  </a:lnTo>
                  <a:lnTo>
                    <a:pt x="3799" y="33039"/>
                  </a:lnTo>
                  <a:lnTo>
                    <a:pt x="4404" y="33020"/>
                  </a:lnTo>
                  <a:lnTo>
                    <a:pt x="5010" y="33039"/>
                  </a:lnTo>
                  <a:lnTo>
                    <a:pt x="5615" y="33076"/>
                  </a:lnTo>
                  <a:lnTo>
                    <a:pt x="6220" y="33112"/>
                  </a:lnTo>
                  <a:lnTo>
                    <a:pt x="6825" y="33186"/>
                  </a:lnTo>
                  <a:lnTo>
                    <a:pt x="8029" y="33333"/>
                  </a:lnTo>
                  <a:lnTo>
                    <a:pt x="9233" y="33499"/>
                  </a:lnTo>
                  <a:lnTo>
                    <a:pt x="10430" y="33628"/>
                  </a:lnTo>
                  <a:lnTo>
                    <a:pt x="11415" y="33683"/>
                  </a:lnTo>
                  <a:lnTo>
                    <a:pt x="12413" y="33701"/>
                  </a:lnTo>
                  <a:lnTo>
                    <a:pt x="13417" y="33757"/>
                  </a:lnTo>
                  <a:lnTo>
                    <a:pt x="13919" y="33812"/>
                  </a:lnTo>
                  <a:lnTo>
                    <a:pt x="14422" y="33867"/>
                  </a:lnTo>
                  <a:lnTo>
                    <a:pt x="14924" y="33959"/>
                  </a:lnTo>
                  <a:lnTo>
                    <a:pt x="15426" y="34069"/>
                  </a:lnTo>
                  <a:lnTo>
                    <a:pt x="15922" y="34198"/>
                  </a:lnTo>
                  <a:lnTo>
                    <a:pt x="16411" y="34382"/>
                  </a:lnTo>
                  <a:lnTo>
                    <a:pt x="16900" y="34603"/>
                  </a:lnTo>
                  <a:lnTo>
                    <a:pt x="17138" y="34714"/>
                  </a:lnTo>
                  <a:lnTo>
                    <a:pt x="17383" y="34861"/>
                  </a:lnTo>
                  <a:lnTo>
                    <a:pt x="17621" y="34990"/>
                  </a:lnTo>
                  <a:lnTo>
                    <a:pt x="17859" y="35155"/>
                  </a:lnTo>
                  <a:lnTo>
                    <a:pt x="18098" y="35321"/>
                  </a:lnTo>
                  <a:lnTo>
                    <a:pt x="18329" y="35505"/>
                  </a:lnTo>
                  <a:lnTo>
                    <a:pt x="18226" y="33315"/>
                  </a:lnTo>
                  <a:lnTo>
                    <a:pt x="18136" y="31106"/>
                  </a:lnTo>
                  <a:lnTo>
                    <a:pt x="18059" y="28897"/>
                  </a:lnTo>
                  <a:lnTo>
                    <a:pt x="17988" y="26689"/>
                  </a:lnTo>
                  <a:lnTo>
                    <a:pt x="17930" y="24462"/>
                  </a:lnTo>
                  <a:lnTo>
                    <a:pt x="17879" y="22234"/>
                  </a:lnTo>
                  <a:lnTo>
                    <a:pt x="17846" y="20026"/>
                  </a:lnTo>
                  <a:lnTo>
                    <a:pt x="17821" y="17780"/>
                  </a:lnTo>
                  <a:lnTo>
                    <a:pt x="17801" y="15553"/>
                  </a:lnTo>
                  <a:lnTo>
                    <a:pt x="17801" y="13326"/>
                  </a:lnTo>
                  <a:lnTo>
                    <a:pt x="17808" y="11099"/>
                  </a:lnTo>
                  <a:lnTo>
                    <a:pt x="17827" y="8872"/>
                  </a:lnTo>
                  <a:lnTo>
                    <a:pt x="17859" y="6645"/>
                  </a:lnTo>
                  <a:lnTo>
                    <a:pt x="17898" y="4436"/>
                  </a:lnTo>
                  <a:lnTo>
                    <a:pt x="17949" y="2209"/>
                  </a:lnTo>
                  <a:lnTo>
                    <a:pt x="1801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-2598825" y="-21083625"/>
              <a:ext cx="543050" cy="895925"/>
            </a:xfrm>
            <a:custGeom>
              <a:avLst/>
              <a:gdLst/>
              <a:ahLst/>
              <a:cxnLst/>
              <a:rect l="l" t="t" r="r" b="b"/>
              <a:pathLst>
                <a:path w="21722" h="35837" extrusionOk="0">
                  <a:moveTo>
                    <a:pt x="17917" y="1"/>
                  </a:moveTo>
                  <a:lnTo>
                    <a:pt x="17666" y="221"/>
                  </a:lnTo>
                  <a:lnTo>
                    <a:pt x="17421" y="424"/>
                  </a:lnTo>
                  <a:lnTo>
                    <a:pt x="17170" y="608"/>
                  </a:lnTo>
                  <a:lnTo>
                    <a:pt x="16919" y="792"/>
                  </a:lnTo>
                  <a:lnTo>
                    <a:pt x="16661" y="939"/>
                  </a:lnTo>
                  <a:lnTo>
                    <a:pt x="16410" y="1087"/>
                  </a:lnTo>
                  <a:lnTo>
                    <a:pt x="16153" y="1234"/>
                  </a:lnTo>
                  <a:lnTo>
                    <a:pt x="15902" y="1344"/>
                  </a:lnTo>
                  <a:lnTo>
                    <a:pt x="15644" y="1455"/>
                  </a:lnTo>
                  <a:lnTo>
                    <a:pt x="15387" y="1547"/>
                  </a:lnTo>
                  <a:lnTo>
                    <a:pt x="14865" y="1712"/>
                  </a:lnTo>
                  <a:lnTo>
                    <a:pt x="14344" y="1841"/>
                  </a:lnTo>
                  <a:lnTo>
                    <a:pt x="13822" y="1933"/>
                  </a:lnTo>
                  <a:lnTo>
                    <a:pt x="13301" y="2007"/>
                  </a:lnTo>
                  <a:lnTo>
                    <a:pt x="12773" y="2044"/>
                  </a:lnTo>
                  <a:lnTo>
                    <a:pt x="12251" y="2080"/>
                  </a:lnTo>
                  <a:lnTo>
                    <a:pt x="11724" y="2099"/>
                  </a:lnTo>
                  <a:lnTo>
                    <a:pt x="10681" y="2136"/>
                  </a:lnTo>
                  <a:lnTo>
                    <a:pt x="10159" y="2172"/>
                  </a:lnTo>
                  <a:lnTo>
                    <a:pt x="9644" y="2209"/>
                  </a:lnTo>
                  <a:lnTo>
                    <a:pt x="9045" y="2265"/>
                  </a:lnTo>
                  <a:lnTo>
                    <a:pt x="8447" y="2320"/>
                  </a:lnTo>
                  <a:lnTo>
                    <a:pt x="7243" y="2467"/>
                  </a:lnTo>
                  <a:lnTo>
                    <a:pt x="6039" y="2614"/>
                  </a:lnTo>
                  <a:lnTo>
                    <a:pt x="5434" y="2688"/>
                  </a:lnTo>
                  <a:lnTo>
                    <a:pt x="4829" y="2725"/>
                  </a:lnTo>
                  <a:lnTo>
                    <a:pt x="4224" y="2761"/>
                  </a:lnTo>
                  <a:lnTo>
                    <a:pt x="3618" y="2780"/>
                  </a:lnTo>
                  <a:lnTo>
                    <a:pt x="3013" y="2761"/>
                  </a:lnTo>
                  <a:lnTo>
                    <a:pt x="2414" y="2725"/>
                  </a:lnTo>
                  <a:lnTo>
                    <a:pt x="1816" y="2651"/>
                  </a:lnTo>
                  <a:lnTo>
                    <a:pt x="1217" y="2541"/>
                  </a:lnTo>
                  <a:lnTo>
                    <a:pt x="618" y="2393"/>
                  </a:lnTo>
                  <a:lnTo>
                    <a:pt x="322" y="2301"/>
                  </a:lnTo>
                  <a:lnTo>
                    <a:pt x="26" y="2209"/>
                  </a:lnTo>
                  <a:lnTo>
                    <a:pt x="0" y="2209"/>
                  </a:lnTo>
                  <a:lnTo>
                    <a:pt x="129" y="4289"/>
                  </a:lnTo>
                  <a:lnTo>
                    <a:pt x="271" y="6387"/>
                  </a:lnTo>
                  <a:lnTo>
                    <a:pt x="419" y="8467"/>
                  </a:lnTo>
                  <a:lnTo>
                    <a:pt x="573" y="10566"/>
                  </a:lnTo>
                  <a:lnTo>
                    <a:pt x="747" y="12664"/>
                  </a:lnTo>
                  <a:lnTo>
                    <a:pt x="927" y="14762"/>
                  </a:lnTo>
                  <a:lnTo>
                    <a:pt x="1114" y="16860"/>
                  </a:lnTo>
                  <a:lnTo>
                    <a:pt x="1320" y="18959"/>
                  </a:lnTo>
                  <a:lnTo>
                    <a:pt x="1526" y="21057"/>
                  </a:lnTo>
                  <a:lnTo>
                    <a:pt x="1751" y="23174"/>
                  </a:lnTo>
                  <a:lnTo>
                    <a:pt x="1983" y="25272"/>
                  </a:lnTo>
                  <a:lnTo>
                    <a:pt x="2228" y="27388"/>
                  </a:lnTo>
                  <a:lnTo>
                    <a:pt x="2485" y="29487"/>
                  </a:lnTo>
                  <a:lnTo>
                    <a:pt x="2756" y="31603"/>
                  </a:lnTo>
                  <a:lnTo>
                    <a:pt x="3033" y="33720"/>
                  </a:lnTo>
                  <a:lnTo>
                    <a:pt x="3322" y="35837"/>
                  </a:lnTo>
                  <a:lnTo>
                    <a:pt x="7912" y="35395"/>
                  </a:lnTo>
                  <a:lnTo>
                    <a:pt x="12509" y="34935"/>
                  </a:lnTo>
                  <a:lnTo>
                    <a:pt x="17112" y="34475"/>
                  </a:lnTo>
                  <a:lnTo>
                    <a:pt x="21721" y="34033"/>
                  </a:lnTo>
                  <a:lnTo>
                    <a:pt x="21393" y="31990"/>
                  </a:lnTo>
                  <a:lnTo>
                    <a:pt x="21071" y="29928"/>
                  </a:lnTo>
                  <a:lnTo>
                    <a:pt x="20769" y="27849"/>
                  </a:lnTo>
                  <a:lnTo>
                    <a:pt x="20472" y="25769"/>
                  </a:lnTo>
                  <a:lnTo>
                    <a:pt x="20196" y="23670"/>
                  </a:lnTo>
                  <a:lnTo>
                    <a:pt x="19932" y="21572"/>
                  </a:lnTo>
                  <a:lnTo>
                    <a:pt x="19674" y="19456"/>
                  </a:lnTo>
                  <a:lnTo>
                    <a:pt x="19430" y="17320"/>
                  </a:lnTo>
                  <a:lnTo>
                    <a:pt x="19204" y="15185"/>
                  </a:lnTo>
                  <a:lnTo>
                    <a:pt x="18985" y="13032"/>
                  </a:lnTo>
                  <a:lnTo>
                    <a:pt x="18779" y="10878"/>
                  </a:lnTo>
                  <a:lnTo>
                    <a:pt x="18580" y="8725"/>
                  </a:lnTo>
                  <a:lnTo>
                    <a:pt x="18399" y="6553"/>
                  </a:lnTo>
                  <a:lnTo>
                    <a:pt x="18226" y="4381"/>
                  </a:lnTo>
                  <a:lnTo>
                    <a:pt x="18065" y="2191"/>
                  </a:lnTo>
                  <a:lnTo>
                    <a:pt x="1791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-2600275" y="-22957325"/>
              <a:ext cx="492350" cy="648350"/>
            </a:xfrm>
            <a:custGeom>
              <a:avLst/>
              <a:gdLst/>
              <a:ahLst/>
              <a:cxnLst/>
              <a:rect l="l" t="t" r="r" b="b"/>
              <a:pathLst>
                <a:path w="19694" h="25934" extrusionOk="0">
                  <a:moveTo>
                    <a:pt x="19694" y="0"/>
                  </a:moveTo>
                  <a:lnTo>
                    <a:pt x="19166" y="442"/>
                  </a:lnTo>
                  <a:lnTo>
                    <a:pt x="18638" y="865"/>
                  </a:lnTo>
                  <a:lnTo>
                    <a:pt x="18103" y="1270"/>
                  </a:lnTo>
                  <a:lnTo>
                    <a:pt x="17563" y="1638"/>
                  </a:lnTo>
                  <a:lnTo>
                    <a:pt x="17022" y="1970"/>
                  </a:lnTo>
                  <a:lnTo>
                    <a:pt x="16475" y="2301"/>
                  </a:lnTo>
                  <a:lnTo>
                    <a:pt x="15927" y="2577"/>
                  </a:lnTo>
                  <a:lnTo>
                    <a:pt x="15374" y="2853"/>
                  </a:lnTo>
                  <a:lnTo>
                    <a:pt x="14820" y="3092"/>
                  </a:lnTo>
                  <a:lnTo>
                    <a:pt x="14260" y="3313"/>
                  </a:lnTo>
                  <a:lnTo>
                    <a:pt x="13706" y="3497"/>
                  </a:lnTo>
                  <a:lnTo>
                    <a:pt x="13146" y="3663"/>
                  </a:lnTo>
                  <a:lnTo>
                    <a:pt x="12580" y="3792"/>
                  </a:lnTo>
                  <a:lnTo>
                    <a:pt x="12020" y="3902"/>
                  </a:lnTo>
                  <a:lnTo>
                    <a:pt x="11453" y="3976"/>
                  </a:lnTo>
                  <a:lnTo>
                    <a:pt x="10893" y="4031"/>
                  </a:lnTo>
                  <a:lnTo>
                    <a:pt x="10327" y="4068"/>
                  </a:lnTo>
                  <a:lnTo>
                    <a:pt x="9760" y="4068"/>
                  </a:lnTo>
                  <a:lnTo>
                    <a:pt x="9194" y="4049"/>
                  </a:lnTo>
                  <a:lnTo>
                    <a:pt x="8633" y="4013"/>
                  </a:lnTo>
                  <a:lnTo>
                    <a:pt x="8067" y="3939"/>
                  </a:lnTo>
                  <a:lnTo>
                    <a:pt x="7507" y="3829"/>
                  </a:lnTo>
                  <a:lnTo>
                    <a:pt x="6947" y="3700"/>
                  </a:lnTo>
                  <a:lnTo>
                    <a:pt x="6387" y="3553"/>
                  </a:lnTo>
                  <a:lnTo>
                    <a:pt x="5827" y="3368"/>
                  </a:lnTo>
                  <a:lnTo>
                    <a:pt x="5273" y="3166"/>
                  </a:lnTo>
                  <a:lnTo>
                    <a:pt x="4719" y="2945"/>
                  </a:lnTo>
                  <a:lnTo>
                    <a:pt x="4172" y="2687"/>
                  </a:lnTo>
                  <a:lnTo>
                    <a:pt x="3625" y="2393"/>
                  </a:lnTo>
                  <a:lnTo>
                    <a:pt x="3078" y="2080"/>
                  </a:lnTo>
                  <a:lnTo>
                    <a:pt x="2543" y="1749"/>
                  </a:lnTo>
                  <a:lnTo>
                    <a:pt x="2003" y="1399"/>
                  </a:lnTo>
                  <a:lnTo>
                    <a:pt x="1835" y="2945"/>
                  </a:lnTo>
                  <a:lnTo>
                    <a:pt x="1674" y="4473"/>
                  </a:lnTo>
                  <a:lnTo>
                    <a:pt x="1520" y="6019"/>
                  </a:lnTo>
                  <a:lnTo>
                    <a:pt x="1372" y="7565"/>
                  </a:lnTo>
                  <a:lnTo>
                    <a:pt x="1224" y="9093"/>
                  </a:lnTo>
                  <a:lnTo>
                    <a:pt x="1088" y="10620"/>
                  </a:lnTo>
                  <a:lnTo>
                    <a:pt x="960" y="12148"/>
                  </a:lnTo>
                  <a:lnTo>
                    <a:pt x="831" y="13676"/>
                  </a:lnTo>
                  <a:lnTo>
                    <a:pt x="709" y="15203"/>
                  </a:lnTo>
                  <a:lnTo>
                    <a:pt x="593" y="16731"/>
                  </a:lnTo>
                  <a:lnTo>
                    <a:pt x="483" y="18259"/>
                  </a:lnTo>
                  <a:lnTo>
                    <a:pt x="380" y="19768"/>
                  </a:lnTo>
                  <a:lnTo>
                    <a:pt x="277" y="21296"/>
                  </a:lnTo>
                  <a:lnTo>
                    <a:pt x="181" y="22823"/>
                  </a:lnTo>
                  <a:lnTo>
                    <a:pt x="91" y="24333"/>
                  </a:lnTo>
                  <a:lnTo>
                    <a:pt x="0" y="25860"/>
                  </a:lnTo>
                  <a:lnTo>
                    <a:pt x="1056" y="25474"/>
                  </a:lnTo>
                  <a:lnTo>
                    <a:pt x="2131" y="25106"/>
                  </a:lnTo>
                  <a:lnTo>
                    <a:pt x="3226" y="24793"/>
                  </a:lnTo>
                  <a:lnTo>
                    <a:pt x="3779" y="24627"/>
                  </a:lnTo>
                  <a:lnTo>
                    <a:pt x="4333" y="24498"/>
                  </a:lnTo>
                  <a:lnTo>
                    <a:pt x="4887" y="24369"/>
                  </a:lnTo>
                  <a:lnTo>
                    <a:pt x="5447" y="24259"/>
                  </a:lnTo>
                  <a:lnTo>
                    <a:pt x="6007" y="24149"/>
                  </a:lnTo>
                  <a:lnTo>
                    <a:pt x="6573" y="24057"/>
                  </a:lnTo>
                  <a:lnTo>
                    <a:pt x="7133" y="23983"/>
                  </a:lnTo>
                  <a:lnTo>
                    <a:pt x="7700" y="23928"/>
                  </a:lnTo>
                  <a:lnTo>
                    <a:pt x="8266" y="23873"/>
                  </a:lnTo>
                  <a:lnTo>
                    <a:pt x="8833" y="23836"/>
                  </a:lnTo>
                  <a:lnTo>
                    <a:pt x="9393" y="23817"/>
                  </a:lnTo>
                  <a:lnTo>
                    <a:pt x="9960" y="23817"/>
                  </a:lnTo>
                  <a:lnTo>
                    <a:pt x="10520" y="23836"/>
                  </a:lnTo>
                  <a:lnTo>
                    <a:pt x="11080" y="23873"/>
                  </a:lnTo>
                  <a:lnTo>
                    <a:pt x="11640" y="23928"/>
                  </a:lnTo>
                  <a:lnTo>
                    <a:pt x="12200" y="24001"/>
                  </a:lnTo>
                  <a:lnTo>
                    <a:pt x="12754" y="24093"/>
                  </a:lnTo>
                  <a:lnTo>
                    <a:pt x="13307" y="24204"/>
                  </a:lnTo>
                  <a:lnTo>
                    <a:pt x="13854" y="24351"/>
                  </a:lnTo>
                  <a:lnTo>
                    <a:pt x="14402" y="24498"/>
                  </a:lnTo>
                  <a:lnTo>
                    <a:pt x="14942" y="24682"/>
                  </a:lnTo>
                  <a:lnTo>
                    <a:pt x="15477" y="24885"/>
                  </a:lnTo>
                  <a:lnTo>
                    <a:pt x="16011" y="25106"/>
                  </a:lnTo>
                  <a:lnTo>
                    <a:pt x="16539" y="25363"/>
                  </a:lnTo>
                  <a:lnTo>
                    <a:pt x="17060" y="25639"/>
                  </a:lnTo>
                  <a:lnTo>
                    <a:pt x="17576" y="25934"/>
                  </a:lnTo>
                  <a:lnTo>
                    <a:pt x="17659" y="24296"/>
                  </a:lnTo>
                  <a:lnTo>
                    <a:pt x="17743" y="22658"/>
                  </a:lnTo>
                  <a:lnTo>
                    <a:pt x="17839" y="21020"/>
                  </a:lnTo>
                  <a:lnTo>
                    <a:pt x="17942" y="19382"/>
                  </a:lnTo>
                  <a:lnTo>
                    <a:pt x="18052" y="17743"/>
                  </a:lnTo>
                  <a:lnTo>
                    <a:pt x="18168" y="16105"/>
                  </a:lnTo>
                  <a:lnTo>
                    <a:pt x="18290" y="14467"/>
                  </a:lnTo>
                  <a:lnTo>
                    <a:pt x="18419" y="12847"/>
                  </a:lnTo>
                  <a:lnTo>
                    <a:pt x="18554" y="11228"/>
                  </a:lnTo>
                  <a:lnTo>
                    <a:pt x="18696" y="9608"/>
                  </a:lnTo>
                  <a:lnTo>
                    <a:pt x="18844" y="7988"/>
                  </a:lnTo>
                  <a:lnTo>
                    <a:pt x="18998" y="6369"/>
                  </a:lnTo>
                  <a:lnTo>
                    <a:pt x="19159" y="4767"/>
                  </a:lnTo>
                  <a:lnTo>
                    <a:pt x="19327" y="3166"/>
                  </a:lnTo>
                  <a:lnTo>
                    <a:pt x="19507" y="1583"/>
                  </a:lnTo>
                  <a:lnTo>
                    <a:pt x="19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-2038575" y="-10475900"/>
              <a:ext cx="1071750" cy="378725"/>
            </a:xfrm>
            <a:custGeom>
              <a:avLst/>
              <a:gdLst/>
              <a:ahLst/>
              <a:cxnLst/>
              <a:rect l="l" t="t" r="r" b="b"/>
              <a:pathLst>
                <a:path w="42870" h="15149" extrusionOk="0">
                  <a:moveTo>
                    <a:pt x="0" y="0"/>
                  </a:moveTo>
                  <a:lnTo>
                    <a:pt x="123" y="6958"/>
                  </a:lnTo>
                  <a:lnTo>
                    <a:pt x="180" y="10400"/>
                  </a:lnTo>
                  <a:lnTo>
                    <a:pt x="226" y="13842"/>
                  </a:lnTo>
                  <a:lnTo>
                    <a:pt x="2826" y="13602"/>
                  </a:lnTo>
                  <a:lnTo>
                    <a:pt x="5427" y="13400"/>
                  </a:lnTo>
                  <a:lnTo>
                    <a:pt x="8041" y="13253"/>
                  </a:lnTo>
                  <a:lnTo>
                    <a:pt x="10661" y="13124"/>
                  </a:lnTo>
                  <a:lnTo>
                    <a:pt x="13288" y="13032"/>
                  </a:lnTo>
                  <a:lnTo>
                    <a:pt x="15914" y="12977"/>
                  </a:lnTo>
                  <a:lnTo>
                    <a:pt x="18541" y="12977"/>
                  </a:lnTo>
                  <a:lnTo>
                    <a:pt x="19861" y="12995"/>
                  </a:lnTo>
                  <a:lnTo>
                    <a:pt x="21174" y="13013"/>
                  </a:lnTo>
                  <a:lnTo>
                    <a:pt x="22494" y="13050"/>
                  </a:lnTo>
                  <a:lnTo>
                    <a:pt x="23807" y="13105"/>
                  </a:lnTo>
                  <a:lnTo>
                    <a:pt x="25120" y="13161"/>
                  </a:lnTo>
                  <a:lnTo>
                    <a:pt x="26440" y="13234"/>
                  </a:lnTo>
                  <a:lnTo>
                    <a:pt x="27753" y="13326"/>
                  </a:lnTo>
                  <a:lnTo>
                    <a:pt x="29067" y="13418"/>
                  </a:lnTo>
                  <a:lnTo>
                    <a:pt x="30380" y="13529"/>
                  </a:lnTo>
                  <a:lnTo>
                    <a:pt x="31693" y="13658"/>
                  </a:lnTo>
                  <a:lnTo>
                    <a:pt x="33000" y="13786"/>
                  </a:lnTo>
                  <a:lnTo>
                    <a:pt x="34307" y="13934"/>
                  </a:lnTo>
                  <a:lnTo>
                    <a:pt x="35614" y="14099"/>
                  </a:lnTo>
                  <a:lnTo>
                    <a:pt x="36921" y="14283"/>
                  </a:lnTo>
                  <a:lnTo>
                    <a:pt x="38228" y="14467"/>
                  </a:lnTo>
                  <a:lnTo>
                    <a:pt x="39528" y="14688"/>
                  </a:lnTo>
                  <a:lnTo>
                    <a:pt x="40829" y="14909"/>
                  </a:lnTo>
                  <a:lnTo>
                    <a:pt x="42123" y="15148"/>
                  </a:lnTo>
                  <a:lnTo>
                    <a:pt x="42181" y="13308"/>
                  </a:lnTo>
                  <a:lnTo>
                    <a:pt x="42245" y="11486"/>
                  </a:lnTo>
                  <a:lnTo>
                    <a:pt x="42316" y="9663"/>
                  </a:lnTo>
                  <a:lnTo>
                    <a:pt x="42399" y="7860"/>
                  </a:lnTo>
                  <a:lnTo>
                    <a:pt x="42496" y="6074"/>
                  </a:lnTo>
                  <a:lnTo>
                    <a:pt x="42547" y="5191"/>
                  </a:lnTo>
                  <a:lnTo>
                    <a:pt x="42605" y="4307"/>
                  </a:lnTo>
                  <a:lnTo>
                    <a:pt x="42663" y="3424"/>
                  </a:lnTo>
                  <a:lnTo>
                    <a:pt x="42728" y="2559"/>
                  </a:lnTo>
                  <a:lnTo>
                    <a:pt x="42799" y="1694"/>
                  </a:lnTo>
                  <a:lnTo>
                    <a:pt x="42869" y="829"/>
                  </a:lnTo>
                  <a:lnTo>
                    <a:pt x="40191" y="958"/>
                  </a:lnTo>
                  <a:lnTo>
                    <a:pt x="37513" y="1050"/>
                  </a:lnTo>
                  <a:lnTo>
                    <a:pt x="34835" y="1123"/>
                  </a:lnTo>
                  <a:lnTo>
                    <a:pt x="32150" y="1160"/>
                  </a:lnTo>
                  <a:lnTo>
                    <a:pt x="29472" y="1197"/>
                  </a:lnTo>
                  <a:lnTo>
                    <a:pt x="26794" y="1197"/>
                  </a:lnTo>
                  <a:lnTo>
                    <a:pt x="24116" y="1160"/>
                  </a:lnTo>
                  <a:lnTo>
                    <a:pt x="21432" y="1123"/>
                  </a:lnTo>
                  <a:lnTo>
                    <a:pt x="18753" y="1050"/>
                  </a:lnTo>
                  <a:lnTo>
                    <a:pt x="16075" y="958"/>
                  </a:lnTo>
                  <a:lnTo>
                    <a:pt x="13391" y="847"/>
                  </a:lnTo>
                  <a:lnTo>
                    <a:pt x="10713" y="718"/>
                  </a:lnTo>
                  <a:lnTo>
                    <a:pt x="8035" y="571"/>
                  </a:lnTo>
                  <a:lnTo>
                    <a:pt x="5356" y="405"/>
                  </a:lnTo>
                  <a:lnTo>
                    <a:pt x="2678" y="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-2030050" y="-9943975"/>
              <a:ext cx="1041000" cy="666775"/>
            </a:xfrm>
            <a:custGeom>
              <a:avLst/>
              <a:gdLst/>
              <a:ahLst/>
              <a:cxnLst/>
              <a:rect l="l" t="t" r="r" b="b"/>
              <a:pathLst>
                <a:path w="41640" h="26671" extrusionOk="0">
                  <a:moveTo>
                    <a:pt x="41640" y="1"/>
                  </a:moveTo>
                  <a:lnTo>
                    <a:pt x="40359" y="369"/>
                  </a:lnTo>
                  <a:lnTo>
                    <a:pt x="39071" y="718"/>
                  </a:lnTo>
                  <a:lnTo>
                    <a:pt x="37784" y="1031"/>
                  </a:lnTo>
                  <a:lnTo>
                    <a:pt x="36490" y="1326"/>
                  </a:lnTo>
                  <a:lnTo>
                    <a:pt x="35196" y="1602"/>
                  </a:lnTo>
                  <a:lnTo>
                    <a:pt x="33902" y="1878"/>
                  </a:lnTo>
                  <a:lnTo>
                    <a:pt x="32601" y="2099"/>
                  </a:lnTo>
                  <a:lnTo>
                    <a:pt x="31301" y="2320"/>
                  </a:lnTo>
                  <a:lnTo>
                    <a:pt x="29994" y="2522"/>
                  </a:lnTo>
                  <a:lnTo>
                    <a:pt x="28687" y="2688"/>
                  </a:lnTo>
                  <a:lnTo>
                    <a:pt x="27380" y="2853"/>
                  </a:lnTo>
                  <a:lnTo>
                    <a:pt x="26073" y="2982"/>
                  </a:lnTo>
                  <a:lnTo>
                    <a:pt x="24767" y="3111"/>
                  </a:lnTo>
                  <a:lnTo>
                    <a:pt x="23453" y="3203"/>
                  </a:lnTo>
                  <a:lnTo>
                    <a:pt x="22140" y="3277"/>
                  </a:lnTo>
                  <a:lnTo>
                    <a:pt x="20833" y="3350"/>
                  </a:lnTo>
                  <a:lnTo>
                    <a:pt x="19520" y="3387"/>
                  </a:lnTo>
                  <a:lnTo>
                    <a:pt x="18206" y="3406"/>
                  </a:lnTo>
                  <a:lnTo>
                    <a:pt x="16900" y="3424"/>
                  </a:lnTo>
                  <a:lnTo>
                    <a:pt x="15586" y="3406"/>
                  </a:lnTo>
                  <a:lnTo>
                    <a:pt x="14279" y="3387"/>
                  </a:lnTo>
                  <a:lnTo>
                    <a:pt x="12973" y="3332"/>
                  </a:lnTo>
                  <a:lnTo>
                    <a:pt x="11666" y="3277"/>
                  </a:lnTo>
                  <a:lnTo>
                    <a:pt x="10359" y="3185"/>
                  </a:lnTo>
                  <a:lnTo>
                    <a:pt x="9052" y="3093"/>
                  </a:lnTo>
                  <a:lnTo>
                    <a:pt x="7752" y="2982"/>
                  </a:lnTo>
                  <a:lnTo>
                    <a:pt x="6458" y="2853"/>
                  </a:lnTo>
                  <a:lnTo>
                    <a:pt x="5157" y="2706"/>
                  </a:lnTo>
                  <a:lnTo>
                    <a:pt x="3863" y="2541"/>
                  </a:lnTo>
                  <a:lnTo>
                    <a:pt x="2576" y="2375"/>
                  </a:lnTo>
                  <a:lnTo>
                    <a:pt x="1288" y="2172"/>
                  </a:lnTo>
                  <a:lnTo>
                    <a:pt x="0" y="1970"/>
                  </a:lnTo>
                  <a:lnTo>
                    <a:pt x="33" y="4234"/>
                  </a:lnTo>
                  <a:lnTo>
                    <a:pt x="58" y="6498"/>
                  </a:lnTo>
                  <a:lnTo>
                    <a:pt x="97" y="11007"/>
                  </a:lnTo>
                  <a:lnTo>
                    <a:pt x="123" y="15517"/>
                  </a:lnTo>
                  <a:lnTo>
                    <a:pt x="142" y="20044"/>
                  </a:lnTo>
                  <a:lnTo>
                    <a:pt x="5267" y="20597"/>
                  </a:lnTo>
                  <a:lnTo>
                    <a:pt x="10397" y="21130"/>
                  </a:lnTo>
                  <a:lnTo>
                    <a:pt x="12966" y="21406"/>
                  </a:lnTo>
                  <a:lnTo>
                    <a:pt x="15535" y="21719"/>
                  </a:lnTo>
                  <a:lnTo>
                    <a:pt x="18103" y="22032"/>
                  </a:lnTo>
                  <a:lnTo>
                    <a:pt x="20672" y="22382"/>
                  </a:lnTo>
                  <a:lnTo>
                    <a:pt x="23234" y="22750"/>
                  </a:lnTo>
                  <a:lnTo>
                    <a:pt x="25803" y="23173"/>
                  </a:lnTo>
                  <a:lnTo>
                    <a:pt x="27084" y="23394"/>
                  </a:lnTo>
                  <a:lnTo>
                    <a:pt x="28365" y="23615"/>
                  </a:lnTo>
                  <a:lnTo>
                    <a:pt x="29653" y="23873"/>
                  </a:lnTo>
                  <a:lnTo>
                    <a:pt x="30934" y="24131"/>
                  </a:lnTo>
                  <a:lnTo>
                    <a:pt x="32209" y="24388"/>
                  </a:lnTo>
                  <a:lnTo>
                    <a:pt x="33490" y="24664"/>
                  </a:lnTo>
                  <a:lnTo>
                    <a:pt x="34771" y="24959"/>
                  </a:lnTo>
                  <a:lnTo>
                    <a:pt x="36046" y="25272"/>
                  </a:lnTo>
                  <a:lnTo>
                    <a:pt x="37327" y="25603"/>
                  </a:lnTo>
                  <a:lnTo>
                    <a:pt x="38601" y="25953"/>
                  </a:lnTo>
                  <a:lnTo>
                    <a:pt x="39876" y="26302"/>
                  </a:lnTo>
                  <a:lnTo>
                    <a:pt x="41151" y="26671"/>
                  </a:lnTo>
                  <a:lnTo>
                    <a:pt x="41408" y="16529"/>
                  </a:lnTo>
                  <a:lnTo>
                    <a:pt x="41453" y="14504"/>
                  </a:lnTo>
                  <a:lnTo>
                    <a:pt x="41485" y="12461"/>
                  </a:lnTo>
                  <a:lnTo>
                    <a:pt x="41537" y="8320"/>
                  </a:lnTo>
                  <a:lnTo>
                    <a:pt x="41582" y="4179"/>
                  </a:lnTo>
                  <a:lnTo>
                    <a:pt x="41608" y="2080"/>
                  </a:lnTo>
                  <a:lnTo>
                    <a:pt x="4164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-1674050" y="-17989150"/>
              <a:ext cx="576700" cy="1547950"/>
            </a:xfrm>
            <a:custGeom>
              <a:avLst/>
              <a:gdLst/>
              <a:ahLst/>
              <a:cxnLst/>
              <a:rect l="l" t="t" r="r" b="b"/>
              <a:pathLst>
                <a:path w="23068" h="61918" extrusionOk="0">
                  <a:moveTo>
                    <a:pt x="10462" y="7473"/>
                  </a:moveTo>
                  <a:lnTo>
                    <a:pt x="10694" y="7510"/>
                  </a:lnTo>
                  <a:lnTo>
                    <a:pt x="10932" y="7547"/>
                  </a:lnTo>
                  <a:lnTo>
                    <a:pt x="11164" y="7602"/>
                  </a:lnTo>
                  <a:lnTo>
                    <a:pt x="11402" y="7676"/>
                  </a:lnTo>
                  <a:lnTo>
                    <a:pt x="11640" y="7768"/>
                  </a:lnTo>
                  <a:lnTo>
                    <a:pt x="11878" y="7860"/>
                  </a:lnTo>
                  <a:lnTo>
                    <a:pt x="12117" y="7970"/>
                  </a:lnTo>
                  <a:lnTo>
                    <a:pt x="12355" y="8118"/>
                  </a:lnTo>
                  <a:lnTo>
                    <a:pt x="12587" y="8246"/>
                  </a:lnTo>
                  <a:lnTo>
                    <a:pt x="12825" y="8412"/>
                  </a:lnTo>
                  <a:lnTo>
                    <a:pt x="13063" y="8596"/>
                  </a:lnTo>
                  <a:lnTo>
                    <a:pt x="13301" y="8780"/>
                  </a:lnTo>
                  <a:lnTo>
                    <a:pt x="13533" y="8983"/>
                  </a:lnTo>
                  <a:lnTo>
                    <a:pt x="13771" y="9185"/>
                  </a:lnTo>
                  <a:lnTo>
                    <a:pt x="14003" y="9424"/>
                  </a:lnTo>
                  <a:lnTo>
                    <a:pt x="14235" y="9664"/>
                  </a:lnTo>
                  <a:lnTo>
                    <a:pt x="14466" y="9903"/>
                  </a:lnTo>
                  <a:lnTo>
                    <a:pt x="14698" y="10179"/>
                  </a:lnTo>
                  <a:lnTo>
                    <a:pt x="14930" y="10455"/>
                  </a:lnTo>
                  <a:lnTo>
                    <a:pt x="15155" y="10750"/>
                  </a:lnTo>
                  <a:lnTo>
                    <a:pt x="15381" y="11044"/>
                  </a:lnTo>
                  <a:lnTo>
                    <a:pt x="15606" y="11357"/>
                  </a:lnTo>
                  <a:lnTo>
                    <a:pt x="15831" y="11688"/>
                  </a:lnTo>
                  <a:lnTo>
                    <a:pt x="16050" y="12020"/>
                  </a:lnTo>
                  <a:lnTo>
                    <a:pt x="16269" y="12369"/>
                  </a:lnTo>
                  <a:lnTo>
                    <a:pt x="16481" y="12737"/>
                  </a:lnTo>
                  <a:lnTo>
                    <a:pt x="16694" y="13106"/>
                  </a:lnTo>
                  <a:lnTo>
                    <a:pt x="16630" y="13069"/>
                  </a:lnTo>
                  <a:lnTo>
                    <a:pt x="16565" y="13013"/>
                  </a:lnTo>
                  <a:lnTo>
                    <a:pt x="16436" y="12885"/>
                  </a:lnTo>
                  <a:lnTo>
                    <a:pt x="16308" y="12756"/>
                  </a:lnTo>
                  <a:lnTo>
                    <a:pt x="16179" y="12609"/>
                  </a:lnTo>
                  <a:lnTo>
                    <a:pt x="15954" y="12480"/>
                  </a:lnTo>
                  <a:lnTo>
                    <a:pt x="15728" y="12351"/>
                  </a:lnTo>
                  <a:lnTo>
                    <a:pt x="15503" y="12259"/>
                  </a:lnTo>
                  <a:lnTo>
                    <a:pt x="15278" y="12167"/>
                  </a:lnTo>
                  <a:lnTo>
                    <a:pt x="15052" y="12112"/>
                  </a:lnTo>
                  <a:lnTo>
                    <a:pt x="14827" y="12075"/>
                  </a:lnTo>
                  <a:lnTo>
                    <a:pt x="14602" y="12038"/>
                  </a:lnTo>
                  <a:lnTo>
                    <a:pt x="14383" y="12038"/>
                  </a:lnTo>
                  <a:lnTo>
                    <a:pt x="14157" y="12056"/>
                  </a:lnTo>
                  <a:lnTo>
                    <a:pt x="13932" y="12093"/>
                  </a:lnTo>
                  <a:lnTo>
                    <a:pt x="13713" y="12130"/>
                  </a:lnTo>
                  <a:lnTo>
                    <a:pt x="13488" y="12204"/>
                  </a:lnTo>
                  <a:lnTo>
                    <a:pt x="13269" y="12277"/>
                  </a:lnTo>
                  <a:lnTo>
                    <a:pt x="13050" y="12388"/>
                  </a:lnTo>
                  <a:lnTo>
                    <a:pt x="12831" y="12498"/>
                  </a:lnTo>
                  <a:lnTo>
                    <a:pt x="12619" y="12627"/>
                  </a:lnTo>
                  <a:lnTo>
                    <a:pt x="12406" y="12793"/>
                  </a:lnTo>
                  <a:lnTo>
                    <a:pt x="12187" y="12958"/>
                  </a:lnTo>
                  <a:lnTo>
                    <a:pt x="11981" y="13142"/>
                  </a:lnTo>
                  <a:lnTo>
                    <a:pt x="11769" y="13326"/>
                  </a:lnTo>
                  <a:lnTo>
                    <a:pt x="11563" y="13547"/>
                  </a:lnTo>
                  <a:lnTo>
                    <a:pt x="11357" y="13768"/>
                  </a:lnTo>
                  <a:lnTo>
                    <a:pt x="11151" y="14026"/>
                  </a:lnTo>
                  <a:lnTo>
                    <a:pt x="10951" y="14283"/>
                  </a:lnTo>
                  <a:lnTo>
                    <a:pt x="10752" y="14560"/>
                  </a:lnTo>
                  <a:lnTo>
                    <a:pt x="10559" y="14836"/>
                  </a:lnTo>
                  <a:lnTo>
                    <a:pt x="10359" y="15149"/>
                  </a:lnTo>
                  <a:lnTo>
                    <a:pt x="10172" y="15461"/>
                  </a:lnTo>
                  <a:lnTo>
                    <a:pt x="9979" y="15774"/>
                  </a:lnTo>
                  <a:lnTo>
                    <a:pt x="9799" y="16124"/>
                  </a:lnTo>
                  <a:lnTo>
                    <a:pt x="9612" y="16474"/>
                  </a:lnTo>
                  <a:lnTo>
                    <a:pt x="9432" y="16842"/>
                  </a:lnTo>
                  <a:lnTo>
                    <a:pt x="9258" y="17228"/>
                  </a:lnTo>
                  <a:lnTo>
                    <a:pt x="9084" y="17615"/>
                  </a:lnTo>
                  <a:lnTo>
                    <a:pt x="8917" y="18020"/>
                  </a:lnTo>
                  <a:lnTo>
                    <a:pt x="8750" y="18443"/>
                  </a:lnTo>
                  <a:lnTo>
                    <a:pt x="8589" y="18867"/>
                  </a:lnTo>
                  <a:lnTo>
                    <a:pt x="8428" y="19308"/>
                  </a:lnTo>
                  <a:lnTo>
                    <a:pt x="8273" y="19768"/>
                  </a:lnTo>
                  <a:lnTo>
                    <a:pt x="8125" y="20229"/>
                  </a:lnTo>
                  <a:lnTo>
                    <a:pt x="7977" y="20689"/>
                  </a:lnTo>
                  <a:lnTo>
                    <a:pt x="7836" y="21167"/>
                  </a:lnTo>
                  <a:lnTo>
                    <a:pt x="7700" y="21664"/>
                  </a:lnTo>
                  <a:lnTo>
                    <a:pt x="7565" y="22180"/>
                  </a:lnTo>
                  <a:lnTo>
                    <a:pt x="7436" y="22677"/>
                  </a:lnTo>
                  <a:lnTo>
                    <a:pt x="7314" y="23210"/>
                  </a:lnTo>
                  <a:lnTo>
                    <a:pt x="7192" y="23744"/>
                  </a:lnTo>
                  <a:lnTo>
                    <a:pt x="7076" y="24278"/>
                  </a:lnTo>
                  <a:lnTo>
                    <a:pt x="6966" y="24830"/>
                  </a:lnTo>
                  <a:lnTo>
                    <a:pt x="6863" y="25382"/>
                  </a:lnTo>
                  <a:lnTo>
                    <a:pt x="6767" y="25953"/>
                  </a:lnTo>
                  <a:lnTo>
                    <a:pt x="6670" y="26523"/>
                  </a:lnTo>
                  <a:lnTo>
                    <a:pt x="6580" y="27112"/>
                  </a:lnTo>
                  <a:lnTo>
                    <a:pt x="6496" y="27701"/>
                  </a:lnTo>
                  <a:lnTo>
                    <a:pt x="6419" y="28290"/>
                  </a:lnTo>
                  <a:lnTo>
                    <a:pt x="6348" y="28898"/>
                  </a:lnTo>
                  <a:lnTo>
                    <a:pt x="6284" y="29505"/>
                  </a:lnTo>
                  <a:lnTo>
                    <a:pt x="6226" y="30131"/>
                  </a:lnTo>
                  <a:lnTo>
                    <a:pt x="6168" y="30757"/>
                  </a:lnTo>
                  <a:lnTo>
                    <a:pt x="6123" y="31382"/>
                  </a:lnTo>
                  <a:lnTo>
                    <a:pt x="6078" y="32027"/>
                  </a:lnTo>
                  <a:lnTo>
                    <a:pt x="6046" y="32671"/>
                  </a:lnTo>
                  <a:lnTo>
                    <a:pt x="6014" y="33315"/>
                  </a:lnTo>
                  <a:lnTo>
                    <a:pt x="5994" y="33959"/>
                  </a:lnTo>
                  <a:lnTo>
                    <a:pt x="5975" y="34511"/>
                  </a:lnTo>
                  <a:lnTo>
                    <a:pt x="5962" y="35064"/>
                  </a:lnTo>
                  <a:lnTo>
                    <a:pt x="5956" y="35597"/>
                  </a:lnTo>
                  <a:lnTo>
                    <a:pt x="5956" y="36131"/>
                  </a:lnTo>
                  <a:lnTo>
                    <a:pt x="5956" y="36665"/>
                  </a:lnTo>
                  <a:lnTo>
                    <a:pt x="5956" y="37180"/>
                  </a:lnTo>
                  <a:lnTo>
                    <a:pt x="5969" y="37696"/>
                  </a:lnTo>
                  <a:lnTo>
                    <a:pt x="5975" y="38211"/>
                  </a:lnTo>
                  <a:lnTo>
                    <a:pt x="5994" y="38726"/>
                  </a:lnTo>
                  <a:lnTo>
                    <a:pt x="6014" y="39223"/>
                  </a:lnTo>
                  <a:lnTo>
                    <a:pt x="6039" y="39720"/>
                  </a:lnTo>
                  <a:lnTo>
                    <a:pt x="6065" y="40217"/>
                  </a:lnTo>
                  <a:lnTo>
                    <a:pt x="6130" y="41174"/>
                  </a:lnTo>
                  <a:lnTo>
                    <a:pt x="6207" y="42131"/>
                  </a:lnTo>
                  <a:lnTo>
                    <a:pt x="6303" y="43052"/>
                  </a:lnTo>
                  <a:lnTo>
                    <a:pt x="6406" y="43954"/>
                  </a:lnTo>
                  <a:lnTo>
                    <a:pt x="6522" y="44837"/>
                  </a:lnTo>
                  <a:lnTo>
                    <a:pt x="6651" y="45702"/>
                  </a:lnTo>
                  <a:lnTo>
                    <a:pt x="6793" y="46549"/>
                  </a:lnTo>
                  <a:lnTo>
                    <a:pt x="6947" y="47359"/>
                  </a:lnTo>
                  <a:lnTo>
                    <a:pt x="7108" y="48169"/>
                  </a:lnTo>
                  <a:lnTo>
                    <a:pt x="7282" y="48942"/>
                  </a:lnTo>
                  <a:lnTo>
                    <a:pt x="6954" y="48389"/>
                  </a:lnTo>
                  <a:lnTo>
                    <a:pt x="6638" y="47800"/>
                  </a:lnTo>
                  <a:lnTo>
                    <a:pt x="6329" y="47175"/>
                  </a:lnTo>
                  <a:lnTo>
                    <a:pt x="6033" y="46549"/>
                  </a:lnTo>
                  <a:lnTo>
                    <a:pt x="5743" y="45868"/>
                  </a:lnTo>
                  <a:lnTo>
                    <a:pt x="5460" y="45187"/>
                  </a:lnTo>
                  <a:lnTo>
                    <a:pt x="5196" y="44451"/>
                  </a:lnTo>
                  <a:lnTo>
                    <a:pt x="4939" y="43714"/>
                  </a:lnTo>
                  <a:lnTo>
                    <a:pt x="4694" y="42941"/>
                  </a:lnTo>
                  <a:lnTo>
                    <a:pt x="4462" y="42150"/>
                  </a:lnTo>
                  <a:lnTo>
                    <a:pt x="4353" y="41745"/>
                  </a:lnTo>
                  <a:lnTo>
                    <a:pt x="4243" y="41340"/>
                  </a:lnTo>
                  <a:lnTo>
                    <a:pt x="4140" y="40917"/>
                  </a:lnTo>
                  <a:lnTo>
                    <a:pt x="4037" y="40493"/>
                  </a:lnTo>
                  <a:lnTo>
                    <a:pt x="3941" y="40052"/>
                  </a:lnTo>
                  <a:lnTo>
                    <a:pt x="3851" y="39628"/>
                  </a:lnTo>
                  <a:lnTo>
                    <a:pt x="3760" y="39187"/>
                  </a:lnTo>
                  <a:lnTo>
                    <a:pt x="3670" y="38745"/>
                  </a:lnTo>
                  <a:lnTo>
                    <a:pt x="3587" y="38285"/>
                  </a:lnTo>
                  <a:lnTo>
                    <a:pt x="3509" y="37825"/>
                  </a:lnTo>
                  <a:lnTo>
                    <a:pt x="3439" y="37364"/>
                  </a:lnTo>
                  <a:lnTo>
                    <a:pt x="3368" y="36886"/>
                  </a:lnTo>
                  <a:lnTo>
                    <a:pt x="3297" y="36426"/>
                  </a:lnTo>
                  <a:lnTo>
                    <a:pt x="3233" y="35947"/>
                  </a:lnTo>
                  <a:lnTo>
                    <a:pt x="3175" y="35450"/>
                  </a:lnTo>
                  <a:lnTo>
                    <a:pt x="3123" y="34972"/>
                  </a:lnTo>
                  <a:lnTo>
                    <a:pt x="3072" y="34475"/>
                  </a:lnTo>
                  <a:lnTo>
                    <a:pt x="3027" y="33959"/>
                  </a:lnTo>
                  <a:lnTo>
                    <a:pt x="2988" y="33462"/>
                  </a:lnTo>
                  <a:lnTo>
                    <a:pt x="2949" y="32947"/>
                  </a:lnTo>
                  <a:lnTo>
                    <a:pt x="2917" y="32432"/>
                  </a:lnTo>
                  <a:lnTo>
                    <a:pt x="2891" y="31916"/>
                  </a:lnTo>
                  <a:lnTo>
                    <a:pt x="2866" y="31382"/>
                  </a:lnTo>
                  <a:lnTo>
                    <a:pt x="2853" y="30867"/>
                  </a:lnTo>
                  <a:lnTo>
                    <a:pt x="2833" y="30315"/>
                  </a:lnTo>
                  <a:lnTo>
                    <a:pt x="2827" y="29781"/>
                  </a:lnTo>
                  <a:lnTo>
                    <a:pt x="2827" y="29247"/>
                  </a:lnTo>
                  <a:lnTo>
                    <a:pt x="2827" y="28695"/>
                  </a:lnTo>
                  <a:lnTo>
                    <a:pt x="2833" y="28143"/>
                  </a:lnTo>
                  <a:lnTo>
                    <a:pt x="2846" y="27572"/>
                  </a:lnTo>
                  <a:lnTo>
                    <a:pt x="2866" y="27020"/>
                  </a:lnTo>
                  <a:lnTo>
                    <a:pt x="2885" y="26450"/>
                  </a:lnTo>
                  <a:lnTo>
                    <a:pt x="2911" y="25879"/>
                  </a:lnTo>
                  <a:lnTo>
                    <a:pt x="2949" y="25309"/>
                  </a:lnTo>
                  <a:lnTo>
                    <a:pt x="2988" y="24720"/>
                  </a:lnTo>
                  <a:lnTo>
                    <a:pt x="3027" y="24131"/>
                  </a:lnTo>
                  <a:lnTo>
                    <a:pt x="3078" y="23542"/>
                  </a:lnTo>
                  <a:lnTo>
                    <a:pt x="3136" y="22953"/>
                  </a:lnTo>
                  <a:lnTo>
                    <a:pt x="3194" y="22364"/>
                  </a:lnTo>
                  <a:lnTo>
                    <a:pt x="3265" y="21756"/>
                  </a:lnTo>
                  <a:lnTo>
                    <a:pt x="3336" y="21149"/>
                  </a:lnTo>
                  <a:lnTo>
                    <a:pt x="3413" y="20541"/>
                  </a:lnTo>
                  <a:lnTo>
                    <a:pt x="3496" y="19934"/>
                  </a:lnTo>
                  <a:lnTo>
                    <a:pt x="3593" y="19327"/>
                  </a:lnTo>
                  <a:lnTo>
                    <a:pt x="3702" y="18627"/>
                  </a:lnTo>
                  <a:lnTo>
                    <a:pt x="3818" y="17965"/>
                  </a:lnTo>
                  <a:lnTo>
                    <a:pt x="3941" y="17320"/>
                  </a:lnTo>
                  <a:lnTo>
                    <a:pt x="4063" y="16695"/>
                  </a:lnTo>
                  <a:lnTo>
                    <a:pt x="4198" y="16106"/>
                  </a:lnTo>
                  <a:lnTo>
                    <a:pt x="4333" y="15517"/>
                  </a:lnTo>
                  <a:lnTo>
                    <a:pt x="4475" y="14965"/>
                  </a:lnTo>
                  <a:lnTo>
                    <a:pt x="4623" y="14431"/>
                  </a:lnTo>
                  <a:lnTo>
                    <a:pt x="4778" y="13915"/>
                  </a:lnTo>
                  <a:lnTo>
                    <a:pt x="4932" y="13418"/>
                  </a:lnTo>
                  <a:lnTo>
                    <a:pt x="5093" y="12958"/>
                  </a:lnTo>
                  <a:lnTo>
                    <a:pt x="5260" y="12498"/>
                  </a:lnTo>
                  <a:lnTo>
                    <a:pt x="5434" y="12075"/>
                  </a:lnTo>
                  <a:lnTo>
                    <a:pt x="5608" y="11670"/>
                  </a:lnTo>
                  <a:lnTo>
                    <a:pt x="5788" y="11283"/>
                  </a:lnTo>
                  <a:lnTo>
                    <a:pt x="5969" y="10915"/>
                  </a:lnTo>
                  <a:lnTo>
                    <a:pt x="6155" y="10566"/>
                  </a:lnTo>
                  <a:lnTo>
                    <a:pt x="6342" y="10234"/>
                  </a:lnTo>
                  <a:lnTo>
                    <a:pt x="6535" y="9921"/>
                  </a:lnTo>
                  <a:lnTo>
                    <a:pt x="6735" y="9627"/>
                  </a:lnTo>
                  <a:lnTo>
                    <a:pt x="6934" y="9351"/>
                  </a:lnTo>
                  <a:lnTo>
                    <a:pt x="7134" y="9111"/>
                  </a:lnTo>
                  <a:lnTo>
                    <a:pt x="7340" y="8872"/>
                  </a:lnTo>
                  <a:lnTo>
                    <a:pt x="7552" y="8670"/>
                  </a:lnTo>
                  <a:lnTo>
                    <a:pt x="7765" y="8467"/>
                  </a:lnTo>
                  <a:lnTo>
                    <a:pt x="7977" y="8283"/>
                  </a:lnTo>
                  <a:lnTo>
                    <a:pt x="8190" y="8136"/>
                  </a:lnTo>
                  <a:lnTo>
                    <a:pt x="8409" y="7989"/>
                  </a:lnTo>
                  <a:lnTo>
                    <a:pt x="8634" y="7860"/>
                  </a:lnTo>
                  <a:lnTo>
                    <a:pt x="8853" y="7749"/>
                  </a:lnTo>
                  <a:lnTo>
                    <a:pt x="9078" y="7657"/>
                  </a:lnTo>
                  <a:lnTo>
                    <a:pt x="9303" y="7584"/>
                  </a:lnTo>
                  <a:lnTo>
                    <a:pt x="9535" y="7529"/>
                  </a:lnTo>
                  <a:lnTo>
                    <a:pt x="9767" y="7492"/>
                  </a:lnTo>
                  <a:lnTo>
                    <a:pt x="9992" y="7473"/>
                  </a:lnTo>
                  <a:close/>
                  <a:moveTo>
                    <a:pt x="14402" y="23578"/>
                  </a:moveTo>
                  <a:lnTo>
                    <a:pt x="14550" y="23597"/>
                  </a:lnTo>
                  <a:lnTo>
                    <a:pt x="14692" y="23615"/>
                  </a:lnTo>
                  <a:lnTo>
                    <a:pt x="14833" y="23634"/>
                  </a:lnTo>
                  <a:lnTo>
                    <a:pt x="14981" y="23689"/>
                  </a:lnTo>
                  <a:lnTo>
                    <a:pt x="15123" y="23744"/>
                  </a:lnTo>
                  <a:lnTo>
                    <a:pt x="15265" y="23836"/>
                  </a:lnTo>
                  <a:lnTo>
                    <a:pt x="15413" y="23928"/>
                  </a:lnTo>
                  <a:lnTo>
                    <a:pt x="15554" y="24020"/>
                  </a:lnTo>
                  <a:lnTo>
                    <a:pt x="15696" y="24149"/>
                  </a:lnTo>
                  <a:lnTo>
                    <a:pt x="15844" y="24296"/>
                  </a:lnTo>
                  <a:lnTo>
                    <a:pt x="15986" y="24443"/>
                  </a:lnTo>
                  <a:lnTo>
                    <a:pt x="16127" y="24609"/>
                  </a:lnTo>
                  <a:lnTo>
                    <a:pt x="16269" y="24812"/>
                  </a:lnTo>
                  <a:lnTo>
                    <a:pt x="16475" y="25106"/>
                  </a:lnTo>
                  <a:lnTo>
                    <a:pt x="16675" y="25437"/>
                  </a:lnTo>
                  <a:lnTo>
                    <a:pt x="16868" y="25787"/>
                  </a:lnTo>
                  <a:lnTo>
                    <a:pt x="17054" y="26174"/>
                  </a:lnTo>
                  <a:lnTo>
                    <a:pt x="17235" y="26560"/>
                  </a:lnTo>
                  <a:lnTo>
                    <a:pt x="17415" y="26983"/>
                  </a:lnTo>
                  <a:lnTo>
                    <a:pt x="17582" y="27425"/>
                  </a:lnTo>
                  <a:lnTo>
                    <a:pt x="17743" y="27885"/>
                  </a:lnTo>
                  <a:lnTo>
                    <a:pt x="17891" y="28364"/>
                  </a:lnTo>
                  <a:lnTo>
                    <a:pt x="18039" y="28861"/>
                  </a:lnTo>
                  <a:lnTo>
                    <a:pt x="18181" y="29376"/>
                  </a:lnTo>
                  <a:lnTo>
                    <a:pt x="18310" y="29892"/>
                  </a:lnTo>
                  <a:lnTo>
                    <a:pt x="18432" y="30444"/>
                  </a:lnTo>
                  <a:lnTo>
                    <a:pt x="18548" y="30996"/>
                  </a:lnTo>
                  <a:lnTo>
                    <a:pt x="18657" y="31567"/>
                  </a:lnTo>
                  <a:lnTo>
                    <a:pt x="18754" y="32156"/>
                  </a:lnTo>
                  <a:lnTo>
                    <a:pt x="18844" y="32745"/>
                  </a:lnTo>
                  <a:lnTo>
                    <a:pt x="18928" y="33333"/>
                  </a:lnTo>
                  <a:lnTo>
                    <a:pt x="18999" y="33959"/>
                  </a:lnTo>
                  <a:lnTo>
                    <a:pt x="19063" y="34567"/>
                  </a:lnTo>
                  <a:lnTo>
                    <a:pt x="19115" y="35192"/>
                  </a:lnTo>
                  <a:lnTo>
                    <a:pt x="19166" y="35837"/>
                  </a:lnTo>
                  <a:lnTo>
                    <a:pt x="19198" y="36481"/>
                  </a:lnTo>
                  <a:lnTo>
                    <a:pt x="19224" y="37107"/>
                  </a:lnTo>
                  <a:lnTo>
                    <a:pt x="19243" y="37769"/>
                  </a:lnTo>
                  <a:lnTo>
                    <a:pt x="19250" y="38413"/>
                  </a:lnTo>
                  <a:lnTo>
                    <a:pt x="19243" y="39058"/>
                  </a:lnTo>
                  <a:lnTo>
                    <a:pt x="19230" y="39720"/>
                  </a:lnTo>
                  <a:lnTo>
                    <a:pt x="19211" y="40365"/>
                  </a:lnTo>
                  <a:lnTo>
                    <a:pt x="19172" y="41027"/>
                  </a:lnTo>
                  <a:lnTo>
                    <a:pt x="19127" y="41671"/>
                  </a:lnTo>
                  <a:lnTo>
                    <a:pt x="19069" y="42316"/>
                  </a:lnTo>
                  <a:lnTo>
                    <a:pt x="19024" y="42776"/>
                  </a:lnTo>
                  <a:lnTo>
                    <a:pt x="18973" y="43254"/>
                  </a:lnTo>
                  <a:lnTo>
                    <a:pt x="18915" y="43696"/>
                  </a:lnTo>
                  <a:lnTo>
                    <a:pt x="18857" y="44138"/>
                  </a:lnTo>
                  <a:lnTo>
                    <a:pt x="18793" y="44579"/>
                  </a:lnTo>
                  <a:lnTo>
                    <a:pt x="18722" y="45003"/>
                  </a:lnTo>
                  <a:lnTo>
                    <a:pt x="18651" y="45426"/>
                  </a:lnTo>
                  <a:lnTo>
                    <a:pt x="18574" y="45831"/>
                  </a:lnTo>
                  <a:lnTo>
                    <a:pt x="18497" y="46236"/>
                  </a:lnTo>
                  <a:lnTo>
                    <a:pt x="18413" y="46622"/>
                  </a:lnTo>
                  <a:lnTo>
                    <a:pt x="18329" y="47009"/>
                  </a:lnTo>
                  <a:lnTo>
                    <a:pt x="18239" y="47377"/>
                  </a:lnTo>
                  <a:lnTo>
                    <a:pt x="18142" y="47745"/>
                  </a:lnTo>
                  <a:lnTo>
                    <a:pt x="18046" y="48113"/>
                  </a:lnTo>
                  <a:lnTo>
                    <a:pt x="17949" y="48463"/>
                  </a:lnTo>
                  <a:lnTo>
                    <a:pt x="17846" y="48794"/>
                  </a:lnTo>
                  <a:lnTo>
                    <a:pt x="17737" y="49126"/>
                  </a:lnTo>
                  <a:lnTo>
                    <a:pt x="17634" y="49457"/>
                  </a:lnTo>
                  <a:lnTo>
                    <a:pt x="17518" y="49770"/>
                  </a:lnTo>
                  <a:lnTo>
                    <a:pt x="17409" y="50083"/>
                  </a:lnTo>
                  <a:lnTo>
                    <a:pt x="17170" y="50672"/>
                  </a:lnTo>
                  <a:lnTo>
                    <a:pt x="16926" y="51242"/>
                  </a:lnTo>
                  <a:lnTo>
                    <a:pt x="16675" y="51776"/>
                  </a:lnTo>
                  <a:lnTo>
                    <a:pt x="16411" y="52273"/>
                  </a:lnTo>
                  <a:lnTo>
                    <a:pt x="16140" y="52752"/>
                  </a:lnTo>
                  <a:lnTo>
                    <a:pt x="15870" y="53193"/>
                  </a:lnTo>
                  <a:lnTo>
                    <a:pt x="15825" y="53120"/>
                  </a:lnTo>
                  <a:lnTo>
                    <a:pt x="15780" y="53046"/>
                  </a:lnTo>
                  <a:lnTo>
                    <a:pt x="15741" y="52972"/>
                  </a:lnTo>
                  <a:lnTo>
                    <a:pt x="15715" y="52954"/>
                  </a:lnTo>
                  <a:lnTo>
                    <a:pt x="15696" y="52954"/>
                  </a:lnTo>
                  <a:lnTo>
                    <a:pt x="15175" y="52494"/>
                  </a:lnTo>
                  <a:lnTo>
                    <a:pt x="14653" y="51979"/>
                  </a:lnTo>
                  <a:lnTo>
                    <a:pt x="14396" y="51721"/>
                  </a:lnTo>
                  <a:lnTo>
                    <a:pt x="14138" y="51426"/>
                  </a:lnTo>
                  <a:lnTo>
                    <a:pt x="13881" y="51132"/>
                  </a:lnTo>
                  <a:lnTo>
                    <a:pt x="13623" y="50819"/>
                  </a:lnTo>
                  <a:lnTo>
                    <a:pt x="13372" y="50506"/>
                  </a:lnTo>
                  <a:lnTo>
                    <a:pt x="13121" y="50156"/>
                  </a:lnTo>
                  <a:lnTo>
                    <a:pt x="12876" y="49807"/>
                  </a:lnTo>
                  <a:lnTo>
                    <a:pt x="12638" y="49439"/>
                  </a:lnTo>
                  <a:lnTo>
                    <a:pt x="12400" y="49052"/>
                  </a:lnTo>
                  <a:lnTo>
                    <a:pt x="12175" y="48629"/>
                  </a:lnTo>
                  <a:lnTo>
                    <a:pt x="11949" y="48205"/>
                  </a:lnTo>
                  <a:lnTo>
                    <a:pt x="11737" y="47745"/>
                  </a:lnTo>
                  <a:lnTo>
                    <a:pt x="11531" y="47285"/>
                  </a:lnTo>
                  <a:lnTo>
                    <a:pt x="11331" y="46788"/>
                  </a:lnTo>
                  <a:lnTo>
                    <a:pt x="11138" y="46273"/>
                  </a:lnTo>
                  <a:lnTo>
                    <a:pt x="10958" y="45739"/>
                  </a:lnTo>
                  <a:lnTo>
                    <a:pt x="10790" y="45168"/>
                  </a:lnTo>
                  <a:lnTo>
                    <a:pt x="10630" y="44579"/>
                  </a:lnTo>
                  <a:lnTo>
                    <a:pt x="10481" y="43972"/>
                  </a:lnTo>
                  <a:lnTo>
                    <a:pt x="10411" y="43659"/>
                  </a:lnTo>
                  <a:lnTo>
                    <a:pt x="10346" y="43328"/>
                  </a:lnTo>
                  <a:lnTo>
                    <a:pt x="10282" y="42997"/>
                  </a:lnTo>
                  <a:lnTo>
                    <a:pt x="10224" y="42665"/>
                  </a:lnTo>
                  <a:lnTo>
                    <a:pt x="10166" y="42316"/>
                  </a:lnTo>
                  <a:lnTo>
                    <a:pt x="10115" y="41966"/>
                  </a:lnTo>
                  <a:lnTo>
                    <a:pt x="10063" y="41616"/>
                  </a:lnTo>
                  <a:lnTo>
                    <a:pt x="10018" y="41248"/>
                  </a:lnTo>
                  <a:lnTo>
                    <a:pt x="9979" y="40861"/>
                  </a:lnTo>
                  <a:lnTo>
                    <a:pt x="9941" y="40493"/>
                  </a:lnTo>
                  <a:lnTo>
                    <a:pt x="9902" y="40107"/>
                  </a:lnTo>
                  <a:lnTo>
                    <a:pt x="9870" y="39702"/>
                  </a:lnTo>
                  <a:lnTo>
                    <a:pt x="9844" y="39297"/>
                  </a:lnTo>
                  <a:lnTo>
                    <a:pt x="9825" y="38892"/>
                  </a:lnTo>
                  <a:lnTo>
                    <a:pt x="9806" y="38469"/>
                  </a:lnTo>
                  <a:lnTo>
                    <a:pt x="9786" y="38045"/>
                  </a:lnTo>
                  <a:lnTo>
                    <a:pt x="9780" y="37604"/>
                  </a:lnTo>
                  <a:lnTo>
                    <a:pt x="9773" y="37162"/>
                  </a:lnTo>
                  <a:lnTo>
                    <a:pt x="9773" y="36720"/>
                  </a:lnTo>
                  <a:lnTo>
                    <a:pt x="9773" y="36278"/>
                  </a:lnTo>
                  <a:lnTo>
                    <a:pt x="9786" y="35855"/>
                  </a:lnTo>
                  <a:lnTo>
                    <a:pt x="9799" y="35432"/>
                  </a:lnTo>
                  <a:lnTo>
                    <a:pt x="9825" y="35008"/>
                  </a:lnTo>
                  <a:lnTo>
                    <a:pt x="9844" y="34585"/>
                  </a:lnTo>
                  <a:lnTo>
                    <a:pt x="9876" y="34162"/>
                  </a:lnTo>
                  <a:lnTo>
                    <a:pt x="9909" y="33757"/>
                  </a:lnTo>
                  <a:lnTo>
                    <a:pt x="9947" y="33352"/>
                  </a:lnTo>
                  <a:lnTo>
                    <a:pt x="9992" y="32947"/>
                  </a:lnTo>
                  <a:lnTo>
                    <a:pt x="10037" y="32560"/>
                  </a:lnTo>
                  <a:lnTo>
                    <a:pt x="10095" y="32174"/>
                  </a:lnTo>
                  <a:lnTo>
                    <a:pt x="10147" y="31787"/>
                  </a:lnTo>
                  <a:lnTo>
                    <a:pt x="10211" y="31401"/>
                  </a:lnTo>
                  <a:lnTo>
                    <a:pt x="10269" y="31033"/>
                  </a:lnTo>
                  <a:lnTo>
                    <a:pt x="10340" y="30665"/>
                  </a:lnTo>
                  <a:lnTo>
                    <a:pt x="10411" y="30315"/>
                  </a:lnTo>
                  <a:lnTo>
                    <a:pt x="10488" y="29965"/>
                  </a:lnTo>
                  <a:lnTo>
                    <a:pt x="10565" y="29616"/>
                  </a:lnTo>
                  <a:lnTo>
                    <a:pt x="10649" y="29284"/>
                  </a:lnTo>
                  <a:lnTo>
                    <a:pt x="10733" y="28953"/>
                  </a:lnTo>
                  <a:lnTo>
                    <a:pt x="10823" y="28640"/>
                  </a:lnTo>
                  <a:lnTo>
                    <a:pt x="10913" y="28327"/>
                  </a:lnTo>
                  <a:lnTo>
                    <a:pt x="11009" y="28014"/>
                  </a:lnTo>
                  <a:lnTo>
                    <a:pt x="11106" y="27720"/>
                  </a:lnTo>
                  <a:lnTo>
                    <a:pt x="11209" y="27425"/>
                  </a:lnTo>
                  <a:lnTo>
                    <a:pt x="11312" y="27149"/>
                  </a:lnTo>
                  <a:lnTo>
                    <a:pt x="11421" y="26873"/>
                  </a:lnTo>
                  <a:lnTo>
                    <a:pt x="11531" y="26615"/>
                  </a:lnTo>
                  <a:lnTo>
                    <a:pt x="11640" y="26358"/>
                  </a:lnTo>
                  <a:lnTo>
                    <a:pt x="11756" y="26118"/>
                  </a:lnTo>
                  <a:lnTo>
                    <a:pt x="11872" y="25879"/>
                  </a:lnTo>
                  <a:lnTo>
                    <a:pt x="11988" y="25658"/>
                  </a:lnTo>
                  <a:lnTo>
                    <a:pt x="12110" y="25456"/>
                  </a:lnTo>
                  <a:lnTo>
                    <a:pt x="12233" y="25253"/>
                  </a:lnTo>
                  <a:lnTo>
                    <a:pt x="12361" y="25051"/>
                  </a:lnTo>
                  <a:lnTo>
                    <a:pt x="12484" y="24867"/>
                  </a:lnTo>
                  <a:lnTo>
                    <a:pt x="12612" y="24701"/>
                  </a:lnTo>
                  <a:lnTo>
                    <a:pt x="12748" y="24554"/>
                  </a:lnTo>
                  <a:lnTo>
                    <a:pt x="12876" y="24407"/>
                  </a:lnTo>
                  <a:lnTo>
                    <a:pt x="13012" y="24259"/>
                  </a:lnTo>
                  <a:lnTo>
                    <a:pt x="13147" y="24131"/>
                  </a:lnTo>
                  <a:lnTo>
                    <a:pt x="13282" y="24020"/>
                  </a:lnTo>
                  <a:lnTo>
                    <a:pt x="13417" y="23928"/>
                  </a:lnTo>
                  <a:lnTo>
                    <a:pt x="13559" y="23836"/>
                  </a:lnTo>
                  <a:lnTo>
                    <a:pt x="13694" y="23762"/>
                  </a:lnTo>
                  <a:lnTo>
                    <a:pt x="13836" y="23707"/>
                  </a:lnTo>
                  <a:lnTo>
                    <a:pt x="13977" y="23652"/>
                  </a:lnTo>
                  <a:lnTo>
                    <a:pt x="14119" y="23615"/>
                  </a:lnTo>
                  <a:lnTo>
                    <a:pt x="14260" y="23597"/>
                  </a:lnTo>
                  <a:lnTo>
                    <a:pt x="14402" y="23578"/>
                  </a:lnTo>
                  <a:close/>
                  <a:moveTo>
                    <a:pt x="10108" y="1"/>
                  </a:moveTo>
                  <a:lnTo>
                    <a:pt x="9876" y="19"/>
                  </a:lnTo>
                  <a:lnTo>
                    <a:pt x="9651" y="37"/>
                  </a:lnTo>
                  <a:lnTo>
                    <a:pt x="9426" y="74"/>
                  </a:lnTo>
                  <a:lnTo>
                    <a:pt x="9200" y="111"/>
                  </a:lnTo>
                  <a:lnTo>
                    <a:pt x="8975" y="166"/>
                  </a:lnTo>
                  <a:lnTo>
                    <a:pt x="8750" y="240"/>
                  </a:lnTo>
                  <a:lnTo>
                    <a:pt x="8531" y="313"/>
                  </a:lnTo>
                  <a:lnTo>
                    <a:pt x="8306" y="406"/>
                  </a:lnTo>
                  <a:lnTo>
                    <a:pt x="8087" y="516"/>
                  </a:lnTo>
                  <a:lnTo>
                    <a:pt x="7868" y="626"/>
                  </a:lnTo>
                  <a:lnTo>
                    <a:pt x="7649" y="755"/>
                  </a:lnTo>
                  <a:lnTo>
                    <a:pt x="7430" y="902"/>
                  </a:lnTo>
                  <a:lnTo>
                    <a:pt x="7218" y="1050"/>
                  </a:lnTo>
                  <a:lnTo>
                    <a:pt x="7005" y="1215"/>
                  </a:lnTo>
                  <a:lnTo>
                    <a:pt x="6793" y="1399"/>
                  </a:lnTo>
                  <a:lnTo>
                    <a:pt x="6580" y="1583"/>
                  </a:lnTo>
                  <a:lnTo>
                    <a:pt x="6374" y="1786"/>
                  </a:lnTo>
                  <a:lnTo>
                    <a:pt x="6168" y="2007"/>
                  </a:lnTo>
                  <a:lnTo>
                    <a:pt x="5962" y="2246"/>
                  </a:lnTo>
                  <a:lnTo>
                    <a:pt x="5763" y="2485"/>
                  </a:lnTo>
                  <a:lnTo>
                    <a:pt x="5563" y="2743"/>
                  </a:lnTo>
                  <a:lnTo>
                    <a:pt x="5363" y="3019"/>
                  </a:lnTo>
                  <a:lnTo>
                    <a:pt x="5170" y="3295"/>
                  </a:lnTo>
                  <a:lnTo>
                    <a:pt x="4977" y="3590"/>
                  </a:lnTo>
                  <a:lnTo>
                    <a:pt x="4784" y="3903"/>
                  </a:lnTo>
                  <a:lnTo>
                    <a:pt x="4597" y="4234"/>
                  </a:lnTo>
                  <a:lnTo>
                    <a:pt x="4411" y="4565"/>
                  </a:lnTo>
                  <a:lnTo>
                    <a:pt x="4230" y="4915"/>
                  </a:lnTo>
                  <a:lnTo>
                    <a:pt x="4050" y="5283"/>
                  </a:lnTo>
                  <a:lnTo>
                    <a:pt x="3870" y="5651"/>
                  </a:lnTo>
                  <a:lnTo>
                    <a:pt x="3696" y="6056"/>
                  </a:lnTo>
                  <a:lnTo>
                    <a:pt x="3522" y="6461"/>
                  </a:lnTo>
                  <a:lnTo>
                    <a:pt x="3355" y="6884"/>
                  </a:lnTo>
                  <a:lnTo>
                    <a:pt x="3194" y="7326"/>
                  </a:lnTo>
                  <a:lnTo>
                    <a:pt x="3033" y="7768"/>
                  </a:lnTo>
                  <a:lnTo>
                    <a:pt x="2872" y="8228"/>
                  </a:lnTo>
                  <a:lnTo>
                    <a:pt x="2718" y="8707"/>
                  </a:lnTo>
                  <a:lnTo>
                    <a:pt x="2563" y="9203"/>
                  </a:lnTo>
                  <a:lnTo>
                    <a:pt x="2415" y="9719"/>
                  </a:lnTo>
                  <a:lnTo>
                    <a:pt x="2273" y="10234"/>
                  </a:lnTo>
                  <a:lnTo>
                    <a:pt x="2132" y="10786"/>
                  </a:lnTo>
                  <a:lnTo>
                    <a:pt x="1990" y="11339"/>
                  </a:lnTo>
                  <a:lnTo>
                    <a:pt x="1855" y="11891"/>
                  </a:lnTo>
                  <a:lnTo>
                    <a:pt x="1726" y="12443"/>
                  </a:lnTo>
                  <a:lnTo>
                    <a:pt x="1604" y="12995"/>
                  </a:lnTo>
                  <a:lnTo>
                    <a:pt x="1481" y="13547"/>
                  </a:lnTo>
                  <a:lnTo>
                    <a:pt x="1372" y="14099"/>
                  </a:lnTo>
                  <a:lnTo>
                    <a:pt x="1263" y="14652"/>
                  </a:lnTo>
                  <a:lnTo>
                    <a:pt x="1153" y="15204"/>
                  </a:lnTo>
                  <a:lnTo>
                    <a:pt x="1057" y="15756"/>
                  </a:lnTo>
                  <a:lnTo>
                    <a:pt x="960" y="16308"/>
                  </a:lnTo>
                  <a:lnTo>
                    <a:pt x="870" y="16860"/>
                  </a:lnTo>
                  <a:lnTo>
                    <a:pt x="786" y="17412"/>
                  </a:lnTo>
                  <a:lnTo>
                    <a:pt x="702" y="17965"/>
                  </a:lnTo>
                  <a:lnTo>
                    <a:pt x="625" y="18517"/>
                  </a:lnTo>
                  <a:lnTo>
                    <a:pt x="554" y="19069"/>
                  </a:lnTo>
                  <a:lnTo>
                    <a:pt x="490" y="19621"/>
                  </a:lnTo>
                  <a:lnTo>
                    <a:pt x="426" y="20173"/>
                  </a:lnTo>
                  <a:lnTo>
                    <a:pt x="368" y="20726"/>
                  </a:lnTo>
                  <a:lnTo>
                    <a:pt x="316" y="21278"/>
                  </a:lnTo>
                  <a:lnTo>
                    <a:pt x="265" y="21830"/>
                  </a:lnTo>
                  <a:lnTo>
                    <a:pt x="220" y="22382"/>
                  </a:lnTo>
                  <a:lnTo>
                    <a:pt x="181" y="22916"/>
                  </a:lnTo>
                  <a:lnTo>
                    <a:pt x="142" y="23468"/>
                  </a:lnTo>
                  <a:lnTo>
                    <a:pt x="110" y="24020"/>
                  </a:lnTo>
                  <a:lnTo>
                    <a:pt x="84" y="24554"/>
                  </a:lnTo>
                  <a:lnTo>
                    <a:pt x="59" y="25106"/>
                  </a:lnTo>
                  <a:lnTo>
                    <a:pt x="39" y="25658"/>
                  </a:lnTo>
                  <a:lnTo>
                    <a:pt x="27" y="26192"/>
                  </a:lnTo>
                  <a:lnTo>
                    <a:pt x="14" y="26726"/>
                  </a:lnTo>
                  <a:lnTo>
                    <a:pt x="7" y="27278"/>
                  </a:lnTo>
                  <a:lnTo>
                    <a:pt x="1" y="27812"/>
                  </a:lnTo>
                  <a:lnTo>
                    <a:pt x="1" y="28346"/>
                  </a:lnTo>
                  <a:lnTo>
                    <a:pt x="7" y="28879"/>
                  </a:lnTo>
                  <a:lnTo>
                    <a:pt x="14" y="29413"/>
                  </a:lnTo>
                  <a:lnTo>
                    <a:pt x="27" y="29947"/>
                  </a:lnTo>
                  <a:lnTo>
                    <a:pt x="59" y="30996"/>
                  </a:lnTo>
                  <a:lnTo>
                    <a:pt x="110" y="32045"/>
                  </a:lnTo>
                  <a:lnTo>
                    <a:pt x="175" y="33076"/>
                  </a:lnTo>
                  <a:lnTo>
                    <a:pt x="252" y="34107"/>
                  </a:lnTo>
                  <a:lnTo>
                    <a:pt x="348" y="35137"/>
                  </a:lnTo>
                  <a:lnTo>
                    <a:pt x="451" y="36150"/>
                  </a:lnTo>
                  <a:lnTo>
                    <a:pt x="574" y="37143"/>
                  </a:lnTo>
                  <a:lnTo>
                    <a:pt x="709" y="38119"/>
                  </a:lnTo>
                  <a:lnTo>
                    <a:pt x="851" y="39095"/>
                  </a:lnTo>
                  <a:lnTo>
                    <a:pt x="1012" y="40070"/>
                  </a:lnTo>
                  <a:lnTo>
                    <a:pt x="1179" y="41009"/>
                  </a:lnTo>
                  <a:lnTo>
                    <a:pt x="1359" y="41947"/>
                  </a:lnTo>
                  <a:lnTo>
                    <a:pt x="1552" y="42868"/>
                  </a:lnTo>
                  <a:lnTo>
                    <a:pt x="1758" y="43770"/>
                  </a:lnTo>
                  <a:lnTo>
                    <a:pt x="1971" y="44653"/>
                  </a:lnTo>
                  <a:lnTo>
                    <a:pt x="2202" y="45518"/>
                  </a:lnTo>
                  <a:lnTo>
                    <a:pt x="2434" y="46383"/>
                  </a:lnTo>
                  <a:lnTo>
                    <a:pt x="2685" y="47211"/>
                  </a:lnTo>
                  <a:lnTo>
                    <a:pt x="2936" y="48040"/>
                  </a:lnTo>
                  <a:lnTo>
                    <a:pt x="3200" y="48831"/>
                  </a:lnTo>
                  <a:lnTo>
                    <a:pt x="3477" y="49604"/>
                  </a:lnTo>
                  <a:lnTo>
                    <a:pt x="3760" y="50377"/>
                  </a:lnTo>
                  <a:lnTo>
                    <a:pt x="4050" y="51113"/>
                  </a:lnTo>
                  <a:lnTo>
                    <a:pt x="4353" y="51831"/>
                  </a:lnTo>
                  <a:lnTo>
                    <a:pt x="4662" y="52512"/>
                  </a:lnTo>
                  <a:lnTo>
                    <a:pt x="4977" y="53193"/>
                  </a:lnTo>
                  <a:lnTo>
                    <a:pt x="5299" y="53838"/>
                  </a:lnTo>
                  <a:lnTo>
                    <a:pt x="5627" y="54463"/>
                  </a:lnTo>
                  <a:lnTo>
                    <a:pt x="5962" y="55071"/>
                  </a:lnTo>
                  <a:lnTo>
                    <a:pt x="6303" y="55641"/>
                  </a:lnTo>
                  <a:lnTo>
                    <a:pt x="6657" y="56193"/>
                  </a:lnTo>
                  <a:lnTo>
                    <a:pt x="7012" y="56709"/>
                  </a:lnTo>
                  <a:lnTo>
                    <a:pt x="7372" y="57206"/>
                  </a:lnTo>
                  <a:lnTo>
                    <a:pt x="7733" y="57684"/>
                  </a:lnTo>
                  <a:lnTo>
                    <a:pt x="8106" y="58126"/>
                  </a:lnTo>
                  <a:lnTo>
                    <a:pt x="8479" y="58531"/>
                  </a:lnTo>
                  <a:lnTo>
                    <a:pt x="8859" y="58918"/>
                  </a:lnTo>
                  <a:lnTo>
                    <a:pt x="9239" y="59286"/>
                  </a:lnTo>
                  <a:lnTo>
                    <a:pt x="9625" y="59599"/>
                  </a:lnTo>
                  <a:lnTo>
                    <a:pt x="10012" y="59893"/>
                  </a:lnTo>
                  <a:lnTo>
                    <a:pt x="10404" y="60151"/>
                  </a:lnTo>
                  <a:lnTo>
                    <a:pt x="10803" y="60390"/>
                  </a:lnTo>
                  <a:lnTo>
                    <a:pt x="11203" y="60574"/>
                  </a:lnTo>
                  <a:lnTo>
                    <a:pt x="11602" y="60740"/>
                  </a:lnTo>
                  <a:lnTo>
                    <a:pt x="12001" y="60869"/>
                  </a:lnTo>
                  <a:lnTo>
                    <a:pt x="12406" y="60961"/>
                  </a:lnTo>
                  <a:lnTo>
                    <a:pt x="12439" y="61108"/>
                  </a:lnTo>
                  <a:lnTo>
                    <a:pt x="12484" y="61237"/>
                  </a:lnTo>
                  <a:lnTo>
                    <a:pt x="12535" y="61366"/>
                  </a:lnTo>
                  <a:lnTo>
                    <a:pt x="12593" y="61458"/>
                  </a:lnTo>
                  <a:lnTo>
                    <a:pt x="12651" y="61550"/>
                  </a:lnTo>
                  <a:lnTo>
                    <a:pt x="12715" y="61605"/>
                  </a:lnTo>
                  <a:lnTo>
                    <a:pt x="12786" y="61660"/>
                  </a:lnTo>
                  <a:lnTo>
                    <a:pt x="12863" y="61697"/>
                  </a:lnTo>
                  <a:lnTo>
                    <a:pt x="13140" y="61807"/>
                  </a:lnTo>
                  <a:lnTo>
                    <a:pt x="13417" y="61881"/>
                  </a:lnTo>
                  <a:lnTo>
                    <a:pt x="13700" y="61918"/>
                  </a:lnTo>
                  <a:lnTo>
                    <a:pt x="13977" y="61918"/>
                  </a:lnTo>
                  <a:lnTo>
                    <a:pt x="14248" y="61899"/>
                  </a:lnTo>
                  <a:lnTo>
                    <a:pt x="14524" y="61862"/>
                  </a:lnTo>
                  <a:lnTo>
                    <a:pt x="14795" y="61789"/>
                  </a:lnTo>
                  <a:lnTo>
                    <a:pt x="15065" y="61697"/>
                  </a:lnTo>
                  <a:lnTo>
                    <a:pt x="15123" y="61715"/>
                  </a:lnTo>
                  <a:lnTo>
                    <a:pt x="15175" y="61752"/>
                  </a:lnTo>
                  <a:lnTo>
                    <a:pt x="15220" y="61770"/>
                  </a:lnTo>
                  <a:lnTo>
                    <a:pt x="15265" y="61789"/>
                  </a:lnTo>
                  <a:lnTo>
                    <a:pt x="15393" y="61807"/>
                  </a:lnTo>
                  <a:lnTo>
                    <a:pt x="15516" y="61789"/>
                  </a:lnTo>
                  <a:lnTo>
                    <a:pt x="15625" y="61752"/>
                  </a:lnTo>
                  <a:lnTo>
                    <a:pt x="15741" y="61678"/>
                  </a:lnTo>
                  <a:lnTo>
                    <a:pt x="15844" y="61605"/>
                  </a:lnTo>
                  <a:lnTo>
                    <a:pt x="15941" y="61494"/>
                  </a:lnTo>
                  <a:lnTo>
                    <a:pt x="16037" y="61366"/>
                  </a:lnTo>
                  <a:lnTo>
                    <a:pt x="16127" y="61218"/>
                  </a:lnTo>
                  <a:lnTo>
                    <a:pt x="16430" y="60997"/>
                  </a:lnTo>
                  <a:lnTo>
                    <a:pt x="16733" y="60740"/>
                  </a:lnTo>
                  <a:lnTo>
                    <a:pt x="17029" y="60464"/>
                  </a:lnTo>
                  <a:lnTo>
                    <a:pt x="17325" y="60151"/>
                  </a:lnTo>
                  <a:lnTo>
                    <a:pt x="17615" y="59819"/>
                  </a:lnTo>
                  <a:lnTo>
                    <a:pt x="17898" y="59451"/>
                  </a:lnTo>
                  <a:lnTo>
                    <a:pt x="18181" y="59065"/>
                  </a:lnTo>
                  <a:lnTo>
                    <a:pt x="18458" y="58641"/>
                  </a:lnTo>
                  <a:lnTo>
                    <a:pt x="18735" y="58200"/>
                  </a:lnTo>
                  <a:lnTo>
                    <a:pt x="18999" y="57740"/>
                  </a:lnTo>
                  <a:lnTo>
                    <a:pt x="19263" y="57243"/>
                  </a:lnTo>
                  <a:lnTo>
                    <a:pt x="19514" y="56709"/>
                  </a:lnTo>
                  <a:lnTo>
                    <a:pt x="19765" y="56175"/>
                  </a:lnTo>
                  <a:lnTo>
                    <a:pt x="20009" y="55605"/>
                  </a:lnTo>
                  <a:lnTo>
                    <a:pt x="20241" y="55016"/>
                  </a:lnTo>
                  <a:lnTo>
                    <a:pt x="20473" y="54408"/>
                  </a:lnTo>
                  <a:lnTo>
                    <a:pt x="20692" y="53764"/>
                  </a:lnTo>
                  <a:lnTo>
                    <a:pt x="20904" y="53101"/>
                  </a:lnTo>
                  <a:lnTo>
                    <a:pt x="21110" y="52420"/>
                  </a:lnTo>
                  <a:lnTo>
                    <a:pt x="21310" y="51721"/>
                  </a:lnTo>
                  <a:lnTo>
                    <a:pt x="21497" y="51003"/>
                  </a:lnTo>
                  <a:lnTo>
                    <a:pt x="21677" y="50267"/>
                  </a:lnTo>
                  <a:lnTo>
                    <a:pt x="21844" y="49494"/>
                  </a:lnTo>
                  <a:lnTo>
                    <a:pt x="22005" y="48721"/>
                  </a:lnTo>
                  <a:lnTo>
                    <a:pt x="22153" y="47911"/>
                  </a:lnTo>
                  <a:lnTo>
                    <a:pt x="22295" y="47101"/>
                  </a:lnTo>
                  <a:lnTo>
                    <a:pt x="22424" y="46254"/>
                  </a:lnTo>
                  <a:lnTo>
                    <a:pt x="22546" y="45408"/>
                  </a:lnTo>
                  <a:lnTo>
                    <a:pt x="22655" y="44543"/>
                  </a:lnTo>
                  <a:lnTo>
                    <a:pt x="22752" y="43641"/>
                  </a:lnTo>
                  <a:lnTo>
                    <a:pt x="22836" y="42739"/>
                  </a:lnTo>
                  <a:lnTo>
                    <a:pt x="22906" y="41819"/>
                  </a:lnTo>
                  <a:lnTo>
                    <a:pt x="22939" y="41358"/>
                  </a:lnTo>
                  <a:lnTo>
                    <a:pt x="22964" y="40898"/>
                  </a:lnTo>
                  <a:lnTo>
                    <a:pt x="22984" y="40438"/>
                  </a:lnTo>
                  <a:lnTo>
                    <a:pt x="23003" y="39960"/>
                  </a:lnTo>
                  <a:lnTo>
                    <a:pt x="23016" y="39499"/>
                  </a:lnTo>
                  <a:lnTo>
                    <a:pt x="23022" y="39039"/>
                  </a:lnTo>
                  <a:lnTo>
                    <a:pt x="23029" y="38082"/>
                  </a:lnTo>
                  <a:lnTo>
                    <a:pt x="23022" y="37143"/>
                  </a:lnTo>
                  <a:lnTo>
                    <a:pt x="23003" y="36205"/>
                  </a:lnTo>
                  <a:lnTo>
                    <a:pt x="22977" y="35248"/>
                  </a:lnTo>
                  <a:lnTo>
                    <a:pt x="22939" y="34291"/>
                  </a:lnTo>
                  <a:lnTo>
                    <a:pt x="22971" y="33628"/>
                  </a:lnTo>
                  <a:lnTo>
                    <a:pt x="23003" y="32965"/>
                  </a:lnTo>
                  <a:lnTo>
                    <a:pt x="23029" y="32303"/>
                  </a:lnTo>
                  <a:lnTo>
                    <a:pt x="23048" y="31640"/>
                  </a:lnTo>
                  <a:lnTo>
                    <a:pt x="23061" y="30996"/>
                  </a:lnTo>
                  <a:lnTo>
                    <a:pt x="23067" y="30333"/>
                  </a:lnTo>
                  <a:lnTo>
                    <a:pt x="23067" y="29689"/>
                  </a:lnTo>
                  <a:lnTo>
                    <a:pt x="23061" y="29063"/>
                  </a:lnTo>
                  <a:lnTo>
                    <a:pt x="23048" y="28419"/>
                  </a:lnTo>
                  <a:lnTo>
                    <a:pt x="23029" y="27793"/>
                  </a:lnTo>
                  <a:lnTo>
                    <a:pt x="23003" y="27168"/>
                  </a:lnTo>
                  <a:lnTo>
                    <a:pt x="22971" y="26542"/>
                  </a:lnTo>
                  <a:lnTo>
                    <a:pt x="22939" y="25934"/>
                  </a:lnTo>
                  <a:lnTo>
                    <a:pt x="22894" y="25309"/>
                  </a:lnTo>
                  <a:lnTo>
                    <a:pt x="22848" y="24720"/>
                  </a:lnTo>
                  <a:lnTo>
                    <a:pt x="22797" y="24112"/>
                  </a:lnTo>
                  <a:lnTo>
                    <a:pt x="22739" y="23523"/>
                  </a:lnTo>
                  <a:lnTo>
                    <a:pt x="22681" y="22916"/>
                  </a:lnTo>
                  <a:lnTo>
                    <a:pt x="22610" y="22345"/>
                  </a:lnTo>
                  <a:lnTo>
                    <a:pt x="22539" y="21756"/>
                  </a:lnTo>
                  <a:lnTo>
                    <a:pt x="22462" y="21186"/>
                  </a:lnTo>
                  <a:lnTo>
                    <a:pt x="22378" y="20615"/>
                  </a:lnTo>
                  <a:lnTo>
                    <a:pt x="22288" y="20063"/>
                  </a:lnTo>
                  <a:lnTo>
                    <a:pt x="22198" y="19492"/>
                  </a:lnTo>
                  <a:lnTo>
                    <a:pt x="22102" y="18940"/>
                  </a:lnTo>
                  <a:lnTo>
                    <a:pt x="21999" y="18406"/>
                  </a:lnTo>
                  <a:lnTo>
                    <a:pt x="21889" y="17873"/>
                  </a:lnTo>
                  <a:lnTo>
                    <a:pt x="21780" y="17339"/>
                  </a:lnTo>
                  <a:lnTo>
                    <a:pt x="21664" y="16805"/>
                  </a:lnTo>
                  <a:lnTo>
                    <a:pt x="21548" y="16290"/>
                  </a:lnTo>
                  <a:lnTo>
                    <a:pt x="21426" y="15774"/>
                  </a:lnTo>
                  <a:lnTo>
                    <a:pt x="21297" y="15277"/>
                  </a:lnTo>
                  <a:lnTo>
                    <a:pt x="21168" y="14762"/>
                  </a:lnTo>
                  <a:lnTo>
                    <a:pt x="21033" y="14283"/>
                  </a:lnTo>
                  <a:lnTo>
                    <a:pt x="20891" y="13787"/>
                  </a:lnTo>
                  <a:lnTo>
                    <a:pt x="20750" y="13308"/>
                  </a:lnTo>
                  <a:lnTo>
                    <a:pt x="20602" y="12829"/>
                  </a:lnTo>
                  <a:lnTo>
                    <a:pt x="20454" y="12369"/>
                  </a:lnTo>
                  <a:lnTo>
                    <a:pt x="20299" y="11909"/>
                  </a:lnTo>
                  <a:lnTo>
                    <a:pt x="20138" y="11467"/>
                  </a:lnTo>
                  <a:lnTo>
                    <a:pt x="19977" y="11026"/>
                  </a:lnTo>
                  <a:lnTo>
                    <a:pt x="19816" y="10584"/>
                  </a:lnTo>
                  <a:lnTo>
                    <a:pt x="19649" y="10161"/>
                  </a:lnTo>
                  <a:lnTo>
                    <a:pt x="19475" y="9737"/>
                  </a:lnTo>
                  <a:lnTo>
                    <a:pt x="19301" y="9314"/>
                  </a:lnTo>
                  <a:lnTo>
                    <a:pt x="19127" y="8909"/>
                  </a:lnTo>
                  <a:lnTo>
                    <a:pt x="18947" y="8522"/>
                  </a:lnTo>
                  <a:lnTo>
                    <a:pt x="18767" y="8118"/>
                  </a:lnTo>
                  <a:lnTo>
                    <a:pt x="18394" y="7363"/>
                  </a:lnTo>
                  <a:lnTo>
                    <a:pt x="18007" y="6645"/>
                  </a:lnTo>
                  <a:lnTo>
                    <a:pt x="17615" y="5946"/>
                  </a:lnTo>
                  <a:lnTo>
                    <a:pt x="17215" y="5301"/>
                  </a:lnTo>
                  <a:lnTo>
                    <a:pt x="16810" y="4676"/>
                  </a:lnTo>
                  <a:lnTo>
                    <a:pt x="16391" y="4087"/>
                  </a:lnTo>
                  <a:lnTo>
                    <a:pt x="15966" y="3535"/>
                  </a:lnTo>
                  <a:lnTo>
                    <a:pt x="15535" y="3038"/>
                  </a:lnTo>
                  <a:lnTo>
                    <a:pt x="15097" y="2559"/>
                  </a:lnTo>
                  <a:lnTo>
                    <a:pt x="14660" y="2117"/>
                  </a:lnTo>
                  <a:lnTo>
                    <a:pt x="14209" y="1712"/>
                  </a:lnTo>
                  <a:lnTo>
                    <a:pt x="13758" y="1363"/>
                  </a:lnTo>
                  <a:lnTo>
                    <a:pt x="13308" y="1050"/>
                  </a:lnTo>
                  <a:lnTo>
                    <a:pt x="12851" y="774"/>
                  </a:lnTo>
                  <a:lnTo>
                    <a:pt x="12393" y="534"/>
                  </a:lnTo>
                  <a:lnTo>
                    <a:pt x="11936" y="332"/>
                  </a:lnTo>
                  <a:lnTo>
                    <a:pt x="11479" y="185"/>
                  </a:lnTo>
                  <a:lnTo>
                    <a:pt x="11022" y="93"/>
                  </a:lnTo>
                  <a:lnTo>
                    <a:pt x="10790" y="56"/>
                  </a:lnTo>
                  <a:lnTo>
                    <a:pt x="10565" y="19"/>
                  </a:lnTo>
                  <a:lnTo>
                    <a:pt x="10333" y="19"/>
                  </a:lnTo>
                  <a:lnTo>
                    <a:pt x="1010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-1603400" y="-17802325"/>
              <a:ext cx="346700" cy="1036725"/>
            </a:xfrm>
            <a:custGeom>
              <a:avLst/>
              <a:gdLst/>
              <a:ahLst/>
              <a:cxnLst/>
              <a:rect l="l" t="t" r="r" b="b"/>
              <a:pathLst>
                <a:path w="13868" h="41469" extrusionOk="0">
                  <a:moveTo>
                    <a:pt x="7166" y="0"/>
                  </a:moveTo>
                  <a:lnTo>
                    <a:pt x="6941" y="19"/>
                  </a:lnTo>
                  <a:lnTo>
                    <a:pt x="6709" y="56"/>
                  </a:lnTo>
                  <a:lnTo>
                    <a:pt x="6477" y="111"/>
                  </a:lnTo>
                  <a:lnTo>
                    <a:pt x="6252" y="184"/>
                  </a:lnTo>
                  <a:lnTo>
                    <a:pt x="6027" y="276"/>
                  </a:lnTo>
                  <a:lnTo>
                    <a:pt x="5808" y="387"/>
                  </a:lnTo>
                  <a:lnTo>
                    <a:pt x="5583" y="516"/>
                  </a:lnTo>
                  <a:lnTo>
                    <a:pt x="5364" y="663"/>
                  </a:lnTo>
                  <a:lnTo>
                    <a:pt x="5151" y="810"/>
                  </a:lnTo>
                  <a:lnTo>
                    <a:pt x="4939" y="994"/>
                  </a:lnTo>
                  <a:lnTo>
                    <a:pt x="4726" y="1197"/>
                  </a:lnTo>
                  <a:lnTo>
                    <a:pt x="4514" y="1399"/>
                  </a:lnTo>
                  <a:lnTo>
                    <a:pt x="4308" y="1638"/>
                  </a:lnTo>
                  <a:lnTo>
                    <a:pt x="4108" y="1878"/>
                  </a:lnTo>
                  <a:lnTo>
                    <a:pt x="3909" y="2154"/>
                  </a:lnTo>
                  <a:lnTo>
                    <a:pt x="3709" y="2448"/>
                  </a:lnTo>
                  <a:lnTo>
                    <a:pt x="3516" y="2761"/>
                  </a:lnTo>
                  <a:lnTo>
                    <a:pt x="3329" y="3093"/>
                  </a:lnTo>
                  <a:lnTo>
                    <a:pt x="3143" y="3442"/>
                  </a:lnTo>
                  <a:lnTo>
                    <a:pt x="2962" y="3810"/>
                  </a:lnTo>
                  <a:lnTo>
                    <a:pt x="2782" y="4197"/>
                  </a:lnTo>
                  <a:lnTo>
                    <a:pt x="2608" y="4602"/>
                  </a:lnTo>
                  <a:lnTo>
                    <a:pt x="2434" y="5025"/>
                  </a:lnTo>
                  <a:lnTo>
                    <a:pt x="2267" y="5485"/>
                  </a:lnTo>
                  <a:lnTo>
                    <a:pt x="2106" y="5945"/>
                  </a:lnTo>
                  <a:lnTo>
                    <a:pt x="1952" y="6442"/>
                  </a:lnTo>
                  <a:lnTo>
                    <a:pt x="1797" y="6958"/>
                  </a:lnTo>
                  <a:lnTo>
                    <a:pt x="1649" y="7492"/>
                  </a:lnTo>
                  <a:lnTo>
                    <a:pt x="1507" y="8044"/>
                  </a:lnTo>
                  <a:lnTo>
                    <a:pt x="1372" y="8633"/>
                  </a:lnTo>
                  <a:lnTo>
                    <a:pt x="1237" y="9222"/>
                  </a:lnTo>
                  <a:lnTo>
                    <a:pt x="1115" y="9847"/>
                  </a:lnTo>
                  <a:lnTo>
                    <a:pt x="992" y="10492"/>
                  </a:lnTo>
                  <a:lnTo>
                    <a:pt x="876" y="11154"/>
                  </a:lnTo>
                  <a:lnTo>
                    <a:pt x="767" y="11854"/>
                  </a:lnTo>
                  <a:lnTo>
                    <a:pt x="670" y="12461"/>
                  </a:lnTo>
                  <a:lnTo>
                    <a:pt x="587" y="13068"/>
                  </a:lnTo>
                  <a:lnTo>
                    <a:pt x="510" y="13676"/>
                  </a:lnTo>
                  <a:lnTo>
                    <a:pt x="439" y="14283"/>
                  </a:lnTo>
                  <a:lnTo>
                    <a:pt x="368" y="14891"/>
                  </a:lnTo>
                  <a:lnTo>
                    <a:pt x="310" y="15480"/>
                  </a:lnTo>
                  <a:lnTo>
                    <a:pt x="252" y="16069"/>
                  </a:lnTo>
                  <a:lnTo>
                    <a:pt x="201" y="16658"/>
                  </a:lnTo>
                  <a:lnTo>
                    <a:pt x="162" y="17247"/>
                  </a:lnTo>
                  <a:lnTo>
                    <a:pt x="123" y="17836"/>
                  </a:lnTo>
                  <a:lnTo>
                    <a:pt x="85" y="18406"/>
                  </a:lnTo>
                  <a:lnTo>
                    <a:pt x="59" y="18977"/>
                  </a:lnTo>
                  <a:lnTo>
                    <a:pt x="40" y="19547"/>
                  </a:lnTo>
                  <a:lnTo>
                    <a:pt x="20" y="20099"/>
                  </a:lnTo>
                  <a:lnTo>
                    <a:pt x="7" y="20670"/>
                  </a:lnTo>
                  <a:lnTo>
                    <a:pt x="1" y="21222"/>
                  </a:lnTo>
                  <a:lnTo>
                    <a:pt x="1" y="21774"/>
                  </a:lnTo>
                  <a:lnTo>
                    <a:pt x="1" y="22308"/>
                  </a:lnTo>
                  <a:lnTo>
                    <a:pt x="7" y="22842"/>
                  </a:lnTo>
                  <a:lnTo>
                    <a:pt x="27" y="23394"/>
                  </a:lnTo>
                  <a:lnTo>
                    <a:pt x="40" y="23909"/>
                  </a:lnTo>
                  <a:lnTo>
                    <a:pt x="65" y="24443"/>
                  </a:lnTo>
                  <a:lnTo>
                    <a:pt x="91" y="24959"/>
                  </a:lnTo>
                  <a:lnTo>
                    <a:pt x="123" y="25474"/>
                  </a:lnTo>
                  <a:lnTo>
                    <a:pt x="162" y="25989"/>
                  </a:lnTo>
                  <a:lnTo>
                    <a:pt x="201" y="26486"/>
                  </a:lnTo>
                  <a:lnTo>
                    <a:pt x="246" y="27002"/>
                  </a:lnTo>
                  <a:lnTo>
                    <a:pt x="297" y="27499"/>
                  </a:lnTo>
                  <a:lnTo>
                    <a:pt x="349" y="27977"/>
                  </a:lnTo>
                  <a:lnTo>
                    <a:pt x="407" y="28474"/>
                  </a:lnTo>
                  <a:lnTo>
                    <a:pt x="471" y="28953"/>
                  </a:lnTo>
                  <a:lnTo>
                    <a:pt x="542" y="29413"/>
                  </a:lnTo>
                  <a:lnTo>
                    <a:pt x="613" y="29891"/>
                  </a:lnTo>
                  <a:lnTo>
                    <a:pt x="683" y="30352"/>
                  </a:lnTo>
                  <a:lnTo>
                    <a:pt x="761" y="30812"/>
                  </a:lnTo>
                  <a:lnTo>
                    <a:pt x="844" y="31272"/>
                  </a:lnTo>
                  <a:lnTo>
                    <a:pt x="934" y="31714"/>
                  </a:lnTo>
                  <a:lnTo>
                    <a:pt x="1025" y="32155"/>
                  </a:lnTo>
                  <a:lnTo>
                    <a:pt x="1115" y="32579"/>
                  </a:lnTo>
                  <a:lnTo>
                    <a:pt x="1211" y="33020"/>
                  </a:lnTo>
                  <a:lnTo>
                    <a:pt x="1314" y="33444"/>
                  </a:lnTo>
                  <a:lnTo>
                    <a:pt x="1417" y="33867"/>
                  </a:lnTo>
                  <a:lnTo>
                    <a:pt x="1527" y="34272"/>
                  </a:lnTo>
                  <a:lnTo>
                    <a:pt x="1636" y="34677"/>
                  </a:lnTo>
                  <a:lnTo>
                    <a:pt x="1868" y="35468"/>
                  </a:lnTo>
                  <a:lnTo>
                    <a:pt x="2113" y="36241"/>
                  </a:lnTo>
                  <a:lnTo>
                    <a:pt x="2370" y="36978"/>
                  </a:lnTo>
                  <a:lnTo>
                    <a:pt x="2634" y="37714"/>
                  </a:lnTo>
                  <a:lnTo>
                    <a:pt x="2917" y="38395"/>
                  </a:lnTo>
                  <a:lnTo>
                    <a:pt x="3207" y="39076"/>
                  </a:lnTo>
                  <a:lnTo>
                    <a:pt x="3503" y="39702"/>
                  </a:lnTo>
                  <a:lnTo>
                    <a:pt x="3812" y="40327"/>
                  </a:lnTo>
                  <a:lnTo>
                    <a:pt x="4128" y="40916"/>
                  </a:lnTo>
                  <a:lnTo>
                    <a:pt x="4456" y="41469"/>
                  </a:lnTo>
                  <a:lnTo>
                    <a:pt x="4282" y="40696"/>
                  </a:lnTo>
                  <a:lnTo>
                    <a:pt x="4121" y="39886"/>
                  </a:lnTo>
                  <a:lnTo>
                    <a:pt x="3967" y="39076"/>
                  </a:lnTo>
                  <a:lnTo>
                    <a:pt x="3825" y="38229"/>
                  </a:lnTo>
                  <a:lnTo>
                    <a:pt x="3696" y="37364"/>
                  </a:lnTo>
                  <a:lnTo>
                    <a:pt x="3580" y="36481"/>
                  </a:lnTo>
                  <a:lnTo>
                    <a:pt x="3477" y="35579"/>
                  </a:lnTo>
                  <a:lnTo>
                    <a:pt x="3381" y="34658"/>
                  </a:lnTo>
                  <a:lnTo>
                    <a:pt x="3304" y="33701"/>
                  </a:lnTo>
                  <a:lnTo>
                    <a:pt x="3239" y="32744"/>
                  </a:lnTo>
                  <a:lnTo>
                    <a:pt x="3213" y="32247"/>
                  </a:lnTo>
                  <a:lnTo>
                    <a:pt x="3188" y="31750"/>
                  </a:lnTo>
                  <a:lnTo>
                    <a:pt x="3168" y="31253"/>
                  </a:lnTo>
                  <a:lnTo>
                    <a:pt x="3149" y="30738"/>
                  </a:lnTo>
                  <a:lnTo>
                    <a:pt x="3143" y="30223"/>
                  </a:lnTo>
                  <a:lnTo>
                    <a:pt x="3130" y="29707"/>
                  </a:lnTo>
                  <a:lnTo>
                    <a:pt x="3130" y="29192"/>
                  </a:lnTo>
                  <a:lnTo>
                    <a:pt x="3130" y="28658"/>
                  </a:lnTo>
                  <a:lnTo>
                    <a:pt x="3130" y="28124"/>
                  </a:lnTo>
                  <a:lnTo>
                    <a:pt x="3136" y="27591"/>
                  </a:lnTo>
                  <a:lnTo>
                    <a:pt x="3149" y="27038"/>
                  </a:lnTo>
                  <a:lnTo>
                    <a:pt x="3168" y="26486"/>
                  </a:lnTo>
                  <a:lnTo>
                    <a:pt x="3188" y="25842"/>
                  </a:lnTo>
                  <a:lnTo>
                    <a:pt x="3220" y="25198"/>
                  </a:lnTo>
                  <a:lnTo>
                    <a:pt x="3252" y="24554"/>
                  </a:lnTo>
                  <a:lnTo>
                    <a:pt x="3297" y="23909"/>
                  </a:lnTo>
                  <a:lnTo>
                    <a:pt x="3342" y="23284"/>
                  </a:lnTo>
                  <a:lnTo>
                    <a:pt x="3400" y="22658"/>
                  </a:lnTo>
                  <a:lnTo>
                    <a:pt x="3458" y="22032"/>
                  </a:lnTo>
                  <a:lnTo>
                    <a:pt x="3522" y="21425"/>
                  </a:lnTo>
                  <a:lnTo>
                    <a:pt x="3593" y="20817"/>
                  </a:lnTo>
                  <a:lnTo>
                    <a:pt x="3670" y="20228"/>
                  </a:lnTo>
                  <a:lnTo>
                    <a:pt x="3754" y="19639"/>
                  </a:lnTo>
                  <a:lnTo>
                    <a:pt x="3844" y="19050"/>
                  </a:lnTo>
                  <a:lnTo>
                    <a:pt x="3941" y="18480"/>
                  </a:lnTo>
                  <a:lnTo>
                    <a:pt x="4037" y="17909"/>
                  </a:lnTo>
                  <a:lnTo>
                    <a:pt x="4140" y="17357"/>
                  </a:lnTo>
                  <a:lnTo>
                    <a:pt x="4250" y="16805"/>
                  </a:lnTo>
                  <a:lnTo>
                    <a:pt x="4366" y="16271"/>
                  </a:lnTo>
                  <a:lnTo>
                    <a:pt x="4488" y="15737"/>
                  </a:lnTo>
                  <a:lnTo>
                    <a:pt x="4610" y="15204"/>
                  </a:lnTo>
                  <a:lnTo>
                    <a:pt x="4739" y="14707"/>
                  </a:lnTo>
                  <a:lnTo>
                    <a:pt x="4874" y="14191"/>
                  </a:lnTo>
                  <a:lnTo>
                    <a:pt x="5010" y="13694"/>
                  </a:lnTo>
                  <a:lnTo>
                    <a:pt x="5151" y="13216"/>
                  </a:lnTo>
                  <a:lnTo>
                    <a:pt x="5299" y="12756"/>
                  </a:lnTo>
                  <a:lnTo>
                    <a:pt x="5447" y="12295"/>
                  </a:lnTo>
                  <a:lnTo>
                    <a:pt x="5602" y="11835"/>
                  </a:lnTo>
                  <a:lnTo>
                    <a:pt x="5763" y="11394"/>
                  </a:lnTo>
                  <a:lnTo>
                    <a:pt x="5924" y="10970"/>
                  </a:lnTo>
                  <a:lnTo>
                    <a:pt x="6091" y="10547"/>
                  </a:lnTo>
                  <a:lnTo>
                    <a:pt x="6258" y="10142"/>
                  </a:lnTo>
                  <a:lnTo>
                    <a:pt x="6432" y="9755"/>
                  </a:lnTo>
                  <a:lnTo>
                    <a:pt x="6606" y="9369"/>
                  </a:lnTo>
                  <a:lnTo>
                    <a:pt x="6786" y="9001"/>
                  </a:lnTo>
                  <a:lnTo>
                    <a:pt x="6973" y="8651"/>
                  </a:lnTo>
                  <a:lnTo>
                    <a:pt x="7153" y="8301"/>
                  </a:lnTo>
                  <a:lnTo>
                    <a:pt x="7346" y="7988"/>
                  </a:lnTo>
                  <a:lnTo>
                    <a:pt x="7533" y="7676"/>
                  </a:lnTo>
                  <a:lnTo>
                    <a:pt x="7733" y="7363"/>
                  </a:lnTo>
                  <a:lnTo>
                    <a:pt x="7926" y="7087"/>
                  </a:lnTo>
                  <a:lnTo>
                    <a:pt x="8125" y="6810"/>
                  </a:lnTo>
                  <a:lnTo>
                    <a:pt x="8325" y="6553"/>
                  </a:lnTo>
                  <a:lnTo>
                    <a:pt x="8531" y="6295"/>
                  </a:lnTo>
                  <a:lnTo>
                    <a:pt x="8737" y="6074"/>
                  </a:lnTo>
                  <a:lnTo>
                    <a:pt x="8943" y="5853"/>
                  </a:lnTo>
                  <a:lnTo>
                    <a:pt x="9155" y="5669"/>
                  </a:lnTo>
                  <a:lnTo>
                    <a:pt x="9361" y="5485"/>
                  </a:lnTo>
                  <a:lnTo>
                    <a:pt x="9580" y="5320"/>
                  </a:lnTo>
                  <a:lnTo>
                    <a:pt x="9793" y="5154"/>
                  </a:lnTo>
                  <a:lnTo>
                    <a:pt x="10005" y="5025"/>
                  </a:lnTo>
                  <a:lnTo>
                    <a:pt x="10224" y="4915"/>
                  </a:lnTo>
                  <a:lnTo>
                    <a:pt x="10443" y="4804"/>
                  </a:lnTo>
                  <a:lnTo>
                    <a:pt x="10662" y="4731"/>
                  </a:lnTo>
                  <a:lnTo>
                    <a:pt x="10887" y="4657"/>
                  </a:lnTo>
                  <a:lnTo>
                    <a:pt x="11106" y="4620"/>
                  </a:lnTo>
                  <a:lnTo>
                    <a:pt x="11331" y="4583"/>
                  </a:lnTo>
                  <a:lnTo>
                    <a:pt x="11557" y="4565"/>
                  </a:lnTo>
                  <a:lnTo>
                    <a:pt x="11776" y="4565"/>
                  </a:lnTo>
                  <a:lnTo>
                    <a:pt x="12001" y="4602"/>
                  </a:lnTo>
                  <a:lnTo>
                    <a:pt x="12226" y="4639"/>
                  </a:lnTo>
                  <a:lnTo>
                    <a:pt x="12452" y="4694"/>
                  </a:lnTo>
                  <a:lnTo>
                    <a:pt x="12677" y="4786"/>
                  </a:lnTo>
                  <a:lnTo>
                    <a:pt x="12902" y="4878"/>
                  </a:lnTo>
                  <a:lnTo>
                    <a:pt x="13128" y="5007"/>
                  </a:lnTo>
                  <a:lnTo>
                    <a:pt x="13353" y="5136"/>
                  </a:lnTo>
                  <a:lnTo>
                    <a:pt x="13482" y="5283"/>
                  </a:lnTo>
                  <a:lnTo>
                    <a:pt x="13610" y="5412"/>
                  </a:lnTo>
                  <a:lnTo>
                    <a:pt x="13739" y="5540"/>
                  </a:lnTo>
                  <a:lnTo>
                    <a:pt x="13804" y="5596"/>
                  </a:lnTo>
                  <a:lnTo>
                    <a:pt x="13868" y="5633"/>
                  </a:lnTo>
                  <a:lnTo>
                    <a:pt x="13655" y="5264"/>
                  </a:lnTo>
                  <a:lnTo>
                    <a:pt x="13443" y="4896"/>
                  </a:lnTo>
                  <a:lnTo>
                    <a:pt x="13224" y="4547"/>
                  </a:lnTo>
                  <a:lnTo>
                    <a:pt x="13005" y="4215"/>
                  </a:lnTo>
                  <a:lnTo>
                    <a:pt x="12780" y="3884"/>
                  </a:lnTo>
                  <a:lnTo>
                    <a:pt x="12555" y="3571"/>
                  </a:lnTo>
                  <a:lnTo>
                    <a:pt x="12329" y="3277"/>
                  </a:lnTo>
                  <a:lnTo>
                    <a:pt x="12104" y="2982"/>
                  </a:lnTo>
                  <a:lnTo>
                    <a:pt x="11872" y="2706"/>
                  </a:lnTo>
                  <a:lnTo>
                    <a:pt x="11640" y="2430"/>
                  </a:lnTo>
                  <a:lnTo>
                    <a:pt x="11409" y="2191"/>
                  </a:lnTo>
                  <a:lnTo>
                    <a:pt x="11177" y="1951"/>
                  </a:lnTo>
                  <a:lnTo>
                    <a:pt x="10945" y="1712"/>
                  </a:lnTo>
                  <a:lnTo>
                    <a:pt x="10707" y="1510"/>
                  </a:lnTo>
                  <a:lnTo>
                    <a:pt x="10475" y="1307"/>
                  </a:lnTo>
                  <a:lnTo>
                    <a:pt x="10237" y="1123"/>
                  </a:lnTo>
                  <a:lnTo>
                    <a:pt x="9999" y="939"/>
                  </a:lnTo>
                  <a:lnTo>
                    <a:pt x="9761" y="773"/>
                  </a:lnTo>
                  <a:lnTo>
                    <a:pt x="9529" y="645"/>
                  </a:lnTo>
                  <a:lnTo>
                    <a:pt x="9291" y="497"/>
                  </a:lnTo>
                  <a:lnTo>
                    <a:pt x="9052" y="387"/>
                  </a:lnTo>
                  <a:lnTo>
                    <a:pt x="8814" y="295"/>
                  </a:lnTo>
                  <a:lnTo>
                    <a:pt x="8576" y="203"/>
                  </a:lnTo>
                  <a:lnTo>
                    <a:pt x="8338" y="129"/>
                  </a:lnTo>
                  <a:lnTo>
                    <a:pt x="8106" y="74"/>
                  </a:lnTo>
                  <a:lnTo>
                    <a:pt x="7868" y="37"/>
                  </a:lnTo>
                  <a:lnTo>
                    <a:pt x="76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-1609825" y="-992775"/>
              <a:ext cx="342525" cy="963575"/>
            </a:xfrm>
            <a:custGeom>
              <a:avLst/>
              <a:gdLst/>
              <a:ahLst/>
              <a:cxnLst/>
              <a:rect l="l" t="t" r="r" b="b"/>
              <a:pathLst>
                <a:path w="13701" h="38543" extrusionOk="0">
                  <a:moveTo>
                    <a:pt x="6470" y="0"/>
                  </a:moveTo>
                  <a:lnTo>
                    <a:pt x="6136" y="37"/>
                  </a:lnTo>
                  <a:lnTo>
                    <a:pt x="5807" y="129"/>
                  </a:lnTo>
                  <a:lnTo>
                    <a:pt x="5479" y="258"/>
                  </a:lnTo>
                  <a:lnTo>
                    <a:pt x="5157" y="424"/>
                  </a:lnTo>
                  <a:lnTo>
                    <a:pt x="4996" y="516"/>
                  </a:lnTo>
                  <a:lnTo>
                    <a:pt x="4835" y="626"/>
                  </a:lnTo>
                  <a:lnTo>
                    <a:pt x="4674" y="755"/>
                  </a:lnTo>
                  <a:lnTo>
                    <a:pt x="4513" y="884"/>
                  </a:lnTo>
                  <a:lnTo>
                    <a:pt x="4359" y="1031"/>
                  </a:lnTo>
                  <a:lnTo>
                    <a:pt x="4204" y="1197"/>
                  </a:lnTo>
                  <a:lnTo>
                    <a:pt x="4043" y="1363"/>
                  </a:lnTo>
                  <a:lnTo>
                    <a:pt x="3889" y="1547"/>
                  </a:lnTo>
                  <a:lnTo>
                    <a:pt x="3734" y="1731"/>
                  </a:lnTo>
                  <a:lnTo>
                    <a:pt x="3586" y="1933"/>
                  </a:lnTo>
                  <a:lnTo>
                    <a:pt x="3432" y="2154"/>
                  </a:lnTo>
                  <a:lnTo>
                    <a:pt x="3284" y="2393"/>
                  </a:lnTo>
                  <a:lnTo>
                    <a:pt x="3136" y="2633"/>
                  </a:lnTo>
                  <a:lnTo>
                    <a:pt x="2988" y="2890"/>
                  </a:lnTo>
                  <a:lnTo>
                    <a:pt x="2846" y="3148"/>
                  </a:lnTo>
                  <a:lnTo>
                    <a:pt x="2704" y="3442"/>
                  </a:lnTo>
                  <a:lnTo>
                    <a:pt x="2563" y="3737"/>
                  </a:lnTo>
                  <a:lnTo>
                    <a:pt x="2421" y="4031"/>
                  </a:lnTo>
                  <a:lnTo>
                    <a:pt x="2286" y="4363"/>
                  </a:lnTo>
                  <a:lnTo>
                    <a:pt x="2144" y="4694"/>
                  </a:lnTo>
                  <a:lnTo>
                    <a:pt x="2009" y="5044"/>
                  </a:lnTo>
                  <a:lnTo>
                    <a:pt x="1880" y="5393"/>
                  </a:lnTo>
                  <a:lnTo>
                    <a:pt x="1758" y="5743"/>
                  </a:lnTo>
                  <a:lnTo>
                    <a:pt x="1642" y="6111"/>
                  </a:lnTo>
                  <a:lnTo>
                    <a:pt x="1533" y="6479"/>
                  </a:lnTo>
                  <a:lnTo>
                    <a:pt x="1423" y="6847"/>
                  </a:lnTo>
                  <a:lnTo>
                    <a:pt x="1320" y="7234"/>
                  </a:lnTo>
                  <a:lnTo>
                    <a:pt x="1217" y="7620"/>
                  </a:lnTo>
                  <a:lnTo>
                    <a:pt x="1121" y="8025"/>
                  </a:lnTo>
                  <a:lnTo>
                    <a:pt x="1030" y="8430"/>
                  </a:lnTo>
                  <a:lnTo>
                    <a:pt x="940" y="8835"/>
                  </a:lnTo>
                  <a:lnTo>
                    <a:pt x="857" y="9259"/>
                  </a:lnTo>
                  <a:lnTo>
                    <a:pt x="779" y="9682"/>
                  </a:lnTo>
                  <a:lnTo>
                    <a:pt x="702" y="10124"/>
                  </a:lnTo>
                  <a:lnTo>
                    <a:pt x="631" y="10565"/>
                  </a:lnTo>
                  <a:lnTo>
                    <a:pt x="561" y="11007"/>
                  </a:lnTo>
                  <a:lnTo>
                    <a:pt x="496" y="11449"/>
                  </a:lnTo>
                  <a:lnTo>
                    <a:pt x="438" y="11909"/>
                  </a:lnTo>
                  <a:lnTo>
                    <a:pt x="380" y="12351"/>
                  </a:lnTo>
                  <a:lnTo>
                    <a:pt x="329" y="12829"/>
                  </a:lnTo>
                  <a:lnTo>
                    <a:pt x="284" y="13289"/>
                  </a:lnTo>
                  <a:lnTo>
                    <a:pt x="239" y="13750"/>
                  </a:lnTo>
                  <a:lnTo>
                    <a:pt x="194" y="14228"/>
                  </a:lnTo>
                  <a:lnTo>
                    <a:pt x="161" y="14707"/>
                  </a:lnTo>
                  <a:lnTo>
                    <a:pt x="123" y="15185"/>
                  </a:lnTo>
                  <a:lnTo>
                    <a:pt x="97" y="15664"/>
                  </a:lnTo>
                  <a:lnTo>
                    <a:pt x="71" y="16142"/>
                  </a:lnTo>
                  <a:lnTo>
                    <a:pt x="52" y="16639"/>
                  </a:lnTo>
                  <a:lnTo>
                    <a:pt x="33" y="17118"/>
                  </a:lnTo>
                  <a:lnTo>
                    <a:pt x="20" y="17596"/>
                  </a:lnTo>
                  <a:lnTo>
                    <a:pt x="13" y="18093"/>
                  </a:lnTo>
                  <a:lnTo>
                    <a:pt x="7" y="18590"/>
                  </a:lnTo>
                  <a:lnTo>
                    <a:pt x="0" y="19069"/>
                  </a:lnTo>
                  <a:lnTo>
                    <a:pt x="7" y="19566"/>
                  </a:lnTo>
                  <a:lnTo>
                    <a:pt x="20" y="20541"/>
                  </a:lnTo>
                  <a:lnTo>
                    <a:pt x="52" y="21517"/>
                  </a:lnTo>
                  <a:lnTo>
                    <a:pt x="71" y="21995"/>
                  </a:lnTo>
                  <a:lnTo>
                    <a:pt x="97" y="22492"/>
                  </a:lnTo>
                  <a:lnTo>
                    <a:pt x="129" y="22971"/>
                  </a:lnTo>
                  <a:lnTo>
                    <a:pt x="161" y="23449"/>
                  </a:lnTo>
                  <a:lnTo>
                    <a:pt x="200" y="23928"/>
                  </a:lnTo>
                  <a:lnTo>
                    <a:pt x="239" y="24407"/>
                  </a:lnTo>
                  <a:lnTo>
                    <a:pt x="284" y="24885"/>
                  </a:lnTo>
                  <a:lnTo>
                    <a:pt x="329" y="25345"/>
                  </a:lnTo>
                  <a:lnTo>
                    <a:pt x="380" y="25805"/>
                  </a:lnTo>
                  <a:lnTo>
                    <a:pt x="438" y="26266"/>
                  </a:lnTo>
                  <a:lnTo>
                    <a:pt x="496" y="26726"/>
                  </a:lnTo>
                  <a:lnTo>
                    <a:pt x="561" y="27186"/>
                  </a:lnTo>
                  <a:lnTo>
                    <a:pt x="625" y="27628"/>
                  </a:lnTo>
                  <a:lnTo>
                    <a:pt x="696" y="28069"/>
                  </a:lnTo>
                  <a:lnTo>
                    <a:pt x="773" y="28511"/>
                  </a:lnTo>
                  <a:lnTo>
                    <a:pt x="850" y="28934"/>
                  </a:lnTo>
                  <a:lnTo>
                    <a:pt x="934" y="29358"/>
                  </a:lnTo>
                  <a:lnTo>
                    <a:pt x="1018" y="29781"/>
                  </a:lnTo>
                  <a:lnTo>
                    <a:pt x="1108" y="30186"/>
                  </a:lnTo>
                  <a:lnTo>
                    <a:pt x="1198" y="30591"/>
                  </a:lnTo>
                  <a:lnTo>
                    <a:pt x="1294" y="30996"/>
                  </a:lnTo>
                  <a:lnTo>
                    <a:pt x="1397" y="31382"/>
                  </a:lnTo>
                  <a:lnTo>
                    <a:pt x="1500" y="31769"/>
                  </a:lnTo>
                  <a:lnTo>
                    <a:pt x="1610" y="32137"/>
                  </a:lnTo>
                  <a:lnTo>
                    <a:pt x="1719" y="32505"/>
                  </a:lnTo>
                  <a:lnTo>
                    <a:pt x="1835" y="32855"/>
                  </a:lnTo>
                  <a:lnTo>
                    <a:pt x="1958" y="33205"/>
                  </a:lnTo>
                  <a:lnTo>
                    <a:pt x="2080" y="33536"/>
                  </a:lnTo>
                  <a:lnTo>
                    <a:pt x="2202" y="33867"/>
                  </a:lnTo>
                  <a:lnTo>
                    <a:pt x="2331" y="34180"/>
                  </a:lnTo>
                  <a:lnTo>
                    <a:pt x="2466" y="34493"/>
                  </a:lnTo>
                  <a:lnTo>
                    <a:pt x="2595" y="34787"/>
                  </a:lnTo>
                  <a:lnTo>
                    <a:pt x="2737" y="35064"/>
                  </a:lnTo>
                  <a:lnTo>
                    <a:pt x="2872" y="35340"/>
                  </a:lnTo>
                  <a:lnTo>
                    <a:pt x="3013" y="35597"/>
                  </a:lnTo>
                  <a:lnTo>
                    <a:pt x="3155" y="35855"/>
                  </a:lnTo>
                  <a:lnTo>
                    <a:pt x="3303" y="36094"/>
                  </a:lnTo>
                  <a:lnTo>
                    <a:pt x="3451" y="36315"/>
                  </a:lnTo>
                  <a:lnTo>
                    <a:pt x="3606" y="36536"/>
                  </a:lnTo>
                  <a:lnTo>
                    <a:pt x="3754" y="36738"/>
                  </a:lnTo>
                  <a:lnTo>
                    <a:pt x="3908" y="36941"/>
                  </a:lnTo>
                  <a:lnTo>
                    <a:pt x="4063" y="37125"/>
                  </a:lnTo>
                  <a:lnTo>
                    <a:pt x="4224" y="37291"/>
                  </a:lnTo>
                  <a:lnTo>
                    <a:pt x="4385" y="37456"/>
                  </a:lnTo>
                  <a:lnTo>
                    <a:pt x="4546" y="37604"/>
                  </a:lnTo>
                  <a:lnTo>
                    <a:pt x="4706" y="37732"/>
                  </a:lnTo>
                  <a:lnTo>
                    <a:pt x="4867" y="37861"/>
                  </a:lnTo>
                  <a:lnTo>
                    <a:pt x="5035" y="37990"/>
                  </a:lnTo>
                  <a:lnTo>
                    <a:pt x="5196" y="38082"/>
                  </a:lnTo>
                  <a:lnTo>
                    <a:pt x="5363" y="38174"/>
                  </a:lnTo>
                  <a:lnTo>
                    <a:pt x="5530" y="38266"/>
                  </a:lnTo>
                  <a:lnTo>
                    <a:pt x="5704" y="38340"/>
                  </a:lnTo>
                  <a:lnTo>
                    <a:pt x="5872" y="38395"/>
                  </a:lnTo>
                  <a:lnTo>
                    <a:pt x="6039" y="38450"/>
                  </a:lnTo>
                  <a:lnTo>
                    <a:pt x="6380" y="38524"/>
                  </a:lnTo>
                  <a:lnTo>
                    <a:pt x="6721" y="38542"/>
                  </a:lnTo>
                  <a:lnTo>
                    <a:pt x="7063" y="38524"/>
                  </a:lnTo>
                  <a:lnTo>
                    <a:pt x="7404" y="38469"/>
                  </a:lnTo>
                  <a:lnTo>
                    <a:pt x="7745" y="38358"/>
                  </a:lnTo>
                  <a:lnTo>
                    <a:pt x="8080" y="38211"/>
                  </a:lnTo>
                  <a:lnTo>
                    <a:pt x="8247" y="38119"/>
                  </a:lnTo>
                  <a:lnTo>
                    <a:pt x="8415" y="38027"/>
                  </a:lnTo>
                  <a:lnTo>
                    <a:pt x="8582" y="37898"/>
                  </a:lnTo>
                  <a:lnTo>
                    <a:pt x="8743" y="37788"/>
                  </a:lnTo>
                  <a:lnTo>
                    <a:pt x="8910" y="37659"/>
                  </a:lnTo>
                  <a:lnTo>
                    <a:pt x="9071" y="37512"/>
                  </a:lnTo>
                  <a:lnTo>
                    <a:pt x="9232" y="37346"/>
                  </a:lnTo>
                  <a:lnTo>
                    <a:pt x="9393" y="37180"/>
                  </a:lnTo>
                  <a:lnTo>
                    <a:pt x="9548" y="37015"/>
                  </a:lnTo>
                  <a:lnTo>
                    <a:pt x="9709" y="36830"/>
                  </a:lnTo>
                  <a:lnTo>
                    <a:pt x="9863" y="36628"/>
                  </a:lnTo>
                  <a:lnTo>
                    <a:pt x="10011" y="36426"/>
                  </a:lnTo>
                  <a:lnTo>
                    <a:pt x="10166" y="36205"/>
                  </a:lnTo>
                  <a:lnTo>
                    <a:pt x="10314" y="35965"/>
                  </a:lnTo>
                  <a:lnTo>
                    <a:pt x="10462" y="35726"/>
                  </a:lnTo>
                  <a:lnTo>
                    <a:pt x="10603" y="35487"/>
                  </a:lnTo>
                  <a:lnTo>
                    <a:pt x="10745" y="35211"/>
                  </a:lnTo>
                  <a:lnTo>
                    <a:pt x="10887" y="34953"/>
                  </a:lnTo>
                  <a:lnTo>
                    <a:pt x="11022" y="34659"/>
                  </a:lnTo>
                  <a:lnTo>
                    <a:pt x="11157" y="34383"/>
                  </a:lnTo>
                  <a:lnTo>
                    <a:pt x="11286" y="34070"/>
                  </a:lnTo>
                  <a:lnTo>
                    <a:pt x="11415" y="33757"/>
                  </a:lnTo>
                  <a:lnTo>
                    <a:pt x="11537" y="33425"/>
                  </a:lnTo>
                  <a:lnTo>
                    <a:pt x="11659" y="33094"/>
                  </a:lnTo>
                  <a:lnTo>
                    <a:pt x="11782" y="32763"/>
                  </a:lnTo>
                  <a:lnTo>
                    <a:pt x="11897" y="32395"/>
                  </a:lnTo>
                  <a:lnTo>
                    <a:pt x="12013" y="32027"/>
                  </a:lnTo>
                  <a:lnTo>
                    <a:pt x="12123" y="31658"/>
                  </a:lnTo>
                  <a:lnTo>
                    <a:pt x="12226" y="31272"/>
                  </a:lnTo>
                  <a:lnTo>
                    <a:pt x="12329" y="30885"/>
                  </a:lnTo>
                  <a:lnTo>
                    <a:pt x="12432" y="30499"/>
                  </a:lnTo>
                  <a:lnTo>
                    <a:pt x="12522" y="30094"/>
                  </a:lnTo>
                  <a:lnTo>
                    <a:pt x="12618" y="29689"/>
                  </a:lnTo>
                  <a:lnTo>
                    <a:pt x="12702" y="29284"/>
                  </a:lnTo>
                  <a:lnTo>
                    <a:pt x="12786" y="28879"/>
                  </a:lnTo>
                  <a:lnTo>
                    <a:pt x="12863" y="28456"/>
                  </a:lnTo>
                  <a:lnTo>
                    <a:pt x="12940" y="28051"/>
                  </a:lnTo>
                  <a:lnTo>
                    <a:pt x="13011" y="27628"/>
                  </a:lnTo>
                  <a:lnTo>
                    <a:pt x="13082" y="27204"/>
                  </a:lnTo>
                  <a:lnTo>
                    <a:pt x="13146" y="26763"/>
                  </a:lnTo>
                  <a:lnTo>
                    <a:pt x="13262" y="25897"/>
                  </a:lnTo>
                  <a:lnTo>
                    <a:pt x="13365" y="25014"/>
                  </a:lnTo>
                  <a:lnTo>
                    <a:pt x="13455" y="24130"/>
                  </a:lnTo>
                  <a:lnTo>
                    <a:pt x="13533" y="23229"/>
                  </a:lnTo>
                  <a:lnTo>
                    <a:pt x="13591" y="22308"/>
                  </a:lnTo>
                  <a:lnTo>
                    <a:pt x="13642" y="21406"/>
                  </a:lnTo>
                  <a:lnTo>
                    <a:pt x="13674" y="20486"/>
                  </a:lnTo>
                  <a:lnTo>
                    <a:pt x="13694" y="19547"/>
                  </a:lnTo>
                  <a:lnTo>
                    <a:pt x="13700" y="18627"/>
                  </a:lnTo>
                  <a:lnTo>
                    <a:pt x="13694" y="17688"/>
                  </a:lnTo>
                  <a:lnTo>
                    <a:pt x="13681" y="16768"/>
                  </a:lnTo>
                  <a:lnTo>
                    <a:pt x="13649" y="15829"/>
                  </a:lnTo>
                  <a:lnTo>
                    <a:pt x="13603" y="14909"/>
                  </a:lnTo>
                  <a:lnTo>
                    <a:pt x="13546" y="13970"/>
                  </a:lnTo>
                  <a:lnTo>
                    <a:pt x="13481" y="13050"/>
                  </a:lnTo>
                  <a:lnTo>
                    <a:pt x="13397" y="12148"/>
                  </a:lnTo>
                  <a:lnTo>
                    <a:pt x="13307" y="11246"/>
                  </a:lnTo>
                  <a:lnTo>
                    <a:pt x="13204" y="10345"/>
                  </a:lnTo>
                  <a:lnTo>
                    <a:pt x="13088" y="9461"/>
                  </a:lnTo>
                  <a:lnTo>
                    <a:pt x="12966" y="8578"/>
                  </a:lnTo>
                  <a:lnTo>
                    <a:pt x="12831" y="7713"/>
                  </a:lnTo>
                  <a:lnTo>
                    <a:pt x="12683" y="6866"/>
                  </a:lnTo>
                  <a:lnTo>
                    <a:pt x="12528" y="6038"/>
                  </a:lnTo>
                  <a:lnTo>
                    <a:pt x="12361" y="5209"/>
                  </a:lnTo>
                  <a:lnTo>
                    <a:pt x="12181" y="4418"/>
                  </a:lnTo>
                  <a:lnTo>
                    <a:pt x="12110" y="4418"/>
                  </a:lnTo>
                  <a:lnTo>
                    <a:pt x="12033" y="4381"/>
                  </a:lnTo>
                  <a:lnTo>
                    <a:pt x="11955" y="4344"/>
                  </a:lnTo>
                  <a:lnTo>
                    <a:pt x="11885" y="4289"/>
                  </a:lnTo>
                  <a:lnTo>
                    <a:pt x="11807" y="4215"/>
                  </a:lnTo>
                  <a:lnTo>
                    <a:pt x="11730" y="4142"/>
                  </a:lnTo>
                  <a:lnTo>
                    <a:pt x="11659" y="4031"/>
                  </a:lnTo>
                  <a:lnTo>
                    <a:pt x="11582" y="3921"/>
                  </a:lnTo>
                  <a:lnTo>
                    <a:pt x="11267" y="3442"/>
                  </a:lnTo>
                  <a:lnTo>
                    <a:pt x="10951" y="3001"/>
                  </a:lnTo>
                  <a:lnTo>
                    <a:pt x="10636" y="2559"/>
                  </a:lnTo>
                  <a:lnTo>
                    <a:pt x="10314" y="2172"/>
                  </a:lnTo>
                  <a:lnTo>
                    <a:pt x="9985" y="1804"/>
                  </a:lnTo>
                  <a:lnTo>
                    <a:pt x="9651" y="1455"/>
                  </a:lnTo>
                  <a:lnTo>
                    <a:pt x="9316" y="1160"/>
                  </a:lnTo>
                  <a:lnTo>
                    <a:pt x="8975" y="902"/>
                  </a:lnTo>
                  <a:lnTo>
                    <a:pt x="8923" y="1160"/>
                  </a:lnTo>
                  <a:lnTo>
                    <a:pt x="8872" y="1399"/>
                  </a:lnTo>
                  <a:lnTo>
                    <a:pt x="8807" y="1620"/>
                  </a:lnTo>
                  <a:lnTo>
                    <a:pt x="8743" y="1823"/>
                  </a:lnTo>
                  <a:lnTo>
                    <a:pt x="8672" y="2007"/>
                  </a:lnTo>
                  <a:lnTo>
                    <a:pt x="8595" y="2172"/>
                  </a:lnTo>
                  <a:lnTo>
                    <a:pt x="8518" y="2301"/>
                  </a:lnTo>
                  <a:lnTo>
                    <a:pt x="8440" y="2430"/>
                  </a:lnTo>
                  <a:lnTo>
                    <a:pt x="8357" y="2522"/>
                  </a:lnTo>
                  <a:lnTo>
                    <a:pt x="8273" y="2596"/>
                  </a:lnTo>
                  <a:lnTo>
                    <a:pt x="8189" y="2669"/>
                  </a:lnTo>
                  <a:lnTo>
                    <a:pt x="8099" y="2706"/>
                  </a:lnTo>
                  <a:lnTo>
                    <a:pt x="8015" y="2725"/>
                  </a:lnTo>
                  <a:lnTo>
                    <a:pt x="7835" y="2725"/>
                  </a:lnTo>
                  <a:lnTo>
                    <a:pt x="7752" y="2688"/>
                  </a:lnTo>
                  <a:lnTo>
                    <a:pt x="7661" y="2633"/>
                  </a:lnTo>
                  <a:lnTo>
                    <a:pt x="7578" y="2577"/>
                  </a:lnTo>
                  <a:lnTo>
                    <a:pt x="7494" y="2485"/>
                  </a:lnTo>
                  <a:lnTo>
                    <a:pt x="7417" y="2393"/>
                  </a:lnTo>
                  <a:lnTo>
                    <a:pt x="7340" y="2283"/>
                  </a:lnTo>
                  <a:lnTo>
                    <a:pt x="7269" y="2136"/>
                  </a:lnTo>
                  <a:lnTo>
                    <a:pt x="7198" y="1988"/>
                  </a:lnTo>
                  <a:lnTo>
                    <a:pt x="7127" y="1823"/>
                  </a:lnTo>
                  <a:lnTo>
                    <a:pt x="7069" y="1657"/>
                  </a:lnTo>
                  <a:lnTo>
                    <a:pt x="7011" y="1455"/>
                  </a:lnTo>
                  <a:lnTo>
                    <a:pt x="6960" y="1252"/>
                  </a:lnTo>
                  <a:lnTo>
                    <a:pt x="6915" y="1031"/>
                  </a:lnTo>
                  <a:lnTo>
                    <a:pt x="6876" y="792"/>
                  </a:lnTo>
                  <a:lnTo>
                    <a:pt x="6844" y="534"/>
                  </a:lnTo>
                  <a:lnTo>
                    <a:pt x="6818" y="277"/>
                  </a:lnTo>
                  <a:lnTo>
                    <a:pt x="679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-1545600" y="-2577975"/>
              <a:ext cx="273950" cy="1339500"/>
            </a:xfrm>
            <a:custGeom>
              <a:avLst/>
              <a:gdLst/>
              <a:ahLst/>
              <a:cxnLst/>
              <a:rect l="l" t="t" r="r" b="b"/>
              <a:pathLst>
                <a:path w="10958" h="53580" extrusionOk="0">
                  <a:moveTo>
                    <a:pt x="0" y="1"/>
                  </a:moveTo>
                  <a:lnTo>
                    <a:pt x="225" y="3148"/>
                  </a:lnTo>
                  <a:lnTo>
                    <a:pt x="438" y="6314"/>
                  </a:lnTo>
                  <a:lnTo>
                    <a:pt x="637" y="9480"/>
                  </a:lnTo>
                  <a:lnTo>
                    <a:pt x="837" y="12645"/>
                  </a:lnTo>
                  <a:lnTo>
                    <a:pt x="1024" y="15830"/>
                  </a:lnTo>
                  <a:lnTo>
                    <a:pt x="1204" y="19032"/>
                  </a:lnTo>
                  <a:lnTo>
                    <a:pt x="1378" y="22216"/>
                  </a:lnTo>
                  <a:lnTo>
                    <a:pt x="1552" y="25419"/>
                  </a:lnTo>
                  <a:lnTo>
                    <a:pt x="1880" y="31806"/>
                  </a:lnTo>
                  <a:lnTo>
                    <a:pt x="2208" y="38193"/>
                  </a:lnTo>
                  <a:lnTo>
                    <a:pt x="2543" y="44543"/>
                  </a:lnTo>
                  <a:lnTo>
                    <a:pt x="2710" y="47727"/>
                  </a:lnTo>
                  <a:lnTo>
                    <a:pt x="2891" y="50893"/>
                  </a:lnTo>
                  <a:lnTo>
                    <a:pt x="2916" y="51279"/>
                  </a:lnTo>
                  <a:lnTo>
                    <a:pt x="2929" y="51647"/>
                  </a:lnTo>
                  <a:lnTo>
                    <a:pt x="2929" y="51997"/>
                  </a:lnTo>
                  <a:lnTo>
                    <a:pt x="2923" y="52328"/>
                  </a:lnTo>
                  <a:lnTo>
                    <a:pt x="2904" y="52660"/>
                  </a:lnTo>
                  <a:lnTo>
                    <a:pt x="2878" y="52972"/>
                  </a:lnTo>
                  <a:lnTo>
                    <a:pt x="2839" y="53285"/>
                  </a:lnTo>
                  <a:lnTo>
                    <a:pt x="2801" y="53580"/>
                  </a:lnTo>
                  <a:lnTo>
                    <a:pt x="2801" y="53580"/>
                  </a:lnTo>
                  <a:lnTo>
                    <a:pt x="3084" y="53506"/>
                  </a:lnTo>
                  <a:lnTo>
                    <a:pt x="3361" y="53433"/>
                  </a:lnTo>
                  <a:lnTo>
                    <a:pt x="3637" y="53377"/>
                  </a:lnTo>
                  <a:lnTo>
                    <a:pt x="3921" y="53359"/>
                  </a:lnTo>
                  <a:lnTo>
                    <a:pt x="4204" y="53341"/>
                  </a:lnTo>
                  <a:lnTo>
                    <a:pt x="4487" y="53341"/>
                  </a:lnTo>
                  <a:lnTo>
                    <a:pt x="4777" y="53377"/>
                  </a:lnTo>
                  <a:lnTo>
                    <a:pt x="5060" y="53433"/>
                  </a:lnTo>
                  <a:lnTo>
                    <a:pt x="5376" y="50064"/>
                  </a:lnTo>
                  <a:lnTo>
                    <a:pt x="5698" y="46714"/>
                  </a:lnTo>
                  <a:lnTo>
                    <a:pt x="6032" y="43346"/>
                  </a:lnTo>
                  <a:lnTo>
                    <a:pt x="6374" y="39996"/>
                  </a:lnTo>
                  <a:lnTo>
                    <a:pt x="6728" y="36646"/>
                  </a:lnTo>
                  <a:lnTo>
                    <a:pt x="7088" y="33278"/>
                  </a:lnTo>
                  <a:lnTo>
                    <a:pt x="7455" y="29947"/>
                  </a:lnTo>
                  <a:lnTo>
                    <a:pt x="7828" y="26597"/>
                  </a:lnTo>
                  <a:lnTo>
                    <a:pt x="8208" y="23265"/>
                  </a:lnTo>
                  <a:lnTo>
                    <a:pt x="8595" y="19934"/>
                  </a:lnTo>
                  <a:lnTo>
                    <a:pt x="8981" y="16603"/>
                  </a:lnTo>
                  <a:lnTo>
                    <a:pt x="9374" y="13271"/>
                  </a:lnTo>
                  <a:lnTo>
                    <a:pt x="10165" y="6663"/>
                  </a:lnTo>
                  <a:lnTo>
                    <a:pt x="10957" y="74"/>
                  </a:lnTo>
                  <a:lnTo>
                    <a:pt x="8871" y="74"/>
                  </a:lnTo>
                  <a:lnTo>
                    <a:pt x="6644" y="37"/>
                  </a:lnTo>
                  <a:lnTo>
                    <a:pt x="442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-2025075" y="-9166800"/>
              <a:ext cx="1019625" cy="619850"/>
            </a:xfrm>
            <a:custGeom>
              <a:avLst/>
              <a:gdLst/>
              <a:ahLst/>
              <a:cxnLst/>
              <a:rect l="l" t="t" r="r" b="b"/>
              <a:pathLst>
                <a:path w="40785" h="24794" extrusionOk="0">
                  <a:moveTo>
                    <a:pt x="1" y="1"/>
                  </a:moveTo>
                  <a:lnTo>
                    <a:pt x="20" y="5836"/>
                  </a:lnTo>
                  <a:lnTo>
                    <a:pt x="27" y="11652"/>
                  </a:lnTo>
                  <a:lnTo>
                    <a:pt x="33" y="23247"/>
                  </a:lnTo>
                  <a:lnTo>
                    <a:pt x="5029" y="23542"/>
                  </a:lnTo>
                  <a:lnTo>
                    <a:pt x="10018" y="23800"/>
                  </a:lnTo>
                  <a:lnTo>
                    <a:pt x="20010" y="24315"/>
                  </a:lnTo>
                  <a:lnTo>
                    <a:pt x="22533" y="24425"/>
                  </a:lnTo>
                  <a:lnTo>
                    <a:pt x="25063" y="24517"/>
                  </a:lnTo>
                  <a:lnTo>
                    <a:pt x="27593" y="24591"/>
                  </a:lnTo>
                  <a:lnTo>
                    <a:pt x="30130" y="24646"/>
                  </a:lnTo>
                  <a:lnTo>
                    <a:pt x="35209" y="24738"/>
                  </a:lnTo>
                  <a:lnTo>
                    <a:pt x="40295" y="24794"/>
                  </a:lnTo>
                  <a:lnTo>
                    <a:pt x="40340" y="21977"/>
                  </a:lnTo>
                  <a:lnTo>
                    <a:pt x="40392" y="19161"/>
                  </a:lnTo>
                  <a:lnTo>
                    <a:pt x="40450" y="16327"/>
                  </a:lnTo>
                  <a:lnTo>
                    <a:pt x="40507" y="13511"/>
                  </a:lnTo>
                  <a:lnTo>
                    <a:pt x="40636" y="7860"/>
                  </a:lnTo>
                  <a:lnTo>
                    <a:pt x="40784" y="2210"/>
                  </a:lnTo>
                  <a:lnTo>
                    <a:pt x="39503" y="2320"/>
                  </a:lnTo>
                  <a:lnTo>
                    <a:pt x="38216" y="2394"/>
                  </a:lnTo>
                  <a:lnTo>
                    <a:pt x="36935" y="2467"/>
                  </a:lnTo>
                  <a:lnTo>
                    <a:pt x="35647" y="2523"/>
                  </a:lnTo>
                  <a:lnTo>
                    <a:pt x="34366" y="2559"/>
                  </a:lnTo>
                  <a:lnTo>
                    <a:pt x="33078" y="2578"/>
                  </a:lnTo>
                  <a:lnTo>
                    <a:pt x="30503" y="2578"/>
                  </a:lnTo>
                  <a:lnTo>
                    <a:pt x="29222" y="2559"/>
                  </a:lnTo>
                  <a:lnTo>
                    <a:pt x="27934" y="2523"/>
                  </a:lnTo>
                  <a:lnTo>
                    <a:pt x="25359" y="2430"/>
                  </a:lnTo>
                  <a:lnTo>
                    <a:pt x="22784" y="2302"/>
                  </a:lnTo>
                  <a:lnTo>
                    <a:pt x="20209" y="2136"/>
                  </a:lnTo>
                  <a:lnTo>
                    <a:pt x="17769" y="1934"/>
                  </a:lnTo>
                  <a:lnTo>
                    <a:pt x="15336" y="1713"/>
                  </a:lnTo>
                  <a:lnTo>
                    <a:pt x="12896" y="1473"/>
                  </a:lnTo>
                  <a:lnTo>
                    <a:pt x="10462" y="1197"/>
                  </a:lnTo>
                  <a:lnTo>
                    <a:pt x="5589" y="645"/>
                  </a:lnTo>
                  <a:lnTo>
                    <a:pt x="716" y="93"/>
                  </a:lnTo>
                  <a:lnTo>
                    <a:pt x="690" y="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-1429725" y="-17399700"/>
              <a:ext cx="236925" cy="740400"/>
            </a:xfrm>
            <a:custGeom>
              <a:avLst/>
              <a:gdLst/>
              <a:ahLst/>
              <a:cxnLst/>
              <a:rect l="l" t="t" r="r" b="b"/>
              <a:pathLst>
                <a:path w="9477" h="29616" extrusionOk="0">
                  <a:moveTo>
                    <a:pt x="4629" y="0"/>
                  </a:moveTo>
                  <a:lnTo>
                    <a:pt x="4487" y="19"/>
                  </a:lnTo>
                  <a:lnTo>
                    <a:pt x="4346" y="37"/>
                  </a:lnTo>
                  <a:lnTo>
                    <a:pt x="4204" y="74"/>
                  </a:lnTo>
                  <a:lnTo>
                    <a:pt x="4063" y="129"/>
                  </a:lnTo>
                  <a:lnTo>
                    <a:pt x="3921" y="184"/>
                  </a:lnTo>
                  <a:lnTo>
                    <a:pt x="3786" y="258"/>
                  </a:lnTo>
                  <a:lnTo>
                    <a:pt x="3644" y="350"/>
                  </a:lnTo>
                  <a:lnTo>
                    <a:pt x="3509" y="442"/>
                  </a:lnTo>
                  <a:lnTo>
                    <a:pt x="3374" y="553"/>
                  </a:lnTo>
                  <a:lnTo>
                    <a:pt x="3239" y="681"/>
                  </a:lnTo>
                  <a:lnTo>
                    <a:pt x="3103" y="829"/>
                  </a:lnTo>
                  <a:lnTo>
                    <a:pt x="2975" y="976"/>
                  </a:lnTo>
                  <a:lnTo>
                    <a:pt x="2839" y="1123"/>
                  </a:lnTo>
                  <a:lnTo>
                    <a:pt x="2711" y="1289"/>
                  </a:lnTo>
                  <a:lnTo>
                    <a:pt x="2588" y="1473"/>
                  </a:lnTo>
                  <a:lnTo>
                    <a:pt x="2460" y="1675"/>
                  </a:lnTo>
                  <a:lnTo>
                    <a:pt x="2337" y="1878"/>
                  </a:lnTo>
                  <a:lnTo>
                    <a:pt x="2215" y="2080"/>
                  </a:lnTo>
                  <a:lnTo>
                    <a:pt x="2099" y="2301"/>
                  </a:lnTo>
                  <a:lnTo>
                    <a:pt x="1983" y="2540"/>
                  </a:lnTo>
                  <a:lnTo>
                    <a:pt x="1867" y="2780"/>
                  </a:lnTo>
                  <a:lnTo>
                    <a:pt x="1758" y="3037"/>
                  </a:lnTo>
                  <a:lnTo>
                    <a:pt x="1648" y="3295"/>
                  </a:lnTo>
                  <a:lnTo>
                    <a:pt x="1539" y="3571"/>
                  </a:lnTo>
                  <a:lnTo>
                    <a:pt x="1436" y="3847"/>
                  </a:lnTo>
                  <a:lnTo>
                    <a:pt x="1333" y="4142"/>
                  </a:lnTo>
                  <a:lnTo>
                    <a:pt x="1236" y="4436"/>
                  </a:lnTo>
                  <a:lnTo>
                    <a:pt x="1140" y="4749"/>
                  </a:lnTo>
                  <a:lnTo>
                    <a:pt x="1050" y="5062"/>
                  </a:lnTo>
                  <a:lnTo>
                    <a:pt x="960" y="5375"/>
                  </a:lnTo>
                  <a:lnTo>
                    <a:pt x="876" y="5706"/>
                  </a:lnTo>
                  <a:lnTo>
                    <a:pt x="792" y="6038"/>
                  </a:lnTo>
                  <a:lnTo>
                    <a:pt x="715" y="6387"/>
                  </a:lnTo>
                  <a:lnTo>
                    <a:pt x="638" y="6737"/>
                  </a:lnTo>
                  <a:lnTo>
                    <a:pt x="567" y="7087"/>
                  </a:lnTo>
                  <a:lnTo>
                    <a:pt x="496" y="7455"/>
                  </a:lnTo>
                  <a:lnTo>
                    <a:pt x="438" y="7823"/>
                  </a:lnTo>
                  <a:lnTo>
                    <a:pt x="374" y="8209"/>
                  </a:lnTo>
                  <a:lnTo>
                    <a:pt x="322" y="8596"/>
                  </a:lnTo>
                  <a:lnTo>
                    <a:pt x="264" y="8982"/>
                  </a:lnTo>
                  <a:lnTo>
                    <a:pt x="219" y="9369"/>
                  </a:lnTo>
                  <a:lnTo>
                    <a:pt x="174" y="9774"/>
                  </a:lnTo>
                  <a:lnTo>
                    <a:pt x="136" y="10179"/>
                  </a:lnTo>
                  <a:lnTo>
                    <a:pt x="103" y="10584"/>
                  </a:lnTo>
                  <a:lnTo>
                    <a:pt x="71" y="11007"/>
                  </a:lnTo>
                  <a:lnTo>
                    <a:pt x="52" y="11430"/>
                  </a:lnTo>
                  <a:lnTo>
                    <a:pt x="26" y="11854"/>
                  </a:lnTo>
                  <a:lnTo>
                    <a:pt x="13" y="12277"/>
                  </a:lnTo>
                  <a:lnTo>
                    <a:pt x="0" y="12700"/>
                  </a:lnTo>
                  <a:lnTo>
                    <a:pt x="0" y="13142"/>
                  </a:lnTo>
                  <a:lnTo>
                    <a:pt x="0" y="13584"/>
                  </a:lnTo>
                  <a:lnTo>
                    <a:pt x="7" y="14026"/>
                  </a:lnTo>
                  <a:lnTo>
                    <a:pt x="13" y="14467"/>
                  </a:lnTo>
                  <a:lnTo>
                    <a:pt x="33" y="14891"/>
                  </a:lnTo>
                  <a:lnTo>
                    <a:pt x="52" y="15314"/>
                  </a:lnTo>
                  <a:lnTo>
                    <a:pt x="71" y="15719"/>
                  </a:lnTo>
                  <a:lnTo>
                    <a:pt x="97" y="16124"/>
                  </a:lnTo>
                  <a:lnTo>
                    <a:pt x="129" y="16529"/>
                  </a:lnTo>
                  <a:lnTo>
                    <a:pt x="168" y="16915"/>
                  </a:lnTo>
                  <a:lnTo>
                    <a:pt x="206" y="17283"/>
                  </a:lnTo>
                  <a:lnTo>
                    <a:pt x="245" y="17670"/>
                  </a:lnTo>
                  <a:lnTo>
                    <a:pt x="290" y="18038"/>
                  </a:lnTo>
                  <a:lnTo>
                    <a:pt x="342" y="18388"/>
                  </a:lnTo>
                  <a:lnTo>
                    <a:pt x="393" y="18738"/>
                  </a:lnTo>
                  <a:lnTo>
                    <a:pt x="451" y="19087"/>
                  </a:lnTo>
                  <a:lnTo>
                    <a:pt x="509" y="19419"/>
                  </a:lnTo>
                  <a:lnTo>
                    <a:pt x="573" y="19750"/>
                  </a:lnTo>
                  <a:lnTo>
                    <a:pt x="638" y="20081"/>
                  </a:lnTo>
                  <a:lnTo>
                    <a:pt x="708" y="20394"/>
                  </a:lnTo>
                  <a:lnTo>
                    <a:pt x="857" y="21001"/>
                  </a:lnTo>
                  <a:lnTo>
                    <a:pt x="1017" y="21590"/>
                  </a:lnTo>
                  <a:lnTo>
                    <a:pt x="1185" y="22161"/>
                  </a:lnTo>
                  <a:lnTo>
                    <a:pt x="1365" y="22695"/>
                  </a:lnTo>
                  <a:lnTo>
                    <a:pt x="1558" y="23210"/>
                  </a:lnTo>
                  <a:lnTo>
                    <a:pt x="1758" y="23707"/>
                  </a:lnTo>
                  <a:lnTo>
                    <a:pt x="1964" y="24167"/>
                  </a:lnTo>
                  <a:lnTo>
                    <a:pt x="2176" y="24627"/>
                  </a:lnTo>
                  <a:lnTo>
                    <a:pt x="2402" y="25051"/>
                  </a:lnTo>
                  <a:lnTo>
                    <a:pt x="2627" y="25474"/>
                  </a:lnTo>
                  <a:lnTo>
                    <a:pt x="2865" y="25861"/>
                  </a:lnTo>
                  <a:lnTo>
                    <a:pt x="3103" y="26229"/>
                  </a:lnTo>
                  <a:lnTo>
                    <a:pt x="3348" y="26578"/>
                  </a:lnTo>
                  <a:lnTo>
                    <a:pt x="3599" y="26928"/>
                  </a:lnTo>
                  <a:lnTo>
                    <a:pt x="3850" y="27241"/>
                  </a:lnTo>
                  <a:lnTo>
                    <a:pt x="4108" y="27554"/>
                  </a:lnTo>
                  <a:lnTo>
                    <a:pt x="4365" y="27848"/>
                  </a:lnTo>
                  <a:lnTo>
                    <a:pt x="4623" y="28143"/>
                  </a:lnTo>
                  <a:lnTo>
                    <a:pt x="4880" y="28401"/>
                  </a:lnTo>
                  <a:lnTo>
                    <a:pt x="5402" y="28916"/>
                  </a:lnTo>
                  <a:lnTo>
                    <a:pt x="5923" y="29376"/>
                  </a:lnTo>
                  <a:lnTo>
                    <a:pt x="5942" y="29376"/>
                  </a:lnTo>
                  <a:lnTo>
                    <a:pt x="5968" y="29394"/>
                  </a:lnTo>
                  <a:lnTo>
                    <a:pt x="6007" y="29468"/>
                  </a:lnTo>
                  <a:lnTo>
                    <a:pt x="6052" y="29542"/>
                  </a:lnTo>
                  <a:lnTo>
                    <a:pt x="6097" y="29615"/>
                  </a:lnTo>
                  <a:lnTo>
                    <a:pt x="6367" y="29174"/>
                  </a:lnTo>
                  <a:lnTo>
                    <a:pt x="6638" y="28695"/>
                  </a:lnTo>
                  <a:lnTo>
                    <a:pt x="6902" y="28198"/>
                  </a:lnTo>
                  <a:lnTo>
                    <a:pt x="7153" y="27664"/>
                  </a:lnTo>
                  <a:lnTo>
                    <a:pt x="7397" y="27094"/>
                  </a:lnTo>
                  <a:lnTo>
                    <a:pt x="7636" y="26505"/>
                  </a:lnTo>
                  <a:lnTo>
                    <a:pt x="7745" y="26192"/>
                  </a:lnTo>
                  <a:lnTo>
                    <a:pt x="7861" y="25879"/>
                  </a:lnTo>
                  <a:lnTo>
                    <a:pt x="7964" y="25548"/>
                  </a:lnTo>
                  <a:lnTo>
                    <a:pt x="8073" y="25216"/>
                  </a:lnTo>
                  <a:lnTo>
                    <a:pt x="8176" y="24885"/>
                  </a:lnTo>
                  <a:lnTo>
                    <a:pt x="8273" y="24535"/>
                  </a:lnTo>
                  <a:lnTo>
                    <a:pt x="8369" y="24167"/>
                  </a:lnTo>
                  <a:lnTo>
                    <a:pt x="8466" y="23799"/>
                  </a:lnTo>
                  <a:lnTo>
                    <a:pt x="8556" y="23431"/>
                  </a:lnTo>
                  <a:lnTo>
                    <a:pt x="8640" y="23044"/>
                  </a:lnTo>
                  <a:lnTo>
                    <a:pt x="8724" y="22658"/>
                  </a:lnTo>
                  <a:lnTo>
                    <a:pt x="8801" y="22253"/>
                  </a:lnTo>
                  <a:lnTo>
                    <a:pt x="8878" y="21848"/>
                  </a:lnTo>
                  <a:lnTo>
                    <a:pt x="8949" y="21425"/>
                  </a:lnTo>
                  <a:lnTo>
                    <a:pt x="9020" y="21001"/>
                  </a:lnTo>
                  <a:lnTo>
                    <a:pt x="9084" y="20560"/>
                  </a:lnTo>
                  <a:lnTo>
                    <a:pt x="9142" y="20118"/>
                  </a:lnTo>
                  <a:lnTo>
                    <a:pt x="9200" y="19676"/>
                  </a:lnTo>
                  <a:lnTo>
                    <a:pt x="9251" y="19198"/>
                  </a:lnTo>
                  <a:lnTo>
                    <a:pt x="9296" y="18738"/>
                  </a:lnTo>
                  <a:lnTo>
                    <a:pt x="9354" y="18093"/>
                  </a:lnTo>
                  <a:lnTo>
                    <a:pt x="9399" y="17449"/>
                  </a:lnTo>
                  <a:lnTo>
                    <a:pt x="9438" y="16787"/>
                  </a:lnTo>
                  <a:lnTo>
                    <a:pt x="9457" y="16142"/>
                  </a:lnTo>
                  <a:lnTo>
                    <a:pt x="9470" y="15480"/>
                  </a:lnTo>
                  <a:lnTo>
                    <a:pt x="9477" y="14835"/>
                  </a:lnTo>
                  <a:lnTo>
                    <a:pt x="9470" y="14191"/>
                  </a:lnTo>
                  <a:lnTo>
                    <a:pt x="9451" y="13529"/>
                  </a:lnTo>
                  <a:lnTo>
                    <a:pt x="9425" y="12903"/>
                  </a:lnTo>
                  <a:lnTo>
                    <a:pt x="9393" y="12259"/>
                  </a:lnTo>
                  <a:lnTo>
                    <a:pt x="9342" y="11614"/>
                  </a:lnTo>
                  <a:lnTo>
                    <a:pt x="9290" y="10989"/>
                  </a:lnTo>
                  <a:lnTo>
                    <a:pt x="9226" y="10381"/>
                  </a:lnTo>
                  <a:lnTo>
                    <a:pt x="9155" y="9755"/>
                  </a:lnTo>
                  <a:lnTo>
                    <a:pt x="9071" y="9167"/>
                  </a:lnTo>
                  <a:lnTo>
                    <a:pt x="8981" y="8578"/>
                  </a:lnTo>
                  <a:lnTo>
                    <a:pt x="8884" y="7989"/>
                  </a:lnTo>
                  <a:lnTo>
                    <a:pt x="8775" y="7418"/>
                  </a:lnTo>
                  <a:lnTo>
                    <a:pt x="8659" y="6866"/>
                  </a:lnTo>
                  <a:lnTo>
                    <a:pt x="8537" y="6314"/>
                  </a:lnTo>
                  <a:lnTo>
                    <a:pt x="8408" y="5798"/>
                  </a:lnTo>
                  <a:lnTo>
                    <a:pt x="8266" y="5283"/>
                  </a:lnTo>
                  <a:lnTo>
                    <a:pt x="8118" y="4786"/>
                  </a:lnTo>
                  <a:lnTo>
                    <a:pt x="7970" y="4307"/>
                  </a:lnTo>
                  <a:lnTo>
                    <a:pt x="7809" y="3847"/>
                  </a:lnTo>
                  <a:lnTo>
                    <a:pt x="7642" y="3405"/>
                  </a:lnTo>
                  <a:lnTo>
                    <a:pt x="7462" y="2982"/>
                  </a:lnTo>
                  <a:lnTo>
                    <a:pt x="7281" y="2596"/>
                  </a:lnTo>
                  <a:lnTo>
                    <a:pt x="7095" y="2209"/>
                  </a:lnTo>
                  <a:lnTo>
                    <a:pt x="6902" y="1859"/>
                  </a:lnTo>
                  <a:lnTo>
                    <a:pt x="6702" y="1528"/>
                  </a:lnTo>
                  <a:lnTo>
                    <a:pt x="6496" y="1234"/>
                  </a:lnTo>
                  <a:lnTo>
                    <a:pt x="6354" y="1031"/>
                  </a:lnTo>
                  <a:lnTo>
                    <a:pt x="6213" y="865"/>
                  </a:lnTo>
                  <a:lnTo>
                    <a:pt x="6071" y="718"/>
                  </a:lnTo>
                  <a:lnTo>
                    <a:pt x="5923" y="571"/>
                  </a:lnTo>
                  <a:lnTo>
                    <a:pt x="5781" y="442"/>
                  </a:lnTo>
                  <a:lnTo>
                    <a:pt x="5640" y="350"/>
                  </a:lnTo>
                  <a:lnTo>
                    <a:pt x="5492" y="258"/>
                  </a:lnTo>
                  <a:lnTo>
                    <a:pt x="5350" y="166"/>
                  </a:lnTo>
                  <a:lnTo>
                    <a:pt x="5208" y="111"/>
                  </a:lnTo>
                  <a:lnTo>
                    <a:pt x="5060" y="56"/>
                  </a:lnTo>
                  <a:lnTo>
                    <a:pt x="4919" y="37"/>
                  </a:lnTo>
                  <a:lnTo>
                    <a:pt x="4777" y="19"/>
                  </a:lnTo>
                  <a:lnTo>
                    <a:pt x="4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-2824150" y="-15411425"/>
              <a:ext cx="2648525" cy="2072075"/>
            </a:xfrm>
            <a:custGeom>
              <a:avLst/>
              <a:gdLst/>
              <a:ahLst/>
              <a:cxnLst/>
              <a:rect l="l" t="t" r="r" b="b"/>
              <a:pathLst>
                <a:path w="105941" h="82883" extrusionOk="0">
                  <a:moveTo>
                    <a:pt x="0" y="1"/>
                  </a:moveTo>
                  <a:lnTo>
                    <a:pt x="219" y="4584"/>
                  </a:lnTo>
                  <a:lnTo>
                    <a:pt x="425" y="9204"/>
                  </a:lnTo>
                  <a:lnTo>
                    <a:pt x="625" y="13824"/>
                  </a:lnTo>
                  <a:lnTo>
                    <a:pt x="805" y="18480"/>
                  </a:lnTo>
                  <a:lnTo>
                    <a:pt x="889" y="20818"/>
                  </a:lnTo>
                  <a:lnTo>
                    <a:pt x="973" y="23155"/>
                  </a:lnTo>
                  <a:lnTo>
                    <a:pt x="1050" y="25493"/>
                  </a:lnTo>
                  <a:lnTo>
                    <a:pt x="1121" y="27849"/>
                  </a:lnTo>
                  <a:lnTo>
                    <a:pt x="1191" y="30186"/>
                  </a:lnTo>
                  <a:lnTo>
                    <a:pt x="1256" y="32524"/>
                  </a:lnTo>
                  <a:lnTo>
                    <a:pt x="1314" y="34880"/>
                  </a:lnTo>
                  <a:lnTo>
                    <a:pt x="1372" y="37217"/>
                  </a:lnTo>
                  <a:lnTo>
                    <a:pt x="1494" y="36923"/>
                  </a:lnTo>
                  <a:lnTo>
                    <a:pt x="1623" y="36647"/>
                  </a:lnTo>
                  <a:lnTo>
                    <a:pt x="1758" y="36389"/>
                  </a:lnTo>
                  <a:lnTo>
                    <a:pt x="1900" y="36168"/>
                  </a:lnTo>
                  <a:lnTo>
                    <a:pt x="2054" y="35966"/>
                  </a:lnTo>
                  <a:lnTo>
                    <a:pt x="2131" y="35874"/>
                  </a:lnTo>
                  <a:lnTo>
                    <a:pt x="2215" y="35800"/>
                  </a:lnTo>
                  <a:lnTo>
                    <a:pt x="2299" y="35727"/>
                  </a:lnTo>
                  <a:lnTo>
                    <a:pt x="2389" y="35671"/>
                  </a:lnTo>
                  <a:lnTo>
                    <a:pt x="2479" y="35616"/>
                  </a:lnTo>
                  <a:lnTo>
                    <a:pt x="2576" y="35579"/>
                  </a:lnTo>
                  <a:lnTo>
                    <a:pt x="5968" y="34493"/>
                  </a:lnTo>
                  <a:lnTo>
                    <a:pt x="9374" y="33426"/>
                  </a:lnTo>
                  <a:lnTo>
                    <a:pt x="16166" y="31328"/>
                  </a:lnTo>
                  <a:lnTo>
                    <a:pt x="16269" y="31309"/>
                  </a:lnTo>
                  <a:lnTo>
                    <a:pt x="16372" y="31309"/>
                  </a:lnTo>
                  <a:lnTo>
                    <a:pt x="16475" y="31328"/>
                  </a:lnTo>
                  <a:lnTo>
                    <a:pt x="16571" y="31364"/>
                  </a:lnTo>
                  <a:lnTo>
                    <a:pt x="16668" y="31420"/>
                  </a:lnTo>
                  <a:lnTo>
                    <a:pt x="16758" y="31493"/>
                  </a:lnTo>
                  <a:lnTo>
                    <a:pt x="16848" y="31585"/>
                  </a:lnTo>
                  <a:lnTo>
                    <a:pt x="16938" y="31677"/>
                  </a:lnTo>
                  <a:lnTo>
                    <a:pt x="17022" y="31806"/>
                  </a:lnTo>
                  <a:lnTo>
                    <a:pt x="17106" y="31935"/>
                  </a:lnTo>
                  <a:lnTo>
                    <a:pt x="17183" y="32082"/>
                  </a:lnTo>
                  <a:lnTo>
                    <a:pt x="17260" y="32229"/>
                  </a:lnTo>
                  <a:lnTo>
                    <a:pt x="17337" y="32413"/>
                  </a:lnTo>
                  <a:lnTo>
                    <a:pt x="17408" y="32598"/>
                  </a:lnTo>
                  <a:lnTo>
                    <a:pt x="17479" y="32782"/>
                  </a:lnTo>
                  <a:lnTo>
                    <a:pt x="17543" y="32984"/>
                  </a:lnTo>
                  <a:lnTo>
                    <a:pt x="17608" y="33187"/>
                  </a:lnTo>
                  <a:lnTo>
                    <a:pt x="17666" y="33407"/>
                  </a:lnTo>
                  <a:lnTo>
                    <a:pt x="17724" y="33628"/>
                  </a:lnTo>
                  <a:lnTo>
                    <a:pt x="17775" y="33868"/>
                  </a:lnTo>
                  <a:lnTo>
                    <a:pt x="17872" y="34346"/>
                  </a:lnTo>
                  <a:lnTo>
                    <a:pt x="17955" y="34843"/>
                  </a:lnTo>
                  <a:lnTo>
                    <a:pt x="18026" y="35358"/>
                  </a:lnTo>
                  <a:lnTo>
                    <a:pt x="18078" y="35874"/>
                  </a:lnTo>
                  <a:lnTo>
                    <a:pt x="18116" y="36389"/>
                  </a:lnTo>
                  <a:lnTo>
                    <a:pt x="18142" y="36904"/>
                  </a:lnTo>
                  <a:lnTo>
                    <a:pt x="18219" y="39408"/>
                  </a:lnTo>
                  <a:lnTo>
                    <a:pt x="18297" y="41874"/>
                  </a:lnTo>
                  <a:lnTo>
                    <a:pt x="18393" y="44340"/>
                  </a:lnTo>
                  <a:lnTo>
                    <a:pt x="18490" y="46770"/>
                  </a:lnTo>
                  <a:lnTo>
                    <a:pt x="18599" y="49200"/>
                  </a:lnTo>
                  <a:lnTo>
                    <a:pt x="18715" y="51592"/>
                  </a:lnTo>
                  <a:lnTo>
                    <a:pt x="18837" y="53985"/>
                  </a:lnTo>
                  <a:lnTo>
                    <a:pt x="18973" y="56359"/>
                  </a:lnTo>
                  <a:lnTo>
                    <a:pt x="19114" y="58715"/>
                  </a:lnTo>
                  <a:lnTo>
                    <a:pt x="19262" y="61071"/>
                  </a:lnTo>
                  <a:lnTo>
                    <a:pt x="19417" y="63409"/>
                  </a:lnTo>
                  <a:lnTo>
                    <a:pt x="19584" y="65746"/>
                  </a:lnTo>
                  <a:lnTo>
                    <a:pt x="19758" y="68066"/>
                  </a:lnTo>
                  <a:lnTo>
                    <a:pt x="19938" y="70385"/>
                  </a:lnTo>
                  <a:lnTo>
                    <a:pt x="20125" y="72704"/>
                  </a:lnTo>
                  <a:lnTo>
                    <a:pt x="20318" y="75023"/>
                  </a:lnTo>
                  <a:lnTo>
                    <a:pt x="20518" y="72004"/>
                  </a:lnTo>
                  <a:lnTo>
                    <a:pt x="20717" y="68967"/>
                  </a:lnTo>
                  <a:lnTo>
                    <a:pt x="20904" y="65949"/>
                  </a:lnTo>
                  <a:lnTo>
                    <a:pt x="21091" y="62912"/>
                  </a:lnTo>
                  <a:lnTo>
                    <a:pt x="21271" y="59875"/>
                  </a:lnTo>
                  <a:lnTo>
                    <a:pt x="21445" y="56820"/>
                  </a:lnTo>
                  <a:lnTo>
                    <a:pt x="21612" y="53783"/>
                  </a:lnTo>
                  <a:lnTo>
                    <a:pt x="21773" y="50727"/>
                  </a:lnTo>
                  <a:lnTo>
                    <a:pt x="21928" y="47672"/>
                  </a:lnTo>
                  <a:lnTo>
                    <a:pt x="22076" y="44617"/>
                  </a:lnTo>
                  <a:lnTo>
                    <a:pt x="22217" y="41543"/>
                  </a:lnTo>
                  <a:lnTo>
                    <a:pt x="22352" y="38487"/>
                  </a:lnTo>
                  <a:lnTo>
                    <a:pt x="22488" y="35414"/>
                  </a:lnTo>
                  <a:lnTo>
                    <a:pt x="22610" y="32340"/>
                  </a:lnTo>
                  <a:lnTo>
                    <a:pt x="22726" y="29266"/>
                  </a:lnTo>
                  <a:lnTo>
                    <a:pt x="22835" y="26174"/>
                  </a:lnTo>
                  <a:lnTo>
                    <a:pt x="22848" y="25898"/>
                  </a:lnTo>
                  <a:lnTo>
                    <a:pt x="22867" y="25622"/>
                  </a:lnTo>
                  <a:lnTo>
                    <a:pt x="22887" y="25364"/>
                  </a:lnTo>
                  <a:lnTo>
                    <a:pt x="22906" y="25106"/>
                  </a:lnTo>
                  <a:lnTo>
                    <a:pt x="22938" y="24849"/>
                  </a:lnTo>
                  <a:lnTo>
                    <a:pt x="22964" y="24591"/>
                  </a:lnTo>
                  <a:lnTo>
                    <a:pt x="23035" y="24131"/>
                  </a:lnTo>
                  <a:lnTo>
                    <a:pt x="23118" y="23689"/>
                  </a:lnTo>
                  <a:lnTo>
                    <a:pt x="23209" y="23284"/>
                  </a:lnTo>
                  <a:lnTo>
                    <a:pt x="23312" y="22898"/>
                  </a:lnTo>
                  <a:lnTo>
                    <a:pt x="23421" y="22548"/>
                  </a:lnTo>
                  <a:lnTo>
                    <a:pt x="23543" y="22217"/>
                  </a:lnTo>
                  <a:lnTo>
                    <a:pt x="23666" y="21941"/>
                  </a:lnTo>
                  <a:lnTo>
                    <a:pt x="23801" y="21683"/>
                  </a:lnTo>
                  <a:lnTo>
                    <a:pt x="23943" y="21462"/>
                  </a:lnTo>
                  <a:lnTo>
                    <a:pt x="24084" y="21260"/>
                  </a:lnTo>
                  <a:lnTo>
                    <a:pt x="24232" y="21112"/>
                  </a:lnTo>
                  <a:lnTo>
                    <a:pt x="24387" y="20983"/>
                  </a:lnTo>
                  <a:lnTo>
                    <a:pt x="24541" y="20910"/>
                  </a:lnTo>
                  <a:lnTo>
                    <a:pt x="24696" y="20855"/>
                  </a:lnTo>
                  <a:lnTo>
                    <a:pt x="24850" y="20836"/>
                  </a:lnTo>
                  <a:lnTo>
                    <a:pt x="25005" y="20855"/>
                  </a:lnTo>
                  <a:lnTo>
                    <a:pt x="25159" y="20910"/>
                  </a:lnTo>
                  <a:lnTo>
                    <a:pt x="25307" y="21002"/>
                  </a:lnTo>
                  <a:lnTo>
                    <a:pt x="25455" y="21149"/>
                  </a:lnTo>
                  <a:lnTo>
                    <a:pt x="25603" y="21315"/>
                  </a:lnTo>
                  <a:lnTo>
                    <a:pt x="25739" y="21536"/>
                  </a:lnTo>
                  <a:lnTo>
                    <a:pt x="25874" y="21775"/>
                  </a:lnTo>
                  <a:lnTo>
                    <a:pt x="25938" y="21922"/>
                  </a:lnTo>
                  <a:lnTo>
                    <a:pt x="26003" y="22069"/>
                  </a:lnTo>
                  <a:lnTo>
                    <a:pt x="26067" y="22235"/>
                  </a:lnTo>
                  <a:lnTo>
                    <a:pt x="26125" y="22401"/>
                  </a:lnTo>
                  <a:lnTo>
                    <a:pt x="26183" y="22585"/>
                  </a:lnTo>
                  <a:lnTo>
                    <a:pt x="26234" y="22787"/>
                  </a:lnTo>
                  <a:lnTo>
                    <a:pt x="26286" y="22990"/>
                  </a:lnTo>
                  <a:lnTo>
                    <a:pt x="26337" y="23192"/>
                  </a:lnTo>
                  <a:lnTo>
                    <a:pt x="26389" y="23431"/>
                  </a:lnTo>
                  <a:lnTo>
                    <a:pt x="26434" y="23652"/>
                  </a:lnTo>
                  <a:lnTo>
                    <a:pt x="26473" y="23910"/>
                  </a:lnTo>
                  <a:lnTo>
                    <a:pt x="26518" y="24168"/>
                  </a:lnTo>
                  <a:lnTo>
                    <a:pt x="26550" y="24425"/>
                  </a:lnTo>
                  <a:lnTo>
                    <a:pt x="26582" y="24701"/>
                  </a:lnTo>
                  <a:lnTo>
                    <a:pt x="27297" y="30739"/>
                  </a:lnTo>
                  <a:lnTo>
                    <a:pt x="28011" y="36776"/>
                  </a:lnTo>
                  <a:lnTo>
                    <a:pt x="28726" y="42813"/>
                  </a:lnTo>
                  <a:lnTo>
                    <a:pt x="29447" y="48831"/>
                  </a:lnTo>
                  <a:lnTo>
                    <a:pt x="30174" y="54850"/>
                  </a:lnTo>
                  <a:lnTo>
                    <a:pt x="30908" y="60869"/>
                  </a:lnTo>
                  <a:lnTo>
                    <a:pt x="31649" y="66888"/>
                  </a:lnTo>
                  <a:lnTo>
                    <a:pt x="32395" y="72906"/>
                  </a:lnTo>
                  <a:lnTo>
                    <a:pt x="33000" y="63777"/>
                  </a:lnTo>
                  <a:lnTo>
                    <a:pt x="33309" y="59212"/>
                  </a:lnTo>
                  <a:lnTo>
                    <a:pt x="33625" y="54648"/>
                  </a:lnTo>
                  <a:lnTo>
                    <a:pt x="33625" y="54372"/>
                  </a:lnTo>
                  <a:lnTo>
                    <a:pt x="33625" y="54077"/>
                  </a:lnTo>
                  <a:lnTo>
                    <a:pt x="33638" y="53801"/>
                  </a:lnTo>
                  <a:lnTo>
                    <a:pt x="33651" y="53543"/>
                  </a:lnTo>
                  <a:lnTo>
                    <a:pt x="33670" y="53267"/>
                  </a:lnTo>
                  <a:lnTo>
                    <a:pt x="33696" y="53010"/>
                  </a:lnTo>
                  <a:lnTo>
                    <a:pt x="33722" y="52770"/>
                  </a:lnTo>
                  <a:lnTo>
                    <a:pt x="33760" y="52513"/>
                  </a:lnTo>
                  <a:lnTo>
                    <a:pt x="33799" y="52292"/>
                  </a:lnTo>
                  <a:lnTo>
                    <a:pt x="33844" y="52052"/>
                  </a:lnTo>
                  <a:lnTo>
                    <a:pt x="33889" y="51832"/>
                  </a:lnTo>
                  <a:lnTo>
                    <a:pt x="33940" y="51629"/>
                  </a:lnTo>
                  <a:lnTo>
                    <a:pt x="33998" y="51408"/>
                  </a:lnTo>
                  <a:lnTo>
                    <a:pt x="34056" y="51224"/>
                  </a:lnTo>
                  <a:lnTo>
                    <a:pt x="34121" y="51022"/>
                  </a:lnTo>
                  <a:lnTo>
                    <a:pt x="34185" y="50856"/>
                  </a:lnTo>
                  <a:lnTo>
                    <a:pt x="34249" y="50672"/>
                  </a:lnTo>
                  <a:lnTo>
                    <a:pt x="34320" y="50506"/>
                  </a:lnTo>
                  <a:lnTo>
                    <a:pt x="34397" y="50359"/>
                  </a:lnTo>
                  <a:lnTo>
                    <a:pt x="34475" y="50212"/>
                  </a:lnTo>
                  <a:lnTo>
                    <a:pt x="34552" y="50083"/>
                  </a:lnTo>
                  <a:lnTo>
                    <a:pt x="34636" y="49954"/>
                  </a:lnTo>
                  <a:lnTo>
                    <a:pt x="34803" y="49733"/>
                  </a:lnTo>
                  <a:lnTo>
                    <a:pt x="34970" y="49549"/>
                  </a:lnTo>
                  <a:lnTo>
                    <a:pt x="35151" y="49402"/>
                  </a:lnTo>
                  <a:lnTo>
                    <a:pt x="35241" y="49347"/>
                  </a:lnTo>
                  <a:lnTo>
                    <a:pt x="35331" y="49310"/>
                  </a:lnTo>
                  <a:lnTo>
                    <a:pt x="35421" y="49273"/>
                  </a:lnTo>
                  <a:lnTo>
                    <a:pt x="35511" y="49255"/>
                  </a:lnTo>
                  <a:lnTo>
                    <a:pt x="40771" y="47985"/>
                  </a:lnTo>
                  <a:lnTo>
                    <a:pt x="46031" y="46715"/>
                  </a:lnTo>
                  <a:lnTo>
                    <a:pt x="51290" y="45463"/>
                  </a:lnTo>
                  <a:lnTo>
                    <a:pt x="56550" y="44175"/>
                  </a:lnTo>
                  <a:lnTo>
                    <a:pt x="56704" y="44175"/>
                  </a:lnTo>
                  <a:lnTo>
                    <a:pt x="56782" y="44193"/>
                  </a:lnTo>
                  <a:lnTo>
                    <a:pt x="56859" y="44212"/>
                  </a:lnTo>
                  <a:lnTo>
                    <a:pt x="56930" y="44248"/>
                  </a:lnTo>
                  <a:lnTo>
                    <a:pt x="57007" y="44304"/>
                  </a:lnTo>
                  <a:lnTo>
                    <a:pt x="57155" y="44432"/>
                  </a:lnTo>
                  <a:lnTo>
                    <a:pt x="57297" y="44598"/>
                  </a:lnTo>
                  <a:lnTo>
                    <a:pt x="57432" y="44819"/>
                  </a:lnTo>
                  <a:lnTo>
                    <a:pt x="57567" y="45040"/>
                  </a:lnTo>
                  <a:lnTo>
                    <a:pt x="57689" y="45316"/>
                  </a:lnTo>
                  <a:lnTo>
                    <a:pt x="57805" y="45610"/>
                  </a:lnTo>
                  <a:lnTo>
                    <a:pt x="57921" y="45923"/>
                  </a:lnTo>
                  <a:lnTo>
                    <a:pt x="58018" y="46255"/>
                  </a:lnTo>
                  <a:lnTo>
                    <a:pt x="58114" y="46604"/>
                  </a:lnTo>
                  <a:lnTo>
                    <a:pt x="58198" y="46972"/>
                  </a:lnTo>
                  <a:lnTo>
                    <a:pt x="58269" y="47341"/>
                  </a:lnTo>
                  <a:lnTo>
                    <a:pt x="58333" y="47727"/>
                  </a:lnTo>
                  <a:lnTo>
                    <a:pt x="58378" y="48114"/>
                  </a:lnTo>
                  <a:lnTo>
                    <a:pt x="59885" y="63041"/>
                  </a:lnTo>
                  <a:lnTo>
                    <a:pt x="61385" y="77968"/>
                  </a:lnTo>
                  <a:lnTo>
                    <a:pt x="61616" y="74968"/>
                  </a:lnTo>
                  <a:lnTo>
                    <a:pt x="61855" y="71968"/>
                  </a:lnTo>
                  <a:lnTo>
                    <a:pt x="62099" y="68986"/>
                  </a:lnTo>
                  <a:lnTo>
                    <a:pt x="62350" y="66022"/>
                  </a:lnTo>
                  <a:lnTo>
                    <a:pt x="62614" y="63041"/>
                  </a:lnTo>
                  <a:lnTo>
                    <a:pt x="62885" y="60077"/>
                  </a:lnTo>
                  <a:lnTo>
                    <a:pt x="63161" y="57114"/>
                  </a:lnTo>
                  <a:lnTo>
                    <a:pt x="63451" y="54169"/>
                  </a:lnTo>
                  <a:lnTo>
                    <a:pt x="63747" y="51224"/>
                  </a:lnTo>
                  <a:lnTo>
                    <a:pt x="64056" y="48279"/>
                  </a:lnTo>
                  <a:lnTo>
                    <a:pt x="64372" y="45334"/>
                  </a:lnTo>
                  <a:lnTo>
                    <a:pt x="64694" y="42408"/>
                  </a:lnTo>
                  <a:lnTo>
                    <a:pt x="65028" y="39481"/>
                  </a:lnTo>
                  <a:lnTo>
                    <a:pt x="65370" y="36536"/>
                  </a:lnTo>
                  <a:lnTo>
                    <a:pt x="65717" y="33610"/>
                  </a:lnTo>
                  <a:lnTo>
                    <a:pt x="66078" y="30683"/>
                  </a:lnTo>
                  <a:lnTo>
                    <a:pt x="66104" y="30462"/>
                  </a:lnTo>
                  <a:lnTo>
                    <a:pt x="66136" y="30260"/>
                  </a:lnTo>
                  <a:lnTo>
                    <a:pt x="66200" y="29855"/>
                  </a:lnTo>
                  <a:lnTo>
                    <a:pt x="66284" y="29469"/>
                  </a:lnTo>
                  <a:lnTo>
                    <a:pt x="66380" y="29119"/>
                  </a:lnTo>
                  <a:lnTo>
                    <a:pt x="66483" y="28769"/>
                  </a:lnTo>
                  <a:lnTo>
                    <a:pt x="66593" y="28456"/>
                  </a:lnTo>
                  <a:lnTo>
                    <a:pt x="66715" y="28162"/>
                  </a:lnTo>
                  <a:lnTo>
                    <a:pt x="66844" y="27904"/>
                  </a:lnTo>
                  <a:lnTo>
                    <a:pt x="66985" y="27665"/>
                  </a:lnTo>
                  <a:lnTo>
                    <a:pt x="67127" y="27444"/>
                  </a:lnTo>
                  <a:lnTo>
                    <a:pt x="67269" y="27260"/>
                  </a:lnTo>
                  <a:lnTo>
                    <a:pt x="67417" y="27113"/>
                  </a:lnTo>
                  <a:lnTo>
                    <a:pt x="67571" y="26984"/>
                  </a:lnTo>
                  <a:lnTo>
                    <a:pt x="67719" y="26910"/>
                  </a:lnTo>
                  <a:lnTo>
                    <a:pt x="67874" y="26855"/>
                  </a:lnTo>
                  <a:lnTo>
                    <a:pt x="68022" y="26837"/>
                  </a:lnTo>
                  <a:lnTo>
                    <a:pt x="68125" y="26837"/>
                  </a:lnTo>
                  <a:lnTo>
                    <a:pt x="68228" y="26873"/>
                  </a:lnTo>
                  <a:lnTo>
                    <a:pt x="68331" y="26910"/>
                  </a:lnTo>
                  <a:lnTo>
                    <a:pt x="68428" y="26984"/>
                  </a:lnTo>
                  <a:lnTo>
                    <a:pt x="68524" y="27057"/>
                  </a:lnTo>
                  <a:lnTo>
                    <a:pt x="68621" y="27168"/>
                  </a:lnTo>
                  <a:lnTo>
                    <a:pt x="68717" y="27278"/>
                  </a:lnTo>
                  <a:lnTo>
                    <a:pt x="68807" y="27426"/>
                  </a:lnTo>
                  <a:lnTo>
                    <a:pt x="68898" y="27591"/>
                  </a:lnTo>
                  <a:lnTo>
                    <a:pt x="68981" y="27775"/>
                  </a:lnTo>
                  <a:lnTo>
                    <a:pt x="69065" y="27978"/>
                  </a:lnTo>
                  <a:lnTo>
                    <a:pt x="69136" y="28217"/>
                  </a:lnTo>
                  <a:lnTo>
                    <a:pt x="69213" y="28475"/>
                  </a:lnTo>
                  <a:lnTo>
                    <a:pt x="69277" y="28751"/>
                  </a:lnTo>
                  <a:lnTo>
                    <a:pt x="69342" y="29045"/>
                  </a:lnTo>
                  <a:lnTo>
                    <a:pt x="69400" y="29377"/>
                  </a:lnTo>
                  <a:lnTo>
                    <a:pt x="69915" y="32671"/>
                  </a:lnTo>
                  <a:lnTo>
                    <a:pt x="70423" y="35966"/>
                  </a:lnTo>
                  <a:lnTo>
                    <a:pt x="70913" y="39279"/>
                  </a:lnTo>
                  <a:lnTo>
                    <a:pt x="71389" y="42573"/>
                  </a:lnTo>
                  <a:lnTo>
                    <a:pt x="71852" y="45887"/>
                  </a:lnTo>
                  <a:lnTo>
                    <a:pt x="72303" y="49200"/>
                  </a:lnTo>
                  <a:lnTo>
                    <a:pt x="72741" y="52513"/>
                  </a:lnTo>
                  <a:lnTo>
                    <a:pt x="73166" y="55844"/>
                  </a:lnTo>
                  <a:lnTo>
                    <a:pt x="73578" y="59194"/>
                  </a:lnTo>
                  <a:lnTo>
                    <a:pt x="73977" y="62525"/>
                  </a:lnTo>
                  <a:lnTo>
                    <a:pt x="74370" y="65894"/>
                  </a:lnTo>
                  <a:lnTo>
                    <a:pt x="74743" y="69262"/>
                  </a:lnTo>
                  <a:lnTo>
                    <a:pt x="75104" y="72649"/>
                  </a:lnTo>
                  <a:lnTo>
                    <a:pt x="75458" y="76035"/>
                  </a:lnTo>
                  <a:lnTo>
                    <a:pt x="75792" y="79459"/>
                  </a:lnTo>
                  <a:lnTo>
                    <a:pt x="76121" y="82882"/>
                  </a:lnTo>
                  <a:lnTo>
                    <a:pt x="77009" y="75870"/>
                  </a:lnTo>
                  <a:lnTo>
                    <a:pt x="77898" y="68857"/>
                  </a:lnTo>
                  <a:lnTo>
                    <a:pt x="78786" y="61826"/>
                  </a:lnTo>
                  <a:lnTo>
                    <a:pt x="79674" y="54813"/>
                  </a:lnTo>
                  <a:lnTo>
                    <a:pt x="79726" y="54445"/>
                  </a:lnTo>
                  <a:lnTo>
                    <a:pt x="79784" y="54096"/>
                  </a:lnTo>
                  <a:lnTo>
                    <a:pt x="79855" y="53746"/>
                  </a:lnTo>
                  <a:lnTo>
                    <a:pt x="79925" y="53396"/>
                  </a:lnTo>
                  <a:lnTo>
                    <a:pt x="80009" y="53083"/>
                  </a:lnTo>
                  <a:lnTo>
                    <a:pt x="80099" y="52770"/>
                  </a:lnTo>
                  <a:lnTo>
                    <a:pt x="80196" y="52476"/>
                  </a:lnTo>
                  <a:lnTo>
                    <a:pt x="80299" y="52218"/>
                  </a:lnTo>
                  <a:lnTo>
                    <a:pt x="80408" y="51979"/>
                  </a:lnTo>
                  <a:lnTo>
                    <a:pt x="80524" y="51758"/>
                  </a:lnTo>
                  <a:lnTo>
                    <a:pt x="80640" y="51574"/>
                  </a:lnTo>
                  <a:lnTo>
                    <a:pt x="80769" y="51427"/>
                  </a:lnTo>
                  <a:lnTo>
                    <a:pt x="80904" y="51316"/>
                  </a:lnTo>
                  <a:lnTo>
                    <a:pt x="81039" y="51243"/>
                  </a:lnTo>
                  <a:lnTo>
                    <a:pt x="81181" y="51206"/>
                  </a:lnTo>
                  <a:lnTo>
                    <a:pt x="81258" y="51206"/>
                  </a:lnTo>
                  <a:lnTo>
                    <a:pt x="81329" y="51224"/>
                  </a:lnTo>
                  <a:lnTo>
                    <a:pt x="87194" y="52255"/>
                  </a:lnTo>
                  <a:lnTo>
                    <a:pt x="90129" y="52789"/>
                  </a:lnTo>
                  <a:lnTo>
                    <a:pt x="93065" y="53341"/>
                  </a:lnTo>
                  <a:lnTo>
                    <a:pt x="94533" y="53635"/>
                  </a:lnTo>
                  <a:lnTo>
                    <a:pt x="96001" y="53948"/>
                  </a:lnTo>
                  <a:lnTo>
                    <a:pt x="97468" y="54280"/>
                  </a:lnTo>
                  <a:lnTo>
                    <a:pt x="98936" y="54629"/>
                  </a:lnTo>
                  <a:lnTo>
                    <a:pt x="100404" y="54979"/>
                  </a:lnTo>
                  <a:lnTo>
                    <a:pt x="101865" y="55366"/>
                  </a:lnTo>
                  <a:lnTo>
                    <a:pt x="103333" y="55770"/>
                  </a:lnTo>
                  <a:lnTo>
                    <a:pt x="104801" y="56212"/>
                  </a:lnTo>
                  <a:lnTo>
                    <a:pt x="104852" y="50414"/>
                  </a:lnTo>
                  <a:lnTo>
                    <a:pt x="104904" y="44617"/>
                  </a:lnTo>
                  <a:lnTo>
                    <a:pt x="104936" y="41708"/>
                  </a:lnTo>
                  <a:lnTo>
                    <a:pt x="104975" y="38819"/>
                  </a:lnTo>
                  <a:lnTo>
                    <a:pt x="105020" y="35911"/>
                  </a:lnTo>
                  <a:lnTo>
                    <a:pt x="105071" y="33021"/>
                  </a:lnTo>
                  <a:lnTo>
                    <a:pt x="105129" y="30131"/>
                  </a:lnTo>
                  <a:lnTo>
                    <a:pt x="105207" y="27223"/>
                  </a:lnTo>
                  <a:lnTo>
                    <a:pt x="105290" y="24333"/>
                  </a:lnTo>
                  <a:lnTo>
                    <a:pt x="105387" y="21444"/>
                  </a:lnTo>
                  <a:lnTo>
                    <a:pt x="105438" y="20008"/>
                  </a:lnTo>
                  <a:lnTo>
                    <a:pt x="105496" y="18554"/>
                  </a:lnTo>
                  <a:lnTo>
                    <a:pt x="105561" y="17118"/>
                  </a:lnTo>
                  <a:lnTo>
                    <a:pt x="105631" y="15664"/>
                  </a:lnTo>
                  <a:lnTo>
                    <a:pt x="105702" y="14229"/>
                  </a:lnTo>
                  <a:lnTo>
                    <a:pt x="105773" y="12774"/>
                  </a:lnTo>
                  <a:lnTo>
                    <a:pt x="105857" y="11339"/>
                  </a:lnTo>
                  <a:lnTo>
                    <a:pt x="105940" y="9903"/>
                  </a:lnTo>
                  <a:lnTo>
                    <a:pt x="105857" y="9811"/>
                  </a:lnTo>
                  <a:lnTo>
                    <a:pt x="105773" y="9719"/>
                  </a:lnTo>
                  <a:lnTo>
                    <a:pt x="105696" y="9590"/>
                  </a:lnTo>
                  <a:lnTo>
                    <a:pt x="105619" y="9461"/>
                  </a:lnTo>
                  <a:lnTo>
                    <a:pt x="105548" y="9314"/>
                  </a:lnTo>
                  <a:lnTo>
                    <a:pt x="105477" y="9149"/>
                  </a:lnTo>
                  <a:lnTo>
                    <a:pt x="105406" y="8983"/>
                  </a:lnTo>
                  <a:lnTo>
                    <a:pt x="105348" y="8780"/>
                  </a:lnTo>
                  <a:lnTo>
                    <a:pt x="105290" y="8578"/>
                  </a:lnTo>
                  <a:lnTo>
                    <a:pt x="105232" y="8339"/>
                  </a:lnTo>
                  <a:lnTo>
                    <a:pt x="105187" y="8099"/>
                  </a:lnTo>
                  <a:lnTo>
                    <a:pt x="105142" y="7842"/>
                  </a:lnTo>
                  <a:lnTo>
                    <a:pt x="105104" y="7566"/>
                  </a:lnTo>
                  <a:lnTo>
                    <a:pt x="105071" y="7271"/>
                  </a:lnTo>
                  <a:lnTo>
                    <a:pt x="105046" y="6958"/>
                  </a:lnTo>
                  <a:lnTo>
                    <a:pt x="105026" y="6627"/>
                  </a:lnTo>
                  <a:lnTo>
                    <a:pt x="105020" y="6406"/>
                  </a:lnTo>
                  <a:lnTo>
                    <a:pt x="105013" y="6204"/>
                  </a:lnTo>
                  <a:lnTo>
                    <a:pt x="105013" y="5983"/>
                  </a:lnTo>
                  <a:lnTo>
                    <a:pt x="105020" y="5762"/>
                  </a:lnTo>
                  <a:lnTo>
                    <a:pt x="105033" y="5559"/>
                  </a:lnTo>
                  <a:lnTo>
                    <a:pt x="105046" y="5357"/>
                  </a:lnTo>
                  <a:lnTo>
                    <a:pt x="105065" y="5154"/>
                  </a:lnTo>
                  <a:lnTo>
                    <a:pt x="105084" y="4952"/>
                  </a:lnTo>
                  <a:lnTo>
                    <a:pt x="105110" y="4750"/>
                  </a:lnTo>
                  <a:lnTo>
                    <a:pt x="105142" y="4547"/>
                  </a:lnTo>
                  <a:lnTo>
                    <a:pt x="105174" y="4363"/>
                  </a:lnTo>
                  <a:lnTo>
                    <a:pt x="105213" y="4179"/>
                  </a:lnTo>
                  <a:lnTo>
                    <a:pt x="105252" y="4013"/>
                  </a:lnTo>
                  <a:lnTo>
                    <a:pt x="105297" y="3829"/>
                  </a:lnTo>
                  <a:lnTo>
                    <a:pt x="105348" y="3664"/>
                  </a:lnTo>
                  <a:lnTo>
                    <a:pt x="105400" y="3516"/>
                  </a:lnTo>
                  <a:lnTo>
                    <a:pt x="105380" y="3498"/>
                  </a:lnTo>
                  <a:lnTo>
                    <a:pt x="105355" y="3461"/>
                  </a:lnTo>
                  <a:lnTo>
                    <a:pt x="105316" y="3351"/>
                  </a:lnTo>
                  <a:lnTo>
                    <a:pt x="105245" y="3240"/>
                  </a:lnTo>
                  <a:lnTo>
                    <a:pt x="105181" y="3130"/>
                  </a:lnTo>
                  <a:lnTo>
                    <a:pt x="105136" y="2983"/>
                  </a:lnTo>
                  <a:lnTo>
                    <a:pt x="105091" y="2835"/>
                  </a:lnTo>
                  <a:lnTo>
                    <a:pt x="105058" y="2670"/>
                  </a:lnTo>
                  <a:lnTo>
                    <a:pt x="105033" y="2486"/>
                  </a:lnTo>
                  <a:lnTo>
                    <a:pt x="105013" y="2302"/>
                  </a:lnTo>
                  <a:lnTo>
                    <a:pt x="105001" y="2118"/>
                  </a:lnTo>
                  <a:lnTo>
                    <a:pt x="102696" y="2394"/>
                  </a:lnTo>
                  <a:lnTo>
                    <a:pt x="100391" y="2651"/>
                  </a:lnTo>
                  <a:lnTo>
                    <a:pt x="98086" y="2872"/>
                  </a:lnTo>
                  <a:lnTo>
                    <a:pt x="95782" y="3075"/>
                  </a:lnTo>
                  <a:lnTo>
                    <a:pt x="93470" y="3240"/>
                  </a:lnTo>
                  <a:lnTo>
                    <a:pt x="91166" y="3388"/>
                  </a:lnTo>
                  <a:lnTo>
                    <a:pt x="88855" y="3516"/>
                  </a:lnTo>
                  <a:lnTo>
                    <a:pt x="86550" y="3608"/>
                  </a:lnTo>
                  <a:lnTo>
                    <a:pt x="84239" y="3700"/>
                  </a:lnTo>
                  <a:lnTo>
                    <a:pt x="81928" y="3756"/>
                  </a:lnTo>
                  <a:lnTo>
                    <a:pt x="79616" y="3811"/>
                  </a:lnTo>
                  <a:lnTo>
                    <a:pt x="77305" y="3829"/>
                  </a:lnTo>
                  <a:lnTo>
                    <a:pt x="72676" y="3829"/>
                  </a:lnTo>
                  <a:lnTo>
                    <a:pt x="70365" y="3792"/>
                  </a:lnTo>
                  <a:lnTo>
                    <a:pt x="68054" y="3756"/>
                  </a:lnTo>
                  <a:lnTo>
                    <a:pt x="65936" y="3719"/>
                  </a:lnTo>
                  <a:lnTo>
                    <a:pt x="63825" y="3682"/>
                  </a:lnTo>
                  <a:lnTo>
                    <a:pt x="59595" y="3553"/>
                  </a:lnTo>
                  <a:lnTo>
                    <a:pt x="55365" y="3388"/>
                  </a:lnTo>
                  <a:lnTo>
                    <a:pt x="51136" y="3203"/>
                  </a:lnTo>
                  <a:lnTo>
                    <a:pt x="46906" y="2983"/>
                  </a:lnTo>
                  <a:lnTo>
                    <a:pt x="42676" y="2743"/>
                  </a:lnTo>
                  <a:lnTo>
                    <a:pt x="38447" y="2486"/>
                  </a:lnTo>
                  <a:lnTo>
                    <a:pt x="34224" y="2228"/>
                  </a:lnTo>
                  <a:lnTo>
                    <a:pt x="25771" y="1676"/>
                  </a:lnTo>
                  <a:lnTo>
                    <a:pt x="17324" y="1160"/>
                  </a:lnTo>
                  <a:lnTo>
                    <a:pt x="13108" y="921"/>
                  </a:lnTo>
                  <a:lnTo>
                    <a:pt x="8885" y="700"/>
                  </a:lnTo>
                  <a:lnTo>
                    <a:pt x="4668" y="498"/>
                  </a:lnTo>
                  <a:lnTo>
                    <a:pt x="458" y="332"/>
                  </a:lnTo>
                  <a:lnTo>
                    <a:pt x="335" y="259"/>
                  </a:lnTo>
                  <a:lnTo>
                    <a:pt x="219" y="167"/>
                  </a:lnTo>
                  <a:lnTo>
                    <a:pt x="110" y="7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-2800650" y="-14301550"/>
              <a:ext cx="2595100" cy="1861775"/>
            </a:xfrm>
            <a:custGeom>
              <a:avLst/>
              <a:gdLst/>
              <a:ahLst/>
              <a:cxnLst/>
              <a:rect l="l" t="t" r="r" b="b"/>
              <a:pathLst>
                <a:path w="103804" h="74471" extrusionOk="0">
                  <a:moveTo>
                    <a:pt x="8170" y="1"/>
                  </a:moveTo>
                  <a:lnTo>
                    <a:pt x="7784" y="56"/>
                  </a:lnTo>
                  <a:lnTo>
                    <a:pt x="7397" y="148"/>
                  </a:lnTo>
                  <a:lnTo>
                    <a:pt x="7011" y="258"/>
                  </a:lnTo>
                  <a:lnTo>
                    <a:pt x="6612" y="387"/>
                  </a:lnTo>
                  <a:lnTo>
                    <a:pt x="6219" y="534"/>
                  </a:lnTo>
                  <a:lnTo>
                    <a:pt x="5814" y="718"/>
                  </a:lnTo>
                  <a:lnTo>
                    <a:pt x="5003" y="1087"/>
                  </a:lnTo>
                  <a:lnTo>
                    <a:pt x="4178" y="1492"/>
                  </a:lnTo>
                  <a:lnTo>
                    <a:pt x="3342" y="1896"/>
                  </a:lnTo>
                  <a:lnTo>
                    <a:pt x="2917" y="2081"/>
                  </a:lnTo>
                  <a:lnTo>
                    <a:pt x="2492" y="2265"/>
                  </a:lnTo>
                  <a:lnTo>
                    <a:pt x="2067" y="2430"/>
                  </a:lnTo>
                  <a:lnTo>
                    <a:pt x="1636" y="2559"/>
                  </a:lnTo>
                  <a:lnTo>
                    <a:pt x="1481" y="2614"/>
                  </a:lnTo>
                  <a:lnTo>
                    <a:pt x="1333" y="2614"/>
                  </a:lnTo>
                  <a:lnTo>
                    <a:pt x="1198" y="2596"/>
                  </a:lnTo>
                  <a:lnTo>
                    <a:pt x="1069" y="2541"/>
                  </a:lnTo>
                  <a:lnTo>
                    <a:pt x="953" y="2449"/>
                  </a:lnTo>
                  <a:lnTo>
                    <a:pt x="837" y="2357"/>
                  </a:lnTo>
                  <a:lnTo>
                    <a:pt x="734" y="2228"/>
                  </a:lnTo>
                  <a:lnTo>
                    <a:pt x="631" y="2081"/>
                  </a:lnTo>
                  <a:lnTo>
                    <a:pt x="696" y="6148"/>
                  </a:lnTo>
                  <a:lnTo>
                    <a:pt x="747" y="10216"/>
                  </a:lnTo>
                  <a:lnTo>
                    <a:pt x="786" y="14284"/>
                  </a:lnTo>
                  <a:lnTo>
                    <a:pt x="812" y="18351"/>
                  </a:lnTo>
                  <a:lnTo>
                    <a:pt x="824" y="22419"/>
                  </a:lnTo>
                  <a:lnTo>
                    <a:pt x="824" y="26487"/>
                  </a:lnTo>
                  <a:lnTo>
                    <a:pt x="812" y="30536"/>
                  </a:lnTo>
                  <a:lnTo>
                    <a:pt x="779" y="34604"/>
                  </a:lnTo>
                  <a:lnTo>
                    <a:pt x="734" y="38653"/>
                  </a:lnTo>
                  <a:lnTo>
                    <a:pt x="676" y="42684"/>
                  </a:lnTo>
                  <a:lnTo>
                    <a:pt x="606" y="46715"/>
                  </a:lnTo>
                  <a:lnTo>
                    <a:pt x="560" y="48721"/>
                  </a:lnTo>
                  <a:lnTo>
                    <a:pt x="515" y="50727"/>
                  </a:lnTo>
                  <a:lnTo>
                    <a:pt x="464" y="52733"/>
                  </a:lnTo>
                  <a:lnTo>
                    <a:pt x="412" y="54721"/>
                  </a:lnTo>
                  <a:lnTo>
                    <a:pt x="354" y="56709"/>
                  </a:lnTo>
                  <a:lnTo>
                    <a:pt x="290" y="58715"/>
                  </a:lnTo>
                  <a:lnTo>
                    <a:pt x="226" y="60703"/>
                  </a:lnTo>
                  <a:lnTo>
                    <a:pt x="155" y="62672"/>
                  </a:lnTo>
                  <a:lnTo>
                    <a:pt x="84" y="64660"/>
                  </a:lnTo>
                  <a:lnTo>
                    <a:pt x="0" y="66630"/>
                  </a:lnTo>
                  <a:lnTo>
                    <a:pt x="4938" y="67016"/>
                  </a:lnTo>
                  <a:lnTo>
                    <a:pt x="9863" y="67421"/>
                  </a:lnTo>
                  <a:lnTo>
                    <a:pt x="19719" y="68268"/>
                  </a:lnTo>
                  <a:lnTo>
                    <a:pt x="30020" y="69078"/>
                  </a:lnTo>
                  <a:lnTo>
                    <a:pt x="40314" y="69906"/>
                  </a:lnTo>
                  <a:lnTo>
                    <a:pt x="60902" y="71618"/>
                  </a:lnTo>
                  <a:lnTo>
                    <a:pt x="63451" y="71820"/>
                  </a:lnTo>
                  <a:lnTo>
                    <a:pt x="65994" y="72023"/>
                  </a:lnTo>
                  <a:lnTo>
                    <a:pt x="68543" y="72243"/>
                  </a:lnTo>
                  <a:lnTo>
                    <a:pt x="71093" y="72446"/>
                  </a:lnTo>
                  <a:lnTo>
                    <a:pt x="87921" y="73918"/>
                  </a:lnTo>
                  <a:lnTo>
                    <a:pt x="88829" y="73992"/>
                  </a:lnTo>
                  <a:lnTo>
                    <a:pt x="89704" y="74084"/>
                  </a:lnTo>
                  <a:lnTo>
                    <a:pt x="91333" y="74286"/>
                  </a:lnTo>
                  <a:lnTo>
                    <a:pt x="92093" y="74360"/>
                  </a:lnTo>
                  <a:lnTo>
                    <a:pt x="92820" y="74434"/>
                  </a:lnTo>
                  <a:lnTo>
                    <a:pt x="93515" y="74470"/>
                  </a:lnTo>
                  <a:lnTo>
                    <a:pt x="94179" y="74470"/>
                  </a:lnTo>
                  <a:lnTo>
                    <a:pt x="94494" y="74452"/>
                  </a:lnTo>
                  <a:lnTo>
                    <a:pt x="94803" y="74434"/>
                  </a:lnTo>
                  <a:lnTo>
                    <a:pt x="95112" y="74397"/>
                  </a:lnTo>
                  <a:lnTo>
                    <a:pt x="95402" y="74342"/>
                  </a:lnTo>
                  <a:lnTo>
                    <a:pt x="95691" y="74286"/>
                  </a:lnTo>
                  <a:lnTo>
                    <a:pt x="95975" y="74213"/>
                  </a:lnTo>
                  <a:lnTo>
                    <a:pt x="96245" y="74121"/>
                  </a:lnTo>
                  <a:lnTo>
                    <a:pt x="96515" y="74010"/>
                  </a:lnTo>
                  <a:lnTo>
                    <a:pt x="96773" y="73882"/>
                  </a:lnTo>
                  <a:lnTo>
                    <a:pt x="97024" y="73734"/>
                  </a:lnTo>
                  <a:lnTo>
                    <a:pt x="97275" y="73569"/>
                  </a:lnTo>
                  <a:lnTo>
                    <a:pt x="97513" y="73385"/>
                  </a:lnTo>
                  <a:lnTo>
                    <a:pt x="97745" y="73182"/>
                  </a:lnTo>
                  <a:lnTo>
                    <a:pt x="97970" y="72943"/>
                  </a:lnTo>
                  <a:lnTo>
                    <a:pt x="98196" y="72704"/>
                  </a:lnTo>
                  <a:lnTo>
                    <a:pt x="98408" y="72427"/>
                  </a:lnTo>
                  <a:lnTo>
                    <a:pt x="98621" y="72115"/>
                  </a:lnTo>
                  <a:lnTo>
                    <a:pt x="98820" y="71802"/>
                  </a:lnTo>
                  <a:lnTo>
                    <a:pt x="99020" y="71434"/>
                  </a:lnTo>
                  <a:lnTo>
                    <a:pt x="99213" y="71065"/>
                  </a:lnTo>
                  <a:lnTo>
                    <a:pt x="99400" y="70660"/>
                  </a:lnTo>
                  <a:lnTo>
                    <a:pt x="99586" y="70219"/>
                  </a:lnTo>
                  <a:lnTo>
                    <a:pt x="99760" y="69740"/>
                  </a:lnTo>
                  <a:lnTo>
                    <a:pt x="99934" y="69243"/>
                  </a:lnTo>
                  <a:lnTo>
                    <a:pt x="100101" y="68709"/>
                  </a:lnTo>
                  <a:lnTo>
                    <a:pt x="100262" y="68157"/>
                  </a:lnTo>
                  <a:lnTo>
                    <a:pt x="100423" y="67550"/>
                  </a:lnTo>
                  <a:lnTo>
                    <a:pt x="100571" y="66924"/>
                  </a:lnTo>
                  <a:lnTo>
                    <a:pt x="100726" y="66243"/>
                  </a:lnTo>
                  <a:lnTo>
                    <a:pt x="100867" y="65544"/>
                  </a:lnTo>
                  <a:lnTo>
                    <a:pt x="101009" y="64807"/>
                  </a:lnTo>
                  <a:lnTo>
                    <a:pt x="101144" y="64016"/>
                  </a:lnTo>
                  <a:lnTo>
                    <a:pt x="101279" y="63188"/>
                  </a:lnTo>
                  <a:lnTo>
                    <a:pt x="101408" y="62341"/>
                  </a:lnTo>
                  <a:lnTo>
                    <a:pt x="101537" y="61439"/>
                  </a:lnTo>
                  <a:lnTo>
                    <a:pt x="101659" y="60482"/>
                  </a:lnTo>
                  <a:lnTo>
                    <a:pt x="101775" y="59507"/>
                  </a:lnTo>
                  <a:lnTo>
                    <a:pt x="101891" y="58457"/>
                  </a:lnTo>
                  <a:lnTo>
                    <a:pt x="102007" y="57390"/>
                  </a:lnTo>
                  <a:lnTo>
                    <a:pt x="102116" y="56267"/>
                  </a:lnTo>
                  <a:lnTo>
                    <a:pt x="102226" y="55089"/>
                  </a:lnTo>
                  <a:lnTo>
                    <a:pt x="102329" y="53874"/>
                  </a:lnTo>
                  <a:lnTo>
                    <a:pt x="102432" y="52604"/>
                  </a:lnTo>
                  <a:lnTo>
                    <a:pt x="102535" y="51298"/>
                  </a:lnTo>
                  <a:lnTo>
                    <a:pt x="102631" y="49936"/>
                  </a:lnTo>
                  <a:lnTo>
                    <a:pt x="102728" y="48518"/>
                  </a:lnTo>
                  <a:lnTo>
                    <a:pt x="102824" y="47046"/>
                  </a:lnTo>
                  <a:lnTo>
                    <a:pt x="102915" y="45518"/>
                  </a:lnTo>
                  <a:lnTo>
                    <a:pt x="103018" y="43751"/>
                  </a:lnTo>
                  <a:lnTo>
                    <a:pt x="103114" y="41984"/>
                  </a:lnTo>
                  <a:lnTo>
                    <a:pt x="103198" y="40217"/>
                  </a:lnTo>
                  <a:lnTo>
                    <a:pt x="103275" y="38432"/>
                  </a:lnTo>
                  <a:lnTo>
                    <a:pt x="103352" y="36665"/>
                  </a:lnTo>
                  <a:lnTo>
                    <a:pt x="103417" y="34880"/>
                  </a:lnTo>
                  <a:lnTo>
                    <a:pt x="103475" y="33094"/>
                  </a:lnTo>
                  <a:lnTo>
                    <a:pt x="103526" y="31309"/>
                  </a:lnTo>
                  <a:lnTo>
                    <a:pt x="103578" y="29524"/>
                  </a:lnTo>
                  <a:lnTo>
                    <a:pt x="103623" y="27738"/>
                  </a:lnTo>
                  <a:lnTo>
                    <a:pt x="103661" y="25971"/>
                  </a:lnTo>
                  <a:lnTo>
                    <a:pt x="103694" y="24186"/>
                  </a:lnTo>
                  <a:lnTo>
                    <a:pt x="103752" y="20615"/>
                  </a:lnTo>
                  <a:lnTo>
                    <a:pt x="103803" y="17044"/>
                  </a:lnTo>
                  <a:lnTo>
                    <a:pt x="103314" y="17026"/>
                  </a:lnTo>
                  <a:lnTo>
                    <a:pt x="102824" y="16989"/>
                  </a:lnTo>
                  <a:lnTo>
                    <a:pt x="101840" y="16897"/>
                  </a:lnTo>
                  <a:lnTo>
                    <a:pt x="100835" y="16750"/>
                  </a:lnTo>
                  <a:lnTo>
                    <a:pt x="99824" y="16603"/>
                  </a:lnTo>
                  <a:lnTo>
                    <a:pt x="97777" y="16253"/>
                  </a:lnTo>
                  <a:lnTo>
                    <a:pt x="96754" y="16106"/>
                  </a:lnTo>
                  <a:lnTo>
                    <a:pt x="95730" y="15958"/>
                  </a:lnTo>
                  <a:lnTo>
                    <a:pt x="94706" y="15866"/>
                  </a:lnTo>
                  <a:lnTo>
                    <a:pt x="94198" y="15830"/>
                  </a:lnTo>
                  <a:lnTo>
                    <a:pt x="93689" y="15793"/>
                  </a:lnTo>
                  <a:lnTo>
                    <a:pt x="92685" y="15793"/>
                  </a:lnTo>
                  <a:lnTo>
                    <a:pt x="92189" y="15811"/>
                  </a:lnTo>
                  <a:lnTo>
                    <a:pt x="91694" y="15848"/>
                  </a:lnTo>
                  <a:lnTo>
                    <a:pt x="91198" y="15903"/>
                  </a:lnTo>
                  <a:lnTo>
                    <a:pt x="90715" y="15995"/>
                  </a:lnTo>
                  <a:lnTo>
                    <a:pt x="90226" y="16087"/>
                  </a:lnTo>
                  <a:lnTo>
                    <a:pt x="89749" y="16216"/>
                  </a:lnTo>
                  <a:lnTo>
                    <a:pt x="89279" y="16363"/>
                  </a:lnTo>
                  <a:lnTo>
                    <a:pt x="88809" y="16529"/>
                  </a:lnTo>
                  <a:lnTo>
                    <a:pt x="88346" y="16732"/>
                  </a:lnTo>
                  <a:lnTo>
                    <a:pt x="87889" y="16971"/>
                  </a:lnTo>
                  <a:lnTo>
                    <a:pt x="87509" y="17192"/>
                  </a:lnTo>
                  <a:lnTo>
                    <a:pt x="87142" y="17431"/>
                  </a:lnTo>
                  <a:lnTo>
                    <a:pt x="86782" y="17670"/>
                  </a:lnTo>
                  <a:lnTo>
                    <a:pt x="86434" y="17946"/>
                  </a:lnTo>
                  <a:lnTo>
                    <a:pt x="86093" y="18222"/>
                  </a:lnTo>
                  <a:lnTo>
                    <a:pt x="85764" y="18535"/>
                  </a:lnTo>
                  <a:lnTo>
                    <a:pt x="85449" y="18848"/>
                  </a:lnTo>
                  <a:lnTo>
                    <a:pt x="85140" y="19161"/>
                  </a:lnTo>
                  <a:lnTo>
                    <a:pt x="84844" y="19511"/>
                  </a:lnTo>
                  <a:lnTo>
                    <a:pt x="84554" y="19861"/>
                  </a:lnTo>
                  <a:lnTo>
                    <a:pt x="84271" y="20229"/>
                  </a:lnTo>
                  <a:lnTo>
                    <a:pt x="84000" y="20615"/>
                  </a:lnTo>
                  <a:lnTo>
                    <a:pt x="83736" y="21020"/>
                  </a:lnTo>
                  <a:lnTo>
                    <a:pt x="83485" y="21425"/>
                  </a:lnTo>
                  <a:lnTo>
                    <a:pt x="83241" y="21848"/>
                  </a:lnTo>
                  <a:lnTo>
                    <a:pt x="83003" y="22290"/>
                  </a:lnTo>
                  <a:lnTo>
                    <a:pt x="82771" y="22750"/>
                  </a:lnTo>
                  <a:lnTo>
                    <a:pt x="82546" y="23210"/>
                  </a:lnTo>
                  <a:lnTo>
                    <a:pt x="82333" y="23689"/>
                  </a:lnTo>
                  <a:lnTo>
                    <a:pt x="82121" y="24186"/>
                  </a:lnTo>
                  <a:lnTo>
                    <a:pt x="81921" y="24683"/>
                  </a:lnTo>
                  <a:lnTo>
                    <a:pt x="81728" y="25198"/>
                  </a:lnTo>
                  <a:lnTo>
                    <a:pt x="81535" y="25732"/>
                  </a:lnTo>
                  <a:lnTo>
                    <a:pt x="81355" y="26284"/>
                  </a:lnTo>
                  <a:lnTo>
                    <a:pt x="81174" y="26836"/>
                  </a:lnTo>
                  <a:lnTo>
                    <a:pt x="81007" y="27407"/>
                  </a:lnTo>
                  <a:lnTo>
                    <a:pt x="80839" y="27996"/>
                  </a:lnTo>
                  <a:lnTo>
                    <a:pt x="80679" y="28585"/>
                  </a:lnTo>
                  <a:lnTo>
                    <a:pt x="80524" y="29192"/>
                  </a:lnTo>
                  <a:lnTo>
                    <a:pt x="80376" y="29800"/>
                  </a:lnTo>
                  <a:lnTo>
                    <a:pt x="80228" y="30444"/>
                  </a:lnTo>
                  <a:lnTo>
                    <a:pt x="80086" y="31088"/>
                  </a:lnTo>
                  <a:lnTo>
                    <a:pt x="79951" y="31732"/>
                  </a:lnTo>
                  <a:lnTo>
                    <a:pt x="79816" y="32395"/>
                  </a:lnTo>
                  <a:lnTo>
                    <a:pt x="79687" y="33076"/>
                  </a:lnTo>
                  <a:lnTo>
                    <a:pt x="79565" y="33757"/>
                  </a:lnTo>
                  <a:lnTo>
                    <a:pt x="79436" y="34475"/>
                  </a:lnTo>
                  <a:lnTo>
                    <a:pt x="79320" y="35174"/>
                  </a:lnTo>
                  <a:lnTo>
                    <a:pt x="79204" y="35892"/>
                  </a:lnTo>
                  <a:lnTo>
                    <a:pt x="79088" y="36628"/>
                  </a:lnTo>
                  <a:lnTo>
                    <a:pt x="78870" y="38137"/>
                  </a:lnTo>
                  <a:lnTo>
                    <a:pt x="78651" y="39665"/>
                  </a:lnTo>
                  <a:lnTo>
                    <a:pt x="78445" y="41248"/>
                  </a:lnTo>
                  <a:lnTo>
                    <a:pt x="78245" y="42886"/>
                  </a:lnTo>
                  <a:lnTo>
                    <a:pt x="78039" y="44543"/>
                  </a:lnTo>
                  <a:lnTo>
                    <a:pt x="77839" y="46236"/>
                  </a:lnTo>
                  <a:lnTo>
                    <a:pt x="77434" y="49752"/>
                  </a:lnTo>
                  <a:lnTo>
                    <a:pt x="77015" y="53414"/>
                  </a:lnTo>
                  <a:lnTo>
                    <a:pt x="76790" y="55310"/>
                  </a:lnTo>
                  <a:lnTo>
                    <a:pt x="76558" y="57224"/>
                  </a:lnTo>
                  <a:lnTo>
                    <a:pt x="76500" y="57611"/>
                  </a:lnTo>
                  <a:lnTo>
                    <a:pt x="76436" y="57997"/>
                  </a:lnTo>
                  <a:lnTo>
                    <a:pt x="76359" y="58347"/>
                  </a:lnTo>
                  <a:lnTo>
                    <a:pt x="76269" y="58678"/>
                  </a:lnTo>
                  <a:lnTo>
                    <a:pt x="76179" y="58991"/>
                  </a:lnTo>
                  <a:lnTo>
                    <a:pt x="76076" y="59267"/>
                  </a:lnTo>
                  <a:lnTo>
                    <a:pt x="75966" y="59543"/>
                  </a:lnTo>
                  <a:lnTo>
                    <a:pt x="75850" y="59783"/>
                  </a:lnTo>
                  <a:lnTo>
                    <a:pt x="75734" y="59985"/>
                  </a:lnTo>
                  <a:lnTo>
                    <a:pt x="75606" y="60188"/>
                  </a:lnTo>
                  <a:lnTo>
                    <a:pt x="75477" y="60353"/>
                  </a:lnTo>
                  <a:lnTo>
                    <a:pt x="75348" y="60482"/>
                  </a:lnTo>
                  <a:lnTo>
                    <a:pt x="75213" y="60593"/>
                  </a:lnTo>
                  <a:lnTo>
                    <a:pt x="75078" y="60685"/>
                  </a:lnTo>
                  <a:lnTo>
                    <a:pt x="74936" y="60740"/>
                  </a:lnTo>
                  <a:lnTo>
                    <a:pt x="74801" y="60777"/>
                  </a:lnTo>
                  <a:lnTo>
                    <a:pt x="74666" y="60795"/>
                  </a:lnTo>
                  <a:lnTo>
                    <a:pt x="74524" y="60758"/>
                  </a:lnTo>
                  <a:lnTo>
                    <a:pt x="74395" y="60703"/>
                  </a:lnTo>
                  <a:lnTo>
                    <a:pt x="74260" y="60629"/>
                  </a:lnTo>
                  <a:lnTo>
                    <a:pt x="74131" y="60519"/>
                  </a:lnTo>
                  <a:lnTo>
                    <a:pt x="74009" y="60372"/>
                  </a:lnTo>
                  <a:lnTo>
                    <a:pt x="73887" y="60206"/>
                  </a:lnTo>
                  <a:lnTo>
                    <a:pt x="73777" y="60004"/>
                  </a:lnTo>
                  <a:lnTo>
                    <a:pt x="73668" y="59764"/>
                  </a:lnTo>
                  <a:lnTo>
                    <a:pt x="73565" y="59507"/>
                  </a:lnTo>
                  <a:lnTo>
                    <a:pt x="73475" y="59212"/>
                  </a:lnTo>
                  <a:lnTo>
                    <a:pt x="73391" y="58881"/>
                  </a:lnTo>
                  <a:lnTo>
                    <a:pt x="73314" y="58513"/>
                  </a:lnTo>
                  <a:lnTo>
                    <a:pt x="73249" y="58126"/>
                  </a:lnTo>
                  <a:lnTo>
                    <a:pt x="73191" y="57684"/>
                  </a:lnTo>
                  <a:lnTo>
                    <a:pt x="73153" y="57224"/>
                  </a:lnTo>
                  <a:lnTo>
                    <a:pt x="72870" y="53635"/>
                  </a:lnTo>
                  <a:lnTo>
                    <a:pt x="72573" y="50083"/>
                  </a:lnTo>
                  <a:lnTo>
                    <a:pt x="72264" y="46549"/>
                  </a:lnTo>
                  <a:lnTo>
                    <a:pt x="71949" y="43052"/>
                  </a:lnTo>
                  <a:lnTo>
                    <a:pt x="71614" y="39573"/>
                  </a:lnTo>
                  <a:lnTo>
                    <a:pt x="71273" y="36131"/>
                  </a:lnTo>
                  <a:lnTo>
                    <a:pt x="70919" y="32689"/>
                  </a:lnTo>
                  <a:lnTo>
                    <a:pt x="70552" y="29284"/>
                  </a:lnTo>
                  <a:lnTo>
                    <a:pt x="70172" y="25879"/>
                  </a:lnTo>
                  <a:lnTo>
                    <a:pt x="69773" y="22493"/>
                  </a:lnTo>
                  <a:lnTo>
                    <a:pt x="69367" y="19124"/>
                  </a:lnTo>
                  <a:lnTo>
                    <a:pt x="68942" y="15756"/>
                  </a:lnTo>
                  <a:lnTo>
                    <a:pt x="68511" y="12388"/>
                  </a:lnTo>
                  <a:lnTo>
                    <a:pt x="68061" y="9038"/>
                  </a:lnTo>
                  <a:lnTo>
                    <a:pt x="67591" y="5670"/>
                  </a:lnTo>
                  <a:lnTo>
                    <a:pt x="67114" y="2320"/>
                  </a:lnTo>
                  <a:lnTo>
                    <a:pt x="66747" y="5725"/>
                  </a:lnTo>
                  <a:lnTo>
                    <a:pt x="66393" y="9148"/>
                  </a:lnTo>
                  <a:lnTo>
                    <a:pt x="66052" y="12553"/>
                  </a:lnTo>
                  <a:lnTo>
                    <a:pt x="65724" y="15977"/>
                  </a:lnTo>
                  <a:lnTo>
                    <a:pt x="65402" y="19419"/>
                  </a:lnTo>
                  <a:lnTo>
                    <a:pt x="65093" y="22861"/>
                  </a:lnTo>
                  <a:lnTo>
                    <a:pt x="64797" y="26303"/>
                  </a:lnTo>
                  <a:lnTo>
                    <a:pt x="64513" y="29763"/>
                  </a:lnTo>
                  <a:lnTo>
                    <a:pt x="64236" y="33223"/>
                  </a:lnTo>
                  <a:lnTo>
                    <a:pt x="63973" y="36702"/>
                  </a:lnTo>
                  <a:lnTo>
                    <a:pt x="63721" y="40199"/>
                  </a:lnTo>
                  <a:lnTo>
                    <a:pt x="63477" y="43714"/>
                  </a:lnTo>
                  <a:lnTo>
                    <a:pt x="63245" y="47230"/>
                  </a:lnTo>
                  <a:lnTo>
                    <a:pt x="63026" y="50764"/>
                  </a:lnTo>
                  <a:lnTo>
                    <a:pt x="62820" y="54316"/>
                  </a:lnTo>
                  <a:lnTo>
                    <a:pt x="62621" y="57868"/>
                  </a:lnTo>
                  <a:lnTo>
                    <a:pt x="62588" y="58347"/>
                  </a:lnTo>
                  <a:lnTo>
                    <a:pt x="62543" y="58789"/>
                  </a:lnTo>
                  <a:lnTo>
                    <a:pt x="62485" y="59212"/>
                  </a:lnTo>
                  <a:lnTo>
                    <a:pt x="62415" y="59580"/>
                  </a:lnTo>
                  <a:lnTo>
                    <a:pt x="62331" y="59930"/>
                  </a:lnTo>
                  <a:lnTo>
                    <a:pt x="62247" y="60243"/>
                  </a:lnTo>
                  <a:lnTo>
                    <a:pt x="62144" y="60519"/>
                  </a:lnTo>
                  <a:lnTo>
                    <a:pt x="62041" y="60777"/>
                  </a:lnTo>
                  <a:lnTo>
                    <a:pt x="61925" y="60997"/>
                  </a:lnTo>
                  <a:lnTo>
                    <a:pt x="61809" y="61200"/>
                  </a:lnTo>
                  <a:lnTo>
                    <a:pt x="61681" y="61366"/>
                  </a:lnTo>
                  <a:lnTo>
                    <a:pt x="61552" y="61494"/>
                  </a:lnTo>
                  <a:lnTo>
                    <a:pt x="61417" y="61586"/>
                  </a:lnTo>
                  <a:lnTo>
                    <a:pt x="61275" y="61660"/>
                  </a:lnTo>
                  <a:lnTo>
                    <a:pt x="61133" y="61715"/>
                  </a:lnTo>
                  <a:lnTo>
                    <a:pt x="60985" y="61715"/>
                  </a:lnTo>
                  <a:lnTo>
                    <a:pt x="60831" y="61697"/>
                  </a:lnTo>
                  <a:lnTo>
                    <a:pt x="60676" y="61660"/>
                  </a:lnTo>
                  <a:lnTo>
                    <a:pt x="60522" y="61568"/>
                  </a:lnTo>
                  <a:lnTo>
                    <a:pt x="60367" y="61458"/>
                  </a:lnTo>
                  <a:lnTo>
                    <a:pt x="60213" y="61329"/>
                  </a:lnTo>
                  <a:lnTo>
                    <a:pt x="60065" y="61145"/>
                  </a:lnTo>
                  <a:lnTo>
                    <a:pt x="59923" y="60942"/>
                  </a:lnTo>
                  <a:lnTo>
                    <a:pt x="59788" y="60721"/>
                  </a:lnTo>
                  <a:lnTo>
                    <a:pt x="59653" y="60464"/>
                  </a:lnTo>
                  <a:lnTo>
                    <a:pt x="59530" y="60169"/>
                  </a:lnTo>
                  <a:lnTo>
                    <a:pt x="59421" y="59856"/>
                  </a:lnTo>
                  <a:lnTo>
                    <a:pt x="59312" y="59507"/>
                  </a:lnTo>
                  <a:lnTo>
                    <a:pt x="59221" y="59138"/>
                  </a:lnTo>
                  <a:lnTo>
                    <a:pt x="59138" y="58752"/>
                  </a:lnTo>
                  <a:lnTo>
                    <a:pt x="59099" y="58531"/>
                  </a:lnTo>
                  <a:lnTo>
                    <a:pt x="59067" y="58329"/>
                  </a:lnTo>
                  <a:lnTo>
                    <a:pt x="59041" y="58108"/>
                  </a:lnTo>
                  <a:lnTo>
                    <a:pt x="59015" y="57868"/>
                  </a:lnTo>
                  <a:lnTo>
                    <a:pt x="58764" y="55420"/>
                  </a:lnTo>
                  <a:lnTo>
                    <a:pt x="58526" y="52973"/>
                  </a:lnTo>
                  <a:lnTo>
                    <a:pt x="58043" y="48040"/>
                  </a:lnTo>
                  <a:lnTo>
                    <a:pt x="57799" y="45592"/>
                  </a:lnTo>
                  <a:lnTo>
                    <a:pt x="57548" y="43162"/>
                  </a:lnTo>
                  <a:lnTo>
                    <a:pt x="57290" y="40769"/>
                  </a:lnTo>
                  <a:lnTo>
                    <a:pt x="57026" y="38414"/>
                  </a:lnTo>
                  <a:lnTo>
                    <a:pt x="56891" y="37236"/>
                  </a:lnTo>
                  <a:lnTo>
                    <a:pt x="56756" y="36094"/>
                  </a:lnTo>
                  <a:lnTo>
                    <a:pt x="56614" y="34953"/>
                  </a:lnTo>
                  <a:lnTo>
                    <a:pt x="56466" y="33831"/>
                  </a:lnTo>
                  <a:lnTo>
                    <a:pt x="56318" y="32726"/>
                  </a:lnTo>
                  <a:lnTo>
                    <a:pt x="56164" y="31622"/>
                  </a:lnTo>
                  <a:lnTo>
                    <a:pt x="56003" y="30554"/>
                  </a:lnTo>
                  <a:lnTo>
                    <a:pt x="55842" y="29487"/>
                  </a:lnTo>
                  <a:lnTo>
                    <a:pt x="55674" y="28456"/>
                  </a:lnTo>
                  <a:lnTo>
                    <a:pt x="55500" y="27425"/>
                  </a:lnTo>
                  <a:lnTo>
                    <a:pt x="55320" y="26431"/>
                  </a:lnTo>
                  <a:lnTo>
                    <a:pt x="55140" y="25456"/>
                  </a:lnTo>
                  <a:lnTo>
                    <a:pt x="54947" y="24517"/>
                  </a:lnTo>
                  <a:lnTo>
                    <a:pt x="54754" y="23578"/>
                  </a:lnTo>
                  <a:lnTo>
                    <a:pt x="54548" y="22677"/>
                  </a:lnTo>
                  <a:lnTo>
                    <a:pt x="54335" y="21812"/>
                  </a:lnTo>
                  <a:lnTo>
                    <a:pt x="54123" y="20965"/>
                  </a:lnTo>
                  <a:lnTo>
                    <a:pt x="53897" y="20137"/>
                  </a:lnTo>
                  <a:lnTo>
                    <a:pt x="53666" y="19345"/>
                  </a:lnTo>
                  <a:lnTo>
                    <a:pt x="53427" y="18591"/>
                  </a:lnTo>
                  <a:lnTo>
                    <a:pt x="53183" y="17854"/>
                  </a:lnTo>
                  <a:lnTo>
                    <a:pt x="52925" y="17155"/>
                  </a:lnTo>
                  <a:lnTo>
                    <a:pt x="52661" y="16492"/>
                  </a:lnTo>
                  <a:lnTo>
                    <a:pt x="52385" y="15866"/>
                  </a:lnTo>
                  <a:lnTo>
                    <a:pt x="52249" y="15572"/>
                  </a:lnTo>
                  <a:lnTo>
                    <a:pt x="52108" y="15277"/>
                  </a:lnTo>
                  <a:lnTo>
                    <a:pt x="51960" y="15001"/>
                  </a:lnTo>
                  <a:lnTo>
                    <a:pt x="51812" y="14725"/>
                  </a:lnTo>
                  <a:lnTo>
                    <a:pt x="51663" y="14449"/>
                  </a:lnTo>
                  <a:lnTo>
                    <a:pt x="51509" y="14210"/>
                  </a:lnTo>
                  <a:lnTo>
                    <a:pt x="51354" y="13952"/>
                  </a:lnTo>
                  <a:lnTo>
                    <a:pt x="51200" y="13731"/>
                  </a:lnTo>
                  <a:lnTo>
                    <a:pt x="51039" y="13492"/>
                  </a:lnTo>
                  <a:lnTo>
                    <a:pt x="50878" y="13290"/>
                  </a:lnTo>
                  <a:lnTo>
                    <a:pt x="50717" y="13087"/>
                  </a:lnTo>
                  <a:lnTo>
                    <a:pt x="50550" y="12885"/>
                  </a:lnTo>
                  <a:lnTo>
                    <a:pt x="50376" y="12701"/>
                  </a:lnTo>
                  <a:lnTo>
                    <a:pt x="50202" y="12517"/>
                  </a:lnTo>
                  <a:lnTo>
                    <a:pt x="50028" y="12369"/>
                  </a:lnTo>
                  <a:lnTo>
                    <a:pt x="49848" y="12204"/>
                  </a:lnTo>
                  <a:lnTo>
                    <a:pt x="49668" y="12075"/>
                  </a:lnTo>
                  <a:lnTo>
                    <a:pt x="49488" y="11946"/>
                  </a:lnTo>
                  <a:lnTo>
                    <a:pt x="49301" y="11817"/>
                  </a:lnTo>
                  <a:lnTo>
                    <a:pt x="49108" y="11707"/>
                  </a:lnTo>
                  <a:lnTo>
                    <a:pt x="48915" y="11615"/>
                  </a:lnTo>
                  <a:lnTo>
                    <a:pt x="48721" y="11523"/>
                  </a:lnTo>
                  <a:lnTo>
                    <a:pt x="48522" y="11449"/>
                  </a:lnTo>
                  <a:lnTo>
                    <a:pt x="48322" y="11394"/>
                  </a:lnTo>
                  <a:lnTo>
                    <a:pt x="48116" y="11339"/>
                  </a:lnTo>
                  <a:lnTo>
                    <a:pt x="47904" y="11302"/>
                  </a:lnTo>
                  <a:lnTo>
                    <a:pt x="47698" y="11283"/>
                  </a:lnTo>
                  <a:lnTo>
                    <a:pt x="47479" y="11265"/>
                  </a:lnTo>
                  <a:lnTo>
                    <a:pt x="47266" y="11265"/>
                  </a:lnTo>
                  <a:lnTo>
                    <a:pt x="47041" y="11283"/>
                  </a:lnTo>
                  <a:lnTo>
                    <a:pt x="46816" y="11302"/>
                  </a:lnTo>
                  <a:lnTo>
                    <a:pt x="46591" y="11339"/>
                  </a:lnTo>
                  <a:lnTo>
                    <a:pt x="46359" y="11394"/>
                  </a:lnTo>
                  <a:lnTo>
                    <a:pt x="46127" y="11449"/>
                  </a:lnTo>
                  <a:lnTo>
                    <a:pt x="45889" y="11523"/>
                  </a:lnTo>
                  <a:lnTo>
                    <a:pt x="45644" y="11615"/>
                  </a:lnTo>
                  <a:lnTo>
                    <a:pt x="45400" y="11725"/>
                  </a:lnTo>
                  <a:lnTo>
                    <a:pt x="45155" y="11836"/>
                  </a:lnTo>
                  <a:lnTo>
                    <a:pt x="44904" y="11964"/>
                  </a:lnTo>
                  <a:lnTo>
                    <a:pt x="44646" y="12112"/>
                  </a:lnTo>
                  <a:lnTo>
                    <a:pt x="44389" y="12277"/>
                  </a:lnTo>
                  <a:lnTo>
                    <a:pt x="44125" y="12443"/>
                  </a:lnTo>
                  <a:lnTo>
                    <a:pt x="43861" y="12627"/>
                  </a:lnTo>
                  <a:lnTo>
                    <a:pt x="43591" y="12829"/>
                  </a:lnTo>
                  <a:lnTo>
                    <a:pt x="43314" y="13050"/>
                  </a:lnTo>
                  <a:lnTo>
                    <a:pt x="43037" y="13271"/>
                  </a:lnTo>
                  <a:lnTo>
                    <a:pt x="42470" y="13768"/>
                  </a:lnTo>
                  <a:lnTo>
                    <a:pt x="42148" y="14081"/>
                  </a:lnTo>
                  <a:lnTo>
                    <a:pt x="41833" y="14412"/>
                  </a:lnTo>
                  <a:lnTo>
                    <a:pt x="41537" y="14744"/>
                  </a:lnTo>
                  <a:lnTo>
                    <a:pt x="41241" y="15075"/>
                  </a:lnTo>
                  <a:lnTo>
                    <a:pt x="40964" y="15425"/>
                  </a:lnTo>
                  <a:lnTo>
                    <a:pt x="40694" y="15793"/>
                  </a:lnTo>
                  <a:lnTo>
                    <a:pt x="40436" y="16161"/>
                  </a:lnTo>
                  <a:lnTo>
                    <a:pt x="40185" y="16547"/>
                  </a:lnTo>
                  <a:lnTo>
                    <a:pt x="39947" y="16934"/>
                  </a:lnTo>
                  <a:lnTo>
                    <a:pt x="39715" y="17339"/>
                  </a:lnTo>
                  <a:lnTo>
                    <a:pt x="39496" y="17744"/>
                  </a:lnTo>
                  <a:lnTo>
                    <a:pt x="39284" y="18149"/>
                  </a:lnTo>
                  <a:lnTo>
                    <a:pt x="39078" y="18591"/>
                  </a:lnTo>
                  <a:lnTo>
                    <a:pt x="38885" y="19014"/>
                  </a:lnTo>
                  <a:lnTo>
                    <a:pt x="38691" y="19474"/>
                  </a:lnTo>
                  <a:lnTo>
                    <a:pt x="38511" y="19916"/>
                  </a:lnTo>
                  <a:lnTo>
                    <a:pt x="38344" y="20376"/>
                  </a:lnTo>
                  <a:lnTo>
                    <a:pt x="38176" y="20854"/>
                  </a:lnTo>
                  <a:lnTo>
                    <a:pt x="38015" y="21333"/>
                  </a:lnTo>
                  <a:lnTo>
                    <a:pt x="37867" y="21830"/>
                  </a:lnTo>
                  <a:lnTo>
                    <a:pt x="37719" y="22327"/>
                  </a:lnTo>
                  <a:lnTo>
                    <a:pt x="37578" y="22842"/>
                  </a:lnTo>
                  <a:lnTo>
                    <a:pt x="37449" y="23358"/>
                  </a:lnTo>
                  <a:lnTo>
                    <a:pt x="37320" y="23873"/>
                  </a:lnTo>
                  <a:lnTo>
                    <a:pt x="37191" y="24407"/>
                  </a:lnTo>
                  <a:lnTo>
                    <a:pt x="37076" y="24959"/>
                  </a:lnTo>
                  <a:lnTo>
                    <a:pt x="36960" y="25511"/>
                  </a:lnTo>
                  <a:lnTo>
                    <a:pt x="36850" y="26063"/>
                  </a:lnTo>
                  <a:lnTo>
                    <a:pt x="36747" y="26634"/>
                  </a:lnTo>
                  <a:lnTo>
                    <a:pt x="36644" y="27204"/>
                  </a:lnTo>
                  <a:lnTo>
                    <a:pt x="36548" y="27793"/>
                  </a:lnTo>
                  <a:lnTo>
                    <a:pt x="36457" y="28382"/>
                  </a:lnTo>
                  <a:lnTo>
                    <a:pt x="36277" y="29597"/>
                  </a:lnTo>
                  <a:lnTo>
                    <a:pt x="36110" y="30849"/>
                  </a:lnTo>
                  <a:lnTo>
                    <a:pt x="35942" y="32119"/>
                  </a:lnTo>
                  <a:lnTo>
                    <a:pt x="35788" y="33426"/>
                  </a:lnTo>
                  <a:lnTo>
                    <a:pt x="35640" y="34769"/>
                  </a:lnTo>
                  <a:lnTo>
                    <a:pt x="35485" y="36131"/>
                  </a:lnTo>
                  <a:lnTo>
                    <a:pt x="35183" y="38966"/>
                  </a:lnTo>
                  <a:lnTo>
                    <a:pt x="35022" y="40420"/>
                  </a:lnTo>
                  <a:lnTo>
                    <a:pt x="34854" y="41911"/>
                  </a:lnTo>
                  <a:lnTo>
                    <a:pt x="34674" y="43420"/>
                  </a:lnTo>
                  <a:lnTo>
                    <a:pt x="34488" y="44966"/>
                  </a:lnTo>
                  <a:lnTo>
                    <a:pt x="34288" y="46531"/>
                  </a:lnTo>
                  <a:lnTo>
                    <a:pt x="34069" y="48132"/>
                  </a:lnTo>
                  <a:lnTo>
                    <a:pt x="33831" y="49770"/>
                  </a:lnTo>
                  <a:lnTo>
                    <a:pt x="33702" y="50580"/>
                  </a:lnTo>
                  <a:lnTo>
                    <a:pt x="33573" y="51408"/>
                  </a:lnTo>
                  <a:lnTo>
                    <a:pt x="33496" y="51831"/>
                  </a:lnTo>
                  <a:lnTo>
                    <a:pt x="33412" y="52199"/>
                  </a:lnTo>
                  <a:lnTo>
                    <a:pt x="33322" y="52531"/>
                  </a:lnTo>
                  <a:lnTo>
                    <a:pt x="33219" y="52825"/>
                  </a:lnTo>
                  <a:lnTo>
                    <a:pt x="33116" y="53101"/>
                  </a:lnTo>
                  <a:lnTo>
                    <a:pt x="33007" y="53322"/>
                  </a:lnTo>
                  <a:lnTo>
                    <a:pt x="32891" y="53525"/>
                  </a:lnTo>
                  <a:lnTo>
                    <a:pt x="32769" y="53690"/>
                  </a:lnTo>
                  <a:lnTo>
                    <a:pt x="32646" y="53819"/>
                  </a:lnTo>
                  <a:lnTo>
                    <a:pt x="32518" y="53930"/>
                  </a:lnTo>
                  <a:lnTo>
                    <a:pt x="32389" y="54003"/>
                  </a:lnTo>
                  <a:lnTo>
                    <a:pt x="32254" y="54040"/>
                  </a:lnTo>
                  <a:lnTo>
                    <a:pt x="32125" y="54058"/>
                  </a:lnTo>
                  <a:lnTo>
                    <a:pt x="31990" y="54058"/>
                  </a:lnTo>
                  <a:lnTo>
                    <a:pt x="31854" y="54022"/>
                  </a:lnTo>
                  <a:lnTo>
                    <a:pt x="31719" y="53948"/>
                  </a:lnTo>
                  <a:lnTo>
                    <a:pt x="31584" y="53856"/>
                  </a:lnTo>
                  <a:lnTo>
                    <a:pt x="31455" y="53746"/>
                  </a:lnTo>
                  <a:lnTo>
                    <a:pt x="31327" y="53617"/>
                  </a:lnTo>
                  <a:lnTo>
                    <a:pt x="31198" y="53451"/>
                  </a:lnTo>
                  <a:lnTo>
                    <a:pt x="31069" y="53267"/>
                  </a:lnTo>
                  <a:lnTo>
                    <a:pt x="30953" y="53065"/>
                  </a:lnTo>
                  <a:lnTo>
                    <a:pt x="30837" y="52844"/>
                  </a:lnTo>
                  <a:lnTo>
                    <a:pt x="30721" y="52604"/>
                  </a:lnTo>
                  <a:lnTo>
                    <a:pt x="30618" y="52347"/>
                  </a:lnTo>
                  <a:lnTo>
                    <a:pt x="30515" y="52071"/>
                  </a:lnTo>
                  <a:lnTo>
                    <a:pt x="30425" y="51776"/>
                  </a:lnTo>
                  <a:lnTo>
                    <a:pt x="30342" y="51482"/>
                  </a:lnTo>
                  <a:lnTo>
                    <a:pt x="30264" y="51150"/>
                  </a:lnTo>
                  <a:lnTo>
                    <a:pt x="30194" y="50819"/>
                  </a:lnTo>
                  <a:lnTo>
                    <a:pt x="30129" y="50469"/>
                  </a:lnTo>
                  <a:lnTo>
                    <a:pt x="30084" y="50101"/>
                  </a:lnTo>
                  <a:lnTo>
                    <a:pt x="29389" y="44616"/>
                  </a:lnTo>
                  <a:lnTo>
                    <a:pt x="28694" y="39113"/>
                  </a:lnTo>
                  <a:lnTo>
                    <a:pt x="28011" y="33591"/>
                  </a:lnTo>
                  <a:lnTo>
                    <a:pt x="27335" y="28088"/>
                  </a:lnTo>
                  <a:lnTo>
                    <a:pt x="26659" y="22566"/>
                  </a:lnTo>
                  <a:lnTo>
                    <a:pt x="25990" y="17044"/>
                  </a:lnTo>
                  <a:lnTo>
                    <a:pt x="25327" y="11523"/>
                  </a:lnTo>
                  <a:lnTo>
                    <a:pt x="24670" y="6001"/>
                  </a:lnTo>
                  <a:lnTo>
                    <a:pt x="24515" y="9075"/>
                  </a:lnTo>
                  <a:lnTo>
                    <a:pt x="24354" y="12130"/>
                  </a:lnTo>
                  <a:lnTo>
                    <a:pt x="24187" y="15185"/>
                  </a:lnTo>
                  <a:lnTo>
                    <a:pt x="24013" y="18241"/>
                  </a:lnTo>
                  <a:lnTo>
                    <a:pt x="23839" y="21278"/>
                  </a:lnTo>
                  <a:lnTo>
                    <a:pt x="23659" y="24333"/>
                  </a:lnTo>
                  <a:lnTo>
                    <a:pt x="23472" y="27370"/>
                  </a:lnTo>
                  <a:lnTo>
                    <a:pt x="23279" y="30407"/>
                  </a:lnTo>
                  <a:lnTo>
                    <a:pt x="23086" y="33462"/>
                  </a:lnTo>
                  <a:lnTo>
                    <a:pt x="22880" y="36499"/>
                  </a:lnTo>
                  <a:lnTo>
                    <a:pt x="22668" y="39536"/>
                  </a:lnTo>
                  <a:lnTo>
                    <a:pt x="22455" y="42573"/>
                  </a:lnTo>
                  <a:lnTo>
                    <a:pt x="22230" y="45629"/>
                  </a:lnTo>
                  <a:lnTo>
                    <a:pt x="22005" y="48666"/>
                  </a:lnTo>
                  <a:lnTo>
                    <a:pt x="21766" y="51721"/>
                  </a:lnTo>
                  <a:lnTo>
                    <a:pt x="21522" y="54776"/>
                  </a:lnTo>
                  <a:lnTo>
                    <a:pt x="21477" y="55255"/>
                  </a:lnTo>
                  <a:lnTo>
                    <a:pt x="21419" y="55715"/>
                  </a:lnTo>
                  <a:lnTo>
                    <a:pt x="21348" y="56138"/>
                  </a:lnTo>
                  <a:lnTo>
                    <a:pt x="21271" y="56525"/>
                  </a:lnTo>
                  <a:lnTo>
                    <a:pt x="21181" y="56875"/>
                  </a:lnTo>
                  <a:lnTo>
                    <a:pt x="21084" y="57187"/>
                  </a:lnTo>
                  <a:lnTo>
                    <a:pt x="20981" y="57482"/>
                  </a:lnTo>
                  <a:lnTo>
                    <a:pt x="20872" y="57740"/>
                  </a:lnTo>
                  <a:lnTo>
                    <a:pt x="20749" y="57960"/>
                  </a:lnTo>
                  <a:lnTo>
                    <a:pt x="20627" y="58163"/>
                  </a:lnTo>
                  <a:lnTo>
                    <a:pt x="20505" y="58329"/>
                  </a:lnTo>
                  <a:lnTo>
                    <a:pt x="20369" y="58457"/>
                  </a:lnTo>
                  <a:lnTo>
                    <a:pt x="20234" y="58568"/>
                  </a:lnTo>
                  <a:lnTo>
                    <a:pt x="20093" y="58642"/>
                  </a:lnTo>
                  <a:lnTo>
                    <a:pt x="19951" y="58678"/>
                  </a:lnTo>
                  <a:lnTo>
                    <a:pt x="19809" y="58697"/>
                  </a:lnTo>
                  <a:lnTo>
                    <a:pt x="19648" y="58678"/>
                  </a:lnTo>
                  <a:lnTo>
                    <a:pt x="19494" y="58623"/>
                  </a:lnTo>
                  <a:lnTo>
                    <a:pt x="19339" y="58549"/>
                  </a:lnTo>
                  <a:lnTo>
                    <a:pt x="19191" y="58439"/>
                  </a:lnTo>
                  <a:lnTo>
                    <a:pt x="19037" y="58292"/>
                  </a:lnTo>
                  <a:lnTo>
                    <a:pt x="18895" y="58126"/>
                  </a:lnTo>
                  <a:lnTo>
                    <a:pt x="18754" y="57924"/>
                  </a:lnTo>
                  <a:lnTo>
                    <a:pt x="18618" y="57684"/>
                  </a:lnTo>
                  <a:lnTo>
                    <a:pt x="18483" y="57427"/>
                  </a:lnTo>
                  <a:lnTo>
                    <a:pt x="18367" y="57132"/>
                  </a:lnTo>
                  <a:lnTo>
                    <a:pt x="18251" y="56801"/>
                  </a:lnTo>
                  <a:lnTo>
                    <a:pt x="18142" y="56451"/>
                  </a:lnTo>
                  <a:lnTo>
                    <a:pt x="18052" y="56065"/>
                  </a:lnTo>
                  <a:lnTo>
                    <a:pt x="17968" y="55660"/>
                  </a:lnTo>
                  <a:lnTo>
                    <a:pt x="17891" y="55236"/>
                  </a:lnTo>
                  <a:lnTo>
                    <a:pt x="17859" y="54997"/>
                  </a:lnTo>
                  <a:lnTo>
                    <a:pt x="17833" y="54776"/>
                  </a:lnTo>
                  <a:lnTo>
                    <a:pt x="17724" y="53764"/>
                  </a:lnTo>
                  <a:lnTo>
                    <a:pt x="17614" y="52623"/>
                  </a:lnTo>
                  <a:lnTo>
                    <a:pt x="17505" y="51390"/>
                  </a:lnTo>
                  <a:lnTo>
                    <a:pt x="17402" y="50064"/>
                  </a:lnTo>
                  <a:lnTo>
                    <a:pt x="17299" y="48647"/>
                  </a:lnTo>
                  <a:lnTo>
                    <a:pt x="17196" y="47138"/>
                  </a:lnTo>
                  <a:lnTo>
                    <a:pt x="17093" y="45555"/>
                  </a:lnTo>
                  <a:lnTo>
                    <a:pt x="16990" y="43917"/>
                  </a:lnTo>
                  <a:lnTo>
                    <a:pt x="16790" y="40457"/>
                  </a:lnTo>
                  <a:lnTo>
                    <a:pt x="16584" y="36849"/>
                  </a:lnTo>
                  <a:lnTo>
                    <a:pt x="16372" y="33131"/>
                  </a:lnTo>
                  <a:lnTo>
                    <a:pt x="16153" y="29395"/>
                  </a:lnTo>
                  <a:lnTo>
                    <a:pt x="16037" y="27536"/>
                  </a:lnTo>
                  <a:lnTo>
                    <a:pt x="15921" y="25695"/>
                  </a:lnTo>
                  <a:lnTo>
                    <a:pt x="15799" y="23873"/>
                  </a:lnTo>
                  <a:lnTo>
                    <a:pt x="15676" y="22088"/>
                  </a:lnTo>
                  <a:lnTo>
                    <a:pt x="15548" y="20357"/>
                  </a:lnTo>
                  <a:lnTo>
                    <a:pt x="15412" y="18664"/>
                  </a:lnTo>
                  <a:lnTo>
                    <a:pt x="15271" y="17044"/>
                  </a:lnTo>
                  <a:lnTo>
                    <a:pt x="15129" y="15480"/>
                  </a:lnTo>
                  <a:lnTo>
                    <a:pt x="14981" y="13989"/>
                  </a:lnTo>
                  <a:lnTo>
                    <a:pt x="14904" y="13271"/>
                  </a:lnTo>
                  <a:lnTo>
                    <a:pt x="14820" y="12590"/>
                  </a:lnTo>
                  <a:lnTo>
                    <a:pt x="14743" y="11928"/>
                  </a:lnTo>
                  <a:lnTo>
                    <a:pt x="14659" y="11283"/>
                  </a:lnTo>
                  <a:lnTo>
                    <a:pt x="14575" y="10658"/>
                  </a:lnTo>
                  <a:lnTo>
                    <a:pt x="14492" y="10069"/>
                  </a:lnTo>
                  <a:lnTo>
                    <a:pt x="14402" y="9498"/>
                  </a:lnTo>
                  <a:lnTo>
                    <a:pt x="14318" y="8964"/>
                  </a:lnTo>
                  <a:lnTo>
                    <a:pt x="14221" y="8467"/>
                  </a:lnTo>
                  <a:lnTo>
                    <a:pt x="14131" y="7989"/>
                  </a:lnTo>
                  <a:lnTo>
                    <a:pt x="14035" y="7547"/>
                  </a:lnTo>
                  <a:lnTo>
                    <a:pt x="13938" y="7142"/>
                  </a:lnTo>
                  <a:lnTo>
                    <a:pt x="13842" y="6756"/>
                  </a:lnTo>
                  <a:lnTo>
                    <a:pt x="13739" y="6406"/>
                  </a:lnTo>
                  <a:lnTo>
                    <a:pt x="13584" y="5927"/>
                  </a:lnTo>
                  <a:lnTo>
                    <a:pt x="13423" y="5467"/>
                  </a:lnTo>
                  <a:lnTo>
                    <a:pt x="13269" y="5025"/>
                  </a:lnTo>
                  <a:lnTo>
                    <a:pt x="13108" y="4621"/>
                  </a:lnTo>
                  <a:lnTo>
                    <a:pt x="12947" y="4216"/>
                  </a:lnTo>
                  <a:lnTo>
                    <a:pt x="12786" y="3847"/>
                  </a:lnTo>
                  <a:lnTo>
                    <a:pt x="12618" y="3498"/>
                  </a:lnTo>
                  <a:lnTo>
                    <a:pt x="12457" y="3166"/>
                  </a:lnTo>
                  <a:lnTo>
                    <a:pt x="12290" y="2854"/>
                  </a:lnTo>
                  <a:lnTo>
                    <a:pt x="12123" y="2559"/>
                  </a:lnTo>
                  <a:lnTo>
                    <a:pt x="11955" y="2283"/>
                  </a:lnTo>
                  <a:lnTo>
                    <a:pt x="11788" y="2025"/>
                  </a:lnTo>
                  <a:lnTo>
                    <a:pt x="11614" y="1786"/>
                  </a:lnTo>
                  <a:lnTo>
                    <a:pt x="11440" y="1565"/>
                  </a:lnTo>
                  <a:lnTo>
                    <a:pt x="11273" y="1344"/>
                  </a:lnTo>
                  <a:lnTo>
                    <a:pt x="11099" y="1160"/>
                  </a:lnTo>
                  <a:lnTo>
                    <a:pt x="10919" y="995"/>
                  </a:lnTo>
                  <a:lnTo>
                    <a:pt x="10745" y="829"/>
                  </a:lnTo>
                  <a:lnTo>
                    <a:pt x="10565" y="682"/>
                  </a:lnTo>
                  <a:lnTo>
                    <a:pt x="10391" y="571"/>
                  </a:lnTo>
                  <a:lnTo>
                    <a:pt x="10211" y="442"/>
                  </a:lnTo>
                  <a:lnTo>
                    <a:pt x="10030" y="350"/>
                  </a:lnTo>
                  <a:lnTo>
                    <a:pt x="9850" y="258"/>
                  </a:lnTo>
                  <a:lnTo>
                    <a:pt x="9663" y="185"/>
                  </a:lnTo>
                  <a:lnTo>
                    <a:pt x="9483" y="129"/>
                  </a:lnTo>
                  <a:lnTo>
                    <a:pt x="9297" y="74"/>
                  </a:lnTo>
                  <a:lnTo>
                    <a:pt x="9110" y="37"/>
                  </a:lnTo>
                  <a:lnTo>
                    <a:pt x="8923" y="19"/>
                  </a:lnTo>
                  <a:lnTo>
                    <a:pt x="855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-1077750" y="-24389300"/>
              <a:ext cx="1134700" cy="1507450"/>
            </a:xfrm>
            <a:custGeom>
              <a:avLst/>
              <a:gdLst/>
              <a:ahLst/>
              <a:cxnLst/>
              <a:rect l="l" t="t" r="r" b="b"/>
              <a:pathLst>
                <a:path w="45388" h="60298" extrusionOk="0">
                  <a:moveTo>
                    <a:pt x="45387" y="0"/>
                  </a:moveTo>
                  <a:lnTo>
                    <a:pt x="42612" y="718"/>
                  </a:lnTo>
                  <a:lnTo>
                    <a:pt x="41215" y="1049"/>
                  </a:lnTo>
                  <a:lnTo>
                    <a:pt x="39812" y="1381"/>
                  </a:lnTo>
                  <a:lnTo>
                    <a:pt x="38408" y="1694"/>
                  </a:lnTo>
                  <a:lnTo>
                    <a:pt x="36992" y="1988"/>
                  </a:lnTo>
                  <a:lnTo>
                    <a:pt x="35576" y="2283"/>
                  </a:lnTo>
                  <a:lnTo>
                    <a:pt x="34160" y="2559"/>
                  </a:lnTo>
                  <a:lnTo>
                    <a:pt x="32737" y="2835"/>
                  </a:lnTo>
                  <a:lnTo>
                    <a:pt x="31308" y="3074"/>
                  </a:lnTo>
                  <a:lnTo>
                    <a:pt x="29878" y="3295"/>
                  </a:lnTo>
                  <a:lnTo>
                    <a:pt x="28449" y="3516"/>
                  </a:lnTo>
                  <a:lnTo>
                    <a:pt x="27020" y="3700"/>
                  </a:lnTo>
                  <a:lnTo>
                    <a:pt x="25584" y="3884"/>
                  </a:lnTo>
                  <a:lnTo>
                    <a:pt x="24149" y="4031"/>
                  </a:lnTo>
                  <a:lnTo>
                    <a:pt x="22713" y="4160"/>
                  </a:lnTo>
                  <a:lnTo>
                    <a:pt x="21278" y="4271"/>
                  </a:lnTo>
                  <a:lnTo>
                    <a:pt x="19842" y="4363"/>
                  </a:lnTo>
                  <a:lnTo>
                    <a:pt x="18413" y="4418"/>
                  </a:lnTo>
                  <a:lnTo>
                    <a:pt x="16977" y="4455"/>
                  </a:lnTo>
                  <a:lnTo>
                    <a:pt x="15542" y="4473"/>
                  </a:lnTo>
                  <a:lnTo>
                    <a:pt x="14112" y="4455"/>
                  </a:lnTo>
                  <a:lnTo>
                    <a:pt x="12683" y="4418"/>
                  </a:lnTo>
                  <a:lnTo>
                    <a:pt x="11260" y="4344"/>
                  </a:lnTo>
                  <a:lnTo>
                    <a:pt x="9838" y="4234"/>
                  </a:lnTo>
                  <a:lnTo>
                    <a:pt x="8421" y="4105"/>
                  </a:lnTo>
                  <a:lnTo>
                    <a:pt x="7005" y="3939"/>
                  </a:lnTo>
                  <a:lnTo>
                    <a:pt x="5595" y="3755"/>
                  </a:lnTo>
                  <a:lnTo>
                    <a:pt x="4185" y="3516"/>
                  </a:lnTo>
                  <a:lnTo>
                    <a:pt x="2788" y="3258"/>
                  </a:lnTo>
                  <a:lnTo>
                    <a:pt x="1391" y="2964"/>
                  </a:lnTo>
                  <a:lnTo>
                    <a:pt x="1" y="2614"/>
                  </a:lnTo>
                  <a:lnTo>
                    <a:pt x="129" y="3810"/>
                  </a:lnTo>
                  <a:lnTo>
                    <a:pt x="252" y="5007"/>
                  </a:lnTo>
                  <a:lnTo>
                    <a:pt x="368" y="6203"/>
                  </a:lnTo>
                  <a:lnTo>
                    <a:pt x="477" y="7399"/>
                  </a:lnTo>
                  <a:lnTo>
                    <a:pt x="690" y="9811"/>
                  </a:lnTo>
                  <a:lnTo>
                    <a:pt x="896" y="12240"/>
                  </a:lnTo>
                  <a:lnTo>
                    <a:pt x="1095" y="14670"/>
                  </a:lnTo>
                  <a:lnTo>
                    <a:pt x="1301" y="17081"/>
                  </a:lnTo>
                  <a:lnTo>
                    <a:pt x="1514" y="19511"/>
                  </a:lnTo>
                  <a:lnTo>
                    <a:pt x="1629" y="20707"/>
                  </a:lnTo>
                  <a:lnTo>
                    <a:pt x="1745" y="21903"/>
                  </a:lnTo>
                  <a:lnTo>
                    <a:pt x="1868" y="23100"/>
                  </a:lnTo>
                  <a:lnTo>
                    <a:pt x="1996" y="24278"/>
                  </a:lnTo>
                  <a:lnTo>
                    <a:pt x="2132" y="25456"/>
                  </a:lnTo>
                  <a:lnTo>
                    <a:pt x="2273" y="26634"/>
                  </a:lnTo>
                  <a:lnTo>
                    <a:pt x="2428" y="27793"/>
                  </a:lnTo>
                  <a:lnTo>
                    <a:pt x="2589" y="28934"/>
                  </a:lnTo>
                  <a:lnTo>
                    <a:pt x="2756" y="30075"/>
                  </a:lnTo>
                  <a:lnTo>
                    <a:pt x="2936" y="31217"/>
                  </a:lnTo>
                  <a:lnTo>
                    <a:pt x="3129" y="32339"/>
                  </a:lnTo>
                  <a:lnTo>
                    <a:pt x="3335" y="33444"/>
                  </a:lnTo>
                  <a:lnTo>
                    <a:pt x="3554" y="34530"/>
                  </a:lnTo>
                  <a:lnTo>
                    <a:pt x="3786" y="35616"/>
                  </a:lnTo>
                  <a:lnTo>
                    <a:pt x="3908" y="36149"/>
                  </a:lnTo>
                  <a:lnTo>
                    <a:pt x="4031" y="36683"/>
                  </a:lnTo>
                  <a:lnTo>
                    <a:pt x="4160" y="37198"/>
                  </a:lnTo>
                  <a:lnTo>
                    <a:pt x="4295" y="37732"/>
                  </a:lnTo>
                  <a:lnTo>
                    <a:pt x="4430" y="38248"/>
                  </a:lnTo>
                  <a:lnTo>
                    <a:pt x="4572" y="38763"/>
                  </a:lnTo>
                  <a:lnTo>
                    <a:pt x="4713" y="39260"/>
                  </a:lnTo>
                  <a:lnTo>
                    <a:pt x="4868" y="39775"/>
                  </a:lnTo>
                  <a:lnTo>
                    <a:pt x="5029" y="40309"/>
                  </a:lnTo>
                  <a:lnTo>
                    <a:pt x="5202" y="40824"/>
                  </a:lnTo>
                  <a:lnTo>
                    <a:pt x="5383" y="41340"/>
                  </a:lnTo>
                  <a:lnTo>
                    <a:pt x="5563" y="41855"/>
                  </a:lnTo>
                  <a:lnTo>
                    <a:pt x="5756" y="42352"/>
                  </a:lnTo>
                  <a:lnTo>
                    <a:pt x="5949" y="42849"/>
                  </a:lnTo>
                  <a:lnTo>
                    <a:pt x="6155" y="43346"/>
                  </a:lnTo>
                  <a:lnTo>
                    <a:pt x="6361" y="43825"/>
                  </a:lnTo>
                  <a:lnTo>
                    <a:pt x="6574" y="44285"/>
                  </a:lnTo>
                  <a:lnTo>
                    <a:pt x="6793" y="44763"/>
                  </a:lnTo>
                  <a:lnTo>
                    <a:pt x="7018" y="45223"/>
                  </a:lnTo>
                  <a:lnTo>
                    <a:pt x="7243" y="45665"/>
                  </a:lnTo>
                  <a:lnTo>
                    <a:pt x="7475" y="46107"/>
                  </a:lnTo>
                  <a:lnTo>
                    <a:pt x="7713" y="46549"/>
                  </a:lnTo>
                  <a:lnTo>
                    <a:pt x="7951" y="46972"/>
                  </a:lnTo>
                  <a:lnTo>
                    <a:pt x="8196" y="47395"/>
                  </a:lnTo>
                  <a:lnTo>
                    <a:pt x="8447" y="47800"/>
                  </a:lnTo>
                  <a:lnTo>
                    <a:pt x="8698" y="48224"/>
                  </a:lnTo>
                  <a:lnTo>
                    <a:pt x="8956" y="48610"/>
                  </a:lnTo>
                  <a:lnTo>
                    <a:pt x="9213" y="49015"/>
                  </a:lnTo>
                  <a:lnTo>
                    <a:pt x="9748" y="49770"/>
                  </a:lnTo>
                  <a:lnTo>
                    <a:pt x="10288" y="50506"/>
                  </a:lnTo>
                  <a:lnTo>
                    <a:pt x="10836" y="51205"/>
                  </a:lnTo>
                  <a:lnTo>
                    <a:pt x="11396" y="51886"/>
                  </a:lnTo>
                  <a:lnTo>
                    <a:pt x="11962" y="52531"/>
                  </a:lnTo>
                  <a:lnTo>
                    <a:pt x="12535" y="53156"/>
                  </a:lnTo>
                  <a:lnTo>
                    <a:pt x="13114" y="53745"/>
                  </a:lnTo>
                  <a:lnTo>
                    <a:pt x="13700" y="54316"/>
                  </a:lnTo>
                  <a:lnTo>
                    <a:pt x="14280" y="54850"/>
                  </a:lnTo>
                  <a:lnTo>
                    <a:pt x="14866" y="55365"/>
                  </a:lnTo>
                  <a:lnTo>
                    <a:pt x="15451" y="55862"/>
                  </a:lnTo>
                  <a:lnTo>
                    <a:pt x="16031" y="56322"/>
                  </a:lnTo>
                  <a:lnTo>
                    <a:pt x="16610" y="56745"/>
                  </a:lnTo>
                  <a:lnTo>
                    <a:pt x="17183" y="57150"/>
                  </a:lnTo>
                  <a:lnTo>
                    <a:pt x="17750" y="57537"/>
                  </a:lnTo>
                  <a:lnTo>
                    <a:pt x="18310" y="57887"/>
                  </a:lnTo>
                  <a:lnTo>
                    <a:pt x="18863" y="58218"/>
                  </a:lnTo>
                  <a:lnTo>
                    <a:pt x="19404" y="58531"/>
                  </a:lnTo>
                  <a:lnTo>
                    <a:pt x="19932" y="58807"/>
                  </a:lnTo>
                  <a:lnTo>
                    <a:pt x="20447" y="59046"/>
                  </a:lnTo>
                  <a:lnTo>
                    <a:pt x="20949" y="59285"/>
                  </a:lnTo>
                  <a:lnTo>
                    <a:pt x="21432" y="59488"/>
                  </a:lnTo>
                  <a:lnTo>
                    <a:pt x="21786" y="59635"/>
                  </a:lnTo>
                  <a:lnTo>
                    <a:pt x="22140" y="59746"/>
                  </a:lnTo>
                  <a:lnTo>
                    <a:pt x="22494" y="59874"/>
                  </a:lnTo>
                  <a:lnTo>
                    <a:pt x="22842" y="59966"/>
                  </a:lnTo>
                  <a:lnTo>
                    <a:pt x="23196" y="60058"/>
                  </a:lnTo>
                  <a:lnTo>
                    <a:pt x="23550" y="60132"/>
                  </a:lnTo>
                  <a:lnTo>
                    <a:pt x="23904" y="60187"/>
                  </a:lnTo>
                  <a:lnTo>
                    <a:pt x="24258" y="60243"/>
                  </a:lnTo>
                  <a:lnTo>
                    <a:pt x="24619" y="60279"/>
                  </a:lnTo>
                  <a:lnTo>
                    <a:pt x="24973" y="60298"/>
                  </a:lnTo>
                  <a:lnTo>
                    <a:pt x="25675" y="60298"/>
                  </a:lnTo>
                  <a:lnTo>
                    <a:pt x="26029" y="60279"/>
                  </a:lnTo>
                  <a:lnTo>
                    <a:pt x="26383" y="60243"/>
                  </a:lnTo>
                  <a:lnTo>
                    <a:pt x="26737" y="60206"/>
                  </a:lnTo>
                  <a:lnTo>
                    <a:pt x="27084" y="60132"/>
                  </a:lnTo>
                  <a:lnTo>
                    <a:pt x="27439" y="60058"/>
                  </a:lnTo>
                  <a:lnTo>
                    <a:pt x="27786" y="59966"/>
                  </a:lnTo>
                  <a:lnTo>
                    <a:pt x="28140" y="59856"/>
                  </a:lnTo>
                  <a:lnTo>
                    <a:pt x="28488" y="59746"/>
                  </a:lnTo>
                  <a:lnTo>
                    <a:pt x="28836" y="59617"/>
                  </a:lnTo>
                  <a:lnTo>
                    <a:pt x="29177" y="59451"/>
                  </a:lnTo>
                  <a:lnTo>
                    <a:pt x="29524" y="59285"/>
                  </a:lnTo>
                  <a:lnTo>
                    <a:pt x="29866" y="59120"/>
                  </a:lnTo>
                  <a:lnTo>
                    <a:pt x="30207" y="58917"/>
                  </a:lnTo>
                  <a:lnTo>
                    <a:pt x="30548" y="58715"/>
                  </a:lnTo>
                  <a:lnTo>
                    <a:pt x="30889" y="58494"/>
                  </a:lnTo>
                  <a:lnTo>
                    <a:pt x="31224" y="58236"/>
                  </a:lnTo>
                  <a:lnTo>
                    <a:pt x="31559" y="57997"/>
                  </a:lnTo>
                  <a:lnTo>
                    <a:pt x="31893" y="57721"/>
                  </a:lnTo>
                  <a:lnTo>
                    <a:pt x="32222" y="57426"/>
                  </a:lnTo>
                  <a:lnTo>
                    <a:pt x="32550" y="57132"/>
                  </a:lnTo>
                  <a:lnTo>
                    <a:pt x="32878" y="56801"/>
                  </a:lnTo>
                  <a:lnTo>
                    <a:pt x="33207" y="56469"/>
                  </a:lnTo>
                  <a:lnTo>
                    <a:pt x="33529" y="56120"/>
                  </a:lnTo>
                  <a:lnTo>
                    <a:pt x="33844" y="55752"/>
                  </a:lnTo>
                  <a:lnTo>
                    <a:pt x="34166" y="55365"/>
                  </a:lnTo>
                  <a:lnTo>
                    <a:pt x="34475" y="54960"/>
                  </a:lnTo>
                  <a:lnTo>
                    <a:pt x="34790" y="54537"/>
                  </a:lnTo>
                  <a:lnTo>
                    <a:pt x="35099" y="54113"/>
                  </a:lnTo>
                  <a:lnTo>
                    <a:pt x="35402" y="53653"/>
                  </a:lnTo>
                  <a:lnTo>
                    <a:pt x="35711" y="53193"/>
                  </a:lnTo>
                  <a:lnTo>
                    <a:pt x="36007" y="52715"/>
                  </a:lnTo>
                  <a:lnTo>
                    <a:pt x="36303" y="52199"/>
                  </a:lnTo>
                  <a:lnTo>
                    <a:pt x="36599" y="51684"/>
                  </a:lnTo>
                  <a:lnTo>
                    <a:pt x="36889" y="51150"/>
                  </a:lnTo>
                  <a:lnTo>
                    <a:pt x="37179" y="50598"/>
                  </a:lnTo>
                  <a:lnTo>
                    <a:pt x="37462" y="50009"/>
                  </a:lnTo>
                  <a:lnTo>
                    <a:pt x="37739" y="49420"/>
                  </a:lnTo>
                  <a:lnTo>
                    <a:pt x="38016" y="48813"/>
                  </a:lnTo>
                  <a:lnTo>
                    <a:pt x="38286" y="48187"/>
                  </a:lnTo>
                  <a:lnTo>
                    <a:pt x="38557" y="47543"/>
                  </a:lnTo>
                  <a:lnTo>
                    <a:pt x="38821" y="46880"/>
                  </a:lnTo>
                  <a:lnTo>
                    <a:pt x="39078" y="46199"/>
                  </a:lnTo>
                  <a:lnTo>
                    <a:pt x="39336" y="45518"/>
                  </a:lnTo>
                  <a:lnTo>
                    <a:pt x="39587" y="44800"/>
                  </a:lnTo>
                  <a:lnTo>
                    <a:pt x="39838" y="44064"/>
                  </a:lnTo>
                  <a:lnTo>
                    <a:pt x="40076" y="43309"/>
                  </a:lnTo>
                  <a:lnTo>
                    <a:pt x="40314" y="42536"/>
                  </a:lnTo>
                  <a:lnTo>
                    <a:pt x="40552" y="41745"/>
                  </a:lnTo>
                  <a:lnTo>
                    <a:pt x="40778" y="40935"/>
                  </a:lnTo>
                  <a:lnTo>
                    <a:pt x="41003" y="40088"/>
                  </a:lnTo>
                  <a:lnTo>
                    <a:pt x="41222" y="39242"/>
                  </a:lnTo>
                  <a:lnTo>
                    <a:pt x="41441" y="38376"/>
                  </a:lnTo>
                  <a:lnTo>
                    <a:pt x="41705" y="37235"/>
                  </a:lnTo>
                  <a:lnTo>
                    <a:pt x="41949" y="36094"/>
                  </a:lnTo>
                  <a:lnTo>
                    <a:pt x="42181" y="34953"/>
                  </a:lnTo>
                  <a:lnTo>
                    <a:pt x="42400" y="33812"/>
                  </a:lnTo>
                  <a:lnTo>
                    <a:pt x="42606" y="32652"/>
                  </a:lnTo>
                  <a:lnTo>
                    <a:pt x="42799" y="31511"/>
                  </a:lnTo>
                  <a:lnTo>
                    <a:pt x="42979" y="30352"/>
                  </a:lnTo>
                  <a:lnTo>
                    <a:pt x="43147" y="29192"/>
                  </a:lnTo>
                  <a:lnTo>
                    <a:pt x="43301" y="28014"/>
                  </a:lnTo>
                  <a:lnTo>
                    <a:pt x="43449" y="26854"/>
                  </a:lnTo>
                  <a:lnTo>
                    <a:pt x="43591" y="25676"/>
                  </a:lnTo>
                  <a:lnTo>
                    <a:pt x="43720" y="24498"/>
                  </a:lnTo>
                  <a:lnTo>
                    <a:pt x="43836" y="23321"/>
                  </a:lnTo>
                  <a:lnTo>
                    <a:pt x="43951" y="22124"/>
                  </a:lnTo>
                  <a:lnTo>
                    <a:pt x="44054" y="20946"/>
                  </a:lnTo>
                  <a:lnTo>
                    <a:pt x="44151" y="19750"/>
                  </a:lnTo>
                  <a:lnTo>
                    <a:pt x="44248" y="18553"/>
                  </a:lnTo>
                  <a:lnTo>
                    <a:pt x="44338" y="17339"/>
                  </a:lnTo>
                  <a:lnTo>
                    <a:pt x="44421" y="16142"/>
                  </a:lnTo>
                  <a:lnTo>
                    <a:pt x="44499" y="14927"/>
                  </a:lnTo>
                  <a:lnTo>
                    <a:pt x="44647" y="12479"/>
                  </a:lnTo>
                  <a:lnTo>
                    <a:pt x="44788" y="10032"/>
                  </a:lnTo>
                  <a:lnTo>
                    <a:pt x="45072" y="5062"/>
                  </a:lnTo>
                  <a:lnTo>
                    <a:pt x="45226" y="2540"/>
                  </a:lnTo>
                  <a:lnTo>
                    <a:pt x="4538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-851625" y="-21102025"/>
              <a:ext cx="579425" cy="762950"/>
            </a:xfrm>
            <a:custGeom>
              <a:avLst/>
              <a:gdLst/>
              <a:ahLst/>
              <a:cxnLst/>
              <a:rect l="l" t="t" r="r" b="b"/>
              <a:pathLst>
                <a:path w="23177" h="30518" extrusionOk="0">
                  <a:moveTo>
                    <a:pt x="3516" y="0"/>
                  </a:moveTo>
                  <a:lnTo>
                    <a:pt x="3361" y="1988"/>
                  </a:lnTo>
                  <a:lnTo>
                    <a:pt x="3200" y="3976"/>
                  </a:lnTo>
                  <a:lnTo>
                    <a:pt x="3027" y="5945"/>
                  </a:lnTo>
                  <a:lnTo>
                    <a:pt x="2846" y="7915"/>
                  </a:lnTo>
                  <a:lnTo>
                    <a:pt x="2660" y="9866"/>
                  </a:lnTo>
                  <a:lnTo>
                    <a:pt x="2460" y="11798"/>
                  </a:lnTo>
                  <a:lnTo>
                    <a:pt x="2254" y="13731"/>
                  </a:lnTo>
                  <a:lnTo>
                    <a:pt x="2035" y="15664"/>
                  </a:lnTo>
                  <a:lnTo>
                    <a:pt x="1810" y="17560"/>
                  </a:lnTo>
                  <a:lnTo>
                    <a:pt x="1578" y="19455"/>
                  </a:lnTo>
                  <a:lnTo>
                    <a:pt x="1340" y="21333"/>
                  </a:lnTo>
                  <a:lnTo>
                    <a:pt x="1089" y="23210"/>
                  </a:lnTo>
                  <a:lnTo>
                    <a:pt x="825" y="25051"/>
                  </a:lnTo>
                  <a:lnTo>
                    <a:pt x="561" y="26891"/>
                  </a:lnTo>
                  <a:lnTo>
                    <a:pt x="284" y="28713"/>
                  </a:lnTo>
                  <a:lnTo>
                    <a:pt x="1" y="30517"/>
                  </a:lnTo>
                  <a:lnTo>
                    <a:pt x="5466" y="30223"/>
                  </a:lnTo>
                  <a:lnTo>
                    <a:pt x="8196" y="30075"/>
                  </a:lnTo>
                  <a:lnTo>
                    <a:pt x="10926" y="29947"/>
                  </a:lnTo>
                  <a:lnTo>
                    <a:pt x="13655" y="29836"/>
                  </a:lnTo>
                  <a:lnTo>
                    <a:pt x="16379" y="29726"/>
                  </a:lnTo>
                  <a:lnTo>
                    <a:pt x="19108" y="29671"/>
                  </a:lnTo>
                  <a:lnTo>
                    <a:pt x="21831" y="29615"/>
                  </a:lnTo>
                  <a:lnTo>
                    <a:pt x="21954" y="28032"/>
                  </a:lnTo>
                  <a:lnTo>
                    <a:pt x="22069" y="26450"/>
                  </a:lnTo>
                  <a:lnTo>
                    <a:pt x="22179" y="24885"/>
                  </a:lnTo>
                  <a:lnTo>
                    <a:pt x="22282" y="23302"/>
                  </a:lnTo>
                  <a:lnTo>
                    <a:pt x="22379" y="21719"/>
                  </a:lnTo>
                  <a:lnTo>
                    <a:pt x="22475" y="20136"/>
                  </a:lnTo>
                  <a:lnTo>
                    <a:pt x="22559" y="18572"/>
                  </a:lnTo>
                  <a:lnTo>
                    <a:pt x="22642" y="16989"/>
                  </a:lnTo>
                  <a:lnTo>
                    <a:pt x="22726" y="15424"/>
                  </a:lnTo>
                  <a:lnTo>
                    <a:pt x="22803" y="13860"/>
                  </a:lnTo>
                  <a:lnTo>
                    <a:pt x="22939" y="10731"/>
                  </a:lnTo>
                  <a:lnTo>
                    <a:pt x="23067" y="7602"/>
                  </a:lnTo>
                  <a:lnTo>
                    <a:pt x="23177" y="4491"/>
                  </a:lnTo>
                  <a:lnTo>
                    <a:pt x="22636" y="4841"/>
                  </a:lnTo>
                  <a:lnTo>
                    <a:pt x="22082" y="5191"/>
                  </a:lnTo>
                  <a:lnTo>
                    <a:pt x="21522" y="5522"/>
                  </a:lnTo>
                  <a:lnTo>
                    <a:pt x="20956" y="5853"/>
                  </a:lnTo>
                  <a:lnTo>
                    <a:pt x="20376" y="6166"/>
                  </a:lnTo>
                  <a:lnTo>
                    <a:pt x="19797" y="6461"/>
                  </a:lnTo>
                  <a:lnTo>
                    <a:pt x="19205" y="6755"/>
                  </a:lnTo>
                  <a:lnTo>
                    <a:pt x="18612" y="7031"/>
                  </a:lnTo>
                  <a:lnTo>
                    <a:pt x="18014" y="7289"/>
                  </a:lnTo>
                  <a:lnTo>
                    <a:pt x="17409" y="7528"/>
                  </a:lnTo>
                  <a:lnTo>
                    <a:pt x="16803" y="7749"/>
                  </a:lnTo>
                  <a:lnTo>
                    <a:pt x="16198" y="7952"/>
                  </a:lnTo>
                  <a:lnTo>
                    <a:pt x="15587" y="8136"/>
                  </a:lnTo>
                  <a:lnTo>
                    <a:pt x="14982" y="8283"/>
                  </a:lnTo>
                  <a:lnTo>
                    <a:pt x="14370" y="8412"/>
                  </a:lnTo>
                  <a:lnTo>
                    <a:pt x="13765" y="8522"/>
                  </a:lnTo>
                  <a:lnTo>
                    <a:pt x="13160" y="8614"/>
                  </a:lnTo>
                  <a:lnTo>
                    <a:pt x="12554" y="8670"/>
                  </a:lnTo>
                  <a:lnTo>
                    <a:pt x="11956" y="8688"/>
                  </a:lnTo>
                  <a:lnTo>
                    <a:pt x="11363" y="8688"/>
                  </a:lnTo>
                  <a:lnTo>
                    <a:pt x="10771" y="8651"/>
                  </a:lnTo>
                  <a:lnTo>
                    <a:pt x="10192" y="8577"/>
                  </a:lnTo>
                  <a:lnTo>
                    <a:pt x="9612" y="8485"/>
                  </a:lnTo>
                  <a:lnTo>
                    <a:pt x="9046" y="8338"/>
                  </a:lnTo>
                  <a:lnTo>
                    <a:pt x="8486" y="8173"/>
                  </a:lnTo>
                  <a:lnTo>
                    <a:pt x="7932" y="7952"/>
                  </a:lnTo>
                  <a:lnTo>
                    <a:pt x="7662" y="7841"/>
                  </a:lnTo>
                  <a:lnTo>
                    <a:pt x="7391" y="7694"/>
                  </a:lnTo>
                  <a:lnTo>
                    <a:pt x="7127" y="7565"/>
                  </a:lnTo>
                  <a:lnTo>
                    <a:pt x="6863" y="7400"/>
                  </a:lnTo>
                  <a:lnTo>
                    <a:pt x="6600" y="7252"/>
                  </a:lnTo>
                  <a:lnTo>
                    <a:pt x="6342" y="7068"/>
                  </a:lnTo>
                  <a:lnTo>
                    <a:pt x="6085" y="6884"/>
                  </a:lnTo>
                  <a:lnTo>
                    <a:pt x="5833" y="6700"/>
                  </a:lnTo>
                  <a:lnTo>
                    <a:pt x="5589" y="6498"/>
                  </a:lnTo>
                  <a:lnTo>
                    <a:pt x="5344" y="6277"/>
                  </a:lnTo>
                  <a:lnTo>
                    <a:pt x="5100" y="6056"/>
                  </a:lnTo>
                  <a:lnTo>
                    <a:pt x="4861" y="5798"/>
                  </a:lnTo>
                  <a:lnTo>
                    <a:pt x="4784" y="5725"/>
                  </a:lnTo>
                  <a:lnTo>
                    <a:pt x="4713" y="5614"/>
                  </a:lnTo>
                  <a:lnTo>
                    <a:pt x="4642" y="5504"/>
                  </a:lnTo>
                  <a:lnTo>
                    <a:pt x="4572" y="5393"/>
                  </a:lnTo>
                  <a:lnTo>
                    <a:pt x="4507" y="5264"/>
                  </a:lnTo>
                  <a:lnTo>
                    <a:pt x="4443" y="5136"/>
                  </a:lnTo>
                  <a:lnTo>
                    <a:pt x="4327" y="4841"/>
                  </a:lnTo>
                  <a:lnTo>
                    <a:pt x="4224" y="4528"/>
                  </a:lnTo>
                  <a:lnTo>
                    <a:pt x="4127" y="4178"/>
                  </a:lnTo>
                  <a:lnTo>
                    <a:pt x="4044" y="3829"/>
                  </a:lnTo>
                  <a:lnTo>
                    <a:pt x="3973" y="3442"/>
                  </a:lnTo>
                  <a:lnTo>
                    <a:pt x="3915" y="3056"/>
                  </a:lnTo>
                  <a:lnTo>
                    <a:pt x="3870" y="2651"/>
                  </a:lnTo>
                  <a:lnTo>
                    <a:pt x="3838" y="2227"/>
                  </a:lnTo>
                  <a:lnTo>
                    <a:pt x="3818" y="1823"/>
                  </a:lnTo>
                  <a:lnTo>
                    <a:pt x="3806" y="1399"/>
                  </a:lnTo>
                  <a:lnTo>
                    <a:pt x="3812" y="976"/>
                  </a:lnTo>
                  <a:lnTo>
                    <a:pt x="3831" y="571"/>
                  </a:lnTo>
                  <a:lnTo>
                    <a:pt x="3863" y="166"/>
                  </a:lnTo>
                  <a:lnTo>
                    <a:pt x="351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-763750" y="-21842400"/>
              <a:ext cx="501050" cy="744525"/>
            </a:xfrm>
            <a:custGeom>
              <a:avLst/>
              <a:gdLst/>
              <a:ahLst/>
              <a:cxnLst/>
              <a:rect l="l" t="t" r="r" b="b"/>
              <a:pathLst>
                <a:path w="20042" h="29781" extrusionOk="0">
                  <a:moveTo>
                    <a:pt x="19951" y="0"/>
                  </a:moveTo>
                  <a:lnTo>
                    <a:pt x="18831" y="350"/>
                  </a:lnTo>
                  <a:lnTo>
                    <a:pt x="17711" y="700"/>
                  </a:lnTo>
                  <a:lnTo>
                    <a:pt x="16578" y="1013"/>
                  </a:lnTo>
                  <a:lnTo>
                    <a:pt x="15439" y="1326"/>
                  </a:lnTo>
                  <a:lnTo>
                    <a:pt x="14293" y="1602"/>
                  </a:lnTo>
                  <a:lnTo>
                    <a:pt x="13147" y="1859"/>
                  </a:lnTo>
                  <a:lnTo>
                    <a:pt x="11994" y="2080"/>
                  </a:lnTo>
                  <a:lnTo>
                    <a:pt x="10848" y="2283"/>
                  </a:lnTo>
                  <a:lnTo>
                    <a:pt x="9696" y="2430"/>
                  </a:lnTo>
                  <a:lnTo>
                    <a:pt x="8544" y="2577"/>
                  </a:lnTo>
                  <a:lnTo>
                    <a:pt x="7391" y="2669"/>
                  </a:lnTo>
                  <a:lnTo>
                    <a:pt x="6245" y="2725"/>
                  </a:lnTo>
                  <a:lnTo>
                    <a:pt x="5106" y="2743"/>
                  </a:lnTo>
                  <a:lnTo>
                    <a:pt x="3966" y="2706"/>
                  </a:lnTo>
                  <a:lnTo>
                    <a:pt x="3406" y="2688"/>
                  </a:lnTo>
                  <a:lnTo>
                    <a:pt x="2840" y="2651"/>
                  </a:lnTo>
                  <a:lnTo>
                    <a:pt x="2280" y="2596"/>
                  </a:lnTo>
                  <a:lnTo>
                    <a:pt x="1720" y="2522"/>
                  </a:lnTo>
                  <a:lnTo>
                    <a:pt x="1649" y="2522"/>
                  </a:lnTo>
                  <a:lnTo>
                    <a:pt x="1578" y="2504"/>
                  </a:lnTo>
                  <a:lnTo>
                    <a:pt x="1514" y="2467"/>
                  </a:lnTo>
                  <a:lnTo>
                    <a:pt x="1449" y="2430"/>
                  </a:lnTo>
                  <a:lnTo>
                    <a:pt x="1327" y="2320"/>
                  </a:lnTo>
                  <a:lnTo>
                    <a:pt x="1205" y="2209"/>
                  </a:lnTo>
                  <a:lnTo>
                    <a:pt x="1179" y="3939"/>
                  </a:lnTo>
                  <a:lnTo>
                    <a:pt x="1147" y="5669"/>
                  </a:lnTo>
                  <a:lnTo>
                    <a:pt x="1108" y="7400"/>
                  </a:lnTo>
                  <a:lnTo>
                    <a:pt x="1063" y="9130"/>
                  </a:lnTo>
                  <a:lnTo>
                    <a:pt x="1012" y="10860"/>
                  </a:lnTo>
                  <a:lnTo>
                    <a:pt x="954" y="12590"/>
                  </a:lnTo>
                  <a:lnTo>
                    <a:pt x="889" y="14302"/>
                  </a:lnTo>
                  <a:lnTo>
                    <a:pt x="818" y="16032"/>
                  </a:lnTo>
                  <a:lnTo>
                    <a:pt x="741" y="17744"/>
                  </a:lnTo>
                  <a:lnTo>
                    <a:pt x="657" y="19455"/>
                  </a:lnTo>
                  <a:lnTo>
                    <a:pt x="561" y="21167"/>
                  </a:lnTo>
                  <a:lnTo>
                    <a:pt x="464" y="22860"/>
                  </a:lnTo>
                  <a:lnTo>
                    <a:pt x="361" y="24572"/>
                  </a:lnTo>
                  <a:lnTo>
                    <a:pt x="245" y="26247"/>
                  </a:lnTo>
                  <a:lnTo>
                    <a:pt x="130" y="27940"/>
                  </a:lnTo>
                  <a:lnTo>
                    <a:pt x="1" y="29615"/>
                  </a:lnTo>
                  <a:lnTo>
                    <a:pt x="348" y="29781"/>
                  </a:lnTo>
                  <a:lnTo>
                    <a:pt x="374" y="29560"/>
                  </a:lnTo>
                  <a:lnTo>
                    <a:pt x="406" y="29358"/>
                  </a:lnTo>
                  <a:lnTo>
                    <a:pt x="445" y="29137"/>
                  </a:lnTo>
                  <a:lnTo>
                    <a:pt x="484" y="28934"/>
                  </a:lnTo>
                  <a:lnTo>
                    <a:pt x="535" y="28750"/>
                  </a:lnTo>
                  <a:lnTo>
                    <a:pt x="580" y="28548"/>
                  </a:lnTo>
                  <a:lnTo>
                    <a:pt x="638" y="28382"/>
                  </a:lnTo>
                  <a:lnTo>
                    <a:pt x="696" y="28198"/>
                  </a:lnTo>
                  <a:lnTo>
                    <a:pt x="760" y="28032"/>
                  </a:lnTo>
                  <a:lnTo>
                    <a:pt x="831" y="27885"/>
                  </a:lnTo>
                  <a:lnTo>
                    <a:pt x="902" y="27738"/>
                  </a:lnTo>
                  <a:lnTo>
                    <a:pt x="979" y="27609"/>
                  </a:lnTo>
                  <a:lnTo>
                    <a:pt x="1063" y="27499"/>
                  </a:lnTo>
                  <a:lnTo>
                    <a:pt x="1153" y="27388"/>
                  </a:lnTo>
                  <a:lnTo>
                    <a:pt x="1250" y="27315"/>
                  </a:lnTo>
                  <a:lnTo>
                    <a:pt x="1346" y="27241"/>
                  </a:lnTo>
                  <a:lnTo>
                    <a:pt x="1642" y="27039"/>
                  </a:lnTo>
                  <a:lnTo>
                    <a:pt x="1939" y="26855"/>
                  </a:lnTo>
                  <a:lnTo>
                    <a:pt x="2228" y="26689"/>
                  </a:lnTo>
                  <a:lnTo>
                    <a:pt x="2531" y="26560"/>
                  </a:lnTo>
                  <a:lnTo>
                    <a:pt x="2827" y="26431"/>
                  </a:lnTo>
                  <a:lnTo>
                    <a:pt x="3123" y="26321"/>
                  </a:lnTo>
                  <a:lnTo>
                    <a:pt x="3426" y="26247"/>
                  </a:lnTo>
                  <a:lnTo>
                    <a:pt x="3722" y="26173"/>
                  </a:lnTo>
                  <a:lnTo>
                    <a:pt x="4024" y="26118"/>
                  </a:lnTo>
                  <a:lnTo>
                    <a:pt x="4327" y="26081"/>
                  </a:lnTo>
                  <a:lnTo>
                    <a:pt x="4630" y="26045"/>
                  </a:lnTo>
                  <a:lnTo>
                    <a:pt x="4932" y="26026"/>
                  </a:lnTo>
                  <a:lnTo>
                    <a:pt x="5544" y="26045"/>
                  </a:lnTo>
                  <a:lnTo>
                    <a:pt x="6155" y="26081"/>
                  </a:lnTo>
                  <a:lnTo>
                    <a:pt x="6760" y="26137"/>
                  </a:lnTo>
                  <a:lnTo>
                    <a:pt x="7372" y="26229"/>
                  </a:lnTo>
                  <a:lnTo>
                    <a:pt x="8595" y="26431"/>
                  </a:lnTo>
                  <a:lnTo>
                    <a:pt x="9207" y="26542"/>
                  </a:lnTo>
                  <a:lnTo>
                    <a:pt x="9812" y="26634"/>
                  </a:lnTo>
                  <a:lnTo>
                    <a:pt x="10417" y="26707"/>
                  </a:lnTo>
                  <a:lnTo>
                    <a:pt x="11022" y="26744"/>
                  </a:lnTo>
                  <a:lnTo>
                    <a:pt x="12123" y="26799"/>
                  </a:lnTo>
                  <a:lnTo>
                    <a:pt x="13230" y="26836"/>
                  </a:lnTo>
                  <a:lnTo>
                    <a:pt x="15445" y="26873"/>
                  </a:lnTo>
                  <a:lnTo>
                    <a:pt x="16546" y="26910"/>
                  </a:lnTo>
                  <a:lnTo>
                    <a:pt x="17653" y="26947"/>
                  </a:lnTo>
                  <a:lnTo>
                    <a:pt x="18761" y="27002"/>
                  </a:lnTo>
                  <a:lnTo>
                    <a:pt x="19861" y="27075"/>
                  </a:lnTo>
                  <a:lnTo>
                    <a:pt x="19900" y="25382"/>
                  </a:lnTo>
                  <a:lnTo>
                    <a:pt x="19932" y="23707"/>
                  </a:lnTo>
                  <a:lnTo>
                    <a:pt x="19958" y="22014"/>
                  </a:lnTo>
                  <a:lnTo>
                    <a:pt x="19984" y="20320"/>
                  </a:lnTo>
                  <a:lnTo>
                    <a:pt x="20003" y="18627"/>
                  </a:lnTo>
                  <a:lnTo>
                    <a:pt x="20016" y="16952"/>
                  </a:lnTo>
                  <a:lnTo>
                    <a:pt x="20029" y="15259"/>
                  </a:lnTo>
                  <a:lnTo>
                    <a:pt x="20035" y="13566"/>
                  </a:lnTo>
                  <a:lnTo>
                    <a:pt x="20042" y="11872"/>
                  </a:lnTo>
                  <a:lnTo>
                    <a:pt x="20035" y="10179"/>
                  </a:lnTo>
                  <a:lnTo>
                    <a:pt x="20035" y="8486"/>
                  </a:lnTo>
                  <a:lnTo>
                    <a:pt x="20022" y="6792"/>
                  </a:lnTo>
                  <a:lnTo>
                    <a:pt x="20009" y="5099"/>
                  </a:lnTo>
                  <a:lnTo>
                    <a:pt x="19997" y="3387"/>
                  </a:lnTo>
                  <a:lnTo>
                    <a:pt x="19977" y="1694"/>
                  </a:lnTo>
                  <a:lnTo>
                    <a:pt x="1995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-765825" y="-22760850"/>
              <a:ext cx="496525" cy="738100"/>
            </a:xfrm>
            <a:custGeom>
              <a:avLst/>
              <a:gdLst/>
              <a:ahLst/>
              <a:cxnLst/>
              <a:rect l="l" t="t" r="r" b="b"/>
              <a:pathLst>
                <a:path w="19861" h="29524" extrusionOk="0">
                  <a:moveTo>
                    <a:pt x="0" y="0"/>
                  </a:moveTo>
                  <a:lnTo>
                    <a:pt x="148" y="1786"/>
                  </a:lnTo>
                  <a:lnTo>
                    <a:pt x="283" y="3571"/>
                  </a:lnTo>
                  <a:lnTo>
                    <a:pt x="412" y="5375"/>
                  </a:lnTo>
                  <a:lnTo>
                    <a:pt x="528" y="7197"/>
                  </a:lnTo>
                  <a:lnTo>
                    <a:pt x="637" y="9019"/>
                  </a:lnTo>
                  <a:lnTo>
                    <a:pt x="734" y="10860"/>
                  </a:lnTo>
                  <a:lnTo>
                    <a:pt x="831" y="12700"/>
                  </a:lnTo>
                  <a:lnTo>
                    <a:pt x="914" y="14541"/>
                  </a:lnTo>
                  <a:lnTo>
                    <a:pt x="985" y="16400"/>
                  </a:lnTo>
                  <a:lnTo>
                    <a:pt x="1056" y="18259"/>
                  </a:lnTo>
                  <a:lnTo>
                    <a:pt x="1114" y="20136"/>
                  </a:lnTo>
                  <a:lnTo>
                    <a:pt x="1165" y="22014"/>
                  </a:lnTo>
                  <a:lnTo>
                    <a:pt x="1204" y="23891"/>
                  </a:lnTo>
                  <a:lnTo>
                    <a:pt x="1243" y="25769"/>
                  </a:lnTo>
                  <a:lnTo>
                    <a:pt x="1268" y="27646"/>
                  </a:lnTo>
                  <a:lnTo>
                    <a:pt x="1288" y="29523"/>
                  </a:lnTo>
                  <a:lnTo>
                    <a:pt x="1410" y="29395"/>
                  </a:lnTo>
                  <a:lnTo>
                    <a:pt x="1532" y="29266"/>
                  </a:lnTo>
                  <a:lnTo>
                    <a:pt x="1597" y="29210"/>
                  </a:lnTo>
                  <a:lnTo>
                    <a:pt x="1661" y="29155"/>
                  </a:lnTo>
                  <a:lnTo>
                    <a:pt x="1732" y="29137"/>
                  </a:lnTo>
                  <a:lnTo>
                    <a:pt x="1803" y="29118"/>
                  </a:lnTo>
                  <a:lnTo>
                    <a:pt x="2356" y="28971"/>
                  </a:lnTo>
                  <a:lnTo>
                    <a:pt x="2910" y="28842"/>
                  </a:lnTo>
                  <a:lnTo>
                    <a:pt x="4024" y="28603"/>
                  </a:lnTo>
                  <a:lnTo>
                    <a:pt x="5144" y="28401"/>
                  </a:lnTo>
                  <a:lnTo>
                    <a:pt x="6271" y="28235"/>
                  </a:lnTo>
                  <a:lnTo>
                    <a:pt x="7404" y="28106"/>
                  </a:lnTo>
                  <a:lnTo>
                    <a:pt x="8543" y="28014"/>
                  </a:lnTo>
                  <a:lnTo>
                    <a:pt x="9683" y="27959"/>
                  </a:lnTo>
                  <a:lnTo>
                    <a:pt x="10822" y="27940"/>
                  </a:lnTo>
                  <a:lnTo>
                    <a:pt x="11962" y="27940"/>
                  </a:lnTo>
                  <a:lnTo>
                    <a:pt x="13101" y="27977"/>
                  </a:lnTo>
                  <a:lnTo>
                    <a:pt x="14240" y="28051"/>
                  </a:lnTo>
                  <a:lnTo>
                    <a:pt x="15380" y="28125"/>
                  </a:lnTo>
                  <a:lnTo>
                    <a:pt x="16507" y="28253"/>
                  </a:lnTo>
                  <a:lnTo>
                    <a:pt x="17633" y="28382"/>
                  </a:lnTo>
                  <a:lnTo>
                    <a:pt x="18753" y="28529"/>
                  </a:lnTo>
                  <a:lnTo>
                    <a:pt x="19861" y="28714"/>
                  </a:lnTo>
                  <a:lnTo>
                    <a:pt x="19783" y="25787"/>
                  </a:lnTo>
                  <a:lnTo>
                    <a:pt x="19687" y="22860"/>
                  </a:lnTo>
                  <a:lnTo>
                    <a:pt x="19590" y="19934"/>
                  </a:lnTo>
                  <a:lnTo>
                    <a:pt x="19481" y="16989"/>
                  </a:lnTo>
                  <a:lnTo>
                    <a:pt x="19359" y="14026"/>
                  </a:lnTo>
                  <a:lnTo>
                    <a:pt x="19230" y="11044"/>
                  </a:lnTo>
                  <a:lnTo>
                    <a:pt x="19095" y="8062"/>
                  </a:lnTo>
                  <a:lnTo>
                    <a:pt x="18947" y="5062"/>
                  </a:lnTo>
                  <a:lnTo>
                    <a:pt x="18534" y="5375"/>
                  </a:lnTo>
                  <a:lnTo>
                    <a:pt x="18129" y="5669"/>
                  </a:lnTo>
                  <a:lnTo>
                    <a:pt x="17723" y="5927"/>
                  </a:lnTo>
                  <a:lnTo>
                    <a:pt x="17324" y="6185"/>
                  </a:lnTo>
                  <a:lnTo>
                    <a:pt x="16919" y="6424"/>
                  </a:lnTo>
                  <a:lnTo>
                    <a:pt x="16519" y="6627"/>
                  </a:lnTo>
                  <a:lnTo>
                    <a:pt x="16127" y="6811"/>
                  </a:lnTo>
                  <a:lnTo>
                    <a:pt x="15740" y="6958"/>
                  </a:lnTo>
                  <a:lnTo>
                    <a:pt x="15238" y="7087"/>
                  </a:lnTo>
                  <a:lnTo>
                    <a:pt x="14743" y="7197"/>
                  </a:lnTo>
                  <a:lnTo>
                    <a:pt x="14240" y="7271"/>
                  </a:lnTo>
                  <a:lnTo>
                    <a:pt x="13745" y="7326"/>
                  </a:lnTo>
                  <a:lnTo>
                    <a:pt x="13243" y="7363"/>
                  </a:lnTo>
                  <a:lnTo>
                    <a:pt x="12740" y="7363"/>
                  </a:lnTo>
                  <a:lnTo>
                    <a:pt x="12245" y="7344"/>
                  </a:lnTo>
                  <a:lnTo>
                    <a:pt x="11743" y="7308"/>
                  </a:lnTo>
                  <a:lnTo>
                    <a:pt x="11247" y="7252"/>
                  </a:lnTo>
                  <a:lnTo>
                    <a:pt x="10745" y="7160"/>
                  </a:lnTo>
                  <a:lnTo>
                    <a:pt x="10249" y="7050"/>
                  </a:lnTo>
                  <a:lnTo>
                    <a:pt x="9747" y="6921"/>
                  </a:lnTo>
                  <a:lnTo>
                    <a:pt x="9251" y="6774"/>
                  </a:lnTo>
                  <a:lnTo>
                    <a:pt x="8756" y="6590"/>
                  </a:lnTo>
                  <a:lnTo>
                    <a:pt x="8260" y="6387"/>
                  </a:lnTo>
                  <a:lnTo>
                    <a:pt x="7764" y="6166"/>
                  </a:lnTo>
                  <a:lnTo>
                    <a:pt x="7268" y="5927"/>
                  </a:lnTo>
                  <a:lnTo>
                    <a:pt x="6773" y="5669"/>
                  </a:lnTo>
                  <a:lnTo>
                    <a:pt x="6283" y="5393"/>
                  </a:lnTo>
                  <a:lnTo>
                    <a:pt x="5788" y="5080"/>
                  </a:lnTo>
                  <a:lnTo>
                    <a:pt x="5298" y="4768"/>
                  </a:lnTo>
                  <a:lnTo>
                    <a:pt x="4809" y="4418"/>
                  </a:lnTo>
                  <a:lnTo>
                    <a:pt x="4320" y="4068"/>
                  </a:lnTo>
                  <a:lnTo>
                    <a:pt x="3837" y="3682"/>
                  </a:lnTo>
                  <a:lnTo>
                    <a:pt x="3348" y="3277"/>
                  </a:lnTo>
                  <a:lnTo>
                    <a:pt x="2865" y="2872"/>
                  </a:lnTo>
                  <a:lnTo>
                    <a:pt x="2382" y="2430"/>
                  </a:lnTo>
                  <a:lnTo>
                    <a:pt x="1906" y="1970"/>
                  </a:lnTo>
                  <a:lnTo>
                    <a:pt x="1423" y="1510"/>
                  </a:lnTo>
                  <a:lnTo>
                    <a:pt x="946" y="1013"/>
                  </a:lnTo>
                  <a:lnTo>
                    <a:pt x="470" y="51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-694700" y="-17889300"/>
              <a:ext cx="570250" cy="1533700"/>
            </a:xfrm>
            <a:custGeom>
              <a:avLst/>
              <a:gdLst/>
              <a:ahLst/>
              <a:cxnLst/>
              <a:rect l="l" t="t" r="r" b="b"/>
              <a:pathLst>
                <a:path w="22810" h="61348" extrusionOk="0">
                  <a:moveTo>
                    <a:pt x="12104" y="8026"/>
                  </a:moveTo>
                  <a:lnTo>
                    <a:pt x="12380" y="8062"/>
                  </a:lnTo>
                  <a:lnTo>
                    <a:pt x="12651" y="8099"/>
                  </a:lnTo>
                  <a:lnTo>
                    <a:pt x="12928" y="8154"/>
                  </a:lnTo>
                  <a:lnTo>
                    <a:pt x="13198" y="8228"/>
                  </a:lnTo>
                  <a:lnTo>
                    <a:pt x="13475" y="8320"/>
                  </a:lnTo>
                  <a:lnTo>
                    <a:pt x="13745" y="8431"/>
                  </a:lnTo>
                  <a:lnTo>
                    <a:pt x="14016" y="8559"/>
                  </a:lnTo>
                  <a:lnTo>
                    <a:pt x="14280" y="8707"/>
                  </a:lnTo>
                  <a:lnTo>
                    <a:pt x="14550" y="8854"/>
                  </a:lnTo>
                  <a:lnTo>
                    <a:pt x="14814" y="9038"/>
                  </a:lnTo>
                  <a:lnTo>
                    <a:pt x="15071" y="9222"/>
                  </a:lnTo>
                  <a:lnTo>
                    <a:pt x="15329" y="9443"/>
                  </a:lnTo>
                  <a:lnTo>
                    <a:pt x="15586" y="9664"/>
                  </a:lnTo>
                  <a:lnTo>
                    <a:pt x="15838" y="9903"/>
                  </a:lnTo>
                  <a:lnTo>
                    <a:pt x="16082" y="10161"/>
                  </a:lnTo>
                  <a:lnTo>
                    <a:pt x="16327" y="10418"/>
                  </a:lnTo>
                  <a:lnTo>
                    <a:pt x="16571" y="10713"/>
                  </a:lnTo>
                  <a:lnTo>
                    <a:pt x="16803" y="11007"/>
                  </a:lnTo>
                  <a:lnTo>
                    <a:pt x="17035" y="11339"/>
                  </a:lnTo>
                  <a:lnTo>
                    <a:pt x="17260" y="11670"/>
                  </a:lnTo>
                  <a:lnTo>
                    <a:pt x="17486" y="12020"/>
                  </a:lnTo>
                  <a:lnTo>
                    <a:pt x="17698" y="12388"/>
                  </a:lnTo>
                  <a:lnTo>
                    <a:pt x="17911" y="12774"/>
                  </a:lnTo>
                  <a:lnTo>
                    <a:pt x="18117" y="13179"/>
                  </a:lnTo>
                  <a:lnTo>
                    <a:pt x="18310" y="13584"/>
                  </a:lnTo>
                  <a:lnTo>
                    <a:pt x="18503" y="14026"/>
                  </a:lnTo>
                  <a:lnTo>
                    <a:pt x="18689" y="14468"/>
                  </a:lnTo>
                  <a:lnTo>
                    <a:pt x="18870" y="14928"/>
                  </a:lnTo>
                  <a:lnTo>
                    <a:pt x="19037" y="15406"/>
                  </a:lnTo>
                  <a:lnTo>
                    <a:pt x="19205" y="15903"/>
                  </a:lnTo>
                  <a:lnTo>
                    <a:pt x="19359" y="16400"/>
                  </a:lnTo>
                  <a:lnTo>
                    <a:pt x="19507" y="16934"/>
                  </a:lnTo>
                  <a:lnTo>
                    <a:pt x="19649" y="17468"/>
                  </a:lnTo>
                  <a:lnTo>
                    <a:pt x="19784" y="18038"/>
                  </a:lnTo>
                  <a:lnTo>
                    <a:pt x="19906" y="18609"/>
                  </a:lnTo>
                  <a:lnTo>
                    <a:pt x="19745" y="18186"/>
                  </a:lnTo>
                  <a:lnTo>
                    <a:pt x="19584" y="17762"/>
                  </a:lnTo>
                  <a:lnTo>
                    <a:pt x="19417" y="17357"/>
                  </a:lnTo>
                  <a:lnTo>
                    <a:pt x="19243" y="16971"/>
                  </a:lnTo>
                  <a:lnTo>
                    <a:pt x="19069" y="16603"/>
                  </a:lnTo>
                  <a:lnTo>
                    <a:pt x="18896" y="16235"/>
                  </a:lnTo>
                  <a:lnTo>
                    <a:pt x="18715" y="15903"/>
                  </a:lnTo>
                  <a:lnTo>
                    <a:pt x="18535" y="15554"/>
                  </a:lnTo>
                  <a:lnTo>
                    <a:pt x="18348" y="15241"/>
                  </a:lnTo>
                  <a:lnTo>
                    <a:pt x="18162" y="14946"/>
                  </a:lnTo>
                  <a:lnTo>
                    <a:pt x="17968" y="14652"/>
                  </a:lnTo>
                  <a:lnTo>
                    <a:pt x="17775" y="14376"/>
                  </a:lnTo>
                  <a:lnTo>
                    <a:pt x="17576" y="14118"/>
                  </a:lnTo>
                  <a:lnTo>
                    <a:pt x="17376" y="13879"/>
                  </a:lnTo>
                  <a:lnTo>
                    <a:pt x="17177" y="13639"/>
                  </a:lnTo>
                  <a:lnTo>
                    <a:pt x="16971" y="13437"/>
                  </a:lnTo>
                  <a:lnTo>
                    <a:pt x="16765" y="13234"/>
                  </a:lnTo>
                  <a:lnTo>
                    <a:pt x="16559" y="13069"/>
                  </a:lnTo>
                  <a:lnTo>
                    <a:pt x="16346" y="12903"/>
                  </a:lnTo>
                  <a:lnTo>
                    <a:pt x="16134" y="12774"/>
                  </a:lnTo>
                  <a:lnTo>
                    <a:pt x="15921" y="12645"/>
                  </a:lnTo>
                  <a:lnTo>
                    <a:pt x="15702" y="12553"/>
                  </a:lnTo>
                  <a:lnTo>
                    <a:pt x="15483" y="12461"/>
                  </a:lnTo>
                  <a:lnTo>
                    <a:pt x="15265" y="12406"/>
                  </a:lnTo>
                  <a:lnTo>
                    <a:pt x="15039" y="12351"/>
                  </a:lnTo>
                  <a:lnTo>
                    <a:pt x="14814" y="12333"/>
                  </a:lnTo>
                  <a:lnTo>
                    <a:pt x="14589" y="12333"/>
                  </a:lnTo>
                  <a:lnTo>
                    <a:pt x="14363" y="12351"/>
                  </a:lnTo>
                  <a:lnTo>
                    <a:pt x="14132" y="12388"/>
                  </a:lnTo>
                  <a:lnTo>
                    <a:pt x="13906" y="12443"/>
                  </a:lnTo>
                  <a:lnTo>
                    <a:pt x="13674" y="12517"/>
                  </a:lnTo>
                  <a:lnTo>
                    <a:pt x="13436" y="12627"/>
                  </a:lnTo>
                  <a:lnTo>
                    <a:pt x="13217" y="12756"/>
                  </a:lnTo>
                  <a:lnTo>
                    <a:pt x="12992" y="12885"/>
                  </a:lnTo>
                  <a:lnTo>
                    <a:pt x="12773" y="13032"/>
                  </a:lnTo>
                  <a:lnTo>
                    <a:pt x="12554" y="13216"/>
                  </a:lnTo>
                  <a:lnTo>
                    <a:pt x="12335" y="13400"/>
                  </a:lnTo>
                  <a:lnTo>
                    <a:pt x="12117" y="13603"/>
                  </a:lnTo>
                  <a:lnTo>
                    <a:pt x="11904" y="13823"/>
                  </a:lnTo>
                  <a:lnTo>
                    <a:pt x="11692" y="14063"/>
                  </a:lnTo>
                  <a:lnTo>
                    <a:pt x="11479" y="14320"/>
                  </a:lnTo>
                  <a:lnTo>
                    <a:pt x="11267" y="14596"/>
                  </a:lnTo>
                  <a:lnTo>
                    <a:pt x="11061" y="14873"/>
                  </a:lnTo>
                  <a:lnTo>
                    <a:pt x="10855" y="15167"/>
                  </a:lnTo>
                  <a:lnTo>
                    <a:pt x="10655" y="15480"/>
                  </a:lnTo>
                  <a:lnTo>
                    <a:pt x="10449" y="15811"/>
                  </a:lnTo>
                  <a:lnTo>
                    <a:pt x="10256" y="16143"/>
                  </a:lnTo>
                  <a:lnTo>
                    <a:pt x="10056" y="16511"/>
                  </a:lnTo>
                  <a:lnTo>
                    <a:pt x="9863" y="16879"/>
                  </a:lnTo>
                  <a:lnTo>
                    <a:pt x="9677" y="17247"/>
                  </a:lnTo>
                  <a:lnTo>
                    <a:pt x="9483" y="17652"/>
                  </a:lnTo>
                  <a:lnTo>
                    <a:pt x="9303" y="18057"/>
                  </a:lnTo>
                  <a:lnTo>
                    <a:pt x="9117" y="18462"/>
                  </a:lnTo>
                  <a:lnTo>
                    <a:pt x="8943" y="18903"/>
                  </a:lnTo>
                  <a:lnTo>
                    <a:pt x="8762" y="19345"/>
                  </a:lnTo>
                  <a:lnTo>
                    <a:pt x="8589" y="19787"/>
                  </a:lnTo>
                  <a:lnTo>
                    <a:pt x="8421" y="20247"/>
                  </a:lnTo>
                  <a:lnTo>
                    <a:pt x="8254" y="20726"/>
                  </a:lnTo>
                  <a:lnTo>
                    <a:pt x="8093" y="21204"/>
                  </a:lnTo>
                  <a:lnTo>
                    <a:pt x="7938" y="21701"/>
                  </a:lnTo>
                  <a:lnTo>
                    <a:pt x="7784" y="22198"/>
                  </a:lnTo>
                  <a:lnTo>
                    <a:pt x="7629" y="22713"/>
                  </a:lnTo>
                  <a:lnTo>
                    <a:pt x="7481" y="23229"/>
                  </a:lnTo>
                  <a:lnTo>
                    <a:pt x="7340" y="23763"/>
                  </a:lnTo>
                  <a:lnTo>
                    <a:pt x="7198" y="24296"/>
                  </a:lnTo>
                  <a:lnTo>
                    <a:pt x="7063" y="24848"/>
                  </a:lnTo>
                  <a:lnTo>
                    <a:pt x="6934" y="25401"/>
                  </a:lnTo>
                  <a:lnTo>
                    <a:pt x="6805" y="25971"/>
                  </a:lnTo>
                  <a:lnTo>
                    <a:pt x="6689" y="26542"/>
                  </a:lnTo>
                  <a:lnTo>
                    <a:pt x="6567" y="27112"/>
                  </a:lnTo>
                  <a:lnTo>
                    <a:pt x="6458" y="27701"/>
                  </a:lnTo>
                  <a:lnTo>
                    <a:pt x="6348" y="28290"/>
                  </a:lnTo>
                  <a:lnTo>
                    <a:pt x="6245" y="28879"/>
                  </a:lnTo>
                  <a:lnTo>
                    <a:pt x="6149" y="29487"/>
                  </a:lnTo>
                  <a:lnTo>
                    <a:pt x="6052" y="30094"/>
                  </a:lnTo>
                  <a:lnTo>
                    <a:pt x="5968" y="30702"/>
                  </a:lnTo>
                  <a:lnTo>
                    <a:pt x="5885" y="31309"/>
                  </a:lnTo>
                  <a:lnTo>
                    <a:pt x="5808" y="31935"/>
                  </a:lnTo>
                  <a:lnTo>
                    <a:pt x="5737" y="32561"/>
                  </a:lnTo>
                  <a:lnTo>
                    <a:pt x="5666" y="33186"/>
                  </a:lnTo>
                  <a:lnTo>
                    <a:pt x="5608" y="33831"/>
                  </a:lnTo>
                  <a:lnTo>
                    <a:pt x="5550" y="34456"/>
                  </a:lnTo>
                  <a:lnTo>
                    <a:pt x="5498" y="35101"/>
                  </a:lnTo>
                  <a:lnTo>
                    <a:pt x="5460" y="35745"/>
                  </a:lnTo>
                  <a:lnTo>
                    <a:pt x="5421" y="36389"/>
                  </a:lnTo>
                  <a:lnTo>
                    <a:pt x="5389" y="37033"/>
                  </a:lnTo>
                  <a:lnTo>
                    <a:pt x="5363" y="37677"/>
                  </a:lnTo>
                  <a:lnTo>
                    <a:pt x="5344" y="38322"/>
                  </a:lnTo>
                  <a:lnTo>
                    <a:pt x="5331" y="38984"/>
                  </a:lnTo>
                  <a:lnTo>
                    <a:pt x="5325" y="39628"/>
                  </a:lnTo>
                  <a:lnTo>
                    <a:pt x="5325" y="40291"/>
                  </a:lnTo>
                  <a:lnTo>
                    <a:pt x="5331" y="40935"/>
                  </a:lnTo>
                  <a:lnTo>
                    <a:pt x="5344" y="41598"/>
                  </a:lnTo>
                  <a:lnTo>
                    <a:pt x="5363" y="42242"/>
                  </a:lnTo>
                  <a:lnTo>
                    <a:pt x="5389" y="42905"/>
                  </a:lnTo>
                  <a:lnTo>
                    <a:pt x="5428" y="43549"/>
                  </a:lnTo>
                  <a:lnTo>
                    <a:pt x="5453" y="44027"/>
                  </a:lnTo>
                  <a:lnTo>
                    <a:pt x="5486" y="44506"/>
                  </a:lnTo>
                  <a:lnTo>
                    <a:pt x="5524" y="44966"/>
                  </a:lnTo>
                  <a:lnTo>
                    <a:pt x="5563" y="45426"/>
                  </a:lnTo>
                  <a:lnTo>
                    <a:pt x="5608" y="45886"/>
                  </a:lnTo>
                  <a:lnTo>
                    <a:pt x="5659" y="46346"/>
                  </a:lnTo>
                  <a:lnTo>
                    <a:pt x="5711" y="46788"/>
                  </a:lnTo>
                  <a:lnTo>
                    <a:pt x="5769" y="47230"/>
                  </a:lnTo>
                  <a:lnTo>
                    <a:pt x="5833" y="47672"/>
                  </a:lnTo>
                  <a:lnTo>
                    <a:pt x="5898" y="48113"/>
                  </a:lnTo>
                  <a:lnTo>
                    <a:pt x="5962" y="48555"/>
                  </a:lnTo>
                  <a:lnTo>
                    <a:pt x="6039" y="48978"/>
                  </a:lnTo>
                  <a:lnTo>
                    <a:pt x="6117" y="49420"/>
                  </a:lnTo>
                  <a:lnTo>
                    <a:pt x="6194" y="49844"/>
                  </a:lnTo>
                  <a:lnTo>
                    <a:pt x="6284" y="50267"/>
                  </a:lnTo>
                  <a:lnTo>
                    <a:pt x="6368" y="50672"/>
                  </a:lnTo>
                  <a:lnTo>
                    <a:pt x="6174" y="50341"/>
                  </a:lnTo>
                  <a:lnTo>
                    <a:pt x="5981" y="50009"/>
                  </a:lnTo>
                  <a:lnTo>
                    <a:pt x="5795" y="49641"/>
                  </a:lnTo>
                  <a:lnTo>
                    <a:pt x="5614" y="49273"/>
                  </a:lnTo>
                  <a:lnTo>
                    <a:pt x="5434" y="48886"/>
                  </a:lnTo>
                  <a:lnTo>
                    <a:pt x="5260" y="48482"/>
                  </a:lnTo>
                  <a:lnTo>
                    <a:pt x="5093" y="48077"/>
                  </a:lnTo>
                  <a:lnTo>
                    <a:pt x="4932" y="47635"/>
                  </a:lnTo>
                  <a:lnTo>
                    <a:pt x="4771" y="47193"/>
                  </a:lnTo>
                  <a:lnTo>
                    <a:pt x="4617" y="46751"/>
                  </a:lnTo>
                  <a:lnTo>
                    <a:pt x="4468" y="46291"/>
                  </a:lnTo>
                  <a:lnTo>
                    <a:pt x="4327" y="45813"/>
                  </a:lnTo>
                  <a:lnTo>
                    <a:pt x="4192" y="45316"/>
                  </a:lnTo>
                  <a:lnTo>
                    <a:pt x="4056" y="44819"/>
                  </a:lnTo>
                  <a:lnTo>
                    <a:pt x="3928" y="44303"/>
                  </a:lnTo>
                  <a:lnTo>
                    <a:pt x="3805" y="43788"/>
                  </a:lnTo>
                  <a:lnTo>
                    <a:pt x="3689" y="43254"/>
                  </a:lnTo>
                  <a:lnTo>
                    <a:pt x="3580" y="42702"/>
                  </a:lnTo>
                  <a:lnTo>
                    <a:pt x="3471" y="42168"/>
                  </a:lnTo>
                  <a:lnTo>
                    <a:pt x="3374" y="41598"/>
                  </a:lnTo>
                  <a:lnTo>
                    <a:pt x="3277" y="41046"/>
                  </a:lnTo>
                  <a:lnTo>
                    <a:pt x="3187" y="40457"/>
                  </a:lnTo>
                  <a:lnTo>
                    <a:pt x="3104" y="39886"/>
                  </a:lnTo>
                  <a:lnTo>
                    <a:pt x="3026" y="39297"/>
                  </a:lnTo>
                  <a:lnTo>
                    <a:pt x="2949" y="38690"/>
                  </a:lnTo>
                  <a:lnTo>
                    <a:pt x="2885" y="38101"/>
                  </a:lnTo>
                  <a:lnTo>
                    <a:pt x="2820" y="37493"/>
                  </a:lnTo>
                  <a:lnTo>
                    <a:pt x="2769" y="36886"/>
                  </a:lnTo>
                  <a:lnTo>
                    <a:pt x="2717" y="36260"/>
                  </a:lnTo>
                  <a:lnTo>
                    <a:pt x="2672" y="35634"/>
                  </a:lnTo>
                  <a:lnTo>
                    <a:pt x="2640" y="35008"/>
                  </a:lnTo>
                  <a:lnTo>
                    <a:pt x="2608" y="34383"/>
                  </a:lnTo>
                  <a:lnTo>
                    <a:pt x="2582" y="33757"/>
                  </a:lnTo>
                  <a:lnTo>
                    <a:pt x="2563" y="33113"/>
                  </a:lnTo>
                  <a:lnTo>
                    <a:pt x="2550" y="32468"/>
                  </a:lnTo>
                  <a:lnTo>
                    <a:pt x="2544" y="31824"/>
                  </a:lnTo>
                  <a:lnTo>
                    <a:pt x="2544" y="31180"/>
                  </a:lnTo>
                  <a:lnTo>
                    <a:pt x="2550" y="30536"/>
                  </a:lnTo>
                  <a:lnTo>
                    <a:pt x="2563" y="29892"/>
                  </a:lnTo>
                  <a:lnTo>
                    <a:pt x="2582" y="29247"/>
                  </a:lnTo>
                  <a:lnTo>
                    <a:pt x="2608" y="28603"/>
                  </a:lnTo>
                  <a:lnTo>
                    <a:pt x="2640" y="27959"/>
                  </a:lnTo>
                  <a:lnTo>
                    <a:pt x="2679" y="27315"/>
                  </a:lnTo>
                  <a:lnTo>
                    <a:pt x="2724" y="26671"/>
                  </a:lnTo>
                  <a:lnTo>
                    <a:pt x="2775" y="26026"/>
                  </a:lnTo>
                  <a:lnTo>
                    <a:pt x="2833" y="25382"/>
                  </a:lnTo>
                  <a:lnTo>
                    <a:pt x="2898" y="24738"/>
                  </a:lnTo>
                  <a:lnTo>
                    <a:pt x="2975" y="24112"/>
                  </a:lnTo>
                  <a:lnTo>
                    <a:pt x="3052" y="23468"/>
                  </a:lnTo>
                  <a:lnTo>
                    <a:pt x="3142" y="22842"/>
                  </a:lnTo>
                  <a:lnTo>
                    <a:pt x="3232" y="22216"/>
                  </a:lnTo>
                  <a:lnTo>
                    <a:pt x="3335" y="21591"/>
                  </a:lnTo>
                  <a:lnTo>
                    <a:pt x="3438" y="20983"/>
                  </a:lnTo>
                  <a:lnTo>
                    <a:pt x="3554" y="20357"/>
                  </a:lnTo>
                  <a:lnTo>
                    <a:pt x="3677" y="19750"/>
                  </a:lnTo>
                  <a:lnTo>
                    <a:pt x="3805" y="19161"/>
                  </a:lnTo>
                  <a:lnTo>
                    <a:pt x="3947" y="18554"/>
                  </a:lnTo>
                  <a:lnTo>
                    <a:pt x="4089" y="17965"/>
                  </a:lnTo>
                  <a:lnTo>
                    <a:pt x="4243" y="17376"/>
                  </a:lnTo>
                  <a:lnTo>
                    <a:pt x="4398" y="16805"/>
                  </a:lnTo>
                  <a:lnTo>
                    <a:pt x="4565" y="16235"/>
                  </a:lnTo>
                  <a:lnTo>
                    <a:pt x="4739" y="15682"/>
                  </a:lnTo>
                  <a:lnTo>
                    <a:pt x="4919" y="15130"/>
                  </a:lnTo>
                  <a:lnTo>
                    <a:pt x="5112" y="14596"/>
                  </a:lnTo>
                  <a:lnTo>
                    <a:pt x="5286" y="14118"/>
                  </a:lnTo>
                  <a:lnTo>
                    <a:pt x="5466" y="13676"/>
                  </a:lnTo>
                  <a:lnTo>
                    <a:pt x="5659" y="13234"/>
                  </a:lnTo>
                  <a:lnTo>
                    <a:pt x="5853" y="12829"/>
                  </a:lnTo>
                  <a:lnTo>
                    <a:pt x="6052" y="12425"/>
                  </a:lnTo>
                  <a:lnTo>
                    <a:pt x="6265" y="12056"/>
                  </a:lnTo>
                  <a:lnTo>
                    <a:pt x="6477" y="11688"/>
                  </a:lnTo>
                  <a:lnTo>
                    <a:pt x="6696" y="11339"/>
                  </a:lnTo>
                  <a:lnTo>
                    <a:pt x="6915" y="11007"/>
                  </a:lnTo>
                  <a:lnTo>
                    <a:pt x="7147" y="10713"/>
                  </a:lnTo>
                  <a:lnTo>
                    <a:pt x="7378" y="10418"/>
                  </a:lnTo>
                  <a:lnTo>
                    <a:pt x="7617" y="10142"/>
                  </a:lnTo>
                  <a:lnTo>
                    <a:pt x="7861" y="9885"/>
                  </a:lnTo>
                  <a:lnTo>
                    <a:pt x="8106" y="9627"/>
                  </a:lnTo>
                  <a:lnTo>
                    <a:pt x="8357" y="9406"/>
                  </a:lnTo>
                  <a:lnTo>
                    <a:pt x="8608" y="9204"/>
                  </a:lnTo>
                  <a:lnTo>
                    <a:pt x="8865" y="9001"/>
                  </a:lnTo>
                  <a:lnTo>
                    <a:pt x="9123" y="8835"/>
                  </a:lnTo>
                  <a:lnTo>
                    <a:pt x="9387" y="8670"/>
                  </a:lnTo>
                  <a:lnTo>
                    <a:pt x="9651" y="8541"/>
                  </a:lnTo>
                  <a:lnTo>
                    <a:pt x="9921" y="8412"/>
                  </a:lnTo>
                  <a:lnTo>
                    <a:pt x="10185" y="8302"/>
                  </a:lnTo>
                  <a:lnTo>
                    <a:pt x="10456" y="8210"/>
                  </a:lnTo>
                  <a:lnTo>
                    <a:pt x="10732" y="8136"/>
                  </a:lnTo>
                  <a:lnTo>
                    <a:pt x="11003" y="8081"/>
                  </a:lnTo>
                  <a:lnTo>
                    <a:pt x="11280" y="8044"/>
                  </a:lnTo>
                  <a:lnTo>
                    <a:pt x="11550" y="8026"/>
                  </a:lnTo>
                  <a:close/>
                  <a:moveTo>
                    <a:pt x="14730" y="23744"/>
                  </a:moveTo>
                  <a:lnTo>
                    <a:pt x="14859" y="23763"/>
                  </a:lnTo>
                  <a:lnTo>
                    <a:pt x="14988" y="23781"/>
                  </a:lnTo>
                  <a:lnTo>
                    <a:pt x="15110" y="23818"/>
                  </a:lnTo>
                  <a:lnTo>
                    <a:pt x="15239" y="23873"/>
                  </a:lnTo>
                  <a:lnTo>
                    <a:pt x="15361" y="23947"/>
                  </a:lnTo>
                  <a:lnTo>
                    <a:pt x="15477" y="24020"/>
                  </a:lnTo>
                  <a:lnTo>
                    <a:pt x="15599" y="24094"/>
                  </a:lnTo>
                  <a:lnTo>
                    <a:pt x="15715" y="24204"/>
                  </a:lnTo>
                  <a:lnTo>
                    <a:pt x="15831" y="24315"/>
                  </a:lnTo>
                  <a:lnTo>
                    <a:pt x="15947" y="24425"/>
                  </a:lnTo>
                  <a:lnTo>
                    <a:pt x="16056" y="24554"/>
                  </a:lnTo>
                  <a:lnTo>
                    <a:pt x="16166" y="24701"/>
                  </a:lnTo>
                  <a:lnTo>
                    <a:pt x="16275" y="24848"/>
                  </a:lnTo>
                  <a:lnTo>
                    <a:pt x="16378" y="25014"/>
                  </a:lnTo>
                  <a:lnTo>
                    <a:pt x="16591" y="25364"/>
                  </a:lnTo>
                  <a:lnTo>
                    <a:pt x="16790" y="25750"/>
                  </a:lnTo>
                  <a:lnTo>
                    <a:pt x="16977" y="26174"/>
                  </a:lnTo>
                  <a:lnTo>
                    <a:pt x="17164" y="26615"/>
                  </a:lnTo>
                  <a:lnTo>
                    <a:pt x="17338" y="27112"/>
                  </a:lnTo>
                  <a:lnTo>
                    <a:pt x="17505" y="27609"/>
                  </a:lnTo>
                  <a:lnTo>
                    <a:pt x="17666" y="28162"/>
                  </a:lnTo>
                  <a:lnTo>
                    <a:pt x="17814" y="28714"/>
                  </a:lnTo>
                  <a:lnTo>
                    <a:pt x="17956" y="29303"/>
                  </a:lnTo>
                  <a:lnTo>
                    <a:pt x="18084" y="29910"/>
                  </a:lnTo>
                  <a:lnTo>
                    <a:pt x="18213" y="30536"/>
                  </a:lnTo>
                  <a:lnTo>
                    <a:pt x="18323" y="31162"/>
                  </a:lnTo>
                  <a:lnTo>
                    <a:pt x="18426" y="31824"/>
                  </a:lnTo>
                  <a:lnTo>
                    <a:pt x="18522" y="32487"/>
                  </a:lnTo>
                  <a:lnTo>
                    <a:pt x="18606" y="33168"/>
                  </a:lnTo>
                  <a:lnTo>
                    <a:pt x="18683" y="33849"/>
                  </a:lnTo>
                  <a:lnTo>
                    <a:pt x="18747" y="34530"/>
                  </a:lnTo>
                  <a:lnTo>
                    <a:pt x="18799" y="35229"/>
                  </a:lnTo>
                  <a:lnTo>
                    <a:pt x="18844" y="35929"/>
                  </a:lnTo>
                  <a:lnTo>
                    <a:pt x="18883" y="36628"/>
                  </a:lnTo>
                  <a:lnTo>
                    <a:pt x="18902" y="37328"/>
                  </a:lnTo>
                  <a:lnTo>
                    <a:pt x="18915" y="38009"/>
                  </a:lnTo>
                  <a:lnTo>
                    <a:pt x="18915" y="38708"/>
                  </a:lnTo>
                  <a:lnTo>
                    <a:pt x="18902" y="39389"/>
                  </a:lnTo>
                  <a:lnTo>
                    <a:pt x="18889" y="39978"/>
                  </a:lnTo>
                  <a:lnTo>
                    <a:pt x="18863" y="40567"/>
                  </a:lnTo>
                  <a:lnTo>
                    <a:pt x="18831" y="41138"/>
                  </a:lnTo>
                  <a:lnTo>
                    <a:pt x="18799" y="41690"/>
                  </a:lnTo>
                  <a:lnTo>
                    <a:pt x="18754" y="42224"/>
                  </a:lnTo>
                  <a:lnTo>
                    <a:pt x="18709" y="42757"/>
                  </a:lnTo>
                  <a:lnTo>
                    <a:pt x="18651" y="43273"/>
                  </a:lnTo>
                  <a:lnTo>
                    <a:pt x="18586" y="43770"/>
                  </a:lnTo>
                  <a:lnTo>
                    <a:pt x="18522" y="44267"/>
                  </a:lnTo>
                  <a:lnTo>
                    <a:pt x="18451" y="44745"/>
                  </a:lnTo>
                  <a:lnTo>
                    <a:pt x="18374" y="45205"/>
                  </a:lnTo>
                  <a:lnTo>
                    <a:pt x="18290" y="45665"/>
                  </a:lnTo>
                  <a:lnTo>
                    <a:pt x="18200" y="46107"/>
                  </a:lnTo>
                  <a:lnTo>
                    <a:pt x="18110" y="46531"/>
                  </a:lnTo>
                  <a:lnTo>
                    <a:pt x="18007" y="46954"/>
                  </a:lnTo>
                  <a:lnTo>
                    <a:pt x="17904" y="47359"/>
                  </a:lnTo>
                  <a:lnTo>
                    <a:pt x="17801" y="47764"/>
                  </a:lnTo>
                  <a:lnTo>
                    <a:pt x="17685" y="48150"/>
                  </a:lnTo>
                  <a:lnTo>
                    <a:pt x="17569" y="48518"/>
                  </a:lnTo>
                  <a:lnTo>
                    <a:pt x="17447" y="48886"/>
                  </a:lnTo>
                  <a:lnTo>
                    <a:pt x="17325" y="49255"/>
                  </a:lnTo>
                  <a:lnTo>
                    <a:pt x="17196" y="49604"/>
                  </a:lnTo>
                  <a:lnTo>
                    <a:pt x="17067" y="49936"/>
                  </a:lnTo>
                  <a:lnTo>
                    <a:pt x="16926" y="50267"/>
                  </a:lnTo>
                  <a:lnTo>
                    <a:pt x="16790" y="50598"/>
                  </a:lnTo>
                  <a:lnTo>
                    <a:pt x="16649" y="50911"/>
                  </a:lnTo>
                  <a:lnTo>
                    <a:pt x="16501" y="51206"/>
                  </a:lnTo>
                  <a:lnTo>
                    <a:pt x="16353" y="51518"/>
                  </a:lnTo>
                  <a:lnTo>
                    <a:pt x="16044" y="52089"/>
                  </a:lnTo>
                  <a:lnTo>
                    <a:pt x="15728" y="52641"/>
                  </a:lnTo>
                  <a:lnTo>
                    <a:pt x="15689" y="52273"/>
                  </a:lnTo>
                  <a:lnTo>
                    <a:pt x="15644" y="51923"/>
                  </a:lnTo>
                  <a:lnTo>
                    <a:pt x="15586" y="51592"/>
                  </a:lnTo>
                  <a:lnTo>
                    <a:pt x="15522" y="51279"/>
                  </a:lnTo>
                  <a:lnTo>
                    <a:pt x="15445" y="50985"/>
                  </a:lnTo>
                  <a:lnTo>
                    <a:pt x="15361" y="50727"/>
                  </a:lnTo>
                  <a:lnTo>
                    <a:pt x="15265" y="50488"/>
                  </a:lnTo>
                  <a:lnTo>
                    <a:pt x="15162" y="50267"/>
                  </a:lnTo>
                  <a:lnTo>
                    <a:pt x="15052" y="50101"/>
                  </a:lnTo>
                  <a:lnTo>
                    <a:pt x="14930" y="49954"/>
                  </a:lnTo>
                  <a:lnTo>
                    <a:pt x="14801" y="49844"/>
                  </a:lnTo>
                  <a:lnTo>
                    <a:pt x="14737" y="49807"/>
                  </a:lnTo>
                  <a:lnTo>
                    <a:pt x="14666" y="49770"/>
                  </a:lnTo>
                  <a:lnTo>
                    <a:pt x="14595" y="49752"/>
                  </a:lnTo>
                  <a:lnTo>
                    <a:pt x="14447" y="49752"/>
                  </a:lnTo>
                  <a:lnTo>
                    <a:pt x="14370" y="49770"/>
                  </a:lnTo>
                  <a:lnTo>
                    <a:pt x="14286" y="49788"/>
                  </a:lnTo>
                  <a:lnTo>
                    <a:pt x="14209" y="49825"/>
                  </a:lnTo>
                  <a:lnTo>
                    <a:pt x="14125" y="49880"/>
                  </a:lnTo>
                  <a:lnTo>
                    <a:pt x="14041" y="49936"/>
                  </a:lnTo>
                  <a:lnTo>
                    <a:pt x="13810" y="50120"/>
                  </a:lnTo>
                  <a:lnTo>
                    <a:pt x="13578" y="50248"/>
                  </a:lnTo>
                  <a:lnTo>
                    <a:pt x="13353" y="50359"/>
                  </a:lnTo>
                  <a:lnTo>
                    <a:pt x="13121" y="50414"/>
                  </a:lnTo>
                  <a:lnTo>
                    <a:pt x="12895" y="50451"/>
                  </a:lnTo>
                  <a:lnTo>
                    <a:pt x="12670" y="50433"/>
                  </a:lnTo>
                  <a:lnTo>
                    <a:pt x="12451" y="50396"/>
                  </a:lnTo>
                  <a:lnTo>
                    <a:pt x="12232" y="50304"/>
                  </a:lnTo>
                  <a:lnTo>
                    <a:pt x="12020" y="50193"/>
                  </a:lnTo>
                  <a:lnTo>
                    <a:pt x="11808" y="50046"/>
                  </a:lnTo>
                  <a:lnTo>
                    <a:pt x="11608" y="49862"/>
                  </a:lnTo>
                  <a:lnTo>
                    <a:pt x="11408" y="49641"/>
                  </a:lnTo>
                  <a:lnTo>
                    <a:pt x="11209" y="49402"/>
                  </a:lnTo>
                  <a:lnTo>
                    <a:pt x="11022" y="49126"/>
                  </a:lnTo>
                  <a:lnTo>
                    <a:pt x="10842" y="48813"/>
                  </a:lnTo>
                  <a:lnTo>
                    <a:pt x="10668" y="48482"/>
                  </a:lnTo>
                  <a:lnTo>
                    <a:pt x="10501" y="48113"/>
                  </a:lnTo>
                  <a:lnTo>
                    <a:pt x="10340" y="47727"/>
                  </a:lnTo>
                  <a:lnTo>
                    <a:pt x="10192" y="47322"/>
                  </a:lnTo>
                  <a:lnTo>
                    <a:pt x="10050" y="46880"/>
                  </a:lnTo>
                  <a:lnTo>
                    <a:pt x="9915" y="46402"/>
                  </a:lnTo>
                  <a:lnTo>
                    <a:pt x="9792" y="45905"/>
                  </a:lnTo>
                  <a:lnTo>
                    <a:pt x="9677" y="45389"/>
                  </a:lnTo>
                  <a:lnTo>
                    <a:pt x="9574" y="44856"/>
                  </a:lnTo>
                  <a:lnTo>
                    <a:pt x="9483" y="44285"/>
                  </a:lnTo>
                  <a:lnTo>
                    <a:pt x="9406" y="43714"/>
                  </a:lnTo>
                  <a:lnTo>
                    <a:pt x="9342" y="43107"/>
                  </a:lnTo>
                  <a:lnTo>
                    <a:pt x="9284" y="42481"/>
                  </a:lnTo>
                  <a:lnTo>
                    <a:pt x="9245" y="41837"/>
                  </a:lnTo>
                  <a:lnTo>
                    <a:pt x="9213" y="41174"/>
                  </a:lnTo>
                  <a:lnTo>
                    <a:pt x="9200" y="40493"/>
                  </a:lnTo>
                  <a:lnTo>
                    <a:pt x="9200" y="39794"/>
                  </a:lnTo>
                  <a:lnTo>
                    <a:pt x="9220" y="39131"/>
                  </a:lnTo>
                  <a:lnTo>
                    <a:pt x="9252" y="38450"/>
                  </a:lnTo>
                  <a:lnTo>
                    <a:pt x="9297" y="37769"/>
                  </a:lnTo>
                  <a:lnTo>
                    <a:pt x="9361" y="37088"/>
                  </a:lnTo>
                  <a:lnTo>
                    <a:pt x="9432" y="36407"/>
                  </a:lnTo>
                  <a:lnTo>
                    <a:pt x="9516" y="35726"/>
                  </a:lnTo>
                  <a:lnTo>
                    <a:pt x="9612" y="35045"/>
                  </a:lnTo>
                  <a:lnTo>
                    <a:pt x="9722" y="34364"/>
                  </a:lnTo>
                  <a:lnTo>
                    <a:pt x="9838" y="33683"/>
                  </a:lnTo>
                  <a:lnTo>
                    <a:pt x="9966" y="33021"/>
                  </a:lnTo>
                  <a:lnTo>
                    <a:pt x="10108" y="32358"/>
                  </a:lnTo>
                  <a:lnTo>
                    <a:pt x="10256" y="31714"/>
                  </a:lnTo>
                  <a:lnTo>
                    <a:pt x="10411" y="31070"/>
                  </a:lnTo>
                  <a:lnTo>
                    <a:pt x="10578" y="30444"/>
                  </a:lnTo>
                  <a:lnTo>
                    <a:pt x="10752" y="29855"/>
                  </a:lnTo>
                  <a:lnTo>
                    <a:pt x="10932" y="29266"/>
                  </a:lnTo>
                  <a:lnTo>
                    <a:pt x="11125" y="28695"/>
                  </a:lnTo>
                  <a:lnTo>
                    <a:pt x="11318" y="28143"/>
                  </a:lnTo>
                  <a:lnTo>
                    <a:pt x="11518" y="27609"/>
                  </a:lnTo>
                  <a:lnTo>
                    <a:pt x="11724" y="27112"/>
                  </a:lnTo>
                  <a:lnTo>
                    <a:pt x="11936" y="26652"/>
                  </a:lnTo>
                  <a:lnTo>
                    <a:pt x="12155" y="26211"/>
                  </a:lnTo>
                  <a:lnTo>
                    <a:pt x="12374" y="25787"/>
                  </a:lnTo>
                  <a:lnTo>
                    <a:pt x="12599" y="25401"/>
                  </a:lnTo>
                  <a:lnTo>
                    <a:pt x="12825" y="25069"/>
                  </a:lnTo>
                  <a:lnTo>
                    <a:pt x="13056" y="24756"/>
                  </a:lnTo>
                  <a:lnTo>
                    <a:pt x="13288" y="24480"/>
                  </a:lnTo>
                  <a:lnTo>
                    <a:pt x="13526" y="24241"/>
                  </a:lnTo>
                  <a:lnTo>
                    <a:pt x="13758" y="24057"/>
                  </a:lnTo>
                  <a:lnTo>
                    <a:pt x="13996" y="23910"/>
                  </a:lnTo>
                  <a:lnTo>
                    <a:pt x="14112" y="23855"/>
                  </a:lnTo>
                  <a:lnTo>
                    <a:pt x="14235" y="23818"/>
                  </a:lnTo>
                  <a:lnTo>
                    <a:pt x="14350" y="23781"/>
                  </a:lnTo>
                  <a:lnTo>
                    <a:pt x="14466" y="23763"/>
                  </a:lnTo>
                  <a:lnTo>
                    <a:pt x="14602" y="23744"/>
                  </a:lnTo>
                  <a:close/>
                  <a:moveTo>
                    <a:pt x="11511" y="1"/>
                  </a:moveTo>
                  <a:lnTo>
                    <a:pt x="11280" y="19"/>
                  </a:lnTo>
                  <a:lnTo>
                    <a:pt x="11048" y="37"/>
                  </a:lnTo>
                  <a:lnTo>
                    <a:pt x="10823" y="74"/>
                  </a:lnTo>
                  <a:lnTo>
                    <a:pt x="10591" y="129"/>
                  </a:lnTo>
                  <a:lnTo>
                    <a:pt x="10359" y="185"/>
                  </a:lnTo>
                  <a:lnTo>
                    <a:pt x="10134" y="258"/>
                  </a:lnTo>
                  <a:lnTo>
                    <a:pt x="9908" y="332"/>
                  </a:lnTo>
                  <a:lnTo>
                    <a:pt x="9677" y="424"/>
                  </a:lnTo>
                  <a:lnTo>
                    <a:pt x="9451" y="534"/>
                  </a:lnTo>
                  <a:lnTo>
                    <a:pt x="9226" y="645"/>
                  </a:lnTo>
                  <a:lnTo>
                    <a:pt x="9001" y="774"/>
                  </a:lnTo>
                  <a:lnTo>
                    <a:pt x="8775" y="903"/>
                  </a:lnTo>
                  <a:lnTo>
                    <a:pt x="8556" y="1068"/>
                  </a:lnTo>
                  <a:lnTo>
                    <a:pt x="8331" y="1215"/>
                  </a:lnTo>
                  <a:lnTo>
                    <a:pt x="8112" y="1399"/>
                  </a:lnTo>
                  <a:lnTo>
                    <a:pt x="7893" y="1584"/>
                  </a:lnTo>
                  <a:lnTo>
                    <a:pt x="7674" y="1768"/>
                  </a:lnTo>
                  <a:lnTo>
                    <a:pt x="7456" y="1988"/>
                  </a:lnTo>
                  <a:lnTo>
                    <a:pt x="7243" y="2209"/>
                  </a:lnTo>
                  <a:lnTo>
                    <a:pt x="7031" y="2430"/>
                  </a:lnTo>
                  <a:lnTo>
                    <a:pt x="6818" y="2669"/>
                  </a:lnTo>
                  <a:lnTo>
                    <a:pt x="6606" y="2927"/>
                  </a:lnTo>
                  <a:lnTo>
                    <a:pt x="6400" y="3203"/>
                  </a:lnTo>
                  <a:lnTo>
                    <a:pt x="6187" y="3479"/>
                  </a:lnTo>
                  <a:lnTo>
                    <a:pt x="5988" y="3755"/>
                  </a:lnTo>
                  <a:lnTo>
                    <a:pt x="5782" y="4068"/>
                  </a:lnTo>
                  <a:lnTo>
                    <a:pt x="5582" y="4381"/>
                  </a:lnTo>
                  <a:lnTo>
                    <a:pt x="5383" y="4694"/>
                  </a:lnTo>
                  <a:lnTo>
                    <a:pt x="5183" y="5044"/>
                  </a:lnTo>
                  <a:lnTo>
                    <a:pt x="4990" y="5394"/>
                  </a:lnTo>
                  <a:lnTo>
                    <a:pt x="4797" y="5743"/>
                  </a:lnTo>
                  <a:lnTo>
                    <a:pt x="4610" y="6130"/>
                  </a:lnTo>
                  <a:lnTo>
                    <a:pt x="4417" y="6498"/>
                  </a:lnTo>
                  <a:lnTo>
                    <a:pt x="4237" y="6903"/>
                  </a:lnTo>
                  <a:lnTo>
                    <a:pt x="4050" y="7308"/>
                  </a:lnTo>
                  <a:lnTo>
                    <a:pt x="3863" y="7749"/>
                  </a:lnTo>
                  <a:lnTo>
                    <a:pt x="3683" y="8191"/>
                  </a:lnTo>
                  <a:lnTo>
                    <a:pt x="3509" y="8633"/>
                  </a:lnTo>
                  <a:lnTo>
                    <a:pt x="3335" y="9093"/>
                  </a:lnTo>
                  <a:lnTo>
                    <a:pt x="3168" y="9553"/>
                  </a:lnTo>
                  <a:lnTo>
                    <a:pt x="3007" y="10013"/>
                  </a:lnTo>
                  <a:lnTo>
                    <a:pt x="2853" y="10492"/>
                  </a:lnTo>
                  <a:lnTo>
                    <a:pt x="2698" y="10971"/>
                  </a:lnTo>
                  <a:lnTo>
                    <a:pt x="2550" y="11449"/>
                  </a:lnTo>
                  <a:lnTo>
                    <a:pt x="2402" y="11946"/>
                  </a:lnTo>
                  <a:lnTo>
                    <a:pt x="2260" y="12443"/>
                  </a:lnTo>
                  <a:lnTo>
                    <a:pt x="2125" y="12940"/>
                  </a:lnTo>
                  <a:lnTo>
                    <a:pt x="1996" y="13455"/>
                  </a:lnTo>
                  <a:lnTo>
                    <a:pt x="1868" y="13971"/>
                  </a:lnTo>
                  <a:lnTo>
                    <a:pt x="1745" y="14486"/>
                  </a:lnTo>
                  <a:lnTo>
                    <a:pt x="1629" y="15001"/>
                  </a:lnTo>
                  <a:lnTo>
                    <a:pt x="1514" y="15535"/>
                  </a:lnTo>
                  <a:lnTo>
                    <a:pt x="1404" y="16069"/>
                  </a:lnTo>
                  <a:lnTo>
                    <a:pt x="1295" y="16603"/>
                  </a:lnTo>
                  <a:lnTo>
                    <a:pt x="1198" y="17136"/>
                  </a:lnTo>
                  <a:lnTo>
                    <a:pt x="1101" y="17689"/>
                  </a:lnTo>
                  <a:lnTo>
                    <a:pt x="1005" y="18241"/>
                  </a:lnTo>
                  <a:lnTo>
                    <a:pt x="921" y="18775"/>
                  </a:lnTo>
                  <a:lnTo>
                    <a:pt x="838" y="19345"/>
                  </a:lnTo>
                  <a:lnTo>
                    <a:pt x="754" y="19897"/>
                  </a:lnTo>
                  <a:lnTo>
                    <a:pt x="677" y="20449"/>
                  </a:lnTo>
                  <a:lnTo>
                    <a:pt x="606" y="21020"/>
                  </a:lnTo>
                  <a:lnTo>
                    <a:pt x="541" y="21572"/>
                  </a:lnTo>
                  <a:lnTo>
                    <a:pt x="477" y="22143"/>
                  </a:lnTo>
                  <a:lnTo>
                    <a:pt x="413" y="22713"/>
                  </a:lnTo>
                  <a:lnTo>
                    <a:pt x="361" y="23284"/>
                  </a:lnTo>
                  <a:lnTo>
                    <a:pt x="310" y="23855"/>
                  </a:lnTo>
                  <a:lnTo>
                    <a:pt x="265" y="24444"/>
                  </a:lnTo>
                  <a:lnTo>
                    <a:pt x="220" y="25014"/>
                  </a:lnTo>
                  <a:lnTo>
                    <a:pt x="181" y="25585"/>
                  </a:lnTo>
                  <a:lnTo>
                    <a:pt x="142" y="26174"/>
                  </a:lnTo>
                  <a:lnTo>
                    <a:pt x="110" y="26744"/>
                  </a:lnTo>
                  <a:lnTo>
                    <a:pt x="84" y="27333"/>
                  </a:lnTo>
                  <a:lnTo>
                    <a:pt x="59" y="27922"/>
                  </a:lnTo>
                  <a:lnTo>
                    <a:pt x="39" y="28493"/>
                  </a:lnTo>
                  <a:lnTo>
                    <a:pt x="14" y="29652"/>
                  </a:lnTo>
                  <a:lnTo>
                    <a:pt x="1" y="30830"/>
                  </a:lnTo>
                  <a:lnTo>
                    <a:pt x="1" y="31990"/>
                  </a:lnTo>
                  <a:lnTo>
                    <a:pt x="20" y="33149"/>
                  </a:lnTo>
                  <a:lnTo>
                    <a:pt x="52" y="34291"/>
                  </a:lnTo>
                  <a:lnTo>
                    <a:pt x="97" y="35432"/>
                  </a:lnTo>
                  <a:lnTo>
                    <a:pt x="162" y="36573"/>
                  </a:lnTo>
                  <a:lnTo>
                    <a:pt x="232" y="37714"/>
                  </a:lnTo>
                  <a:lnTo>
                    <a:pt x="323" y="38818"/>
                  </a:lnTo>
                  <a:lnTo>
                    <a:pt x="432" y="39941"/>
                  </a:lnTo>
                  <a:lnTo>
                    <a:pt x="548" y="41027"/>
                  </a:lnTo>
                  <a:lnTo>
                    <a:pt x="677" y="42095"/>
                  </a:lnTo>
                  <a:lnTo>
                    <a:pt x="825" y="43162"/>
                  </a:lnTo>
                  <a:lnTo>
                    <a:pt x="986" y="44211"/>
                  </a:lnTo>
                  <a:lnTo>
                    <a:pt x="1153" y="45242"/>
                  </a:lnTo>
                  <a:lnTo>
                    <a:pt x="1340" y="46236"/>
                  </a:lnTo>
                  <a:lnTo>
                    <a:pt x="1539" y="47212"/>
                  </a:lnTo>
                  <a:lnTo>
                    <a:pt x="1752" y="48169"/>
                  </a:lnTo>
                  <a:lnTo>
                    <a:pt x="1861" y="48647"/>
                  </a:lnTo>
                  <a:lnTo>
                    <a:pt x="1971" y="49107"/>
                  </a:lnTo>
                  <a:lnTo>
                    <a:pt x="2086" y="49567"/>
                  </a:lnTo>
                  <a:lnTo>
                    <a:pt x="2209" y="50009"/>
                  </a:lnTo>
                  <a:lnTo>
                    <a:pt x="2331" y="50451"/>
                  </a:lnTo>
                  <a:lnTo>
                    <a:pt x="2460" y="50893"/>
                  </a:lnTo>
                  <a:lnTo>
                    <a:pt x="2589" y="51316"/>
                  </a:lnTo>
                  <a:lnTo>
                    <a:pt x="2717" y="51739"/>
                  </a:lnTo>
                  <a:lnTo>
                    <a:pt x="2853" y="52163"/>
                  </a:lnTo>
                  <a:lnTo>
                    <a:pt x="2994" y="52568"/>
                  </a:lnTo>
                  <a:lnTo>
                    <a:pt x="3129" y="52954"/>
                  </a:lnTo>
                  <a:lnTo>
                    <a:pt x="3277" y="53341"/>
                  </a:lnTo>
                  <a:lnTo>
                    <a:pt x="3426" y="53727"/>
                  </a:lnTo>
                  <a:lnTo>
                    <a:pt x="3574" y="54095"/>
                  </a:lnTo>
                  <a:lnTo>
                    <a:pt x="3728" y="54463"/>
                  </a:lnTo>
                  <a:lnTo>
                    <a:pt x="3883" y="54813"/>
                  </a:lnTo>
                  <a:lnTo>
                    <a:pt x="4037" y="55163"/>
                  </a:lnTo>
                  <a:lnTo>
                    <a:pt x="4198" y="55494"/>
                  </a:lnTo>
                  <a:lnTo>
                    <a:pt x="4365" y="55825"/>
                  </a:lnTo>
                  <a:lnTo>
                    <a:pt x="4533" y="56138"/>
                  </a:lnTo>
                  <a:lnTo>
                    <a:pt x="4700" y="56451"/>
                  </a:lnTo>
                  <a:lnTo>
                    <a:pt x="4874" y="56746"/>
                  </a:lnTo>
                  <a:lnTo>
                    <a:pt x="5048" y="57022"/>
                  </a:lnTo>
                  <a:lnTo>
                    <a:pt x="5228" y="57298"/>
                  </a:lnTo>
                  <a:lnTo>
                    <a:pt x="5408" y="57574"/>
                  </a:lnTo>
                  <a:lnTo>
                    <a:pt x="5589" y="57832"/>
                  </a:lnTo>
                  <a:lnTo>
                    <a:pt x="5775" y="58071"/>
                  </a:lnTo>
                  <a:lnTo>
                    <a:pt x="5962" y="58310"/>
                  </a:lnTo>
                  <a:lnTo>
                    <a:pt x="6155" y="58531"/>
                  </a:lnTo>
                  <a:lnTo>
                    <a:pt x="6348" y="58734"/>
                  </a:lnTo>
                  <a:lnTo>
                    <a:pt x="6548" y="58936"/>
                  </a:lnTo>
                  <a:lnTo>
                    <a:pt x="6747" y="59120"/>
                  </a:lnTo>
                  <a:lnTo>
                    <a:pt x="6947" y="59286"/>
                  </a:lnTo>
                  <a:lnTo>
                    <a:pt x="7153" y="59451"/>
                  </a:lnTo>
                  <a:lnTo>
                    <a:pt x="7359" y="59599"/>
                  </a:lnTo>
                  <a:lnTo>
                    <a:pt x="7565" y="59746"/>
                  </a:lnTo>
                  <a:lnTo>
                    <a:pt x="7777" y="59875"/>
                  </a:lnTo>
                  <a:lnTo>
                    <a:pt x="7990" y="59985"/>
                  </a:lnTo>
                  <a:lnTo>
                    <a:pt x="8209" y="60077"/>
                  </a:lnTo>
                  <a:lnTo>
                    <a:pt x="8428" y="60169"/>
                  </a:lnTo>
                  <a:lnTo>
                    <a:pt x="8647" y="60224"/>
                  </a:lnTo>
                  <a:lnTo>
                    <a:pt x="8872" y="60298"/>
                  </a:lnTo>
                  <a:lnTo>
                    <a:pt x="9097" y="60335"/>
                  </a:lnTo>
                  <a:lnTo>
                    <a:pt x="9329" y="60372"/>
                  </a:lnTo>
                  <a:lnTo>
                    <a:pt x="9554" y="60390"/>
                  </a:lnTo>
                  <a:lnTo>
                    <a:pt x="9792" y="60390"/>
                  </a:lnTo>
                  <a:lnTo>
                    <a:pt x="10024" y="60372"/>
                  </a:lnTo>
                  <a:lnTo>
                    <a:pt x="10262" y="60335"/>
                  </a:lnTo>
                  <a:lnTo>
                    <a:pt x="10501" y="60298"/>
                  </a:lnTo>
                  <a:lnTo>
                    <a:pt x="10745" y="60243"/>
                  </a:lnTo>
                  <a:lnTo>
                    <a:pt x="10990" y="60169"/>
                  </a:lnTo>
                  <a:lnTo>
                    <a:pt x="11235" y="60077"/>
                  </a:lnTo>
                  <a:lnTo>
                    <a:pt x="11473" y="60188"/>
                  </a:lnTo>
                  <a:lnTo>
                    <a:pt x="11711" y="60261"/>
                  </a:lnTo>
                  <a:lnTo>
                    <a:pt x="11956" y="60316"/>
                  </a:lnTo>
                  <a:lnTo>
                    <a:pt x="12194" y="60335"/>
                  </a:lnTo>
                  <a:lnTo>
                    <a:pt x="12432" y="60316"/>
                  </a:lnTo>
                  <a:lnTo>
                    <a:pt x="12677" y="60261"/>
                  </a:lnTo>
                  <a:lnTo>
                    <a:pt x="12915" y="60188"/>
                  </a:lnTo>
                  <a:lnTo>
                    <a:pt x="13153" y="60077"/>
                  </a:lnTo>
                  <a:lnTo>
                    <a:pt x="13198" y="60261"/>
                  </a:lnTo>
                  <a:lnTo>
                    <a:pt x="13250" y="60427"/>
                  </a:lnTo>
                  <a:lnTo>
                    <a:pt x="13308" y="60574"/>
                  </a:lnTo>
                  <a:lnTo>
                    <a:pt x="13372" y="60703"/>
                  </a:lnTo>
                  <a:lnTo>
                    <a:pt x="13449" y="60813"/>
                  </a:lnTo>
                  <a:lnTo>
                    <a:pt x="13533" y="60905"/>
                  </a:lnTo>
                  <a:lnTo>
                    <a:pt x="13623" y="60997"/>
                  </a:lnTo>
                  <a:lnTo>
                    <a:pt x="13726" y="61071"/>
                  </a:lnTo>
                  <a:lnTo>
                    <a:pt x="13951" y="61163"/>
                  </a:lnTo>
                  <a:lnTo>
                    <a:pt x="14177" y="61237"/>
                  </a:lnTo>
                  <a:lnTo>
                    <a:pt x="14402" y="61292"/>
                  </a:lnTo>
                  <a:lnTo>
                    <a:pt x="14627" y="61329"/>
                  </a:lnTo>
                  <a:lnTo>
                    <a:pt x="14853" y="61347"/>
                  </a:lnTo>
                  <a:lnTo>
                    <a:pt x="15071" y="61347"/>
                  </a:lnTo>
                  <a:lnTo>
                    <a:pt x="15290" y="61310"/>
                  </a:lnTo>
                  <a:lnTo>
                    <a:pt x="15509" y="61274"/>
                  </a:lnTo>
                  <a:lnTo>
                    <a:pt x="15728" y="61200"/>
                  </a:lnTo>
                  <a:lnTo>
                    <a:pt x="15941" y="61108"/>
                  </a:lnTo>
                  <a:lnTo>
                    <a:pt x="16153" y="61016"/>
                  </a:lnTo>
                  <a:lnTo>
                    <a:pt x="16365" y="60887"/>
                  </a:lnTo>
                  <a:lnTo>
                    <a:pt x="16578" y="60740"/>
                  </a:lnTo>
                  <a:lnTo>
                    <a:pt x="16784" y="60574"/>
                  </a:lnTo>
                  <a:lnTo>
                    <a:pt x="16990" y="60408"/>
                  </a:lnTo>
                  <a:lnTo>
                    <a:pt x="17189" y="60206"/>
                  </a:lnTo>
                  <a:lnTo>
                    <a:pt x="17389" y="60004"/>
                  </a:lnTo>
                  <a:lnTo>
                    <a:pt x="17589" y="59764"/>
                  </a:lnTo>
                  <a:lnTo>
                    <a:pt x="17782" y="59525"/>
                  </a:lnTo>
                  <a:lnTo>
                    <a:pt x="17975" y="59267"/>
                  </a:lnTo>
                  <a:lnTo>
                    <a:pt x="18168" y="58991"/>
                  </a:lnTo>
                  <a:lnTo>
                    <a:pt x="18355" y="58697"/>
                  </a:lnTo>
                  <a:lnTo>
                    <a:pt x="18541" y="58384"/>
                  </a:lnTo>
                  <a:lnTo>
                    <a:pt x="18722" y="58053"/>
                  </a:lnTo>
                  <a:lnTo>
                    <a:pt x="18902" y="57721"/>
                  </a:lnTo>
                  <a:lnTo>
                    <a:pt x="19076" y="57372"/>
                  </a:lnTo>
                  <a:lnTo>
                    <a:pt x="19250" y="57003"/>
                  </a:lnTo>
                  <a:lnTo>
                    <a:pt x="19423" y="56635"/>
                  </a:lnTo>
                  <a:lnTo>
                    <a:pt x="19591" y="56249"/>
                  </a:lnTo>
                  <a:lnTo>
                    <a:pt x="19752" y="55844"/>
                  </a:lnTo>
                  <a:lnTo>
                    <a:pt x="19913" y="55421"/>
                  </a:lnTo>
                  <a:lnTo>
                    <a:pt x="20067" y="54997"/>
                  </a:lnTo>
                  <a:lnTo>
                    <a:pt x="20222" y="54555"/>
                  </a:lnTo>
                  <a:lnTo>
                    <a:pt x="20370" y="54114"/>
                  </a:lnTo>
                  <a:lnTo>
                    <a:pt x="20518" y="53654"/>
                  </a:lnTo>
                  <a:lnTo>
                    <a:pt x="20653" y="53175"/>
                  </a:lnTo>
                  <a:lnTo>
                    <a:pt x="20795" y="52696"/>
                  </a:lnTo>
                  <a:lnTo>
                    <a:pt x="20930" y="52218"/>
                  </a:lnTo>
                  <a:lnTo>
                    <a:pt x="21059" y="51703"/>
                  </a:lnTo>
                  <a:lnTo>
                    <a:pt x="21181" y="51206"/>
                  </a:lnTo>
                  <a:lnTo>
                    <a:pt x="21303" y="50690"/>
                  </a:lnTo>
                  <a:lnTo>
                    <a:pt x="21419" y="50156"/>
                  </a:lnTo>
                  <a:lnTo>
                    <a:pt x="21535" y="49623"/>
                  </a:lnTo>
                  <a:lnTo>
                    <a:pt x="21644" y="49071"/>
                  </a:lnTo>
                  <a:lnTo>
                    <a:pt x="21747" y="48518"/>
                  </a:lnTo>
                  <a:lnTo>
                    <a:pt x="21844" y="47966"/>
                  </a:lnTo>
                  <a:lnTo>
                    <a:pt x="21941" y="47396"/>
                  </a:lnTo>
                  <a:lnTo>
                    <a:pt x="22024" y="46825"/>
                  </a:lnTo>
                  <a:lnTo>
                    <a:pt x="22114" y="46254"/>
                  </a:lnTo>
                  <a:lnTo>
                    <a:pt x="22192" y="45665"/>
                  </a:lnTo>
                  <a:lnTo>
                    <a:pt x="22269" y="45076"/>
                  </a:lnTo>
                  <a:lnTo>
                    <a:pt x="22333" y="44487"/>
                  </a:lnTo>
                  <a:lnTo>
                    <a:pt x="22398" y="43898"/>
                  </a:lnTo>
                  <a:lnTo>
                    <a:pt x="22456" y="43291"/>
                  </a:lnTo>
                  <a:lnTo>
                    <a:pt x="22514" y="42684"/>
                  </a:lnTo>
                  <a:lnTo>
                    <a:pt x="22559" y="42076"/>
                  </a:lnTo>
                  <a:lnTo>
                    <a:pt x="22604" y="41451"/>
                  </a:lnTo>
                  <a:lnTo>
                    <a:pt x="22642" y="40843"/>
                  </a:lnTo>
                  <a:lnTo>
                    <a:pt x="22668" y="40217"/>
                  </a:lnTo>
                  <a:lnTo>
                    <a:pt x="22694" y="39592"/>
                  </a:lnTo>
                  <a:lnTo>
                    <a:pt x="22713" y="38966"/>
                  </a:lnTo>
                  <a:lnTo>
                    <a:pt x="22732" y="38340"/>
                  </a:lnTo>
                  <a:lnTo>
                    <a:pt x="22739" y="37714"/>
                  </a:lnTo>
                  <a:lnTo>
                    <a:pt x="22739" y="37088"/>
                  </a:lnTo>
                  <a:lnTo>
                    <a:pt x="22732" y="36297"/>
                  </a:lnTo>
                  <a:lnTo>
                    <a:pt x="22713" y="35505"/>
                  </a:lnTo>
                  <a:lnTo>
                    <a:pt x="22681" y="34732"/>
                  </a:lnTo>
                  <a:lnTo>
                    <a:pt x="22642" y="33959"/>
                  </a:lnTo>
                  <a:lnTo>
                    <a:pt x="22591" y="33186"/>
                  </a:lnTo>
                  <a:lnTo>
                    <a:pt x="22533" y="32413"/>
                  </a:lnTo>
                  <a:lnTo>
                    <a:pt x="22468" y="31640"/>
                  </a:lnTo>
                  <a:lnTo>
                    <a:pt x="22398" y="30867"/>
                  </a:lnTo>
                  <a:lnTo>
                    <a:pt x="22462" y="30389"/>
                  </a:lnTo>
                  <a:lnTo>
                    <a:pt x="22526" y="29928"/>
                  </a:lnTo>
                  <a:lnTo>
                    <a:pt x="22578" y="29432"/>
                  </a:lnTo>
                  <a:lnTo>
                    <a:pt x="22629" y="28953"/>
                  </a:lnTo>
                  <a:lnTo>
                    <a:pt x="22668" y="28474"/>
                  </a:lnTo>
                  <a:lnTo>
                    <a:pt x="22707" y="27996"/>
                  </a:lnTo>
                  <a:lnTo>
                    <a:pt x="22739" y="27517"/>
                  </a:lnTo>
                  <a:lnTo>
                    <a:pt x="22765" y="27039"/>
                  </a:lnTo>
                  <a:lnTo>
                    <a:pt x="22784" y="26542"/>
                  </a:lnTo>
                  <a:lnTo>
                    <a:pt x="22797" y="26063"/>
                  </a:lnTo>
                  <a:lnTo>
                    <a:pt x="22810" y="25585"/>
                  </a:lnTo>
                  <a:lnTo>
                    <a:pt x="22810" y="25088"/>
                  </a:lnTo>
                  <a:lnTo>
                    <a:pt x="22810" y="24609"/>
                  </a:lnTo>
                  <a:lnTo>
                    <a:pt x="22803" y="24131"/>
                  </a:lnTo>
                  <a:lnTo>
                    <a:pt x="22790" y="23652"/>
                  </a:lnTo>
                  <a:lnTo>
                    <a:pt x="22777" y="23174"/>
                  </a:lnTo>
                  <a:lnTo>
                    <a:pt x="22758" y="22695"/>
                  </a:lnTo>
                  <a:lnTo>
                    <a:pt x="22732" y="22198"/>
                  </a:lnTo>
                  <a:lnTo>
                    <a:pt x="22700" y="21738"/>
                  </a:lnTo>
                  <a:lnTo>
                    <a:pt x="22668" y="21259"/>
                  </a:lnTo>
                  <a:lnTo>
                    <a:pt x="22629" y="20781"/>
                  </a:lnTo>
                  <a:lnTo>
                    <a:pt x="22584" y="20302"/>
                  </a:lnTo>
                  <a:lnTo>
                    <a:pt x="22533" y="19842"/>
                  </a:lnTo>
                  <a:lnTo>
                    <a:pt x="22481" y="19364"/>
                  </a:lnTo>
                  <a:lnTo>
                    <a:pt x="22423" y="18903"/>
                  </a:lnTo>
                  <a:lnTo>
                    <a:pt x="22365" y="18443"/>
                  </a:lnTo>
                  <a:lnTo>
                    <a:pt x="22301" y="17983"/>
                  </a:lnTo>
                  <a:lnTo>
                    <a:pt x="22237" y="17523"/>
                  </a:lnTo>
                  <a:lnTo>
                    <a:pt x="22089" y="16621"/>
                  </a:lnTo>
                  <a:lnTo>
                    <a:pt x="21921" y="15719"/>
                  </a:lnTo>
                  <a:lnTo>
                    <a:pt x="21747" y="14854"/>
                  </a:lnTo>
                  <a:lnTo>
                    <a:pt x="21561" y="13989"/>
                  </a:lnTo>
                  <a:lnTo>
                    <a:pt x="21361" y="13142"/>
                  </a:lnTo>
                  <a:lnTo>
                    <a:pt x="21142" y="12333"/>
                  </a:lnTo>
                  <a:lnTo>
                    <a:pt x="20923" y="11523"/>
                  </a:lnTo>
                  <a:lnTo>
                    <a:pt x="20685" y="10750"/>
                  </a:lnTo>
                  <a:lnTo>
                    <a:pt x="20441" y="9995"/>
                  </a:lnTo>
                  <a:lnTo>
                    <a:pt x="20189" y="9259"/>
                  </a:lnTo>
                  <a:lnTo>
                    <a:pt x="19932" y="8541"/>
                  </a:lnTo>
                  <a:lnTo>
                    <a:pt x="19662" y="7860"/>
                  </a:lnTo>
                  <a:lnTo>
                    <a:pt x="19385" y="7216"/>
                  </a:lnTo>
                  <a:lnTo>
                    <a:pt x="19108" y="6590"/>
                  </a:lnTo>
                  <a:lnTo>
                    <a:pt x="18818" y="6001"/>
                  </a:lnTo>
                  <a:lnTo>
                    <a:pt x="18529" y="5449"/>
                  </a:lnTo>
                  <a:lnTo>
                    <a:pt x="18232" y="4933"/>
                  </a:lnTo>
                  <a:lnTo>
                    <a:pt x="17930" y="4455"/>
                  </a:lnTo>
                  <a:lnTo>
                    <a:pt x="17730" y="4142"/>
                  </a:lnTo>
                  <a:lnTo>
                    <a:pt x="17524" y="3847"/>
                  </a:lnTo>
                  <a:lnTo>
                    <a:pt x="17318" y="3553"/>
                  </a:lnTo>
                  <a:lnTo>
                    <a:pt x="17106" y="3295"/>
                  </a:lnTo>
                  <a:lnTo>
                    <a:pt x="16893" y="3019"/>
                  </a:lnTo>
                  <a:lnTo>
                    <a:pt x="16681" y="2780"/>
                  </a:lnTo>
                  <a:lnTo>
                    <a:pt x="16468" y="2541"/>
                  </a:lnTo>
                  <a:lnTo>
                    <a:pt x="16256" y="2301"/>
                  </a:lnTo>
                  <a:lnTo>
                    <a:pt x="16037" y="2081"/>
                  </a:lnTo>
                  <a:lnTo>
                    <a:pt x="15818" y="1878"/>
                  </a:lnTo>
                  <a:lnTo>
                    <a:pt x="15599" y="1676"/>
                  </a:lnTo>
                  <a:lnTo>
                    <a:pt x="15374" y="1492"/>
                  </a:lnTo>
                  <a:lnTo>
                    <a:pt x="15155" y="1307"/>
                  </a:lnTo>
                  <a:lnTo>
                    <a:pt x="14930" y="1160"/>
                  </a:lnTo>
                  <a:lnTo>
                    <a:pt x="14711" y="995"/>
                  </a:lnTo>
                  <a:lnTo>
                    <a:pt x="14486" y="847"/>
                  </a:lnTo>
                  <a:lnTo>
                    <a:pt x="14260" y="718"/>
                  </a:lnTo>
                  <a:lnTo>
                    <a:pt x="14029" y="608"/>
                  </a:lnTo>
                  <a:lnTo>
                    <a:pt x="13803" y="498"/>
                  </a:lnTo>
                  <a:lnTo>
                    <a:pt x="13578" y="387"/>
                  </a:lnTo>
                  <a:lnTo>
                    <a:pt x="13346" y="314"/>
                  </a:lnTo>
                  <a:lnTo>
                    <a:pt x="13121" y="222"/>
                  </a:lnTo>
                  <a:lnTo>
                    <a:pt x="12889" y="166"/>
                  </a:lnTo>
                  <a:lnTo>
                    <a:pt x="12657" y="111"/>
                  </a:lnTo>
                  <a:lnTo>
                    <a:pt x="12432" y="74"/>
                  </a:lnTo>
                  <a:lnTo>
                    <a:pt x="12200" y="37"/>
                  </a:lnTo>
                  <a:lnTo>
                    <a:pt x="11968" y="19"/>
                  </a:lnTo>
                  <a:lnTo>
                    <a:pt x="1173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-631125" y="-17688675"/>
              <a:ext cx="434100" cy="1066175"/>
            </a:xfrm>
            <a:custGeom>
              <a:avLst/>
              <a:gdLst/>
              <a:ahLst/>
              <a:cxnLst/>
              <a:rect l="l" t="t" r="r" b="b"/>
              <a:pathLst>
                <a:path w="17364" h="42647" extrusionOk="0">
                  <a:moveTo>
                    <a:pt x="9007" y="1"/>
                  </a:moveTo>
                  <a:lnTo>
                    <a:pt x="8737" y="19"/>
                  </a:lnTo>
                  <a:lnTo>
                    <a:pt x="8460" y="56"/>
                  </a:lnTo>
                  <a:lnTo>
                    <a:pt x="8189" y="111"/>
                  </a:lnTo>
                  <a:lnTo>
                    <a:pt x="7913" y="185"/>
                  </a:lnTo>
                  <a:lnTo>
                    <a:pt x="7642" y="277"/>
                  </a:lnTo>
                  <a:lnTo>
                    <a:pt x="7378" y="387"/>
                  </a:lnTo>
                  <a:lnTo>
                    <a:pt x="7108" y="516"/>
                  </a:lnTo>
                  <a:lnTo>
                    <a:pt x="6844" y="645"/>
                  </a:lnTo>
                  <a:lnTo>
                    <a:pt x="6580" y="810"/>
                  </a:lnTo>
                  <a:lnTo>
                    <a:pt x="6322" y="976"/>
                  </a:lnTo>
                  <a:lnTo>
                    <a:pt x="6065" y="1179"/>
                  </a:lnTo>
                  <a:lnTo>
                    <a:pt x="5814" y="1381"/>
                  </a:lnTo>
                  <a:lnTo>
                    <a:pt x="5563" y="1602"/>
                  </a:lnTo>
                  <a:lnTo>
                    <a:pt x="5318" y="1860"/>
                  </a:lnTo>
                  <a:lnTo>
                    <a:pt x="5074" y="2117"/>
                  </a:lnTo>
                  <a:lnTo>
                    <a:pt x="4835" y="2393"/>
                  </a:lnTo>
                  <a:lnTo>
                    <a:pt x="4604" y="2688"/>
                  </a:lnTo>
                  <a:lnTo>
                    <a:pt x="4372" y="2982"/>
                  </a:lnTo>
                  <a:lnTo>
                    <a:pt x="4153" y="3314"/>
                  </a:lnTo>
                  <a:lnTo>
                    <a:pt x="3934" y="3663"/>
                  </a:lnTo>
                  <a:lnTo>
                    <a:pt x="3722" y="4031"/>
                  </a:lnTo>
                  <a:lnTo>
                    <a:pt x="3509" y="4400"/>
                  </a:lnTo>
                  <a:lnTo>
                    <a:pt x="3310" y="4804"/>
                  </a:lnTo>
                  <a:lnTo>
                    <a:pt x="3116" y="5209"/>
                  </a:lnTo>
                  <a:lnTo>
                    <a:pt x="2923" y="5651"/>
                  </a:lnTo>
                  <a:lnTo>
                    <a:pt x="2743" y="6093"/>
                  </a:lnTo>
                  <a:lnTo>
                    <a:pt x="2569" y="6571"/>
                  </a:lnTo>
                  <a:lnTo>
                    <a:pt x="2376" y="7105"/>
                  </a:lnTo>
                  <a:lnTo>
                    <a:pt x="2196" y="7657"/>
                  </a:lnTo>
                  <a:lnTo>
                    <a:pt x="2022" y="8210"/>
                  </a:lnTo>
                  <a:lnTo>
                    <a:pt x="1855" y="8780"/>
                  </a:lnTo>
                  <a:lnTo>
                    <a:pt x="1700" y="9351"/>
                  </a:lnTo>
                  <a:lnTo>
                    <a:pt x="1546" y="9940"/>
                  </a:lnTo>
                  <a:lnTo>
                    <a:pt x="1404" y="10529"/>
                  </a:lnTo>
                  <a:lnTo>
                    <a:pt x="1262" y="11136"/>
                  </a:lnTo>
                  <a:lnTo>
                    <a:pt x="1134" y="11725"/>
                  </a:lnTo>
                  <a:lnTo>
                    <a:pt x="1011" y="12332"/>
                  </a:lnTo>
                  <a:lnTo>
                    <a:pt x="895" y="12958"/>
                  </a:lnTo>
                  <a:lnTo>
                    <a:pt x="792" y="13566"/>
                  </a:lnTo>
                  <a:lnTo>
                    <a:pt x="689" y="14191"/>
                  </a:lnTo>
                  <a:lnTo>
                    <a:pt x="599" y="14817"/>
                  </a:lnTo>
                  <a:lnTo>
                    <a:pt x="509" y="15443"/>
                  </a:lnTo>
                  <a:lnTo>
                    <a:pt x="432" y="16087"/>
                  </a:lnTo>
                  <a:lnTo>
                    <a:pt x="355" y="16713"/>
                  </a:lnTo>
                  <a:lnTo>
                    <a:pt x="290" y="17357"/>
                  </a:lnTo>
                  <a:lnTo>
                    <a:pt x="232" y="18001"/>
                  </a:lnTo>
                  <a:lnTo>
                    <a:pt x="181" y="18646"/>
                  </a:lnTo>
                  <a:lnTo>
                    <a:pt x="136" y="19290"/>
                  </a:lnTo>
                  <a:lnTo>
                    <a:pt x="97" y="19934"/>
                  </a:lnTo>
                  <a:lnTo>
                    <a:pt x="65" y="20578"/>
                  </a:lnTo>
                  <a:lnTo>
                    <a:pt x="39" y="21222"/>
                  </a:lnTo>
                  <a:lnTo>
                    <a:pt x="20" y="21867"/>
                  </a:lnTo>
                  <a:lnTo>
                    <a:pt x="7" y="22511"/>
                  </a:lnTo>
                  <a:lnTo>
                    <a:pt x="1" y="23155"/>
                  </a:lnTo>
                  <a:lnTo>
                    <a:pt x="1" y="23799"/>
                  </a:lnTo>
                  <a:lnTo>
                    <a:pt x="7" y="24443"/>
                  </a:lnTo>
                  <a:lnTo>
                    <a:pt x="20" y="25088"/>
                  </a:lnTo>
                  <a:lnTo>
                    <a:pt x="39" y="25732"/>
                  </a:lnTo>
                  <a:lnTo>
                    <a:pt x="65" y="26358"/>
                  </a:lnTo>
                  <a:lnTo>
                    <a:pt x="97" y="26983"/>
                  </a:lnTo>
                  <a:lnTo>
                    <a:pt x="129" y="27609"/>
                  </a:lnTo>
                  <a:lnTo>
                    <a:pt x="174" y="28235"/>
                  </a:lnTo>
                  <a:lnTo>
                    <a:pt x="226" y="28861"/>
                  </a:lnTo>
                  <a:lnTo>
                    <a:pt x="277" y="29468"/>
                  </a:lnTo>
                  <a:lnTo>
                    <a:pt x="342" y="30076"/>
                  </a:lnTo>
                  <a:lnTo>
                    <a:pt x="406" y="30665"/>
                  </a:lnTo>
                  <a:lnTo>
                    <a:pt x="483" y="31272"/>
                  </a:lnTo>
                  <a:lnTo>
                    <a:pt x="561" y="31861"/>
                  </a:lnTo>
                  <a:lnTo>
                    <a:pt x="644" y="32432"/>
                  </a:lnTo>
                  <a:lnTo>
                    <a:pt x="734" y="33021"/>
                  </a:lnTo>
                  <a:lnTo>
                    <a:pt x="831" y="33573"/>
                  </a:lnTo>
                  <a:lnTo>
                    <a:pt x="928" y="34143"/>
                  </a:lnTo>
                  <a:lnTo>
                    <a:pt x="1037" y="34677"/>
                  </a:lnTo>
                  <a:lnTo>
                    <a:pt x="1146" y="35229"/>
                  </a:lnTo>
                  <a:lnTo>
                    <a:pt x="1262" y="35763"/>
                  </a:lnTo>
                  <a:lnTo>
                    <a:pt x="1385" y="36278"/>
                  </a:lnTo>
                  <a:lnTo>
                    <a:pt x="1513" y="36794"/>
                  </a:lnTo>
                  <a:lnTo>
                    <a:pt x="1649" y="37291"/>
                  </a:lnTo>
                  <a:lnTo>
                    <a:pt x="1784" y="37788"/>
                  </a:lnTo>
                  <a:lnTo>
                    <a:pt x="1925" y="38266"/>
                  </a:lnTo>
                  <a:lnTo>
                    <a:pt x="2074" y="38726"/>
                  </a:lnTo>
                  <a:lnTo>
                    <a:pt x="2228" y="39168"/>
                  </a:lnTo>
                  <a:lnTo>
                    <a:pt x="2389" y="39610"/>
                  </a:lnTo>
                  <a:lnTo>
                    <a:pt x="2550" y="40052"/>
                  </a:lnTo>
                  <a:lnTo>
                    <a:pt x="2717" y="40457"/>
                  </a:lnTo>
                  <a:lnTo>
                    <a:pt x="2891" y="40861"/>
                  </a:lnTo>
                  <a:lnTo>
                    <a:pt x="3071" y="41248"/>
                  </a:lnTo>
                  <a:lnTo>
                    <a:pt x="3252" y="41616"/>
                  </a:lnTo>
                  <a:lnTo>
                    <a:pt x="3438" y="41984"/>
                  </a:lnTo>
                  <a:lnTo>
                    <a:pt x="3631" y="42316"/>
                  </a:lnTo>
                  <a:lnTo>
                    <a:pt x="3825" y="42647"/>
                  </a:lnTo>
                  <a:lnTo>
                    <a:pt x="3741" y="42242"/>
                  </a:lnTo>
                  <a:lnTo>
                    <a:pt x="3651" y="41819"/>
                  </a:lnTo>
                  <a:lnTo>
                    <a:pt x="3574" y="41395"/>
                  </a:lnTo>
                  <a:lnTo>
                    <a:pt x="3496" y="40953"/>
                  </a:lnTo>
                  <a:lnTo>
                    <a:pt x="3419" y="40530"/>
                  </a:lnTo>
                  <a:lnTo>
                    <a:pt x="3355" y="40088"/>
                  </a:lnTo>
                  <a:lnTo>
                    <a:pt x="3290" y="39647"/>
                  </a:lnTo>
                  <a:lnTo>
                    <a:pt x="3226" y="39205"/>
                  </a:lnTo>
                  <a:lnTo>
                    <a:pt x="3168" y="38763"/>
                  </a:lnTo>
                  <a:lnTo>
                    <a:pt x="3116" y="38321"/>
                  </a:lnTo>
                  <a:lnTo>
                    <a:pt x="3065" y="37861"/>
                  </a:lnTo>
                  <a:lnTo>
                    <a:pt x="3020" y="37401"/>
                  </a:lnTo>
                  <a:lnTo>
                    <a:pt x="2981" y="36941"/>
                  </a:lnTo>
                  <a:lnTo>
                    <a:pt x="2943" y="36481"/>
                  </a:lnTo>
                  <a:lnTo>
                    <a:pt x="2910" y="36002"/>
                  </a:lnTo>
                  <a:lnTo>
                    <a:pt x="2885" y="35524"/>
                  </a:lnTo>
                  <a:lnTo>
                    <a:pt x="2846" y="34880"/>
                  </a:lnTo>
                  <a:lnTo>
                    <a:pt x="2820" y="34217"/>
                  </a:lnTo>
                  <a:lnTo>
                    <a:pt x="2801" y="33573"/>
                  </a:lnTo>
                  <a:lnTo>
                    <a:pt x="2788" y="32910"/>
                  </a:lnTo>
                  <a:lnTo>
                    <a:pt x="2782" y="32266"/>
                  </a:lnTo>
                  <a:lnTo>
                    <a:pt x="2782" y="31603"/>
                  </a:lnTo>
                  <a:lnTo>
                    <a:pt x="2788" y="30959"/>
                  </a:lnTo>
                  <a:lnTo>
                    <a:pt x="2801" y="30297"/>
                  </a:lnTo>
                  <a:lnTo>
                    <a:pt x="2820" y="29652"/>
                  </a:lnTo>
                  <a:lnTo>
                    <a:pt x="2846" y="29008"/>
                  </a:lnTo>
                  <a:lnTo>
                    <a:pt x="2878" y="28364"/>
                  </a:lnTo>
                  <a:lnTo>
                    <a:pt x="2917" y="27720"/>
                  </a:lnTo>
                  <a:lnTo>
                    <a:pt x="2955" y="27076"/>
                  </a:lnTo>
                  <a:lnTo>
                    <a:pt x="3007" y="26431"/>
                  </a:lnTo>
                  <a:lnTo>
                    <a:pt x="3065" y="25806"/>
                  </a:lnTo>
                  <a:lnTo>
                    <a:pt x="3123" y="25161"/>
                  </a:lnTo>
                  <a:lnTo>
                    <a:pt x="3194" y="24536"/>
                  </a:lnTo>
                  <a:lnTo>
                    <a:pt x="3265" y="23910"/>
                  </a:lnTo>
                  <a:lnTo>
                    <a:pt x="3342" y="23284"/>
                  </a:lnTo>
                  <a:lnTo>
                    <a:pt x="3425" y="22677"/>
                  </a:lnTo>
                  <a:lnTo>
                    <a:pt x="3509" y="22069"/>
                  </a:lnTo>
                  <a:lnTo>
                    <a:pt x="3606" y="21462"/>
                  </a:lnTo>
                  <a:lnTo>
                    <a:pt x="3702" y="20854"/>
                  </a:lnTo>
                  <a:lnTo>
                    <a:pt x="3805" y="20265"/>
                  </a:lnTo>
                  <a:lnTo>
                    <a:pt x="3915" y="19676"/>
                  </a:lnTo>
                  <a:lnTo>
                    <a:pt x="4024" y="19087"/>
                  </a:lnTo>
                  <a:lnTo>
                    <a:pt x="4146" y="18517"/>
                  </a:lnTo>
                  <a:lnTo>
                    <a:pt x="4262" y="17946"/>
                  </a:lnTo>
                  <a:lnTo>
                    <a:pt x="4391" y="17376"/>
                  </a:lnTo>
                  <a:lnTo>
                    <a:pt x="4520" y="16823"/>
                  </a:lnTo>
                  <a:lnTo>
                    <a:pt x="4655" y="16271"/>
                  </a:lnTo>
                  <a:lnTo>
                    <a:pt x="4797" y="15738"/>
                  </a:lnTo>
                  <a:lnTo>
                    <a:pt x="4938" y="15204"/>
                  </a:lnTo>
                  <a:lnTo>
                    <a:pt x="5086" y="14688"/>
                  </a:lnTo>
                  <a:lnTo>
                    <a:pt x="5241" y="14173"/>
                  </a:lnTo>
                  <a:lnTo>
                    <a:pt x="5395" y="13676"/>
                  </a:lnTo>
                  <a:lnTo>
                    <a:pt x="5550" y="13179"/>
                  </a:lnTo>
                  <a:lnTo>
                    <a:pt x="5711" y="12701"/>
                  </a:lnTo>
                  <a:lnTo>
                    <a:pt x="5878" y="12222"/>
                  </a:lnTo>
                  <a:lnTo>
                    <a:pt x="6046" y="11762"/>
                  </a:lnTo>
                  <a:lnTo>
                    <a:pt x="6219" y="11320"/>
                  </a:lnTo>
                  <a:lnTo>
                    <a:pt x="6400" y="10878"/>
                  </a:lnTo>
                  <a:lnTo>
                    <a:pt x="6574" y="10437"/>
                  </a:lnTo>
                  <a:lnTo>
                    <a:pt x="6760" y="10032"/>
                  </a:lnTo>
                  <a:lnTo>
                    <a:pt x="6940" y="9627"/>
                  </a:lnTo>
                  <a:lnTo>
                    <a:pt x="7134" y="9222"/>
                  </a:lnTo>
                  <a:lnTo>
                    <a:pt x="7320" y="8854"/>
                  </a:lnTo>
                  <a:lnTo>
                    <a:pt x="7513" y="8486"/>
                  </a:lnTo>
                  <a:lnTo>
                    <a:pt x="7713" y="8118"/>
                  </a:lnTo>
                  <a:lnTo>
                    <a:pt x="7906" y="7786"/>
                  </a:lnTo>
                  <a:lnTo>
                    <a:pt x="8112" y="7455"/>
                  </a:lnTo>
                  <a:lnTo>
                    <a:pt x="8312" y="7142"/>
                  </a:lnTo>
                  <a:lnTo>
                    <a:pt x="8518" y="6848"/>
                  </a:lnTo>
                  <a:lnTo>
                    <a:pt x="8724" y="6571"/>
                  </a:lnTo>
                  <a:lnTo>
                    <a:pt x="8936" y="6295"/>
                  </a:lnTo>
                  <a:lnTo>
                    <a:pt x="9149" y="6038"/>
                  </a:lnTo>
                  <a:lnTo>
                    <a:pt x="9361" y="5798"/>
                  </a:lnTo>
                  <a:lnTo>
                    <a:pt x="9574" y="5578"/>
                  </a:lnTo>
                  <a:lnTo>
                    <a:pt x="9792" y="5375"/>
                  </a:lnTo>
                  <a:lnTo>
                    <a:pt x="10011" y="5191"/>
                  </a:lnTo>
                  <a:lnTo>
                    <a:pt x="10230" y="5007"/>
                  </a:lnTo>
                  <a:lnTo>
                    <a:pt x="10449" y="4860"/>
                  </a:lnTo>
                  <a:lnTo>
                    <a:pt x="10674" y="4731"/>
                  </a:lnTo>
                  <a:lnTo>
                    <a:pt x="10893" y="4602"/>
                  </a:lnTo>
                  <a:lnTo>
                    <a:pt x="11131" y="4492"/>
                  </a:lnTo>
                  <a:lnTo>
                    <a:pt x="11363" y="4418"/>
                  </a:lnTo>
                  <a:lnTo>
                    <a:pt x="11589" y="4363"/>
                  </a:lnTo>
                  <a:lnTo>
                    <a:pt x="11820" y="4326"/>
                  </a:lnTo>
                  <a:lnTo>
                    <a:pt x="12046" y="4308"/>
                  </a:lnTo>
                  <a:lnTo>
                    <a:pt x="12271" y="4308"/>
                  </a:lnTo>
                  <a:lnTo>
                    <a:pt x="12496" y="4326"/>
                  </a:lnTo>
                  <a:lnTo>
                    <a:pt x="12722" y="4381"/>
                  </a:lnTo>
                  <a:lnTo>
                    <a:pt x="12940" y="4436"/>
                  </a:lnTo>
                  <a:lnTo>
                    <a:pt x="13159" y="4528"/>
                  </a:lnTo>
                  <a:lnTo>
                    <a:pt x="13378" y="4620"/>
                  </a:lnTo>
                  <a:lnTo>
                    <a:pt x="13591" y="4749"/>
                  </a:lnTo>
                  <a:lnTo>
                    <a:pt x="13803" y="4878"/>
                  </a:lnTo>
                  <a:lnTo>
                    <a:pt x="14016" y="5044"/>
                  </a:lnTo>
                  <a:lnTo>
                    <a:pt x="14222" y="5209"/>
                  </a:lnTo>
                  <a:lnTo>
                    <a:pt x="14428" y="5412"/>
                  </a:lnTo>
                  <a:lnTo>
                    <a:pt x="14634" y="5614"/>
                  </a:lnTo>
                  <a:lnTo>
                    <a:pt x="14833" y="5854"/>
                  </a:lnTo>
                  <a:lnTo>
                    <a:pt x="15033" y="6093"/>
                  </a:lnTo>
                  <a:lnTo>
                    <a:pt x="15232" y="6351"/>
                  </a:lnTo>
                  <a:lnTo>
                    <a:pt x="15425" y="6627"/>
                  </a:lnTo>
                  <a:lnTo>
                    <a:pt x="15619" y="6921"/>
                  </a:lnTo>
                  <a:lnTo>
                    <a:pt x="15805" y="7216"/>
                  </a:lnTo>
                  <a:lnTo>
                    <a:pt x="15992" y="7529"/>
                  </a:lnTo>
                  <a:lnTo>
                    <a:pt x="16172" y="7878"/>
                  </a:lnTo>
                  <a:lnTo>
                    <a:pt x="16353" y="8210"/>
                  </a:lnTo>
                  <a:lnTo>
                    <a:pt x="16526" y="8578"/>
                  </a:lnTo>
                  <a:lnTo>
                    <a:pt x="16700" y="8946"/>
                  </a:lnTo>
                  <a:lnTo>
                    <a:pt x="16874" y="9332"/>
                  </a:lnTo>
                  <a:lnTo>
                    <a:pt x="17041" y="9737"/>
                  </a:lnTo>
                  <a:lnTo>
                    <a:pt x="17202" y="10161"/>
                  </a:lnTo>
                  <a:lnTo>
                    <a:pt x="17363" y="10584"/>
                  </a:lnTo>
                  <a:lnTo>
                    <a:pt x="17241" y="10013"/>
                  </a:lnTo>
                  <a:lnTo>
                    <a:pt x="17106" y="9443"/>
                  </a:lnTo>
                  <a:lnTo>
                    <a:pt x="16964" y="8909"/>
                  </a:lnTo>
                  <a:lnTo>
                    <a:pt x="16816" y="8375"/>
                  </a:lnTo>
                  <a:lnTo>
                    <a:pt x="16662" y="7878"/>
                  </a:lnTo>
                  <a:lnTo>
                    <a:pt x="16494" y="7381"/>
                  </a:lnTo>
                  <a:lnTo>
                    <a:pt x="16327" y="6903"/>
                  </a:lnTo>
                  <a:lnTo>
                    <a:pt x="16146" y="6443"/>
                  </a:lnTo>
                  <a:lnTo>
                    <a:pt x="15960" y="6001"/>
                  </a:lnTo>
                  <a:lnTo>
                    <a:pt x="15767" y="5559"/>
                  </a:lnTo>
                  <a:lnTo>
                    <a:pt x="15574" y="5154"/>
                  </a:lnTo>
                  <a:lnTo>
                    <a:pt x="15368" y="4749"/>
                  </a:lnTo>
                  <a:lnTo>
                    <a:pt x="15155" y="4363"/>
                  </a:lnTo>
                  <a:lnTo>
                    <a:pt x="14943" y="3995"/>
                  </a:lnTo>
                  <a:lnTo>
                    <a:pt x="14717" y="3645"/>
                  </a:lnTo>
                  <a:lnTo>
                    <a:pt x="14492" y="3314"/>
                  </a:lnTo>
                  <a:lnTo>
                    <a:pt x="14260" y="2982"/>
                  </a:lnTo>
                  <a:lnTo>
                    <a:pt x="14028" y="2688"/>
                  </a:lnTo>
                  <a:lnTo>
                    <a:pt x="13784" y="2393"/>
                  </a:lnTo>
                  <a:lnTo>
                    <a:pt x="13539" y="2136"/>
                  </a:lnTo>
                  <a:lnTo>
                    <a:pt x="13295" y="1878"/>
                  </a:lnTo>
                  <a:lnTo>
                    <a:pt x="13043" y="1639"/>
                  </a:lnTo>
                  <a:lnTo>
                    <a:pt x="12786" y="1418"/>
                  </a:lnTo>
                  <a:lnTo>
                    <a:pt x="12528" y="1197"/>
                  </a:lnTo>
                  <a:lnTo>
                    <a:pt x="12271" y="1013"/>
                  </a:lnTo>
                  <a:lnTo>
                    <a:pt x="12007" y="829"/>
                  </a:lnTo>
                  <a:lnTo>
                    <a:pt x="11737" y="682"/>
                  </a:lnTo>
                  <a:lnTo>
                    <a:pt x="11473" y="534"/>
                  </a:lnTo>
                  <a:lnTo>
                    <a:pt x="11202" y="406"/>
                  </a:lnTo>
                  <a:lnTo>
                    <a:pt x="10932" y="295"/>
                  </a:lnTo>
                  <a:lnTo>
                    <a:pt x="10655" y="203"/>
                  </a:lnTo>
                  <a:lnTo>
                    <a:pt x="10385" y="129"/>
                  </a:lnTo>
                  <a:lnTo>
                    <a:pt x="10108" y="74"/>
                  </a:lnTo>
                  <a:lnTo>
                    <a:pt x="9837" y="37"/>
                  </a:lnTo>
                  <a:lnTo>
                    <a:pt x="956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-464700" y="-17295700"/>
              <a:ext cx="242875" cy="722450"/>
            </a:xfrm>
            <a:custGeom>
              <a:avLst/>
              <a:gdLst/>
              <a:ahLst/>
              <a:cxnLst/>
              <a:rect l="l" t="t" r="r" b="b"/>
              <a:pathLst>
                <a:path w="9715" h="28898" extrusionOk="0">
                  <a:moveTo>
                    <a:pt x="5402" y="0"/>
                  </a:moveTo>
                  <a:lnTo>
                    <a:pt x="5266" y="19"/>
                  </a:lnTo>
                  <a:lnTo>
                    <a:pt x="5150" y="37"/>
                  </a:lnTo>
                  <a:lnTo>
                    <a:pt x="5035" y="74"/>
                  </a:lnTo>
                  <a:lnTo>
                    <a:pt x="4912" y="111"/>
                  </a:lnTo>
                  <a:lnTo>
                    <a:pt x="4796" y="166"/>
                  </a:lnTo>
                  <a:lnTo>
                    <a:pt x="4558" y="313"/>
                  </a:lnTo>
                  <a:lnTo>
                    <a:pt x="4326" y="497"/>
                  </a:lnTo>
                  <a:lnTo>
                    <a:pt x="4088" y="736"/>
                  </a:lnTo>
                  <a:lnTo>
                    <a:pt x="3856" y="1012"/>
                  </a:lnTo>
                  <a:lnTo>
                    <a:pt x="3625" y="1325"/>
                  </a:lnTo>
                  <a:lnTo>
                    <a:pt x="3399" y="1657"/>
                  </a:lnTo>
                  <a:lnTo>
                    <a:pt x="3174" y="2043"/>
                  </a:lnTo>
                  <a:lnTo>
                    <a:pt x="2955" y="2467"/>
                  </a:lnTo>
                  <a:lnTo>
                    <a:pt x="2736" y="2908"/>
                  </a:lnTo>
                  <a:lnTo>
                    <a:pt x="2524" y="3368"/>
                  </a:lnTo>
                  <a:lnTo>
                    <a:pt x="2318" y="3865"/>
                  </a:lnTo>
                  <a:lnTo>
                    <a:pt x="2118" y="4399"/>
                  </a:lnTo>
                  <a:lnTo>
                    <a:pt x="1925" y="4951"/>
                  </a:lnTo>
                  <a:lnTo>
                    <a:pt x="1732" y="5522"/>
                  </a:lnTo>
                  <a:lnTo>
                    <a:pt x="1552" y="6111"/>
                  </a:lnTo>
                  <a:lnTo>
                    <a:pt x="1378" y="6700"/>
                  </a:lnTo>
                  <a:lnTo>
                    <a:pt x="1211" y="7326"/>
                  </a:lnTo>
                  <a:lnTo>
                    <a:pt x="1056" y="7970"/>
                  </a:lnTo>
                  <a:lnTo>
                    <a:pt x="908" y="8614"/>
                  </a:lnTo>
                  <a:lnTo>
                    <a:pt x="766" y="9277"/>
                  </a:lnTo>
                  <a:lnTo>
                    <a:pt x="638" y="9939"/>
                  </a:lnTo>
                  <a:lnTo>
                    <a:pt x="522" y="10620"/>
                  </a:lnTo>
                  <a:lnTo>
                    <a:pt x="412" y="11301"/>
                  </a:lnTo>
                  <a:lnTo>
                    <a:pt x="316" y="11982"/>
                  </a:lnTo>
                  <a:lnTo>
                    <a:pt x="232" y="12663"/>
                  </a:lnTo>
                  <a:lnTo>
                    <a:pt x="161" y="13344"/>
                  </a:lnTo>
                  <a:lnTo>
                    <a:pt x="97" y="14025"/>
                  </a:lnTo>
                  <a:lnTo>
                    <a:pt x="52" y="14706"/>
                  </a:lnTo>
                  <a:lnTo>
                    <a:pt x="20" y="15387"/>
                  </a:lnTo>
                  <a:lnTo>
                    <a:pt x="0" y="16050"/>
                  </a:lnTo>
                  <a:lnTo>
                    <a:pt x="0" y="16749"/>
                  </a:lnTo>
                  <a:lnTo>
                    <a:pt x="13" y="17430"/>
                  </a:lnTo>
                  <a:lnTo>
                    <a:pt x="45" y="18093"/>
                  </a:lnTo>
                  <a:lnTo>
                    <a:pt x="84" y="18737"/>
                  </a:lnTo>
                  <a:lnTo>
                    <a:pt x="142" y="19363"/>
                  </a:lnTo>
                  <a:lnTo>
                    <a:pt x="206" y="19970"/>
                  </a:lnTo>
                  <a:lnTo>
                    <a:pt x="283" y="20541"/>
                  </a:lnTo>
                  <a:lnTo>
                    <a:pt x="374" y="21112"/>
                  </a:lnTo>
                  <a:lnTo>
                    <a:pt x="477" y="21645"/>
                  </a:lnTo>
                  <a:lnTo>
                    <a:pt x="592" y="22161"/>
                  </a:lnTo>
                  <a:lnTo>
                    <a:pt x="715" y="22658"/>
                  </a:lnTo>
                  <a:lnTo>
                    <a:pt x="850" y="23136"/>
                  </a:lnTo>
                  <a:lnTo>
                    <a:pt x="992" y="23578"/>
                  </a:lnTo>
                  <a:lnTo>
                    <a:pt x="1140" y="23983"/>
                  </a:lnTo>
                  <a:lnTo>
                    <a:pt x="1301" y="24369"/>
                  </a:lnTo>
                  <a:lnTo>
                    <a:pt x="1468" y="24738"/>
                  </a:lnTo>
                  <a:lnTo>
                    <a:pt x="1642" y="25069"/>
                  </a:lnTo>
                  <a:lnTo>
                    <a:pt x="1822" y="25382"/>
                  </a:lnTo>
                  <a:lnTo>
                    <a:pt x="2009" y="25658"/>
                  </a:lnTo>
                  <a:lnTo>
                    <a:pt x="2208" y="25897"/>
                  </a:lnTo>
                  <a:lnTo>
                    <a:pt x="2408" y="26118"/>
                  </a:lnTo>
                  <a:lnTo>
                    <a:pt x="2608" y="26302"/>
                  </a:lnTo>
                  <a:lnTo>
                    <a:pt x="2820" y="26449"/>
                  </a:lnTo>
                  <a:lnTo>
                    <a:pt x="3032" y="26560"/>
                  </a:lnTo>
                  <a:lnTo>
                    <a:pt x="3251" y="26652"/>
                  </a:lnTo>
                  <a:lnTo>
                    <a:pt x="3470" y="26689"/>
                  </a:lnTo>
                  <a:lnTo>
                    <a:pt x="3695" y="26707"/>
                  </a:lnTo>
                  <a:lnTo>
                    <a:pt x="3921" y="26670"/>
                  </a:lnTo>
                  <a:lnTo>
                    <a:pt x="4153" y="26615"/>
                  </a:lnTo>
                  <a:lnTo>
                    <a:pt x="4378" y="26504"/>
                  </a:lnTo>
                  <a:lnTo>
                    <a:pt x="4610" y="26376"/>
                  </a:lnTo>
                  <a:lnTo>
                    <a:pt x="4841" y="26192"/>
                  </a:lnTo>
                  <a:lnTo>
                    <a:pt x="4925" y="26136"/>
                  </a:lnTo>
                  <a:lnTo>
                    <a:pt x="5009" y="26081"/>
                  </a:lnTo>
                  <a:lnTo>
                    <a:pt x="5086" y="26044"/>
                  </a:lnTo>
                  <a:lnTo>
                    <a:pt x="5170" y="26026"/>
                  </a:lnTo>
                  <a:lnTo>
                    <a:pt x="5247" y="26008"/>
                  </a:lnTo>
                  <a:lnTo>
                    <a:pt x="5395" y="26008"/>
                  </a:lnTo>
                  <a:lnTo>
                    <a:pt x="5466" y="26026"/>
                  </a:lnTo>
                  <a:lnTo>
                    <a:pt x="5537" y="26063"/>
                  </a:lnTo>
                  <a:lnTo>
                    <a:pt x="5601" y="26100"/>
                  </a:lnTo>
                  <a:lnTo>
                    <a:pt x="5730" y="26210"/>
                  </a:lnTo>
                  <a:lnTo>
                    <a:pt x="5852" y="26357"/>
                  </a:lnTo>
                  <a:lnTo>
                    <a:pt x="5962" y="26523"/>
                  </a:lnTo>
                  <a:lnTo>
                    <a:pt x="6065" y="26744"/>
                  </a:lnTo>
                  <a:lnTo>
                    <a:pt x="6161" y="26983"/>
                  </a:lnTo>
                  <a:lnTo>
                    <a:pt x="6245" y="27241"/>
                  </a:lnTo>
                  <a:lnTo>
                    <a:pt x="6322" y="27535"/>
                  </a:lnTo>
                  <a:lnTo>
                    <a:pt x="6386" y="27848"/>
                  </a:lnTo>
                  <a:lnTo>
                    <a:pt x="6444" y="28179"/>
                  </a:lnTo>
                  <a:lnTo>
                    <a:pt x="6489" y="28529"/>
                  </a:lnTo>
                  <a:lnTo>
                    <a:pt x="6528" y="28897"/>
                  </a:lnTo>
                  <a:lnTo>
                    <a:pt x="6844" y="28345"/>
                  </a:lnTo>
                  <a:lnTo>
                    <a:pt x="7153" y="27774"/>
                  </a:lnTo>
                  <a:lnTo>
                    <a:pt x="7301" y="27462"/>
                  </a:lnTo>
                  <a:lnTo>
                    <a:pt x="7449" y="27167"/>
                  </a:lnTo>
                  <a:lnTo>
                    <a:pt x="7590" y="26854"/>
                  </a:lnTo>
                  <a:lnTo>
                    <a:pt x="7726" y="26523"/>
                  </a:lnTo>
                  <a:lnTo>
                    <a:pt x="7867" y="26192"/>
                  </a:lnTo>
                  <a:lnTo>
                    <a:pt x="7996" y="25860"/>
                  </a:lnTo>
                  <a:lnTo>
                    <a:pt x="8125" y="25511"/>
                  </a:lnTo>
                  <a:lnTo>
                    <a:pt x="8247" y="25142"/>
                  </a:lnTo>
                  <a:lnTo>
                    <a:pt x="8369" y="24774"/>
                  </a:lnTo>
                  <a:lnTo>
                    <a:pt x="8485" y="24406"/>
                  </a:lnTo>
                  <a:lnTo>
                    <a:pt x="8601" y="24020"/>
                  </a:lnTo>
                  <a:lnTo>
                    <a:pt x="8704" y="23615"/>
                  </a:lnTo>
                  <a:lnTo>
                    <a:pt x="8807" y="23210"/>
                  </a:lnTo>
                  <a:lnTo>
                    <a:pt x="8910" y="22787"/>
                  </a:lnTo>
                  <a:lnTo>
                    <a:pt x="9000" y="22363"/>
                  </a:lnTo>
                  <a:lnTo>
                    <a:pt x="9090" y="21921"/>
                  </a:lnTo>
                  <a:lnTo>
                    <a:pt x="9174" y="21461"/>
                  </a:lnTo>
                  <a:lnTo>
                    <a:pt x="9251" y="21001"/>
                  </a:lnTo>
                  <a:lnTo>
                    <a:pt x="9322" y="20523"/>
                  </a:lnTo>
                  <a:lnTo>
                    <a:pt x="9386" y="20026"/>
                  </a:lnTo>
                  <a:lnTo>
                    <a:pt x="9451" y="19529"/>
                  </a:lnTo>
                  <a:lnTo>
                    <a:pt x="9509" y="19013"/>
                  </a:lnTo>
                  <a:lnTo>
                    <a:pt x="9554" y="18480"/>
                  </a:lnTo>
                  <a:lnTo>
                    <a:pt x="9599" y="17946"/>
                  </a:lnTo>
                  <a:lnTo>
                    <a:pt x="9631" y="17394"/>
                  </a:lnTo>
                  <a:lnTo>
                    <a:pt x="9663" y="16823"/>
                  </a:lnTo>
                  <a:lnTo>
                    <a:pt x="9689" y="16234"/>
                  </a:lnTo>
                  <a:lnTo>
                    <a:pt x="9702" y="15645"/>
                  </a:lnTo>
                  <a:lnTo>
                    <a:pt x="9715" y="14964"/>
                  </a:lnTo>
                  <a:lnTo>
                    <a:pt x="9715" y="14265"/>
                  </a:lnTo>
                  <a:lnTo>
                    <a:pt x="9702" y="13584"/>
                  </a:lnTo>
                  <a:lnTo>
                    <a:pt x="9683" y="12884"/>
                  </a:lnTo>
                  <a:lnTo>
                    <a:pt x="9644" y="12185"/>
                  </a:lnTo>
                  <a:lnTo>
                    <a:pt x="9599" y="11485"/>
                  </a:lnTo>
                  <a:lnTo>
                    <a:pt x="9547" y="10786"/>
                  </a:lnTo>
                  <a:lnTo>
                    <a:pt x="9483" y="10105"/>
                  </a:lnTo>
                  <a:lnTo>
                    <a:pt x="9406" y="9424"/>
                  </a:lnTo>
                  <a:lnTo>
                    <a:pt x="9322" y="8743"/>
                  </a:lnTo>
                  <a:lnTo>
                    <a:pt x="9226" y="8080"/>
                  </a:lnTo>
                  <a:lnTo>
                    <a:pt x="9123" y="7418"/>
                  </a:lnTo>
                  <a:lnTo>
                    <a:pt x="9013" y="6792"/>
                  </a:lnTo>
                  <a:lnTo>
                    <a:pt x="8884" y="6166"/>
                  </a:lnTo>
                  <a:lnTo>
                    <a:pt x="8756" y="5559"/>
                  </a:lnTo>
                  <a:lnTo>
                    <a:pt x="8614" y="4970"/>
                  </a:lnTo>
                  <a:lnTo>
                    <a:pt x="8466" y="4418"/>
                  </a:lnTo>
                  <a:lnTo>
                    <a:pt x="8305" y="3865"/>
                  </a:lnTo>
                  <a:lnTo>
                    <a:pt x="8138" y="3368"/>
                  </a:lnTo>
                  <a:lnTo>
                    <a:pt x="7964" y="2871"/>
                  </a:lnTo>
                  <a:lnTo>
                    <a:pt x="7777" y="2430"/>
                  </a:lnTo>
                  <a:lnTo>
                    <a:pt x="7590" y="2006"/>
                  </a:lnTo>
                  <a:lnTo>
                    <a:pt x="7391" y="1620"/>
                  </a:lnTo>
                  <a:lnTo>
                    <a:pt x="7178" y="1270"/>
                  </a:lnTo>
                  <a:lnTo>
                    <a:pt x="7075" y="1104"/>
                  </a:lnTo>
                  <a:lnTo>
                    <a:pt x="6966" y="957"/>
                  </a:lnTo>
                  <a:lnTo>
                    <a:pt x="6856" y="810"/>
                  </a:lnTo>
                  <a:lnTo>
                    <a:pt x="6747" y="681"/>
                  </a:lnTo>
                  <a:lnTo>
                    <a:pt x="6631" y="571"/>
                  </a:lnTo>
                  <a:lnTo>
                    <a:pt x="6515" y="460"/>
                  </a:lnTo>
                  <a:lnTo>
                    <a:pt x="6399" y="350"/>
                  </a:lnTo>
                  <a:lnTo>
                    <a:pt x="6277" y="276"/>
                  </a:lnTo>
                  <a:lnTo>
                    <a:pt x="6161" y="203"/>
                  </a:lnTo>
                  <a:lnTo>
                    <a:pt x="6039" y="129"/>
                  </a:lnTo>
                  <a:lnTo>
                    <a:pt x="5910" y="74"/>
                  </a:lnTo>
                  <a:lnTo>
                    <a:pt x="5788" y="37"/>
                  </a:lnTo>
                  <a:lnTo>
                    <a:pt x="5659" y="19"/>
                  </a:lnTo>
                  <a:lnTo>
                    <a:pt x="553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-183375" y="-6309750"/>
              <a:ext cx="373250" cy="1033500"/>
            </a:xfrm>
            <a:custGeom>
              <a:avLst/>
              <a:gdLst/>
              <a:ahLst/>
              <a:cxnLst/>
              <a:rect l="l" t="t" r="r" b="b"/>
              <a:pathLst>
                <a:path w="14930" h="41340" extrusionOk="0">
                  <a:moveTo>
                    <a:pt x="7172" y="1"/>
                  </a:moveTo>
                  <a:lnTo>
                    <a:pt x="6947" y="19"/>
                  </a:lnTo>
                  <a:lnTo>
                    <a:pt x="6715" y="56"/>
                  </a:lnTo>
                  <a:lnTo>
                    <a:pt x="6490" y="129"/>
                  </a:lnTo>
                  <a:lnTo>
                    <a:pt x="6264" y="203"/>
                  </a:lnTo>
                  <a:lnTo>
                    <a:pt x="6039" y="295"/>
                  </a:lnTo>
                  <a:lnTo>
                    <a:pt x="5814" y="424"/>
                  </a:lnTo>
                  <a:lnTo>
                    <a:pt x="5595" y="553"/>
                  </a:lnTo>
                  <a:lnTo>
                    <a:pt x="5370" y="718"/>
                  </a:lnTo>
                  <a:lnTo>
                    <a:pt x="5151" y="884"/>
                  </a:lnTo>
                  <a:lnTo>
                    <a:pt x="4932" y="1086"/>
                  </a:lnTo>
                  <a:lnTo>
                    <a:pt x="4719" y="1307"/>
                  </a:lnTo>
                  <a:lnTo>
                    <a:pt x="4507" y="1547"/>
                  </a:lnTo>
                  <a:lnTo>
                    <a:pt x="4294" y="1804"/>
                  </a:lnTo>
                  <a:lnTo>
                    <a:pt x="4082" y="2080"/>
                  </a:lnTo>
                  <a:lnTo>
                    <a:pt x="3876" y="2375"/>
                  </a:lnTo>
                  <a:lnTo>
                    <a:pt x="3676" y="2688"/>
                  </a:lnTo>
                  <a:lnTo>
                    <a:pt x="3477" y="3037"/>
                  </a:lnTo>
                  <a:lnTo>
                    <a:pt x="3277" y="3387"/>
                  </a:lnTo>
                  <a:lnTo>
                    <a:pt x="3084" y="3774"/>
                  </a:lnTo>
                  <a:lnTo>
                    <a:pt x="2891" y="4160"/>
                  </a:lnTo>
                  <a:lnTo>
                    <a:pt x="2704" y="4584"/>
                  </a:lnTo>
                  <a:lnTo>
                    <a:pt x="2524" y="5025"/>
                  </a:lnTo>
                  <a:lnTo>
                    <a:pt x="2344" y="5485"/>
                  </a:lnTo>
                  <a:lnTo>
                    <a:pt x="2170" y="5964"/>
                  </a:lnTo>
                  <a:lnTo>
                    <a:pt x="2003" y="6479"/>
                  </a:lnTo>
                  <a:lnTo>
                    <a:pt x="1835" y="6995"/>
                  </a:lnTo>
                  <a:lnTo>
                    <a:pt x="1674" y="7547"/>
                  </a:lnTo>
                  <a:lnTo>
                    <a:pt x="1520" y="8117"/>
                  </a:lnTo>
                  <a:lnTo>
                    <a:pt x="1372" y="8706"/>
                  </a:lnTo>
                  <a:lnTo>
                    <a:pt x="1224" y="9314"/>
                  </a:lnTo>
                  <a:lnTo>
                    <a:pt x="1088" y="9940"/>
                  </a:lnTo>
                  <a:lnTo>
                    <a:pt x="960" y="10565"/>
                  </a:lnTo>
                  <a:lnTo>
                    <a:pt x="837" y="11191"/>
                  </a:lnTo>
                  <a:lnTo>
                    <a:pt x="728" y="11835"/>
                  </a:lnTo>
                  <a:lnTo>
                    <a:pt x="625" y="12480"/>
                  </a:lnTo>
                  <a:lnTo>
                    <a:pt x="528" y="13124"/>
                  </a:lnTo>
                  <a:lnTo>
                    <a:pt x="438" y="13786"/>
                  </a:lnTo>
                  <a:lnTo>
                    <a:pt x="361" y="14431"/>
                  </a:lnTo>
                  <a:lnTo>
                    <a:pt x="290" y="15093"/>
                  </a:lnTo>
                  <a:lnTo>
                    <a:pt x="226" y="15756"/>
                  </a:lnTo>
                  <a:lnTo>
                    <a:pt x="168" y="16418"/>
                  </a:lnTo>
                  <a:lnTo>
                    <a:pt x="123" y="17100"/>
                  </a:lnTo>
                  <a:lnTo>
                    <a:pt x="84" y="17762"/>
                  </a:lnTo>
                  <a:lnTo>
                    <a:pt x="52" y="18425"/>
                  </a:lnTo>
                  <a:lnTo>
                    <a:pt x="26" y="19087"/>
                  </a:lnTo>
                  <a:lnTo>
                    <a:pt x="7" y="19768"/>
                  </a:lnTo>
                  <a:lnTo>
                    <a:pt x="0" y="20431"/>
                  </a:lnTo>
                  <a:lnTo>
                    <a:pt x="0" y="21094"/>
                  </a:lnTo>
                  <a:lnTo>
                    <a:pt x="7" y="21756"/>
                  </a:lnTo>
                  <a:lnTo>
                    <a:pt x="20" y="22419"/>
                  </a:lnTo>
                  <a:lnTo>
                    <a:pt x="39" y="23063"/>
                  </a:lnTo>
                  <a:lnTo>
                    <a:pt x="65" y="23726"/>
                  </a:lnTo>
                  <a:lnTo>
                    <a:pt x="97" y="24370"/>
                  </a:lnTo>
                  <a:lnTo>
                    <a:pt x="142" y="25014"/>
                  </a:lnTo>
                  <a:lnTo>
                    <a:pt x="187" y="25658"/>
                  </a:lnTo>
                  <a:lnTo>
                    <a:pt x="245" y="26302"/>
                  </a:lnTo>
                  <a:lnTo>
                    <a:pt x="303" y="26928"/>
                  </a:lnTo>
                  <a:lnTo>
                    <a:pt x="374" y="27554"/>
                  </a:lnTo>
                  <a:lnTo>
                    <a:pt x="451" y="28161"/>
                  </a:lnTo>
                  <a:lnTo>
                    <a:pt x="528" y="28769"/>
                  </a:lnTo>
                  <a:lnTo>
                    <a:pt x="618" y="29376"/>
                  </a:lnTo>
                  <a:lnTo>
                    <a:pt x="715" y="29965"/>
                  </a:lnTo>
                  <a:lnTo>
                    <a:pt x="818" y="30536"/>
                  </a:lnTo>
                  <a:lnTo>
                    <a:pt x="921" y="31106"/>
                  </a:lnTo>
                  <a:lnTo>
                    <a:pt x="1037" y="31677"/>
                  </a:lnTo>
                  <a:lnTo>
                    <a:pt x="1159" y="32229"/>
                  </a:lnTo>
                  <a:lnTo>
                    <a:pt x="1288" y="32763"/>
                  </a:lnTo>
                  <a:lnTo>
                    <a:pt x="1417" y="33297"/>
                  </a:lnTo>
                  <a:lnTo>
                    <a:pt x="1558" y="33812"/>
                  </a:lnTo>
                  <a:lnTo>
                    <a:pt x="1700" y="34327"/>
                  </a:lnTo>
                  <a:lnTo>
                    <a:pt x="1855" y="34806"/>
                  </a:lnTo>
                  <a:lnTo>
                    <a:pt x="2009" y="35284"/>
                  </a:lnTo>
                  <a:lnTo>
                    <a:pt x="2170" y="35745"/>
                  </a:lnTo>
                  <a:lnTo>
                    <a:pt x="2337" y="36205"/>
                  </a:lnTo>
                  <a:lnTo>
                    <a:pt x="2511" y="36628"/>
                  </a:lnTo>
                  <a:lnTo>
                    <a:pt x="2691" y="37051"/>
                  </a:lnTo>
                  <a:lnTo>
                    <a:pt x="2878" y="37456"/>
                  </a:lnTo>
                  <a:lnTo>
                    <a:pt x="3065" y="37843"/>
                  </a:lnTo>
                  <a:lnTo>
                    <a:pt x="3264" y="38211"/>
                  </a:lnTo>
                  <a:lnTo>
                    <a:pt x="3464" y="38561"/>
                  </a:lnTo>
                  <a:lnTo>
                    <a:pt x="3670" y="38892"/>
                  </a:lnTo>
                  <a:lnTo>
                    <a:pt x="3876" y="39205"/>
                  </a:lnTo>
                  <a:lnTo>
                    <a:pt x="4095" y="39499"/>
                  </a:lnTo>
                  <a:lnTo>
                    <a:pt x="4314" y="39775"/>
                  </a:lnTo>
                  <a:lnTo>
                    <a:pt x="4546" y="40015"/>
                  </a:lnTo>
                  <a:lnTo>
                    <a:pt x="4771" y="40254"/>
                  </a:lnTo>
                  <a:lnTo>
                    <a:pt x="5009" y="40475"/>
                  </a:lnTo>
                  <a:lnTo>
                    <a:pt x="5247" y="40659"/>
                  </a:lnTo>
                  <a:lnTo>
                    <a:pt x="5498" y="40825"/>
                  </a:lnTo>
                  <a:lnTo>
                    <a:pt x="5743" y="40972"/>
                  </a:lnTo>
                  <a:lnTo>
                    <a:pt x="6000" y="41101"/>
                  </a:lnTo>
                  <a:lnTo>
                    <a:pt x="6258" y="41193"/>
                  </a:lnTo>
                  <a:lnTo>
                    <a:pt x="6522" y="41266"/>
                  </a:lnTo>
                  <a:lnTo>
                    <a:pt x="6747" y="41303"/>
                  </a:lnTo>
                  <a:lnTo>
                    <a:pt x="6973" y="41340"/>
                  </a:lnTo>
                  <a:lnTo>
                    <a:pt x="7198" y="41322"/>
                  </a:lnTo>
                  <a:lnTo>
                    <a:pt x="7423" y="41285"/>
                  </a:lnTo>
                  <a:lnTo>
                    <a:pt x="7642" y="41230"/>
                  </a:lnTo>
                  <a:lnTo>
                    <a:pt x="7867" y="41137"/>
                  </a:lnTo>
                  <a:lnTo>
                    <a:pt x="8086" y="41027"/>
                  </a:lnTo>
                  <a:lnTo>
                    <a:pt x="8305" y="40898"/>
                  </a:lnTo>
                  <a:lnTo>
                    <a:pt x="8524" y="40733"/>
                  </a:lnTo>
                  <a:lnTo>
                    <a:pt x="8743" y="40567"/>
                  </a:lnTo>
                  <a:lnTo>
                    <a:pt x="8955" y="40364"/>
                  </a:lnTo>
                  <a:lnTo>
                    <a:pt x="9168" y="40144"/>
                  </a:lnTo>
                  <a:lnTo>
                    <a:pt x="9374" y="39886"/>
                  </a:lnTo>
                  <a:lnTo>
                    <a:pt x="9580" y="39628"/>
                  </a:lnTo>
                  <a:lnTo>
                    <a:pt x="9786" y="39352"/>
                  </a:lnTo>
                  <a:lnTo>
                    <a:pt x="9985" y="39058"/>
                  </a:lnTo>
                  <a:lnTo>
                    <a:pt x="10166" y="38855"/>
                  </a:lnTo>
                  <a:lnTo>
                    <a:pt x="10346" y="38653"/>
                  </a:lnTo>
                  <a:lnTo>
                    <a:pt x="10520" y="38432"/>
                  </a:lnTo>
                  <a:lnTo>
                    <a:pt x="10700" y="38193"/>
                  </a:lnTo>
                  <a:lnTo>
                    <a:pt x="10867" y="37953"/>
                  </a:lnTo>
                  <a:lnTo>
                    <a:pt x="11041" y="37696"/>
                  </a:lnTo>
                  <a:lnTo>
                    <a:pt x="11209" y="37420"/>
                  </a:lnTo>
                  <a:lnTo>
                    <a:pt x="11370" y="37143"/>
                  </a:lnTo>
                  <a:lnTo>
                    <a:pt x="11537" y="36867"/>
                  </a:lnTo>
                  <a:lnTo>
                    <a:pt x="11691" y="36554"/>
                  </a:lnTo>
                  <a:lnTo>
                    <a:pt x="11852" y="36260"/>
                  </a:lnTo>
                  <a:lnTo>
                    <a:pt x="12000" y="35929"/>
                  </a:lnTo>
                  <a:lnTo>
                    <a:pt x="12155" y="35616"/>
                  </a:lnTo>
                  <a:lnTo>
                    <a:pt x="12303" y="35266"/>
                  </a:lnTo>
                  <a:lnTo>
                    <a:pt x="12445" y="34916"/>
                  </a:lnTo>
                  <a:lnTo>
                    <a:pt x="12586" y="34567"/>
                  </a:lnTo>
                  <a:lnTo>
                    <a:pt x="12728" y="34198"/>
                  </a:lnTo>
                  <a:lnTo>
                    <a:pt x="12857" y="33830"/>
                  </a:lnTo>
                  <a:lnTo>
                    <a:pt x="12992" y="33444"/>
                  </a:lnTo>
                  <a:lnTo>
                    <a:pt x="13121" y="33057"/>
                  </a:lnTo>
                  <a:lnTo>
                    <a:pt x="13243" y="32652"/>
                  </a:lnTo>
                  <a:lnTo>
                    <a:pt x="13359" y="32247"/>
                  </a:lnTo>
                  <a:lnTo>
                    <a:pt x="13481" y="31843"/>
                  </a:lnTo>
                  <a:lnTo>
                    <a:pt x="13591" y="31419"/>
                  </a:lnTo>
                  <a:lnTo>
                    <a:pt x="13700" y="30996"/>
                  </a:lnTo>
                  <a:lnTo>
                    <a:pt x="13803" y="30554"/>
                  </a:lnTo>
                  <a:lnTo>
                    <a:pt x="13906" y="30112"/>
                  </a:lnTo>
                  <a:lnTo>
                    <a:pt x="14003" y="29671"/>
                  </a:lnTo>
                  <a:lnTo>
                    <a:pt x="14093" y="29211"/>
                  </a:lnTo>
                  <a:lnTo>
                    <a:pt x="14183" y="28750"/>
                  </a:lnTo>
                  <a:lnTo>
                    <a:pt x="14260" y="28290"/>
                  </a:lnTo>
                  <a:lnTo>
                    <a:pt x="14344" y="27812"/>
                  </a:lnTo>
                  <a:lnTo>
                    <a:pt x="14415" y="27333"/>
                  </a:lnTo>
                  <a:lnTo>
                    <a:pt x="14485" y="26855"/>
                  </a:lnTo>
                  <a:lnTo>
                    <a:pt x="14550" y="26376"/>
                  </a:lnTo>
                  <a:lnTo>
                    <a:pt x="14608" y="25879"/>
                  </a:lnTo>
                  <a:lnTo>
                    <a:pt x="14666" y="25382"/>
                  </a:lnTo>
                  <a:lnTo>
                    <a:pt x="14717" y="24885"/>
                  </a:lnTo>
                  <a:lnTo>
                    <a:pt x="14762" y="24370"/>
                  </a:lnTo>
                  <a:lnTo>
                    <a:pt x="14801" y="23854"/>
                  </a:lnTo>
                  <a:lnTo>
                    <a:pt x="14833" y="23357"/>
                  </a:lnTo>
                  <a:lnTo>
                    <a:pt x="14865" y="22824"/>
                  </a:lnTo>
                  <a:lnTo>
                    <a:pt x="14891" y="22308"/>
                  </a:lnTo>
                  <a:lnTo>
                    <a:pt x="14910" y="21793"/>
                  </a:lnTo>
                  <a:lnTo>
                    <a:pt x="14923" y="21259"/>
                  </a:lnTo>
                  <a:lnTo>
                    <a:pt x="14930" y="20725"/>
                  </a:lnTo>
                  <a:lnTo>
                    <a:pt x="14930" y="20210"/>
                  </a:lnTo>
                  <a:lnTo>
                    <a:pt x="14930" y="19676"/>
                  </a:lnTo>
                  <a:lnTo>
                    <a:pt x="14917" y="19124"/>
                  </a:lnTo>
                  <a:lnTo>
                    <a:pt x="14904" y="18590"/>
                  </a:lnTo>
                  <a:lnTo>
                    <a:pt x="14878" y="18057"/>
                  </a:lnTo>
                  <a:lnTo>
                    <a:pt x="14852" y="17523"/>
                  </a:lnTo>
                  <a:lnTo>
                    <a:pt x="14820" y="16971"/>
                  </a:lnTo>
                  <a:lnTo>
                    <a:pt x="14782" y="16437"/>
                  </a:lnTo>
                  <a:lnTo>
                    <a:pt x="14730" y="15885"/>
                  </a:lnTo>
                  <a:lnTo>
                    <a:pt x="14679" y="15333"/>
                  </a:lnTo>
                  <a:lnTo>
                    <a:pt x="14621" y="14799"/>
                  </a:lnTo>
                  <a:lnTo>
                    <a:pt x="14556" y="14247"/>
                  </a:lnTo>
                  <a:lnTo>
                    <a:pt x="14485" y="13713"/>
                  </a:lnTo>
                  <a:lnTo>
                    <a:pt x="14402" y="13161"/>
                  </a:lnTo>
                  <a:lnTo>
                    <a:pt x="14318" y="12627"/>
                  </a:lnTo>
                  <a:lnTo>
                    <a:pt x="14228" y="12075"/>
                  </a:lnTo>
                  <a:lnTo>
                    <a:pt x="14125" y="11541"/>
                  </a:lnTo>
                  <a:lnTo>
                    <a:pt x="14022" y="10989"/>
                  </a:lnTo>
                  <a:lnTo>
                    <a:pt x="13887" y="10381"/>
                  </a:lnTo>
                  <a:lnTo>
                    <a:pt x="13752" y="9774"/>
                  </a:lnTo>
                  <a:lnTo>
                    <a:pt x="13610" y="9185"/>
                  </a:lnTo>
                  <a:lnTo>
                    <a:pt x="13462" y="8633"/>
                  </a:lnTo>
                  <a:lnTo>
                    <a:pt x="13314" y="8081"/>
                  </a:lnTo>
                  <a:lnTo>
                    <a:pt x="13153" y="7547"/>
                  </a:lnTo>
                  <a:lnTo>
                    <a:pt x="12992" y="7032"/>
                  </a:lnTo>
                  <a:lnTo>
                    <a:pt x="12824" y="6535"/>
                  </a:lnTo>
                  <a:lnTo>
                    <a:pt x="12651" y="6056"/>
                  </a:lnTo>
                  <a:lnTo>
                    <a:pt x="12477" y="5596"/>
                  </a:lnTo>
                  <a:lnTo>
                    <a:pt x="12297" y="5154"/>
                  </a:lnTo>
                  <a:lnTo>
                    <a:pt x="12110" y="4731"/>
                  </a:lnTo>
                  <a:lnTo>
                    <a:pt x="11923" y="4326"/>
                  </a:lnTo>
                  <a:lnTo>
                    <a:pt x="11730" y="3939"/>
                  </a:lnTo>
                  <a:lnTo>
                    <a:pt x="11537" y="3571"/>
                  </a:lnTo>
                  <a:lnTo>
                    <a:pt x="11337" y="3203"/>
                  </a:lnTo>
                  <a:lnTo>
                    <a:pt x="11138" y="2872"/>
                  </a:lnTo>
                  <a:lnTo>
                    <a:pt x="10932" y="2559"/>
                  </a:lnTo>
                  <a:lnTo>
                    <a:pt x="10726" y="2264"/>
                  </a:lnTo>
                  <a:lnTo>
                    <a:pt x="10513" y="1988"/>
                  </a:lnTo>
                  <a:lnTo>
                    <a:pt x="10301" y="1712"/>
                  </a:lnTo>
                  <a:lnTo>
                    <a:pt x="10088" y="1473"/>
                  </a:lnTo>
                  <a:lnTo>
                    <a:pt x="9870" y="1252"/>
                  </a:lnTo>
                  <a:lnTo>
                    <a:pt x="9651" y="1031"/>
                  </a:lnTo>
                  <a:lnTo>
                    <a:pt x="9432" y="847"/>
                  </a:lnTo>
                  <a:lnTo>
                    <a:pt x="9213" y="682"/>
                  </a:lnTo>
                  <a:lnTo>
                    <a:pt x="8988" y="534"/>
                  </a:lnTo>
                  <a:lnTo>
                    <a:pt x="8762" y="405"/>
                  </a:lnTo>
                  <a:lnTo>
                    <a:pt x="8537" y="277"/>
                  </a:lnTo>
                  <a:lnTo>
                    <a:pt x="8312" y="185"/>
                  </a:lnTo>
                  <a:lnTo>
                    <a:pt x="8086" y="111"/>
                  </a:lnTo>
                  <a:lnTo>
                    <a:pt x="7855" y="56"/>
                  </a:lnTo>
                  <a:lnTo>
                    <a:pt x="7629" y="19"/>
                  </a:lnTo>
                  <a:lnTo>
                    <a:pt x="739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13900" y="-7153650"/>
              <a:ext cx="252850" cy="2738800"/>
            </a:xfrm>
            <a:custGeom>
              <a:avLst/>
              <a:gdLst/>
              <a:ahLst/>
              <a:cxnLst/>
              <a:rect l="l" t="t" r="r" b="b"/>
              <a:pathLst>
                <a:path w="10114" h="109552" extrusionOk="0">
                  <a:moveTo>
                    <a:pt x="0" y="0"/>
                  </a:moveTo>
                  <a:lnTo>
                    <a:pt x="84" y="2577"/>
                  </a:lnTo>
                  <a:lnTo>
                    <a:pt x="167" y="5154"/>
                  </a:lnTo>
                  <a:lnTo>
                    <a:pt x="238" y="7731"/>
                  </a:lnTo>
                  <a:lnTo>
                    <a:pt x="309" y="10308"/>
                  </a:lnTo>
                  <a:lnTo>
                    <a:pt x="380" y="12903"/>
                  </a:lnTo>
                  <a:lnTo>
                    <a:pt x="444" y="15480"/>
                  </a:lnTo>
                  <a:lnTo>
                    <a:pt x="502" y="18075"/>
                  </a:lnTo>
                  <a:lnTo>
                    <a:pt x="554" y="20652"/>
                  </a:lnTo>
                  <a:lnTo>
                    <a:pt x="657" y="25842"/>
                  </a:lnTo>
                  <a:lnTo>
                    <a:pt x="740" y="31014"/>
                  </a:lnTo>
                  <a:lnTo>
                    <a:pt x="811" y="36186"/>
                  </a:lnTo>
                  <a:lnTo>
                    <a:pt x="869" y="41377"/>
                  </a:lnTo>
                  <a:lnTo>
                    <a:pt x="914" y="46549"/>
                  </a:lnTo>
                  <a:lnTo>
                    <a:pt x="946" y="51721"/>
                  </a:lnTo>
                  <a:lnTo>
                    <a:pt x="966" y="56893"/>
                  </a:lnTo>
                  <a:lnTo>
                    <a:pt x="979" y="62046"/>
                  </a:lnTo>
                  <a:lnTo>
                    <a:pt x="979" y="67218"/>
                  </a:lnTo>
                  <a:lnTo>
                    <a:pt x="966" y="72353"/>
                  </a:lnTo>
                  <a:lnTo>
                    <a:pt x="946" y="77507"/>
                  </a:lnTo>
                  <a:lnTo>
                    <a:pt x="921" y="82624"/>
                  </a:lnTo>
                  <a:lnTo>
                    <a:pt x="895" y="85919"/>
                  </a:lnTo>
                  <a:lnTo>
                    <a:pt x="863" y="89250"/>
                  </a:lnTo>
                  <a:lnTo>
                    <a:pt x="824" y="92600"/>
                  </a:lnTo>
                  <a:lnTo>
                    <a:pt x="773" y="95968"/>
                  </a:lnTo>
                  <a:lnTo>
                    <a:pt x="708" y="99355"/>
                  </a:lnTo>
                  <a:lnTo>
                    <a:pt x="631" y="102741"/>
                  </a:lnTo>
                  <a:lnTo>
                    <a:pt x="586" y="104435"/>
                  </a:lnTo>
                  <a:lnTo>
                    <a:pt x="541" y="106147"/>
                  </a:lnTo>
                  <a:lnTo>
                    <a:pt x="489" y="107840"/>
                  </a:lnTo>
                  <a:lnTo>
                    <a:pt x="431" y="109552"/>
                  </a:lnTo>
                  <a:lnTo>
                    <a:pt x="721" y="109441"/>
                  </a:lnTo>
                  <a:lnTo>
                    <a:pt x="1011" y="109331"/>
                  </a:lnTo>
                  <a:lnTo>
                    <a:pt x="1300" y="109239"/>
                  </a:lnTo>
                  <a:lnTo>
                    <a:pt x="1584" y="109165"/>
                  </a:lnTo>
                  <a:lnTo>
                    <a:pt x="1873" y="109110"/>
                  </a:lnTo>
                  <a:lnTo>
                    <a:pt x="2163" y="109055"/>
                  </a:lnTo>
                  <a:lnTo>
                    <a:pt x="2446" y="109036"/>
                  </a:lnTo>
                  <a:lnTo>
                    <a:pt x="2736" y="109018"/>
                  </a:lnTo>
                  <a:lnTo>
                    <a:pt x="3019" y="109018"/>
                  </a:lnTo>
                  <a:lnTo>
                    <a:pt x="3309" y="109036"/>
                  </a:lnTo>
                  <a:lnTo>
                    <a:pt x="3599" y="109055"/>
                  </a:lnTo>
                  <a:lnTo>
                    <a:pt x="3882" y="109110"/>
                  </a:lnTo>
                  <a:lnTo>
                    <a:pt x="4172" y="109183"/>
                  </a:lnTo>
                  <a:lnTo>
                    <a:pt x="4461" y="109257"/>
                  </a:lnTo>
                  <a:lnTo>
                    <a:pt x="4751" y="109349"/>
                  </a:lnTo>
                  <a:lnTo>
                    <a:pt x="5041" y="109460"/>
                  </a:lnTo>
                  <a:lnTo>
                    <a:pt x="5337" y="108760"/>
                  </a:lnTo>
                  <a:lnTo>
                    <a:pt x="5620" y="108042"/>
                  </a:lnTo>
                  <a:lnTo>
                    <a:pt x="5897" y="107324"/>
                  </a:lnTo>
                  <a:lnTo>
                    <a:pt x="6161" y="106588"/>
                  </a:lnTo>
                  <a:lnTo>
                    <a:pt x="6418" y="105852"/>
                  </a:lnTo>
                  <a:lnTo>
                    <a:pt x="6670" y="105097"/>
                  </a:lnTo>
                  <a:lnTo>
                    <a:pt x="6901" y="104343"/>
                  </a:lnTo>
                  <a:lnTo>
                    <a:pt x="7133" y="103551"/>
                  </a:lnTo>
                  <a:lnTo>
                    <a:pt x="7346" y="102778"/>
                  </a:lnTo>
                  <a:lnTo>
                    <a:pt x="7558" y="101987"/>
                  </a:lnTo>
                  <a:lnTo>
                    <a:pt x="7751" y="101177"/>
                  </a:lnTo>
                  <a:lnTo>
                    <a:pt x="7944" y="100367"/>
                  </a:lnTo>
                  <a:lnTo>
                    <a:pt x="8118" y="99539"/>
                  </a:lnTo>
                  <a:lnTo>
                    <a:pt x="8285" y="98711"/>
                  </a:lnTo>
                  <a:lnTo>
                    <a:pt x="8446" y="97864"/>
                  </a:lnTo>
                  <a:lnTo>
                    <a:pt x="8594" y="97017"/>
                  </a:lnTo>
                  <a:lnTo>
                    <a:pt x="8736" y="96152"/>
                  </a:lnTo>
                  <a:lnTo>
                    <a:pt x="8865" y="95269"/>
                  </a:lnTo>
                  <a:lnTo>
                    <a:pt x="8981" y="94385"/>
                  </a:lnTo>
                  <a:lnTo>
                    <a:pt x="9090" y="93502"/>
                  </a:lnTo>
                  <a:lnTo>
                    <a:pt x="9187" y="92581"/>
                  </a:lnTo>
                  <a:lnTo>
                    <a:pt x="9277" y="91680"/>
                  </a:lnTo>
                  <a:lnTo>
                    <a:pt x="9354" y="90741"/>
                  </a:lnTo>
                  <a:lnTo>
                    <a:pt x="9425" y="89821"/>
                  </a:lnTo>
                  <a:lnTo>
                    <a:pt x="9483" y="88863"/>
                  </a:lnTo>
                  <a:lnTo>
                    <a:pt x="9534" y="87906"/>
                  </a:lnTo>
                  <a:lnTo>
                    <a:pt x="9573" y="86949"/>
                  </a:lnTo>
                  <a:lnTo>
                    <a:pt x="9599" y="85974"/>
                  </a:lnTo>
                  <a:lnTo>
                    <a:pt x="9618" y="84998"/>
                  </a:lnTo>
                  <a:lnTo>
                    <a:pt x="9631" y="84004"/>
                  </a:lnTo>
                  <a:lnTo>
                    <a:pt x="9631" y="82992"/>
                  </a:lnTo>
                  <a:lnTo>
                    <a:pt x="9618" y="81980"/>
                  </a:lnTo>
                  <a:lnTo>
                    <a:pt x="9695" y="80360"/>
                  </a:lnTo>
                  <a:lnTo>
                    <a:pt x="9760" y="78703"/>
                  </a:lnTo>
                  <a:lnTo>
                    <a:pt x="9811" y="77047"/>
                  </a:lnTo>
                  <a:lnTo>
                    <a:pt x="9856" y="75372"/>
                  </a:lnTo>
                  <a:lnTo>
                    <a:pt x="9895" y="73697"/>
                  </a:lnTo>
                  <a:lnTo>
                    <a:pt x="9927" y="72004"/>
                  </a:lnTo>
                  <a:lnTo>
                    <a:pt x="9953" y="70292"/>
                  </a:lnTo>
                  <a:lnTo>
                    <a:pt x="9966" y="68599"/>
                  </a:lnTo>
                  <a:lnTo>
                    <a:pt x="9985" y="66887"/>
                  </a:lnTo>
                  <a:lnTo>
                    <a:pt x="9991" y="65194"/>
                  </a:lnTo>
                  <a:lnTo>
                    <a:pt x="10004" y="61825"/>
                  </a:lnTo>
                  <a:lnTo>
                    <a:pt x="10017" y="55218"/>
                  </a:lnTo>
                  <a:lnTo>
                    <a:pt x="10024" y="53635"/>
                  </a:lnTo>
                  <a:lnTo>
                    <a:pt x="10030" y="52015"/>
                  </a:lnTo>
                  <a:lnTo>
                    <a:pt x="10062" y="48684"/>
                  </a:lnTo>
                  <a:lnTo>
                    <a:pt x="10094" y="45297"/>
                  </a:lnTo>
                  <a:lnTo>
                    <a:pt x="10107" y="43567"/>
                  </a:lnTo>
                  <a:lnTo>
                    <a:pt x="10114" y="41837"/>
                  </a:lnTo>
                  <a:lnTo>
                    <a:pt x="10107" y="40125"/>
                  </a:lnTo>
                  <a:lnTo>
                    <a:pt x="10101" y="38395"/>
                  </a:lnTo>
                  <a:lnTo>
                    <a:pt x="10075" y="36683"/>
                  </a:lnTo>
                  <a:lnTo>
                    <a:pt x="10043" y="34990"/>
                  </a:lnTo>
                  <a:lnTo>
                    <a:pt x="10017" y="34161"/>
                  </a:lnTo>
                  <a:lnTo>
                    <a:pt x="9991" y="33315"/>
                  </a:lnTo>
                  <a:lnTo>
                    <a:pt x="9959" y="32487"/>
                  </a:lnTo>
                  <a:lnTo>
                    <a:pt x="9927" y="31677"/>
                  </a:lnTo>
                  <a:lnTo>
                    <a:pt x="9882" y="30848"/>
                  </a:lnTo>
                  <a:lnTo>
                    <a:pt x="9837" y="30057"/>
                  </a:lnTo>
                  <a:lnTo>
                    <a:pt x="9785" y="29247"/>
                  </a:lnTo>
                  <a:lnTo>
                    <a:pt x="9734" y="28474"/>
                  </a:lnTo>
                  <a:lnTo>
                    <a:pt x="9676" y="27701"/>
                  </a:lnTo>
                  <a:lnTo>
                    <a:pt x="9612" y="26946"/>
                  </a:lnTo>
                  <a:lnTo>
                    <a:pt x="9547" y="26210"/>
                  </a:lnTo>
                  <a:lnTo>
                    <a:pt x="9476" y="25474"/>
                  </a:lnTo>
                  <a:lnTo>
                    <a:pt x="9406" y="24756"/>
                  </a:lnTo>
                  <a:lnTo>
                    <a:pt x="9328" y="24057"/>
                  </a:lnTo>
                  <a:lnTo>
                    <a:pt x="9251" y="23357"/>
                  </a:lnTo>
                  <a:lnTo>
                    <a:pt x="9167" y="22676"/>
                  </a:lnTo>
                  <a:lnTo>
                    <a:pt x="9084" y="21995"/>
                  </a:lnTo>
                  <a:lnTo>
                    <a:pt x="8994" y="21314"/>
                  </a:lnTo>
                  <a:lnTo>
                    <a:pt x="8903" y="20670"/>
                  </a:lnTo>
                  <a:lnTo>
                    <a:pt x="8807" y="20026"/>
                  </a:lnTo>
                  <a:lnTo>
                    <a:pt x="8710" y="19382"/>
                  </a:lnTo>
                  <a:lnTo>
                    <a:pt x="8614" y="18756"/>
                  </a:lnTo>
                  <a:lnTo>
                    <a:pt x="8511" y="18148"/>
                  </a:lnTo>
                  <a:lnTo>
                    <a:pt x="8401" y="17541"/>
                  </a:lnTo>
                  <a:lnTo>
                    <a:pt x="8292" y="16952"/>
                  </a:lnTo>
                  <a:lnTo>
                    <a:pt x="8176" y="16363"/>
                  </a:lnTo>
                  <a:lnTo>
                    <a:pt x="8067" y="15792"/>
                  </a:lnTo>
                  <a:lnTo>
                    <a:pt x="7944" y="15222"/>
                  </a:lnTo>
                  <a:lnTo>
                    <a:pt x="7822" y="14670"/>
                  </a:lnTo>
                  <a:lnTo>
                    <a:pt x="7700" y="14118"/>
                  </a:lnTo>
                  <a:lnTo>
                    <a:pt x="7571" y="13584"/>
                  </a:lnTo>
                  <a:lnTo>
                    <a:pt x="7442" y="13068"/>
                  </a:lnTo>
                  <a:lnTo>
                    <a:pt x="7307" y="12553"/>
                  </a:lnTo>
                  <a:lnTo>
                    <a:pt x="7172" y="12038"/>
                  </a:lnTo>
                  <a:lnTo>
                    <a:pt x="7030" y="11559"/>
                  </a:lnTo>
                  <a:lnTo>
                    <a:pt x="6888" y="11062"/>
                  </a:lnTo>
                  <a:lnTo>
                    <a:pt x="6747" y="10584"/>
                  </a:lnTo>
                  <a:lnTo>
                    <a:pt x="6599" y="10123"/>
                  </a:lnTo>
                  <a:lnTo>
                    <a:pt x="6451" y="9663"/>
                  </a:lnTo>
                  <a:lnTo>
                    <a:pt x="6296" y="9222"/>
                  </a:lnTo>
                  <a:lnTo>
                    <a:pt x="6142" y="8798"/>
                  </a:lnTo>
                  <a:lnTo>
                    <a:pt x="5981" y="8375"/>
                  </a:lnTo>
                  <a:lnTo>
                    <a:pt x="5820" y="7952"/>
                  </a:lnTo>
                  <a:lnTo>
                    <a:pt x="5652" y="7547"/>
                  </a:lnTo>
                  <a:lnTo>
                    <a:pt x="5485" y="7142"/>
                  </a:lnTo>
                  <a:lnTo>
                    <a:pt x="5318" y="6755"/>
                  </a:lnTo>
                  <a:lnTo>
                    <a:pt x="5144" y="6387"/>
                  </a:lnTo>
                  <a:lnTo>
                    <a:pt x="4970" y="6019"/>
                  </a:lnTo>
                  <a:lnTo>
                    <a:pt x="4790" y="5651"/>
                  </a:lnTo>
                  <a:lnTo>
                    <a:pt x="4609" y="5301"/>
                  </a:lnTo>
                  <a:lnTo>
                    <a:pt x="4429" y="4970"/>
                  </a:lnTo>
                  <a:lnTo>
                    <a:pt x="4243" y="4639"/>
                  </a:lnTo>
                  <a:lnTo>
                    <a:pt x="4056" y="4326"/>
                  </a:lnTo>
                  <a:lnTo>
                    <a:pt x="3863" y="4013"/>
                  </a:lnTo>
                  <a:lnTo>
                    <a:pt x="3670" y="3700"/>
                  </a:lnTo>
                  <a:lnTo>
                    <a:pt x="3476" y="3424"/>
                  </a:lnTo>
                  <a:lnTo>
                    <a:pt x="3277" y="3129"/>
                  </a:lnTo>
                  <a:lnTo>
                    <a:pt x="3077" y="2853"/>
                  </a:lnTo>
                  <a:lnTo>
                    <a:pt x="2871" y="2596"/>
                  </a:lnTo>
                  <a:lnTo>
                    <a:pt x="2665" y="2338"/>
                  </a:lnTo>
                  <a:lnTo>
                    <a:pt x="2459" y="2099"/>
                  </a:lnTo>
                  <a:lnTo>
                    <a:pt x="2247" y="1859"/>
                  </a:lnTo>
                  <a:lnTo>
                    <a:pt x="1815" y="1418"/>
                  </a:lnTo>
                  <a:lnTo>
                    <a:pt x="1378" y="1013"/>
                  </a:lnTo>
                  <a:lnTo>
                    <a:pt x="927" y="626"/>
                  </a:lnTo>
                  <a:lnTo>
                    <a:pt x="470" y="2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8275" y="-14153375"/>
              <a:ext cx="423625" cy="2554750"/>
            </a:xfrm>
            <a:custGeom>
              <a:avLst/>
              <a:gdLst/>
              <a:ahLst/>
              <a:cxnLst/>
              <a:rect l="l" t="t" r="r" b="b"/>
              <a:pathLst>
                <a:path w="16945" h="102190" extrusionOk="0">
                  <a:moveTo>
                    <a:pt x="1236" y="0"/>
                  </a:moveTo>
                  <a:lnTo>
                    <a:pt x="1307" y="6369"/>
                  </a:lnTo>
                  <a:lnTo>
                    <a:pt x="1378" y="12756"/>
                  </a:lnTo>
                  <a:lnTo>
                    <a:pt x="1442" y="19179"/>
                  </a:lnTo>
                  <a:lnTo>
                    <a:pt x="1500" y="25621"/>
                  </a:lnTo>
                  <a:lnTo>
                    <a:pt x="1519" y="28861"/>
                  </a:lnTo>
                  <a:lnTo>
                    <a:pt x="1539" y="32082"/>
                  </a:lnTo>
                  <a:lnTo>
                    <a:pt x="1552" y="35303"/>
                  </a:lnTo>
                  <a:lnTo>
                    <a:pt x="1565" y="38542"/>
                  </a:lnTo>
                  <a:lnTo>
                    <a:pt x="1565" y="41781"/>
                  </a:lnTo>
                  <a:lnTo>
                    <a:pt x="1565" y="45002"/>
                  </a:lnTo>
                  <a:lnTo>
                    <a:pt x="1558" y="48223"/>
                  </a:lnTo>
                  <a:lnTo>
                    <a:pt x="1539" y="51463"/>
                  </a:lnTo>
                  <a:lnTo>
                    <a:pt x="1519" y="54684"/>
                  </a:lnTo>
                  <a:lnTo>
                    <a:pt x="1487" y="57905"/>
                  </a:lnTo>
                  <a:lnTo>
                    <a:pt x="1449" y="61126"/>
                  </a:lnTo>
                  <a:lnTo>
                    <a:pt x="1404" y="64329"/>
                  </a:lnTo>
                  <a:lnTo>
                    <a:pt x="1346" y="67531"/>
                  </a:lnTo>
                  <a:lnTo>
                    <a:pt x="1281" y="70734"/>
                  </a:lnTo>
                  <a:lnTo>
                    <a:pt x="1204" y="73918"/>
                  </a:lnTo>
                  <a:lnTo>
                    <a:pt x="1120" y="77102"/>
                  </a:lnTo>
                  <a:lnTo>
                    <a:pt x="1024" y="80286"/>
                  </a:lnTo>
                  <a:lnTo>
                    <a:pt x="914" y="83452"/>
                  </a:lnTo>
                  <a:lnTo>
                    <a:pt x="798" y="86600"/>
                  </a:lnTo>
                  <a:lnTo>
                    <a:pt x="663" y="89747"/>
                  </a:lnTo>
                  <a:lnTo>
                    <a:pt x="522" y="92876"/>
                  </a:lnTo>
                  <a:lnTo>
                    <a:pt x="361" y="95987"/>
                  </a:lnTo>
                  <a:lnTo>
                    <a:pt x="187" y="99097"/>
                  </a:lnTo>
                  <a:lnTo>
                    <a:pt x="0" y="102189"/>
                  </a:lnTo>
                  <a:lnTo>
                    <a:pt x="734" y="101398"/>
                  </a:lnTo>
                  <a:lnTo>
                    <a:pt x="1462" y="100625"/>
                  </a:lnTo>
                  <a:lnTo>
                    <a:pt x="2929" y="99097"/>
                  </a:lnTo>
                  <a:lnTo>
                    <a:pt x="3657" y="98324"/>
                  </a:lnTo>
                  <a:lnTo>
                    <a:pt x="4384" y="97551"/>
                  </a:lnTo>
                  <a:lnTo>
                    <a:pt x="5112" y="96760"/>
                  </a:lnTo>
                  <a:lnTo>
                    <a:pt x="5826" y="95950"/>
                  </a:lnTo>
                  <a:lnTo>
                    <a:pt x="6534" y="95103"/>
                  </a:lnTo>
                  <a:lnTo>
                    <a:pt x="7230" y="94256"/>
                  </a:lnTo>
                  <a:lnTo>
                    <a:pt x="7571" y="93815"/>
                  </a:lnTo>
                  <a:lnTo>
                    <a:pt x="7919" y="93355"/>
                  </a:lnTo>
                  <a:lnTo>
                    <a:pt x="8253" y="92894"/>
                  </a:lnTo>
                  <a:lnTo>
                    <a:pt x="8588" y="92434"/>
                  </a:lnTo>
                  <a:lnTo>
                    <a:pt x="8923" y="91956"/>
                  </a:lnTo>
                  <a:lnTo>
                    <a:pt x="9245" y="91459"/>
                  </a:lnTo>
                  <a:lnTo>
                    <a:pt x="9573" y="90962"/>
                  </a:lnTo>
                  <a:lnTo>
                    <a:pt x="9889" y="90446"/>
                  </a:lnTo>
                  <a:lnTo>
                    <a:pt x="10204" y="89913"/>
                  </a:lnTo>
                  <a:lnTo>
                    <a:pt x="10513" y="89379"/>
                  </a:lnTo>
                  <a:lnTo>
                    <a:pt x="10822" y="88827"/>
                  </a:lnTo>
                  <a:lnTo>
                    <a:pt x="11118" y="88256"/>
                  </a:lnTo>
                  <a:lnTo>
                    <a:pt x="11414" y="87667"/>
                  </a:lnTo>
                  <a:lnTo>
                    <a:pt x="11704" y="87078"/>
                  </a:lnTo>
                  <a:lnTo>
                    <a:pt x="11987" y="86452"/>
                  </a:lnTo>
                  <a:lnTo>
                    <a:pt x="12271" y="85827"/>
                  </a:lnTo>
                  <a:lnTo>
                    <a:pt x="12541" y="85182"/>
                  </a:lnTo>
                  <a:lnTo>
                    <a:pt x="12805" y="84520"/>
                  </a:lnTo>
                  <a:lnTo>
                    <a:pt x="13069" y="83820"/>
                  </a:lnTo>
                  <a:lnTo>
                    <a:pt x="13320" y="83121"/>
                  </a:lnTo>
                  <a:lnTo>
                    <a:pt x="13565" y="82403"/>
                  </a:lnTo>
                  <a:lnTo>
                    <a:pt x="13809" y="81648"/>
                  </a:lnTo>
                  <a:lnTo>
                    <a:pt x="14041" y="80894"/>
                  </a:lnTo>
                  <a:lnTo>
                    <a:pt x="14266" y="80102"/>
                  </a:lnTo>
                  <a:lnTo>
                    <a:pt x="14479" y="79292"/>
                  </a:lnTo>
                  <a:lnTo>
                    <a:pt x="14691" y="78464"/>
                  </a:lnTo>
                  <a:lnTo>
                    <a:pt x="14891" y="77618"/>
                  </a:lnTo>
                  <a:lnTo>
                    <a:pt x="15084" y="76734"/>
                  </a:lnTo>
                  <a:lnTo>
                    <a:pt x="15271" y="75832"/>
                  </a:lnTo>
                  <a:lnTo>
                    <a:pt x="15451" y="74912"/>
                  </a:lnTo>
                  <a:lnTo>
                    <a:pt x="15618" y="73955"/>
                  </a:lnTo>
                  <a:lnTo>
                    <a:pt x="15773" y="72979"/>
                  </a:lnTo>
                  <a:lnTo>
                    <a:pt x="15927" y="71967"/>
                  </a:lnTo>
                  <a:lnTo>
                    <a:pt x="16069" y="70936"/>
                  </a:lnTo>
                  <a:lnTo>
                    <a:pt x="16198" y="69869"/>
                  </a:lnTo>
                  <a:lnTo>
                    <a:pt x="16320" y="68783"/>
                  </a:lnTo>
                  <a:lnTo>
                    <a:pt x="16429" y="67678"/>
                  </a:lnTo>
                  <a:lnTo>
                    <a:pt x="16532" y="66519"/>
                  </a:lnTo>
                  <a:lnTo>
                    <a:pt x="16622" y="65341"/>
                  </a:lnTo>
                  <a:lnTo>
                    <a:pt x="16700" y="64145"/>
                  </a:lnTo>
                  <a:lnTo>
                    <a:pt x="16771" y="62893"/>
                  </a:lnTo>
                  <a:lnTo>
                    <a:pt x="16828" y="61623"/>
                  </a:lnTo>
                  <a:lnTo>
                    <a:pt x="16880" y="60316"/>
                  </a:lnTo>
                  <a:lnTo>
                    <a:pt x="16919" y="58991"/>
                  </a:lnTo>
                  <a:lnTo>
                    <a:pt x="16938" y="57758"/>
                  </a:lnTo>
                  <a:lnTo>
                    <a:pt x="16944" y="56543"/>
                  </a:lnTo>
                  <a:lnTo>
                    <a:pt x="16944" y="55310"/>
                  </a:lnTo>
                  <a:lnTo>
                    <a:pt x="16931" y="54095"/>
                  </a:lnTo>
                  <a:lnTo>
                    <a:pt x="16906" y="52862"/>
                  </a:lnTo>
                  <a:lnTo>
                    <a:pt x="16874" y="51647"/>
                  </a:lnTo>
                  <a:lnTo>
                    <a:pt x="16822" y="50414"/>
                  </a:lnTo>
                  <a:lnTo>
                    <a:pt x="16771" y="49199"/>
                  </a:lnTo>
                  <a:lnTo>
                    <a:pt x="16700" y="47984"/>
                  </a:lnTo>
                  <a:lnTo>
                    <a:pt x="16622" y="46769"/>
                  </a:lnTo>
                  <a:lnTo>
                    <a:pt x="16532" y="45573"/>
                  </a:lnTo>
                  <a:lnTo>
                    <a:pt x="16436" y="44358"/>
                  </a:lnTo>
                  <a:lnTo>
                    <a:pt x="16326" y="43162"/>
                  </a:lnTo>
                  <a:lnTo>
                    <a:pt x="16210" y="41966"/>
                  </a:lnTo>
                  <a:lnTo>
                    <a:pt x="16082" y="40788"/>
                  </a:lnTo>
                  <a:lnTo>
                    <a:pt x="15947" y="39591"/>
                  </a:lnTo>
                  <a:lnTo>
                    <a:pt x="15798" y="38413"/>
                  </a:lnTo>
                  <a:lnTo>
                    <a:pt x="15644" y="37254"/>
                  </a:lnTo>
                  <a:lnTo>
                    <a:pt x="15483" y="36094"/>
                  </a:lnTo>
                  <a:lnTo>
                    <a:pt x="15309" y="34935"/>
                  </a:lnTo>
                  <a:lnTo>
                    <a:pt x="15129" y="33793"/>
                  </a:lnTo>
                  <a:lnTo>
                    <a:pt x="14936" y="32671"/>
                  </a:lnTo>
                  <a:lnTo>
                    <a:pt x="14736" y="31548"/>
                  </a:lnTo>
                  <a:lnTo>
                    <a:pt x="14530" y="30425"/>
                  </a:lnTo>
                  <a:lnTo>
                    <a:pt x="14311" y="29321"/>
                  </a:lnTo>
                  <a:lnTo>
                    <a:pt x="14092" y="28235"/>
                  </a:lnTo>
                  <a:lnTo>
                    <a:pt x="13861" y="27149"/>
                  </a:lnTo>
                  <a:lnTo>
                    <a:pt x="13622" y="26081"/>
                  </a:lnTo>
                  <a:lnTo>
                    <a:pt x="13378" y="25032"/>
                  </a:lnTo>
                  <a:lnTo>
                    <a:pt x="13120" y="23983"/>
                  </a:lnTo>
                  <a:lnTo>
                    <a:pt x="12863" y="22952"/>
                  </a:lnTo>
                  <a:lnTo>
                    <a:pt x="12592" y="21940"/>
                  </a:lnTo>
                  <a:lnTo>
                    <a:pt x="12322" y="20946"/>
                  </a:lnTo>
                  <a:lnTo>
                    <a:pt x="12039" y="19952"/>
                  </a:lnTo>
                  <a:lnTo>
                    <a:pt x="11749" y="18995"/>
                  </a:lnTo>
                  <a:lnTo>
                    <a:pt x="11459" y="18038"/>
                  </a:lnTo>
                  <a:lnTo>
                    <a:pt x="11157" y="17099"/>
                  </a:lnTo>
                  <a:lnTo>
                    <a:pt x="10848" y="16179"/>
                  </a:lnTo>
                  <a:lnTo>
                    <a:pt x="10539" y="15277"/>
                  </a:lnTo>
                  <a:lnTo>
                    <a:pt x="10217" y="14394"/>
                  </a:lnTo>
                  <a:lnTo>
                    <a:pt x="9895" y="13547"/>
                  </a:lnTo>
                  <a:lnTo>
                    <a:pt x="9567" y="12700"/>
                  </a:lnTo>
                  <a:lnTo>
                    <a:pt x="9232" y="11872"/>
                  </a:lnTo>
                  <a:lnTo>
                    <a:pt x="8891" y="11062"/>
                  </a:lnTo>
                  <a:lnTo>
                    <a:pt x="8549" y="10289"/>
                  </a:lnTo>
                  <a:lnTo>
                    <a:pt x="8195" y="9516"/>
                  </a:lnTo>
                  <a:lnTo>
                    <a:pt x="7841" y="8780"/>
                  </a:lnTo>
                  <a:lnTo>
                    <a:pt x="7481" y="8062"/>
                  </a:lnTo>
                  <a:lnTo>
                    <a:pt x="7120" y="7363"/>
                  </a:lnTo>
                  <a:lnTo>
                    <a:pt x="6753" y="6700"/>
                  </a:lnTo>
                  <a:lnTo>
                    <a:pt x="6380" y="6037"/>
                  </a:lnTo>
                  <a:lnTo>
                    <a:pt x="6000" y="5412"/>
                  </a:lnTo>
                  <a:lnTo>
                    <a:pt x="5620" y="4823"/>
                  </a:lnTo>
                  <a:lnTo>
                    <a:pt x="5240" y="4252"/>
                  </a:lnTo>
                  <a:lnTo>
                    <a:pt x="4854" y="3700"/>
                  </a:lnTo>
                  <a:lnTo>
                    <a:pt x="4462" y="3166"/>
                  </a:lnTo>
                  <a:lnTo>
                    <a:pt x="4069" y="2669"/>
                  </a:lnTo>
                  <a:lnTo>
                    <a:pt x="3670" y="2209"/>
                  </a:lnTo>
                  <a:lnTo>
                    <a:pt x="3271" y="1767"/>
                  </a:lnTo>
                  <a:lnTo>
                    <a:pt x="2871" y="1362"/>
                  </a:lnTo>
                  <a:lnTo>
                    <a:pt x="2466" y="976"/>
                  </a:lnTo>
                  <a:lnTo>
                    <a:pt x="2054" y="608"/>
                  </a:lnTo>
                  <a:lnTo>
                    <a:pt x="1648" y="295"/>
                  </a:lnTo>
                  <a:lnTo>
                    <a:pt x="12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850375" y="-21568625"/>
              <a:ext cx="875875" cy="2249225"/>
            </a:xfrm>
            <a:custGeom>
              <a:avLst/>
              <a:gdLst/>
              <a:ahLst/>
              <a:cxnLst/>
              <a:rect l="l" t="t" r="r" b="b"/>
              <a:pathLst>
                <a:path w="35035" h="89969" extrusionOk="0">
                  <a:moveTo>
                    <a:pt x="18232" y="1"/>
                  </a:moveTo>
                  <a:lnTo>
                    <a:pt x="15451" y="7695"/>
                  </a:lnTo>
                  <a:lnTo>
                    <a:pt x="15947" y="8596"/>
                  </a:lnTo>
                  <a:lnTo>
                    <a:pt x="16436" y="9554"/>
                  </a:lnTo>
                  <a:lnTo>
                    <a:pt x="16925" y="10547"/>
                  </a:lnTo>
                  <a:lnTo>
                    <a:pt x="17408" y="11597"/>
                  </a:lnTo>
                  <a:lnTo>
                    <a:pt x="17646" y="12130"/>
                  </a:lnTo>
                  <a:lnTo>
                    <a:pt x="17884" y="12682"/>
                  </a:lnTo>
                  <a:lnTo>
                    <a:pt x="18123" y="13235"/>
                  </a:lnTo>
                  <a:lnTo>
                    <a:pt x="18354" y="13805"/>
                  </a:lnTo>
                  <a:lnTo>
                    <a:pt x="18586" y="14376"/>
                  </a:lnTo>
                  <a:lnTo>
                    <a:pt x="18818" y="14965"/>
                  </a:lnTo>
                  <a:lnTo>
                    <a:pt x="19043" y="15554"/>
                  </a:lnTo>
                  <a:lnTo>
                    <a:pt x="19262" y="16161"/>
                  </a:lnTo>
                  <a:lnTo>
                    <a:pt x="19481" y="16787"/>
                  </a:lnTo>
                  <a:lnTo>
                    <a:pt x="19700" y="17394"/>
                  </a:lnTo>
                  <a:lnTo>
                    <a:pt x="19912" y="18039"/>
                  </a:lnTo>
                  <a:lnTo>
                    <a:pt x="20118" y="18664"/>
                  </a:lnTo>
                  <a:lnTo>
                    <a:pt x="20318" y="19309"/>
                  </a:lnTo>
                  <a:lnTo>
                    <a:pt x="20517" y="19971"/>
                  </a:lnTo>
                  <a:lnTo>
                    <a:pt x="20711" y="20634"/>
                  </a:lnTo>
                  <a:lnTo>
                    <a:pt x="20897" y="21296"/>
                  </a:lnTo>
                  <a:lnTo>
                    <a:pt x="21078" y="21977"/>
                  </a:lnTo>
                  <a:lnTo>
                    <a:pt x="21251" y="22658"/>
                  </a:lnTo>
                  <a:lnTo>
                    <a:pt x="21425" y="23358"/>
                  </a:lnTo>
                  <a:lnTo>
                    <a:pt x="21586" y="24039"/>
                  </a:lnTo>
                  <a:lnTo>
                    <a:pt x="21747" y="24757"/>
                  </a:lnTo>
                  <a:lnTo>
                    <a:pt x="21895" y="25456"/>
                  </a:lnTo>
                  <a:lnTo>
                    <a:pt x="22043" y="26174"/>
                  </a:lnTo>
                  <a:lnTo>
                    <a:pt x="22178" y="26892"/>
                  </a:lnTo>
                  <a:lnTo>
                    <a:pt x="22307" y="27628"/>
                  </a:lnTo>
                  <a:lnTo>
                    <a:pt x="22429" y="28346"/>
                  </a:lnTo>
                  <a:lnTo>
                    <a:pt x="22545" y="29082"/>
                  </a:lnTo>
                  <a:lnTo>
                    <a:pt x="22648" y="29837"/>
                  </a:lnTo>
                  <a:lnTo>
                    <a:pt x="22751" y="30573"/>
                  </a:lnTo>
                  <a:lnTo>
                    <a:pt x="22841" y="31328"/>
                  </a:lnTo>
                  <a:lnTo>
                    <a:pt x="22919" y="32082"/>
                  </a:lnTo>
                  <a:lnTo>
                    <a:pt x="22990" y="32855"/>
                  </a:lnTo>
                  <a:lnTo>
                    <a:pt x="23054" y="33610"/>
                  </a:lnTo>
                  <a:lnTo>
                    <a:pt x="23105" y="34383"/>
                  </a:lnTo>
                  <a:lnTo>
                    <a:pt x="23144" y="35156"/>
                  </a:lnTo>
                  <a:lnTo>
                    <a:pt x="23183" y="35929"/>
                  </a:lnTo>
                  <a:lnTo>
                    <a:pt x="23202" y="36702"/>
                  </a:lnTo>
                  <a:lnTo>
                    <a:pt x="23215" y="37475"/>
                  </a:lnTo>
                  <a:lnTo>
                    <a:pt x="23215" y="38267"/>
                  </a:lnTo>
                  <a:lnTo>
                    <a:pt x="23202" y="39058"/>
                  </a:lnTo>
                  <a:lnTo>
                    <a:pt x="23183" y="39831"/>
                  </a:lnTo>
                  <a:lnTo>
                    <a:pt x="23151" y="40622"/>
                  </a:lnTo>
                  <a:lnTo>
                    <a:pt x="23105" y="41414"/>
                  </a:lnTo>
                  <a:lnTo>
                    <a:pt x="23048" y="42224"/>
                  </a:lnTo>
                  <a:lnTo>
                    <a:pt x="22983" y="43015"/>
                  </a:lnTo>
                  <a:lnTo>
                    <a:pt x="22899" y="43807"/>
                  </a:lnTo>
                  <a:lnTo>
                    <a:pt x="22809" y="44598"/>
                  </a:lnTo>
                  <a:lnTo>
                    <a:pt x="22700" y="45408"/>
                  </a:lnTo>
                  <a:lnTo>
                    <a:pt x="22578" y="46199"/>
                  </a:lnTo>
                  <a:lnTo>
                    <a:pt x="22449" y="47009"/>
                  </a:lnTo>
                  <a:lnTo>
                    <a:pt x="22301" y="47801"/>
                  </a:lnTo>
                  <a:lnTo>
                    <a:pt x="22140" y="48611"/>
                  </a:lnTo>
                  <a:lnTo>
                    <a:pt x="21960" y="49402"/>
                  </a:lnTo>
                  <a:lnTo>
                    <a:pt x="21773" y="50194"/>
                  </a:lnTo>
                  <a:lnTo>
                    <a:pt x="21567" y="51003"/>
                  </a:lnTo>
                  <a:lnTo>
                    <a:pt x="21348" y="51795"/>
                  </a:lnTo>
                  <a:lnTo>
                    <a:pt x="21155" y="52457"/>
                  </a:lnTo>
                  <a:lnTo>
                    <a:pt x="20962" y="53065"/>
                  </a:lnTo>
                  <a:lnTo>
                    <a:pt x="20756" y="53635"/>
                  </a:lnTo>
                  <a:lnTo>
                    <a:pt x="20543" y="54188"/>
                  </a:lnTo>
                  <a:lnTo>
                    <a:pt x="20324" y="54703"/>
                  </a:lnTo>
                  <a:lnTo>
                    <a:pt x="20099" y="55181"/>
                  </a:lnTo>
                  <a:lnTo>
                    <a:pt x="19874" y="55623"/>
                  </a:lnTo>
                  <a:lnTo>
                    <a:pt x="19635" y="56028"/>
                  </a:lnTo>
                  <a:lnTo>
                    <a:pt x="19397" y="56396"/>
                  </a:lnTo>
                  <a:lnTo>
                    <a:pt x="19153" y="56746"/>
                  </a:lnTo>
                  <a:lnTo>
                    <a:pt x="18908" y="57040"/>
                  </a:lnTo>
                  <a:lnTo>
                    <a:pt x="18657" y="57317"/>
                  </a:lnTo>
                  <a:lnTo>
                    <a:pt x="18399" y="57556"/>
                  </a:lnTo>
                  <a:lnTo>
                    <a:pt x="18142" y="57758"/>
                  </a:lnTo>
                  <a:lnTo>
                    <a:pt x="17884" y="57942"/>
                  </a:lnTo>
                  <a:lnTo>
                    <a:pt x="17620" y="58071"/>
                  </a:lnTo>
                  <a:lnTo>
                    <a:pt x="17350" y="58182"/>
                  </a:lnTo>
                  <a:lnTo>
                    <a:pt x="17086" y="58255"/>
                  </a:lnTo>
                  <a:lnTo>
                    <a:pt x="16816" y="58292"/>
                  </a:lnTo>
                  <a:lnTo>
                    <a:pt x="16545" y="58310"/>
                  </a:lnTo>
                  <a:lnTo>
                    <a:pt x="16275" y="58274"/>
                  </a:lnTo>
                  <a:lnTo>
                    <a:pt x="15998" y="58218"/>
                  </a:lnTo>
                  <a:lnTo>
                    <a:pt x="15728" y="58126"/>
                  </a:lnTo>
                  <a:lnTo>
                    <a:pt x="15451" y="58016"/>
                  </a:lnTo>
                  <a:lnTo>
                    <a:pt x="15181" y="57850"/>
                  </a:lnTo>
                  <a:lnTo>
                    <a:pt x="14910" y="57666"/>
                  </a:lnTo>
                  <a:lnTo>
                    <a:pt x="14640" y="57445"/>
                  </a:lnTo>
                  <a:lnTo>
                    <a:pt x="14369" y="57206"/>
                  </a:lnTo>
                  <a:lnTo>
                    <a:pt x="14099" y="56930"/>
                  </a:lnTo>
                  <a:lnTo>
                    <a:pt x="13835" y="56617"/>
                  </a:lnTo>
                  <a:lnTo>
                    <a:pt x="13571" y="56267"/>
                  </a:lnTo>
                  <a:lnTo>
                    <a:pt x="13307" y="55881"/>
                  </a:lnTo>
                  <a:lnTo>
                    <a:pt x="13127" y="55605"/>
                  </a:lnTo>
                  <a:lnTo>
                    <a:pt x="12947" y="55310"/>
                  </a:lnTo>
                  <a:lnTo>
                    <a:pt x="12773" y="54997"/>
                  </a:lnTo>
                  <a:lnTo>
                    <a:pt x="12605" y="54685"/>
                  </a:lnTo>
                  <a:lnTo>
                    <a:pt x="12438" y="54353"/>
                  </a:lnTo>
                  <a:lnTo>
                    <a:pt x="12277" y="54022"/>
                  </a:lnTo>
                  <a:lnTo>
                    <a:pt x="12116" y="53672"/>
                  </a:lnTo>
                  <a:lnTo>
                    <a:pt x="11962" y="53322"/>
                  </a:lnTo>
                  <a:lnTo>
                    <a:pt x="11807" y="52954"/>
                  </a:lnTo>
                  <a:lnTo>
                    <a:pt x="11659" y="52586"/>
                  </a:lnTo>
                  <a:lnTo>
                    <a:pt x="11511" y="52218"/>
                  </a:lnTo>
                  <a:lnTo>
                    <a:pt x="11369" y="51832"/>
                  </a:lnTo>
                  <a:lnTo>
                    <a:pt x="11228" y="51427"/>
                  </a:lnTo>
                  <a:lnTo>
                    <a:pt x="11093" y="51022"/>
                  </a:lnTo>
                  <a:lnTo>
                    <a:pt x="10822" y="50194"/>
                  </a:lnTo>
                  <a:lnTo>
                    <a:pt x="10571" y="49328"/>
                  </a:lnTo>
                  <a:lnTo>
                    <a:pt x="10320" y="48463"/>
                  </a:lnTo>
                  <a:lnTo>
                    <a:pt x="10088" y="47543"/>
                  </a:lnTo>
                  <a:lnTo>
                    <a:pt x="9857" y="46623"/>
                  </a:lnTo>
                  <a:lnTo>
                    <a:pt x="9638" y="45666"/>
                  </a:lnTo>
                  <a:lnTo>
                    <a:pt x="9425" y="44709"/>
                  </a:lnTo>
                  <a:lnTo>
                    <a:pt x="9219" y="43715"/>
                  </a:lnTo>
                  <a:lnTo>
                    <a:pt x="9020" y="42721"/>
                  </a:lnTo>
                  <a:lnTo>
                    <a:pt x="8820" y="41727"/>
                  </a:lnTo>
                  <a:lnTo>
                    <a:pt x="8633" y="40696"/>
                  </a:lnTo>
                  <a:lnTo>
                    <a:pt x="8447" y="39665"/>
                  </a:lnTo>
                  <a:lnTo>
                    <a:pt x="8260" y="38635"/>
                  </a:lnTo>
                  <a:lnTo>
                    <a:pt x="7899" y="36555"/>
                  </a:lnTo>
                  <a:lnTo>
                    <a:pt x="7539" y="34475"/>
                  </a:lnTo>
                  <a:lnTo>
                    <a:pt x="7178" y="32414"/>
                  </a:lnTo>
                  <a:lnTo>
                    <a:pt x="6998" y="31383"/>
                  </a:lnTo>
                  <a:lnTo>
                    <a:pt x="6811" y="30370"/>
                  </a:lnTo>
                  <a:lnTo>
                    <a:pt x="6625" y="29358"/>
                  </a:lnTo>
                  <a:lnTo>
                    <a:pt x="6438" y="28364"/>
                  </a:lnTo>
                  <a:lnTo>
                    <a:pt x="6238" y="27389"/>
                  </a:lnTo>
                  <a:lnTo>
                    <a:pt x="6039" y="26432"/>
                  </a:lnTo>
                  <a:lnTo>
                    <a:pt x="5472" y="26413"/>
                  </a:lnTo>
                  <a:lnTo>
                    <a:pt x="4899" y="26395"/>
                  </a:lnTo>
                  <a:lnTo>
                    <a:pt x="4333" y="26395"/>
                  </a:lnTo>
                  <a:lnTo>
                    <a:pt x="3766" y="26413"/>
                  </a:lnTo>
                  <a:lnTo>
                    <a:pt x="3477" y="26450"/>
                  </a:lnTo>
                  <a:lnTo>
                    <a:pt x="3193" y="26487"/>
                  </a:lnTo>
                  <a:lnTo>
                    <a:pt x="2910" y="26524"/>
                  </a:lnTo>
                  <a:lnTo>
                    <a:pt x="2627" y="26597"/>
                  </a:lnTo>
                  <a:lnTo>
                    <a:pt x="2344" y="26671"/>
                  </a:lnTo>
                  <a:lnTo>
                    <a:pt x="2054" y="26763"/>
                  </a:lnTo>
                  <a:lnTo>
                    <a:pt x="1771" y="26873"/>
                  </a:lnTo>
                  <a:lnTo>
                    <a:pt x="1487" y="27002"/>
                  </a:lnTo>
                  <a:lnTo>
                    <a:pt x="1307" y="27113"/>
                  </a:lnTo>
                  <a:lnTo>
                    <a:pt x="1120" y="27223"/>
                  </a:lnTo>
                  <a:lnTo>
                    <a:pt x="753" y="27481"/>
                  </a:lnTo>
                  <a:lnTo>
                    <a:pt x="380" y="27775"/>
                  </a:lnTo>
                  <a:lnTo>
                    <a:pt x="0" y="28070"/>
                  </a:lnTo>
                  <a:lnTo>
                    <a:pt x="65" y="28364"/>
                  </a:lnTo>
                  <a:lnTo>
                    <a:pt x="123" y="28659"/>
                  </a:lnTo>
                  <a:lnTo>
                    <a:pt x="148" y="28824"/>
                  </a:lnTo>
                  <a:lnTo>
                    <a:pt x="168" y="28990"/>
                  </a:lnTo>
                  <a:lnTo>
                    <a:pt x="187" y="29174"/>
                  </a:lnTo>
                  <a:lnTo>
                    <a:pt x="200" y="29377"/>
                  </a:lnTo>
                  <a:lnTo>
                    <a:pt x="245" y="30242"/>
                  </a:lnTo>
                  <a:lnTo>
                    <a:pt x="296" y="31107"/>
                  </a:lnTo>
                  <a:lnTo>
                    <a:pt x="354" y="31972"/>
                  </a:lnTo>
                  <a:lnTo>
                    <a:pt x="412" y="32855"/>
                  </a:lnTo>
                  <a:lnTo>
                    <a:pt x="477" y="33720"/>
                  </a:lnTo>
                  <a:lnTo>
                    <a:pt x="541" y="34585"/>
                  </a:lnTo>
                  <a:lnTo>
                    <a:pt x="689" y="36334"/>
                  </a:lnTo>
                  <a:lnTo>
                    <a:pt x="850" y="38082"/>
                  </a:lnTo>
                  <a:lnTo>
                    <a:pt x="1024" y="39831"/>
                  </a:lnTo>
                  <a:lnTo>
                    <a:pt x="1217" y="41580"/>
                  </a:lnTo>
                  <a:lnTo>
                    <a:pt x="1423" y="43328"/>
                  </a:lnTo>
                  <a:lnTo>
                    <a:pt x="1648" y="45058"/>
                  </a:lnTo>
                  <a:lnTo>
                    <a:pt x="1880" y="46788"/>
                  </a:lnTo>
                  <a:lnTo>
                    <a:pt x="2131" y="48519"/>
                  </a:lnTo>
                  <a:lnTo>
                    <a:pt x="2395" y="50230"/>
                  </a:lnTo>
                  <a:lnTo>
                    <a:pt x="2678" y="51924"/>
                  </a:lnTo>
                  <a:lnTo>
                    <a:pt x="2968" y="53617"/>
                  </a:lnTo>
                  <a:lnTo>
                    <a:pt x="3271" y="55274"/>
                  </a:lnTo>
                  <a:lnTo>
                    <a:pt x="3593" y="56930"/>
                  </a:lnTo>
                  <a:lnTo>
                    <a:pt x="3921" y="58568"/>
                  </a:lnTo>
                  <a:lnTo>
                    <a:pt x="4262" y="60188"/>
                  </a:lnTo>
                  <a:lnTo>
                    <a:pt x="4623" y="61771"/>
                  </a:lnTo>
                  <a:lnTo>
                    <a:pt x="4990" y="63335"/>
                  </a:lnTo>
                  <a:lnTo>
                    <a:pt x="5369" y="64863"/>
                  </a:lnTo>
                  <a:lnTo>
                    <a:pt x="5756" y="66372"/>
                  </a:lnTo>
                  <a:lnTo>
                    <a:pt x="6161" y="67863"/>
                  </a:lnTo>
                  <a:lnTo>
                    <a:pt x="6367" y="68581"/>
                  </a:lnTo>
                  <a:lnTo>
                    <a:pt x="6573" y="69299"/>
                  </a:lnTo>
                  <a:lnTo>
                    <a:pt x="6786" y="70017"/>
                  </a:lnTo>
                  <a:lnTo>
                    <a:pt x="6998" y="70716"/>
                  </a:lnTo>
                  <a:lnTo>
                    <a:pt x="7211" y="71415"/>
                  </a:lnTo>
                  <a:lnTo>
                    <a:pt x="7429" y="72096"/>
                  </a:lnTo>
                  <a:lnTo>
                    <a:pt x="7648" y="72777"/>
                  </a:lnTo>
                  <a:lnTo>
                    <a:pt x="7874" y="73440"/>
                  </a:lnTo>
                  <a:lnTo>
                    <a:pt x="8099" y="74103"/>
                  </a:lnTo>
                  <a:lnTo>
                    <a:pt x="8331" y="74747"/>
                  </a:lnTo>
                  <a:lnTo>
                    <a:pt x="8556" y="75373"/>
                  </a:lnTo>
                  <a:lnTo>
                    <a:pt x="8794" y="75998"/>
                  </a:lnTo>
                  <a:lnTo>
                    <a:pt x="9026" y="76624"/>
                  </a:lnTo>
                  <a:lnTo>
                    <a:pt x="9264" y="77213"/>
                  </a:lnTo>
                  <a:lnTo>
                    <a:pt x="9502" y="77821"/>
                  </a:lnTo>
                  <a:lnTo>
                    <a:pt x="9747" y="78391"/>
                  </a:lnTo>
                  <a:lnTo>
                    <a:pt x="9992" y="78962"/>
                  </a:lnTo>
                  <a:lnTo>
                    <a:pt x="10236" y="79532"/>
                  </a:lnTo>
                  <a:lnTo>
                    <a:pt x="10487" y="80066"/>
                  </a:lnTo>
                  <a:lnTo>
                    <a:pt x="10738" y="80600"/>
                  </a:lnTo>
                  <a:lnTo>
                    <a:pt x="10990" y="81134"/>
                  </a:lnTo>
                  <a:lnTo>
                    <a:pt x="11247" y="81631"/>
                  </a:lnTo>
                  <a:lnTo>
                    <a:pt x="11505" y="82128"/>
                  </a:lnTo>
                  <a:lnTo>
                    <a:pt x="11762" y="82625"/>
                  </a:lnTo>
                  <a:lnTo>
                    <a:pt x="12026" y="83085"/>
                  </a:lnTo>
                  <a:lnTo>
                    <a:pt x="12290" y="83545"/>
                  </a:lnTo>
                  <a:lnTo>
                    <a:pt x="12554" y="83987"/>
                  </a:lnTo>
                  <a:lnTo>
                    <a:pt x="12818" y="84428"/>
                  </a:lnTo>
                  <a:lnTo>
                    <a:pt x="13088" y="84833"/>
                  </a:lnTo>
                  <a:lnTo>
                    <a:pt x="13359" y="85238"/>
                  </a:lnTo>
                  <a:lnTo>
                    <a:pt x="13629" y="85625"/>
                  </a:lnTo>
                  <a:lnTo>
                    <a:pt x="13906" y="85993"/>
                  </a:lnTo>
                  <a:lnTo>
                    <a:pt x="14183" y="86342"/>
                  </a:lnTo>
                  <a:lnTo>
                    <a:pt x="14460" y="86692"/>
                  </a:lnTo>
                  <a:lnTo>
                    <a:pt x="14736" y="87024"/>
                  </a:lnTo>
                  <a:lnTo>
                    <a:pt x="15020" y="87318"/>
                  </a:lnTo>
                  <a:lnTo>
                    <a:pt x="15303" y="87612"/>
                  </a:lnTo>
                  <a:lnTo>
                    <a:pt x="15586" y="87889"/>
                  </a:lnTo>
                  <a:lnTo>
                    <a:pt x="15869" y="88165"/>
                  </a:lnTo>
                  <a:lnTo>
                    <a:pt x="16159" y="88404"/>
                  </a:lnTo>
                  <a:lnTo>
                    <a:pt x="16449" y="88625"/>
                  </a:lnTo>
                  <a:lnTo>
                    <a:pt x="16738" y="88846"/>
                  </a:lnTo>
                  <a:lnTo>
                    <a:pt x="17028" y="89030"/>
                  </a:lnTo>
                  <a:lnTo>
                    <a:pt x="17324" y="89214"/>
                  </a:lnTo>
                  <a:lnTo>
                    <a:pt x="17614" y="89379"/>
                  </a:lnTo>
                  <a:lnTo>
                    <a:pt x="17910" y="89508"/>
                  </a:lnTo>
                  <a:lnTo>
                    <a:pt x="18206" y="89637"/>
                  </a:lnTo>
                  <a:lnTo>
                    <a:pt x="18509" y="89729"/>
                  </a:lnTo>
                  <a:lnTo>
                    <a:pt x="18805" y="89821"/>
                  </a:lnTo>
                  <a:lnTo>
                    <a:pt x="19108" y="89895"/>
                  </a:lnTo>
                  <a:lnTo>
                    <a:pt x="19410" y="89932"/>
                  </a:lnTo>
                  <a:lnTo>
                    <a:pt x="19713" y="89968"/>
                  </a:lnTo>
                  <a:lnTo>
                    <a:pt x="20318" y="89968"/>
                  </a:lnTo>
                  <a:lnTo>
                    <a:pt x="20627" y="89932"/>
                  </a:lnTo>
                  <a:lnTo>
                    <a:pt x="20936" y="89876"/>
                  </a:lnTo>
                  <a:lnTo>
                    <a:pt x="21238" y="89803"/>
                  </a:lnTo>
                  <a:lnTo>
                    <a:pt x="21548" y="89711"/>
                  </a:lnTo>
                  <a:lnTo>
                    <a:pt x="21863" y="89600"/>
                  </a:lnTo>
                  <a:lnTo>
                    <a:pt x="22172" y="89471"/>
                  </a:lnTo>
                  <a:lnTo>
                    <a:pt x="22481" y="89324"/>
                  </a:lnTo>
                  <a:lnTo>
                    <a:pt x="22796" y="89140"/>
                  </a:lnTo>
                  <a:lnTo>
                    <a:pt x="23105" y="88938"/>
                  </a:lnTo>
                  <a:lnTo>
                    <a:pt x="23421" y="88717"/>
                  </a:lnTo>
                  <a:lnTo>
                    <a:pt x="23736" y="88478"/>
                  </a:lnTo>
                  <a:lnTo>
                    <a:pt x="24052" y="88220"/>
                  </a:lnTo>
                  <a:lnTo>
                    <a:pt x="24367" y="87925"/>
                  </a:lnTo>
                  <a:lnTo>
                    <a:pt x="24683" y="87612"/>
                  </a:lnTo>
                  <a:lnTo>
                    <a:pt x="24998" y="87281"/>
                  </a:lnTo>
                  <a:lnTo>
                    <a:pt x="25320" y="86931"/>
                  </a:lnTo>
                  <a:lnTo>
                    <a:pt x="25635" y="86545"/>
                  </a:lnTo>
                  <a:lnTo>
                    <a:pt x="25957" y="86140"/>
                  </a:lnTo>
                  <a:lnTo>
                    <a:pt x="26273" y="85717"/>
                  </a:lnTo>
                  <a:lnTo>
                    <a:pt x="26595" y="85275"/>
                  </a:lnTo>
                  <a:lnTo>
                    <a:pt x="26917" y="84796"/>
                  </a:lnTo>
                  <a:lnTo>
                    <a:pt x="27232" y="84299"/>
                  </a:lnTo>
                  <a:lnTo>
                    <a:pt x="27554" y="83766"/>
                  </a:lnTo>
                  <a:lnTo>
                    <a:pt x="27876" y="83214"/>
                  </a:lnTo>
                  <a:lnTo>
                    <a:pt x="28198" y="82643"/>
                  </a:lnTo>
                  <a:lnTo>
                    <a:pt x="28520" y="82036"/>
                  </a:lnTo>
                  <a:lnTo>
                    <a:pt x="28841" y="81410"/>
                  </a:lnTo>
                  <a:lnTo>
                    <a:pt x="29163" y="80766"/>
                  </a:lnTo>
                  <a:lnTo>
                    <a:pt x="29279" y="80508"/>
                  </a:lnTo>
                  <a:lnTo>
                    <a:pt x="29382" y="80269"/>
                  </a:lnTo>
                  <a:lnTo>
                    <a:pt x="29588" y="79735"/>
                  </a:lnTo>
                  <a:lnTo>
                    <a:pt x="29788" y="79219"/>
                  </a:lnTo>
                  <a:lnTo>
                    <a:pt x="29884" y="78962"/>
                  </a:lnTo>
                  <a:lnTo>
                    <a:pt x="29994" y="78722"/>
                  </a:lnTo>
                  <a:lnTo>
                    <a:pt x="30026" y="78262"/>
                  </a:lnTo>
                  <a:lnTo>
                    <a:pt x="30071" y="77821"/>
                  </a:lnTo>
                  <a:lnTo>
                    <a:pt x="30129" y="77397"/>
                  </a:lnTo>
                  <a:lnTo>
                    <a:pt x="30200" y="77011"/>
                  </a:lnTo>
                  <a:lnTo>
                    <a:pt x="30277" y="76643"/>
                  </a:lnTo>
                  <a:lnTo>
                    <a:pt x="30367" y="76293"/>
                  </a:lnTo>
                  <a:lnTo>
                    <a:pt x="30464" y="75980"/>
                  </a:lnTo>
                  <a:lnTo>
                    <a:pt x="30573" y="75686"/>
                  </a:lnTo>
                  <a:lnTo>
                    <a:pt x="30683" y="75409"/>
                  </a:lnTo>
                  <a:lnTo>
                    <a:pt x="30805" y="75170"/>
                  </a:lnTo>
                  <a:lnTo>
                    <a:pt x="30934" y="74949"/>
                  </a:lnTo>
                  <a:lnTo>
                    <a:pt x="31063" y="74765"/>
                  </a:lnTo>
                  <a:lnTo>
                    <a:pt x="31198" y="74618"/>
                  </a:lnTo>
                  <a:lnTo>
                    <a:pt x="31339" y="74471"/>
                  </a:lnTo>
                  <a:lnTo>
                    <a:pt x="31481" y="74379"/>
                  </a:lnTo>
                  <a:lnTo>
                    <a:pt x="31623" y="74305"/>
                  </a:lnTo>
                  <a:lnTo>
                    <a:pt x="31822" y="73642"/>
                  </a:lnTo>
                  <a:lnTo>
                    <a:pt x="32015" y="72961"/>
                  </a:lnTo>
                  <a:lnTo>
                    <a:pt x="32202" y="72299"/>
                  </a:lnTo>
                  <a:lnTo>
                    <a:pt x="32382" y="71599"/>
                  </a:lnTo>
                  <a:lnTo>
                    <a:pt x="32556" y="70900"/>
                  </a:lnTo>
                  <a:lnTo>
                    <a:pt x="32730" y="70201"/>
                  </a:lnTo>
                  <a:lnTo>
                    <a:pt x="32891" y="69483"/>
                  </a:lnTo>
                  <a:lnTo>
                    <a:pt x="33052" y="68765"/>
                  </a:lnTo>
                  <a:lnTo>
                    <a:pt x="33200" y="68047"/>
                  </a:lnTo>
                  <a:lnTo>
                    <a:pt x="33348" y="67311"/>
                  </a:lnTo>
                  <a:lnTo>
                    <a:pt x="33490" y="66556"/>
                  </a:lnTo>
                  <a:lnTo>
                    <a:pt x="33618" y="65820"/>
                  </a:lnTo>
                  <a:lnTo>
                    <a:pt x="33747" y="65065"/>
                  </a:lnTo>
                  <a:lnTo>
                    <a:pt x="33869" y="64292"/>
                  </a:lnTo>
                  <a:lnTo>
                    <a:pt x="33992" y="63538"/>
                  </a:lnTo>
                  <a:lnTo>
                    <a:pt x="34101" y="62765"/>
                  </a:lnTo>
                  <a:lnTo>
                    <a:pt x="34204" y="61992"/>
                  </a:lnTo>
                  <a:lnTo>
                    <a:pt x="34301" y="61200"/>
                  </a:lnTo>
                  <a:lnTo>
                    <a:pt x="34391" y="60409"/>
                  </a:lnTo>
                  <a:lnTo>
                    <a:pt x="34481" y="59617"/>
                  </a:lnTo>
                  <a:lnTo>
                    <a:pt x="34558" y="58826"/>
                  </a:lnTo>
                  <a:lnTo>
                    <a:pt x="34635" y="58034"/>
                  </a:lnTo>
                  <a:lnTo>
                    <a:pt x="34700" y="57225"/>
                  </a:lnTo>
                  <a:lnTo>
                    <a:pt x="34764" y="56415"/>
                  </a:lnTo>
                  <a:lnTo>
                    <a:pt x="34822" y="55605"/>
                  </a:lnTo>
                  <a:lnTo>
                    <a:pt x="34867" y="54795"/>
                  </a:lnTo>
                  <a:lnTo>
                    <a:pt x="34912" y="53967"/>
                  </a:lnTo>
                  <a:lnTo>
                    <a:pt x="34951" y="53157"/>
                  </a:lnTo>
                  <a:lnTo>
                    <a:pt x="34977" y="52329"/>
                  </a:lnTo>
                  <a:lnTo>
                    <a:pt x="35002" y="51519"/>
                  </a:lnTo>
                  <a:lnTo>
                    <a:pt x="35022" y="50690"/>
                  </a:lnTo>
                  <a:lnTo>
                    <a:pt x="35035" y="49862"/>
                  </a:lnTo>
                  <a:lnTo>
                    <a:pt x="35035" y="49034"/>
                  </a:lnTo>
                  <a:lnTo>
                    <a:pt x="35035" y="48206"/>
                  </a:lnTo>
                  <a:lnTo>
                    <a:pt x="35028" y="47377"/>
                  </a:lnTo>
                  <a:lnTo>
                    <a:pt x="35015" y="46549"/>
                  </a:lnTo>
                  <a:lnTo>
                    <a:pt x="34996" y="45739"/>
                  </a:lnTo>
                  <a:lnTo>
                    <a:pt x="34970" y="44911"/>
                  </a:lnTo>
                  <a:lnTo>
                    <a:pt x="34932" y="44083"/>
                  </a:lnTo>
                  <a:lnTo>
                    <a:pt x="34893" y="43255"/>
                  </a:lnTo>
                  <a:lnTo>
                    <a:pt x="34848" y="42426"/>
                  </a:lnTo>
                  <a:lnTo>
                    <a:pt x="34796" y="41598"/>
                  </a:lnTo>
                  <a:lnTo>
                    <a:pt x="34739" y="40788"/>
                  </a:lnTo>
                  <a:lnTo>
                    <a:pt x="34668" y="39960"/>
                  </a:lnTo>
                  <a:lnTo>
                    <a:pt x="34597" y="39150"/>
                  </a:lnTo>
                  <a:lnTo>
                    <a:pt x="34520" y="38322"/>
                  </a:lnTo>
                  <a:lnTo>
                    <a:pt x="34429" y="37512"/>
                  </a:lnTo>
                  <a:lnTo>
                    <a:pt x="34339" y="36702"/>
                  </a:lnTo>
                  <a:lnTo>
                    <a:pt x="34243" y="35911"/>
                  </a:lnTo>
                  <a:lnTo>
                    <a:pt x="34133" y="35101"/>
                  </a:lnTo>
                  <a:lnTo>
                    <a:pt x="34024" y="34309"/>
                  </a:lnTo>
                  <a:lnTo>
                    <a:pt x="33902" y="33499"/>
                  </a:lnTo>
                  <a:lnTo>
                    <a:pt x="33779" y="32726"/>
                  </a:lnTo>
                  <a:lnTo>
                    <a:pt x="33644" y="31935"/>
                  </a:lnTo>
                  <a:lnTo>
                    <a:pt x="33502" y="31144"/>
                  </a:lnTo>
                  <a:lnTo>
                    <a:pt x="33354" y="30370"/>
                  </a:lnTo>
                  <a:lnTo>
                    <a:pt x="33206" y="29597"/>
                  </a:lnTo>
                  <a:lnTo>
                    <a:pt x="33045" y="28843"/>
                  </a:lnTo>
                  <a:lnTo>
                    <a:pt x="32878" y="28088"/>
                  </a:lnTo>
                  <a:lnTo>
                    <a:pt x="32704" y="27334"/>
                  </a:lnTo>
                  <a:lnTo>
                    <a:pt x="32524" y="26579"/>
                  </a:lnTo>
                  <a:lnTo>
                    <a:pt x="32337" y="25843"/>
                  </a:lnTo>
                  <a:lnTo>
                    <a:pt x="32138" y="25106"/>
                  </a:lnTo>
                  <a:lnTo>
                    <a:pt x="31938" y="24389"/>
                  </a:lnTo>
                  <a:lnTo>
                    <a:pt x="31777" y="23836"/>
                  </a:lnTo>
                  <a:lnTo>
                    <a:pt x="31610" y="23284"/>
                  </a:lnTo>
                  <a:lnTo>
                    <a:pt x="31442" y="22750"/>
                  </a:lnTo>
                  <a:lnTo>
                    <a:pt x="31275" y="22217"/>
                  </a:lnTo>
                  <a:lnTo>
                    <a:pt x="30927" y="21168"/>
                  </a:lnTo>
                  <a:lnTo>
                    <a:pt x="30567" y="20155"/>
                  </a:lnTo>
                  <a:lnTo>
                    <a:pt x="30200" y="19180"/>
                  </a:lnTo>
                  <a:lnTo>
                    <a:pt x="29820" y="18223"/>
                  </a:lnTo>
                  <a:lnTo>
                    <a:pt x="29434" y="17284"/>
                  </a:lnTo>
                  <a:lnTo>
                    <a:pt x="29041" y="16382"/>
                  </a:lnTo>
                  <a:lnTo>
                    <a:pt x="28635" y="15499"/>
                  </a:lnTo>
                  <a:lnTo>
                    <a:pt x="28223" y="14652"/>
                  </a:lnTo>
                  <a:lnTo>
                    <a:pt x="27805" y="13805"/>
                  </a:lnTo>
                  <a:lnTo>
                    <a:pt x="27380" y="12995"/>
                  </a:lnTo>
                  <a:lnTo>
                    <a:pt x="26949" y="12204"/>
                  </a:lnTo>
                  <a:lnTo>
                    <a:pt x="26511" y="11449"/>
                  </a:lnTo>
                  <a:lnTo>
                    <a:pt x="26067" y="10695"/>
                  </a:lnTo>
                  <a:lnTo>
                    <a:pt x="25623" y="9958"/>
                  </a:lnTo>
                  <a:lnTo>
                    <a:pt x="25172" y="9241"/>
                  </a:lnTo>
                  <a:lnTo>
                    <a:pt x="24715" y="8541"/>
                  </a:lnTo>
                  <a:lnTo>
                    <a:pt x="24258" y="7860"/>
                  </a:lnTo>
                  <a:lnTo>
                    <a:pt x="23794" y="7198"/>
                  </a:lnTo>
                  <a:lnTo>
                    <a:pt x="23331" y="6535"/>
                  </a:lnTo>
                  <a:lnTo>
                    <a:pt x="22867" y="5909"/>
                  </a:lnTo>
                  <a:lnTo>
                    <a:pt x="22397" y="5265"/>
                  </a:lnTo>
                  <a:lnTo>
                    <a:pt x="21934" y="4658"/>
                  </a:lnTo>
                  <a:lnTo>
                    <a:pt x="21000" y="3443"/>
                  </a:lnTo>
                  <a:lnTo>
                    <a:pt x="20067" y="2283"/>
                  </a:lnTo>
                  <a:lnTo>
                    <a:pt x="18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893350" y="-14317200"/>
              <a:ext cx="370500" cy="1403025"/>
            </a:xfrm>
            <a:custGeom>
              <a:avLst/>
              <a:gdLst/>
              <a:ahLst/>
              <a:cxnLst/>
              <a:rect l="l" t="t" r="r" b="b"/>
              <a:pathLst>
                <a:path w="14820" h="56121" extrusionOk="0">
                  <a:moveTo>
                    <a:pt x="7841" y="1"/>
                  </a:moveTo>
                  <a:lnTo>
                    <a:pt x="7384" y="1676"/>
                  </a:lnTo>
                  <a:lnTo>
                    <a:pt x="6921" y="3351"/>
                  </a:lnTo>
                  <a:lnTo>
                    <a:pt x="6451" y="5007"/>
                  </a:lnTo>
                  <a:lnTo>
                    <a:pt x="5981" y="6664"/>
                  </a:lnTo>
                  <a:lnTo>
                    <a:pt x="5504" y="8283"/>
                  </a:lnTo>
                  <a:lnTo>
                    <a:pt x="5022" y="9903"/>
                  </a:lnTo>
                  <a:lnTo>
                    <a:pt x="4539" y="11523"/>
                  </a:lnTo>
                  <a:lnTo>
                    <a:pt x="4050" y="13106"/>
                  </a:lnTo>
                  <a:lnTo>
                    <a:pt x="3554" y="14689"/>
                  </a:lnTo>
                  <a:lnTo>
                    <a:pt x="3058" y="16253"/>
                  </a:lnTo>
                  <a:lnTo>
                    <a:pt x="2556" y="17818"/>
                  </a:lnTo>
                  <a:lnTo>
                    <a:pt x="2054" y="19345"/>
                  </a:lnTo>
                  <a:lnTo>
                    <a:pt x="1545" y="20873"/>
                  </a:lnTo>
                  <a:lnTo>
                    <a:pt x="1030" y="22382"/>
                  </a:lnTo>
                  <a:lnTo>
                    <a:pt x="515" y="23892"/>
                  </a:lnTo>
                  <a:lnTo>
                    <a:pt x="0" y="25364"/>
                  </a:lnTo>
                  <a:lnTo>
                    <a:pt x="206" y="26266"/>
                  </a:lnTo>
                  <a:lnTo>
                    <a:pt x="412" y="27168"/>
                  </a:lnTo>
                  <a:lnTo>
                    <a:pt x="612" y="28070"/>
                  </a:lnTo>
                  <a:lnTo>
                    <a:pt x="811" y="28990"/>
                  </a:lnTo>
                  <a:lnTo>
                    <a:pt x="1004" y="29910"/>
                  </a:lnTo>
                  <a:lnTo>
                    <a:pt x="1191" y="30831"/>
                  </a:lnTo>
                  <a:lnTo>
                    <a:pt x="1371" y="31769"/>
                  </a:lnTo>
                  <a:lnTo>
                    <a:pt x="1552" y="32708"/>
                  </a:lnTo>
                  <a:lnTo>
                    <a:pt x="1725" y="33665"/>
                  </a:lnTo>
                  <a:lnTo>
                    <a:pt x="1893" y="34622"/>
                  </a:lnTo>
                  <a:lnTo>
                    <a:pt x="2060" y="35561"/>
                  </a:lnTo>
                  <a:lnTo>
                    <a:pt x="2215" y="36536"/>
                  </a:lnTo>
                  <a:lnTo>
                    <a:pt x="2369" y="37493"/>
                  </a:lnTo>
                  <a:lnTo>
                    <a:pt x="2517" y="38469"/>
                  </a:lnTo>
                  <a:lnTo>
                    <a:pt x="2659" y="39426"/>
                  </a:lnTo>
                  <a:lnTo>
                    <a:pt x="2801" y="40402"/>
                  </a:lnTo>
                  <a:lnTo>
                    <a:pt x="2929" y="41395"/>
                  </a:lnTo>
                  <a:lnTo>
                    <a:pt x="3058" y="42371"/>
                  </a:lnTo>
                  <a:lnTo>
                    <a:pt x="3180" y="43347"/>
                  </a:lnTo>
                  <a:lnTo>
                    <a:pt x="3296" y="44340"/>
                  </a:lnTo>
                  <a:lnTo>
                    <a:pt x="3406" y="45316"/>
                  </a:lnTo>
                  <a:lnTo>
                    <a:pt x="3509" y="46310"/>
                  </a:lnTo>
                  <a:lnTo>
                    <a:pt x="3605" y="47285"/>
                  </a:lnTo>
                  <a:lnTo>
                    <a:pt x="3695" y="48279"/>
                  </a:lnTo>
                  <a:lnTo>
                    <a:pt x="3779" y="49255"/>
                  </a:lnTo>
                  <a:lnTo>
                    <a:pt x="3863" y="50249"/>
                  </a:lnTo>
                  <a:lnTo>
                    <a:pt x="3934" y="51224"/>
                  </a:lnTo>
                  <a:lnTo>
                    <a:pt x="4004" y="52218"/>
                  </a:lnTo>
                  <a:lnTo>
                    <a:pt x="4062" y="53194"/>
                  </a:lnTo>
                  <a:lnTo>
                    <a:pt x="4114" y="54169"/>
                  </a:lnTo>
                  <a:lnTo>
                    <a:pt x="4165" y="55145"/>
                  </a:lnTo>
                  <a:lnTo>
                    <a:pt x="4204" y="56120"/>
                  </a:lnTo>
                  <a:lnTo>
                    <a:pt x="4944" y="53414"/>
                  </a:lnTo>
                  <a:lnTo>
                    <a:pt x="5678" y="50672"/>
                  </a:lnTo>
                  <a:lnTo>
                    <a:pt x="6393" y="47930"/>
                  </a:lnTo>
                  <a:lnTo>
                    <a:pt x="7101" y="45187"/>
                  </a:lnTo>
                  <a:lnTo>
                    <a:pt x="7803" y="42408"/>
                  </a:lnTo>
                  <a:lnTo>
                    <a:pt x="8492" y="39647"/>
                  </a:lnTo>
                  <a:lnTo>
                    <a:pt x="9168" y="36868"/>
                  </a:lnTo>
                  <a:lnTo>
                    <a:pt x="9837" y="34070"/>
                  </a:lnTo>
                  <a:lnTo>
                    <a:pt x="10494" y="31272"/>
                  </a:lnTo>
                  <a:lnTo>
                    <a:pt x="11144" y="28456"/>
                  </a:lnTo>
                  <a:lnTo>
                    <a:pt x="11781" y="25640"/>
                  </a:lnTo>
                  <a:lnTo>
                    <a:pt x="12406" y="22824"/>
                  </a:lnTo>
                  <a:lnTo>
                    <a:pt x="13024" y="19990"/>
                  </a:lnTo>
                  <a:lnTo>
                    <a:pt x="13635" y="17155"/>
                  </a:lnTo>
                  <a:lnTo>
                    <a:pt x="14234" y="14302"/>
                  </a:lnTo>
                  <a:lnTo>
                    <a:pt x="14820" y="11449"/>
                  </a:lnTo>
                  <a:lnTo>
                    <a:pt x="13919" y="9793"/>
                  </a:lnTo>
                  <a:lnTo>
                    <a:pt x="13017" y="8155"/>
                  </a:lnTo>
                  <a:lnTo>
                    <a:pt x="12560" y="7345"/>
                  </a:lnTo>
                  <a:lnTo>
                    <a:pt x="12103" y="6553"/>
                  </a:lnTo>
                  <a:lnTo>
                    <a:pt x="11646" y="5762"/>
                  </a:lnTo>
                  <a:lnTo>
                    <a:pt x="11189" y="4989"/>
                  </a:lnTo>
                  <a:lnTo>
                    <a:pt x="10783" y="4326"/>
                  </a:lnTo>
                  <a:lnTo>
                    <a:pt x="10378" y="3700"/>
                  </a:lnTo>
                  <a:lnTo>
                    <a:pt x="9959" y="3075"/>
                  </a:lnTo>
                  <a:lnTo>
                    <a:pt x="9534" y="2467"/>
                  </a:lnTo>
                  <a:lnTo>
                    <a:pt x="8685" y="1252"/>
                  </a:lnTo>
                  <a:lnTo>
                    <a:pt x="8260" y="627"/>
                  </a:lnTo>
                  <a:lnTo>
                    <a:pt x="78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1135875" y="-15771700"/>
              <a:ext cx="384850" cy="1601775"/>
            </a:xfrm>
            <a:custGeom>
              <a:avLst/>
              <a:gdLst/>
              <a:ahLst/>
              <a:cxnLst/>
              <a:rect l="l" t="t" r="r" b="b"/>
              <a:pathLst>
                <a:path w="15394" h="64071" extrusionOk="0">
                  <a:moveTo>
                    <a:pt x="10044" y="0"/>
                  </a:moveTo>
                  <a:lnTo>
                    <a:pt x="9799" y="1693"/>
                  </a:lnTo>
                  <a:lnTo>
                    <a:pt x="9555" y="3368"/>
                  </a:lnTo>
                  <a:lnTo>
                    <a:pt x="9303" y="5043"/>
                  </a:lnTo>
                  <a:lnTo>
                    <a:pt x="9046" y="6718"/>
                  </a:lnTo>
                  <a:lnTo>
                    <a:pt x="8782" y="8393"/>
                  </a:lnTo>
                  <a:lnTo>
                    <a:pt x="8518" y="10050"/>
                  </a:lnTo>
                  <a:lnTo>
                    <a:pt x="8241" y="11706"/>
                  </a:lnTo>
                  <a:lnTo>
                    <a:pt x="7964" y="13363"/>
                  </a:lnTo>
                  <a:lnTo>
                    <a:pt x="7688" y="15001"/>
                  </a:lnTo>
                  <a:lnTo>
                    <a:pt x="7398" y="16657"/>
                  </a:lnTo>
                  <a:lnTo>
                    <a:pt x="7108" y="18277"/>
                  </a:lnTo>
                  <a:lnTo>
                    <a:pt x="6812" y="19915"/>
                  </a:lnTo>
                  <a:lnTo>
                    <a:pt x="6509" y="21535"/>
                  </a:lnTo>
                  <a:lnTo>
                    <a:pt x="6200" y="23155"/>
                  </a:lnTo>
                  <a:lnTo>
                    <a:pt x="5891" y="24774"/>
                  </a:lnTo>
                  <a:lnTo>
                    <a:pt x="5582" y="26376"/>
                  </a:lnTo>
                  <a:lnTo>
                    <a:pt x="5261" y="27977"/>
                  </a:lnTo>
                  <a:lnTo>
                    <a:pt x="4939" y="29578"/>
                  </a:lnTo>
                  <a:lnTo>
                    <a:pt x="4610" y="31180"/>
                  </a:lnTo>
                  <a:lnTo>
                    <a:pt x="4276" y="32762"/>
                  </a:lnTo>
                  <a:lnTo>
                    <a:pt x="3941" y="34327"/>
                  </a:lnTo>
                  <a:lnTo>
                    <a:pt x="3606" y="35910"/>
                  </a:lnTo>
                  <a:lnTo>
                    <a:pt x="3258" y="37474"/>
                  </a:lnTo>
                  <a:lnTo>
                    <a:pt x="2911" y="39020"/>
                  </a:lnTo>
                  <a:lnTo>
                    <a:pt x="2563" y="40567"/>
                  </a:lnTo>
                  <a:lnTo>
                    <a:pt x="2209" y="42113"/>
                  </a:lnTo>
                  <a:lnTo>
                    <a:pt x="1849" y="43659"/>
                  </a:lnTo>
                  <a:lnTo>
                    <a:pt x="1482" y="45186"/>
                  </a:lnTo>
                  <a:lnTo>
                    <a:pt x="1121" y="46714"/>
                  </a:lnTo>
                  <a:lnTo>
                    <a:pt x="748" y="48223"/>
                  </a:lnTo>
                  <a:lnTo>
                    <a:pt x="374" y="49733"/>
                  </a:lnTo>
                  <a:lnTo>
                    <a:pt x="1" y="51223"/>
                  </a:lnTo>
                  <a:lnTo>
                    <a:pt x="361" y="51886"/>
                  </a:lnTo>
                  <a:lnTo>
                    <a:pt x="722" y="52549"/>
                  </a:lnTo>
                  <a:lnTo>
                    <a:pt x="1437" y="53929"/>
                  </a:lnTo>
                  <a:lnTo>
                    <a:pt x="2138" y="55291"/>
                  </a:lnTo>
                  <a:lnTo>
                    <a:pt x="2486" y="55972"/>
                  </a:lnTo>
                  <a:lnTo>
                    <a:pt x="2834" y="56635"/>
                  </a:lnTo>
                  <a:lnTo>
                    <a:pt x="3690" y="58420"/>
                  </a:lnTo>
                  <a:lnTo>
                    <a:pt x="4115" y="59340"/>
                  </a:lnTo>
                  <a:lnTo>
                    <a:pt x="4540" y="60261"/>
                  </a:lnTo>
                  <a:lnTo>
                    <a:pt x="4964" y="61199"/>
                  </a:lnTo>
                  <a:lnTo>
                    <a:pt x="5383" y="62138"/>
                  </a:lnTo>
                  <a:lnTo>
                    <a:pt x="5801" y="63095"/>
                  </a:lnTo>
                  <a:lnTo>
                    <a:pt x="6207" y="64071"/>
                  </a:lnTo>
                  <a:lnTo>
                    <a:pt x="6561" y="62267"/>
                  </a:lnTo>
                  <a:lnTo>
                    <a:pt x="6909" y="60445"/>
                  </a:lnTo>
                  <a:lnTo>
                    <a:pt x="7256" y="58623"/>
                  </a:lnTo>
                  <a:lnTo>
                    <a:pt x="7591" y="56800"/>
                  </a:lnTo>
                  <a:lnTo>
                    <a:pt x="7926" y="54978"/>
                  </a:lnTo>
                  <a:lnTo>
                    <a:pt x="8261" y="53156"/>
                  </a:lnTo>
                  <a:lnTo>
                    <a:pt x="8589" y="51315"/>
                  </a:lnTo>
                  <a:lnTo>
                    <a:pt x="8911" y="49475"/>
                  </a:lnTo>
                  <a:lnTo>
                    <a:pt x="9233" y="47653"/>
                  </a:lnTo>
                  <a:lnTo>
                    <a:pt x="9548" y="45812"/>
                  </a:lnTo>
                  <a:lnTo>
                    <a:pt x="9857" y="43953"/>
                  </a:lnTo>
                  <a:lnTo>
                    <a:pt x="10166" y="42113"/>
                  </a:lnTo>
                  <a:lnTo>
                    <a:pt x="10469" y="40254"/>
                  </a:lnTo>
                  <a:lnTo>
                    <a:pt x="10765" y="38413"/>
                  </a:lnTo>
                  <a:lnTo>
                    <a:pt x="11061" y="36554"/>
                  </a:lnTo>
                  <a:lnTo>
                    <a:pt x="11351" y="34695"/>
                  </a:lnTo>
                  <a:lnTo>
                    <a:pt x="11634" y="32818"/>
                  </a:lnTo>
                  <a:lnTo>
                    <a:pt x="11917" y="30959"/>
                  </a:lnTo>
                  <a:lnTo>
                    <a:pt x="12194" y="29081"/>
                  </a:lnTo>
                  <a:lnTo>
                    <a:pt x="12464" y="27222"/>
                  </a:lnTo>
                  <a:lnTo>
                    <a:pt x="12735" y="25345"/>
                  </a:lnTo>
                  <a:lnTo>
                    <a:pt x="12999" y="23468"/>
                  </a:lnTo>
                  <a:lnTo>
                    <a:pt x="13256" y="21572"/>
                  </a:lnTo>
                  <a:lnTo>
                    <a:pt x="13514" y="19694"/>
                  </a:lnTo>
                  <a:lnTo>
                    <a:pt x="13765" y="17799"/>
                  </a:lnTo>
                  <a:lnTo>
                    <a:pt x="14009" y="15921"/>
                  </a:lnTo>
                  <a:lnTo>
                    <a:pt x="14254" y="14025"/>
                  </a:lnTo>
                  <a:lnTo>
                    <a:pt x="14492" y="12130"/>
                  </a:lnTo>
                  <a:lnTo>
                    <a:pt x="14724" y="10215"/>
                  </a:lnTo>
                  <a:lnTo>
                    <a:pt x="14949" y="8320"/>
                  </a:lnTo>
                  <a:lnTo>
                    <a:pt x="15175" y="6424"/>
                  </a:lnTo>
                  <a:lnTo>
                    <a:pt x="15394" y="4510"/>
                  </a:lnTo>
                  <a:lnTo>
                    <a:pt x="14048" y="3442"/>
                  </a:lnTo>
                  <a:lnTo>
                    <a:pt x="13379" y="2908"/>
                  </a:lnTo>
                  <a:lnTo>
                    <a:pt x="12709" y="2356"/>
                  </a:lnTo>
                  <a:lnTo>
                    <a:pt x="12040" y="1785"/>
                  </a:lnTo>
                  <a:lnTo>
                    <a:pt x="11376" y="1197"/>
                  </a:lnTo>
                  <a:lnTo>
                    <a:pt x="10707" y="608"/>
                  </a:lnTo>
                  <a:lnTo>
                    <a:pt x="1004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1412075" y="-19265125"/>
              <a:ext cx="238225" cy="867400"/>
            </a:xfrm>
            <a:custGeom>
              <a:avLst/>
              <a:gdLst/>
              <a:ahLst/>
              <a:cxnLst/>
              <a:rect l="l" t="t" r="r" b="b"/>
              <a:pathLst>
                <a:path w="9529" h="34696" extrusionOk="0">
                  <a:moveTo>
                    <a:pt x="8208" y="0"/>
                  </a:moveTo>
                  <a:lnTo>
                    <a:pt x="7951" y="479"/>
                  </a:lnTo>
                  <a:lnTo>
                    <a:pt x="7693" y="939"/>
                  </a:lnTo>
                  <a:lnTo>
                    <a:pt x="7436" y="1381"/>
                  </a:lnTo>
                  <a:lnTo>
                    <a:pt x="7178" y="1822"/>
                  </a:lnTo>
                  <a:lnTo>
                    <a:pt x="6921" y="2227"/>
                  </a:lnTo>
                  <a:lnTo>
                    <a:pt x="6663" y="2632"/>
                  </a:lnTo>
                  <a:lnTo>
                    <a:pt x="6406" y="3037"/>
                  </a:lnTo>
                  <a:lnTo>
                    <a:pt x="6148" y="3405"/>
                  </a:lnTo>
                  <a:lnTo>
                    <a:pt x="5891" y="3774"/>
                  </a:lnTo>
                  <a:lnTo>
                    <a:pt x="5633" y="4123"/>
                  </a:lnTo>
                  <a:lnTo>
                    <a:pt x="5376" y="4473"/>
                  </a:lnTo>
                  <a:lnTo>
                    <a:pt x="5125" y="4804"/>
                  </a:lnTo>
                  <a:lnTo>
                    <a:pt x="4867" y="5117"/>
                  </a:lnTo>
                  <a:lnTo>
                    <a:pt x="4610" y="5412"/>
                  </a:lnTo>
                  <a:lnTo>
                    <a:pt x="4352" y="5706"/>
                  </a:lnTo>
                  <a:lnTo>
                    <a:pt x="4095" y="5982"/>
                  </a:lnTo>
                  <a:lnTo>
                    <a:pt x="3837" y="6240"/>
                  </a:lnTo>
                  <a:lnTo>
                    <a:pt x="3580" y="6498"/>
                  </a:lnTo>
                  <a:lnTo>
                    <a:pt x="3322" y="6737"/>
                  </a:lnTo>
                  <a:lnTo>
                    <a:pt x="3064" y="6958"/>
                  </a:lnTo>
                  <a:lnTo>
                    <a:pt x="2807" y="7179"/>
                  </a:lnTo>
                  <a:lnTo>
                    <a:pt x="2556" y="7381"/>
                  </a:lnTo>
                  <a:lnTo>
                    <a:pt x="2041" y="7768"/>
                  </a:lnTo>
                  <a:lnTo>
                    <a:pt x="1532" y="8099"/>
                  </a:lnTo>
                  <a:lnTo>
                    <a:pt x="1017" y="8375"/>
                  </a:lnTo>
                  <a:lnTo>
                    <a:pt x="509" y="8633"/>
                  </a:lnTo>
                  <a:lnTo>
                    <a:pt x="0" y="8835"/>
                  </a:lnTo>
                  <a:lnTo>
                    <a:pt x="213" y="10381"/>
                  </a:lnTo>
                  <a:lnTo>
                    <a:pt x="425" y="11927"/>
                  </a:lnTo>
                  <a:lnTo>
                    <a:pt x="625" y="13492"/>
                  </a:lnTo>
                  <a:lnTo>
                    <a:pt x="824" y="15038"/>
                  </a:lnTo>
                  <a:lnTo>
                    <a:pt x="1017" y="16602"/>
                  </a:lnTo>
                  <a:lnTo>
                    <a:pt x="1198" y="18167"/>
                  </a:lnTo>
                  <a:lnTo>
                    <a:pt x="1378" y="19731"/>
                  </a:lnTo>
                  <a:lnTo>
                    <a:pt x="1552" y="21296"/>
                  </a:lnTo>
                  <a:lnTo>
                    <a:pt x="1713" y="22860"/>
                  </a:lnTo>
                  <a:lnTo>
                    <a:pt x="1873" y="24425"/>
                  </a:lnTo>
                  <a:lnTo>
                    <a:pt x="2028" y="25989"/>
                  </a:lnTo>
                  <a:lnTo>
                    <a:pt x="2176" y="27572"/>
                  </a:lnTo>
                  <a:lnTo>
                    <a:pt x="2324" y="29137"/>
                  </a:lnTo>
                  <a:lnTo>
                    <a:pt x="2459" y="30720"/>
                  </a:lnTo>
                  <a:lnTo>
                    <a:pt x="2588" y="32284"/>
                  </a:lnTo>
                  <a:lnTo>
                    <a:pt x="2717" y="33867"/>
                  </a:lnTo>
                  <a:lnTo>
                    <a:pt x="3567" y="33867"/>
                  </a:lnTo>
                  <a:lnTo>
                    <a:pt x="4416" y="33904"/>
                  </a:lnTo>
                  <a:lnTo>
                    <a:pt x="5266" y="33977"/>
                  </a:lnTo>
                  <a:lnTo>
                    <a:pt x="6122" y="34088"/>
                  </a:lnTo>
                  <a:lnTo>
                    <a:pt x="6972" y="34235"/>
                  </a:lnTo>
                  <a:lnTo>
                    <a:pt x="7828" y="34382"/>
                  </a:lnTo>
                  <a:lnTo>
                    <a:pt x="9528" y="34695"/>
                  </a:lnTo>
                  <a:lnTo>
                    <a:pt x="9489" y="32542"/>
                  </a:lnTo>
                  <a:lnTo>
                    <a:pt x="9438" y="30388"/>
                  </a:lnTo>
                  <a:lnTo>
                    <a:pt x="9386" y="28235"/>
                  </a:lnTo>
                  <a:lnTo>
                    <a:pt x="9328" y="26081"/>
                  </a:lnTo>
                  <a:lnTo>
                    <a:pt x="9264" y="23928"/>
                  </a:lnTo>
                  <a:lnTo>
                    <a:pt x="9193" y="21756"/>
                  </a:lnTo>
                  <a:lnTo>
                    <a:pt x="9122" y="19602"/>
                  </a:lnTo>
                  <a:lnTo>
                    <a:pt x="9039" y="17431"/>
                  </a:lnTo>
                  <a:lnTo>
                    <a:pt x="8955" y="15259"/>
                  </a:lnTo>
                  <a:lnTo>
                    <a:pt x="8865" y="13087"/>
                  </a:lnTo>
                  <a:lnTo>
                    <a:pt x="8768" y="10915"/>
                  </a:lnTo>
                  <a:lnTo>
                    <a:pt x="8665" y="8743"/>
                  </a:lnTo>
                  <a:lnTo>
                    <a:pt x="8562" y="6553"/>
                  </a:lnTo>
                  <a:lnTo>
                    <a:pt x="8446" y="4381"/>
                  </a:lnTo>
                  <a:lnTo>
                    <a:pt x="8331" y="2191"/>
                  </a:lnTo>
                  <a:lnTo>
                    <a:pt x="820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1413350" y="-17086800"/>
              <a:ext cx="220525" cy="1264050"/>
            </a:xfrm>
            <a:custGeom>
              <a:avLst/>
              <a:gdLst/>
              <a:ahLst/>
              <a:cxnLst/>
              <a:rect l="l" t="t" r="r" b="b"/>
              <a:pathLst>
                <a:path w="8821" h="50562" extrusionOk="0">
                  <a:moveTo>
                    <a:pt x="8820" y="0"/>
                  </a:moveTo>
                  <a:lnTo>
                    <a:pt x="7018" y="497"/>
                  </a:lnTo>
                  <a:lnTo>
                    <a:pt x="6580" y="589"/>
                  </a:lnTo>
                  <a:lnTo>
                    <a:pt x="6142" y="718"/>
                  </a:lnTo>
                  <a:lnTo>
                    <a:pt x="5717" y="829"/>
                  </a:lnTo>
                  <a:lnTo>
                    <a:pt x="5292" y="921"/>
                  </a:lnTo>
                  <a:lnTo>
                    <a:pt x="5086" y="957"/>
                  </a:lnTo>
                  <a:lnTo>
                    <a:pt x="4874" y="976"/>
                  </a:lnTo>
                  <a:lnTo>
                    <a:pt x="4462" y="976"/>
                  </a:lnTo>
                  <a:lnTo>
                    <a:pt x="4256" y="957"/>
                  </a:lnTo>
                  <a:lnTo>
                    <a:pt x="4050" y="902"/>
                  </a:lnTo>
                  <a:lnTo>
                    <a:pt x="3844" y="829"/>
                  </a:lnTo>
                  <a:lnTo>
                    <a:pt x="3638" y="737"/>
                  </a:lnTo>
                  <a:lnTo>
                    <a:pt x="3580" y="2135"/>
                  </a:lnTo>
                  <a:lnTo>
                    <a:pt x="3522" y="3534"/>
                  </a:lnTo>
                  <a:lnTo>
                    <a:pt x="3458" y="4915"/>
                  </a:lnTo>
                  <a:lnTo>
                    <a:pt x="3393" y="6314"/>
                  </a:lnTo>
                  <a:lnTo>
                    <a:pt x="3322" y="7694"/>
                  </a:lnTo>
                  <a:lnTo>
                    <a:pt x="3245" y="9093"/>
                  </a:lnTo>
                  <a:lnTo>
                    <a:pt x="3168" y="10473"/>
                  </a:lnTo>
                  <a:lnTo>
                    <a:pt x="3084" y="11854"/>
                  </a:lnTo>
                  <a:lnTo>
                    <a:pt x="2904" y="14615"/>
                  </a:lnTo>
                  <a:lnTo>
                    <a:pt x="2711" y="17375"/>
                  </a:lnTo>
                  <a:lnTo>
                    <a:pt x="2505" y="20136"/>
                  </a:lnTo>
                  <a:lnTo>
                    <a:pt x="2280" y="22879"/>
                  </a:lnTo>
                  <a:lnTo>
                    <a:pt x="2048" y="25621"/>
                  </a:lnTo>
                  <a:lnTo>
                    <a:pt x="1797" y="28345"/>
                  </a:lnTo>
                  <a:lnTo>
                    <a:pt x="1533" y="31069"/>
                  </a:lnTo>
                  <a:lnTo>
                    <a:pt x="1250" y="33793"/>
                  </a:lnTo>
                  <a:lnTo>
                    <a:pt x="960" y="36499"/>
                  </a:lnTo>
                  <a:lnTo>
                    <a:pt x="651" y="39205"/>
                  </a:lnTo>
                  <a:lnTo>
                    <a:pt x="335" y="41910"/>
                  </a:lnTo>
                  <a:lnTo>
                    <a:pt x="1" y="44598"/>
                  </a:lnTo>
                  <a:lnTo>
                    <a:pt x="644" y="45297"/>
                  </a:lnTo>
                  <a:lnTo>
                    <a:pt x="1282" y="46015"/>
                  </a:lnTo>
                  <a:lnTo>
                    <a:pt x="1913" y="46751"/>
                  </a:lnTo>
                  <a:lnTo>
                    <a:pt x="2537" y="47487"/>
                  </a:lnTo>
                  <a:lnTo>
                    <a:pt x="3162" y="48242"/>
                  </a:lnTo>
                  <a:lnTo>
                    <a:pt x="3780" y="48997"/>
                  </a:lnTo>
                  <a:lnTo>
                    <a:pt x="4398" y="49770"/>
                  </a:lnTo>
                  <a:lnTo>
                    <a:pt x="5009" y="50561"/>
                  </a:lnTo>
                  <a:lnTo>
                    <a:pt x="5331" y="47469"/>
                  </a:lnTo>
                  <a:lnTo>
                    <a:pt x="5647" y="44358"/>
                  </a:lnTo>
                  <a:lnTo>
                    <a:pt x="5949" y="41248"/>
                  </a:lnTo>
                  <a:lnTo>
                    <a:pt x="6239" y="38119"/>
                  </a:lnTo>
                  <a:lnTo>
                    <a:pt x="6516" y="34990"/>
                  </a:lnTo>
                  <a:lnTo>
                    <a:pt x="6786" y="31861"/>
                  </a:lnTo>
                  <a:lnTo>
                    <a:pt x="7044" y="28713"/>
                  </a:lnTo>
                  <a:lnTo>
                    <a:pt x="7288" y="25566"/>
                  </a:lnTo>
                  <a:lnTo>
                    <a:pt x="7526" y="22400"/>
                  </a:lnTo>
                  <a:lnTo>
                    <a:pt x="7745" y="19234"/>
                  </a:lnTo>
                  <a:lnTo>
                    <a:pt x="7958" y="16050"/>
                  </a:lnTo>
                  <a:lnTo>
                    <a:pt x="8157" y="12866"/>
                  </a:lnTo>
                  <a:lnTo>
                    <a:pt x="8338" y="9663"/>
                  </a:lnTo>
                  <a:lnTo>
                    <a:pt x="8511" y="6461"/>
                  </a:lnTo>
                  <a:lnTo>
                    <a:pt x="8672" y="3240"/>
                  </a:lnTo>
                  <a:lnTo>
                    <a:pt x="88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1491400" y="-18291475"/>
              <a:ext cx="161625" cy="1043175"/>
            </a:xfrm>
            <a:custGeom>
              <a:avLst/>
              <a:gdLst/>
              <a:ahLst/>
              <a:cxnLst/>
              <a:rect l="l" t="t" r="r" b="b"/>
              <a:pathLst>
                <a:path w="6465" h="41727" extrusionOk="0">
                  <a:moveTo>
                    <a:pt x="6381" y="1"/>
                  </a:moveTo>
                  <a:lnTo>
                    <a:pt x="4791" y="295"/>
                  </a:lnTo>
                  <a:lnTo>
                    <a:pt x="3992" y="443"/>
                  </a:lnTo>
                  <a:lnTo>
                    <a:pt x="3194" y="572"/>
                  </a:lnTo>
                  <a:lnTo>
                    <a:pt x="2389" y="682"/>
                  </a:lnTo>
                  <a:lnTo>
                    <a:pt x="1591" y="774"/>
                  </a:lnTo>
                  <a:lnTo>
                    <a:pt x="799" y="848"/>
                  </a:lnTo>
                  <a:lnTo>
                    <a:pt x="1" y="903"/>
                  </a:lnTo>
                  <a:lnTo>
                    <a:pt x="155" y="3388"/>
                  </a:lnTo>
                  <a:lnTo>
                    <a:pt x="291" y="5872"/>
                  </a:lnTo>
                  <a:lnTo>
                    <a:pt x="419" y="8376"/>
                  </a:lnTo>
                  <a:lnTo>
                    <a:pt x="529" y="10860"/>
                  </a:lnTo>
                  <a:lnTo>
                    <a:pt x="625" y="13364"/>
                  </a:lnTo>
                  <a:lnTo>
                    <a:pt x="703" y="15867"/>
                  </a:lnTo>
                  <a:lnTo>
                    <a:pt x="773" y="18352"/>
                  </a:lnTo>
                  <a:lnTo>
                    <a:pt x="825" y="20855"/>
                  </a:lnTo>
                  <a:lnTo>
                    <a:pt x="870" y="23358"/>
                  </a:lnTo>
                  <a:lnTo>
                    <a:pt x="896" y="25861"/>
                  </a:lnTo>
                  <a:lnTo>
                    <a:pt x="909" y="28364"/>
                  </a:lnTo>
                  <a:lnTo>
                    <a:pt x="909" y="30849"/>
                  </a:lnTo>
                  <a:lnTo>
                    <a:pt x="896" y="33352"/>
                  </a:lnTo>
                  <a:lnTo>
                    <a:pt x="864" y="35855"/>
                  </a:lnTo>
                  <a:lnTo>
                    <a:pt x="825" y="38340"/>
                  </a:lnTo>
                  <a:lnTo>
                    <a:pt x="773" y="40825"/>
                  </a:lnTo>
                  <a:lnTo>
                    <a:pt x="960" y="40751"/>
                  </a:lnTo>
                  <a:lnTo>
                    <a:pt x="1153" y="40715"/>
                  </a:lnTo>
                  <a:lnTo>
                    <a:pt x="1340" y="40696"/>
                  </a:lnTo>
                  <a:lnTo>
                    <a:pt x="1533" y="40678"/>
                  </a:lnTo>
                  <a:lnTo>
                    <a:pt x="1720" y="40696"/>
                  </a:lnTo>
                  <a:lnTo>
                    <a:pt x="1913" y="40715"/>
                  </a:lnTo>
                  <a:lnTo>
                    <a:pt x="2299" y="40788"/>
                  </a:lnTo>
                  <a:lnTo>
                    <a:pt x="2692" y="40880"/>
                  </a:lnTo>
                  <a:lnTo>
                    <a:pt x="3085" y="41009"/>
                  </a:lnTo>
                  <a:lnTo>
                    <a:pt x="3490" y="41120"/>
                  </a:lnTo>
                  <a:lnTo>
                    <a:pt x="3896" y="41230"/>
                  </a:lnTo>
                  <a:lnTo>
                    <a:pt x="5956" y="41727"/>
                  </a:lnTo>
                  <a:lnTo>
                    <a:pt x="6033" y="39169"/>
                  </a:lnTo>
                  <a:lnTo>
                    <a:pt x="6110" y="36592"/>
                  </a:lnTo>
                  <a:lnTo>
                    <a:pt x="6181" y="34015"/>
                  </a:lnTo>
                  <a:lnTo>
                    <a:pt x="6239" y="31438"/>
                  </a:lnTo>
                  <a:lnTo>
                    <a:pt x="6297" y="28843"/>
                  </a:lnTo>
                  <a:lnTo>
                    <a:pt x="6342" y="26248"/>
                  </a:lnTo>
                  <a:lnTo>
                    <a:pt x="6381" y="23652"/>
                  </a:lnTo>
                  <a:lnTo>
                    <a:pt x="6413" y="21039"/>
                  </a:lnTo>
                  <a:lnTo>
                    <a:pt x="6439" y="18425"/>
                  </a:lnTo>
                  <a:lnTo>
                    <a:pt x="6458" y="15812"/>
                  </a:lnTo>
                  <a:lnTo>
                    <a:pt x="6464" y="13198"/>
                  </a:lnTo>
                  <a:lnTo>
                    <a:pt x="6464" y="10566"/>
                  </a:lnTo>
                  <a:lnTo>
                    <a:pt x="6458" y="7934"/>
                  </a:lnTo>
                  <a:lnTo>
                    <a:pt x="6439" y="5302"/>
                  </a:lnTo>
                  <a:lnTo>
                    <a:pt x="6413" y="2651"/>
                  </a:lnTo>
                  <a:lnTo>
                    <a:pt x="6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" name="Google Shape;606;p33"/>
          <p:cNvGrpSpPr/>
          <p:nvPr/>
        </p:nvGrpSpPr>
        <p:grpSpPr>
          <a:xfrm flipH="1">
            <a:off x="6810840" y="2541395"/>
            <a:ext cx="2106426" cy="2052368"/>
            <a:chOff x="-6306150" y="-5458150"/>
            <a:chExt cx="7286150" cy="5696275"/>
          </a:xfrm>
        </p:grpSpPr>
        <p:sp>
          <p:nvSpPr>
            <p:cNvPr id="607" name="Google Shape;607;p33"/>
            <p:cNvSpPr/>
            <p:nvPr/>
          </p:nvSpPr>
          <p:spPr>
            <a:xfrm>
              <a:off x="-113800" y="-4778375"/>
              <a:ext cx="1012425" cy="586500"/>
            </a:xfrm>
            <a:custGeom>
              <a:avLst/>
              <a:gdLst/>
              <a:ahLst/>
              <a:cxnLst/>
              <a:rect l="l" t="t" r="r" b="b"/>
              <a:pathLst>
                <a:path w="40497" h="23460" extrusionOk="0">
                  <a:moveTo>
                    <a:pt x="4694" y="0"/>
                  </a:moveTo>
                  <a:lnTo>
                    <a:pt x="4433" y="200"/>
                  </a:lnTo>
                  <a:lnTo>
                    <a:pt x="4172" y="401"/>
                  </a:lnTo>
                  <a:lnTo>
                    <a:pt x="3928" y="601"/>
                  </a:lnTo>
                  <a:lnTo>
                    <a:pt x="3683" y="808"/>
                  </a:lnTo>
                  <a:lnTo>
                    <a:pt x="3453" y="1008"/>
                  </a:lnTo>
                  <a:lnTo>
                    <a:pt x="3232" y="1215"/>
                  </a:lnTo>
                  <a:lnTo>
                    <a:pt x="3011" y="1422"/>
                  </a:lnTo>
                  <a:lnTo>
                    <a:pt x="2805" y="1629"/>
                  </a:lnTo>
                  <a:lnTo>
                    <a:pt x="2608" y="1842"/>
                  </a:lnTo>
                  <a:lnTo>
                    <a:pt x="2418" y="2049"/>
                  </a:lnTo>
                  <a:lnTo>
                    <a:pt x="2229" y="2256"/>
                  </a:lnTo>
                  <a:lnTo>
                    <a:pt x="2055" y="2470"/>
                  </a:lnTo>
                  <a:lnTo>
                    <a:pt x="1889" y="2683"/>
                  </a:lnTo>
                  <a:lnTo>
                    <a:pt x="1723" y="2897"/>
                  </a:lnTo>
                  <a:lnTo>
                    <a:pt x="1573" y="3110"/>
                  </a:lnTo>
                  <a:lnTo>
                    <a:pt x="1431" y="3324"/>
                  </a:lnTo>
                  <a:lnTo>
                    <a:pt x="1288" y="3537"/>
                  </a:lnTo>
                  <a:lnTo>
                    <a:pt x="1162" y="3751"/>
                  </a:lnTo>
                  <a:lnTo>
                    <a:pt x="1036" y="3965"/>
                  </a:lnTo>
                  <a:lnTo>
                    <a:pt x="925" y="4185"/>
                  </a:lnTo>
                  <a:lnTo>
                    <a:pt x="814" y="4398"/>
                  </a:lnTo>
                  <a:lnTo>
                    <a:pt x="712" y="4619"/>
                  </a:lnTo>
                  <a:lnTo>
                    <a:pt x="617" y="4832"/>
                  </a:lnTo>
                  <a:lnTo>
                    <a:pt x="530" y="5052"/>
                  </a:lnTo>
                  <a:lnTo>
                    <a:pt x="451" y="5273"/>
                  </a:lnTo>
                  <a:lnTo>
                    <a:pt x="372" y="5486"/>
                  </a:lnTo>
                  <a:lnTo>
                    <a:pt x="309" y="5706"/>
                  </a:lnTo>
                  <a:lnTo>
                    <a:pt x="245" y="5927"/>
                  </a:lnTo>
                  <a:lnTo>
                    <a:pt x="198" y="6147"/>
                  </a:lnTo>
                  <a:lnTo>
                    <a:pt x="151" y="6367"/>
                  </a:lnTo>
                  <a:lnTo>
                    <a:pt x="111" y="6587"/>
                  </a:lnTo>
                  <a:lnTo>
                    <a:pt x="72" y="6801"/>
                  </a:lnTo>
                  <a:lnTo>
                    <a:pt x="48" y="7021"/>
                  </a:lnTo>
                  <a:lnTo>
                    <a:pt x="24" y="7242"/>
                  </a:lnTo>
                  <a:lnTo>
                    <a:pt x="8" y="7462"/>
                  </a:lnTo>
                  <a:lnTo>
                    <a:pt x="0" y="7682"/>
                  </a:lnTo>
                  <a:lnTo>
                    <a:pt x="0" y="7902"/>
                  </a:lnTo>
                  <a:lnTo>
                    <a:pt x="0" y="8123"/>
                  </a:lnTo>
                  <a:lnTo>
                    <a:pt x="16" y="8336"/>
                  </a:lnTo>
                  <a:lnTo>
                    <a:pt x="24" y="8556"/>
                  </a:lnTo>
                  <a:lnTo>
                    <a:pt x="48" y="8777"/>
                  </a:lnTo>
                  <a:lnTo>
                    <a:pt x="79" y="8997"/>
                  </a:lnTo>
                  <a:lnTo>
                    <a:pt x="111" y="9210"/>
                  </a:lnTo>
                  <a:lnTo>
                    <a:pt x="151" y="9431"/>
                  </a:lnTo>
                  <a:lnTo>
                    <a:pt x="190" y="9651"/>
                  </a:lnTo>
                  <a:lnTo>
                    <a:pt x="245" y="9865"/>
                  </a:lnTo>
                  <a:lnTo>
                    <a:pt x="301" y="10078"/>
                  </a:lnTo>
                  <a:lnTo>
                    <a:pt x="356" y="10298"/>
                  </a:lnTo>
                  <a:lnTo>
                    <a:pt x="427" y="10512"/>
                  </a:lnTo>
                  <a:lnTo>
                    <a:pt x="498" y="10725"/>
                  </a:lnTo>
                  <a:lnTo>
                    <a:pt x="569" y="10939"/>
                  </a:lnTo>
                  <a:lnTo>
                    <a:pt x="656" y="11153"/>
                  </a:lnTo>
                  <a:lnTo>
                    <a:pt x="743" y="11366"/>
                  </a:lnTo>
                  <a:lnTo>
                    <a:pt x="830" y="11580"/>
                  </a:lnTo>
                  <a:lnTo>
                    <a:pt x="925" y="11793"/>
                  </a:lnTo>
                  <a:lnTo>
                    <a:pt x="1028" y="12000"/>
                  </a:lnTo>
                  <a:lnTo>
                    <a:pt x="1138" y="12214"/>
                  </a:lnTo>
                  <a:lnTo>
                    <a:pt x="1249" y="12421"/>
                  </a:lnTo>
                  <a:lnTo>
                    <a:pt x="1478" y="12835"/>
                  </a:lnTo>
                  <a:lnTo>
                    <a:pt x="1739" y="13248"/>
                  </a:lnTo>
                  <a:lnTo>
                    <a:pt x="2007" y="13655"/>
                  </a:lnTo>
                  <a:lnTo>
                    <a:pt x="2292" y="14056"/>
                  </a:lnTo>
                  <a:lnTo>
                    <a:pt x="2600" y="14456"/>
                  </a:lnTo>
                  <a:lnTo>
                    <a:pt x="2924" y="14850"/>
                  </a:lnTo>
                  <a:lnTo>
                    <a:pt x="3256" y="15237"/>
                  </a:lnTo>
                  <a:lnTo>
                    <a:pt x="3611" y="15618"/>
                  </a:lnTo>
                  <a:lnTo>
                    <a:pt x="3975" y="15991"/>
                  </a:lnTo>
                  <a:lnTo>
                    <a:pt x="4354" y="16365"/>
                  </a:lnTo>
                  <a:lnTo>
                    <a:pt x="4749" y="16726"/>
                  </a:lnTo>
                  <a:lnTo>
                    <a:pt x="5152" y="17086"/>
                  </a:lnTo>
                  <a:lnTo>
                    <a:pt x="5571" y="17433"/>
                  </a:lnTo>
                  <a:lnTo>
                    <a:pt x="5998" y="17780"/>
                  </a:lnTo>
                  <a:lnTo>
                    <a:pt x="6440" y="18114"/>
                  </a:lnTo>
                  <a:lnTo>
                    <a:pt x="6891" y="18441"/>
                  </a:lnTo>
                  <a:lnTo>
                    <a:pt x="7357" y="18761"/>
                  </a:lnTo>
                  <a:lnTo>
                    <a:pt x="7823" y="19068"/>
                  </a:lnTo>
                  <a:lnTo>
                    <a:pt x="8305" y="19369"/>
                  </a:lnTo>
                  <a:lnTo>
                    <a:pt x="8795" y="19662"/>
                  </a:lnTo>
                  <a:lnTo>
                    <a:pt x="9293" y="19949"/>
                  </a:lnTo>
                  <a:lnTo>
                    <a:pt x="9791" y="20223"/>
                  </a:lnTo>
                  <a:lnTo>
                    <a:pt x="10304" y="20483"/>
                  </a:lnTo>
                  <a:lnTo>
                    <a:pt x="10826" y="20743"/>
                  </a:lnTo>
                  <a:lnTo>
                    <a:pt x="11347" y="20984"/>
                  </a:lnTo>
                  <a:lnTo>
                    <a:pt x="11877" y="21217"/>
                  </a:lnTo>
                  <a:lnTo>
                    <a:pt x="12406" y="21438"/>
                  </a:lnTo>
                  <a:lnTo>
                    <a:pt x="12943" y="21651"/>
                  </a:lnTo>
                  <a:lnTo>
                    <a:pt x="13489" y="21845"/>
                  </a:lnTo>
                  <a:lnTo>
                    <a:pt x="14026" y="22032"/>
                  </a:lnTo>
                  <a:lnTo>
                    <a:pt x="14579" y="22212"/>
                  </a:lnTo>
                  <a:lnTo>
                    <a:pt x="15124" y="22372"/>
                  </a:lnTo>
                  <a:lnTo>
                    <a:pt x="15677" y="22519"/>
                  </a:lnTo>
                  <a:lnTo>
                    <a:pt x="16223" y="22659"/>
                  </a:lnTo>
                  <a:lnTo>
                    <a:pt x="16776" y="22779"/>
                  </a:lnTo>
                  <a:lnTo>
                    <a:pt x="17345" y="22899"/>
                  </a:lnTo>
                  <a:lnTo>
                    <a:pt x="17906" y="22999"/>
                  </a:lnTo>
                  <a:lnTo>
                    <a:pt x="18451" y="23099"/>
                  </a:lnTo>
                  <a:lnTo>
                    <a:pt x="18996" y="23180"/>
                  </a:lnTo>
                  <a:lnTo>
                    <a:pt x="19518" y="23253"/>
                  </a:lnTo>
                  <a:lnTo>
                    <a:pt x="20039" y="23313"/>
                  </a:lnTo>
                  <a:lnTo>
                    <a:pt x="20545" y="23360"/>
                  </a:lnTo>
                  <a:lnTo>
                    <a:pt x="21050" y="23400"/>
                  </a:lnTo>
                  <a:lnTo>
                    <a:pt x="21540" y="23433"/>
                  </a:lnTo>
                  <a:lnTo>
                    <a:pt x="22022" y="23453"/>
                  </a:lnTo>
                  <a:lnTo>
                    <a:pt x="22496" y="23460"/>
                  </a:lnTo>
                  <a:lnTo>
                    <a:pt x="22963" y="23460"/>
                  </a:lnTo>
                  <a:lnTo>
                    <a:pt x="23413" y="23453"/>
                  </a:lnTo>
                  <a:lnTo>
                    <a:pt x="23863" y="23433"/>
                  </a:lnTo>
                  <a:lnTo>
                    <a:pt x="24306" y="23400"/>
                  </a:lnTo>
                  <a:lnTo>
                    <a:pt x="24741" y="23360"/>
                  </a:lnTo>
                  <a:lnTo>
                    <a:pt x="25159" y="23313"/>
                  </a:lnTo>
                  <a:lnTo>
                    <a:pt x="25578" y="23260"/>
                  </a:lnTo>
                  <a:lnTo>
                    <a:pt x="25989" y="23193"/>
                  </a:lnTo>
                  <a:lnTo>
                    <a:pt x="26400" y="23113"/>
                  </a:lnTo>
                  <a:lnTo>
                    <a:pt x="26795" y="23033"/>
                  </a:lnTo>
                  <a:lnTo>
                    <a:pt x="27182" y="22939"/>
                  </a:lnTo>
                  <a:lnTo>
                    <a:pt x="27569" y="22833"/>
                  </a:lnTo>
                  <a:lnTo>
                    <a:pt x="27949" y="22726"/>
                  </a:lnTo>
                  <a:lnTo>
                    <a:pt x="28320" y="22606"/>
                  </a:lnTo>
                  <a:lnTo>
                    <a:pt x="28691" y="22479"/>
                  </a:lnTo>
                  <a:lnTo>
                    <a:pt x="29055" y="22345"/>
                  </a:lnTo>
                  <a:lnTo>
                    <a:pt x="29410" y="22205"/>
                  </a:lnTo>
                  <a:lnTo>
                    <a:pt x="29758" y="22052"/>
                  </a:lnTo>
                  <a:lnTo>
                    <a:pt x="30106" y="21898"/>
                  </a:lnTo>
                  <a:lnTo>
                    <a:pt x="30446" y="21731"/>
                  </a:lnTo>
                  <a:lnTo>
                    <a:pt x="30785" y="21558"/>
                  </a:lnTo>
                  <a:lnTo>
                    <a:pt x="31117" y="21378"/>
                  </a:lnTo>
                  <a:lnTo>
                    <a:pt x="31449" y="21191"/>
                  </a:lnTo>
                  <a:lnTo>
                    <a:pt x="31773" y="20997"/>
                  </a:lnTo>
                  <a:lnTo>
                    <a:pt x="32097" y="20797"/>
                  </a:lnTo>
                  <a:lnTo>
                    <a:pt x="32421" y="20583"/>
                  </a:lnTo>
                  <a:lnTo>
                    <a:pt x="32737" y="20370"/>
                  </a:lnTo>
                  <a:lnTo>
                    <a:pt x="33045" y="20149"/>
                  </a:lnTo>
                  <a:lnTo>
                    <a:pt x="33353" y="19923"/>
                  </a:lnTo>
                  <a:lnTo>
                    <a:pt x="33662" y="19689"/>
                  </a:lnTo>
                  <a:lnTo>
                    <a:pt x="33970" y="19449"/>
                  </a:lnTo>
                  <a:lnTo>
                    <a:pt x="34270" y="19202"/>
                  </a:lnTo>
                  <a:lnTo>
                    <a:pt x="34570" y="18948"/>
                  </a:lnTo>
                  <a:lnTo>
                    <a:pt x="34871" y="18694"/>
                  </a:lnTo>
                  <a:lnTo>
                    <a:pt x="35171" y="18428"/>
                  </a:lnTo>
                  <a:lnTo>
                    <a:pt x="35463" y="18161"/>
                  </a:lnTo>
                  <a:lnTo>
                    <a:pt x="35763" y="17887"/>
                  </a:lnTo>
                  <a:lnTo>
                    <a:pt x="36348" y="17326"/>
                  </a:lnTo>
                  <a:lnTo>
                    <a:pt x="36933" y="16739"/>
                  </a:lnTo>
                  <a:lnTo>
                    <a:pt x="37518" y="16138"/>
                  </a:lnTo>
                  <a:lnTo>
                    <a:pt x="38110" y="15518"/>
                  </a:lnTo>
                  <a:lnTo>
                    <a:pt x="38695" y="14877"/>
                  </a:lnTo>
                  <a:lnTo>
                    <a:pt x="39288" y="14223"/>
                  </a:lnTo>
                  <a:lnTo>
                    <a:pt x="40497" y="12875"/>
                  </a:lnTo>
                  <a:lnTo>
                    <a:pt x="40449" y="12828"/>
                  </a:lnTo>
                  <a:lnTo>
                    <a:pt x="40410" y="12781"/>
                  </a:lnTo>
                  <a:lnTo>
                    <a:pt x="40212" y="12801"/>
                  </a:lnTo>
                  <a:lnTo>
                    <a:pt x="39991" y="12815"/>
                  </a:lnTo>
                  <a:lnTo>
                    <a:pt x="39738" y="12828"/>
                  </a:lnTo>
                  <a:lnTo>
                    <a:pt x="39469" y="12835"/>
                  </a:lnTo>
                  <a:lnTo>
                    <a:pt x="38900" y="12841"/>
                  </a:lnTo>
                  <a:lnTo>
                    <a:pt x="38324" y="12841"/>
                  </a:lnTo>
                  <a:lnTo>
                    <a:pt x="37778" y="12828"/>
                  </a:lnTo>
                  <a:lnTo>
                    <a:pt x="37320" y="12815"/>
                  </a:lnTo>
                  <a:lnTo>
                    <a:pt x="36972" y="12794"/>
                  </a:lnTo>
                  <a:lnTo>
                    <a:pt x="36806" y="12781"/>
                  </a:lnTo>
                  <a:lnTo>
                    <a:pt x="36309" y="12734"/>
                  </a:lnTo>
                  <a:lnTo>
                    <a:pt x="35819" y="12681"/>
                  </a:lnTo>
                  <a:lnTo>
                    <a:pt x="35329" y="12614"/>
                  </a:lnTo>
                  <a:lnTo>
                    <a:pt x="34839" y="12548"/>
                  </a:lnTo>
                  <a:lnTo>
                    <a:pt x="34357" y="12467"/>
                  </a:lnTo>
                  <a:lnTo>
                    <a:pt x="33875" y="12381"/>
                  </a:lnTo>
                  <a:lnTo>
                    <a:pt x="33393" y="12287"/>
                  </a:lnTo>
                  <a:lnTo>
                    <a:pt x="32911" y="12187"/>
                  </a:lnTo>
                  <a:lnTo>
                    <a:pt x="32468" y="12087"/>
                  </a:lnTo>
                  <a:lnTo>
                    <a:pt x="32034" y="11994"/>
                  </a:lnTo>
                  <a:lnTo>
                    <a:pt x="31599" y="11887"/>
                  </a:lnTo>
                  <a:lnTo>
                    <a:pt x="31165" y="11773"/>
                  </a:lnTo>
                  <a:lnTo>
                    <a:pt x="30738" y="11660"/>
                  </a:lnTo>
                  <a:lnTo>
                    <a:pt x="30311" y="11533"/>
                  </a:lnTo>
                  <a:lnTo>
                    <a:pt x="29885" y="11406"/>
                  </a:lnTo>
                  <a:lnTo>
                    <a:pt x="29466" y="11273"/>
                  </a:lnTo>
                  <a:lnTo>
                    <a:pt x="29039" y="11139"/>
                  </a:lnTo>
                  <a:lnTo>
                    <a:pt x="28628" y="10992"/>
                  </a:lnTo>
                  <a:lnTo>
                    <a:pt x="28209" y="10846"/>
                  </a:lnTo>
                  <a:lnTo>
                    <a:pt x="27799" y="10685"/>
                  </a:lnTo>
                  <a:lnTo>
                    <a:pt x="27388" y="10525"/>
                  </a:lnTo>
                  <a:lnTo>
                    <a:pt x="26985" y="10365"/>
                  </a:lnTo>
                  <a:lnTo>
                    <a:pt x="26582" y="10192"/>
                  </a:lnTo>
                  <a:lnTo>
                    <a:pt x="26179" y="10018"/>
                  </a:lnTo>
                  <a:lnTo>
                    <a:pt x="26068" y="10212"/>
                  </a:lnTo>
                  <a:lnTo>
                    <a:pt x="25950" y="10398"/>
                  </a:lnTo>
                  <a:lnTo>
                    <a:pt x="25823" y="10592"/>
                  </a:lnTo>
                  <a:lnTo>
                    <a:pt x="25689" y="10772"/>
                  </a:lnTo>
                  <a:lnTo>
                    <a:pt x="25547" y="10959"/>
                  </a:lnTo>
                  <a:lnTo>
                    <a:pt x="25396" y="11139"/>
                  </a:lnTo>
                  <a:lnTo>
                    <a:pt x="25238" y="11319"/>
                  </a:lnTo>
                  <a:lnTo>
                    <a:pt x="25080" y="11493"/>
                  </a:lnTo>
                  <a:lnTo>
                    <a:pt x="24914" y="11667"/>
                  </a:lnTo>
                  <a:lnTo>
                    <a:pt x="24741" y="11833"/>
                  </a:lnTo>
                  <a:lnTo>
                    <a:pt x="24567" y="12000"/>
                  </a:lnTo>
                  <a:lnTo>
                    <a:pt x="24385" y="12160"/>
                  </a:lnTo>
                  <a:lnTo>
                    <a:pt x="24195" y="12321"/>
                  </a:lnTo>
                  <a:lnTo>
                    <a:pt x="23998" y="12481"/>
                  </a:lnTo>
                  <a:lnTo>
                    <a:pt x="23800" y="12634"/>
                  </a:lnTo>
                  <a:lnTo>
                    <a:pt x="23603" y="12781"/>
                  </a:lnTo>
                  <a:lnTo>
                    <a:pt x="23389" y="12928"/>
                  </a:lnTo>
                  <a:lnTo>
                    <a:pt x="23176" y="13068"/>
                  </a:lnTo>
                  <a:lnTo>
                    <a:pt x="22963" y="13208"/>
                  </a:lnTo>
                  <a:lnTo>
                    <a:pt x="22741" y="13342"/>
                  </a:lnTo>
                  <a:lnTo>
                    <a:pt x="22520" y="13475"/>
                  </a:lnTo>
                  <a:lnTo>
                    <a:pt x="22291" y="13602"/>
                  </a:lnTo>
                  <a:lnTo>
                    <a:pt x="22062" y="13722"/>
                  </a:lnTo>
                  <a:lnTo>
                    <a:pt x="21825" y="13842"/>
                  </a:lnTo>
                  <a:lnTo>
                    <a:pt x="21588" y="13962"/>
                  </a:lnTo>
                  <a:lnTo>
                    <a:pt x="21343" y="14069"/>
                  </a:lnTo>
                  <a:lnTo>
                    <a:pt x="21098" y="14176"/>
                  </a:lnTo>
                  <a:lnTo>
                    <a:pt x="20853" y="14276"/>
                  </a:lnTo>
                  <a:lnTo>
                    <a:pt x="20600" y="14376"/>
                  </a:lnTo>
                  <a:lnTo>
                    <a:pt x="20355" y="14470"/>
                  </a:lnTo>
                  <a:lnTo>
                    <a:pt x="20094" y="14556"/>
                  </a:lnTo>
                  <a:lnTo>
                    <a:pt x="19842" y="14643"/>
                  </a:lnTo>
                  <a:lnTo>
                    <a:pt x="19581" y="14723"/>
                  </a:lnTo>
                  <a:lnTo>
                    <a:pt x="19328" y="14797"/>
                  </a:lnTo>
                  <a:lnTo>
                    <a:pt x="19067" y="14864"/>
                  </a:lnTo>
                  <a:lnTo>
                    <a:pt x="18806" y="14930"/>
                  </a:lnTo>
                  <a:lnTo>
                    <a:pt x="18538" y="14990"/>
                  </a:lnTo>
                  <a:lnTo>
                    <a:pt x="18277" y="15044"/>
                  </a:lnTo>
                  <a:lnTo>
                    <a:pt x="18008" y="15090"/>
                  </a:lnTo>
                  <a:lnTo>
                    <a:pt x="17748" y="15137"/>
                  </a:lnTo>
                  <a:lnTo>
                    <a:pt x="17479" y="15171"/>
                  </a:lnTo>
                  <a:lnTo>
                    <a:pt x="17210" y="15204"/>
                  </a:lnTo>
                  <a:lnTo>
                    <a:pt x="16949" y="15231"/>
                  </a:lnTo>
                  <a:lnTo>
                    <a:pt x="16681" y="15257"/>
                  </a:lnTo>
                  <a:lnTo>
                    <a:pt x="16412" y="15271"/>
                  </a:lnTo>
                  <a:lnTo>
                    <a:pt x="16151" y="15277"/>
                  </a:lnTo>
                  <a:lnTo>
                    <a:pt x="15883" y="15284"/>
                  </a:lnTo>
                  <a:lnTo>
                    <a:pt x="15622" y="15284"/>
                  </a:lnTo>
                  <a:lnTo>
                    <a:pt x="15361" y="15277"/>
                  </a:lnTo>
                  <a:lnTo>
                    <a:pt x="15093" y="15264"/>
                  </a:lnTo>
                  <a:lnTo>
                    <a:pt x="14832" y="15244"/>
                  </a:lnTo>
                  <a:lnTo>
                    <a:pt x="14579" y="15217"/>
                  </a:lnTo>
                  <a:lnTo>
                    <a:pt x="14318" y="15184"/>
                  </a:lnTo>
                  <a:lnTo>
                    <a:pt x="14065" y="15144"/>
                  </a:lnTo>
                  <a:lnTo>
                    <a:pt x="13813" y="15097"/>
                  </a:lnTo>
                  <a:lnTo>
                    <a:pt x="13560" y="15050"/>
                  </a:lnTo>
                  <a:lnTo>
                    <a:pt x="13307" y="14990"/>
                  </a:lnTo>
                  <a:lnTo>
                    <a:pt x="13062" y="14924"/>
                  </a:lnTo>
                  <a:lnTo>
                    <a:pt x="12817" y="14850"/>
                  </a:lnTo>
                  <a:lnTo>
                    <a:pt x="12580" y="14777"/>
                  </a:lnTo>
                  <a:lnTo>
                    <a:pt x="12335" y="14690"/>
                  </a:lnTo>
                  <a:lnTo>
                    <a:pt x="12106" y="14597"/>
                  </a:lnTo>
                  <a:lnTo>
                    <a:pt x="11869" y="14496"/>
                  </a:lnTo>
                  <a:lnTo>
                    <a:pt x="11647" y="14390"/>
                  </a:lnTo>
                  <a:lnTo>
                    <a:pt x="11410" y="14276"/>
                  </a:lnTo>
                  <a:lnTo>
                    <a:pt x="11197" y="14149"/>
                  </a:lnTo>
                  <a:lnTo>
                    <a:pt x="10984" y="14023"/>
                  </a:lnTo>
                  <a:lnTo>
                    <a:pt x="10786" y="13889"/>
                  </a:lnTo>
                  <a:lnTo>
                    <a:pt x="10589" y="13749"/>
                  </a:lnTo>
                  <a:lnTo>
                    <a:pt x="10407" y="13602"/>
                  </a:lnTo>
                  <a:lnTo>
                    <a:pt x="10241" y="13449"/>
                  </a:lnTo>
                  <a:lnTo>
                    <a:pt x="10075" y="13295"/>
                  </a:lnTo>
                  <a:lnTo>
                    <a:pt x="9925" y="13135"/>
                  </a:lnTo>
                  <a:lnTo>
                    <a:pt x="9783" y="12968"/>
                  </a:lnTo>
                  <a:lnTo>
                    <a:pt x="9648" y="12794"/>
                  </a:lnTo>
                  <a:lnTo>
                    <a:pt x="9522" y="12621"/>
                  </a:lnTo>
                  <a:lnTo>
                    <a:pt x="9411" y="12441"/>
                  </a:lnTo>
                  <a:lnTo>
                    <a:pt x="9309" y="12261"/>
                  </a:lnTo>
                  <a:lnTo>
                    <a:pt x="9214" y="12074"/>
                  </a:lnTo>
                  <a:lnTo>
                    <a:pt x="9127" y="11880"/>
                  </a:lnTo>
                  <a:lnTo>
                    <a:pt x="9056" y="11687"/>
                  </a:lnTo>
                  <a:lnTo>
                    <a:pt x="8993" y="11493"/>
                  </a:lnTo>
                  <a:lnTo>
                    <a:pt x="8937" y="11293"/>
                  </a:lnTo>
                  <a:lnTo>
                    <a:pt x="8890" y="11093"/>
                  </a:lnTo>
                  <a:lnTo>
                    <a:pt x="8858" y="10886"/>
                  </a:lnTo>
                  <a:lnTo>
                    <a:pt x="8827" y="10679"/>
                  </a:lnTo>
                  <a:lnTo>
                    <a:pt x="8811" y="10472"/>
                  </a:lnTo>
                  <a:lnTo>
                    <a:pt x="8811" y="10265"/>
                  </a:lnTo>
                  <a:lnTo>
                    <a:pt x="8811" y="10051"/>
                  </a:lnTo>
                  <a:lnTo>
                    <a:pt x="8827" y="9838"/>
                  </a:lnTo>
                  <a:lnTo>
                    <a:pt x="8850" y="9631"/>
                  </a:lnTo>
                  <a:lnTo>
                    <a:pt x="8882" y="9417"/>
                  </a:lnTo>
                  <a:lnTo>
                    <a:pt x="8929" y="9197"/>
                  </a:lnTo>
                  <a:lnTo>
                    <a:pt x="8985" y="8984"/>
                  </a:lnTo>
                  <a:lnTo>
                    <a:pt x="9048" y="8770"/>
                  </a:lnTo>
                  <a:lnTo>
                    <a:pt x="9119" y="8556"/>
                  </a:lnTo>
                  <a:lnTo>
                    <a:pt x="9198" y="8370"/>
                  </a:lnTo>
                  <a:lnTo>
                    <a:pt x="9277" y="8189"/>
                  </a:lnTo>
                  <a:lnTo>
                    <a:pt x="9364" y="8016"/>
                  </a:lnTo>
                  <a:lnTo>
                    <a:pt x="9451" y="7842"/>
                  </a:lnTo>
                  <a:lnTo>
                    <a:pt x="9554" y="7669"/>
                  </a:lnTo>
                  <a:lnTo>
                    <a:pt x="9656" y="7502"/>
                  </a:lnTo>
                  <a:lnTo>
                    <a:pt x="9767" y="7342"/>
                  </a:lnTo>
                  <a:lnTo>
                    <a:pt x="9885" y="7181"/>
                  </a:lnTo>
                  <a:lnTo>
                    <a:pt x="10004" y="7021"/>
                  </a:lnTo>
                  <a:lnTo>
                    <a:pt x="10130" y="6868"/>
                  </a:lnTo>
                  <a:lnTo>
                    <a:pt x="10257" y="6721"/>
                  </a:lnTo>
                  <a:lnTo>
                    <a:pt x="10391" y="6574"/>
                  </a:lnTo>
                  <a:lnTo>
                    <a:pt x="10533" y="6434"/>
                  </a:lnTo>
                  <a:lnTo>
                    <a:pt x="10676" y="6294"/>
                  </a:lnTo>
                  <a:lnTo>
                    <a:pt x="10826" y="6154"/>
                  </a:lnTo>
                  <a:lnTo>
                    <a:pt x="10984" y="6020"/>
                  </a:lnTo>
                  <a:lnTo>
                    <a:pt x="11134" y="5893"/>
                  </a:lnTo>
                  <a:lnTo>
                    <a:pt x="11300" y="5760"/>
                  </a:lnTo>
                  <a:lnTo>
                    <a:pt x="11458" y="5640"/>
                  </a:lnTo>
                  <a:lnTo>
                    <a:pt x="11624" y="5513"/>
                  </a:lnTo>
                  <a:lnTo>
                    <a:pt x="11971" y="5279"/>
                  </a:lnTo>
                  <a:lnTo>
                    <a:pt x="12327" y="5052"/>
                  </a:lnTo>
                  <a:lnTo>
                    <a:pt x="12690" y="4839"/>
                  </a:lnTo>
                  <a:lnTo>
                    <a:pt x="13062" y="4625"/>
                  </a:lnTo>
                  <a:lnTo>
                    <a:pt x="13449" y="4432"/>
                  </a:lnTo>
                  <a:lnTo>
                    <a:pt x="13836" y="4238"/>
                  </a:lnTo>
                  <a:lnTo>
                    <a:pt x="11624" y="3237"/>
                  </a:lnTo>
                  <a:lnTo>
                    <a:pt x="9419" y="2236"/>
                  </a:lnTo>
                  <a:lnTo>
                    <a:pt x="7215" y="1235"/>
                  </a:lnTo>
                  <a:lnTo>
                    <a:pt x="5002" y="220"/>
                  </a:lnTo>
                  <a:lnTo>
                    <a:pt x="4915" y="174"/>
                  </a:lnTo>
                  <a:lnTo>
                    <a:pt x="4836" y="127"/>
                  </a:lnTo>
                  <a:lnTo>
                    <a:pt x="4765" y="67"/>
                  </a:lnTo>
                  <a:lnTo>
                    <a:pt x="46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-202700" y="-4337900"/>
              <a:ext cx="354025" cy="300050"/>
            </a:xfrm>
            <a:custGeom>
              <a:avLst/>
              <a:gdLst/>
              <a:ahLst/>
              <a:cxnLst/>
              <a:rect l="l" t="t" r="r" b="b"/>
              <a:pathLst>
                <a:path w="14161" h="12002" extrusionOk="0">
                  <a:moveTo>
                    <a:pt x="4734" y="1"/>
                  </a:moveTo>
                  <a:lnTo>
                    <a:pt x="4647" y="255"/>
                  </a:lnTo>
                  <a:lnTo>
                    <a:pt x="4552" y="502"/>
                  </a:lnTo>
                  <a:lnTo>
                    <a:pt x="4457" y="755"/>
                  </a:lnTo>
                  <a:lnTo>
                    <a:pt x="4354" y="995"/>
                  </a:lnTo>
                  <a:lnTo>
                    <a:pt x="4252" y="1242"/>
                  </a:lnTo>
                  <a:lnTo>
                    <a:pt x="4141" y="1483"/>
                  </a:lnTo>
                  <a:lnTo>
                    <a:pt x="3912" y="1963"/>
                  </a:lnTo>
                  <a:lnTo>
                    <a:pt x="3667" y="2437"/>
                  </a:lnTo>
                  <a:lnTo>
                    <a:pt x="3398" y="2898"/>
                  </a:lnTo>
                  <a:lnTo>
                    <a:pt x="3122" y="3358"/>
                  </a:lnTo>
                  <a:lnTo>
                    <a:pt x="2829" y="3805"/>
                  </a:lnTo>
                  <a:lnTo>
                    <a:pt x="2521" y="4252"/>
                  </a:lnTo>
                  <a:lnTo>
                    <a:pt x="2197" y="4686"/>
                  </a:lnTo>
                  <a:lnTo>
                    <a:pt x="1865" y="5113"/>
                  </a:lnTo>
                  <a:lnTo>
                    <a:pt x="1518" y="5541"/>
                  </a:lnTo>
                  <a:lnTo>
                    <a:pt x="1154" y="5954"/>
                  </a:lnTo>
                  <a:lnTo>
                    <a:pt x="783" y="6361"/>
                  </a:lnTo>
                  <a:lnTo>
                    <a:pt x="396" y="6769"/>
                  </a:lnTo>
                  <a:lnTo>
                    <a:pt x="1" y="7162"/>
                  </a:lnTo>
                  <a:lnTo>
                    <a:pt x="1178" y="7783"/>
                  </a:lnTo>
                  <a:lnTo>
                    <a:pt x="2355" y="8410"/>
                  </a:lnTo>
                  <a:lnTo>
                    <a:pt x="3525" y="9044"/>
                  </a:lnTo>
                  <a:lnTo>
                    <a:pt x="4686" y="9685"/>
                  </a:lnTo>
                  <a:lnTo>
                    <a:pt x="5216" y="9972"/>
                  </a:lnTo>
                  <a:lnTo>
                    <a:pt x="5753" y="10253"/>
                  </a:lnTo>
                  <a:lnTo>
                    <a:pt x="6836" y="10827"/>
                  </a:lnTo>
                  <a:lnTo>
                    <a:pt x="7381" y="11113"/>
                  </a:lnTo>
                  <a:lnTo>
                    <a:pt x="7918" y="11400"/>
                  </a:lnTo>
                  <a:lnTo>
                    <a:pt x="8455" y="11701"/>
                  </a:lnTo>
                  <a:lnTo>
                    <a:pt x="8985" y="12001"/>
                  </a:lnTo>
                  <a:lnTo>
                    <a:pt x="9340" y="11681"/>
                  </a:lnTo>
                  <a:lnTo>
                    <a:pt x="9696" y="11354"/>
                  </a:lnTo>
                  <a:lnTo>
                    <a:pt x="10044" y="11020"/>
                  </a:lnTo>
                  <a:lnTo>
                    <a:pt x="10391" y="10686"/>
                  </a:lnTo>
                  <a:lnTo>
                    <a:pt x="10739" y="10353"/>
                  </a:lnTo>
                  <a:lnTo>
                    <a:pt x="11079" y="10012"/>
                  </a:lnTo>
                  <a:lnTo>
                    <a:pt x="11411" y="9672"/>
                  </a:lnTo>
                  <a:lnTo>
                    <a:pt x="11735" y="9331"/>
                  </a:lnTo>
                  <a:lnTo>
                    <a:pt x="12059" y="8978"/>
                  </a:lnTo>
                  <a:lnTo>
                    <a:pt x="12375" y="8631"/>
                  </a:lnTo>
                  <a:lnTo>
                    <a:pt x="12691" y="8277"/>
                  </a:lnTo>
                  <a:lnTo>
                    <a:pt x="12999" y="7923"/>
                  </a:lnTo>
                  <a:lnTo>
                    <a:pt x="13299" y="7563"/>
                  </a:lnTo>
                  <a:lnTo>
                    <a:pt x="13592" y="7202"/>
                  </a:lnTo>
                  <a:lnTo>
                    <a:pt x="13876" y="6835"/>
                  </a:lnTo>
                  <a:lnTo>
                    <a:pt x="14160" y="6468"/>
                  </a:lnTo>
                  <a:lnTo>
                    <a:pt x="13884" y="6361"/>
                  </a:lnTo>
                  <a:lnTo>
                    <a:pt x="13607" y="6268"/>
                  </a:lnTo>
                  <a:lnTo>
                    <a:pt x="13339" y="6168"/>
                  </a:lnTo>
                  <a:lnTo>
                    <a:pt x="13078" y="6061"/>
                  </a:lnTo>
                  <a:lnTo>
                    <a:pt x="12770" y="5934"/>
                  </a:lnTo>
                  <a:lnTo>
                    <a:pt x="12469" y="5801"/>
                  </a:lnTo>
                  <a:lnTo>
                    <a:pt x="12177" y="5667"/>
                  </a:lnTo>
                  <a:lnTo>
                    <a:pt x="11877" y="5521"/>
                  </a:lnTo>
                  <a:lnTo>
                    <a:pt x="11584" y="5380"/>
                  </a:lnTo>
                  <a:lnTo>
                    <a:pt x="11292" y="5227"/>
                  </a:lnTo>
                  <a:lnTo>
                    <a:pt x="11008" y="5073"/>
                  </a:lnTo>
                  <a:lnTo>
                    <a:pt x="10715" y="4913"/>
                  </a:lnTo>
                  <a:lnTo>
                    <a:pt x="10431" y="4753"/>
                  </a:lnTo>
                  <a:lnTo>
                    <a:pt x="10146" y="4586"/>
                  </a:lnTo>
                  <a:lnTo>
                    <a:pt x="9870" y="4413"/>
                  </a:lnTo>
                  <a:lnTo>
                    <a:pt x="9593" y="4232"/>
                  </a:lnTo>
                  <a:lnTo>
                    <a:pt x="9317" y="4059"/>
                  </a:lnTo>
                  <a:lnTo>
                    <a:pt x="9048" y="3872"/>
                  </a:lnTo>
                  <a:lnTo>
                    <a:pt x="8779" y="3685"/>
                  </a:lnTo>
                  <a:lnTo>
                    <a:pt x="8511" y="3492"/>
                  </a:lnTo>
                  <a:lnTo>
                    <a:pt x="8250" y="3298"/>
                  </a:lnTo>
                  <a:lnTo>
                    <a:pt x="7989" y="3104"/>
                  </a:lnTo>
                  <a:lnTo>
                    <a:pt x="7736" y="2898"/>
                  </a:lnTo>
                  <a:lnTo>
                    <a:pt x="7484" y="2697"/>
                  </a:lnTo>
                  <a:lnTo>
                    <a:pt x="7231" y="2490"/>
                  </a:lnTo>
                  <a:lnTo>
                    <a:pt x="6986" y="2277"/>
                  </a:lnTo>
                  <a:lnTo>
                    <a:pt x="6749" y="2063"/>
                  </a:lnTo>
                  <a:lnTo>
                    <a:pt x="6504" y="1843"/>
                  </a:lnTo>
                  <a:lnTo>
                    <a:pt x="6275" y="1623"/>
                  </a:lnTo>
                  <a:lnTo>
                    <a:pt x="6038" y="1403"/>
                  </a:lnTo>
                  <a:lnTo>
                    <a:pt x="5808" y="1176"/>
                  </a:lnTo>
                  <a:lnTo>
                    <a:pt x="5587" y="942"/>
                  </a:lnTo>
                  <a:lnTo>
                    <a:pt x="5366" y="715"/>
                  </a:lnTo>
                  <a:lnTo>
                    <a:pt x="5153" y="481"/>
                  </a:lnTo>
                  <a:lnTo>
                    <a:pt x="4939" y="241"/>
                  </a:lnTo>
                  <a:lnTo>
                    <a:pt x="47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-481625" y="-4125650"/>
              <a:ext cx="447050" cy="300875"/>
            </a:xfrm>
            <a:custGeom>
              <a:avLst/>
              <a:gdLst/>
              <a:ahLst/>
              <a:cxnLst/>
              <a:rect l="l" t="t" r="r" b="b"/>
              <a:pathLst>
                <a:path w="17882" h="12035" extrusionOk="0">
                  <a:moveTo>
                    <a:pt x="9696" y="1"/>
                  </a:moveTo>
                  <a:lnTo>
                    <a:pt x="9174" y="414"/>
                  </a:lnTo>
                  <a:lnTo>
                    <a:pt x="8645" y="821"/>
                  </a:lnTo>
                  <a:lnTo>
                    <a:pt x="8100" y="1222"/>
                  </a:lnTo>
                  <a:lnTo>
                    <a:pt x="7547" y="1609"/>
                  </a:lnTo>
                  <a:lnTo>
                    <a:pt x="6978" y="1989"/>
                  </a:lnTo>
                  <a:lnTo>
                    <a:pt x="6393" y="2363"/>
                  </a:lnTo>
                  <a:lnTo>
                    <a:pt x="5800" y="2730"/>
                  </a:lnTo>
                  <a:lnTo>
                    <a:pt x="5200" y="3084"/>
                  </a:lnTo>
                  <a:lnTo>
                    <a:pt x="4583" y="3431"/>
                  </a:lnTo>
                  <a:lnTo>
                    <a:pt x="3959" y="3765"/>
                  </a:lnTo>
                  <a:lnTo>
                    <a:pt x="3319" y="4098"/>
                  </a:lnTo>
                  <a:lnTo>
                    <a:pt x="2671" y="4412"/>
                  </a:lnTo>
                  <a:lnTo>
                    <a:pt x="2023" y="4726"/>
                  </a:lnTo>
                  <a:lnTo>
                    <a:pt x="1352" y="5026"/>
                  </a:lnTo>
                  <a:lnTo>
                    <a:pt x="680" y="5320"/>
                  </a:lnTo>
                  <a:lnTo>
                    <a:pt x="0" y="5607"/>
                  </a:lnTo>
                  <a:lnTo>
                    <a:pt x="403" y="5907"/>
                  </a:lnTo>
                  <a:lnTo>
                    <a:pt x="806" y="6208"/>
                  </a:lnTo>
                  <a:lnTo>
                    <a:pt x="1194" y="6515"/>
                  </a:lnTo>
                  <a:lnTo>
                    <a:pt x="1581" y="6828"/>
                  </a:lnTo>
                  <a:lnTo>
                    <a:pt x="1960" y="7149"/>
                  </a:lnTo>
                  <a:lnTo>
                    <a:pt x="2339" y="7469"/>
                  </a:lnTo>
                  <a:lnTo>
                    <a:pt x="3082" y="8110"/>
                  </a:lnTo>
                  <a:lnTo>
                    <a:pt x="4109" y="8997"/>
                  </a:lnTo>
                  <a:lnTo>
                    <a:pt x="4647" y="9471"/>
                  </a:lnTo>
                  <a:lnTo>
                    <a:pt x="4907" y="9712"/>
                  </a:lnTo>
                  <a:lnTo>
                    <a:pt x="5168" y="9952"/>
                  </a:lnTo>
                  <a:lnTo>
                    <a:pt x="5429" y="10205"/>
                  </a:lnTo>
                  <a:lnTo>
                    <a:pt x="5682" y="10452"/>
                  </a:lnTo>
                  <a:lnTo>
                    <a:pt x="5927" y="10713"/>
                  </a:lnTo>
                  <a:lnTo>
                    <a:pt x="6156" y="10966"/>
                  </a:lnTo>
                  <a:lnTo>
                    <a:pt x="6377" y="11233"/>
                  </a:lnTo>
                  <a:lnTo>
                    <a:pt x="6583" y="11494"/>
                  </a:lnTo>
                  <a:lnTo>
                    <a:pt x="6772" y="11767"/>
                  </a:lnTo>
                  <a:lnTo>
                    <a:pt x="6954" y="12034"/>
                  </a:lnTo>
                  <a:lnTo>
                    <a:pt x="7697" y="11680"/>
                  </a:lnTo>
                  <a:lnTo>
                    <a:pt x="8432" y="11313"/>
                  </a:lnTo>
                  <a:lnTo>
                    <a:pt x="9159" y="10940"/>
                  </a:lnTo>
                  <a:lnTo>
                    <a:pt x="9878" y="10559"/>
                  </a:lnTo>
                  <a:lnTo>
                    <a:pt x="10597" y="10165"/>
                  </a:lnTo>
                  <a:lnTo>
                    <a:pt x="11300" y="9772"/>
                  </a:lnTo>
                  <a:lnTo>
                    <a:pt x="12003" y="9364"/>
                  </a:lnTo>
                  <a:lnTo>
                    <a:pt x="12691" y="8957"/>
                  </a:lnTo>
                  <a:lnTo>
                    <a:pt x="13370" y="8537"/>
                  </a:lnTo>
                  <a:lnTo>
                    <a:pt x="14042" y="8110"/>
                  </a:lnTo>
                  <a:lnTo>
                    <a:pt x="14705" y="7669"/>
                  </a:lnTo>
                  <a:lnTo>
                    <a:pt x="15361" y="7229"/>
                  </a:lnTo>
                  <a:lnTo>
                    <a:pt x="16009" y="6782"/>
                  </a:lnTo>
                  <a:lnTo>
                    <a:pt x="16641" y="6321"/>
                  </a:lnTo>
                  <a:lnTo>
                    <a:pt x="17266" y="5854"/>
                  </a:lnTo>
                  <a:lnTo>
                    <a:pt x="17882" y="5380"/>
                  </a:lnTo>
                  <a:lnTo>
                    <a:pt x="17353" y="5060"/>
                  </a:lnTo>
                  <a:lnTo>
                    <a:pt x="16831" y="4726"/>
                  </a:lnTo>
                  <a:lnTo>
                    <a:pt x="16310" y="4379"/>
                  </a:lnTo>
                  <a:lnTo>
                    <a:pt x="15796" y="4032"/>
                  </a:lnTo>
                  <a:lnTo>
                    <a:pt x="14777" y="3338"/>
                  </a:lnTo>
                  <a:lnTo>
                    <a:pt x="14271" y="3004"/>
                  </a:lnTo>
                  <a:lnTo>
                    <a:pt x="13765" y="2670"/>
                  </a:lnTo>
                  <a:lnTo>
                    <a:pt x="12738" y="2009"/>
                  </a:lnTo>
                  <a:lnTo>
                    <a:pt x="11719" y="1349"/>
                  </a:lnTo>
                  <a:lnTo>
                    <a:pt x="10707" y="681"/>
                  </a:lnTo>
                  <a:lnTo>
                    <a:pt x="969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-883225" y="-3963475"/>
              <a:ext cx="511850" cy="284025"/>
            </a:xfrm>
            <a:custGeom>
              <a:avLst/>
              <a:gdLst/>
              <a:ahLst/>
              <a:cxnLst/>
              <a:rect l="l" t="t" r="r" b="b"/>
              <a:pathLst>
                <a:path w="20474" h="11361" extrusionOk="0">
                  <a:moveTo>
                    <a:pt x="13789" y="1"/>
                  </a:moveTo>
                  <a:lnTo>
                    <a:pt x="12951" y="288"/>
                  </a:lnTo>
                  <a:lnTo>
                    <a:pt x="12114" y="561"/>
                  </a:lnTo>
                  <a:lnTo>
                    <a:pt x="11268" y="828"/>
                  </a:lnTo>
                  <a:lnTo>
                    <a:pt x="10415" y="1082"/>
                  </a:lnTo>
                  <a:lnTo>
                    <a:pt x="9561" y="1322"/>
                  </a:lnTo>
                  <a:lnTo>
                    <a:pt x="8700" y="1549"/>
                  </a:lnTo>
                  <a:lnTo>
                    <a:pt x="7839" y="1770"/>
                  </a:lnTo>
                  <a:lnTo>
                    <a:pt x="6970" y="1976"/>
                  </a:lnTo>
                  <a:lnTo>
                    <a:pt x="6100" y="2170"/>
                  </a:lnTo>
                  <a:lnTo>
                    <a:pt x="5231" y="2350"/>
                  </a:lnTo>
                  <a:lnTo>
                    <a:pt x="4354" y="2524"/>
                  </a:lnTo>
                  <a:lnTo>
                    <a:pt x="3485" y="2677"/>
                  </a:lnTo>
                  <a:lnTo>
                    <a:pt x="2616" y="2824"/>
                  </a:lnTo>
                  <a:lnTo>
                    <a:pt x="1739" y="2958"/>
                  </a:lnTo>
                  <a:lnTo>
                    <a:pt x="870" y="3084"/>
                  </a:lnTo>
                  <a:lnTo>
                    <a:pt x="0" y="3191"/>
                  </a:lnTo>
                  <a:lnTo>
                    <a:pt x="609" y="4192"/>
                  </a:lnTo>
                  <a:lnTo>
                    <a:pt x="1209" y="5193"/>
                  </a:lnTo>
                  <a:lnTo>
                    <a:pt x="1810" y="6201"/>
                  </a:lnTo>
                  <a:lnTo>
                    <a:pt x="2395" y="7216"/>
                  </a:lnTo>
                  <a:lnTo>
                    <a:pt x="2687" y="7716"/>
                  </a:lnTo>
                  <a:lnTo>
                    <a:pt x="2995" y="8230"/>
                  </a:lnTo>
                  <a:lnTo>
                    <a:pt x="3604" y="9258"/>
                  </a:lnTo>
                  <a:lnTo>
                    <a:pt x="3904" y="9779"/>
                  </a:lnTo>
                  <a:lnTo>
                    <a:pt x="4196" y="10306"/>
                  </a:lnTo>
                  <a:lnTo>
                    <a:pt x="4481" y="10833"/>
                  </a:lnTo>
                  <a:lnTo>
                    <a:pt x="4607" y="11093"/>
                  </a:lnTo>
                  <a:lnTo>
                    <a:pt x="4733" y="11360"/>
                  </a:lnTo>
                  <a:lnTo>
                    <a:pt x="5745" y="11167"/>
                  </a:lnTo>
                  <a:lnTo>
                    <a:pt x="6756" y="10953"/>
                  </a:lnTo>
                  <a:lnTo>
                    <a:pt x="7768" y="10733"/>
                  </a:lnTo>
                  <a:lnTo>
                    <a:pt x="8771" y="10499"/>
                  </a:lnTo>
                  <a:lnTo>
                    <a:pt x="9775" y="10246"/>
                  </a:lnTo>
                  <a:lnTo>
                    <a:pt x="10778" y="9985"/>
                  </a:lnTo>
                  <a:lnTo>
                    <a:pt x="11774" y="9712"/>
                  </a:lnTo>
                  <a:lnTo>
                    <a:pt x="12762" y="9425"/>
                  </a:lnTo>
                  <a:lnTo>
                    <a:pt x="13749" y="9125"/>
                  </a:lnTo>
                  <a:lnTo>
                    <a:pt x="14729" y="8811"/>
                  </a:lnTo>
                  <a:lnTo>
                    <a:pt x="15701" y="8484"/>
                  </a:lnTo>
                  <a:lnTo>
                    <a:pt x="16673" y="8143"/>
                  </a:lnTo>
                  <a:lnTo>
                    <a:pt x="17629" y="7796"/>
                  </a:lnTo>
                  <a:lnTo>
                    <a:pt x="18585" y="7429"/>
                  </a:lnTo>
                  <a:lnTo>
                    <a:pt x="19533" y="7055"/>
                  </a:lnTo>
                  <a:lnTo>
                    <a:pt x="20474" y="6668"/>
                  </a:lnTo>
                  <a:lnTo>
                    <a:pt x="20252" y="6468"/>
                  </a:lnTo>
                  <a:lnTo>
                    <a:pt x="20039" y="6268"/>
                  </a:lnTo>
                  <a:lnTo>
                    <a:pt x="19834" y="6054"/>
                  </a:lnTo>
                  <a:lnTo>
                    <a:pt x="19628" y="5841"/>
                  </a:lnTo>
                  <a:lnTo>
                    <a:pt x="19225" y="5400"/>
                  </a:lnTo>
                  <a:lnTo>
                    <a:pt x="18830" y="4953"/>
                  </a:lnTo>
                  <a:lnTo>
                    <a:pt x="18443" y="4506"/>
                  </a:lnTo>
                  <a:lnTo>
                    <a:pt x="18056" y="4065"/>
                  </a:lnTo>
                  <a:lnTo>
                    <a:pt x="17661" y="3632"/>
                  </a:lnTo>
                  <a:lnTo>
                    <a:pt x="17463" y="3418"/>
                  </a:lnTo>
                  <a:lnTo>
                    <a:pt x="17258" y="3211"/>
                  </a:lnTo>
                  <a:lnTo>
                    <a:pt x="16831" y="2804"/>
                  </a:lnTo>
                  <a:lnTo>
                    <a:pt x="16404" y="2397"/>
                  </a:lnTo>
                  <a:lnTo>
                    <a:pt x="15527" y="1596"/>
                  </a:lnTo>
                  <a:lnTo>
                    <a:pt x="14650" y="802"/>
                  </a:lnTo>
                  <a:lnTo>
                    <a:pt x="14215" y="401"/>
                  </a:lnTo>
                  <a:lnTo>
                    <a:pt x="137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-1222025" y="-3882200"/>
              <a:ext cx="382475" cy="236450"/>
            </a:xfrm>
            <a:custGeom>
              <a:avLst/>
              <a:gdLst/>
              <a:ahLst/>
              <a:cxnLst/>
              <a:rect l="l" t="t" r="r" b="b"/>
              <a:pathLst>
                <a:path w="15299" h="9458" extrusionOk="0">
                  <a:moveTo>
                    <a:pt x="167" y="0"/>
                  </a:moveTo>
                  <a:lnTo>
                    <a:pt x="127" y="1108"/>
                  </a:lnTo>
                  <a:lnTo>
                    <a:pt x="88" y="2216"/>
                  </a:lnTo>
                  <a:lnTo>
                    <a:pt x="48" y="3324"/>
                  </a:lnTo>
                  <a:lnTo>
                    <a:pt x="9" y="4432"/>
                  </a:lnTo>
                  <a:lnTo>
                    <a:pt x="1" y="5006"/>
                  </a:lnTo>
                  <a:lnTo>
                    <a:pt x="1" y="5593"/>
                  </a:lnTo>
                  <a:lnTo>
                    <a:pt x="1" y="6187"/>
                  </a:lnTo>
                  <a:lnTo>
                    <a:pt x="17" y="6795"/>
                  </a:lnTo>
                  <a:lnTo>
                    <a:pt x="48" y="8043"/>
                  </a:lnTo>
                  <a:lnTo>
                    <a:pt x="104" y="9304"/>
                  </a:lnTo>
                  <a:lnTo>
                    <a:pt x="1020" y="9364"/>
                  </a:lnTo>
                  <a:lnTo>
                    <a:pt x="1945" y="9404"/>
                  </a:lnTo>
                  <a:lnTo>
                    <a:pt x="2877" y="9438"/>
                  </a:lnTo>
                  <a:lnTo>
                    <a:pt x="3810" y="9451"/>
                  </a:lnTo>
                  <a:lnTo>
                    <a:pt x="4758" y="9458"/>
                  </a:lnTo>
                  <a:lnTo>
                    <a:pt x="5698" y="9444"/>
                  </a:lnTo>
                  <a:lnTo>
                    <a:pt x="6646" y="9418"/>
                  </a:lnTo>
                  <a:lnTo>
                    <a:pt x="7602" y="9384"/>
                  </a:lnTo>
                  <a:lnTo>
                    <a:pt x="8558" y="9337"/>
                  </a:lnTo>
                  <a:lnTo>
                    <a:pt x="9515" y="9271"/>
                  </a:lnTo>
                  <a:lnTo>
                    <a:pt x="10479" y="9197"/>
                  </a:lnTo>
                  <a:lnTo>
                    <a:pt x="11443" y="9110"/>
                  </a:lnTo>
                  <a:lnTo>
                    <a:pt x="12407" y="9010"/>
                  </a:lnTo>
                  <a:lnTo>
                    <a:pt x="13371" y="8897"/>
                  </a:lnTo>
                  <a:lnTo>
                    <a:pt x="14335" y="8770"/>
                  </a:lnTo>
                  <a:lnTo>
                    <a:pt x="15299" y="8637"/>
                  </a:lnTo>
                  <a:lnTo>
                    <a:pt x="15046" y="8169"/>
                  </a:lnTo>
                  <a:lnTo>
                    <a:pt x="14809" y="7696"/>
                  </a:lnTo>
                  <a:lnTo>
                    <a:pt x="14572" y="7222"/>
                  </a:lnTo>
                  <a:lnTo>
                    <a:pt x="14335" y="6748"/>
                  </a:lnTo>
                  <a:lnTo>
                    <a:pt x="13876" y="5793"/>
                  </a:lnTo>
                  <a:lnTo>
                    <a:pt x="13655" y="5326"/>
                  </a:lnTo>
                  <a:lnTo>
                    <a:pt x="13418" y="4859"/>
                  </a:lnTo>
                  <a:lnTo>
                    <a:pt x="12288" y="2530"/>
                  </a:lnTo>
                  <a:lnTo>
                    <a:pt x="11727" y="1362"/>
                  </a:lnTo>
                  <a:lnTo>
                    <a:pt x="11450" y="774"/>
                  </a:lnTo>
                  <a:lnTo>
                    <a:pt x="11190" y="187"/>
                  </a:lnTo>
                  <a:lnTo>
                    <a:pt x="10494" y="240"/>
                  </a:lnTo>
                  <a:lnTo>
                    <a:pt x="9799" y="287"/>
                  </a:lnTo>
                  <a:lnTo>
                    <a:pt x="9112" y="334"/>
                  </a:lnTo>
                  <a:lnTo>
                    <a:pt x="8432" y="367"/>
                  </a:lnTo>
                  <a:lnTo>
                    <a:pt x="7760" y="394"/>
                  </a:lnTo>
                  <a:lnTo>
                    <a:pt x="7089" y="407"/>
                  </a:lnTo>
                  <a:lnTo>
                    <a:pt x="6425" y="421"/>
                  </a:lnTo>
                  <a:lnTo>
                    <a:pt x="5769" y="427"/>
                  </a:lnTo>
                  <a:lnTo>
                    <a:pt x="5121" y="421"/>
                  </a:lnTo>
                  <a:lnTo>
                    <a:pt x="4473" y="407"/>
                  </a:lnTo>
                  <a:lnTo>
                    <a:pt x="3841" y="394"/>
                  </a:lnTo>
                  <a:lnTo>
                    <a:pt x="3217" y="367"/>
                  </a:lnTo>
                  <a:lnTo>
                    <a:pt x="2593" y="334"/>
                  </a:lnTo>
                  <a:lnTo>
                    <a:pt x="1984" y="287"/>
                  </a:lnTo>
                  <a:lnTo>
                    <a:pt x="1376" y="240"/>
                  </a:lnTo>
                  <a:lnTo>
                    <a:pt x="783" y="187"/>
                  </a:lnTo>
                  <a:lnTo>
                    <a:pt x="617" y="154"/>
                  </a:lnTo>
                  <a:lnTo>
                    <a:pt x="459" y="114"/>
                  </a:lnTo>
                  <a:lnTo>
                    <a:pt x="309" y="60"/>
                  </a:lnTo>
                  <a:lnTo>
                    <a:pt x="238" y="34"/>
                  </a:lnTo>
                  <a:lnTo>
                    <a:pt x="16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-1420950" y="-4301350"/>
              <a:ext cx="145025" cy="932250"/>
            </a:xfrm>
            <a:custGeom>
              <a:avLst/>
              <a:gdLst/>
              <a:ahLst/>
              <a:cxnLst/>
              <a:rect l="l" t="t" r="r" b="b"/>
              <a:pathLst>
                <a:path w="5801" h="37290" extrusionOk="0">
                  <a:moveTo>
                    <a:pt x="5801" y="1"/>
                  </a:moveTo>
                  <a:lnTo>
                    <a:pt x="5184" y="47"/>
                  </a:lnTo>
                  <a:lnTo>
                    <a:pt x="4560" y="87"/>
                  </a:lnTo>
                  <a:lnTo>
                    <a:pt x="3936" y="114"/>
                  </a:lnTo>
                  <a:lnTo>
                    <a:pt x="3320" y="134"/>
                  </a:lnTo>
                  <a:lnTo>
                    <a:pt x="2695" y="147"/>
                  </a:lnTo>
                  <a:lnTo>
                    <a:pt x="2079" y="147"/>
                  </a:lnTo>
                  <a:lnTo>
                    <a:pt x="1471" y="141"/>
                  </a:lnTo>
                  <a:lnTo>
                    <a:pt x="862" y="127"/>
                  </a:lnTo>
                  <a:lnTo>
                    <a:pt x="886" y="474"/>
                  </a:lnTo>
                  <a:lnTo>
                    <a:pt x="910" y="815"/>
                  </a:lnTo>
                  <a:lnTo>
                    <a:pt x="933" y="1509"/>
                  </a:lnTo>
                  <a:lnTo>
                    <a:pt x="941" y="2210"/>
                  </a:lnTo>
                  <a:lnTo>
                    <a:pt x="933" y="2911"/>
                  </a:lnTo>
                  <a:lnTo>
                    <a:pt x="918" y="3618"/>
                  </a:lnTo>
                  <a:lnTo>
                    <a:pt x="886" y="4332"/>
                  </a:lnTo>
                  <a:lnTo>
                    <a:pt x="846" y="5046"/>
                  </a:lnTo>
                  <a:lnTo>
                    <a:pt x="799" y="5754"/>
                  </a:lnTo>
                  <a:lnTo>
                    <a:pt x="696" y="7175"/>
                  </a:lnTo>
                  <a:lnTo>
                    <a:pt x="601" y="8570"/>
                  </a:lnTo>
                  <a:lnTo>
                    <a:pt x="554" y="9264"/>
                  </a:lnTo>
                  <a:lnTo>
                    <a:pt x="515" y="9945"/>
                  </a:lnTo>
                  <a:lnTo>
                    <a:pt x="483" y="10613"/>
                  </a:lnTo>
                  <a:lnTo>
                    <a:pt x="467" y="11273"/>
                  </a:lnTo>
                  <a:lnTo>
                    <a:pt x="341" y="17774"/>
                  </a:lnTo>
                  <a:lnTo>
                    <a:pt x="230" y="24281"/>
                  </a:lnTo>
                  <a:lnTo>
                    <a:pt x="1" y="37289"/>
                  </a:lnTo>
                  <a:lnTo>
                    <a:pt x="175" y="37263"/>
                  </a:lnTo>
                  <a:lnTo>
                    <a:pt x="341" y="37236"/>
                  </a:lnTo>
                  <a:lnTo>
                    <a:pt x="499" y="37203"/>
                  </a:lnTo>
                  <a:lnTo>
                    <a:pt x="665" y="37169"/>
                  </a:lnTo>
                  <a:lnTo>
                    <a:pt x="815" y="37129"/>
                  </a:lnTo>
                  <a:lnTo>
                    <a:pt x="973" y="37089"/>
                  </a:lnTo>
                  <a:lnTo>
                    <a:pt x="1115" y="37042"/>
                  </a:lnTo>
                  <a:lnTo>
                    <a:pt x="1265" y="36989"/>
                  </a:lnTo>
                  <a:lnTo>
                    <a:pt x="1407" y="36936"/>
                  </a:lnTo>
                  <a:lnTo>
                    <a:pt x="1550" y="36882"/>
                  </a:lnTo>
                  <a:lnTo>
                    <a:pt x="1684" y="36822"/>
                  </a:lnTo>
                  <a:lnTo>
                    <a:pt x="1818" y="36755"/>
                  </a:lnTo>
                  <a:lnTo>
                    <a:pt x="1945" y="36689"/>
                  </a:lnTo>
                  <a:lnTo>
                    <a:pt x="2071" y="36622"/>
                  </a:lnTo>
                  <a:lnTo>
                    <a:pt x="2198" y="36549"/>
                  </a:lnTo>
                  <a:lnTo>
                    <a:pt x="2316" y="36468"/>
                  </a:lnTo>
                  <a:lnTo>
                    <a:pt x="2553" y="36308"/>
                  </a:lnTo>
                  <a:lnTo>
                    <a:pt x="2774" y="36135"/>
                  </a:lnTo>
                  <a:lnTo>
                    <a:pt x="2980" y="35948"/>
                  </a:lnTo>
                  <a:lnTo>
                    <a:pt x="3177" y="35754"/>
                  </a:lnTo>
                  <a:lnTo>
                    <a:pt x="3367" y="35541"/>
                  </a:lnTo>
                  <a:lnTo>
                    <a:pt x="3549" y="35327"/>
                  </a:lnTo>
                  <a:lnTo>
                    <a:pt x="3715" y="35094"/>
                  </a:lnTo>
                  <a:lnTo>
                    <a:pt x="3873" y="34860"/>
                  </a:lnTo>
                  <a:lnTo>
                    <a:pt x="4015" y="34613"/>
                  </a:lnTo>
                  <a:lnTo>
                    <a:pt x="4157" y="34353"/>
                  </a:lnTo>
                  <a:lnTo>
                    <a:pt x="4284" y="34086"/>
                  </a:lnTo>
                  <a:lnTo>
                    <a:pt x="4402" y="33812"/>
                  </a:lnTo>
                  <a:lnTo>
                    <a:pt x="4513" y="33532"/>
                  </a:lnTo>
                  <a:lnTo>
                    <a:pt x="4616" y="33245"/>
                  </a:lnTo>
                  <a:lnTo>
                    <a:pt x="4710" y="32951"/>
                  </a:lnTo>
                  <a:lnTo>
                    <a:pt x="4797" y="32651"/>
                  </a:lnTo>
                  <a:lnTo>
                    <a:pt x="4876" y="32344"/>
                  </a:lnTo>
                  <a:lnTo>
                    <a:pt x="4947" y="32030"/>
                  </a:lnTo>
                  <a:lnTo>
                    <a:pt x="5011" y="31710"/>
                  </a:lnTo>
                  <a:lnTo>
                    <a:pt x="5074" y="31383"/>
                  </a:lnTo>
                  <a:lnTo>
                    <a:pt x="5129" y="31056"/>
                  </a:lnTo>
                  <a:lnTo>
                    <a:pt x="5169" y="30722"/>
                  </a:lnTo>
                  <a:lnTo>
                    <a:pt x="5208" y="30388"/>
                  </a:lnTo>
                  <a:lnTo>
                    <a:pt x="5248" y="30048"/>
                  </a:lnTo>
                  <a:lnTo>
                    <a:pt x="5279" y="29707"/>
                  </a:lnTo>
                  <a:lnTo>
                    <a:pt x="5303" y="29360"/>
                  </a:lnTo>
                  <a:lnTo>
                    <a:pt x="5335" y="28660"/>
                  </a:lnTo>
                  <a:lnTo>
                    <a:pt x="5358" y="27959"/>
                  </a:lnTo>
                  <a:lnTo>
                    <a:pt x="5358" y="27251"/>
                  </a:lnTo>
                  <a:lnTo>
                    <a:pt x="5350" y="26551"/>
                  </a:lnTo>
                  <a:lnTo>
                    <a:pt x="5335" y="25850"/>
                  </a:lnTo>
                  <a:lnTo>
                    <a:pt x="5311" y="25156"/>
                  </a:lnTo>
                  <a:lnTo>
                    <a:pt x="5279" y="24468"/>
                  </a:lnTo>
                  <a:lnTo>
                    <a:pt x="5216" y="23147"/>
                  </a:lnTo>
                  <a:lnTo>
                    <a:pt x="5153" y="21899"/>
                  </a:lnTo>
                  <a:lnTo>
                    <a:pt x="5129" y="21311"/>
                  </a:lnTo>
                  <a:lnTo>
                    <a:pt x="5113" y="20751"/>
                  </a:lnTo>
                  <a:lnTo>
                    <a:pt x="5105" y="20230"/>
                  </a:lnTo>
                  <a:lnTo>
                    <a:pt x="5113" y="19736"/>
                  </a:lnTo>
                  <a:lnTo>
                    <a:pt x="5271" y="14804"/>
                  </a:lnTo>
                  <a:lnTo>
                    <a:pt x="5429" y="9872"/>
                  </a:lnTo>
                  <a:lnTo>
                    <a:pt x="5516" y="7402"/>
                  </a:lnTo>
                  <a:lnTo>
                    <a:pt x="5603" y="4933"/>
                  </a:lnTo>
                  <a:lnTo>
                    <a:pt x="5698" y="2470"/>
                  </a:lnTo>
                  <a:lnTo>
                    <a:pt x="580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-4844725" y="-4509250"/>
              <a:ext cx="3343225" cy="2465975"/>
            </a:xfrm>
            <a:custGeom>
              <a:avLst/>
              <a:gdLst/>
              <a:ahLst/>
              <a:cxnLst/>
              <a:rect l="l" t="t" r="r" b="b"/>
              <a:pathLst>
                <a:path w="133729" h="98639" extrusionOk="0">
                  <a:moveTo>
                    <a:pt x="25491" y="16880"/>
                  </a:moveTo>
                  <a:lnTo>
                    <a:pt x="25744" y="16886"/>
                  </a:lnTo>
                  <a:lnTo>
                    <a:pt x="25997" y="16900"/>
                  </a:lnTo>
                  <a:lnTo>
                    <a:pt x="26249" y="16926"/>
                  </a:lnTo>
                  <a:lnTo>
                    <a:pt x="26502" y="16960"/>
                  </a:lnTo>
                  <a:lnTo>
                    <a:pt x="26747" y="17006"/>
                  </a:lnTo>
                  <a:lnTo>
                    <a:pt x="26992" y="17060"/>
                  </a:lnTo>
                  <a:lnTo>
                    <a:pt x="27237" y="17120"/>
                  </a:lnTo>
                  <a:lnTo>
                    <a:pt x="27474" y="17193"/>
                  </a:lnTo>
                  <a:lnTo>
                    <a:pt x="27711" y="17273"/>
                  </a:lnTo>
                  <a:lnTo>
                    <a:pt x="27940" y="17367"/>
                  </a:lnTo>
                  <a:lnTo>
                    <a:pt x="28170" y="17467"/>
                  </a:lnTo>
                  <a:lnTo>
                    <a:pt x="28383" y="17574"/>
                  </a:lnTo>
                  <a:lnTo>
                    <a:pt x="28596" y="17694"/>
                  </a:lnTo>
                  <a:lnTo>
                    <a:pt x="28802" y="17821"/>
                  </a:lnTo>
                  <a:lnTo>
                    <a:pt x="28999" y="17961"/>
                  </a:lnTo>
                  <a:lnTo>
                    <a:pt x="29189" y="18108"/>
                  </a:lnTo>
                  <a:lnTo>
                    <a:pt x="29371" y="18261"/>
                  </a:lnTo>
                  <a:lnTo>
                    <a:pt x="29536" y="18421"/>
                  </a:lnTo>
                  <a:lnTo>
                    <a:pt x="29702" y="18595"/>
                  </a:lnTo>
                  <a:lnTo>
                    <a:pt x="29797" y="18715"/>
                  </a:lnTo>
                  <a:lnTo>
                    <a:pt x="29892" y="18828"/>
                  </a:lnTo>
                  <a:lnTo>
                    <a:pt x="29987" y="18949"/>
                  </a:lnTo>
                  <a:lnTo>
                    <a:pt x="30074" y="19069"/>
                  </a:lnTo>
                  <a:lnTo>
                    <a:pt x="30153" y="19196"/>
                  </a:lnTo>
                  <a:lnTo>
                    <a:pt x="30224" y="19316"/>
                  </a:lnTo>
                  <a:lnTo>
                    <a:pt x="30295" y="19442"/>
                  </a:lnTo>
                  <a:lnTo>
                    <a:pt x="30366" y="19569"/>
                  </a:lnTo>
                  <a:lnTo>
                    <a:pt x="30421" y="19696"/>
                  </a:lnTo>
                  <a:lnTo>
                    <a:pt x="30477" y="19823"/>
                  </a:lnTo>
                  <a:lnTo>
                    <a:pt x="30532" y="19950"/>
                  </a:lnTo>
                  <a:lnTo>
                    <a:pt x="30580" y="20077"/>
                  </a:lnTo>
                  <a:lnTo>
                    <a:pt x="30659" y="20337"/>
                  </a:lnTo>
                  <a:lnTo>
                    <a:pt x="30722" y="20604"/>
                  </a:lnTo>
                  <a:lnTo>
                    <a:pt x="30769" y="20864"/>
                  </a:lnTo>
                  <a:lnTo>
                    <a:pt x="30793" y="21131"/>
                  </a:lnTo>
                  <a:lnTo>
                    <a:pt x="30801" y="21398"/>
                  </a:lnTo>
                  <a:lnTo>
                    <a:pt x="30793" y="21665"/>
                  </a:lnTo>
                  <a:lnTo>
                    <a:pt x="30769" y="21925"/>
                  </a:lnTo>
                  <a:lnTo>
                    <a:pt x="30722" y="22192"/>
                  </a:lnTo>
                  <a:lnTo>
                    <a:pt x="30666" y="22453"/>
                  </a:lnTo>
                  <a:lnTo>
                    <a:pt x="30595" y="22713"/>
                  </a:lnTo>
                  <a:lnTo>
                    <a:pt x="30500" y="22966"/>
                  </a:lnTo>
                  <a:lnTo>
                    <a:pt x="30398" y="23213"/>
                  </a:lnTo>
                  <a:lnTo>
                    <a:pt x="30271" y="23460"/>
                  </a:lnTo>
                  <a:lnTo>
                    <a:pt x="30137" y="23701"/>
                  </a:lnTo>
                  <a:lnTo>
                    <a:pt x="29987" y="23934"/>
                  </a:lnTo>
                  <a:lnTo>
                    <a:pt x="29821" y="24161"/>
                  </a:lnTo>
                  <a:lnTo>
                    <a:pt x="29639" y="24381"/>
                  </a:lnTo>
                  <a:lnTo>
                    <a:pt x="29450" y="24595"/>
                  </a:lnTo>
                  <a:lnTo>
                    <a:pt x="29236" y="24802"/>
                  </a:lnTo>
                  <a:lnTo>
                    <a:pt x="29015" y="24995"/>
                  </a:lnTo>
                  <a:lnTo>
                    <a:pt x="28786" y="25182"/>
                  </a:lnTo>
                  <a:lnTo>
                    <a:pt x="28533" y="25356"/>
                  </a:lnTo>
                  <a:lnTo>
                    <a:pt x="28272" y="25523"/>
                  </a:lnTo>
                  <a:lnTo>
                    <a:pt x="28004" y="25676"/>
                  </a:lnTo>
                  <a:lnTo>
                    <a:pt x="27861" y="25743"/>
                  </a:lnTo>
                  <a:lnTo>
                    <a:pt x="27719" y="25816"/>
                  </a:lnTo>
                  <a:lnTo>
                    <a:pt x="27569" y="25876"/>
                  </a:lnTo>
                  <a:lnTo>
                    <a:pt x="27419" y="25943"/>
                  </a:lnTo>
                  <a:lnTo>
                    <a:pt x="27111" y="26057"/>
                  </a:lnTo>
                  <a:lnTo>
                    <a:pt x="26803" y="26150"/>
                  </a:lnTo>
                  <a:lnTo>
                    <a:pt x="26486" y="26237"/>
                  </a:lnTo>
                  <a:lnTo>
                    <a:pt x="26162" y="26304"/>
                  </a:lnTo>
                  <a:lnTo>
                    <a:pt x="25846" y="26364"/>
                  </a:lnTo>
                  <a:lnTo>
                    <a:pt x="25522" y="26404"/>
                  </a:lnTo>
                  <a:lnTo>
                    <a:pt x="25198" y="26430"/>
                  </a:lnTo>
                  <a:lnTo>
                    <a:pt x="24875" y="26444"/>
                  </a:lnTo>
                  <a:lnTo>
                    <a:pt x="24551" y="26444"/>
                  </a:lnTo>
                  <a:lnTo>
                    <a:pt x="24227" y="26430"/>
                  </a:lnTo>
                  <a:lnTo>
                    <a:pt x="23903" y="26404"/>
                  </a:lnTo>
                  <a:lnTo>
                    <a:pt x="23587" y="26357"/>
                  </a:lnTo>
                  <a:lnTo>
                    <a:pt x="23270" y="26304"/>
                  </a:lnTo>
                  <a:lnTo>
                    <a:pt x="22954" y="26237"/>
                  </a:lnTo>
                  <a:lnTo>
                    <a:pt x="22646" y="26163"/>
                  </a:lnTo>
                  <a:lnTo>
                    <a:pt x="22346" y="26070"/>
                  </a:lnTo>
                  <a:lnTo>
                    <a:pt x="22046" y="25963"/>
                  </a:lnTo>
                  <a:lnTo>
                    <a:pt x="21753" y="25850"/>
                  </a:lnTo>
                  <a:lnTo>
                    <a:pt x="21469" y="25723"/>
                  </a:lnTo>
                  <a:lnTo>
                    <a:pt x="21200" y="25583"/>
                  </a:lnTo>
                  <a:lnTo>
                    <a:pt x="20932" y="25429"/>
                  </a:lnTo>
                  <a:lnTo>
                    <a:pt x="20671" y="25269"/>
                  </a:lnTo>
                  <a:lnTo>
                    <a:pt x="20426" y="25096"/>
                  </a:lnTo>
                  <a:lnTo>
                    <a:pt x="20189" y="24909"/>
                  </a:lnTo>
                  <a:lnTo>
                    <a:pt x="19960" y="24708"/>
                  </a:lnTo>
                  <a:lnTo>
                    <a:pt x="19746" y="24502"/>
                  </a:lnTo>
                  <a:lnTo>
                    <a:pt x="19541" y="24288"/>
                  </a:lnTo>
                  <a:lnTo>
                    <a:pt x="19351" y="24061"/>
                  </a:lnTo>
                  <a:lnTo>
                    <a:pt x="19177" y="23821"/>
                  </a:lnTo>
                  <a:lnTo>
                    <a:pt x="19019" y="23574"/>
                  </a:lnTo>
                  <a:lnTo>
                    <a:pt x="18948" y="23440"/>
                  </a:lnTo>
                  <a:lnTo>
                    <a:pt x="18877" y="23314"/>
                  </a:lnTo>
                  <a:lnTo>
                    <a:pt x="18806" y="23180"/>
                  </a:lnTo>
                  <a:lnTo>
                    <a:pt x="18743" y="23047"/>
                  </a:lnTo>
                  <a:lnTo>
                    <a:pt x="18656" y="22826"/>
                  </a:lnTo>
                  <a:lnTo>
                    <a:pt x="18585" y="22599"/>
                  </a:lnTo>
                  <a:lnTo>
                    <a:pt x="18529" y="22372"/>
                  </a:lnTo>
                  <a:lnTo>
                    <a:pt x="18490" y="22146"/>
                  </a:lnTo>
                  <a:lnTo>
                    <a:pt x="18466" y="21919"/>
                  </a:lnTo>
                  <a:lnTo>
                    <a:pt x="18458" y="21692"/>
                  </a:lnTo>
                  <a:lnTo>
                    <a:pt x="18466" y="21465"/>
                  </a:lnTo>
                  <a:lnTo>
                    <a:pt x="18482" y="21238"/>
                  </a:lnTo>
                  <a:lnTo>
                    <a:pt x="18514" y="21011"/>
                  </a:lnTo>
                  <a:lnTo>
                    <a:pt x="18561" y="20791"/>
                  </a:lnTo>
                  <a:lnTo>
                    <a:pt x="18624" y="20570"/>
                  </a:lnTo>
                  <a:lnTo>
                    <a:pt x="18695" y="20357"/>
                  </a:lnTo>
                  <a:lnTo>
                    <a:pt x="18782" y="20143"/>
                  </a:lnTo>
                  <a:lnTo>
                    <a:pt x="18885" y="19936"/>
                  </a:lnTo>
                  <a:lnTo>
                    <a:pt x="18988" y="19736"/>
                  </a:lnTo>
                  <a:lnTo>
                    <a:pt x="19114" y="19536"/>
                  </a:lnTo>
                  <a:lnTo>
                    <a:pt x="19249" y="19349"/>
                  </a:lnTo>
                  <a:lnTo>
                    <a:pt x="19391" y="19162"/>
                  </a:lnTo>
                  <a:lnTo>
                    <a:pt x="19549" y="18989"/>
                  </a:lnTo>
                  <a:lnTo>
                    <a:pt x="19715" y="18822"/>
                  </a:lnTo>
                  <a:lnTo>
                    <a:pt x="19889" y="18668"/>
                  </a:lnTo>
                  <a:lnTo>
                    <a:pt x="20078" y="18515"/>
                  </a:lnTo>
                  <a:lnTo>
                    <a:pt x="20276" y="18381"/>
                  </a:lnTo>
                  <a:lnTo>
                    <a:pt x="20481" y="18254"/>
                  </a:lnTo>
                  <a:lnTo>
                    <a:pt x="20695" y="18134"/>
                  </a:lnTo>
                  <a:lnTo>
                    <a:pt x="20916" y="18034"/>
                  </a:lnTo>
                  <a:lnTo>
                    <a:pt x="21145" y="17941"/>
                  </a:lnTo>
                  <a:lnTo>
                    <a:pt x="21390" y="17867"/>
                  </a:lnTo>
                  <a:lnTo>
                    <a:pt x="21635" y="17801"/>
                  </a:lnTo>
                  <a:lnTo>
                    <a:pt x="21888" y="17754"/>
                  </a:lnTo>
                  <a:lnTo>
                    <a:pt x="22022" y="17734"/>
                  </a:lnTo>
                  <a:lnTo>
                    <a:pt x="22148" y="17714"/>
                  </a:lnTo>
                  <a:lnTo>
                    <a:pt x="22283" y="17707"/>
                  </a:lnTo>
                  <a:lnTo>
                    <a:pt x="22417" y="17701"/>
                  </a:lnTo>
                  <a:lnTo>
                    <a:pt x="22623" y="17574"/>
                  </a:lnTo>
                  <a:lnTo>
                    <a:pt x="22844" y="17460"/>
                  </a:lnTo>
                  <a:lnTo>
                    <a:pt x="23057" y="17360"/>
                  </a:lnTo>
                  <a:lnTo>
                    <a:pt x="23286" y="17267"/>
                  </a:lnTo>
                  <a:lnTo>
                    <a:pt x="23515" y="17187"/>
                  </a:lnTo>
                  <a:lnTo>
                    <a:pt x="23752" y="17113"/>
                  </a:lnTo>
                  <a:lnTo>
                    <a:pt x="23997" y="17053"/>
                  </a:lnTo>
                  <a:lnTo>
                    <a:pt x="24234" y="17000"/>
                  </a:lnTo>
                  <a:lnTo>
                    <a:pt x="24487" y="16953"/>
                  </a:lnTo>
                  <a:lnTo>
                    <a:pt x="24732" y="16920"/>
                  </a:lnTo>
                  <a:lnTo>
                    <a:pt x="24985" y="16900"/>
                  </a:lnTo>
                  <a:lnTo>
                    <a:pt x="25238" y="16886"/>
                  </a:lnTo>
                  <a:lnTo>
                    <a:pt x="25491" y="16880"/>
                  </a:lnTo>
                  <a:close/>
                  <a:moveTo>
                    <a:pt x="114875" y="18121"/>
                  </a:moveTo>
                  <a:lnTo>
                    <a:pt x="115041" y="18128"/>
                  </a:lnTo>
                  <a:lnTo>
                    <a:pt x="115207" y="18141"/>
                  </a:lnTo>
                  <a:lnTo>
                    <a:pt x="115372" y="18161"/>
                  </a:lnTo>
                  <a:lnTo>
                    <a:pt x="115538" y="18181"/>
                  </a:lnTo>
                  <a:lnTo>
                    <a:pt x="115704" y="18208"/>
                  </a:lnTo>
                  <a:lnTo>
                    <a:pt x="115870" y="18241"/>
                  </a:lnTo>
                  <a:lnTo>
                    <a:pt x="116028" y="18281"/>
                  </a:lnTo>
                  <a:lnTo>
                    <a:pt x="116194" y="18321"/>
                  </a:lnTo>
                  <a:lnTo>
                    <a:pt x="116352" y="18375"/>
                  </a:lnTo>
                  <a:lnTo>
                    <a:pt x="116518" y="18428"/>
                  </a:lnTo>
                  <a:lnTo>
                    <a:pt x="116676" y="18488"/>
                  </a:lnTo>
                  <a:lnTo>
                    <a:pt x="116826" y="18548"/>
                  </a:lnTo>
                  <a:lnTo>
                    <a:pt x="116984" y="18615"/>
                  </a:lnTo>
                  <a:lnTo>
                    <a:pt x="117127" y="18688"/>
                  </a:lnTo>
                  <a:lnTo>
                    <a:pt x="117277" y="18762"/>
                  </a:lnTo>
                  <a:lnTo>
                    <a:pt x="117411" y="18842"/>
                  </a:lnTo>
                  <a:lnTo>
                    <a:pt x="117553" y="18922"/>
                  </a:lnTo>
                  <a:lnTo>
                    <a:pt x="117688" y="19009"/>
                  </a:lnTo>
                  <a:lnTo>
                    <a:pt x="117814" y="19102"/>
                  </a:lnTo>
                  <a:lnTo>
                    <a:pt x="117941" y="19196"/>
                  </a:lnTo>
                  <a:lnTo>
                    <a:pt x="118059" y="19289"/>
                  </a:lnTo>
                  <a:lnTo>
                    <a:pt x="118178" y="19389"/>
                  </a:lnTo>
                  <a:lnTo>
                    <a:pt x="118288" y="19489"/>
                  </a:lnTo>
                  <a:lnTo>
                    <a:pt x="118399" y="19596"/>
                  </a:lnTo>
                  <a:lnTo>
                    <a:pt x="118502" y="19703"/>
                  </a:lnTo>
                  <a:lnTo>
                    <a:pt x="118604" y="19816"/>
                  </a:lnTo>
                  <a:lnTo>
                    <a:pt x="118699" y="19930"/>
                  </a:lnTo>
                  <a:lnTo>
                    <a:pt x="118794" y="20043"/>
                  </a:lnTo>
                  <a:lnTo>
                    <a:pt x="118881" y="20163"/>
                  </a:lnTo>
                  <a:lnTo>
                    <a:pt x="118968" y="20283"/>
                  </a:lnTo>
                  <a:lnTo>
                    <a:pt x="119047" y="20404"/>
                  </a:lnTo>
                  <a:lnTo>
                    <a:pt x="119118" y="20524"/>
                  </a:lnTo>
                  <a:lnTo>
                    <a:pt x="119197" y="20651"/>
                  </a:lnTo>
                  <a:lnTo>
                    <a:pt x="119323" y="20911"/>
                  </a:lnTo>
                  <a:lnTo>
                    <a:pt x="119442" y="21171"/>
                  </a:lnTo>
                  <a:lnTo>
                    <a:pt x="119537" y="21438"/>
                  </a:lnTo>
                  <a:lnTo>
                    <a:pt x="119616" y="21712"/>
                  </a:lnTo>
                  <a:lnTo>
                    <a:pt x="119671" y="21985"/>
                  </a:lnTo>
                  <a:lnTo>
                    <a:pt x="119718" y="22266"/>
                  </a:lnTo>
                  <a:lnTo>
                    <a:pt x="119742" y="22546"/>
                  </a:lnTo>
                  <a:lnTo>
                    <a:pt x="119750" y="22826"/>
                  </a:lnTo>
                  <a:lnTo>
                    <a:pt x="119742" y="23107"/>
                  </a:lnTo>
                  <a:lnTo>
                    <a:pt x="119710" y="23387"/>
                  </a:lnTo>
                  <a:lnTo>
                    <a:pt x="119687" y="23527"/>
                  </a:lnTo>
                  <a:lnTo>
                    <a:pt x="119663" y="23661"/>
                  </a:lnTo>
                  <a:lnTo>
                    <a:pt x="119631" y="23801"/>
                  </a:lnTo>
                  <a:lnTo>
                    <a:pt x="119592" y="23941"/>
                  </a:lnTo>
                  <a:lnTo>
                    <a:pt x="119552" y="24074"/>
                  </a:lnTo>
                  <a:lnTo>
                    <a:pt x="119505" y="24208"/>
                  </a:lnTo>
                  <a:lnTo>
                    <a:pt x="119458" y="24341"/>
                  </a:lnTo>
                  <a:lnTo>
                    <a:pt x="119394" y="24475"/>
                  </a:lnTo>
                  <a:lnTo>
                    <a:pt x="119339" y="24608"/>
                  </a:lnTo>
                  <a:lnTo>
                    <a:pt x="119276" y="24735"/>
                  </a:lnTo>
                  <a:lnTo>
                    <a:pt x="119205" y="24862"/>
                  </a:lnTo>
                  <a:lnTo>
                    <a:pt x="119126" y="24989"/>
                  </a:lnTo>
                  <a:lnTo>
                    <a:pt x="119047" y="25116"/>
                  </a:lnTo>
                  <a:lnTo>
                    <a:pt x="118960" y="25236"/>
                  </a:lnTo>
                  <a:lnTo>
                    <a:pt x="118873" y="25356"/>
                  </a:lnTo>
                  <a:lnTo>
                    <a:pt x="118778" y="25476"/>
                  </a:lnTo>
                  <a:lnTo>
                    <a:pt x="118675" y="25589"/>
                  </a:lnTo>
                  <a:lnTo>
                    <a:pt x="118573" y="25703"/>
                  </a:lnTo>
                  <a:lnTo>
                    <a:pt x="118462" y="25816"/>
                  </a:lnTo>
                  <a:lnTo>
                    <a:pt x="118343" y="25923"/>
                  </a:lnTo>
                  <a:lnTo>
                    <a:pt x="118209" y="26037"/>
                  </a:lnTo>
                  <a:lnTo>
                    <a:pt x="118075" y="26143"/>
                  </a:lnTo>
                  <a:lnTo>
                    <a:pt x="117941" y="26250"/>
                  </a:lnTo>
                  <a:lnTo>
                    <a:pt x="117798" y="26350"/>
                  </a:lnTo>
                  <a:lnTo>
                    <a:pt x="117656" y="26450"/>
                  </a:lnTo>
                  <a:lnTo>
                    <a:pt x="117514" y="26544"/>
                  </a:lnTo>
                  <a:lnTo>
                    <a:pt x="117364" y="26631"/>
                  </a:lnTo>
                  <a:lnTo>
                    <a:pt x="117214" y="26717"/>
                  </a:lnTo>
                  <a:lnTo>
                    <a:pt x="117056" y="26797"/>
                  </a:lnTo>
                  <a:lnTo>
                    <a:pt x="116897" y="26871"/>
                  </a:lnTo>
                  <a:lnTo>
                    <a:pt x="116739" y="26944"/>
                  </a:lnTo>
                  <a:lnTo>
                    <a:pt x="116581" y="27011"/>
                  </a:lnTo>
                  <a:lnTo>
                    <a:pt x="116423" y="27078"/>
                  </a:lnTo>
                  <a:lnTo>
                    <a:pt x="116257" y="27138"/>
                  </a:lnTo>
                  <a:lnTo>
                    <a:pt x="116092" y="27191"/>
                  </a:lnTo>
                  <a:lnTo>
                    <a:pt x="115926" y="27245"/>
                  </a:lnTo>
                  <a:lnTo>
                    <a:pt x="115760" y="27291"/>
                  </a:lnTo>
                  <a:lnTo>
                    <a:pt x="115586" y="27331"/>
                  </a:lnTo>
                  <a:lnTo>
                    <a:pt x="115420" y="27371"/>
                  </a:lnTo>
                  <a:lnTo>
                    <a:pt x="115246" y="27411"/>
                  </a:lnTo>
                  <a:lnTo>
                    <a:pt x="115072" y="27438"/>
                  </a:lnTo>
                  <a:lnTo>
                    <a:pt x="114898" y="27472"/>
                  </a:lnTo>
                  <a:lnTo>
                    <a:pt x="114725" y="27492"/>
                  </a:lnTo>
                  <a:lnTo>
                    <a:pt x="114551" y="27512"/>
                  </a:lnTo>
                  <a:lnTo>
                    <a:pt x="114377" y="27525"/>
                  </a:lnTo>
                  <a:lnTo>
                    <a:pt x="114203" y="27538"/>
                  </a:lnTo>
                  <a:lnTo>
                    <a:pt x="114021" y="27545"/>
                  </a:lnTo>
                  <a:lnTo>
                    <a:pt x="113500" y="27545"/>
                  </a:lnTo>
                  <a:lnTo>
                    <a:pt x="113326" y="27532"/>
                  </a:lnTo>
                  <a:lnTo>
                    <a:pt x="113152" y="27518"/>
                  </a:lnTo>
                  <a:lnTo>
                    <a:pt x="112978" y="27505"/>
                  </a:lnTo>
                  <a:lnTo>
                    <a:pt x="112804" y="27485"/>
                  </a:lnTo>
                  <a:lnTo>
                    <a:pt x="112631" y="27458"/>
                  </a:lnTo>
                  <a:lnTo>
                    <a:pt x="112457" y="27432"/>
                  </a:lnTo>
                  <a:lnTo>
                    <a:pt x="112291" y="27398"/>
                  </a:lnTo>
                  <a:lnTo>
                    <a:pt x="112117" y="27358"/>
                  </a:lnTo>
                  <a:lnTo>
                    <a:pt x="111951" y="27318"/>
                  </a:lnTo>
                  <a:lnTo>
                    <a:pt x="111785" y="27271"/>
                  </a:lnTo>
                  <a:lnTo>
                    <a:pt x="111619" y="27225"/>
                  </a:lnTo>
                  <a:lnTo>
                    <a:pt x="111453" y="27171"/>
                  </a:lnTo>
                  <a:lnTo>
                    <a:pt x="111295" y="27118"/>
                  </a:lnTo>
                  <a:lnTo>
                    <a:pt x="111129" y="27058"/>
                  </a:lnTo>
                  <a:lnTo>
                    <a:pt x="110971" y="26991"/>
                  </a:lnTo>
                  <a:lnTo>
                    <a:pt x="110821" y="26924"/>
                  </a:lnTo>
                  <a:lnTo>
                    <a:pt x="110663" y="26851"/>
                  </a:lnTo>
                  <a:lnTo>
                    <a:pt x="110513" y="26771"/>
                  </a:lnTo>
                  <a:lnTo>
                    <a:pt x="110363" y="26691"/>
                  </a:lnTo>
                  <a:lnTo>
                    <a:pt x="110221" y="26611"/>
                  </a:lnTo>
                  <a:lnTo>
                    <a:pt x="110078" y="26524"/>
                  </a:lnTo>
                  <a:lnTo>
                    <a:pt x="109936" y="26430"/>
                  </a:lnTo>
                  <a:lnTo>
                    <a:pt x="109802" y="26337"/>
                  </a:lnTo>
                  <a:lnTo>
                    <a:pt x="109667" y="26237"/>
                  </a:lnTo>
                  <a:lnTo>
                    <a:pt x="109533" y="26130"/>
                  </a:lnTo>
                  <a:lnTo>
                    <a:pt x="109407" y="26023"/>
                  </a:lnTo>
                  <a:lnTo>
                    <a:pt x="109280" y="25910"/>
                  </a:lnTo>
                  <a:lnTo>
                    <a:pt x="109162" y="25796"/>
                  </a:lnTo>
                  <a:lnTo>
                    <a:pt x="109043" y="25676"/>
                  </a:lnTo>
                  <a:lnTo>
                    <a:pt x="108933" y="25556"/>
                  </a:lnTo>
                  <a:lnTo>
                    <a:pt x="108822" y="25429"/>
                  </a:lnTo>
                  <a:lnTo>
                    <a:pt x="108719" y="25296"/>
                  </a:lnTo>
                  <a:lnTo>
                    <a:pt x="108617" y="25162"/>
                  </a:lnTo>
                  <a:lnTo>
                    <a:pt x="108522" y="25022"/>
                  </a:lnTo>
                  <a:lnTo>
                    <a:pt x="108395" y="24829"/>
                  </a:lnTo>
                  <a:lnTo>
                    <a:pt x="108293" y="24628"/>
                  </a:lnTo>
                  <a:lnTo>
                    <a:pt x="108198" y="24428"/>
                  </a:lnTo>
                  <a:lnTo>
                    <a:pt x="108119" y="24221"/>
                  </a:lnTo>
                  <a:lnTo>
                    <a:pt x="108063" y="24014"/>
                  </a:lnTo>
                  <a:lnTo>
                    <a:pt x="108016" y="23801"/>
                  </a:lnTo>
                  <a:lnTo>
                    <a:pt x="107984" y="23587"/>
                  </a:lnTo>
                  <a:lnTo>
                    <a:pt x="107961" y="23374"/>
                  </a:lnTo>
                  <a:lnTo>
                    <a:pt x="107961" y="23160"/>
                  </a:lnTo>
                  <a:lnTo>
                    <a:pt x="107969" y="22946"/>
                  </a:lnTo>
                  <a:lnTo>
                    <a:pt x="107992" y="22740"/>
                  </a:lnTo>
                  <a:lnTo>
                    <a:pt x="108024" y="22526"/>
                  </a:lnTo>
                  <a:lnTo>
                    <a:pt x="108071" y="22319"/>
                  </a:lnTo>
                  <a:lnTo>
                    <a:pt x="108135" y="22112"/>
                  </a:lnTo>
                  <a:lnTo>
                    <a:pt x="108206" y="21912"/>
                  </a:lnTo>
                  <a:lnTo>
                    <a:pt x="108285" y="21712"/>
                  </a:lnTo>
                  <a:lnTo>
                    <a:pt x="108379" y="21518"/>
                  </a:lnTo>
                  <a:lnTo>
                    <a:pt x="108482" y="21325"/>
                  </a:lnTo>
                  <a:lnTo>
                    <a:pt x="108593" y="21144"/>
                  </a:lnTo>
                  <a:lnTo>
                    <a:pt x="108719" y="20964"/>
                  </a:lnTo>
                  <a:lnTo>
                    <a:pt x="108854" y="20797"/>
                  </a:lnTo>
                  <a:lnTo>
                    <a:pt x="108996" y="20631"/>
                  </a:lnTo>
                  <a:lnTo>
                    <a:pt x="109154" y="20477"/>
                  </a:lnTo>
                  <a:lnTo>
                    <a:pt x="109312" y="20330"/>
                  </a:lnTo>
                  <a:lnTo>
                    <a:pt x="109486" y="20190"/>
                  </a:lnTo>
                  <a:lnTo>
                    <a:pt x="109660" y="20063"/>
                  </a:lnTo>
                  <a:lnTo>
                    <a:pt x="109849" y="19943"/>
                  </a:lnTo>
                  <a:lnTo>
                    <a:pt x="110039" y="19836"/>
                  </a:lnTo>
                  <a:lnTo>
                    <a:pt x="110244" y="19743"/>
                  </a:lnTo>
                  <a:lnTo>
                    <a:pt x="110450" y="19656"/>
                  </a:lnTo>
                  <a:lnTo>
                    <a:pt x="110663" y="19589"/>
                  </a:lnTo>
                  <a:lnTo>
                    <a:pt x="110884" y="19529"/>
                  </a:lnTo>
                  <a:lnTo>
                    <a:pt x="111098" y="19356"/>
                  </a:lnTo>
                  <a:lnTo>
                    <a:pt x="111200" y="19269"/>
                  </a:lnTo>
                  <a:lnTo>
                    <a:pt x="111303" y="19196"/>
                  </a:lnTo>
                  <a:lnTo>
                    <a:pt x="111437" y="19102"/>
                  </a:lnTo>
                  <a:lnTo>
                    <a:pt x="111572" y="19015"/>
                  </a:lnTo>
                  <a:lnTo>
                    <a:pt x="111714" y="18929"/>
                  </a:lnTo>
                  <a:lnTo>
                    <a:pt x="111856" y="18848"/>
                  </a:lnTo>
                  <a:lnTo>
                    <a:pt x="111998" y="18768"/>
                  </a:lnTo>
                  <a:lnTo>
                    <a:pt x="112141" y="18695"/>
                  </a:lnTo>
                  <a:lnTo>
                    <a:pt x="112291" y="18628"/>
                  </a:lnTo>
                  <a:lnTo>
                    <a:pt x="112441" y="18562"/>
                  </a:lnTo>
                  <a:lnTo>
                    <a:pt x="112599" y="18501"/>
                  </a:lnTo>
                  <a:lnTo>
                    <a:pt x="112749" y="18448"/>
                  </a:lnTo>
                  <a:lnTo>
                    <a:pt x="112907" y="18395"/>
                  </a:lnTo>
                  <a:lnTo>
                    <a:pt x="113065" y="18348"/>
                  </a:lnTo>
                  <a:lnTo>
                    <a:pt x="113223" y="18301"/>
                  </a:lnTo>
                  <a:lnTo>
                    <a:pt x="113389" y="18268"/>
                  </a:lnTo>
                  <a:lnTo>
                    <a:pt x="113547" y="18228"/>
                  </a:lnTo>
                  <a:lnTo>
                    <a:pt x="113713" y="18201"/>
                  </a:lnTo>
                  <a:lnTo>
                    <a:pt x="113879" y="18174"/>
                  </a:lnTo>
                  <a:lnTo>
                    <a:pt x="114045" y="18154"/>
                  </a:lnTo>
                  <a:lnTo>
                    <a:pt x="114211" y="18141"/>
                  </a:lnTo>
                  <a:lnTo>
                    <a:pt x="114377" y="18128"/>
                  </a:lnTo>
                  <a:lnTo>
                    <a:pt x="114543" y="18121"/>
                  </a:lnTo>
                  <a:close/>
                  <a:moveTo>
                    <a:pt x="47489" y="33725"/>
                  </a:moveTo>
                  <a:lnTo>
                    <a:pt x="50286" y="33739"/>
                  </a:lnTo>
                  <a:lnTo>
                    <a:pt x="53091" y="33752"/>
                  </a:lnTo>
                  <a:lnTo>
                    <a:pt x="55897" y="33779"/>
                  </a:lnTo>
                  <a:lnTo>
                    <a:pt x="58694" y="33799"/>
                  </a:lnTo>
                  <a:lnTo>
                    <a:pt x="61499" y="33832"/>
                  </a:lnTo>
                  <a:lnTo>
                    <a:pt x="64304" y="33865"/>
                  </a:lnTo>
                  <a:lnTo>
                    <a:pt x="67109" y="33905"/>
                  </a:lnTo>
                  <a:lnTo>
                    <a:pt x="69914" y="33952"/>
                  </a:lnTo>
                  <a:lnTo>
                    <a:pt x="72711" y="33999"/>
                  </a:lnTo>
                  <a:lnTo>
                    <a:pt x="78321" y="34106"/>
                  </a:lnTo>
                  <a:lnTo>
                    <a:pt x="83924" y="34233"/>
                  </a:lnTo>
                  <a:lnTo>
                    <a:pt x="89526" y="34366"/>
                  </a:lnTo>
                  <a:lnTo>
                    <a:pt x="95128" y="34513"/>
                  </a:lnTo>
                  <a:lnTo>
                    <a:pt x="100723" y="34666"/>
                  </a:lnTo>
                  <a:lnTo>
                    <a:pt x="106317" y="34833"/>
                  </a:lnTo>
                  <a:lnTo>
                    <a:pt x="111904" y="35007"/>
                  </a:lnTo>
                  <a:lnTo>
                    <a:pt x="112062" y="35013"/>
                  </a:lnTo>
                  <a:lnTo>
                    <a:pt x="112204" y="35033"/>
                  </a:lnTo>
                  <a:lnTo>
                    <a:pt x="112338" y="35067"/>
                  </a:lnTo>
                  <a:lnTo>
                    <a:pt x="112473" y="35100"/>
                  </a:lnTo>
                  <a:lnTo>
                    <a:pt x="112591" y="35147"/>
                  </a:lnTo>
                  <a:lnTo>
                    <a:pt x="112702" y="35200"/>
                  </a:lnTo>
                  <a:lnTo>
                    <a:pt x="112812" y="35260"/>
                  </a:lnTo>
                  <a:lnTo>
                    <a:pt x="112907" y="35320"/>
                  </a:lnTo>
                  <a:lnTo>
                    <a:pt x="112994" y="35394"/>
                  </a:lnTo>
                  <a:lnTo>
                    <a:pt x="113073" y="35474"/>
                  </a:lnTo>
                  <a:lnTo>
                    <a:pt x="113144" y="35554"/>
                  </a:lnTo>
                  <a:lnTo>
                    <a:pt x="113215" y="35641"/>
                  </a:lnTo>
                  <a:lnTo>
                    <a:pt x="113271" y="35728"/>
                  </a:lnTo>
                  <a:lnTo>
                    <a:pt x="113318" y="35821"/>
                  </a:lnTo>
                  <a:lnTo>
                    <a:pt x="113358" y="35914"/>
                  </a:lnTo>
                  <a:lnTo>
                    <a:pt x="113389" y="36015"/>
                  </a:lnTo>
                  <a:lnTo>
                    <a:pt x="113413" y="36115"/>
                  </a:lnTo>
                  <a:lnTo>
                    <a:pt x="113429" y="36215"/>
                  </a:lnTo>
                  <a:lnTo>
                    <a:pt x="113437" y="36315"/>
                  </a:lnTo>
                  <a:lnTo>
                    <a:pt x="113437" y="36422"/>
                  </a:lnTo>
                  <a:lnTo>
                    <a:pt x="113437" y="36522"/>
                  </a:lnTo>
                  <a:lnTo>
                    <a:pt x="113421" y="36622"/>
                  </a:lnTo>
                  <a:lnTo>
                    <a:pt x="113397" y="36722"/>
                  </a:lnTo>
                  <a:lnTo>
                    <a:pt x="113365" y="36822"/>
                  </a:lnTo>
                  <a:lnTo>
                    <a:pt x="113326" y="36916"/>
                  </a:lnTo>
                  <a:lnTo>
                    <a:pt x="113279" y="37009"/>
                  </a:lnTo>
                  <a:lnTo>
                    <a:pt x="113223" y="37096"/>
                  </a:lnTo>
                  <a:lnTo>
                    <a:pt x="113160" y="37183"/>
                  </a:lnTo>
                  <a:lnTo>
                    <a:pt x="113089" y="37263"/>
                  </a:lnTo>
                  <a:lnTo>
                    <a:pt x="113010" y="37336"/>
                  </a:lnTo>
                  <a:lnTo>
                    <a:pt x="112931" y="37409"/>
                  </a:lnTo>
                  <a:lnTo>
                    <a:pt x="112836" y="37476"/>
                  </a:lnTo>
                  <a:lnTo>
                    <a:pt x="112923" y="37650"/>
                  </a:lnTo>
                  <a:lnTo>
                    <a:pt x="113002" y="37830"/>
                  </a:lnTo>
                  <a:lnTo>
                    <a:pt x="113073" y="38017"/>
                  </a:lnTo>
                  <a:lnTo>
                    <a:pt x="113136" y="38204"/>
                  </a:lnTo>
                  <a:lnTo>
                    <a:pt x="113192" y="38397"/>
                  </a:lnTo>
                  <a:lnTo>
                    <a:pt x="113247" y="38591"/>
                  </a:lnTo>
                  <a:lnTo>
                    <a:pt x="113294" y="38791"/>
                  </a:lnTo>
                  <a:lnTo>
                    <a:pt x="113334" y="38998"/>
                  </a:lnTo>
                  <a:lnTo>
                    <a:pt x="113365" y="39198"/>
                  </a:lnTo>
                  <a:lnTo>
                    <a:pt x="113397" y="39405"/>
                  </a:lnTo>
                  <a:lnTo>
                    <a:pt x="113444" y="39826"/>
                  </a:lnTo>
                  <a:lnTo>
                    <a:pt x="113476" y="40253"/>
                  </a:lnTo>
                  <a:lnTo>
                    <a:pt x="113492" y="40680"/>
                  </a:lnTo>
                  <a:lnTo>
                    <a:pt x="113500" y="41107"/>
                  </a:lnTo>
                  <a:lnTo>
                    <a:pt x="113492" y="41534"/>
                  </a:lnTo>
                  <a:lnTo>
                    <a:pt x="113484" y="42368"/>
                  </a:lnTo>
                  <a:lnTo>
                    <a:pt x="113476" y="42776"/>
                  </a:lnTo>
                  <a:lnTo>
                    <a:pt x="113476" y="43163"/>
                  </a:lnTo>
                  <a:lnTo>
                    <a:pt x="113484" y="43543"/>
                  </a:lnTo>
                  <a:lnTo>
                    <a:pt x="113500" y="43903"/>
                  </a:lnTo>
                  <a:lnTo>
                    <a:pt x="113618" y="45966"/>
                  </a:lnTo>
                  <a:lnTo>
                    <a:pt x="113729" y="48041"/>
                  </a:lnTo>
                  <a:lnTo>
                    <a:pt x="113784" y="49076"/>
                  </a:lnTo>
                  <a:lnTo>
                    <a:pt x="113832" y="50117"/>
                  </a:lnTo>
                  <a:lnTo>
                    <a:pt x="113871" y="51152"/>
                  </a:lnTo>
                  <a:lnTo>
                    <a:pt x="113903" y="52193"/>
                  </a:lnTo>
                  <a:lnTo>
                    <a:pt x="113926" y="53234"/>
                  </a:lnTo>
                  <a:lnTo>
                    <a:pt x="113934" y="54268"/>
                  </a:lnTo>
                  <a:lnTo>
                    <a:pt x="113934" y="55310"/>
                  </a:lnTo>
                  <a:lnTo>
                    <a:pt x="113919" y="56344"/>
                  </a:lnTo>
                  <a:lnTo>
                    <a:pt x="113879" y="57379"/>
                  </a:lnTo>
                  <a:lnTo>
                    <a:pt x="113832" y="58413"/>
                  </a:lnTo>
                  <a:lnTo>
                    <a:pt x="113800" y="58934"/>
                  </a:lnTo>
                  <a:lnTo>
                    <a:pt x="113761" y="59448"/>
                  </a:lnTo>
                  <a:lnTo>
                    <a:pt x="113721" y="59968"/>
                  </a:lnTo>
                  <a:lnTo>
                    <a:pt x="113674" y="60482"/>
                  </a:lnTo>
                  <a:lnTo>
                    <a:pt x="113658" y="60596"/>
                  </a:lnTo>
                  <a:lnTo>
                    <a:pt x="113634" y="60702"/>
                  </a:lnTo>
                  <a:lnTo>
                    <a:pt x="113595" y="60803"/>
                  </a:lnTo>
                  <a:lnTo>
                    <a:pt x="113555" y="60889"/>
                  </a:lnTo>
                  <a:lnTo>
                    <a:pt x="113500" y="60969"/>
                  </a:lnTo>
                  <a:lnTo>
                    <a:pt x="113437" y="61043"/>
                  </a:lnTo>
                  <a:lnTo>
                    <a:pt x="113373" y="61110"/>
                  </a:lnTo>
                  <a:lnTo>
                    <a:pt x="113302" y="61170"/>
                  </a:lnTo>
                  <a:lnTo>
                    <a:pt x="113334" y="61303"/>
                  </a:lnTo>
                  <a:lnTo>
                    <a:pt x="113350" y="61437"/>
                  </a:lnTo>
                  <a:lnTo>
                    <a:pt x="113350" y="61570"/>
                  </a:lnTo>
                  <a:lnTo>
                    <a:pt x="113334" y="61710"/>
                  </a:lnTo>
                  <a:lnTo>
                    <a:pt x="113302" y="61844"/>
                  </a:lnTo>
                  <a:lnTo>
                    <a:pt x="113255" y="61971"/>
                  </a:lnTo>
                  <a:lnTo>
                    <a:pt x="113192" y="62097"/>
                  </a:lnTo>
                  <a:lnTo>
                    <a:pt x="113113" y="62217"/>
                  </a:lnTo>
                  <a:lnTo>
                    <a:pt x="113018" y="62331"/>
                  </a:lnTo>
                  <a:lnTo>
                    <a:pt x="112970" y="62384"/>
                  </a:lnTo>
                  <a:lnTo>
                    <a:pt x="112907" y="62438"/>
                  </a:lnTo>
                  <a:lnTo>
                    <a:pt x="112852" y="62484"/>
                  </a:lnTo>
                  <a:lnTo>
                    <a:pt x="112781" y="62531"/>
                  </a:lnTo>
                  <a:lnTo>
                    <a:pt x="112710" y="62578"/>
                  </a:lnTo>
                  <a:lnTo>
                    <a:pt x="112638" y="62618"/>
                  </a:lnTo>
                  <a:lnTo>
                    <a:pt x="112559" y="62658"/>
                  </a:lnTo>
                  <a:lnTo>
                    <a:pt x="112480" y="62691"/>
                  </a:lnTo>
                  <a:lnTo>
                    <a:pt x="112394" y="62718"/>
                  </a:lnTo>
                  <a:lnTo>
                    <a:pt x="112307" y="62745"/>
                  </a:lnTo>
                  <a:lnTo>
                    <a:pt x="112212" y="62771"/>
                  </a:lnTo>
                  <a:lnTo>
                    <a:pt x="112109" y="62791"/>
                  </a:lnTo>
                  <a:lnTo>
                    <a:pt x="112014" y="62805"/>
                  </a:lnTo>
                  <a:lnTo>
                    <a:pt x="111904" y="62818"/>
                  </a:lnTo>
                  <a:lnTo>
                    <a:pt x="110521" y="62925"/>
                  </a:lnTo>
                  <a:lnTo>
                    <a:pt x="109130" y="63032"/>
                  </a:lnTo>
                  <a:lnTo>
                    <a:pt x="107747" y="63132"/>
                  </a:lnTo>
                  <a:lnTo>
                    <a:pt x="106349" y="63232"/>
                  </a:lnTo>
                  <a:lnTo>
                    <a:pt x="104958" y="63319"/>
                  </a:lnTo>
                  <a:lnTo>
                    <a:pt x="103567" y="63405"/>
                  </a:lnTo>
                  <a:lnTo>
                    <a:pt x="102169" y="63492"/>
                  </a:lnTo>
                  <a:lnTo>
                    <a:pt x="100770" y="63572"/>
                  </a:lnTo>
                  <a:lnTo>
                    <a:pt x="99372" y="63646"/>
                  </a:lnTo>
                  <a:lnTo>
                    <a:pt x="97965" y="63719"/>
                  </a:lnTo>
                  <a:lnTo>
                    <a:pt x="95160" y="63846"/>
                  </a:lnTo>
                  <a:lnTo>
                    <a:pt x="92347" y="63959"/>
                  </a:lnTo>
                  <a:lnTo>
                    <a:pt x="89526" y="64060"/>
                  </a:lnTo>
                  <a:lnTo>
                    <a:pt x="86697" y="64146"/>
                  </a:lnTo>
                  <a:lnTo>
                    <a:pt x="83876" y="64220"/>
                  </a:lnTo>
                  <a:lnTo>
                    <a:pt x="81040" y="64280"/>
                  </a:lnTo>
                  <a:lnTo>
                    <a:pt x="78203" y="64333"/>
                  </a:lnTo>
                  <a:lnTo>
                    <a:pt x="75366" y="64367"/>
                  </a:lnTo>
                  <a:lnTo>
                    <a:pt x="72530" y="64393"/>
                  </a:lnTo>
                  <a:lnTo>
                    <a:pt x="69685" y="64413"/>
                  </a:lnTo>
                  <a:lnTo>
                    <a:pt x="66848" y="64420"/>
                  </a:lnTo>
                  <a:lnTo>
                    <a:pt x="64004" y="64413"/>
                  </a:lnTo>
                  <a:lnTo>
                    <a:pt x="61159" y="64407"/>
                  </a:lnTo>
                  <a:lnTo>
                    <a:pt x="58322" y="64387"/>
                  </a:lnTo>
                  <a:lnTo>
                    <a:pt x="55478" y="64360"/>
                  </a:lnTo>
                  <a:lnTo>
                    <a:pt x="52641" y="64327"/>
                  </a:lnTo>
                  <a:lnTo>
                    <a:pt x="49804" y="64293"/>
                  </a:lnTo>
                  <a:lnTo>
                    <a:pt x="46976" y="64246"/>
                  </a:lnTo>
                  <a:lnTo>
                    <a:pt x="44147" y="64200"/>
                  </a:lnTo>
                  <a:lnTo>
                    <a:pt x="38497" y="64100"/>
                  </a:lnTo>
                  <a:lnTo>
                    <a:pt x="32871" y="63979"/>
                  </a:lnTo>
                  <a:lnTo>
                    <a:pt x="21690" y="63733"/>
                  </a:lnTo>
                  <a:lnTo>
                    <a:pt x="21619" y="63773"/>
                  </a:lnTo>
                  <a:lnTo>
                    <a:pt x="21540" y="63806"/>
                  </a:lnTo>
                  <a:lnTo>
                    <a:pt x="21461" y="63839"/>
                  </a:lnTo>
                  <a:lnTo>
                    <a:pt x="21382" y="63853"/>
                  </a:lnTo>
                  <a:lnTo>
                    <a:pt x="21295" y="63866"/>
                  </a:lnTo>
                  <a:lnTo>
                    <a:pt x="21200" y="63873"/>
                  </a:lnTo>
                  <a:lnTo>
                    <a:pt x="21113" y="63866"/>
                  </a:lnTo>
                  <a:lnTo>
                    <a:pt x="21026" y="63859"/>
                  </a:lnTo>
                  <a:lnTo>
                    <a:pt x="20939" y="63839"/>
                  </a:lnTo>
                  <a:lnTo>
                    <a:pt x="20860" y="63813"/>
                  </a:lnTo>
                  <a:lnTo>
                    <a:pt x="20789" y="63779"/>
                  </a:lnTo>
                  <a:lnTo>
                    <a:pt x="20718" y="63733"/>
                  </a:lnTo>
                  <a:lnTo>
                    <a:pt x="20655" y="63686"/>
                  </a:lnTo>
                  <a:lnTo>
                    <a:pt x="20600" y="63626"/>
                  </a:lnTo>
                  <a:lnTo>
                    <a:pt x="20552" y="63566"/>
                  </a:lnTo>
                  <a:lnTo>
                    <a:pt x="20513" y="63492"/>
                  </a:lnTo>
                  <a:lnTo>
                    <a:pt x="20465" y="63446"/>
                  </a:lnTo>
                  <a:lnTo>
                    <a:pt x="20418" y="63392"/>
                  </a:lnTo>
                  <a:lnTo>
                    <a:pt x="20378" y="63339"/>
                  </a:lnTo>
                  <a:lnTo>
                    <a:pt x="20347" y="63285"/>
                  </a:lnTo>
                  <a:lnTo>
                    <a:pt x="20315" y="63232"/>
                  </a:lnTo>
                  <a:lnTo>
                    <a:pt x="20292" y="63172"/>
                  </a:lnTo>
                  <a:lnTo>
                    <a:pt x="20276" y="63112"/>
                  </a:lnTo>
                  <a:lnTo>
                    <a:pt x="20260" y="63052"/>
                  </a:lnTo>
                  <a:lnTo>
                    <a:pt x="20252" y="62992"/>
                  </a:lnTo>
                  <a:lnTo>
                    <a:pt x="20252" y="62925"/>
                  </a:lnTo>
                  <a:lnTo>
                    <a:pt x="20252" y="62865"/>
                  </a:lnTo>
                  <a:lnTo>
                    <a:pt x="20260" y="62798"/>
                  </a:lnTo>
                  <a:lnTo>
                    <a:pt x="20276" y="62738"/>
                  </a:lnTo>
                  <a:lnTo>
                    <a:pt x="20292" y="62678"/>
                  </a:lnTo>
                  <a:lnTo>
                    <a:pt x="20315" y="62618"/>
                  </a:lnTo>
                  <a:lnTo>
                    <a:pt x="20339" y="62558"/>
                  </a:lnTo>
                  <a:lnTo>
                    <a:pt x="20189" y="61730"/>
                  </a:lnTo>
                  <a:lnTo>
                    <a:pt x="20054" y="60896"/>
                  </a:lnTo>
                  <a:lnTo>
                    <a:pt x="19928" y="60055"/>
                  </a:lnTo>
                  <a:lnTo>
                    <a:pt x="19817" y="59207"/>
                  </a:lnTo>
                  <a:lnTo>
                    <a:pt x="19715" y="58353"/>
                  </a:lnTo>
                  <a:lnTo>
                    <a:pt x="19620" y="57499"/>
                  </a:lnTo>
                  <a:lnTo>
                    <a:pt x="19541" y="56631"/>
                  </a:lnTo>
                  <a:lnTo>
                    <a:pt x="19470" y="55764"/>
                  </a:lnTo>
                  <a:lnTo>
                    <a:pt x="19414" y="54889"/>
                  </a:lnTo>
                  <a:lnTo>
                    <a:pt x="19367" y="54015"/>
                  </a:lnTo>
                  <a:lnTo>
                    <a:pt x="19328" y="53134"/>
                  </a:lnTo>
                  <a:lnTo>
                    <a:pt x="19296" y="52253"/>
                  </a:lnTo>
                  <a:lnTo>
                    <a:pt x="19280" y="51372"/>
                  </a:lnTo>
                  <a:lnTo>
                    <a:pt x="19264" y="50491"/>
                  </a:lnTo>
                  <a:lnTo>
                    <a:pt x="19264" y="49603"/>
                  </a:lnTo>
                  <a:lnTo>
                    <a:pt x="19280" y="48716"/>
                  </a:lnTo>
                  <a:lnTo>
                    <a:pt x="19296" y="47835"/>
                  </a:lnTo>
                  <a:lnTo>
                    <a:pt x="19328" y="46947"/>
                  </a:lnTo>
                  <a:lnTo>
                    <a:pt x="19359" y="46066"/>
                  </a:lnTo>
                  <a:lnTo>
                    <a:pt x="19407" y="45185"/>
                  </a:lnTo>
                  <a:lnTo>
                    <a:pt x="19462" y="44304"/>
                  </a:lnTo>
                  <a:lnTo>
                    <a:pt x="19525" y="43430"/>
                  </a:lnTo>
                  <a:lnTo>
                    <a:pt x="19596" y="42555"/>
                  </a:lnTo>
                  <a:lnTo>
                    <a:pt x="19683" y="41688"/>
                  </a:lnTo>
                  <a:lnTo>
                    <a:pt x="19770" y="40827"/>
                  </a:lnTo>
                  <a:lnTo>
                    <a:pt x="19865" y="39966"/>
                  </a:lnTo>
                  <a:lnTo>
                    <a:pt x="19968" y="39111"/>
                  </a:lnTo>
                  <a:lnTo>
                    <a:pt x="20078" y="38264"/>
                  </a:lnTo>
                  <a:lnTo>
                    <a:pt x="20205" y="37423"/>
                  </a:lnTo>
                  <a:lnTo>
                    <a:pt x="20331" y="36595"/>
                  </a:lnTo>
                  <a:lnTo>
                    <a:pt x="20465" y="35768"/>
                  </a:lnTo>
                  <a:lnTo>
                    <a:pt x="20608" y="34947"/>
                  </a:lnTo>
                  <a:lnTo>
                    <a:pt x="20623" y="34860"/>
                  </a:lnTo>
                  <a:lnTo>
                    <a:pt x="20655" y="34773"/>
                  </a:lnTo>
                  <a:lnTo>
                    <a:pt x="20687" y="34693"/>
                  </a:lnTo>
                  <a:lnTo>
                    <a:pt x="20726" y="34620"/>
                  </a:lnTo>
                  <a:lnTo>
                    <a:pt x="20774" y="34553"/>
                  </a:lnTo>
                  <a:lnTo>
                    <a:pt x="20821" y="34493"/>
                  </a:lnTo>
                  <a:lnTo>
                    <a:pt x="20876" y="34439"/>
                  </a:lnTo>
                  <a:lnTo>
                    <a:pt x="20939" y="34386"/>
                  </a:lnTo>
                  <a:lnTo>
                    <a:pt x="21003" y="34346"/>
                  </a:lnTo>
                  <a:lnTo>
                    <a:pt x="21074" y="34306"/>
                  </a:lnTo>
                  <a:lnTo>
                    <a:pt x="21145" y="34273"/>
                  </a:lnTo>
                  <a:lnTo>
                    <a:pt x="21224" y="34239"/>
                  </a:lnTo>
                  <a:lnTo>
                    <a:pt x="21303" y="34213"/>
                  </a:lnTo>
                  <a:lnTo>
                    <a:pt x="21382" y="34192"/>
                  </a:lnTo>
                  <a:lnTo>
                    <a:pt x="21469" y="34179"/>
                  </a:lnTo>
                  <a:lnTo>
                    <a:pt x="21556" y="34166"/>
                  </a:lnTo>
                  <a:lnTo>
                    <a:pt x="21619" y="34112"/>
                  </a:lnTo>
                  <a:lnTo>
                    <a:pt x="21690" y="34059"/>
                  </a:lnTo>
                  <a:lnTo>
                    <a:pt x="21777" y="34019"/>
                  </a:lnTo>
                  <a:lnTo>
                    <a:pt x="21864" y="33979"/>
                  </a:lnTo>
                  <a:lnTo>
                    <a:pt x="21967" y="33946"/>
                  </a:lnTo>
                  <a:lnTo>
                    <a:pt x="22069" y="33926"/>
                  </a:lnTo>
                  <a:lnTo>
                    <a:pt x="22188" y="33905"/>
                  </a:lnTo>
                  <a:lnTo>
                    <a:pt x="22306" y="33905"/>
                  </a:lnTo>
                  <a:lnTo>
                    <a:pt x="25104" y="33859"/>
                  </a:lnTo>
                  <a:lnTo>
                    <a:pt x="27893" y="33819"/>
                  </a:lnTo>
                  <a:lnTo>
                    <a:pt x="30690" y="33785"/>
                  </a:lnTo>
                  <a:lnTo>
                    <a:pt x="33487" y="33759"/>
                  </a:lnTo>
                  <a:lnTo>
                    <a:pt x="36285" y="33745"/>
                  </a:lnTo>
                  <a:lnTo>
                    <a:pt x="39082" y="33732"/>
                  </a:lnTo>
                  <a:lnTo>
                    <a:pt x="41887" y="33725"/>
                  </a:lnTo>
                  <a:close/>
                  <a:moveTo>
                    <a:pt x="62044" y="1"/>
                  </a:moveTo>
                  <a:lnTo>
                    <a:pt x="58796" y="14"/>
                  </a:lnTo>
                  <a:lnTo>
                    <a:pt x="55280" y="34"/>
                  </a:lnTo>
                  <a:lnTo>
                    <a:pt x="51764" y="67"/>
                  </a:lnTo>
                  <a:lnTo>
                    <a:pt x="48240" y="107"/>
                  </a:lnTo>
                  <a:lnTo>
                    <a:pt x="44724" y="154"/>
                  </a:lnTo>
                  <a:lnTo>
                    <a:pt x="41215" y="207"/>
                  </a:lnTo>
                  <a:lnTo>
                    <a:pt x="37699" y="274"/>
                  </a:lnTo>
                  <a:lnTo>
                    <a:pt x="34183" y="348"/>
                  </a:lnTo>
                  <a:lnTo>
                    <a:pt x="30674" y="428"/>
                  </a:lnTo>
                  <a:lnTo>
                    <a:pt x="29845" y="441"/>
                  </a:lnTo>
                  <a:lnTo>
                    <a:pt x="28975" y="441"/>
                  </a:lnTo>
                  <a:lnTo>
                    <a:pt x="28067" y="434"/>
                  </a:lnTo>
                  <a:lnTo>
                    <a:pt x="27126" y="421"/>
                  </a:lnTo>
                  <a:lnTo>
                    <a:pt x="25159" y="381"/>
                  </a:lnTo>
                  <a:lnTo>
                    <a:pt x="23112" y="341"/>
                  </a:lnTo>
                  <a:lnTo>
                    <a:pt x="22062" y="328"/>
                  </a:lnTo>
                  <a:lnTo>
                    <a:pt x="20995" y="321"/>
                  </a:lnTo>
                  <a:lnTo>
                    <a:pt x="19928" y="328"/>
                  </a:lnTo>
                  <a:lnTo>
                    <a:pt x="18853" y="348"/>
                  </a:lnTo>
                  <a:lnTo>
                    <a:pt x="18316" y="361"/>
                  </a:lnTo>
                  <a:lnTo>
                    <a:pt x="17779" y="374"/>
                  </a:lnTo>
                  <a:lnTo>
                    <a:pt x="17241" y="401"/>
                  </a:lnTo>
                  <a:lnTo>
                    <a:pt x="16704" y="428"/>
                  </a:lnTo>
                  <a:lnTo>
                    <a:pt x="16167" y="461"/>
                  </a:lnTo>
                  <a:lnTo>
                    <a:pt x="15637" y="494"/>
                  </a:lnTo>
                  <a:lnTo>
                    <a:pt x="15108" y="534"/>
                  </a:lnTo>
                  <a:lnTo>
                    <a:pt x="14579" y="588"/>
                  </a:lnTo>
                  <a:lnTo>
                    <a:pt x="14057" y="641"/>
                  </a:lnTo>
                  <a:lnTo>
                    <a:pt x="13536" y="701"/>
                  </a:lnTo>
                  <a:lnTo>
                    <a:pt x="13014" y="768"/>
                  </a:lnTo>
                  <a:lnTo>
                    <a:pt x="12508" y="841"/>
                  </a:lnTo>
                  <a:lnTo>
                    <a:pt x="12003" y="922"/>
                  </a:lnTo>
                  <a:lnTo>
                    <a:pt x="11497" y="1008"/>
                  </a:lnTo>
                  <a:lnTo>
                    <a:pt x="11007" y="1108"/>
                  </a:lnTo>
                  <a:lnTo>
                    <a:pt x="10517" y="1215"/>
                  </a:lnTo>
                  <a:lnTo>
                    <a:pt x="10035" y="1329"/>
                  </a:lnTo>
                  <a:lnTo>
                    <a:pt x="9561" y="1449"/>
                  </a:lnTo>
                  <a:lnTo>
                    <a:pt x="9095" y="1582"/>
                  </a:lnTo>
                  <a:lnTo>
                    <a:pt x="8637" y="1722"/>
                  </a:lnTo>
                  <a:lnTo>
                    <a:pt x="8186" y="1869"/>
                  </a:lnTo>
                  <a:lnTo>
                    <a:pt x="7752" y="2029"/>
                  </a:lnTo>
                  <a:lnTo>
                    <a:pt x="7317" y="2203"/>
                  </a:lnTo>
                  <a:lnTo>
                    <a:pt x="6898" y="2383"/>
                  </a:lnTo>
                  <a:lnTo>
                    <a:pt x="6487" y="2570"/>
                  </a:lnTo>
                  <a:lnTo>
                    <a:pt x="6084" y="2777"/>
                  </a:lnTo>
                  <a:lnTo>
                    <a:pt x="5697" y="2991"/>
                  </a:lnTo>
                  <a:lnTo>
                    <a:pt x="5326" y="3218"/>
                  </a:lnTo>
                  <a:lnTo>
                    <a:pt x="5136" y="3331"/>
                  </a:lnTo>
                  <a:lnTo>
                    <a:pt x="4954" y="3451"/>
                  </a:lnTo>
                  <a:lnTo>
                    <a:pt x="4781" y="3578"/>
                  </a:lnTo>
                  <a:lnTo>
                    <a:pt x="4607" y="3705"/>
                  </a:lnTo>
                  <a:lnTo>
                    <a:pt x="4433" y="3832"/>
                  </a:lnTo>
                  <a:lnTo>
                    <a:pt x="4267" y="3965"/>
                  </a:lnTo>
                  <a:lnTo>
                    <a:pt x="4101" y="4105"/>
                  </a:lnTo>
                  <a:lnTo>
                    <a:pt x="3943" y="4245"/>
                  </a:lnTo>
                  <a:lnTo>
                    <a:pt x="3785" y="4385"/>
                  </a:lnTo>
                  <a:lnTo>
                    <a:pt x="3635" y="4532"/>
                  </a:lnTo>
                  <a:lnTo>
                    <a:pt x="3485" y="4679"/>
                  </a:lnTo>
                  <a:lnTo>
                    <a:pt x="3335" y="4833"/>
                  </a:lnTo>
                  <a:lnTo>
                    <a:pt x="3192" y="4993"/>
                  </a:lnTo>
                  <a:lnTo>
                    <a:pt x="3050" y="5153"/>
                  </a:lnTo>
                  <a:lnTo>
                    <a:pt x="2916" y="5313"/>
                  </a:lnTo>
                  <a:lnTo>
                    <a:pt x="2789" y="5480"/>
                  </a:lnTo>
                  <a:lnTo>
                    <a:pt x="2663" y="5654"/>
                  </a:lnTo>
                  <a:lnTo>
                    <a:pt x="2536" y="5827"/>
                  </a:lnTo>
                  <a:lnTo>
                    <a:pt x="2418" y="6007"/>
                  </a:lnTo>
                  <a:lnTo>
                    <a:pt x="2299" y="6188"/>
                  </a:lnTo>
                  <a:lnTo>
                    <a:pt x="2189" y="6374"/>
                  </a:lnTo>
                  <a:lnTo>
                    <a:pt x="2086" y="6561"/>
                  </a:lnTo>
                  <a:lnTo>
                    <a:pt x="1983" y="6755"/>
                  </a:lnTo>
                  <a:lnTo>
                    <a:pt x="1889" y="6948"/>
                  </a:lnTo>
                  <a:lnTo>
                    <a:pt x="1881" y="6968"/>
                  </a:lnTo>
                  <a:lnTo>
                    <a:pt x="1873" y="6975"/>
                  </a:lnTo>
                  <a:lnTo>
                    <a:pt x="1865" y="6988"/>
                  </a:lnTo>
                  <a:lnTo>
                    <a:pt x="1920" y="7055"/>
                  </a:lnTo>
                  <a:lnTo>
                    <a:pt x="1975" y="7129"/>
                  </a:lnTo>
                  <a:lnTo>
                    <a:pt x="2023" y="7202"/>
                  </a:lnTo>
                  <a:lnTo>
                    <a:pt x="2062" y="7275"/>
                  </a:lnTo>
                  <a:lnTo>
                    <a:pt x="2102" y="7349"/>
                  </a:lnTo>
                  <a:lnTo>
                    <a:pt x="2133" y="7429"/>
                  </a:lnTo>
                  <a:lnTo>
                    <a:pt x="2157" y="7509"/>
                  </a:lnTo>
                  <a:lnTo>
                    <a:pt x="2181" y="7589"/>
                  </a:lnTo>
                  <a:lnTo>
                    <a:pt x="2197" y="7669"/>
                  </a:lnTo>
                  <a:lnTo>
                    <a:pt x="2205" y="7749"/>
                  </a:lnTo>
                  <a:lnTo>
                    <a:pt x="2212" y="7829"/>
                  </a:lnTo>
                  <a:lnTo>
                    <a:pt x="2212" y="7909"/>
                  </a:lnTo>
                  <a:lnTo>
                    <a:pt x="2205" y="7990"/>
                  </a:lnTo>
                  <a:lnTo>
                    <a:pt x="2197" y="8070"/>
                  </a:lnTo>
                  <a:lnTo>
                    <a:pt x="2181" y="8150"/>
                  </a:lnTo>
                  <a:lnTo>
                    <a:pt x="2165" y="8223"/>
                  </a:lnTo>
                  <a:lnTo>
                    <a:pt x="2141" y="8303"/>
                  </a:lnTo>
                  <a:lnTo>
                    <a:pt x="2110" y="8377"/>
                  </a:lnTo>
                  <a:lnTo>
                    <a:pt x="2070" y="8450"/>
                  </a:lnTo>
                  <a:lnTo>
                    <a:pt x="2031" y="8517"/>
                  </a:lnTo>
                  <a:lnTo>
                    <a:pt x="1991" y="8584"/>
                  </a:lnTo>
                  <a:lnTo>
                    <a:pt x="1936" y="8650"/>
                  </a:lnTo>
                  <a:lnTo>
                    <a:pt x="1881" y="8710"/>
                  </a:lnTo>
                  <a:lnTo>
                    <a:pt x="1825" y="8770"/>
                  </a:lnTo>
                  <a:lnTo>
                    <a:pt x="1754" y="8824"/>
                  </a:lnTo>
                  <a:lnTo>
                    <a:pt x="1683" y="8871"/>
                  </a:lnTo>
                  <a:lnTo>
                    <a:pt x="1612" y="8917"/>
                  </a:lnTo>
                  <a:lnTo>
                    <a:pt x="1525" y="8964"/>
                  </a:lnTo>
                  <a:lnTo>
                    <a:pt x="1446" y="8997"/>
                  </a:lnTo>
                  <a:lnTo>
                    <a:pt x="1351" y="9031"/>
                  </a:lnTo>
                  <a:lnTo>
                    <a:pt x="1256" y="9057"/>
                  </a:lnTo>
                  <a:lnTo>
                    <a:pt x="1154" y="9084"/>
                  </a:lnTo>
                  <a:lnTo>
                    <a:pt x="1098" y="9344"/>
                  </a:lnTo>
                  <a:lnTo>
                    <a:pt x="1043" y="9611"/>
                  </a:lnTo>
                  <a:lnTo>
                    <a:pt x="940" y="10159"/>
                  </a:lnTo>
                  <a:lnTo>
                    <a:pt x="861" y="10719"/>
                  </a:lnTo>
                  <a:lnTo>
                    <a:pt x="790" y="11293"/>
                  </a:lnTo>
                  <a:lnTo>
                    <a:pt x="735" y="11881"/>
                  </a:lnTo>
                  <a:lnTo>
                    <a:pt x="695" y="12481"/>
                  </a:lnTo>
                  <a:lnTo>
                    <a:pt x="672" y="13095"/>
                  </a:lnTo>
                  <a:lnTo>
                    <a:pt x="648" y="13716"/>
                  </a:lnTo>
                  <a:lnTo>
                    <a:pt x="640" y="14343"/>
                  </a:lnTo>
                  <a:lnTo>
                    <a:pt x="640" y="14977"/>
                  </a:lnTo>
                  <a:lnTo>
                    <a:pt x="656" y="15625"/>
                  </a:lnTo>
                  <a:lnTo>
                    <a:pt x="672" y="16266"/>
                  </a:lnTo>
                  <a:lnTo>
                    <a:pt x="695" y="16920"/>
                  </a:lnTo>
                  <a:lnTo>
                    <a:pt x="727" y="17567"/>
                  </a:lnTo>
                  <a:lnTo>
                    <a:pt x="806" y="18875"/>
                  </a:lnTo>
                  <a:lnTo>
                    <a:pt x="893" y="20170"/>
                  </a:lnTo>
                  <a:lnTo>
                    <a:pt x="988" y="21451"/>
                  </a:lnTo>
                  <a:lnTo>
                    <a:pt x="1083" y="22706"/>
                  </a:lnTo>
                  <a:lnTo>
                    <a:pt x="1177" y="23928"/>
                  </a:lnTo>
                  <a:lnTo>
                    <a:pt x="1256" y="25102"/>
                  </a:lnTo>
                  <a:lnTo>
                    <a:pt x="1280" y="25670"/>
                  </a:lnTo>
                  <a:lnTo>
                    <a:pt x="1312" y="26223"/>
                  </a:lnTo>
                  <a:lnTo>
                    <a:pt x="1327" y="26757"/>
                  </a:lnTo>
                  <a:lnTo>
                    <a:pt x="1335" y="27278"/>
                  </a:lnTo>
                  <a:lnTo>
                    <a:pt x="1335" y="27779"/>
                  </a:lnTo>
                  <a:lnTo>
                    <a:pt x="1327" y="28259"/>
                  </a:lnTo>
                  <a:lnTo>
                    <a:pt x="1193" y="33585"/>
                  </a:lnTo>
                  <a:lnTo>
                    <a:pt x="1043" y="38904"/>
                  </a:lnTo>
                  <a:lnTo>
                    <a:pt x="893" y="44224"/>
                  </a:lnTo>
                  <a:lnTo>
                    <a:pt x="759" y="49550"/>
                  </a:lnTo>
                  <a:lnTo>
                    <a:pt x="680" y="52099"/>
                  </a:lnTo>
                  <a:lnTo>
                    <a:pt x="585" y="54656"/>
                  </a:lnTo>
                  <a:lnTo>
                    <a:pt x="371" y="59781"/>
                  </a:lnTo>
                  <a:lnTo>
                    <a:pt x="269" y="62351"/>
                  </a:lnTo>
                  <a:lnTo>
                    <a:pt x="174" y="64927"/>
                  </a:lnTo>
                  <a:lnTo>
                    <a:pt x="95" y="67497"/>
                  </a:lnTo>
                  <a:lnTo>
                    <a:pt x="63" y="68785"/>
                  </a:lnTo>
                  <a:lnTo>
                    <a:pt x="40" y="70073"/>
                  </a:lnTo>
                  <a:lnTo>
                    <a:pt x="16" y="71361"/>
                  </a:lnTo>
                  <a:lnTo>
                    <a:pt x="8" y="72643"/>
                  </a:lnTo>
                  <a:lnTo>
                    <a:pt x="0" y="73931"/>
                  </a:lnTo>
                  <a:lnTo>
                    <a:pt x="8" y="75212"/>
                  </a:lnTo>
                  <a:lnTo>
                    <a:pt x="24" y="76500"/>
                  </a:lnTo>
                  <a:lnTo>
                    <a:pt x="47" y="77782"/>
                  </a:lnTo>
                  <a:lnTo>
                    <a:pt x="79" y="79070"/>
                  </a:lnTo>
                  <a:lnTo>
                    <a:pt x="126" y="80351"/>
                  </a:lnTo>
                  <a:lnTo>
                    <a:pt x="182" y="81626"/>
                  </a:lnTo>
                  <a:lnTo>
                    <a:pt x="253" y="82908"/>
                  </a:lnTo>
                  <a:lnTo>
                    <a:pt x="340" y="84189"/>
                  </a:lnTo>
                  <a:lnTo>
                    <a:pt x="442" y="85464"/>
                  </a:lnTo>
                  <a:lnTo>
                    <a:pt x="553" y="86738"/>
                  </a:lnTo>
                  <a:lnTo>
                    <a:pt x="687" y="88013"/>
                  </a:lnTo>
                  <a:lnTo>
                    <a:pt x="838" y="89281"/>
                  </a:lnTo>
                  <a:lnTo>
                    <a:pt x="996" y="90556"/>
                  </a:lnTo>
                  <a:lnTo>
                    <a:pt x="1075" y="91090"/>
                  </a:lnTo>
                  <a:lnTo>
                    <a:pt x="1162" y="91604"/>
                  </a:lnTo>
                  <a:lnTo>
                    <a:pt x="1256" y="92085"/>
                  </a:lnTo>
                  <a:lnTo>
                    <a:pt x="1367" y="92538"/>
                  </a:lnTo>
                  <a:lnTo>
                    <a:pt x="1478" y="92966"/>
                  </a:lnTo>
                  <a:lnTo>
                    <a:pt x="1604" y="93373"/>
                  </a:lnTo>
                  <a:lnTo>
                    <a:pt x="1675" y="93566"/>
                  </a:lnTo>
                  <a:lnTo>
                    <a:pt x="1746" y="93753"/>
                  </a:lnTo>
                  <a:lnTo>
                    <a:pt x="1817" y="93933"/>
                  </a:lnTo>
                  <a:lnTo>
                    <a:pt x="1889" y="94107"/>
                  </a:lnTo>
                  <a:lnTo>
                    <a:pt x="1968" y="94280"/>
                  </a:lnTo>
                  <a:lnTo>
                    <a:pt x="2054" y="94441"/>
                  </a:lnTo>
                  <a:lnTo>
                    <a:pt x="2141" y="94601"/>
                  </a:lnTo>
                  <a:lnTo>
                    <a:pt x="2228" y="94754"/>
                  </a:lnTo>
                  <a:lnTo>
                    <a:pt x="2323" y="94901"/>
                  </a:lnTo>
                  <a:lnTo>
                    <a:pt x="2418" y="95048"/>
                  </a:lnTo>
                  <a:lnTo>
                    <a:pt x="2513" y="95188"/>
                  </a:lnTo>
                  <a:lnTo>
                    <a:pt x="2615" y="95322"/>
                  </a:lnTo>
                  <a:lnTo>
                    <a:pt x="2726" y="95455"/>
                  </a:lnTo>
                  <a:lnTo>
                    <a:pt x="2837" y="95575"/>
                  </a:lnTo>
                  <a:lnTo>
                    <a:pt x="2955" y="95702"/>
                  </a:lnTo>
                  <a:lnTo>
                    <a:pt x="3074" y="95815"/>
                  </a:lnTo>
                  <a:lnTo>
                    <a:pt x="3192" y="95929"/>
                  </a:lnTo>
                  <a:lnTo>
                    <a:pt x="3319" y="96036"/>
                  </a:lnTo>
                  <a:lnTo>
                    <a:pt x="3453" y="96142"/>
                  </a:lnTo>
                  <a:lnTo>
                    <a:pt x="3587" y="96243"/>
                  </a:lnTo>
                  <a:lnTo>
                    <a:pt x="3730" y="96343"/>
                  </a:lnTo>
                  <a:lnTo>
                    <a:pt x="3872" y="96436"/>
                  </a:lnTo>
                  <a:lnTo>
                    <a:pt x="4022" y="96530"/>
                  </a:lnTo>
                  <a:lnTo>
                    <a:pt x="4180" y="96616"/>
                  </a:lnTo>
                  <a:lnTo>
                    <a:pt x="4338" y="96703"/>
                  </a:lnTo>
                  <a:lnTo>
                    <a:pt x="4496" y="96783"/>
                  </a:lnTo>
                  <a:lnTo>
                    <a:pt x="4670" y="96863"/>
                  </a:lnTo>
                  <a:lnTo>
                    <a:pt x="4844" y="96943"/>
                  </a:lnTo>
                  <a:lnTo>
                    <a:pt x="5018" y="97017"/>
                  </a:lnTo>
                  <a:lnTo>
                    <a:pt x="5199" y="97084"/>
                  </a:lnTo>
                  <a:lnTo>
                    <a:pt x="5586" y="97224"/>
                  </a:lnTo>
                  <a:lnTo>
                    <a:pt x="5989" y="97350"/>
                  </a:lnTo>
                  <a:lnTo>
                    <a:pt x="6416" y="97471"/>
                  </a:lnTo>
                  <a:lnTo>
                    <a:pt x="6859" y="97584"/>
                  </a:lnTo>
                  <a:lnTo>
                    <a:pt x="7333" y="97698"/>
                  </a:lnTo>
                  <a:lnTo>
                    <a:pt x="7831" y="97798"/>
                  </a:lnTo>
                  <a:lnTo>
                    <a:pt x="8352" y="97898"/>
                  </a:lnTo>
                  <a:lnTo>
                    <a:pt x="8897" y="97998"/>
                  </a:lnTo>
                  <a:lnTo>
                    <a:pt x="9466" y="98098"/>
                  </a:lnTo>
                  <a:lnTo>
                    <a:pt x="10691" y="98292"/>
                  </a:lnTo>
                  <a:lnTo>
                    <a:pt x="11070" y="98345"/>
                  </a:lnTo>
                  <a:lnTo>
                    <a:pt x="11450" y="98398"/>
                  </a:lnTo>
                  <a:lnTo>
                    <a:pt x="11837" y="98438"/>
                  </a:lnTo>
                  <a:lnTo>
                    <a:pt x="12224" y="98478"/>
                  </a:lnTo>
                  <a:lnTo>
                    <a:pt x="12611" y="98512"/>
                  </a:lnTo>
                  <a:lnTo>
                    <a:pt x="13006" y="98538"/>
                  </a:lnTo>
                  <a:lnTo>
                    <a:pt x="13401" y="98565"/>
                  </a:lnTo>
                  <a:lnTo>
                    <a:pt x="13796" y="98585"/>
                  </a:lnTo>
                  <a:lnTo>
                    <a:pt x="14602" y="98619"/>
                  </a:lnTo>
                  <a:lnTo>
                    <a:pt x="15408" y="98632"/>
                  </a:lnTo>
                  <a:lnTo>
                    <a:pt x="16222" y="98639"/>
                  </a:lnTo>
                  <a:lnTo>
                    <a:pt x="17036" y="98639"/>
                  </a:lnTo>
                  <a:lnTo>
                    <a:pt x="17850" y="98625"/>
                  </a:lnTo>
                  <a:lnTo>
                    <a:pt x="18664" y="98612"/>
                  </a:lnTo>
                  <a:lnTo>
                    <a:pt x="20284" y="98579"/>
                  </a:lnTo>
                  <a:lnTo>
                    <a:pt x="21872" y="98545"/>
                  </a:lnTo>
                  <a:lnTo>
                    <a:pt x="22646" y="98538"/>
                  </a:lnTo>
                  <a:lnTo>
                    <a:pt x="23413" y="98532"/>
                  </a:lnTo>
                  <a:lnTo>
                    <a:pt x="24977" y="98538"/>
                  </a:lnTo>
                  <a:lnTo>
                    <a:pt x="26534" y="98525"/>
                  </a:lnTo>
                  <a:lnTo>
                    <a:pt x="28098" y="98512"/>
                  </a:lnTo>
                  <a:lnTo>
                    <a:pt x="29655" y="98485"/>
                  </a:lnTo>
                  <a:lnTo>
                    <a:pt x="32784" y="98425"/>
                  </a:lnTo>
                  <a:lnTo>
                    <a:pt x="35905" y="98358"/>
                  </a:lnTo>
                  <a:lnTo>
                    <a:pt x="37470" y="98332"/>
                  </a:lnTo>
                  <a:lnTo>
                    <a:pt x="39026" y="98298"/>
                  </a:lnTo>
                  <a:lnTo>
                    <a:pt x="40591" y="98278"/>
                  </a:lnTo>
                  <a:lnTo>
                    <a:pt x="42155" y="98265"/>
                  </a:lnTo>
                  <a:lnTo>
                    <a:pt x="43712" y="98258"/>
                  </a:lnTo>
                  <a:lnTo>
                    <a:pt x="45277" y="98265"/>
                  </a:lnTo>
                  <a:lnTo>
                    <a:pt x="46833" y="98278"/>
                  </a:lnTo>
                  <a:lnTo>
                    <a:pt x="48398" y="98312"/>
                  </a:lnTo>
                  <a:lnTo>
                    <a:pt x="48785" y="98071"/>
                  </a:lnTo>
                  <a:lnTo>
                    <a:pt x="49180" y="97844"/>
                  </a:lnTo>
                  <a:lnTo>
                    <a:pt x="49575" y="97617"/>
                  </a:lnTo>
                  <a:lnTo>
                    <a:pt x="49978" y="97397"/>
                  </a:lnTo>
                  <a:lnTo>
                    <a:pt x="50381" y="97177"/>
                  </a:lnTo>
                  <a:lnTo>
                    <a:pt x="50792" y="96970"/>
                  </a:lnTo>
                  <a:lnTo>
                    <a:pt x="51203" y="96763"/>
                  </a:lnTo>
                  <a:lnTo>
                    <a:pt x="51622" y="96563"/>
                  </a:lnTo>
                  <a:lnTo>
                    <a:pt x="52040" y="96363"/>
                  </a:lnTo>
                  <a:lnTo>
                    <a:pt x="52467" y="96176"/>
                  </a:lnTo>
                  <a:lnTo>
                    <a:pt x="52894" y="95989"/>
                  </a:lnTo>
                  <a:lnTo>
                    <a:pt x="53328" y="95809"/>
                  </a:lnTo>
                  <a:lnTo>
                    <a:pt x="53763" y="95629"/>
                  </a:lnTo>
                  <a:lnTo>
                    <a:pt x="54206" y="95462"/>
                  </a:lnTo>
                  <a:lnTo>
                    <a:pt x="54648" y="95302"/>
                  </a:lnTo>
                  <a:lnTo>
                    <a:pt x="55098" y="95141"/>
                  </a:lnTo>
                  <a:lnTo>
                    <a:pt x="55549" y="94988"/>
                  </a:lnTo>
                  <a:lnTo>
                    <a:pt x="56007" y="94841"/>
                  </a:lnTo>
                  <a:lnTo>
                    <a:pt x="56473" y="94701"/>
                  </a:lnTo>
                  <a:lnTo>
                    <a:pt x="56932" y="94561"/>
                  </a:lnTo>
                  <a:lnTo>
                    <a:pt x="57406" y="94434"/>
                  </a:lnTo>
                  <a:lnTo>
                    <a:pt x="57880" y="94314"/>
                  </a:lnTo>
                  <a:lnTo>
                    <a:pt x="58354" y="94194"/>
                  </a:lnTo>
                  <a:lnTo>
                    <a:pt x="58836" y="94080"/>
                  </a:lnTo>
                  <a:lnTo>
                    <a:pt x="59326" y="93973"/>
                  </a:lnTo>
                  <a:lnTo>
                    <a:pt x="59816" y="93880"/>
                  </a:lnTo>
                  <a:lnTo>
                    <a:pt x="60306" y="93786"/>
                  </a:lnTo>
                  <a:lnTo>
                    <a:pt x="60811" y="93700"/>
                  </a:lnTo>
                  <a:lnTo>
                    <a:pt x="61309" y="93620"/>
                  </a:lnTo>
                  <a:lnTo>
                    <a:pt x="61815" y="93540"/>
                  </a:lnTo>
                  <a:lnTo>
                    <a:pt x="62328" y="93473"/>
                  </a:lnTo>
                  <a:lnTo>
                    <a:pt x="62850" y="93413"/>
                  </a:lnTo>
                  <a:lnTo>
                    <a:pt x="63593" y="93339"/>
                  </a:lnTo>
                  <a:lnTo>
                    <a:pt x="64320" y="93273"/>
                  </a:lnTo>
                  <a:lnTo>
                    <a:pt x="65047" y="93226"/>
                  </a:lnTo>
                  <a:lnTo>
                    <a:pt x="65758" y="93192"/>
                  </a:lnTo>
                  <a:lnTo>
                    <a:pt x="66469" y="93172"/>
                  </a:lnTo>
                  <a:lnTo>
                    <a:pt x="67164" y="93166"/>
                  </a:lnTo>
                  <a:lnTo>
                    <a:pt x="67852" y="93172"/>
                  </a:lnTo>
                  <a:lnTo>
                    <a:pt x="68531" y="93192"/>
                  </a:lnTo>
                  <a:lnTo>
                    <a:pt x="69195" y="93226"/>
                  </a:lnTo>
                  <a:lnTo>
                    <a:pt x="69859" y="93266"/>
                  </a:lnTo>
                  <a:lnTo>
                    <a:pt x="70515" y="93326"/>
                  </a:lnTo>
                  <a:lnTo>
                    <a:pt x="71155" y="93399"/>
                  </a:lnTo>
                  <a:lnTo>
                    <a:pt x="71787" y="93486"/>
                  </a:lnTo>
                  <a:lnTo>
                    <a:pt x="72419" y="93580"/>
                  </a:lnTo>
                  <a:lnTo>
                    <a:pt x="73035" y="93686"/>
                  </a:lnTo>
                  <a:lnTo>
                    <a:pt x="73644" y="93813"/>
                  </a:lnTo>
                  <a:lnTo>
                    <a:pt x="74244" y="93947"/>
                  </a:lnTo>
                  <a:lnTo>
                    <a:pt x="74837" y="94087"/>
                  </a:lnTo>
                  <a:lnTo>
                    <a:pt x="75429" y="94247"/>
                  </a:lnTo>
                  <a:lnTo>
                    <a:pt x="76006" y="94414"/>
                  </a:lnTo>
                  <a:lnTo>
                    <a:pt x="76575" y="94594"/>
                  </a:lnTo>
                  <a:lnTo>
                    <a:pt x="77136" y="94781"/>
                  </a:lnTo>
                  <a:lnTo>
                    <a:pt x="77689" y="94981"/>
                  </a:lnTo>
                  <a:lnTo>
                    <a:pt x="78235" y="95195"/>
                  </a:lnTo>
                  <a:lnTo>
                    <a:pt x="78772" y="95422"/>
                  </a:lnTo>
                  <a:lnTo>
                    <a:pt x="79301" y="95649"/>
                  </a:lnTo>
                  <a:lnTo>
                    <a:pt x="79823" y="95896"/>
                  </a:lnTo>
                  <a:lnTo>
                    <a:pt x="80336" y="96149"/>
                  </a:lnTo>
                  <a:lnTo>
                    <a:pt x="80842" y="96416"/>
                  </a:lnTo>
                  <a:lnTo>
                    <a:pt x="81340" y="96690"/>
                  </a:lnTo>
                  <a:lnTo>
                    <a:pt x="81838" y="96970"/>
                  </a:lnTo>
                  <a:lnTo>
                    <a:pt x="82320" y="97264"/>
                  </a:lnTo>
                  <a:lnTo>
                    <a:pt x="85686" y="97350"/>
                  </a:lnTo>
                  <a:lnTo>
                    <a:pt x="89060" y="97451"/>
                  </a:lnTo>
                  <a:lnTo>
                    <a:pt x="95792" y="97644"/>
                  </a:lnTo>
                  <a:lnTo>
                    <a:pt x="99166" y="97731"/>
                  </a:lnTo>
                  <a:lnTo>
                    <a:pt x="102532" y="97818"/>
                  </a:lnTo>
                  <a:lnTo>
                    <a:pt x="105898" y="97884"/>
                  </a:lnTo>
                  <a:lnTo>
                    <a:pt x="107589" y="97911"/>
                  </a:lnTo>
                  <a:lnTo>
                    <a:pt x="109272" y="97938"/>
                  </a:lnTo>
                  <a:lnTo>
                    <a:pt x="110339" y="97944"/>
                  </a:lnTo>
                  <a:lnTo>
                    <a:pt x="111406" y="97951"/>
                  </a:lnTo>
                  <a:lnTo>
                    <a:pt x="112473" y="97951"/>
                  </a:lnTo>
                  <a:lnTo>
                    <a:pt x="113523" y="97944"/>
                  </a:lnTo>
                  <a:lnTo>
                    <a:pt x="114053" y="97931"/>
                  </a:lnTo>
                  <a:lnTo>
                    <a:pt x="114582" y="97911"/>
                  </a:lnTo>
                  <a:lnTo>
                    <a:pt x="115104" y="97891"/>
                  </a:lnTo>
                  <a:lnTo>
                    <a:pt x="115625" y="97864"/>
                  </a:lnTo>
                  <a:lnTo>
                    <a:pt x="116147" y="97831"/>
                  </a:lnTo>
                  <a:lnTo>
                    <a:pt x="116660" y="97791"/>
                  </a:lnTo>
                  <a:lnTo>
                    <a:pt x="117174" y="97738"/>
                  </a:lnTo>
                  <a:lnTo>
                    <a:pt x="117688" y="97684"/>
                  </a:lnTo>
                  <a:lnTo>
                    <a:pt x="118201" y="97617"/>
                  </a:lnTo>
                  <a:lnTo>
                    <a:pt x="118707" y="97544"/>
                  </a:lnTo>
                  <a:lnTo>
                    <a:pt x="119221" y="97464"/>
                  </a:lnTo>
                  <a:lnTo>
                    <a:pt x="119718" y="97371"/>
                  </a:lnTo>
                  <a:lnTo>
                    <a:pt x="120224" y="97264"/>
                  </a:lnTo>
                  <a:lnTo>
                    <a:pt x="120722" y="97150"/>
                  </a:lnTo>
                  <a:lnTo>
                    <a:pt x="121212" y="97023"/>
                  </a:lnTo>
                  <a:lnTo>
                    <a:pt x="121710" y="96883"/>
                  </a:lnTo>
                  <a:lnTo>
                    <a:pt x="122192" y="96730"/>
                  </a:lnTo>
                  <a:lnTo>
                    <a:pt x="122682" y="96563"/>
                  </a:lnTo>
                  <a:lnTo>
                    <a:pt x="123164" y="96383"/>
                  </a:lnTo>
                  <a:lnTo>
                    <a:pt x="123638" y="96182"/>
                  </a:lnTo>
                  <a:lnTo>
                    <a:pt x="124112" y="95976"/>
                  </a:lnTo>
                  <a:lnTo>
                    <a:pt x="124586" y="95749"/>
                  </a:lnTo>
                  <a:lnTo>
                    <a:pt x="125052" y="95502"/>
                  </a:lnTo>
                  <a:lnTo>
                    <a:pt x="125281" y="95375"/>
                  </a:lnTo>
                  <a:lnTo>
                    <a:pt x="125510" y="95248"/>
                  </a:lnTo>
                  <a:lnTo>
                    <a:pt x="125818" y="95061"/>
                  </a:lnTo>
                  <a:lnTo>
                    <a:pt x="126119" y="94874"/>
                  </a:lnTo>
                  <a:lnTo>
                    <a:pt x="126411" y="94687"/>
                  </a:lnTo>
                  <a:lnTo>
                    <a:pt x="126696" y="94494"/>
                  </a:lnTo>
                  <a:lnTo>
                    <a:pt x="126964" y="94300"/>
                  </a:lnTo>
                  <a:lnTo>
                    <a:pt x="127225" y="94100"/>
                  </a:lnTo>
                  <a:lnTo>
                    <a:pt x="127478" y="93900"/>
                  </a:lnTo>
                  <a:lnTo>
                    <a:pt x="127731" y="93693"/>
                  </a:lnTo>
                  <a:lnTo>
                    <a:pt x="127968" y="93493"/>
                  </a:lnTo>
                  <a:lnTo>
                    <a:pt x="128197" y="93279"/>
                  </a:lnTo>
                  <a:lnTo>
                    <a:pt x="128418" y="93072"/>
                  </a:lnTo>
                  <a:lnTo>
                    <a:pt x="128631" y="92859"/>
                  </a:lnTo>
                  <a:lnTo>
                    <a:pt x="128837" y="92638"/>
                  </a:lnTo>
                  <a:lnTo>
                    <a:pt x="129034" y="92418"/>
                  </a:lnTo>
                  <a:lnTo>
                    <a:pt x="129224" y="92198"/>
                  </a:lnTo>
                  <a:lnTo>
                    <a:pt x="129406" y="91978"/>
                  </a:lnTo>
                  <a:lnTo>
                    <a:pt x="129588" y="91751"/>
                  </a:lnTo>
                  <a:lnTo>
                    <a:pt x="129754" y="91517"/>
                  </a:lnTo>
                  <a:lnTo>
                    <a:pt x="129919" y="91290"/>
                  </a:lnTo>
                  <a:lnTo>
                    <a:pt x="130077" y="91057"/>
                  </a:lnTo>
                  <a:lnTo>
                    <a:pt x="130220" y="90816"/>
                  </a:lnTo>
                  <a:lnTo>
                    <a:pt x="130370" y="90583"/>
                  </a:lnTo>
                  <a:lnTo>
                    <a:pt x="130504" y="90343"/>
                  </a:lnTo>
                  <a:lnTo>
                    <a:pt x="130631" y="90102"/>
                  </a:lnTo>
                  <a:lnTo>
                    <a:pt x="130757" y="89855"/>
                  </a:lnTo>
                  <a:lnTo>
                    <a:pt x="130876" y="89608"/>
                  </a:lnTo>
                  <a:lnTo>
                    <a:pt x="130986" y="89361"/>
                  </a:lnTo>
                  <a:lnTo>
                    <a:pt x="131097" y="89108"/>
                  </a:lnTo>
                  <a:lnTo>
                    <a:pt x="131200" y="88861"/>
                  </a:lnTo>
                  <a:lnTo>
                    <a:pt x="131294" y="88601"/>
                  </a:lnTo>
                  <a:lnTo>
                    <a:pt x="131389" y="88347"/>
                  </a:lnTo>
                  <a:lnTo>
                    <a:pt x="131476" y="88087"/>
                  </a:lnTo>
                  <a:lnTo>
                    <a:pt x="131555" y="87826"/>
                  </a:lnTo>
                  <a:lnTo>
                    <a:pt x="131634" y="87566"/>
                  </a:lnTo>
                  <a:lnTo>
                    <a:pt x="131705" y="87306"/>
                  </a:lnTo>
                  <a:lnTo>
                    <a:pt x="131776" y="87039"/>
                  </a:lnTo>
                  <a:lnTo>
                    <a:pt x="131895" y="86505"/>
                  </a:lnTo>
                  <a:lnTo>
                    <a:pt x="132006" y="85958"/>
                  </a:lnTo>
                  <a:lnTo>
                    <a:pt x="132100" y="85410"/>
                  </a:lnTo>
                  <a:lnTo>
                    <a:pt x="132179" y="84856"/>
                  </a:lnTo>
                  <a:lnTo>
                    <a:pt x="132250" y="84296"/>
                  </a:lnTo>
                  <a:lnTo>
                    <a:pt x="132306" y="83728"/>
                  </a:lnTo>
                  <a:lnTo>
                    <a:pt x="132353" y="83161"/>
                  </a:lnTo>
                  <a:lnTo>
                    <a:pt x="132393" y="82580"/>
                  </a:lnTo>
                  <a:lnTo>
                    <a:pt x="132424" y="82000"/>
                  </a:lnTo>
                  <a:lnTo>
                    <a:pt x="132448" y="81419"/>
                  </a:lnTo>
                  <a:lnTo>
                    <a:pt x="132480" y="80238"/>
                  </a:lnTo>
                  <a:lnTo>
                    <a:pt x="132503" y="79043"/>
                  </a:lnTo>
                  <a:lnTo>
                    <a:pt x="132598" y="73637"/>
                  </a:lnTo>
                  <a:lnTo>
                    <a:pt x="132701" y="68231"/>
                  </a:lnTo>
                  <a:lnTo>
                    <a:pt x="132906" y="57425"/>
                  </a:lnTo>
                  <a:lnTo>
                    <a:pt x="133120" y="46620"/>
                  </a:lnTo>
                  <a:lnTo>
                    <a:pt x="133325" y="35808"/>
                  </a:lnTo>
                  <a:lnTo>
                    <a:pt x="133720" y="14183"/>
                  </a:lnTo>
                  <a:lnTo>
                    <a:pt x="133728" y="13563"/>
                  </a:lnTo>
                  <a:lnTo>
                    <a:pt x="133712" y="12962"/>
                  </a:lnTo>
                  <a:lnTo>
                    <a:pt x="133681" y="12388"/>
                  </a:lnTo>
                  <a:lnTo>
                    <a:pt x="133633" y="11827"/>
                  </a:lnTo>
                  <a:lnTo>
                    <a:pt x="133570" y="11280"/>
                  </a:lnTo>
                  <a:lnTo>
                    <a:pt x="133491" y="10759"/>
                  </a:lnTo>
                  <a:lnTo>
                    <a:pt x="133396" y="10252"/>
                  </a:lnTo>
                  <a:lnTo>
                    <a:pt x="133286" y="9765"/>
                  </a:lnTo>
                  <a:lnTo>
                    <a:pt x="133230" y="9531"/>
                  </a:lnTo>
                  <a:lnTo>
                    <a:pt x="133167" y="9298"/>
                  </a:lnTo>
                  <a:lnTo>
                    <a:pt x="133096" y="9071"/>
                  </a:lnTo>
                  <a:lnTo>
                    <a:pt x="133025" y="8851"/>
                  </a:lnTo>
                  <a:lnTo>
                    <a:pt x="132954" y="8630"/>
                  </a:lnTo>
                  <a:lnTo>
                    <a:pt x="132875" y="8410"/>
                  </a:lnTo>
                  <a:lnTo>
                    <a:pt x="132788" y="8203"/>
                  </a:lnTo>
                  <a:lnTo>
                    <a:pt x="132701" y="7996"/>
                  </a:lnTo>
                  <a:lnTo>
                    <a:pt x="132614" y="7789"/>
                  </a:lnTo>
                  <a:lnTo>
                    <a:pt x="132519" y="7596"/>
                  </a:lnTo>
                  <a:lnTo>
                    <a:pt x="132424" y="7396"/>
                  </a:lnTo>
                  <a:lnTo>
                    <a:pt x="132329" y="7209"/>
                  </a:lnTo>
                  <a:lnTo>
                    <a:pt x="132227" y="7022"/>
                  </a:lnTo>
                  <a:lnTo>
                    <a:pt x="132116" y="6835"/>
                  </a:lnTo>
                  <a:lnTo>
                    <a:pt x="132006" y="6655"/>
                  </a:lnTo>
                  <a:lnTo>
                    <a:pt x="131895" y="6481"/>
                  </a:lnTo>
                  <a:lnTo>
                    <a:pt x="131776" y="6308"/>
                  </a:lnTo>
                  <a:lnTo>
                    <a:pt x="131658" y="6141"/>
                  </a:lnTo>
                  <a:lnTo>
                    <a:pt x="131539" y="5981"/>
                  </a:lnTo>
                  <a:lnTo>
                    <a:pt x="131413" y="5814"/>
                  </a:lnTo>
                  <a:lnTo>
                    <a:pt x="131279" y="5660"/>
                  </a:lnTo>
                  <a:lnTo>
                    <a:pt x="131152" y="5507"/>
                  </a:lnTo>
                  <a:lnTo>
                    <a:pt x="131018" y="5353"/>
                  </a:lnTo>
                  <a:lnTo>
                    <a:pt x="130876" y="5206"/>
                  </a:lnTo>
                  <a:lnTo>
                    <a:pt x="130733" y="5066"/>
                  </a:lnTo>
                  <a:lnTo>
                    <a:pt x="130591" y="4926"/>
                  </a:lnTo>
                  <a:lnTo>
                    <a:pt x="130449" y="4786"/>
                  </a:lnTo>
                  <a:lnTo>
                    <a:pt x="130299" y="4652"/>
                  </a:lnTo>
                  <a:lnTo>
                    <a:pt x="129991" y="4399"/>
                  </a:lnTo>
                  <a:lnTo>
                    <a:pt x="129667" y="4152"/>
                  </a:lnTo>
                  <a:lnTo>
                    <a:pt x="129343" y="3918"/>
                  </a:lnTo>
                  <a:lnTo>
                    <a:pt x="129003" y="3698"/>
                  </a:lnTo>
                  <a:lnTo>
                    <a:pt x="128647" y="3491"/>
                  </a:lnTo>
                  <a:lnTo>
                    <a:pt x="128284" y="3291"/>
                  </a:lnTo>
                  <a:lnTo>
                    <a:pt x="127912" y="3104"/>
                  </a:lnTo>
                  <a:lnTo>
                    <a:pt x="127533" y="2931"/>
                  </a:lnTo>
                  <a:lnTo>
                    <a:pt x="127146" y="2764"/>
                  </a:lnTo>
                  <a:lnTo>
                    <a:pt x="126743" y="2610"/>
                  </a:lnTo>
                  <a:lnTo>
                    <a:pt x="126340" y="2463"/>
                  </a:lnTo>
                  <a:lnTo>
                    <a:pt x="125921" y="2323"/>
                  </a:lnTo>
                  <a:lnTo>
                    <a:pt x="125495" y="2196"/>
                  </a:lnTo>
                  <a:lnTo>
                    <a:pt x="125068" y="2076"/>
                  </a:lnTo>
                  <a:lnTo>
                    <a:pt x="124625" y="1963"/>
                  </a:lnTo>
                  <a:lnTo>
                    <a:pt x="124175" y="1863"/>
                  </a:lnTo>
                  <a:lnTo>
                    <a:pt x="123717" y="1763"/>
                  </a:lnTo>
                  <a:lnTo>
                    <a:pt x="123258" y="1676"/>
                  </a:lnTo>
                  <a:lnTo>
                    <a:pt x="122784" y="1589"/>
                  </a:lnTo>
                  <a:lnTo>
                    <a:pt x="122310" y="1516"/>
                  </a:lnTo>
                  <a:lnTo>
                    <a:pt x="121828" y="1449"/>
                  </a:lnTo>
                  <a:lnTo>
                    <a:pt x="121338" y="1382"/>
                  </a:lnTo>
                  <a:lnTo>
                    <a:pt x="120848" y="1322"/>
                  </a:lnTo>
                  <a:lnTo>
                    <a:pt x="120351" y="1269"/>
                  </a:lnTo>
                  <a:lnTo>
                    <a:pt x="119845" y="1222"/>
                  </a:lnTo>
                  <a:lnTo>
                    <a:pt x="119331" y="1175"/>
                  </a:lnTo>
                  <a:lnTo>
                    <a:pt x="118818" y="1135"/>
                  </a:lnTo>
                  <a:lnTo>
                    <a:pt x="118304" y="1102"/>
                  </a:lnTo>
                  <a:lnTo>
                    <a:pt x="117253" y="1042"/>
                  </a:lnTo>
                  <a:lnTo>
                    <a:pt x="116186" y="988"/>
                  </a:lnTo>
                  <a:lnTo>
                    <a:pt x="115104" y="942"/>
                  </a:lnTo>
                  <a:lnTo>
                    <a:pt x="114021" y="908"/>
                  </a:lnTo>
                  <a:lnTo>
                    <a:pt x="112923" y="875"/>
                  </a:lnTo>
                  <a:lnTo>
                    <a:pt x="110710" y="801"/>
                  </a:lnTo>
                  <a:lnTo>
                    <a:pt x="107463" y="688"/>
                  </a:lnTo>
                  <a:lnTo>
                    <a:pt x="104223" y="588"/>
                  </a:lnTo>
                  <a:lnTo>
                    <a:pt x="100976" y="494"/>
                  </a:lnTo>
                  <a:lnTo>
                    <a:pt x="97728" y="408"/>
                  </a:lnTo>
                  <a:lnTo>
                    <a:pt x="94488" y="328"/>
                  </a:lnTo>
                  <a:lnTo>
                    <a:pt x="91241" y="261"/>
                  </a:lnTo>
                  <a:lnTo>
                    <a:pt x="88001" y="194"/>
                  </a:lnTo>
                  <a:lnTo>
                    <a:pt x="84753" y="141"/>
                  </a:lnTo>
                  <a:lnTo>
                    <a:pt x="81506" y="101"/>
                  </a:lnTo>
                  <a:lnTo>
                    <a:pt x="78266" y="61"/>
                  </a:lnTo>
                  <a:lnTo>
                    <a:pt x="75019" y="34"/>
                  </a:lnTo>
                  <a:lnTo>
                    <a:pt x="71779" y="14"/>
                  </a:lnTo>
                  <a:lnTo>
                    <a:pt x="6853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-2145725" y="-4056225"/>
              <a:ext cx="294750" cy="235600"/>
            </a:xfrm>
            <a:custGeom>
              <a:avLst/>
              <a:gdLst/>
              <a:ahLst/>
              <a:cxnLst/>
              <a:rect l="l" t="t" r="r" b="b"/>
              <a:pathLst>
                <a:path w="11790" h="9424" extrusionOk="0">
                  <a:moveTo>
                    <a:pt x="6591" y="2429"/>
                  </a:moveTo>
                  <a:lnTo>
                    <a:pt x="6780" y="2436"/>
                  </a:lnTo>
                  <a:lnTo>
                    <a:pt x="6938" y="2449"/>
                  </a:lnTo>
                  <a:lnTo>
                    <a:pt x="7096" y="2476"/>
                  </a:lnTo>
                  <a:lnTo>
                    <a:pt x="7247" y="2510"/>
                  </a:lnTo>
                  <a:lnTo>
                    <a:pt x="7389" y="2556"/>
                  </a:lnTo>
                  <a:lnTo>
                    <a:pt x="7523" y="2610"/>
                  </a:lnTo>
                  <a:lnTo>
                    <a:pt x="7657" y="2670"/>
                  </a:lnTo>
                  <a:lnTo>
                    <a:pt x="7784" y="2743"/>
                  </a:lnTo>
                  <a:lnTo>
                    <a:pt x="7902" y="2817"/>
                  </a:lnTo>
                  <a:lnTo>
                    <a:pt x="8013" y="2903"/>
                  </a:lnTo>
                  <a:lnTo>
                    <a:pt x="8116" y="2997"/>
                  </a:lnTo>
                  <a:lnTo>
                    <a:pt x="8218" y="3090"/>
                  </a:lnTo>
                  <a:lnTo>
                    <a:pt x="8305" y="3197"/>
                  </a:lnTo>
                  <a:lnTo>
                    <a:pt x="8392" y="3304"/>
                  </a:lnTo>
                  <a:lnTo>
                    <a:pt x="8471" y="3417"/>
                  </a:lnTo>
                  <a:lnTo>
                    <a:pt x="8542" y="3531"/>
                  </a:lnTo>
                  <a:lnTo>
                    <a:pt x="8606" y="3657"/>
                  </a:lnTo>
                  <a:lnTo>
                    <a:pt x="8661" y="3778"/>
                  </a:lnTo>
                  <a:lnTo>
                    <a:pt x="8708" y="3904"/>
                  </a:lnTo>
                  <a:lnTo>
                    <a:pt x="8748" y="4031"/>
                  </a:lnTo>
                  <a:lnTo>
                    <a:pt x="8779" y="4165"/>
                  </a:lnTo>
                  <a:lnTo>
                    <a:pt x="8811" y="4292"/>
                  </a:lnTo>
                  <a:lnTo>
                    <a:pt x="8827" y="4425"/>
                  </a:lnTo>
                  <a:lnTo>
                    <a:pt x="8835" y="4558"/>
                  </a:lnTo>
                  <a:lnTo>
                    <a:pt x="8835" y="4692"/>
                  </a:lnTo>
                  <a:lnTo>
                    <a:pt x="8827" y="4819"/>
                  </a:lnTo>
                  <a:lnTo>
                    <a:pt x="8811" y="4952"/>
                  </a:lnTo>
                  <a:lnTo>
                    <a:pt x="8787" y="5079"/>
                  </a:lnTo>
                  <a:lnTo>
                    <a:pt x="8748" y="5206"/>
                  </a:lnTo>
                  <a:lnTo>
                    <a:pt x="8708" y="5326"/>
                  </a:lnTo>
                  <a:lnTo>
                    <a:pt x="8653" y="5446"/>
                  </a:lnTo>
                  <a:lnTo>
                    <a:pt x="8598" y="5560"/>
                  </a:lnTo>
                  <a:lnTo>
                    <a:pt x="8527" y="5673"/>
                  </a:lnTo>
                  <a:lnTo>
                    <a:pt x="8440" y="5787"/>
                  </a:lnTo>
                  <a:lnTo>
                    <a:pt x="8345" y="5900"/>
                  </a:lnTo>
                  <a:lnTo>
                    <a:pt x="8250" y="6000"/>
                  </a:lnTo>
                  <a:lnTo>
                    <a:pt x="8139" y="6100"/>
                  </a:lnTo>
                  <a:lnTo>
                    <a:pt x="8029" y="6194"/>
                  </a:lnTo>
                  <a:lnTo>
                    <a:pt x="7902" y="6280"/>
                  </a:lnTo>
                  <a:lnTo>
                    <a:pt x="7776" y="6367"/>
                  </a:lnTo>
                  <a:lnTo>
                    <a:pt x="7650" y="6441"/>
                  </a:lnTo>
                  <a:lnTo>
                    <a:pt x="7515" y="6514"/>
                  </a:lnTo>
                  <a:lnTo>
                    <a:pt x="7373" y="6574"/>
                  </a:lnTo>
                  <a:lnTo>
                    <a:pt x="7223" y="6634"/>
                  </a:lnTo>
                  <a:lnTo>
                    <a:pt x="7081" y="6688"/>
                  </a:lnTo>
                  <a:lnTo>
                    <a:pt x="6923" y="6734"/>
                  </a:lnTo>
                  <a:lnTo>
                    <a:pt x="6772" y="6774"/>
                  </a:lnTo>
                  <a:lnTo>
                    <a:pt x="6614" y="6808"/>
                  </a:lnTo>
                  <a:lnTo>
                    <a:pt x="6456" y="6841"/>
                  </a:lnTo>
                  <a:lnTo>
                    <a:pt x="6298" y="6861"/>
                  </a:lnTo>
                  <a:lnTo>
                    <a:pt x="6132" y="6874"/>
                  </a:lnTo>
                  <a:lnTo>
                    <a:pt x="5974" y="6888"/>
                  </a:lnTo>
                  <a:lnTo>
                    <a:pt x="5650" y="6888"/>
                  </a:lnTo>
                  <a:lnTo>
                    <a:pt x="5484" y="6881"/>
                  </a:lnTo>
                  <a:lnTo>
                    <a:pt x="5326" y="6861"/>
                  </a:lnTo>
                  <a:lnTo>
                    <a:pt x="5160" y="6841"/>
                  </a:lnTo>
                  <a:lnTo>
                    <a:pt x="5010" y="6814"/>
                  </a:lnTo>
                  <a:lnTo>
                    <a:pt x="4852" y="6781"/>
                  </a:lnTo>
                  <a:lnTo>
                    <a:pt x="4694" y="6741"/>
                  </a:lnTo>
                  <a:lnTo>
                    <a:pt x="4552" y="6694"/>
                  </a:lnTo>
                  <a:lnTo>
                    <a:pt x="4402" y="6641"/>
                  </a:lnTo>
                  <a:lnTo>
                    <a:pt x="4260" y="6581"/>
                  </a:lnTo>
                  <a:lnTo>
                    <a:pt x="4125" y="6507"/>
                  </a:lnTo>
                  <a:lnTo>
                    <a:pt x="3991" y="6434"/>
                  </a:lnTo>
                  <a:lnTo>
                    <a:pt x="3896" y="6381"/>
                  </a:lnTo>
                  <a:lnTo>
                    <a:pt x="3809" y="6327"/>
                  </a:lnTo>
                  <a:lnTo>
                    <a:pt x="3722" y="6267"/>
                  </a:lnTo>
                  <a:lnTo>
                    <a:pt x="3643" y="6207"/>
                  </a:lnTo>
                  <a:lnTo>
                    <a:pt x="3564" y="6140"/>
                  </a:lnTo>
                  <a:lnTo>
                    <a:pt x="3493" y="6080"/>
                  </a:lnTo>
                  <a:lnTo>
                    <a:pt x="3367" y="5940"/>
                  </a:lnTo>
                  <a:lnTo>
                    <a:pt x="3248" y="5800"/>
                  </a:lnTo>
                  <a:lnTo>
                    <a:pt x="3153" y="5646"/>
                  </a:lnTo>
                  <a:lnTo>
                    <a:pt x="3067" y="5493"/>
                  </a:lnTo>
                  <a:lnTo>
                    <a:pt x="2995" y="5333"/>
                  </a:lnTo>
                  <a:lnTo>
                    <a:pt x="3090" y="5333"/>
                  </a:lnTo>
                  <a:lnTo>
                    <a:pt x="3193" y="5319"/>
                  </a:lnTo>
                  <a:lnTo>
                    <a:pt x="3288" y="5299"/>
                  </a:lnTo>
                  <a:lnTo>
                    <a:pt x="3383" y="5273"/>
                  </a:lnTo>
                  <a:lnTo>
                    <a:pt x="3477" y="5239"/>
                  </a:lnTo>
                  <a:lnTo>
                    <a:pt x="3564" y="5199"/>
                  </a:lnTo>
                  <a:lnTo>
                    <a:pt x="3643" y="5152"/>
                  </a:lnTo>
                  <a:lnTo>
                    <a:pt x="3722" y="5092"/>
                  </a:lnTo>
                  <a:lnTo>
                    <a:pt x="3857" y="4959"/>
                  </a:lnTo>
                  <a:lnTo>
                    <a:pt x="3983" y="4819"/>
                  </a:lnTo>
                  <a:lnTo>
                    <a:pt x="4094" y="4679"/>
                  </a:lnTo>
                  <a:lnTo>
                    <a:pt x="4196" y="4525"/>
                  </a:lnTo>
                  <a:lnTo>
                    <a:pt x="4291" y="4372"/>
                  </a:lnTo>
                  <a:lnTo>
                    <a:pt x="4378" y="4211"/>
                  </a:lnTo>
                  <a:lnTo>
                    <a:pt x="4552" y="3891"/>
                  </a:lnTo>
                  <a:lnTo>
                    <a:pt x="4734" y="3577"/>
                  </a:lnTo>
                  <a:lnTo>
                    <a:pt x="4821" y="3424"/>
                  </a:lnTo>
                  <a:lnTo>
                    <a:pt x="4923" y="3277"/>
                  </a:lnTo>
                  <a:lnTo>
                    <a:pt x="5026" y="3137"/>
                  </a:lnTo>
                  <a:lnTo>
                    <a:pt x="5145" y="3003"/>
                  </a:lnTo>
                  <a:lnTo>
                    <a:pt x="5263" y="2883"/>
                  </a:lnTo>
                  <a:lnTo>
                    <a:pt x="5334" y="2830"/>
                  </a:lnTo>
                  <a:lnTo>
                    <a:pt x="5405" y="2776"/>
                  </a:lnTo>
                  <a:lnTo>
                    <a:pt x="5508" y="2716"/>
                  </a:lnTo>
                  <a:lnTo>
                    <a:pt x="5556" y="2683"/>
                  </a:lnTo>
                  <a:lnTo>
                    <a:pt x="5603" y="2643"/>
                  </a:lnTo>
                  <a:lnTo>
                    <a:pt x="5714" y="2590"/>
                  </a:lnTo>
                  <a:lnTo>
                    <a:pt x="5840" y="2543"/>
                  </a:lnTo>
                  <a:lnTo>
                    <a:pt x="5966" y="2503"/>
                  </a:lnTo>
                  <a:lnTo>
                    <a:pt x="6109" y="2469"/>
                  </a:lnTo>
                  <a:lnTo>
                    <a:pt x="6259" y="2449"/>
                  </a:lnTo>
                  <a:lnTo>
                    <a:pt x="6417" y="2429"/>
                  </a:lnTo>
                  <a:close/>
                  <a:moveTo>
                    <a:pt x="6583" y="0"/>
                  </a:moveTo>
                  <a:lnTo>
                    <a:pt x="6417" y="7"/>
                  </a:lnTo>
                  <a:lnTo>
                    <a:pt x="6251" y="20"/>
                  </a:lnTo>
                  <a:lnTo>
                    <a:pt x="6085" y="33"/>
                  </a:lnTo>
                  <a:lnTo>
                    <a:pt x="5919" y="53"/>
                  </a:lnTo>
                  <a:lnTo>
                    <a:pt x="5753" y="80"/>
                  </a:lnTo>
                  <a:lnTo>
                    <a:pt x="5587" y="107"/>
                  </a:lnTo>
                  <a:lnTo>
                    <a:pt x="5429" y="147"/>
                  </a:lnTo>
                  <a:lnTo>
                    <a:pt x="5263" y="180"/>
                  </a:lnTo>
                  <a:lnTo>
                    <a:pt x="5105" y="227"/>
                  </a:lnTo>
                  <a:lnTo>
                    <a:pt x="4947" y="274"/>
                  </a:lnTo>
                  <a:lnTo>
                    <a:pt x="4789" y="327"/>
                  </a:lnTo>
                  <a:lnTo>
                    <a:pt x="4639" y="380"/>
                  </a:lnTo>
                  <a:lnTo>
                    <a:pt x="4481" y="441"/>
                  </a:lnTo>
                  <a:lnTo>
                    <a:pt x="4331" y="507"/>
                  </a:lnTo>
                  <a:lnTo>
                    <a:pt x="4181" y="574"/>
                  </a:lnTo>
                  <a:lnTo>
                    <a:pt x="4038" y="647"/>
                  </a:lnTo>
                  <a:lnTo>
                    <a:pt x="3896" y="727"/>
                  </a:lnTo>
                  <a:lnTo>
                    <a:pt x="3754" y="808"/>
                  </a:lnTo>
                  <a:lnTo>
                    <a:pt x="3612" y="894"/>
                  </a:lnTo>
                  <a:lnTo>
                    <a:pt x="3477" y="981"/>
                  </a:lnTo>
                  <a:lnTo>
                    <a:pt x="3343" y="1075"/>
                  </a:lnTo>
                  <a:lnTo>
                    <a:pt x="3240" y="1148"/>
                  </a:lnTo>
                  <a:lnTo>
                    <a:pt x="3138" y="1235"/>
                  </a:lnTo>
                  <a:lnTo>
                    <a:pt x="2924" y="1408"/>
                  </a:lnTo>
                  <a:lnTo>
                    <a:pt x="2703" y="1468"/>
                  </a:lnTo>
                  <a:lnTo>
                    <a:pt x="2490" y="1535"/>
                  </a:lnTo>
                  <a:lnTo>
                    <a:pt x="2284" y="1622"/>
                  </a:lnTo>
                  <a:lnTo>
                    <a:pt x="2079" y="1715"/>
                  </a:lnTo>
                  <a:lnTo>
                    <a:pt x="1889" y="1822"/>
                  </a:lnTo>
                  <a:lnTo>
                    <a:pt x="1700" y="1942"/>
                  </a:lnTo>
                  <a:lnTo>
                    <a:pt x="1526" y="2069"/>
                  </a:lnTo>
                  <a:lnTo>
                    <a:pt x="1352" y="2209"/>
                  </a:lnTo>
                  <a:lnTo>
                    <a:pt x="1194" y="2356"/>
                  </a:lnTo>
                  <a:lnTo>
                    <a:pt x="1036" y="2510"/>
                  </a:lnTo>
                  <a:lnTo>
                    <a:pt x="894" y="2676"/>
                  </a:lnTo>
                  <a:lnTo>
                    <a:pt x="759" y="2843"/>
                  </a:lnTo>
                  <a:lnTo>
                    <a:pt x="633" y="3023"/>
                  </a:lnTo>
                  <a:lnTo>
                    <a:pt x="522" y="3204"/>
                  </a:lnTo>
                  <a:lnTo>
                    <a:pt x="419" y="3397"/>
                  </a:lnTo>
                  <a:lnTo>
                    <a:pt x="325" y="3591"/>
                  </a:lnTo>
                  <a:lnTo>
                    <a:pt x="246" y="3791"/>
                  </a:lnTo>
                  <a:lnTo>
                    <a:pt x="175" y="3991"/>
                  </a:lnTo>
                  <a:lnTo>
                    <a:pt x="111" y="4198"/>
                  </a:lnTo>
                  <a:lnTo>
                    <a:pt x="64" y="4405"/>
                  </a:lnTo>
                  <a:lnTo>
                    <a:pt x="32" y="4619"/>
                  </a:lnTo>
                  <a:lnTo>
                    <a:pt x="9" y="4825"/>
                  </a:lnTo>
                  <a:lnTo>
                    <a:pt x="1" y="5039"/>
                  </a:lnTo>
                  <a:lnTo>
                    <a:pt x="1" y="5253"/>
                  </a:lnTo>
                  <a:lnTo>
                    <a:pt x="24" y="5466"/>
                  </a:lnTo>
                  <a:lnTo>
                    <a:pt x="56" y="5680"/>
                  </a:lnTo>
                  <a:lnTo>
                    <a:pt x="103" y="5893"/>
                  </a:lnTo>
                  <a:lnTo>
                    <a:pt x="159" y="6100"/>
                  </a:lnTo>
                  <a:lnTo>
                    <a:pt x="238" y="6307"/>
                  </a:lnTo>
                  <a:lnTo>
                    <a:pt x="333" y="6507"/>
                  </a:lnTo>
                  <a:lnTo>
                    <a:pt x="435" y="6708"/>
                  </a:lnTo>
                  <a:lnTo>
                    <a:pt x="562" y="6901"/>
                  </a:lnTo>
                  <a:lnTo>
                    <a:pt x="657" y="7041"/>
                  </a:lnTo>
                  <a:lnTo>
                    <a:pt x="759" y="7175"/>
                  </a:lnTo>
                  <a:lnTo>
                    <a:pt x="862" y="7308"/>
                  </a:lnTo>
                  <a:lnTo>
                    <a:pt x="973" y="7435"/>
                  </a:lnTo>
                  <a:lnTo>
                    <a:pt x="1083" y="7555"/>
                  </a:lnTo>
                  <a:lnTo>
                    <a:pt x="1202" y="7675"/>
                  </a:lnTo>
                  <a:lnTo>
                    <a:pt x="1320" y="7789"/>
                  </a:lnTo>
                  <a:lnTo>
                    <a:pt x="1447" y="7902"/>
                  </a:lnTo>
                  <a:lnTo>
                    <a:pt x="1573" y="8009"/>
                  </a:lnTo>
                  <a:lnTo>
                    <a:pt x="1707" y="8116"/>
                  </a:lnTo>
                  <a:lnTo>
                    <a:pt x="1842" y="8216"/>
                  </a:lnTo>
                  <a:lnTo>
                    <a:pt x="1976" y="8309"/>
                  </a:lnTo>
                  <a:lnTo>
                    <a:pt x="2118" y="8403"/>
                  </a:lnTo>
                  <a:lnTo>
                    <a:pt x="2261" y="8490"/>
                  </a:lnTo>
                  <a:lnTo>
                    <a:pt x="2403" y="8570"/>
                  </a:lnTo>
                  <a:lnTo>
                    <a:pt x="2553" y="8650"/>
                  </a:lnTo>
                  <a:lnTo>
                    <a:pt x="2703" y="8730"/>
                  </a:lnTo>
                  <a:lnTo>
                    <a:pt x="2861" y="8803"/>
                  </a:lnTo>
                  <a:lnTo>
                    <a:pt x="3011" y="8870"/>
                  </a:lnTo>
                  <a:lnTo>
                    <a:pt x="3169" y="8937"/>
                  </a:lnTo>
                  <a:lnTo>
                    <a:pt x="3335" y="8997"/>
                  </a:lnTo>
                  <a:lnTo>
                    <a:pt x="3493" y="9050"/>
                  </a:lnTo>
                  <a:lnTo>
                    <a:pt x="3659" y="9104"/>
                  </a:lnTo>
                  <a:lnTo>
                    <a:pt x="3825" y="9150"/>
                  </a:lnTo>
                  <a:lnTo>
                    <a:pt x="3991" y="9197"/>
                  </a:lnTo>
                  <a:lnTo>
                    <a:pt x="4157" y="9237"/>
                  </a:lnTo>
                  <a:lnTo>
                    <a:pt x="4331" y="9277"/>
                  </a:lnTo>
                  <a:lnTo>
                    <a:pt x="4497" y="9311"/>
                  </a:lnTo>
                  <a:lnTo>
                    <a:pt x="4671" y="9337"/>
                  </a:lnTo>
                  <a:lnTo>
                    <a:pt x="4844" y="9364"/>
                  </a:lnTo>
                  <a:lnTo>
                    <a:pt x="5018" y="9384"/>
                  </a:lnTo>
                  <a:lnTo>
                    <a:pt x="5192" y="9397"/>
                  </a:lnTo>
                  <a:lnTo>
                    <a:pt x="5366" y="9411"/>
                  </a:lnTo>
                  <a:lnTo>
                    <a:pt x="5540" y="9424"/>
                  </a:lnTo>
                  <a:lnTo>
                    <a:pt x="6061" y="9424"/>
                  </a:lnTo>
                  <a:lnTo>
                    <a:pt x="6243" y="9417"/>
                  </a:lnTo>
                  <a:lnTo>
                    <a:pt x="6417" y="9404"/>
                  </a:lnTo>
                  <a:lnTo>
                    <a:pt x="6591" y="9391"/>
                  </a:lnTo>
                  <a:lnTo>
                    <a:pt x="6765" y="9371"/>
                  </a:lnTo>
                  <a:lnTo>
                    <a:pt x="6938" y="9351"/>
                  </a:lnTo>
                  <a:lnTo>
                    <a:pt x="7112" y="9317"/>
                  </a:lnTo>
                  <a:lnTo>
                    <a:pt x="7286" y="9290"/>
                  </a:lnTo>
                  <a:lnTo>
                    <a:pt x="7460" y="9250"/>
                  </a:lnTo>
                  <a:lnTo>
                    <a:pt x="7626" y="9210"/>
                  </a:lnTo>
                  <a:lnTo>
                    <a:pt x="7800" y="9170"/>
                  </a:lnTo>
                  <a:lnTo>
                    <a:pt x="7966" y="9124"/>
                  </a:lnTo>
                  <a:lnTo>
                    <a:pt x="8132" y="9070"/>
                  </a:lnTo>
                  <a:lnTo>
                    <a:pt x="8297" y="9017"/>
                  </a:lnTo>
                  <a:lnTo>
                    <a:pt x="8463" y="8957"/>
                  </a:lnTo>
                  <a:lnTo>
                    <a:pt x="8621" y="8890"/>
                  </a:lnTo>
                  <a:lnTo>
                    <a:pt x="8779" y="8823"/>
                  </a:lnTo>
                  <a:lnTo>
                    <a:pt x="8937" y="8750"/>
                  </a:lnTo>
                  <a:lnTo>
                    <a:pt x="9096" y="8676"/>
                  </a:lnTo>
                  <a:lnTo>
                    <a:pt x="9254" y="8596"/>
                  </a:lnTo>
                  <a:lnTo>
                    <a:pt x="9404" y="8510"/>
                  </a:lnTo>
                  <a:lnTo>
                    <a:pt x="9554" y="8423"/>
                  </a:lnTo>
                  <a:lnTo>
                    <a:pt x="9696" y="8329"/>
                  </a:lnTo>
                  <a:lnTo>
                    <a:pt x="9838" y="8229"/>
                  </a:lnTo>
                  <a:lnTo>
                    <a:pt x="9981" y="8129"/>
                  </a:lnTo>
                  <a:lnTo>
                    <a:pt x="10115" y="8022"/>
                  </a:lnTo>
                  <a:lnTo>
                    <a:pt x="10249" y="7916"/>
                  </a:lnTo>
                  <a:lnTo>
                    <a:pt x="10383" y="7802"/>
                  </a:lnTo>
                  <a:lnTo>
                    <a:pt x="10502" y="7695"/>
                  </a:lnTo>
                  <a:lnTo>
                    <a:pt x="10613" y="7582"/>
                  </a:lnTo>
                  <a:lnTo>
                    <a:pt x="10715" y="7468"/>
                  </a:lnTo>
                  <a:lnTo>
                    <a:pt x="10818" y="7355"/>
                  </a:lnTo>
                  <a:lnTo>
                    <a:pt x="10913" y="7235"/>
                  </a:lnTo>
                  <a:lnTo>
                    <a:pt x="11000" y="7115"/>
                  </a:lnTo>
                  <a:lnTo>
                    <a:pt x="11087" y="6995"/>
                  </a:lnTo>
                  <a:lnTo>
                    <a:pt x="11166" y="6868"/>
                  </a:lnTo>
                  <a:lnTo>
                    <a:pt x="11245" y="6741"/>
                  </a:lnTo>
                  <a:lnTo>
                    <a:pt x="11316" y="6614"/>
                  </a:lnTo>
                  <a:lnTo>
                    <a:pt x="11379" y="6487"/>
                  </a:lnTo>
                  <a:lnTo>
                    <a:pt x="11434" y="6354"/>
                  </a:lnTo>
                  <a:lnTo>
                    <a:pt x="11498" y="6220"/>
                  </a:lnTo>
                  <a:lnTo>
                    <a:pt x="11545" y="6087"/>
                  </a:lnTo>
                  <a:lnTo>
                    <a:pt x="11592" y="5953"/>
                  </a:lnTo>
                  <a:lnTo>
                    <a:pt x="11632" y="5820"/>
                  </a:lnTo>
                  <a:lnTo>
                    <a:pt x="11671" y="5680"/>
                  </a:lnTo>
                  <a:lnTo>
                    <a:pt x="11703" y="5540"/>
                  </a:lnTo>
                  <a:lnTo>
                    <a:pt x="11727" y="5406"/>
                  </a:lnTo>
                  <a:lnTo>
                    <a:pt x="11750" y="5266"/>
                  </a:lnTo>
                  <a:lnTo>
                    <a:pt x="11782" y="4986"/>
                  </a:lnTo>
                  <a:lnTo>
                    <a:pt x="11790" y="4705"/>
                  </a:lnTo>
                  <a:lnTo>
                    <a:pt x="11782" y="4425"/>
                  </a:lnTo>
                  <a:lnTo>
                    <a:pt x="11758" y="4145"/>
                  </a:lnTo>
                  <a:lnTo>
                    <a:pt x="11711" y="3864"/>
                  </a:lnTo>
                  <a:lnTo>
                    <a:pt x="11656" y="3591"/>
                  </a:lnTo>
                  <a:lnTo>
                    <a:pt x="11577" y="3317"/>
                  </a:lnTo>
                  <a:lnTo>
                    <a:pt x="11482" y="3050"/>
                  </a:lnTo>
                  <a:lnTo>
                    <a:pt x="11363" y="2790"/>
                  </a:lnTo>
                  <a:lnTo>
                    <a:pt x="11237" y="2530"/>
                  </a:lnTo>
                  <a:lnTo>
                    <a:pt x="11158" y="2403"/>
                  </a:lnTo>
                  <a:lnTo>
                    <a:pt x="11087" y="2283"/>
                  </a:lnTo>
                  <a:lnTo>
                    <a:pt x="11008" y="2162"/>
                  </a:lnTo>
                  <a:lnTo>
                    <a:pt x="10921" y="2042"/>
                  </a:lnTo>
                  <a:lnTo>
                    <a:pt x="10834" y="1922"/>
                  </a:lnTo>
                  <a:lnTo>
                    <a:pt x="10739" y="1809"/>
                  </a:lnTo>
                  <a:lnTo>
                    <a:pt x="10644" y="1695"/>
                  </a:lnTo>
                  <a:lnTo>
                    <a:pt x="10542" y="1582"/>
                  </a:lnTo>
                  <a:lnTo>
                    <a:pt x="10439" y="1475"/>
                  </a:lnTo>
                  <a:lnTo>
                    <a:pt x="10328" y="1368"/>
                  </a:lnTo>
                  <a:lnTo>
                    <a:pt x="10218" y="1268"/>
                  </a:lnTo>
                  <a:lnTo>
                    <a:pt x="10099" y="1168"/>
                  </a:lnTo>
                  <a:lnTo>
                    <a:pt x="9981" y="1075"/>
                  </a:lnTo>
                  <a:lnTo>
                    <a:pt x="9854" y="981"/>
                  </a:lnTo>
                  <a:lnTo>
                    <a:pt x="9728" y="888"/>
                  </a:lnTo>
                  <a:lnTo>
                    <a:pt x="9593" y="801"/>
                  </a:lnTo>
                  <a:lnTo>
                    <a:pt x="9451" y="721"/>
                  </a:lnTo>
                  <a:lnTo>
                    <a:pt x="9317" y="641"/>
                  </a:lnTo>
                  <a:lnTo>
                    <a:pt x="9167" y="567"/>
                  </a:lnTo>
                  <a:lnTo>
                    <a:pt x="9024" y="494"/>
                  </a:lnTo>
                  <a:lnTo>
                    <a:pt x="8866" y="427"/>
                  </a:lnTo>
                  <a:lnTo>
                    <a:pt x="8716" y="367"/>
                  </a:lnTo>
                  <a:lnTo>
                    <a:pt x="8558" y="307"/>
                  </a:lnTo>
                  <a:lnTo>
                    <a:pt x="8392" y="254"/>
                  </a:lnTo>
                  <a:lnTo>
                    <a:pt x="8234" y="200"/>
                  </a:lnTo>
                  <a:lnTo>
                    <a:pt x="8068" y="160"/>
                  </a:lnTo>
                  <a:lnTo>
                    <a:pt x="7910" y="120"/>
                  </a:lnTo>
                  <a:lnTo>
                    <a:pt x="7744" y="87"/>
                  </a:lnTo>
                  <a:lnTo>
                    <a:pt x="7578" y="60"/>
                  </a:lnTo>
                  <a:lnTo>
                    <a:pt x="7412" y="40"/>
                  </a:lnTo>
                  <a:lnTo>
                    <a:pt x="7247" y="20"/>
                  </a:lnTo>
                  <a:lnTo>
                    <a:pt x="7081" y="7"/>
                  </a:lnTo>
                  <a:lnTo>
                    <a:pt x="69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-2070850" y="-3995500"/>
              <a:ext cx="146000" cy="111475"/>
            </a:xfrm>
            <a:custGeom>
              <a:avLst/>
              <a:gdLst/>
              <a:ahLst/>
              <a:cxnLst/>
              <a:rect l="l" t="t" r="r" b="b"/>
              <a:pathLst>
                <a:path w="5840" h="4459" extrusionOk="0">
                  <a:moveTo>
                    <a:pt x="3422" y="0"/>
                  </a:moveTo>
                  <a:lnTo>
                    <a:pt x="3264" y="20"/>
                  </a:lnTo>
                  <a:lnTo>
                    <a:pt x="3114" y="40"/>
                  </a:lnTo>
                  <a:lnTo>
                    <a:pt x="2971" y="74"/>
                  </a:lnTo>
                  <a:lnTo>
                    <a:pt x="2845" y="114"/>
                  </a:lnTo>
                  <a:lnTo>
                    <a:pt x="2719" y="161"/>
                  </a:lnTo>
                  <a:lnTo>
                    <a:pt x="2608" y="214"/>
                  </a:lnTo>
                  <a:lnTo>
                    <a:pt x="2561" y="254"/>
                  </a:lnTo>
                  <a:lnTo>
                    <a:pt x="2513" y="287"/>
                  </a:lnTo>
                  <a:lnTo>
                    <a:pt x="2410" y="347"/>
                  </a:lnTo>
                  <a:lnTo>
                    <a:pt x="2339" y="401"/>
                  </a:lnTo>
                  <a:lnTo>
                    <a:pt x="2268" y="454"/>
                  </a:lnTo>
                  <a:lnTo>
                    <a:pt x="2150" y="574"/>
                  </a:lnTo>
                  <a:lnTo>
                    <a:pt x="2031" y="708"/>
                  </a:lnTo>
                  <a:lnTo>
                    <a:pt x="1928" y="848"/>
                  </a:lnTo>
                  <a:lnTo>
                    <a:pt x="1826" y="995"/>
                  </a:lnTo>
                  <a:lnTo>
                    <a:pt x="1739" y="1148"/>
                  </a:lnTo>
                  <a:lnTo>
                    <a:pt x="1557" y="1462"/>
                  </a:lnTo>
                  <a:lnTo>
                    <a:pt x="1383" y="1782"/>
                  </a:lnTo>
                  <a:lnTo>
                    <a:pt x="1296" y="1943"/>
                  </a:lnTo>
                  <a:lnTo>
                    <a:pt x="1201" y="2096"/>
                  </a:lnTo>
                  <a:lnTo>
                    <a:pt x="1099" y="2250"/>
                  </a:lnTo>
                  <a:lnTo>
                    <a:pt x="988" y="2390"/>
                  </a:lnTo>
                  <a:lnTo>
                    <a:pt x="862" y="2530"/>
                  </a:lnTo>
                  <a:lnTo>
                    <a:pt x="727" y="2663"/>
                  </a:lnTo>
                  <a:lnTo>
                    <a:pt x="648" y="2723"/>
                  </a:lnTo>
                  <a:lnTo>
                    <a:pt x="569" y="2770"/>
                  </a:lnTo>
                  <a:lnTo>
                    <a:pt x="482" y="2810"/>
                  </a:lnTo>
                  <a:lnTo>
                    <a:pt x="388" y="2844"/>
                  </a:lnTo>
                  <a:lnTo>
                    <a:pt x="293" y="2870"/>
                  </a:lnTo>
                  <a:lnTo>
                    <a:pt x="198" y="2890"/>
                  </a:lnTo>
                  <a:lnTo>
                    <a:pt x="95" y="2904"/>
                  </a:lnTo>
                  <a:lnTo>
                    <a:pt x="0" y="2904"/>
                  </a:lnTo>
                  <a:lnTo>
                    <a:pt x="72" y="3064"/>
                  </a:lnTo>
                  <a:lnTo>
                    <a:pt x="158" y="3217"/>
                  </a:lnTo>
                  <a:lnTo>
                    <a:pt x="253" y="3371"/>
                  </a:lnTo>
                  <a:lnTo>
                    <a:pt x="372" y="3511"/>
                  </a:lnTo>
                  <a:lnTo>
                    <a:pt x="498" y="3651"/>
                  </a:lnTo>
                  <a:lnTo>
                    <a:pt x="569" y="3711"/>
                  </a:lnTo>
                  <a:lnTo>
                    <a:pt x="648" y="3778"/>
                  </a:lnTo>
                  <a:lnTo>
                    <a:pt x="727" y="3838"/>
                  </a:lnTo>
                  <a:lnTo>
                    <a:pt x="814" y="3898"/>
                  </a:lnTo>
                  <a:lnTo>
                    <a:pt x="901" y="3952"/>
                  </a:lnTo>
                  <a:lnTo>
                    <a:pt x="996" y="4005"/>
                  </a:lnTo>
                  <a:lnTo>
                    <a:pt x="1130" y="4078"/>
                  </a:lnTo>
                  <a:lnTo>
                    <a:pt x="1265" y="4152"/>
                  </a:lnTo>
                  <a:lnTo>
                    <a:pt x="1407" y="4212"/>
                  </a:lnTo>
                  <a:lnTo>
                    <a:pt x="1557" y="4265"/>
                  </a:lnTo>
                  <a:lnTo>
                    <a:pt x="1699" y="4312"/>
                  </a:lnTo>
                  <a:lnTo>
                    <a:pt x="1857" y="4352"/>
                  </a:lnTo>
                  <a:lnTo>
                    <a:pt x="2015" y="4385"/>
                  </a:lnTo>
                  <a:lnTo>
                    <a:pt x="2165" y="4412"/>
                  </a:lnTo>
                  <a:lnTo>
                    <a:pt x="2331" y="4432"/>
                  </a:lnTo>
                  <a:lnTo>
                    <a:pt x="2489" y="4452"/>
                  </a:lnTo>
                  <a:lnTo>
                    <a:pt x="2655" y="4459"/>
                  </a:lnTo>
                  <a:lnTo>
                    <a:pt x="2979" y="4459"/>
                  </a:lnTo>
                  <a:lnTo>
                    <a:pt x="3137" y="4445"/>
                  </a:lnTo>
                  <a:lnTo>
                    <a:pt x="3303" y="4432"/>
                  </a:lnTo>
                  <a:lnTo>
                    <a:pt x="3461" y="4412"/>
                  </a:lnTo>
                  <a:lnTo>
                    <a:pt x="3619" y="4379"/>
                  </a:lnTo>
                  <a:lnTo>
                    <a:pt x="3777" y="4345"/>
                  </a:lnTo>
                  <a:lnTo>
                    <a:pt x="3928" y="4305"/>
                  </a:lnTo>
                  <a:lnTo>
                    <a:pt x="4086" y="4259"/>
                  </a:lnTo>
                  <a:lnTo>
                    <a:pt x="4228" y="4205"/>
                  </a:lnTo>
                  <a:lnTo>
                    <a:pt x="4378" y="4145"/>
                  </a:lnTo>
                  <a:lnTo>
                    <a:pt x="4520" y="4085"/>
                  </a:lnTo>
                  <a:lnTo>
                    <a:pt x="4655" y="4012"/>
                  </a:lnTo>
                  <a:lnTo>
                    <a:pt x="4781" y="3938"/>
                  </a:lnTo>
                  <a:lnTo>
                    <a:pt x="4907" y="3851"/>
                  </a:lnTo>
                  <a:lnTo>
                    <a:pt x="5034" y="3765"/>
                  </a:lnTo>
                  <a:lnTo>
                    <a:pt x="5144" y="3671"/>
                  </a:lnTo>
                  <a:lnTo>
                    <a:pt x="5255" y="3571"/>
                  </a:lnTo>
                  <a:lnTo>
                    <a:pt x="5350" y="3471"/>
                  </a:lnTo>
                  <a:lnTo>
                    <a:pt x="5445" y="3358"/>
                  </a:lnTo>
                  <a:lnTo>
                    <a:pt x="5532" y="3244"/>
                  </a:lnTo>
                  <a:lnTo>
                    <a:pt x="5603" y="3131"/>
                  </a:lnTo>
                  <a:lnTo>
                    <a:pt x="5658" y="3017"/>
                  </a:lnTo>
                  <a:lnTo>
                    <a:pt x="5713" y="2897"/>
                  </a:lnTo>
                  <a:lnTo>
                    <a:pt x="5753" y="2777"/>
                  </a:lnTo>
                  <a:lnTo>
                    <a:pt x="5792" y="2650"/>
                  </a:lnTo>
                  <a:lnTo>
                    <a:pt x="5816" y="2523"/>
                  </a:lnTo>
                  <a:lnTo>
                    <a:pt x="5832" y="2390"/>
                  </a:lnTo>
                  <a:lnTo>
                    <a:pt x="5840" y="2263"/>
                  </a:lnTo>
                  <a:lnTo>
                    <a:pt x="5840" y="2129"/>
                  </a:lnTo>
                  <a:lnTo>
                    <a:pt x="5832" y="1996"/>
                  </a:lnTo>
                  <a:lnTo>
                    <a:pt x="5816" y="1863"/>
                  </a:lnTo>
                  <a:lnTo>
                    <a:pt x="5784" y="1736"/>
                  </a:lnTo>
                  <a:lnTo>
                    <a:pt x="5753" y="1602"/>
                  </a:lnTo>
                  <a:lnTo>
                    <a:pt x="5713" y="1475"/>
                  </a:lnTo>
                  <a:lnTo>
                    <a:pt x="5666" y="1349"/>
                  </a:lnTo>
                  <a:lnTo>
                    <a:pt x="5611" y="1228"/>
                  </a:lnTo>
                  <a:lnTo>
                    <a:pt x="5547" y="1102"/>
                  </a:lnTo>
                  <a:lnTo>
                    <a:pt x="5476" y="988"/>
                  </a:lnTo>
                  <a:lnTo>
                    <a:pt x="5397" y="875"/>
                  </a:lnTo>
                  <a:lnTo>
                    <a:pt x="5310" y="768"/>
                  </a:lnTo>
                  <a:lnTo>
                    <a:pt x="5223" y="661"/>
                  </a:lnTo>
                  <a:lnTo>
                    <a:pt x="5121" y="568"/>
                  </a:lnTo>
                  <a:lnTo>
                    <a:pt x="5018" y="474"/>
                  </a:lnTo>
                  <a:lnTo>
                    <a:pt x="4907" y="388"/>
                  </a:lnTo>
                  <a:lnTo>
                    <a:pt x="4789" y="314"/>
                  </a:lnTo>
                  <a:lnTo>
                    <a:pt x="4662" y="241"/>
                  </a:lnTo>
                  <a:lnTo>
                    <a:pt x="4528" y="181"/>
                  </a:lnTo>
                  <a:lnTo>
                    <a:pt x="4394" y="127"/>
                  </a:lnTo>
                  <a:lnTo>
                    <a:pt x="4252" y="81"/>
                  </a:lnTo>
                  <a:lnTo>
                    <a:pt x="4101" y="47"/>
                  </a:lnTo>
                  <a:lnTo>
                    <a:pt x="3943" y="20"/>
                  </a:lnTo>
                  <a:lnTo>
                    <a:pt x="3785" y="7"/>
                  </a:lnTo>
                  <a:lnTo>
                    <a:pt x="3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-4363125" y="-3666125"/>
              <a:ext cx="2366775" cy="767375"/>
            </a:xfrm>
            <a:custGeom>
              <a:avLst/>
              <a:gdLst/>
              <a:ahLst/>
              <a:cxnLst/>
              <a:rect l="l" t="t" r="r" b="b"/>
              <a:pathLst>
                <a:path w="94671" h="30695" extrusionOk="0">
                  <a:moveTo>
                    <a:pt x="3927" y="1956"/>
                  </a:moveTo>
                  <a:lnTo>
                    <a:pt x="6140" y="2069"/>
                  </a:lnTo>
                  <a:lnTo>
                    <a:pt x="8344" y="2176"/>
                  </a:lnTo>
                  <a:lnTo>
                    <a:pt x="10557" y="2283"/>
                  </a:lnTo>
                  <a:lnTo>
                    <a:pt x="12769" y="2383"/>
                  </a:lnTo>
                  <a:lnTo>
                    <a:pt x="14982" y="2476"/>
                  </a:lnTo>
                  <a:lnTo>
                    <a:pt x="17194" y="2570"/>
                  </a:lnTo>
                  <a:lnTo>
                    <a:pt x="21627" y="2743"/>
                  </a:lnTo>
                  <a:lnTo>
                    <a:pt x="26060" y="2904"/>
                  </a:lnTo>
                  <a:lnTo>
                    <a:pt x="30501" y="3050"/>
                  </a:lnTo>
                  <a:lnTo>
                    <a:pt x="34942" y="3184"/>
                  </a:lnTo>
                  <a:lnTo>
                    <a:pt x="39382" y="3297"/>
                  </a:lnTo>
                  <a:lnTo>
                    <a:pt x="43412" y="3397"/>
                  </a:lnTo>
                  <a:lnTo>
                    <a:pt x="47450" y="3491"/>
                  </a:lnTo>
                  <a:lnTo>
                    <a:pt x="51488" y="3571"/>
                  </a:lnTo>
                  <a:lnTo>
                    <a:pt x="55533" y="3644"/>
                  </a:lnTo>
                  <a:lnTo>
                    <a:pt x="59571" y="3704"/>
                  </a:lnTo>
                  <a:lnTo>
                    <a:pt x="63609" y="3765"/>
                  </a:lnTo>
                  <a:lnTo>
                    <a:pt x="67655" y="3818"/>
                  </a:lnTo>
                  <a:lnTo>
                    <a:pt x="71684" y="3858"/>
                  </a:lnTo>
                  <a:lnTo>
                    <a:pt x="76331" y="3898"/>
                  </a:lnTo>
                  <a:lnTo>
                    <a:pt x="80969" y="3931"/>
                  </a:lnTo>
                  <a:lnTo>
                    <a:pt x="90230" y="3991"/>
                  </a:lnTo>
                  <a:lnTo>
                    <a:pt x="90309" y="4105"/>
                  </a:lnTo>
                  <a:lnTo>
                    <a:pt x="90380" y="4232"/>
                  </a:lnTo>
                  <a:lnTo>
                    <a:pt x="90443" y="4372"/>
                  </a:lnTo>
                  <a:lnTo>
                    <a:pt x="90506" y="4525"/>
                  </a:lnTo>
                  <a:lnTo>
                    <a:pt x="90561" y="4692"/>
                  </a:lnTo>
                  <a:lnTo>
                    <a:pt x="90609" y="4866"/>
                  </a:lnTo>
                  <a:lnTo>
                    <a:pt x="90656" y="5059"/>
                  </a:lnTo>
                  <a:lnTo>
                    <a:pt x="90704" y="5253"/>
                  </a:lnTo>
                  <a:lnTo>
                    <a:pt x="90735" y="5460"/>
                  </a:lnTo>
                  <a:lnTo>
                    <a:pt x="90775" y="5673"/>
                  </a:lnTo>
                  <a:lnTo>
                    <a:pt x="90830" y="6121"/>
                  </a:lnTo>
                  <a:lnTo>
                    <a:pt x="90870" y="6581"/>
                  </a:lnTo>
                  <a:lnTo>
                    <a:pt x="90901" y="7048"/>
                  </a:lnTo>
                  <a:lnTo>
                    <a:pt x="90925" y="7522"/>
                  </a:lnTo>
                  <a:lnTo>
                    <a:pt x="90941" y="7983"/>
                  </a:lnTo>
                  <a:lnTo>
                    <a:pt x="90957" y="8864"/>
                  </a:lnTo>
                  <a:lnTo>
                    <a:pt x="90964" y="9611"/>
                  </a:lnTo>
                  <a:lnTo>
                    <a:pt x="90972" y="9925"/>
                  </a:lnTo>
                  <a:lnTo>
                    <a:pt x="90980" y="10178"/>
                  </a:lnTo>
                  <a:lnTo>
                    <a:pt x="91051" y="11553"/>
                  </a:lnTo>
                  <a:lnTo>
                    <a:pt x="91130" y="12935"/>
                  </a:lnTo>
                  <a:lnTo>
                    <a:pt x="91288" y="15691"/>
                  </a:lnTo>
                  <a:lnTo>
                    <a:pt x="91360" y="17113"/>
                  </a:lnTo>
                  <a:lnTo>
                    <a:pt x="90878" y="17066"/>
                  </a:lnTo>
                  <a:lnTo>
                    <a:pt x="90403" y="17026"/>
                  </a:lnTo>
                  <a:lnTo>
                    <a:pt x="89921" y="16993"/>
                  </a:lnTo>
                  <a:lnTo>
                    <a:pt x="89439" y="16966"/>
                  </a:lnTo>
                  <a:lnTo>
                    <a:pt x="88950" y="16939"/>
                  </a:lnTo>
                  <a:lnTo>
                    <a:pt x="88468" y="16919"/>
                  </a:lnTo>
                  <a:lnTo>
                    <a:pt x="87986" y="16906"/>
                  </a:lnTo>
                  <a:lnTo>
                    <a:pt x="87496" y="16899"/>
                  </a:lnTo>
                  <a:lnTo>
                    <a:pt x="86524" y="16899"/>
                  </a:lnTo>
                  <a:lnTo>
                    <a:pt x="86034" y="16906"/>
                  </a:lnTo>
                  <a:lnTo>
                    <a:pt x="85544" y="16919"/>
                  </a:lnTo>
                  <a:lnTo>
                    <a:pt x="85054" y="16933"/>
                  </a:lnTo>
                  <a:lnTo>
                    <a:pt x="84564" y="16953"/>
                  </a:lnTo>
                  <a:lnTo>
                    <a:pt x="84082" y="16979"/>
                  </a:lnTo>
                  <a:lnTo>
                    <a:pt x="83592" y="17006"/>
                  </a:lnTo>
                  <a:lnTo>
                    <a:pt x="83102" y="17046"/>
                  </a:lnTo>
                  <a:lnTo>
                    <a:pt x="82612" y="17080"/>
                  </a:lnTo>
                  <a:lnTo>
                    <a:pt x="82122" y="17126"/>
                  </a:lnTo>
                  <a:lnTo>
                    <a:pt x="81640" y="17173"/>
                  </a:lnTo>
                  <a:lnTo>
                    <a:pt x="81151" y="17226"/>
                  </a:lnTo>
                  <a:lnTo>
                    <a:pt x="80669" y="17286"/>
                  </a:lnTo>
                  <a:lnTo>
                    <a:pt x="80187" y="17347"/>
                  </a:lnTo>
                  <a:lnTo>
                    <a:pt x="79697" y="17413"/>
                  </a:lnTo>
                  <a:lnTo>
                    <a:pt x="79215" y="17480"/>
                  </a:lnTo>
                  <a:lnTo>
                    <a:pt x="78741" y="17553"/>
                  </a:lnTo>
                  <a:lnTo>
                    <a:pt x="78259" y="17634"/>
                  </a:lnTo>
                  <a:lnTo>
                    <a:pt x="77784" y="17714"/>
                  </a:lnTo>
                  <a:lnTo>
                    <a:pt x="77302" y="17800"/>
                  </a:lnTo>
                  <a:lnTo>
                    <a:pt x="76828" y="17894"/>
                  </a:lnTo>
                  <a:lnTo>
                    <a:pt x="76362" y="17987"/>
                  </a:lnTo>
                  <a:lnTo>
                    <a:pt x="75888" y="18081"/>
                  </a:lnTo>
                  <a:lnTo>
                    <a:pt x="75817" y="17433"/>
                  </a:lnTo>
                  <a:lnTo>
                    <a:pt x="75730" y="16786"/>
                  </a:lnTo>
                  <a:lnTo>
                    <a:pt x="75635" y="16139"/>
                  </a:lnTo>
                  <a:lnTo>
                    <a:pt x="75532" y="15498"/>
                  </a:lnTo>
                  <a:lnTo>
                    <a:pt x="75406" y="14864"/>
                  </a:lnTo>
                  <a:lnTo>
                    <a:pt x="75280" y="14230"/>
                  </a:lnTo>
                  <a:lnTo>
                    <a:pt x="75129" y="13596"/>
                  </a:lnTo>
                  <a:lnTo>
                    <a:pt x="74971" y="12968"/>
                  </a:lnTo>
                  <a:lnTo>
                    <a:pt x="74798" y="12341"/>
                  </a:lnTo>
                  <a:lnTo>
                    <a:pt x="74616" y="11714"/>
                  </a:lnTo>
                  <a:lnTo>
                    <a:pt x="74410" y="11093"/>
                  </a:lnTo>
                  <a:lnTo>
                    <a:pt x="74197" y="10465"/>
                  </a:lnTo>
                  <a:lnTo>
                    <a:pt x="73968" y="9838"/>
                  </a:lnTo>
                  <a:lnTo>
                    <a:pt x="73723" y="9211"/>
                  </a:lnTo>
                  <a:lnTo>
                    <a:pt x="73462" y="8583"/>
                  </a:lnTo>
                  <a:lnTo>
                    <a:pt x="73194" y="7956"/>
                  </a:lnTo>
                  <a:lnTo>
                    <a:pt x="73138" y="7856"/>
                  </a:lnTo>
                  <a:lnTo>
                    <a:pt x="73075" y="7762"/>
                  </a:lnTo>
                  <a:lnTo>
                    <a:pt x="73012" y="7669"/>
                  </a:lnTo>
                  <a:lnTo>
                    <a:pt x="72933" y="7589"/>
                  </a:lnTo>
                  <a:lnTo>
                    <a:pt x="72846" y="7509"/>
                  </a:lnTo>
                  <a:lnTo>
                    <a:pt x="72759" y="7435"/>
                  </a:lnTo>
                  <a:lnTo>
                    <a:pt x="72656" y="7369"/>
                  </a:lnTo>
                  <a:lnTo>
                    <a:pt x="72554" y="7309"/>
                  </a:lnTo>
                  <a:lnTo>
                    <a:pt x="72451" y="7255"/>
                  </a:lnTo>
                  <a:lnTo>
                    <a:pt x="72340" y="7208"/>
                  </a:lnTo>
                  <a:lnTo>
                    <a:pt x="72230" y="7168"/>
                  </a:lnTo>
                  <a:lnTo>
                    <a:pt x="72111" y="7135"/>
                  </a:lnTo>
                  <a:lnTo>
                    <a:pt x="71993" y="7108"/>
                  </a:lnTo>
                  <a:lnTo>
                    <a:pt x="71874" y="7088"/>
                  </a:lnTo>
                  <a:lnTo>
                    <a:pt x="71755" y="7082"/>
                  </a:lnTo>
                  <a:lnTo>
                    <a:pt x="71645" y="7075"/>
                  </a:lnTo>
                  <a:lnTo>
                    <a:pt x="71534" y="7075"/>
                  </a:lnTo>
                  <a:lnTo>
                    <a:pt x="71432" y="7088"/>
                  </a:lnTo>
                  <a:lnTo>
                    <a:pt x="71329" y="7102"/>
                  </a:lnTo>
                  <a:lnTo>
                    <a:pt x="71226" y="7128"/>
                  </a:lnTo>
                  <a:lnTo>
                    <a:pt x="71131" y="7155"/>
                  </a:lnTo>
                  <a:lnTo>
                    <a:pt x="71036" y="7188"/>
                  </a:lnTo>
                  <a:lnTo>
                    <a:pt x="70950" y="7235"/>
                  </a:lnTo>
                  <a:lnTo>
                    <a:pt x="70863" y="7282"/>
                  </a:lnTo>
                  <a:lnTo>
                    <a:pt x="70784" y="7342"/>
                  </a:lnTo>
                  <a:lnTo>
                    <a:pt x="70712" y="7402"/>
                  </a:lnTo>
                  <a:lnTo>
                    <a:pt x="70641" y="7475"/>
                  </a:lnTo>
                  <a:lnTo>
                    <a:pt x="70578" y="7555"/>
                  </a:lnTo>
                  <a:lnTo>
                    <a:pt x="70523" y="7642"/>
                  </a:lnTo>
                  <a:lnTo>
                    <a:pt x="70475" y="7736"/>
                  </a:lnTo>
                  <a:lnTo>
                    <a:pt x="70436" y="7842"/>
                  </a:lnTo>
                  <a:lnTo>
                    <a:pt x="70404" y="7956"/>
                  </a:lnTo>
                  <a:lnTo>
                    <a:pt x="68611" y="15358"/>
                  </a:lnTo>
                  <a:lnTo>
                    <a:pt x="68571" y="15538"/>
                  </a:lnTo>
                  <a:lnTo>
                    <a:pt x="68532" y="15738"/>
                  </a:lnTo>
                  <a:lnTo>
                    <a:pt x="68453" y="16172"/>
                  </a:lnTo>
                  <a:lnTo>
                    <a:pt x="68302" y="17153"/>
                  </a:lnTo>
                  <a:lnTo>
                    <a:pt x="68216" y="17687"/>
                  </a:lnTo>
                  <a:lnTo>
                    <a:pt x="68121" y="18241"/>
                  </a:lnTo>
                  <a:lnTo>
                    <a:pt x="68010" y="18788"/>
                  </a:lnTo>
                  <a:lnTo>
                    <a:pt x="67947" y="19062"/>
                  </a:lnTo>
                  <a:lnTo>
                    <a:pt x="67876" y="19335"/>
                  </a:lnTo>
                  <a:lnTo>
                    <a:pt x="66090" y="8984"/>
                  </a:lnTo>
                  <a:lnTo>
                    <a:pt x="66066" y="8897"/>
                  </a:lnTo>
                  <a:lnTo>
                    <a:pt x="66043" y="8817"/>
                  </a:lnTo>
                  <a:lnTo>
                    <a:pt x="66003" y="8737"/>
                  </a:lnTo>
                  <a:lnTo>
                    <a:pt x="65964" y="8663"/>
                  </a:lnTo>
                  <a:lnTo>
                    <a:pt x="65908" y="8597"/>
                  </a:lnTo>
                  <a:lnTo>
                    <a:pt x="65853" y="8530"/>
                  </a:lnTo>
                  <a:lnTo>
                    <a:pt x="65790" y="8463"/>
                  </a:lnTo>
                  <a:lnTo>
                    <a:pt x="65719" y="8403"/>
                  </a:lnTo>
                  <a:lnTo>
                    <a:pt x="65640" y="8350"/>
                  </a:lnTo>
                  <a:lnTo>
                    <a:pt x="65561" y="8296"/>
                  </a:lnTo>
                  <a:lnTo>
                    <a:pt x="65474" y="8250"/>
                  </a:lnTo>
                  <a:lnTo>
                    <a:pt x="65387" y="8210"/>
                  </a:lnTo>
                  <a:lnTo>
                    <a:pt x="65300" y="8170"/>
                  </a:lnTo>
                  <a:lnTo>
                    <a:pt x="65205" y="8136"/>
                  </a:lnTo>
                  <a:lnTo>
                    <a:pt x="65102" y="8109"/>
                  </a:lnTo>
                  <a:lnTo>
                    <a:pt x="65007" y="8083"/>
                  </a:lnTo>
                  <a:lnTo>
                    <a:pt x="64905" y="8063"/>
                  </a:lnTo>
                  <a:lnTo>
                    <a:pt x="64802" y="8049"/>
                  </a:lnTo>
                  <a:lnTo>
                    <a:pt x="64699" y="8036"/>
                  </a:lnTo>
                  <a:lnTo>
                    <a:pt x="64597" y="8029"/>
                  </a:lnTo>
                  <a:lnTo>
                    <a:pt x="64494" y="8029"/>
                  </a:lnTo>
                  <a:lnTo>
                    <a:pt x="64399" y="8036"/>
                  </a:lnTo>
                  <a:lnTo>
                    <a:pt x="64296" y="8049"/>
                  </a:lnTo>
                  <a:lnTo>
                    <a:pt x="64201" y="8063"/>
                  </a:lnTo>
                  <a:lnTo>
                    <a:pt x="64107" y="8083"/>
                  </a:lnTo>
                  <a:lnTo>
                    <a:pt x="64012" y="8116"/>
                  </a:lnTo>
                  <a:lnTo>
                    <a:pt x="63925" y="8149"/>
                  </a:lnTo>
                  <a:lnTo>
                    <a:pt x="63838" y="8183"/>
                  </a:lnTo>
                  <a:lnTo>
                    <a:pt x="63751" y="8230"/>
                  </a:lnTo>
                  <a:lnTo>
                    <a:pt x="63680" y="8283"/>
                  </a:lnTo>
                  <a:lnTo>
                    <a:pt x="63609" y="8336"/>
                  </a:lnTo>
                  <a:lnTo>
                    <a:pt x="63546" y="8403"/>
                  </a:lnTo>
                  <a:lnTo>
                    <a:pt x="63048" y="8930"/>
                  </a:lnTo>
                  <a:lnTo>
                    <a:pt x="62574" y="9464"/>
                  </a:lnTo>
                  <a:lnTo>
                    <a:pt x="62345" y="9731"/>
                  </a:lnTo>
                  <a:lnTo>
                    <a:pt x="62115" y="9998"/>
                  </a:lnTo>
                  <a:lnTo>
                    <a:pt x="61894" y="10272"/>
                  </a:lnTo>
                  <a:lnTo>
                    <a:pt x="61673" y="10546"/>
                  </a:lnTo>
                  <a:lnTo>
                    <a:pt x="61460" y="10819"/>
                  </a:lnTo>
                  <a:lnTo>
                    <a:pt x="61254" y="11099"/>
                  </a:lnTo>
                  <a:lnTo>
                    <a:pt x="61049" y="11380"/>
                  </a:lnTo>
                  <a:lnTo>
                    <a:pt x="60851" y="11667"/>
                  </a:lnTo>
                  <a:lnTo>
                    <a:pt x="60662" y="11960"/>
                  </a:lnTo>
                  <a:lnTo>
                    <a:pt x="60480" y="12261"/>
                  </a:lnTo>
                  <a:lnTo>
                    <a:pt x="60306" y="12561"/>
                  </a:lnTo>
                  <a:lnTo>
                    <a:pt x="60132" y="12868"/>
                  </a:lnTo>
                  <a:lnTo>
                    <a:pt x="60069" y="13008"/>
                  </a:lnTo>
                  <a:lnTo>
                    <a:pt x="59998" y="13189"/>
                  </a:lnTo>
                  <a:lnTo>
                    <a:pt x="59919" y="13395"/>
                  </a:lnTo>
                  <a:lnTo>
                    <a:pt x="59840" y="13629"/>
                  </a:lnTo>
                  <a:lnTo>
                    <a:pt x="59500" y="14690"/>
                  </a:lnTo>
                  <a:lnTo>
                    <a:pt x="59413" y="14964"/>
                  </a:lnTo>
                  <a:lnTo>
                    <a:pt x="59318" y="15231"/>
                  </a:lnTo>
                  <a:lnTo>
                    <a:pt x="59231" y="15478"/>
                  </a:lnTo>
                  <a:lnTo>
                    <a:pt x="59136" y="15711"/>
                  </a:lnTo>
                  <a:lnTo>
                    <a:pt x="59034" y="15918"/>
                  </a:lnTo>
                  <a:lnTo>
                    <a:pt x="58939" y="16098"/>
                  </a:lnTo>
                  <a:lnTo>
                    <a:pt x="58892" y="16179"/>
                  </a:lnTo>
                  <a:lnTo>
                    <a:pt x="58836" y="16245"/>
                  </a:lnTo>
                  <a:lnTo>
                    <a:pt x="58789" y="16299"/>
                  </a:lnTo>
                  <a:lnTo>
                    <a:pt x="58741" y="16345"/>
                  </a:lnTo>
                  <a:lnTo>
                    <a:pt x="58607" y="16446"/>
                  </a:lnTo>
                  <a:lnTo>
                    <a:pt x="58465" y="16546"/>
                  </a:lnTo>
                  <a:lnTo>
                    <a:pt x="58315" y="16632"/>
                  </a:lnTo>
                  <a:lnTo>
                    <a:pt x="58157" y="16719"/>
                  </a:lnTo>
                  <a:lnTo>
                    <a:pt x="57991" y="16806"/>
                  </a:lnTo>
                  <a:lnTo>
                    <a:pt x="57817" y="16886"/>
                  </a:lnTo>
                  <a:lnTo>
                    <a:pt x="57635" y="16959"/>
                  </a:lnTo>
                  <a:lnTo>
                    <a:pt x="57446" y="17026"/>
                  </a:lnTo>
                  <a:lnTo>
                    <a:pt x="57256" y="17093"/>
                  </a:lnTo>
                  <a:lnTo>
                    <a:pt x="57058" y="17160"/>
                  </a:lnTo>
                  <a:lnTo>
                    <a:pt x="56853" y="17213"/>
                  </a:lnTo>
                  <a:lnTo>
                    <a:pt x="56640" y="17273"/>
                  </a:lnTo>
                  <a:lnTo>
                    <a:pt x="56418" y="17320"/>
                  </a:lnTo>
                  <a:lnTo>
                    <a:pt x="56197" y="17373"/>
                  </a:lnTo>
                  <a:lnTo>
                    <a:pt x="55976" y="17413"/>
                  </a:lnTo>
                  <a:lnTo>
                    <a:pt x="55739" y="17460"/>
                  </a:lnTo>
                  <a:lnTo>
                    <a:pt x="55265" y="17533"/>
                  </a:lnTo>
                  <a:lnTo>
                    <a:pt x="54767" y="17593"/>
                  </a:lnTo>
                  <a:lnTo>
                    <a:pt x="54261" y="17640"/>
                  </a:lnTo>
                  <a:lnTo>
                    <a:pt x="53740" y="17680"/>
                  </a:lnTo>
                  <a:lnTo>
                    <a:pt x="53202" y="17714"/>
                  </a:lnTo>
                  <a:lnTo>
                    <a:pt x="52657" y="17734"/>
                  </a:lnTo>
                  <a:lnTo>
                    <a:pt x="52112" y="17747"/>
                  </a:lnTo>
                  <a:lnTo>
                    <a:pt x="51551" y="17754"/>
                  </a:lnTo>
                  <a:lnTo>
                    <a:pt x="50437" y="17754"/>
                  </a:lnTo>
                  <a:lnTo>
                    <a:pt x="49868" y="17740"/>
                  </a:lnTo>
                  <a:lnTo>
                    <a:pt x="49315" y="17727"/>
                  </a:lnTo>
                  <a:lnTo>
                    <a:pt x="48208" y="17694"/>
                  </a:lnTo>
                  <a:lnTo>
                    <a:pt x="47126" y="17647"/>
                  </a:lnTo>
                  <a:lnTo>
                    <a:pt x="46091" y="17607"/>
                  </a:lnTo>
                  <a:lnTo>
                    <a:pt x="45119" y="17567"/>
                  </a:lnTo>
                  <a:lnTo>
                    <a:pt x="44218" y="17547"/>
                  </a:lnTo>
                  <a:lnTo>
                    <a:pt x="43799" y="17540"/>
                  </a:lnTo>
                  <a:lnTo>
                    <a:pt x="43404" y="17540"/>
                  </a:lnTo>
                  <a:lnTo>
                    <a:pt x="43136" y="16886"/>
                  </a:lnTo>
                  <a:lnTo>
                    <a:pt x="42883" y="16232"/>
                  </a:lnTo>
                  <a:lnTo>
                    <a:pt x="42638" y="15578"/>
                  </a:lnTo>
                  <a:lnTo>
                    <a:pt x="42401" y="14924"/>
                  </a:lnTo>
                  <a:lnTo>
                    <a:pt x="42179" y="14263"/>
                  </a:lnTo>
                  <a:lnTo>
                    <a:pt x="41974" y="13609"/>
                  </a:lnTo>
                  <a:lnTo>
                    <a:pt x="41777" y="12948"/>
                  </a:lnTo>
                  <a:lnTo>
                    <a:pt x="41595" y="12288"/>
                  </a:lnTo>
                  <a:lnTo>
                    <a:pt x="41429" y="11620"/>
                  </a:lnTo>
                  <a:lnTo>
                    <a:pt x="41279" y="10953"/>
                  </a:lnTo>
                  <a:lnTo>
                    <a:pt x="41136" y="10285"/>
                  </a:lnTo>
                  <a:lnTo>
                    <a:pt x="41018" y="9604"/>
                  </a:lnTo>
                  <a:lnTo>
                    <a:pt x="40907" y="8924"/>
                  </a:lnTo>
                  <a:lnTo>
                    <a:pt x="40820" y="8243"/>
                  </a:lnTo>
                  <a:lnTo>
                    <a:pt x="40741" y="7549"/>
                  </a:lnTo>
                  <a:lnTo>
                    <a:pt x="40686" y="6848"/>
                  </a:lnTo>
                  <a:lnTo>
                    <a:pt x="40670" y="6741"/>
                  </a:lnTo>
                  <a:lnTo>
                    <a:pt x="40639" y="6634"/>
                  </a:lnTo>
                  <a:lnTo>
                    <a:pt x="40599" y="6534"/>
                  </a:lnTo>
                  <a:lnTo>
                    <a:pt x="40544" y="6434"/>
                  </a:lnTo>
                  <a:lnTo>
                    <a:pt x="40473" y="6341"/>
                  </a:lnTo>
                  <a:lnTo>
                    <a:pt x="40402" y="6247"/>
                  </a:lnTo>
                  <a:lnTo>
                    <a:pt x="40315" y="6161"/>
                  </a:lnTo>
                  <a:lnTo>
                    <a:pt x="40220" y="6080"/>
                  </a:lnTo>
                  <a:lnTo>
                    <a:pt x="40117" y="6007"/>
                  </a:lnTo>
                  <a:lnTo>
                    <a:pt x="40014" y="5947"/>
                  </a:lnTo>
                  <a:lnTo>
                    <a:pt x="39896" y="5887"/>
                  </a:lnTo>
                  <a:lnTo>
                    <a:pt x="39785" y="5840"/>
                  </a:lnTo>
                  <a:lnTo>
                    <a:pt x="39659" y="5800"/>
                  </a:lnTo>
                  <a:lnTo>
                    <a:pt x="39540" y="5773"/>
                  </a:lnTo>
                  <a:lnTo>
                    <a:pt x="39414" y="5753"/>
                  </a:lnTo>
                  <a:lnTo>
                    <a:pt x="39287" y="5747"/>
                  </a:lnTo>
                  <a:lnTo>
                    <a:pt x="39185" y="5753"/>
                  </a:lnTo>
                  <a:lnTo>
                    <a:pt x="39074" y="5767"/>
                  </a:lnTo>
                  <a:lnTo>
                    <a:pt x="38971" y="5794"/>
                  </a:lnTo>
                  <a:lnTo>
                    <a:pt x="38869" y="5827"/>
                  </a:lnTo>
                  <a:lnTo>
                    <a:pt x="38766" y="5874"/>
                  </a:lnTo>
                  <a:lnTo>
                    <a:pt x="38671" y="5927"/>
                  </a:lnTo>
                  <a:lnTo>
                    <a:pt x="38576" y="6000"/>
                  </a:lnTo>
                  <a:lnTo>
                    <a:pt x="38497" y="6087"/>
                  </a:lnTo>
                  <a:lnTo>
                    <a:pt x="38316" y="6281"/>
                  </a:lnTo>
                  <a:lnTo>
                    <a:pt x="38142" y="6481"/>
                  </a:lnTo>
                  <a:lnTo>
                    <a:pt x="37968" y="6681"/>
                  </a:lnTo>
                  <a:lnTo>
                    <a:pt x="37810" y="6888"/>
                  </a:lnTo>
                  <a:lnTo>
                    <a:pt x="37652" y="7095"/>
                  </a:lnTo>
                  <a:lnTo>
                    <a:pt x="37502" y="7302"/>
                  </a:lnTo>
                  <a:lnTo>
                    <a:pt x="37352" y="7509"/>
                  </a:lnTo>
                  <a:lnTo>
                    <a:pt x="37209" y="7716"/>
                  </a:lnTo>
                  <a:lnTo>
                    <a:pt x="37075" y="7929"/>
                  </a:lnTo>
                  <a:lnTo>
                    <a:pt x="36941" y="8143"/>
                  </a:lnTo>
                  <a:lnTo>
                    <a:pt x="36814" y="8356"/>
                  </a:lnTo>
                  <a:lnTo>
                    <a:pt x="36696" y="8570"/>
                  </a:lnTo>
                  <a:lnTo>
                    <a:pt x="36459" y="9004"/>
                  </a:lnTo>
                  <a:lnTo>
                    <a:pt x="36245" y="9444"/>
                  </a:lnTo>
                  <a:lnTo>
                    <a:pt x="36040" y="9891"/>
                  </a:lnTo>
                  <a:lnTo>
                    <a:pt x="35858" y="10339"/>
                  </a:lnTo>
                  <a:lnTo>
                    <a:pt x="35676" y="10792"/>
                  </a:lnTo>
                  <a:lnTo>
                    <a:pt x="35510" y="11246"/>
                  </a:lnTo>
                  <a:lnTo>
                    <a:pt x="35360" y="11707"/>
                  </a:lnTo>
                  <a:lnTo>
                    <a:pt x="35210" y="12167"/>
                  </a:lnTo>
                  <a:lnTo>
                    <a:pt x="35068" y="12628"/>
                  </a:lnTo>
                  <a:lnTo>
                    <a:pt x="34934" y="13088"/>
                  </a:lnTo>
                  <a:lnTo>
                    <a:pt x="34673" y="14023"/>
                  </a:lnTo>
                  <a:lnTo>
                    <a:pt x="34412" y="14957"/>
                  </a:lnTo>
                  <a:lnTo>
                    <a:pt x="34159" y="15885"/>
                  </a:lnTo>
                  <a:lnTo>
                    <a:pt x="34025" y="16352"/>
                  </a:lnTo>
                  <a:lnTo>
                    <a:pt x="33883" y="16813"/>
                  </a:lnTo>
                  <a:lnTo>
                    <a:pt x="33733" y="17280"/>
                  </a:lnTo>
                  <a:lnTo>
                    <a:pt x="33582" y="17734"/>
                  </a:lnTo>
                  <a:lnTo>
                    <a:pt x="33424" y="18194"/>
                  </a:lnTo>
                  <a:lnTo>
                    <a:pt x="33251" y="18648"/>
                  </a:lnTo>
                  <a:lnTo>
                    <a:pt x="33061" y="19095"/>
                  </a:lnTo>
                  <a:lnTo>
                    <a:pt x="32871" y="19542"/>
                  </a:lnTo>
                  <a:lnTo>
                    <a:pt x="32658" y="19983"/>
                  </a:lnTo>
                  <a:lnTo>
                    <a:pt x="32429" y="20417"/>
                  </a:lnTo>
                  <a:lnTo>
                    <a:pt x="32136" y="19582"/>
                  </a:lnTo>
                  <a:lnTo>
                    <a:pt x="31860" y="18741"/>
                  </a:lnTo>
                  <a:lnTo>
                    <a:pt x="31599" y="17901"/>
                  </a:lnTo>
                  <a:lnTo>
                    <a:pt x="31354" y="17053"/>
                  </a:lnTo>
                  <a:lnTo>
                    <a:pt x="31125" y="16205"/>
                  </a:lnTo>
                  <a:lnTo>
                    <a:pt x="30920" y="15358"/>
                  </a:lnTo>
                  <a:lnTo>
                    <a:pt x="30730" y="14503"/>
                  </a:lnTo>
                  <a:lnTo>
                    <a:pt x="30556" y="13649"/>
                  </a:lnTo>
                  <a:lnTo>
                    <a:pt x="30406" y="12795"/>
                  </a:lnTo>
                  <a:lnTo>
                    <a:pt x="30335" y="12368"/>
                  </a:lnTo>
                  <a:lnTo>
                    <a:pt x="30272" y="11934"/>
                  </a:lnTo>
                  <a:lnTo>
                    <a:pt x="30208" y="11500"/>
                  </a:lnTo>
                  <a:lnTo>
                    <a:pt x="30153" y="11073"/>
                  </a:lnTo>
                  <a:lnTo>
                    <a:pt x="30106" y="10639"/>
                  </a:lnTo>
                  <a:lnTo>
                    <a:pt x="30058" y="10205"/>
                  </a:lnTo>
                  <a:lnTo>
                    <a:pt x="30019" y="9771"/>
                  </a:lnTo>
                  <a:lnTo>
                    <a:pt x="29979" y="9331"/>
                  </a:lnTo>
                  <a:lnTo>
                    <a:pt x="29948" y="8897"/>
                  </a:lnTo>
                  <a:lnTo>
                    <a:pt x="29924" y="8457"/>
                  </a:lnTo>
                  <a:lnTo>
                    <a:pt x="29900" y="8023"/>
                  </a:lnTo>
                  <a:lnTo>
                    <a:pt x="29884" y="7582"/>
                  </a:lnTo>
                  <a:lnTo>
                    <a:pt x="29869" y="7142"/>
                  </a:lnTo>
                  <a:lnTo>
                    <a:pt x="29861" y="6701"/>
                  </a:lnTo>
                  <a:lnTo>
                    <a:pt x="29861" y="6588"/>
                  </a:lnTo>
                  <a:lnTo>
                    <a:pt x="29845" y="6488"/>
                  </a:lnTo>
                  <a:lnTo>
                    <a:pt x="29813" y="6388"/>
                  </a:lnTo>
                  <a:lnTo>
                    <a:pt x="29782" y="6301"/>
                  </a:lnTo>
                  <a:lnTo>
                    <a:pt x="29742" y="6214"/>
                  </a:lnTo>
                  <a:lnTo>
                    <a:pt x="29687" y="6134"/>
                  </a:lnTo>
                  <a:lnTo>
                    <a:pt x="29632" y="6067"/>
                  </a:lnTo>
                  <a:lnTo>
                    <a:pt x="29560" y="6000"/>
                  </a:lnTo>
                  <a:lnTo>
                    <a:pt x="29489" y="5940"/>
                  </a:lnTo>
                  <a:lnTo>
                    <a:pt x="29410" y="5894"/>
                  </a:lnTo>
                  <a:lnTo>
                    <a:pt x="29331" y="5847"/>
                  </a:lnTo>
                  <a:lnTo>
                    <a:pt x="29244" y="5807"/>
                  </a:lnTo>
                  <a:lnTo>
                    <a:pt x="29150" y="5773"/>
                  </a:lnTo>
                  <a:lnTo>
                    <a:pt x="29055" y="5753"/>
                  </a:lnTo>
                  <a:lnTo>
                    <a:pt x="28960" y="5733"/>
                  </a:lnTo>
                  <a:lnTo>
                    <a:pt x="28865" y="5720"/>
                  </a:lnTo>
                  <a:lnTo>
                    <a:pt x="28762" y="5713"/>
                  </a:lnTo>
                  <a:lnTo>
                    <a:pt x="28660" y="5713"/>
                  </a:lnTo>
                  <a:lnTo>
                    <a:pt x="28557" y="5720"/>
                  </a:lnTo>
                  <a:lnTo>
                    <a:pt x="28462" y="5740"/>
                  </a:lnTo>
                  <a:lnTo>
                    <a:pt x="28359" y="5760"/>
                  </a:lnTo>
                  <a:lnTo>
                    <a:pt x="28265" y="5787"/>
                  </a:lnTo>
                  <a:lnTo>
                    <a:pt x="28162" y="5820"/>
                  </a:lnTo>
                  <a:lnTo>
                    <a:pt x="28075" y="5860"/>
                  </a:lnTo>
                  <a:lnTo>
                    <a:pt x="27980" y="5907"/>
                  </a:lnTo>
                  <a:lnTo>
                    <a:pt x="27893" y="5960"/>
                  </a:lnTo>
                  <a:lnTo>
                    <a:pt x="27814" y="6020"/>
                  </a:lnTo>
                  <a:lnTo>
                    <a:pt x="27735" y="6087"/>
                  </a:lnTo>
                  <a:lnTo>
                    <a:pt x="27664" y="6161"/>
                  </a:lnTo>
                  <a:lnTo>
                    <a:pt x="27601" y="6241"/>
                  </a:lnTo>
                  <a:lnTo>
                    <a:pt x="27546" y="6327"/>
                  </a:lnTo>
                  <a:lnTo>
                    <a:pt x="27498" y="6421"/>
                  </a:lnTo>
                  <a:lnTo>
                    <a:pt x="26510" y="8550"/>
                  </a:lnTo>
                  <a:lnTo>
                    <a:pt x="25531" y="10686"/>
                  </a:lnTo>
                  <a:lnTo>
                    <a:pt x="25049" y="11754"/>
                  </a:lnTo>
                  <a:lnTo>
                    <a:pt x="24567" y="12828"/>
                  </a:lnTo>
                  <a:lnTo>
                    <a:pt x="24100" y="13903"/>
                  </a:lnTo>
                  <a:lnTo>
                    <a:pt x="23642" y="14984"/>
                  </a:lnTo>
                  <a:lnTo>
                    <a:pt x="23579" y="14930"/>
                  </a:lnTo>
                  <a:lnTo>
                    <a:pt x="23508" y="14890"/>
                  </a:lnTo>
                  <a:lnTo>
                    <a:pt x="23429" y="14844"/>
                  </a:lnTo>
                  <a:lnTo>
                    <a:pt x="23342" y="14810"/>
                  </a:lnTo>
                  <a:lnTo>
                    <a:pt x="23255" y="14777"/>
                  </a:lnTo>
                  <a:lnTo>
                    <a:pt x="23160" y="14750"/>
                  </a:lnTo>
                  <a:lnTo>
                    <a:pt x="23065" y="14730"/>
                  </a:lnTo>
                  <a:lnTo>
                    <a:pt x="22963" y="14717"/>
                  </a:lnTo>
                  <a:lnTo>
                    <a:pt x="22378" y="14670"/>
                  </a:lnTo>
                  <a:lnTo>
                    <a:pt x="21785" y="14617"/>
                  </a:lnTo>
                  <a:lnTo>
                    <a:pt x="21201" y="14577"/>
                  </a:lnTo>
                  <a:lnTo>
                    <a:pt x="20608" y="14537"/>
                  </a:lnTo>
                  <a:lnTo>
                    <a:pt x="20023" y="14503"/>
                  </a:lnTo>
                  <a:lnTo>
                    <a:pt x="19431" y="14477"/>
                  </a:lnTo>
                  <a:lnTo>
                    <a:pt x="18838" y="14450"/>
                  </a:lnTo>
                  <a:lnTo>
                    <a:pt x="18245" y="14430"/>
                  </a:lnTo>
                  <a:lnTo>
                    <a:pt x="17653" y="14417"/>
                  </a:lnTo>
                  <a:lnTo>
                    <a:pt x="17060" y="14403"/>
                  </a:lnTo>
                  <a:lnTo>
                    <a:pt x="16460" y="14397"/>
                  </a:lnTo>
                  <a:lnTo>
                    <a:pt x="14682" y="14397"/>
                  </a:lnTo>
                  <a:lnTo>
                    <a:pt x="14081" y="14410"/>
                  </a:lnTo>
                  <a:lnTo>
                    <a:pt x="13488" y="14423"/>
                  </a:lnTo>
                  <a:lnTo>
                    <a:pt x="12295" y="14463"/>
                  </a:lnTo>
                  <a:lnTo>
                    <a:pt x="11102" y="14517"/>
                  </a:lnTo>
                  <a:lnTo>
                    <a:pt x="9909" y="14583"/>
                  </a:lnTo>
                  <a:lnTo>
                    <a:pt x="8724" y="14670"/>
                  </a:lnTo>
                  <a:lnTo>
                    <a:pt x="7539" y="14770"/>
                  </a:lnTo>
                  <a:lnTo>
                    <a:pt x="6353" y="14884"/>
                  </a:lnTo>
                  <a:lnTo>
                    <a:pt x="5176" y="15011"/>
                  </a:lnTo>
                  <a:lnTo>
                    <a:pt x="3999" y="15151"/>
                  </a:lnTo>
                  <a:lnTo>
                    <a:pt x="4030" y="14310"/>
                  </a:lnTo>
                  <a:lnTo>
                    <a:pt x="4054" y="13476"/>
                  </a:lnTo>
                  <a:lnTo>
                    <a:pt x="4070" y="12635"/>
                  </a:lnTo>
                  <a:lnTo>
                    <a:pt x="4085" y="11800"/>
                  </a:lnTo>
                  <a:lnTo>
                    <a:pt x="4109" y="10132"/>
                  </a:lnTo>
                  <a:lnTo>
                    <a:pt x="4101" y="8477"/>
                  </a:lnTo>
                  <a:lnTo>
                    <a:pt x="4085" y="6821"/>
                  </a:lnTo>
                  <a:lnTo>
                    <a:pt x="4046" y="5186"/>
                  </a:lnTo>
                  <a:lnTo>
                    <a:pt x="3999" y="3558"/>
                  </a:lnTo>
                  <a:lnTo>
                    <a:pt x="3927" y="1956"/>
                  </a:lnTo>
                  <a:close/>
                  <a:moveTo>
                    <a:pt x="38513" y="10178"/>
                  </a:moveTo>
                  <a:lnTo>
                    <a:pt x="38616" y="10746"/>
                  </a:lnTo>
                  <a:lnTo>
                    <a:pt x="38726" y="11313"/>
                  </a:lnTo>
                  <a:lnTo>
                    <a:pt x="38845" y="11880"/>
                  </a:lnTo>
                  <a:lnTo>
                    <a:pt x="38971" y="12441"/>
                  </a:lnTo>
                  <a:lnTo>
                    <a:pt x="39114" y="13002"/>
                  </a:lnTo>
                  <a:lnTo>
                    <a:pt x="39264" y="13562"/>
                  </a:lnTo>
                  <a:lnTo>
                    <a:pt x="39422" y="14116"/>
                  </a:lnTo>
                  <a:lnTo>
                    <a:pt x="39596" y="14670"/>
                  </a:lnTo>
                  <a:lnTo>
                    <a:pt x="39777" y="15217"/>
                  </a:lnTo>
                  <a:lnTo>
                    <a:pt x="39975" y="15765"/>
                  </a:lnTo>
                  <a:lnTo>
                    <a:pt x="40180" y="16312"/>
                  </a:lnTo>
                  <a:lnTo>
                    <a:pt x="40402" y="16859"/>
                  </a:lnTo>
                  <a:lnTo>
                    <a:pt x="40631" y="17400"/>
                  </a:lnTo>
                  <a:lnTo>
                    <a:pt x="40868" y="17941"/>
                  </a:lnTo>
                  <a:lnTo>
                    <a:pt x="41129" y="18481"/>
                  </a:lnTo>
                  <a:lnTo>
                    <a:pt x="41389" y="19015"/>
                  </a:lnTo>
                  <a:lnTo>
                    <a:pt x="41429" y="19082"/>
                  </a:lnTo>
                  <a:lnTo>
                    <a:pt x="41468" y="19142"/>
                  </a:lnTo>
                  <a:lnTo>
                    <a:pt x="41508" y="19195"/>
                  </a:lnTo>
                  <a:lnTo>
                    <a:pt x="41555" y="19249"/>
                  </a:lnTo>
                  <a:lnTo>
                    <a:pt x="41603" y="19295"/>
                  </a:lnTo>
                  <a:lnTo>
                    <a:pt x="41658" y="19335"/>
                  </a:lnTo>
                  <a:lnTo>
                    <a:pt x="41713" y="19376"/>
                  </a:lnTo>
                  <a:lnTo>
                    <a:pt x="41769" y="19409"/>
                  </a:lnTo>
                  <a:lnTo>
                    <a:pt x="41832" y="19436"/>
                  </a:lnTo>
                  <a:lnTo>
                    <a:pt x="41895" y="19462"/>
                  </a:lnTo>
                  <a:lnTo>
                    <a:pt x="41958" y="19482"/>
                  </a:lnTo>
                  <a:lnTo>
                    <a:pt x="42029" y="19502"/>
                  </a:lnTo>
                  <a:lnTo>
                    <a:pt x="42164" y="19522"/>
                  </a:lnTo>
                  <a:lnTo>
                    <a:pt x="42306" y="19536"/>
                  </a:lnTo>
                  <a:lnTo>
                    <a:pt x="42448" y="19529"/>
                  </a:lnTo>
                  <a:lnTo>
                    <a:pt x="42590" y="19516"/>
                  </a:lnTo>
                  <a:lnTo>
                    <a:pt x="42741" y="19482"/>
                  </a:lnTo>
                  <a:lnTo>
                    <a:pt x="42883" y="19442"/>
                  </a:lnTo>
                  <a:lnTo>
                    <a:pt x="43017" y="19389"/>
                  </a:lnTo>
                  <a:lnTo>
                    <a:pt x="43151" y="19322"/>
                  </a:lnTo>
                  <a:lnTo>
                    <a:pt x="43270" y="19249"/>
                  </a:lnTo>
                  <a:lnTo>
                    <a:pt x="43381" y="19169"/>
                  </a:lnTo>
                  <a:lnTo>
                    <a:pt x="45443" y="19235"/>
                  </a:lnTo>
                  <a:lnTo>
                    <a:pt x="47497" y="19295"/>
                  </a:lnTo>
                  <a:lnTo>
                    <a:pt x="49560" y="19355"/>
                  </a:lnTo>
                  <a:lnTo>
                    <a:pt x="51614" y="19409"/>
                  </a:lnTo>
                  <a:lnTo>
                    <a:pt x="53676" y="19456"/>
                  </a:lnTo>
                  <a:lnTo>
                    <a:pt x="55731" y="19502"/>
                  </a:lnTo>
                  <a:lnTo>
                    <a:pt x="59848" y="19576"/>
                  </a:lnTo>
                  <a:lnTo>
                    <a:pt x="59958" y="19576"/>
                  </a:lnTo>
                  <a:lnTo>
                    <a:pt x="60077" y="19569"/>
                  </a:lnTo>
                  <a:lnTo>
                    <a:pt x="60195" y="19549"/>
                  </a:lnTo>
                  <a:lnTo>
                    <a:pt x="60306" y="19516"/>
                  </a:lnTo>
                  <a:lnTo>
                    <a:pt x="60424" y="19482"/>
                  </a:lnTo>
                  <a:lnTo>
                    <a:pt x="60535" y="19436"/>
                  </a:lnTo>
                  <a:lnTo>
                    <a:pt x="60646" y="19382"/>
                  </a:lnTo>
                  <a:lnTo>
                    <a:pt x="60748" y="19322"/>
                  </a:lnTo>
                  <a:lnTo>
                    <a:pt x="60851" y="19262"/>
                  </a:lnTo>
                  <a:lnTo>
                    <a:pt x="60938" y="19189"/>
                  </a:lnTo>
                  <a:lnTo>
                    <a:pt x="61025" y="19109"/>
                  </a:lnTo>
                  <a:lnTo>
                    <a:pt x="61096" y="19028"/>
                  </a:lnTo>
                  <a:lnTo>
                    <a:pt x="61159" y="18942"/>
                  </a:lnTo>
                  <a:lnTo>
                    <a:pt x="61215" y="18855"/>
                  </a:lnTo>
                  <a:lnTo>
                    <a:pt x="61254" y="18761"/>
                  </a:lnTo>
                  <a:lnTo>
                    <a:pt x="61286" y="18661"/>
                  </a:lnTo>
                  <a:lnTo>
                    <a:pt x="61381" y="18261"/>
                  </a:lnTo>
                  <a:lnTo>
                    <a:pt x="61483" y="17867"/>
                  </a:lnTo>
                  <a:lnTo>
                    <a:pt x="61594" y="17480"/>
                  </a:lnTo>
                  <a:lnTo>
                    <a:pt x="61705" y="17093"/>
                  </a:lnTo>
                  <a:lnTo>
                    <a:pt x="61831" y="16713"/>
                  </a:lnTo>
                  <a:lnTo>
                    <a:pt x="61957" y="16339"/>
                  </a:lnTo>
                  <a:lnTo>
                    <a:pt x="62100" y="15972"/>
                  </a:lnTo>
                  <a:lnTo>
                    <a:pt x="62242" y="15605"/>
                  </a:lnTo>
                  <a:lnTo>
                    <a:pt x="62400" y="15244"/>
                  </a:lnTo>
                  <a:lnTo>
                    <a:pt x="62566" y="14884"/>
                  </a:lnTo>
                  <a:lnTo>
                    <a:pt x="62732" y="14530"/>
                  </a:lnTo>
                  <a:lnTo>
                    <a:pt x="62913" y="14183"/>
                  </a:lnTo>
                  <a:lnTo>
                    <a:pt x="63103" y="13836"/>
                  </a:lnTo>
                  <a:lnTo>
                    <a:pt x="63301" y="13489"/>
                  </a:lnTo>
                  <a:lnTo>
                    <a:pt x="63506" y="13148"/>
                  </a:lnTo>
                  <a:lnTo>
                    <a:pt x="63719" y="12815"/>
                  </a:lnTo>
                  <a:lnTo>
                    <a:pt x="64676" y="18101"/>
                  </a:lnTo>
                  <a:lnTo>
                    <a:pt x="65158" y="20744"/>
                  </a:lnTo>
                  <a:lnTo>
                    <a:pt x="65624" y="23393"/>
                  </a:lnTo>
                  <a:lnTo>
                    <a:pt x="65647" y="23493"/>
                  </a:lnTo>
                  <a:lnTo>
                    <a:pt x="65687" y="23594"/>
                  </a:lnTo>
                  <a:lnTo>
                    <a:pt x="65742" y="23687"/>
                  </a:lnTo>
                  <a:lnTo>
                    <a:pt x="65806" y="23774"/>
                  </a:lnTo>
                  <a:lnTo>
                    <a:pt x="65885" y="23854"/>
                  </a:lnTo>
                  <a:lnTo>
                    <a:pt x="65964" y="23927"/>
                  </a:lnTo>
                  <a:lnTo>
                    <a:pt x="66058" y="23994"/>
                  </a:lnTo>
                  <a:lnTo>
                    <a:pt x="66153" y="24061"/>
                  </a:lnTo>
                  <a:lnTo>
                    <a:pt x="66256" y="24114"/>
                  </a:lnTo>
                  <a:lnTo>
                    <a:pt x="66367" y="24168"/>
                  </a:lnTo>
                  <a:lnTo>
                    <a:pt x="66485" y="24208"/>
                  </a:lnTo>
                  <a:lnTo>
                    <a:pt x="66596" y="24241"/>
                  </a:lnTo>
                  <a:lnTo>
                    <a:pt x="66722" y="24268"/>
                  </a:lnTo>
                  <a:lnTo>
                    <a:pt x="66841" y="24294"/>
                  </a:lnTo>
                  <a:lnTo>
                    <a:pt x="66959" y="24301"/>
                  </a:lnTo>
                  <a:lnTo>
                    <a:pt x="67086" y="24308"/>
                  </a:lnTo>
                  <a:lnTo>
                    <a:pt x="67180" y="24308"/>
                  </a:lnTo>
                  <a:lnTo>
                    <a:pt x="67275" y="24294"/>
                  </a:lnTo>
                  <a:lnTo>
                    <a:pt x="67370" y="24281"/>
                  </a:lnTo>
                  <a:lnTo>
                    <a:pt x="67465" y="24268"/>
                  </a:lnTo>
                  <a:lnTo>
                    <a:pt x="67552" y="24241"/>
                  </a:lnTo>
                  <a:lnTo>
                    <a:pt x="67631" y="24214"/>
                  </a:lnTo>
                  <a:lnTo>
                    <a:pt x="67718" y="24181"/>
                  </a:lnTo>
                  <a:lnTo>
                    <a:pt x="67789" y="24141"/>
                  </a:lnTo>
                  <a:lnTo>
                    <a:pt x="67986" y="24027"/>
                  </a:lnTo>
                  <a:lnTo>
                    <a:pt x="68168" y="23914"/>
                  </a:lnTo>
                  <a:lnTo>
                    <a:pt x="68342" y="23807"/>
                  </a:lnTo>
                  <a:lnTo>
                    <a:pt x="68500" y="23694"/>
                  </a:lnTo>
                  <a:lnTo>
                    <a:pt x="68650" y="23587"/>
                  </a:lnTo>
                  <a:lnTo>
                    <a:pt x="68792" y="23473"/>
                  </a:lnTo>
                  <a:lnTo>
                    <a:pt x="68919" y="23367"/>
                  </a:lnTo>
                  <a:lnTo>
                    <a:pt x="69045" y="23253"/>
                  </a:lnTo>
                  <a:lnTo>
                    <a:pt x="69156" y="23140"/>
                  </a:lnTo>
                  <a:lnTo>
                    <a:pt x="69259" y="23026"/>
                  </a:lnTo>
                  <a:lnTo>
                    <a:pt x="69361" y="22913"/>
                  </a:lnTo>
                  <a:lnTo>
                    <a:pt x="69448" y="22793"/>
                  </a:lnTo>
                  <a:lnTo>
                    <a:pt x="69535" y="22673"/>
                  </a:lnTo>
                  <a:lnTo>
                    <a:pt x="69614" y="22552"/>
                  </a:lnTo>
                  <a:lnTo>
                    <a:pt x="69685" y="22432"/>
                  </a:lnTo>
                  <a:lnTo>
                    <a:pt x="69748" y="22305"/>
                  </a:lnTo>
                  <a:lnTo>
                    <a:pt x="69812" y="22172"/>
                  </a:lnTo>
                  <a:lnTo>
                    <a:pt x="69875" y="22039"/>
                  </a:lnTo>
                  <a:lnTo>
                    <a:pt x="69978" y="21765"/>
                  </a:lnTo>
                  <a:lnTo>
                    <a:pt x="70072" y="21471"/>
                  </a:lnTo>
                  <a:lnTo>
                    <a:pt x="70167" y="21164"/>
                  </a:lnTo>
                  <a:lnTo>
                    <a:pt x="70254" y="20837"/>
                  </a:lnTo>
                  <a:lnTo>
                    <a:pt x="70341" y="20483"/>
                  </a:lnTo>
                  <a:lnTo>
                    <a:pt x="70539" y="19709"/>
                  </a:lnTo>
                  <a:lnTo>
                    <a:pt x="70744" y="18908"/>
                  </a:lnTo>
                  <a:lnTo>
                    <a:pt x="70957" y="18107"/>
                  </a:lnTo>
                  <a:lnTo>
                    <a:pt x="71155" y="17300"/>
                  </a:lnTo>
                  <a:lnTo>
                    <a:pt x="71352" y="16492"/>
                  </a:lnTo>
                  <a:lnTo>
                    <a:pt x="71740" y="14877"/>
                  </a:lnTo>
                  <a:lnTo>
                    <a:pt x="72103" y="13262"/>
                  </a:lnTo>
                  <a:lnTo>
                    <a:pt x="72309" y="13996"/>
                  </a:lnTo>
                  <a:lnTo>
                    <a:pt x="72490" y="14737"/>
                  </a:lnTo>
                  <a:lnTo>
                    <a:pt x="72648" y="15478"/>
                  </a:lnTo>
                  <a:lnTo>
                    <a:pt x="72727" y="15852"/>
                  </a:lnTo>
                  <a:lnTo>
                    <a:pt x="72799" y="16225"/>
                  </a:lnTo>
                  <a:lnTo>
                    <a:pt x="72862" y="16606"/>
                  </a:lnTo>
                  <a:lnTo>
                    <a:pt x="72925" y="16979"/>
                  </a:lnTo>
                  <a:lnTo>
                    <a:pt x="72980" y="17360"/>
                  </a:lnTo>
                  <a:lnTo>
                    <a:pt x="73036" y="17740"/>
                  </a:lnTo>
                  <a:lnTo>
                    <a:pt x="73083" y="18121"/>
                  </a:lnTo>
                  <a:lnTo>
                    <a:pt x="73122" y="18508"/>
                  </a:lnTo>
                  <a:lnTo>
                    <a:pt x="73162" y="18895"/>
                  </a:lnTo>
                  <a:lnTo>
                    <a:pt x="73194" y="19282"/>
                  </a:lnTo>
                  <a:lnTo>
                    <a:pt x="73201" y="19389"/>
                  </a:lnTo>
                  <a:lnTo>
                    <a:pt x="73225" y="19489"/>
                  </a:lnTo>
                  <a:lnTo>
                    <a:pt x="73257" y="19589"/>
                  </a:lnTo>
                  <a:lnTo>
                    <a:pt x="73288" y="19676"/>
                  </a:lnTo>
                  <a:lnTo>
                    <a:pt x="73336" y="19763"/>
                  </a:lnTo>
                  <a:lnTo>
                    <a:pt x="73391" y="19843"/>
                  </a:lnTo>
                  <a:lnTo>
                    <a:pt x="73446" y="19923"/>
                  </a:lnTo>
                  <a:lnTo>
                    <a:pt x="73510" y="19990"/>
                  </a:lnTo>
                  <a:lnTo>
                    <a:pt x="73581" y="20056"/>
                  </a:lnTo>
                  <a:lnTo>
                    <a:pt x="73660" y="20116"/>
                  </a:lnTo>
                  <a:lnTo>
                    <a:pt x="73739" y="20170"/>
                  </a:lnTo>
                  <a:lnTo>
                    <a:pt x="73818" y="20223"/>
                  </a:lnTo>
                  <a:lnTo>
                    <a:pt x="73913" y="20263"/>
                  </a:lnTo>
                  <a:lnTo>
                    <a:pt x="74000" y="20303"/>
                  </a:lnTo>
                  <a:lnTo>
                    <a:pt x="74094" y="20337"/>
                  </a:lnTo>
                  <a:lnTo>
                    <a:pt x="74189" y="20363"/>
                  </a:lnTo>
                  <a:lnTo>
                    <a:pt x="74292" y="20383"/>
                  </a:lnTo>
                  <a:lnTo>
                    <a:pt x="74387" y="20403"/>
                  </a:lnTo>
                  <a:lnTo>
                    <a:pt x="74489" y="20417"/>
                  </a:lnTo>
                  <a:lnTo>
                    <a:pt x="74592" y="20423"/>
                  </a:lnTo>
                  <a:lnTo>
                    <a:pt x="74798" y="20423"/>
                  </a:lnTo>
                  <a:lnTo>
                    <a:pt x="74892" y="20410"/>
                  </a:lnTo>
                  <a:lnTo>
                    <a:pt x="74995" y="20397"/>
                  </a:lnTo>
                  <a:lnTo>
                    <a:pt x="75090" y="20383"/>
                  </a:lnTo>
                  <a:lnTo>
                    <a:pt x="75185" y="20357"/>
                  </a:lnTo>
                  <a:lnTo>
                    <a:pt x="75280" y="20330"/>
                  </a:lnTo>
                  <a:lnTo>
                    <a:pt x="75374" y="20290"/>
                  </a:lnTo>
                  <a:lnTo>
                    <a:pt x="75453" y="20250"/>
                  </a:lnTo>
                  <a:lnTo>
                    <a:pt x="75540" y="20210"/>
                  </a:lnTo>
                  <a:lnTo>
                    <a:pt x="75619" y="20156"/>
                  </a:lnTo>
                  <a:lnTo>
                    <a:pt x="75691" y="20103"/>
                  </a:lnTo>
                  <a:lnTo>
                    <a:pt x="76678" y="20016"/>
                  </a:lnTo>
                  <a:lnTo>
                    <a:pt x="77666" y="19936"/>
                  </a:lnTo>
                  <a:lnTo>
                    <a:pt x="78654" y="19869"/>
                  </a:lnTo>
                  <a:lnTo>
                    <a:pt x="79633" y="19809"/>
                  </a:lnTo>
                  <a:lnTo>
                    <a:pt x="80621" y="19763"/>
                  </a:lnTo>
                  <a:lnTo>
                    <a:pt x="81601" y="19716"/>
                  </a:lnTo>
                  <a:lnTo>
                    <a:pt x="82581" y="19683"/>
                  </a:lnTo>
                  <a:lnTo>
                    <a:pt x="83568" y="19656"/>
                  </a:lnTo>
                  <a:lnTo>
                    <a:pt x="84548" y="19629"/>
                  </a:lnTo>
                  <a:lnTo>
                    <a:pt x="85528" y="19616"/>
                  </a:lnTo>
                  <a:lnTo>
                    <a:pt x="86516" y="19609"/>
                  </a:lnTo>
                  <a:lnTo>
                    <a:pt x="88499" y="19609"/>
                  </a:lnTo>
                  <a:lnTo>
                    <a:pt x="89487" y="19622"/>
                  </a:lnTo>
                  <a:lnTo>
                    <a:pt x="90490" y="19636"/>
                  </a:lnTo>
                  <a:lnTo>
                    <a:pt x="91486" y="19656"/>
                  </a:lnTo>
                  <a:lnTo>
                    <a:pt x="91597" y="21378"/>
                  </a:lnTo>
                  <a:lnTo>
                    <a:pt x="91660" y="22239"/>
                  </a:lnTo>
                  <a:lnTo>
                    <a:pt x="91723" y="23100"/>
                  </a:lnTo>
                  <a:lnTo>
                    <a:pt x="91802" y="23961"/>
                  </a:lnTo>
                  <a:lnTo>
                    <a:pt x="91889" y="24815"/>
                  </a:lnTo>
                  <a:lnTo>
                    <a:pt x="91992" y="25676"/>
                  </a:lnTo>
                  <a:lnTo>
                    <a:pt x="92110" y="26530"/>
                  </a:lnTo>
                  <a:lnTo>
                    <a:pt x="90561" y="26457"/>
                  </a:lnTo>
                  <a:lnTo>
                    <a:pt x="89013" y="26390"/>
                  </a:lnTo>
                  <a:lnTo>
                    <a:pt x="87456" y="26323"/>
                  </a:lnTo>
                  <a:lnTo>
                    <a:pt x="85899" y="26270"/>
                  </a:lnTo>
                  <a:lnTo>
                    <a:pt x="84343" y="26217"/>
                  </a:lnTo>
                  <a:lnTo>
                    <a:pt x="82786" y="26170"/>
                  </a:lnTo>
                  <a:lnTo>
                    <a:pt x="81230" y="26130"/>
                  </a:lnTo>
                  <a:lnTo>
                    <a:pt x="79665" y="26090"/>
                  </a:lnTo>
                  <a:lnTo>
                    <a:pt x="78101" y="26056"/>
                  </a:lnTo>
                  <a:lnTo>
                    <a:pt x="76536" y="26030"/>
                  </a:lnTo>
                  <a:lnTo>
                    <a:pt x="74971" y="26010"/>
                  </a:lnTo>
                  <a:lnTo>
                    <a:pt x="73399" y="25990"/>
                  </a:lnTo>
                  <a:lnTo>
                    <a:pt x="71827" y="25983"/>
                  </a:lnTo>
                  <a:lnTo>
                    <a:pt x="70254" y="25970"/>
                  </a:lnTo>
                  <a:lnTo>
                    <a:pt x="67101" y="25970"/>
                  </a:lnTo>
                  <a:lnTo>
                    <a:pt x="64936" y="25976"/>
                  </a:lnTo>
                  <a:lnTo>
                    <a:pt x="62763" y="25996"/>
                  </a:lnTo>
                  <a:lnTo>
                    <a:pt x="60583" y="26016"/>
                  </a:lnTo>
                  <a:lnTo>
                    <a:pt x="58410" y="26043"/>
                  </a:lnTo>
                  <a:lnTo>
                    <a:pt x="56229" y="26083"/>
                  </a:lnTo>
                  <a:lnTo>
                    <a:pt x="54048" y="26123"/>
                  </a:lnTo>
                  <a:lnTo>
                    <a:pt x="51867" y="26170"/>
                  </a:lnTo>
                  <a:lnTo>
                    <a:pt x="49686" y="26230"/>
                  </a:lnTo>
                  <a:lnTo>
                    <a:pt x="47505" y="26290"/>
                  </a:lnTo>
                  <a:lnTo>
                    <a:pt x="45324" y="26357"/>
                  </a:lnTo>
                  <a:lnTo>
                    <a:pt x="43143" y="26423"/>
                  </a:lnTo>
                  <a:lnTo>
                    <a:pt x="40963" y="26504"/>
                  </a:lnTo>
                  <a:lnTo>
                    <a:pt x="38782" y="26584"/>
                  </a:lnTo>
                  <a:lnTo>
                    <a:pt x="36609" y="26670"/>
                  </a:lnTo>
                  <a:lnTo>
                    <a:pt x="32255" y="26851"/>
                  </a:lnTo>
                  <a:lnTo>
                    <a:pt x="28549" y="27011"/>
                  </a:lnTo>
                  <a:lnTo>
                    <a:pt x="24843" y="27178"/>
                  </a:lnTo>
                  <a:lnTo>
                    <a:pt x="21153" y="27351"/>
                  </a:lnTo>
                  <a:lnTo>
                    <a:pt x="17463" y="27531"/>
                  </a:lnTo>
                  <a:lnTo>
                    <a:pt x="10122" y="27912"/>
                  </a:lnTo>
                  <a:lnTo>
                    <a:pt x="2821" y="28286"/>
                  </a:lnTo>
                  <a:lnTo>
                    <a:pt x="2924" y="27585"/>
                  </a:lnTo>
                  <a:lnTo>
                    <a:pt x="3019" y="26877"/>
                  </a:lnTo>
                  <a:lnTo>
                    <a:pt x="3114" y="26170"/>
                  </a:lnTo>
                  <a:lnTo>
                    <a:pt x="3200" y="25456"/>
                  </a:lnTo>
                  <a:lnTo>
                    <a:pt x="3280" y="24735"/>
                  </a:lnTo>
                  <a:lnTo>
                    <a:pt x="3359" y="24014"/>
                  </a:lnTo>
                  <a:lnTo>
                    <a:pt x="3501" y="22566"/>
                  </a:lnTo>
                  <a:lnTo>
                    <a:pt x="3619" y="21104"/>
                  </a:lnTo>
                  <a:lnTo>
                    <a:pt x="3730" y="19642"/>
                  </a:lnTo>
                  <a:lnTo>
                    <a:pt x="3825" y="18174"/>
                  </a:lnTo>
                  <a:lnTo>
                    <a:pt x="3904" y="16699"/>
                  </a:lnTo>
                  <a:lnTo>
                    <a:pt x="5105" y="16672"/>
                  </a:lnTo>
                  <a:lnTo>
                    <a:pt x="6298" y="16646"/>
                  </a:lnTo>
                  <a:lnTo>
                    <a:pt x="7483" y="16626"/>
                  </a:lnTo>
                  <a:lnTo>
                    <a:pt x="8676" y="16612"/>
                  </a:lnTo>
                  <a:lnTo>
                    <a:pt x="9870" y="16606"/>
                  </a:lnTo>
                  <a:lnTo>
                    <a:pt x="11055" y="16599"/>
                  </a:lnTo>
                  <a:lnTo>
                    <a:pt x="12248" y="16599"/>
                  </a:lnTo>
                  <a:lnTo>
                    <a:pt x="13433" y="16606"/>
                  </a:lnTo>
                  <a:lnTo>
                    <a:pt x="14626" y="16612"/>
                  </a:lnTo>
                  <a:lnTo>
                    <a:pt x="15812" y="16626"/>
                  </a:lnTo>
                  <a:lnTo>
                    <a:pt x="18190" y="16659"/>
                  </a:lnTo>
                  <a:lnTo>
                    <a:pt x="20576" y="16713"/>
                  </a:lnTo>
                  <a:lnTo>
                    <a:pt x="22963" y="16773"/>
                  </a:lnTo>
                  <a:lnTo>
                    <a:pt x="23073" y="16773"/>
                  </a:lnTo>
                  <a:lnTo>
                    <a:pt x="23176" y="16759"/>
                  </a:lnTo>
                  <a:lnTo>
                    <a:pt x="23271" y="16746"/>
                  </a:lnTo>
                  <a:lnTo>
                    <a:pt x="23366" y="16726"/>
                  </a:lnTo>
                  <a:lnTo>
                    <a:pt x="23452" y="16699"/>
                  </a:lnTo>
                  <a:lnTo>
                    <a:pt x="23532" y="16666"/>
                  </a:lnTo>
                  <a:lnTo>
                    <a:pt x="23611" y="16626"/>
                  </a:lnTo>
                  <a:lnTo>
                    <a:pt x="23690" y="16586"/>
                  </a:lnTo>
                  <a:lnTo>
                    <a:pt x="23761" y="16619"/>
                  </a:lnTo>
                  <a:lnTo>
                    <a:pt x="23832" y="16639"/>
                  </a:lnTo>
                  <a:lnTo>
                    <a:pt x="23903" y="16659"/>
                  </a:lnTo>
                  <a:lnTo>
                    <a:pt x="23974" y="16672"/>
                  </a:lnTo>
                  <a:lnTo>
                    <a:pt x="24045" y="16679"/>
                  </a:lnTo>
                  <a:lnTo>
                    <a:pt x="24124" y="16686"/>
                  </a:lnTo>
                  <a:lnTo>
                    <a:pt x="24195" y="16679"/>
                  </a:lnTo>
                  <a:lnTo>
                    <a:pt x="24274" y="16672"/>
                  </a:lnTo>
                  <a:lnTo>
                    <a:pt x="24345" y="16652"/>
                  </a:lnTo>
                  <a:lnTo>
                    <a:pt x="24409" y="16632"/>
                  </a:lnTo>
                  <a:lnTo>
                    <a:pt x="24480" y="16599"/>
                  </a:lnTo>
                  <a:lnTo>
                    <a:pt x="24543" y="16566"/>
                  </a:lnTo>
                  <a:lnTo>
                    <a:pt x="24606" y="16519"/>
                  </a:lnTo>
                  <a:lnTo>
                    <a:pt x="24654" y="16472"/>
                  </a:lnTo>
                  <a:lnTo>
                    <a:pt x="24709" y="16412"/>
                  </a:lnTo>
                  <a:lnTo>
                    <a:pt x="24748" y="16345"/>
                  </a:lnTo>
                  <a:lnTo>
                    <a:pt x="25136" y="15685"/>
                  </a:lnTo>
                  <a:lnTo>
                    <a:pt x="25523" y="15024"/>
                  </a:lnTo>
                  <a:lnTo>
                    <a:pt x="25894" y="14357"/>
                  </a:lnTo>
                  <a:lnTo>
                    <a:pt x="26265" y="13689"/>
                  </a:lnTo>
                  <a:lnTo>
                    <a:pt x="27000" y="12348"/>
                  </a:lnTo>
                  <a:lnTo>
                    <a:pt x="27719" y="10999"/>
                  </a:lnTo>
                  <a:lnTo>
                    <a:pt x="27806" y="11787"/>
                  </a:lnTo>
                  <a:lnTo>
                    <a:pt x="27909" y="12568"/>
                  </a:lnTo>
                  <a:lnTo>
                    <a:pt x="28035" y="13342"/>
                  </a:lnTo>
                  <a:lnTo>
                    <a:pt x="28162" y="14123"/>
                  </a:lnTo>
                  <a:lnTo>
                    <a:pt x="28312" y="14897"/>
                  </a:lnTo>
                  <a:lnTo>
                    <a:pt x="28478" y="15671"/>
                  </a:lnTo>
                  <a:lnTo>
                    <a:pt x="28652" y="16439"/>
                  </a:lnTo>
                  <a:lnTo>
                    <a:pt x="28849" y="17213"/>
                  </a:lnTo>
                  <a:lnTo>
                    <a:pt x="29055" y="17974"/>
                  </a:lnTo>
                  <a:lnTo>
                    <a:pt x="29276" y="18741"/>
                  </a:lnTo>
                  <a:lnTo>
                    <a:pt x="29513" y="19502"/>
                  </a:lnTo>
                  <a:lnTo>
                    <a:pt x="29766" y="20263"/>
                  </a:lnTo>
                  <a:lnTo>
                    <a:pt x="30035" y="21017"/>
                  </a:lnTo>
                  <a:lnTo>
                    <a:pt x="30319" y="21778"/>
                  </a:lnTo>
                  <a:lnTo>
                    <a:pt x="30611" y="22526"/>
                  </a:lnTo>
                  <a:lnTo>
                    <a:pt x="30927" y="23280"/>
                  </a:lnTo>
                  <a:lnTo>
                    <a:pt x="30967" y="23367"/>
                  </a:lnTo>
                  <a:lnTo>
                    <a:pt x="31014" y="23453"/>
                  </a:lnTo>
                  <a:lnTo>
                    <a:pt x="31062" y="23527"/>
                  </a:lnTo>
                  <a:lnTo>
                    <a:pt x="31125" y="23600"/>
                  </a:lnTo>
                  <a:lnTo>
                    <a:pt x="31180" y="23667"/>
                  </a:lnTo>
                  <a:lnTo>
                    <a:pt x="31251" y="23727"/>
                  </a:lnTo>
                  <a:lnTo>
                    <a:pt x="31323" y="23787"/>
                  </a:lnTo>
                  <a:lnTo>
                    <a:pt x="31394" y="23834"/>
                  </a:lnTo>
                  <a:lnTo>
                    <a:pt x="31473" y="23881"/>
                  </a:lnTo>
                  <a:lnTo>
                    <a:pt x="31552" y="23921"/>
                  </a:lnTo>
                  <a:lnTo>
                    <a:pt x="31631" y="23954"/>
                  </a:lnTo>
                  <a:lnTo>
                    <a:pt x="31718" y="23981"/>
                  </a:lnTo>
                  <a:lnTo>
                    <a:pt x="31805" y="24001"/>
                  </a:lnTo>
                  <a:lnTo>
                    <a:pt x="31891" y="24014"/>
                  </a:lnTo>
                  <a:lnTo>
                    <a:pt x="31986" y="24021"/>
                  </a:lnTo>
                  <a:lnTo>
                    <a:pt x="32073" y="24027"/>
                  </a:lnTo>
                  <a:lnTo>
                    <a:pt x="32223" y="24021"/>
                  </a:lnTo>
                  <a:lnTo>
                    <a:pt x="32373" y="23994"/>
                  </a:lnTo>
                  <a:lnTo>
                    <a:pt x="32524" y="23954"/>
                  </a:lnTo>
                  <a:lnTo>
                    <a:pt x="32595" y="23927"/>
                  </a:lnTo>
                  <a:lnTo>
                    <a:pt x="32666" y="23901"/>
                  </a:lnTo>
                  <a:lnTo>
                    <a:pt x="32737" y="23867"/>
                  </a:lnTo>
                  <a:lnTo>
                    <a:pt x="32808" y="23827"/>
                  </a:lnTo>
                  <a:lnTo>
                    <a:pt x="32871" y="23787"/>
                  </a:lnTo>
                  <a:lnTo>
                    <a:pt x="32935" y="23740"/>
                  </a:lnTo>
                  <a:lnTo>
                    <a:pt x="32998" y="23694"/>
                  </a:lnTo>
                  <a:lnTo>
                    <a:pt x="33053" y="23640"/>
                  </a:lnTo>
                  <a:lnTo>
                    <a:pt x="33108" y="23580"/>
                  </a:lnTo>
                  <a:lnTo>
                    <a:pt x="33164" y="23520"/>
                  </a:lnTo>
                  <a:lnTo>
                    <a:pt x="33314" y="23340"/>
                  </a:lnTo>
                  <a:lnTo>
                    <a:pt x="33456" y="23146"/>
                  </a:lnTo>
                  <a:lnTo>
                    <a:pt x="33598" y="22960"/>
                  </a:lnTo>
                  <a:lnTo>
                    <a:pt x="33740" y="22773"/>
                  </a:lnTo>
                  <a:lnTo>
                    <a:pt x="33875" y="22579"/>
                  </a:lnTo>
                  <a:lnTo>
                    <a:pt x="34001" y="22386"/>
                  </a:lnTo>
                  <a:lnTo>
                    <a:pt x="34246" y="21992"/>
                  </a:lnTo>
                  <a:lnTo>
                    <a:pt x="34475" y="21591"/>
                  </a:lnTo>
                  <a:lnTo>
                    <a:pt x="34689" y="21191"/>
                  </a:lnTo>
                  <a:lnTo>
                    <a:pt x="34886" y="20784"/>
                  </a:lnTo>
                  <a:lnTo>
                    <a:pt x="35076" y="20370"/>
                  </a:lnTo>
                  <a:lnTo>
                    <a:pt x="35250" y="19956"/>
                  </a:lnTo>
                  <a:lnTo>
                    <a:pt x="35416" y="19536"/>
                  </a:lnTo>
                  <a:lnTo>
                    <a:pt x="35566" y="19115"/>
                  </a:lnTo>
                  <a:lnTo>
                    <a:pt x="35716" y="18688"/>
                  </a:lnTo>
                  <a:lnTo>
                    <a:pt x="35850" y="18261"/>
                  </a:lnTo>
                  <a:lnTo>
                    <a:pt x="35985" y="17834"/>
                  </a:lnTo>
                  <a:lnTo>
                    <a:pt x="36111" y="17400"/>
                  </a:lnTo>
                  <a:lnTo>
                    <a:pt x="36237" y="16966"/>
                  </a:lnTo>
                  <a:lnTo>
                    <a:pt x="36474" y="16098"/>
                  </a:lnTo>
                  <a:lnTo>
                    <a:pt x="36712" y="15231"/>
                  </a:lnTo>
                  <a:lnTo>
                    <a:pt x="36949" y="14370"/>
                  </a:lnTo>
                  <a:lnTo>
                    <a:pt x="37075" y="13936"/>
                  </a:lnTo>
                  <a:lnTo>
                    <a:pt x="37201" y="13509"/>
                  </a:lnTo>
                  <a:lnTo>
                    <a:pt x="37336" y="13082"/>
                  </a:lnTo>
                  <a:lnTo>
                    <a:pt x="37478" y="12655"/>
                  </a:lnTo>
                  <a:lnTo>
                    <a:pt x="37620" y="12234"/>
                  </a:lnTo>
                  <a:lnTo>
                    <a:pt x="37778" y="11814"/>
                  </a:lnTo>
                  <a:lnTo>
                    <a:pt x="37944" y="11400"/>
                  </a:lnTo>
                  <a:lnTo>
                    <a:pt x="38126" y="10986"/>
                  </a:lnTo>
                  <a:lnTo>
                    <a:pt x="38316" y="10579"/>
                  </a:lnTo>
                  <a:lnTo>
                    <a:pt x="38513" y="10178"/>
                  </a:lnTo>
                  <a:close/>
                  <a:moveTo>
                    <a:pt x="22623" y="0"/>
                  </a:moveTo>
                  <a:lnTo>
                    <a:pt x="19818" y="7"/>
                  </a:lnTo>
                  <a:lnTo>
                    <a:pt x="17021" y="20"/>
                  </a:lnTo>
                  <a:lnTo>
                    <a:pt x="14223" y="34"/>
                  </a:lnTo>
                  <a:lnTo>
                    <a:pt x="11426" y="60"/>
                  </a:lnTo>
                  <a:lnTo>
                    <a:pt x="8629" y="94"/>
                  </a:lnTo>
                  <a:lnTo>
                    <a:pt x="5840" y="134"/>
                  </a:lnTo>
                  <a:lnTo>
                    <a:pt x="3042" y="180"/>
                  </a:lnTo>
                  <a:lnTo>
                    <a:pt x="2924" y="180"/>
                  </a:lnTo>
                  <a:lnTo>
                    <a:pt x="2805" y="201"/>
                  </a:lnTo>
                  <a:lnTo>
                    <a:pt x="2703" y="221"/>
                  </a:lnTo>
                  <a:lnTo>
                    <a:pt x="2600" y="254"/>
                  </a:lnTo>
                  <a:lnTo>
                    <a:pt x="2513" y="294"/>
                  </a:lnTo>
                  <a:lnTo>
                    <a:pt x="2426" y="334"/>
                  </a:lnTo>
                  <a:lnTo>
                    <a:pt x="2355" y="387"/>
                  </a:lnTo>
                  <a:lnTo>
                    <a:pt x="2292" y="441"/>
                  </a:lnTo>
                  <a:lnTo>
                    <a:pt x="2205" y="454"/>
                  </a:lnTo>
                  <a:lnTo>
                    <a:pt x="2118" y="467"/>
                  </a:lnTo>
                  <a:lnTo>
                    <a:pt x="2039" y="488"/>
                  </a:lnTo>
                  <a:lnTo>
                    <a:pt x="1960" y="514"/>
                  </a:lnTo>
                  <a:lnTo>
                    <a:pt x="1881" y="548"/>
                  </a:lnTo>
                  <a:lnTo>
                    <a:pt x="1810" y="581"/>
                  </a:lnTo>
                  <a:lnTo>
                    <a:pt x="1739" y="621"/>
                  </a:lnTo>
                  <a:lnTo>
                    <a:pt x="1675" y="661"/>
                  </a:lnTo>
                  <a:lnTo>
                    <a:pt x="1612" y="714"/>
                  </a:lnTo>
                  <a:lnTo>
                    <a:pt x="1557" y="768"/>
                  </a:lnTo>
                  <a:lnTo>
                    <a:pt x="1510" y="828"/>
                  </a:lnTo>
                  <a:lnTo>
                    <a:pt x="1462" y="895"/>
                  </a:lnTo>
                  <a:lnTo>
                    <a:pt x="1423" y="968"/>
                  </a:lnTo>
                  <a:lnTo>
                    <a:pt x="1391" y="1048"/>
                  </a:lnTo>
                  <a:lnTo>
                    <a:pt x="1359" y="1135"/>
                  </a:lnTo>
                  <a:lnTo>
                    <a:pt x="1344" y="1222"/>
                  </a:lnTo>
                  <a:lnTo>
                    <a:pt x="1201" y="2043"/>
                  </a:lnTo>
                  <a:lnTo>
                    <a:pt x="1067" y="2870"/>
                  </a:lnTo>
                  <a:lnTo>
                    <a:pt x="941" y="3698"/>
                  </a:lnTo>
                  <a:lnTo>
                    <a:pt x="814" y="4539"/>
                  </a:lnTo>
                  <a:lnTo>
                    <a:pt x="704" y="5386"/>
                  </a:lnTo>
                  <a:lnTo>
                    <a:pt x="601" y="6241"/>
                  </a:lnTo>
                  <a:lnTo>
                    <a:pt x="506" y="7102"/>
                  </a:lnTo>
                  <a:lnTo>
                    <a:pt x="419" y="7963"/>
                  </a:lnTo>
                  <a:lnTo>
                    <a:pt x="332" y="8830"/>
                  </a:lnTo>
                  <a:lnTo>
                    <a:pt x="261" y="9705"/>
                  </a:lnTo>
                  <a:lnTo>
                    <a:pt x="198" y="10579"/>
                  </a:lnTo>
                  <a:lnTo>
                    <a:pt x="143" y="11460"/>
                  </a:lnTo>
                  <a:lnTo>
                    <a:pt x="95" y="12341"/>
                  </a:lnTo>
                  <a:lnTo>
                    <a:pt x="64" y="13222"/>
                  </a:lnTo>
                  <a:lnTo>
                    <a:pt x="32" y="14110"/>
                  </a:lnTo>
                  <a:lnTo>
                    <a:pt x="16" y="14991"/>
                  </a:lnTo>
                  <a:lnTo>
                    <a:pt x="0" y="15878"/>
                  </a:lnTo>
                  <a:lnTo>
                    <a:pt x="0" y="16766"/>
                  </a:lnTo>
                  <a:lnTo>
                    <a:pt x="16" y="17647"/>
                  </a:lnTo>
                  <a:lnTo>
                    <a:pt x="32" y="18528"/>
                  </a:lnTo>
                  <a:lnTo>
                    <a:pt x="64" y="19409"/>
                  </a:lnTo>
                  <a:lnTo>
                    <a:pt x="103" y="20290"/>
                  </a:lnTo>
                  <a:lnTo>
                    <a:pt x="150" y="21164"/>
                  </a:lnTo>
                  <a:lnTo>
                    <a:pt x="206" y="22039"/>
                  </a:lnTo>
                  <a:lnTo>
                    <a:pt x="277" y="22906"/>
                  </a:lnTo>
                  <a:lnTo>
                    <a:pt x="356" y="23774"/>
                  </a:lnTo>
                  <a:lnTo>
                    <a:pt x="451" y="24628"/>
                  </a:lnTo>
                  <a:lnTo>
                    <a:pt x="553" y="25482"/>
                  </a:lnTo>
                  <a:lnTo>
                    <a:pt x="664" y="26330"/>
                  </a:lnTo>
                  <a:lnTo>
                    <a:pt x="790" y="27171"/>
                  </a:lnTo>
                  <a:lnTo>
                    <a:pt x="925" y="28005"/>
                  </a:lnTo>
                  <a:lnTo>
                    <a:pt x="1075" y="28833"/>
                  </a:lnTo>
                  <a:lnTo>
                    <a:pt x="1051" y="28893"/>
                  </a:lnTo>
                  <a:lnTo>
                    <a:pt x="1028" y="28953"/>
                  </a:lnTo>
                  <a:lnTo>
                    <a:pt x="1012" y="29013"/>
                  </a:lnTo>
                  <a:lnTo>
                    <a:pt x="996" y="29073"/>
                  </a:lnTo>
                  <a:lnTo>
                    <a:pt x="988" y="29140"/>
                  </a:lnTo>
                  <a:lnTo>
                    <a:pt x="988" y="29200"/>
                  </a:lnTo>
                  <a:lnTo>
                    <a:pt x="988" y="29267"/>
                  </a:lnTo>
                  <a:lnTo>
                    <a:pt x="996" y="29327"/>
                  </a:lnTo>
                  <a:lnTo>
                    <a:pt x="1012" y="29387"/>
                  </a:lnTo>
                  <a:lnTo>
                    <a:pt x="1028" y="29447"/>
                  </a:lnTo>
                  <a:lnTo>
                    <a:pt x="1051" y="29507"/>
                  </a:lnTo>
                  <a:lnTo>
                    <a:pt x="1083" y="29560"/>
                  </a:lnTo>
                  <a:lnTo>
                    <a:pt x="1114" y="29614"/>
                  </a:lnTo>
                  <a:lnTo>
                    <a:pt x="1154" y="29667"/>
                  </a:lnTo>
                  <a:lnTo>
                    <a:pt x="1201" y="29721"/>
                  </a:lnTo>
                  <a:lnTo>
                    <a:pt x="1249" y="29767"/>
                  </a:lnTo>
                  <a:lnTo>
                    <a:pt x="1288" y="29841"/>
                  </a:lnTo>
                  <a:lnTo>
                    <a:pt x="1336" y="29901"/>
                  </a:lnTo>
                  <a:lnTo>
                    <a:pt x="1391" y="29961"/>
                  </a:lnTo>
                  <a:lnTo>
                    <a:pt x="1454" y="30008"/>
                  </a:lnTo>
                  <a:lnTo>
                    <a:pt x="1525" y="30054"/>
                  </a:lnTo>
                  <a:lnTo>
                    <a:pt x="1596" y="30088"/>
                  </a:lnTo>
                  <a:lnTo>
                    <a:pt x="1675" y="30114"/>
                  </a:lnTo>
                  <a:lnTo>
                    <a:pt x="1762" y="30134"/>
                  </a:lnTo>
                  <a:lnTo>
                    <a:pt x="1849" y="30141"/>
                  </a:lnTo>
                  <a:lnTo>
                    <a:pt x="1936" y="30148"/>
                  </a:lnTo>
                  <a:lnTo>
                    <a:pt x="2031" y="30141"/>
                  </a:lnTo>
                  <a:lnTo>
                    <a:pt x="2118" y="30128"/>
                  </a:lnTo>
                  <a:lnTo>
                    <a:pt x="2197" y="30114"/>
                  </a:lnTo>
                  <a:lnTo>
                    <a:pt x="2276" y="30081"/>
                  </a:lnTo>
                  <a:lnTo>
                    <a:pt x="2355" y="30048"/>
                  </a:lnTo>
                  <a:lnTo>
                    <a:pt x="2426" y="30008"/>
                  </a:lnTo>
                  <a:lnTo>
                    <a:pt x="13607" y="30254"/>
                  </a:lnTo>
                  <a:lnTo>
                    <a:pt x="19233" y="30375"/>
                  </a:lnTo>
                  <a:lnTo>
                    <a:pt x="24883" y="30475"/>
                  </a:lnTo>
                  <a:lnTo>
                    <a:pt x="27712" y="30521"/>
                  </a:lnTo>
                  <a:lnTo>
                    <a:pt x="30540" y="30568"/>
                  </a:lnTo>
                  <a:lnTo>
                    <a:pt x="33377" y="30602"/>
                  </a:lnTo>
                  <a:lnTo>
                    <a:pt x="36214" y="30635"/>
                  </a:lnTo>
                  <a:lnTo>
                    <a:pt x="39058" y="30662"/>
                  </a:lnTo>
                  <a:lnTo>
                    <a:pt x="41895" y="30682"/>
                  </a:lnTo>
                  <a:lnTo>
                    <a:pt x="44740" y="30688"/>
                  </a:lnTo>
                  <a:lnTo>
                    <a:pt x="47584" y="30695"/>
                  </a:lnTo>
                  <a:lnTo>
                    <a:pt x="50421" y="30688"/>
                  </a:lnTo>
                  <a:lnTo>
                    <a:pt x="53266" y="30668"/>
                  </a:lnTo>
                  <a:lnTo>
                    <a:pt x="56102" y="30642"/>
                  </a:lnTo>
                  <a:lnTo>
                    <a:pt x="58939" y="30608"/>
                  </a:lnTo>
                  <a:lnTo>
                    <a:pt x="61776" y="30555"/>
                  </a:lnTo>
                  <a:lnTo>
                    <a:pt x="64612" y="30495"/>
                  </a:lnTo>
                  <a:lnTo>
                    <a:pt x="67433" y="30421"/>
                  </a:lnTo>
                  <a:lnTo>
                    <a:pt x="70262" y="30335"/>
                  </a:lnTo>
                  <a:lnTo>
                    <a:pt x="73083" y="30234"/>
                  </a:lnTo>
                  <a:lnTo>
                    <a:pt x="75896" y="30121"/>
                  </a:lnTo>
                  <a:lnTo>
                    <a:pt x="78701" y="29994"/>
                  </a:lnTo>
                  <a:lnTo>
                    <a:pt x="80108" y="29921"/>
                  </a:lnTo>
                  <a:lnTo>
                    <a:pt x="81506" y="29847"/>
                  </a:lnTo>
                  <a:lnTo>
                    <a:pt x="82905" y="29767"/>
                  </a:lnTo>
                  <a:lnTo>
                    <a:pt x="84303" y="29680"/>
                  </a:lnTo>
                  <a:lnTo>
                    <a:pt x="85694" y="29594"/>
                  </a:lnTo>
                  <a:lnTo>
                    <a:pt x="87085" y="29507"/>
                  </a:lnTo>
                  <a:lnTo>
                    <a:pt x="88483" y="29407"/>
                  </a:lnTo>
                  <a:lnTo>
                    <a:pt x="89866" y="29307"/>
                  </a:lnTo>
                  <a:lnTo>
                    <a:pt x="91257" y="29200"/>
                  </a:lnTo>
                  <a:lnTo>
                    <a:pt x="92640" y="29093"/>
                  </a:lnTo>
                  <a:lnTo>
                    <a:pt x="92750" y="29080"/>
                  </a:lnTo>
                  <a:lnTo>
                    <a:pt x="92845" y="29066"/>
                  </a:lnTo>
                  <a:lnTo>
                    <a:pt x="92948" y="29046"/>
                  </a:lnTo>
                  <a:lnTo>
                    <a:pt x="93043" y="29020"/>
                  </a:lnTo>
                  <a:lnTo>
                    <a:pt x="93130" y="28993"/>
                  </a:lnTo>
                  <a:lnTo>
                    <a:pt x="93216" y="28966"/>
                  </a:lnTo>
                  <a:lnTo>
                    <a:pt x="93295" y="28933"/>
                  </a:lnTo>
                  <a:lnTo>
                    <a:pt x="93374" y="28893"/>
                  </a:lnTo>
                  <a:lnTo>
                    <a:pt x="93446" y="28853"/>
                  </a:lnTo>
                  <a:lnTo>
                    <a:pt x="93517" y="28806"/>
                  </a:lnTo>
                  <a:lnTo>
                    <a:pt x="93588" y="28759"/>
                  </a:lnTo>
                  <a:lnTo>
                    <a:pt x="93643" y="28713"/>
                  </a:lnTo>
                  <a:lnTo>
                    <a:pt x="93706" y="28659"/>
                  </a:lnTo>
                  <a:lnTo>
                    <a:pt x="93754" y="28606"/>
                  </a:lnTo>
                  <a:lnTo>
                    <a:pt x="93849" y="28492"/>
                  </a:lnTo>
                  <a:lnTo>
                    <a:pt x="93928" y="28372"/>
                  </a:lnTo>
                  <a:lnTo>
                    <a:pt x="93991" y="28246"/>
                  </a:lnTo>
                  <a:lnTo>
                    <a:pt x="94038" y="28119"/>
                  </a:lnTo>
                  <a:lnTo>
                    <a:pt x="94070" y="27985"/>
                  </a:lnTo>
                  <a:lnTo>
                    <a:pt x="94086" y="27845"/>
                  </a:lnTo>
                  <a:lnTo>
                    <a:pt x="94086" y="27712"/>
                  </a:lnTo>
                  <a:lnTo>
                    <a:pt x="94070" y="27578"/>
                  </a:lnTo>
                  <a:lnTo>
                    <a:pt x="94038" y="27445"/>
                  </a:lnTo>
                  <a:lnTo>
                    <a:pt x="94109" y="27385"/>
                  </a:lnTo>
                  <a:lnTo>
                    <a:pt x="94173" y="27318"/>
                  </a:lnTo>
                  <a:lnTo>
                    <a:pt x="94236" y="27244"/>
                  </a:lnTo>
                  <a:lnTo>
                    <a:pt x="94291" y="27164"/>
                  </a:lnTo>
                  <a:lnTo>
                    <a:pt x="94331" y="27078"/>
                  </a:lnTo>
                  <a:lnTo>
                    <a:pt x="94370" y="26977"/>
                  </a:lnTo>
                  <a:lnTo>
                    <a:pt x="94394" y="26871"/>
                  </a:lnTo>
                  <a:lnTo>
                    <a:pt x="94410" y="26757"/>
                  </a:lnTo>
                  <a:lnTo>
                    <a:pt x="94457" y="26243"/>
                  </a:lnTo>
                  <a:lnTo>
                    <a:pt x="94497" y="25723"/>
                  </a:lnTo>
                  <a:lnTo>
                    <a:pt x="94536" y="25209"/>
                  </a:lnTo>
                  <a:lnTo>
                    <a:pt x="94568" y="24688"/>
                  </a:lnTo>
                  <a:lnTo>
                    <a:pt x="94615" y="23654"/>
                  </a:lnTo>
                  <a:lnTo>
                    <a:pt x="94655" y="22619"/>
                  </a:lnTo>
                  <a:lnTo>
                    <a:pt x="94670" y="21585"/>
                  </a:lnTo>
                  <a:lnTo>
                    <a:pt x="94670" y="20543"/>
                  </a:lnTo>
                  <a:lnTo>
                    <a:pt x="94662" y="19509"/>
                  </a:lnTo>
                  <a:lnTo>
                    <a:pt x="94639" y="18468"/>
                  </a:lnTo>
                  <a:lnTo>
                    <a:pt x="94607" y="17427"/>
                  </a:lnTo>
                  <a:lnTo>
                    <a:pt x="94568" y="16392"/>
                  </a:lnTo>
                  <a:lnTo>
                    <a:pt x="94520" y="15351"/>
                  </a:lnTo>
                  <a:lnTo>
                    <a:pt x="94465" y="14316"/>
                  </a:lnTo>
                  <a:lnTo>
                    <a:pt x="94354" y="12241"/>
                  </a:lnTo>
                  <a:lnTo>
                    <a:pt x="94236" y="10178"/>
                  </a:lnTo>
                  <a:lnTo>
                    <a:pt x="94220" y="9818"/>
                  </a:lnTo>
                  <a:lnTo>
                    <a:pt x="94212" y="9438"/>
                  </a:lnTo>
                  <a:lnTo>
                    <a:pt x="94212" y="9051"/>
                  </a:lnTo>
                  <a:lnTo>
                    <a:pt x="94220" y="8643"/>
                  </a:lnTo>
                  <a:lnTo>
                    <a:pt x="94228" y="7809"/>
                  </a:lnTo>
                  <a:lnTo>
                    <a:pt x="94236" y="7382"/>
                  </a:lnTo>
                  <a:lnTo>
                    <a:pt x="94228" y="6955"/>
                  </a:lnTo>
                  <a:lnTo>
                    <a:pt x="94212" y="6528"/>
                  </a:lnTo>
                  <a:lnTo>
                    <a:pt x="94180" y="6101"/>
                  </a:lnTo>
                  <a:lnTo>
                    <a:pt x="94133" y="5680"/>
                  </a:lnTo>
                  <a:lnTo>
                    <a:pt x="94101" y="5473"/>
                  </a:lnTo>
                  <a:lnTo>
                    <a:pt x="94070" y="5273"/>
                  </a:lnTo>
                  <a:lnTo>
                    <a:pt x="94030" y="5066"/>
                  </a:lnTo>
                  <a:lnTo>
                    <a:pt x="93983" y="4866"/>
                  </a:lnTo>
                  <a:lnTo>
                    <a:pt x="93928" y="4672"/>
                  </a:lnTo>
                  <a:lnTo>
                    <a:pt x="93872" y="4479"/>
                  </a:lnTo>
                  <a:lnTo>
                    <a:pt x="93809" y="4292"/>
                  </a:lnTo>
                  <a:lnTo>
                    <a:pt x="93738" y="4105"/>
                  </a:lnTo>
                  <a:lnTo>
                    <a:pt x="93659" y="3925"/>
                  </a:lnTo>
                  <a:lnTo>
                    <a:pt x="93572" y="3751"/>
                  </a:lnTo>
                  <a:lnTo>
                    <a:pt x="93667" y="3684"/>
                  </a:lnTo>
                  <a:lnTo>
                    <a:pt x="93746" y="3611"/>
                  </a:lnTo>
                  <a:lnTo>
                    <a:pt x="93825" y="3538"/>
                  </a:lnTo>
                  <a:lnTo>
                    <a:pt x="93896" y="3458"/>
                  </a:lnTo>
                  <a:lnTo>
                    <a:pt x="93959" y="3371"/>
                  </a:lnTo>
                  <a:lnTo>
                    <a:pt x="94015" y="3284"/>
                  </a:lnTo>
                  <a:lnTo>
                    <a:pt x="94062" y="3191"/>
                  </a:lnTo>
                  <a:lnTo>
                    <a:pt x="94101" y="3097"/>
                  </a:lnTo>
                  <a:lnTo>
                    <a:pt x="94133" y="2997"/>
                  </a:lnTo>
                  <a:lnTo>
                    <a:pt x="94157" y="2897"/>
                  </a:lnTo>
                  <a:lnTo>
                    <a:pt x="94173" y="2797"/>
                  </a:lnTo>
                  <a:lnTo>
                    <a:pt x="94173" y="2697"/>
                  </a:lnTo>
                  <a:lnTo>
                    <a:pt x="94173" y="2590"/>
                  </a:lnTo>
                  <a:lnTo>
                    <a:pt x="94165" y="2490"/>
                  </a:lnTo>
                  <a:lnTo>
                    <a:pt x="94149" y="2390"/>
                  </a:lnTo>
                  <a:lnTo>
                    <a:pt x="94125" y="2290"/>
                  </a:lnTo>
                  <a:lnTo>
                    <a:pt x="94094" y="2189"/>
                  </a:lnTo>
                  <a:lnTo>
                    <a:pt x="94054" y="2096"/>
                  </a:lnTo>
                  <a:lnTo>
                    <a:pt x="94007" y="2003"/>
                  </a:lnTo>
                  <a:lnTo>
                    <a:pt x="93951" y="1916"/>
                  </a:lnTo>
                  <a:lnTo>
                    <a:pt x="93880" y="1829"/>
                  </a:lnTo>
                  <a:lnTo>
                    <a:pt x="93809" y="1749"/>
                  </a:lnTo>
                  <a:lnTo>
                    <a:pt x="93730" y="1669"/>
                  </a:lnTo>
                  <a:lnTo>
                    <a:pt x="93643" y="1595"/>
                  </a:lnTo>
                  <a:lnTo>
                    <a:pt x="93548" y="1535"/>
                  </a:lnTo>
                  <a:lnTo>
                    <a:pt x="93438" y="1475"/>
                  </a:lnTo>
                  <a:lnTo>
                    <a:pt x="93327" y="1422"/>
                  </a:lnTo>
                  <a:lnTo>
                    <a:pt x="93209" y="1375"/>
                  </a:lnTo>
                  <a:lnTo>
                    <a:pt x="93074" y="1342"/>
                  </a:lnTo>
                  <a:lnTo>
                    <a:pt x="92940" y="1308"/>
                  </a:lnTo>
                  <a:lnTo>
                    <a:pt x="92798" y="1288"/>
                  </a:lnTo>
                  <a:lnTo>
                    <a:pt x="92640" y="1282"/>
                  </a:lnTo>
                  <a:lnTo>
                    <a:pt x="87053" y="1108"/>
                  </a:lnTo>
                  <a:lnTo>
                    <a:pt x="81459" y="941"/>
                  </a:lnTo>
                  <a:lnTo>
                    <a:pt x="75864" y="788"/>
                  </a:lnTo>
                  <a:lnTo>
                    <a:pt x="70262" y="641"/>
                  </a:lnTo>
                  <a:lnTo>
                    <a:pt x="64660" y="508"/>
                  </a:lnTo>
                  <a:lnTo>
                    <a:pt x="59057" y="381"/>
                  </a:lnTo>
                  <a:lnTo>
                    <a:pt x="53447" y="274"/>
                  </a:lnTo>
                  <a:lnTo>
                    <a:pt x="50650" y="227"/>
                  </a:lnTo>
                  <a:lnTo>
                    <a:pt x="47845" y="180"/>
                  </a:lnTo>
                  <a:lnTo>
                    <a:pt x="45040" y="140"/>
                  </a:lnTo>
                  <a:lnTo>
                    <a:pt x="42235" y="107"/>
                  </a:lnTo>
                  <a:lnTo>
                    <a:pt x="39430" y="74"/>
                  </a:lnTo>
                  <a:lnTo>
                    <a:pt x="36633" y="54"/>
                  </a:lnTo>
                  <a:lnTo>
                    <a:pt x="33827" y="27"/>
                  </a:lnTo>
                  <a:lnTo>
                    <a:pt x="31022" y="14"/>
                  </a:lnTo>
                  <a:lnTo>
                    <a:pt x="2822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-3737700" y="-634375"/>
              <a:ext cx="1148525" cy="797750"/>
            </a:xfrm>
            <a:custGeom>
              <a:avLst/>
              <a:gdLst/>
              <a:ahLst/>
              <a:cxnLst/>
              <a:rect l="l" t="t" r="r" b="b"/>
              <a:pathLst>
                <a:path w="45941" h="31910" extrusionOk="0">
                  <a:moveTo>
                    <a:pt x="0" y="1"/>
                  </a:moveTo>
                  <a:lnTo>
                    <a:pt x="8" y="1335"/>
                  </a:lnTo>
                  <a:lnTo>
                    <a:pt x="24" y="2684"/>
                  </a:lnTo>
                  <a:lnTo>
                    <a:pt x="55" y="4045"/>
                  </a:lnTo>
                  <a:lnTo>
                    <a:pt x="103" y="5420"/>
                  </a:lnTo>
                  <a:lnTo>
                    <a:pt x="126" y="6107"/>
                  </a:lnTo>
                  <a:lnTo>
                    <a:pt x="166" y="6802"/>
                  </a:lnTo>
                  <a:lnTo>
                    <a:pt x="205" y="7496"/>
                  </a:lnTo>
                  <a:lnTo>
                    <a:pt x="253" y="8183"/>
                  </a:lnTo>
                  <a:lnTo>
                    <a:pt x="300" y="8877"/>
                  </a:lnTo>
                  <a:lnTo>
                    <a:pt x="364" y="9571"/>
                  </a:lnTo>
                  <a:lnTo>
                    <a:pt x="435" y="10259"/>
                  </a:lnTo>
                  <a:lnTo>
                    <a:pt x="506" y="10953"/>
                  </a:lnTo>
                  <a:lnTo>
                    <a:pt x="593" y="11634"/>
                  </a:lnTo>
                  <a:lnTo>
                    <a:pt x="687" y="12321"/>
                  </a:lnTo>
                  <a:lnTo>
                    <a:pt x="790" y="13002"/>
                  </a:lnTo>
                  <a:lnTo>
                    <a:pt x="909" y="13676"/>
                  </a:lnTo>
                  <a:lnTo>
                    <a:pt x="1035" y="14350"/>
                  </a:lnTo>
                  <a:lnTo>
                    <a:pt x="1169" y="15018"/>
                  </a:lnTo>
                  <a:lnTo>
                    <a:pt x="1312" y="15678"/>
                  </a:lnTo>
                  <a:lnTo>
                    <a:pt x="1478" y="16332"/>
                  </a:lnTo>
                  <a:lnTo>
                    <a:pt x="1644" y="16986"/>
                  </a:lnTo>
                  <a:lnTo>
                    <a:pt x="1833" y="17627"/>
                  </a:lnTo>
                  <a:lnTo>
                    <a:pt x="2031" y="18261"/>
                  </a:lnTo>
                  <a:lnTo>
                    <a:pt x="2244" y="18889"/>
                  </a:lnTo>
                  <a:lnTo>
                    <a:pt x="2465" y="19509"/>
                  </a:lnTo>
                  <a:lnTo>
                    <a:pt x="2710" y="20117"/>
                  </a:lnTo>
                  <a:lnTo>
                    <a:pt x="2963" y="20717"/>
                  </a:lnTo>
                  <a:lnTo>
                    <a:pt x="3097" y="21018"/>
                  </a:lnTo>
                  <a:lnTo>
                    <a:pt x="3240" y="21311"/>
                  </a:lnTo>
                  <a:lnTo>
                    <a:pt x="3382" y="21605"/>
                  </a:lnTo>
                  <a:lnTo>
                    <a:pt x="3532" y="21892"/>
                  </a:lnTo>
                  <a:lnTo>
                    <a:pt x="3682" y="22179"/>
                  </a:lnTo>
                  <a:lnTo>
                    <a:pt x="3832" y="22459"/>
                  </a:lnTo>
                  <a:lnTo>
                    <a:pt x="3990" y="22740"/>
                  </a:lnTo>
                  <a:lnTo>
                    <a:pt x="4156" y="23020"/>
                  </a:lnTo>
                  <a:lnTo>
                    <a:pt x="4322" y="23294"/>
                  </a:lnTo>
                  <a:lnTo>
                    <a:pt x="4496" y="23567"/>
                  </a:lnTo>
                  <a:lnTo>
                    <a:pt x="4678" y="23834"/>
                  </a:lnTo>
                  <a:lnTo>
                    <a:pt x="4860" y="24094"/>
                  </a:lnTo>
                  <a:lnTo>
                    <a:pt x="5041" y="24361"/>
                  </a:lnTo>
                  <a:lnTo>
                    <a:pt x="5239" y="24615"/>
                  </a:lnTo>
                  <a:lnTo>
                    <a:pt x="5428" y="24875"/>
                  </a:lnTo>
                  <a:lnTo>
                    <a:pt x="5634" y="25122"/>
                  </a:lnTo>
                  <a:lnTo>
                    <a:pt x="5839" y="25376"/>
                  </a:lnTo>
                  <a:lnTo>
                    <a:pt x="6053" y="25616"/>
                  </a:lnTo>
                  <a:lnTo>
                    <a:pt x="6266" y="25856"/>
                  </a:lnTo>
                  <a:lnTo>
                    <a:pt x="6487" y="26097"/>
                  </a:lnTo>
                  <a:lnTo>
                    <a:pt x="6709" y="26330"/>
                  </a:lnTo>
                  <a:lnTo>
                    <a:pt x="6946" y="26557"/>
                  </a:lnTo>
                  <a:lnTo>
                    <a:pt x="7183" y="26784"/>
                  </a:lnTo>
                  <a:lnTo>
                    <a:pt x="7420" y="27004"/>
                  </a:lnTo>
                  <a:lnTo>
                    <a:pt x="7673" y="27225"/>
                  </a:lnTo>
                  <a:lnTo>
                    <a:pt x="7925" y="27438"/>
                  </a:lnTo>
                  <a:lnTo>
                    <a:pt x="8178" y="27645"/>
                  </a:lnTo>
                  <a:lnTo>
                    <a:pt x="8447" y="27852"/>
                  </a:lnTo>
                  <a:lnTo>
                    <a:pt x="8716" y="28052"/>
                  </a:lnTo>
                  <a:lnTo>
                    <a:pt x="8992" y="28252"/>
                  </a:lnTo>
                  <a:lnTo>
                    <a:pt x="9269" y="28446"/>
                  </a:lnTo>
                  <a:lnTo>
                    <a:pt x="9553" y="28633"/>
                  </a:lnTo>
                  <a:lnTo>
                    <a:pt x="9846" y="28813"/>
                  </a:lnTo>
                  <a:lnTo>
                    <a:pt x="10146" y="28993"/>
                  </a:lnTo>
                  <a:lnTo>
                    <a:pt x="10454" y="29167"/>
                  </a:lnTo>
                  <a:lnTo>
                    <a:pt x="10762" y="29340"/>
                  </a:lnTo>
                  <a:lnTo>
                    <a:pt x="11078" y="29501"/>
                  </a:lnTo>
                  <a:lnTo>
                    <a:pt x="11402" y="29661"/>
                  </a:lnTo>
                  <a:lnTo>
                    <a:pt x="11734" y="29814"/>
                  </a:lnTo>
                  <a:lnTo>
                    <a:pt x="12066" y="29968"/>
                  </a:lnTo>
                  <a:lnTo>
                    <a:pt x="12406" y="30115"/>
                  </a:lnTo>
                  <a:lnTo>
                    <a:pt x="12753" y="30255"/>
                  </a:lnTo>
                  <a:lnTo>
                    <a:pt x="13109" y="30388"/>
                  </a:lnTo>
                  <a:lnTo>
                    <a:pt x="13472" y="30515"/>
                  </a:lnTo>
                  <a:lnTo>
                    <a:pt x="13844" y="30642"/>
                  </a:lnTo>
                  <a:lnTo>
                    <a:pt x="14215" y="30755"/>
                  </a:lnTo>
                  <a:lnTo>
                    <a:pt x="14594" y="30869"/>
                  </a:lnTo>
                  <a:lnTo>
                    <a:pt x="14982" y="30982"/>
                  </a:lnTo>
                  <a:lnTo>
                    <a:pt x="15377" y="31082"/>
                  </a:lnTo>
                  <a:lnTo>
                    <a:pt x="15780" y="31176"/>
                  </a:lnTo>
                  <a:lnTo>
                    <a:pt x="16191" y="31269"/>
                  </a:lnTo>
                  <a:lnTo>
                    <a:pt x="16601" y="31356"/>
                  </a:lnTo>
                  <a:lnTo>
                    <a:pt x="17028" y="31436"/>
                  </a:lnTo>
                  <a:lnTo>
                    <a:pt x="17455" y="31510"/>
                  </a:lnTo>
                  <a:lnTo>
                    <a:pt x="17897" y="31576"/>
                  </a:lnTo>
                  <a:lnTo>
                    <a:pt x="18340" y="31636"/>
                  </a:lnTo>
                  <a:lnTo>
                    <a:pt x="18790" y="31690"/>
                  </a:lnTo>
                  <a:lnTo>
                    <a:pt x="19249" y="31743"/>
                  </a:lnTo>
                  <a:lnTo>
                    <a:pt x="19715" y="31783"/>
                  </a:lnTo>
                  <a:lnTo>
                    <a:pt x="20189" y="31823"/>
                  </a:lnTo>
                  <a:lnTo>
                    <a:pt x="20671" y="31850"/>
                  </a:lnTo>
                  <a:lnTo>
                    <a:pt x="21161" y="31877"/>
                  </a:lnTo>
                  <a:lnTo>
                    <a:pt x="21651" y="31897"/>
                  </a:lnTo>
                  <a:lnTo>
                    <a:pt x="22156" y="31903"/>
                  </a:lnTo>
                  <a:lnTo>
                    <a:pt x="22670" y="31910"/>
                  </a:lnTo>
                  <a:lnTo>
                    <a:pt x="23191" y="31910"/>
                  </a:lnTo>
                  <a:lnTo>
                    <a:pt x="23713" y="31903"/>
                  </a:lnTo>
                  <a:lnTo>
                    <a:pt x="24227" y="31883"/>
                  </a:lnTo>
                  <a:lnTo>
                    <a:pt x="24732" y="31863"/>
                  </a:lnTo>
                  <a:lnTo>
                    <a:pt x="25230" y="31837"/>
                  </a:lnTo>
                  <a:lnTo>
                    <a:pt x="25720" y="31796"/>
                  </a:lnTo>
                  <a:lnTo>
                    <a:pt x="26210" y="31756"/>
                  </a:lnTo>
                  <a:lnTo>
                    <a:pt x="26684" y="31710"/>
                  </a:lnTo>
                  <a:lnTo>
                    <a:pt x="27158" y="31650"/>
                  </a:lnTo>
                  <a:lnTo>
                    <a:pt x="27624" y="31590"/>
                  </a:lnTo>
                  <a:lnTo>
                    <a:pt x="28083" y="31516"/>
                  </a:lnTo>
                  <a:lnTo>
                    <a:pt x="28533" y="31443"/>
                  </a:lnTo>
                  <a:lnTo>
                    <a:pt x="28975" y="31356"/>
                  </a:lnTo>
                  <a:lnTo>
                    <a:pt x="29410" y="31269"/>
                  </a:lnTo>
                  <a:lnTo>
                    <a:pt x="29845" y="31169"/>
                  </a:lnTo>
                  <a:lnTo>
                    <a:pt x="30263" y="31069"/>
                  </a:lnTo>
                  <a:lnTo>
                    <a:pt x="30682" y="30956"/>
                  </a:lnTo>
                  <a:lnTo>
                    <a:pt x="31093" y="30842"/>
                  </a:lnTo>
                  <a:lnTo>
                    <a:pt x="31496" y="30715"/>
                  </a:lnTo>
                  <a:lnTo>
                    <a:pt x="31899" y="30588"/>
                  </a:lnTo>
                  <a:lnTo>
                    <a:pt x="32286" y="30448"/>
                  </a:lnTo>
                  <a:lnTo>
                    <a:pt x="32673" y="30301"/>
                  </a:lnTo>
                  <a:lnTo>
                    <a:pt x="33053" y="30155"/>
                  </a:lnTo>
                  <a:lnTo>
                    <a:pt x="33424" y="29994"/>
                  </a:lnTo>
                  <a:lnTo>
                    <a:pt x="33788" y="29834"/>
                  </a:lnTo>
                  <a:lnTo>
                    <a:pt x="34143" y="29661"/>
                  </a:lnTo>
                  <a:lnTo>
                    <a:pt x="34499" y="29487"/>
                  </a:lnTo>
                  <a:lnTo>
                    <a:pt x="34846" y="29307"/>
                  </a:lnTo>
                  <a:lnTo>
                    <a:pt x="35186" y="29113"/>
                  </a:lnTo>
                  <a:lnTo>
                    <a:pt x="35518" y="28920"/>
                  </a:lnTo>
                  <a:lnTo>
                    <a:pt x="35842" y="28713"/>
                  </a:lnTo>
                  <a:lnTo>
                    <a:pt x="36166" y="28506"/>
                  </a:lnTo>
                  <a:lnTo>
                    <a:pt x="36482" y="28293"/>
                  </a:lnTo>
                  <a:lnTo>
                    <a:pt x="36790" y="28072"/>
                  </a:lnTo>
                  <a:lnTo>
                    <a:pt x="37091" y="27839"/>
                  </a:lnTo>
                  <a:lnTo>
                    <a:pt x="37391" y="27605"/>
                  </a:lnTo>
                  <a:lnTo>
                    <a:pt x="37683" y="27365"/>
                  </a:lnTo>
                  <a:lnTo>
                    <a:pt x="37968" y="27118"/>
                  </a:lnTo>
                  <a:lnTo>
                    <a:pt x="38244" y="26864"/>
                  </a:lnTo>
                  <a:lnTo>
                    <a:pt x="38513" y="26604"/>
                  </a:lnTo>
                  <a:lnTo>
                    <a:pt x="38781" y="26337"/>
                  </a:lnTo>
                  <a:lnTo>
                    <a:pt x="39042" y="26070"/>
                  </a:lnTo>
                  <a:lnTo>
                    <a:pt x="39295" y="25790"/>
                  </a:lnTo>
                  <a:lnTo>
                    <a:pt x="39548" y="25503"/>
                  </a:lnTo>
                  <a:lnTo>
                    <a:pt x="39793" y="25216"/>
                  </a:lnTo>
                  <a:lnTo>
                    <a:pt x="40030" y="24915"/>
                  </a:lnTo>
                  <a:lnTo>
                    <a:pt x="40259" y="24608"/>
                  </a:lnTo>
                  <a:lnTo>
                    <a:pt x="40488" y="24301"/>
                  </a:lnTo>
                  <a:lnTo>
                    <a:pt x="40709" y="23988"/>
                  </a:lnTo>
                  <a:lnTo>
                    <a:pt x="40923" y="23667"/>
                  </a:lnTo>
                  <a:lnTo>
                    <a:pt x="41128" y="23334"/>
                  </a:lnTo>
                  <a:lnTo>
                    <a:pt x="41334" y="23000"/>
                  </a:lnTo>
                  <a:lnTo>
                    <a:pt x="41531" y="22660"/>
                  </a:lnTo>
                  <a:lnTo>
                    <a:pt x="41721" y="22319"/>
                  </a:lnTo>
                  <a:lnTo>
                    <a:pt x="41911" y="21965"/>
                  </a:lnTo>
                  <a:lnTo>
                    <a:pt x="42092" y="21605"/>
                  </a:lnTo>
                  <a:lnTo>
                    <a:pt x="42266" y="21245"/>
                  </a:lnTo>
                  <a:lnTo>
                    <a:pt x="42440" y="20871"/>
                  </a:lnTo>
                  <a:lnTo>
                    <a:pt x="42606" y="20497"/>
                  </a:lnTo>
                  <a:lnTo>
                    <a:pt x="42764" y="20117"/>
                  </a:lnTo>
                  <a:lnTo>
                    <a:pt x="42914" y="19723"/>
                  </a:lnTo>
                  <a:lnTo>
                    <a:pt x="43064" y="19329"/>
                  </a:lnTo>
                  <a:lnTo>
                    <a:pt x="43206" y="18929"/>
                  </a:lnTo>
                  <a:lnTo>
                    <a:pt x="43349" y="18528"/>
                  </a:lnTo>
                  <a:lnTo>
                    <a:pt x="43483" y="18114"/>
                  </a:lnTo>
                  <a:lnTo>
                    <a:pt x="43823" y="17020"/>
                  </a:lnTo>
                  <a:lnTo>
                    <a:pt x="43989" y="16473"/>
                  </a:lnTo>
                  <a:lnTo>
                    <a:pt x="44147" y="15919"/>
                  </a:lnTo>
                  <a:lnTo>
                    <a:pt x="44297" y="15371"/>
                  </a:lnTo>
                  <a:lnTo>
                    <a:pt x="44447" y="14817"/>
                  </a:lnTo>
                  <a:lnTo>
                    <a:pt x="44589" y="14270"/>
                  </a:lnTo>
                  <a:lnTo>
                    <a:pt x="44724" y="13716"/>
                  </a:lnTo>
                  <a:lnTo>
                    <a:pt x="44858" y="13162"/>
                  </a:lnTo>
                  <a:lnTo>
                    <a:pt x="44984" y="12608"/>
                  </a:lnTo>
                  <a:lnTo>
                    <a:pt x="45103" y="12054"/>
                  </a:lnTo>
                  <a:lnTo>
                    <a:pt x="45213" y="11500"/>
                  </a:lnTo>
                  <a:lnTo>
                    <a:pt x="45316" y="10940"/>
                  </a:lnTo>
                  <a:lnTo>
                    <a:pt x="45411" y="10386"/>
                  </a:lnTo>
                  <a:lnTo>
                    <a:pt x="45506" y="9825"/>
                  </a:lnTo>
                  <a:lnTo>
                    <a:pt x="45585" y="9271"/>
                  </a:lnTo>
                  <a:lnTo>
                    <a:pt x="45664" y="8710"/>
                  </a:lnTo>
                  <a:lnTo>
                    <a:pt x="45727" y="8150"/>
                  </a:lnTo>
                  <a:lnTo>
                    <a:pt x="45782" y="7596"/>
                  </a:lnTo>
                  <a:lnTo>
                    <a:pt x="45830" y="7035"/>
                  </a:lnTo>
                  <a:lnTo>
                    <a:pt x="45877" y="6475"/>
                  </a:lnTo>
                  <a:lnTo>
                    <a:pt x="45901" y="5914"/>
                  </a:lnTo>
                  <a:lnTo>
                    <a:pt x="45925" y="5353"/>
                  </a:lnTo>
                  <a:lnTo>
                    <a:pt x="45940" y="4786"/>
                  </a:lnTo>
                  <a:lnTo>
                    <a:pt x="45940" y="4225"/>
                  </a:lnTo>
                  <a:lnTo>
                    <a:pt x="45933" y="3665"/>
                  </a:lnTo>
                  <a:lnTo>
                    <a:pt x="45909" y="3104"/>
                  </a:lnTo>
                  <a:lnTo>
                    <a:pt x="45885" y="2537"/>
                  </a:lnTo>
                  <a:lnTo>
                    <a:pt x="45838" y="1976"/>
                  </a:lnTo>
                  <a:lnTo>
                    <a:pt x="45790" y="1409"/>
                  </a:lnTo>
                  <a:lnTo>
                    <a:pt x="45727" y="848"/>
                  </a:lnTo>
                  <a:lnTo>
                    <a:pt x="45648" y="281"/>
                  </a:lnTo>
                  <a:lnTo>
                    <a:pt x="45656" y="254"/>
                  </a:lnTo>
                  <a:lnTo>
                    <a:pt x="45664" y="228"/>
                  </a:lnTo>
                  <a:lnTo>
                    <a:pt x="45672" y="194"/>
                  </a:lnTo>
                  <a:lnTo>
                    <a:pt x="45672" y="154"/>
                  </a:lnTo>
                  <a:lnTo>
                    <a:pt x="42827" y="241"/>
                  </a:lnTo>
                  <a:lnTo>
                    <a:pt x="39975" y="321"/>
                  </a:lnTo>
                  <a:lnTo>
                    <a:pt x="37114" y="394"/>
                  </a:lnTo>
                  <a:lnTo>
                    <a:pt x="34262" y="461"/>
                  </a:lnTo>
                  <a:lnTo>
                    <a:pt x="31401" y="508"/>
                  </a:lnTo>
                  <a:lnTo>
                    <a:pt x="28541" y="548"/>
                  </a:lnTo>
                  <a:lnTo>
                    <a:pt x="25680" y="575"/>
                  </a:lnTo>
                  <a:lnTo>
                    <a:pt x="22820" y="588"/>
                  </a:lnTo>
                  <a:lnTo>
                    <a:pt x="19960" y="588"/>
                  </a:lnTo>
                  <a:lnTo>
                    <a:pt x="18529" y="575"/>
                  </a:lnTo>
                  <a:lnTo>
                    <a:pt x="17099" y="568"/>
                  </a:lnTo>
                  <a:lnTo>
                    <a:pt x="15669" y="548"/>
                  </a:lnTo>
                  <a:lnTo>
                    <a:pt x="14239" y="528"/>
                  </a:lnTo>
                  <a:lnTo>
                    <a:pt x="12817" y="501"/>
                  </a:lnTo>
                  <a:lnTo>
                    <a:pt x="11386" y="468"/>
                  </a:lnTo>
                  <a:lnTo>
                    <a:pt x="9964" y="428"/>
                  </a:lnTo>
                  <a:lnTo>
                    <a:pt x="8534" y="388"/>
                  </a:lnTo>
                  <a:lnTo>
                    <a:pt x="7112" y="334"/>
                  </a:lnTo>
                  <a:lnTo>
                    <a:pt x="5689" y="281"/>
                  </a:lnTo>
                  <a:lnTo>
                    <a:pt x="4259" y="221"/>
                  </a:lnTo>
                  <a:lnTo>
                    <a:pt x="2845" y="154"/>
                  </a:lnTo>
                  <a:lnTo>
                    <a:pt x="1422" y="8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-4060700" y="-2105375"/>
              <a:ext cx="1730900" cy="1398275"/>
            </a:xfrm>
            <a:custGeom>
              <a:avLst/>
              <a:gdLst/>
              <a:ahLst/>
              <a:cxnLst/>
              <a:rect l="l" t="t" r="r" b="b"/>
              <a:pathLst>
                <a:path w="69236" h="55931" extrusionOk="0">
                  <a:moveTo>
                    <a:pt x="35353" y="1"/>
                  </a:moveTo>
                  <a:lnTo>
                    <a:pt x="34650" y="7"/>
                  </a:lnTo>
                  <a:lnTo>
                    <a:pt x="33939" y="27"/>
                  </a:lnTo>
                  <a:lnTo>
                    <a:pt x="33212" y="68"/>
                  </a:lnTo>
                  <a:lnTo>
                    <a:pt x="32477" y="121"/>
                  </a:lnTo>
                  <a:lnTo>
                    <a:pt x="31726" y="194"/>
                  </a:lnTo>
                  <a:lnTo>
                    <a:pt x="31054" y="268"/>
                  </a:lnTo>
                  <a:lnTo>
                    <a:pt x="30391" y="355"/>
                  </a:lnTo>
                  <a:lnTo>
                    <a:pt x="29735" y="455"/>
                  </a:lnTo>
                  <a:lnTo>
                    <a:pt x="29087" y="561"/>
                  </a:lnTo>
                  <a:lnTo>
                    <a:pt x="28447" y="682"/>
                  </a:lnTo>
                  <a:lnTo>
                    <a:pt x="27815" y="815"/>
                  </a:lnTo>
                  <a:lnTo>
                    <a:pt x="27198" y="955"/>
                  </a:lnTo>
                  <a:lnTo>
                    <a:pt x="26582" y="1102"/>
                  </a:lnTo>
                  <a:lnTo>
                    <a:pt x="25982" y="1269"/>
                  </a:lnTo>
                  <a:lnTo>
                    <a:pt x="25389" y="1436"/>
                  </a:lnTo>
                  <a:lnTo>
                    <a:pt x="24796" y="1616"/>
                  </a:lnTo>
                  <a:lnTo>
                    <a:pt x="24219" y="1810"/>
                  </a:lnTo>
                  <a:lnTo>
                    <a:pt x="23651" y="2010"/>
                  </a:lnTo>
                  <a:lnTo>
                    <a:pt x="23089" y="2217"/>
                  </a:lnTo>
                  <a:lnTo>
                    <a:pt x="22544" y="2437"/>
                  </a:lnTo>
                  <a:lnTo>
                    <a:pt x="21999" y="2670"/>
                  </a:lnTo>
                  <a:lnTo>
                    <a:pt x="21462" y="2904"/>
                  </a:lnTo>
                  <a:lnTo>
                    <a:pt x="20932" y="3151"/>
                  </a:lnTo>
                  <a:lnTo>
                    <a:pt x="20411" y="3411"/>
                  </a:lnTo>
                  <a:lnTo>
                    <a:pt x="19905" y="3672"/>
                  </a:lnTo>
                  <a:lnTo>
                    <a:pt x="19399" y="3945"/>
                  </a:lnTo>
                  <a:lnTo>
                    <a:pt x="18910" y="4226"/>
                  </a:lnTo>
                  <a:lnTo>
                    <a:pt x="18420" y="4519"/>
                  </a:lnTo>
                  <a:lnTo>
                    <a:pt x="17938" y="4820"/>
                  </a:lnTo>
                  <a:lnTo>
                    <a:pt x="17471" y="5120"/>
                  </a:lnTo>
                  <a:lnTo>
                    <a:pt x="17005" y="5440"/>
                  </a:lnTo>
                  <a:lnTo>
                    <a:pt x="16547" y="5761"/>
                  </a:lnTo>
                  <a:lnTo>
                    <a:pt x="16104" y="6088"/>
                  </a:lnTo>
                  <a:lnTo>
                    <a:pt x="15662" y="6428"/>
                  </a:lnTo>
                  <a:lnTo>
                    <a:pt x="15227" y="6768"/>
                  </a:lnTo>
                  <a:lnTo>
                    <a:pt x="14801" y="7122"/>
                  </a:lnTo>
                  <a:lnTo>
                    <a:pt x="14382" y="7483"/>
                  </a:lnTo>
                  <a:lnTo>
                    <a:pt x="13971" y="7850"/>
                  </a:lnTo>
                  <a:lnTo>
                    <a:pt x="13568" y="8223"/>
                  </a:lnTo>
                  <a:lnTo>
                    <a:pt x="13173" y="8604"/>
                  </a:lnTo>
                  <a:lnTo>
                    <a:pt x="12786" y="8991"/>
                  </a:lnTo>
                  <a:lnTo>
                    <a:pt x="12406" y="9385"/>
                  </a:lnTo>
                  <a:lnTo>
                    <a:pt x="12027" y="9785"/>
                  </a:lnTo>
                  <a:lnTo>
                    <a:pt x="11664" y="10192"/>
                  </a:lnTo>
                  <a:lnTo>
                    <a:pt x="11300" y="10606"/>
                  </a:lnTo>
                  <a:lnTo>
                    <a:pt x="10945" y="11020"/>
                  </a:lnTo>
                  <a:lnTo>
                    <a:pt x="10597" y="11447"/>
                  </a:lnTo>
                  <a:lnTo>
                    <a:pt x="10257" y="11874"/>
                  </a:lnTo>
                  <a:lnTo>
                    <a:pt x="9925" y="12315"/>
                  </a:lnTo>
                  <a:lnTo>
                    <a:pt x="9601" y="12755"/>
                  </a:lnTo>
                  <a:lnTo>
                    <a:pt x="9277" y="13202"/>
                  </a:lnTo>
                  <a:lnTo>
                    <a:pt x="8969" y="13650"/>
                  </a:lnTo>
                  <a:lnTo>
                    <a:pt x="8661" y="14110"/>
                  </a:lnTo>
                  <a:lnTo>
                    <a:pt x="8361" y="14571"/>
                  </a:lnTo>
                  <a:lnTo>
                    <a:pt x="8068" y="15038"/>
                  </a:lnTo>
                  <a:lnTo>
                    <a:pt x="7776" y="15512"/>
                  </a:lnTo>
                  <a:lnTo>
                    <a:pt x="7499" y="15986"/>
                  </a:lnTo>
                  <a:lnTo>
                    <a:pt x="7223" y="16466"/>
                  </a:lnTo>
                  <a:lnTo>
                    <a:pt x="6954" y="16953"/>
                  </a:lnTo>
                  <a:lnTo>
                    <a:pt x="6694" y="17440"/>
                  </a:lnTo>
                  <a:lnTo>
                    <a:pt x="6433" y="17934"/>
                  </a:lnTo>
                  <a:lnTo>
                    <a:pt x="6180" y="18435"/>
                  </a:lnTo>
                  <a:lnTo>
                    <a:pt x="5935" y="18936"/>
                  </a:lnTo>
                  <a:lnTo>
                    <a:pt x="5698" y="19436"/>
                  </a:lnTo>
                  <a:lnTo>
                    <a:pt x="5469" y="19943"/>
                  </a:lnTo>
                  <a:lnTo>
                    <a:pt x="5240" y="20457"/>
                  </a:lnTo>
                  <a:lnTo>
                    <a:pt x="5018" y="20971"/>
                  </a:lnTo>
                  <a:lnTo>
                    <a:pt x="4805" y="21492"/>
                  </a:lnTo>
                  <a:lnTo>
                    <a:pt x="4592" y="22012"/>
                  </a:lnTo>
                  <a:lnTo>
                    <a:pt x="4386" y="22540"/>
                  </a:lnTo>
                  <a:lnTo>
                    <a:pt x="4189" y="23067"/>
                  </a:lnTo>
                  <a:lnTo>
                    <a:pt x="3991" y="23594"/>
                  </a:lnTo>
                  <a:lnTo>
                    <a:pt x="3809" y="24128"/>
                  </a:lnTo>
                  <a:lnTo>
                    <a:pt x="3628" y="24662"/>
                  </a:lnTo>
                  <a:lnTo>
                    <a:pt x="3446" y="25203"/>
                  </a:lnTo>
                  <a:lnTo>
                    <a:pt x="3272" y="25737"/>
                  </a:lnTo>
                  <a:lnTo>
                    <a:pt x="3106" y="26284"/>
                  </a:lnTo>
                  <a:lnTo>
                    <a:pt x="2948" y="26824"/>
                  </a:lnTo>
                  <a:lnTo>
                    <a:pt x="2790" y="27372"/>
                  </a:lnTo>
                  <a:lnTo>
                    <a:pt x="2632" y="27919"/>
                  </a:lnTo>
                  <a:lnTo>
                    <a:pt x="2490" y="28466"/>
                  </a:lnTo>
                  <a:lnTo>
                    <a:pt x="2348" y="29014"/>
                  </a:lnTo>
                  <a:lnTo>
                    <a:pt x="2205" y="29568"/>
                  </a:lnTo>
                  <a:lnTo>
                    <a:pt x="2079" y="30115"/>
                  </a:lnTo>
                  <a:lnTo>
                    <a:pt x="1945" y="30669"/>
                  </a:lnTo>
                  <a:lnTo>
                    <a:pt x="1708" y="31777"/>
                  </a:lnTo>
                  <a:lnTo>
                    <a:pt x="1486" y="32891"/>
                  </a:lnTo>
                  <a:lnTo>
                    <a:pt x="1273" y="33999"/>
                  </a:lnTo>
                  <a:lnTo>
                    <a:pt x="1091" y="35114"/>
                  </a:lnTo>
                  <a:lnTo>
                    <a:pt x="917" y="36222"/>
                  </a:lnTo>
                  <a:lnTo>
                    <a:pt x="759" y="37336"/>
                  </a:lnTo>
                  <a:lnTo>
                    <a:pt x="617" y="38444"/>
                  </a:lnTo>
                  <a:lnTo>
                    <a:pt x="499" y="39545"/>
                  </a:lnTo>
                  <a:lnTo>
                    <a:pt x="388" y="40640"/>
                  </a:lnTo>
                  <a:lnTo>
                    <a:pt x="293" y="41735"/>
                  </a:lnTo>
                  <a:lnTo>
                    <a:pt x="214" y="42822"/>
                  </a:lnTo>
                  <a:lnTo>
                    <a:pt x="143" y="43897"/>
                  </a:lnTo>
                  <a:lnTo>
                    <a:pt x="96" y="44965"/>
                  </a:lnTo>
                  <a:lnTo>
                    <a:pt x="48" y="46026"/>
                  </a:lnTo>
                  <a:lnTo>
                    <a:pt x="24" y="47074"/>
                  </a:lnTo>
                  <a:lnTo>
                    <a:pt x="9" y="48108"/>
                  </a:lnTo>
                  <a:lnTo>
                    <a:pt x="1" y="49130"/>
                  </a:lnTo>
                  <a:lnTo>
                    <a:pt x="9" y="50137"/>
                  </a:lnTo>
                  <a:lnTo>
                    <a:pt x="24" y="51132"/>
                  </a:lnTo>
                  <a:lnTo>
                    <a:pt x="48" y="52113"/>
                  </a:lnTo>
                  <a:lnTo>
                    <a:pt x="80" y="53067"/>
                  </a:lnTo>
                  <a:lnTo>
                    <a:pt x="127" y="54008"/>
                  </a:lnTo>
                  <a:lnTo>
                    <a:pt x="183" y="54936"/>
                  </a:lnTo>
                  <a:lnTo>
                    <a:pt x="238" y="55837"/>
                  </a:lnTo>
                  <a:lnTo>
                    <a:pt x="2395" y="55790"/>
                  </a:lnTo>
                  <a:lnTo>
                    <a:pt x="4552" y="55757"/>
                  </a:lnTo>
                  <a:lnTo>
                    <a:pt x="6709" y="55737"/>
                  </a:lnTo>
                  <a:lnTo>
                    <a:pt x="8866" y="55717"/>
                  </a:lnTo>
                  <a:lnTo>
                    <a:pt x="11016" y="55704"/>
                  </a:lnTo>
                  <a:lnTo>
                    <a:pt x="17487" y="55704"/>
                  </a:lnTo>
                  <a:lnTo>
                    <a:pt x="21794" y="55724"/>
                  </a:lnTo>
                  <a:lnTo>
                    <a:pt x="26108" y="55757"/>
                  </a:lnTo>
                  <a:lnTo>
                    <a:pt x="34729" y="55844"/>
                  </a:lnTo>
                  <a:lnTo>
                    <a:pt x="39043" y="55877"/>
                  </a:lnTo>
                  <a:lnTo>
                    <a:pt x="43357" y="55911"/>
                  </a:lnTo>
                  <a:lnTo>
                    <a:pt x="47664" y="55931"/>
                  </a:lnTo>
                  <a:lnTo>
                    <a:pt x="51978" y="55931"/>
                  </a:lnTo>
                  <a:lnTo>
                    <a:pt x="54135" y="55924"/>
                  </a:lnTo>
                  <a:lnTo>
                    <a:pt x="56292" y="55911"/>
                  </a:lnTo>
                  <a:lnTo>
                    <a:pt x="58450" y="55891"/>
                  </a:lnTo>
                  <a:lnTo>
                    <a:pt x="60607" y="55864"/>
                  </a:lnTo>
                  <a:lnTo>
                    <a:pt x="62764" y="55824"/>
                  </a:lnTo>
                  <a:lnTo>
                    <a:pt x="64921" y="55784"/>
                  </a:lnTo>
                  <a:lnTo>
                    <a:pt x="67078" y="55730"/>
                  </a:lnTo>
                  <a:lnTo>
                    <a:pt x="69235" y="55664"/>
                  </a:lnTo>
                  <a:lnTo>
                    <a:pt x="69054" y="53822"/>
                  </a:lnTo>
                  <a:lnTo>
                    <a:pt x="68856" y="51866"/>
                  </a:lnTo>
                  <a:lnTo>
                    <a:pt x="68643" y="49810"/>
                  </a:lnTo>
                  <a:lnTo>
                    <a:pt x="68524" y="48756"/>
                  </a:lnTo>
                  <a:lnTo>
                    <a:pt x="68398" y="47675"/>
                  </a:lnTo>
                  <a:lnTo>
                    <a:pt x="68263" y="46573"/>
                  </a:lnTo>
                  <a:lnTo>
                    <a:pt x="68129" y="45459"/>
                  </a:lnTo>
                  <a:lnTo>
                    <a:pt x="67979" y="44331"/>
                  </a:lnTo>
                  <a:lnTo>
                    <a:pt x="67821" y="43183"/>
                  </a:lnTo>
                  <a:lnTo>
                    <a:pt x="67655" y="42028"/>
                  </a:lnTo>
                  <a:lnTo>
                    <a:pt x="67473" y="40860"/>
                  </a:lnTo>
                  <a:lnTo>
                    <a:pt x="67292" y="39679"/>
                  </a:lnTo>
                  <a:lnTo>
                    <a:pt x="67086" y="38491"/>
                  </a:lnTo>
                  <a:lnTo>
                    <a:pt x="66873" y="37296"/>
                  </a:lnTo>
                  <a:lnTo>
                    <a:pt x="66651" y="36095"/>
                  </a:lnTo>
                  <a:lnTo>
                    <a:pt x="66414" y="34894"/>
                  </a:lnTo>
                  <a:lnTo>
                    <a:pt x="66154" y="33686"/>
                  </a:lnTo>
                  <a:lnTo>
                    <a:pt x="65893" y="32477"/>
                  </a:lnTo>
                  <a:lnTo>
                    <a:pt x="65608" y="31269"/>
                  </a:lnTo>
                  <a:lnTo>
                    <a:pt x="65308" y="30068"/>
                  </a:lnTo>
                  <a:lnTo>
                    <a:pt x="64992" y="28867"/>
                  </a:lnTo>
                  <a:lnTo>
                    <a:pt x="64660" y="27665"/>
                  </a:lnTo>
                  <a:lnTo>
                    <a:pt x="64486" y="27071"/>
                  </a:lnTo>
                  <a:lnTo>
                    <a:pt x="64305" y="26477"/>
                  </a:lnTo>
                  <a:lnTo>
                    <a:pt x="64123" y="25883"/>
                  </a:lnTo>
                  <a:lnTo>
                    <a:pt x="63933" y="25289"/>
                  </a:lnTo>
                  <a:lnTo>
                    <a:pt x="63744" y="24702"/>
                  </a:lnTo>
                  <a:lnTo>
                    <a:pt x="63546" y="24115"/>
                  </a:lnTo>
                  <a:lnTo>
                    <a:pt x="63349" y="23534"/>
                  </a:lnTo>
                  <a:lnTo>
                    <a:pt x="63143" y="22953"/>
                  </a:lnTo>
                  <a:lnTo>
                    <a:pt x="62930" y="22373"/>
                  </a:lnTo>
                  <a:lnTo>
                    <a:pt x="62716" y="21799"/>
                  </a:lnTo>
                  <a:lnTo>
                    <a:pt x="62487" y="21231"/>
                  </a:lnTo>
                  <a:lnTo>
                    <a:pt x="62266" y="20664"/>
                  </a:lnTo>
                  <a:lnTo>
                    <a:pt x="62029" y="20097"/>
                  </a:lnTo>
                  <a:lnTo>
                    <a:pt x="61792" y="19543"/>
                  </a:lnTo>
                  <a:lnTo>
                    <a:pt x="61547" y="18982"/>
                  </a:lnTo>
                  <a:lnTo>
                    <a:pt x="61302" y="18435"/>
                  </a:lnTo>
                  <a:lnTo>
                    <a:pt x="61049" y="17888"/>
                  </a:lnTo>
                  <a:lnTo>
                    <a:pt x="60788" y="17340"/>
                  </a:lnTo>
                  <a:lnTo>
                    <a:pt x="60520" y="16806"/>
                  </a:lnTo>
                  <a:lnTo>
                    <a:pt x="60243" y="16273"/>
                  </a:lnTo>
                  <a:lnTo>
                    <a:pt x="59967" y="15745"/>
                  </a:lnTo>
                  <a:lnTo>
                    <a:pt x="59682" y="15225"/>
                  </a:lnTo>
                  <a:lnTo>
                    <a:pt x="59390" y="14711"/>
                  </a:lnTo>
                  <a:lnTo>
                    <a:pt x="59097" y="14197"/>
                  </a:lnTo>
                  <a:lnTo>
                    <a:pt x="58797" y="13690"/>
                  </a:lnTo>
                  <a:lnTo>
                    <a:pt x="58481" y="13196"/>
                  </a:lnTo>
                  <a:lnTo>
                    <a:pt x="58165" y="12702"/>
                  </a:lnTo>
                  <a:lnTo>
                    <a:pt x="57849" y="12215"/>
                  </a:lnTo>
                  <a:lnTo>
                    <a:pt x="57517" y="11734"/>
                  </a:lnTo>
                  <a:lnTo>
                    <a:pt x="57185" y="11267"/>
                  </a:lnTo>
                  <a:lnTo>
                    <a:pt x="56838" y="10800"/>
                  </a:lnTo>
                  <a:lnTo>
                    <a:pt x="56490" y="10339"/>
                  </a:lnTo>
                  <a:lnTo>
                    <a:pt x="56134" y="9892"/>
                  </a:lnTo>
                  <a:lnTo>
                    <a:pt x="55771" y="9445"/>
                  </a:lnTo>
                  <a:lnTo>
                    <a:pt x="55399" y="9011"/>
                  </a:lnTo>
                  <a:lnTo>
                    <a:pt x="55020" y="8584"/>
                  </a:lnTo>
                  <a:lnTo>
                    <a:pt x="54641" y="8163"/>
                  </a:lnTo>
                  <a:lnTo>
                    <a:pt x="54246" y="7756"/>
                  </a:lnTo>
                  <a:lnTo>
                    <a:pt x="53851" y="7349"/>
                  </a:lnTo>
                  <a:lnTo>
                    <a:pt x="53440" y="6955"/>
                  </a:lnTo>
                  <a:lnTo>
                    <a:pt x="53029" y="6568"/>
                  </a:lnTo>
                  <a:lnTo>
                    <a:pt x="52610" y="6194"/>
                  </a:lnTo>
                  <a:lnTo>
                    <a:pt x="52176" y="5827"/>
                  </a:lnTo>
                  <a:lnTo>
                    <a:pt x="51741" y="5474"/>
                  </a:lnTo>
                  <a:lnTo>
                    <a:pt x="51298" y="5120"/>
                  </a:lnTo>
                  <a:lnTo>
                    <a:pt x="50840" y="4786"/>
                  </a:lnTo>
                  <a:lnTo>
                    <a:pt x="50382" y="4452"/>
                  </a:lnTo>
                  <a:lnTo>
                    <a:pt x="49916" y="4139"/>
                  </a:lnTo>
                  <a:lnTo>
                    <a:pt x="49434" y="3832"/>
                  </a:lnTo>
                  <a:lnTo>
                    <a:pt x="48952" y="3531"/>
                  </a:lnTo>
                  <a:lnTo>
                    <a:pt x="48462" y="3244"/>
                  </a:lnTo>
                  <a:lnTo>
                    <a:pt x="47956" y="2971"/>
                  </a:lnTo>
                  <a:lnTo>
                    <a:pt x="47442" y="2704"/>
                  </a:lnTo>
                  <a:lnTo>
                    <a:pt x="46929" y="2450"/>
                  </a:lnTo>
                  <a:lnTo>
                    <a:pt x="46399" y="2210"/>
                  </a:lnTo>
                  <a:lnTo>
                    <a:pt x="45862" y="1976"/>
                  </a:lnTo>
                  <a:lnTo>
                    <a:pt x="45317" y="1756"/>
                  </a:lnTo>
                  <a:lnTo>
                    <a:pt x="44764" y="1549"/>
                  </a:lnTo>
                  <a:lnTo>
                    <a:pt x="44203" y="1356"/>
                  </a:lnTo>
                  <a:lnTo>
                    <a:pt x="43634" y="1175"/>
                  </a:lnTo>
                  <a:lnTo>
                    <a:pt x="43049" y="1002"/>
                  </a:lnTo>
                  <a:lnTo>
                    <a:pt x="42464" y="842"/>
                  </a:lnTo>
                  <a:lnTo>
                    <a:pt x="41864" y="702"/>
                  </a:lnTo>
                  <a:lnTo>
                    <a:pt x="41255" y="568"/>
                  </a:lnTo>
                  <a:lnTo>
                    <a:pt x="40639" y="448"/>
                  </a:lnTo>
                  <a:lnTo>
                    <a:pt x="40015" y="341"/>
                  </a:lnTo>
                  <a:lnTo>
                    <a:pt x="39375" y="254"/>
                  </a:lnTo>
                  <a:lnTo>
                    <a:pt x="38727" y="174"/>
                  </a:lnTo>
                  <a:lnTo>
                    <a:pt x="38079" y="114"/>
                  </a:lnTo>
                  <a:lnTo>
                    <a:pt x="37407" y="61"/>
                  </a:lnTo>
                  <a:lnTo>
                    <a:pt x="36736" y="27"/>
                  </a:lnTo>
                  <a:lnTo>
                    <a:pt x="36048" y="7"/>
                  </a:lnTo>
                  <a:lnTo>
                    <a:pt x="3535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-3647050" y="-4715150"/>
              <a:ext cx="953975" cy="133000"/>
            </a:xfrm>
            <a:custGeom>
              <a:avLst/>
              <a:gdLst/>
              <a:ahLst/>
              <a:cxnLst/>
              <a:rect l="l" t="t" r="r" b="b"/>
              <a:pathLst>
                <a:path w="38159" h="5320" extrusionOk="0">
                  <a:moveTo>
                    <a:pt x="10613" y="1"/>
                  </a:moveTo>
                  <a:lnTo>
                    <a:pt x="9744" y="7"/>
                  </a:lnTo>
                  <a:lnTo>
                    <a:pt x="8874" y="21"/>
                  </a:lnTo>
                  <a:lnTo>
                    <a:pt x="8013" y="54"/>
                  </a:lnTo>
                  <a:lnTo>
                    <a:pt x="7160" y="101"/>
                  </a:lnTo>
                  <a:lnTo>
                    <a:pt x="6733" y="127"/>
                  </a:lnTo>
                  <a:lnTo>
                    <a:pt x="6306" y="161"/>
                  </a:lnTo>
                  <a:lnTo>
                    <a:pt x="5848" y="201"/>
                  </a:lnTo>
                  <a:lnTo>
                    <a:pt x="5414" y="241"/>
                  </a:lnTo>
                  <a:lnTo>
                    <a:pt x="5003" y="288"/>
                  </a:lnTo>
                  <a:lnTo>
                    <a:pt x="4615" y="334"/>
                  </a:lnTo>
                  <a:lnTo>
                    <a:pt x="4244" y="388"/>
                  </a:lnTo>
                  <a:lnTo>
                    <a:pt x="3896" y="448"/>
                  </a:lnTo>
                  <a:lnTo>
                    <a:pt x="3572" y="508"/>
                  </a:lnTo>
                  <a:lnTo>
                    <a:pt x="3264" y="581"/>
                  </a:lnTo>
                  <a:lnTo>
                    <a:pt x="2972" y="655"/>
                  </a:lnTo>
                  <a:lnTo>
                    <a:pt x="2703" y="741"/>
                  </a:lnTo>
                  <a:lnTo>
                    <a:pt x="2450" y="828"/>
                  </a:lnTo>
                  <a:lnTo>
                    <a:pt x="2213" y="928"/>
                  </a:lnTo>
                  <a:lnTo>
                    <a:pt x="1992" y="1035"/>
                  </a:lnTo>
                  <a:lnTo>
                    <a:pt x="1787" y="1155"/>
                  </a:lnTo>
                  <a:lnTo>
                    <a:pt x="1597" y="1282"/>
                  </a:lnTo>
                  <a:lnTo>
                    <a:pt x="1423" y="1416"/>
                  </a:lnTo>
                  <a:lnTo>
                    <a:pt x="1257" y="1562"/>
                  </a:lnTo>
                  <a:lnTo>
                    <a:pt x="1115" y="1716"/>
                  </a:lnTo>
                  <a:lnTo>
                    <a:pt x="973" y="1883"/>
                  </a:lnTo>
                  <a:lnTo>
                    <a:pt x="846" y="2063"/>
                  </a:lnTo>
                  <a:lnTo>
                    <a:pt x="736" y="2256"/>
                  </a:lnTo>
                  <a:lnTo>
                    <a:pt x="633" y="2463"/>
                  </a:lnTo>
                  <a:lnTo>
                    <a:pt x="538" y="2684"/>
                  </a:lnTo>
                  <a:lnTo>
                    <a:pt x="451" y="2911"/>
                  </a:lnTo>
                  <a:lnTo>
                    <a:pt x="372" y="3157"/>
                  </a:lnTo>
                  <a:lnTo>
                    <a:pt x="301" y="3418"/>
                  </a:lnTo>
                  <a:lnTo>
                    <a:pt x="238" y="3698"/>
                  </a:lnTo>
                  <a:lnTo>
                    <a:pt x="183" y="3985"/>
                  </a:lnTo>
                  <a:lnTo>
                    <a:pt x="135" y="4292"/>
                  </a:lnTo>
                  <a:lnTo>
                    <a:pt x="88" y="4619"/>
                  </a:lnTo>
                  <a:lnTo>
                    <a:pt x="40" y="4960"/>
                  </a:lnTo>
                  <a:lnTo>
                    <a:pt x="1" y="5320"/>
                  </a:lnTo>
                  <a:lnTo>
                    <a:pt x="2988" y="5287"/>
                  </a:lnTo>
                  <a:lnTo>
                    <a:pt x="5975" y="5260"/>
                  </a:lnTo>
                  <a:lnTo>
                    <a:pt x="8961" y="5233"/>
                  </a:lnTo>
                  <a:lnTo>
                    <a:pt x="11948" y="5213"/>
                  </a:lnTo>
                  <a:lnTo>
                    <a:pt x="14927" y="5200"/>
                  </a:lnTo>
                  <a:lnTo>
                    <a:pt x="17906" y="5193"/>
                  </a:lnTo>
                  <a:lnTo>
                    <a:pt x="20885" y="5200"/>
                  </a:lnTo>
                  <a:lnTo>
                    <a:pt x="23856" y="5206"/>
                  </a:lnTo>
                  <a:lnTo>
                    <a:pt x="25626" y="5206"/>
                  </a:lnTo>
                  <a:lnTo>
                    <a:pt x="27396" y="5213"/>
                  </a:lnTo>
                  <a:lnTo>
                    <a:pt x="30928" y="5240"/>
                  </a:lnTo>
                  <a:lnTo>
                    <a:pt x="34460" y="5280"/>
                  </a:lnTo>
                  <a:lnTo>
                    <a:pt x="38000" y="5320"/>
                  </a:lnTo>
                  <a:lnTo>
                    <a:pt x="38071" y="4539"/>
                  </a:lnTo>
                  <a:lnTo>
                    <a:pt x="38127" y="3838"/>
                  </a:lnTo>
                  <a:lnTo>
                    <a:pt x="38150" y="3518"/>
                  </a:lnTo>
                  <a:lnTo>
                    <a:pt x="38158" y="3218"/>
                  </a:lnTo>
                  <a:lnTo>
                    <a:pt x="38158" y="2937"/>
                  </a:lnTo>
                  <a:lnTo>
                    <a:pt x="38150" y="2670"/>
                  </a:lnTo>
                  <a:lnTo>
                    <a:pt x="38134" y="2417"/>
                  </a:lnTo>
                  <a:lnTo>
                    <a:pt x="38103" y="2183"/>
                  </a:lnTo>
                  <a:lnTo>
                    <a:pt x="38063" y="1969"/>
                  </a:lnTo>
                  <a:lnTo>
                    <a:pt x="38008" y="1763"/>
                  </a:lnTo>
                  <a:lnTo>
                    <a:pt x="37968" y="1669"/>
                  </a:lnTo>
                  <a:lnTo>
                    <a:pt x="37937" y="1576"/>
                  </a:lnTo>
                  <a:lnTo>
                    <a:pt x="37897" y="1489"/>
                  </a:lnTo>
                  <a:lnTo>
                    <a:pt x="37850" y="1402"/>
                  </a:lnTo>
                  <a:lnTo>
                    <a:pt x="37803" y="1322"/>
                  </a:lnTo>
                  <a:lnTo>
                    <a:pt x="37747" y="1242"/>
                  </a:lnTo>
                  <a:lnTo>
                    <a:pt x="37684" y="1169"/>
                  </a:lnTo>
                  <a:lnTo>
                    <a:pt x="37621" y="1102"/>
                  </a:lnTo>
                  <a:lnTo>
                    <a:pt x="37558" y="1028"/>
                  </a:lnTo>
                  <a:lnTo>
                    <a:pt x="37486" y="968"/>
                  </a:lnTo>
                  <a:lnTo>
                    <a:pt x="37407" y="902"/>
                  </a:lnTo>
                  <a:lnTo>
                    <a:pt x="37328" y="848"/>
                  </a:lnTo>
                  <a:lnTo>
                    <a:pt x="37242" y="788"/>
                  </a:lnTo>
                  <a:lnTo>
                    <a:pt x="37147" y="735"/>
                  </a:lnTo>
                  <a:lnTo>
                    <a:pt x="37044" y="688"/>
                  </a:lnTo>
                  <a:lnTo>
                    <a:pt x="36941" y="641"/>
                  </a:lnTo>
                  <a:lnTo>
                    <a:pt x="36839" y="595"/>
                  </a:lnTo>
                  <a:lnTo>
                    <a:pt x="36720" y="555"/>
                  </a:lnTo>
                  <a:lnTo>
                    <a:pt x="36601" y="514"/>
                  </a:lnTo>
                  <a:lnTo>
                    <a:pt x="36475" y="474"/>
                  </a:lnTo>
                  <a:lnTo>
                    <a:pt x="36199" y="408"/>
                  </a:lnTo>
                  <a:lnTo>
                    <a:pt x="35906" y="354"/>
                  </a:lnTo>
                  <a:lnTo>
                    <a:pt x="35582" y="301"/>
                  </a:lnTo>
                  <a:lnTo>
                    <a:pt x="35227" y="261"/>
                  </a:lnTo>
                  <a:lnTo>
                    <a:pt x="34847" y="227"/>
                  </a:lnTo>
                  <a:lnTo>
                    <a:pt x="34436" y="201"/>
                  </a:lnTo>
                  <a:lnTo>
                    <a:pt x="34002" y="181"/>
                  </a:lnTo>
                  <a:lnTo>
                    <a:pt x="33528" y="167"/>
                  </a:lnTo>
                  <a:lnTo>
                    <a:pt x="33022" y="161"/>
                  </a:lnTo>
                  <a:lnTo>
                    <a:pt x="19313" y="161"/>
                  </a:lnTo>
                  <a:lnTo>
                    <a:pt x="18459" y="147"/>
                  </a:lnTo>
                  <a:lnTo>
                    <a:pt x="17598" y="134"/>
                  </a:lnTo>
                  <a:lnTo>
                    <a:pt x="16729" y="114"/>
                  </a:lnTo>
                  <a:lnTo>
                    <a:pt x="14982" y="67"/>
                  </a:lnTo>
                  <a:lnTo>
                    <a:pt x="13236" y="27"/>
                  </a:lnTo>
                  <a:lnTo>
                    <a:pt x="12359" y="14"/>
                  </a:lnTo>
                  <a:lnTo>
                    <a:pt x="1149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-3566050" y="-5390400"/>
              <a:ext cx="816875" cy="617050"/>
            </a:xfrm>
            <a:custGeom>
              <a:avLst/>
              <a:gdLst/>
              <a:ahLst/>
              <a:cxnLst/>
              <a:rect l="l" t="t" r="r" b="b"/>
              <a:pathLst>
                <a:path w="32675" h="24682" extrusionOk="0">
                  <a:moveTo>
                    <a:pt x="17598" y="0"/>
                  </a:moveTo>
                  <a:lnTo>
                    <a:pt x="17084" y="7"/>
                  </a:lnTo>
                  <a:lnTo>
                    <a:pt x="16563" y="33"/>
                  </a:lnTo>
                  <a:lnTo>
                    <a:pt x="16025" y="67"/>
                  </a:lnTo>
                  <a:lnTo>
                    <a:pt x="15472" y="114"/>
                  </a:lnTo>
                  <a:lnTo>
                    <a:pt x="14911" y="180"/>
                  </a:lnTo>
                  <a:lnTo>
                    <a:pt x="14579" y="227"/>
                  </a:lnTo>
                  <a:lnTo>
                    <a:pt x="14263" y="274"/>
                  </a:lnTo>
                  <a:lnTo>
                    <a:pt x="13939" y="320"/>
                  </a:lnTo>
                  <a:lnTo>
                    <a:pt x="13631" y="380"/>
                  </a:lnTo>
                  <a:lnTo>
                    <a:pt x="13323" y="434"/>
                  </a:lnTo>
                  <a:lnTo>
                    <a:pt x="13015" y="501"/>
                  </a:lnTo>
                  <a:lnTo>
                    <a:pt x="12714" y="567"/>
                  </a:lnTo>
                  <a:lnTo>
                    <a:pt x="12422" y="634"/>
                  </a:lnTo>
                  <a:lnTo>
                    <a:pt x="12130" y="708"/>
                  </a:lnTo>
                  <a:lnTo>
                    <a:pt x="11845" y="788"/>
                  </a:lnTo>
                  <a:lnTo>
                    <a:pt x="11561" y="868"/>
                  </a:lnTo>
                  <a:lnTo>
                    <a:pt x="11284" y="954"/>
                  </a:lnTo>
                  <a:lnTo>
                    <a:pt x="11008" y="1041"/>
                  </a:lnTo>
                  <a:lnTo>
                    <a:pt x="10739" y="1128"/>
                  </a:lnTo>
                  <a:lnTo>
                    <a:pt x="10478" y="1228"/>
                  </a:lnTo>
                  <a:lnTo>
                    <a:pt x="10217" y="1322"/>
                  </a:lnTo>
                  <a:lnTo>
                    <a:pt x="9957" y="1428"/>
                  </a:lnTo>
                  <a:lnTo>
                    <a:pt x="9704" y="1528"/>
                  </a:lnTo>
                  <a:lnTo>
                    <a:pt x="9459" y="1642"/>
                  </a:lnTo>
                  <a:lnTo>
                    <a:pt x="9214" y="1749"/>
                  </a:lnTo>
                  <a:lnTo>
                    <a:pt x="8969" y="1862"/>
                  </a:lnTo>
                  <a:lnTo>
                    <a:pt x="8732" y="1982"/>
                  </a:lnTo>
                  <a:lnTo>
                    <a:pt x="8503" y="2102"/>
                  </a:lnTo>
                  <a:lnTo>
                    <a:pt x="8274" y="2229"/>
                  </a:lnTo>
                  <a:lnTo>
                    <a:pt x="8045" y="2356"/>
                  </a:lnTo>
                  <a:lnTo>
                    <a:pt x="7823" y="2483"/>
                  </a:lnTo>
                  <a:lnTo>
                    <a:pt x="7610" y="2616"/>
                  </a:lnTo>
                  <a:lnTo>
                    <a:pt x="7397" y="2757"/>
                  </a:lnTo>
                  <a:lnTo>
                    <a:pt x="7183" y="2890"/>
                  </a:lnTo>
                  <a:lnTo>
                    <a:pt x="6978" y="3037"/>
                  </a:lnTo>
                  <a:lnTo>
                    <a:pt x="6772" y="3177"/>
                  </a:lnTo>
                  <a:lnTo>
                    <a:pt x="6575" y="3324"/>
                  </a:lnTo>
                  <a:lnTo>
                    <a:pt x="6377" y="3477"/>
                  </a:lnTo>
                  <a:lnTo>
                    <a:pt x="6188" y="3631"/>
                  </a:lnTo>
                  <a:lnTo>
                    <a:pt x="5816" y="3945"/>
                  </a:lnTo>
                  <a:lnTo>
                    <a:pt x="5461" y="4265"/>
                  </a:lnTo>
                  <a:lnTo>
                    <a:pt x="5113" y="4599"/>
                  </a:lnTo>
                  <a:lnTo>
                    <a:pt x="4781" y="4939"/>
                  </a:lnTo>
                  <a:lnTo>
                    <a:pt x="4465" y="5293"/>
                  </a:lnTo>
                  <a:lnTo>
                    <a:pt x="4165" y="5653"/>
                  </a:lnTo>
                  <a:lnTo>
                    <a:pt x="3872" y="6020"/>
                  </a:lnTo>
                  <a:lnTo>
                    <a:pt x="3596" y="6401"/>
                  </a:lnTo>
                  <a:lnTo>
                    <a:pt x="3327" y="6788"/>
                  </a:lnTo>
                  <a:lnTo>
                    <a:pt x="3074" y="7182"/>
                  </a:lnTo>
                  <a:lnTo>
                    <a:pt x="2829" y="7582"/>
                  </a:lnTo>
                  <a:lnTo>
                    <a:pt x="2600" y="7989"/>
                  </a:lnTo>
                  <a:lnTo>
                    <a:pt x="2379" y="8403"/>
                  </a:lnTo>
                  <a:lnTo>
                    <a:pt x="2174" y="8823"/>
                  </a:lnTo>
                  <a:lnTo>
                    <a:pt x="1984" y="9251"/>
                  </a:lnTo>
                  <a:lnTo>
                    <a:pt x="1794" y="9678"/>
                  </a:lnTo>
                  <a:lnTo>
                    <a:pt x="1620" y="10118"/>
                  </a:lnTo>
                  <a:lnTo>
                    <a:pt x="1455" y="10559"/>
                  </a:lnTo>
                  <a:lnTo>
                    <a:pt x="1304" y="11006"/>
                  </a:lnTo>
                  <a:lnTo>
                    <a:pt x="1162" y="11460"/>
                  </a:lnTo>
                  <a:lnTo>
                    <a:pt x="1028" y="11914"/>
                  </a:lnTo>
                  <a:lnTo>
                    <a:pt x="901" y="12374"/>
                  </a:lnTo>
                  <a:lnTo>
                    <a:pt x="783" y="12841"/>
                  </a:lnTo>
                  <a:lnTo>
                    <a:pt x="680" y="13308"/>
                  </a:lnTo>
                  <a:lnTo>
                    <a:pt x="577" y="13776"/>
                  </a:lnTo>
                  <a:lnTo>
                    <a:pt x="490" y="14249"/>
                  </a:lnTo>
                  <a:lnTo>
                    <a:pt x="411" y="14723"/>
                  </a:lnTo>
                  <a:lnTo>
                    <a:pt x="340" y="15197"/>
                  </a:lnTo>
                  <a:lnTo>
                    <a:pt x="269" y="15671"/>
                  </a:lnTo>
                  <a:lnTo>
                    <a:pt x="214" y="16152"/>
                  </a:lnTo>
                  <a:lnTo>
                    <a:pt x="167" y="16632"/>
                  </a:lnTo>
                  <a:lnTo>
                    <a:pt x="119" y="17113"/>
                  </a:lnTo>
                  <a:lnTo>
                    <a:pt x="88" y="17593"/>
                  </a:lnTo>
                  <a:lnTo>
                    <a:pt x="56" y="18074"/>
                  </a:lnTo>
                  <a:lnTo>
                    <a:pt x="32" y="18554"/>
                  </a:lnTo>
                  <a:lnTo>
                    <a:pt x="16" y="19028"/>
                  </a:lnTo>
                  <a:lnTo>
                    <a:pt x="8" y="19509"/>
                  </a:lnTo>
                  <a:lnTo>
                    <a:pt x="1" y="19983"/>
                  </a:lnTo>
                  <a:lnTo>
                    <a:pt x="1" y="20463"/>
                  </a:lnTo>
                  <a:lnTo>
                    <a:pt x="8" y="20930"/>
                  </a:lnTo>
                  <a:lnTo>
                    <a:pt x="16" y="21404"/>
                  </a:lnTo>
                  <a:lnTo>
                    <a:pt x="48" y="22339"/>
                  </a:lnTo>
                  <a:lnTo>
                    <a:pt x="103" y="23260"/>
                  </a:lnTo>
                  <a:lnTo>
                    <a:pt x="174" y="24161"/>
                  </a:lnTo>
                  <a:lnTo>
                    <a:pt x="167" y="24247"/>
                  </a:lnTo>
                  <a:lnTo>
                    <a:pt x="151" y="24328"/>
                  </a:lnTo>
                  <a:lnTo>
                    <a:pt x="135" y="24401"/>
                  </a:lnTo>
                  <a:lnTo>
                    <a:pt x="103" y="24461"/>
                  </a:lnTo>
                  <a:lnTo>
                    <a:pt x="641" y="24434"/>
                  </a:lnTo>
                  <a:lnTo>
                    <a:pt x="1186" y="24414"/>
                  </a:lnTo>
                  <a:lnTo>
                    <a:pt x="1731" y="24394"/>
                  </a:lnTo>
                  <a:lnTo>
                    <a:pt x="2276" y="24388"/>
                  </a:lnTo>
                  <a:lnTo>
                    <a:pt x="3383" y="24388"/>
                  </a:lnTo>
                  <a:lnTo>
                    <a:pt x="3936" y="24394"/>
                  </a:lnTo>
                  <a:lnTo>
                    <a:pt x="4497" y="24408"/>
                  </a:lnTo>
                  <a:lnTo>
                    <a:pt x="5611" y="24441"/>
                  </a:lnTo>
                  <a:lnTo>
                    <a:pt x="6725" y="24481"/>
                  </a:lnTo>
                  <a:lnTo>
                    <a:pt x="7831" y="24534"/>
                  </a:lnTo>
                  <a:lnTo>
                    <a:pt x="8937" y="24588"/>
                  </a:lnTo>
                  <a:lnTo>
                    <a:pt x="8898" y="24094"/>
                  </a:lnTo>
                  <a:lnTo>
                    <a:pt x="8858" y="23600"/>
                  </a:lnTo>
                  <a:lnTo>
                    <a:pt x="8819" y="23113"/>
                  </a:lnTo>
                  <a:lnTo>
                    <a:pt x="8764" y="22632"/>
                  </a:lnTo>
                  <a:lnTo>
                    <a:pt x="8700" y="22145"/>
                  </a:lnTo>
                  <a:lnTo>
                    <a:pt x="8637" y="21665"/>
                  </a:lnTo>
                  <a:lnTo>
                    <a:pt x="8566" y="21191"/>
                  </a:lnTo>
                  <a:lnTo>
                    <a:pt x="8495" y="20710"/>
                  </a:lnTo>
                  <a:lnTo>
                    <a:pt x="8408" y="20236"/>
                  </a:lnTo>
                  <a:lnTo>
                    <a:pt x="8321" y="19769"/>
                  </a:lnTo>
                  <a:lnTo>
                    <a:pt x="8139" y="18821"/>
                  </a:lnTo>
                  <a:lnTo>
                    <a:pt x="7934" y="17887"/>
                  </a:lnTo>
                  <a:lnTo>
                    <a:pt x="7721" y="16946"/>
                  </a:lnTo>
                  <a:lnTo>
                    <a:pt x="7642" y="17026"/>
                  </a:lnTo>
                  <a:lnTo>
                    <a:pt x="7578" y="17106"/>
                  </a:lnTo>
                  <a:lnTo>
                    <a:pt x="7515" y="17193"/>
                  </a:lnTo>
                  <a:lnTo>
                    <a:pt x="7468" y="17280"/>
                  </a:lnTo>
                  <a:lnTo>
                    <a:pt x="7428" y="17373"/>
                  </a:lnTo>
                  <a:lnTo>
                    <a:pt x="7397" y="17466"/>
                  </a:lnTo>
                  <a:lnTo>
                    <a:pt x="7389" y="17560"/>
                  </a:lnTo>
                  <a:lnTo>
                    <a:pt x="7389" y="17660"/>
                  </a:lnTo>
                  <a:lnTo>
                    <a:pt x="7389" y="17727"/>
                  </a:lnTo>
                  <a:lnTo>
                    <a:pt x="7381" y="17787"/>
                  </a:lnTo>
                  <a:lnTo>
                    <a:pt x="7373" y="17847"/>
                  </a:lnTo>
                  <a:lnTo>
                    <a:pt x="7349" y="17900"/>
                  </a:lnTo>
                  <a:lnTo>
                    <a:pt x="7325" y="17954"/>
                  </a:lnTo>
                  <a:lnTo>
                    <a:pt x="7294" y="18007"/>
                  </a:lnTo>
                  <a:lnTo>
                    <a:pt x="7254" y="18054"/>
                  </a:lnTo>
                  <a:lnTo>
                    <a:pt x="7207" y="18094"/>
                  </a:lnTo>
                  <a:lnTo>
                    <a:pt x="7160" y="18134"/>
                  </a:lnTo>
                  <a:lnTo>
                    <a:pt x="7104" y="18167"/>
                  </a:lnTo>
                  <a:lnTo>
                    <a:pt x="7049" y="18194"/>
                  </a:lnTo>
                  <a:lnTo>
                    <a:pt x="6994" y="18221"/>
                  </a:lnTo>
                  <a:lnTo>
                    <a:pt x="6930" y="18247"/>
                  </a:lnTo>
                  <a:lnTo>
                    <a:pt x="6859" y="18267"/>
                  </a:lnTo>
                  <a:lnTo>
                    <a:pt x="6796" y="18281"/>
                  </a:lnTo>
                  <a:lnTo>
                    <a:pt x="6725" y="18287"/>
                  </a:lnTo>
                  <a:lnTo>
                    <a:pt x="6662" y="18294"/>
                  </a:lnTo>
                  <a:lnTo>
                    <a:pt x="6591" y="18301"/>
                  </a:lnTo>
                  <a:lnTo>
                    <a:pt x="6519" y="18294"/>
                  </a:lnTo>
                  <a:lnTo>
                    <a:pt x="6456" y="18287"/>
                  </a:lnTo>
                  <a:lnTo>
                    <a:pt x="6385" y="18281"/>
                  </a:lnTo>
                  <a:lnTo>
                    <a:pt x="6322" y="18261"/>
                  </a:lnTo>
                  <a:lnTo>
                    <a:pt x="6259" y="18241"/>
                  </a:lnTo>
                  <a:lnTo>
                    <a:pt x="6203" y="18214"/>
                  </a:lnTo>
                  <a:lnTo>
                    <a:pt x="6148" y="18187"/>
                  </a:lnTo>
                  <a:lnTo>
                    <a:pt x="6093" y="18154"/>
                  </a:lnTo>
                  <a:lnTo>
                    <a:pt x="6053" y="18114"/>
                  </a:lnTo>
                  <a:lnTo>
                    <a:pt x="6006" y="18067"/>
                  </a:lnTo>
                  <a:lnTo>
                    <a:pt x="5974" y="18020"/>
                  </a:lnTo>
                  <a:lnTo>
                    <a:pt x="5943" y="17967"/>
                  </a:lnTo>
                  <a:lnTo>
                    <a:pt x="5919" y="17907"/>
                  </a:lnTo>
                  <a:lnTo>
                    <a:pt x="5903" y="17847"/>
                  </a:lnTo>
                  <a:lnTo>
                    <a:pt x="5856" y="17580"/>
                  </a:lnTo>
                  <a:lnTo>
                    <a:pt x="5832" y="17333"/>
                  </a:lnTo>
                  <a:lnTo>
                    <a:pt x="5832" y="17086"/>
                  </a:lnTo>
                  <a:lnTo>
                    <a:pt x="5840" y="16852"/>
                  </a:lnTo>
                  <a:lnTo>
                    <a:pt x="5872" y="16632"/>
                  </a:lnTo>
                  <a:lnTo>
                    <a:pt x="5919" y="16412"/>
                  </a:lnTo>
                  <a:lnTo>
                    <a:pt x="5982" y="16205"/>
                  </a:lnTo>
                  <a:lnTo>
                    <a:pt x="6069" y="16005"/>
                  </a:lnTo>
                  <a:lnTo>
                    <a:pt x="6164" y="15818"/>
                  </a:lnTo>
                  <a:lnTo>
                    <a:pt x="6275" y="15638"/>
                  </a:lnTo>
                  <a:lnTo>
                    <a:pt x="6393" y="15458"/>
                  </a:lnTo>
                  <a:lnTo>
                    <a:pt x="6535" y="15297"/>
                  </a:lnTo>
                  <a:lnTo>
                    <a:pt x="6685" y="15137"/>
                  </a:lnTo>
                  <a:lnTo>
                    <a:pt x="6851" y="14984"/>
                  </a:lnTo>
                  <a:lnTo>
                    <a:pt x="7025" y="14843"/>
                  </a:lnTo>
                  <a:lnTo>
                    <a:pt x="7207" y="14703"/>
                  </a:lnTo>
                  <a:lnTo>
                    <a:pt x="6843" y="13302"/>
                  </a:lnTo>
                  <a:lnTo>
                    <a:pt x="6670" y="12594"/>
                  </a:lnTo>
                  <a:lnTo>
                    <a:pt x="6504" y="11880"/>
                  </a:lnTo>
                  <a:lnTo>
                    <a:pt x="6480" y="11787"/>
                  </a:lnTo>
                  <a:lnTo>
                    <a:pt x="6472" y="11693"/>
                  </a:lnTo>
                  <a:lnTo>
                    <a:pt x="6480" y="11607"/>
                  </a:lnTo>
                  <a:lnTo>
                    <a:pt x="6488" y="11520"/>
                  </a:lnTo>
                  <a:lnTo>
                    <a:pt x="6512" y="11433"/>
                  </a:lnTo>
                  <a:lnTo>
                    <a:pt x="6543" y="11353"/>
                  </a:lnTo>
                  <a:lnTo>
                    <a:pt x="6583" y="11273"/>
                  </a:lnTo>
                  <a:lnTo>
                    <a:pt x="6630" y="11193"/>
                  </a:lnTo>
                  <a:lnTo>
                    <a:pt x="6685" y="11119"/>
                  </a:lnTo>
                  <a:lnTo>
                    <a:pt x="6749" y="11053"/>
                  </a:lnTo>
                  <a:lnTo>
                    <a:pt x="6820" y="10992"/>
                  </a:lnTo>
                  <a:lnTo>
                    <a:pt x="6891" y="10932"/>
                  </a:lnTo>
                  <a:lnTo>
                    <a:pt x="6970" y="10879"/>
                  </a:lnTo>
                  <a:lnTo>
                    <a:pt x="7049" y="10826"/>
                  </a:lnTo>
                  <a:lnTo>
                    <a:pt x="7136" y="10786"/>
                  </a:lnTo>
                  <a:lnTo>
                    <a:pt x="7223" y="10746"/>
                  </a:lnTo>
                  <a:lnTo>
                    <a:pt x="7318" y="10712"/>
                  </a:lnTo>
                  <a:lnTo>
                    <a:pt x="7412" y="10685"/>
                  </a:lnTo>
                  <a:lnTo>
                    <a:pt x="7507" y="10672"/>
                  </a:lnTo>
                  <a:lnTo>
                    <a:pt x="7602" y="10659"/>
                  </a:lnTo>
                  <a:lnTo>
                    <a:pt x="7697" y="10652"/>
                  </a:lnTo>
                  <a:lnTo>
                    <a:pt x="7792" y="10652"/>
                  </a:lnTo>
                  <a:lnTo>
                    <a:pt x="7886" y="10665"/>
                  </a:lnTo>
                  <a:lnTo>
                    <a:pt x="7973" y="10685"/>
                  </a:lnTo>
                  <a:lnTo>
                    <a:pt x="8068" y="10712"/>
                  </a:lnTo>
                  <a:lnTo>
                    <a:pt x="8155" y="10746"/>
                  </a:lnTo>
                  <a:lnTo>
                    <a:pt x="8234" y="10786"/>
                  </a:lnTo>
                  <a:lnTo>
                    <a:pt x="8313" y="10839"/>
                  </a:lnTo>
                  <a:lnTo>
                    <a:pt x="8392" y="10906"/>
                  </a:lnTo>
                  <a:lnTo>
                    <a:pt x="8455" y="10979"/>
                  </a:lnTo>
                  <a:lnTo>
                    <a:pt x="8519" y="11059"/>
                  </a:lnTo>
                  <a:lnTo>
                    <a:pt x="8582" y="11153"/>
                  </a:lnTo>
                  <a:lnTo>
                    <a:pt x="8740" y="11446"/>
                  </a:lnTo>
                  <a:lnTo>
                    <a:pt x="8898" y="11753"/>
                  </a:lnTo>
                  <a:lnTo>
                    <a:pt x="9040" y="12060"/>
                  </a:lnTo>
                  <a:lnTo>
                    <a:pt x="9182" y="12367"/>
                  </a:lnTo>
                  <a:lnTo>
                    <a:pt x="9317" y="12688"/>
                  </a:lnTo>
                  <a:lnTo>
                    <a:pt x="9443" y="13008"/>
                  </a:lnTo>
                  <a:lnTo>
                    <a:pt x="9570" y="13328"/>
                  </a:lnTo>
                  <a:lnTo>
                    <a:pt x="9688" y="13655"/>
                  </a:lnTo>
                  <a:lnTo>
                    <a:pt x="9988" y="13575"/>
                  </a:lnTo>
                  <a:lnTo>
                    <a:pt x="10296" y="13502"/>
                  </a:lnTo>
                  <a:lnTo>
                    <a:pt x="10613" y="13442"/>
                  </a:lnTo>
                  <a:lnTo>
                    <a:pt x="10929" y="13395"/>
                  </a:lnTo>
                  <a:lnTo>
                    <a:pt x="11379" y="13335"/>
                  </a:lnTo>
                  <a:lnTo>
                    <a:pt x="11829" y="13282"/>
                  </a:lnTo>
                  <a:lnTo>
                    <a:pt x="12296" y="13242"/>
                  </a:lnTo>
                  <a:lnTo>
                    <a:pt x="12754" y="13215"/>
                  </a:lnTo>
                  <a:lnTo>
                    <a:pt x="13220" y="13202"/>
                  </a:lnTo>
                  <a:lnTo>
                    <a:pt x="13686" y="13202"/>
                  </a:lnTo>
                  <a:lnTo>
                    <a:pt x="14153" y="13215"/>
                  </a:lnTo>
                  <a:lnTo>
                    <a:pt x="14627" y="13235"/>
                  </a:lnTo>
                  <a:lnTo>
                    <a:pt x="15093" y="13268"/>
                  </a:lnTo>
                  <a:lnTo>
                    <a:pt x="15559" y="13308"/>
                  </a:lnTo>
                  <a:lnTo>
                    <a:pt x="16017" y="13362"/>
                  </a:lnTo>
                  <a:lnTo>
                    <a:pt x="16483" y="13429"/>
                  </a:lnTo>
                  <a:lnTo>
                    <a:pt x="16934" y="13502"/>
                  </a:lnTo>
                  <a:lnTo>
                    <a:pt x="17384" y="13589"/>
                  </a:lnTo>
                  <a:lnTo>
                    <a:pt x="17835" y="13682"/>
                  </a:lnTo>
                  <a:lnTo>
                    <a:pt x="18269" y="13789"/>
                  </a:lnTo>
                  <a:lnTo>
                    <a:pt x="18617" y="13876"/>
                  </a:lnTo>
                  <a:lnTo>
                    <a:pt x="18949" y="13969"/>
                  </a:lnTo>
                  <a:lnTo>
                    <a:pt x="19281" y="14069"/>
                  </a:lnTo>
                  <a:lnTo>
                    <a:pt x="19597" y="14183"/>
                  </a:lnTo>
                  <a:lnTo>
                    <a:pt x="19715" y="13816"/>
                  </a:lnTo>
                  <a:lnTo>
                    <a:pt x="19842" y="13449"/>
                  </a:lnTo>
                  <a:lnTo>
                    <a:pt x="19976" y="13088"/>
                  </a:lnTo>
                  <a:lnTo>
                    <a:pt x="20118" y="12721"/>
                  </a:lnTo>
                  <a:lnTo>
                    <a:pt x="20261" y="12367"/>
                  </a:lnTo>
                  <a:lnTo>
                    <a:pt x="20419" y="12007"/>
                  </a:lnTo>
                  <a:lnTo>
                    <a:pt x="20577" y="11653"/>
                  </a:lnTo>
                  <a:lnTo>
                    <a:pt x="20743" y="11299"/>
                  </a:lnTo>
                  <a:lnTo>
                    <a:pt x="20916" y="10952"/>
                  </a:lnTo>
                  <a:lnTo>
                    <a:pt x="21090" y="10605"/>
                  </a:lnTo>
                  <a:lnTo>
                    <a:pt x="21280" y="10265"/>
                  </a:lnTo>
                  <a:lnTo>
                    <a:pt x="21469" y="9925"/>
                  </a:lnTo>
                  <a:lnTo>
                    <a:pt x="21667" y="9584"/>
                  </a:lnTo>
                  <a:lnTo>
                    <a:pt x="21872" y="9251"/>
                  </a:lnTo>
                  <a:lnTo>
                    <a:pt x="22086" y="8917"/>
                  </a:lnTo>
                  <a:lnTo>
                    <a:pt x="22299" y="8590"/>
                  </a:lnTo>
                  <a:lnTo>
                    <a:pt x="22386" y="8476"/>
                  </a:lnTo>
                  <a:lnTo>
                    <a:pt x="22481" y="8370"/>
                  </a:lnTo>
                  <a:lnTo>
                    <a:pt x="22584" y="8283"/>
                  </a:lnTo>
                  <a:lnTo>
                    <a:pt x="22694" y="8209"/>
                  </a:lnTo>
                  <a:lnTo>
                    <a:pt x="22805" y="8143"/>
                  </a:lnTo>
                  <a:lnTo>
                    <a:pt x="22915" y="8096"/>
                  </a:lnTo>
                  <a:lnTo>
                    <a:pt x="23034" y="8056"/>
                  </a:lnTo>
                  <a:lnTo>
                    <a:pt x="23153" y="8029"/>
                  </a:lnTo>
                  <a:lnTo>
                    <a:pt x="23279" y="8016"/>
                  </a:lnTo>
                  <a:lnTo>
                    <a:pt x="23397" y="8009"/>
                  </a:lnTo>
                  <a:lnTo>
                    <a:pt x="23516" y="8016"/>
                  </a:lnTo>
                  <a:lnTo>
                    <a:pt x="23642" y="8029"/>
                  </a:lnTo>
                  <a:lnTo>
                    <a:pt x="23761" y="8056"/>
                  </a:lnTo>
                  <a:lnTo>
                    <a:pt x="23879" y="8089"/>
                  </a:lnTo>
                  <a:lnTo>
                    <a:pt x="23990" y="8136"/>
                  </a:lnTo>
                  <a:lnTo>
                    <a:pt x="24101" y="8183"/>
                  </a:lnTo>
                  <a:lnTo>
                    <a:pt x="24203" y="8243"/>
                  </a:lnTo>
                  <a:lnTo>
                    <a:pt x="24306" y="8309"/>
                  </a:lnTo>
                  <a:lnTo>
                    <a:pt x="24401" y="8383"/>
                  </a:lnTo>
                  <a:lnTo>
                    <a:pt x="24480" y="8463"/>
                  </a:lnTo>
                  <a:lnTo>
                    <a:pt x="24559" y="8550"/>
                  </a:lnTo>
                  <a:lnTo>
                    <a:pt x="24630" y="8643"/>
                  </a:lnTo>
                  <a:lnTo>
                    <a:pt x="24693" y="8737"/>
                  </a:lnTo>
                  <a:lnTo>
                    <a:pt x="24741" y="8837"/>
                  </a:lnTo>
                  <a:lnTo>
                    <a:pt x="24780" y="8944"/>
                  </a:lnTo>
                  <a:lnTo>
                    <a:pt x="24812" y="9057"/>
                  </a:lnTo>
                  <a:lnTo>
                    <a:pt x="24828" y="9170"/>
                  </a:lnTo>
                  <a:lnTo>
                    <a:pt x="24828" y="9284"/>
                  </a:lnTo>
                  <a:lnTo>
                    <a:pt x="24812" y="9404"/>
                  </a:lnTo>
                  <a:lnTo>
                    <a:pt x="24788" y="9524"/>
                  </a:lnTo>
                  <a:lnTo>
                    <a:pt x="24749" y="9644"/>
                  </a:lnTo>
                  <a:lnTo>
                    <a:pt x="24685" y="9771"/>
                  </a:lnTo>
                  <a:lnTo>
                    <a:pt x="24338" y="10452"/>
                  </a:lnTo>
                  <a:lnTo>
                    <a:pt x="24006" y="11133"/>
                  </a:lnTo>
                  <a:lnTo>
                    <a:pt x="23698" y="11813"/>
                  </a:lnTo>
                  <a:lnTo>
                    <a:pt x="23397" y="12488"/>
                  </a:lnTo>
                  <a:lnTo>
                    <a:pt x="23121" y="13155"/>
                  </a:lnTo>
                  <a:lnTo>
                    <a:pt x="22852" y="13829"/>
                  </a:lnTo>
                  <a:lnTo>
                    <a:pt x="22615" y="14496"/>
                  </a:lnTo>
                  <a:lnTo>
                    <a:pt x="22386" y="15171"/>
                  </a:lnTo>
                  <a:lnTo>
                    <a:pt x="22686" y="15264"/>
                  </a:lnTo>
                  <a:lnTo>
                    <a:pt x="22987" y="15344"/>
                  </a:lnTo>
                  <a:lnTo>
                    <a:pt x="23287" y="15417"/>
                  </a:lnTo>
                  <a:lnTo>
                    <a:pt x="23595" y="15478"/>
                  </a:lnTo>
                  <a:lnTo>
                    <a:pt x="23895" y="15531"/>
                  </a:lnTo>
                  <a:lnTo>
                    <a:pt x="24203" y="15571"/>
                  </a:lnTo>
                  <a:lnTo>
                    <a:pt x="24512" y="15591"/>
                  </a:lnTo>
                  <a:lnTo>
                    <a:pt x="24670" y="15598"/>
                  </a:lnTo>
                  <a:lnTo>
                    <a:pt x="24986" y="15598"/>
                  </a:lnTo>
                  <a:lnTo>
                    <a:pt x="25152" y="15591"/>
                  </a:lnTo>
                  <a:lnTo>
                    <a:pt x="25310" y="15578"/>
                  </a:lnTo>
                  <a:lnTo>
                    <a:pt x="25468" y="15564"/>
                  </a:lnTo>
                  <a:lnTo>
                    <a:pt x="25634" y="15538"/>
                  </a:lnTo>
                  <a:lnTo>
                    <a:pt x="25800" y="15518"/>
                  </a:lnTo>
                  <a:lnTo>
                    <a:pt x="25966" y="15484"/>
                  </a:lnTo>
                  <a:lnTo>
                    <a:pt x="26131" y="15444"/>
                  </a:lnTo>
                  <a:lnTo>
                    <a:pt x="26297" y="15404"/>
                  </a:lnTo>
                  <a:lnTo>
                    <a:pt x="26471" y="15357"/>
                  </a:lnTo>
                  <a:lnTo>
                    <a:pt x="26637" y="15304"/>
                  </a:lnTo>
                  <a:lnTo>
                    <a:pt x="26811" y="15244"/>
                  </a:lnTo>
                  <a:lnTo>
                    <a:pt x="26985" y="15177"/>
                  </a:lnTo>
                  <a:lnTo>
                    <a:pt x="27167" y="15110"/>
                  </a:lnTo>
                  <a:lnTo>
                    <a:pt x="27340" y="15030"/>
                  </a:lnTo>
                  <a:lnTo>
                    <a:pt x="27522" y="14944"/>
                  </a:lnTo>
                  <a:lnTo>
                    <a:pt x="27609" y="14910"/>
                  </a:lnTo>
                  <a:lnTo>
                    <a:pt x="27688" y="14877"/>
                  </a:lnTo>
                  <a:lnTo>
                    <a:pt x="27775" y="14850"/>
                  </a:lnTo>
                  <a:lnTo>
                    <a:pt x="27854" y="14830"/>
                  </a:lnTo>
                  <a:lnTo>
                    <a:pt x="27933" y="14810"/>
                  </a:lnTo>
                  <a:lnTo>
                    <a:pt x="28012" y="14797"/>
                  </a:lnTo>
                  <a:lnTo>
                    <a:pt x="28083" y="14790"/>
                  </a:lnTo>
                  <a:lnTo>
                    <a:pt x="28233" y="14790"/>
                  </a:lnTo>
                  <a:lnTo>
                    <a:pt x="28304" y="14797"/>
                  </a:lnTo>
                  <a:lnTo>
                    <a:pt x="28376" y="14803"/>
                  </a:lnTo>
                  <a:lnTo>
                    <a:pt x="28447" y="14817"/>
                  </a:lnTo>
                  <a:lnTo>
                    <a:pt x="28573" y="14850"/>
                  </a:lnTo>
                  <a:lnTo>
                    <a:pt x="28700" y="14904"/>
                  </a:lnTo>
                  <a:lnTo>
                    <a:pt x="28810" y="14970"/>
                  </a:lnTo>
                  <a:lnTo>
                    <a:pt x="28913" y="15044"/>
                  </a:lnTo>
                  <a:lnTo>
                    <a:pt x="29008" y="15130"/>
                  </a:lnTo>
                  <a:lnTo>
                    <a:pt x="29087" y="15224"/>
                  </a:lnTo>
                  <a:lnTo>
                    <a:pt x="29158" y="15331"/>
                  </a:lnTo>
                  <a:lnTo>
                    <a:pt x="29213" y="15438"/>
                  </a:lnTo>
                  <a:lnTo>
                    <a:pt x="29261" y="15558"/>
                  </a:lnTo>
                  <a:lnTo>
                    <a:pt x="29292" y="15678"/>
                  </a:lnTo>
                  <a:lnTo>
                    <a:pt x="29308" y="15791"/>
                  </a:lnTo>
                  <a:lnTo>
                    <a:pt x="29316" y="15905"/>
                  </a:lnTo>
                  <a:lnTo>
                    <a:pt x="29308" y="16025"/>
                  </a:lnTo>
                  <a:lnTo>
                    <a:pt x="29284" y="16145"/>
                  </a:lnTo>
                  <a:lnTo>
                    <a:pt x="29245" y="16265"/>
                  </a:lnTo>
                  <a:lnTo>
                    <a:pt x="29189" y="16379"/>
                  </a:lnTo>
                  <a:lnTo>
                    <a:pt x="29118" y="16499"/>
                  </a:lnTo>
                  <a:lnTo>
                    <a:pt x="29023" y="16612"/>
                  </a:lnTo>
                  <a:lnTo>
                    <a:pt x="28865" y="16779"/>
                  </a:lnTo>
                  <a:lnTo>
                    <a:pt x="28700" y="16933"/>
                  </a:lnTo>
                  <a:lnTo>
                    <a:pt x="28526" y="17086"/>
                  </a:lnTo>
                  <a:lnTo>
                    <a:pt x="28344" y="17220"/>
                  </a:lnTo>
                  <a:lnTo>
                    <a:pt x="28162" y="17346"/>
                  </a:lnTo>
                  <a:lnTo>
                    <a:pt x="27973" y="17466"/>
                  </a:lnTo>
                  <a:lnTo>
                    <a:pt x="27783" y="17573"/>
                  </a:lnTo>
                  <a:lnTo>
                    <a:pt x="27585" y="17667"/>
                  </a:lnTo>
                  <a:lnTo>
                    <a:pt x="27388" y="17760"/>
                  </a:lnTo>
                  <a:lnTo>
                    <a:pt x="27182" y="17840"/>
                  </a:lnTo>
                  <a:lnTo>
                    <a:pt x="26977" y="17907"/>
                  </a:lnTo>
                  <a:lnTo>
                    <a:pt x="26764" y="17974"/>
                  </a:lnTo>
                  <a:lnTo>
                    <a:pt x="26550" y="18027"/>
                  </a:lnTo>
                  <a:lnTo>
                    <a:pt x="26337" y="18074"/>
                  </a:lnTo>
                  <a:lnTo>
                    <a:pt x="26116" y="18107"/>
                  </a:lnTo>
                  <a:lnTo>
                    <a:pt x="25894" y="18141"/>
                  </a:lnTo>
                  <a:lnTo>
                    <a:pt x="25665" y="18161"/>
                  </a:lnTo>
                  <a:lnTo>
                    <a:pt x="25444" y="18181"/>
                  </a:lnTo>
                  <a:lnTo>
                    <a:pt x="25215" y="18187"/>
                  </a:lnTo>
                  <a:lnTo>
                    <a:pt x="24749" y="18187"/>
                  </a:lnTo>
                  <a:lnTo>
                    <a:pt x="24512" y="18174"/>
                  </a:lnTo>
                  <a:lnTo>
                    <a:pt x="24282" y="18154"/>
                  </a:lnTo>
                  <a:lnTo>
                    <a:pt x="24045" y="18134"/>
                  </a:lnTo>
                  <a:lnTo>
                    <a:pt x="23808" y="18101"/>
                  </a:lnTo>
                  <a:lnTo>
                    <a:pt x="23571" y="18067"/>
                  </a:lnTo>
                  <a:lnTo>
                    <a:pt x="23334" y="18027"/>
                  </a:lnTo>
                  <a:lnTo>
                    <a:pt x="23097" y="17980"/>
                  </a:lnTo>
                  <a:lnTo>
                    <a:pt x="22860" y="17934"/>
                  </a:lnTo>
                  <a:lnTo>
                    <a:pt x="22615" y="17874"/>
                  </a:lnTo>
                  <a:lnTo>
                    <a:pt x="22378" y="17814"/>
                  </a:lnTo>
                  <a:lnTo>
                    <a:pt x="22141" y="17753"/>
                  </a:lnTo>
                  <a:lnTo>
                    <a:pt x="22030" y="17720"/>
                  </a:lnTo>
                  <a:lnTo>
                    <a:pt x="21920" y="17680"/>
                  </a:lnTo>
                  <a:lnTo>
                    <a:pt x="21699" y="17600"/>
                  </a:lnTo>
                  <a:lnTo>
                    <a:pt x="21604" y="18027"/>
                  </a:lnTo>
                  <a:lnTo>
                    <a:pt x="21517" y="18461"/>
                  </a:lnTo>
                  <a:lnTo>
                    <a:pt x="21430" y="18888"/>
                  </a:lnTo>
                  <a:lnTo>
                    <a:pt x="21351" y="19322"/>
                  </a:lnTo>
                  <a:lnTo>
                    <a:pt x="21272" y="19756"/>
                  </a:lnTo>
                  <a:lnTo>
                    <a:pt x="21209" y="20190"/>
                  </a:lnTo>
                  <a:lnTo>
                    <a:pt x="21145" y="20623"/>
                  </a:lnTo>
                  <a:lnTo>
                    <a:pt x="21090" y="21064"/>
                  </a:lnTo>
                  <a:lnTo>
                    <a:pt x="21043" y="21504"/>
                  </a:lnTo>
                  <a:lnTo>
                    <a:pt x="20995" y="21952"/>
                  </a:lnTo>
                  <a:lnTo>
                    <a:pt x="20956" y="22399"/>
                  </a:lnTo>
                  <a:lnTo>
                    <a:pt x="20924" y="22853"/>
                  </a:lnTo>
                  <a:lnTo>
                    <a:pt x="20901" y="23300"/>
                  </a:lnTo>
                  <a:lnTo>
                    <a:pt x="20885" y="23760"/>
                  </a:lnTo>
                  <a:lnTo>
                    <a:pt x="20869" y="24221"/>
                  </a:lnTo>
                  <a:lnTo>
                    <a:pt x="20861" y="24681"/>
                  </a:lnTo>
                  <a:lnTo>
                    <a:pt x="32674" y="24628"/>
                  </a:lnTo>
                  <a:lnTo>
                    <a:pt x="32563" y="24548"/>
                  </a:lnTo>
                  <a:lnTo>
                    <a:pt x="32461" y="24454"/>
                  </a:lnTo>
                  <a:lnTo>
                    <a:pt x="32374" y="24361"/>
                  </a:lnTo>
                  <a:lnTo>
                    <a:pt x="32287" y="24254"/>
                  </a:lnTo>
                  <a:lnTo>
                    <a:pt x="32224" y="24141"/>
                  </a:lnTo>
                  <a:lnTo>
                    <a:pt x="32168" y="24014"/>
                  </a:lnTo>
                  <a:lnTo>
                    <a:pt x="32129" y="23887"/>
                  </a:lnTo>
                  <a:lnTo>
                    <a:pt x="32105" y="23747"/>
                  </a:lnTo>
                  <a:lnTo>
                    <a:pt x="32026" y="22833"/>
                  </a:lnTo>
                  <a:lnTo>
                    <a:pt x="31963" y="21865"/>
                  </a:lnTo>
                  <a:lnTo>
                    <a:pt x="31813" y="19836"/>
                  </a:lnTo>
                  <a:lnTo>
                    <a:pt x="31726" y="18781"/>
                  </a:lnTo>
                  <a:lnTo>
                    <a:pt x="31623" y="17707"/>
                  </a:lnTo>
                  <a:lnTo>
                    <a:pt x="31512" y="16612"/>
                  </a:lnTo>
                  <a:lnTo>
                    <a:pt x="31441" y="16058"/>
                  </a:lnTo>
                  <a:lnTo>
                    <a:pt x="31370" y="15504"/>
                  </a:lnTo>
                  <a:lnTo>
                    <a:pt x="31260" y="14730"/>
                  </a:lnTo>
                  <a:lnTo>
                    <a:pt x="31141" y="13956"/>
                  </a:lnTo>
                  <a:lnTo>
                    <a:pt x="30999" y="13182"/>
                  </a:lnTo>
                  <a:lnTo>
                    <a:pt x="30849" y="12414"/>
                  </a:lnTo>
                  <a:lnTo>
                    <a:pt x="30762" y="12034"/>
                  </a:lnTo>
                  <a:lnTo>
                    <a:pt x="30675" y="11653"/>
                  </a:lnTo>
                  <a:lnTo>
                    <a:pt x="30580" y="11273"/>
                  </a:lnTo>
                  <a:lnTo>
                    <a:pt x="30485" y="10892"/>
                  </a:lnTo>
                  <a:lnTo>
                    <a:pt x="30383" y="10519"/>
                  </a:lnTo>
                  <a:lnTo>
                    <a:pt x="30272" y="10145"/>
                  </a:lnTo>
                  <a:lnTo>
                    <a:pt x="30161" y="9778"/>
                  </a:lnTo>
                  <a:lnTo>
                    <a:pt x="30043" y="9411"/>
                  </a:lnTo>
                  <a:lnTo>
                    <a:pt x="29916" y="9050"/>
                  </a:lnTo>
                  <a:lnTo>
                    <a:pt x="29790" y="8690"/>
                  </a:lnTo>
                  <a:lnTo>
                    <a:pt x="29656" y="8336"/>
                  </a:lnTo>
                  <a:lnTo>
                    <a:pt x="29513" y="7982"/>
                  </a:lnTo>
                  <a:lnTo>
                    <a:pt x="29363" y="7635"/>
                  </a:lnTo>
                  <a:lnTo>
                    <a:pt x="29213" y="7295"/>
                  </a:lnTo>
                  <a:lnTo>
                    <a:pt x="29055" y="6955"/>
                  </a:lnTo>
                  <a:lnTo>
                    <a:pt x="28889" y="6621"/>
                  </a:lnTo>
                  <a:lnTo>
                    <a:pt x="28715" y="6294"/>
                  </a:lnTo>
                  <a:lnTo>
                    <a:pt x="28534" y="5973"/>
                  </a:lnTo>
                  <a:lnTo>
                    <a:pt x="28344" y="5660"/>
                  </a:lnTo>
                  <a:lnTo>
                    <a:pt x="28146" y="5346"/>
                  </a:lnTo>
                  <a:lnTo>
                    <a:pt x="27941" y="5046"/>
                  </a:lnTo>
                  <a:lnTo>
                    <a:pt x="27735" y="4745"/>
                  </a:lnTo>
                  <a:lnTo>
                    <a:pt x="27514" y="4458"/>
                  </a:lnTo>
                  <a:lnTo>
                    <a:pt x="27285" y="4171"/>
                  </a:lnTo>
                  <a:lnTo>
                    <a:pt x="27056" y="3898"/>
                  </a:lnTo>
                  <a:lnTo>
                    <a:pt x="26811" y="3624"/>
                  </a:lnTo>
                  <a:lnTo>
                    <a:pt x="26558" y="3364"/>
                  </a:lnTo>
                  <a:lnTo>
                    <a:pt x="26305" y="3110"/>
                  </a:lnTo>
                  <a:lnTo>
                    <a:pt x="26037" y="2863"/>
                  </a:lnTo>
                  <a:lnTo>
                    <a:pt x="25752" y="2630"/>
                  </a:lnTo>
                  <a:lnTo>
                    <a:pt x="25468" y="2396"/>
                  </a:lnTo>
                  <a:lnTo>
                    <a:pt x="25175" y="2176"/>
                  </a:lnTo>
                  <a:lnTo>
                    <a:pt x="24867" y="1969"/>
                  </a:lnTo>
                  <a:lnTo>
                    <a:pt x="24551" y="1769"/>
                  </a:lnTo>
                  <a:lnTo>
                    <a:pt x="24227" y="1575"/>
                  </a:lnTo>
                  <a:lnTo>
                    <a:pt x="23895" y="1395"/>
                  </a:lnTo>
                  <a:lnTo>
                    <a:pt x="23556" y="1221"/>
                  </a:lnTo>
                  <a:lnTo>
                    <a:pt x="23200" y="1061"/>
                  </a:lnTo>
                  <a:lnTo>
                    <a:pt x="22836" y="908"/>
                  </a:lnTo>
                  <a:lnTo>
                    <a:pt x="22457" y="768"/>
                  </a:lnTo>
                  <a:lnTo>
                    <a:pt x="22078" y="641"/>
                  </a:lnTo>
                  <a:lnTo>
                    <a:pt x="21675" y="521"/>
                  </a:lnTo>
                  <a:lnTo>
                    <a:pt x="21272" y="414"/>
                  </a:lnTo>
                  <a:lnTo>
                    <a:pt x="20853" y="320"/>
                  </a:lnTo>
                  <a:lnTo>
                    <a:pt x="20426" y="234"/>
                  </a:lnTo>
                  <a:lnTo>
                    <a:pt x="19984" y="167"/>
                  </a:lnTo>
                  <a:lnTo>
                    <a:pt x="19526" y="107"/>
                  </a:lnTo>
                  <a:lnTo>
                    <a:pt x="19067" y="60"/>
                  </a:lnTo>
                  <a:lnTo>
                    <a:pt x="18585" y="27"/>
                  </a:lnTo>
                  <a:lnTo>
                    <a:pt x="18103" y="7"/>
                  </a:lnTo>
                  <a:lnTo>
                    <a:pt x="175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-3307850" y="-5004650"/>
              <a:ext cx="216925" cy="232800"/>
            </a:xfrm>
            <a:custGeom>
              <a:avLst/>
              <a:gdLst/>
              <a:ahLst/>
              <a:cxnLst/>
              <a:rect l="l" t="t" r="r" b="b"/>
              <a:pathLst>
                <a:path w="8677" h="9312" extrusionOk="0">
                  <a:moveTo>
                    <a:pt x="2149" y="1"/>
                  </a:moveTo>
                  <a:lnTo>
                    <a:pt x="1960" y="8"/>
                  </a:lnTo>
                  <a:lnTo>
                    <a:pt x="1746" y="21"/>
                  </a:lnTo>
                  <a:lnTo>
                    <a:pt x="1501" y="48"/>
                  </a:lnTo>
                  <a:lnTo>
                    <a:pt x="1233" y="88"/>
                  </a:lnTo>
                  <a:lnTo>
                    <a:pt x="940" y="128"/>
                  </a:lnTo>
                  <a:lnTo>
                    <a:pt x="640" y="181"/>
                  </a:lnTo>
                  <a:lnTo>
                    <a:pt x="324" y="248"/>
                  </a:lnTo>
                  <a:lnTo>
                    <a:pt x="0" y="321"/>
                  </a:lnTo>
                  <a:lnTo>
                    <a:pt x="127" y="875"/>
                  </a:lnTo>
                  <a:lnTo>
                    <a:pt x="237" y="1429"/>
                  </a:lnTo>
                  <a:lnTo>
                    <a:pt x="340" y="1990"/>
                  </a:lnTo>
                  <a:lnTo>
                    <a:pt x="419" y="2550"/>
                  </a:lnTo>
                  <a:lnTo>
                    <a:pt x="498" y="3111"/>
                  </a:lnTo>
                  <a:lnTo>
                    <a:pt x="553" y="3678"/>
                  </a:lnTo>
                  <a:lnTo>
                    <a:pt x="601" y="4239"/>
                  </a:lnTo>
                  <a:lnTo>
                    <a:pt x="632" y="4806"/>
                  </a:lnTo>
                  <a:lnTo>
                    <a:pt x="656" y="5367"/>
                  </a:lnTo>
                  <a:lnTo>
                    <a:pt x="672" y="5934"/>
                  </a:lnTo>
                  <a:lnTo>
                    <a:pt x="672" y="6495"/>
                  </a:lnTo>
                  <a:lnTo>
                    <a:pt x="656" y="7049"/>
                  </a:lnTo>
                  <a:lnTo>
                    <a:pt x="640" y="7603"/>
                  </a:lnTo>
                  <a:lnTo>
                    <a:pt x="609" y="8150"/>
                  </a:lnTo>
                  <a:lnTo>
                    <a:pt x="561" y="8697"/>
                  </a:lnTo>
                  <a:lnTo>
                    <a:pt x="506" y="9238"/>
                  </a:lnTo>
                  <a:lnTo>
                    <a:pt x="1280" y="9265"/>
                  </a:lnTo>
                  <a:lnTo>
                    <a:pt x="2047" y="9285"/>
                  </a:lnTo>
                  <a:lnTo>
                    <a:pt x="2789" y="9305"/>
                  </a:lnTo>
                  <a:lnTo>
                    <a:pt x="3516" y="9311"/>
                  </a:lnTo>
                  <a:lnTo>
                    <a:pt x="4796" y="9298"/>
                  </a:lnTo>
                  <a:lnTo>
                    <a:pt x="6076" y="9291"/>
                  </a:lnTo>
                  <a:lnTo>
                    <a:pt x="7349" y="9285"/>
                  </a:lnTo>
                  <a:lnTo>
                    <a:pt x="8629" y="9271"/>
                  </a:lnTo>
                  <a:lnTo>
                    <a:pt x="8542" y="8777"/>
                  </a:lnTo>
                  <a:lnTo>
                    <a:pt x="8463" y="8277"/>
                  </a:lnTo>
                  <a:lnTo>
                    <a:pt x="8400" y="7770"/>
                  </a:lnTo>
                  <a:lnTo>
                    <a:pt x="8344" y="7269"/>
                  </a:lnTo>
                  <a:lnTo>
                    <a:pt x="8305" y="6762"/>
                  </a:lnTo>
                  <a:lnTo>
                    <a:pt x="8281" y="6255"/>
                  </a:lnTo>
                  <a:lnTo>
                    <a:pt x="8265" y="5747"/>
                  </a:lnTo>
                  <a:lnTo>
                    <a:pt x="8265" y="5240"/>
                  </a:lnTo>
                  <a:lnTo>
                    <a:pt x="8273" y="4733"/>
                  </a:lnTo>
                  <a:lnTo>
                    <a:pt x="8289" y="4226"/>
                  </a:lnTo>
                  <a:lnTo>
                    <a:pt x="8328" y="3718"/>
                  </a:lnTo>
                  <a:lnTo>
                    <a:pt x="8368" y="3204"/>
                  </a:lnTo>
                  <a:lnTo>
                    <a:pt x="8431" y="2697"/>
                  </a:lnTo>
                  <a:lnTo>
                    <a:pt x="8502" y="2190"/>
                  </a:lnTo>
                  <a:lnTo>
                    <a:pt x="8581" y="1683"/>
                  </a:lnTo>
                  <a:lnTo>
                    <a:pt x="8676" y="1182"/>
                  </a:lnTo>
                  <a:lnTo>
                    <a:pt x="8147" y="975"/>
                  </a:lnTo>
                  <a:lnTo>
                    <a:pt x="7886" y="882"/>
                  </a:lnTo>
                  <a:lnTo>
                    <a:pt x="7617" y="788"/>
                  </a:lnTo>
                  <a:lnTo>
                    <a:pt x="7349" y="702"/>
                  </a:lnTo>
                  <a:lnTo>
                    <a:pt x="7080" y="622"/>
                  </a:lnTo>
                  <a:lnTo>
                    <a:pt x="6803" y="541"/>
                  </a:lnTo>
                  <a:lnTo>
                    <a:pt x="6527" y="468"/>
                  </a:lnTo>
                  <a:lnTo>
                    <a:pt x="6258" y="408"/>
                  </a:lnTo>
                  <a:lnTo>
                    <a:pt x="5990" y="355"/>
                  </a:lnTo>
                  <a:lnTo>
                    <a:pt x="5721" y="301"/>
                  </a:lnTo>
                  <a:lnTo>
                    <a:pt x="5452" y="254"/>
                  </a:lnTo>
                  <a:lnTo>
                    <a:pt x="5176" y="208"/>
                  </a:lnTo>
                  <a:lnTo>
                    <a:pt x="4907" y="168"/>
                  </a:lnTo>
                  <a:lnTo>
                    <a:pt x="4630" y="134"/>
                  </a:lnTo>
                  <a:lnTo>
                    <a:pt x="4354" y="101"/>
                  </a:lnTo>
                  <a:lnTo>
                    <a:pt x="4077" y="74"/>
                  </a:lnTo>
                  <a:lnTo>
                    <a:pt x="3801" y="54"/>
                  </a:lnTo>
                  <a:lnTo>
                    <a:pt x="3524" y="34"/>
                  </a:lnTo>
                  <a:lnTo>
                    <a:pt x="3248" y="21"/>
                  </a:lnTo>
                  <a:lnTo>
                    <a:pt x="2971" y="8"/>
                  </a:lnTo>
                  <a:lnTo>
                    <a:pt x="269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-4292600" y="-3411675"/>
              <a:ext cx="2232250" cy="452700"/>
            </a:xfrm>
            <a:custGeom>
              <a:avLst/>
              <a:gdLst/>
              <a:ahLst/>
              <a:cxnLst/>
              <a:rect l="l" t="t" r="r" b="b"/>
              <a:pathLst>
                <a:path w="89290" h="18108" extrusionOk="0">
                  <a:moveTo>
                    <a:pt x="35692" y="0"/>
                  </a:moveTo>
                  <a:lnTo>
                    <a:pt x="35495" y="401"/>
                  </a:lnTo>
                  <a:lnTo>
                    <a:pt x="35305" y="808"/>
                  </a:lnTo>
                  <a:lnTo>
                    <a:pt x="35123" y="1222"/>
                  </a:lnTo>
                  <a:lnTo>
                    <a:pt x="34957" y="1636"/>
                  </a:lnTo>
                  <a:lnTo>
                    <a:pt x="34799" y="2056"/>
                  </a:lnTo>
                  <a:lnTo>
                    <a:pt x="34657" y="2477"/>
                  </a:lnTo>
                  <a:lnTo>
                    <a:pt x="34515" y="2904"/>
                  </a:lnTo>
                  <a:lnTo>
                    <a:pt x="34380" y="3331"/>
                  </a:lnTo>
                  <a:lnTo>
                    <a:pt x="34254" y="3758"/>
                  </a:lnTo>
                  <a:lnTo>
                    <a:pt x="34128" y="4192"/>
                  </a:lnTo>
                  <a:lnTo>
                    <a:pt x="33891" y="5053"/>
                  </a:lnTo>
                  <a:lnTo>
                    <a:pt x="33653" y="5920"/>
                  </a:lnTo>
                  <a:lnTo>
                    <a:pt x="33416" y="6788"/>
                  </a:lnTo>
                  <a:lnTo>
                    <a:pt x="33290" y="7222"/>
                  </a:lnTo>
                  <a:lnTo>
                    <a:pt x="33164" y="7656"/>
                  </a:lnTo>
                  <a:lnTo>
                    <a:pt x="33029" y="8083"/>
                  </a:lnTo>
                  <a:lnTo>
                    <a:pt x="32895" y="8510"/>
                  </a:lnTo>
                  <a:lnTo>
                    <a:pt x="32745" y="8937"/>
                  </a:lnTo>
                  <a:lnTo>
                    <a:pt x="32595" y="9358"/>
                  </a:lnTo>
                  <a:lnTo>
                    <a:pt x="32429" y="9778"/>
                  </a:lnTo>
                  <a:lnTo>
                    <a:pt x="32255" y="10192"/>
                  </a:lnTo>
                  <a:lnTo>
                    <a:pt x="32065" y="10606"/>
                  </a:lnTo>
                  <a:lnTo>
                    <a:pt x="31868" y="11013"/>
                  </a:lnTo>
                  <a:lnTo>
                    <a:pt x="31654" y="11413"/>
                  </a:lnTo>
                  <a:lnTo>
                    <a:pt x="31425" y="11814"/>
                  </a:lnTo>
                  <a:lnTo>
                    <a:pt x="31180" y="12208"/>
                  </a:lnTo>
                  <a:lnTo>
                    <a:pt x="31054" y="12401"/>
                  </a:lnTo>
                  <a:lnTo>
                    <a:pt x="30919" y="12595"/>
                  </a:lnTo>
                  <a:lnTo>
                    <a:pt x="30777" y="12782"/>
                  </a:lnTo>
                  <a:lnTo>
                    <a:pt x="30635" y="12968"/>
                  </a:lnTo>
                  <a:lnTo>
                    <a:pt x="30493" y="13162"/>
                  </a:lnTo>
                  <a:lnTo>
                    <a:pt x="30343" y="13342"/>
                  </a:lnTo>
                  <a:lnTo>
                    <a:pt x="30287" y="13402"/>
                  </a:lnTo>
                  <a:lnTo>
                    <a:pt x="30232" y="13462"/>
                  </a:lnTo>
                  <a:lnTo>
                    <a:pt x="30177" y="13516"/>
                  </a:lnTo>
                  <a:lnTo>
                    <a:pt x="30114" y="13562"/>
                  </a:lnTo>
                  <a:lnTo>
                    <a:pt x="30050" y="13609"/>
                  </a:lnTo>
                  <a:lnTo>
                    <a:pt x="29987" y="13649"/>
                  </a:lnTo>
                  <a:lnTo>
                    <a:pt x="29916" y="13689"/>
                  </a:lnTo>
                  <a:lnTo>
                    <a:pt x="29845" y="13723"/>
                  </a:lnTo>
                  <a:lnTo>
                    <a:pt x="29774" y="13749"/>
                  </a:lnTo>
                  <a:lnTo>
                    <a:pt x="29703" y="13776"/>
                  </a:lnTo>
                  <a:lnTo>
                    <a:pt x="29552" y="13816"/>
                  </a:lnTo>
                  <a:lnTo>
                    <a:pt x="29402" y="13843"/>
                  </a:lnTo>
                  <a:lnTo>
                    <a:pt x="29252" y="13849"/>
                  </a:lnTo>
                  <a:lnTo>
                    <a:pt x="29165" y="13843"/>
                  </a:lnTo>
                  <a:lnTo>
                    <a:pt x="29070" y="13836"/>
                  </a:lnTo>
                  <a:lnTo>
                    <a:pt x="28984" y="13823"/>
                  </a:lnTo>
                  <a:lnTo>
                    <a:pt x="28897" y="13803"/>
                  </a:lnTo>
                  <a:lnTo>
                    <a:pt x="28810" y="13776"/>
                  </a:lnTo>
                  <a:lnTo>
                    <a:pt x="28731" y="13743"/>
                  </a:lnTo>
                  <a:lnTo>
                    <a:pt x="28652" y="13703"/>
                  </a:lnTo>
                  <a:lnTo>
                    <a:pt x="28573" y="13656"/>
                  </a:lnTo>
                  <a:lnTo>
                    <a:pt x="28502" y="13609"/>
                  </a:lnTo>
                  <a:lnTo>
                    <a:pt x="28430" y="13549"/>
                  </a:lnTo>
                  <a:lnTo>
                    <a:pt x="28359" y="13489"/>
                  </a:lnTo>
                  <a:lnTo>
                    <a:pt x="28304" y="13422"/>
                  </a:lnTo>
                  <a:lnTo>
                    <a:pt x="28241" y="13349"/>
                  </a:lnTo>
                  <a:lnTo>
                    <a:pt x="28193" y="13275"/>
                  </a:lnTo>
                  <a:lnTo>
                    <a:pt x="28146" y="13189"/>
                  </a:lnTo>
                  <a:lnTo>
                    <a:pt x="28106" y="13102"/>
                  </a:lnTo>
                  <a:lnTo>
                    <a:pt x="27790" y="12348"/>
                  </a:lnTo>
                  <a:lnTo>
                    <a:pt x="27498" y="11600"/>
                  </a:lnTo>
                  <a:lnTo>
                    <a:pt x="27214" y="10839"/>
                  </a:lnTo>
                  <a:lnTo>
                    <a:pt x="26945" y="10085"/>
                  </a:lnTo>
                  <a:lnTo>
                    <a:pt x="26692" y="9324"/>
                  </a:lnTo>
                  <a:lnTo>
                    <a:pt x="26455" y="8563"/>
                  </a:lnTo>
                  <a:lnTo>
                    <a:pt x="26234" y="7796"/>
                  </a:lnTo>
                  <a:lnTo>
                    <a:pt x="26028" y="7035"/>
                  </a:lnTo>
                  <a:lnTo>
                    <a:pt x="25831" y="6261"/>
                  </a:lnTo>
                  <a:lnTo>
                    <a:pt x="25657" y="5493"/>
                  </a:lnTo>
                  <a:lnTo>
                    <a:pt x="25491" y="4719"/>
                  </a:lnTo>
                  <a:lnTo>
                    <a:pt x="25341" y="3945"/>
                  </a:lnTo>
                  <a:lnTo>
                    <a:pt x="25214" y="3164"/>
                  </a:lnTo>
                  <a:lnTo>
                    <a:pt x="25088" y="2390"/>
                  </a:lnTo>
                  <a:lnTo>
                    <a:pt x="24985" y="1609"/>
                  </a:lnTo>
                  <a:lnTo>
                    <a:pt x="24898" y="821"/>
                  </a:lnTo>
                  <a:lnTo>
                    <a:pt x="24179" y="2170"/>
                  </a:lnTo>
                  <a:lnTo>
                    <a:pt x="23444" y="3511"/>
                  </a:lnTo>
                  <a:lnTo>
                    <a:pt x="23073" y="4179"/>
                  </a:lnTo>
                  <a:lnTo>
                    <a:pt x="22702" y="4846"/>
                  </a:lnTo>
                  <a:lnTo>
                    <a:pt x="22315" y="5507"/>
                  </a:lnTo>
                  <a:lnTo>
                    <a:pt x="21927" y="6167"/>
                  </a:lnTo>
                  <a:lnTo>
                    <a:pt x="21888" y="6234"/>
                  </a:lnTo>
                  <a:lnTo>
                    <a:pt x="21833" y="6294"/>
                  </a:lnTo>
                  <a:lnTo>
                    <a:pt x="21785" y="6341"/>
                  </a:lnTo>
                  <a:lnTo>
                    <a:pt x="21722" y="6388"/>
                  </a:lnTo>
                  <a:lnTo>
                    <a:pt x="21659" y="6421"/>
                  </a:lnTo>
                  <a:lnTo>
                    <a:pt x="21588" y="6454"/>
                  </a:lnTo>
                  <a:lnTo>
                    <a:pt x="21524" y="6474"/>
                  </a:lnTo>
                  <a:lnTo>
                    <a:pt x="21453" y="6494"/>
                  </a:lnTo>
                  <a:lnTo>
                    <a:pt x="21374" y="6501"/>
                  </a:lnTo>
                  <a:lnTo>
                    <a:pt x="21303" y="6508"/>
                  </a:lnTo>
                  <a:lnTo>
                    <a:pt x="21224" y="6501"/>
                  </a:lnTo>
                  <a:lnTo>
                    <a:pt x="21153" y="6494"/>
                  </a:lnTo>
                  <a:lnTo>
                    <a:pt x="21082" y="6481"/>
                  </a:lnTo>
                  <a:lnTo>
                    <a:pt x="21011" y="6461"/>
                  </a:lnTo>
                  <a:lnTo>
                    <a:pt x="20940" y="6441"/>
                  </a:lnTo>
                  <a:lnTo>
                    <a:pt x="20869" y="6408"/>
                  </a:lnTo>
                  <a:lnTo>
                    <a:pt x="20790" y="6448"/>
                  </a:lnTo>
                  <a:lnTo>
                    <a:pt x="20711" y="6488"/>
                  </a:lnTo>
                  <a:lnTo>
                    <a:pt x="20631" y="6521"/>
                  </a:lnTo>
                  <a:lnTo>
                    <a:pt x="20545" y="6548"/>
                  </a:lnTo>
                  <a:lnTo>
                    <a:pt x="20450" y="6568"/>
                  </a:lnTo>
                  <a:lnTo>
                    <a:pt x="20355" y="6581"/>
                  </a:lnTo>
                  <a:lnTo>
                    <a:pt x="20252" y="6595"/>
                  </a:lnTo>
                  <a:lnTo>
                    <a:pt x="20142" y="6595"/>
                  </a:lnTo>
                  <a:lnTo>
                    <a:pt x="17755" y="6535"/>
                  </a:lnTo>
                  <a:lnTo>
                    <a:pt x="15369" y="6481"/>
                  </a:lnTo>
                  <a:lnTo>
                    <a:pt x="12991" y="6448"/>
                  </a:lnTo>
                  <a:lnTo>
                    <a:pt x="11805" y="6434"/>
                  </a:lnTo>
                  <a:lnTo>
                    <a:pt x="10612" y="6428"/>
                  </a:lnTo>
                  <a:lnTo>
                    <a:pt x="9427" y="6421"/>
                  </a:lnTo>
                  <a:lnTo>
                    <a:pt x="8234" y="6421"/>
                  </a:lnTo>
                  <a:lnTo>
                    <a:pt x="7049" y="6428"/>
                  </a:lnTo>
                  <a:lnTo>
                    <a:pt x="5855" y="6434"/>
                  </a:lnTo>
                  <a:lnTo>
                    <a:pt x="4662" y="6448"/>
                  </a:lnTo>
                  <a:lnTo>
                    <a:pt x="3477" y="6468"/>
                  </a:lnTo>
                  <a:lnTo>
                    <a:pt x="2284" y="6494"/>
                  </a:lnTo>
                  <a:lnTo>
                    <a:pt x="1083" y="6521"/>
                  </a:lnTo>
                  <a:lnTo>
                    <a:pt x="1004" y="7996"/>
                  </a:lnTo>
                  <a:lnTo>
                    <a:pt x="909" y="9464"/>
                  </a:lnTo>
                  <a:lnTo>
                    <a:pt x="798" y="10926"/>
                  </a:lnTo>
                  <a:lnTo>
                    <a:pt x="680" y="12388"/>
                  </a:lnTo>
                  <a:lnTo>
                    <a:pt x="538" y="13836"/>
                  </a:lnTo>
                  <a:lnTo>
                    <a:pt x="459" y="14557"/>
                  </a:lnTo>
                  <a:lnTo>
                    <a:pt x="379" y="15278"/>
                  </a:lnTo>
                  <a:lnTo>
                    <a:pt x="293" y="15992"/>
                  </a:lnTo>
                  <a:lnTo>
                    <a:pt x="198" y="16699"/>
                  </a:lnTo>
                  <a:lnTo>
                    <a:pt x="103" y="17407"/>
                  </a:lnTo>
                  <a:lnTo>
                    <a:pt x="0" y="18108"/>
                  </a:lnTo>
                  <a:lnTo>
                    <a:pt x="7301" y="17734"/>
                  </a:lnTo>
                  <a:lnTo>
                    <a:pt x="14642" y="17353"/>
                  </a:lnTo>
                  <a:lnTo>
                    <a:pt x="18332" y="17173"/>
                  </a:lnTo>
                  <a:lnTo>
                    <a:pt x="22022" y="17000"/>
                  </a:lnTo>
                  <a:lnTo>
                    <a:pt x="25728" y="16833"/>
                  </a:lnTo>
                  <a:lnTo>
                    <a:pt x="29434" y="16673"/>
                  </a:lnTo>
                  <a:lnTo>
                    <a:pt x="33788" y="16492"/>
                  </a:lnTo>
                  <a:lnTo>
                    <a:pt x="35961" y="16406"/>
                  </a:lnTo>
                  <a:lnTo>
                    <a:pt x="38142" y="16326"/>
                  </a:lnTo>
                  <a:lnTo>
                    <a:pt x="40322" y="16245"/>
                  </a:lnTo>
                  <a:lnTo>
                    <a:pt x="42503" y="16179"/>
                  </a:lnTo>
                  <a:lnTo>
                    <a:pt x="44684" y="16112"/>
                  </a:lnTo>
                  <a:lnTo>
                    <a:pt x="46865" y="16052"/>
                  </a:lnTo>
                  <a:lnTo>
                    <a:pt x="49046" y="15992"/>
                  </a:lnTo>
                  <a:lnTo>
                    <a:pt x="51227" y="15945"/>
                  </a:lnTo>
                  <a:lnTo>
                    <a:pt x="53408" y="15905"/>
                  </a:lnTo>
                  <a:lnTo>
                    <a:pt x="55589" y="15865"/>
                  </a:lnTo>
                  <a:lnTo>
                    <a:pt x="57762" y="15838"/>
                  </a:lnTo>
                  <a:lnTo>
                    <a:pt x="59942" y="15818"/>
                  </a:lnTo>
                  <a:lnTo>
                    <a:pt x="62115" y="15798"/>
                  </a:lnTo>
                  <a:lnTo>
                    <a:pt x="64280" y="15792"/>
                  </a:lnTo>
                  <a:lnTo>
                    <a:pt x="67433" y="15792"/>
                  </a:lnTo>
                  <a:lnTo>
                    <a:pt x="69006" y="15805"/>
                  </a:lnTo>
                  <a:lnTo>
                    <a:pt x="70578" y="15812"/>
                  </a:lnTo>
                  <a:lnTo>
                    <a:pt x="72150" y="15832"/>
                  </a:lnTo>
                  <a:lnTo>
                    <a:pt x="73715" y="15852"/>
                  </a:lnTo>
                  <a:lnTo>
                    <a:pt x="75280" y="15878"/>
                  </a:lnTo>
                  <a:lnTo>
                    <a:pt x="76844" y="15912"/>
                  </a:lnTo>
                  <a:lnTo>
                    <a:pt x="78409" y="15952"/>
                  </a:lnTo>
                  <a:lnTo>
                    <a:pt x="79965" y="15992"/>
                  </a:lnTo>
                  <a:lnTo>
                    <a:pt x="81522" y="16039"/>
                  </a:lnTo>
                  <a:lnTo>
                    <a:pt x="83078" y="16092"/>
                  </a:lnTo>
                  <a:lnTo>
                    <a:pt x="84635" y="16145"/>
                  </a:lnTo>
                  <a:lnTo>
                    <a:pt x="86192" y="16212"/>
                  </a:lnTo>
                  <a:lnTo>
                    <a:pt x="87740" y="16279"/>
                  </a:lnTo>
                  <a:lnTo>
                    <a:pt x="89289" y="16352"/>
                  </a:lnTo>
                  <a:lnTo>
                    <a:pt x="89171" y="15498"/>
                  </a:lnTo>
                  <a:lnTo>
                    <a:pt x="89068" y="14637"/>
                  </a:lnTo>
                  <a:lnTo>
                    <a:pt x="88981" y="13783"/>
                  </a:lnTo>
                  <a:lnTo>
                    <a:pt x="88902" y="12922"/>
                  </a:lnTo>
                  <a:lnTo>
                    <a:pt x="88839" y="12061"/>
                  </a:lnTo>
                  <a:lnTo>
                    <a:pt x="88776" y="11200"/>
                  </a:lnTo>
                  <a:lnTo>
                    <a:pt x="88665" y="9478"/>
                  </a:lnTo>
                  <a:lnTo>
                    <a:pt x="87669" y="9458"/>
                  </a:lnTo>
                  <a:lnTo>
                    <a:pt x="86666" y="9444"/>
                  </a:lnTo>
                  <a:lnTo>
                    <a:pt x="85678" y="9431"/>
                  </a:lnTo>
                  <a:lnTo>
                    <a:pt x="83695" y="9431"/>
                  </a:lnTo>
                  <a:lnTo>
                    <a:pt x="82707" y="9438"/>
                  </a:lnTo>
                  <a:lnTo>
                    <a:pt x="81727" y="9451"/>
                  </a:lnTo>
                  <a:lnTo>
                    <a:pt x="80747" y="9478"/>
                  </a:lnTo>
                  <a:lnTo>
                    <a:pt x="79760" y="9505"/>
                  </a:lnTo>
                  <a:lnTo>
                    <a:pt x="78780" y="9538"/>
                  </a:lnTo>
                  <a:lnTo>
                    <a:pt x="77800" y="9585"/>
                  </a:lnTo>
                  <a:lnTo>
                    <a:pt x="76812" y="9631"/>
                  </a:lnTo>
                  <a:lnTo>
                    <a:pt x="75833" y="9691"/>
                  </a:lnTo>
                  <a:lnTo>
                    <a:pt x="74845" y="9758"/>
                  </a:lnTo>
                  <a:lnTo>
                    <a:pt x="73857" y="9838"/>
                  </a:lnTo>
                  <a:lnTo>
                    <a:pt x="72870" y="9925"/>
                  </a:lnTo>
                  <a:lnTo>
                    <a:pt x="72798" y="9978"/>
                  </a:lnTo>
                  <a:lnTo>
                    <a:pt x="72719" y="10032"/>
                  </a:lnTo>
                  <a:lnTo>
                    <a:pt x="72632" y="10072"/>
                  </a:lnTo>
                  <a:lnTo>
                    <a:pt x="72553" y="10112"/>
                  </a:lnTo>
                  <a:lnTo>
                    <a:pt x="72459" y="10152"/>
                  </a:lnTo>
                  <a:lnTo>
                    <a:pt x="72364" y="10179"/>
                  </a:lnTo>
                  <a:lnTo>
                    <a:pt x="72269" y="10205"/>
                  </a:lnTo>
                  <a:lnTo>
                    <a:pt x="72174" y="10219"/>
                  </a:lnTo>
                  <a:lnTo>
                    <a:pt x="72071" y="10232"/>
                  </a:lnTo>
                  <a:lnTo>
                    <a:pt x="71977" y="10245"/>
                  </a:lnTo>
                  <a:lnTo>
                    <a:pt x="71771" y="10245"/>
                  </a:lnTo>
                  <a:lnTo>
                    <a:pt x="71668" y="10239"/>
                  </a:lnTo>
                  <a:lnTo>
                    <a:pt x="71566" y="10225"/>
                  </a:lnTo>
                  <a:lnTo>
                    <a:pt x="71471" y="10205"/>
                  </a:lnTo>
                  <a:lnTo>
                    <a:pt x="71368" y="10185"/>
                  </a:lnTo>
                  <a:lnTo>
                    <a:pt x="71273" y="10159"/>
                  </a:lnTo>
                  <a:lnTo>
                    <a:pt x="71179" y="10125"/>
                  </a:lnTo>
                  <a:lnTo>
                    <a:pt x="71092" y="10085"/>
                  </a:lnTo>
                  <a:lnTo>
                    <a:pt x="70997" y="10045"/>
                  </a:lnTo>
                  <a:lnTo>
                    <a:pt x="70918" y="9992"/>
                  </a:lnTo>
                  <a:lnTo>
                    <a:pt x="70839" y="9938"/>
                  </a:lnTo>
                  <a:lnTo>
                    <a:pt x="70760" y="9878"/>
                  </a:lnTo>
                  <a:lnTo>
                    <a:pt x="70689" y="9812"/>
                  </a:lnTo>
                  <a:lnTo>
                    <a:pt x="70625" y="9745"/>
                  </a:lnTo>
                  <a:lnTo>
                    <a:pt x="70570" y="9665"/>
                  </a:lnTo>
                  <a:lnTo>
                    <a:pt x="70515" y="9585"/>
                  </a:lnTo>
                  <a:lnTo>
                    <a:pt x="70467" y="9498"/>
                  </a:lnTo>
                  <a:lnTo>
                    <a:pt x="70436" y="9411"/>
                  </a:lnTo>
                  <a:lnTo>
                    <a:pt x="70404" y="9311"/>
                  </a:lnTo>
                  <a:lnTo>
                    <a:pt x="70380" y="9211"/>
                  </a:lnTo>
                  <a:lnTo>
                    <a:pt x="70373" y="9104"/>
                  </a:lnTo>
                  <a:lnTo>
                    <a:pt x="70341" y="8717"/>
                  </a:lnTo>
                  <a:lnTo>
                    <a:pt x="70301" y="8330"/>
                  </a:lnTo>
                  <a:lnTo>
                    <a:pt x="70262" y="7943"/>
                  </a:lnTo>
                  <a:lnTo>
                    <a:pt x="70215" y="7562"/>
                  </a:lnTo>
                  <a:lnTo>
                    <a:pt x="70159" y="7182"/>
                  </a:lnTo>
                  <a:lnTo>
                    <a:pt x="70104" y="6801"/>
                  </a:lnTo>
                  <a:lnTo>
                    <a:pt x="70041" y="6428"/>
                  </a:lnTo>
                  <a:lnTo>
                    <a:pt x="69978" y="6047"/>
                  </a:lnTo>
                  <a:lnTo>
                    <a:pt x="69906" y="5674"/>
                  </a:lnTo>
                  <a:lnTo>
                    <a:pt x="69827" y="5300"/>
                  </a:lnTo>
                  <a:lnTo>
                    <a:pt x="69669" y="4559"/>
                  </a:lnTo>
                  <a:lnTo>
                    <a:pt x="69488" y="3818"/>
                  </a:lnTo>
                  <a:lnTo>
                    <a:pt x="69282" y="3084"/>
                  </a:lnTo>
                  <a:lnTo>
                    <a:pt x="68919" y="4699"/>
                  </a:lnTo>
                  <a:lnTo>
                    <a:pt x="68531" y="6314"/>
                  </a:lnTo>
                  <a:lnTo>
                    <a:pt x="68334" y="7122"/>
                  </a:lnTo>
                  <a:lnTo>
                    <a:pt x="68136" y="7929"/>
                  </a:lnTo>
                  <a:lnTo>
                    <a:pt x="67923" y="8730"/>
                  </a:lnTo>
                  <a:lnTo>
                    <a:pt x="67718" y="9531"/>
                  </a:lnTo>
                  <a:lnTo>
                    <a:pt x="67520" y="10305"/>
                  </a:lnTo>
                  <a:lnTo>
                    <a:pt x="67433" y="10659"/>
                  </a:lnTo>
                  <a:lnTo>
                    <a:pt x="67346" y="10986"/>
                  </a:lnTo>
                  <a:lnTo>
                    <a:pt x="67251" y="11293"/>
                  </a:lnTo>
                  <a:lnTo>
                    <a:pt x="67157" y="11587"/>
                  </a:lnTo>
                  <a:lnTo>
                    <a:pt x="67054" y="11861"/>
                  </a:lnTo>
                  <a:lnTo>
                    <a:pt x="66991" y="11994"/>
                  </a:lnTo>
                  <a:lnTo>
                    <a:pt x="66927" y="12127"/>
                  </a:lnTo>
                  <a:lnTo>
                    <a:pt x="66864" y="12254"/>
                  </a:lnTo>
                  <a:lnTo>
                    <a:pt x="66793" y="12374"/>
                  </a:lnTo>
                  <a:lnTo>
                    <a:pt x="66714" y="12495"/>
                  </a:lnTo>
                  <a:lnTo>
                    <a:pt x="66627" y="12615"/>
                  </a:lnTo>
                  <a:lnTo>
                    <a:pt x="66540" y="12735"/>
                  </a:lnTo>
                  <a:lnTo>
                    <a:pt x="66438" y="12848"/>
                  </a:lnTo>
                  <a:lnTo>
                    <a:pt x="66335" y="12962"/>
                  </a:lnTo>
                  <a:lnTo>
                    <a:pt x="66224" y="13075"/>
                  </a:lnTo>
                  <a:lnTo>
                    <a:pt x="66098" y="13189"/>
                  </a:lnTo>
                  <a:lnTo>
                    <a:pt x="65971" y="13295"/>
                  </a:lnTo>
                  <a:lnTo>
                    <a:pt x="65829" y="13409"/>
                  </a:lnTo>
                  <a:lnTo>
                    <a:pt x="65679" y="13516"/>
                  </a:lnTo>
                  <a:lnTo>
                    <a:pt x="65521" y="13629"/>
                  </a:lnTo>
                  <a:lnTo>
                    <a:pt x="65347" y="13736"/>
                  </a:lnTo>
                  <a:lnTo>
                    <a:pt x="65165" y="13849"/>
                  </a:lnTo>
                  <a:lnTo>
                    <a:pt x="64968" y="13963"/>
                  </a:lnTo>
                  <a:lnTo>
                    <a:pt x="64897" y="14003"/>
                  </a:lnTo>
                  <a:lnTo>
                    <a:pt x="64810" y="14036"/>
                  </a:lnTo>
                  <a:lnTo>
                    <a:pt x="64731" y="14063"/>
                  </a:lnTo>
                  <a:lnTo>
                    <a:pt x="64644" y="14090"/>
                  </a:lnTo>
                  <a:lnTo>
                    <a:pt x="64549" y="14103"/>
                  </a:lnTo>
                  <a:lnTo>
                    <a:pt x="64454" y="14116"/>
                  </a:lnTo>
                  <a:lnTo>
                    <a:pt x="64359" y="14130"/>
                  </a:lnTo>
                  <a:lnTo>
                    <a:pt x="64265" y="14130"/>
                  </a:lnTo>
                  <a:lnTo>
                    <a:pt x="64138" y="14123"/>
                  </a:lnTo>
                  <a:lnTo>
                    <a:pt x="64020" y="14116"/>
                  </a:lnTo>
                  <a:lnTo>
                    <a:pt x="63901" y="14090"/>
                  </a:lnTo>
                  <a:lnTo>
                    <a:pt x="63775" y="14063"/>
                  </a:lnTo>
                  <a:lnTo>
                    <a:pt x="63664" y="14030"/>
                  </a:lnTo>
                  <a:lnTo>
                    <a:pt x="63546" y="13990"/>
                  </a:lnTo>
                  <a:lnTo>
                    <a:pt x="63435" y="13936"/>
                  </a:lnTo>
                  <a:lnTo>
                    <a:pt x="63332" y="13883"/>
                  </a:lnTo>
                  <a:lnTo>
                    <a:pt x="63237" y="13816"/>
                  </a:lnTo>
                  <a:lnTo>
                    <a:pt x="63143" y="13749"/>
                  </a:lnTo>
                  <a:lnTo>
                    <a:pt x="63064" y="13676"/>
                  </a:lnTo>
                  <a:lnTo>
                    <a:pt x="62985" y="13596"/>
                  </a:lnTo>
                  <a:lnTo>
                    <a:pt x="62921" y="13509"/>
                  </a:lnTo>
                  <a:lnTo>
                    <a:pt x="62866" y="13416"/>
                  </a:lnTo>
                  <a:lnTo>
                    <a:pt x="62826" y="13315"/>
                  </a:lnTo>
                  <a:lnTo>
                    <a:pt x="62803" y="13215"/>
                  </a:lnTo>
                  <a:lnTo>
                    <a:pt x="62337" y="10566"/>
                  </a:lnTo>
                  <a:lnTo>
                    <a:pt x="61855" y="7923"/>
                  </a:lnTo>
                  <a:lnTo>
                    <a:pt x="60898" y="2637"/>
                  </a:lnTo>
                  <a:lnTo>
                    <a:pt x="60685" y="2970"/>
                  </a:lnTo>
                  <a:lnTo>
                    <a:pt x="60480" y="3311"/>
                  </a:lnTo>
                  <a:lnTo>
                    <a:pt x="60282" y="3658"/>
                  </a:lnTo>
                  <a:lnTo>
                    <a:pt x="60092" y="4005"/>
                  </a:lnTo>
                  <a:lnTo>
                    <a:pt x="59911" y="4352"/>
                  </a:lnTo>
                  <a:lnTo>
                    <a:pt x="59745" y="4706"/>
                  </a:lnTo>
                  <a:lnTo>
                    <a:pt x="59579" y="5066"/>
                  </a:lnTo>
                  <a:lnTo>
                    <a:pt x="59421" y="5427"/>
                  </a:lnTo>
                  <a:lnTo>
                    <a:pt x="59279" y="5794"/>
                  </a:lnTo>
                  <a:lnTo>
                    <a:pt x="59136" y="6161"/>
                  </a:lnTo>
                  <a:lnTo>
                    <a:pt x="59010" y="6535"/>
                  </a:lnTo>
                  <a:lnTo>
                    <a:pt x="58884" y="6915"/>
                  </a:lnTo>
                  <a:lnTo>
                    <a:pt x="58773" y="7302"/>
                  </a:lnTo>
                  <a:lnTo>
                    <a:pt x="58662" y="7689"/>
                  </a:lnTo>
                  <a:lnTo>
                    <a:pt x="58560" y="8083"/>
                  </a:lnTo>
                  <a:lnTo>
                    <a:pt x="58465" y="8483"/>
                  </a:lnTo>
                  <a:lnTo>
                    <a:pt x="58433" y="8583"/>
                  </a:lnTo>
                  <a:lnTo>
                    <a:pt x="58394" y="8677"/>
                  </a:lnTo>
                  <a:lnTo>
                    <a:pt x="58338" y="8764"/>
                  </a:lnTo>
                  <a:lnTo>
                    <a:pt x="58275" y="8850"/>
                  </a:lnTo>
                  <a:lnTo>
                    <a:pt x="58204" y="8931"/>
                  </a:lnTo>
                  <a:lnTo>
                    <a:pt x="58117" y="9011"/>
                  </a:lnTo>
                  <a:lnTo>
                    <a:pt x="58030" y="9084"/>
                  </a:lnTo>
                  <a:lnTo>
                    <a:pt x="57927" y="9144"/>
                  </a:lnTo>
                  <a:lnTo>
                    <a:pt x="57825" y="9204"/>
                  </a:lnTo>
                  <a:lnTo>
                    <a:pt x="57714" y="9258"/>
                  </a:lnTo>
                  <a:lnTo>
                    <a:pt x="57603" y="9304"/>
                  </a:lnTo>
                  <a:lnTo>
                    <a:pt x="57485" y="9338"/>
                  </a:lnTo>
                  <a:lnTo>
                    <a:pt x="57374" y="9371"/>
                  </a:lnTo>
                  <a:lnTo>
                    <a:pt x="57256" y="9391"/>
                  </a:lnTo>
                  <a:lnTo>
                    <a:pt x="57137" y="9398"/>
                  </a:lnTo>
                  <a:lnTo>
                    <a:pt x="57027" y="9398"/>
                  </a:lnTo>
                  <a:lnTo>
                    <a:pt x="52910" y="9324"/>
                  </a:lnTo>
                  <a:lnTo>
                    <a:pt x="50855" y="9278"/>
                  </a:lnTo>
                  <a:lnTo>
                    <a:pt x="48793" y="9231"/>
                  </a:lnTo>
                  <a:lnTo>
                    <a:pt x="46739" y="9177"/>
                  </a:lnTo>
                  <a:lnTo>
                    <a:pt x="44676" y="9117"/>
                  </a:lnTo>
                  <a:lnTo>
                    <a:pt x="42622" y="9057"/>
                  </a:lnTo>
                  <a:lnTo>
                    <a:pt x="40560" y="8991"/>
                  </a:lnTo>
                  <a:lnTo>
                    <a:pt x="40449" y="9071"/>
                  </a:lnTo>
                  <a:lnTo>
                    <a:pt x="40330" y="9144"/>
                  </a:lnTo>
                  <a:lnTo>
                    <a:pt x="40196" y="9211"/>
                  </a:lnTo>
                  <a:lnTo>
                    <a:pt x="40062" y="9264"/>
                  </a:lnTo>
                  <a:lnTo>
                    <a:pt x="39920" y="9304"/>
                  </a:lnTo>
                  <a:lnTo>
                    <a:pt x="39769" y="9338"/>
                  </a:lnTo>
                  <a:lnTo>
                    <a:pt x="39627" y="9351"/>
                  </a:lnTo>
                  <a:lnTo>
                    <a:pt x="39485" y="9358"/>
                  </a:lnTo>
                  <a:lnTo>
                    <a:pt x="39343" y="9344"/>
                  </a:lnTo>
                  <a:lnTo>
                    <a:pt x="39208" y="9324"/>
                  </a:lnTo>
                  <a:lnTo>
                    <a:pt x="39137" y="9304"/>
                  </a:lnTo>
                  <a:lnTo>
                    <a:pt x="39074" y="9284"/>
                  </a:lnTo>
                  <a:lnTo>
                    <a:pt x="39011" y="9258"/>
                  </a:lnTo>
                  <a:lnTo>
                    <a:pt x="38948" y="9231"/>
                  </a:lnTo>
                  <a:lnTo>
                    <a:pt x="38892" y="9198"/>
                  </a:lnTo>
                  <a:lnTo>
                    <a:pt x="38837" y="9157"/>
                  </a:lnTo>
                  <a:lnTo>
                    <a:pt x="38782" y="9117"/>
                  </a:lnTo>
                  <a:lnTo>
                    <a:pt x="38734" y="9071"/>
                  </a:lnTo>
                  <a:lnTo>
                    <a:pt x="38687" y="9017"/>
                  </a:lnTo>
                  <a:lnTo>
                    <a:pt x="38647" y="8964"/>
                  </a:lnTo>
                  <a:lnTo>
                    <a:pt x="38608" y="8904"/>
                  </a:lnTo>
                  <a:lnTo>
                    <a:pt x="38568" y="8837"/>
                  </a:lnTo>
                  <a:lnTo>
                    <a:pt x="38308" y="8303"/>
                  </a:lnTo>
                  <a:lnTo>
                    <a:pt x="38047" y="7763"/>
                  </a:lnTo>
                  <a:lnTo>
                    <a:pt x="37810" y="7222"/>
                  </a:lnTo>
                  <a:lnTo>
                    <a:pt x="37581" y="6681"/>
                  </a:lnTo>
                  <a:lnTo>
                    <a:pt x="37359" y="6134"/>
                  </a:lnTo>
                  <a:lnTo>
                    <a:pt x="37154" y="5587"/>
                  </a:lnTo>
                  <a:lnTo>
                    <a:pt x="36956" y="5039"/>
                  </a:lnTo>
                  <a:lnTo>
                    <a:pt x="36775" y="4492"/>
                  </a:lnTo>
                  <a:lnTo>
                    <a:pt x="36601" y="3938"/>
                  </a:lnTo>
                  <a:lnTo>
                    <a:pt x="36443" y="3384"/>
                  </a:lnTo>
                  <a:lnTo>
                    <a:pt x="36293" y="2824"/>
                  </a:lnTo>
                  <a:lnTo>
                    <a:pt x="36150" y="2263"/>
                  </a:lnTo>
                  <a:lnTo>
                    <a:pt x="36024" y="1702"/>
                  </a:lnTo>
                  <a:lnTo>
                    <a:pt x="35905" y="1135"/>
                  </a:lnTo>
                  <a:lnTo>
                    <a:pt x="35795" y="568"/>
                  </a:lnTo>
                  <a:lnTo>
                    <a:pt x="3569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-4264950" y="-3617250"/>
              <a:ext cx="2185825" cy="461550"/>
            </a:xfrm>
            <a:custGeom>
              <a:avLst/>
              <a:gdLst/>
              <a:ahLst/>
              <a:cxnLst/>
              <a:rect l="l" t="t" r="r" b="b"/>
              <a:pathLst>
                <a:path w="87433" h="18462" extrusionOk="0">
                  <a:moveTo>
                    <a:pt x="0" y="1"/>
                  </a:moveTo>
                  <a:lnTo>
                    <a:pt x="72" y="1603"/>
                  </a:lnTo>
                  <a:lnTo>
                    <a:pt x="119" y="3231"/>
                  </a:lnTo>
                  <a:lnTo>
                    <a:pt x="158" y="4866"/>
                  </a:lnTo>
                  <a:lnTo>
                    <a:pt x="174" y="6522"/>
                  </a:lnTo>
                  <a:lnTo>
                    <a:pt x="182" y="8177"/>
                  </a:lnTo>
                  <a:lnTo>
                    <a:pt x="158" y="9845"/>
                  </a:lnTo>
                  <a:lnTo>
                    <a:pt x="143" y="10680"/>
                  </a:lnTo>
                  <a:lnTo>
                    <a:pt x="127" y="11521"/>
                  </a:lnTo>
                  <a:lnTo>
                    <a:pt x="103" y="12355"/>
                  </a:lnTo>
                  <a:lnTo>
                    <a:pt x="72" y="13196"/>
                  </a:lnTo>
                  <a:lnTo>
                    <a:pt x="1249" y="13056"/>
                  </a:lnTo>
                  <a:lnTo>
                    <a:pt x="2426" y="12929"/>
                  </a:lnTo>
                  <a:lnTo>
                    <a:pt x="3612" y="12815"/>
                  </a:lnTo>
                  <a:lnTo>
                    <a:pt x="4797" y="12715"/>
                  </a:lnTo>
                  <a:lnTo>
                    <a:pt x="5982" y="12628"/>
                  </a:lnTo>
                  <a:lnTo>
                    <a:pt x="7175" y="12562"/>
                  </a:lnTo>
                  <a:lnTo>
                    <a:pt x="8368" y="12508"/>
                  </a:lnTo>
                  <a:lnTo>
                    <a:pt x="9561" y="12468"/>
                  </a:lnTo>
                  <a:lnTo>
                    <a:pt x="10154" y="12455"/>
                  </a:lnTo>
                  <a:lnTo>
                    <a:pt x="10755" y="12442"/>
                  </a:lnTo>
                  <a:lnTo>
                    <a:pt x="12533" y="12442"/>
                  </a:lnTo>
                  <a:lnTo>
                    <a:pt x="13133" y="12448"/>
                  </a:lnTo>
                  <a:lnTo>
                    <a:pt x="13726" y="12462"/>
                  </a:lnTo>
                  <a:lnTo>
                    <a:pt x="14318" y="12475"/>
                  </a:lnTo>
                  <a:lnTo>
                    <a:pt x="14911" y="12495"/>
                  </a:lnTo>
                  <a:lnTo>
                    <a:pt x="15504" y="12522"/>
                  </a:lnTo>
                  <a:lnTo>
                    <a:pt x="16096" y="12548"/>
                  </a:lnTo>
                  <a:lnTo>
                    <a:pt x="16681" y="12582"/>
                  </a:lnTo>
                  <a:lnTo>
                    <a:pt x="17274" y="12622"/>
                  </a:lnTo>
                  <a:lnTo>
                    <a:pt x="17858" y="12662"/>
                  </a:lnTo>
                  <a:lnTo>
                    <a:pt x="18451" y="12715"/>
                  </a:lnTo>
                  <a:lnTo>
                    <a:pt x="19036" y="12762"/>
                  </a:lnTo>
                  <a:lnTo>
                    <a:pt x="19138" y="12775"/>
                  </a:lnTo>
                  <a:lnTo>
                    <a:pt x="19233" y="12795"/>
                  </a:lnTo>
                  <a:lnTo>
                    <a:pt x="19328" y="12822"/>
                  </a:lnTo>
                  <a:lnTo>
                    <a:pt x="19415" y="12855"/>
                  </a:lnTo>
                  <a:lnTo>
                    <a:pt x="19502" y="12889"/>
                  </a:lnTo>
                  <a:lnTo>
                    <a:pt x="19581" y="12935"/>
                  </a:lnTo>
                  <a:lnTo>
                    <a:pt x="19652" y="12975"/>
                  </a:lnTo>
                  <a:lnTo>
                    <a:pt x="19715" y="13029"/>
                  </a:lnTo>
                  <a:lnTo>
                    <a:pt x="20173" y="11948"/>
                  </a:lnTo>
                  <a:lnTo>
                    <a:pt x="20640" y="10873"/>
                  </a:lnTo>
                  <a:lnTo>
                    <a:pt x="21122" y="9799"/>
                  </a:lnTo>
                  <a:lnTo>
                    <a:pt x="21604" y="8731"/>
                  </a:lnTo>
                  <a:lnTo>
                    <a:pt x="22583" y="6595"/>
                  </a:lnTo>
                  <a:lnTo>
                    <a:pt x="23571" y="4466"/>
                  </a:lnTo>
                  <a:lnTo>
                    <a:pt x="23619" y="4372"/>
                  </a:lnTo>
                  <a:lnTo>
                    <a:pt x="23674" y="4286"/>
                  </a:lnTo>
                  <a:lnTo>
                    <a:pt x="23737" y="4206"/>
                  </a:lnTo>
                  <a:lnTo>
                    <a:pt x="23808" y="4132"/>
                  </a:lnTo>
                  <a:lnTo>
                    <a:pt x="23887" y="4065"/>
                  </a:lnTo>
                  <a:lnTo>
                    <a:pt x="23966" y="4005"/>
                  </a:lnTo>
                  <a:lnTo>
                    <a:pt x="24053" y="3952"/>
                  </a:lnTo>
                  <a:lnTo>
                    <a:pt x="24148" y="3905"/>
                  </a:lnTo>
                  <a:lnTo>
                    <a:pt x="24235" y="3865"/>
                  </a:lnTo>
                  <a:lnTo>
                    <a:pt x="24338" y="3832"/>
                  </a:lnTo>
                  <a:lnTo>
                    <a:pt x="24432" y="3805"/>
                  </a:lnTo>
                  <a:lnTo>
                    <a:pt x="24535" y="3785"/>
                  </a:lnTo>
                  <a:lnTo>
                    <a:pt x="24630" y="3765"/>
                  </a:lnTo>
                  <a:lnTo>
                    <a:pt x="24733" y="3758"/>
                  </a:lnTo>
                  <a:lnTo>
                    <a:pt x="24835" y="3758"/>
                  </a:lnTo>
                  <a:lnTo>
                    <a:pt x="24938" y="3765"/>
                  </a:lnTo>
                  <a:lnTo>
                    <a:pt x="25033" y="3778"/>
                  </a:lnTo>
                  <a:lnTo>
                    <a:pt x="25128" y="3798"/>
                  </a:lnTo>
                  <a:lnTo>
                    <a:pt x="25223" y="3818"/>
                  </a:lnTo>
                  <a:lnTo>
                    <a:pt x="25317" y="3852"/>
                  </a:lnTo>
                  <a:lnTo>
                    <a:pt x="25404" y="3892"/>
                  </a:lnTo>
                  <a:lnTo>
                    <a:pt x="25483" y="3939"/>
                  </a:lnTo>
                  <a:lnTo>
                    <a:pt x="25562" y="3985"/>
                  </a:lnTo>
                  <a:lnTo>
                    <a:pt x="25633" y="4045"/>
                  </a:lnTo>
                  <a:lnTo>
                    <a:pt x="25705" y="4112"/>
                  </a:lnTo>
                  <a:lnTo>
                    <a:pt x="25760" y="4179"/>
                  </a:lnTo>
                  <a:lnTo>
                    <a:pt x="25815" y="4259"/>
                  </a:lnTo>
                  <a:lnTo>
                    <a:pt x="25855" y="4346"/>
                  </a:lnTo>
                  <a:lnTo>
                    <a:pt x="25886" y="4433"/>
                  </a:lnTo>
                  <a:lnTo>
                    <a:pt x="25918" y="4533"/>
                  </a:lnTo>
                  <a:lnTo>
                    <a:pt x="25934" y="4633"/>
                  </a:lnTo>
                  <a:lnTo>
                    <a:pt x="25934" y="4746"/>
                  </a:lnTo>
                  <a:lnTo>
                    <a:pt x="25942" y="5187"/>
                  </a:lnTo>
                  <a:lnTo>
                    <a:pt x="25957" y="5627"/>
                  </a:lnTo>
                  <a:lnTo>
                    <a:pt x="25973" y="6068"/>
                  </a:lnTo>
                  <a:lnTo>
                    <a:pt x="25997" y="6502"/>
                  </a:lnTo>
                  <a:lnTo>
                    <a:pt x="26021" y="6942"/>
                  </a:lnTo>
                  <a:lnTo>
                    <a:pt x="26052" y="7376"/>
                  </a:lnTo>
                  <a:lnTo>
                    <a:pt x="26092" y="7816"/>
                  </a:lnTo>
                  <a:lnTo>
                    <a:pt x="26131" y="8250"/>
                  </a:lnTo>
                  <a:lnTo>
                    <a:pt x="26179" y="8684"/>
                  </a:lnTo>
                  <a:lnTo>
                    <a:pt x="26226" y="9118"/>
                  </a:lnTo>
                  <a:lnTo>
                    <a:pt x="26281" y="9545"/>
                  </a:lnTo>
                  <a:lnTo>
                    <a:pt x="26345" y="9979"/>
                  </a:lnTo>
                  <a:lnTo>
                    <a:pt x="26408" y="10413"/>
                  </a:lnTo>
                  <a:lnTo>
                    <a:pt x="26479" y="10840"/>
                  </a:lnTo>
                  <a:lnTo>
                    <a:pt x="26629" y="11694"/>
                  </a:lnTo>
                  <a:lnTo>
                    <a:pt x="26803" y="12548"/>
                  </a:lnTo>
                  <a:lnTo>
                    <a:pt x="26993" y="13403"/>
                  </a:lnTo>
                  <a:lnTo>
                    <a:pt x="27198" y="14250"/>
                  </a:lnTo>
                  <a:lnTo>
                    <a:pt x="27427" y="15098"/>
                  </a:lnTo>
                  <a:lnTo>
                    <a:pt x="27672" y="15946"/>
                  </a:lnTo>
                  <a:lnTo>
                    <a:pt x="27933" y="16786"/>
                  </a:lnTo>
                  <a:lnTo>
                    <a:pt x="28209" y="17627"/>
                  </a:lnTo>
                  <a:lnTo>
                    <a:pt x="28502" y="18462"/>
                  </a:lnTo>
                  <a:lnTo>
                    <a:pt x="28731" y="18028"/>
                  </a:lnTo>
                  <a:lnTo>
                    <a:pt x="28944" y="17587"/>
                  </a:lnTo>
                  <a:lnTo>
                    <a:pt x="29134" y="17140"/>
                  </a:lnTo>
                  <a:lnTo>
                    <a:pt x="29324" y="16693"/>
                  </a:lnTo>
                  <a:lnTo>
                    <a:pt x="29497" y="16239"/>
                  </a:lnTo>
                  <a:lnTo>
                    <a:pt x="29655" y="15779"/>
                  </a:lnTo>
                  <a:lnTo>
                    <a:pt x="29806" y="15325"/>
                  </a:lnTo>
                  <a:lnTo>
                    <a:pt x="29956" y="14858"/>
                  </a:lnTo>
                  <a:lnTo>
                    <a:pt x="30098" y="14397"/>
                  </a:lnTo>
                  <a:lnTo>
                    <a:pt x="30232" y="13930"/>
                  </a:lnTo>
                  <a:lnTo>
                    <a:pt x="30485" y="13002"/>
                  </a:lnTo>
                  <a:lnTo>
                    <a:pt x="30746" y="12068"/>
                  </a:lnTo>
                  <a:lnTo>
                    <a:pt x="31007" y="11133"/>
                  </a:lnTo>
                  <a:lnTo>
                    <a:pt x="31141" y="10673"/>
                  </a:lnTo>
                  <a:lnTo>
                    <a:pt x="31283" y="10212"/>
                  </a:lnTo>
                  <a:lnTo>
                    <a:pt x="31433" y="9752"/>
                  </a:lnTo>
                  <a:lnTo>
                    <a:pt x="31583" y="9291"/>
                  </a:lnTo>
                  <a:lnTo>
                    <a:pt x="31749" y="8837"/>
                  </a:lnTo>
                  <a:lnTo>
                    <a:pt x="31931" y="8384"/>
                  </a:lnTo>
                  <a:lnTo>
                    <a:pt x="32113" y="7936"/>
                  </a:lnTo>
                  <a:lnTo>
                    <a:pt x="32318" y="7489"/>
                  </a:lnTo>
                  <a:lnTo>
                    <a:pt x="32532" y="7049"/>
                  </a:lnTo>
                  <a:lnTo>
                    <a:pt x="32769" y="6615"/>
                  </a:lnTo>
                  <a:lnTo>
                    <a:pt x="32887" y="6401"/>
                  </a:lnTo>
                  <a:lnTo>
                    <a:pt x="33014" y="6188"/>
                  </a:lnTo>
                  <a:lnTo>
                    <a:pt x="33148" y="5974"/>
                  </a:lnTo>
                  <a:lnTo>
                    <a:pt x="33282" y="5761"/>
                  </a:lnTo>
                  <a:lnTo>
                    <a:pt x="33425" y="5554"/>
                  </a:lnTo>
                  <a:lnTo>
                    <a:pt x="33575" y="5347"/>
                  </a:lnTo>
                  <a:lnTo>
                    <a:pt x="33725" y="5140"/>
                  </a:lnTo>
                  <a:lnTo>
                    <a:pt x="33883" y="4933"/>
                  </a:lnTo>
                  <a:lnTo>
                    <a:pt x="34041" y="4726"/>
                  </a:lnTo>
                  <a:lnTo>
                    <a:pt x="34215" y="4526"/>
                  </a:lnTo>
                  <a:lnTo>
                    <a:pt x="34389" y="4326"/>
                  </a:lnTo>
                  <a:lnTo>
                    <a:pt x="34570" y="4132"/>
                  </a:lnTo>
                  <a:lnTo>
                    <a:pt x="34649" y="4045"/>
                  </a:lnTo>
                  <a:lnTo>
                    <a:pt x="34744" y="3972"/>
                  </a:lnTo>
                  <a:lnTo>
                    <a:pt x="34839" y="3919"/>
                  </a:lnTo>
                  <a:lnTo>
                    <a:pt x="34942" y="3872"/>
                  </a:lnTo>
                  <a:lnTo>
                    <a:pt x="35044" y="3839"/>
                  </a:lnTo>
                  <a:lnTo>
                    <a:pt x="35147" y="3812"/>
                  </a:lnTo>
                  <a:lnTo>
                    <a:pt x="35258" y="3798"/>
                  </a:lnTo>
                  <a:lnTo>
                    <a:pt x="35360" y="3792"/>
                  </a:lnTo>
                  <a:lnTo>
                    <a:pt x="35487" y="3798"/>
                  </a:lnTo>
                  <a:lnTo>
                    <a:pt x="35613" y="3818"/>
                  </a:lnTo>
                  <a:lnTo>
                    <a:pt x="35732" y="3845"/>
                  </a:lnTo>
                  <a:lnTo>
                    <a:pt x="35858" y="3885"/>
                  </a:lnTo>
                  <a:lnTo>
                    <a:pt x="35969" y="3932"/>
                  </a:lnTo>
                  <a:lnTo>
                    <a:pt x="36087" y="3992"/>
                  </a:lnTo>
                  <a:lnTo>
                    <a:pt x="36190" y="4052"/>
                  </a:lnTo>
                  <a:lnTo>
                    <a:pt x="36293" y="4125"/>
                  </a:lnTo>
                  <a:lnTo>
                    <a:pt x="36388" y="4206"/>
                  </a:lnTo>
                  <a:lnTo>
                    <a:pt x="36475" y="4292"/>
                  </a:lnTo>
                  <a:lnTo>
                    <a:pt x="36546" y="4386"/>
                  </a:lnTo>
                  <a:lnTo>
                    <a:pt x="36617" y="4479"/>
                  </a:lnTo>
                  <a:lnTo>
                    <a:pt x="36672" y="4579"/>
                  </a:lnTo>
                  <a:lnTo>
                    <a:pt x="36712" y="4679"/>
                  </a:lnTo>
                  <a:lnTo>
                    <a:pt x="36743" y="4786"/>
                  </a:lnTo>
                  <a:lnTo>
                    <a:pt x="36759" y="4893"/>
                  </a:lnTo>
                  <a:lnTo>
                    <a:pt x="36814" y="5594"/>
                  </a:lnTo>
                  <a:lnTo>
                    <a:pt x="36893" y="6288"/>
                  </a:lnTo>
                  <a:lnTo>
                    <a:pt x="36980" y="6969"/>
                  </a:lnTo>
                  <a:lnTo>
                    <a:pt x="37091" y="7649"/>
                  </a:lnTo>
                  <a:lnTo>
                    <a:pt x="37209" y="8330"/>
                  </a:lnTo>
                  <a:lnTo>
                    <a:pt x="37352" y="8998"/>
                  </a:lnTo>
                  <a:lnTo>
                    <a:pt x="37502" y="9665"/>
                  </a:lnTo>
                  <a:lnTo>
                    <a:pt x="37668" y="10333"/>
                  </a:lnTo>
                  <a:lnTo>
                    <a:pt x="37850" y="10993"/>
                  </a:lnTo>
                  <a:lnTo>
                    <a:pt x="38047" y="11654"/>
                  </a:lnTo>
                  <a:lnTo>
                    <a:pt x="38252" y="12308"/>
                  </a:lnTo>
                  <a:lnTo>
                    <a:pt x="38474" y="12969"/>
                  </a:lnTo>
                  <a:lnTo>
                    <a:pt x="38711" y="13623"/>
                  </a:lnTo>
                  <a:lnTo>
                    <a:pt x="38956" y="14277"/>
                  </a:lnTo>
                  <a:lnTo>
                    <a:pt x="39209" y="14931"/>
                  </a:lnTo>
                  <a:lnTo>
                    <a:pt x="39477" y="15585"/>
                  </a:lnTo>
                  <a:lnTo>
                    <a:pt x="39872" y="15585"/>
                  </a:lnTo>
                  <a:lnTo>
                    <a:pt x="40291" y="15592"/>
                  </a:lnTo>
                  <a:lnTo>
                    <a:pt x="41192" y="15612"/>
                  </a:lnTo>
                  <a:lnTo>
                    <a:pt x="42164" y="15652"/>
                  </a:lnTo>
                  <a:lnTo>
                    <a:pt x="43199" y="15692"/>
                  </a:lnTo>
                  <a:lnTo>
                    <a:pt x="44281" y="15739"/>
                  </a:lnTo>
                  <a:lnTo>
                    <a:pt x="45388" y="15772"/>
                  </a:lnTo>
                  <a:lnTo>
                    <a:pt x="45941" y="15785"/>
                  </a:lnTo>
                  <a:lnTo>
                    <a:pt x="46510" y="15799"/>
                  </a:lnTo>
                  <a:lnTo>
                    <a:pt x="47624" y="15799"/>
                  </a:lnTo>
                  <a:lnTo>
                    <a:pt x="48185" y="15792"/>
                  </a:lnTo>
                  <a:lnTo>
                    <a:pt x="48730" y="15779"/>
                  </a:lnTo>
                  <a:lnTo>
                    <a:pt x="49275" y="15759"/>
                  </a:lnTo>
                  <a:lnTo>
                    <a:pt x="49813" y="15725"/>
                  </a:lnTo>
                  <a:lnTo>
                    <a:pt x="50334" y="15685"/>
                  </a:lnTo>
                  <a:lnTo>
                    <a:pt x="50840" y="15638"/>
                  </a:lnTo>
                  <a:lnTo>
                    <a:pt x="51338" y="15578"/>
                  </a:lnTo>
                  <a:lnTo>
                    <a:pt x="51812" y="15505"/>
                  </a:lnTo>
                  <a:lnTo>
                    <a:pt x="52049" y="15458"/>
                  </a:lnTo>
                  <a:lnTo>
                    <a:pt x="52270" y="15418"/>
                  </a:lnTo>
                  <a:lnTo>
                    <a:pt x="52491" y="15365"/>
                  </a:lnTo>
                  <a:lnTo>
                    <a:pt x="52713" y="15318"/>
                  </a:lnTo>
                  <a:lnTo>
                    <a:pt x="52926" y="15258"/>
                  </a:lnTo>
                  <a:lnTo>
                    <a:pt x="53131" y="15205"/>
                  </a:lnTo>
                  <a:lnTo>
                    <a:pt x="53329" y="15138"/>
                  </a:lnTo>
                  <a:lnTo>
                    <a:pt x="53519" y="15071"/>
                  </a:lnTo>
                  <a:lnTo>
                    <a:pt x="53708" y="15004"/>
                  </a:lnTo>
                  <a:lnTo>
                    <a:pt x="53890" y="14931"/>
                  </a:lnTo>
                  <a:lnTo>
                    <a:pt x="54064" y="14851"/>
                  </a:lnTo>
                  <a:lnTo>
                    <a:pt x="54230" y="14764"/>
                  </a:lnTo>
                  <a:lnTo>
                    <a:pt x="54388" y="14677"/>
                  </a:lnTo>
                  <a:lnTo>
                    <a:pt x="54538" y="14591"/>
                  </a:lnTo>
                  <a:lnTo>
                    <a:pt x="54680" y="14491"/>
                  </a:lnTo>
                  <a:lnTo>
                    <a:pt x="54814" y="14390"/>
                  </a:lnTo>
                  <a:lnTo>
                    <a:pt x="54862" y="14344"/>
                  </a:lnTo>
                  <a:lnTo>
                    <a:pt x="54909" y="14290"/>
                  </a:lnTo>
                  <a:lnTo>
                    <a:pt x="54965" y="14224"/>
                  </a:lnTo>
                  <a:lnTo>
                    <a:pt x="55012" y="14143"/>
                  </a:lnTo>
                  <a:lnTo>
                    <a:pt x="55107" y="13963"/>
                  </a:lnTo>
                  <a:lnTo>
                    <a:pt x="55209" y="13756"/>
                  </a:lnTo>
                  <a:lnTo>
                    <a:pt x="55304" y="13523"/>
                  </a:lnTo>
                  <a:lnTo>
                    <a:pt x="55391" y="13276"/>
                  </a:lnTo>
                  <a:lnTo>
                    <a:pt x="55486" y="13009"/>
                  </a:lnTo>
                  <a:lnTo>
                    <a:pt x="55573" y="12735"/>
                  </a:lnTo>
                  <a:lnTo>
                    <a:pt x="55913" y="11674"/>
                  </a:lnTo>
                  <a:lnTo>
                    <a:pt x="55992" y="11440"/>
                  </a:lnTo>
                  <a:lnTo>
                    <a:pt x="56071" y="11234"/>
                  </a:lnTo>
                  <a:lnTo>
                    <a:pt x="56142" y="11053"/>
                  </a:lnTo>
                  <a:lnTo>
                    <a:pt x="56205" y="10913"/>
                  </a:lnTo>
                  <a:lnTo>
                    <a:pt x="56379" y="10606"/>
                  </a:lnTo>
                  <a:lnTo>
                    <a:pt x="56553" y="10306"/>
                  </a:lnTo>
                  <a:lnTo>
                    <a:pt x="56735" y="10005"/>
                  </a:lnTo>
                  <a:lnTo>
                    <a:pt x="56924" y="9712"/>
                  </a:lnTo>
                  <a:lnTo>
                    <a:pt x="57122" y="9425"/>
                  </a:lnTo>
                  <a:lnTo>
                    <a:pt x="57327" y="9144"/>
                  </a:lnTo>
                  <a:lnTo>
                    <a:pt x="57533" y="8864"/>
                  </a:lnTo>
                  <a:lnTo>
                    <a:pt x="57746" y="8591"/>
                  </a:lnTo>
                  <a:lnTo>
                    <a:pt x="57967" y="8317"/>
                  </a:lnTo>
                  <a:lnTo>
                    <a:pt x="58188" y="8043"/>
                  </a:lnTo>
                  <a:lnTo>
                    <a:pt x="58418" y="7776"/>
                  </a:lnTo>
                  <a:lnTo>
                    <a:pt x="58647" y="7509"/>
                  </a:lnTo>
                  <a:lnTo>
                    <a:pt x="59121" y="6975"/>
                  </a:lnTo>
                  <a:lnTo>
                    <a:pt x="59619" y="6448"/>
                  </a:lnTo>
                  <a:lnTo>
                    <a:pt x="59682" y="6381"/>
                  </a:lnTo>
                  <a:lnTo>
                    <a:pt x="59753" y="6328"/>
                  </a:lnTo>
                  <a:lnTo>
                    <a:pt x="59824" y="6275"/>
                  </a:lnTo>
                  <a:lnTo>
                    <a:pt x="59911" y="6228"/>
                  </a:lnTo>
                  <a:lnTo>
                    <a:pt x="59998" y="6194"/>
                  </a:lnTo>
                  <a:lnTo>
                    <a:pt x="60085" y="6161"/>
                  </a:lnTo>
                  <a:lnTo>
                    <a:pt x="60180" y="6128"/>
                  </a:lnTo>
                  <a:lnTo>
                    <a:pt x="60274" y="6108"/>
                  </a:lnTo>
                  <a:lnTo>
                    <a:pt x="60369" y="6094"/>
                  </a:lnTo>
                  <a:lnTo>
                    <a:pt x="60472" y="6081"/>
                  </a:lnTo>
                  <a:lnTo>
                    <a:pt x="60567" y="6074"/>
                  </a:lnTo>
                  <a:lnTo>
                    <a:pt x="60670" y="6074"/>
                  </a:lnTo>
                  <a:lnTo>
                    <a:pt x="60772" y="6081"/>
                  </a:lnTo>
                  <a:lnTo>
                    <a:pt x="60875" y="6094"/>
                  </a:lnTo>
                  <a:lnTo>
                    <a:pt x="60978" y="6108"/>
                  </a:lnTo>
                  <a:lnTo>
                    <a:pt x="61080" y="6128"/>
                  </a:lnTo>
                  <a:lnTo>
                    <a:pt x="61175" y="6154"/>
                  </a:lnTo>
                  <a:lnTo>
                    <a:pt x="61278" y="6181"/>
                  </a:lnTo>
                  <a:lnTo>
                    <a:pt x="61373" y="6215"/>
                  </a:lnTo>
                  <a:lnTo>
                    <a:pt x="61460" y="6255"/>
                  </a:lnTo>
                  <a:lnTo>
                    <a:pt x="61547" y="6295"/>
                  </a:lnTo>
                  <a:lnTo>
                    <a:pt x="61634" y="6341"/>
                  </a:lnTo>
                  <a:lnTo>
                    <a:pt x="61713" y="6395"/>
                  </a:lnTo>
                  <a:lnTo>
                    <a:pt x="61792" y="6448"/>
                  </a:lnTo>
                  <a:lnTo>
                    <a:pt x="61863" y="6508"/>
                  </a:lnTo>
                  <a:lnTo>
                    <a:pt x="61926" y="6575"/>
                  </a:lnTo>
                  <a:lnTo>
                    <a:pt x="61981" y="6642"/>
                  </a:lnTo>
                  <a:lnTo>
                    <a:pt x="62037" y="6708"/>
                  </a:lnTo>
                  <a:lnTo>
                    <a:pt x="62076" y="6782"/>
                  </a:lnTo>
                  <a:lnTo>
                    <a:pt x="62116" y="6862"/>
                  </a:lnTo>
                  <a:lnTo>
                    <a:pt x="62139" y="6942"/>
                  </a:lnTo>
                  <a:lnTo>
                    <a:pt x="62163" y="7029"/>
                  </a:lnTo>
                  <a:lnTo>
                    <a:pt x="63949" y="17380"/>
                  </a:lnTo>
                  <a:lnTo>
                    <a:pt x="64020" y="17107"/>
                  </a:lnTo>
                  <a:lnTo>
                    <a:pt x="64083" y="16833"/>
                  </a:lnTo>
                  <a:lnTo>
                    <a:pt x="64194" y="16286"/>
                  </a:lnTo>
                  <a:lnTo>
                    <a:pt x="64289" y="15732"/>
                  </a:lnTo>
                  <a:lnTo>
                    <a:pt x="64375" y="15198"/>
                  </a:lnTo>
                  <a:lnTo>
                    <a:pt x="64526" y="14217"/>
                  </a:lnTo>
                  <a:lnTo>
                    <a:pt x="64605" y="13783"/>
                  </a:lnTo>
                  <a:lnTo>
                    <a:pt x="64644" y="13583"/>
                  </a:lnTo>
                  <a:lnTo>
                    <a:pt x="64684" y="13403"/>
                  </a:lnTo>
                  <a:lnTo>
                    <a:pt x="66477" y="6001"/>
                  </a:lnTo>
                  <a:lnTo>
                    <a:pt x="66509" y="5887"/>
                  </a:lnTo>
                  <a:lnTo>
                    <a:pt x="66548" y="5781"/>
                  </a:lnTo>
                  <a:lnTo>
                    <a:pt x="66596" y="5687"/>
                  </a:lnTo>
                  <a:lnTo>
                    <a:pt x="66651" y="5600"/>
                  </a:lnTo>
                  <a:lnTo>
                    <a:pt x="66714" y="5520"/>
                  </a:lnTo>
                  <a:lnTo>
                    <a:pt x="66785" y="5447"/>
                  </a:lnTo>
                  <a:lnTo>
                    <a:pt x="66857" y="5387"/>
                  </a:lnTo>
                  <a:lnTo>
                    <a:pt x="66936" y="5327"/>
                  </a:lnTo>
                  <a:lnTo>
                    <a:pt x="67023" y="5280"/>
                  </a:lnTo>
                  <a:lnTo>
                    <a:pt x="67109" y="5233"/>
                  </a:lnTo>
                  <a:lnTo>
                    <a:pt x="67204" y="5200"/>
                  </a:lnTo>
                  <a:lnTo>
                    <a:pt x="67299" y="5173"/>
                  </a:lnTo>
                  <a:lnTo>
                    <a:pt x="67402" y="5147"/>
                  </a:lnTo>
                  <a:lnTo>
                    <a:pt x="67505" y="5133"/>
                  </a:lnTo>
                  <a:lnTo>
                    <a:pt x="67607" y="5120"/>
                  </a:lnTo>
                  <a:lnTo>
                    <a:pt x="67718" y="5120"/>
                  </a:lnTo>
                  <a:lnTo>
                    <a:pt x="67828" y="5127"/>
                  </a:lnTo>
                  <a:lnTo>
                    <a:pt x="67947" y="5133"/>
                  </a:lnTo>
                  <a:lnTo>
                    <a:pt x="68066" y="5153"/>
                  </a:lnTo>
                  <a:lnTo>
                    <a:pt x="68184" y="5180"/>
                  </a:lnTo>
                  <a:lnTo>
                    <a:pt x="68303" y="5213"/>
                  </a:lnTo>
                  <a:lnTo>
                    <a:pt x="68413" y="5253"/>
                  </a:lnTo>
                  <a:lnTo>
                    <a:pt x="68524" y="5300"/>
                  </a:lnTo>
                  <a:lnTo>
                    <a:pt x="68627" y="5354"/>
                  </a:lnTo>
                  <a:lnTo>
                    <a:pt x="68729" y="5414"/>
                  </a:lnTo>
                  <a:lnTo>
                    <a:pt x="68832" y="5480"/>
                  </a:lnTo>
                  <a:lnTo>
                    <a:pt x="68919" y="5554"/>
                  </a:lnTo>
                  <a:lnTo>
                    <a:pt x="69006" y="5634"/>
                  </a:lnTo>
                  <a:lnTo>
                    <a:pt x="69085" y="5714"/>
                  </a:lnTo>
                  <a:lnTo>
                    <a:pt x="69148" y="5807"/>
                  </a:lnTo>
                  <a:lnTo>
                    <a:pt x="69211" y="5901"/>
                  </a:lnTo>
                  <a:lnTo>
                    <a:pt x="69267" y="6001"/>
                  </a:lnTo>
                  <a:lnTo>
                    <a:pt x="69535" y="6628"/>
                  </a:lnTo>
                  <a:lnTo>
                    <a:pt x="69796" y="7256"/>
                  </a:lnTo>
                  <a:lnTo>
                    <a:pt x="70041" y="7883"/>
                  </a:lnTo>
                  <a:lnTo>
                    <a:pt x="70270" y="8510"/>
                  </a:lnTo>
                  <a:lnTo>
                    <a:pt x="70483" y="9138"/>
                  </a:lnTo>
                  <a:lnTo>
                    <a:pt x="70689" y="9759"/>
                  </a:lnTo>
                  <a:lnTo>
                    <a:pt x="70871" y="10386"/>
                  </a:lnTo>
                  <a:lnTo>
                    <a:pt x="71044" y="11013"/>
                  </a:lnTo>
                  <a:lnTo>
                    <a:pt x="71202" y="11641"/>
                  </a:lnTo>
                  <a:lnTo>
                    <a:pt x="71353" y="12275"/>
                  </a:lnTo>
                  <a:lnTo>
                    <a:pt x="71479" y="12909"/>
                  </a:lnTo>
                  <a:lnTo>
                    <a:pt x="71605" y="13543"/>
                  </a:lnTo>
                  <a:lnTo>
                    <a:pt x="71708" y="14184"/>
                  </a:lnTo>
                  <a:lnTo>
                    <a:pt x="71803" y="14831"/>
                  </a:lnTo>
                  <a:lnTo>
                    <a:pt x="71890" y="15478"/>
                  </a:lnTo>
                  <a:lnTo>
                    <a:pt x="71961" y="16126"/>
                  </a:lnTo>
                  <a:lnTo>
                    <a:pt x="72435" y="16032"/>
                  </a:lnTo>
                  <a:lnTo>
                    <a:pt x="72901" y="15939"/>
                  </a:lnTo>
                  <a:lnTo>
                    <a:pt x="73375" y="15845"/>
                  </a:lnTo>
                  <a:lnTo>
                    <a:pt x="73857" y="15759"/>
                  </a:lnTo>
                  <a:lnTo>
                    <a:pt x="74332" y="15679"/>
                  </a:lnTo>
                  <a:lnTo>
                    <a:pt x="74814" y="15598"/>
                  </a:lnTo>
                  <a:lnTo>
                    <a:pt x="75288" y="15525"/>
                  </a:lnTo>
                  <a:lnTo>
                    <a:pt x="75770" y="15458"/>
                  </a:lnTo>
                  <a:lnTo>
                    <a:pt x="76260" y="15392"/>
                  </a:lnTo>
                  <a:lnTo>
                    <a:pt x="76742" y="15331"/>
                  </a:lnTo>
                  <a:lnTo>
                    <a:pt x="77224" y="15271"/>
                  </a:lnTo>
                  <a:lnTo>
                    <a:pt x="77713" y="15218"/>
                  </a:lnTo>
                  <a:lnTo>
                    <a:pt x="78195" y="15171"/>
                  </a:lnTo>
                  <a:lnTo>
                    <a:pt x="78685" y="15125"/>
                  </a:lnTo>
                  <a:lnTo>
                    <a:pt x="79175" y="15091"/>
                  </a:lnTo>
                  <a:lnTo>
                    <a:pt x="79665" y="15051"/>
                  </a:lnTo>
                  <a:lnTo>
                    <a:pt x="80155" y="15024"/>
                  </a:lnTo>
                  <a:lnTo>
                    <a:pt x="80637" y="14998"/>
                  </a:lnTo>
                  <a:lnTo>
                    <a:pt x="81127" y="14978"/>
                  </a:lnTo>
                  <a:lnTo>
                    <a:pt x="81617" y="14964"/>
                  </a:lnTo>
                  <a:lnTo>
                    <a:pt x="82107" y="14951"/>
                  </a:lnTo>
                  <a:lnTo>
                    <a:pt x="82597" y="14944"/>
                  </a:lnTo>
                  <a:lnTo>
                    <a:pt x="83569" y="14944"/>
                  </a:lnTo>
                  <a:lnTo>
                    <a:pt x="84059" y="14951"/>
                  </a:lnTo>
                  <a:lnTo>
                    <a:pt x="84541" y="14964"/>
                  </a:lnTo>
                  <a:lnTo>
                    <a:pt x="85023" y="14984"/>
                  </a:lnTo>
                  <a:lnTo>
                    <a:pt x="85512" y="15011"/>
                  </a:lnTo>
                  <a:lnTo>
                    <a:pt x="85994" y="15038"/>
                  </a:lnTo>
                  <a:lnTo>
                    <a:pt x="86476" y="15071"/>
                  </a:lnTo>
                  <a:lnTo>
                    <a:pt x="86951" y="15111"/>
                  </a:lnTo>
                  <a:lnTo>
                    <a:pt x="87433" y="15158"/>
                  </a:lnTo>
                  <a:lnTo>
                    <a:pt x="87361" y="13736"/>
                  </a:lnTo>
                  <a:lnTo>
                    <a:pt x="87203" y="10980"/>
                  </a:lnTo>
                  <a:lnTo>
                    <a:pt x="87124" y="9598"/>
                  </a:lnTo>
                  <a:lnTo>
                    <a:pt x="87053" y="8223"/>
                  </a:lnTo>
                  <a:lnTo>
                    <a:pt x="87045" y="7970"/>
                  </a:lnTo>
                  <a:lnTo>
                    <a:pt x="87037" y="7656"/>
                  </a:lnTo>
                  <a:lnTo>
                    <a:pt x="87030" y="6909"/>
                  </a:lnTo>
                  <a:lnTo>
                    <a:pt x="87014" y="6028"/>
                  </a:lnTo>
                  <a:lnTo>
                    <a:pt x="86998" y="5567"/>
                  </a:lnTo>
                  <a:lnTo>
                    <a:pt x="86974" y="5093"/>
                  </a:lnTo>
                  <a:lnTo>
                    <a:pt x="86943" y="4626"/>
                  </a:lnTo>
                  <a:lnTo>
                    <a:pt x="86903" y="4166"/>
                  </a:lnTo>
                  <a:lnTo>
                    <a:pt x="86848" y="3718"/>
                  </a:lnTo>
                  <a:lnTo>
                    <a:pt x="86808" y="3505"/>
                  </a:lnTo>
                  <a:lnTo>
                    <a:pt x="86777" y="3298"/>
                  </a:lnTo>
                  <a:lnTo>
                    <a:pt x="86729" y="3104"/>
                  </a:lnTo>
                  <a:lnTo>
                    <a:pt x="86682" y="2911"/>
                  </a:lnTo>
                  <a:lnTo>
                    <a:pt x="86634" y="2737"/>
                  </a:lnTo>
                  <a:lnTo>
                    <a:pt x="86579" y="2570"/>
                  </a:lnTo>
                  <a:lnTo>
                    <a:pt x="86516" y="2417"/>
                  </a:lnTo>
                  <a:lnTo>
                    <a:pt x="86453" y="2277"/>
                  </a:lnTo>
                  <a:lnTo>
                    <a:pt x="86382" y="2150"/>
                  </a:lnTo>
                  <a:lnTo>
                    <a:pt x="86303" y="2036"/>
                  </a:lnTo>
                  <a:lnTo>
                    <a:pt x="77042" y="1976"/>
                  </a:lnTo>
                  <a:lnTo>
                    <a:pt x="72404" y="1943"/>
                  </a:lnTo>
                  <a:lnTo>
                    <a:pt x="67757" y="1903"/>
                  </a:lnTo>
                  <a:lnTo>
                    <a:pt x="63728" y="1863"/>
                  </a:lnTo>
                  <a:lnTo>
                    <a:pt x="59682" y="1810"/>
                  </a:lnTo>
                  <a:lnTo>
                    <a:pt x="55644" y="1749"/>
                  </a:lnTo>
                  <a:lnTo>
                    <a:pt x="51606" y="1689"/>
                  </a:lnTo>
                  <a:lnTo>
                    <a:pt x="47561" y="1616"/>
                  </a:lnTo>
                  <a:lnTo>
                    <a:pt x="43523" y="1536"/>
                  </a:lnTo>
                  <a:lnTo>
                    <a:pt x="39485" y="1442"/>
                  </a:lnTo>
                  <a:lnTo>
                    <a:pt x="35455" y="1342"/>
                  </a:lnTo>
                  <a:lnTo>
                    <a:pt x="31015" y="1229"/>
                  </a:lnTo>
                  <a:lnTo>
                    <a:pt x="26574" y="1095"/>
                  </a:lnTo>
                  <a:lnTo>
                    <a:pt x="22133" y="949"/>
                  </a:lnTo>
                  <a:lnTo>
                    <a:pt x="17700" y="788"/>
                  </a:lnTo>
                  <a:lnTo>
                    <a:pt x="13267" y="615"/>
                  </a:lnTo>
                  <a:lnTo>
                    <a:pt x="11055" y="521"/>
                  </a:lnTo>
                  <a:lnTo>
                    <a:pt x="8842" y="428"/>
                  </a:lnTo>
                  <a:lnTo>
                    <a:pt x="6630" y="328"/>
                  </a:lnTo>
                  <a:lnTo>
                    <a:pt x="4417" y="221"/>
                  </a:lnTo>
                  <a:lnTo>
                    <a:pt x="2213" y="1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-4383275" y="-4087275"/>
              <a:ext cx="308575" cy="239125"/>
            </a:xfrm>
            <a:custGeom>
              <a:avLst/>
              <a:gdLst/>
              <a:ahLst/>
              <a:cxnLst/>
              <a:rect l="l" t="t" r="r" b="b"/>
              <a:pathLst>
                <a:path w="12343" h="9565" extrusionOk="0">
                  <a:moveTo>
                    <a:pt x="7128" y="2784"/>
                  </a:moveTo>
                  <a:lnTo>
                    <a:pt x="7246" y="2790"/>
                  </a:lnTo>
                  <a:lnTo>
                    <a:pt x="7365" y="2797"/>
                  </a:lnTo>
                  <a:lnTo>
                    <a:pt x="7475" y="2810"/>
                  </a:lnTo>
                  <a:lnTo>
                    <a:pt x="7594" y="2830"/>
                  </a:lnTo>
                  <a:lnTo>
                    <a:pt x="7704" y="2857"/>
                  </a:lnTo>
                  <a:lnTo>
                    <a:pt x="7815" y="2891"/>
                  </a:lnTo>
                  <a:lnTo>
                    <a:pt x="7926" y="2937"/>
                  </a:lnTo>
                  <a:lnTo>
                    <a:pt x="8036" y="2984"/>
                  </a:lnTo>
                  <a:lnTo>
                    <a:pt x="8139" y="3037"/>
                  </a:lnTo>
                  <a:lnTo>
                    <a:pt x="8234" y="3104"/>
                  </a:lnTo>
                  <a:lnTo>
                    <a:pt x="8337" y="3171"/>
                  </a:lnTo>
                  <a:lnTo>
                    <a:pt x="8431" y="3251"/>
                  </a:lnTo>
                  <a:lnTo>
                    <a:pt x="8518" y="3338"/>
                  </a:lnTo>
                  <a:lnTo>
                    <a:pt x="8605" y="3438"/>
                  </a:lnTo>
                  <a:lnTo>
                    <a:pt x="8692" y="3538"/>
                  </a:lnTo>
                  <a:lnTo>
                    <a:pt x="8763" y="3645"/>
                  </a:lnTo>
                  <a:lnTo>
                    <a:pt x="8827" y="3752"/>
                  </a:lnTo>
                  <a:lnTo>
                    <a:pt x="8874" y="3858"/>
                  </a:lnTo>
                  <a:lnTo>
                    <a:pt x="8921" y="3965"/>
                  </a:lnTo>
                  <a:lnTo>
                    <a:pt x="8961" y="4079"/>
                  </a:lnTo>
                  <a:lnTo>
                    <a:pt x="8992" y="4192"/>
                  </a:lnTo>
                  <a:lnTo>
                    <a:pt x="9008" y="4305"/>
                  </a:lnTo>
                  <a:lnTo>
                    <a:pt x="9024" y="4426"/>
                  </a:lnTo>
                  <a:lnTo>
                    <a:pt x="9032" y="4539"/>
                  </a:lnTo>
                  <a:lnTo>
                    <a:pt x="9032" y="4659"/>
                  </a:lnTo>
                  <a:lnTo>
                    <a:pt x="9016" y="4773"/>
                  </a:lnTo>
                  <a:lnTo>
                    <a:pt x="9000" y="4886"/>
                  </a:lnTo>
                  <a:lnTo>
                    <a:pt x="8977" y="5006"/>
                  </a:lnTo>
                  <a:lnTo>
                    <a:pt x="8953" y="5120"/>
                  </a:lnTo>
                  <a:lnTo>
                    <a:pt x="8913" y="5233"/>
                  </a:lnTo>
                  <a:lnTo>
                    <a:pt x="8866" y="5340"/>
                  </a:lnTo>
                  <a:lnTo>
                    <a:pt x="8819" y="5453"/>
                  </a:lnTo>
                  <a:lnTo>
                    <a:pt x="8763" y="5560"/>
                  </a:lnTo>
                  <a:lnTo>
                    <a:pt x="8700" y="5660"/>
                  </a:lnTo>
                  <a:lnTo>
                    <a:pt x="8629" y="5767"/>
                  </a:lnTo>
                  <a:lnTo>
                    <a:pt x="8558" y="5867"/>
                  </a:lnTo>
                  <a:lnTo>
                    <a:pt x="8479" y="5961"/>
                  </a:lnTo>
                  <a:lnTo>
                    <a:pt x="8392" y="6054"/>
                  </a:lnTo>
                  <a:lnTo>
                    <a:pt x="8297" y="6141"/>
                  </a:lnTo>
                  <a:lnTo>
                    <a:pt x="8202" y="6228"/>
                  </a:lnTo>
                  <a:lnTo>
                    <a:pt x="8100" y="6308"/>
                  </a:lnTo>
                  <a:lnTo>
                    <a:pt x="7997" y="6381"/>
                  </a:lnTo>
                  <a:lnTo>
                    <a:pt x="7886" y="6455"/>
                  </a:lnTo>
                  <a:lnTo>
                    <a:pt x="7768" y="6521"/>
                  </a:lnTo>
                  <a:lnTo>
                    <a:pt x="7649" y="6581"/>
                  </a:lnTo>
                  <a:lnTo>
                    <a:pt x="7523" y="6635"/>
                  </a:lnTo>
                  <a:lnTo>
                    <a:pt x="7388" y="6681"/>
                  </a:lnTo>
                  <a:lnTo>
                    <a:pt x="7254" y="6728"/>
                  </a:lnTo>
                  <a:lnTo>
                    <a:pt x="7120" y="6768"/>
                  </a:lnTo>
                  <a:lnTo>
                    <a:pt x="6978" y="6808"/>
                  </a:lnTo>
                  <a:lnTo>
                    <a:pt x="6835" y="6835"/>
                  </a:lnTo>
                  <a:lnTo>
                    <a:pt x="6693" y="6862"/>
                  </a:lnTo>
                  <a:lnTo>
                    <a:pt x="6551" y="6882"/>
                  </a:lnTo>
                  <a:lnTo>
                    <a:pt x="6409" y="6895"/>
                  </a:lnTo>
                  <a:lnTo>
                    <a:pt x="6266" y="6902"/>
                  </a:lnTo>
                  <a:lnTo>
                    <a:pt x="6124" y="6908"/>
                  </a:lnTo>
                  <a:lnTo>
                    <a:pt x="5982" y="6908"/>
                  </a:lnTo>
                  <a:lnTo>
                    <a:pt x="5840" y="6902"/>
                  </a:lnTo>
                  <a:lnTo>
                    <a:pt x="5690" y="6888"/>
                  </a:lnTo>
                  <a:lnTo>
                    <a:pt x="5547" y="6875"/>
                  </a:lnTo>
                  <a:lnTo>
                    <a:pt x="5413" y="6855"/>
                  </a:lnTo>
                  <a:lnTo>
                    <a:pt x="5271" y="6828"/>
                  </a:lnTo>
                  <a:lnTo>
                    <a:pt x="5129" y="6795"/>
                  </a:lnTo>
                  <a:lnTo>
                    <a:pt x="4994" y="6762"/>
                  </a:lnTo>
                  <a:lnTo>
                    <a:pt x="4860" y="6722"/>
                  </a:lnTo>
                  <a:lnTo>
                    <a:pt x="4726" y="6681"/>
                  </a:lnTo>
                  <a:lnTo>
                    <a:pt x="4591" y="6628"/>
                  </a:lnTo>
                  <a:lnTo>
                    <a:pt x="4465" y="6575"/>
                  </a:lnTo>
                  <a:lnTo>
                    <a:pt x="4338" y="6515"/>
                  </a:lnTo>
                  <a:lnTo>
                    <a:pt x="4220" y="6455"/>
                  </a:lnTo>
                  <a:lnTo>
                    <a:pt x="4093" y="6388"/>
                  </a:lnTo>
                  <a:lnTo>
                    <a:pt x="3983" y="6314"/>
                  </a:lnTo>
                  <a:lnTo>
                    <a:pt x="3864" y="6234"/>
                  </a:lnTo>
                  <a:lnTo>
                    <a:pt x="3762" y="6154"/>
                  </a:lnTo>
                  <a:lnTo>
                    <a:pt x="3651" y="6074"/>
                  </a:lnTo>
                  <a:lnTo>
                    <a:pt x="3548" y="5981"/>
                  </a:lnTo>
                  <a:lnTo>
                    <a:pt x="3453" y="5887"/>
                  </a:lnTo>
                  <a:lnTo>
                    <a:pt x="3366" y="5794"/>
                  </a:lnTo>
                  <a:lnTo>
                    <a:pt x="3248" y="5647"/>
                  </a:lnTo>
                  <a:lnTo>
                    <a:pt x="3145" y="5500"/>
                  </a:lnTo>
                  <a:lnTo>
                    <a:pt x="3050" y="5353"/>
                  </a:lnTo>
                  <a:lnTo>
                    <a:pt x="2979" y="5206"/>
                  </a:lnTo>
                  <a:lnTo>
                    <a:pt x="2908" y="5060"/>
                  </a:lnTo>
                  <a:lnTo>
                    <a:pt x="2861" y="4906"/>
                  </a:lnTo>
                  <a:lnTo>
                    <a:pt x="2821" y="4759"/>
                  </a:lnTo>
                  <a:lnTo>
                    <a:pt x="2798" y="4612"/>
                  </a:lnTo>
                  <a:lnTo>
                    <a:pt x="2782" y="4466"/>
                  </a:lnTo>
                  <a:lnTo>
                    <a:pt x="2782" y="4319"/>
                  </a:lnTo>
                  <a:lnTo>
                    <a:pt x="2790" y="4179"/>
                  </a:lnTo>
                  <a:lnTo>
                    <a:pt x="2813" y="4038"/>
                  </a:lnTo>
                  <a:lnTo>
                    <a:pt x="2845" y="3898"/>
                  </a:lnTo>
                  <a:lnTo>
                    <a:pt x="2892" y="3758"/>
                  </a:lnTo>
                  <a:lnTo>
                    <a:pt x="2948" y="3625"/>
                  </a:lnTo>
                  <a:lnTo>
                    <a:pt x="3011" y="3491"/>
                  </a:lnTo>
                  <a:lnTo>
                    <a:pt x="3121" y="3578"/>
                  </a:lnTo>
                  <a:lnTo>
                    <a:pt x="3232" y="3651"/>
                  </a:lnTo>
                  <a:lnTo>
                    <a:pt x="3359" y="3718"/>
                  </a:lnTo>
                  <a:lnTo>
                    <a:pt x="3485" y="3778"/>
                  </a:lnTo>
                  <a:lnTo>
                    <a:pt x="3611" y="3832"/>
                  </a:lnTo>
                  <a:lnTo>
                    <a:pt x="3754" y="3865"/>
                  </a:lnTo>
                  <a:lnTo>
                    <a:pt x="3896" y="3898"/>
                  </a:lnTo>
                  <a:lnTo>
                    <a:pt x="4038" y="3912"/>
                  </a:lnTo>
                  <a:lnTo>
                    <a:pt x="4180" y="3918"/>
                  </a:lnTo>
                  <a:lnTo>
                    <a:pt x="4330" y="3912"/>
                  </a:lnTo>
                  <a:lnTo>
                    <a:pt x="4473" y="3885"/>
                  </a:lnTo>
                  <a:lnTo>
                    <a:pt x="4615" y="3852"/>
                  </a:lnTo>
                  <a:lnTo>
                    <a:pt x="4765" y="3798"/>
                  </a:lnTo>
                  <a:lnTo>
                    <a:pt x="4907" y="3731"/>
                  </a:lnTo>
                  <a:lnTo>
                    <a:pt x="5042" y="3651"/>
                  </a:lnTo>
                  <a:lnTo>
                    <a:pt x="5176" y="3551"/>
                  </a:lnTo>
                  <a:lnTo>
                    <a:pt x="5263" y="3478"/>
                  </a:lnTo>
                  <a:lnTo>
                    <a:pt x="5358" y="3404"/>
                  </a:lnTo>
                  <a:lnTo>
                    <a:pt x="5452" y="3338"/>
                  </a:lnTo>
                  <a:lnTo>
                    <a:pt x="5547" y="3278"/>
                  </a:lnTo>
                  <a:lnTo>
                    <a:pt x="5650" y="3211"/>
                  </a:lnTo>
                  <a:lnTo>
                    <a:pt x="5753" y="3158"/>
                  </a:lnTo>
                  <a:lnTo>
                    <a:pt x="5863" y="3097"/>
                  </a:lnTo>
                  <a:lnTo>
                    <a:pt x="5966" y="3051"/>
                  </a:lnTo>
                  <a:lnTo>
                    <a:pt x="6077" y="3004"/>
                  </a:lnTo>
                  <a:lnTo>
                    <a:pt x="6195" y="2957"/>
                  </a:lnTo>
                  <a:lnTo>
                    <a:pt x="6306" y="2924"/>
                  </a:lnTo>
                  <a:lnTo>
                    <a:pt x="6424" y="2884"/>
                  </a:lnTo>
                  <a:lnTo>
                    <a:pt x="6543" y="2857"/>
                  </a:lnTo>
                  <a:lnTo>
                    <a:pt x="6654" y="2830"/>
                  </a:lnTo>
                  <a:lnTo>
                    <a:pt x="6772" y="2810"/>
                  </a:lnTo>
                  <a:lnTo>
                    <a:pt x="6891" y="2797"/>
                  </a:lnTo>
                  <a:lnTo>
                    <a:pt x="7009" y="2790"/>
                  </a:lnTo>
                  <a:lnTo>
                    <a:pt x="7128" y="2784"/>
                  </a:lnTo>
                  <a:close/>
                  <a:moveTo>
                    <a:pt x="7033" y="1"/>
                  </a:moveTo>
                  <a:lnTo>
                    <a:pt x="6780" y="7"/>
                  </a:lnTo>
                  <a:lnTo>
                    <a:pt x="6527" y="21"/>
                  </a:lnTo>
                  <a:lnTo>
                    <a:pt x="6274" y="41"/>
                  </a:lnTo>
                  <a:lnTo>
                    <a:pt x="6029" y="74"/>
                  </a:lnTo>
                  <a:lnTo>
                    <a:pt x="5776" y="121"/>
                  </a:lnTo>
                  <a:lnTo>
                    <a:pt x="5539" y="174"/>
                  </a:lnTo>
                  <a:lnTo>
                    <a:pt x="5294" y="234"/>
                  </a:lnTo>
                  <a:lnTo>
                    <a:pt x="5057" y="308"/>
                  </a:lnTo>
                  <a:lnTo>
                    <a:pt x="4828" y="388"/>
                  </a:lnTo>
                  <a:lnTo>
                    <a:pt x="4599" y="481"/>
                  </a:lnTo>
                  <a:lnTo>
                    <a:pt x="4386" y="581"/>
                  </a:lnTo>
                  <a:lnTo>
                    <a:pt x="4165" y="695"/>
                  </a:lnTo>
                  <a:lnTo>
                    <a:pt x="3959" y="822"/>
                  </a:lnTo>
                  <a:lnTo>
                    <a:pt x="3825" y="828"/>
                  </a:lnTo>
                  <a:lnTo>
                    <a:pt x="3690" y="835"/>
                  </a:lnTo>
                  <a:lnTo>
                    <a:pt x="3564" y="855"/>
                  </a:lnTo>
                  <a:lnTo>
                    <a:pt x="3430" y="875"/>
                  </a:lnTo>
                  <a:lnTo>
                    <a:pt x="3177" y="922"/>
                  </a:lnTo>
                  <a:lnTo>
                    <a:pt x="2932" y="988"/>
                  </a:lnTo>
                  <a:lnTo>
                    <a:pt x="2687" y="1062"/>
                  </a:lnTo>
                  <a:lnTo>
                    <a:pt x="2458" y="1155"/>
                  </a:lnTo>
                  <a:lnTo>
                    <a:pt x="2237" y="1255"/>
                  </a:lnTo>
                  <a:lnTo>
                    <a:pt x="2023" y="1375"/>
                  </a:lnTo>
                  <a:lnTo>
                    <a:pt x="1818" y="1502"/>
                  </a:lnTo>
                  <a:lnTo>
                    <a:pt x="1620" y="1636"/>
                  </a:lnTo>
                  <a:lnTo>
                    <a:pt x="1431" y="1789"/>
                  </a:lnTo>
                  <a:lnTo>
                    <a:pt x="1257" y="1943"/>
                  </a:lnTo>
                  <a:lnTo>
                    <a:pt x="1091" y="2110"/>
                  </a:lnTo>
                  <a:lnTo>
                    <a:pt x="933" y="2283"/>
                  </a:lnTo>
                  <a:lnTo>
                    <a:pt x="791" y="2470"/>
                  </a:lnTo>
                  <a:lnTo>
                    <a:pt x="656" y="2657"/>
                  </a:lnTo>
                  <a:lnTo>
                    <a:pt x="530" y="2857"/>
                  </a:lnTo>
                  <a:lnTo>
                    <a:pt x="427" y="3057"/>
                  </a:lnTo>
                  <a:lnTo>
                    <a:pt x="324" y="3264"/>
                  </a:lnTo>
                  <a:lnTo>
                    <a:pt x="237" y="3478"/>
                  </a:lnTo>
                  <a:lnTo>
                    <a:pt x="166" y="3691"/>
                  </a:lnTo>
                  <a:lnTo>
                    <a:pt x="103" y="3912"/>
                  </a:lnTo>
                  <a:lnTo>
                    <a:pt x="56" y="4132"/>
                  </a:lnTo>
                  <a:lnTo>
                    <a:pt x="24" y="4359"/>
                  </a:lnTo>
                  <a:lnTo>
                    <a:pt x="8" y="4586"/>
                  </a:lnTo>
                  <a:lnTo>
                    <a:pt x="0" y="4813"/>
                  </a:lnTo>
                  <a:lnTo>
                    <a:pt x="8" y="5040"/>
                  </a:lnTo>
                  <a:lnTo>
                    <a:pt x="32" y="5267"/>
                  </a:lnTo>
                  <a:lnTo>
                    <a:pt x="71" y="5493"/>
                  </a:lnTo>
                  <a:lnTo>
                    <a:pt x="127" y="5720"/>
                  </a:lnTo>
                  <a:lnTo>
                    <a:pt x="198" y="5947"/>
                  </a:lnTo>
                  <a:lnTo>
                    <a:pt x="285" y="6168"/>
                  </a:lnTo>
                  <a:lnTo>
                    <a:pt x="348" y="6301"/>
                  </a:lnTo>
                  <a:lnTo>
                    <a:pt x="419" y="6435"/>
                  </a:lnTo>
                  <a:lnTo>
                    <a:pt x="490" y="6561"/>
                  </a:lnTo>
                  <a:lnTo>
                    <a:pt x="561" y="6695"/>
                  </a:lnTo>
                  <a:lnTo>
                    <a:pt x="719" y="6942"/>
                  </a:lnTo>
                  <a:lnTo>
                    <a:pt x="893" y="7182"/>
                  </a:lnTo>
                  <a:lnTo>
                    <a:pt x="1083" y="7409"/>
                  </a:lnTo>
                  <a:lnTo>
                    <a:pt x="1288" y="7623"/>
                  </a:lnTo>
                  <a:lnTo>
                    <a:pt x="1502" y="7829"/>
                  </a:lnTo>
                  <a:lnTo>
                    <a:pt x="1731" y="8030"/>
                  </a:lnTo>
                  <a:lnTo>
                    <a:pt x="1968" y="8217"/>
                  </a:lnTo>
                  <a:lnTo>
                    <a:pt x="2213" y="8390"/>
                  </a:lnTo>
                  <a:lnTo>
                    <a:pt x="2474" y="8550"/>
                  </a:lnTo>
                  <a:lnTo>
                    <a:pt x="2742" y="8704"/>
                  </a:lnTo>
                  <a:lnTo>
                    <a:pt x="3011" y="8844"/>
                  </a:lnTo>
                  <a:lnTo>
                    <a:pt x="3295" y="8971"/>
                  </a:lnTo>
                  <a:lnTo>
                    <a:pt x="3588" y="9084"/>
                  </a:lnTo>
                  <a:lnTo>
                    <a:pt x="3888" y="9191"/>
                  </a:lnTo>
                  <a:lnTo>
                    <a:pt x="4188" y="9284"/>
                  </a:lnTo>
                  <a:lnTo>
                    <a:pt x="4496" y="9358"/>
                  </a:lnTo>
                  <a:lnTo>
                    <a:pt x="4812" y="9425"/>
                  </a:lnTo>
                  <a:lnTo>
                    <a:pt x="5129" y="9478"/>
                  </a:lnTo>
                  <a:lnTo>
                    <a:pt x="5445" y="9525"/>
                  </a:lnTo>
                  <a:lnTo>
                    <a:pt x="5769" y="9551"/>
                  </a:lnTo>
                  <a:lnTo>
                    <a:pt x="6093" y="9565"/>
                  </a:lnTo>
                  <a:lnTo>
                    <a:pt x="6417" y="9565"/>
                  </a:lnTo>
                  <a:lnTo>
                    <a:pt x="6740" y="9551"/>
                  </a:lnTo>
                  <a:lnTo>
                    <a:pt x="7064" y="9525"/>
                  </a:lnTo>
                  <a:lnTo>
                    <a:pt x="7388" y="9485"/>
                  </a:lnTo>
                  <a:lnTo>
                    <a:pt x="7704" y="9425"/>
                  </a:lnTo>
                  <a:lnTo>
                    <a:pt x="8028" y="9358"/>
                  </a:lnTo>
                  <a:lnTo>
                    <a:pt x="8345" y="9271"/>
                  </a:lnTo>
                  <a:lnTo>
                    <a:pt x="8653" y="9178"/>
                  </a:lnTo>
                  <a:lnTo>
                    <a:pt x="8961" y="9064"/>
                  </a:lnTo>
                  <a:lnTo>
                    <a:pt x="9111" y="8997"/>
                  </a:lnTo>
                  <a:lnTo>
                    <a:pt x="9261" y="8937"/>
                  </a:lnTo>
                  <a:lnTo>
                    <a:pt x="9403" y="8864"/>
                  </a:lnTo>
                  <a:lnTo>
                    <a:pt x="9546" y="8797"/>
                  </a:lnTo>
                  <a:lnTo>
                    <a:pt x="9814" y="8644"/>
                  </a:lnTo>
                  <a:lnTo>
                    <a:pt x="10075" y="8477"/>
                  </a:lnTo>
                  <a:lnTo>
                    <a:pt x="10328" y="8303"/>
                  </a:lnTo>
                  <a:lnTo>
                    <a:pt x="10557" y="8116"/>
                  </a:lnTo>
                  <a:lnTo>
                    <a:pt x="10778" y="7923"/>
                  </a:lnTo>
                  <a:lnTo>
                    <a:pt x="10992" y="7716"/>
                  </a:lnTo>
                  <a:lnTo>
                    <a:pt x="11181" y="7502"/>
                  </a:lnTo>
                  <a:lnTo>
                    <a:pt x="11363" y="7282"/>
                  </a:lnTo>
                  <a:lnTo>
                    <a:pt x="11529" y="7055"/>
                  </a:lnTo>
                  <a:lnTo>
                    <a:pt x="11679" y="6822"/>
                  </a:lnTo>
                  <a:lnTo>
                    <a:pt x="11813" y="6581"/>
                  </a:lnTo>
                  <a:lnTo>
                    <a:pt x="11940" y="6334"/>
                  </a:lnTo>
                  <a:lnTo>
                    <a:pt x="12042" y="6087"/>
                  </a:lnTo>
                  <a:lnTo>
                    <a:pt x="12137" y="5834"/>
                  </a:lnTo>
                  <a:lnTo>
                    <a:pt x="12208" y="5574"/>
                  </a:lnTo>
                  <a:lnTo>
                    <a:pt x="12264" y="5313"/>
                  </a:lnTo>
                  <a:lnTo>
                    <a:pt x="12311" y="5046"/>
                  </a:lnTo>
                  <a:lnTo>
                    <a:pt x="12335" y="4786"/>
                  </a:lnTo>
                  <a:lnTo>
                    <a:pt x="12343" y="4519"/>
                  </a:lnTo>
                  <a:lnTo>
                    <a:pt x="12335" y="4252"/>
                  </a:lnTo>
                  <a:lnTo>
                    <a:pt x="12311" y="3985"/>
                  </a:lnTo>
                  <a:lnTo>
                    <a:pt x="12264" y="3725"/>
                  </a:lnTo>
                  <a:lnTo>
                    <a:pt x="12201" y="3458"/>
                  </a:lnTo>
                  <a:lnTo>
                    <a:pt x="12122" y="3198"/>
                  </a:lnTo>
                  <a:lnTo>
                    <a:pt x="12074" y="3071"/>
                  </a:lnTo>
                  <a:lnTo>
                    <a:pt x="12019" y="2944"/>
                  </a:lnTo>
                  <a:lnTo>
                    <a:pt x="11963" y="2817"/>
                  </a:lnTo>
                  <a:lnTo>
                    <a:pt x="11908" y="2690"/>
                  </a:lnTo>
                  <a:lnTo>
                    <a:pt x="11837" y="2563"/>
                  </a:lnTo>
                  <a:lnTo>
                    <a:pt x="11766" y="2437"/>
                  </a:lnTo>
                  <a:lnTo>
                    <a:pt x="11695" y="2317"/>
                  </a:lnTo>
                  <a:lnTo>
                    <a:pt x="11616" y="2190"/>
                  </a:lnTo>
                  <a:lnTo>
                    <a:pt x="11529" y="2070"/>
                  </a:lnTo>
                  <a:lnTo>
                    <a:pt x="11434" y="1949"/>
                  </a:lnTo>
                  <a:lnTo>
                    <a:pt x="11339" y="1836"/>
                  </a:lnTo>
                  <a:lnTo>
                    <a:pt x="11244" y="1716"/>
                  </a:lnTo>
                  <a:lnTo>
                    <a:pt x="11078" y="1542"/>
                  </a:lnTo>
                  <a:lnTo>
                    <a:pt x="10913" y="1382"/>
                  </a:lnTo>
                  <a:lnTo>
                    <a:pt x="10731" y="1229"/>
                  </a:lnTo>
                  <a:lnTo>
                    <a:pt x="10541" y="1082"/>
                  </a:lnTo>
                  <a:lnTo>
                    <a:pt x="10344" y="942"/>
                  </a:lnTo>
                  <a:lnTo>
                    <a:pt x="10138" y="815"/>
                  </a:lnTo>
                  <a:lnTo>
                    <a:pt x="9925" y="695"/>
                  </a:lnTo>
                  <a:lnTo>
                    <a:pt x="9712" y="588"/>
                  </a:lnTo>
                  <a:lnTo>
                    <a:pt x="9482" y="488"/>
                  </a:lnTo>
                  <a:lnTo>
                    <a:pt x="9253" y="394"/>
                  </a:lnTo>
                  <a:lnTo>
                    <a:pt x="9016" y="314"/>
                  </a:lnTo>
                  <a:lnTo>
                    <a:pt x="8779" y="241"/>
                  </a:lnTo>
                  <a:lnTo>
                    <a:pt x="8534" y="181"/>
                  </a:lnTo>
                  <a:lnTo>
                    <a:pt x="8289" y="127"/>
                  </a:lnTo>
                  <a:lnTo>
                    <a:pt x="8044" y="81"/>
                  </a:lnTo>
                  <a:lnTo>
                    <a:pt x="7791" y="47"/>
                  </a:lnTo>
                  <a:lnTo>
                    <a:pt x="7539" y="21"/>
                  </a:lnTo>
                  <a:lnTo>
                    <a:pt x="7286" y="7"/>
                  </a:lnTo>
                  <a:lnTo>
                    <a:pt x="70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-4313750" y="-4017700"/>
              <a:ext cx="156275" cy="103150"/>
            </a:xfrm>
            <a:custGeom>
              <a:avLst/>
              <a:gdLst/>
              <a:ahLst/>
              <a:cxnLst/>
              <a:rect l="l" t="t" r="r" b="b"/>
              <a:pathLst>
                <a:path w="6251" h="4126" extrusionOk="0">
                  <a:moveTo>
                    <a:pt x="4347" y="1"/>
                  </a:moveTo>
                  <a:lnTo>
                    <a:pt x="4228" y="7"/>
                  </a:lnTo>
                  <a:lnTo>
                    <a:pt x="4110" y="14"/>
                  </a:lnTo>
                  <a:lnTo>
                    <a:pt x="3991" y="27"/>
                  </a:lnTo>
                  <a:lnTo>
                    <a:pt x="3873" y="47"/>
                  </a:lnTo>
                  <a:lnTo>
                    <a:pt x="3762" y="74"/>
                  </a:lnTo>
                  <a:lnTo>
                    <a:pt x="3643" y="101"/>
                  </a:lnTo>
                  <a:lnTo>
                    <a:pt x="3525" y="141"/>
                  </a:lnTo>
                  <a:lnTo>
                    <a:pt x="3414" y="174"/>
                  </a:lnTo>
                  <a:lnTo>
                    <a:pt x="3296" y="221"/>
                  </a:lnTo>
                  <a:lnTo>
                    <a:pt x="3185" y="268"/>
                  </a:lnTo>
                  <a:lnTo>
                    <a:pt x="3082" y="314"/>
                  </a:lnTo>
                  <a:lnTo>
                    <a:pt x="2972" y="375"/>
                  </a:lnTo>
                  <a:lnTo>
                    <a:pt x="2869" y="428"/>
                  </a:lnTo>
                  <a:lnTo>
                    <a:pt x="2766" y="495"/>
                  </a:lnTo>
                  <a:lnTo>
                    <a:pt x="2671" y="555"/>
                  </a:lnTo>
                  <a:lnTo>
                    <a:pt x="2577" y="621"/>
                  </a:lnTo>
                  <a:lnTo>
                    <a:pt x="2482" y="695"/>
                  </a:lnTo>
                  <a:lnTo>
                    <a:pt x="2395" y="768"/>
                  </a:lnTo>
                  <a:lnTo>
                    <a:pt x="2261" y="868"/>
                  </a:lnTo>
                  <a:lnTo>
                    <a:pt x="2126" y="948"/>
                  </a:lnTo>
                  <a:lnTo>
                    <a:pt x="1984" y="1015"/>
                  </a:lnTo>
                  <a:lnTo>
                    <a:pt x="1834" y="1069"/>
                  </a:lnTo>
                  <a:lnTo>
                    <a:pt x="1692" y="1102"/>
                  </a:lnTo>
                  <a:lnTo>
                    <a:pt x="1549" y="1129"/>
                  </a:lnTo>
                  <a:lnTo>
                    <a:pt x="1399" y="1135"/>
                  </a:lnTo>
                  <a:lnTo>
                    <a:pt x="1257" y="1129"/>
                  </a:lnTo>
                  <a:lnTo>
                    <a:pt x="1115" y="1115"/>
                  </a:lnTo>
                  <a:lnTo>
                    <a:pt x="973" y="1082"/>
                  </a:lnTo>
                  <a:lnTo>
                    <a:pt x="830" y="1049"/>
                  </a:lnTo>
                  <a:lnTo>
                    <a:pt x="704" y="995"/>
                  </a:lnTo>
                  <a:lnTo>
                    <a:pt x="578" y="935"/>
                  </a:lnTo>
                  <a:lnTo>
                    <a:pt x="451" y="868"/>
                  </a:lnTo>
                  <a:lnTo>
                    <a:pt x="340" y="795"/>
                  </a:lnTo>
                  <a:lnTo>
                    <a:pt x="230" y="708"/>
                  </a:lnTo>
                  <a:lnTo>
                    <a:pt x="167" y="842"/>
                  </a:lnTo>
                  <a:lnTo>
                    <a:pt x="111" y="975"/>
                  </a:lnTo>
                  <a:lnTo>
                    <a:pt x="64" y="1115"/>
                  </a:lnTo>
                  <a:lnTo>
                    <a:pt x="32" y="1255"/>
                  </a:lnTo>
                  <a:lnTo>
                    <a:pt x="9" y="1396"/>
                  </a:lnTo>
                  <a:lnTo>
                    <a:pt x="1" y="1536"/>
                  </a:lnTo>
                  <a:lnTo>
                    <a:pt x="1" y="1683"/>
                  </a:lnTo>
                  <a:lnTo>
                    <a:pt x="17" y="1829"/>
                  </a:lnTo>
                  <a:lnTo>
                    <a:pt x="40" y="1976"/>
                  </a:lnTo>
                  <a:lnTo>
                    <a:pt x="80" y="2123"/>
                  </a:lnTo>
                  <a:lnTo>
                    <a:pt x="127" y="2277"/>
                  </a:lnTo>
                  <a:lnTo>
                    <a:pt x="198" y="2423"/>
                  </a:lnTo>
                  <a:lnTo>
                    <a:pt x="269" y="2570"/>
                  </a:lnTo>
                  <a:lnTo>
                    <a:pt x="364" y="2717"/>
                  </a:lnTo>
                  <a:lnTo>
                    <a:pt x="467" y="2864"/>
                  </a:lnTo>
                  <a:lnTo>
                    <a:pt x="585" y="3011"/>
                  </a:lnTo>
                  <a:lnTo>
                    <a:pt x="672" y="3104"/>
                  </a:lnTo>
                  <a:lnTo>
                    <a:pt x="767" y="3198"/>
                  </a:lnTo>
                  <a:lnTo>
                    <a:pt x="870" y="3291"/>
                  </a:lnTo>
                  <a:lnTo>
                    <a:pt x="981" y="3371"/>
                  </a:lnTo>
                  <a:lnTo>
                    <a:pt x="1083" y="3451"/>
                  </a:lnTo>
                  <a:lnTo>
                    <a:pt x="1202" y="3531"/>
                  </a:lnTo>
                  <a:lnTo>
                    <a:pt x="1312" y="3605"/>
                  </a:lnTo>
                  <a:lnTo>
                    <a:pt x="1439" y="3672"/>
                  </a:lnTo>
                  <a:lnTo>
                    <a:pt x="1557" y="3732"/>
                  </a:lnTo>
                  <a:lnTo>
                    <a:pt x="1684" y="3792"/>
                  </a:lnTo>
                  <a:lnTo>
                    <a:pt x="1810" y="3845"/>
                  </a:lnTo>
                  <a:lnTo>
                    <a:pt x="1945" y="3898"/>
                  </a:lnTo>
                  <a:lnTo>
                    <a:pt x="2079" y="3939"/>
                  </a:lnTo>
                  <a:lnTo>
                    <a:pt x="2213" y="3979"/>
                  </a:lnTo>
                  <a:lnTo>
                    <a:pt x="2348" y="4012"/>
                  </a:lnTo>
                  <a:lnTo>
                    <a:pt x="2490" y="4045"/>
                  </a:lnTo>
                  <a:lnTo>
                    <a:pt x="2632" y="4072"/>
                  </a:lnTo>
                  <a:lnTo>
                    <a:pt x="2766" y="4092"/>
                  </a:lnTo>
                  <a:lnTo>
                    <a:pt x="2909" y="4105"/>
                  </a:lnTo>
                  <a:lnTo>
                    <a:pt x="3059" y="4119"/>
                  </a:lnTo>
                  <a:lnTo>
                    <a:pt x="3201" y="4125"/>
                  </a:lnTo>
                  <a:lnTo>
                    <a:pt x="3343" y="4125"/>
                  </a:lnTo>
                  <a:lnTo>
                    <a:pt x="3485" y="4119"/>
                  </a:lnTo>
                  <a:lnTo>
                    <a:pt x="3628" y="4112"/>
                  </a:lnTo>
                  <a:lnTo>
                    <a:pt x="3770" y="4099"/>
                  </a:lnTo>
                  <a:lnTo>
                    <a:pt x="3912" y="4079"/>
                  </a:lnTo>
                  <a:lnTo>
                    <a:pt x="4054" y="4052"/>
                  </a:lnTo>
                  <a:lnTo>
                    <a:pt x="4197" y="4025"/>
                  </a:lnTo>
                  <a:lnTo>
                    <a:pt x="4339" y="3985"/>
                  </a:lnTo>
                  <a:lnTo>
                    <a:pt x="4473" y="3945"/>
                  </a:lnTo>
                  <a:lnTo>
                    <a:pt x="4607" y="3898"/>
                  </a:lnTo>
                  <a:lnTo>
                    <a:pt x="4742" y="3852"/>
                  </a:lnTo>
                  <a:lnTo>
                    <a:pt x="4868" y="3798"/>
                  </a:lnTo>
                  <a:lnTo>
                    <a:pt x="4987" y="3738"/>
                  </a:lnTo>
                  <a:lnTo>
                    <a:pt x="5105" y="3672"/>
                  </a:lnTo>
                  <a:lnTo>
                    <a:pt x="5216" y="3598"/>
                  </a:lnTo>
                  <a:lnTo>
                    <a:pt x="5319" y="3525"/>
                  </a:lnTo>
                  <a:lnTo>
                    <a:pt x="5421" y="3445"/>
                  </a:lnTo>
                  <a:lnTo>
                    <a:pt x="5516" y="3358"/>
                  </a:lnTo>
                  <a:lnTo>
                    <a:pt x="5611" y="3271"/>
                  </a:lnTo>
                  <a:lnTo>
                    <a:pt x="5698" y="3178"/>
                  </a:lnTo>
                  <a:lnTo>
                    <a:pt x="5777" y="3084"/>
                  </a:lnTo>
                  <a:lnTo>
                    <a:pt x="5848" y="2984"/>
                  </a:lnTo>
                  <a:lnTo>
                    <a:pt x="5919" y="2877"/>
                  </a:lnTo>
                  <a:lnTo>
                    <a:pt x="5982" y="2777"/>
                  </a:lnTo>
                  <a:lnTo>
                    <a:pt x="6038" y="2670"/>
                  </a:lnTo>
                  <a:lnTo>
                    <a:pt x="6085" y="2557"/>
                  </a:lnTo>
                  <a:lnTo>
                    <a:pt x="6132" y="2450"/>
                  </a:lnTo>
                  <a:lnTo>
                    <a:pt x="6172" y="2337"/>
                  </a:lnTo>
                  <a:lnTo>
                    <a:pt x="6196" y="2223"/>
                  </a:lnTo>
                  <a:lnTo>
                    <a:pt x="6219" y="2103"/>
                  </a:lnTo>
                  <a:lnTo>
                    <a:pt x="6235" y="1990"/>
                  </a:lnTo>
                  <a:lnTo>
                    <a:pt x="6251" y="1876"/>
                  </a:lnTo>
                  <a:lnTo>
                    <a:pt x="6251" y="1756"/>
                  </a:lnTo>
                  <a:lnTo>
                    <a:pt x="6243" y="1643"/>
                  </a:lnTo>
                  <a:lnTo>
                    <a:pt x="6227" y="1522"/>
                  </a:lnTo>
                  <a:lnTo>
                    <a:pt x="6211" y="1409"/>
                  </a:lnTo>
                  <a:lnTo>
                    <a:pt x="6180" y="1296"/>
                  </a:lnTo>
                  <a:lnTo>
                    <a:pt x="6140" y="1182"/>
                  </a:lnTo>
                  <a:lnTo>
                    <a:pt x="6093" y="1075"/>
                  </a:lnTo>
                  <a:lnTo>
                    <a:pt x="6046" y="969"/>
                  </a:lnTo>
                  <a:lnTo>
                    <a:pt x="5982" y="862"/>
                  </a:lnTo>
                  <a:lnTo>
                    <a:pt x="5911" y="755"/>
                  </a:lnTo>
                  <a:lnTo>
                    <a:pt x="5824" y="655"/>
                  </a:lnTo>
                  <a:lnTo>
                    <a:pt x="5737" y="555"/>
                  </a:lnTo>
                  <a:lnTo>
                    <a:pt x="5650" y="468"/>
                  </a:lnTo>
                  <a:lnTo>
                    <a:pt x="5556" y="388"/>
                  </a:lnTo>
                  <a:lnTo>
                    <a:pt x="5453" y="321"/>
                  </a:lnTo>
                  <a:lnTo>
                    <a:pt x="5358" y="254"/>
                  </a:lnTo>
                  <a:lnTo>
                    <a:pt x="5255" y="201"/>
                  </a:lnTo>
                  <a:lnTo>
                    <a:pt x="5145" y="154"/>
                  </a:lnTo>
                  <a:lnTo>
                    <a:pt x="5034" y="108"/>
                  </a:lnTo>
                  <a:lnTo>
                    <a:pt x="4923" y="74"/>
                  </a:lnTo>
                  <a:lnTo>
                    <a:pt x="4813" y="47"/>
                  </a:lnTo>
                  <a:lnTo>
                    <a:pt x="4694" y="27"/>
                  </a:lnTo>
                  <a:lnTo>
                    <a:pt x="4584" y="14"/>
                  </a:lnTo>
                  <a:lnTo>
                    <a:pt x="4465" y="7"/>
                  </a:lnTo>
                  <a:lnTo>
                    <a:pt x="43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-5070325" y="-4291500"/>
              <a:ext cx="195775" cy="845650"/>
            </a:xfrm>
            <a:custGeom>
              <a:avLst/>
              <a:gdLst/>
              <a:ahLst/>
              <a:cxnLst/>
              <a:rect l="l" t="t" r="r" b="b"/>
              <a:pathLst>
                <a:path w="7831" h="33826" extrusionOk="0">
                  <a:moveTo>
                    <a:pt x="4678" y="0"/>
                  </a:moveTo>
                  <a:lnTo>
                    <a:pt x="4441" y="7"/>
                  </a:lnTo>
                  <a:lnTo>
                    <a:pt x="4212" y="14"/>
                  </a:lnTo>
                  <a:lnTo>
                    <a:pt x="3983" y="27"/>
                  </a:lnTo>
                  <a:lnTo>
                    <a:pt x="3754" y="40"/>
                  </a:lnTo>
                  <a:lnTo>
                    <a:pt x="3532" y="67"/>
                  </a:lnTo>
                  <a:lnTo>
                    <a:pt x="3311" y="100"/>
                  </a:lnTo>
                  <a:lnTo>
                    <a:pt x="3090" y="134"/>
                  </a:lnTo>
                  <a:lnTo>
                    <a:pt x="2876" y="181"/>
                  </a:lnTo>
                  <a:lnTo>
                    <a:pt x="2663" y="234"/>
                  </a:lnTo>
                  <a:lnTo>
                    <a:pt x="2458" y="301"/>
                  </a:lnTo>
                  <a:lnTo>
                    <a:pt x="2260" y="367"/>
                  </a:lnTo>
                  <a:lnTo>
                    <a:pt x="2055" y="448"/>
                  </a:lnTo>
                  <a:lnTo>
                    <a:pt x="1865" y="534"/>
                  </a:lnTo>
                  <a:lnTo>
                    <a:pt x="1675" y="634"/>
                  </a:lnTo>
                  <a:lnTo>
                    <a:pt x="1486" y="741"/>
                  </a:lnTo>
                  <a:lnTo>
                    <a:pt x="1304" y="861"/>
                  </a:lnTo>
                  <a:lnTo>
                    <a:pt x="1130" y="995"/>
                  </a:lnTo>
                  <a:lnTo>
                    <a:pt x="964" y="1135"/>
                  </a:lnTo>
                  <a:lnTo>
                    <a:pt x="798" y="1288"/>
                  </a:lnTo>
                  <a:lnTo>
                    <a:pt x="727" y="1362"/>
                  </a:lnTo>
                  <a:lnTo>
                    <a:pt x="664" y="1442"/>
                  </a:lnTo>
                  <a:lnTo>
                    <a:pt x="601" y="1529"/>
                  </a:lnTo>
                  <a:lnTo>
                    <a:pt x="545" y="1629"/>
                  </a:lnTo>
                  <a:lnTo>
                    <a:pt x="490" y="1736"/>
                  </a:lnTo>
                  <a:lnTo>
                    <a:pt x="443" y="1849"/>
                  </a:lnTo>
                  <a:lnTo>
                    <a:pt x="395" y="1969"/>
                  </a:lnTo>
                  <a:lnTo>
                    <a:pt x="348" y="2096"/>
                  </a:lnTo>
                  <a:lnTo>
                    <a:pt x="269" y="2370"/>
                  </a:lnTo>
                  <a:lnTo>
                    <a:pt x="206" y="2663"/>
                  </a:lnTo>
                  <a:lnTo>
                    <a:pt x="150" y="2984"/>
                  </a:lnTo>
                  <a:lnTo>
                    <a:pt x="103" y="3324"/>
                  </a:lnTo>
                  <a:lnTo>
                    <a:pt x="63" y="3685"/>
                  </a:lnTo>
                  <a:lnTo>
                    <a:pt x="40" y="4065"/>
                  </a:lnTo>
                  <a:lnTo>
                    <a:pt x="16" y="4452"/>
                  </a:lnTo>
                  <a:lnTo>
                    <a:pt x="0" y="4853"/>
                  </a:lnTo>
                  <a:lnTo>
                    <a:pt x="0" y="5266"/>
                  </a:lnTo>
                  <a:lnTo>
                    <a:pt x="0" y="5687"/>
                  </a:lnTo>
                  <a:lnTo>
                    <a:pt x="8" y="6114"/>
                  </a:lnTo>
                  <a:lnTo>
                    <a:pt x="16" y="6541"/>
                  </a:lnTo>
                  <a:lnTo>
                    <a:pt x="48" y="7402"/>
                  </a:lnTo>
                  <a:lnTo>
                    <a:pt x="95" y="8256"/>
                  </a:lnTo>
                  <a:lnTo>
                    <a:pt x="150" y="9077"/>
                  </a:lnTo>
                  <a:lnTo>
                    <a:pt x="206" y="9858"/>
                  </a:lnTo>
                  <a:lnTo>
                    <a:pt x="253" y="10579"/>
                  </a:lnTo>
                  <a:lnTo>
                    <a:pt x="301" y="11220"/>
                  </a:lnTo>
                  <a:lnTo>
                    <a:pt x="324" y="11767"/>
                  </a:lnTo>
                  <a:lnTo>
                    <a:pt x="332" y="12001"/>
                  </a:lnTo>
                  <a:lnTo>
                    <a:pt x="332" y="12201"/>
                  </a:lnTo>
                  <a:lnTo>
                    <a:pt x="308" y="13516"/>
                  </a:lnTo>
                  <a:lnTo>
                    <a:pt x="301" y="14824"/>
                  </a:lnTo>
                  <a:lnTo>
                    <a:pt x="301" y="16139"/>
                  </a:lnTo>
                  <a:lnTo>
                    <a:pt x="301" y="17447"/>
                  </a:lnTo>
                  <a:lnTo>
                    <a:pt x="316" y="18762"/>
                  </a:lnTo>
                  <a:lnTo>
                    <a:pt x="324" y="20076"/>
                  </a:lnTo>
                  <a:lnTo>
                    <a:pt x="364" y="22699"/>
                  </a:lnTo>
                  <a:lnTo>
                    <a:pt x="411" y="25322"/>
                  </a:lnTo>
                  <a:lnTo>
                    <a:pt x="451" y="27945"/>
                  </a:lnTo>
                  <a:lnTo>
                    <a:pt x="466" y="29260"/>
                  </a:lnTo>
                  <a:lnTo>
                    <a:pt x="482" y="30568"/>
                  </a:lnTo>
                  <a:lnTo>
                    <a:pt x="490" y="31883"/>
                  </a:lnTo>
                  <a:lnTo>
                    <a:pt x="490" y="33191"/>
                  </a:lnTo>
                  <a:lnTo>
                    <a:pt x="664" y="33191"/>
                  </a:lnTo>
                  <a:lnTo>
                    <a:pt x="846" y="33198"/>
                  </a:lnTo>
                  <a:lnTo>
                    <a:pt x="1028" y="33211"/>
                  </a:lnTo>
                  <a:lnTo>
                    <a:pt x="1201" y="33231"/>
                  </a:lnTo>
                  <a:lnTo>
                    <a:pt x="1383" y="33251"/>
                  </a:lnTo>
                  <a:lnTo>
                    <a:pt x="1557" y="33278"/>
                  </a:lnTo>
                  <a:lnTo>
                    <a:pt x="1905" y="33345"/>
                  </a:lnTo>
                  <a:lnTo>
                    <a:pt x="2624" y="33485"/>
                  </a:lnTo>
                  <a:lnTo>
                    <a:pt x="2987" y="33545"/>
                  </a:lnTo>
                  <a:lnTo>
                    <a:pt x="3366" y="33605"/>
                  </a:lnTo>
                  <a:lnTo>
                    <a:pt x="3785" y="33652"/>
                  </a:lnTo>
                  <a:lnTo>
                    <a:pt x="4212" y="33685"/>
                  </a:lnTo>
                  <a:lnTo>
                    <a:pt x="4639" y="33718"/>
                  </a:lnTo>
                  <a:lnTo>
                    <a:pt x="5073" y="33745"/>
                  </a:lnTo>
                  <a:lnTo>
                    <a:pt x="5927" y="33785"/>
                  </a:lnTo>
                  <a:lnTo>
                    <a:pt x="6796" y="33825"/>
                  </a:lnTo>
                  <a:lnTo>
                    <a:pt x="7230" y="19589"/>
                  </a:lnTo>
                  <a:lnTo>
                    <a:pt x="7452" y="12468"/>
                  </a:lnTo>
                  <a:lnTo>
                    <a:pt x="7657" y="5346"/>
                  </a:lnTo>
                  <a:lnTo>
                    <a:pt x="7689" y="3978"/>
                  </a:lnTo>
                  <a:lnTo>
                    <a:pt x="7728" y="2677"/>
                  </a:lnTo>
                  <a:lnTo>
                    <a:pt x="7776" y="1435"/>
                  </a:lnTo>
                  <a:lnTo>
                    <a:pt x="7831" y="261"/>
                  </a:lnTo>
                  <a:lnTo>
                    <a:pt x="6851" y="147"/>
                  </a:lnTo>
                  <a:lnTo>
                    <a:pt x="6361" y="100"/>
                  </a:lnTo>
                  <a:lnTo>
                    <a:pt x="5871" y="54"/>
                  </a:lnTo>
                  <a:lnTo>
                    <a:pt x="5389" y="20"/>
                  </a:lnTo>
                  <a:lnTo>
                    <a:pt x="4915" y="7"/>
                  </a:lnTo>
                  <a:lnTo>
                    <a:pt x="46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-5538300" y="-4015850"/>
              <a:ext cx="408725" cy="215925"/>
            </a:xfrm>
            <a:custGeom>
              <a:avLst/>
              <a:gdLst/>
              <a:ahLst/>
              <a:cxnLst/>
              <a:rect l="l" t="t" r="r" b="b"/>
              <a:pathLst>
                <a:path w="16349" h="8637" extrusionOk="0">
                  <a:moveTo>
                    <a:pt x="16349" y="0"/>
                  </a:moveTo>
                  <a:lnTo>
                    <a:pt x="15796" y="87"/>
                  </a:lnTo>
                  <a:lnTo>
                    <a:pt x="15235" y="180"/>
                  </a:lnTo>
                  <a:lnTo>
                    <a:pt x="14682" y="274"/>
                  </a:lnTo>
                  <a:lnTo>
                    <a:pt x="14136" y="381"/>
                  </a:lnTo>
                  <a:lnTo>
                    <a:pt x="13583" y="487"/>
                  </a:lnTo>
                  <a:lnTo>
                    <a:pt x="13046" y="601"/>
                  </a:lnTo>
                  <a:lnTo>
                    <a:pt x="12501" y="721"/>
                  </a:lnTo>
                  <a:lnTo>
                    <a:pt x="11963" y="848"/>
                  </a:lnTo>
                  <a:lnTo>
                    <a:pt x="11426" y="975"/>
                  </a:lnTo>
                  <a:lnTo>
                    <a:pt x="10897" y="1108"/>
                  </a:lnTo>
                  <a:lnTo>
                    <a:pt x="10367" y="1248"/>
                  </a:lnTo>
                  <a:lnTo>
                    <a:pt x="9838" y="1395"/>
                  </a:lnTo>
                  <a:lnTo>
                    <a:pt x="9316" y="1549"/>
                  </a:lnTo>
                  <a:lnTo>
                    <a:pt x="8795" y="1702"/>
                  </a:lnTo>
                  <a:lnTo>
                    <a:pt x="8281" y="1862"/>
                  </a:lnTo>
                  <a:lnTo>
                    <a:pt x="7768" y="2029"/>
                  </a:lnTo>
                  <a:lnTo>
                    <a:pt x="7254" y="2196"/>
                  </a:lnTo>
                  <a:lnTo>
                    <a:pt x="6748" y="2376"/>
                  </a:lnTo>
                  <a:lnTo>
                    <a:pt x="6250" y="2556"/>
                  </a:lnTo>
                  <a:lnTo>
                    <a:pt x="5745" y="2743"/>
                  </a:lnTo>
                  <a:lnTo>
                    <a:pt x="5247" y="2930"/>
                  </a:lnTo>
                  <a:lnTo>
                    <a:pt x="4757" y="3124"/>
                  </a:lnTo>
                  <a:lnTo>
                    <a:pt x="4267" y="3324"/>
                  </a:lnTo>
                  <a:lnTo>
                    <a:pt x="3777" y="3531"/>
                  </a:lnTo>
                  <a:lnTo>
                    <a:pt x="3295" y="3744"/>
                  </a:lnTo>
                  <a:lnTo>
                    <a:pt x="2813" y="3958"/>
                  </a:lnTo>
                  <a:lnTo>
                    <a:pt x="2331" y="4178"/>
                  </a:lnTo>
                  <a:lnTo>
                    <a:pt x="1857" y="4398"/>
                  </a:lnTo>
                  <a:lnTo>
                    <a:pt x="1391" y="4632"/>
                  </a:lnTo>
                  <a:lnTo>
                    <a:pt x="925" y="4866"/>
                  </a:lnTo>
                  <a:lnTo>
                    <a:pt x="458" y="5099"/>
                  </a:lnTo>
                  <a:lnTo>
                    <a:pt x="0" y="5346"/>
                  </a:lnTo>
                  <a:lnTo>
                    <a:pt x="2789" y="6968"/>
                  </a:lnTo>
                  <a:lnTo>
                    <a:pt x="3129" y="7175"/>
                  </a:lnTo>
                  <a:lnTo>
                    <a:pt x="3485" y="7375"/>
                  </a:lnTo>
                  <a:lnTo>
                    <a:pt x="4212" y="7776"/>
                  </a:lnTo>
                  <a:lnTo>
                    <a:pt x="4567" y="7983"/>
                  </a:lnTo>
                  <a:lnTo>
                    <a:pt x="4923" y="8189"/>
                  </a:lnTo>
                  <a:lnTo>
                    <a:pt x="5263" y="8410"/>
                  </a:lnTo>
                  <a:lnTo>
                    <a:pt x="5595" y="8637"/>
                  </a:lnTo>
                  <a:lnTo>
                    <a:pt x="6108" y="8303"/>
                  </a:lnTo>
                  <a:lnTo>
                    <a:pt x="6630" y="7983"/>
                  </a:lnTo>
                  <a:lnTo>
                    <a:pt x="7151" y="7662"/>
                  </a:lnTo>
                  <a:lnTo>
                    <a:pt x="7673" y="7348"/>
                  </a:lnTo>
                  <a:lnTo>
                    <a:pt x="8210" y="7035"/>
                  </a:lnTo>
                  <a:lnTo>
                    <a:pt x="8739" y="6734"/>
                  </a:lnTo>
                  <a:lnTo>
                    <a:pt x="9285" y="6434"/>
                  </a:lnTo>
                  <a:lnTo>
                    <a:pt x="9830" y="6140"/>
                  </a:lnTo>
                  <a:lnTo>
                    <a:pt x="10375" y="5853"/>
                  </a:lnTo>
                  <a:lnTo>
                    <a:pt x="10936" y="5573"/>
                  </a:lnTo>
                  <a:lnTo>
                    <a:pt x="11489" y="5299"/>
                  </a:lnTo>
                  <a:lnTo>
                    <a:pt x="12058" y="5026"/>
                  </a:lnTo>
                  <a:lnTo>
                    <a:pt x="12627" y="4759"/>
                  </a:lnTo>
                  <a:lnTo>
                    <a:pt x="13196" y="4499"/>
                  </a:lnTo>
                  <a:lnTo>
                    <a:pt x="13773" y="4245"/>
                  </a:lnTo>
                  <a:lnTo>
                    <a:pt x="14358" y="3998"/>
                  </a:lnTo>
                  <a:lnTo>
                    <a:pt x="14516" y="3945"/>
                  </a:lnTo>
                  <a:lnTo>
                    <a:pt x="14674" y="3905"/>
                  </a:lnTo>
                  <a:lnTo>
                    <a:pt x="14824" y="3878"/>
                  </a:lnTo>
                  <a:lnTo>
                    <a:pt x="14974" y="3865"/>
                  </a:lnTo>
                  <a:lnTo>
                    <a:pt x="15116" y="3865"/>
                  </a:lnTo>
                  <a:lnTo>
                    <a:pt x="15258" y="3878"/>
                  </a:lnTo>
                  <a:lnTo>
                    <a:pt x="15393" y="3905"/>
                  </a:lnTo>
                  <a:lnTo>
                    <a:pt x="15527" y="3938"/>
                  </a:lnTo>
                  <a:lnTo>
                    <a:pt x="15653" y="3985"/>
                  </a:lnTo>
                  <a:lnTo>
                    <a:pt x="15772" y="4038"/>
                  </a:lnTo>
                  <a:lnTo>
                    <a:pt x="15883" y="4105"/>
                  </a:lnTo>
                  <a:lnTo>
                    <a:pt x="15993" y="4172"/>
                  </a:lnTo>
                  <a:lnTo>
                    <a:pt x="16088" y="4252"/>
                  </a:lnTo>
                  <a:lnTo>
                    <a:pt x="16175" y="4338"/>
                  </a:lnTo>
                  <a:lnTo>
                    <a:pt x="16254" y="4425"/>
                  </a:lnTo>
                  <a:lnTo>
                    <a:pt x="16325" y="4525"/>
                  </a:lnTo>
                  <a:lnTo>
                    <a:pt x="16333" y="2263"/>
                  </a:lnTo>
                  <a:lnTo>
                    <a:pt x="16341" y="1135"/>
                  </a:lnTo>
                  <a:lnTo>
                    <a:pt x="1634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-6223975" y="-2203975"/>
              <a:ext cx="966200" cy="698300"/>
            </a:xfrm>
            <a:custGeom>
              <a:avLst/>
              <a:gdLst/>
              <a:ahLst/>
              <a:cxnLst/>
              <a:rect l="l" t="t" r="r" b="b"/>
              <a:pathLst>
                <a:path w="38648" h="27932" extrusionOk="0">
                  <a:moveTo>
                    <a:pt x="18024" y="0"/>
                  </a:moveTo>
                  <a:lnTo>
                    <a:pt x="17455" y="7"/>
                  </a:lnTo>
                  <a:lnTo>
                    <a:pt x="16886" y="20"/>
                  </a:lnTo>
                  <a:lnTo>
                    <a:pt x="16317" y="54"/>
                  </a:lnTo>
                  <a:lnTo>
                    <a:pt x="15741" y="94"/>
                  </a:lnTo>
                  <a:lnTo>
                    <a:pt x="15172" y="141"/>
                  </a:lnTo>
                  <a:lnTo>
                    <a:pt x="14603" y="207"/>
                  </a:lnTo>
                  <a:lnTo>
                    <a:pt x="14034" y="281"/>
                  </a:lnTo>
                  <a:lnTo>
                    <a:pt x="13473" y="361"/>
                  </a:lnTo>
                  <a:lnTo>
                    <a:pt x="12904" y="461"/>
                  </a:lnTo>
                  <a:lnTo>
                    <a:pt x="12343" y="568"/>
                  </a:lnTo>
                  <a:lnTo>
                    <a:pt x="11782" y="688"/>
                  </a:lnTo>
                  <a:lnTo>
                    <a:pt x="11221" y="815"/>
                  </a:lnTo>
                  <a:lnTo>
                    <a:pt x="10668" y="961"/>
                  </a:lnTo>
                  <a:lnTo>
                    <a:pt x="10115" y="1115"/>
                  </a:lnTo>
                  <a:lnTo>
                    <a:pt x="9569" y="1275"/>
                  </a:lnTo>
                  <a:lnTo>
                    <a:pt x="9222" y="1389"/>
                  </a:lnTo>
                  <a:lnTo>
                    <a:pt x="8874" y="1502"/>
                  </a:lnTo>
                  <a:lnTo>
                    <a:pt x="8542" y="1622"/>
                  </a:lnTo>
                  <a:lnTo>
                    <a:pt x="8218" y="1742"/>
                  </a:lnTo>
                  <a:lnTo>
                    <a:pt x="7894" y="1869"/>
                  </a:lnTo>
                  <a:lnTo>
                    <a:pt x="7586" y="1996"/>
                  </a:lnTo>
                  <a:lnTo>
                    <a:pt x="7278" y="2123"/>
                  </a:lnTo>
                  <a:lnTo>
                    <a:pt x="6978" y="2256"/>
                  </a:lnTo>
                  <a:lnTo>
                    <a:pt x="6693" y="2396"/>
                  </a:lnTo>
                  <a:lnTo>
                    <a:pt x="6409" y="2530"/>
                  </a:lnTo>
                  <a:lnTo>
                    <a:pt x="6132" y="2677"/>
                  </a:lnTo>
                  <a:lnTo>
                    <a:pt x="5864" y="2817"/>
                  </a:lnTo>
                  <a:lnTo>
                    <a:pt x="5603" y="2964"/>
                  </a:lnTo>
                  <a:lnTo>
                    <a:pt x="5342" y="3111"/>
                  </a:lnTo>
                  <a:lnTo>
                    <a:pt x="5097" y="3264"/>
                  </a:lnTo>
                  <a:lnTo>
                    <a:pt x="4852" y="3418"/>
                  </a:lnTo>
                  <a:lnTo>
                    <a:pt x="4623" y="3578"/>
                  </a:lnTo>
                  <a:lnTo>
                    <a:pt x="4394" y="3731"/>
                  </a:lnTo>
                  <a:lnTo>
                    <a:pt x="4173" y="3898"/>
                  </a:lnTo>
                  <a:lnTo>
                    <a:pt x="3951" y="4058"/>
                  </a:lnTo>
                  <a:lnTo>
                    <a:pt x="3746" y="4225"/>
                  </a:lnTo>
                  <a:lnTo>
                    <a:pt x="3540" y="4392"/>
                  </a:lnTo>
                  <a:lnTo>
                    <a:pt x="3351" y="4566"/>
                  </a:lnTo>
                  <a:lnTo>
                    <a:pt x="3161" y="4739"/>
                  </a:lnTo>
                  <a:lnTo>
                    <a:pt x="2971" y="4913"/>
                  </a:lnTo>
                  <a:lnTo>
                    <a:pt x="2798" y="5086"/>
                  </a:lnTo>
                  <a:lnTo>
                    <a:pt x="2624" y="5266"/>
                  </a:lnTo>
                  <a:lnTo>
                    <a:pt x="2458" y="5453"/>
                  </a:lnTo>
                  <a:lnTo>
                    <a:pt x="2300" y="5633"/>
                  </a:lnTo>
                  <a:lnTo>
                    <a:pt x="2150" y="5820"/>
                  </a:lnTo>
                  <a:lnTo>
                    <a:pt x="2000" y="6007"/>
                  </a:lnTo>
                  <a:lnTo>
                    <a:pt x="1857" y="6194"/>
                  </a:lnTo>
                  <a:lnTo>
                    <a:pt x="1723" y="6388"/>
                  </a:lnTo>
                  <a:lnTo>
                    <a:pt x="1597" y="6581"/>
                  </a:lnTo>
                  <a:lnTo>
                    <a:pt x="1470" y="6775"/>
                  </a:lnTo>
                  <a:lnTo>
                    <a:pt x="1352" y="6975"/>
                  </a:lnTo>
                  <a:lnTo>
                    <a:pt x="1241" y="7168"/>
                  </a:lnTo>
                  <a:lnTo>
                    <a:pt x="1130" y="7369"/>
                  </a:lnTo>
                  <a:lnTo>
                    <a:pt x="1028" y="7576"/>
                  </a:lnTo>
                  <a:lnTo>
                    <a:pt x="933" y="7776"/>
                  </a:lnTo>
                  <a:lnTo>
                    <a:pt x="838" y="7983"/>
                  </a:lnTo>
                  <a:lnTo>
                    <a:pt x="751" y="8190"/>
                  </a:lnTo>
                  <a:lnTo>
                    <a:pt x="672" y="8396"/>
                  </a:lnTo>
                  <a:lnTo>
                    <a:pt x="593" y="8610"/>
                  </a:lnTo>
                  <a:lnTo>
                    <a:pt x="522" y="8817"/>
                  </a:lnTo>
                  <a:lnTo>
                    <a:pt x="451" y="9031"/>
                  </a:lnTo>
                  <a:lnTo>
                    <a:pt x="388" y="9244"/>
                  </a:lnTo>
                  <a:lnTo>
                    <a:pt x="332" y="9464"/>
                  </a:lnTo>
                  <a:lnTo>
                    <a:pt x="285" y="9678"/>
                  </a:lnTo>
                  <a:lnTo>
                    <a:pt x="238" y="9898"/>
                  </a:lnTo>
                  <a:lnTo>
                    <a:pt x="190" y="10118"/>
                  </a:lnTo>
                  <a:lnTo>
                    <a:pt x="151" y="10339"/>
                  </a:lnTo>
                  <a:lnTo>
                    <a:pt x="87" y="10786"/>
                  </a:lnTo>
                  <a:lnTo>
                    <a:pt x="40" y="11233"/>
                  </a:lnTo>
                  <a:lnTo>
                    <a:pt x="8" y="11687"/>
                  </a:lnTo>
                  <a:lnTo>
                    <a:pt x="0" y="12141"/>
                  </a:lnTo>
                  <a:lnTo>
                    <a:pt x="0" y="12601"/>
                  </a:lnTo>
                  <a:lnTo>
                    <a:pt x="16" y="13068"/>
                  </a:lnTo>
                  <a:lnTo>
                    <a:pt x="56" y="13536"/>
                  </a:lnTo>
                  <a:lnTo>
                    <a:pt x="103" y="14003"/>
                  </a:lnTo>
                  <a:lnTo>
                    <a:pt x="166" y="14477"/>
                  </a:lnTo>
                  <a:lnTo>
                    <a:pt x="238" y="14951"/>
                  </a:lnTo>
                  <a:lnTo>
                    <a:pt x="324" y="15431"/>
                  </a:lnTo>
                  <a:lnTo>
                    <a:pt x="427" y="15905"/>
                  </a:lnTo>
                  <a:lnTo>
                    <a:pt x="538" y="16386"/>
                  </a:lnTo>
                  <a:lnTo>
                    <a:pt x="664" y="16866"/>
                  </a:lnTo>
                  <a:lnTo>
                    <a:pt x="799" y="17347"/>
                  </a:lnTo>
                  <a:lnTo>
                    <a:pt x="949" y="17827"/>
                  </a:lnTo>
                  <a:lnTo>
                    <a:pt x="1099" y="18308"/>
                  </a:lnTo>
                  <a:lnTo>
                    <a:pt x="1265" y="18788"/>
                  </a:lnTo>
                  <a:lnTo>
                    <a:pt x="1439" y="19275"/>
                  </a:lnTo>
                  <a:lnTo>
                    <a:pt x="1620" y="19749"/>
                  </a:lnTo>
                  <a:lnTo>
                    <a:pt x="1818" y="20230"/>
                  </a:lnTo>
                  <a:lnTo>
                    <a:pt x="2015" y="20710"/>
                  </a:lnTo>
                  <a:lnTo>
                    <a:pt x="2221" y="21184"/>
                  </a:lnTo>
                  <a:lnTo>
                    <a:pt x="2426" y="21658"/>
                  </a:lnTo>
                  <a:lnTo>
                    <a:pt x="2648" y="22132"/>
                  </a:lnTo>
                  <a:lnTo>
                    <a:pt x="2869" y="22599"/>
                  </a:lnTo>
                  <a:lnTo>
                    <a:pt x="3098" y="23066"/>
                  </a:lnTo>
                  <a:lnTo>
                    <a:pt x="3335" y="23527"/>
                  </a:lnTo>
                  <a:lnTo>
                    <a:pt x="3572" y="23987"/>
                  </a:lnTo>
                  <a:lnTo>
                    <a:pt x="3809" y="24448"/>
                  </a:lnTo>
                  <a:lnTo>
                    <a:pt x="4299" y="25349"/>
                  </a:lnTo>
                  <a:lnTo>
                    <a:pt x="4797" y="26230"/>
                  </a:lnTo>
                  <a:lnTo>
                    <a:pt x="5302" y="27091"/>
                  </a:lnTo>
                  <a:lnTo>
                    <a:pt x="5808" y="27932"/>
                  </a:lnTo>
                  <a:lnTo>
                    <a:pt x="5871" y="27825"/>
                  </a:lnTo>
                  <a:lnTo>
                    <a:pt x="5950" y="27725"/>
                  </a:lnTo>
                  <a:lnTo>
                    <a:pt x="6037" y="27632"/>
                  </a:lnTo>
                  <a:lnTo>
                    <a:pt x="6132" y="27538"/>
                  </a:lnTo>
                  <a:lnTo>
                    <a:pt x="6227" y="27451"/>
                  </a:lnTo>
                  <a:lnTo>
                    <a:pt x="6338" y="27371"/>
                  </a:lnTo>
                  <a:lnTo>
                    <a:pt x="6448" y="27284"/>
                  </a:lnTo>
                  <a:lnTo>
                    <a:pt x="6567" y="27211"/>
                  </a:lnTo>
                  <a:lnTo>
                    <a:pt x="6685" y="27131"/>
                  </a:lnTo>
                  <a:lnTo>
                    <a:pt x="6820" y="27064"/>
                  </a:lnTo>
                  <a:lnTo>
                    <a:pt x="7088" y="26924"/>
                  </a:lnTo>
                  <a:lnTo>
                    <a:pt x="7365" y="26797"/>
                  </a:lnTo>
                  <a:lnTo>
                    <a:pt x="7657" y="26677"/>
                  </a:lnTo>
                  <a:lnTo>
                    <a:pt x="7957" y="26564"/>
                  </a:lnTo>
                  <a:lnTo>
                    <a:pt x="8258" y="26457"/>
                  </a:lnTo>
                  <a:lnTo>
                    <a:pt x="8858" y="26257"/>
                  </a:lnTo>
                  <a:lnTo>
                    <a:pt x="9435" y="26070"/>
                  </a:lnTo>
                  <a:lnTo>
                    <a:pt x="9696" y="25970"/>
                  </a:lnTo>
                  <a:lnTo>
                    <a:pt x="9941" y="25876"/>
                  </a:lnTo>
                  <a:lnTo>
                    <a:pt x="10399" y="25683"/>
                  </a:lnTo>
                  <a:lnTo>
                    <a:pt x="10849" y="25482"/>
                  </a:lnTo>
                  <a:lnTo>
                    <a:pt x="11292" y="25282"/>
                  </a:lnTo>
                  <a:lnTo>
                    <a:pt x="11734" y="25075"/>
                  </a:lnTo>
                  <a:lnTo>
                    <a:pt x="12177" y="24868"/>
                  </a:lnTo>
                  <a:lnTo>
                    <a:pt x="12612" y="24655"/>
                  </a:lnTo>
                  <a:lnTo>
                    <a:pt x="13473" y="24214"/>
                  </a:lnTo>
                  <a:lnTo>
                    <a:pt x="14326" y="23767"/>
                  </a:lnTo>
                  <a:lnTo>
                    <a:pt x="15180" y="23313"/>
                  </a:lnTo>
                  <a:lnTo>
                    <a:pt x="16025" y="22846"/>
                  </a:lnTo>
                  <a:lnTo>
                    <a:pt x="16871" y="22379"/>
                  </a:lnTo>
                  <a:lnTo>
                    <a:pt x="16705" y="22199"/>
                  </a:lnTo>
                  <a:lnTo>
                    <a:pt x="16539" y="22019"/>
                  </a:lnTo>
                  <a:lnTo>
                    <a:pt x="16373" y="21832"/>
                  </a:lnTo>
                  <a:lnTo>
                    <a:pt x="16207" y="21631"/>
                  </a:lnTo>
                  <a:lnTo>
                    <a:pt x="16041" y="21431"/>
                  </a:lnTo>
                  <a:lnTo>
                    <a:pt x="15875" y="21224"/>
                  </a:lnTo>
                  <a:lnTo>
                    <a:pt x="15551" y="20790"/>
                  </a:lnTo>
                  <a:lnTo>
                    <a:pt x="15243" y="20337"/>
                  </a:lnTo>
                  <a:lnTo>
                    <a:pt x="14935" y="19869"/>
                  </a:lnTo>
                  <a:lnTo>
                    <a:pt x="14642" y="19382"/>
                  </a:lnTo>
                  <a:lnTo>
                    <a:pt x="14500" y="19135"/>
                  </a:lnTo>
                  <a:lnTo>
                    <a:pt x="14358" y="18888"/>
                  </a:lnTo>
                  <a:lnTo>
                    <a:pt x="14223" y="18635"/>
                  </a:lnTo>
                  <a:lnTo>
                    <a:pt x="14089" y="18374"/>
                  </a:lnTo>
                  <a:lnTo>
                    <a:pt x="13963" y="18114"/>
                  </a:lnTo>
                  <a:lnTo>
                    <a:pt x="13836" y="17854"/>
                  </a:lnTo>
                  <a:lnTo>
                    <a:pt x="13718" y="17594"/>
                  </a:lnTo>
                  <a:lnTo>
                    <a:pt x="13607" y="17327"/>
                  </a:lnTo>
                  <a:lnTo>
                    <a:pt x="13497" y="17060"/>
                  </a:lnTo>
                  <a:lnTo>
                    <a:pt x="13394" y="16793"/>
                  </a:lnTo>
                  <a:lnTo>
                    <a:pt x="13299" y="16526"/>
                  </a:lnTo>
                  <a:lnTo>
                    <a:pt x="13204" y="16259"/>
                  </a:lnTo>
                  <a:lnTo>
                    <a:pt x="13117" y="15985"/>
                  </a:lnTo>
                  <a:lnTo>
                    <a:pt x="13038" y="15718"/>
                  </a:lnTo>
                  <a:lnTo>
                    <a:pt x="12967" y="15444"/>
                  </a:lnTo>
                  <a:lnTo>
                    <a:pt x="12896" y="15177"/>
                  </a:lnTo>
                  <a:lnTo>
                    <a:pt x="12833" y="14911"/>
                  </a:lnTo>
                  <a:lnTo>
                    <a:pt x="12785" y="14644"/>
                  </a:lnTo>
                  <a:lnTo>
                    <a:pt x="12738" y="14377"/>
                  </a:lnTo>
                  <a:lnTo>
                    <a:pt x="12698" y="14110"/>
                  </a:lnTo>
                  <a:lnTo>
                    <a:pt x="12667" y="13843"/>
                  </a:lnTo>
                  <a:lnTo>
                    <a:pt x="12643" y="13582"/>
                  </a:lnTo>
                  <a:lnTo>
                    <a:pt x="12627" y="13322"/>
                  </a:lnTo>
                  <a:lnTo>
                    <a:pt x="12619" y="13062"/>
                  </a:lnTo>
                  <a:lnTo>
                    <a:pt x="12627" y="12808"/>
                  </a:lnTo>
                  <a:lnTo>
                    <a:pt x="12635" y="12555"/>
                  </a:lnTo>
                  <a:lnTo>
                    <a:pt x="12659" y="12308"/>
                  </a:lnTo>
                  <a:lnTo>
                    <a:pt x="12691" y="12061"/>
                  </a:lnTo>
                  <a:lnTo>
                    <a:pt x="12722" y="11814"/>
                  </a:lnTo>
                  <a:lnTo>
                    <a:pt x="12777" y="11573"/>
                  </a:lnTo>
                  <a:lnTo>
                    <a:pt x="12833" y="11340"/>
                  </a:lnTo>
                  <a:lnTo>
                    <a:pt x="12904" y="11113"/>
                  </a:lnTo>
                  <a:lnTo>
                    <a:pt x="12983" y="10886"/>
                  </a:lnTo>
                  <a:lnTo>
                    <a:pt x="13078" y="10659"/>
                  </a:lnTo>
                  <a:lnTo>
                    <a:pt x="13173" y="10445"/>
                  </a:lnTo>
                  <a:lnTo>
                    <a:pt x="13291" y="10232"/>
                  </a:lnTo>
                  <a:lnTo>
                    <a:pt x="13410" y="10025"/>
                  </a:lnTo>
                  <a:lnTo>
                    <a:pt x="13544" y="9825"/>
                  </a:lnTo>
                  <a:lnTo>
                    <a:pt x="13694" y="9631"/>
                  </a:lnTo>
                  <a:lnTo>
                    <a:pt x="13852" y="9444"/>
                  </a:lnTo>
                  <a:lnTo>
                    <a:pt x="14026" y="9264"/>
                  </a:lnTo>
                  <a:lnTo>
                    <a:pt x="14208" y="9091"/>
                  </a:lnTo>
                  <a:lnTo>
                    <a:pt x="14405" y="8924"/>
                  </a:lnTo>
                  <a:lnTo>
                    <a:pt x="14619" y="8764"/>
                  </a:lnTo>
                  <a:lnTo>
                    <a:pt x="14840" y="8610"/>
                  </a:lnTo>
                  <a:lnTo>
                    <a:pt x="15077" y="8463"/>
                  </a:lnTo>
                  <a:lnTo>
                    <a:pt x="15330" y="8330"/>
                  </a:lnTo>
                  <a:lnTo>
                    <a:pt x="15590" y="8203"/>
                  </a:lnTo>
                  <a:lnTo>
                    <a:pt x="15867" y="8083"/>
                  </a:lnTo>
                  <a:lnTo>
                    <a:pt x="16159" y="7969"/>
                  </a:lnTo>
                  <a:lnTo>
                    <a:pt x="16468" y="7869"/>
                  </a:lnTo>
                  <a:lnTo>
                    <a:pt x="16768" y="7776"/>
                  </a:lnTo>
                  <a:lnTo>
                    <a:pt x="17076" y="7696"/>
                  </a:lnTo>
                  <a:lnTo>
                    <a:pt x="17376" y="7622"/>
                  </a:lnTo>
                  <a:lnTo>
                    <a:pt x="17684" y="7562"/>
                  </a:lnTo>
                  <a:lnTo>
                    <a:pt x="17993" y="7509"/>
                  </a:lnTo>
                  <a:lnTo>
                    <a:pt x="18293" y="7469"/>
                  </a:lnTo>
                  <a:lnTo>
                    <a:pt x="18601" y="7435"/>
                  </a:lnTo>
                  <a:lnTo>
                    <a:pt x="18909" y="7415"/>
                  </a:lnTo>
                  <a:lnTo>
                    <a:pt x="19209" y="7402"/>
                  </a:lnTo>
                  <a:lnTo>
                    <a:pt x="19518" y="7395"/>
                  </a:lnTo>
                  <a:lnTo>
                    <a:pt x="19826" y="7402"/>
                  </a:lnTo>
                  <a:lnTo>
                    <a:pt x="20126" y="7415"/>
                  </a:lnTo>
                  <a:lnTo>
                    <a:pt x="20426" y="7442"/>
                  </a:lnTo>
                  <a:lnTo>
                    <a:pt x="20734" y="7469"/>
                  </a:lnTo>
                  <a:lnTo>
                    <a:pt x="21035" y="7509"/>
                  </a:lnTo>
                  <a:lnTo>
                    <a:pt x="21335" y="7556"/>
                  </a:lnTo>
                  <a:lnTo>
                    <a:pt x="21635" y="7609"/>
                  </a:lnTo>
                  <a:lnTo>
                    <a:pt x="21928" y="7676"/>
                  </a:lnTo>
                  <a:lnTo>
                    <a:pt x="22228" y="7742"/>
                  </a:lnTo>
                  <a:lnTo>
                    <a:pt x="22520" y="7823"/>
                  </a:lnTo>
                  <a:lnTo>
                    <a:pt x="22813" y="7903"/>
                  </a:lnTo>
                  <a:lnTo>
                    <a:pt x="23105" y="7996"/>
                  </a:lnTo>
                  <a:lnTo>
                    <a:pt x="23397" y="8096"/>
                  </a:lnTo>
                  <a:lnTo>
                    <a:pt x="23682" y="8196"/>
                  </a:lnTo>
                  <a:lnTo>
                    <a:pt x="23966" y="8310"/>
                  </a:lnTo>
                  <a:lnTo>
                    <a:pt x="24251" y="8430"/>
                  </a:lnTo>
                  <a:lnTo>
                    <a:pt x="24527" y="8550"/>
                  </a:lnTo>
                  <a:lnTo>
                    <a:pt x="24804" y="8677"/>
                  </a:lnTo>
                  <a:lnTo>
                    <a:pt x="25080" y="8817"/>
                  </a:lnTo>
                  <a:lnTo>
                    <a:pt x="25349" y="8957"/>
                  </a:lnTo>
                  <a:lnTo>
                    <a:pt x="25626" y="9104"/>
                  </a:lnTo>
                  <a:lnTo>
                    <a:pt x="25886" y="9251"/>
                  </a:lnTo>
                  <a:lnTo>
                    <a:pt x="26147" y="9411"/>
                  </a:lnTo>
                  <a:lnTo>
                    <a:pt x="26408" y="9571"/>
                  </a:lnTo>
                  <a:lnTo>
                    <a:pt x="26669" y="9738"/>
                  </a:lnTo>
                  <a:lnTo>
                    <a:pt x="26921" y="9905"/>
                  </a:lnTo>
                  <a:lnTo>
                    <a:pt x="27166" y="10078"/>
                  </a:lnTo>
                  <a:lnTo>
                    <a:pt x="27411" y="10259"/>
                  </a:lnTo>
                  <a:lnTo>
                    <a:pt x="27656" y="10445"/>
                  </a:lnTo>
                  <a:lnTo>
                    <a:pt x="27893" y="10632"/>
                  </a:lnTo>
                  <a:lnTo>
                    <a:pt x="28123" y="10819"/>
                  </a:lnTo>
                  <a:lnTo>
                    <a:pt x="28352" y="11013"/>
                  </a:lnTo>
                  <a:lnTo>
                    <a:pt x="28581" y="11213"/>
                  </a:lnTo>
                  <a:lnTo>
                    <a:pt x="28802" y="11413"/>
                  </a:lnTo>
                  <a:lnTo>
                    <a:pt x="29015" y="11613"/>
                  </a:lnTo>
                  <a:lnTo>
                    <a:pt x="29221" y="11820"/>
                  </a:lnTo>
                  <a:lnTo>
                    <a:pt x="29434" y="12027"/>
                  </a:lnTo>
                  <a:lnTo>
                    <a:pt x="29632" y="12241"/>
                  </a:lnTo>
                  <a:lnTo>
                    <a:pt x="29829" y="12454"/>
                  </a:lnTo>
                  <a:lnTo>
                    <a:pt x="30019" y="12668"/>
                  </a:lnTo>
                  <a:lnTo>
                    <a:pt x="30201" y="12888"/>
                  </a:lnTo>
                  <a:lnTo>
                    <a:pt x="30382" y="13102"/>
                  </a:lnTo>
                  <a:lnTo>
                    <a:pt x="30556" y="13322"/>
                  </a:lnTo>
                  <a:lnTo>
                    <a:pt x="30722" y="13549"/>
                  </a:lnTo>
                  <a:lnTo>
                    <a:pt x="30888" y="13769"/>
                  </a:lnTo>
                  <a:lnTo>
                    <a:pt x="31046" y="13996"/>
                  </a:lnTo>
                  <a:lnTo>
                    <a:pt x="31196" y="14216"/>
                  </a:lnTo>
                  <a:lnTo>
                    <a:pt x="31339" y="14443"/>
                  </a:lnTo>
                  <a:lnTo>
                    <a:pt x="31473" y="14670"/>
                  </a:lnTo>
                  <a:lnTo>
                    <a:pt x="31607" y="14897"/>
                  </a:lnTo>
                  <a:lnTo>
                    <a:pt x="31734" y="15124"/>
                  </a:lnTo>
                  <a:lnTo>
                    <a:pt x="31852" y="15351"/>
                  </a:lnTo>
                  <a:lnTo>
                    <a:pt x="31963" y="15578"/>
                  </a:lnTo>
                  <a:lnTo>
                    <a:pt x="32729" y="15151"/>
                  </a:lnTo>
                  <a:lnTo>
                    <a:pt x="33109" y="14937"/>
                  </a:lnTo>
                  <a:lnTo>
                    <a:pt x="33496" y="14737"/>
                  </a:lnTo>
                  <a:lnTo>
                    <a:pt x="33883" y="14530"/>
                  </a:lnTo>
                  <a:lnTo>
                    <a:pt x="34278" y="14337"/>
                  </a:lnTo>
                  <a:lnTo>
                    <a:pt x="34681" y="14143"/>
                  </a:lnTo>
                  <a:lnTo>
                    <a:pt x="35084" y="13949"/>
                  </a:lnTo>
                  <a:lnTo>
                    <a:pt x="35479" y="13756"/>
                  </a:lnTo>
                  <a:lnTo>
                    <a:pt x="35890" y="13556"/>
                  </a:lnTo>
                  <a:lnTo>
                    <a:pt x="36324" y="13342"/>
                  </a:lnTo>
                  <a:lnTo>
                    <a:pt x="36775" y="13129"/>
                  </a:lnTo>
                  <a:lnTo>
                    <a:pt x="37233" y="12928"/>
                  </a:lnTo>
                  <a:lnTo>
                    <a:pt x="37462" y="12828"/>
                  </a:lnTo>
                  <a:lnTo>
                    <a:pt x="37699" y="12735"/>
                  </a:lnTo>
                  <a:lnTo>
                    <a:pt x="37936" y="12655"/>
                  </a:lnTo>
                  <a:lnTo>
                    <a:pt x="38173" y="12575"/>
                  </a:lnTo>
                  <a:lnTo>
                    <a:pt x="38411" y="12501"/>
                  </a:lnTo>
                  <a:lnTo>
                    <a:pt x="38648" y="12434"/>
                  </a:lnTo>
                  <a:lnTo>
                    <a:pt x="38490" y="11947"/>
                  </a:lnTo>
                  <a:lnTo>
                    <a:pt x="38316" y="11467"/>
                  </a:lnTo>
                  <a:lnTo>
                    <a:pt x="38134" y="10999"/>
                  </a:lnTo>
                  <a:lnTo>
                    <a:pt x="37929" y="10539"/>
                  </a:lnTo>
                  <a:lnTo>
                    <a:pt x="37715" y="10085"/>
                  </a:lnTo>
                  <a:lnTo>
                    <a:pt x="37486" y="9645"/>
                  </a:lnTo>
                  <a:lnTo>
                    <a:pt x="37241" y="9211"/>
                  </a:lnTo>
                  <a:lnTo>
                    <a:pt x="36980" y="8784"/>
                  </a:lnTo>
                  <a:lnTo>
                    <a:pt x="36704" y="8370"/>
                  </a:lnTo>
                  <a:lnTo>
                    <a:pt x="36419" y="7969"/>
                  </a:lnTo>
                  <a:lnTo>
                    <a:pt x="36119" y="7569"/>
                  </a:lnTo>
                  <a:lnTo>
                    <a:pt x="35803" y="7188"/>
                  </a:lnTo>
                  <a:lnTo>
                    <a:pt x="35479" y="6808"/>
                  </a:lnTo>
                  <a:lnTo>
                    <a:pt x="35139" y="6441"/>
                  </a:lnTo>
                  <a:lnTo>
                    <a:pt x="34784" y="6087"/>
                  </a:lnTo>
                  <a:lnTo>
                    <a:pt x="34428" y="5740"/>
                  </a:lnTo>
                  <a:lnTo>
                    <a:pt x="34049" y="5400"/>
                  </a:lnTo>
                  <a:lnTo>
                    <a:pt x="33670" y="5073"/>
                  </a:lnTo>
                  <a:lnTo>
                    <a:pt x="33274" y="4759"/>
                  </a:lnTo>
                  <a:lnTo>
                    <a:pt x="32864" y="4452"/>
                  </a:lnTo>
                  <a:lnTo>
                    <a:pt x="32453" y="4152"/>
                  </a:lnTo>
                  <a:lnTo>
                    <a:pt x="32026" y="3865"/>
                  </a:lnTo>
                  <a:lnTo>
                    <a:pt x="31591" y="3584"/>
                  </a:lnTo>
                  <a:lnTo>
                    <a:pt x="31149" y="3317"/>
                  </a:lnTo>
                  <a:lnTo>
                    <a:pt x="30698" y="3064"/>
                  </a:lnTo>
                  <a:lnTo>
                    <a:pt x="30232" y="2817"/>
                  </a:lnTo>
                  <a:lnTo>
                    <a:pt x="29766" y="2577"/>
                  </a:lnTo>
                  <a:lnTo>
                    <a:pt x="29292" y="2350"/>
                  </a:lnTo>
                  <a:lnTo>
                    <a:pt x="28802" y="2136"/>
                  </a:lnTo>
                  <a:lnTo>
                    <a:pt x="28312" y="1929"/>
                  </a:lnTo>
                  <a:lnTo>
                    <a:pt x="27814" y="1729"/>
                  </a:lnTo>
                  <a:lnTo>
                    <a:pt x="27309" y="1542"/>
                  </a:lnTo>
                  <a:lnTo>
                    <a:pt x="26795" y="1369"/>
                  </a:lnTo>
                  <a:lnTo>
                    <a:pt x="26281" y="1202"/>
                  </a:lnTo>
                  <a:lnTo>
                    <a:pt x="25760" y="1048"/>
                  </a:lnTo>
                  <a:lnTo>
                    <a:pt x="25231" y="901"/>
                  </a:lnTo>
                  <a:lnTo>
                    <a:pt x="24693" y="768"/>
                  </a:lnTo>
                  <a:lnTo>
                    <a:pt x="24156" y="648"/>
                  </a:lnTo>
                  <a:lnTo>
                    <a:pt x="23619" y="534"/>
                  </a:lnTo>
                  <a:lnTo>
                    <a:pt x="23073" y="434"/>
                  </a:lnTo>
                  <a:lnTo>
                    <a:pt x="22520" y="341"/>
                  </a:lnTo>
                  <a:lnTo>
                    <a:pt x="21967" y="261"/>
                  </a:lnTo>
                  <a:lnTo>
                    <a:pt x="21406" y="187"/>
                  </a:lnTo>
                  <a:lnTo>
                    <a:pt x="20853" y="134"/>
                  </a:lnTo>
                  <a:lnTo>
                    <a:pt x="20292" y="80"/>
                  </a:lnTo>
                  <a:lnTo>
                    <a:pt x="19723" y="47"/>
                  </a:lnTo>
                  <a:lnTo>
                    <a:pt x="19162" y="20"/>
                  </a:lnTo>
                  <a:lnTo>
                    <a:pt x="1859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-5915625" y="-3856500"/>
              <a:ext cx="462475" cy="349900"/>
            </a:xfrm>
            <a:custGeom>
              <a:avLst/>
              <a:gdLst/>
              <a:ahLst/>
              <a:cxnLst/>
              <a:rect l="l" t="t" r="r" b="b"/>
              <a:pathLst>
                <a:path w="18499" h="13996" extrusionOk="0">
                  <a:moveTo>
                    <a:pt x="13252" y="0"/>
                  </a:moveTo>
                  <a:lnTo>
                    <a:pt x="12770" y="294"/>
                  </a:lnTo>
                  <a:lnTo>
                    <a:pt x="12288" y="587"/>
                  </a:lnTo>
                  <a:lnTo>
                    <a:pt x="11806" y="888"/>
                  </a:lnTo>
                  <a:lnTo>
                    <a:pt x="11332" y="1195"/>
                  </a:lnTo>
                  <a:lnTo>
                    <a:pt x="10858" y="1508"/>
                  </a:lnTo>
                  <a:lnTo>
                    <a:pt x="10400" y="1829"/>
                  </a:lnTo>
                  <a:lnTo>
                    <a:pt x="9933" y="2149"/>
                  </a:lnTo>
                  <a:lnTo>
                    <a:pt x="9475" y="2476"/>
                  </a:lnTo>
                  <a:lnTo>
                    <a:pt x="9025" y="2810"/>
                  </a:lnTo>
                  <a:lnTo>
                    <a:pt x="8582" y="3144"/>
                  </a:lnTo>
                  <a:lnTo>
                    <a:pt x="8140" y="3491"/>
                  </a:lnTo>
                  <a:lnTo>
                    <a:pt x="7697" y="3838"/>
                  </a:lnTo>
                  <a:lnTo>
                    <a:pt x="7271" y="4185"/>
                  </a:lnTo>
                  <a:lnTo>
                    <a:pt x="6836" y="4545"/>
                  </a:lnTo>
                  <a:lnTo>
                    <a:pt x="6417" y="4906"/>
                  </a:lnTo>
                  <a:lnTo>
                    <a:pt x="5998" y="5273"/>
                  </a:lnTo>
                  <a:lnTo>
                    <a:pt x="5580" y="5640"/>
                  </a:lnTo>
                  <a:lnTo>
                    <a:pt x="5177" y="6020"/>
                  </a:lnTo>
                  <a:lnTo>
                    <a:pt x="4774" y="6401"/>
                  </a:lnTo>
                  <a:lnTo>
                    <a:pt x="4371" y="6781"/>
                  </a:lnTo>
                  <a:lnTo>
                    <a:pt x="3983" y="7175"/>
                  </a:lnTo>
                  <a:lnTo>
                    <a:pt x="3588" y="7562"/>
                  </a:lnTo>
                  <a:lnTo>
                    <a:pt x="3209" y="7962"/>
                  </a:lnTo>
                  <a:lnTo>
                    <a:pt x="2830" y="8363"/>
                  </a:lnTo>
                  <a:lnTo>
                    <a:pt x="2458" y="8770"/>
                  </a:lnTo>
                  <a:lnTo>
                    <a:pt x="2087" y="9184"/>
                  </a:lnTo>
                  <a:lnTo>
                    <a:pt x="1731" y="9598"/>
                  </a:lnTo>
                  <a:lnTo>
                    <a:pt x="1368" y="10018"/>
                  </a:lnTo>
                  <a:lnTo>
                    <a:pt x="1020" y="10438"/>
                  </a:lnTo>
                  <a:lnTo>
                    <a:pt x="673" y="10866"/>
                  </a:lnTo>
                  <a:lnTo>
                    <a:pt x="333" y="11299"/>
                  </a:lnTo>
                  <a:lnTo>
                    <a:pt x="1" y="11740"/>
                  </a:lnTo>
                  <a:lnTo>
                    <a:pt x="973" y="12007"/>
                  </a:lnTo>
                  <a:lnTo>
                    <a:pt x="1945" y="12281"/>
                  </a:lnTo>
                  <a:lnTo>
                    <a:pt x="3873" y="12841"/>
                  </a:lnTo>
                  <a:lnTo>
                    <a:pt x="4363" y="12975"/>
                  </a:lnTo>
                  <a:lnTo>
                    <a:pt x="4868" y="13108"/>
                  </a:lnTo>
                  <a:lnTo>
                    <a:pt x="5880" y="13368"/>
                  </a:lnTo>
                  <a:lnTo>
                    <a:pt x="6378" y="13509"/>
                  </a:lnTo>
                  <a:lnTo>
                    <a:pt x="6875" y="13655"/>
                  </a:lnTo>
                  <a:lnTo>
                    <a:pt x="7120" y="13736"/>
                  </a:lnTo>
                  <a:lnTo>
                    <a:pt x="7357" y="13816"/>
                  </a:lnTo>
                  <a:lnTo>
                    <a:pt x="7602" y="13909"/>
                  </a:lnTo>
                  <a:lnTo>
                    <a:pt x="7832" y="13996"/>
                  </a:lnTo>
                  <a:lnTo>
                    <a:pt x="8400" y="13288"/>
                  </a:lnTo>
                  <a:lnTo>
                    <a:pt x="8977" y="12588"/>
                  </a:lnTo>
                  <a:lnTo>
                    <a:pt x="9570" y="11893"/>
                  </a:lnTo>
                  <a:lnTo>
                    <a:pt x="10170" y="11206"/>
                  </a:lnTo>
                  <a:lnTo>
                    <a:pt x="10795" y="10532"/>
                  </a:lnTo>
                  <a:lnTo>
                    <a:pt x="11427" y="9865"/>
                  </a:lnTo>
                  <a:lnTo>
                    <a:pt x="12075" y="9210"/>
                  </a:lnTo>
                  <a:lnTo>
                    <a:pt x="12738" y="8563"/>
                  </a:lnTo>
                  <a:lnTo>
                    <a:pt x="13410" y="7922"/>
                  </a:lnTo>
                  <a:lnTo>
                    <a:pt x="14098" y="7295"/>
                  </a:lnTo>
                  <a:lnTo>
                    <a:pt x="14801" y="6681"/>
                  </a:lnTo>
                  <a:lnTo>
                    <a:pt x="15512" y="6074"/>
                  </a:lnTo>
                  <a:lnTo>
                    <a:pt x="16239" y="5480"/>
                  </a:lnTo>
                  <a:lnTo>
                    <a:pt x="16982" y="4892"/>
                  </a:lnTo>
                  <a:lnTo>
                    <a:pt x="17732" y="4318"/>
                  </a:lnTo>
                  <a:lnTo>
                    <a:pt x="18499" y="3758"/>
                  </a:lnTo>
                  <a:lnTo>
                    <a:pt x="18230" y="3571"/>
                  </a:lnTo>
                  <a:lnTo>
                    <a:pt x="17962" y="3377"/>
                  </a:lnTo>
                  <a:lnTo>
                    <a:pt x="17432" y="2990"/>
                  </a:lnTo>
                  <a:lnTo>
                    <a:pt x="16911" y="2596"/>
                  </a:lnTo>
                  <a:lnTo>
                    <a:pt x="16658" y="2409"/>
                  </a:lnTo>
                  <a:lnTo>
                    <a:pt x="16397" y="2223"/>
                  </a:lnTo>
                  <a:lnTo>
                    <a:pt x="15607" y="1675"/>
                  </a:lnTo>
                  <a:lnTo>
                    <a:pt x="14817" y="1121"/>
                  </a:lnTo>
                  <a:lnTo>
                    <a:pt x="132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-6116525" y="-2496300"/>
              <a:ext cx="346925" cy="273825"/>
            </a:xfrm>
            <a:custGeom>
              <a:avLst/>
              <a:gdLst/>
              <a:ahLst/>
              <a:cxnLst/>
              <a:rect l="l" t="t" r="r" b="b"/>
              <a:pathLst>
                <a:path w="13877" h="10953" extrusionOk="0">
                  <a:moveTo>
                    <a:pt x="8851" y="0"/>
                  </a:moveTo>
                  <a:lnTo>
                    <a:pt x="8796" y="27"/>
                  </a:lnTo>
                  <a:lnTo>
                    <a:pt x="8740" y="54"/>
                  </a:lnTo>
                  <a:lnTo>
                    <a:pt x="8487" y="100"/>
                  </a:lnTo>
                  <a:lnTo>
                    <a:pt x="8235" y="140"/>
                  </a:lnTo>
                  <a:lnTo>
                    <a:pt x="7974" y="180"/>
                  </a:lnTo>
                  <a:lnTo>
                    <a:pt x="7713" y="214"/>
                  </a:lnTo>
                  <a:lnTo>
                    <a:pt x="7184" y="267"/>
                  </a:lnTo>
                  <a:lnTo>
                    <a:pt x="6654" y="307"/>
                  </a:lnTo>
                  <a:lnTo>
                    <a:pt x="6109" y="334"/>
                  </a:lnTo>
                  <a:lnTo>
                    <a:pt x="5564" y="347"/>
                  </a:lnTo>
                  <a:lnTo>
                    <a:pt x="5011" y="354"/>
                  </a:lnTo>
                  <a:lnTo>
                    <a:pt x="4458" y="354"/>
                  </a:lnTo>
                  <a:lnTo>
                    <a:pt x="3897" y="341"/>
                  </a:lnTo>
                  <a:lnTo>
                    <a:pt x="3343" y="321"/>
                  </a:lnTo>
                  <a:lnTo>
                    <a:pt x="2782" y="294"/>
                  </a:lnTo>
                  <a:lnTo>
                    <a:pt x="2221" y="267"/>
                  </a:lnTo>
                  <a:lnTo>
                    <a:pt x="1107" y="200"/>
                  </a:lnTo>
                  <a:lnTo>
                    <a:pt x="1" y="127"/>
                  </a:lnTo>
                  <a:lnTo>
                    <a:pt x="1" y="127"/>
                  </a:lnTo>
                  <a:lnTo>
                    <a:pt x="238" y="1495"/>
                  </a:lnTo>
                  <a:lnTo>
                    <a:pt x="483" y="2857"/>
                  </a:lnTo>
                  <a:lnTo>
                    <a:pt x="736" y="4212"/>
                  </a:lnTo>
                  <a:lnTo>
                    <a:pt x="1004" y="5566"/>
                  </a:lnTo>
                  <a:lnTo>
                    <a:pt x="1289" y="6921"/>
                  </a:lnTo>
                  <a:lnTo>
                    <a:pt x="1581" y="8269"/>
                  </a:lnTo>
                  <a:lnTo>
                    <a:pt x="1882" y="9611"/>
                  </a:lnTo>
                  <a:lnTo>
                    <a:pt x="2198" y="10953"/>
                  </a:lnTo>
                  <a:lnTo>
                    <a:pt x="2561" y="10792"/>
                  </a:lnTo>
                  <a:lnTo>
                    <a:pt x="2932" y="10632"/>
                  </a:lnTo>
                  <a:lnTo>
                    <a:pt x="3114" y="10552"/>
                  </a:lnTo>
                  <a:lnTo>
                    <a:pt x="3312" y="10472"/>
                  </a:lnTo>
                  <a:lnTo>
                    <a:pt x="3501" y="10399"/>
                  </a:lnTo>
                  <a:lnTo>
                    <a:pt x="3699" y="10332"/>
                  </a:lnTo>
                  <a:lnTo>
                    <a:pt x="4315" y="10138"/>
                  </a:lnTo>
                  <a:lnTo>
                    <a:pt x="4940" y="9958"/>
                  </a:lnTo>
                  <a:lnTo>
                    <a:pt x="5564" y="9785"/>
                  </a:lnTo>
                  <a:lnTo>
                    <a:pt x="6188" y="9631"/>
                  </a:lnTo>
                  <a:lnTo>
                    <a:pt x="6820" y="9491"/>
                  </a:lnTo>
                  <a:lnTo>
                    <a:pt x="7452" y="9364"/>
                  </a:lnTo>
                  <a:lnTo>
                    <a:pt x="8092" y="9251"/>
                  </a:lnTo>
                  <a:lnTo>
                    <a:pt x="8732" y="9150"/>
                  </a:lnTo>
                  <a:lnTo>
                    <a:pt x="9372" y="9057"/>
                  </a:lnTo>
                  <a:lnTo>
                    <a:pt x="10012" y="8984"/>
                  </a:lnTo>
                  <a:lnTo>
                    <a:pt x="10660" y="8924"/>
                  </a:lnTo>
                  <a:lnTo>
                    <a:pt x="11300" y="8877"/>
                  </a:lnTo>
                  <a:lnTo>
                    <a:pt x="11948" y="8837"/>
                  </a:lnTo>
                  <a:lnTo>
                    <a:pt x="12588" y="8810"/>
                  </a:lnTo>
                  <a:lnTo>
                    <a:pt x="13236" y="8803"/>
                  </a:lnTo>
                  <a:lnTo>
                    <a:pt x="13876" y="8803"/>
                  </a:lnTo>
                  <a:lnTo>
                    <a:pt x="13481" y="8269"/>
                  </a:lnTo>
                  <a:lnTo>
                    <a:pt x="13102" y="7736"/>
                  </a:lnTo>
                  <a:lnTo>
                    <a:pt x="12731" y="7202"/>
                  </a:lnTo>
                  <a:lnTo>
                    <a:pt x="12367" y="6668"/>
                  </a:lnTo>
                  <a:lnTo>
                    <a:pt x="12019" y="6120"/>
                  </a:lnTo>
                  <a:lnTo>
                    <a:pt x="11680" y="5580"/>
                  </a:lnTo>
                  <a:lnTo>
                    <a:pt x="11348" y="5032"/>
                  </a:lnTo>
                  <a:lnTo>
                    <a:pt x="11024" y="4485"/>
                  </a:lnTo>
                  <a:lnTo>
                    <a:pt x="10716" y="3931"/>
                  </a:lnTo>
                  <a:lnTo>
                    <a:pt x="10415" y="3377"/>
                  </a:lnTo>
                  <a:lnTo>
                    <a:pt x="10131" y="2823"/>
                  </a:lnTo>
                  <a:lnTo>
                    <a:pt x="9854" y="2263"/>
                  </a:lnTo>
                  <a:lnTo>
                    <a:pt x="9586" y="1702"/>
                  </a:lnTo>
                  <a:lnTo>
                    <a:pt x="9333" y="1135"/>
                  </a:lnTo>
                  <a:lnTo>
                    <a:pt x="9088" y="567"/>
                  </a:lnTo>
                  <a:lnTo>
                    <a:pt x="88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-6113750" y="-3522475"/>
              <a:ext cx="355800" cy="401825"/>
            </a:xfrm>
            <a:custGeom>
              <a:avLst/>
              <a:gdLst/>
              <a:ahLst/>
              <a:cxnLst/>
              <a:rect l="l" t="t" r="r" b="b"/>
              <a:pathLst>
                <a:path w="14232" h="16073" extrusionOk="0">
                  <a:moveTo>
                    <a:pt x="6733" y="1"/>
                  </a:moveTo>
                  <a:lnTo>
                    <a:pt x="6409" y="475"/>
                  </a:lnTo>
                  <a:lnTo>
                    <a:pt x="6093" y="942"/>
                  </a:lnTo>
                  <a:lnTo>
                    <a:pt x="5777" y="1422"/>
                  </a:lnTo>
                  <a:lnTo>
                    <a:pt x="5476" y="1896"/>
                  </a:lnTo>
                  <a:lnTo>
                    <a:pt x="5176" y="2383"/>
                  </a:lnTo>
                  <a:lnTo>
                    <a:pt x="4884" y="2864"/>
                  </a:lnTo>
                  <a:lnTo>
                    <a:pt x="4599" y="3358"/>
                  </a:lnTo>
                  <a:lnTo>
                    <a:pt x="4315" y="3852"/>
                  </a:lnTo>
                  <a:lnTo>
                    <a:pt x="3944" y="4546"/>
                  </a:lnTo>
                  <a:lnTo>
                    <a:pt x="3588" y="5240"/>
                  </a:lnTo>
                  <a:lnTo>
                    <a:pt x="3240" y="5934"/>
                  </a:lnTo>
                  <a:lnTo>
                    <a:pt x="2908" y="6628"/>
                  </a:lnTo>
                  <a:lnTo>
                    <a:pt x="2592" y="7329"/>
                  </a:lnTo>
                  <a:lnTo>
                    <a:pt x="2292" y="8030"/>
                  </a:lnTo>
                  <a:lnTo>
                    <a:pt x="2000" y="8737"/>
                  </a:lnTo>
                  <a:lnTo>
                    <a:pt x="1731" y="9445"/>
                  </a:lnTo>
                  <a:lnTo>
                    <a:pt x="1470" y="10152"/>
                  </a:lnTo>
                  <a:lnTo>
                    <a:pt x="1217" y="10860"/>
                  </a:lnTo>
                  <a:lnTo>
                    <a:pt x="988" y="11574"/>
                  </a:lnTo>
                  <a:lnTo>
                    <a:pt x="767" y="12288"/>
                  </a:lnTo>
                  <a:lnTo>
                    <a:pt x="554" y="13002"/>
                  </a:lnTo>
                  <a:lnTo>
                    <a:pt x="356" y="13716"/>
                  </a:lnTo>
                  <a:lnTo>
                    <a:pt x="174" y="14437"/>
                  </a:lnTo>
                  <a:lnTo>
                    <a:pt x="1" y="15158"/>
                  </a:lnTo>
                  <a:lnTo>
                    <a:pt x="980" y="15231"/>
                  </a:lnTo>
                  <a:lnTo>
                    <a:pt x="1960" y="15311"/>
                  </a:lnTo>
                  <a:lnTo>
                    <a:pt x="2948" y="15391"/>
                  </a:lnTo>
                  <a:lnTo>
                    <a:pt x="3928" y="15492"/>
                  </a:lnTo>
                  <a:lnTo>
                    <a:pt x="4418" y="15545"/>
                  </a:lnTo>
                  <a:lnTo>
                    <a:pt x="4908" y="15605"/>
                  </a:lnTo>
                  <a:lnTo>
                    <a:pt x="5390" y="15672"/>
                  </a:lnTo>
                  <a:lnTo>
                    <a:pt x="5872" y="15739"/>
                  </a:lnTo>
                  <a:lnTo>
                    <a:pt x="6354" y="15812"/>
                  </a:lnTo>
                  <a:lnTo>
                    <a:pt x="6828" y="15892"/>
                  </a:lnTo>
                  <a:lnTo>
                    <a:pt x="7302" y="15979"/>
                  </a:lnTo>
                  <a:lnTo>
                    <a:pt x="7768" y="16072"/>
                  </a:lnTo>
                  <a:lnTo>
                    <a:pt x="7902" y="15638"/>
                  </a:lnTo>
                  <a:lnTo>
                    <a:pt x="8037" y="15198"/>
                  </a:lnTo>
                  <a:lnTo>
                    <a:pt x="8179" y="14764"/>
                  </a:lnTo>
                  <a:lnTo>
                    <a:pt x="8321" y="14330"/>
                  </a:lnTo>
                  <a:lnTo>
                    <a:pt x="8471" y="13896"/>
                  </a:lnTo>
                  <a:lnTo>
                    <a:pt x="8629" y="13463"/>
                  </a:lnTo>
                  <a:lnTo>
                    <a:pt x="8787" y="13036"/>
                  </a:lnTo>
                  <a:lnTo>
                    <a:pt x="8953" y="12602"/>
                  </a:lnTo>
                  <a:lnTo>
                    <a:pt x="9119" y="12175"/>
                  </a:lnTo>
                  <a:lnTo>
                    <a:pt x="9293" y="11747"/>
                  </a:lnTo>
                  <a:lnTo>
                    <a:pt x="9467" y="11320"/>
                  </a:lnTo>
                  <a:lnTo>
                    <a:pt x="9656" y="10893"/>
                  </a:lnTo>
                  <a:lnTo>
                    <a:pt x="9838" y="10466"/>
                  </a:lnTo>
                  <a:lnTo>
                    <a:pt x="10028" y="10045"/>
                  </a:lnTo>
                  <a:lnTo>
                    <a:pt x="10225" y="9625"/>
                  </a:lnTo>
                  <a:lnTo>
                    <a:pt x="10431" y="9205"/>
                  </a:lnTo>
                  <a:lnTo>
                    <a:pt x="10636" y="8784"/>
                  </a:lnTo>
                  <a:lnTo>
                    <a:pt x="10842" y="8370"/>
                  </a:lnTo>
                  <a:lnTo>
                    <a:pt x="11055" y="7956"/>
                  </a:lnTo>
                  <a:lnTo>
                    <a:pt x="11276" y="7543"/>
                  </a:lnTo>
                  <a:lnTo>
                    <a:pt x="11498" y="7129"/>
                  </a:lnTo>
                  <a:lnTo>
                    <a:pt x="11727" y="6715"/>
                  </a:lnTo>
                  <a:lnTo>
                    <a:pt x="11956" y="6308"/>
                  </a:lnTo>
                  <a:lnTo>
                    <a:pt x="12193" y="5901"/>
                  </a:lnTo>
                  <a:lnTo>
                    <a:pt x="12430" y="5494"/>
                  </a:lnTo>
                  <a:lnTo>
                    <a:pt x="12675" y="5093"/>
                  </a:lnTo>
                  <a:lnTo>
                    <a:pt x="12928" y="4693"/>
                  </a:lnTo>
                  <a:lnTo>
                    <a:pt x="13181" y="4292"/>
                  </a:lnTo>
                  <a:lnTo>
                    <a:pt x="13433" y="3892"/>
                  </a:lnTo>
                  <a:lnTo>
                    <a:pt x="13694" y="3498"/>
                  </a:lnTo>
                  <a:lnTo>
                    <a:pt x="13963" y="3104"/>
                  </a:lnTo>
                  <a:lnTo>
                    <a:pt x="14232" y="2711"/>
                  </a:lnTo>
                  <a:lnTo>
                    <a:pt x="13987" y="2637"/>
                  </a:lnTo>
                  <a:lnTo>
                    <a:pt x="13742" y="2564"/>
                  </a:lnTo>
                  <a:lnTo>
                    <a:pt x="13260" y="2397"/>
                  </a:lnTo>
                  <a:lnTo>
                    <a:pt x="12778" y="2223"/>
                  </a:lnTo>
                  <a:lnTo>
                    <a:pt x="12304" y="2043"/>
                  </a:lnTo>
                  <a:lnTo>
                    <a:pt x="11363" y="1676"/>
                  </a:lnTo>
                  <a:lnTo>
                    <a:pt x="10889" y="1496"/>
                  </a:lnTo>
                  <a:lnTo>
                    <a:pt x="10423" y="1329"/>
                  </a:lnTo>
                  <a:lnTo>
                    <a:pt x="9498" y="1009"/>
                  </a:lnTo>
                  <a:lnTo>
                    <a:pt x="8566" y="682"/>
                  </a:lnTo>
                  <a:lnTo>
                    <a:pt x="7649" y="348"/>
                  </a:lnTo>
                  <a:lnTo>
                    <a:pt x="673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-6147325" y="-3100500"/>
              <a:ext cx="234500" cy="557000"/>
            </a:xfrm>
            <a:custGeom>
              <a:avLst/>
              <a:gdLst/>
              <a:ahLst/>
              <a:cxnLst/>
              <a:rect l="l" t="t" r="r" b="b"/>
              <a:pathLst>
                <a:path w="9380" h="22280" extrusionOk="0">
                  <a:moveTo>
                    <a:pt x="972" y="1"/>
                  </a:moveTo>
                  <a:lnTo>
                    <a:pt x="838" y="688"/>
                  </a:lnTo>
                  <a:lnTo>
                    <a:pt x="719" y="1376"/>
                  </a:lnTo>
                  <a:lnTo>
                    <a:pt x="609" y="2063"/>
                  </a:lnTo>
                  <a:lnTo>
                    <a:pt x="514" y="2757"/>
                  </a:lnTo>
                  <a:lnTo>
                    <a:pt x="419" y="3445"/>
                  </a:lnTo>
                  <a:lnTo>
                    <a:pt x="340" y="4139"/>
                  </a:lnTo>
                  <a:lnTo>
                    <a:pt x="269" y="4833"/>
                  </a:lnTo>
                  <a:lnTo>
                    <a:pt x="206" y="5527"/>
                  </a:lnTo>
                  <a:lnTo>
                    <a:pt x="150" y="6221"/>
                  </a:lnTo>
                  <a:lnTo>
                    <a:pt x="103" y="6915"/>
                  </a:lnTo>
                  <a:lnTo>
                    <a:pt x="64" y="7609"/>
                  </a:lnTo>
                  <a:lnTo>
                    <a:pt x="40" y="8310"/>
                  </a:lnTo>
                  <a:lnTo>
                    <a:pt x="16" y="9004"/>
                  </a:lnTo>
                  <a:lnTo>
                    <a:pt x="8" y="9705"/>
                  </a:lnTo>
                  <a:lnTo>
                    <a:pt x="0" y="10399"/>
                  </a:lnTo>
                  <a:lnTo>
                    <a:pt x="0" y="11100"/>
                  </a:lnTo>
                  <a:lnTo>
                    <a:pt x="8" y="11794"/>
                  </a:lnTo>
                  <a:lnTo>
                    <a:pt x="32" y="12495"/>
                  </a:lnTo>
                  <a:lnTo>
                    <a:pt x="56" y="13196"/>
                  </a:lnTo>
                  <a:lnTo>
                    <a:pt x="87" y="13890"/>
                  </a:lnTo>
                  <a:lnTo>
                    <a:pt x="119" y="14591"/>
                  </a:lnTo>
                  <a:lnTo>
                    <a:pt x="166" y="15291"/>
                  </a:lnTo>
                  <a:lnTo>
                    <a:pt x="214" y="15992"/>
                  </a:lnTo>
                  <a:lnTo>
                    <a:pt x="277" y="16693"/>
                  </a:lnTo>
                  <a:lnTo>
                    <a:pt x="332" y="17387"/>
                  </a:lnTo>
                  <a:lnTo>
                    <a:pt x="403" y="18088"/>
                  </a:lnTo>
                  <a:lnTo>
                    <a:pt x="474" y="18789"/>
                  </a:lnTo>
                  <a:lnTo>
                    <a:pt x="561" y="19490"/>
                  </a:lnTo>
                  <a:lnTo>
                    <a:pt x="640" y="20184"/>
                  </a:lnTo>
                  <a:lnTo>
                    <a:pt x="735" y="20884"/>
                  </a:lnTo>
                  <a:lnTo>
                    <a:pt x="830" y="21579"/>
                  </a:lnTo>
                  <a:lnTo>
                    <a:pt x="925" y="22279"/>
                  </a:lnTo>
                  <a:lnTo>
                    <a:pt x="1992" y="22213"/>
                  </a:lnTo>
                  <a:lnTo>
                    <a:pt x="3058" y="22153"/>
                  </a:lnTo>
                  <a:lnTo>
                    <a:pt x="4141" y="22099"/>
                  </a:lnTo>
                  <a:lnTo>
                    <a:pt x="4678" y="22072"/>
                  </a:lnTo>
                  <a:lnTo>
                    <a:pt x="5215" y="22059"/>
                  </a:lnTo>
                  <a:lnTo>
                    <a:pt x="5753" y="22052"/>
                  </a:lnTo>
                  <a:lnTo>
                    <a:pt x="6290" y="22052"/>
                  </a:lnTo>
                  <a:lnTo>
                    <a:pt x="6819" y="22059"/>
                  </a:lnTo>
                  <a:lnTo>
                    <a:pt x="7341" y="22072"/>
                  </a:lnTo>
                  <a:lnTo>
                    <a:pt x="7862" y="22099"/>
                  </a:lnTo>
                  <a:lnTo>
                    <a:pt x="8376" y="22139"/>
                  </a:lnTo>
                  <a:lnTo>
                    <a:pt x="8882" y="22193"/>
                  </a:lnTo>
                  <a:lnTo>
                    <a:pt x="9380" y="22259"/>
                  </a:lnTo>
                  <a:lnTo>
                    <a:pt x="9380" y="22259"/>
                  </a:lnTo>
                  <a:lnTo>
                    <a:pt x="9166" y="21625"/>
                  </a:lnTo>
                  <a:lnTo>
                    <a:pt x="8969" y="20985"/>
                  </a:lnTo>
                  <a:lnTo>
                    <a:pt x="8787" y="20344"/>
                  </a:lnTo>
                  <a:lnTo>
                    <a:pt x="8613" y="19703"/>
                  </a:lnTo>
                  <a:lnTo>
                    <a:pt x="8455" y="19056"/>
                  </a:lnTo>
                  <a:lnTo>
                    <a:pt x="8305" y="18408"/>
                  </a:lnTo>
                  <a:lnTo>
                    <a:pt x="8171" y="17761"/>
                  </a:lnTo>
                  <a:lnTo>
                    <a:pt x="8052" y="17114"/>
                  </a:lnTo>
                  <a:lnTo>
                    <a:pt x="7934" y="16466"/>
                  </a:lnTo>
                  <a:lnTo>
                    <a:pt x="7839" y="15812"/>
                  </a:lnTo>
                  <a:lnTo>
                    <a:pt x="7752" y="15165"/>
                  </a:lnTo>
                  <a:lnTo>
                    <a:pt x="7673" y="14511"/>
                  </a:lnTo>
                  <a:lnTo>
                    <a:pt x="7610" y="13856"/>
                  </a:lnTo>
                  <a:lnTo>
                    <a:pt x="7554" y="13202"/>
                  </a:lnTo>
                  <a:lnTo>
                    <a:pt x="7515" y="12548"/>
                  </a:lnTo>
                  <a:lnTo>
                    <a:pt x="7483" y="11894"/>
                  </a:lnTo>
                  <a:lnTo>
                    <a:pt x="7467" y="11234"/>
                  </a:lnTo>
                  <a:lnTo>
                    <a:pt x="7460" y="10579"/>
                  </a:lnTo>
                  <a:lnTo>
                    <a:pt x="7467" y="9925"/>
                  </a:lnTo>
                  <a:lnTo>
                    <a:pt x="7483" y="9271"/>
                  </a:lnTo>
                  <a:lnTo>
                    <a:pt x="7507" y="8611"/>
                  </a:lnTo>
                  <a:lnTo>
                    <a:pt x="7546" y="7956"/>
                  </a:lnTo>
                  <a:lnTo>
                    <a:pt x="7594" y="7302"/>
                  </a:lnTo>
                  <a:lnTo>
                    <a:pt x="7657" y="6648"/>
                  </a:lnTo>
                  <a:lnTo>
                    <a:pt x="7728" y="5994"/>
                  </a:lnTo>
                  <a:lnTo>
                    <a:pt x="7807" y="5340"/>
                  </a:lnTo>
                  <a:lnTo>
                    <a:pt x="7902" y="4686"/>
                  </a:lnTo>
                  <a:lnTo>
                    <a:pt x="8005" y="4039"/>
                  </a:lnTo>
                  <a:lnTo>
                    <a:pt x="8115" y="3385"/>
                  </a:lnTo>
                  <a:lnTo>
                    <a:pt x="8234" y="2737"/>
                  </a:lnTo>
                  <a:lnTo>
                    <a:pt x="8368" y="2090"/>
                  </a:lnTo>
                  <a:lnTo>
                    <a:pt x="8518" y="1442"/>
                  </a:lnTo>
                  <a:lnTo>
                    <a:pt x="8044" y="1382"/>
                  </a:lnTo>
                  <a:lnTo>
                    <a:pt x="7570" y="1322"/>
                  </a:lnTo>
                  <a:lnTo>
                    <a:pt x="7096" y="1249"/>
                  </a:lnTo>
                  <a:lnTo>
                    <a:pt x="6622" y="1176"/>
                  </a:lnTo>
                  <a:lnTo>
                    <a:pt x="6148" y="1095"/>
                  </a:lnTo>
                  <a:lnTo>
                    <a:pt x="5674" y="1015"/>
                  </a:lnTo>
                  <a:lnTo>
                    <a:pt x="5200" y="922"/>
                  </a:lnTo>
                  <a:lnTo>
                    <a:pt x="4726" y="835"/>
                  </a:lnTo>
                  <a:lnTo>
                    <a:pt x="3785" y="635"/>
                  </a:lnTo>
                  <a:lnTo>
                    <a:pt x="2837" y="428"/>
                  </a:lnTo>
                  <a:lnTo>
                    <a:pt x="1905" y="214"/>
                  </a:lnTo>
                  <a:lnTo>
                    <a:pt x="97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-6306150" y="-5458150"/>
              <a:ext cx="7286150" cy="5696275"/>
            </a:xfrm>
            <a:custGeom>
              <a:avLst/>
              <a:gdLst/>
              <a:ahLst/>
              <a:cxnLst/>
              <a:rect l="l" t="t" r="r" b="b"/>
              <a:pathLst>
                <a:path w="291446" h="227851" extrusionOk="0">
                  <a:moveTo>
                    <a:pt x="127202" y="2710"/>
                  </a:moveTo>
                  <a:lnTo>
                    <a:pt x="127707" y="2717"/>
                  </a:lnTo>
                  <a:lnTo>
                    <a:pt x="128189" y="2737"/>
                  </a:lnTo>
                  <a:lnTo>
                    <a:pt x="128671" y="2770"/>
                  </a:lnTo>
                  <a:lnTo>
                    <a:pt x="129130" y="2817"/>
                  </a:lnTo>
                  <a:lnTo>
                    <a:pt x="129588" y="2877"/>
                  </a:lnTo>
                  <a:lnTo>
                    <a:pt x="130030" y="2944"/>
                  </a:lnTo>
                  <a:lnTo>
                    <a:pt x="130457" y="3030"/>
                  </a:lnTo>
                  <a:lnTo>
                    <a:pt x="130876" y="3124"/>
                  </a:lnTo>
                  <a:lnTo>
                    <a:pt x="131279" y="3231"/>
                  </a:lnTo>
                  <a:lnTo>
                    <a:pt x="131682" y="3351"/>
                  </a:lnTo>
                  <a:lnTo>
                    <a:pt x="132061" y="3478"/>
                  </a:lnTo>
                  <a:lnTo>
                    <a:pt x="132440" y="3618"/>
                  </a:lnTo>
                  <a:lnTo>
                    <a:pt x="132804" y="3771"/>
                  </a:lnTo>
                  <a:lnTo>
                    <a:pt x="133160" y="3931"/>
                  </a:lnTo>
                  <a:lnTo>
                    <a:pt x="133499" y="4105"/>
                  </a:lnTo>
                  <a:lnTo>
                    <a:pt x="133831" y="4285"/>
                  </a:lnTo>
                  <a:lnTo>
                    <a:pt x="134155" y="4479"/>
                  </a:lnTo>
                  <a:lnTo>
                    <a:pt x="134471" y="4679"/>
                  </a:lnTo>
                  <a:lnTo>
                    <a:pt x="134779" y="4886"/>
                  </a:lnTo>
                  <a:lnTo>
                    <a:pt x="135072" y="5106"/>
                  </a:lnTo>
                  <a:lnTo>
                    <a:pt x="135356" y="5340"/>
                  </a:lnTo>
                  <a:lnTo>
                    <a:pt x="135641" y="5573"/>
                  </a:lnTo>
                  <a:lnTo>
                    <a:pt x="135909" y="5820"/>
                  </a:lnTo>
                  <a:lnTo>
                    <a:pt x="136162" y="6074"/>
                  </a:lnTo>
                  <a:lnTo>
                    <a:pt x="136415" y="6334"/>
                  </a:lnTo>
                  <a:lnTo>
                    <a:pt x="136660" y="6608"/>
                  </a:lnTo>
                  <a:lnTo>
                    <a:pt x="136889" y="6881"/>
                  </a:lnTo>
                  <a:lnTo>
                    <a:pt x="137118" y="7168"/>
                  </a:lnTo>
                  <a:lnTo>
                    <a:pt x="137340" y="7455"/>
                  </a:lnTo>
                  <a:lnTo>
                    <a:pt x="137545" y="7756"/>
                  </a:lnTo>
                  <a:lnTo>
                    <a:pt x="137750" y="8056"/>
                  </a:lnTo>
                  <a:lnTo>
                    <a:pt x="137948" y="8370"/>
                  </a:lnTo>
                  <a:lnTo>
                    <a:pt x="138138" y="8683"/>
                  </a:lnTo>
                  <a:lnTo>
                    <a:pt x="138319" y="9004"/>
                  </a:lnTo>
                  <a:lnTo>
                    <a:pt x="138493" y="9331"/>
                  </a:lnTo>
                  <a:lnTo>
                    <a:pt x="138659" y="9665"/>
                  </a:lnTo>
                  <a:lnTo>
                    <a:pt x="138817" y="10005"/>
                  </a:lnTo>
                  <a:lnTo>
                    <a:pt x="138967" y="10345"/>
                  </a:lnTo>
                  <a:lnTo>
                    <a:pt x="139117" y="10692"/>
                  </a:lnTo>
                  <a:lnTo>
                    <a:pt x="139260" y="11046"/>
                  </a:lnTo>
                  <a:lnTo>
                    <a:pt x="139394" y="11400"/>
                  </a:lnTo>
                  <a:lnTo>
                    <a:pt x="139520" y="11760"/>
                  </a:lnTo>
                  <a:lnTo>
                    <a:pt x="139647" y="12121"/>
                  </a:lnTo>
                  <a:lnTo>
                    <a:pt x="139765" y="12488"/>
                  </a:lnTo>
                  <a:lnTo>
                    <a:pt x="139876" y="12855"/>
                  </a:lnTo>
                  <a:lnTo>
                    <a:pt x="139987" y="13229"/>
                  </a:lnTo>
                  <a:lnTo>
                    <a:pt x="140089" y="13602"/>
                  </a:lnTo>
                  <a:lnTo>
                    <a:pt x="140184" y="13983"/>
                  </a:lnTo>
                  <a:lnTo>
                    <a:pt x="140279" y="14363"/>
                  </a:lnTo>
                  <a:lnTo>
                    <a:pt x="140366" y="14744"/>
                  </a:lnTo>
                  <a:lnTo>
                    <a:pt x="140453" y="15124"/>
                  </a:lnTo>
                  <a:lnTo>
                    <a:pt x="140603" y="15892"/>
                  </a:lnTo>
                  <a:lnTo>
                    <a:pt x="140745" y="16666"/>
                  </a:lnTo>
                  <a:lnTo>
                    <a:pt x="140864" y="17440"/>
                  </a:lnTo>
                  <a:lnTo>
                    <a:pt x="140974" y="18214"/>
                  </a:lnTo>
                  <a:lnTo>
                    <a:pt x="141045" y="18768"/>
                  </a:lnTo>
                  <a:lnTo>
                    <a:pt x="141117" y="19322"/>
                  </a:lnTo>
                  <a:lnTo>
                    <a:pt x="141227" y="20417"/>
                  </a:lnTo>
                  <a:lnTo>
                    <a:pt x="141330" y="21491"/>
                  </a:lnTo>
                  <a:lnTo>
                    <a:pt x="141417" y="22546"/>
                  </a:lnTo>
                  <a:lnTo>
                    <a:pt x="141567" y="24575"/>
                  </a:lnTo>
                  <a:lnTo>
                    <a:pt x="141630" y="25543"/>
                  </a:lnTo>
                  <a:lnTo>
                    <a:pt x="141709" y="26457"/>
                  </a:lnTo>
                  <a:lnTo>
                    <a:pt x="141733" y="26597"/>
                  </a:lnTo>
                  <a:lnTo>
                    <a:pt x="141772" y="26724"/>
                  </a:lnTo>
                  <a:lnTo>
                    <a:pt x="141828" y="26851"/>
                  </a:lnTo>
                  <a:lnTo>
                    <a:pt x="141891" y="26964"/>
                  </a:lnTo>
                  <a:lnTo>
                    <a:pt x="141978" y="27071"/>
                  </a:lnTo>
                  <a:lnTo>
                    <a:pt x="142065" y="27164"/>
                  </a:lnTo>
                  <a:lnTo>
                    <a:pt x="142167" y="27258"/>
                  </a:lnTo>
                  <a:lnTo>
                    <a:pt x="142278" y="27338"/>
                  </a:lnTo>
                  <a:lnTo>
                    <a:pt x="130465" y="27391"/>
                  </a:lnTo>
                  <a:lnTo>
                    <a:pt x="130473" y="26931"/>
                  </a:lnTo>
                  <a:lnTo>
                    <a:pt x="130489" y="26470"/>
                  </a:lnTo>
                  <a:lnTo>
                    <a:pt x="130505" y="26010"/>
                  </a:lnTo>
                  <a:lnTo>
                    <a:pt x="130528" y="25563"/>
                  </a:lnTo>
                  <a:lnTo>
                    <a:pt x="130560" y="25109"/>
                  </a:lnTo>
                  <a:lnTo>
                    <a:pt x="130599" y="24662"/>
                  </a:lnTo>
                  <a:lnTo>
                    <a:pt x="130647" y="24214"/>
                  </a:lnTo>
                  <a:lnTo>
                    <a:pt x="130694" y="23774"/>
                  </a:lnTo>
                  <a:lnTo>
                    <a:pt x="130749" y="23333"/>
                  </a:lnTo>
                  <a:lnTo>
                    <a:pt x="130813" y="22900"/>
                  </a:lnTo>
                  <a:lnTo>
                    <a:pt x="130876" y="22466"/>
                  </a:lnTo>
                  <a:lnTo>
                    <a:pt x="130955" y="22032"/>
                  </a:lnTo>
                  <a:lnTo>
                    <a:pt x="131034" y="21598"/>
                  </a:lnTo>
                  <a:lnTo>
                    <a:pt x="131121" y="21171"/>
                  </a:lnTo>
                  <a:lnTo>
                    <a:pt x="131208" y="20737"/>
                  </a:lnTo>
                  <a:lnTo>
                    <a:pt x="131303" y="20310"/>
                  </a:lnTo>
                  <a:lnTo>
                    <a:pt x="131524" y="20390"/>
                  </a:lnTo>
                  <a:lnTo>
                    <a:pt x="131634" y="20430"/>
                  </a:lnTo>
                  <a:lnTo>
                    <a:pt x="131745" y="20463"/>
                  </a:lnTo>
                  <a:lnTo>
                    <a:pt x="131982" y="20524"/>
                  </a:lnTo>
                  <a:lnTo>
                    <a:pt x="132219" y="20584"/>
                  </a:lnTo>
                  <a:lnTo>
                    <a:pt x="132464" y="20644"/>
                  </a:lnTo>
                  <a:lnTo>
                    <a:pt x="132701" y="20690"/>
                  </a:lnTo>
                  <a:lnTo>
                    <a:pt x="132938" y="20737"/>
                  </a:lnTo>
                  <a:lnTo>
                    <a:pt x="133175" y="20777"/>
                  </a:lnTo>
                  <a:lnTo>
                    <a:pt x="133412" y="20811"/>
                  </a:lnTo>
                  <a:lnTo>
                    <a:pt x="133649" y="20844"/>
                  </a:lnTo>
                  <a:lnTo>
                    <a:pt x="133886" y="20864"/>
                  </a:lnTo>
                  <a:lnTo>
                    <a:pt x="134116" y="20884"/>
                  </a:lnTo>
                  <a:lnTo>
                    <a:pt x="134353" y="20897"/>
                  </a:lnTo>
                  <a:lnTo>
                    <a:pt x="134819" y="20897"/>
                  </a:lnTo>
                  <a:lnTo>
                    <a:pt x="135048" y="20891"/>
                  </a:lnTo>
                  <a:lnTo>
                    <a:pt x="135269" y="20871"/>
                  </a:lnTo>
                  <a:lnTo>
                    <a:pt x="135498" y="20851"/>
                  </a:lnTo>
                  <a:lnTo>
                    <a:pt x="135720" y="20817"/>
                  </a:lnTo>
                  <a:lnTo>
                    <a:pt x="135941" y="20784"/>
                  </a:lnTo>
                  <a:lnTo>
                    <a:pt x="136154" y="20737"/>
                  </a:lnTo>
                  <a:lnTo>
                    <a:pt x="136368" y="20684"/>
                  </a:lnTo>
                  <a:lnTo>
                    <a:pt x="136581" y="20617"/>
                  </a:lnTo>
                  <a:lnTo>
                    <a:pt x="136786" y="20550"/>
                  </a:lnTo>
                  <a:lnTo>
                    <a:pt x="136992" y="20470"/>
                  </a:lnTo>
                  <a:lnTo>
                    <a:pt x="137189" y="20377"/>
                  </a:lnTo>
                  <a:lnTo>
                    <a:pt x="137387" y="20283"/>
                  </a:lnTo>
                  <a:lnTo>
                    <a:pt x="137577" y="20176"/>
                  </a:lnTo>
                  <a:lnTo>
                    <a:pt x="137766" y="20056"/>
                  </a:lnTo>
                  <a:lnTo>
                    <a:pt x="137948" y="19930"/>
                  </a:lnTo>
                  <a:lnTo>
                    <a:pt x="138130" y="19796"/>
                  </a:lnTo>
                  <a:lnTo>
                    <a:pt x="138304" y="19643"/>
                  </a:lnTo>
                  <a:lnTo>
                    <a:pt x="138469" y="19489"/>
                  </a:lnTo>
                  <a:lnTo>
                    <a:pt x="138627" y="19322"/>
                  </a:lnTo>
                  <a:lnTo>
                    <a:pt x="138722" y="19209"/>
                  </a:lnTo>
                  <a:lnTo>
                    <a:pt x="138793" y="19089"/>
                  </a:lnTo>
                  <a:lnTo>
                    <a:pt x="138849" y="18975"/>
                  </a:lnTo>
                  <a:lnTo>
                    <a:pt x="138888" y="18855"/>
                  </a:lnTo>
                  <a:lnTo>
                    <a:pt x="138912" y="18735"/>
                  </a:lnTo>
                  <a:lnTo>
                    <a:pt x="138920" y="18615"/>
                  </a:lnTo>
                  <a:lnTo>
                    <a:pt x="138912" y="18501"/>
                  </a:lnTo>
                  <a:lnTo>
                    <a:pt x="138896" y="18388"/>
                  </a:lnTo>
                  <a:lnTo>
                    <a:pt x="138865" y="18268"/>
                  </a:lnTo>
                  <a:lnTo>
                    <a:pt x="138817" y="18148"/>
                  </a:lnTo>
                  <a:lnTo>
                    <a:pt x="138762" y="18041"/>
                  </a:lnTo>
                  <a:lnTo>
                    <a:pt x="138691" y="17934"/>
                  </a:lnTo>
                  <a:lnTo>
                    <a:pt x="138612" y="17840"/>
                  </a:lnTo>
                  <a:lnTo>
                    <a:pt x="138517" y="17754"/>
                  </a:lnTo>
                  <a:lnTo>
                    <a:pt x="138414" y="17680"/>
                  </a:lnTo>
                  <a:lnTo>
                    <a:pt x="138304" y="17614"/>
                  </a:lnTo>
                  <a:lnTo>
                    <a:pt x="138177" y="17560"/>
                  </a:lnTo>
                  <a:lnTo>
                    <a:pt x="138114" y="17540"/>
                  </a:lnTo>
                  <a:lnTo>
                    <a:pt x="138051" y="17527"/>
                  </a:lnTo>
                  <a:lnTo>
                    <a:pt x="137980" y="17513"/>
                  </a:lnTo>
                  <a:lnTo>
                    <a:pt x="137908" y="17507"/>
                  </a:lnTo>
                  <a:lnTo>
                    <a:pt x="137837" y="17500"/>
                  </a:lnTo>
                  <a:lnTo>
                    <a:pt x="137687" y="17500"/>
                  </a:lnTo>
                  <a:lnTo>
                    <a:pt x="137616" y="17507"/>
                  </a:lnTo>
                  <a:lnTo>
                    <a:pt x="137537" y="17520"/>
                  </a:lnTo>
                  <a:lnTo>
                    <a:pt x="137458" y="17540"/>
                  </a:lnTo>
                  <a:lnTo>
                    <a:pt x="137379" y="17560"/>
                  </a:lnTo>
                  <a:lnTo>
                    <a:pt x="137292" y="17587"/>
                  </a:lnTo>
                  <a:lnTo>
                    <a:pt x="137213" y="17620"/>
                  </a:lnTo>
                  <a:lnTo>
                    <a:pt x="137126" y="17654"/>
                  </a:lnTo>
                  <a:lnTo>
                    <a:pt x="136944" y="17740"/>
                  </a:lnTo>
                  <a:lnTo>
                    <a:pt x="136771" y="17820"/>
                  </a:lnTo>
                  <a:lnTo>
                    <a:pt x="136589" y="17887"/>
                  </a:lnTo>
                  <a:lnTo>
                    <a:pt x="136415" y="17954"/>
                  </a:lnTo>
                  <a:lnTo>
                    <a:pt x="136241" y="18014"/>
                  </a:lnTo>
                  <a:lnTo>
                    <a:pt x="136075" y="18067"/>
                  </a:lnTo>
                  <a:lnTo>
                    <a:pt x="135901" y="18114"/>
                  </a:lnTo>
                  <a:lnTo>
                    <a:pt x="135735" y="18154"/>
                  </a:lnTo>
                  <a:lnTo>
                    <a:pt x="135570" y="18194"/>
                  </a:lnTo>
                  <a:lnTo>
                    <a:pt x="135404" y="18228"/>
                  </a:lnTo>
                  <a:lnTo>
                    <a:pt x="135238" y="18248"/>
                  </a:lnTo>
                  <a:lnTo>
                    <a:pt x="135072" y="18274"/>
                  </a:lnTo>
                  <a:lnTo>
                    <a:pt x="134914" y="18288"/>
                  </a:lnTo>
                  <a:lnTo>
                    <a:pt x="134756" y="18301"/>
                  </a:lnTo>
                  <a:lnTo>
                    <a:pt x="134590" y="18308"/>
                  </a:lnTo>
                  <a:lnTo>
                    <a:pt x="134274" y="18308"/>
                  </a:lnTo>
                  <a:lnTo>
                    <a:pt x="134116" y="18301"/>
                  </a:lnTo>
                  <a:lnTo>
                    <a:pt x="133807" y="18281"/>
                  </a:lnTo>
                  <a:lnTo>
                    <a:pt x="133499" y="18241"/>
                  </a:lnTo>
                  <a:lnTo>
                    <a:pt x="133199" y="18188"/>
                  </a:lnTo>
                  <a:lnTo>
                    <a:pt x="132891" y="18127"/>
                  </a:lnTo>
                  <a:lnTo>
                    <a:pt x="132591" y="18054"/>
                  </a:lnTo>
                  <a:lnTo>
                    <a:pt x="132290" y="17974"/>
                  </a:lnTo>
                  <a:lnTo>
                    <a:pt x="131990" y="17881"/>
                  </a:lnTo>
                  <a:lnTo>
                    <a:pt x="132219" y="17206"/>
                  </a:lnTo>
                  <a:lnTo>
                    <a:pt x="132456" y="16539"/>
                  </a:lnTo>
                  <a:lnTo>
                    <a:pt x="132725" y="15865"/>
                  </a:lnTo>
                  <a:lnTo>
                    <a:pt x="133001" y="15198"/>
                  </a:lnTo>
                  <a:lnTo>
                    <a:pt x="133302" y="14523"/>
                  </a:lnTo>
                  <a:lnTo>
                    <a:pt x="133610" y="13843"/>
                  </a:lnTo>
                  <a:lnTo>
                    <a:pt x="133942" y="13162"/>
                  </a:lnTo>
                  <a:lnTo>
                    <a:pt x="134289" y="12481"/>
                  </a:lnTo>
                  <a:lnTo>
                    <a:pt x="134353" y="12354"/>
                  </a:lnTo>
                  <a:lnTo>
                    <a:pt x="134392" y="12234"/>
                  </a:lnTo>
                  <a:lnTo>
                    <a:pt x="134416" y="12114"/>
                  </a:lnTo>
                  <a:lnTo>
                    <a:pt x="134432" y="11994"/>
                  </a:lnTo>
                  <a:lnTo>
                    <a:pt x="134432" y="11880"/>
                  </a:lnTo>
                  <a:lnTo>
                    <a:pt x="134416" y="11767"/>
                  </a:lnTo>
                  <a:lnTo>
                    <a:pt x="134384" y="11654"/>
                  </a:lnTo>
                  <a:lnTo>
                    <a:pt x="134345" y="11547"/>
                  </a:lnTo>
                  <a:lnTo>
                    <a:pt x="134297" y="11447"/>
                  </a:lnTo>
                  <a:lnTo>
                    <a:pt x="134234" y="11353"/>
                  </a:lnTo>
                  <a:lnTo>
                    <a:pt x="134163" y="11260"/>
                  </a:lnTo>
                  <a:lnTo>
                    <a:pt x="134084" y="11173"/>
                  </a:lnTo>
                  <a:lnTo>
                    <a:pt x="134005" y="11093"/>
                  </a:lnTo>
                  <a:lnTo>
                    <a:pt x="133910" y="11019"/>
                  </a:lnTo>
                  <a:lnTo>
                    <a:pt x="133807" y="10953"/>
                  </a:lnTo>
                  <a:lnTo>
                    <a:pt x="133705" y="10893"/>
                  </a:lnTo>
                  <a:lnTo>
                    <a:pt x="133594" y="10846"/>
                  </a:lnTo>
                  <a:lnTo>
                    <a:pt x="133483" y="10799"/>
                  </a:lnTo>
                  <a:lnTo>
                    <a:pt x="133365" y="10766"/>
                  </a:lnTo>
                  <a:lnTo>
                    <a:pt x="133246" y="10739"/>
                  </a:lnTo>
                  <a:lnTo>
                    <a:pt x="133120" y="10726"/>
                  </a:lnTo>
                  <a:lnTo>
                    <a:pt x="133001" y="10719"/>
                  </a:lnTo>
                  <a:lnTo>
                    <a:pt x="132883" y="10726"/>
                  </a:lnTo>
                  <a:lnTo>
                    <a:pt x="132757" y="10739"/>
                  </a:lnTo>
                  <a:lnTo>
                    <a:pt x="132638" y="10766"/>
                  </a:lnTo>
                  <a:lnTo>
                    <a:pt x="132519" y="10806"/>
                  </a:lnTo>
                  <a:lnTo>
                    <a:pt x="132409" y="10853"/>
                  </a:lnTo>
                  <a:lnTo>
                    <a:pt x="132298" y="10919"/>
                  </a:lnTo>
                  <a:lnTo>
                    <a:pt x="132188" y="10993"/>
                  </a:lnTo>
                  <a:lnTo>
                    <a:pt x="132085" y="11080"/>
                  </a:lnTo>
                  <a:lnTo>
                    <a:pt x="131990" y="11186"/>
                  </a:lnTo>
                  <a:lnTo>
                    <a:pt x="131903" y="11300"/>
                  </a:lnTo>
                  <a:lnTo>
                    <a:pt x="131690" y="11627"/>
                  </a:lnTo>
                  <a:lnTo>
                    <a:pt x="131476" y="11961"/>
                  </a:lnTo>
                  <a:lnTo>
                    <a:pt x="131271" y="12294"/>
                  </a:lnTo>
                  <a:lnTo>
                    <a:pt x="131073" y="12635"/>
                  </a:lnTo>
                  <a:lnTo>
                    <a:pt x="130884" y="12975"/>
                  </a:lnTo>
                  <a:lnTo>
                    <a:pt x="130694" y="13315"/>
                  </a:lnTo>
                  <a:lnTo>
                    <a:pt x="130520" y="13662"/>
                  </a:lnTo>
                  <a:lnTo>
                    <a:pt x="130347" y="14009"/>
                  </a:lnTo>
                  <a:lnTo>
                    <a:pt x="130181" y="14363"/>
                  </a:lnTo>
                  <a:lnTo>
                    <a:pt x="130023" y="14717"/>
                  </a:lnTo>
                  <a:lnTo>
                    <a:pt x="129865" y="15077"/>
                  </a:lnTo>
                  <a:lnTo>
                    <a:pt x="129722" y="15431"/>
                  </a:lnTo>
                  <a:lnTo>
                    <a:pt x="129580" y="15798"/>
                  </a:lnTo>
                  <a:lnTo>
                    <a:pt x="129446" y="16159"/>
                  </a:lnTo>
                  <a:lnTo>
                    <a:pt x="129319" y="16526"/>
                  </a:lnTo>
                  <a:lnTo>
                    <a:pt x="129201" y="16893"/>
                  </a:lnTo>
                  <a:lnTo>
                    <a:pt x="128885" y="16779"/>
                  </a:lnTo>
                  <a:lnTo>
                    <a:pt x="128553" y="16679"/>
                  </a:lnTo>
                  <a:lnTo>
                    <a:pt x="128221" y="16586"/>
                  </a:lnTo>
                  <a:lnTo>
                    <a:pt x="127873" y="16499"/>
                  </a:lnTo>
                  <a:lnTo>
                    <a:pt x="127439" y="16392"/>
                  </a:lnTo>
                  <a:lnTo>
                    <a:pt x="126988" y="16299"/>
                  </a:lnTo>
                  <a:lnTo>
                    <a:pt x="126538" y="16212"/>
                  </a:lnTo>
                  <a:lnTo>
                    <a:pt x="126087" y="16139"/>
                  </a:lnTo>
                  <a:lnTo>
                    <a:pt x="125621" y="16072"/>
                  </a:lnTo>
                  <a:lnTo>
                    <a:pt x="125163" y="16018"/>
                  </a:lnTo>
                  <a:lnTo>
                    <a:pt x="124697" y="15978"/>
                  </a:lnTo>
                  <a:lnTo>
                    <a:pt x="124231" y="15945"/>
                  </a:lnTo>
                  <a:lnTo>
                    <a:pt x="123757" y="15925"/>
                  </a:lnTo>
                  <a:lnTo>
                    <a:pt x="123290" y="15912"/>
                  </a:lnTo>
                  <a:lnTo>
                    <a:pt x="122824" y="15912"/>
                  </a:lnTo>
                  <a:lnTo>
                    <a:pt x="122358" y="15925"/>
                  </a:lnTo>
                  <a:lnTo>
                    <a:pt x="121900" y="15952"/>
                  </a:lnTo>
                  <a:lnTo>
                    <a:pt x="121433" y="15992"/>
                  </a:lnTo>
                  <a:lnTo>
                    <a:pt x="120983" y="16045"/>
                  </a:lnTo>
                  <a:lnTo>
                    <a:pt x="120533" y="16105"/>
                  </a:lnTo>
                  <a:lnTo>
                    <a:pt x="120217" y="16152"/>
                  </a:lnTo>
                  <a:lnTo>
                    <a:pt x="119900" y="16212"/>
                  </a:lnTo>
                  <a:lnTo>
                    <a:pt x="119592" y="16285"/>
                  </a:lnTo>
                  <a:lnTo>
                    <a:pt x="119292" y="16365"/>
                  </a:lnTo>
                  <a:lnTo>
                    <a:pt x="119174" y="16038"/>
                  </a:lnTo>
                  <a:lnTo>
                    <a:pt x="119047" y="15718"/>
                  </a:lnTo>
                  <a:lnTo>
                    <a:pt x="118921" y="15398"/>
                  </a:lnTo>
                  <a:lnTo>
                    <a:pt x="118786" y="15077"/>
                  </a:lnTo>
                  <a:lnTo>
                    <a:pt x="118644" y="14770"/>
                  </a:lnTo>
                  <a:lnTo>
                    <a:pt x="118502" y="14463"/>
                  </a:lnTo>
                  <a:lnTo>
                    <a:pt x="118344" y="14156"/>
                  </a:lnTo>
                  <a:lnTo>
                    <a:pt x="118186" y="13863"/>
                  </a:lnTo>
                  <a:lnTo>
                    <a:pt x="118123" y="13769"/>
                  </a:lnTo>
                  <a:lnTo>
                    <a:pt x="118059" y="13689"/>
                  </a:lnTo>
                  <a:lnTo>
                    <a:pt x="117996" y="13616"/>
                  </a:lnTo>
                  <a:lnTo>
                    <a:pt x="117917" y="13549"/>
                  </a:lnTo>
                  <a:lnTo>
                    <a:pt x="117838" y="13496"/>
                  </a:lnTo>
                  <a:lnTo>
                    <a:pt x="117759" y="13456"/>
                  </a:lnTo>
                  <a:lnTo>
                    <a:pt x="117672" y="13422"/>
                  </a:lnTo>
                  <a:lnTo>
                    <a:pt x="117577" y="13395"/>
                  </a:lnTo>
                  <a:lnTo>
                    <a:pt x="117490" y="13375"/>
                  </a:lnTo>
                  <a:lnTo>
                    <a:pt x="117396" y="13362"/>
                  </a:lnTo>
                  <a:lnTo>
                    <a:pt x="117301" y="13362"/>
                  </a:lnTo>
                  <a:lnTo>
                    <a:pt x="117206" y="13369"/>
                  </a:lnTo>
                  <a:lnTo>
                    <a:pt x="117111" y="13382"/>
                  </a:lnTo>
                  <a:lnTo>
                    <a:pt x="117016" y="13395"/>
                  </a:lnTo>
                  <a:lnTo>
                    <a:pt x="116922" y="13422"/>
                  </a:lnTo>
                  <a:lnTo>
                    <a:pt x="116827" y="13456"/>
                  </a:lnTo>
                  <a:lnTo>
                    <a:pt x="116740" y="13496"/>
                  </a:lnTo>
                  <a:lnTo>
                    <a:pt x="116653" y="13536"/>
                  </a:lnTo>
                  <a:lnTo>
                    <a:pt x="116574" y="13589"/>
                  </a:lnTo>
                  <a:lnTo>
                    <a:pt x="116495" y="13642"/>
                  </a:lnTo>
                  <a:lnTo>
                    <a:pt x="116424" y="13702"/>
                  </a:lnTo>
                  <a:lnTo>
                    <a:pt x="116353" y="13763"/>
                  </a:lnTo>
                  <a:lnTo>
                    <a:pt x="116289" y="13829"/>
                  </a:lnTo>
                  <a:lnTo>
                    <a:pt x="116234" y="13903"/>
                  </a:lnTo>
                  <a:lnTo>
                    <a:pt x="116187" y="13983"/>
                  </a:lnTo>
                  <a:lnTo>
                    <a:pt x="116147" y="14063"/>
                  </a:lnTo>
                  <a:lnTo>
                    <a:pt x="116116" y="14143"/>
                  </a:lnTo>
                  <a:lnTo>
                    <a:pt x="116092" y="14230"/>
                  </a:lnTo>
                  <a:lnTo>
                    <a:pt x="116084" y="14317"/>
                  </a:lnTo>
                  <a:lnTo>
                    <a:pt x="116076" y="14403"/>
                  </a:lnTo>
                  <a:lnTo>
                    <a:pt x="116084" y="14497"/>
                  </a:lnTo>
                  <a:lnTo>
                    <a:pt x="116108" y="14590"/>
                  </a:lnTo>
                  <a:lnTo>
                    <a:pt x="116274" y="15304"/>
                  </a:lnTo>
                  <a:lnTo>
                    <a:pt x="116447" y="16012"/>
                  </a:lnTo>
                  <a:lnTo>
                    <a:pt x="116811" y="17413"/>
                  </a:lnTo>
                  <a:lnTo>
                    <a:pt x="116629" y="17553"/>
                  </a:lnTo>
                  <a:lnTo>
                    <a:pt x="116455" y="17694"/>
                  </a:lnTo>
                  <a:lnTo>
                    <a:pt x="116289" y="17847"/>
                  </a:lnTo>
                  <a:lnTo>
                    <a:pt x="116139" y="18007"/>
                  </a:lnTo>
                  <a:lnTo>
                    <a:pt x="115997" y="18168"/>
                  </a:lnTo>
                  <a:lnTo>
                    <a:pt x="115879" y="18348"/>
                  </a:lnTo>
                  <a:lnTo>
                    <a:pt x="115768" y="18528"/>
                  </a:lnTo>
                  <a:lnTo>
                    <a:pt x="115673" y="18715"/>
                  </a:lnTo>
                  <a:lnTo>
                    <a:pt x="115586" y="18915"/>
                  </a:lnTo>
                  <a:lnTo>
                    <a:pt x="115523" y="19122"/>
                  </a:lnTo>
                  <a:lnTo>
                    <a:pt x="115476" y="19342"/>
                  </a:lnTo>
                  <a:lnTo>
                    <a:pt x="115444" y="19562"/>
                  </a:lnTo>
                  <a:lnTo>
                    <a:pt x="115436" y="19796"/>
                  </a:lnTo>
                  <a:lnTo>
                    <a:pt x="115436" y="20043"/>
                  </a:lnTo>
                  <a:lnTo>
                    <a:pt x="115460" y="20290"/>
                  </a:lnTo>
                  <a:lnTo>
                    <a:pt x="115507" y="20557"/>
                  </a:lnTo>
                  <a:lnTo>
                    <a:pt x="115523" y="20617"/>
                  </a:lnTo>
                  <a:lnTo>
                    <a:pt x="115547" y="20677"/>
                  </a:lnTo>
                  <a:lnTo>
                    <a:pt x="115578" y="20730"/>
                  </a:lnTo>
                  <a:lnTo>
                    <a:pt x="115610" y="20777"/>
                  </a:lnTo>
                  <a:lnTo>
                    <a:pt x="115657" y="20824"/>
                  </a:lnTo>
                  <a:lnTo>
                    <a:pt x="115697" y="20864"/>
                  </a:lnTo>
                  <a:lnTo>
                    <a:pt x="115752" y="20897"/>
                  </a:lnTo>
                  <a:lnTo>
                    <a:pt x="115807" y="20924"/>
                  </a:lnTo>
                  <a:lnTo>
                    <a:pt x="115863" y="20951"/>
                  </a:lnTo>
                  <a:lnTo>
                    <a:pt x="115926" y="20971"/>
                  </a:lnTo>
                  <a:lnTo>
                    <a:pt x="115989" y="20991"/>
                  </a:lnTo>
                  <a:lnTo>
                    <a:pt x="116060" y="20997"/>
                  </a:lnTo>
                  <a:lnTo>
                    <a:pt x="116123" y="21004"/>
                  </a:lnTo>
                  <a:lnTo>
                    <a:pt x="116195" y="21011"/>
                  </a:lnTo>
                  <a:lnTo>
                    <a:pt x="116266" y="21004"/>
                  </a:lnTo>
                  <a:lnTo>
                    <a:pt x="116329" y="20997"/>
                  </a:lnTo>
                  <a:lnTo>
                    <a:pt x="116400" y="20991"/>
                  </a:lnTo>
                  <a:lnTo>
                    <a:pt x="116463" y="20977"/>
                  </a:lnTo>
                  <a:lnTo>
                    <a:pt x="116534" y="20957"/>
                  </a:lnTo>
                  <a:lnTo>
                    <a:pt x="116598" y="20931"/>
                  </a:lnTo>
                  <a:lnTo>
                    <a:pt x="116653" y="20904"/>
                  </a:lnTo>
                  <a:lnTo>
                    <a:pt x="116708" y="20877"/>
                  </a:lnTo>
                  <a:lnTo>
                    <a:pt x="116764" y="20844"/>
                  </a:lnTo>
                  <a:lnTo>
                    <a:pt x="116811" y="20804"/>
                  </a:lnTo>
                  <a:lnTo>
                    <a:pt x="116858" y="20764"/>
                  </a:lnTo>
                  <a:lnTo>
                    <a:pt x="116898" y="20717"/>
                  </a:lnTo>
                  <a:lnTo>
                    <a:pt x="116929" y="20664"/>
                  </a:lnTo>
                  <a:lnTo>
                    <a:pt x="116953" y="20610"/>
                  </a:lnTo>
                  <a:lnTo>
                    <a:pt x="116977" y="20557"/>
                  </a:lnTo>
                  <a:lnTo>
                    <a:pt x="116985" y="20497"/>
                  </a:lnTo>
                  <a:lnTo>
                    <a:pt x="116993" y="20437"/>
                  </a:lnTo>
                  <a:lnTo>
                    <a:pt x="116993" y="20370"/>
                  </a:lnTo>
                  <a:lnTo>
                    <a:pt x="116993" y="20270"/>
                  </a:lnTo>
                  <a:lnTo>
                    <a:pt x="117001" y="20176"/>
                  </a:lnTo>
                  <a:lnTo>
                    <a:pt x="117032" y="20083"/>
                  </a:lnTo>
                  <a:lnTo>
                    <a:pt x="117072" y="19990"/>
                  </a:lnTo>
                  <a:lnTo>
                    <a:pt x="117119" y="19903"/>
                  </a:lnTo>
                  <a:lnTo>
                    <a:pt x="117182" y="19816"/>
                  </a:lnTo>
                  <a:lnTo>
                    <a:pt x="117246" y="19736"/>
                  </a:lnTo>
                  <a:lnTo>
                    <a:pt x="117325" y="19656"/>
                  </a:lnTo>
                  <a:lnTo>
                    <a:pt x="117538" y="20597"/>
                  </a:lnTo>
                  <a:lnTo>
                    <a:pt x="117743" y="21531"/>
                  </a:lnTo>
                  <a:lnTo>
                    <a:pt x="117925" y="22479"/>
                  </a:lnTo>
                  <a:lnTo>
                    <a:pt x="118012" y="22946"/>
                  </a:lnTo>
                  <a:lnTo>
                    <a:pt x="118099" y="23420"/>
                  </a:lnTo>
                  <a:lnTo>
                    <a:pt x="118170" y="23901"/>
                  </a:lnTo>
                  <a:lnTo>
                    <a:pt x="118241" y="24375"/>
                  </a:lnTo>
                  <a:lnTo>
                    <a:pt x="118304" y="24855"/>
                  </a:lnTo>
                  <a:lnTo>
                    <a:pt x="118368" y="25342"/>
                  </a:lnTo>
                  <a:lnTo>
                    <a:pt x="118423" y="25823"/>
                  </a:lnTo>
                  <a:lnTo>
                    <a:pt x="118462" y="26310"/>
                  </a:lnTo>
                  <a:lnTo>
                    <a:pt x="118502" y="26804"/>
                  </a:lnTo>
                  <a:lnTo>
                    <a:pt x="118541" y="27298"/>
                  </a:lnTo>
                  <a:lnTo>
                    <a:pt x="117435" y="27244"/>
                  </a:lnTo>
                  <a:lnTo>
                    <a:pt x="116329" y="27191"/>
                  </a:lnTo>
                  <a:lnTo>
                    <a:pt x="115215" y="27151"/>
                  </a:lnTo>
                  <a:lnTo>
                    <a:pt x="114101" y="27118"/>
                  </a:lnTo>
                  <a:lnTo>
                    <a:pt x="113540" y="27104"/>
                  </a:lnTo>
                  <a:lnTo>
                    <a:pt x="112987" y="27098"/>
                  </a:lnTo>
                  <a:lnTo>
                    <a:pt x="111880" y="27098"/>
                  </a:lnTo>
                  <a:lnTo>
                    <a:pt x="111335" y="27104"/>
                  </a:lnTo>
                  <a:lnTo>
                    <a:pt x="110790" y="27124"/>
                  </a:lnTo>
                  <a:lnTo>
                    <a:pt x="110245" y="27144"/>
                  </a:lnTo>
                  <a:lnTo>
                    <a:pt x="109707" y="27171"/>
                  </a:lnTo>
                  <a:lnTo>
                    <a:pt x="109739" y="27111"/>
                  </a:lnTo>
                  <a:lnTo>
                    <a:pt x="109755" y="27038"/>
                  </a:lnTo>
                  <a:lnTo>
                    <a:pt x="109771" y="26957"/>
                  </a:lnTo>
                  <a:lnTo>
                    <a:pt x="109778" y="26871"/>
                  </a:lnTo>
                  <a:lnTo>
                    <a:pt x="109707" y="25970"/>
                  </a:lnTo>
                  <a:lnTo>
                    <a:pt x="109652" y="25049"/>
                  </a:lnTo>
                  <a:lnTo>
                    <a:pt x="109620" y="24114"/>
                  </a:lnTo>
                  <a:lnTo>
                    <a:pt x="109612" y="23640"/>
                  </a:lnTo>
                  <a:lnTo>
                    <a:pt x="109605" y="23173"/>
                  </a:lnTo>
                  <a:lnTo>
                    <a:pt x="109605" y="22693"/>
                  </a:lnTo>
                  <a:lnTo>
                    <a:pt x="109612" y="22219"/>
                  </a:lnTo>
                  <a:lnTo>
                    <a:pt x="109620" y="21738"/>
                  </a:lnTo>
                  <a:lnTo>
                    <a:pt x="109636" y="21264"/>
                  </a:lnTo>
                  <a:lnTo>
                    <a:pt x="109660" y="20784"/>
                  </a:lnTo>
                  <a:lnTo>
                    <a:pt x="109692" y="20303"/>
                  </a:lnTo>
                  <a:lnTo>
                    <a:pt x="109723" y="19823"/>
                  </a:lnTo>
                  <a:lnTo>
                    <a:pt x="109771" y="19342"/>
                  </a:lnTo>
                  <a:lnTo>
                    <a:pt x="109818" y="18862"/>
                  </a:lnTo>
                  <a:lnTo>
                    <a:pt x="109873" y="18381"/>
                  </a:lnTo>
                  <a:lnTo>
                    <a:pt x="109944" y="17907"/>
                  </a:lnTo>
                  <a:lnTo>
                    <a:pt x="110015" y="17433"/>
                  </a:lnTo>
                  <a:lnTo>
                    <a:pt x="110094" y="16959"/>
                  </a:lnTo>
                  <a:lnTo>
                    <a:pt x="110181" y="16486"/>
                  </a:lnTo>
                  <a:lnTo>
                    <a:pt x="110284" y="16018"/>
                  </a:lnTo>
                  <a:lnTo>
                    <a:pt x="110387" y="15551"/>
                  </a:lnTo>
                  <a:lnTo>
                    <a:pt x="110505" y="15084"/>
                  </a:lnTo>
                  <a:lnTo>
                    <a:pt x="110632" y="14624"/>
                  </a:lnTo>
                  <a:lnTo>
                    <a:pt x="110766" y="14170"/>
                  </a:lnTo>
                  <a:lnTo>
                    <a:pt x="110908" y="13716"/>
                  </a:lnTo>
                  <a:lnTo>
                    <a:pt x="111059" y="13269"/>
                  </a:lnTo>
                  <a:lnTo>
                    <a:pt x="111224" y="12828"/>
                  </a:lnTo>
                  <a:lnTo>
                    <a:pt x="111398" y="12388"/>
                  </a:lnTo>
                  <a:lnTo>
                    <a:pt x="111588" y="11961"/>
                  </a:lnTo>
                  <a:lnTo>
                    <a:pt x="111778" y="11533"/>
                  </a:lnTo>
                  <a:lnTo>
                    <a:pt x="111983" y="11113"/>
                  </a:lnTo>
                  <a:lnTo>
                    <a:pt x="112204" y="10699"/>
                  </a:lnTo>
                  <a:lnTo>
                    <a:pt x="112433" y="10292"/>
                  </a:lnTo>
                  <a:lnTo>
                    <a:pt x="112678" y="9892"/>
                  </a:lnTo>
                  <a:lnTo>
                    <a:pt x="112931" y="9498"/>
                  </a:lnTo>
                  <a:lnTo>
                    <a:pt x="113200" y="9111"/>
                  </a:lnTo>
                  <a:lnTo>
                    <a:pt x="113476" y="8730"/>
                  </a:lnTo>
                  <a:lnTo>
                    <a:pt x="113769" y="8363"/>
                  </a:lnTo>
                  <a:lnTo>
                    <a:pt x="114069" y="8003"/>
                  </a:lnTo>
                  <a:lnTo>
                    <a:pt x="114385" y="7649"/>
                  </a:lnTo>
                  <a:lnTo>
                    <a:pt x="114717" y="7309"/>
                  </a:lnTo>
                  <a:lnTo>
                    <a:pt x="115065" y="6975"/>
                  </a:lnTo>
                  <a:lnTo>
                    <a:pt x="115420" y="6655"/>
                  </a:lnTo>
                  <a:lnTo>
                    <a:pt x="115792" y="6341"/>
                  </a:lnTo>
                  <a:lnTo>
                    <a:pt x="115981" y="6187"/>
                  </a:lnTo>
                  <a:lnTo>
                    <a:pt x="116179" y="6034"/>
                  </a:lnTo>
                  <a:lnTo>
                    <a:pt x="116376" y="5887"/>
                  </a:lnTo>
                  <a:lnTo>
                    <a:pt x="116582" y="5747"/>
                  </a:lnTo>
                  <a:lnTo>
                    <a:pt x="116787" y="5600"/>
                  </a:lnTo>
                  <a:lnTo>
                    <a:pt x="117001" y="5467"/>
                  </a:lnTo>
                  <a:lnTo>
                    <a:pt x="117214" y="5326"/>
                  </a:lnTo>
                  <a:lnTo>
                    <a:pt x="117427" y="5193"/>
                  </a:lnTo>
                  <a:lnTo>
                    <a:pt x="117649" y="5066"/>
                  </a:lnTo>
                  <a:lnTo>
                    <a:pt x="117878" y="4939"/>
                  </a:lnTo>
                  <a:lnTo>
                    <a:pt x="118107" y="4812"/>
                  </a:lnTo>
                  <a:lnTo>
                    <a:pt x="118336" y="4692"/>
                  </a:lnTo>
                  <a:lnTo>
                    <a:pt x="118573" y="4572"/>
                  </a:lnTo>
                  <a:lnTo>
                    <a:pt x="118818" y="4459"/>
                  </a:lnTo>
                  <a:lnTo>
                    <a:pt x="119063" y="4352"/>
                  </a:lnTo>
                  <a:lnTo>
                    <a:pt x="119308" y="4238"/>
                  </a:lnTo>
                  <a:lnTo>
                    <a:pt x="119561" y="4138"/>
                  </a:lnTo>
                  <a:lnTo>
                    <a:pt x="119821" y="4032"/>
                  </a:lnTo>
                  <a:lnTo>
                    <a:pt x="120082" y="3938"/>
                  </a:lnTo>
                  <a:lnTo>
                    <a:pt x="120343" y="3838"/>
                  </a:lnTo>
                  <a:lnTo>
                    <a:pt x="120612" y="3751"/>
                  </a:lnTo>
                  <a:lnTo>
                    <a:pt x="120888" y="3664"/>
                  </a:lnTo>
                  <a:lnTo>
                    <a:pt x="121165" y="3578"/>
                  </a:lnTo>
                  <a:lnTo>
                    <a:pt x="121449" y="3498"/>
                  </a:lnTo>
                  <a:lnTo>
                    <a:pt x="121734" y="3418"/>
                  </a:lnTo>
                  <a:lnTo>
                    <a:pt x="122026" y="3344"/>
                  </a:lnTo>
                  <a:lnTo>
                    <a:pt x="122318" y="3277"/>
                  </a:lnTo>
                  <a:lnTo>
                    <a:pt x="122619" y="3211"/>
                  </a:lnTo>
                  <a:lnTo>
                    <a:pt x="122927" y="3144"/>
                  </a:lnTo>
                  <a:lnTo>
                    <a:pt x="123235" y="3090"/>
                  </a:lnTo>
                  <a:lnTo>
                    <a:pt x="123543" y="3030"/>
                  </a:lnTo>
                  <a:lnTo>
                    <a:pt x="123867" y="2984"/>
                  </a:lnTo>
                  <a:lnTo>
                    <a:pt x="124183" y="2937"/>
                  </a:lnTo>
                  <a:lnTo>
                    <a:pt x="124515" y="2890"/>
                  </a:lnTo>
                  <a:lnTo>
                    <a:pt x="125076" y="2824"/>
                  </a:lnTo>
                  <a:lnTo>
                    <a:pt x="125629" y="2777"/>
                  </a:lnTo>
                  <a:lnTo>
                    <a:pt x="126167" y="2743"/>
                  </a:lnTo>
                  <a:lnTo>
                    <a:pt x="126688" y="2717"/>
                  </a:lnTo>
                  <a:lnTo>
                    <a:pt x="127202" y="2710"/>
                  </a:lnTo>
                  <a:close/>
                  <a:moveTo>
                    <a:pt x="122627" y="18141"/>
                  </a:moveTo>
                  <a:lnTo>
                    <a:pt x="122903" y="18148"/>
                  </a:lnTo>
                  <a:lnTo>
                    <a:pt x="123180" y="18161"/>
                  </a:lnTo>
                  <a:lnTo>
                    <a:pt x="123456" y="18174"/>
                  </a:lnTo>
                  <a:lnTo>
                    <a:pt x="123733" y="18194"/>
                  </a:lnTo>
                  <a:lnTo>
                    <a:pt x="124009" y="18214"/>
                  </a:lnTo>
                  <a:lnTo>
                    <a:pt x="124286" y="18241"/>
                  </a:lnTo>
                  <a:lnTo>
                    <a:pt x="124562" y="18274"/>
                  </a:lnTo>
                  <a:lnTo>
                    <a:pt x="124839" y="18308"/>
                  </a:lnTo>
                  <a:lnTo>
                    <a:pt x="125108" y="18348"/>
                  </a:lnTo>
                  <a:lnTo>
                    <a:pt x="125384" y="18394"/>
                  </a:lnTo>
                  <a:lnTo>
                    <a:pt x="125653" y="18441"/>
                  </a:lnTo>
                  <a:lnTo>
                    <a:pt x="125922" y="18495"/>
                  </a:lnTo>
                  <a:lnTo>
                    <a:pt x="126190" y="18548"/>
                  </a:lnTo>
                  <a:lnTo>
                    <a:pt x="126459" y="18608"/>
                  </a:lnTo>
                  <a:lnTo>
                    <a:pt x="126735" y="18681"/>
                  </a:lnTo>
                  <a:lnTo>
                    <a:pt x="127012" y="18762"/>
                  </a:lnTo>
                  <a:lnTo>
                    <a:pt x="127281" y="18842"/>
                  </a:lnTo>
                  <a:lnTo>
                    <a:pt x="127549" y="18928"/>
                  </a:lnTo>
                  <a:lnTo>
                    <a:pt x="127818" y="19022"/>
                  </a:lnTo>
                  <a:lnTo>
                    <a:pt x="128079" y="19115"/>
                  </a:lnTo>
                  <a:lnTo>
                    <a:pt x="128608" y="19322"/>
                  </a:lnTo>
                  <a:lnTo>
                    <a:pt x="128513" y="19823"/>
                  </a:lnTo>
                  <a:lnTo>
                    <a:pt x="128434" y="20330"/>
                  </a:lnTo>
                  <a:lnTo>
                    <a:pt x="128363" y="20837"/>
                  </a:lnTo>
                  <a:lnTo>
                    <a:pt x="128300" y="21344"/>
                  </a:lnTo>
                  <a:lnTo>
                    <a:pt x="128260" y="21858"/>
                  </a:lnTo>
                  <a:lnTo>
                    <a:pt x="128221" y="22366"/>
                  </a:lnTo>
                  <a:lnTo>
                    <a:pt x="128205" y="22873"/>
                  </a:lnTo>
                  <a:lnTo>
                    <a:pt x="128197" y="23380"/>
                  </a:lnTo>
                  <a:lnTo>
                    <a:pt x="128197" y="23887"/>
                  </a:lnTo>
                  <a:lnTo>
                    <a:pt x="128213" y="24395"/>
                  </a:lnTo>
                  <a:lnTo>
                    <a:pt x="128237" y="24902"/>
                  </a:lnTo>
                  <a:lnTo>
                    <a:pt x="128276" y="25409"/>
                  </a:lnTo>
                  <a:lnTo>
                    <a:pt x="128332" y="25910"/>
                  </a:lnTo>
                  <a:lnTo>
                    <a:pt x="128395" y="26417"/>
                  </a:lnTo>
                  <a:lnTo>
                    <a:pt x="128474" y="26917"/>
                  </a:lnTo>
                  <a:lnTo>
                    <a:pt x="128561" y="27411"/>
                  </a:lnTo>
                  <a:lnTo>
                    <a:pt x="127281" y="27425"/>
                  </a:lnTo>
                  <a:lnTo>
                    <a:pt x="126008" y="27431"/>
                  </a:lnTo>
                  <a:lnTo>
                    <a:pt x="124728" y="27438"/>
                  </a:lnTo>
                  <a:lnTo>
                    <a:pt x="123448" y="27451"/>
                  </a:lnTo>
                  <a:lnTo>
                    <a:pt x="122721" y="27445"/>
                  </a:lnTo>
                  <a:lnTo>
                    <a:pt x="121979" y="27425"/>
                  </a:lnTo>
                  <a:lnTo>
                    <a:pt x="121212" y="27405"/>
                  </a:lnTo>
                  <a:lnTo>
                    <a:pt x="120438" y="27378"/>
                  </a:lnTo>
                  <a:lnTo>
                    <a:pt x="120493" y="26837"/>
                  </a:lnTo>
                  <a:lnTo>
                    <a:pt x="120541" y="26290"/>
                  </a:lnTo>
                  <a:lnTo>
                    <a:pt x="120572" y="25743"/>
                  </a:lnTo>
                  <a:lnTo>
                    <a:pt x="120588" y="25189"/>
                  </a:lnTo>
                  <a:lnTo>
                    <a:pt x="120604" y="24635"/>
                  </a:lnTo>
                  <a:lnTo>
                    <a:pt x="120604" y="24074"/>
                  </a:lnTo>
                  <a:lnTo>
                    <a:pt x="120588" y="23507"/>
                  </a:lnTo>
                  <a:lnTo>
                    <a:pt x="120564" y="22946"/>
                  </a:lnTo>
                  <a:lnTo>
                    <a:pt x="120533" y="22379"/>
                  </a:lnTo>
                  <a:lnTo>
                    <a:pt x="120485" y="21818"/>
                  </a:lnTo>
                  <a:lnTo>
                    <a:pt x="120430" y="21251"/>
                  </a:lnTo>
                  <a:lnTo>
                    <a:pt x="120351" y="20690"/>
                  </a:lnTo>
                  <a:lnTo>
                    <a:pt x="120272" y="20130"/>
                  </a:lnTo>
                  <a:lnTo>
                    <a:pt x="120169" y="19569"/>
                  </a:lnTo>
                  <a:lnTo>
                    <a:pt x="120059" y="19015"/>
                  </a:lnTo>
                  <a:lnTo>
                    <a:pt x="119932" y="18461"/>
                  </a:lnTo>
                  <a:lnTo>
                    <a:pt x="120256" y="18388"/>
                  </a:lnTo>
                  <a:lnTo>
                    <a:pt x="120572" y="18321"/>
                  </a:lnTo>
                  <a:lnTo>
                    <a:pt x="120872" y="18268"/>
                  </a:lnTo>
                  <a:lnTo>
                    <a:pt x="121165" y="18228"/>
                  </a:lnTo>
                  <a:lnTo>
                    <a:pt x="121433" y="18188"/>
                  </a:lnTo>
                  <a:lnTo>
                    <a:pt x="121678" y="18161"/>
                  </a:lnTo>
                  <a:lnTo>
                    <a:pt x="121892" y="18148"/>
                  </a:lnTo>
                  <a:lnTo>
                    <a:pt x="122081" y="18141"/>
                  </a:lnTo>
                  <a:close/>
                  <a:moveTo>
                    <a:pt x="117854" y="29721"/>
                  </a:moveTo>
                  <a:lnTo>
                    <a:pt x="118723" y="29734"/>
                  </a:lnTo>
                  <a:lnTo>
                    <a:pt x="119600" y="29747"/>
                  </a:lnTo>
                  <a:lnTo>
                    <a:pt x="121346" y="29787"/>
                  </a:lnTo>
                  <a:lnTo>
                    <a:pt x="123093" y="29834"/>
                  </a:lnTo>
                  <a:lnTo>
                    <a:pt x="123962" y="29854"/>
                  </a:lnTo>
                  <a:lnTo>
                    <a:pt x="124823" y="29867"/>
                  </a:lnTo>
                  <a:lnTo>
                    <a:pt x="125677" y="29881"/>
                  </a:lnTo>
                  <a:lnTo>
                    <a:pt x="139386" y="29881"/>
                  </a:lnTo>
                  <a:lnTo>
                    <a:pt x="139892" y="29887"/>
                  </a:lnTo>
                  <a:lnTo>
                    <a:pt x="140366" y="29901"/>
                  </a:lnTo>
                  <a:lnTo>
                    <a:pt x="140800" y="29921"/>
                  </a:lnTo>
                  <a:lnTo>
                    <a:pt x="141211" y="29947"/>
                  </a:lnTo>
                  <a:lnTo>
                    <a:pt x="141591" y="29981"/>
                  </a:lnTo>
                  <a:lnTo>
                    <a:pt x="141946" y="30021"/>
                  </a:lnTo>
                  <a:lnTo>
                    <a:pt x="142270" y="30074"/>
                  </a:lnTo>
                  <a:lnTo>
                    <a:pt x="142563" y="30128"/>
                  </a:lnTo>
                  <a:lnTo>
                    <a:pt x="142839" y="30194"/>
                  </a:lnTo>
                  <a:lnTo>
                    <a:pt x="142966" y="30234"/>
                  </a:lnTo>
                  <a:lnTo>
                    <a:pt x="143084" y="30275"/>
                  </a:lnTo>
                  <a:lnTo>
                    <a:pt x="143203" y="30315"/>
                  </a:lnTo>
                  <a:lnTo>
                    <a:pt x="143305" y="30361"/>
                  </a:lnTo>
                  <a:lnTo>
                    <a:pt x="143408" y="30408"/>
                  </a:lnTo>
                  <a:lnTo>
                    <a:pt x="143511" y="30455"/>
                  </a:lnTo>
                  <a:lnTo>
                    <a:pt x="143606" y="30508"/>
                  </a:lnTo>
                  <a:lnTo>
                    <a:pt x="143692" y="30568"/>
                  </a:lnTo>
                  <a:lnTo>
                    <a:pt x="143771" y="30622"/>
                  </a:lnTo>
                  <a:lnTo>
                    <a:pt x="143850" y="30688"/>
                  </a:lnTo>
                  <a:lnTo>
                    <a:pt x="143922" y="30748"/>
                  </a:lnTo>
                  <a:lnTo>
                    <a:pt x="143985" y="30822"/>
                  </a:lnTo>
                  <a:lnTo>
                    <a:pt x="144048" y="30889"/>
                  </a:lnTo>
                  <a:lnTo>
                    <a:pt x="144111" y="30962"/>
                  </a:lnTo>
                  <a:lnTo>
                    <a:pt x="144167" y="31042"/>
                  </a:lnTo>
                  <a:lnTo>
                    <a:pt x="144214" y="31122"/>
                  </a:lnTo>
                  <a:lnTo>
                    <a:pt x="144261" y="31209"/>
                  </a:lnTo>
                  <a:lnTo>
                    <a:pt x="144301" y="31296"/>
                  </a:lnTo>
                  <a:lnTo>
                    <a:pt x="144332" y="31389"/>
                  </a:lnTo>
                  <a:lnTo>
                    <a:pt x="144372" y="31483"/>
                  </a:lnTo>
                  <a:lnTo>
                    <a:pt x="144427" y="31689"/>
                  </a:lnTo>
                  <a:lnTo>
                    <a:pt x="144467" y="31903"/>
                  </a:lnTo>
                  <a:lnTo>
                    <a:pt x="144498" y="32137"/>
                  </a:lnTo>
                  <a:lnTo>
                    <a:pt x="144514" y="32390"/>
                  </a:lnTo>
                  <a:lnTo>
                    <a:pt x="144522" y="32657"/>
                  </a:lnTo>
                  <a:lnTo>
                    <a:pt x="144522" y="32938"/>
                  </a:lnTo>
                  <a:lnTo>
                    <a:pt x="144514" y="33238"/>
                  </a:lnTo>
                  <a:lnTo>
                    <a:pt x="144491" y="33558"/>
                  </a:lnTo>
                  <a:lnTo>
                    <a:pt x="144435" y="34259"/>
                  </a:lnTo>
                  <a:lnTo>
                    <a:pt x="144364" y="35040"/>
                  </a:lnTo>
                  <a:lnTo>
                    <a:pt x="140824" y="35000"/>
                  </a:lnTo>
                  <a:lnTo>
                    <a:pt x="137292" y="34960"/>
                  </a:lnTo>
                  <a:lnTo>
                    <a:pt x="133760" y="34933"/>
                  </a:lnTo>
                  <a:lnTo>
                    <a:pt x="131990" y="34926"/>
                  </a:lnTo>
                  <a:lnTo>
                    <a:pt x="130220" y="34926"/>
                  </a:lnTo>
                  <a:lnTo>
                    <a:pt x="127249" y="34920"/>
                  </a:lnTo>
                  <a:lnTo>
                    <a:pt x="124270" y="34913"/>
                  </a:lnTo>
                  <a:lnTo>
                    <a:pt x="121291" y="34920"/>
                  </a:lnTo>
                  <a:lnTo>
                    <a:pt x="118312" y="34933"/>
                  </a:lnTo>
                  <a:lnTo>
                    <a:pt x="115325" y="34953"/>
                  </a:lnTo>
                  <a:lnTo>
                    <a:pt x="112339" y="34980"/>
                  </a:lnTo>
                  <a:lnTo>
                    <a:pt x="109352" y="35007"/>
                  </a:lnTo>
                  <a:lnTo>
                    <a:pt x="106365" y="35040"/>
                  </a:lnTo>
                  <a:lnTo>
                    <a:pt x="106404" y="34680"/>
                  </a:lnTo>
                  <a:lnTo>
                    <a:pt x="106452" y="34339"/>
                  </a:lnTo>
                  <a:lnTo>
                    <a:pt x="106499" y="34012"/>
                  </a:lnTo>
                  <a:lnTo>
                    <a:pt x="106547" y="33705"/>
                  </a:lnTo>
                  <a:lnTo>
                    <a:pt x="106602" y="33418"/>
                  </a:lnTo>
                  <a:lnTo>
                    <a:pt x="106665" y="33138"/>
                  </a:lnTo>
                  <a:lnTo>
                    <a:pt x="106736" y="32877"/>
                  </a:lnTo>
                  <a:lnTo>
                    <a:pt x="106815" y="32631"/>
                  </a:lnTo>
                  <a:lnTo>
                    <a:pt x="106902" y="32404"/>
                  </a:lnTo>
                  <a:lnTo>
                    <a:pt x="106997" y="32183"/>
                  </a:lnTo>
                  <a:lnTo>
                    <a:pt x="107100" y="31976"/>
                  </a:lnTo>
                  <a:lnTo>
                    <a:pt x="107210" y="31783"/>
                  </a:lnTo>
                  <a:lnTo>
                    <a:pt x="107337" y="31603"/>
                  </a:lnTo>
                  <a:lnTo>
                    <a:pt x="107479" y="31436"/>
                  </a:lnTo>
                  <a:lnTo>
                    <a:pt x="107621" y="31282"/>
                  </a:lnTo>
                  <a:lnTo>
                    <a:pt x="107787" y="31136"/>
                  </a:lnTo>
                  <a:lnTo>
                    <a:pt x="107961" y="31002"/>
                  </a:lnTo>
                  <a:lnTo>
                    <a:pt x="108151" y="30875"/>
                  </a:lnTo>
                  <a:lnTo>
                    <a:pt x="108356" y="30755"/>
                  </a:lnTo>
                  <a:lnTo>
                    <a:pt x="108577" y="30648"/>
                  </a:lnTo>
                  <a:lnTo>
                    <a:pt x="108814" y="30548"/>
                  </a:lnTo>
                  <a:lnTo>
                    <a:pt x="109067" y="30461"/>
                  </a:lnTo>
                  <a:lnTo>
                    <a:pt x="109336" y="30375"/>
                  </a:lnTo>
                  <a:lnTo>
                    <a:pt x="109628" y="30301"/>
                  </a:lnTo>
                  <a:lnTo>
                    <a:pt x="109936" y="30228"/>
                  </a:lnTo>
                  <a:lnTo>
                    <a:pt x="110260" y="30168"/>
                  </a:lnTo>
                  <a:lnTo>
                    <a:pt x="110608" y="30108"/>
                  </a:lnTo>
                  <a:lnTo>
                    <a:pt x="110979" y="30054"/>
                  </a:lnTo>
                  <a:lnTo>
                    <a:pt x="111367" y="30008"/>
                  </a:lnTo>
                  <a:lnTo>
                    <a:pt x="111778" y="29961"/>
                  </a:lnTo>
                  <a:lnTo>
                    <a:pt x="112212" y="29921"/>
                  </a:lnTo>
                  <a:lnTo>
                    <a:pt x="112670" y="29881"/>
                  </a:lnTo>
                  <a:lnTo>
                    <a:pt x="113097" y="29847"/>
                  </a:lnTo>
                  <a:lnTo>
                    <a:pt x="113524" y="29821"/>
                  </a:lnTo>
                  <a:lnTo>
                    <a:pt x="114377" y="29774"/>
                  </a:lnTo>
                  <a:lnTo>
                    <a:pt x="115238" y="29741"/>
                  </a:lnTo>
                  <a:lnTo>
                    <a:pt x="116108" y="29727"/>
                  </a:lnTo>
                  <a:lnTo>
                    <a:pt x="116977" y="29721"/>
                  </a:lnTo>
                  <a:close/>
                  <a:moveTo>
                    <a:pt x="252388" y="27191"/>
                  </a:moveTo>
                  <a:lnTo>
                    <a:pt x="252459" y="27258"/>
                  </a:lnTo>
                  <a:lnTo>
                    <a:pt x="252530" y="27318"/>
                  </a:lnTo>
                  <a:lnTo>
                    <a:pt x="252609" y="27365"/>
                  </a:lnTo>
                  <a:lnTo>
                    <a:pt x="252696" y="27411"/>
                  </a:lnTo>
                  <a:lnTo>
                    <a:pt x="254909" y="28426"/>
                  </a:lnTo>
                  <a:lnTo>
                    <a:pt x="257113" y="29427"/>
                  </a:lnTo>
                  <a:lnTo>
                    <a:pt x="259318" y="30428"/>
                  </a:lnTo>
                  <a:lnTo>
                    <a:pt x="261530" y="31429"/>
                  </a:lnTo>
                  <a:lnTo>
                    <a:pt x="261143" y="31623"/>
                  </a:lnTo>
                  <a:lnTo>
                    <a:pt x="260756" y="31816"/>
                  </a:lnTo>
                  <a:lnTo>
                    <a:pt x="260384" y="32030"/>
                  </a:lnTo>
                  <a:lnTo>
                    <a:pt x="260021" y="32243"/>
                  </a:lnTo>
                  <a:lnTo>
                    <a:pt x="259665" y="32470"/>
                  </a:lnTo>
                  <a:lnTo>
                    <a:pt x="259318" y="32704"/>
                  </a:lnTo>
                  <a:lnTo>
                    <a:pt x="259152" y="32831"/>
                  </a:lnTo>
                  <a:lnTo>
                    <a:pt x="258994" y="32951"/>
                  </a:lnTo>
                  <a:lnTo>
                    <a:pt x="258828" y="33084"/>
                  </a:lnTo>
                  <a:lnTo>
                    <a:pt x="258678" y="33211"/>
                  </a:lnTo>
                  <a:lnTo>
                    <a:pt x="258520" y="33345"/>
                  </a:lnTo>
                  <a:lnTo>
                    <a:pt x="258370" y="33485"/>
                  </a:lnTo>
                  <a:lnTo>
                    <a:pt x="258227" y="33625"/>
                  </a:lnTo>
                  <a:lnTo>
                    <a:pt x="258085" y="33765"/>
                  </a:lnTo>
                  <a:lnTo>
                    <a:pt x="257951" y="33912"/>
                  </a:lnTo>
                  <a:lnTo>
                    <a:pt x="257824" y="34059"/>
                  </a:lnTo>
                  <a:lnTo>
                    <a:pt x="257698" y="34212"/>
                  </a:lnTo>
                  <a:lnTo>
                    <a:pt x="257579" y="34372"/>
                  </a:lnTo>
                  <a:lnTo>
                    <a:pt x="257461" y="34533"/>
                  </a:lnTo>
                  <a:lnTo>
                    <a:pt x="257350" y="34693"/>
                  </a:lnTo>
                  <a:lnTo>
                    <a:pt x="257248" y="34860"/>
                  </a:lnTo>
                  <a:lnTo>
                    <a:pt x="257145" y="35033"/>
                  </a:lnTo>
                  <a:lnTo>
                    <a:pt x="257058" y="35207"/>
                  </a:lnTo>
                  <a:lnTo>
                    <a:pt x="256971" y="35380"/>
                  </a:lnTo>
                  <a:lnTo>
                    <a:pt x="256892" y="35561"/>
                  </a:lnTo>
                  <a:lnTo>
                    <a:pt x="256813" y="35747"/>
                  </a:lnTo>
                  <a:lnTo>
                    <a:pt x="256742" y="35961"/>
                  </a:lnTo>
                  <a:lnTo>
                    <a:pt x="256679" y="36175"/>
                  </a:lnTo>
                  <a:lnTo>
                    <a:pt x="256623" y="36388"/>
                  </a:lnTo>
                  <a:lnTo>
                    <a:pt x="256576" y="36608"/>
                  </a:lnTo>
                  <a:lnTo>
                    <a:pt x="256544" y="36822"/>
                  </a:lnTo>
                  <a:lnTo>
                    <a:pt x="256521" y="37029"/>
                  </a:lnTo>
                  <a:lnTo>
                    <a:pt x="256505" y="37242"/>
                  </a:lnTo>
                  <a:lnTo>
                    <a:pt x="256505" y="37456"/>
                  </a:lnTo>
                  <a:lnTo>
                    <a:pt x="256505" y="37663"/>
                  </a:lnTo>
                  <a:lnTo>
                    <a:pt x="256521" y="37870"/>
                  </a:lnTo>
                  <a:lnTo>
                    <a:pt x="256552" y="38077"/>
                  </a:lnTo>
                  <a:lnTo>
                    <a:pt x="256584" y="38284"/>
                  </a:lnTo>
                  <a:lnTo>
                    <a:pt x="256631" y="38484"/>
                  </a:lnTo>
                  <a:lnTo>
                    <a:pt x="256687" y="38684"/>
                  </a:lnTo>
                  <a:lnTo>
                    <a:pt x="256750" y="38878"/>
                  </a:lnTo>
                  <a:lnTo>
                    <a:pt x="256821" y="39071"/>
                  </a:lnTo>
                  <a:lnTo>
                    <a:pt x="256908" y="39265"/>
                  </a:lnTo>
                  <a:lnTo>
                    <a:pt x="257003" y="39452"/>
                  </a:lnTo>
                  <a:lnTo>
                    <a:pt x="257105" y="39632"/>
                  </a:lnTo>
                  <a:lnTo>
                    <a:pt x="257216" y="39812"/>
                  </a:lnTo>
                  <a:lnTo>
                    <a:pt x="257342" y="39985"/>
                  </a:lnTo>
                  <a:lnTo>
                    <a:pt x="257477" y="40159"/>
                  </a:lnTo>
                  <a:lnTo>
                    <a:pt x="257619" y="40326"/>
                  </a:lnTo>
                  <a:lnTo>
                    <a:pt x="257769" y="40486"/>
                  </a:lnTo>
                  <a:lnTo>
                    <a:pt x="257935" y="40640"/>
                  </a:lnTo>
                  <a:lnTo>
                    <a:pt x="258101" y="40793"/>
                  </a:lnTo>
                  <a:lnTo>
                    <a:pt x="258283" y="40940"/>
                  </a:lnTo>
                  <a:lnTo>
                    <a:pt x="258480" y="41080"/>
                  </a:lnTo>
                  <a:lnTo>
                    <a:pt x="258678" y="41214"/>
                  </a:lnTo>
                  <a:lnTo>
                    <a:pt x="258891" y="41340"/>
                  </a:lnTo>
                  <a:lnTo>
                    <a:pt x="259104" y="41467"/>
                  </a:lnTo>
                  <a:lnTo>
                    <a:pt x="259341" y="41581"/>
                  </a:lnTo>
                  <a:lnTo>
                    <a:pt x="259563" y="41687"/>
                  </a:lnTo>
                  <a:lnTo>
                    <a:pt x="259800" y="41788"/>
                  </a:lnTo>
                  <a:lnTo>
                    <a:pt x="260029" y="41881"/>
                  </a:lnTo>
                  <a:lnTo>
                    <a:pt x="260274" y="41968"/>
                  </a:lnTo>
                  <a:lnTo>
                    <a:pt x="260511" y="42041"/>
                  </a:lnTo>
                  <a:lnTo>
                    <a:pt x="260756" y="42115"/>
                  </a:lnTo>
                  <a:lnTo>
                    <a:pt x="261001" y="42181"/>
                  </a:lnTo>
                  <a:lnTo>
                    <a:pt x="261254" y="42241"/>
                  </a:lnTo>
                  <a:lnTo>
                    <a:pt x="261507" y="42288"/>
                  </a:lnTo>
                  <a:lnTo>
                    <a:pt x="261759" y="42335"/>
                  </a:lnTo>
                  <a:lnTo>
                    <a:pt x="262012" y="42375"/>
                  </a:lnTo>
                  <a:lnTo>
                    <a:pt x="262273" y="42408"/>
                  </a:lnTo>
                  <a:lnTo>
                    <a:pt x="262526" y="42435"/>
                  </a:lnTo>
                  <a:lnTo>
                    <a:pt x="262787" y="42455"/>
                  </a:lnTo>
                  <a:lnTo>
                    <a:pt x="263055" y="42468"/>
                  </a:lnTo>
                  <a:lnTo>
                    <a:pt x="263316" y="42475"/>
                  </a:lnTo>
                  <a:lnTo>
                    <a:pt x="263577" y="42475"/>
                  </a:lnTo>
                  <a:lnTo>
                    <a:pt x="263845" y="42468"/>
                  </a:lnTo>
                  <a:lnTo>
                    <a:pt x="264106" y="42462"/>
                  </a:lnTo>
                  <a:lnTo>
                    <a:pt x="264375" y="42448"/>
                  </a:lnTo>
                  <a:lnTo>
                    <a:pt x="264644" y="42422"/>
                  </a:lnTo>
                  <a:lnTo>
                    <a:pt x="264904" y="42395"/>
                  </a:lnTo>
                  <a:lnTo>
                    <a:pt x="265173" y="42362"/>
                  </a:lnTo>
                  <a:lnTo>
                    <a:pt x="265442" y="42328"/>
                  </a:lnTo>
                  <a:lnTo>
                    <a:pt x="265702" y="42281"/>
                  </a:lnTo>
                  <a:lnTo>
                    <a:pt x="265971" y="42235"/>
                  </a:lnTo>
                  <a:lnTo>
                    <a:pt x="266232" y="42181"/>
                  </a:lnTo>
                  <a:lnTo>
                    <a:pt x="266500" y="42121"/>
                  </a:lnTo>
                  <a:lnTo>
                    <a:pt x="266761" y="42055"/>
                  </a:lnTo>
                  <a:lnTo>
                    <a:pt x="267022" y="41988"/>
                  </a:lnTo>
                  <a:lnTo>
                    <a:pt x="267275" y="41914"/>
                  </a:lnTo>
                  <a:lnTo>
                    <a:pt x="267536" y="41834"/>
                  </a:lnTo>
                  <a:lnTo>
                    <a:pt x="267788" y="41747"/>
                  </a:lnTo>
                  <a:lnTo>
                    <a:pt x="268049" y="41661"/>
                  </a:lnTo>
                  <a:lnTo>
                    <a:pt x="268294" y="41567"/>
                  </a:lnTo>
                  <a:lnTo>
                    <a:pt x="268547" y="41467"/>
                  </a:lnTo>
                  <a:lnTo>
                    <a:pt x="268792" y="41367"/>
                  </a:lnTo>
                  <a:lnTo>
                    <a:pt x="269037" y="41260"/>
                  </a:lnTo>
                  <a:lnTo>
                    <a:pt x="269282" y="41153"/>
                  </a:lnTo>
                  <a:lnTo>
                    <a:pt x="269519" y="41033"/>
                  </a:lnTo>
                  <a:lnTo>
                    <a:pt x="269756" y="40913"/>
                  </a:lnTo>
                  <a:lnTo>
                    <a:pt x="269985" y="40793"/>
                  </a:lnTo>
                  <a:lnTo>
                    <a:pt x="270214" y="40666"/>
                  </a:lnTo>
                  <a:lnTo>
                    <a:pt x="270435" y="40533"/>
                  </a:lnTo>
                  <a:lnTo>
                    <a:pt x="270657" y="40399"/>
                  </a:lnTo>
                  <a:lnTo>
                    <a:pt x="270870" y="40259"/>
                  </a:lnTo>
                  <a:lnTo>
                    <a:pt x="271083" y="40119"/>
                  </a:lnTo>
                  <a:lnTo>
                    <a:pt x="271297" y="39972"/>
                  </a:lnTo>
                  <a:lnTo>
                    <a:pt x="271494" y="39825"/>
                  </a:lnTo>
                  <a:lnTo>
                    <a:pt x="271692" y="39672"/>
                  </a:lnTo>
                  <a:lnTo>
                    <a:pt x="271889" y="39512"/>
                  </a:lnTo>
                  <a:lnTo>
                    <a:pt x="272079" y="39351"/>
                  </a:lnTo>
                  <a:lnTo>
                    <a:pt x="272261" y="39191"/>
                  </a:lnTo>
                  <a:lnTo>
                    <a:pt x="272435" y="39024"/>
                  </a:lnTo>
                  <a:lnTo>
                    <a:pt x="272608" y="38858"/>
                  </a:lnTo>
                  <a:lnTo>
                    <a:pt x="272774" y="38684"/>
                  </a:lnTo>
                  <a:lnTo>
                    <a:pt x="272932" y="38510"/>
                  </a:lnTo>
                  <a:lnTo>
                    <a:pt x="273090" y="38330"/>
                  </a:lnTo>
                  <a:lnTo>
                    <a:pt x="273241" y="38150"/>
                  </a:lnTo>
                  <a:lnTo>
                    <a:pt x="273383" y="37963"/>
                  </a:lnTo>
                  <a:lnTo>
                    <a:pt x="273517" y="37783"/>
                  </a:lnTo>
                  <a:lnTo>
                    <a:pt x="273644" y="37589"/>
                  </a:lnTo>
                  <a:lnTo>
                    <a:pt x="273762" y="37403"/>
                  </a:lnTo>
                  <a:lnTo>
                    <a:pt x="273873" y="37209"/>
                  </a:lnTo>
                  <a:lnTo>
                    <a:pt x="274276" y="37383"/>
                  </a:lnTo>
                  <a:lnTo>
                    <a:pt x="274679" y="37556"/>
                  </a:lnTo>
                  <a:lnTo>
                    <a:pt x="275082" y="37716"/>
                  </a:lnTo>
                  <a:lnTo>
                    <a:pt x="275493" y="37876"/>
                  </a:lnTo>
                  <a:lnTo>
                    <a:pt x="275903" y="38037"/>
                  </a:lnTo>
                  <a:lnTo>
                    <a:pt x="276322" y="38183"/>
                  </a:lnTo>
                  <a:lnTo>
                    <a:pt x="276733" y="38330"/>
                  </a:lnTo>
                  <a:lnTo>
                    <a:pt x="277160" y="38464"/>
                  </a:lnTo>
                  <a:lnTo>
                    <a:pt x="277579" y="38597"/>
                  </a:lnTo>
                  <a:lnTo>
                    <a:pt x="278005" y="38724"/>
                  </a:lnTo>
                  <a:lnTo>
                    <a:pt x="278432" y="38851"/>
                  </a:lnTo>
                  <a:lnTo>
                    <a:pt x="278859" y="38964"/>
                  </a:lnTo>
                  <a:lnTo>
                    <a:pt x="279293" y="39078"/>
                  </a:lnTo>
                  <a:lnTo>
                    <a:pt x="279728" y="39185"/>
                  </a:lnTo>
                  <a:lnTo>
                    <a:pt x="280162" y="39278"/>
                  </a:lnTo>
                  <a:lnTo>
                    <a:pt x="280605" y="39378"/>
                  </a:lnTo>
                  <a:lnTo>
                    <a:pt x="281087" y="39478"/>
                  </a:lnTo>
                  <a:lnTo>
                    <a:pt x="281569" y="39572"/>
                  </a:lnTo>
                  <a:lnTo>
                    <a:pt x="282051" y="39658"/>
                  </a:lnTo>
                  <a:lnTo>
                    <a:pt x="282533" y="39739"/>
                  </a:lnTo>
                  <a:lnTo>
                    <a:pt x="283023" y="39805"/>
                  </a:lnTo>
                  <a:lnTo>
                    <a:pt x="283513" y="39872"/>
                  </a:lnTo>
                  <a:lnTo>
                    <a:pt x="284003" y="39925"/>
                  </a:lnTo>
                  <a:lnTo>
                    <a:pt x="284500" y="39972"/>
                  </a:lnTo>
                  <a:lnTo>
                    <a:pt x="284666" y="39985"/>
                  </a:lnTo>
                  <a:lnTo>
                    <a:pt x="285014" y="40006"/>
                  </a:lnTo>
                  <a:lnTo>
                    <a:pt x="285472" y="40019"/>
                  </a:lnTo>
                  <a:lnTo>
                    <a:pt x="286018" y="40032"/>
                  </a:lnTo>
                  <a:lnTo>
                    <a:pt x="286594" y="40032"/>
                  </a:lnTo>
                  <a:lnTo>
                    <a:pt x="287163" y="40026"/>
                  </a:lnTo>
                  <a:lnTo>
                    <a:pt x="287432" y="40019"/>
                  </a:lnTo>
                  <a:lnTo>
                    <a:pt x="287685" y="40006"/>
                  </a:lnTo>
                  <a:lnTo>
                    <a:pt x="287906" y="39992"/>
                  </a:lnTo>
                  <a:lnTo>
                    <a:pt x="288104" y="39972"/>
                  </a:lnTo>
                  <a:lnTo>
                    <a:pt x="288143" y="40019"/>
                  </a:lnTo>
                  <a:lnTo>
                    <a:pt x="288191" y="40066"/>
                  </a:lnTo>
                  <a:lnTo>
                    <a:pt x="286982" y="41414"/>
                  </a:lnTo>
                  <a:lnTo>
                    <a:pt x="286389" y="42068"/>
                  </a:lnTo>
                  <a:lnTo>
                    <a:pt x="285804" y="42709"/>
                  </a:lnTo>
                  <a:lnTo>
                    <a:pt x="285212" y="43329"/>
                  </a:lnTo>
                  <a:lnTo>
                    <a:pt x="284627" y="43930"/>
                  </a:lnTo>
                  <a:lnTo>
                    <a:pt x="284042" y="44517"/>
                  </a:lnTo>
                  <a:lnTo>
                    <a:pt x="283457" y="45078"/>
                  </a:lnTo>
                  <a:lnTo>
                    <a:pt x="283157" y="45352"/>
                  </a:lnTo>
                  <a:lnTo>
                    <a:pt x="282865" y="45619"/>
                  </a:lnTo>
                  <a:lnTo>
                    <a:pt x="282565" y="45885"/>
                  </a:lnTo>
                  <a:lnTo>
                    <a:pt x="282264" y="46139"/>
                  </a:lnTo>
                  <a:lnTo>
                    <a:pt x="281964" y="46393"/>
                  </a:lnTo>
                  <a:lnTo>
                    <a:pt x="281664" y="46640"/>
                  </a:lnTo>
                  <a:lnTo>
                    <a:pt x="281356" y="46880"/>
                  </a:lnTo>
                  <a:lnTo>
                    <a:pt x="281047" y="47114"/>
                  </a:lnTo>
                  <a:lnTo>
                    <a:pt x="280739" y="47340"/>
                  </a:lnTo>
                  <a:lnTo>
                    <a:pt x="280431" y="47561"/>
                  </a:lnTo>
                  <a:lnTo>
                    <a:pt x="280115" y="47774"/>
                  </a:lnTo>
                  <a:lnTo>
                    <a:pt x="279791" y="47988"/>
                  </a:lnTo>
                  <a:lnTo>
                    <a:pt x="279467" y="48188"/>
                  </a:lnTo>
                  <a:lnTo>
                    <a:pt x="279143" y="48382"/>
                  </a:lnTo>
                  <a:lnTo>
                    <a:pt x="278811" y="48569"/>
                  </a:lnTo>
                  <a:lnTo>
                    <a:pt x="278479" y="48749"/>
                  </a:lnTo>
                  <a:lnTo>
                    <a:pt x="278140" y="48922"/>
                  </a:lnTo>
                  <a:lnTo>
                    <a:pt x="277800" y="49089"/>
                  </a:lnTo>
                  <a:lnTo>
                    <a:pt x="277452" y="49243"/>
                  </a:lnTo>
                  <a:lnTo>
                    <a:pt x="277104" y="49396"/>
                  </a:lnTo>
                  <a:lnTo>
                    <a:pt x="276749" y="49536"/>
                  </a:lnTo>
                  <a:lnTo>
                    <a:pt x="276385" y="49670"/>
                  </a:lnTo>
                  <a:lnTo>
                    <a:pt x="276014" y="49797"/>
                  </a:lnTo>
                  <a:lnTo>
                    <a:pt x="275643" y="49917"/>
                  </a:lnTo>
                  <a:lnTo>
                    <a:pt x="275263" y="50024"/>
                  </a:lnTo>
                  <a:lnTo>
                    <a:pt x="274876" y="50130"/>
                  </a:lnTo>
                  <a:lnTo>
                    <a:pt x="274489" y="50224"/>
                  </a:lnTo>
                  <a:lnTo>
                    <a:pt x="274094" y="50304"/>
                  </a:lnTo>
                  <a:lnTo>
                    <a:pt x="273683" y="50384"/>
                  </a:lnTo>
                  <a:lnTo>
                    <a:pt x="273272" y="50451"/>
                  </a:lnTo>
                  <a:lnTo>
                    <a:pt x="272853" y="50504"/>
                  </a:lnTo>
                  <a:lnTo>
                    <a:pt x="272435" y="50551"/>
                  </a:lnTo>
                  <a:lnTo>
                    <a:pt x="272000" y="50591"/>
                  </a:lnTo>
                  <a:lnTo>
                    <a:pt x="271557" y="50624"/>
                  </a:lnTo>
                  <a:lnTo>
                    <a:pt x="271107" y="50644"/>
                  </a:lnTo>
                  <a:lnTo>
                    <a:pt x="270657" y="50651"/>
                  </a:lnTo>
                  <a:lnTo>
                    <a:pt x="270190" y="50651"/>
                  </a:lnTo>
                  <a:lnTo>
                    <a:pt x="269716" y="50644"/>
                  </a:lnTo>
                  <a:lnTo>
                    <a:pt x="269234" y="50624"/>
                  </a:lnTo>
                  <a:lnTo>
                    <a:pt x="268744" y="50591"/>
                  </a:lnTo>
                  <a:lnTo>
                    <a:pt x="268239" y="50551"/>
                  </a:lnTo>
                  <a:lnTo>
                    <a:pt x="267733" y="50504"/>
                  </a:lnTo>
                  <a:lnTo>
                    <a:pt x="267212" y="50444"/>
                  </a:lnTo>
                  <a:lnTo>
                    <a:pt x="266690" y="50371"/>
                  </a:lnTo>
                  <a:lnTo>
                    <a:pt x="266145" y="50290"/>
                  </a:lnTo>
                  <a:lnTo>
                    <a:pt x="265600" y="50190"/>
                  </a:lnTo>
                  <a:lnTo>
                    <a:pt x="265039" y="50090"/>
                  </a:lnTo>
                  <a:lnTo>
                    <a:pt x="264470" y="49970"/>
                  </a:lnTo>
                  <a:lnTo>
                    <a:pt x="263917" y="49850"/>
                  </a:lnTo>
                  <a:lnTo>
                    <a:pt x="263371" y="49710"/>
                  </a:lnTo>
                  <a:lnTo>
                    <a:pt x="262818" y="49563"/>
                  </a:lnTo>
                  <a:lnTo>
                    <a:pt x="262273" y="49403"/>
                  </a:lnTo>
                  <a:lnTo>
                    <a:pt x="261720" y="49223"/>
                  </a:lnTo>
                  <a:lnTo>
                    <a:pt x="261183" y="49036"/>
                  </a:lnTo>
                  <a:lnTo>
                    <a:pt x="260637" y="48842"/>
                  </a:lnTo>
                  <a:lnTo>
                    <a:pt x="260100" y="48629"/>
                  </a:lnTo>
                  <a:lnTo>
                    <a:pt x="259571" y="48408"/>
                  </a:lnTo>
                  <a:lnTo>
                    <a:pt x="259041" y="48175"/>
                  </a:lnTo>
                  <a:lnTo>
                    <a:pt x="258520" y="47934"/>
                  </a:lnTo>
                  <a:lnTo>
                    <a:pt x="257998" y="47674"/>
                  </a:lnTo>
                  <a:lnTo>
                    <a:pt x="257485" y="47414"/>
                  </a:lnTo>
                  <a:lnTo>
                    <a:pt x="256987" y="47140"/>
                  </a:lnTo>
                  <a:lnTo>
                    <a:pt x="256489" y="46853"/>
                  </a:lnTo>
                  <a:lnTo>
                    <a:pt x="255999" y="46560"/>
                  </a:lnTo>
                  <a:lnTo>
                    <a:pt x="255517" y="46259"/>
                  </a:lnTo>
                  <a:lnTo>
                    <a:pt x="255051" y="45952"/>
                  </a:lnTo>
                  <a:lnTo>
                    <a:pt x="254585" y="45632"/>
                  </a:lnTo>
                  <a:lnTo>
                    <a:pt x="254134" y="45305"/>
                  </a:lnTo>
                  <a:lnTo>
                    <a:pt x="253692" y="44971"/>
                  </a:lnTo>
                  <a:lnTo>
                    <a:pt x="253265" y="44624"/>
                  </a:lnTo>
                  <a:lnTo>
                    <a:pt x="252846" y="44277"/>
                  </a:lnTo>
                  <a:lnTo>
                    <a:pt x="252443" y="43917"/>
                  </a:lnTo>
                  <a:lnTo>
                    <a:pt x="252048" y="43556"/>
                  </a:lnTo>
                  <a:lnTo>
                    <a:pt x="251669" y="43182"/>
                  </a:lnTo>
                  <a:lnTo>
                    <a:pt x="251305" y="42809"/>
                  </a:lnTo>
                  <a:lnTo>
                    <a:pt x="250950" y="42428"/>
                  </a:lnTo>
                  <a:lnTo>
                    <a:pt x="250618" y="42041"/>
                  </a:lnTo>
                  <a:lnTo>
                    <a:pt x="250294" y="41647"/>
                  </a:lnTo>
                  <a:lnTo>
                    <a:pt x="249986" y="41247"/>
                  </a:lnTo>
                  <a:lnTo>
                    <a:pt x="249701" y="40846"/>
                  </a:lnTo>
                  <a:lnTo>
                    <a:pt x="249433" y="40439"/>
                  </a:lnTo>
                  <a:lnTo>
                    <a:pt x="249172" y="40026"/>
                  </a:lnTo>
                  <a:lnTo>
                    <a:pt x="248943" y="39612"/>
                  </a:lnTo>
                  <a:lnTo>
                    <a:pt x="248832" y="39405"/>
                  </a:lnTo>
                  <a:lnTo>
                    <a:pt x="248722" y="39191"/>
                  </a:lnTo>
                  <a:lnTo>
                    <a:pt x="248619" y="38984"/>
                  </a:lnTo>
                  <a:lnTo>
                    <a:pt x="248524" y="38771"/>
                  </a:lnTo>
                  <a:lnTo>
                    <a:pt x="248437" y="38557"/>
                  </a:lnTo>
                  <a:lnTo>
                    <a:pt x="248350" y="38344"/>
                  </a:lnTo>
                  <a:lnTo>
                    <a:pt x="248263" y="38130"/>
                  </a:lnTo>
                  <a:lnTo>
                    <a:pt x="248192" y="37916"/>
                  </a:lnTo>
                  <a:lnTo>
                    <a:pt x="248121" y="37703"/>
                  </a:lnTo>
                  <a:lnTo>
                    <a:pt x="248050" y="37489"/>
                  </a:lnTo>
                  <a:lnTo>
                    <a:pt x="247995" y="37269"/>
                  </a:lnTo>
                  <a:lnTo>
                    <a:pt x="247939" y="37056"/>
                  </a:lnTo>
                  <a:lnTo>
                    <a:pt x="247884" y="36842"/>
                  </a:lnTo>
                  <a:lnTo>
                    <a:pt x="247845" y="36622"/>
                  </a:lnTo>
                  <a:lnTo>
                    <a:pt x="247805" y="36401"/>
                  </a:lnTo>
                  <a:lnTo>
                    <a:pt x="247773" y="36188"/>
                  </a:lnTo>
                  <a:lnTo>
                    <a:pt x="247742" y="35968"/>
                  </a:lnTo>
                  <a:lnTo>
                    <a:pt x="247718" y="35747"/>
                  </a:lnTo>
                  <a:lnTo>
                    <a:pt x="247710" y="35527"/>
                  </a:lnTo>
                  <a:lnTo>
                    <a:pt x="247694" y="35314"/>
                  </a:lnTo>
                  <a:lnTo>
                    <a:pt x="247694" y="35093"/>
                  </a:lnTo>
                  <a:lnTo>
                    <a:pt x="247694" y="34873"/>
                  </a:lnTo>
                  <a:lnTo>
                    <a:pt x="247702" y="34653"/>
                  </a:lnTo>
                  <a:lnTo>
                    <a:pt x="247718" y="34433"/>
                  </a:lnTo>
                  <a:lnTo>
                    <a:pt x="247742" y="34212"/>
                  </a:lnTo>
                  <a:lnTo>
                    <a:pt x="247766" y="33992"/>
                  </a:lnTo>
                  <a:lnTo>
                    <a:pt x="247805" y="33778"/>
                  </a:lnTo>
                  <a:lnTo>
                    <a:pt x="247845" y="33558"/>
                  </a:lnTo>
                  <a:lnTo>
                    <a:pt x="247892" y="33338"/>
                  </a:lnTo>
                  <a:lnTo>
                    <a:pt x="247939" y="33118"/>
                  </a:lnTo>
                  <a:lnTo>
                    <a:pt x="248003" y="32897"/>
                  </a:lnTo>
                  <a:lnTo>
                    <a:pt x="248066" y="32677"/>
                  </a:lnTo>
                  <a:lnTo>
                    <a:pt x="248145" y="32464"/>
                  </a:lnTo>
                  <a:lnTo>
                    <a:pt x="248224" y="32243"/>
                  </a:lnTo>
                  <a:lnTo>
                    <a:pt x="248311" y="32023"/>
                  </a:lnTo>
                  <a:lnTo>
                    <a:pt x="248406" y="31810"/>
                  </a:lnTo>
                  <a:lnTo>
                    <a:pt x="248508" y="31589"/>
                  </a:lnTo>
                  <a:lnTo>
                    <a:pt x="248619" y="31376"/>
                  </a:lnTo>
                  <a:lnTo>
                    <a:pt x="248730" y="31156"/>
                  </a:lnTo>
                  <a:lnTo>
                    <a:pt x="248856" y="30942"/>
                  </a:lnTo>
                  <a:lnTo>
                    <a:pt x="248982" y="30728"/>
                  </a:lnTo>
                  <a:lnTo>
                    <a:pt x="249125" y="30515"/>
                  </a:lnTo>
                  <a:lnTo>
                    <a:pt x="249267" y="30301"/>
                  </a:lnTo>
                  <a:lnTo>
                    <a:pt x="249417" y="30088"/>
                  </a:lnTo>
                  <a:lnTo>
                    <a:pt x="249583" y="29874"/>
                  </a:lnTo>
                  <a:lnTo>
                    <a:pt x="249749" y="29661"/>
                  </a:lnTo>
                  <a:lnTo>
                    <a:pt x="249923" y="29447"/>
                  </a:lnTo>
                  <a:lnTo>
                    <a:pt x="250112" y="29240"/>
                  </a:lnTo>
                  <a:lnTo>
                    <a:pt x="250302" y="29033"/>
                  </a:lnTo>
                  <a:lnTo>
                    <a:pt x="250499" y="28820"/>
                  </a:lnTo>
                  <a:lnTo>
                    <a:pt x="250705" y="28613"/>
                  </a:lnTo>
                  <a:lnTo>
                    <a:pt x="250926" y="28406"/>
                  </a:lnTo>
                  <a:lnTo>
                    <a:pt x="251147" y="28199"/>
                  </a:lnTo>
                  <a:lnTo>
                    <a:pt x="251377" y="27999"/>
                  </a:lnTo>
                  <a:lnTo>
                    <a:pt x="251622" y="27792"/>
                  </a:lnTo>
                  <a:lnTo>
                    <a:pt x="251866" y="27592"/>
                  </a:lnTo>
                  <a:lnTo>
                    <a:pt x="252127" y="27391"/>
                  </a:lnTo>
                  <a:lnTo>
                    <a:pt x="252388" y="27191"/>
                  </a:lnTo>
                  <a:close/>
                  <a:moveTo>
                    <a:pt x="248872" y="44811"/>
                  </a:moveTo>
                  <a:lnTo>
                    <a:pt x="249077" y="45051"/>
                  </a:lnTo>
                  <a:lnTo>
                    <a:pt x="249291" y="45291"/>
                  </a:lnTo>
                  <a:lnTo>
                    <a:pt x="249504" y="45525"/>
                  </a:lnTo>
                  <a:lnTo>
                    <a:pt x="249725" y="45752"/>
                  </a:lnTo>
                  <a:lnTo>
                    <a:pt x="249946" y="45986"/>
                  </a:lnTo>
                  <a:lnTo>
                    <a:pt x="250176" y="46213"/>
                  </a:lnTo>
                  <a:lnTo>
                    <a:pt x="250413" y="46433"/>
                  </a:lnTo>
                  <a:lnTo>
                    <a:pt x="250642" y="46653"/>
                  </a:lnTo>
                  <a:lnTo>
                    <a:pt x="250887" y="46873"/>
                  </a:lnTo>
                  <a:lnTo>
                    <a:pt x="251124" y="47087"/>
                  </a:lnTo>
                  <a:lnTo>
                    <a:pt x="251369" y="47300"/>
                  </a:lnTo>
                  <a:lnTo>
                    <a:pt x="251622" y="47507"/>
                  </a:lnTo>
                  <a:lnTo>
                    <a:pt x="251874" y="47708"/>
                  </a:lnTo>
                  <a:lnTo>
                    <a:pt x="252127" y="47914"/>
                  </a:lnTo>
                  <a:lnTo>
                    <a:pt x="252388" y="48108"/>
                  </a:lnTo>
                  <a:lnTo>
                    <a:pt x="252649" y="48302"/>
                  </a:lnTo>
                  <a:lnTo>
                    <a:pt x="252917" y="48495"/>
                  </a:lnTo>
                  <a:lnTo>
                    <a:pt x="253186" y="48682"/>
                  </a:lnTo>
                  <a:lnTo>
                    <a:pt x="253455" y="48869"/>
                  </a:lnTo>
                  <a:lnTo>
                    <a:pt x="253731" y="49042"/>
                  </a:lnTo>
                  <a:lnTo>
                    <a:pt x="254008" y="49223"/>
                  </a:lnTo>
                  <a:lnTo>
                    <a:pt x="254284" y="49396"/>
                  </a:lnTo>
                  <a:lnTo>
                    <a:pt x="254569" y="49563"/>
                  </a:lnTo>
                  <a:lnTo>
                    <a:pt x="254853" y="49723"/>
                  </a:lnTo>
                  <a:lnTo>
                    <a:pt x="255146" y="49883"/>
                  </a:lnTo>
                  <a:lnTo>
                    <a:pt x="255430" y="50037"/>
                  </a:lnTo>
                  <a:lnTo>
                    <a:pt x="255723" y="50190"/>
                  </a:lnTo>
                  <a:lnTo>
                    <a:pt x="256015" y="50331"/>
                  </a:lnTo>
                  <a:lnTo>
                    <a:pt x="256315" y="50477"/>
                  </a:lnTo>
                  <a:lnTo>
                    <a:pt x="256607" y="50611"/>
                  </a:lnTo>
                  <a:lnTo>
                    <a:pt x="256908" y="50744"/>
                  </a:lnTo>
                  <a:lnTo>
                    <a:pt x="257216" y="50871"/>
                  </a:lnTo>
                  <a:lnTo>
                    <a:pt x="257477" y="50978"/>
                  </a:lnTo>
                  <a:lnTo>
                    <a:pt x="257745" y="51078"/>
                  </a:lnTo>
                  <a:lnTo>
                    <a:pt x="258022" y="51171"/>
                  </a:lnTo>
                  <a:lnTo>
                    <a:pt x="258298" y="51278"/>
                  </a:lnTo>
                  <a:lnTo>
                    <a:pt x="258014" y="51645"/>
                  </a:lnTo>
                  <a:lnTo>
                    <a:pt x="257730" y="52012"/>
                  </a:lnTo>
                  <a:lnTo>
                    <a:pt x="257437" y="52373"/>
                  </a:lnTo>
                  <a:lnTo>
                    <a:pt x="257137" y="52733"/>
                  </a:lnTo>
                  <a:lnTo>
                    <a:pt x="256829" y="53087"/>
                  </a:lnTo>
                  <a:lnTo>
                    <a:pt x="256513" y="53441"/>
                  </a:lnTo>
                  <a:lnTo>
                    <a:pt x="256197" y="53788"/>
                  </a:lnTo>
                  <a:lnTo>
                    <a:pt x="255873" y="54141"/>
                  </a:lnTo>
                  <a:lnTo>
                    <a:pt x="255549" y="54482"/>
                  </a:lnTo>
                  <a:lnTo>
                    <a:pt x="255217" y="54822"/>
                  </a:lnTo>
                  <a:lnTo>
                    <a:pt x="254877" y="55163"/>
                  </a:lnTo>
                  <a:lnTo>
                    <a:pt x="254529" y="55496"/>
                  </a:lnTo>
                  <a:lnTo>
                    <a:pt x="254182" y="55830"/>
                  </a:lnTo>
                  <a:lnTo>
                    <a:pt x="253834" y="56164"/>
                  </a:lnTo>
                  <a:lnTo>
                    <a:pt x="253478" y="56491"/>
                  </a:lnTo>
                  <a:lnTo>
                    <a:pt x="253123" y="56811"/>
                  </a:lnTo>
                  <a:lnTo>
                    <a:pt x="252593" y="56511"/>
                  </a:lnTo>
                  <a:lnTo>
                    <a:pt x="252056" y="56210"/>
                  </a:lnTo>
                  <a:lnTo>
                    <a:pt x="251519" y="55923"/>
                  </a:lnTo>
                  <a:lnTo>
                    <a:pt x="250974" y="55637"/>
                  </a:lnTo>
                  <a:lnTo>
                    <a:pt x="249891" y="55063"/>
                  </a:lnTo>
                  <a:lnTo>
                    <a:pt x="249354" y="54782"/>
                  </a:lnTo>
                  <a:lnTo>
                    <a:pt x="248824" y="54495"/>
                  </a:lnTo>
                  <a:lnTo>
                    <a:pt x="247663" y="53854"/>
                  </a:lnTo>
                  <a:lnTo>
                    <a:pt x="246493" y="53220"/>
                  </a:lnTo>
                  <a:lnTo>
                    <a:pt x="245316" y="52593"/>
                  </a:lnTo>
                  <a:lnTo>
                    <a:pt x="244139" y="51972"/>
                  </a:lnTo>
                  <a:lnTo>
                    <a:pt x="244534" y="51579"/>
                  </a:lnTo>
                  <a:lnTo>
                    <a:pt x="244921" y="51171"/>
                  </a:lnTo>
                  <a:lnTo>
                    <a:pt x="245292" y="50764"/>
                  </a:lnTo>
                  <a:lnTo>
                    <a:pt x="245656" y="50351"/>
                  </a:lnTo>
                  <a:lnTo>
                    <a:pt x="246003" y="49923"/>
                  </a:lnTo>
                  <a:lnTo>
                    <a:pt x="246335" y="49496"/>
                  </a:lnTo>
                  <a:lnTo>
                    <a:pt x="246659" y="49062"/>
                  </a:lnTo>
                  <a:lnTo>
                    <a:pt x="246967" y="48615"/>
                  </a:lnTo>
                  <a:lnTo>
                    <a:pt x="247260" y="48168"/>
                  </a:lnTo>
                  <a:lnTo>
                    <a:pt x="247536" y="47708"/>
                  </a:lnTo>
                  <a:lnTo>
                    <a:pt x="247805" y="47247"/>
                  </a:lnTo>
                  <a:lnTo>
                    <a:pt x="248050" y="46773"/>
                  </a:lnTo>
                  <a:lnTo>
                    <a:pt x="248279" y="46293"/>
                  </a:lnTo>
                  <a:lnTo>
                    <a:pt x="248390" y="46052"/>
                  </a:lnTo>
                  <a:lnTo>
                    <a:pt x="248492" y="45805"/>
                  </a:lnTo>
                  <a:lnTo>
                    <a:pt x="248595" y="45565"/>
                  </a:lnTo>
                  <a:lnTo>
                    <a:pt x="248690" y="45312"/>
                  </a:lnTo>
                  <a:lnTo>
                    <a:pt x="248785" y="45065"/>
                  </a:lnTo>
                  <a:lnTo>
                    <a:pt x="248872" y="44811"/>
                  </a:lnTo>
                  <a:close/>
                  <a:moveTo>
                    <a:pt x="242677" y="53301"/>
                  </a:moveTo>
                  <a:lnTo>
                    <a:pt x="243688" y="53981"/>
                  </a:lnTo>
                  <a:lnTo>
                    <a:pt x="244700" y="54649"/>
                  </a:lnTo>
                  <a:lnTo>
                    <a:pt x="245719" y="55309"/>
                  </a:lnTo>
                  <a:lnTo>
                    <a:pt x="246746" y="55970"/>
                  </a:lnTo>
                  <a:lnTo>
                    <a:pt x="247252" y="56304"/>
                  </a:lnTo>
                  <a:lnTo>
                    <a:pt x="247758" y="56638"/>
                  </a:lnTo>
                  <a:lnTo>
                    <a:pt x="248777" y="57332"/>
                  </a:lnTo>
                  <a:lnTo>
                    <a:pt x="249291" y="57679"/>
                  </a:lnTo>
                  <a:lnTo>
                    <a:pt x="249812" y="58026"/>
                  </a:lnTo>
                  <a:lnTo>
                    <a:pt x="250334" y="58360"/>
                  </a:lnTo>
                  <a:lnTo>
                    <a:pt x="250863" y="58680"/>
                  </a:lnTo>
                  <a:lnTo>
                    <a:pt x="250247" y="59154"/>
                  </a:lnTo>
                  <a:lnTo>
                    <a:pt x="249622" y="59621"/>
                  </a:lnTo>
                  <a:lnTo>
                    <a:pt x="248990" y="60082"/>
                  </a:lnTo>
                  <a:lnTo>
                    <a:pt x="248342" y="60529"/>
                  </a:lnTo>
                  <a:lnTo>
                    <a:pt x="247686" y="60969"/>
                  </a:lnTo>
                  <a:lnTo>
                    <a:pt x="247023" y="61410"/>
                  </a:lnTo>
                  <a:lnTo>
                    <a:pt x="246351" y="61837"/>
                  </a:lnTo>
                  <a:lnTo>
                    <a:pt x="245672" y="62257"/>
                  </a:lnTo>
                  <a:lnTo>
                    <a:pt x="244984" y="62664"/>
                  </a:lnTo>
                  <a:lnTo>
                    <a:pt x="244281" y="63072"/>
                  </a:lnTo>
                  <a:lnTo>
                    <a:pt x="243578" y="63465"/>
                  </a:lnTo>
                  <a:lnTo>
                    <a:pt x="242859" y="63859"/>
                  </a:lnTo>
                  <a:lnTo>
                    <a:pt x="242140" y="64240"/>
                  </a:lnTo>
                  <a:lnTo>
                    <a:pt x="241413" y="64613"/>
                  </a:lnTo>
                  <a:lnTo>
                    <a:pt x="240678" y="64980"/>
                  </a:lnTo>
                  <a:lnTo>
                    <a:pt x="239935" y="65334"/>
                  </a:lnTo>
                  <a:lnTo>
                    <a:pt x="239753" y="65067"/>
                  </a:lnTo>
                  <a:lnTo>
                    <a:pt x="239564" y="64794"/>
                  </a:lnTo>
                  <a:lnTo>
                    <a:pt x="239358" y="64533"/>
                  </a:lnTo>
                  <a:lnTo>
                    <a:pt x="239137" y="64266"/>
                  </a:lnTo>
                  <a:lnTo>
                    <a:pt x="238908" y="64013"/>
                  </a:lnTo>
                  <a:lnTo>
                    <a:pt x="238663" y="63752"/>
                  </a:lnTo>
                  <a:lnTo>
                    <a:pt x="238410" y="63505"/>
                  </a:lnTo>
                  <a:lnTo>
                    <a:pt x="238149" y="63252"/>
                  </a:lnTo>
                  <a:lnTo>
                    <a:pt x="237888" y="63012"/>
                  </a:lnTo>
                  <a:lnTo>
                    <a:pt x="237628" y="62771"/>
                  </a:lnTo>
                  <a:lnTo>
                    <a:pt x="237090" y="62297"/>
                  </a:lnTo>
                  <a:lnTo>
                    <a:pt x="236063" y="61410"/>
                  </a:lnTo>
                  <a:lnTo>
                    <a:pt x="235320" y="60769"/>
                  </a:lnTo>
                  <a:lnTo>
                    <a:pt x="234941" y="60449"/>
                  </a:lnTo>
                  <a:lnTo>
                    <a:pt x="234562" y="60128"/>
                  </a:lnTo>
                  <a:lnTo>
                    <a:pt x="234175" y="59815"/>
                  </a:lnTo>
                  <a:lnTo>
                    <a:pt x="233787" y="59508"/>
                  </a:lnTo>
                  <a:lnTo>
                    <a:pt x="233384" y="59207"/>
                  </a:lnTo>
                  <a:lnTo>
                    <a:pt x="232981" y="58907"/>
                  </a:lnTo>
                  <a:lnTo>
                    <a:pt x="233661" y="58620"/>
                  </a:lnTo>
                  <a:lnTo>
                    <a:pt x="234333" y="58326"/>
                  </a:lnTo>
                  <a:lnTo>
                    <a:pt x="235004" y="58026"/>
                  </a:lnTo>
                  <a:lnTo>
                    <a:pt x="235652" y="57712"/>
                  </a:lnTo>
                  <a:lnTo>
                    <a:pt x="236300" y="57398"/>
                  </a:lnTo>
                  <a:lnTo>
                    <a:pt x="236940" y="57065"/>
                  </a:lnTo>
                  <a:lnTo>
                    <a:pt x="237564" y="56731"/>
                  </a:lnTo>
                  <a:lnTo>
                    <a:pt x="238181" y="56384"/>
                  </a:lnTo>
                  <a:lnTo>
                    <a:pt x="238781" y="56030"/>
                  </a:lnTo>
                  <a:lnTo>
                    <a:pt x="239374" y="55663"/>
                  </a:lnTo>
                  <a:lnTo>
                    <a:pt x="239959" y="55289"/>
                  </a:lnTo>
                  <a:lnTo>
                    <a:pt x="240528" y="54909"/>
                  </a:lnTo>
                  <a:lnTo>
                    <a:pt x="241081" y="54522"/>
                  </a:lnTo>
                  <a:lnTo>
                    <a:pt x="241626" y="54121"/>
                  </a:lnTo>
                  <a:lnTo>
                    <a:pt x="242155" y="53714"/>
                  </a:lnTo>
                  <a:lnTo>
                    <a:pt x="242677" y="53301"/>
                  </a:lnTo>
                  <a:close/>
                  <a:moveTo>
                    <a:pt x="47063" y="57692"/>
                  </a:moveTo>
                  <a:lnTo>
                    <a:pt x="47055" y="58827"/>
                  </a:lnTo>
                  <a:lnTo>
                    <a:pt x="47047" y="59955"/>
                  </a:lnTo>
                  <a:lnTo>
                    <a:pt x="47039" y="62217"/>
                  </a:lnTo>
                  <a:lnTo>
                    <a:pt x="46968" y="62117"/>
                  </a:lnTo>
                  <a:lnTo>
                    <a:pt x="46889" y="62030"/>
                  </a:lnTo>
                  <a:lnTo>
                    <a:pt x="46802" y="61944"/>
                  </a:lnTo>
                  <a:lnTo>
                    <a:pt x="46707" y="61864"/>
                  </a:lnTo>
                  <a:lnTo>
                    <a:pt x="46597" y="61797"/>
                  </a:lnTo>
                  <a:lnTo>
                    <a:pt x="46486" y="61730"/>
                  </a:lnTo>
                  <a:lnTo>
                    <a:pt x="46367" y="61677"/>
                  </a:lnTo>
                  <a:lnTo>
                    <a:pt x="46241" y="61630"/>
                  </a:lnTo>
                  <a:lnTo>
                    <a:pt x="46107" y="61597"/>
                  </a:lnTo>
                  <a:lnTo>
                    <a:pt x="45972" y="61570"/>
                  </a:lnTo>
                  <a:lnTo>
                    <a:pt x="45830" y="61557"/>
                  </a:lnTo>
                  <a:lnTo>
                    <a:pt x="45688" y="61557"/>
                  </a:lnTo>
                  <a:lnTo>
                    <a:pt x="45538" y="61570"/>
                  </a:lnTo>
                  <a:lnTo>
                    <a:pt x="45388" y="61597"/>
                  </a:lnTo>
                  <a:lnTo>
                    <a:pt x="45230" y="61637"/>
                  </a:lnTo>
                  <a:lnTo>
                    <a:pt x="45072" y="61690"/>
                  </a:lnTo>
                  <a:lnTo>
                    <a:pt x="44487" y="61937"/>
                  </a:lnTo>
                  <a:lnTo>
                    <a:pt x="43910" y="62191"/>
                  </a:lnTo>
                  <a:lnTo>
                    <a:pt x="43341" y="62451"/>
                  </a:lnTo>
                  <a:lnTo>
                    <a:pt x="42772" y="62718"/>
                  </a:lnTo>
                  <a:lnTo>
                    <a:pt x="42203" y="62991"/>
                  </a:lnTo>
                  <a:lnTo>
                    <a:pt x="41650" y="63265"/>
                  </a:lnTo>
                  <a:lnTo>
                    <a:pt x="41089" y="63545"/>
                  </a:lnTo>
                  <a:lnTo>
                    <a:pt x="40544" y="63832"/>
                  </a:lnTo>
                  <a:lnTo>
                    <a:pt x="39999" y="64126"/>
                  </a:lnTo>
                  <a:lnTo>
                    <a:pt x="39453" y="64426"/>
                  </a:lnTo>
                  <a:lnTo>
                    <a:pt x="38924" y="64727"/>
                  </a:lnTo>
                  <a:lnTo>
                    <a:pt x="38387" y="65040"/>
                  </a:lnTo>
                  <a:lnTo>
                    <a:pt x="37865" y="65354"/>
                  </a:lnTo>
                  <a:lnTo>
                    <a:pt x="37344" y="65675"/>
                  </a:lnTo>
                  <a:lnTo>
                    <a:pt x="36822" y="65995"/>
                  </a:lnTo>
                  <a:lnTo>
                    <a:pt x="36309" y="66329"/>
                  </a:lnTo>
                  <a:lnTo>
                    <a:pt x="35977" y="66102"/>
                  </a:lnTo>
                  <a:lnTo>
                    <a:pt x="35637" y="65881"/>
                  </a:lnTo>
                  <a:lnTo>
                    <a:pt x="35281" y="65675"/>
                  </a:lnTo>
                  <a:lnTo>
                    <a:pt x="34926" y="65468"/>
                  </a:lnTo>
                  <a:lnTo>
                    <a:pt x="34199" y="65067"/>
                  </a:lnTo>
                  <a:lnTo>
                    <a:pt x="33843" y="64867"/>
                  </a:lnTo>
                  <a:lnTo>
                    <a:pt x="33503" y="64660"/>
                  </a:lnTo>
                  <a:lnTo>
                    <a:pt x="30714" y="63038"/>
                  </a:lnTo>
                  <a:lnTo>
                    <a:pt x="31172" y="62791"/>
                  </a:lnTo>
                  <a:lnTo>
                    <a:pt x="31639" y="62558"/>
                  </a:lnTo>
                  <a:lnTo>
                    <a:pt x="32105" y="62324"/>
                  </a:lnTo>
                  <a:lnTo>
                    <a:pt x="32571" y="62090"/>
                  </a:lnTo>
                  <a:lnTo>
                    <a:pt x="33045" y="61870"/>
                  </a:lnTo>
                  <a:lnTo>
                    <a:pt x="33527" y="61650"/>
                  </a:lnTo>
                  <a:lnTo>
                    <a:pt x="34009" y="61436"/>
                  </a:lnTo>
                  <a:lnTo>
                    <a:pt x="34491" y="61223"/>
                  </a:lnTo>
                  <a:lnTo>
                    <a:pt x="34981" y="61016"/>
                  </a:lnTo>
                  <a:lnTo>
                    <a:pt x="35471" y="60816"/>
                  </a:lnTo>
                  <a:lnTo>
                    <a:pt x="35961" y="60622"/>
                  </a:lnTo>
                  <a:lnTo>
                    <a:pt x="36459" y="60435"/>
                  </a:lnTo>
                  <a:lnTo>
                    <a:pt x="36964" y="60248"/>
                  </a:lnTo>
                  <a:lnTo>
                    <a:pt x="37462" y="60068"/>
                  </a:lnTo>
                  <a:lnTo>
                    <a:pt x="37968" y="59888"/>
                  </a:lnTo>
                  <a:lnTo>
                    <a:pt x="38482" y="59721"/>
                  </a:lnTo>
                  <a:lnTo>
                    <a:pt x="38995" y="59554"/>
                  </a:lnTo>
                  <a:lnTo>
                    <a:pt x="39509" y="59394"/>
                  </a:lnTo>
                  <a:lnTo>
                    <a:pt x="40030" y="59241"/>
                  </a:lnTo>
                  <a:lnTo>
                    <a:pt x="40552" y="59087"/>
                  </a:lnTo>
                  <a:lnTo>
                    <a:pt x="41081" y="58940"/>
                  </a:lnTo>
                  <a:lnTo>
                    <a:pt x="41611" y="58800"/>
                  </a:lnTo>
                  <a:lnTo>
                    <a:pt x="42140" y="58667"/>
                  </a:lnTo>
                  <a:lnTo>
                    <a:pt x="42677" y="58540"/>
                  </a:lnTo>
                  <a:lnTo>
                    <a:pt x="43215" y="58413"/>
                  </a:lnTo>
                  <a:lnTo>
                    <a:pt x="43760" y="58293"/>
                  </a:lnTo>
                  <a:lnTo>
                    <a:pt x="44297" y="58179"/>
                  </a:lnTo>
                  <a:lnTo>
                    <a:pt x="44850" y="58073"/>
                  </a:lnTo>
                  <a:lnTo>
                    <a:pt x="45396" y="57966"/>
                  </a:lnTo>
                  <a:lnTo>
                    <a:pt x="45949" y="57872"/>
                  </a:lnTo>
                  <a:lnTo>
                    <a:pt x="46510" y="57779"/>
                  </a:lnTo>
                  <a:lnTo>
                    <a:pt x="47063" y="57692"/>
                  </a:lnTo>
                  <a:close/>
                  <a:moveTo>
                    <a:pt x="230706" y="59788"/>
                  </a:moveTo>
                  <a:lnTo>
                    <a:pt x="231132" y="60188"/>
                  </a:lnTo>
                  <a:lnTo>
                    <a:pt x="231567" y="60589"/>
                  </a:lnTo>
                  <a:lnTo>
                    <a:pt x="232444" y="61383"/>
                  </a:lnTo>
                  <a:lnTo>
                    <a:pt x="233321" y="62184"/>
                  </a:lnTo>
                  <a:lnTo>
                    <a:pt x="233748" y="62591"/>
                  </a:lnTo>
                  <a:lnTo>
                    <a:pt x="234175" y="62998"/>
                  </a:lnTo>
                  <a:lnTo>
                    <a:pt x="234380" y="63205"/>
                  </a:lnTo>
                  <a:lnTo>
                    <a:pt x="234578" y="63419"/>
                  </a:lnTo>
                  <a:lnTo>
                    <a:pt x="234973" y="63852"/>
                  </a:lnTo>
                  <a:lnTo>
                    <a:pt x="235360" y="64293"/>
                  </a:lnTo>
                  <a:lnTo>
                    <a:pt x="235747" y="64740"/>
                  </a:lnTo>
                  <a:lnTo>
                    <a:pt x="236142" y="65187"/>
                  </a:lnTo>
                  <a:lnTo>
                    <a:pt x="236545" y="65628"/>
                  </a:lnTo>
                  <a:lnTo>
                    <a:pt x="236751" y="65841"/>
                  </a:lnTo>
                  <a:lnTo>
                    <a:pt x="236956" y="66055"/>
                  </a:lnTo>
                  <a:lnTo>
                    <a:pt x="237169" y="66255"/>
                  </a:lnTo>
                  <a:lnTo>
                    <a:pt x="237391" y="66455"/>
                  </a:lnTo>
                  <a:lnTo>
                    <a:pt x="236450" y="66842"/>
                  </a:lnTo>
                  <a:lnTo>
                    <a:pt x="235502" y="67216"/>
                  </a:lnTo>
                  <a:lnTo>
                    <a:pt x="234546" y="67583"/>
                  </a:lnTo>
                  <a:lnTo>
                    <a:pt x="233590" y="67930"/>
                  </a:lnTo>
                  <a:lnTo>
                    <a:pt x="232618" y="68271"/>
                  </a:lnTo>
                  <a:lnTo>
                    <a:pt x="231646" y="68598"/>
                  </a:lnTo>
                  <a:lnTo>
                    <a:pt x="230666" y="68912"/>
                  </a:lnTo>
                  <a:lnTo>
                    <a:pt x="229679" y="69212"/>
                  </a:lnTo>
                  <a:lnTo>
                    <a:pt x="228691" y="69499"/>
                  </a:lnTo>
                  <a:lnTo>
                    <a:pt x="227695" y="69772"/>
                  </a:lnTo>
                  <a:lnTo>
                    <a:pt x="226692" y="70033"/>
                  </a:lnTo>
                  <a:lnTo>
                    <a:pt x="225688" y="70286"/>
                  </a:lnTo>
                  <a:lnTo>
                    <a:pt x="224685" y="70520"/>
                  </a:lnTo>
                  <a:lnTo>
                    <a:pt x="223673" y="70740"/>
                  </a:lnTo>
                  <a:lnTo>
                    <a:pt x="222662" y="70954"/>
                  </a:lnTo>
                  <a:lnTo>
                    <a:pt x="221650" y="71147"/>
                  </a:lnTo>
                  <a:lnTo>
                    <a:pt x="221524" y="70880"/>
                  </a:lnTo>
                  <a:lnTo>
                    <a:pt x="221398" y="70620"/>
                  </a:lnTo>
                  <a:lnTo>
                    <a:pt x="221113" y="70093"/>
                  </a:lnTo>
                  <a:lnTo>
                    <a:pt x="220821" y="69566"/>
                  </a:lnTo>
                  <a:lnTo>
                    <a:pt x="220521" y="69045"/>
                  </a:lnTo>
                  <a:lnTo>
                    <a:pt x="219912" y="68017"/>
                  </a:lnTo>
                  <a:lnTo>
                    <a:pt x="219604" y="67503"/>
                  </a:lnTo>
                  <a:lnTo>
                    <a:pt x="219312" y="67003"/>
                  </a:lnTo>
                  <a:lnTo>
                    <a:pt x="218727" y="65988"/>
                  </a:lnTo>
                  <a:lnTo>
                    <a:pt x="218126" y="64980"/>
                  </a:lnTo>
                  <a:lnTo>
                    <a:pt x="217526" y="63979"/>
                  </a:lnTo>
                  <a:lnTo>
                    <a:pt x="216917" y="62978"/>
                  </a:lnTo>
                  <a:lnTo>
                    <a:pt x="217787" y="62871"/>
                  </a:lnTo>
                  <a:lnTo>
                    <a:pt x="218656" y="62745"/>
                  </a:lnTo>
                  <a:lnTo>
                    <a:pt x="219533" y="62611"/>
                  </a:lnTo>
                  <a:lnTo>
                    <a:pt x="220402" y="62464"/>
                  </a:lnTo>
                  <a:lnTo>
                    <a:pt x="221271" y="62311"/>
                  </a:lnTo>
                  <a:lnTo>
                    <a:pt x="222148" y="62137"/>
                  </a:lnTo>
                  <a:lnTo>
                    <a:pt x="223017" y="61957"/>
                  </a:lnTo>
                  <a:lnTo>
                    <a:pt x="223887" y="61763"/>
                  </a:lnTo>
                  <a:lnTo>
                    <a:pt x="224756" y="61557"/>
                  </a:lnTo>
                  <a:lnTo>
                    <a:pt x="225617" y="61336"/>
                  </a:lnTo>
                  <a:lnTo>
                    <a:pt x="226478" y="61109"/>
                  </a:lnTo>
                  <a:lnTo>
                    <a:pt x="227332" y="60869"/>
                  </a:lnTo>
                  <a:lnTo>
                    <a:pt x="228185" y="60615"/>
                  </a:lnTo>
                  <a:lnTo>
                    <a:pt x="229031" y="60348"/>
                  </a:lnTo>
                  <a:lnTo>
                    <a:pt x="229868" y="60075"/>
                  </a:lnTo>
                  <a:lnTo>
                    <a:pt x="230706" y="59788"/>
                  </a:lnTo>
                  <a:close/>
                  <a:moveTo>
                    <a:pt x="203532" y="63038"/>
                  </a:moveTo>
                  <a:lnTo>
                    <a:pt x="203603" y="63072"/>
                  </a:lnTo>
                  <a:lnTo>
                    <a:pt x="203674" y="63098"/>
                  </a:lnTo>
                  <a:lnTo>
                    <a:pt x="203824" y="63152"/>
                  </a:lnTo>
                  <a:lnTo>
                    <a:pt x="203982" y="63192"/>
                  </a:lnTo>
                  <a:lnTo>
                    <a:pt x="204148" y="63225"/>
                  </a:lnTo>
                  <a:lnTo>
                    <a:pt x="204741" y="63278"/>
                  </a:lnTo>
                  <a:lnTo>
                    <a:pt x="205349" y="63325"/>
                  </a:lnTo>
                  <a:lnTo>
                    <a:pt x="205958" y="63372"/>
                  </a:lnTo>
                  <a:lnTo>
                    <a:pt x="206582" y="63405"/>
                  </a:lnTo>
                  <a:lnTo>
                    <a:pt x="207206" y="63432"/>
                  </a:lnTo>
                  <a:lnTo>
                    <a:pt x="207838" y="63445"/>
                  </a:lnTo>
                  <a:lnTo>
                    <a:pt x="208486" y="63459"/>
                  </a:lnTo>
                  <a:lnTo>
                    <a:pt x="209134" y="63465"/>
                  </a:lnTo>
                  <a:lnTo>
                    <a:pt x="209790" y="63459"/>
                  </a:lnTo>
                  <a:lnTo>
                    <a:pt x="210454" y="63445"/>
                  </a:lnTo>
                  <a:lnTo>
                    <a:pt x="211125" y="63432"/>
                  </a:lnTo>
                  <a:lnTo>
                    <a:pt x="211797" y="63405"/>
                  </a:lnTo>
                  <a:lnTo>
                    <a:pt x="212477" y="63372"/>
                  </a:lnTo>
                  <a:lnTo>
                    <a:pt x="213164" y="63325"/>
                  </a:lnTo>
                  <a:lnTo>
                    <a:pt x="213859" y="63278"/>
                  </a:lnTo>
                  <a:lnTo>
                    <a:pt x="214555" y="63225"/>
                  </a:lnTo>
                  <a:lnTo>
                    <a:pt x="214815" y="63812"/>
                  </a:lnTo>
                  <a:lnTo>
                    <a:pt x="215092" y="64400"/>
                  </a:lnTo>
                  <a:lnTo>
                    <a:pt x="215653" y="65568"/>
                  </a:lnTo>
                  <a:lnTo>
                    <a:pt x="216783" y="67897"/>
                  </a:lnTo>
                  <a:lnTo>
                    <a:pt x="217020" y="68364"/>
                  </a:lnTo>
                  <a:lnTo>
                    <a:pt x="217241" y="68831"/>
                  </a:lnTo>
                  <a:lnTo>
                    <a:pt x="217700" y="69786"/>
                  </a:lnTo>
                  <a:lnTo>
                    <a:pt x="217937" y="70260"/>
                  </a:lnTo>
                  <a:lnTo>
                    <a:pt x="218174" y="70734"/>
                  </a:lnTo>
                  <a:lnTo>
                    <a:pt x="218411" y="71207"/>
                  </a:lnTo>
                  <a:lnTo>
                    <a:pt x="218664" y="71675"/>
                  </a:lnTo>
                  <a:lnTo>
                    <a:pt x="217700" y="71808"/>
                  </a:lnTo>
                  <a:lnTo>
                    <a:pt x="216736" y="71935"/>
                  </a:lnTo>
                  <a:lnTo>
                    <a:pt x="215772" y="72048"/>
                  </a:lnTo>
                  <a:lnTo>
                    <a:pt x="214808" y="72148"/>
                  </a:lnTo>
                  <a:lnTo>
                    <a:pt x="213844" y="72235"/>
                  </a:lnTo>
                  <a:lnTo>
                    <a:pt x="212880" y="72309"/>
                  </a:lnTo>
                  <a:lnTo>
                    <a:pt x="211923" y="72375"/>
                  </a:lnTo>
                  <a:lnTo>
                    <a:pt x="210967" y="72422"/>
                  </a:lnTo>
                  <a:lnTo>
                    <a:pt x="210011" y="72456"/>
                  </a:lnTo>
                  <a:lnTo>
                    <a:pt x="209063" y="72482"/>
                  </a:lnTo>
                  <a:lnTo>
                    <a:pt x="208123" y="72496"/>
                  </a:lnTo>
                  <a:lnTo>
                    <a:pt x="207175" y="72489"/>
                  </a:lnTo>
                  <a:lnTo>
                    <a:pt x="206242" y="72476"/>
                  </a:lnTo>
                  <a:lnTo>
                    <a:pt x="205310" y="72442"/>
                  </a:lnTo>
                  <a:lnTo>
                    <a:pt x="204385" y="72402"/>
                  </a:lnTo>
                  <a:lnTo>
                    <a:pt x="203469" y="72342"/>
                  </a:lnTo>
                  <a:lnTo>
                    <a:pt x="203413" y="71081"/>
                  </a:lnTo>
                  <a:lnTo>
                    <a:pt x="203382" y="69833"/>
                  </a:lnTo>
                  <a:lnTo>
                    <a:pt x="203366" y="69225"/>
                  </a:lnTo>
                  <a:lnTo>
                    <a:pt x="203366" y="68631"/>
                  </a:lnTo>
                  <a:lnTo>
                    <a:pt x="203366" y="68044"/>
                  </a:lnTo>
                  <a:lnTo>
                    <a:pt x="203374" y="67470"/>
                  </a:lnTo>
                  <a:lnTo>
                    <a:pt x="203413" y="66362"/>
                  </a:lnTo>
                  <a:lnTo>
                    <a:pt x="203453" y="65254"/>
                  </a:lnTo>
                  <a:lnTo>
                    <a:pt x="203492" y="64146"/>
                  </a:lnTo>
                  <a:lnTo>
                    <a:pt x="203532" y="63038"/>
                  </a:lnTo>
                  <a:close/>
                  <a:moveTo>
                    <a:pt x="28873" y="64066"/>
                  </a:moveTo>
                  <a:lnTo>
                    <a:pt x="30438" y="65187"/>
                  </a:lnTo>
                  <a:lnTo>
                    <a:pt x="31228" y="65741"/>
                  </a:lnTo>
                  <a:lnTo>
                    <a:pt x="32018" y="66289"/>
                  </a:lnTo>
                  <a:lnTo>
                    <a:pt x="32279" y="66475"/>
                  </a:lnTo>
                  <a:lnTo>
                    <a:pt x="32532" y="66662"/>
                  </a:lnTo>
                  <a:lnTo>
                    <a:pt x="33053" y="67056"/>
                  </a:lnTo>
                  <a:lnTo>
                    <a:pt x="33583" y="67443"/>
                  </a:lnTo>
                  <a:lnTo>
                    <a:pt x="33851" y="67637"/>
                  </a:lnTo>
                  <a:lnTo>
                    <a:pt x="34120" y="67824"/>
                  </a:lnTo>
                  <a:lnTo>
                    <a:pt x="33353" y="68384"/>
                  </a:lnTo>
                  <a:lnTo>
                    <a:pt x="32603" y="68958"/>
                  </a:lnTo>
                  <a:lnTo>
                    <a:pt x="31860" y="69546"/>
                  </a:lnTo>
                  <a:lnTo>
                    <a:pt x="31133" y="70140"/>
                  </a:lnTo>
                  <a:lnTo>
                    <a:pt x="30422" y="70747"/>
                  </a:lnTo>
                  <a:lnTo>
                    <a:pt x="29719" y="71361"/>
                  </a:lnTo>
                  <a:lnTo>
                    <a:pt x="29031" y="71988"/>
                  </a:lnTo>
                  <a:lnTo>
                    <a:pt x="28359" y="72629"/>
                  </a:lnTo>
                  <a:lnTo>
                    <a:pt x="27696" y="73276"/>
                  </a:lnTo>
                  <a:lnTo>
                    <a:pt x="27048" y="73931"/>
                  </a:lnTo>
                  <a:lnTo>
                    <a:pt x="26416" y="74598"/>
                  </a:lnTo>
                  <a:lnTo>
                    <a:pt x="25791" y="75272"/>
                  </a:lnTo>
                  <a:lnTo>
                    <a:pt x="25191" y="75959"/>
                  </a:lnTo>
                  <a:lnTo>
                    <a:pt x="24598" y="76654"/>
                  </a:lnTo>
                  <a:lnTo>
                    <a:pt x="24021" y="77354"/>
                  </a:lnTo>
                  <a:lnTo>
                    <a:pt x="23453" y="78062"/>
                  </a:lnTo>
                  <a:lnTo>
                    <a:pt x="23223" y="77975"/>
                  </a:lnTo>
                  <a:lnTo>
                    <a:pt x="22978" y="77882"/>
                  </a:lnTo>
                  <a:lnTo>
                    <a:pt x="22741" y="77802"/>
                  </a:lnTo>
                  <a:lnTo>
                    <a:pt x="22496" y="77721"/>
                  </a:lnTo>
                  <a:lnTo>
                    <a:pt x="21999" y="77575"/>
                  </a:lnTo>
                  <a:lnTo>
                    <a:pt x="21501" y="77434"/>
                  </a:lnTo>
                  <a:lnTo>
                    <a:pt x="20489" y="77174"/>
                  </a:lnTo>
                  <a:lnTo>
                    <a:pt x="19984" y="77041"/>
                  </a:lnTo>
                  <a:lnTo>
                    <a:pt x="19494" y="76907"/>
                  </a:lnTo>
                  <a:lnTo>
                    <a:pt x="17566" y="76347"/>
                  </a:lnTo>
                  <a:lnTo>
                    <a:pt x="16594" y="76073"/>
                  </a:lnTo>
                  <a:lnTo>
                    <a:pt x="15622" y="75806"/>
                  </a:lnTo>
                  <a:lnTo>
                    <a:pt x="15954" y="75365"/>
                  </a:lnTo>
                  <a:lnTo>
                    <a:pt x="16294" y="74932"/>
                  </a:lnTo>
                  <a:lnTo>
                    <a:pt x="16641" y="74504"/>
                  </a:lnTo>
                  <a:lnTo>
                    <a:pt x="16989" y="74084"/>
                  </a:lnTo>
                  <a:lnTo>
                    <a:pt x="17352" y="73664"/>
                  </a:lnTo>
                  <a:lnTo>
                    <a:pt x="17708" y="73250"/>
                  </a:lnTo>
                  <a:lnTo>
                    <a:pt x="18079" y="72836"/>
                  </a:lnTo>
                  <a:lnTo>
                    <a:pt x="18451" y="72429"/>
                  </a:lnTo>
                  <a:lnTo>
                    <a:pt x="18830" y="72028"/>
                  </a:lnTo>
                  <a:lnTo>
                    <a:pt x="19209" y="71628"/>
                  </a:lnTo>
                  <a:lnTo>
                    <a:pt x="19604" y="71241"/>
                  </a:lnTo>
                  <a:lnTo>
                    <a:pt x="19992" y="70847"/>
                  </a:lnTo>
                  <a:lnTo>
                    <a:pt x="20395" y="70467"/>
                  </a:lnTo>
                  <a:lnTo>
                    <a:pt x="20798" y="70086"/>
                  </a:lnTo>
                  <a:lnTo>
                    <a:pt x="21201" y="69706"/>
                  </a:lnTo>
                  <a:lnTo>
                    <a:pt x="21619" y="69339"/>
                  </a:lnTo>
                  <a:lnTo>
                    <a:pt x="22038" y="68972"/>
                  </a:lnTo>
                  <a:lnTo>
                    <a:pt x="22457" y="68611"/>
                  </a:lnTo>
                  <a:lnTo>
                    <a:pt x="22892" y="68251"/>
                  </a:lnTo>
                  <a:lnTo>
                    <a:pt x="23318" y="67904"/>
                  </a:lnTo>
                  <a:lnTo>
                    <a:pt x="23761" y="67557"/>
                  </a:lnTo>
                  <a:lnTo>
                    <a:pt x="24203" y="67210"/>
                  </a:lnTo>
                  <a:lnTo>
                    <a:pt x="24646" y="66876"/>
                  </a:lnTo>
                  <a:lnTo>
                    <a:pt x="25096" y="66542"/>
                  </a:lnTo>
                  <a:lnTo>
                    <a:pt x="25554" y="66215"/>
                  </a:lnTo>
                  <a:lnTo>
                    <a:pt x="26021" y="65895"/>
                  </a:lnTo>
                  <a:lnTo>
                    <a:pt x="26479" y="65574"/>
                  </a:lnTo>
                  <a:lnTo>
                    <a:pt x="26953" y="65261"/>
                  </a:lnTo>
                  <a:lnTo>
                    <a:pt x="27427" y="64954"/>
                  </a:lnTo>
                  <a:lnTo>
                    <a:pt x="27909" y="64653"/>
                  </a:lnTo>
                  <a:lnTo>
                    <a:pt x="28391" y="64360"/>
                  </a:lnTo>
                  <a:lnTo>
                    <a:pt x="28873" y="64066"/>
                  </a:lnTo>
                  <a:close/>
                  <a:moveTo>
                    <a:pt x="54111" y="46666"/>
                  </a:moveTo>
                  <a:lnTo>
                    <a:pt x="54348" y="46673"/>
                  </a:lnTo>
                  <a:lnTo>
                    <a:pt x="54822" y="46686"/>
                  </a:lnTo>
                  <a:lnTo>
                    <a:pt x="55304" y="46720"/>
                  </a:lnTo>
                  <a:lnTo>
                    <a:pt x="55794" y="46766"/>
                  </a:lnTo>
                  <a:lnTo>
                    <a:pt x="56284" y="46813"/>
                  </a:lnTo>
                  <a:lnTo>
                    <a:pt x="57264" y="46927"/>
                  </a:lnTo>
                  <a:lnTo>
                    <a:pt x="57209" y="48101"/>
                  </a:lnTo>
                  <a:lnTo>
                    <a:pt x="57161" y="49343"/>
                  </a:lnTo>
                  <a:lnTo>
                    <a:pt x="57122" y="50644"/>
                  </a:lnTo>
                  <a:lnTo>
                    <a:pt x="57090" y="52012"/>
                  </a:lnTo>
                  <a:lnTo>
                    <a:pt x="56885" y="59134"/>
                  </a:lnTo>
                  <a:lnTo>
                    <a:pt x="56663" y="66255"/>
                  </a:lnTo>
                  <a:lnTo>
                    <a:pt x="56229" y="80491"/>
                  </a:lnTo>
                  <a:lnTo>
                    <a:pt x="55360" y="80451"/>
                  </a:lnTo>
                  <a:lnTo>
                    <a:pt x="54506" y="80411"/>
                  </a:lnTo>
                  <a:lnTo>
                    <a:pt x="54072" y="80384"/>
                  </a:lnTo>
                  <a:lnTo>
                    <a:pt x="53645" y="80351"/>
                  </a:lnTo>
                  <a:lnTo>
                    <a:pt x="53218" y="80318"/>
                  </a:lnTo>
                  <a:lnTo>
                    <a:pt x="52799" y="80271"/>
                  </a:lnTo>
                  <a:lnTo>
                    <a:pt x="52420" y="80211"/>
                  </a:lnTo>
                  <a:lnTo>
                    <a:pt x="52057" y="80151"/>
                  </a:lnTo>
                  <a:lnTo>
                    <a:pt x="51338" y="80011"/>
                  </a:lnTo>
                  <a:lnTo>
                    <a:pt x="50990" y="79944"/>
                  </a:lnTo>
                  <a:lnTo>
                    <a:pt x="50816" y="79917"/>
                  </a:lnTo>
                  <a:lnTo>
                    <a:pt x="50634" y="79897"/>
                  </a:lnTo>
                  <a:lnTo>
                    <a:pt x="50461" y="79877"/>
                  </a:lnTo>
                  <a:lnTo>
                    <a:pt x="50279" y="79864"/>
                  </a:lnTo>
                  <a:lnTo>
                    <a:pt x="50097" y="79857"/>
                  </a:lnTo>
                  <a:lnTo>
                    <a:pt x="49923" y="79857"/>
                  </a:lnTo>
                  <a:lnTo>
                    <a:pt x="49923" y="78549"/>
                  </a:lnTo>
                  <a:lnTo>
                    <a:pt x="49915" y="77234"/>
                  </a:lnTo>
                  <a:lnTo>
                    <a:pt x="49899" y="75926"/>
                  </a:lnTo>
                  <a:lnTo>
                    <a:pt x="49884" y="74611"/>
                  </a:lnTo>
                  <a:lnTo>
                    <a:pt x="49844" y="71988"/>
                  </a:lnTo>
                  <a:lnTo>
                    <a:pt x="49797" y="69365"/>
                  </a:lnTo>
                  <a:lnTo>
                    <a:pt x="49757" y="66742"/>
                  </a:lnTo>
                  <a:lnTo>
                    <a:pt x="49749" y="65428"/>
                  </a:lnTo>
                  <a:lnTo>
                    <a:pt x="49734" y="64113"/>
                  </a:lnTo>
                  <a:lnTo>
                    <a:pt x="49734" y="62805"/>
                  </a:lnTo>
                  <a:lnTo>
                    <a:pt x="49734" y="61490"/>
                  </a:lnTo>
                  <a:lnTo>
                    <a:pt x="49741" y="60182"/>
                  </a:lnTo>
                  <a:lnTo>
                    <a:pt x="49765" y="58867"/>
                  </a:lnTo>
                  <a:lnTo>
                    <a:pt x="49765" y="58667"/>
                  </a:lnTo>
                  <a:lnTo>
                    <a:pt x="49757" y="58433"/>
                  </a:lnTo>
                  <a:lnTo>
                    <a:pt x="49734" y="57886"/>
                  </a:lnTo>
                  <a:lnTo>
                    <a:pt x="49686" y="57245"/>
                  </a:lnTo>
                  <a:lnTo>
                    <a:pt x="49639" y="56524"/>
                  </a:lnTo>
                  <a:lnTo>
                    <a:pt x="49583" y="55743"/>
                  </a:lnTo>
                  <a:lnTo>
                    <a:pt x="49528" y="54922"/>
                  </a:lnTo>
                  <a:lnTo>
                    <a:pt x="49481" y="54068"/>
                  </a:lnTo>
                  <a:lnTo>
                    <a:pt x="49449" y="53207"/>
                  </a:lnTo>
                  <a:lnTo>
                    <a:pt x="49441" y="52780"/>
                  </a:lnTo>
                  <a:lnTo>
                    <a:pt x="49433" y="52353"/>
                  </a:lnTo>
                  <a:lnTo>
                    <a:pt x="49433" y="51932"/>
                  </a:lnTo>
                  <a:lnTo>
                    <a:pt x="49433" y="51519"/>
                  </a:lnTo>
                  <a:lnTo>
                    <a:pt x="49449" y="51118"/>
                  </a:lnTo>
                  <a:lnTo>
                    <a:pt x="49473" y="50731"/>
                  </a:lnTo>
                  <a:lnTo>
                    <a:pt x="49496" y="50351"/>
                  </a:lnTo>
                  <a:lnTo>
                    <a:pt x="49536" y="49990"/>
                  </a:lnTo>
                  <a:lnTo>
                    <a:pt x="49583" y="49650"/>
                  </a:lnTo>
                  <a:lnTo>
                    <a:pt x="49639" y="49329"/>
                  </a:lnTo>
                  <a:lnTo>
                    <a:pt x="49702" y="49036"/>
                  </a:lnTo>
                  <a:lnTo>
                    <a:pt x="49781" y="48762"/>
                  </a:lnTo>
                  <a:lnTo>
                    <a:pt x="49828" y="48635"/>
                  </a:lnTo>
                  <a:lnTo>
                    <a:pt x="49876" y="48515"/>
                  </a:lnTo>
                  <a:lnTo>
                    <a:pt x="49923" y="48402"/>
                  </a:lnTo>
                  <a:lnTo>
                    <a:pt x="49978" y="48295"/>
                  </a:lnTo>
                  <a:lnTo>
                    <a:pt x="50034" y="48195"/>
                  </a:lnTo>
                  <a:lnTo>
                    <a:pt x="50097" y="48108"/>
                  </a:lnTo>
                  <a:lnTo>
                    <a:pt x="50160" y="48028"/>
                  </a:lnTo>
                  <a:lnTo>
                    <a:pt x="50231" y="47954"/>
                  </a:lnTo>
                  <a:lnTo>
                    <a:pt x="50397" y="47801"/>
                  </a:lnTo>
                  <a:lnTo>
                    <a:pt x="50563" y="47661"/>
                  </a:lnTo>
                  <a:lnTo>
                    <a:pt x="50737" y="47527"/>
                  </a:lnTo>
                  <a:lnTo>
                    <a:pt x="50919" y="47407"/>
                  </a:lnTo>
                  <a:lnTo>
                    <a:pt x="51108" y="47300"/>
                  </a:lnTo>
                  <a:lnTo>
                    <a:pt x="51298" y="47200"/>
                  </a:lnTo>
                  <a:lnTo>
                    <a:pt x="51488" y="47114"/>
                  </a:lnTo>
                  <a:lnTo>
                    <a:pt x="51693" y="47033"/>
                  </a:lnTo>
                  <a:lnTo>
                    <a:pt x="51891" y="46967"/>
                  </a:lnTo>
                  <a:lnTo>
                    <a:pt x="52096" y="46900"/>
                  </a:lnTo>
                  <a:lnTo>
                    <a:pt x="52309" y="46847"/>
                  </a:lnTo>
                  <a:lnTo>
                    <a:pt x="52523" y="46800"/>
                  </a:lnTo>
                  <a:lnTo>
                    <a:pt x="52744" y="46766"/>
                  </a:lnTo>
                  <a:lnTo>
                    <a:pt x="52965" y="46733"/>
                  </a:lnTo>
                  <a:lnTo>
                    <a:pt x="53187" y="46706"/>
                  </a:lnTo>
                  <a:lnTo>
                    <a:pt x="53416" y="46693"/>
                  </a:lnTo>
                  <a:lnTo>
                    <a:pt x="53645" y="46680"/>
                  </a:lnTo>
                  <a:lnTo>
                    <a:pt x="53874" y="46673"/>
                  </a:lnTo>
                  <a:lnTo>
                    <a:pt x="54111" y="46666"/>
                  </a:lnTo>
                  <a:close/>
                  <a:moveTo>
                    <a:pt x="201209" y="46273"/>
                  </a:moveTo>
                  <a:lnTo>
                    <a:pt x="201106" y="48742"/>
                  </a:lnTo>
                  <a:lnTo>
                    <a:pt x="201011" y="51205"/>
                  </a:lnTo>
                  <a:lnTo>
                    <a:pt x="200924" y="53674"/>
                  </a:lnTo>
                  <a:lnTo>
                    <a:pt x="200837" y="56144"/>
                  </a:lnTo>
                  <a:lnTo>
                    <a:pt x="200679" y="61076"/>
                  </a:lnTo>
                  <a:lnTo>
                    <a:pt x="200521" y="66008"/>
                  </a:lnTo>
                  <a:lnTo>
                    <a:pt x="200513" y="66502"/>
                  </a:lnTo>
                  <a:lnTo>
                    <a:pt x="200521" y="67023"/>
                  </a:lnTo>
                  <a:lnTo>
                    <a:pt x="200537" y="67583"/>
                  </a:lnTo>
                  <a:lnTo>
                    <a:pt x="200561" y="68171"/>
                  </a:lnTo>
                  <a:lnTo>
                    <a:pt x="200624" y="69419"/>
                  </a:lnTo>
                  <a:lnTo>
                    <a:pt x="200687" y="70740"/>
                  </a:lnTo>
                  <a:lnTo>
                    <a:pt x="200719" y="71428"/>
                  </a:lnTo>
                  <a:lnTo>
                    <a:pt x="200743" y="72122"/>
                  </a:lnTo>
                  <a:lnTo>
                    <a:pt x="200758" y="72823"/>
                  </a:lnTo>
                  <a:lnTo>
                    <a:pt x="200766" y="73523"/>
                  </a:lnTo>
                  <a:lnTo>
                    <a:pt x="200766" y="74231"/>
                  </a:lnTo>
                  <a:lnTo>
                    <a:pt x="200743" y="74932"/>
                  </a:lnTo>
                  <a:lnTo>
                    <a:pt x="200711" y="75632"/>
                  </a:lnTo>
                  <a:lnTo>
                    <a:pt x="200687" y="75979"/>
                  </a:lnTo>
                  <a:lnTo>
                    <a:pt x="200656" y="76320"/>
                  </a:lnTo>
                  <a:lnTo>
                    <a:pt x="200616" y="76660"/>
                  </a:lnTo>
                  <a:lnTo>
                    <a:pt x="200577" y="76994"/>
                  </a:lnTo>
                  <a:lnTo>
                    <a:pt x="200537" y="77328"/>
                  </a:lnTo>
                  <a:lnTo>
                    <a:pt x="200482" y="77655"/>
                  </a:lnTo>
                  <a:lnTo>
                    <a:pt x="200419" y="77982"/>
                  </a:lnTo>
                  <a:lnTo>
                    <a:pt x="200355" y="78302"/>
                  </a:lnTo>
                  <a:lnTo>
                    <a:pt x="200284" y="78616"/>
                  </a:lnTo>
                  <a:lnTo>
                    <a:pt x="200205" y="78923"/>
                  </a:lnTo>
                  <a:lnTo>
                    <a:pt x="200118" y="79223"/>
                  </a:lnTo>
                  <a:lnTo>
                    <a:pt x="200024" y="79517"/>
                  </a:lnTo>
                  <a:lnTo>
                    <a:pt x="199921" y="79804"/>
                  </a:lnTo>
                  <a:lnTo>
                    <a:pt x="199810" y="80084"/>
                  </a:lnTo>
                  <a:lnTo>
                    <a:pt x="199692" y="80358"/>
                  </a:lnTo>
                  <a:lnTo>
                    <a:pt x="199565" y="80625"/>
                  </a:lnTo>
                  <a:lnTo>
                    <a:pt x="199423" y="80885"/>
                  </a:lnTo>
                  <a:lnTo>
                    <a:pt x="199281" y="81132"/>
                  </a:lnTo>
                  <a:lnTo>
                    <a:pt x="199123" y="81366"/>
                  </a:lnTo>
                  <a:lnTo>
                    <a:pt x="198957" y="81599"/>
                  </a:lnTo>
                  <a:lnTo>
                    <a:pt x="198775" y="81813"/>
                  </a:lnTo>
                  <a:lnTo>
                    <a:pt x="198585" y="82026"/>
                  </a:lnTo>
                  <a:lnTo>
                    <a:pt x="198388" y="82220"/>
                  </a:lnTo>
                  <a:lnTo>
                    <a:pt x="198182" y="82407"/>
                  </a:lnTo>
                  <a:lnTo>
                    <a:pt x="197961" y="82580"/>
                  </a:lnTo>
                  <a:lnTo>
                    <a:pt x="197724" y="82740"/>
                  </a:lnTo>
                  <a:lnTo>
                    <a:pt x="197606" y="82821"/>
                  </a:lnTo>
                  <a:lnTo>
                    <a:pt x="197479" y="82894"/>
                  </a:lnTo>
                  <a:lnTo>
                    <a:pt x="197353" y="82961"/>
                  </a:lnTo>
                  <a:lnTo>
                    <a:pt x="197226" y="83027"/>
                  </a:lnTo>
                  <a:lnTo>
                    <a:pt x="197092" y="83094"/>
                  </a:lnTo>
                  <a:lnTo>
                    <a:pt x="196958" y="83154"/>
                  </a:lnTo>
                  <a:lnTo>
                    <a:pt x="196815" y="83208"/>
                  </a:lnTo>
                  <a:lnTo>
                    <a:pt x="196673" y="83261"/>
                  </a:lnTo>
                  <a:lnTo>
                    <a:pt x="196523" y="83314"/>
                  </a:lnTo>
                  <a:lnTo>
                    <a:pt x="196381" y="83361"/>
                  </a:lnTo>
                  <a:lnTo>
                    <a:pt x="196223" y="83401"/>
                  </a:lnTo>
                  <a:lnTo>
                    <a:pt x="196073" y="83441"/>
                  </a:lnTo>
                  <a:lnTo>
                    <a:pt x="195907" y="83475"/>
                  </a:lnTo>
                  <a:lnTo>
                    <a:pt x="195749" y="83508"/>
                  </a:lnTo>
                  <a:lnTo>
                    <a:pt x="195583" y="83535"/>
                  </a:lnTo>
                  <a:lnTo>
                    <a:pt x="195409" y="83561"/>
                  </a:lnTo>
                  <a:lnTo>
                    <a:pt x="195638" y="70553"/>
                  </a:lnTo>
                  <a:lnTo>
                    <a:pt x="195749" y="64046"/>
                  </a:lnTo>
                  <a:lnTo>
                    <a:pt x="195875" y="57545"/>
                  </a:lnTo>
                  <a:lnTo>
                    <a:pt x="195891" y="56885"/>
                  </a:lnTo>
                  <a:lnTo>
                    <a:pt x="195923" y="56217"/>
                  </a:lnTo>
                  <a:lnTo>
                    <a:pt x="195962" y="55536"/>
                  </a:lnTo>
                  <a:lnTo>
                    <a:pt x="196009" y="54842"/>
                  </a:lnTo>
                  <a:lnTo>
                    <a:pt x="196104" y="53447"/>
                  </a:lnTo>
                  <a:lnTo>
                    <a:pt x="196207" y="52026"/>
                  </a:lnTo>
                  <a:lnTo>
                    <a:pt x="196254" y="51318"/>
                  </a:lnTo>
                  <a:lnTo>
                    <a:pt x="196294" y="50604"/>
                  </a:lnTo>
                  <a:lnTo>
                    <a:pt x="196326" y="49890"/>
                  </a:lnTo>
                  <a:lnTo>
                    <a:pt x="196341" y="49183"/>
                  </a:lnTo>
                  <a:lnTo>
                    <a:pt x="196349" y="48482"/>
                  </a:lnTo>
                  <a:lnTo>
                    <a:pt x="196341" y="47781"/>
                  </a:lnTo>
                  <a:lnTo>
                    <a:pt x="196318" y="47087"/>
                  </a:lnTo>
                  <a:lnTo>
                    <a:pt x="196294" y="46746"/>
                  </a:lnTo>
                  <a:lnTo>
                    <a:pt x="196270" y="46399"/>
                  </a:lnTo>
                  <a:lnTo>
                    <a:pt x="196879" y="46413"/>
                  </a:lnTo>
                  <a:lnTo>
                    <a:pt x="197487" y="46419"/>
                  </a:lnTo>
                  <a:lnTo>
                    <a:pt x="198103" y="46419"/>
                  </a:lnTo>
                  <a:lnTo>
                    <a:pt x="198728" y="46406"/>
                  </a:lnTo>
                  <a:lnTo>
                    <a:pt x="199344" y="46386"/>
                  </a:lnTo>
                  <a:lnTo>
                    <a:pt x="199968" y="46359"/>
                  </a:lnTo>
                  <a:lnTo>
                    <a:pt x="200592" y="46319"/>
                  </a:lnTo>
                  <a:lnTo>
                    <a:pt x="201209" y="46273"/>
                  </a:lnTo>
                  <a:close/>
                  <a:moveTo>
                    <a:pt x="14429" y="77428"/>
                  </a:moveTo>
                  <a:lnTo>
                    <a:pt x="15345" y="77775"/>
                  </a:lnTo>
                  <a:lnTo>
                    <a:pt x="16262" y="78109"/>
                  </a:lnTo>
                  <a:lnTo>
                    <a:pt x="17194" y="78436"/>
                  </a:lnTo>
                  <a:lnTo>
                    <a:pt x="18119" y="78756"/>
                  </a:lnTo>
                  <a:lnTo>
                    <a:pt x="18585" y="78923"/>
                  </a:lnTo>
                  <a:lnTo>
                    <a:pt x="19059" y="79103"/>
                  </a:lnTo>
                  <a:lnTo>
                    <a:pt x="20000" y="79470"/>
                  </a:lnTo>
                  <a:lnTo>
                    <a:pt x="20474" y="79650"/>
                  </a:lnTo>
                  <a:lnTo>
                    <a:pt x="20956" y="79824"/>
                  </a:lnTo>
                  <a:lnTo>
                    <a:pt x="21438" y="79991"/>
                  </a:lnTo>
                  <a:lnTo>
                    <a:pt x="21683" y="80064"/>
                  </a:lnTo>
                  <a:lnTo>
                    <a:pt x="21928" y="80138"/>
                  </a:lnTo>
                  <a:lnTo>
                    <a:pt x="21659" y="80531"/>
                  </a:lnTo>
                  <a:lnTo>
                    <a:pt x="21390" y="80925"/>
                  </a:lnTo>
                  <a:lnTo>
                    <a:pt x="21129" y="81319"/>
                  </a:lnTo>
                  <a:lnTo>
                    <a:pt x="20877" y="81719"/>
                  </a:lnTo>
                  <a:lnTo>
                    <a:pt x="20624" y="82120"/>
                  </a:lnTo>
                  <a:lnTo>
                    <a:pt x="20371" y="82520"/>
                  </a:lnTo>
                  <a:lnTo>
                    <a:pt x="20126" y="82921"/>
                  </a:lnTo>
                  <a:lnTo>
                    <a:pt x="19889" y="83328"/>
                  </a:lnTo>
                  <a:lnTo>
                    <a:pt x="19652" y="83735"/>
                  </a:lnTo>
                  <a:lnTo>
                    <a:pt x="19423" y="84142"/>
                  </a:lnTo>
                  <a:lnTo>
                    <a:pt x="19194" y="84556"/>
                  </a:lnTo>
                  <a:lnTo>
                    <a:pt x="18972" y="84970"/>
                  </a:lnTo>
                  <a:lnTo>
                    <a:pt x="18751" y="85383"/>
                  </a:lnTo>
                  <a:lnTo>
                    <a:pt x="18538" y="85797"/>
                  </a:lnTo>
                  <a:lnTo>
                    <a:pt x="18332" y="86211"/>
                  </a:lnTo>
                  <a:lnTo>
                    <a:pt x="18127" y="86632"/>
                  </a:lnTo>
                  <a:lnTo>
                    <a:pt x="17921" y="87052"/>
                  </a:lnTo>
                  <a:lnTo>
                    <a:pt x="17724" y="87472"/>
                  </a:lnTo>
                  <a:lnTo>
                    <a:pt x="17534" y="87893"/>
                  </a:lnTo>
                  <a:lnTo>
                    <a:pt x="17352" y="88320"/>
                  </a:lnTo>
                  <a:lnTo>
                    <a:pt x="17163" y="88747"/>
                  </a:lnTo>
                  <a:lnTo>
                    <a:pt x="16989" y="89174"/>
                  </a:lnTo>
                  <a:lnTo>
                    <a:pt x="16815" y="89602"/>
                  </a:lnTo>
                  <a:lnTo>
                    <a:pt x="16649" y="90029"/>
                  </a:lnTo>
                  <a:lnTo>
                    <a:pt x="16483" y="90463"/>
                  </a:lnTo>
                  <a:lnTo>
                    <a:pt x="16325" y="90890"/>
                  </a:lnTo>
                  <a:lnTo>
                    <a:pt x="16167" y="91323"/>
                  </a:lnTo>
                  <a:lnTo>
                    <a:pt x="16017" y="91757"/>
                  </a:lnTo>
                  <a:lnTo>
                    <a:pt x="15875" y="92191"/>
                  </a:lnTo>
                  <a:lnTo>
                    <a:pt x="15733" y="92625"/>
                  </a:lnTo>
                  <a:lnTo>
                    <a:pt x="15598" y="93065"/>
                  </a:lnTo>
                  <a:lnTo>
                    <a:pt x="15464" y="93499"/>
                  </a:lnTo>
                  <a:lnTo>
                    <a:pt x="14998" y="93406"/>
                  </a:lnTo>
                  <a:lnTo>
                    <a:pt x="14524" y="93319"/>
                  </a:lnTo>
                  <a:lnTo>
                    <a:pt x="14050" y="93239"/>
                  </a:lnTo>
                  <a:lnTo>
                    <a:pt x="13568" y="93166"/>
                  </a:lnTo>
                  <a:lnTo>
                    <a:pt x="13086" y="93099"/>
                  </a:lnTo>
                  <a:lnTo>
                    <a:pt x="12604" y="93032"/>
                  </a:lnTo>
                  <a:lnTo>
                    <a:pt x="12114" y="92972"/>
                  </a:lnTo>
                  <a:lnTo>
                    <a:pt x="11624" y="92919"/>
                  </a:lnTo>
                  <a:lnTo>
                    <a:pt x="10644" y="92818"/>
                  </a:lnTo>
                  <a:lnTo>
                    <a:pt x="9656" y="92738"/>
                  </a:lnTo>
                  <a:lnTo>
                    <a:pt x="8676" y="92658"/>
                  </a:lnTo>
                  <a:lnTo>
                    <a:pt x="7697" y="92585"/>
                  </a:lnTo>
                  <a:lnTo>
                    <a:pt x="7870" y="91864"/>
                  </a:lnTo>
                  <a:lnTo>
                    <a:pt x="8052" y="91143"/>
                  </a:lnTo>
                  <a:lnTo>
                    <a:pt x="8250" y="90429"/>
                  </a:lnTo>
                  <a:lnTo>
                    <a:pt x="8463" y="89715"/>
                  </a:lnTo>
                  <a:lnTo>
                    <a:pt x="8684" y="89001"/>
                  </a:lnTo>
                  <a:lnTo>
                    <a:pt x="8913" y="88287"/>
                  </a:lnTo>
                  <a:lnTo>
                    <a:pt x="9166" y="87579"/>
                  </a:lnTo>
                  <a:lnTo>
                    <a:pt x="9427" y="86872"/>
                  </a:lnTo>
                  <a:lnTo>
                    <a:pt x="9696" y="86164"/>
                  </a:lnTo>
                  <a:lnTo>
                    <a:pt x="9988" y="85457"/>
                  </a:lnTo>
                  <a:lnTo>
                    <a:pt x="10288" y="84756"/>
                  </a:lnTo>
                  <a:lnTo>
                    <a:pt x="10604" y="84055"/>
                  </a:lnTo>
                  <a:lnTo>
                    <a:pt x="10936" y="83361"/>
                  </a:lnTo>
                  <a:lnTo>
                    <a:pt x="11284" y="82667"/>
                  </a:lnTo>
                  <a:lnTo>
                    <a:pt x="11640" y="81973"/>
                  </a:lnTo>
                  <a:lnTo>
                    <a:pt x="12011" y="81279"/>
                  </a:lnTo>
                  <a:lnTo>
                    <a:pt x="12295" y="80785"/>
                  </a:lnTo>
                  <a:lnTo>
                    <a:pt x="12580" y="80291"/>
                  </a:lnTo>
                  <a:lnTo>
                    <a:pt x="12872" y="79810"/>
                  </a:lnTo>
                  <a:lnTo>
                    <a:pt x="13172" y="79323"/>
                  </a:lnTo>
                  <a:lnTo>
                    <a:pt x="13473" y="78849"/>
                  </a:lnTo>
                  <a:lnTo>
                    <a:pt x="13789" y="78369"/>
                  </a:lnTo>
                  <a:lnTo>
                    <a:pt x="14105" y="77902"/>
                  </a:lnTo>
                  <a:lnTo>
                    <a:pt x="14429" y="77428"/>
                  </a:lnTo>
                  <a:close/>
                  <a:moveTo>
                    <a:pt x="7325" y="94307"/>
                  </a:moveTo>
                  <a:lnTo>
                    <a:pt x="8258" y="94520"/>
                  </a:lnTo>
                  <a:lnTo>
                    <a:pt x="9190" y="94734"/>
                  </a:lnTo>
                  <a:lnTo>
                    <a:pt x="10138" y="94941"/>
                  </a:lnTo>
                  <a:lnTo>
                    <a:pt x="11079" y="95141"/>
                  </a:lnTo>
                  <a:lnTo>
                    <a:pt x="11553" y="95228"/>
                  </a:lnTo>
                  <a:lnTo>
                    <a:pt x="12027" y="95321"/>
                  </a:lnTo>
                  <a:lnTo>
                    <a:pt x="12501" y="95401"/>
                  </a:lnTo>
                  <a:lnTo>
                    <a:pt x="12975" y="95482"/>
                  </a:lnTo>
                  <a:lnTo>
                    <a:pt x="13449" y="95555"/>
                  </a:lnTo>
                  <a:lnTo>
                    <a:pt x="13923" y="95628"/>
                  </a:lnTo>
                  <a:lnTo>
                    <a:pt x="14397" y="95688"/>
                  </a:lnTo>
                  <a:lnTo>
                    <a:pt x="14871" y="95748"/>
                  </a:lnTo>
                  <a:lnTo>
                    <a:pt x="14721" y="96396"/>
                  </a:lnTo>
                  <a:lnTo>
                    <a:pt x="14587" y="97043"/>
                  </a:lnTo>
                  <a:lnTo>
                    <a:pt x="14468" y="97691"/>
                  </a:lnTo>
                  <a:lnTo>
                    <a:pt x="14358" y="98345"/>
                  </a:lnTo>
                  <a:lnTo>
                    <a:pt x="14255" y="98992"/>
                  </a:lnTo>
                  <a:lnTo>
                    <a:pt x="14160" y="99646"/>
                  </a:lnTo>
                  <a:lnTo>
                    <a:pt x="14081" y="100300"/>
                  </a:lnTo>
                  <a:lnTo>
                    <a:pt x="14010" y="100954"/>
                  </a:lnTo>
                  <a:lnTo>
                    <a:pt x="13947" y="101608"/>
                  </a:lnTo>
                  <a:lnTo>
                    <a:pt x="13899" y="102262"/>
                  </a:lnTo>
                  <a:lnTo>
                    <a:pt x="13860" y="102917"/>
                  </a:lnTo>
                  <a:lnTo>
                    <a:pt x="13836" y="103577"/>
                  </a:lnTo>
                  <a:lnTo>
                    <a:pt x="13820" y="104231"/>
                  </a:lnTo>
                  <a:lnTo>
                    <a:pt x="13813" y="104885"/>
                  </a:lnTo>
                  <a:lnTo>
                    <a:pt x="13820" y="105540"/>
                  </a:lnTo>
                  <a:lnTo>
                    <a:pt x="13836" y="106200"/>
                  </a:lnTo>
                  <a:lnTo>
                    <a:pt x="13868" y="106854"/>
                  </a:lnTo>
                  <a:lnTo>
                    <a:pt x="13907" y="107508"/>
                  </a:lnTo>
                  <a:lnTo>
                    <a:pt x="13963" y="108162"/>
                  </a:lnTo>
                  <a:lnTo>
                    <a:pt x="14026" y="108817"/>
                  </a:lnTo>
                  <a:lnTo>
                    <a:pt x="14105" y="109471"/>
                  </a:lnTo>
                  <a:lnTo>
                    <a:pt x="14192" y="110118"/>
                  </a:lnTo>
                  <a:lnTo>
                    <a:pt x="14287" y="110772"/>
                  </a:lnTo>
                  <a:lnTo>
                    <a:pt x="14405" y="111420"/>
                  </a:lnTo>
                  <a:lnTo>
                    <a:pt x="14524" y="112067"/>
                  </a:lnTo>
                  <a:lnTo>
                    <a:pt x="14658" y="112714"/>
                  </a:lnTo>
                  <a:lnTo>
                    <a:pt x="14808" y="113362"/>
                  </a:lnTo>
                  <a:lnTo>
                    <a:pt x="14966" y="114009"/>
                  </a:lnTo>
                  <a:lnTo>
                    <a:pt x="15140" y="114650"/>
                  </a:lnTo>
                  <a:lnTo>
                    <a:pt x="15322" y="115291"/>
                  </a:lnTo>
                  <a:lnTo>
                    <a:pt x="15519" y="115931"/>
                  </a:lnTo>
                  <a:lnTo>
                    <a:pt x="15733" y="116565"/>
                  </a:lnTo>
                  <a:lnTo>
                    <a:pt x="15733" y="116565"/>
                  </a:lnTo>
                  <a:lnTo>
                    <a:pt x="15235" y="116499"/>
                  </a:lnTo>
                  <a:lnTo>
                    <a:pt x="14729" y="116445"/>
                  </a:lnTo>
                  <a:lnTo>
                    <a:pt x="14215" y="116405"/>
                  </a:lnTo>
                  <a:lnTo>
                    <a:pt x="13694" y="116378"/>
                  </a:lnTo>
                  <a:lnTo>
                    <a:pt x="13172" y="116365"/>
                  </a:lnTo>
                  <a:lnTo>
                    <a:pt x="12643" y="116358"/>
                  </a:lnTo>
                  <a:lnTo>
                    <a:pt x="12106" y="116358"/>
                  </a:lnTo>
                  <a:lnTo>
                    <a:pt x="11568" y="116365"/>
                  </a:lnTo>
                  <a:lnTo>
                    <a:pt x="11031" y="116378"/>
                  </a:lnTo>
                  <a:lnTo>
                    <a:pt x="10494" y="116405"/>
                  </a:lnTo>
                  <a:lnTo>
                    <a:pt x="9411" y="116459"/>
                  </a:lnTo>
                  <a:lnTo>
                    <a:pt x="8345" y="116519"/>
                  </a:lnTo>
                  <a:lnTo>
                    <a:pt x="7278" y="116585"/>
                  </a:lnTo>
                  <a:lnTo>
                    <a:pt x="7183" y="115885"/>
                  </a:lnTo>
                  <a:lnTo>
                    <a:pt x="7088" y="115190"/>
                  </a:lnTo>
                  <a:lnTo>
                    <a:pt x="6993" y="114490"/>
                  </a:lnTo>
                  <a:lnTo>
                    <a:pt x="6914" y="113796"/>
                  </a:lnTo>
                  <a:lnTo>
                    <a:pt x="6827" y="113095"/>
                  </a:lnTo>
                  <a:lnTo>
                    <a:pt x="6756" y="112394"/>
                  </a:lnTo>
                  <a:lnTo>
                    <a:pt x="6685" y="111693"/>
                  </a:lnTo>
                  <a:lnTo>
                    <a:pt x="6630" y="110999"/>
                  </a:lnTo>
                  <a:lnTo>
                    <a:pt x="6567" y="110298"/>
                  </a:lnTo>
                  <a:lnTo>
                    <a:pt x="6519" y="109597"/>
                  </a:lnTo>
                  <a:lnTo>
                    <a:pt x="6472" y="108897"/>
                  </a:lnTo>
                  <a:lnTo>
                    <a:pt x="6440" y="108196"/>
                  </a:lnTo>
                  <a:lnTo>
                    <a:pt x="6409" y="107502"/>
                  </a:lnTo>
                  <a:lnTo>
                    <a:pt x="6385" y="106801"/>
                  </a:lnTo>
                  <a:lnTo>
                    <a:pt x="6361" y="106100"/>
                  </a:lnTo>
                  <a:lnTo>
                    <a:pt x="6353" y="105406"/>
                  </a:lnTo>
                  <a:lnTo>
                    <a:pt x="6353" y="104705"/>
                  </a:lnTo>
                  <a:lnTo>
                    <a:pt x="6361" y="104011"/>
                  </a:lnTo>
                  <a:lnTo>
                    <a:pt x="6369" y="103310"/>
                  </a:lnTo>
                  <a:lnTo>
                    <a:pt x="6393" y="102616"/>
                  </a:lnTo>
                  <a:lnTo>
                    <a:pt x="6417" y="101915"/>
                  </a:lnTo>
                  <a:lnTo>
                    <a:pt x="6456" y="101221"/>
                  </a:lnTo>
                  <a:lnTo>
                    <a:pt x="6503" y="100527"/>
                  </a:lnTo>
                  <a:lnTo>
                    <a:pt x="6559" y="99833"/>
                  </a:lnTo>
                  <a:lnTo>
                    <a:pt x="6622" y="99139"/>
                  </a:lnTo>
                  <a:lnTo>
                    <a:pt x="6693" y="98445"/>
                  </a:lnTo>
                  <a:lnTo>
                    <a:pt x="6772" y="97751"/>
                  </a:lnTo>
                  <a:lnTo>
                    <a:pt x="6867" y="97063"/>
                  </a:lnTo>
                  <a:lnTo>
                    <a:pt x="6962" y="96369"/>
                  </a:lnTo>
                  <a:lnTo>
                    <a:pt x="7072" y="95682"/>
                  </a:lnTo>
                  <a:lnTo>
                    <a:pt x="7191" y="94994"/>
                  </a:lnTo>
                  <a:lnTo>
                    <a:pt x="7325" y="94307"/>
                  </a:lnTo>
                  <a:close/>
                  <a:moveTo>
                    <a:pt x="16436" y="118474"/>
                  </a:moveTo>
                  <a:lnTo>
                    <a:pt x="16673" y="119041"/>
                  </a:lnTo>
                  <a:lnTo>
                    <a:pt x="16918" y="119609"/>
                  </a:lnTo>
                  <a:lnTo>
                    <a:pt x="17171" y="120176"/>
                  </a:lnTo>
                  <a:lnTo>
                    <a:pt x="17439" y="120737"/>
                  </a:lnTo>
                  <a:lnTo>
                    <a:pt x="17716" y="121297"/>
                  </a:lnTo>
                  <a:lnTo>
                    <a:pt x="18000" y="121851"/>
                  </a:lnTo>
                  <a:lnTo>
                    <a:pt x="18301" y="122405"/>
                  </a:lnTo>
                  <a:lnTo>
                    <a:pt x="18609" y="122959"/>
                  </a:lnTo>
                  <a:lnTo>
                    <a:pt x="18933" y="123506"/>
                  </a:lnTo>
                  <a:lnTo>
                    <a:pt x="19265" y="124054"/>
                  </a:lnTo>
                  <a:lnTo>
                    <a:pt x="19604" y="124594"/>
                  </a:lnTo>
                  <a:lnTo>
                    <a:pt x="19952" y="125142"/>
                  </a:lnTo>
                  <a:lnTo>
                    <a:pt x="20316" y="125676"/>
                  </a:lnTo>
                  <a:lnTo>
                    <a:pt x="20687" y="126210"/>
                  </a:lnTo>
                  <a:lnTo>
                    <a:pt x="21066" y="126743"/>
                  </a:lnTo>
                  <a:lnTo>
                    <a:pt x="21461" y="127277"/>
                  </a:lnTo>
                  <a:lnTo>
                    <a:pt x="20821" y="127277"/>
                  </a:lnTo>
                  <a:lnTo>
                    <a:pt x="20173" y="127284"/>
                  </a:lnTo>
                  <a:lnTo>
                    <a:pt x="19533" y="127311"/>
                  </a:lnTo>
                  <a:lnTo>
                    <a:pt x="18885" y="127351"/>
                  </a:lnTo>
                  <a:lnTo>
                    <a:pt x="18245" y="127398"/>
                  </a:lnTo>
                  <a:lnTo>
                    <a:pt x="17597" y="127458"/>
                  </a:lnTo>
                  <a:lnTo>
                    <a:pt x="16957" y="127531"/>
                  </a:lnTo>
                  <a:lnTo>
                    <a:pt x="16317" y="127624"/>
                  </a:lnTo>
                  <a:lnTo>
                    <a:pt x="15677" y="127725"/>
                  </a:lnTo>
                  <a:lnTo>
                    <a:pt x="15037" y="127838"/>
                  </a:lnTo>
                  <a:lnTo>
                    <a:pt x="14405" y="127965"/>
                  </a:lnTo>
                  <a:lnTo>
                    <a:pt x="13773" y="128105"/>
                  </a:lnTo>
                  <a:lnTo>
                    <a:pt x="13149" y="128259"/>
                  </a:lnTo>
                  <a:lnTo>
                    <a:pt x="12525" y="128432"/>
                  </a:lnTo>
                  <a:lnTo>
                    <a:pt x="11900" y="128612"/>
                  </a:lnTo>
                  <a:lnTo>
                    <a:pt x="11284" y="128806"/>
                  </a:lnTo>
                  <a:lnTo>
                    <a:pt x="11086" y="128873"/>
                  </a:lnTo>
                  <a:lnTo>
                    <a:pt x="10897" y="128946"/>
                  </a:lnTo>
                  <a:lnTo>
                    <a:pt x="10699" y="129026"/>
                  </a:lnTo>
                  <a:lnTo>
                    <a:pt x="10517" y="129106"/>
                  </a:lnTo>
                  <a:lnTo>
                    <a:pt x="10146" y="129266"/>
                  </a:lnTo>
                  <a:lnTo>
                    <a:pt x="9783" y="129427"/>
                  </a:lnTo>
                  <a:lnTo>
                    <a:pt x="9467" y="128085"/>
                  </a:lnTo>
                  <a:lnTo>
                    <a:pt x="9166" y="126743"/>
                  </a:lnTo>
                  <a:lnTo>
                    <a:pt x="8874" y="125395"/>
                  </a:lnTo>
                  <a:lnTo>
                    <a:pt x="8589" y="124040"/>
                  </a:lnTo>
                  <a:lnTo>
                    <a:pt x="8321" y="122686"/>
                  </a:lnTo>
                  <a:lnTo>
                    <a:pt x="8068" y="121331"/>
                  </a:lnTo>
                  <a:lnTo>
                    <a:pt x="7823" y="119969"/>
                  </a:lnTo>
                  <a:lnTo>
                    <a:pt x="7586" y="118601"/>
                  </a:lnTo>
                  <a:lnTo>
                    <a:pt x="7586" y="118601"/>
                  </a:lnTo>
                  <a:lnTo>
                    <a:pt x="8692" y="118674"/>
                  </a:lnTo>
                  <a:lnTo>
                    <a:pt x="9806" y="118741"/>
                  </a:lnTo>
                  <a:lnTo>
                    <a:pt x="10367" y="118768"/>
                  </a:lnTo>
                  <a:lnTo>
                    <a:pt x="10928" y="118795"/>
                  </a:lnTo>
                  <a:lnTo>
                    <a:pt x="11482" y="118815"/>
                  </a:lnTo>
                  <a:lnTo>
                    <a:pt x="12043" y="118828"/>
                  </a:lnTo>
                  <a:lnTo>
                    <a:pt x="12596" y="118828"/>
                  </a:lnTo>
                  <a:lnTo>
                    <a:pt x="13149" y="118821"/>
                  </a:lnTo>
                  <a:lnTo>
                    <a:pt x="13694" y="118808"/>
                  </a:lnTo>
                  <a:lnTo>
                    <a:pt x="14239" y="118781"/>
                  </a:lnTo>
                  <a:lnTo>
                    <a:pt x="14769" y="118741"/>
                  </a:lnTo>
                  <a:lnTo>
                    <a:pt x="15298" y="118688"/>
                  </a:lnTo>
                  <a:lnTo>
                    <a:pt x="15559" y="118654"/>
                  </a:lnTo>
                  <a:lnTo>
                    <a:pt x="15820" y="118614"/>
                  </a:lnTo>
                  <a:lnTo>
                    <a:pt x="16072" y="118574"/>
                  </a:lnTo>
                  <a:lnTo>
                    <a:pt x="16325" y="118528"/>
                  </a:lnTo>
                  <a:lnTo>
                    <a:pt x="16381" y="118501"/>
                  </a:lnTo>
                  <a:lnTo>
                    <a:pt x="16436" y="118474"/>
                  </a:lnTo>
                  <a:close/>
                  <a:moveTo>
                    <a:pt x="126988" y="37957"/>
                  </a:moveTo>
                  <a:lnTo>
                    <a:pt x="130236" y="37970"/>
                  </a:lnTo>
                  <a:lnTo>
                    <a:pt x="133476" y="37990"/>
                  </a:lnTo>
                  <a:lnTo>
                    <a:pt x="136723" y="38017"/>
                  </a:lnTo>
                  <a:lnTo>
                    <a:pt x="139963" y="38057"/>
                  </a:lnTo>
                  <a:lnTo>
                    <a:pt x="143210" y="38097"/>
                  </a:lnTo>
                  <a:lnTo>
                    <a:pt x="146458" y="38150"/>
                  </a:lnTo>
                  <a:lnTo>
                    <a:pt x="149698" y="38217"/>
                  </a:lnTo>
                  <a:lnTo>
                    <a:pt x="152945" y="38284"/>
                  </a:lnTo>
                  <a:lnTo>
                    <a:pt x="156185" y="38364"/>
                  </a:lnTo>
                  <a:lnTo>
                    <a:pt x="159433" y="38450"/>
                  </a:lnTo>
                  <a:lnTo>
                    <a:pt x="162680" y="38544"/>
                  </a:lnTo>
                  <a:lnTo>
                    <a:pt x="165920" y="38644"/>
                  </a:lnTo>
                  <a:lnTo>
                    <a:pt x="169167" y="38757"/>
                  </a:lnTo>
                  <a:lnTo>
                    <a:pt x="171380" y="38831"/>
                  </a:lnTo>
                  <a:lnTo>
                    <a:pt x="172478" y="38864"/>
                  </a:lnTo>
                  <a:lnTo>
                    <a:pt x="173561" y="38898"/>
                  </a:lnTo>
                  <a:lnTo>
                    <a:pt x="174643" y="38944"/>
                  </a:lnTo>
                  <a:lnTo>
                    <a:pt x="175710" y="38998"/>
                  </a:lnTo>
                  <a:lnTo>
                    <a:pt x="176761" y="39058"/>
                  </a:lnTo>
                  <a:lnTo>
                    <a:pt x="177275" y="39091"/>
                  </a:lnTo>
                  <a:lnTo>
                    <a:pt x="177788" y="39131"/>
                  </a:lnTo>
                  <a:lnTo>
                    <a:pt x="178302" y="39178"/>
                  </a:lnTo>
                  <a:lnTo>
                    <a:pt x="178808" y="39225"/>
                  </a:lnTo>
                  <a:lnTo>
                    <a:pt x="179305" y="39278"/>
                  </a:lnTo>
                  <a:lnTo>
                    <a:pt x="179795" y="39338"/>
                  </a:lnTo>
                  <a:lnTo>
                    <a:pt x="180285" y="39405"/>
                  </a:lnTo>
                  <a:lnTo>
                    <a:pt x="180767" y="39472"/>
                  </a:lnTo>
                  <a:lnTo>
                    <a:pt x="181241" y="39545"/>
                  </a:lnTo>
                  <a:lnTo>
                    <a:pt x="181715" y="39632"/>
                  </a:lnTo>
                  <a:lnTo>
                    <a:pt x="182174" y="39719"/>
                  </a:lnTo>
                  <a:lnTo>
                    <a:pt x="182632" y="39819"/>
                  </a:lnTo>
                  <a:lnTo>
                    <a:pt x="183082" y="39919"/>
                  </a:lnTo>
                  <a:lnTo>
                    <a:pt x="183525" y="40032"/>
                  </a:lnTo>
                  <a:lnTo>
                    <a:pt x="183952" y="40152"/>
                  </a:lnTo>
                  <a:lnTo>
                    <a:pt x="184378" y="40279"/>
                  </a:lnTo>
                  <a:lnTo>
                    <a:pt x="184797" y="40419"/>
                  </a:lnTo>
                  <a:lnTo>
                    <a:pt x="185200" y="40566"/>
                  </a:lnTo>
                  <a:lnTo>
                    <a:pt x="185603" y="40720"/>
                  </a:lnTo>
                  <a:lnTo>
                    <a:pt x="185990" y="40887"/>
                  </a:lnTo>
                  <a:lnTo>
                    <a:pt x="186369" y="41060"/>
                  </a:lnTo>
                  <a:lnTo>
                    <a:pt x="186741" y="41247"/>
                  </a:lnTo>
                  <a:lnTo>
                    <a:pt x="187104" y="41447"/>
                  </a:lnTo>
                  <a:lnTo>
                    <a:pt x="187460" y="41654"/>
                  </a:lnTo>
                  <a:lnTo>
                    <a:pt x="187800" y="41874"/>
                  </a:lnTo>
                  <a:lnTo>
                    <a:pt x="188124" y="42108"/>
                  </a:lnTo>
                  <a:lnTo>
                    <a:pt x="188448" y="42355"/>
                  </a:lnTo>
                  <a:lnTo>
                    <a:pt x="188756" y="42608"/>
                  </a:lnTo>
                  <a:lnTo>
                    <a:pt x="188906" y="42742"/>
                  </a:lnTo>
                  <a:lnTo>
                    <a:pt x="189048" y="42882"/>
                  </a:lnTo>
                  <a:lnTo>
                    <a:pt x="189190" y="43022"/>
                  </a:lnTo>
                  <a:lnTo>
                    <a:pt x="189333" y="43162"/>
                  </a:lnTo>
                  <a:lnTo>
                    <a:pt x="189475" y="43309"/>
                  </a:lnTo>
                  <a:lnTo>
                    <a:pt x="189609" y="43463"/>
                  </a:lnTo>
                  <a:lnTo>
                    <a:pt x="189736" y="43616"/>
                  </a:lnTo>
                  <a:lnTo>
                    <a:pt x="189870" y="43770"/>
                  </a:lnTo>
                  <a:lnTo>
                    <a:pt x="189996" y="43937"/>
                  </a:lnTo>
                  <a:lnTo>
                    <a:pt x="190115" y="44097"/>
                  </a:lnTo>
                  <a:lnTo>
                    <a:pt x="190233" y="44264"/>
                  </a:lnTo>
                  <a:lnTo>
                    <a:pt x="190352" y="44437"/>
                  </a:lnTo>
                  <a:lnTo>
                    <a:pt x="190463" y="44611"/>
                  </a:lnTo>
                  <a:lnTo>
                    <a:pt x="190573" y="44791"/>
                  </a:lnTo>
                  <a:lnTo>
                    <a:pt x="190684" y="44978"/>
                  </a:lnTo>
                  <a:lnTo>
                    <a:pt x="190786" y="45165"/>
                  </a:lnTo>
                  <a:lnTo>
                    <a:pt x="190881" y="45352"/>
                  </a:lnTo>
                  <a:lnTo>
                    <a:pt x="190976" y="45552"/>
                  </a:lnTo>
                  <a:lnTo>
                    <a:pt x="191071" y="45745"/>
                  </a:lnTo>
                  <a:lnTo>
                    <a:pt x="191158" y="45952"/>
                  </a:lnTo>
                  <a:lnTo>
                    <a:pt x="191245" y="46159"/>
                  </a:lnTo>
                  <a:lnTo>
                    <a:pt x="191332" y="46366"/>
                  </a:lnTo>
                  <a:lnTo>
                    <a:pt x="191411" y="46586"/>
                  </a:lnTo>
                  <a:lnTo>
                    <a:pt x="191482" y="46807"/>
                  </a:lnTo>
                  <a:lnTo>
                    <a:pt x="191553" y="47027"/>
                  </a:lnTo>
                  <a:lnTo>
                    <a:pt x="191624" y="47254"/>
                  </a:lnTo>
                  <a:lnTo>
                    <a:pt x="191687" y="47487"/>
                  </a:lnTo>
                  <a:lnTo>
                    <a:pt x="191743" y="47721"/>
                  </a:lnTo>
                  <a:lnTo>
                    <a:pt x="191853" y="48208"/>
                  </a:lnTo>
                  <a:lnTo>
                    <a:pt x="191948" y="48715"/>
                  </a:lnTo>
                  <a:lnTo>
                    <a:pt x="192027" y="49236"/>
                  </a:lnTo>
                  <a:lnTo>
                    <a:pt x="192090" y="49783"/>
                  </a:lnTo>
                  <a:lnTo>
                    <a:pt x="192138" y="50344"/>
                  </a:lnTo>
                  <a:lnTo>
                    <a:pt x="192169" y="50918"/>
                  </a:lnTo>
                  <a:lnTo>
                    <a:pt x="192185" y="51519"/>
                  </a:lnTo>
                  <a:lnTo>
                    <a:pt x="192177" y="52139"/>
                  </a:lnTo>
                  <a:lnTo>
                    <a:pt x="191782" y="73764"/>
                  </a:lnTo>
                  <a:lnTo>
                    <a:pt x="191577" y="84576"/>
                  </a:lnTo>
                  <a:lnTo>
                    <a:pt x="191363" y="95381"/>
                  </a:lnTo>
                  <a:lnTo>
                    <a:pt x="191158" y="106187"/>
                  </a:lnTo>
                  <a:lnTo>
                    <a:pt x="191055" y="111593"/>
                  </a:lnTo>
                  <a:lnTo>
                    <a:pt x="190960" y="116999"/>
                  </a:lnTo>
                  <a:lnTo>
                    <a:pt x="190937" y="118194"/>
                  </a:lnTo>
                  <a:lnTo>
                    <a:pt x="190905" y="119375"/>
                  </a:lnTo>
                  <a:lnTo>
                    <a:pt x="190881" y="119956"/>
                  </a:lnTo>
                  <a:lnTo>
                    <a:pt x="190850" y="120536"/>
                  </a:lnTo>
                  <a:lnTo>
                    <a:pt x="190810" y="121117"/>
                  </a:lnTo>
                  <a:lnTo>
                    <a:pt x="190763" y="121684"/>
                  </a:lnTo>
                  <a:lnTo>
                    <a:pt x="190707" y="122252"/>
                  </a:lnTo>
                  <a:lnTo>
                    <a:pt x="190636" y="122812"/>
                  </a:lnTo>
                  <a:lnTo>
                    <a:pt x="190557" y="123366"/>
                  </a:lnTo>
                  <a:lnTo>
                    <a:pt x="190463" y="123914"/>
                  </a:lnTo>
                  <a:lnTo>
                    <a:pt x="190352" y="124461"/>
                  </a:lnTo>
                  <a:lnTo>
                    <a:pt x="190233" y="124995"/>
                  </a:lnTo>
                  <a:lnTo>
                    <a:pt x="190162" y="125262"/>
                  </a:lnTo>
                  <a:lnTo>
                    <a:pt x="190091" y="125522"/>
                  </a:lnTo>
                  <a:lnTo>
                    <a:pt x="190012" y="125782"/>
                  </a:lnTo>
                  <a:lnTo>
                    <a:pt x="189933" y="126043"/>
                  </a:lnTo>
                  <a:lnTo>
                    <a:pt x="189846" y="126303"/>
                  </a:lnTo>
                  <a:lnTo>
                    <a:pt x="189751" y="126557"/>
                  </a:lnTo>
                  <a:lnTo>
                    <a:pt x="189657" y="126817"/>
                  </a:lnTo>
                  <a:lnTo>
                    <a:pt x="189554" y="127064"/>
                  </a:lnTo>
                  <a:lnTo>
                    <a:pt x="189443" y="127317"/>
                  </a:lnTo>
                  <a:lnTo>
                    <a:pt x="189333" y="127564"/>
                  </a:lnTo>
                  <a:lnTo>
                    <a:pt x="189214" y="127811"/>
                  </a:lnTo>
                  <a:lnTo>
                    <a:pt x="189088" y="128058"/>
                  </a:lnTo>
                  <a:lnTo>
                    <a:pt x="188961" y="128299"/>
                  </a:lnTo>
                  <a:lnTo>
                    <a:pt x="188827" y="128539"/>
                  </a:lnTo>
                  <a:lnTo>
                    <a:pt x="188677" y="128772"/>
                  </a:lnTo>
                  <a:lnTo>
                    <a:pt x="188535" y="129013"/>
                  </a:lnTo>
                  <a:lnTo>
                    <a:pt x="188376" y="129246"/>
                  </a:lnTo>
                  <a:lnTo>
                    <a:pt x="188211" y="129473"/>
                  </a:lnTo>
                  <a:lnTo>
                    <a:pt x="188045" y="129707"/>
                  </a:lnTo>
                  <a:lnTo>
                    <a:pt x="187863" y="129934"/>
                  </a:lnTo>
                  <a:lnTo>
                    <a:pt x="187681" y="130154"/>
                  </a:lnTo>
                  <a:lnTo>
                    <a:pt x="187491" y="130374"/>
                  </a:lnTo>
                  <a:lnTo>
                    <a:pt x="187294" y="130594"/>
                  </a:lnTo>
                  <a:lnTo>
                    <a:pt x="187088" y="130815"/>
                  </a:lnTo>
                  <a:lnTo>
                    <a:pt x="186875" y="131028"/>
                  </a:lnTo>
                  <a:lnTo>
                    <a:pt x="186654" y="131235"/>
                  </a:lnTo>
                  <a:lnTo>
                    <a:pt x="186425" y="131449"/>
                  </a:lnTo>
                  <a:lnTo>
                    <a:pt x="186188" y="131649"/>
                  </a:lnTo>
                  <a:lnTo>
                    <a:pt x="185935" y="131856"/>
                  </a:lnTo>
                  <a:lnTo>
                    <a:pt x="185682" y="132056"/>
                  </a:lnTo>
                  <a:lnTo>
                    <a:pt x="185421" y="132256"/>
                  </a:lnTo>
                  <a:lnTo>
                    <a:pt x="185153" y="132450"/>
                  </a:lnTo>
                  <a:lnTo>
                    <a:pt x="184868" y="132643"/>
                  </a:lnTo>
                  <a:lnTo>
                    <a:pt x="184576" y="132830"/>
                  </a:lnTo>
                  <a:lnTo>
                    <a:pt x="184275" y="133017"/>
                  </a:lnTo>
                  <a:lnTo>
                    <a:pt x="183967" y="133204"/>
                  </a:lnTo>
                  <a:lnTo>
                    <a:pt x="183738" y="133331"/>
                  </a:lnTo>
                  <a:lnTo>
                    <a:pt x="183509" y="133458"/>
                  </a:lnTo>
                  <a:lnTo>
                    <a:pt x="183043" y="133705"/>
                  </a:lnTo>
                  <a:lnTo>
                    <a:pt x="182569" y="133932"/>
                  </a:lnTo>
                  <a:lnTo>
                    <a:pt x="182095" y="134139"/>
                  </a:lnTo>
                  <a:lnTo>
                    <a:pt x="181621" y="134339"/>
                  </a:lnTo>
                  <a:lnTo>
                    <a:pt x="181139" y="134519"/>
                  </a:lnTo>
                  <a:lnTo>
                    <a:pt x="180649" y="134686"/>
                  </a:lnTo>
                  <a:lnTo>
                    <a:pt x="180167" y="134839"/>
                  </a:lnTo>
                  <a:lnTo>
                    <a:pt x="179669" y="134979"/>
                  </a:lnTo>
                  <a:lnTo>
                    <a:pt x="179179" y="135106"/>
                  </a:lnTo>
                  <a:lnTo>
                    <a:pt x="178681" y="135220"/>
                  </a:lnTo>
                  <a:lnTo>
                    <a:pt x="178175" y="135327"/>
                  </a:lnTo>
                  <a:lnTo>
                    <a:pt x="177678" y="135420"/>
                  </a:lnTo>
                  <a:lnTo>
                    <a:pt x="177164" y="135500"/>
                  </a:lnTo>
                  <a:lnTo>
                    <a:pt x="176658" y="135573"/>
                  </a:lnTo>
                  <a:lnTo>
                    <a:pt x="176145" y="135640"/>
                  </a:lnTo>
                  <a:lnTo>
                    <a:pt x="175631" y="135694"/>
                  </a:lnTo>
                  <a:lnTo>
                    <a:pt x="175117" y="135747"/>
                  </a:lnTo>
                  <a:lnTo>
                    <a:pt x="174604" y="135787"/>
                  </a:lnTo>
                  <a:lnTo>
                    <a:pt x="174082" y="135820"/>
                  </a:lnTo>
                  <a:lnTo>
                    <a:pt x="173561" y="135847"/>
                  </a:lnTo>
                  <a:lnTo>
                    <a:pt x="173039" y="135867"/>
                  </a:lnTo>
                  <a:lnTo>
                    <a:pt x="172510" y="135887"/>
                  </a:lnTo>
                  <a:lnTo>
                    <a:pt x="171980" y="135900"/>
                  </a:lnTo>
                  <a:lnTo>
                    <a:pt x="170930" y="135907"/>
                  </a:lnTo>
                  <a:lnTo>
                    <a:pt x="169863" y="135907"/>
                  </a:lnTo>
                  <a:lnTo>
                    <a:pt x="168796" y="135900"/>
                  </a:lnTo>
                  <a:lnTo>
                    <a:pt x="167729" y="135894"/>
                  </a:lnTo>
                  <a:lnTo>
                    <a:pt x="166046" y="135867"/>
                  </a:lnTo>
                  <a:lnTo>
                    <a:pt x="164355" y="135840"/>
                  </a:lnTo>
                  <a:lnTo>
                    <a:pt x="160989" y="135774"/>
                  </a:lnTo>
                  <a:lnTo>
                    <a:pt x="157623" y="135687"/>
                  </a:lnTo>
                  <a:lnTo>
                    <a:pt x="154249" y="135600"/>
                  </a:lnTo>
                  <a:lnTo>
                    <a:pt x="147517" y="135407"/>
                  </a:lnTo>
                  <a:lnTo>
                    <a:pt x="144143" y="135306"/>
                  </a:lnTo>
                  <a:lnTo>
                    <a:pt x="140777" y="135220"/>
                  </a:lnTo>
                  <a:lnTo>
                    <a:pt x="140295" y="134926"/>
                  </a:lnTo>
                  <a:lnTo>
                    <a:pt x="139797" y="134646"/>
                  </a:lnTo>
                  <a:lnTo>
                    <a:pt x="139299" y="134372"/>
                  </a:lnTo>
                  <a:lnTo>
                    <a:pt x="138793" y="134105"/>
                  </a:lnTo>
                  <a:lnTo>
                    <a:pt x="138280" y="133852"/>
                  </a:lnTo>
                  <a:lnTo>
                    <a:pt x="137758" y="133605"/>
                  </a:lnTo>
                  <a:lnTo>
                    <a:pt x="137229" y="133378"/>
                  </a:lnTo>
                  <a:lnTo>
                    <a:pt x="136692" y="133151"/>
                  </a:lnTo>
                  <a:lnTo>
                    <a:pt x="136146" y="132937"/>
                  </a:lnTo>
                  <a:lnTo>
                    <a:pt x="135593" y="132737"/>
                  </a:lnTo>
                  <a:lnTo>
                    <a:pt x="135032" y="132550"/>
                  </a:lnTo>
                  <a:lnTo>
                    <a:pt x="134463" y="132370"/>
                  </a:lnTo>
                  <a:lnTo>
                    <a:pt x="133886" y="132203"/>
                  </a:lnTo>
                  <a:lnTo>
                    <a:pt x="133294" y="132043"/>
                  </a:lnTo>
                  <a:lnTo>
                    <a:pt x="132701" y="131903"/>
                  </a:lnTo>
                  <a:lnTo>
                    <a:pt x="132101" y="131769"/>
                  </a:lnTo>
                  <a:lnTo>
                    <a:pt x="131492" y="131642"/>
                  </a:lnTo>
                  <a:lnTo>
                    <a:pt x="130876" y="131536"/>
                  </a:lnTo>
                  <a:lnTo>
                    <a:pt x="130244" y="131442"/>
                  </a:lnTo>
                  <a:lnTo>
                    <a:pt x="129612" y="131355"/>
                  </a:lnTo>
                  <a:lnTo>
                    <a:pt x="128972" y="131282"/>
                  </a:lnTo>
                  <a:lnTo>
                    <a:pt x="128316" y="131222"/>
                  </a:lnTo>
                  <a:lnTo>
                    <a:pt x="127652" y="131182"/>
                  </a:lnTo>
                  <a:lnTo>
                    <a:pt x="126988" y="131148"/>
                  </a:lnTo>
                  <a:lnTo>
                    <a:pt x="126309" y="131128"/>
                  </a:lnTo>
                  <a:lnTo>
                    <a:pt x="125621" y="131122"/>
                  </a:lnTo>
                  <a:lnTo>
                    <a:pt x="124926" y="131128"/>
                  </a:lnTo>
                  <a:lnTo>
                    <a:pt x="124215" y="131148"/>
                  </a:lnTo>
                  <a:lnTo>
                    <a:pt x="123504" y="131182"/>
                  </a:lnTo>
                  <a:lnTo>
                    <a:pt x="122777" y="131229"/>
                  </a:lnTo>
                  <a:lnTo>
                    <a:pt x="122050" y="131295"/>
                  </a:lnTo>
                  <a:lnTo>
                    <a:pt x="121307" y="131369"/>
                  </a:lnTo>
                  <a:lnTo>
                    <a:pt x="120785" y="131429"/>
                  </a:lnTo>
                  <a:lnTo>
                    <a:pt x="120272" y="131496"/>
                  </a:lnTo>
                  <a:lnTo>
                    <a:pt x="119766" y="131576"/>
                  </a:lnTo>
                  <a:lnTo>
                    <a:pt x="119268" y="131656"/>
                  </a:lnTo>
                  <a:lnTo>
                    <a:pt x="118763" y="131742"/>
                  </a:lnTo>
                  <a:lnTo>
                    <a:pt x="118273" y="131836"/>
                  </a:lnTo>
                  <a:lnTo>
                    <a:pt x="117783" y="131929"/>
                  </a:lnTo>
                  <a:lnTo>
                    <a:pt x="117293" y="132036"/>
                  </a:lnTo>
                  <a:lnTo>
                    <a:pt x="116811" y="132150"/>
                  </a:lnTo>
                  <a:lnTo>
                    <a:pt x="116337" y="132270"/>
                  </a:lnTo>
                  <a:lnTo>
                    <a:pt x="115863" y="132390"/>
                  </a:lnTo>
                  <a:lnTo>
                    <a:pt x="115389" y="132517"/>
                  </a:lnTo>
                  <a:lnTo>
                    <a:pt x="114930" y="132657"/>
                  </a:lnTo>
                  <a:lnTo>
                    <a:pt x="114464" y="132797"/>
                  </a:lnTo>
                  <a:lnTo>
                    <a:pt x="114006" y="132944"/>
                  </a:lnTo>
                  <a:lnTo>
                    <a:pt x="113555" y="133097"/>
                  </a:lnTo>
                  <a:lnTo>
                    <a:pt x="113105" y="133258"/>
                  </a:lnTo>
                  <a:lnTo>
                    <a:pt x="112663" y="133418"/>
                  </a:lnTo>
                  <a:lnTo>
                    <a:pt x="112220" y="133585"/>
                  </a:lnTo>
                  <a:lnTo>
                    <a:pt x="111785" y="133765"/>
                  </a:lnTo>
                  <a:lnTo>
                    <a:pt x="111351" y="133945"/>
                  </a:lnTo>
                  <a:lnTo>
                    <a:pt x="110924" y="134132"/>
                  </a:lnTo>
                  <a:lnTo>
                    <a:pt x="110497" y="134319"/>
                  </a:lnTo>
                  <a:lnTo>
                    <a:pt x="110079" y="134519"/>
                  </a:lnTo>
                  <a:lnTo>
                    <a:pt x="109660" y="134719"/>
                  </a:lnTo>
                  <a:lnTo>
                    <a:pt x="109249" y="134926"/>
                  </a:lnTo>
                  <a:lnTo>
                    <a:pt x="108838" y="135133"/>
                  </a:lnTo>
                  <a:lnTo>
                    <a:pt x="108435" y="135353"/>
                  </a:lnTo>
                  <a:lnTo>
                    <a:pt x="108032" y="135573"/>
                  </a:lnTo>
                  <a:lnTo>
                    <a:pt x="107637" y="135800"/>
                  </a:lnTo>
                  <a:lnTo>
                    <a:pt x="107242" y="136027"/>
                  </a:lnTo>
                  <a:lnTo>
                    <a:pt x="106855" y="136268"/>
                  </a:lnTo>
                  <a:lnTo>
                    <a:pt x="105290" y="136234"/>
                  </a:lnTo>
                  <a:lnTo>
                    <a:pt x="103734" y="136221"/>
                  </a:lnTo>
                  <a:lnTo>
                    <a:pt x="102169" y="136214"/>
                  </a:lnTo>
                  <a:lnTo>
                    <a:pt x="100612" y="136221"/>
                  </a:lnTo>
                  <a:lnTo>
                    <a:pt x="99048" y="136234"/>
                  </a:lnTo>
                  <a:lnTo>
                    <a:pt x="97483" y="136254"/>
                  </a:lnTo>
                  <a:lnTo>
                    <a:pt x="95927" y="136288"/>
                  </a:lnTo>
                  <a:lnTo>
                    <a:pt x="94362" y="136314"/>
                  </a:lnTo>
                  <a:lnTo>
                    <a:pt x="91241" y="136381"/>
                  </a:lnTo>
                  <a:lnTo>
                    <a:pt x="88112" y="136441"/>
                  </a:lnTo>
                  <a:lnTo>
                    <a:pt x="86555" y="136468"/>
                  </a:lnTo>
                  <a:lnTo>
                    <a:pt x="84991" y="136481"/>
                  </a:lnTo>
                  <a:lnTo>
                    <a:pt x="83434" y="136494"/>
                  </a:lnTo>
                  <a:lnTo>
                    <a:pt x="81870" y="136488"/>
                  </a:lnTo>
                  <a:lnTo>
                    <a:pt x="81103" y="136494"/>
                  </a:lnTo>
                  <a:lnTo>
                    <a:pt x="80329" y="136501"/>
                  </a:lnTo>
                  <a:lnTo>
                    <a:pt x="78741" y="136535"/>
                  </a:lnTo>
                  <a:lnTo>
                    <a:pt x="77121" y="136568"/>
                  </a:lnTo>
                  <a:lnTo>
                    <a:pt x="76307" y="136581"/>
                  </a:lnTo>
                  <a:lnTo>
                    <a:pt x="75493" y="136595"/>
                  </a:lnTo>
                  <a:lnTo>
                    <a:pt x="74679" y="136595"/>
                  </a:lnTo>
                  <a:lnTo>
                    <a:pt x="73865" y="136588"/>
                  </a:lnTo>
                  <a:lnTo>
                    <a:pt x="73059" y="136575"/>
                  </a:lnTo>
                  <a:lnTo>
                    <a:pt x="72253" y="136541"/>
                  </a:lnTo>
                  <a:lnTo>
                    <a:pt x="71858" y="136521"/>
                  </a:lnTo>
                  <a:lnTo>
                    <a:pt x="71463" y="136494"/>
                  </a:lnTo>
                  <a:lnTo>
                    <a:pt x="71068" y="136468"/>
                  </a:lnTo>
                  <a:lnTo>
                    <a:pt x="70681" y="136434"/>
                  </a:lnTo>
                  <a:lnTo>
                    <a:pt x="70294" y="136394"/>
                  </a:lnTo>
                  <a:lnTo>
                    <a:pt x="69907" y="136354"/>
                  </a:lnTo>
                  <a:lnTo>
                    <a:pt x="69527" y="136301"/>
                  </a:lnTo>
                  <a:lnTo>
                    <a:pt x="69148" y="136248"/>
                  </a:lnTo>
                  <a:lnTo>
                    <a:pt x="67923" y="136054"/>
                  </a:lnTo>
                  <a:lnTo>
                    <a:pt x="67354" y="135954"/>
                  </a:lnTo>
                  <a:lnTo>
                    <a:pt x="66809" y="135854"/>
                  </a:lnTo>
                  <a:lnTo>
                    <a:pt x="66288" y="135754"/>
                  </a:lnTo>
                  <a:lnTo>
                    <a:pt x="65790" y="135654"/>
                  </a:lnTo>
                  <a:lnTo>
                    <a:pt x="65316" y="135540"/>
                  </a:lnTo>
                  <a:lnTo>
                    <a:pt x="64873" y="135427"/>
                  </a:lnTo>
                  <a:lnTo>
                    <a:pt x="64446" y="135306"/>
                  </a:lnTo>
                  <a:lnTo>
                    <a:pt x="64043" y="135180"/>
                  </a:lnTo>
                  <a:lnTo>
                    <a:pt x="63656" y="135040"/>
                  </a:lnTo>
                  <a:lnTo>
                    <a:pt x="63475" y="134973"/>
                  </a:lnTo>
                  <a:lnTo>
                    <a:pt x="63301" y="134899"/>
                  </a:lnTo>
                  <a:lnTo>
                    <a:pt x="63127" y="134819"/>
                  </a:lnTo>
                  <a:lnTo>
                    <a:pt x="62953" y="134739"/>
                  </a:lnTo>
                  <a:lnTo>
                    <a:pt x="62795" y="134659"/>
                  </a:lnTo>
                  <a:lnTo>
                    <a:pt x="62637" y="134572"/>
                  </a:lnTo>
                  <a:lnTo>
                    <a:pt x="62479" y="134486"/>
                  </a:lnTo>
                  <a:lnTo>
                    <a:pt x="62329" y="134392"/>
                  </a:lnTo>
                  <a:lnTo>
                    <a:pt x="62187" y="134299"/>
                  </a:lnTo>
                  <a:lnTo>
                    <a:pt x="62044" y="134199"/>
                  </a:lnTo>
                  <a:lnTo>
                    <a:pt x="61910" y="134098"/>
                  </a:lnTo>
                  <a:lnTo>
                    <a:pt x="61776" y="133992"/>
                  </a:lnTo>
                  <a:lnTo>
                    <a:pt x="61649" y="133885"/>
                  </a:lnTo>
                  <a:lnTo>
                    <a:pt x="61531" y="133771"/>
                  </a:lnTo>
                  <a:lnTo>
                    <a:pt x="61412" y="133658"/>
                  </a:lnTo>
                  <a:lnTo>
                    <a:pt x="61294" y="133531"/>
                  </a:lnTo>
                  <a:lnTo>
                    <a:pt x="61183" y="133411"/>
                  </a:lnTo>
                  <a:lnTo>
                    <a:pt x="61072" y="133278"/>
                  </a:lnTo>
                  <a:lnTo>
                    <a:pt x="60970" y="133144"/>
                  </a:lnTo>
                  <a:lnTo>
                    <a:pt x="60875" y="133004"/>
                  </a:lnTo>
                  <a:lnTo>
                    <a:pt x="60780" y="132857"/>
                  </a:lnTo>
                  <a:lnTo>
                    <a:pt x="60685" y="132710"/>
                  </a:lnTo>
                  <a:lnTo>
                    <a:pt x="60598" y="132557"/>
                  </a:lnTo>
                  <a:lnTo>
                    <a:pt x="60511" y="132397"/>
                  </a:lnTo>
                  <a:lnTo>
                    <a:pt x="60425" y="132236"/>
                  </a:lnTo>
                  <a:lnTo>
                    <a:pt x="60346" y="132063"/>
                  </a:lnTo>
                  <a:lnTo>
                    <a:pt x="60274" y="131889"/>
                  </a:lnTo>
                  <a:lnTo>
                    <a:pt x="60203" y="131709"/>
                  </a:lnTo>
                  <a:lnTo>
                    <a:pt x="60132" y="131522"/>
                  </a:lnTo>
                  <a:lnTo>
                    <a:pt x="60061" y="131329"/>
                  </a:lnTo>
                  <a:lnTo>
                    <a:pt x="59935" y="130922"/>
                  </a:lnTo>
                  <a:lnTo>
                    <a:pt x="59824" y="130494"/>
                  </a:lnTo>
                  <a:lnTo>
                    <a:pt x="59713" y="130041"/>
                  </a:lnTo>
                  <a:lnTo>
                    <a:pt x="59619" y="129560"/>
                  </a:lnTo>
                  <a:lnTo>
                    <a:pt x="59532" y="129046"/>
                  </a:lnTo>
                  <a:lnTo>
                    <a:pt x="59453" y="128512"/>
                  </a:lnTo>
                  <a:lnTo>
                    <a:pt x="59295" y="127237"/>
                  </a:lnTo>
                  <a:lnTo>
                    <a:pt x="59144" y="125969"/>
                  </a:lnTo>
                  <a:lnTo>
                    <a:pt x="59010" y="124694"/>
                  </a:lnTo>
                  <a:lnTo>
                    <a:pt x="58899" y="123420"/>
                  </a:lnTo>
                  <a:lnTo>
                    <a:pt x="58797" y="122145"/>
                  </a:lnTo>
                  <a:lnTo>
                    <a:pt x="58710" y="120864"/>
                  </a:lnTo>
                  <a:lnTo>
                    <a:pt x="58639" y="119582"/>
                  </a:lnTo>
                  <a:lnTo>
                    <a:pt x="58583" y="118307"/>
                  </a:lnTo>
                  <a:lnTo>
                    <a:pt x="58536" y="117026"/>
                  </a:lnTo>
                  <a:lnTo>
                    <a:pt x="58504" y="115738"/>
                  </a:lnTo>
                  <a:lnTo>
                    <a:pt x="58481" y="114456"/>
                  </a:lnTo>
                  <a:lnTo>
                    <a:pt x="58465" y="113168"/>
                  </a:lnTo>
                  <a:lnTo>
                    <a:pt x="58457" y="111887"/>
                  </a:lnTo>
                  <a:lnTo>
                    <a:pt x="58465" y="110599"/>
                  </a:lnTo>
                  <a:lnTo>
                    <a:pt x="58473" y="109317"/>
                  </a:lnTo>
                  <a:lnTo>
                    <a:pt x="58497" y="108029"/>
                  </a:lnTo>
                  <a:lnTo>
                    <a:pt x="58520" y="106741"/>
                  </a:lnTo>
                  <a:lnTo>
                    <a:pt x="58552" y="105453"/>
                  </a:lnTo>
                  <a:lnTo>
                    <a:pt x="58631" y="102883"/>
                  </a:lnTo>
                  <a:lnTo>
                    <a:pt x="58726" y="100307"/>
                  </a:lnTo>
                  <a:lnTo>
                    <a:pt x="58828" y="97737"/>
                  </a:lnTo>
                  <a:lnTo>
                    <a:pt x="59042" y="92612"/>
                  </a:lnTo>
                  <a:lnTo>
                    <a:pt x="59137" y="90055"/>
                  </a:lnTo>
                  <a:lnTo>
                    <a:pt x="59216" y="87506"/>
                  </a:lnTo>
                  <a:lnTo>
                    <a:pt x="59350" y="82180"/>
                  </a:lnTo>
                  <a:lnTo>
                    <a:pt x="59500" y="76860"/>
                  </a:lnTo>
                  <a:lnTo>
                    <a:pt x="59650" y="71541"/>
                  </a:lnTo>
                  <a:lnTo>
                    <a:pt x="59784" y="66215"/>
                  </a:lnTo>
                  <a:lnTo>
                    <a:pt x="59792" y="65735"/>
                  </a:lnTo>
                  <a:lnTo>
                    <a:pt x="59792" y="65234"/>
                  </a:lnTo>
                  <a:lnTo>
                    <a:pt x="59784" y="64713"/>
                  </a:lnTo>
                  <a:lnTo>
                    <a:pt x="59769" y="64179"/>
                  </a:lnTo>
                  <a:lnTo>
                    <a:pt x="59737" y="63626"/>
                  </a:lnTo>
                  <a:lnTo>
                    <a:pt x="59713" y="63058"/>
                  </a:lnTo>
                  <a:lnTo>
                    <a:pt x="59634" y="61884"/>
                  </a:lnTo>
                  <a:lnTo>
                    <a:pt x="59540" y="60662"/>
                  </a:lnTo>
                  <a:lnTo>
                    <a:pt x="59445" y="59407"/>
                  </a:lnTo>
                  <a:lnTo>
                    <a:pt x="59350" y="58126"/>
                  </a:lnTo>
                  <a:lnTo>
                    <a:pt x="59263" y="56831"/>
                  </a:lnTo>
                  <a:lnTo>
                    <a:pt x="59184" y="55523"/>
                  </a:lnTo>
                  <a:lnTo>
                    <a:pt x="59152" y="54876"/>
                  </a:lnTo>
                  <a:lnTo>
                    <a:pt x="59129" y="54222"/>
                  </a:lnTo>
                  <a:lnTo>
                    <a:pt x="59113" y="53581"/>
                  </a:lnTo>
                  <a:lnTo>
                    <a:pt x="59097" y="52933"/>
                  </a:lnTo>
                  <a:lnTo>
                    <a:pt x="59097" y="52299"/>
                  </a:lnTo>
                  <a:lnTo>
                    <a:pt x="59105" y="51672"/>
                  </a:lnTo>
                  <a:lnTo>
                    <a:pt x="59129" y="51051"/>
                  </a:lnTo>
                  <a:lnTo>
                    <a:pt x="59152" y="50437"/>
                  </a:lnTo>
                  <a:lnTo>
                    <a:pt x="59192" y="49837"/>
                  </a:lnTo>
                  <a:lnTo>
                    <a:pt x="59247" y="49249"/>
                  </a:lnTo>
                  <a:lnTo>
                    <a:pt x="59318" y="48675"/>
                  </a:lnTo>
                  <a:lnTo>
                    <a:pt x="59397" y="48115"/>
                  </a:lnTo>
                  <a:lnTo>
                    <a:pt x="59500" y="47567"/>
                  </a:lnTo>
                  <a:lnTo>
                    <a:pt x="59555" y="47300"/>
                  </a:lnTo>
                  <a:lnTo>
                    <a:pt x="59611" y="47040"/>
                  </a:lnTo>
                  <a:lnTo>
                    <a:pt x="59713" y="47013"/>
                  </a:lnTo>
                  <a:lnTo>
                    <a:pt x="59808" y="46987"/>
                  </a:lnTo>
                  <a:lnTo>
                    <a:pt x="59903" y="46953"/>
                  </a:lnTo>
                  <a:lnTo>
                    <a:pt x="59982" y="46920"/>
                  </a:lnTo>
                  <a:lnTo>
                    <a:pt x="60069" y="46873"/>
                  </a:lnTo>
                  <a:lnTo>
                    <a:pt x="60140" y="46827"/>
                  </a:lnTo>
                  <a:lnTo>
                    <a:pt x="60211" y="46780"/>
                  </a:lnTo>
                  <a:lnTo>
                    <a:pt x="60282" y="46726"/>
                  </a:lnTo>
                  <a:lnTo>
                    <a:pt x="60338" y="46666"/>
                  </a:lnTo>
                  <a:lnTo>
                    <a:pt x="60393" y="46606"/>
                  </a:lnTo>
                  <a:lnTo>
                    <a:pt x="60448" y="46540"/>
                  </a:lnTo>
                  <a:lnTo>
                    <a:pt x="60488" y="46473"/>
                  </a:lnTo>
                  <a:lnTo>
                    <a:pt x="60527" y="46406"/>
                  </a:lnTo>
                  <a:lnTo>
                    <a:pt x="60567" y="46333"/>
                  </a:lnTo>
                  <a:lnTo>
                    <a:pt x="60598" y="46259"/>
                  </a:lnTo>
                  <a:lnTo>
                    <a:pt x="60622" y="46179"/>
                  </a:lnTo>
                  <a:lnTo>
                    <a:pt x="60638" y="46106"/>
                  </a:lnTo>
                  <a:lnTo>
                    <a:pt x="60654" y="46026"/>
                  </a:lnTo>
                  <a:lnTo>
                    <a:pt x="60662" y="45946"/>
                  </a:lnTo>
                  <a:lnTo>
                    <a:pt x="60669" y="45865"/>
                  </a:lnTo>
                  <a:lnTo>
                    <a:pt x="60669" y="45785"/>
                  </a:lnTo>
                  <a:lnTo>
                    <a:pt x="60662" y="45705"/>
                  </a:lnTo>
                  <a:lnTo>
                    <a:pt x="60654" y="45625"/>
                  </a:lnTo>
                  <a:lnTo>
                    <a:pt x="60638" y="45545"/>
                  </a:lnTo>
                  <a:lnTo>
                    <a:pt x="60614" y="45465"/>
                  </a:lnTo>
                  <a:lnTo>
                    <a:pt x="60590" y="45385"/>
                  </a:lnTo>
                  <a:lnTo>
                    <a:pt x="60559" y="45305"/>
                  </a:lnTo>
                  <a:lnTo>
                    <a:pt x="60519" y="45231"/>
                  </a:lnTo>
                  <a:lnTo>
                    <a:pt x="60480" y="45158"/>
                  </a:lnTo>
                  <a:lnTo>
                    <a:pt x="60432" y="45085"/>
                  </a:lnTo>
                  <a:lnTo>
                    <a:pt x="60377" y="45011"/>
                  </a:lnTo>
                  <a:lnTo>
                    <a:pt x="60322" y="44944"/>
                  </a:lnTo>
                  <a:lnTo>
                    <a:pt x="60330" y="44931"/>
                  </a:lnTo>
                  <a:lnTo>
                    <a:pt x="60338" y="44924"/>
                  </a:lnTo>
                  <a:lnTo>
                    <a:pt x="60346" y="44904"/>
                  </a:lnTo>
                  <a:lnTo>
                    <a:pt x="60440" y="44711"/>
                  </a:lnTo>
                  <a:lnTo>
                    <a:pt x="60543" y="44517"/>
                  </a:lnTo>
                  <a:lnTo>
                    <a:pt x="60646" y="44330"/>
                  </a:lnTo>
                  <a:lnTo>
                    <a:pt x="60756" y="44144"/>
                  </a:lnTo>
                  <a:lnTo>
                    <a:pt x="60875" y="43963"/>
                  </a:lnTo>
                  <a:lnTo>
                    <a:pt x="60993" y="43783"/>
                  </a:lnTo>
                  <a:lnTo>
                    <a:pt x="61120" y="43610"/>
                  </a:lnTo>
                  <a:lnTo>
                    <a:pt x="61246" y="43436"/>
                  </a:lnTo>
                  <a:lnTo>
                    <a:pt x="61373" y="43269"/>
                  </a:lnTo>
                  <a:lnTo>
                    <a:pt x="61507" y="43109"/>
                  </a:lnTo>
                  <a:lnTo>
                    <a:pt x="61649" y="42949"/>
                  </a:lnTo>
                  <a:lnTo>
                    <a:pt x="61792" y="42789"/>
                  </a:lnTo>
                  <a:lnTo>
                    <a:pt x="61942" y="42635"/>
                  </a:lnTo>
                  <a:lnTo>
                    <a:pt x="62092" y="42488"/>
                  </a:lnTo>
                  <a:lnTo>
                    <a:pt x="62242" y="42341"/>
                  </a:lnTo>
                  <a:lnTo>
                    <a:pt x="62400" y="42201"/>
                  </a:lnTo>
                  <a:lnTo>
                    <a:pt x="62558" y="42061"/>
                  </a:lnTo>
                  <a:lnTo>
                    <a:pt x="62724" y="41921"/>
                  </a:lnTo>
                  <a:lnTo>
                    <a:pt x="62890" y="41788"/>
                  </a:lnTo>
                  <a:lnTo>
                    <a:pt x="63064" y="41661"/>
                  </a:lnTo>
                  <a:lnTo>
                    <a:pt x="63238" y="41534"/>
                  </a:lnTo>
                  <a:lnTo>
                    <a:pt x="63411" y="41407"/>
                  </a:lnTo>
                  <a:lnTo>
                    <a:pt x="63593" y="41287"/>
                  </a:lnTo>
                  <a:lnTo>
                    <a:pt x="63783" y="41174"/>
                  </a:lnTo>
                  <a:lnTo>
                    <a:pt x="64154" y="40947"/>
                  </a:lnTo>
                  <a:lnTo>
                    <a:pt x="64541" y="40733"/>
                  </a:lnTo>
                  <a:lnTo>
                    <a:pt x="64944" y="40526"/>
                  </a:lnTo>
                  <a:lnTo>
                    <a:pt x="65355" y="40339"/>
                  </a:lnTo>
                  <a:lnTo>
                    <a:pt x="65774" y="40159"/>
                  </a:lnTo>
                  <a:lnTo>
                    <a:pt x="66209" y="39985"/>
                  </a:lnTo>
                  <a:lnTo>
                    <a:pt x="66643" y="39825"/>
                  </a:lnTo>
                  <a:lnTo>
                    <a:pt x="67094" y="39678"/>
                  </a:lnTo>
                  <a:lnTo>
                    <a:pt x="67552" y="39538"/>
                  </a:lnTo>
                  <a:lnTo>
                    <a:pt x="68018" y="39405"/>
                  </a:lnTo>
                  <a:lnTo>
                    <a:pt x="68492" y="39285"/>
                  </a:lnTo>
                  <a:lnTo>
                    <a:pt x="68974" y="39171"/>
                  </a:lnTo>
                  <a:lnTo>
                    <a:pt x="69464" y="39064"/>
                  </a:lnTo>
                  <a:lnTo>
                    <a:pt x="69954" y="38964"/>
                  </a:lnTo>
                  <a:lnTo>
                    <a:pt x="70460" y="38878"/>
                  </a:lnTo>
                  <a:lnTo>
                    <a:pt x="70965" y="38797"/>
                  </a:lnTo>
                  <a:lnTo>
                    <a:pt x="71471" y="38724"/>
                  </a:lnTo>
                  <a:lnTo>
                    <a:pt x="71993" y="38657"/>
                  </a:lnTo>
                  <a:lnTo>
                    <a:pt x="72514" y="38597"/>
                  </a:lnTo>
                  <a:lnTo>
                    <a:pt x="73036" y="38544"/>
                  </a:lnTo>
                  <a:lnTo>
                    <a:pt x="73565" y="38490"/>
                  </a:lnTo>
                  <a:lnTo>
                    <a:pt x="74094" y="38450"/>
                  </a:lnTo>
                  <a:lnTo>
                    <a:pt x="74624" y="38417"/>
                  </a:lnTo>
                  <a:lnTo>
                    <a:pt x="75161" y="38384"/>
                  </a:lnTo>
                  <a:lnTo>
                    <a:pt x="75698" y="38357"/>
                  </a:lnTo>
                  <a:lnTo>
                    <a:pt x="76236" y="38330"/>
                  </a:lnTo>
                  <a:lnTo>
                    <a:pt x="76773" y="38317"/>
                  </a:lnTo>
                  <a:lnTo>
                    <a:pt x="77310" y="38304"/>
                  </a:lnTo>
                  <a:lnTo>
                    <a:pt x="78385" y="38284"/>
                  </a:lnTo>
                  <a:lnTo>
                    <a:pt x="79452" y="38277"/>
                  </a:lnTo>
                  <a:lnTo>
                    <a:pt x="80519" y="38284"/>
                  </a:lnTo>
                  <a:lnTo>
                    <a:pt x="81569" y="38297"/>
                  </a:lnTo>
                  <a:lnTo>
                    <a:pt x="83616" y="38337"/>
                  </a:lnTo>
                  <a:lnTo>
                    <a:pt x="85583" y="38377"/>
                  </a:lnTo>
                  <a:lnTo>
                    <a:pt x="86524" y="38390"/>
                  </a:lnTo>
                  <a:lnTo>
                    <a:pt x="87432" y="38397"/>
                  </a:lnTo>
                  <a:lnTo>
                    <a:pt x="88302" y="38397"/>
                  </a:lnTo>
                  <a:lnTo>
                    <a:pt x="89131" y="38384"/>
                  </a:lnTo>
                  <a:lnTo>
                    <a:pt x="92640" y="38304"/>
                  </a:lnTo>
                  <a:lnTo>
                    <a:pt x="96156" y="38230"/>
                  </a:lnTo>
                  <a:lnTo>
                    <a:pt x="99672" y="38163"/>
                  </a:lnTo>
                  <a:lnTo>
                    <a:pt x="103181" y="38110"/>
                  </a:lnTo>
                  <a:lnTo>
                    <a:pt x="106697" y="38063"/>
                  </a:lnTo>
                  <a:lnTo>
                    <a:pt x="110221" y="38023"/>
                  </a:lnTo>
                  <a:lnTo>
                    <a:pt x="113737" y="37990"/>
                  </a:lnTo>
                  <a:lnTo>
                    <a:pt x="117253" y="37970"/>
                  </a:lnTo>
                  <a:lnTo>
                    <a:pt x="120501" y="37957"/>
                  </a:lnTo>
                  <a:close/>
                  <a:moveTo>
                    <a:pt x="21880" y="130167"/>
                  </a:moveTo>
                  <a:lnTo>
                    <a:pt x="22449" y="130187"/>
                  </a:lnTo>
                  <a:lnTo>
                    <a:pt x="23010" y="130214"/>
                  </a:lnTo>
                  <a:lnTo>
                    <a:pt x="23579" y="130247"/>
                  </a:lnTo>
                  <a:lnTo>
                    <a:pt x="24140" y="130301"/>
                  </a:lnTo>
                  <a:lnTo>
                    <a:pt x="24693" y="130354"/>
                  </a:lnTo>
                  <a:lnTo>
                    <a:pt x="25254" y="130428"/>
                  </a:lnTo>
                  <a:lnTo>
                    <a:pt x="25807" y="130508"/>
                  </a:lnTo>
                  <a:lnTo>
                    <a:pt x="26360" y="130601"/>
                  </a:lnTo>
                  <a:lnTo>
                    <a:pt x="26906" y="130701"/>
                  </a:lnTo>
                  <a:lnTo>
                    <a:pt x="27443" y="130815"/>
                  </a:lnTo>
                  <a:lnTo>
                    <a:pt x="27980" y="130935"/>
                  </a:lnTo>
                  <a:lnTo>
                    <a:pt x="28518" y="131068"/>
                  </a:lnTo>
                  <a:lnTo>
                    <a:pt x="29047" y="131215"/>
                  </a:lnTo>
                  <a:lnTo>
                    <a:pt x="29568" y="131369"/>
                  </a:lnTo>
                  <a:lnTo>
                    <a:pt x="30082" y="131536"/>
                  </a:lnTo>
                  <a:lnTo>
                    <a:pt x="30596" y="131709"/>
                  </a:lnTo>
                  <a:lnTo>
                    <a:pt x="31101" y="131896"/>
                  </a:lnTo>
                  <a:lnTo>
                    <a:pt x="31599" y="132096"/>
                  </a:lnTo>
                  <a:lnTo>
                    <a:pt x="32089" y="132303"/>
                  </a:lnTo>
                  <a:lnTo>
                    <a:pt x="32579" y="132517"/>
                  </a:lnTo>
                  <a:lnTo>
                    <a:pt x="33053" y="132744"/>
                  </a:lnTo>
                  <a:lnTo>
                    <a:pt x="33519" y="132984"/>
                  </a:lnTo>
                  <a:lnTo>
                    <a:pt x="33985" y="133231"/>
                  </a:lnTo>
                  <a:lnTo>
                    <a:pt x="34436" y="133484"/>
                  </a:lnTo>
                  <a:lnTo>
                    <a:pt x="34878" y="133751"/>
                  </a:lnTo>
                  <a:lnTo>
                    <a:pt x="35313" y="134032"/>
                  </a:lnTo>
                  <a:lnTo>
                    <a:pt x="35740" y="134319"/>
                  </a:lnTo>
                  <a:lnTo>
                    <a:pt x="36151" y="134619"/>
                  </a:lnTo>
                  <a:lnTo>
                    <a:pt x="36561" y="134926"/>
                  </a:lnTo>
                  <a:lnTo>
                    <a:pt x="36957" y="135240"/>
                  </a:lnTo>
                  <a:lnTo>
                    <a:pt x="37336" y="135567"/>
                  </a:lnTo>
                  <a:lnTo>
                    <a:pt x="37715" y="135907"/>
                  </a:lnTo>
                  <a:lnTo>
                    <a:pt x="38071" y="136254"/>
                  </a:lnTo>
                  <a:lnTo>
                    <a:pt x="38426" y="136608"/>
                  </a:lnTo>
                  <a:lnTo>
                    <a:pt x="38766" y="136975"/>
                  </a:lnTo>
                  <a:lnTo>
                    <a:pt x="39090" y="137355"/>
                  </a:lnTo>
                  <a:lnTo>
                    <a:pt x="39406" y="137736"/>
                  </a:lnTo>
                  <a:lnTo>
                    <a:pt x="39706" y="138136"/>
                  </a:lnTo>
                  <a:lnTo>
                    <a:pt x="39991" y="138537"/>
                  </a:lnTo>
                  <a:lnTo>
                    <a:pt x="40267" y="138951"/>
                  </a:lnTo>
                  <a:lnTo>
                    <a:pt x="40528" y="139378"/>
                  </a:lnTo>
                  <a:lnTo>
                    <a:pt x="40773" y="139812"/>
                  </a:lnTo>
                  <a:lnTo>
                    <a:pt x="41002" y="140252"/>
                  </a:lnTo>
                  <a:lnTo>
                    <a:pt x="41216" y="140706"/>
                  </a:lnTo>
                  <a:lnTo>
                    <a:pt x="41421" y="141166"/>
                  </a:lnTo>
                  <a:lnTo>
                    <a:pt x="41603" y="141634"/>
                  </a:lnTo>
                  <a:lnTo>
                    <a:pt x="41777" y="142114"/>
                  </a:lnTo>
                  <a:lnTo>
                    <a:pt x="41935" y="142601"/>
                  </a:lnTo>
                  <a:lnTo>
                    <a:pt x="41698" y="142668"/>
                  </a:lnTo>
                  <a:lnTo>
                    <a:pt x="41460" y="142742"/>
                  </a:lnTo>
                  <a:lnTo>
                    <a:pt x="41223" y="142822"/>
                  </a:lnTo>
                  <a:lnTo>
                    <a:pt x="40986" y="142902"/>
                  </a:lnTo>
                  <a:lnTo>
                    <a:pt x="40749" y="142995"/>
                  </a:lnTo>
                  <a:lnTo>
                    <a:pt x="40520" y="143095"/>
                  </a:lnTo>
                  <a:lnTo>
                    <a:pt x="40062" y="143296"/>
                  </a:lnTo>
                  <a:lnTo>
                    <a:pt x="39611" y="143509"/>
                  </a:lnTo>
                  <a:lnTo>
                    <a:pt x="39177" y="143723"/>
                  </a:lnTo>
                  <a:lnTo>
                    <a:pt x="38766" y="143923"/>
                  </a:lnTo>
                  <a:lnTo>
                    <a:pt x="38371" y="144116"/>
                  </a:lnTo>
                  <a:lnTo>
                    <a:pt x="37968" y="144310"/>
                  </a:lnTo>
                  <a:lnTo>
                    <a:pt x="37565" y="144504"/>
                  </a:lnTo>
                  <a:lnTo>
                    <a:pt x="37170" y="144697"/>
                  </a:lnTo>
                  <a:lnTo>
                    <a:pt x="36783" y="144904"/>
                  </a:lnTo>
                  <a:lnTo>
                    <a:pt x="36396" y="145104"/>
                  </a:lnTo>
                  <a:lnTo>
                    <a:pt x="36016" y="145318"/>
                  </a:lnTo>
                  <a:lnTo>
                    <a:pt x="35250" y="145745"/>
                  </a:lnTo>
                  <a:lnTo>
                    <a:pt x="35139" y="145518"/>
                  </a:lnTo>
                  <a:lnTo>
                    <a:pt x="35021" y="145291"/>
                  </a:lnTo>
                  <a:lnTo>
                    <a:pt x="34894" y="145064"/>
                  </a:lnTo>
                  <a:lnTo>
                    <a:pt x="34760" y="144837"/>
                  </a:lnTo>
                  <a:lnTo>
                    <a:pt x="34626" y="144610"/>
                  </a:lnTo>
                  <a:lnTo>
                    <a:pt x="34483" y="144383"/>
                  </a:lnTo>
                  <a:lnTo>
                    <a:pt x="34333" y="144163"/>
                  </a:lnTo>
                  <a:lnTo>
                    <a:pt x="34175" y="143936"/>
                  </a:lnTo>
                  <a:lnTo>
                    <a:pt x="34009" y="143716"/>
                  </a:lnTo>
                  <a:lnTo>
                    <a:pt x="33843" y="143489"/>
                  </a:lnTo>
                  <a:lnTo>
                    <a:pt x="33669" y="143269"/>
                  </a:lnTo>
                  <a:lnTo>
                    <a:pt x="33488" y="143055"/>
                  </a:lnTo>
                  <a:lnTo>
                    <a:pt x="33306" y="142835"/>
                  </a:lnTo>
                  <a:lnTo>
                    <a:pt x="33116" y="142621"/>
                  </a:lnTo>
                  <a:lnTo>
                    <a:pt x="32919" y="142408"/>
                  </a:lnTo>
                  <a:lnTo>
                    <a:pt x="32721" y="142194"/>
                  </a:lnTo>
                  <a:lnTo>
                    <a:pt x="32508" y="141987"/>
                  </a:lnTo>
                  <a:lnTo>
                    <a:pt x="32302" y="141780"/>
                  </a:lnTo>
                  <a:lnTo>
                    <a:pt x="32089" y="141580"/>
                  </a:lnTo>
                  <a:lnTo>
                    <a:pt x="31868" y="141380"/>
                  </a:lnTo>
                  <a:lnTo>
                    <a:pt x="31639" y="141180"/>
                  </a:lnTo>
                  <a:lnTo>
                    <a:pt x="31410" y="140986"/>
                  </a:lnTo>
                  <a:lnTo>
                    <a:pt x="31180" y="140799"/>
                  </a:lnTo>
                  <a:lnTo>
                    <a:pt x="30943" y="140612"/>
                  </a:lnTo>
                  <a:lnTo>
                    <a:pt x="30698" y="140426"/>
                  </a:lnTo>
                  <a:lnTo>
                    <a:pt x="30453" y="140245"/>
                  </a:lnTo>
                  <a:lnTo>
                    <a:pt x="30208" y="140072"/>
                  </a:lnTo>
                  <a:lnTo>
                    <a:pt x="29956" y="139905"/>
                  </a:lnTo>
                  <a:lnTo>
                    <a:pt x="29695" y="139738"/>
                  </a:lnTo>
                  <a:lnTo>
                    <a:pt x="29434" y="139578"/>
                  </a:lnTo>
                  <a:lnTo>
                    <a:pt x="29173" y="139418"/>
                  </a:lnTo>
                  <a:lnTo>
                    <a:pt x="28913" y="139271"/>
                  </a:lnTo>
                  <a:lnTo>
                    <a:pt x="28636" y="139124"/>
                  </a:lnTo>
                  <a:lnTo>
                    <a:pt x="28367" y="138984"/>
                  </a:lnTo>
                  <a:lnTo>
                    <a:pt x="28091" y="138844"/>
                  </a:lnTo>
                  <a:lnTo>
                    <a:pt x="27814" y="138717"/>
                  </a:lnTo>
                  <a:lnTo>
                    <a:pt x="27538" y="138597"/>
                  </a:lnTo>
                  <a:lnTo>
                    <a:pt x="27253" y="138477"/>
                  </a:lnTo>
                  <a:lnTo>
                    <a:pt x="26969" y="138363"/>
                  </a:lnTo>
                  <a:lnTo>
                    <a:pt x="26684" y="138263"/>
                  </a:lnTo>
                  <a:lnTo>
                    <a:pt x="26392" y="138163"/>
                  </a:lnTo>
                  <a:lnTo>
                    <a:pt x="26100" y="138070"/>
                  </a:lnTo>
                  <a:lnTo>
                    <a:pt x="25807" y="137990"/>
                  </a:lnTo>
                  <a:lnTo>
                    <a:pt x="25515" y="137909"/>
                  </a:lnTo>
                  <a:lnTo>
                    <a:pt x="25215" y="137843"/>
                  </a:lnTo>
                  <a:lnTo>
                    <a:pt x="24922" y="137776"/>
                  </a:lnTo>
                  <a:lnTo>
                    <a:pt x="24622" y="137723"/>
                  </a:lnTo>
                  <a:lnTo>
                    <a:pt x="24322" y="137676"/>
                  </a:lnTo>
                  <a:lnTo>
                    <a:pt x="24021" y="137636"/>
                  </a:lnTo>
                  <a:lnTo>
                    <a:pt x="23713" y="137609"/>
                  </a:lnTo>
                  <a:lnTo>
                    <a:pt x="23413" y="137582"/>
                  </a:lnTo>
                  <a:lnTo>
                    <a:pt x="23113" y="137569"/>
                  </a:lnTo>
                  <a:lnTo>
                    <a:pt x="22805" y="137562"/>
                  </a:lnTo>
                  <a:lnTo>
                    <a:pt x="22496" y="137569"/>
                  </a:lnTo>
                  <a:lnTo>
                    <a:pt x="22196" y="137582"/>
                  </a:lnTo>
                  <a:lnTo>
                    <a:pt x="21888" y="137602"/>
                  </a:lnTo>
                  <a:lnTo>
                    <a:pt x="21580" y="137636"/>
                  </a:lnTo>
                  <a:lnTo>
                    <a:pt x="21280" y="137676"/>
                  </a:lnTo>
                  <a:lnTo>
                    <a:pt x="20971" y="137729"/>
                  </a:lnTo>
                  <a:lnTo>
                    <a:pt x="20663" y="137789"/>
                  </a:lnTo>
                  <a:lnTo>
                    <a:pt x="20363" y="137863"/>
                  </a:lnTo>
                  <a:lnTo>
                    <a:pt x="20055" y="137943"/>
                  </a:lnTo>
                  <a:lnTo>
                    <a:pt x="19755" y="138036"/>
                  </a:lnTo>
                  <a:lnTo>
                    <a:pt x="19446" y="138136"/>
                  </a:lnTo>
                  <a:lnTo>
                    <a:pt x="19154" y="138250"/>
                  </a:lnTo>
                  <a:lnTo>
                    <a:pt x="18877" y="138370"/>
                  </a:lnTo>
                  <a:lnTo>
                    <a:pt x="18617" y="138497"/>
                  </a:lnTo>
                  <a:lnTo>
                    <a:pt x="18364" y="138630"/>
                  </a:lnTo>
                  <a:lnTo>
                    <a:pt x="18127" y="138777"/>
                  </a:lnTo>
                  <a:lnTo>
                    <a:pt x="17906" y="138931"/>
                  </a:lnTo>
                  <a:lnTo>
                    <a:pt x="17692" y="139091"/>
                  </a:lnTo>
                  <a:lnTo>
                    <a:pt x="17495" y="139258"/>
                  </a:lnTo>
                  <a:lnTo>
                    <a:pt x="17313" y="139431"/>
                  </a:lnTo>
                  <a:lnTo>
                    <a:pt x="17139" y="139611"/>
                  </a:lnTo>
                  <a:lnTo>
                    <a:pt x="16981" y="139798"/>
                  </a:lnTo>
                  <a:lnTo>
                    <a:pt x="16831" y="139992"/>
                  </a:lnTo>
                  <a:lnTo>
                    <a:pt x="16697" y="140192"/>
                  </a:lnTo>
                  <a:lnTo>
                    <a:pt x="16578" y="140399"/>
                  </a:lnTo>
                  <a:lnTo>
                    <a:pt x="16460" y="140612"/>
                  </a:lnTo>
                  <a:lnTo>
                    <a:pt x="16365" y="140826"/>
                  </a:lnTo>
                  <a:lnTo>
                    <a:pt x="16270" y="141053"/>
                  </a:lnTo>
                  <a:lnTo>
                    <a:pt x="16191" y="141280"/>
                  </a:lnTo>
                  <a:lnTo>
                    <a:pt x="16120" y="141507"/>
                  </a:lnTo>
                  <a:lnTo>
                    <a:pt x="16064" y="141740"/>
                  </a:lnTo>
                  <a:lnTo>
                    <a:pt x="16009" y="141981"/>
                  </a:lnTo>
                  <a:lnTo>
                    <a:pt x="15978" y="142228"/>
                  </a:lnTo>
                  <a:lnTo>
                    <a:pt x="15946" y="142475"/>
                  </a:lnTo>
                  <a:lnTo>
                    <a:pt x="15922" y="142722"/>
                  </a:lnTo>
                  <a:lnTo>
                    <a:pt x="15914" y="142975"/>
                  </a:lnTo>
                  <a:lnTo>
                    <a:pt x="15906" y="143229"/>
                  </a:lnTo>
                  <a:lnTo>
                    <a:pt x="15914" y="143489"/>
                  </a:lnTo>
                  <a:lnTo>
                    <a:pt x="15930" y="143749"/>
                  </a:lnTo>
                  <a:lnTo>
                    <a:pt x="15954" y="144010"/>
                  </a:lnTo>
                  <a:lnTo>
                    <a:pt x="15985" y="144277"/>
                  </a:lnTo>
                  <a:lnTo>
                    <a:pt x="16025" y="144544"/>
                  </a:lnTo>
                  <a:lnTo>
                    <a:pt x="16072" y="144811"/>
                  </a:lnTo>
                  <a:lnTo>
                    <a:pt x="16120" y="145078"/>
                  </a:lnTo>
                  <a:lnTo>
                    <a:pt x="16183" y="145344"/>
                  </a:lnTo>
                  <a:lnTo>
                    <a:pt x="16254" y="145611"/>
                  </a:lnTo>
                  <a:lnTo>
                    <a:pt x="16325" y="145885"/>
                  </a:lnTo>
                  <a:lnTo>
                    <a:pt x="16404" y="146152"/>
                  </a:lnTo>
                  <a:lnTo>
                    <a:pt x="16491" y="146426"/>
                  </a:lnTo>
                  <a:lnTo>
                    <a:pt x="16586" y="146693"/>
                  </a:lnTo>
                  <a:lnTo>
                    <a:pt x="16681" y="146960"/>
                  </a:lnTo>
                  <a:lnTo>
                    <a:pt x="16784" y="147227"/>
                  </a:lnTo>
                  <a:lnTo>
                    <a:pt x="16894" y="147494"/>
                  </a:lnTo>
                  <a:lnTo>
                    <a:pt x="17005" y="147761"/>
                  </a:lnTo>
                  <a:lnTo>
                    <a:pt x="17123" y="148021"/>
                  </a:lnTo>
                  <a:lnTo>
                    <a:pt x="17250" y="148281"/>
                  </a:lnTo>
                  <a:lnTo>
                    <a:pt x="17376" y="148541"/>
                  </a:lnTo>
                  <a:lnTo>
                    <a:pt x="17510" y="148802"/>
                  </a:lnTo>
                  <a:lnTo>
                    <a:pt x="17645" y="149055"/>
                  </a:lnTo>
                  <a:lnTo>
                    <a:pt x="17787" y="149302"/>
                  </a:lnTo>
                  <a:lnTo>
                    <a:pt x="17929" y="149549"/>
                  </a:lnTo>
                  <a:lnTo>
                    <a:pt x="18222" y="150036"/>
                  </a:lnTo>
                  <a:lnTo>
                    <a:pt x="18530" y="150504"/>
                  </a:lnTo>
                  <a:lnTo>
                    <a:pt x="18838" y="150958"/>
                  </a:lnTo>
                  <a:lnTo>
                    <a:pt x="19162" y="151391"/>
                  </a:lnTo>
                  <a:lnTo>
                    <a:pt x="19328" y="151598"/>
                  </a:lnTo>
                  <a:lnTo>
                    <a:pt x="19494" y="151798"/>
                  </a:lnTo>
                  <a:lnTo>
                    <a:pt x="19660" y="151999"/>
                  </a:lnTo>
                  <a:lnTo>
                    <a:pt x="19826" y="152186"/>
                  </a:lnTo>
                  <a:lnTo>
                    <a:pt x="19992" y="152366"/>
                  </a:lnTo>
                  <a:lnTo>
                    <a:pt x="20158" y="152546"/>
                  </a:lnTo>
                  <a:lnTo>
                    <a:pt x="19312" y="153013"/>
                  </a:lnTo>
                  <a:lnTo>
                    <a:pt x="18467" y="153480"/>
                  </a:lnTo>
                  <a:lnTo>
                    <a:pt x="17613" y="153934"/>
                  </a:lnTo>
                  <a:lnTo>
                    <a:pt x="16760" y="154381"/>
                  </a:lnTo>
                  <a:lnTo>
                    <a:pt x="15899" y="154822"/>
                  </a:lnTo>
                  <a:lnTo>
                    <a:pt x="15464" y="155035"/>
                  </a:lnTo>
                  <a:lnTo>
                    <a:pt x="15021" y="155242"/>
                  </a:lnTo>
                  <a:lnTo>
                    <a:pt x="14579" y="155449"/>
                  </a:lnTo>
                  <a:lnTo>
                    <a:pt x="14136" y="155649"/>
                  </a:lnTo>
                  <a:lnTo>
                    <a:pt x="13686" y="155850"/>
                  </a:lnTo>
                  <a:lnTo>
                    <a:pt x="13228" y="156043"/>
                  </a:lnTo>
                  <a:lnTo>
                    <a:pt x="12983" y="156137"/>
                  </a:lnTo>
                  <a:lnTo>
                    <a:pt x="12722" y="156237"/>
                  </a:lnTo>
                  <a:lnTo>
                    <a:pt x="12145" y="156424"/>
                  </a:lnTo>
                  <a:lnTo>
                    <a:pt x="11545" y="156624"/>
                  </a:lnTo>
                  <a:lnTo>
                    <a:pt x="11244" y="156731"/>
                  </a:lnTo>
                  <a:lnTo>
                    <a:pt x="10944" y="156844"/>
                  </a:lnTo>
                  <a:lnTo>
                    <a:pt x="10652" y="156964"/>
                  </a:lnTo>
                  <a:lnTo>
                    <a:pt x="10375" y="157091"/>
                  </a:lnTo>
                  <a:lnTo>
                    <a:pt x="10107" y="157231"/>
                  </a:lnTo>
                  <a:lnTo>
                    <a:pt x="9972" y="157298"/>
                  </a:lnTo>
                  <a:lnTo>
                    <a:pt x="9854" y="157378"/>
                  </a:lnTo>
                  <a:lnTo>
                    <a:pt x="9735" y="157452"/>
                  </a:lnTo>
                  <a:lnTo>
                    <a:pt x="9625" y="157538"/>
                  </a:lnTo>
                  <a:lnTo>
                    <a:pt x="9514" y="157618"/>
                  </a:lnTo>
                  <a:lnTo>
                    <a:pt x="9419" y="157705"/>
                  </a:lnTo>
                  <a:lnTo>
                    <a:pt x="9324" y="157799"/>
                  </a:lnTo>
                  <a:lnTo>
                    <a:pt x="9237" y="157892"/>
                  </a:lnTo>
                  <a:lnTo>
                    <a:pt x="9158" y="157992"/>
                  </a:lnTo>
                  <a:lnTo>
                    <a:pt x="9095" y="158099"/>
                  </a:lnTo>
                  <a:lnTo>
                    <a:pt x="8589" y="157258"/>
                  </a:lnTo>
                  <a:lnTo>
                    <a:pt x="8084" y="156397"/>
                  </a:lnTo>
                  <a:lnTo>
                    <a:pt x="7586" y="155516"/>
                  </a:lnTo>
                  <a:lnTo>
                    <a:pt x="7096" y="154615"/>
                  </a:lnTo>
                  <a:lnTo>
                    <a:pt x="6859" y="154154"/>
                  </a:lnTo>
                  <a:lnTo>
                    <a:pt x="6622" y="153694"/>
                  </a:lnTo>
                  <a:lnTo>
                    <a:pt x="6385" y="153233"/>
                  </a:lnTo>
                  <a:lnTo>
                    <a:pt x="6156" y="152766"/>
                  </a:lnTo>
                  <a:lnTo>
                    <a:pt x="5935" y="152299"/>
                  </a:lnTo>
                  <a:lnTo>
                    <a:pt x="5713" y="151825"/>
                  </a:lnTo>
                  <a:lnTo>
                    <a:pt x="5508" y="151351"/>
                  </a:lnTo>
                  <a:lnTo>
                    <a:pt x="5302" y="150877"/>
                  </a:lnTo>
                  <a:lnTo>
                    <a:pt x="5105" y="150397"/>
                  </a:lnTo>
                  <a:lnTo>
                    <a:pt x="4907" y="149916"/>
                  </a:lnTo>
                  <a:lnTo>
                    <a:pt x="4726" y="149442"/>
                  </a:lnTo>
                  <a:lnTo>
                    <a:pt x="4552" y="148955"/>
                  </a:lnTo>
                  <a:lnTo>
                    <a:pt x="4386" y="148475"/>
                  </a:lnTo>
                  <a:lnTo>
                    <a:pt x="4236" y="147994"/>
                  </a:lnTo>
                  <a:lnTo>
                    <a:pt x="4086" y="147514"/>
                  </a:lnTo>
                  <a:lnTo>
                    <a:pt x="3951" y="147033"/>
                  </a:lnTo>
                  <a:lnTo>
                    <a:pt x="3825" y="146553"/>
                  </a:lnTo>
                  <a:lnTo>
                    <a:pt x="3714" y="146072"/>
                  </a:lnTo>
                  <a:lnTo>
                    <a:pt x="3611" y="145598"/>
                  </a:lnTo>
                  <a:lnTo>
                    <a:pt x="3525" y="145118"/>
                  </a:lnTo>
                  <a:lnTo>
                    <a:pt x="3453" y="144644"/>
                  </a:lnTo>
                  <a:lnTo>
                    <a:pt x="3390" y="144170"/>
                  </a:lnTo>
                  <a:lnTo>
                    <a:pt x="3343" y="143703"/>
                  </a:lnTo>
                  <a:lnTo>
                    <a:pt x="3303" y="143235"/>
                  </a:lnTo>
                  <a:lnTo>
                    <a:pt x="3287" y="142768"/>
                  </a:lnTo>
                  <a:lnTo>
                    <a:pt x="3287" y="142308"/>
                  </a:lnTo>
                  <a:lnTo>
                    <a:pt x="3295" y="141854"/>
                  </a:lnTo>
                  <a:lnTo>
                    <a:pt x="3327" y="141400"/>
                  </a:lnTo>
                  <a:lnTo>
                    <a:pt x="3374" y="140953"/>
                  </a:lnTo>
                  <a:lnTo>
                    <a:pt x="3438" y="140506"/>
                  </a:lnTo>
                  <a:lnTo>
                    <a:pt x="3477" y="140285"/>
                  </a:lnTo>
                  <a:lnTo>
                    <a:pt x="3525" y="140065"/>
                  </a:lnTo>
                  <a:lnTo>
                    <a:pt x="3572" y="139845"/>
                  </a:lnTo>
                  <a:lnTo>
                    <a:pt x="3619" y="139631"/>
                  </a:lnTo>
                  <a:lnTo>
                    <a:pt x="3675" y="139411"/>
                  </a:lnTo>
                  <a:lnTo>
                    <a:pt x="3738" y="139198"/>
                  </a:lnTo>
                  <a:lnTo>
                    <a:pt x="3809" y="138984"/>
                  </a:lnTo>
                  <a:lnTo>
                    <a:pt x="3880" y="138777"/>
                  </a:lnTo>
                  <a:lnTo>
                    <a:pt x="3959" y="138564"/>
                  </a:lnTo>
                  <a:lnTo>
                    <a:pt x="4038" y="138357"/>
                  </a:lnTo>
                  <a:lnTo>
                    <a:pt x="4125" y="138150"/>
                  </a:lnTo>
                  <a:lnTo>
                    <a:pt x="4220" y="137943"/>
                  </a:lnTo>
                  <a:lnTo>
                    <a:pt x="4315" y="137743"/>
                  </a:lnTo>
                  <a:lnTo>
                    <a:pt x="4417" y="137536"/>
                  </a:lnTo>
                  <a:lnTo>
                    <a:pt x="4528" y="137335"/>
                  </a:lnTo>
                  <a:lnTo>
                    <a:pt x="4639" y="137142"/>
                  </a:lnTo>
                  <a:lnTo>
                    <a:pt x="4757" y="136942"/>
                  </a:lnTo>
                  <a:lnTo>
                    <a:pt x="4884" y="136748"/>
                  </a:lnTo>
                  <a:lnTo>
                    <a:pt x="5010" y="136555"/>
                  </a:lnTo>
                  <a:lnTo>
                    <a:pt x="5144" y="136361"/>
                  </a:lnTo>
                  <a:lnTo>
                    <a:pt x="5287" y="136174"/>
                  </a:lnTo>
                  <a:lnTo>
                    <a:pt x="5437" y="135987"/>
                  </a:lnTo>
                  <a:lnTo>
                    <a:pt x="5587" y="135800"/>
                  </a:lnTo>
                  <a:lnTo>
                    <a:pt x="5745" y="135620"/>
                  </a:lnTo>
                  <a:lnTo>
                    <a:pt x="5911" y="135433"/>
                  </a:lnTo>
                  <a:lnTo>
                    <a:pt x="6085" y="135253"/>
                  </a:lnTo>
                  <a:lnTo>
                    <a:pt x="6258" y="135080"/>
                  </a:lnTo>
                  <a:lnTo>
                    <a:pt x="6448" y="134906"/>
                  </a:lnTo>
                  <a:lnTo>
                    <a:pt x="6638" y="134733"/>
                  </a:lnTo>
                  <a:lnTo>
                    <a:pt x="6827" y="134559"/>
                  </a:lnTo>
                  <a:lnTo>
                    <a:pt x="7033" y="134392"/>
                  </a:lnTo>
                  <a:lnTo>
                    <a:pt x="7238" y="134225"/>
                  </a:lnTo>
                  <a:lnTo>
                    <a:pt x="7460" y="134065"/>
                  </a:lnTo>
                  <a:lnTo>
                    <a:pt x="7681" y="133898"/>
                  </a:lnTo>
                  <a:lnTo>
                    <a:pt x="7910" y="133745"/>
                  </a:lnTo>
                  <a:lnTo>
                    <a:pt x="8139" y="133585"/>
                  </a:lnTo>
                  <a:lnTo>
                    <a:pt x="8384" y="133431"/>
                  </a:lnTo>
                  <a:lnTo>
                    <a:pt x="8629" y="133278"/>
                  </a:lnTo>
                  <a:lnTo>
                    <a:pt x="8890" y="133131"/>
                  </a:lnTo>
                  <a:lnTo>
                    <a:pt x="9151" y="132984"/>
                  </a:lnTo>
                  <a:lnTo>
                    <a:pt x="9419" y="132844"/>
                  </a:lnTo>
                  <a:lnTo>
                    <a:pt x="9696" y="132697"/>
                  </a:lnTo>
                  <a:lnTo>
                    <a:pt x="9980" y="132563"/>
                  </a:lnTo>
                  <a:lnTo>
                    <a:pt x="10265" y="132423"/>
                  </a:lnTo>
                  <a:lnTo>
                    <a:pt x="10565" y="132290"/>
                  </a:lnTo>
                  <a:lnTo>
                    <a:pt x="10873" y="132163"/>
                  </a:lnTo>
                  <a:lnTo>
                    <a:pt x="11181" y="132036"/>
                  </a:lnTo>
                  <a:lnTo>
                    <a:pt x="11505" y="131909"/>
                  </a:lnTo>
                  <a:lnTo>
                    <a:pt x="11829" y="131789"/>
                  </a:lnTo>
                  <a:lnTo>
                    <a:pt x="12161" y="131669"/>
                  </a:lnTo>
                  <a:lnTo>
                    <a:pt x="12509" y="131556"/>
                  </a:lnTo>
                  <a:lnTo>
                    <a:pt x="12856" y="131442"/>
                  </a:lnTo>
                  <a:lnTo>
                    <a:pt x="13402" y="131282"/>
                  </a:lnTo>
                  <a:lnTo>
                    <a:pt x="13955" y="131128"/>
                  </a:lnTo>
                  <a:lnTo>
                    <a:pt x="14508" y="130982"/>
                  </a:lnTo>
                  <a:lnTo>
                    <a:pt x="15069" y="130855"/>
                  </a:lnTo>
                  <a:lnTo>
                    <a:pt x="15630" y="130735"/>
                  </a:lnTo>
                  <a:lnTo>
                    <a:pt x="16191" y="130628"/>
                  </a:lnTo>
                  <a:lnTo>
                    <a:pt x="16760" y="130528"/>
                  </a:lnTo>
                  <a:lnTo>
                    <a:pt x="17321" y="130448"/>
                  </a:lnTo>
                  <a:lnTo>
                    <a:pt x="17890" y="130374"/>
                  </a:lnTo>
                  <a:lnTo>
                    <a:pt x="18459" y="130308"/>
                  </a:lnTo>
                  <a:lnTo>
                    <a:pt x="19028" y="130261"/>
                  </a:lnTo>
                  <a:lnTo>
                    <a:pt x="19604" y="130221"/>
                  </a:lnTo>
                  <a:lnTo>
                    <a:pt x="20173" y="130187"/>
                  </a:lnTo>
                  <a:lnTo>
                    <a:pt x="20742" y="130174"/>
                  </a:lnTo>
                  <a:lnTo>
                    <a:pt x="21311" y="130167"/>
                  </a:lnTo>
                  <a:close/>
                  <a:moveTo>
                    <a:pt x="125171" y="134112"/>
                  </a:moveTo>
                  <a:lnTo>
                    <a:pt x="125866" y="134118"/>
                  </a:lnTo>
                  <a:lnTo>
                    <a:pt x="126554" y="134139"/>
                  </a:lnTo>
                  <a:lnTo>
                    <a:pt x="127225" y="134172"/>
                  </a:lnTo>
                  <a:lnTo>
                    <a:pt x="127897" y="134225"/>
                  </a:lnTo>
                  <a:lnTo>
                    <a:pt x="128545" y="134285"/>
                  </a:lnTo>
                  <a:lnTo>
                    <a:pt x="129193" y="134365"/>
                  </a:lnTo>
                  <a:lnTo>
                    <a:pt x="129833" y="134452"/>
                  </a:lnTo>
                  <a:lnTo>
                    <a:pt x="130457" y="134559"/>
                  </a:lnTo>
                  <a:lnTo>
                    <a:pt x="131073" y="134679"/>
                  </a:lnTo>
                  <a:lnTo>
                    <a:pt x="131682" y="134813"/>
                  </a:lnTo>
                  <a:lnTo>
                    <a:pt x="132282" y="134953"/>
                  </a:lnTo>
                  <a:lnTo>
                    <a:pt x="132867" y="135113"/>
                  </a:lnTo>
                  <a:lnTo>
                    <a:pt x="133452" y="135286"/>
                  </a:lnTo>
                  <a:lnTo>
                    <a:pt x="134021" y="135467"/>
                  </a:lnTo>
                  <a:lnTo>
                    <a:pt x="134582" y="135660"/>
                  </a:lnTo>
                  <a:lnTo>
                    <a:pt x="135135" y="135867"/>
                  </a:lnTo>
                  <a:lnTo>
                    <a:pt x="135680" y="136087"/>
                  </a:lnTo>
                  <a:lnTo>
                    <a:pt x="136217" y="136321"/>
                  </a:lnTo>
                  <a:lnTo>
                    <a:pt x="136747" y="136561"/>
                  </a:lnTo>
                  <a:lnTo>
                    <a:pt x="137260" y="136815"/>
                  </a:lnTo>
                  <a:lnTo>
                    <a:pt x="137774" y="137082"/>
                  </a:lnTo>
                  <a:lnTo>
                    <a:pt x="138280" y="137355"/>
                  </a:lnTo>
                  <a:lnTo>
                    <a:pt x="138770" y="137642"/>
                  </a:lnTo>
                  <a:lnTo>
                    <a:pt x="139252" y="137943"/>
                  </a:lnTo>
                  <a:lnTo>
                    <a:pt x="139734" y="138250"/>
                  </a:lnTo>
                  <a:lnTo>
                    <a:pt x="140200" y="138564"/>
                  </a:lnTo>
                  <a:lnTo>
                    <a:pt x="140658" y="138897"/>
                  </a:lnTo>
                  <a:lnTo>
                    <a:pt x="141117" y="139231"/>
                  </a:lnTo>
                  <a:lnTo>
                    <a:pt x="141559" y="139585"/>
                  </a:lnTo>
                  <a:lnTo>
                    <a:pt x="141994" y="139938"/>
                  </a:lnTo>
                  <a:lnTo>
                    <a:pt x="142428" y="140305"/>
                  </a:lnTo>
                  <a:lnTo>
                    <a:pt x="142847" y="140679"/>
                  </a:lnTo>
                  <a:lnTo>
                    <a:pt x="143258" y="141066"/>
                  </a:lnTo>
                  <a:lnTo>
                    <a:pt x="143669" y="141460"/>
                  </a:lnTo>
                  <a:lnTo>
                    <a:pt x="144064" y="141867"/>
                  </a:lnTo>
                  <a:lnTo>
                    <a:pt x="144459" y="142274"/>
                  </a:lnTo>
                  <a:lnTo>
                    <a:pt x="144838" y="142695"/>
                  </a:lnTo>
                  <a:lnTo>
                    <a:pt x="145217" y="143122"/>
                  </a:lnTo>
                  <a:lnTo>
                    <a:pt x="145589" y="143556"/>
                  </a:lnTo>
                  <a:lnTo>
                    <a:pt x="145952" y="144003"/>
                  </a:lnTo>
                  <a:lnTo>
                    <a:pt x="146308" y="144450"/>
                  </a:lnTo>
                  <a:lnTo>
                    <a:pt x="146656" y="144911"/>
                  </a:lnTo>
                  <a:lnTo>
                    <a:pt x="147003" y="145378"/>
                  </a:lnTo>
                  <a:lnTo>
                    <a:pt x="147335" y="145845"/>
                  </a:lnTo>
                  <a:lnTo>
                    <a:pt x="147667" y="146326"/>
                  </a:lnTo>
                  <a:lnTo>
                    <a:pt x="147983" y="146813"/>
                  </a:lnTo>
                  <a:lnTo>
                    <a:pt x="148299" y="147307"/>
                  </a:lnTo>
                  <a:lnTo>
                    <a:pt x="148615" y="147801"/>
                  </a:lnTo>
                  <a:lnTo>
                    <a:pt x="148915" y="148308"/>
                  </a:lnTo>
                  <a:lnTo>
                    <a:pt x="149208" y="148822"/>
                  </a:lnTo>
                  <a:lnTo>
                    <a:pt x="149500" y="149336"/>
                  </a:lnTo>
                  <a:lnTo>
                    <a:pt x="149785" y="149856"/>
                  </a:lnTo>
                  <a:lnTo>
                    <a:pt x="150061" y="150384"/>
                  </a:lnTo>
                  <a:lnTo>
                    <a:pt x="150338" y="150917"/>
                  </a:lnTo>
                  <a:lnTo>
                    <a:pt x="150606" y="151451"/>
                  </a:lnTo>
                  <a:lnTo>
                    <a:pt x="150867" y="151999"/>
                  </a:lnTo>
                  <a:lnTo>
                    <a:pt x="151120" y="152546"/>
                  </a:lnTo>
                  <a:lnTo>
                    <a:pt x="151365" y="153093"/>
                  </a:lnTo>
                  <a:lnTo>
                    <a:pt x="151610" y="153654"/>
                  </a:lnTo>
                  <a:lnTo>
                    <a:pt x="151847" y="154208"/>
                  </a:lnTo>
                  <a:lnTo>
                    <a:pt x="152084" y="154775"/>
                  </a:lnTo>
                  <a:lnTo>
                    <a:pt x="152305" y="155342"/>
                  </a:lnTo>
                  <a:lnTo>
                    <a:pt x="152534" y="155910"/>
                  </a:lnTo>
                  <a:lnTo>
                    <a:pt x="152748" y="156484"/>
                  </a:lnTo>
                  <a:lnTo>
                    <a:pt x="152961" y="157064"/>
                  </a:lnTo>
                  <a:lnTo>
                    <a:pt x="153167" y="157645"/>
                  </a:lnTo>
                  <a:lnTo>
                    <a:pt x="153364" y="158226"/>
                  </a:lnTo>
                  <a:lnTo>
                    <a:pt x="153562" y="158813"/>
                  </a:lnTo>
                  <a:lnTo>
                    <a:pt x="153751" y="159400"/>
                  </a:lnTo>
                  <a:lnTo>
                    <a:pt x="153941" y="159994"/>
                  </a:lnTo>
                  <a:lnTo>
                    <a:pt x="154123" y="160588"/>
                  </a:lnTo>
                  <a:lnTo>
                    <a:pt x="154304" y="161182"/>
                  </a:lnTo>
                  <a:lnTo>
                    <a:pt x="154478" y="161776"/>
                  </a:lnTo>
                  <a:lnTo>
                    <a:pt x="154810" y="162978"/>
                  </a:lnTo>
                  <a:lnTo>
                    <a:pt x="155126" y="164179"/>
                  </a:lnTo>
                  <a:lnTo>
                    <a:pt x="155426" y="165380"/>
                  </a:lnTo>
                  <a:lnTo>
                    <a:pt x="155711" y="166588"/>
                  </a:lnTo>
                  <a:lnTo>
                    <a:pt x="155972" y="167797"/>
                  </a:lnTo>
                  <a:lnTo>
                    <a:pt x="156232" y="169005"/>
                  </a:lnTo>
                  <a:lnTo>
                    <a:pt x="156469" y="170206"/>
                  </a:lnTo>
                  <a:lnTo>
                    <a:pt x="156691" y="171407"/>
                  </a:lnTo>
                  <a:lnTo>
                    <a:pt x="156904" y="172602"/>
                  </a:lnTo>
                  <a:lnTo>
                    <a:pt x="157110" y="173790"/>
                  </a:lnTo>
                  <a:lnTo>
                    <a:pt x="157291" y="174971"/>
                  </a:lnTo>
                  <a:lnTo>
                    <a:pt x="157473" y="176139"/>
                  </a:lnTo>
                  <a:lnTo>
                    <a:pt x="157639" y="177294"/>
                  </a:lnTo>
                  <a:lnTo>
                    <a:pt x="157797" y="178442"/>
                  </a:lnTo>
                  <a:lnTo>
                    <a:pt x="157947" y="179570"/>
                  </a:lnTo>
                  <a:lnTo>
                    <a:pt x="158081" y="180684"/>
                  </a:lnTo>
                  <a:lnTo>
                    <a:pt x="158216" y="181786"/>
                  </a:lnTo>
                  <a:lnTo>
                    <a:pt x="158342" y="182867"/>
                  </a:lnTo>
                  <a:lnTo>
                    <a:pt x="158461" y="183921"/>
                  </a:lnTo>
                  <a:lnTo>
                    <a:pt x="158674" y="185977"/>
                  </a:lnTo>
                  <a:lnTo>
                    <a:pt x="158872" y="187933"/>
                  </a:lnTo>
                  <a:lnTo>
                    <a:pt x="159053" y="189775"/>
                  </a:lnTo>
                  <a:lnTo>
                    <a:pt x="156896" y="189841"/>
                  </a:lnTo>
                  <a:lnTo>
                    <a:pt x="154739" y="189895"/>
                  </a:lnTo>
                  <a:lnTo>
                    <a:pt x="152582" y="189935"/>
                  </a:lnTo>
                  <a:lnTo>
                    <a:pt x="150425" y="189975"/>
                  </a:lnTo>
                  <a:lnTo>
                    <a:pt x="148268" y="190002"/>
                  </a:lnTo>
                  <a:lnTo>
                    <a:pt x="146110" y="190022"/>
                  </a:lnTo>
                  <a:lnTo>
                    <a:pt x="143953" y="190035"/>
                  </a:lnTo>
                  <a:lnTo>
                    <a:pt x="141796" y="190042"/>
                  </a:lnTo>
                  <a:lnTo>
                    <a:pt x="137482" y="190042"/>
                  </a:lnTo>
                  <a:lnTo>
                    <a:pt x="133175" y="190022"/>
                  </a:lnTo>
                  <a:lnTo>
                    <a:pt x="128861" y="189988"/>
                  </a:lnTo>
                  <a:lnTo>
                    <a:pt x="124547" y="189955"/>
                  </a:lnTo>
                  <a:lnTo>
                    <a:pt x="115926" y="189868"/>
                  </a:lnTo>
                  <a:lnTo>
                    <a:pt x="111612" y="189835"/>
                  </a:lnTo>
                  <a:lnTo>
                    <a:pt x="107305" y="189815"/>
                  </a:lnTo>
                  <a:lnTo>
                    <a:pt x="100834" y="189815"/>
                  </a:lnTo>
                  <a:lnTo>
                    <a:pt x="98684" y="189828"/>
                  </a:lnTo>
                  <a:lnTo>
                    <a:pt x="96527" y="189848"/>
                  </a:lnTo>
                  <a:lnTo>
                    <a:pt x="94370" y="189868"/>
                  </a:lnTo>
                  <a:lnTo>
                    <a:pt x="92213" y="189901"/>
                  </a:lnTo>
                  <a:lnTo>
                    <a:pt x="90056" y="189948"/>
                  </a:lnTo>
                  <a:lnTo>
                    <a:pt x="90001" y="189047"/>
                  </a:lnTo>
                  <a:lnTo>
                    <a:pt x="89945" y="188119"/>
                  </a:lnTo>
                  <a:lnTo>
                    <a:pt x="89898" y="187178"/>
                  </a:lnTo>
                  <a:lnTo>
                    <a:pt x="89866" y="186224"/>
                  </a:lnTo>
                  <a:lnTo>
                    <a:pt x="89842" y="185243"/>
                  </a:lnTo>
                  <a:lnTo>
                    <a:pt x="89827" y="184248"/>
                  </a:lnTo>
                  <a:lnTo>
                    <a:pt x="89819" y="183241"/>
                  </a:lnTo>
                  <a:lnTo>
                    <a:pt x="89827" y="182219"/>
                  </a:lnTo>
                  <a:lnTo>
                    <a:pt x="89842" y="181185"/>
                  </a:lnTo>
                  <a:lnTo>
                    <a:pt x="89866" y="180137"/>
                  </a:lnTo>
                  <a:lnTo>
                    <a:pt x="89914" y="179076"/>
                  </a:lnTo>
                  <a:lnTo>
                    <a:pt x="89961" y="178008"/>
                  </a:lnTo>
                  <a:lnTo>
                    <a:pt x="90032" y="176934"/>
                  </a:lnTo>
                  <a:lnTo>
                    <a:pt x="90111" y="175846"/>
                  </a:lnTo>
                  <a:lnTo>
                    <a:pt x="90206" y="174751"/>
                  </a:lnTo>
                  <a:lnTo>
                    <a:pt x="90317" y="173656"/>
                  </a:lnTo>
                  <a:lnTo>
                    <a:pt x="90435" y="172555"/>
                  </a:lnTo>
                  <a:lnTo>
                    <a:pt x="90577" y="171447"/>
                  </a:lnTo>
                  <a:lnTo>
                    <a:pt x="90735" y="170333"/>
                  </a:lnTo>
                  <a:lnTo>
                    <a:pt x="90909" y="169225"/>
                  </a:lnTo>
                  <a:lnTo>
                    <a:pt x="91091" y="168110"/>
                  </a:lnTo>
                  <a:lnTo>
                    <a:pt x="91304" y="167002"/>
                  </a:lnTo>
                  <a:lnTo>
                    <a:pt x="91526" y="165888"/>
                  </a:lnTo>
                  <a:lnTo>
                    <a:pt x="91763" y="164780"/>
                  </a:lnTo>
                  <a:lnTo>
                    <a:pt x="91897" y="164226"/>
                  </a:lnTo>
                  <a:lnTo>
                    <a:pt x="92023" y="163679"/>
                  </a:lnTo>
                  <a:lnTo>
                    <a:pt x="92166" y="163125"/>
                  </a:lnTo>
                  <a:lnTo>
                    <a:pt x="92308" y="162577"/>
                  </a:lnTo>
                  <a:lnTo>
                    <a:pt x="92450" y="162030"/>
                  </a:lnTo>
                  <a:lnTo>
                    <a:pt x="92608" y="161483"/>
                  </a:lnTo>
                  <a:lnTo>
                    <a:pt x="92766" y="160935"/>
                  </a:lnTo>
                  <a:lnTo>
                    <a:pt x="92924" y="160395"/>
                  </a:lnTo>
                  <a:lnTo>
                    <a:pt x="93090" y="159848"/>
                  </a:lnTo>
                  <a:lnTo>
                    <a:pt x="93264" y="159314"/>
                  </a:lnTo>
                  <a:lnTo>
                    <a:pt x="93446" y="158773"/>
                  </a:lnTo>
                  <a:lnTo>
                    <a:pt x="93627" y="158239"/>
                  </a:lnTo>
                  <a:lnTo>
                    <a:pt x="93809" y="157705"/>
                  </a:lnTo>
                  <a:lnTo>
                    <a:pt x="94007" y="157178"/>
                  </a:lnTo>
                  <a:lnTo>
                    <a:pt x="94204" y="156651"/>
                  </a:lnTo>
                  <a:lnTo>
                    <a:pt x="94410" y="156123"/>
                  </a:lnTo>
                  <a:lnTo>
                    <a:pt x="94623" y="155603"/>
                  </a:lnTo>
                  <a:lnTo>
                    <a:pt x="94836" y="155082"/>
                  </a:lnTo>
                  <a:lnTo>
                    <a:pt x="95058" y="154568"/>
                  </a:lnTo>
                  <a:lnTo>
                    <a:pt x="95287" y="154054"/>
                  </a:lnTo>
                  <a:lnTo>
                    <a:pt x="95516" y="153547"/>
                  </a:lnTo>
                  <a:lnTo>
                    <a:pt x="95753" y="153047"/>
                  </a:lnTo>
                  <a:lnTo>
                    <a:pt x="95998" y="152546"/>
                  </a:lnTo>
                  <a:lnTo>
                    <a:pt x="96251" y="152045"/>
                  </a:lnTo>
                  <a:lnTo>
                    <a:pt x="96512" y="151552"/>
                  </a:lnTo>
                  <a:lnTo>
                    <a:pt x="96772" y="151064"/>
                  </a:lnTo>
                  <a:lnTo>
                    <a:pt x="97041" y="150577"/>
                  </a:lnTo>
                  <a:lnTo>
                    <a:pt x="97317" y="150097"/>
                  </a:lnTo>
                  <a:lnTo>
                    <a:pt x="97594" y="149623"/>
                  </a:lnTo>
                  <a:lnTo>
                    <a:pt x="97886" y="149149"/>
                  </a:lnTo>
                  <a:lnTo>
                    <a:pt x="98179" y="148682"/>
                  </a:lnTo>
                  <a:lnTo>
                    <a:pt x="98479" y="148221"/>
                  </a:lnTo>
                  <a:lnTo>
                    <a:pt x="98787" y="147761"/>
                  </a:lnTo>
                  <a:lnTo>
                    <a:pt x="99095" y="147313"/>
                  </a:lnTo>
                  <a:lnTo>
                    <a:pt x="99419" y="146866"/>
                  </a:lnTo>
                  <a:lnTo>
                    <a:pt x="99743" y="146426"/>
                  </a:lnTo>
                  <a:lnTo>
                    <a:pt x="100075" y="145985"/>
                  </a:lnTo>
                  <a:lnTo>
                    <a:pt x="100415" y="145558"/>
                  </a:lnTo>
                  <a:lnTo>
                    <a:pt x="100763" y="145131"/>
                  </a:lnTo>
                  <a:lnTo>
                    <a:pt x="101118" y="144717"/>
                  </a:lnTo>
                  <a:lnTo>
                    <a:pt x="101482" y="144303"/>
                  </a:lnTo>
                  <a:lnTo>
                    <a:pt x="101845" y="143896"/>
                  </a:lnTo>
                  <a:lnTo>
                    <a:pt x="102224" y="143496"/>
                  </a:lnTo>
                  <a:lnTo>
                    <a:pt x="102604" y="143102"/>
                  </a:lnTo>
                  <a:lnTo>
                    <a:pt x="102991" y="142715"/>
                  </a:lnTo>
                  <a:lnTo>
                    <a:pt x="103386" y="142334"/>
                  </a:lnTo>
                  <a:lnTo>
                    <a:pt x="103789" y="141961"/>
                  </a:lnTo>
                  <a:lnTo>
                    <a:pt x="104200" y="141594"/>
                  </a:lnTo>
                  <a:lnTo>
                    <a:pt x="104619" y="141233"/>
                  </a:lnTo>
                  <a:lnTo>
                    <a:pt x="105045" y="140879"/>
                  </a:lnTo>
                  <a:lnTo>
                    <a:pt x="105480" y="140539"/>
                  </a:lnTo>
                  <a:lnTo>
                    <a:pt x="105922" y="140199"/>
                  </a:lnTo>
                  <a:lnTo>
                    <a:pt x="106365" y="139872"/>
                  </a:lnTo>
                  <a:lnTo>
                    <a:pt x="106823" y="139551"/>
                  </a:lnTo>
                  <a:lnTo>
                    <a:pt x="107289" y="139231"/>
                  </a:lnTo>
                  <a:lnTo>
                    <a:pt x="107756" y="138931"/>
                  </a:lnTo>
                  <a:lnTo>
                    <a:pt x="108238" y="138630"/>
                  </a:lnTo>
                  <a:lnTo>
                    <a:pt x="108728" y="138337"/>
                  </a:lnTo>
                  <a:lnTo>
                    <a:pt x="109217" y="138056"/>
                  </a:lnTo>
                  <a:lnTo>
                    <a:pt x="109723" y="137783"/>
                  </a:lnTo>
                  <a:lnTo>
                    <a:pt x="110229" y="137522"/>
                  </a:lnTo>
                  <a:lnTo>
                    <a:pt x="110750" y="137262"/>
                  </a:lnTo>
                  <a:lnTo>
                    <a:pt x="111280" y="137015"/>
                  </a:lnTo>
                  <a:lnTo>
                    <a:pt x="111817" y="136781"/>
                  </a:lnTo>
                  <a:lnTo>
                    <a:pt x="112362" y="136548"/>
                  </a:lnTo>
                  <a:lnTo>
                    <a:pt x="112907" y="136328"/>
                  </a:lnTo>
                  <a:lnTo>
                    <a:pt x="113469" y="136121"/>
                  </a:lnTo>
                  <a:lnTo>
                    <a:pt x="114037" y="135921"/>
                  </a:lnTo>
                  <a:lnTo>
                    <a:pt x="114614" y="135727"/>
                  </a:lnTo>
                  <a:lnTo>
                    <a:pt x="115207" y="135547"/>
                  </a:lnTo>
                  <a:lnTo>
                    <a:pt x="115800" y="135380"/>
                  </a:lnTo>
                  <a:lnTo>
                    <a:pt x="116400" y="135213"/>
                  </a:lnTo>
                  <a:lnTo>
                    <a:pt x="117016" y="135066"/>
                  </a:lnTo>
                  <a:lnTo>
                    <a:pt x="117633" y="134926"/>
                  </a:lnTo>
                  <a:lnTo>
                    <a:pt x="118265" y="134793"/>
                  </a:lnTo>
                  <a:lnTo>
                    <a:pt x="118905" y="134672"/>
                  </a:lnTo>
                  <a:lnTo>
                    <a:pt x="119553" y="134566"/>
                  </a:lnTo>
                  <a:lnTo>
                    <a:pt x="120209" y="134466"/>
                  </a:lnTo>
                  <a:lnTo>
                    <a:pt x="120872" y="134379"/>
                  </a:lnTo>
                  <a:lnTo>
                    <a:pt x="121544" y="134305"/>
                  </a:lnTo>
                  <a:lnTo>
                    <a:pt x="122295" y="134232"/>
                  </a:lnTo>
                  <a:lnTo>
                    <a:pt x="123030" y="134179"/>
                  </a:lnTo>
                  <a:lnTo>
                    <a:pt x="123757" y="134139"/>
                  </a:lnTo>
                  <a:lnTo>
                    <a:pt x="124468" y="134118"/>
                  </a:lnTo>
                  <a:lnTo>
                    <a:pt x="125171" y="134112"/>
                  </a:lnTo>
                  <a:close/>
                  <a:moveTo>
                    <a:pt x="102738" y="192952"/>
                  </a:moveTo>
                  <a:lnTo>
                    <a:pt x="104160" y="193032"/>
                  </a:lnTo>
                  <a:lnTo>
                    <a:pt x="105583" y="193105"/>
                  </a:lnTo>
                  <a:lnTo>
                    <a:pt x="106997" y="193172"/>
                  </a:lnTo>
                  <a:lnTo>
                    <a:pt x="108427" y="193232"/>
                  </a:lnTo>
                  <a:lnTo>
                    <a:pt x="109850" y="193285"/>
                  </a:lnTo>
                  <a:lnTo>
                    <a:pt x="111272" y="193339"/>
                  </a:lnTo>
                  <a:lnTo>
                    <a:pt x="112702" y="193379"/>
                  </a:lnTo>
                  <a:lnTo>
                    <a:pt x="114124" y="193419"/>
                  </a:lnTo>
                  <a:lnTo>
                    <a:pt x="115555" y="193452"/>
                  </a:lnTo>
                  <a:lnTo>
                    <a:pt x="116977" y="193479"/>
                  </a:lnTo>
                  <a:lnTo>
                    <a:pt x="118407" y="193499"/>
                  </a:lnTo>
                  <a:lnTo>
                    <a:pt x="119837" y="193519"/>
                  </a:lnTo>
                  <a:lnTo>
                    <a:pt x="121267" y="193526"/>
                  </a:lnTo>
                  <a:lnTo>
                    <a:pt x="122698" y="193539"/>
                  </a:lnTo>
                  <a:lnTo>
                    <a:pt x="125558" y="193539"/>
                  </a:lnTo>
                  <a:lnTo>
                    <a:pt x="128418" y="193526"/>
                  </a:lnTo>
                  <a:lnTo>
                    <a:pt x="131279" y="193499"/>
                  </a:lnTo>
                  <a:lnTo>
                    <a:pt x="134139" y="193459"/>
                  </a:lnTo>
                  <a:lnTo>
                    <a:pt x="137000" y="193412"/>
                  </a:lnTo>
                  <a:lnTo>
                    <a:pt x="139852" y="193345"/>
                  </a:lnTo>
                  <a:lnTo>
                    <a:pt x="142713" y="193272"/>
                  </a:lnTo>
                  <a:lnTo>
                    <a:pt x="145565" y="193192"/>
                  </a:lnTo>
                  <a:lnTo>
                    <a:pt x="148410" y="193105"/>
                  </a:lnTo>
                  <a:lnTo>
                    <a:pt x="148410" y="193145"/>
                  </a:lnTo>
                  <a:lnTo>
                    <a:pt x="148402" y="193179"/>
                  </a:lnTo>
                  <a:lnTo>
                    <a:pt x="148394" y="193205"/>
                  </a:lnTo>
                  <a:lnTo>
                    <a:pt x="148386" y="193232"/>
                  </a:lnTo>
                  <a:lnTo>
                    <a:pt x="148465" y="193799"/>
                  </a:lnTo>
                  <a:lnTo>
                    <a:pt x="148528" y="194360"/>
                  </a:lnTo>
                  <a:lnTo>
                    <a:pt x="148576" y="194927"/>
                  </a:lnTo>
                  <a:lnTo>
                    <a:pt x="148623" y="195488"/>
                  </a:lnTo>
                  <a:lnTo>
                    <a:pt x="148647" y="196055"/>
                  </a:lnTo>
                  <a:lnTo>
                    <a:pt x="148671" y="196616"/>
                  </a:lnTo>
                  <a:lnTo>
                    <a:pt x="148678" y="197176"/>
                  </a:lnTo>
                  <a:lnTo>
                    <a:pt x="148678" y="197737"/>
                  </a:lnTo>
                  <a:lnTo>
                    <a:pt x="148663" y="198304"/>
                  </a:lnTo>
                  <a:lnTo>
                    <a:pt x="148639" y="198865"/>
                  </a:lnTo>
                  <a:lnTo>
                    <a:pt x="148615" y="199426"/>
                  </a:lnTo>
                  <a:lnTo>
                    <a:pt x="148568" y="199986"/>
                  </a:lnTo>
                  <a:lnTo>
                    <a:pt x="148520" y="200547"/>
                  </a:lnTo>
                  <a:lnTo>
                    <a:pt x="148465" y="201101"/>
                  </a:lnTo>
                  <a:lnTo>
                    <a:pt x="148402" y="201661"/>
                  </a:lnTo>
                  <a:lnTo>
                    <a:pt x="148323" y="202222"/>
                  </a:lnTo>
                  <a:lnTo>
                    <a:pt x="148244" y="202776"/>
                  </a:lnTo>
                  <a:lnTo>
                    <a:pt x="148149" y="203337"/>
                  </a:lnTo>
                  <a:lnTo>
                    <a:pt x="148054" y="203891"/>
                  </a:lnTo>
                  <a:lnTo>
                    <a:pt x="147951" y="204451"/>
                  </a:lnTo>
                  <a:lnTo>
                    <a:pt x="147841" y="205005"/>
                  </a:lnTo>
                  <a:lnTo>
                    <a:pt x="147722" y="205559"/>
                  </a:lnTo>
                  <a:lnTo>
                    <a:pt x="147596" y="206113"/>
                  </a:lnTo>
                  <a:lnTo>
                    <a:pt x="147462" y="206667"/>
                  </a:lnTo>
                  <a:lnTo>
                    <a:pt x="147327" y="207221"/>
                  </a:lnTo>
                  <a:lnTo>
                    <a:pt x="147185" y="207768"/>
                  </a:lnTo>
                  <a:lnTo>
                    <a:pt x="147035" y="208322"/>
                  </a:lnTo>
                  <a:lnTo>
                    <a:pt x="146885" y="208870"/>
                  </a:lnTo>
                  <a:lnTo>
                    <a:pt x="146727" y="209424"/>
                  </a:lnTo>
                  <a:lnTo>
                    <a:pt x="146561" y="209971"/>
                  </a:lnTo>
                  <a:lnTo>
                    <a:pt x="146221" y="211065"/>
                  </a:lnTo>
                  <a:lnTo>
                    <a:pt x="146087" y="211479"/>
                  </a:lnTo>
                  <a:lnTo>
                    <a:pt x="145944" y="211880"/>
                  </a:lnTo>
                  <a:lnTo>
                    <a:pt x="145802" y="212280"/>
                  </a:lnTo>
                  <a:lnTo>
                    <a:pt x="145652" y="212674"/>
                  </a:lnTo>
                  <a:lnTo>
                    <a:pt x="145502" y="213068"/>
                  </a:lnTo>
                  <a:lnTo>
                    <a:pt x="145344" y="213448"/>
                  </a:lnTo>
                  <a:lnTo>
                    <a:pt x="145178" y="213822"/>
                  </a:lnTo>
                  <a:lnTo>
                    <a:pt x="145004" y="214196"/>
                  </a:lnTo>
                  <a:lnTo>
                    <a:pt x="144830" y="214556"/>
                  </a:lnTo>
                  <a:lnTo>
                    <a:pt x="144649" y="214916"/>
                  </a:lnTo>
                  <a:lnTo>
                    <a:pt x="144459" y="215270"/>
                  </a:lnTo>
                  <a:lnTo>
                    <a:pt x="144269" y="215611"/>
                  </a:lnTo>
                  <a:lnTo>
                    <a:pt x="144072" y="215951"/>
                  </a:lnTo>
                  <a:lnTo>
                    <a:pt x="143866" y="216285"/>
                  </a:lnTo>
                  <a:lnTo>
                    <a:pt x="143661" y="216618"/>
                  </a:lnTo>
                  <a:lnTo>
                    <a:pt x="143448" y="216939"/>
                  </a:lnTo>
                  <a:lnTo>
                    <a:pt x="143226" y="217252"/>
                  </a:lnTo>
                  <a:lnTo>
                    <a:pt x="142997" y="217559"/>
                  </a:lnTo>
                  <a:lnTo>
                    <a:pt x="142768" y="217866"/>
                  </a:lnTo>
                  <a:lnTo>
                    <a:pt x="142531" y="218167"/>
                  </a:lnTo>
                  <a:lnTo>
                    <a:pt x="142286" y="218454"/>
                  </a:lnTo>
                  <a:lnTo>
                    <a:pt x="142033" y="218741"/>
                  </a:lnTo>
                  <a:lnTo>
                    <a:pt x="141780" y="219021"/>
                  </a:lnTo>
                  <a:lnTo>
                    <a:pt x="141519" y="219288"/>
                  </a:lnTo>
                  <a:lnTo>
                    <a:pt x="141251" y="219555"/>
                  </a:lnTo>
                  <a:lnTo>
                    <a:pt x="140982" y="219815"/>
                  </a:lnTo>
                  <a:lnTo>
                    <a:pt x="140706" y="220069"/>
                  </a:lnTo>
                  <a:lnTo>
                    <a:pt x="140421" y="220316"/>
                  </a:lnTo>
                  <a:lnTo>
                    <a:pt x="140129" y="220556"/>
                  </a:lnTo>
                  <a:lnTo>
                    <a:pt x="139829" y="220790"/>
                  </a:lnTo>
                  <a:lnTo>
                    <a:pt x="139528" y="221023"/>
                  </a:lnTo>
                  <a:lnTo>
                    <a:pt x="139220" y="221244"/>
                  </a:lnTo>
                  <a:lnTo>
                    <a:pt x="138904" y="221457"/>
                  </a:lnTo>
                  <a:lnTo>
                    <a:pt x="138580" y="221664"/>
                  </a:lnTo>
                  <a:lnTo>
                    <a:pt x="138256" y="221871"/>
                  </a:lnTo>
                  <a:lnTo>
                    <a:pt x="137924" y="222064"/>
                  </a:lnTo>
                  <a:lnTo>
                    <a:pt x="137584" y="222258"/>
                  </a:lnTo>
                  <a:lnTo>
                    <a:pt x="137237" y="222438"/>
                  </a:lnTo>
                  <a:lnTo>
                    <a:pt x="136881" y="222612"/>
                  </a:lnTo>
                  <a:lnTo>
                    <a:pt x="136526" y="222785"/>
                  </a:lnTo>
                  <a:lnTo>
                    <a:pt x="136162" y="222945"/>
                  </a:lnTo>
                  <a:lnTo>
                    <a:pt x="135791" y="223106"/>
                  </a:lnTo>
                  <a:lnTo>
                    <a:pt x="135411" y="223252"/>
                  </a:lnTo>
                  <a:lnTo>
                    <a:pt x="135024" y="223399"/>
                  </a:lnTo>
                  <a:lnTo>
                    <a:pt x="134637" y="223539"/>
                  </a:lnTo>
                  <a:lnTo>
                    <a:pt x="134234" y="223666"/>
                  </a:lnTo>
                  <a:lnTo>
                    <a:pt x="133831" y="223793"/>
                  </a:lnTo>
                  <a:lnTo>
                    <a:pt x="133420" y="223907"/>
                  </a:lnTo>
                  <a:lnTo>
                    <a:pt x="133001" y="224020"/>
                  </a:lnTo>
                  <a:lnTo>
                    <a:pt x="132583" y="224120"/>
                  </a:lnTo>
                  <a:lnTo>
                    <a:pt x="132148" y="224220"/>
                  </a:lnTo>
                  <a:lnTo>
                    <a:pt x="131714" y="224307"/>
                  </a:lnTo>
                  <a:lnTo>
                    <a:pt x="131271" y="224394"/>
                  </a:lnTo>
                  <a:lnTo>
                    <a:pt x="130821" y="224467"/>
                  </a:lnTo>
                  <a:lnTo>
                    <a:pt x="130362" y="224541"/>
                  </a:lnTo>
                  <a:lnTo>
                    <a:pt x="129896" y="224601"/>
                  </a:lnTo>
                  <a:lnTo>
                    <a:pt x="129422" y="224661"/>
                  </a:lnTo>
                  <a:lnTo>
                    <a:pt x="128948" y="224707"/>
                  </a:lnTo>
                  <a:lnTo>
                    <a:pt x="128458" y="224748"/>
                  </a:lnTo>
                  <a:lnTo>
                    <a:pt x="127968" y="224788"/>
                  </a:lnTo>
                  <a:lnTo>
                    <a:pt x="127470" y="224814"/>
                  </a:lnTo>
                  <a:lnTo>
                    <a:pt x="126965" y="224834"/>
                  </a:lnTo>
                  <a:lnTo>
                    <a:pt x="126451" y="224854"/>
                  </a:lnTo>
                  <a:lnTo>
                    <a:pt x="125929" y="224861"/>
                  </a:lnTo>
                  <a:lnTo>
                    <a:pt x="125408" y="224861"/>
                  </a:lnTo>
                  <a:lnTo>
                    <a:pt x="124894" y="224854"/>
                  </a:lnTo>
                  <a:lnTo>
                    <a:pt x="124389" y="224848"/>
                  </a:lnTo>
                  <a:lnTo>
                    <a:pt x="123899" y="224828"/>
                  </a:lnTo>
                  <a:lnTo>
                    <a:pt x="123409" y="224801"/>
                  </a:lnTo>
                  <a:lnTo>
                    <a:pt x="122927" y="224774"/>
                  </a:lnTo>
                  <a:lnTo>
                    <a:pt x="122453" y="224734"/>
                  </a:lnTo>
                  <a:lnTo>
                    <a:pt x="121987" y="224694"/>
                  </a:lnTo>
                  <a:lnTo>
                    <a:pt x="121528" y="224641"/>
                  </a:lnTo>
                  <a:lnTo>
                    <a:pt x="121078" y="224587"/>
                  </a:lnTo>
                  <a:lnTo>
                    <a:pt x="120635" y="224527"/>
                  </a:lnTo>
                  <a:lnTo>
                    <a:pt x="120193" y="224461"/>
                  </a:lnTo>
                  <a:lnTo>
                    <a:pt x="119766" y="224387"/>
                  </a:lnTo>
                  <a:lnTo>
                    <a:pt x="119339" y="224307"/>
                  </a:lnTo>
                  <a:lnTo>
                    <a:pt x="118929" y="224220"/>
                  </a:lnTo>
                  <a:lnTo>
                    <a:pt x="118518" y="224127"/>
                  </a:lnTo>
                  <a:lnTo>
                    <a:pt x="118115" y="224033"/>
                  </a:lnTo>
                  <a:lnTo>
                    <a:pt x="117720" y="223933"/>
                  </a:lnTo>
                  <a:lnTo>
                    <a:pt x="117332" y="223820"/>
                  </a:lnTo>
                  <a:lnTo>
                    <a:pt x="116953" y="223706"/>
                  </a:lnTo>
                  <a:lnTo>
                    <a:pt x="116582" y="223593"/>
                  </a:lnTo>
                  <a:lnTo>
                    <a:pt x="116210" y="223466"/>
                  </a:lnTo>
                  <a:lnTo>
                    <a:pt x="115847" y="223339"/>
                  </a:lnTo>
                  <a:lnTo>
                    <a:pt x="115491" y="223206"/>
                  </a:lnTo>
                  <a:lnTo>
                    <a:pt x="115144" y="223066"/>
                  </a:lnTo>
                  <a:lnTo>
                    <a:pt x="114804" y="222919"/>
                  </a:lnTo>
                  <a:lnTo>
                    <a:pt x="114472" y="222765"/>
                  </a:lnTo>
                  <a:lnTo>
                    <a:pt x="114140" y="222612"/>
                  </a:lnTo>
                  <a:lnTo>
                    <a:pt x="113816" y="222452"/>
                  </a:lnTo>
                  <a:lnTo>
                    <a:pt x="113500" y="222291"/>
                  </a:lnTo>
                  <a:lnTo>
                    <a:pt x="113192" y="222118"/>
                  </a:lnTo>
                  <a:lnTo>
                    <a:pt x="112884" y="221944"/>
                  </a:lnTo>
                  <a:lnTo>
                    <a:pt x="112584" y="221764"/>
                  </a:lnTo>
                  <a:lnTo>
                    <a:pt x="112291" y="221584"/>
                  </a:lnTo>
                  <a:lnTo>
                    <a:pt x="112007" y="221397"/>
                  </a:lnTo>
                  <a:lnTo>
                    <a:pt x="111730" y="221204"/>
                  </a:lnTo>
                  <a:lnTo>
                    <a:pt x="111454" y="221003"/>
                  </a:lnTo>
                  <a:lnTo>
                    <a:pt x="111185" y="220803"/>
                  </a:lnTo>
                  <a:lnTo>
                    <a:pt x="110916" y="220596"/>
                  </a:lnTo>
                  <a:lnTo>
                    <a:pt x="110663" y="220389"/>
                  </a:lnTo>
                  <a:lnTo>
                    <a:pt x="110411" y="220176"/>
                  </a:lnTo>
                  <a:lnTo>
                    <a:pt x="110158" y="219955"/>
                  </a:lnTo>
                  <a:lnTo>
                    <a:pt x="109921" y="219735"/>
                  </a:lnTo>
                  <a:lnTo>
                    <a:pt x="109684" y="219508"/>
                  </a:lnTo>
                  <a:lnTo>
                    <a:pt x="109447" y="219281"/>
                  </a:lnTo>
                  <a:lnTo>
                    <a:pt x="109225" y="219048"/>
                  </a:lnTo>
                  <a:lnTo>
                    <a:pt x="109004" y="218807"/>
                  </a:lnTo>
                  <a:lnTo>
                    <a:pt x="108791" y="218567"/>
                  </a:lnTo>
                  <a:lnTo>
                    <a:pt x="108577" y="218327"/>
                  </a:lnTo>
                  <a:lnTo>
                    <a:pt x="108372" y="218073"/>
                  </a:lnTo>
                  <a:lnTo>
                    <a:pt x="108166" y="217826"/>
                  </a:lnTo>
                  <a:lnTo>
                    <a:pt x="107977" y="217566"/>
                  </a:lnTo>
                  <a:lnTo>
                    <a:pt x="107779" y="217312"/>
                  </a:lnTo>
                  <a:lnTo>
                    <a:pt x="107598" y="217045"/>
                  </a:lnTo>
                  <a:lnTo>
                    <a:pt x="107416" y="216785"/>
                  </a:lnTo>
                  <a:lnTo>
                    <a:pt x="107234" y="216518"/>
                  </a:lnTo>
                  <a:lnTo>
                    <a:pt x="107060" y="216245"/>
                  </a:lnTo>
                  <a:lnTo>
                    <a:pt x="106894" y="215971"/>
                  </a:lnTo>
                  <a:lnTo>
                    <a:pt x="106728" y="215691"/>
                  </a:lnTo>
                  <a:lnTo>
                    <a:pt x="106570" y="215410"/>
                  </a:lnTo>
                  <a:lnTo>
                    <a:pt x="106420" y="215130"/>
                  </a:lnTo>
                  <a:lnTo>
                    <a:pt x="106270" y="214843"/>
                  </a:lnTo>
                  <a:lnTo>
                    <a:pt x="106120" y="214556"/>
                  </a:lnTo>
                  <a:lnTo>
                    <a:pt x="105978" y="214262"/>
                  </a:lnTo>
                  <a:lnTo>
                    <a:pt x="105835" y="213969"/>
                  </a:lnTo>
                  <a:lnTo>
                    <a:pt x="105701" y="213668"/>
                  </a:lnTo>
                  <a:lnTo>
                    <a:pt x="105448" y="213068"/>
                  </a:lnTo>
                  <a:lnTo>
                    <a:pt x="105203" y="212460"/>
                  </a:lnTo>
                  <a:lnTo>
                    <a:pt x="104982" y="211840"/>
                  </a:lnTo>
                  <a:lnTo>
                    <a:pt x="104769" y="211212"/>
                  </a:lnTo>
                  <a:lnTo>
                    <a:pt x="104571" y="210578"/>
                  </a:lnTo>
                  <a:lnTo>
                    <a:pt x="104382" y="209937"/>
                  </a:lnTo>
                  <a:lnTo>
                    <a:pt x="104216" y="209283"/>
                  </a:lnTo>
                  <a:lnTo>
                    <a:pt x="104050" y="208629"/>
                  </a:lnTo>
                  <a:lnTo>
                    <a:pt x="103907" y="207969"/>
                  </a:lnTo>
                  <a:lnTo>
                    <a:pt x="103773" y="207301"/>
                  </a:lnTo>
                  <a:lnTo>
                    <a:pt x="103647" y="206627"/>
                  </a:lnTo>
                  <a:lnTo>
                    <a:pt x="103528" y="205953"/>
                  </a:lnTo>
                  <a:lnTo>
                    <a:pt x="103425" y="205272"/>
                  </a:lnTo>
                  <a:lnTo>
                    <a:pt x="103331" y="204585"/>
                  </a:lnTo>
                  <a:lnTo>
                    <a:pt x="103244" y="203904"/>
                  </a:lnTo>
                  <a:lnTo>
                    <a:pt x="103173" y="203210"/>
                  </a:lnTo>
                  <a:lnTo>
                    <a:pt x="103102" y="202522"/>
                  </a:lnTo>
                  <a:lnTo>
                    <a:pt x="103038" y="201828"/>
                  </a:lnTo>
                  <a:lnTo>
                    <a:pt x="102991" y="201134"/>
                  </a:lnTo>
                  <a:lnTo>
                    <a:pt x="102943" y="200447"/>
                  </a:lnTo>
                  <a:lnTo>
                    <a:pt x="102904" y="199753"/>
                  </a:lnTo>
                  <a:lnTo>
                    <a:pt x="102864" y="199058"/>
                  </a:lnTo>
                  <a:lnTo>
                    <a:pt x="102841" y="198371"/>
                  </a:lnTo>
                  <a:lnTo>
                    <a:pt x="102793" y="196996"/>
                  </a:lnTo>
                  <a:lnTo>
                    <a:pt x="102762" y="195635"/>
                  </a:lnTo>
                  <a:lnTo>
                    <a:pt x="102746" y="194286"/>
                  </a:lnTo>
                  <a:lnTo>
                    <a:pt x="102738" y="192952"/>
                  </a:lnTo>
                  <a:close/>
                  <a:moveTo>
                    <a:pt x="126743" y="0"/>
                  </a:moveTo>
                  <a:lnTo>
                    <a:pt x="126372" y="7"/>
                  </a:lnTo>
                  <a:lnTo>
                    <a:pt x="125993" y="20"/>
                  </a:lnTo>
                  <a:lnTo>
                    <a:pt x="125605" y="40"/>
                  </a:lnTo>
                  <a:lnTo>
                    <a:pt x="125218" y="67"/>
                  </a:lnTo>
                  <a:lnTo>
                    <a:pt x="124863" y="100"/>
                  </a:lnTo>
                  <a:lnTo>
                    <a:pt x="124507" y="134"/>
                  </a:lnTo>
                  <a:lnTo>
                    <a:pt x="124152" y="174"/>
                  </a:lnTo>
                  <a:lnTo>
                    <a:pt x="123804" y="214"/>
                  </a:lnTo>
                  <a:lnTo>
                    <a:pt x="123456" y="267"/>
                  </a:lnTo>
                  <a:lnTo>
                    <a:pt x="123109" y="321"/>
                  </a:lnTo>
                  <a:lnTo>
                    <a:pt x="122777" y="381"/>
                  </a:lnTo>
                  <a:lnTo>
                    <a:pt x="122437" y="441"/>
                  </a:lnTo>
                  <a:lnTo>
                    <a:pt x="122105" y="508"/>
                  </a:lnTo>
                  <a:lnTo>
                    <a:pt x="121773" y="581"/>
                  </a:lnTo>
                  <a:lnTo>
                    <a:pt x="121449" y="661"/>
                  </a:lnTo>
                  <a:lnTo>
                    <a:pt x="121133" y="741"/>
                  </a:lnTo>
                  <a:lnTo>
                    <a:pt x="120809" y="828"/>
                  </a:lnTo>
                  <a:lnTo>
                    <a:pt x="120501" y="915"/>
                  </a:lnTo>
                  <a:lnTo>
                    <a:pt x="120185" y="1008"/>
                  </a:lnTo>
                  <a:lnTo>
                    <a:pt x="119877" y="1108"/>
                  </a:lnTo>
                  <a:lnTo>
                    <a:pt x="119577" y="1208"/>
                  </a:lnTo>
                  <a:lnTo>
                    <a:pt x="119276" y="1315"/>
                  </a:lnTo>
                  <a:lnTo>
                    <a:pt x="118976" y="1429"/>
                  </a:lnTo>
                  <a:lnTo>
                    <a:pt x="118684" y="1542"/>
                  </a:lnTo>
                  <a:lnTo>
                    <a:pt x="118399" y="1662"/>
                  </a:lnTo>
                  <a:lnTo>
                    <a:pt x="118107" y="1789"/>
                  </a:lnTo>
                  <a:lnTo>
                    <a:pt x="117830" y="1916"/>
                  </a:lnTo>
                  <a:lnTo>
                    <a:pt x="117546" y="2043"/>
                  </a:lnTo>
                  <a:lnTo>
                    <a:pt x="117269" y="2176"/>
                  </a:lnTo>
                  <a:lnTo>
                    <a:pt x="117001" y="2316"/>
                  </a:lnTo>
                  <a:lnTo>
                    <a:pt x="116732" y="2456"/>
                  </a:lnTo>
                  <a:lnTo>
                    <a:pt x="116463" y="2603"/>
                  </a:lnTo>
                  <a:lnTo>
                    <a:pt x="116202" y="2750"/>
                  </a:lnTo>
                  <a:lnTo>
                    <a:pt x="115950" y="2904"/>
                  </a:lnTo>
                  <a:lnTo>
                    <a:pt x="115689" y="3064"/>
                  </a:lnTo>
                  <a:lnTo>
                    <a:pt x="115444" y="3224"/>
                  </a:lnTo>
                  <a:lnTo>
                    <a:pt x="115191" y="3384"/>
                  </a:lnTo>
                  <a:lnTo>
                    <a:pt x="114954" y="3551"/>
                  </a:lnTo>
                  <a:lnTo>
                    <a:pt x="114709" y="3725"/>
                  </a:lnTo>
                  <a:lnTo>
                    <a:pt x="114472" y="3891"/>
                  </a:lnTo>
                  <a:lnTo>
                    <a:pt x="114243" y="4072"/>
                  </a:lnTo>
                  <a:lnTo>
                    <a:pt x="114014" y="4252"/>
                  </a:lnTo>
                  <a:lnTo>
                    <a:pt x="113785" y="4432"/>
                  </a:lnTo>
                  <a:lnTo>
                    <a:pt x="113563" y="4619"/>
                  </a:lnTo>
                  <a:lnTo>
                    <a:pt x="113342" y="4806"/>
                  </a:lnTo>
                  <a:lnTo>
                    <a:pt x="113129" y="4999"/>
                  </a:lnTo>
                  <a:lnTo>
                    <a:pt x="112915" y="5193"/>
                  </a:lnTo>
                  <a:lnTo>
                    <a:pt x="112710" y="5386"/>
                  </a:lnTo>
                  <a:lnTo>
                    <a:pt x="112505" y="5587"/>
                  </a:lnTo>
                  <a:lnTo>
                    <a:pt x="112299" y="5794"/>
                  </a:lnTo>
                  <a:lnTo>
                    <a:pt x="112102" y="6000"/>
                  </a:lnTo>
                  <a:lnTo>
                    <a:pt x="111912" y="6207"/>
                  </a:lnTo>
                  <a:lnTo>
                    <a:pt x="111533" y="6628"/>
                  </a:lnTo>
                  <a:lnTo>
                    <a:pt x="111169" y="7062"/>
                  </a:lnTo>
                  <a:lnTo>
                    <a:pt x="110821" y="7509"/>
                  </a:lnTo>
                  <a:lnTo>
                    <a:pt x="110482" y="7963"/>
                  </a:lnTo>
                  <a:lnTo>
                    <a:pt x="110166" y="8423"/>
                  </a:lnTo>
                  <a:lnTo>
                    <a:pt x="109857" y="8897"/>
                  </a:lnTo>
                  <a:lnTo>
                    <a:pt x="109565" y="9371"/>
                  </a:lnTo>
                  <a:lnTo>
                    <a:pt x="109289" y="9858"/>
                  </a:lnTo>
                  <a:lnTo>
                    <a:pt x="109028" y="10352"/>
                  </a:lnTo>
                  <a:lnTo>
                    <a:pt x="108775" y="10853"/>
                  </a:lnTo>
                  <a:lnTo>
                    <a:pt x="108538" y="11360"/>
                  </a:lnTo>
                  <a:lnTo>
                    <a:pt x="108317" y="11874"/>
                  </a:lnTo>
                  <a:lnTo>
                    <a:pt x="108111" y="12388"/>
                  </a:lnTo>
                  <a:lnTo>
                    <a:pt x="107922" y="12915"/>
                  </a:lnTo>
                  <a:lnTo>
                    <a:pt x="107740" y="13442"/>
                  </a:lnTo>
                  <a:lnTo>
                    <a:pt x="107582" y="13976"/>
                  </a:lnTo>
                  <a:lnTo>
                    <a:pt x="107432" y="14510"/>
                  </a:lnTo>
                  <a:lnTo>
                    <a:pt x="107297" y="15051"/>
                  </a:lnTo>
                  <a:lnTo>
                    <a:pt x="107171" y="15598"/>
                  </a:lnTo>
                  <a:lnTo>
                    <a:pt x="107068" y="16145"/>
                  </a:lnTo>
                  <a:lnTo>
                    <a:pt x="106973" y="16693"/>
                  </a:lnTo>
                  <a:lnTo>
                    <a:pt x="106902" y="17246"/>
                  </a:lnTo>
                  <a:lnTo>
                    <a:pt x="106839" y="17800"/>
                  </a:lnTo>
                  <a:lnTo>
                    <a:pt x="106784" y="18354"/>
                  </a:lnTo>
                  <a:lnTo>
                    <a:pt x="106752" y="18908"/>
                  </a:lnTo>
                  <a:lnTo>
                    <a:pt x="106728" y="19462"/>
                  </a:lnTo>
                  <a:lnTo>
                    <a:pt x="106728" y="20016"/>
                  </a:lnTo>
                  <a:lnTo>
                    <a:pt x="106736" y="20577"/>
                  </a:lnTo>
                  <a:lnTo>
                    <a:pt x="106760" y="21131"/>
                  </a:lnTo>
                  <a:lnTo>
                    <a:pt x="106792" y="21685"/>
                  </a:lnTo>
                  <a:lnTo>
                    <a:pt x="106847" y="22239"/>
                  </a:lnTo>
                  <a:lnTo>
                    <a:pt x="106910" y="22786"/>
                  </a:lnTo>
                  <a:lnTo>
                    <a:pt x="106997" y="23333"/>
                  </a:lnTo>
                  <a:lnTo>
                    <a:pt x="107092" y="23881"/>
                  </a:lnTo>
                  <a:lnTo>
                    <a:pt x="107195" y="24421"/>
                  </a:lnTo>
                  <a:lnTo>
                    <a:pt x="107321" y="24962"/>
                  </a:lnTo>
                  <a:lnTo>
                    <a:pt x="107463" y="25496"/>
                  </a:lnTo>
                  <a:lnTo>
                    <a:pt x="107613" y="26030"/>
                  </a:lnTo>
                  <a:lnTo>
                    <a:pt x="107779" y="26557"/>
                  </a:lnTo>
                  <a:lnTo>
                    <a:pt x="107961" y="27078"/>
                  </a:lnTo>
                  <a:lnTo>
                    <a:pt x="108001" y="27144"/>
                  </a:lnTo>
                  <a:lnTo>
                    <a:pt x="108040" y="27218"/>
                  </a:lnTo>
                  <a:lnTo>
                    <a:pt x="108095" y="27278"/>
                  </a:lnTo>
                  <a:lnTo>
                    <a:pt x="108159" y="27338"/>
                  </a:lnTo>
                  <a:lnTo>
                    <a:pt x="107455" y="27425"/>
                  </a:lnTo>
                  <a:lnTo>
                    <a:pt x="107108" y="27478"/>
                  </a:lnTo>
                  <a:lnTo>
                    <a:pt x="106768" y="27531"/>
                  </a:lnTo>
                  <a:lnTo>
                    <a:pt x="106436" y="27592"/>
                  </a:lnTo>
                  <a:lnTo>
                    <a:pt x="106104" y="27652"/>
                  </a:lnTo>
                  <a:lnTo>
                    <a:pt x="105780" y="27725"/>
                  </a:lnTo>
                  <a:lnTo>
                    <a:pt x="105464" y="27805"/>
                  </a:lnTo>
                  <a:lnTo>
                    <a:pt x="105306" y="27858"/>
                  </a:lnTo>
                  <a:lnTo>
                    <a:pt x="105156" y="27919"/>
                  </a:lnTo>
                  <a:lnTo>
                    <a:pt x="105014" y="27999"/>
                  </a:lnTo>
                  <a:lnTo>
                    <a:pt x="104951" y="28045"/>
                  </a:lnTo>
                  <a:lnTo>
                    <a:pt x="104879" y="28092"/>
                  </a:lnTo>
                  <a:lnTo>
                    <a:pt x="104824" y="28139"/>
                  </a:lnTo>
                  <a:lnTo>
                    <a:pt x="104761" y="28192"/>
                  </a:lnTo>
                  <a:lnTo>
                    <a:pt x="104713" y="28252"/>
                  </a:lnTo>
                  <a:lnTo>
                    <a:pt x="104666" y="28312"/>
                  </a:lnTo>
                  <a:lnTo>
                    <a:pt x="104627" y="28372"/>
                  </a:lnTo>
                  <a:lnTo>
                    <a:pt x="104595" y="28439"/>
                  </a:lnTo>
                  <a:lnTo>
                    <a:pt x="104571" y="28506"/>
                  </a:lnTo>
                  <a:lnTo>
                    <a:pt x="104555" y="28573"/>
                  </a:lnTo>
                  <a:lnTo>
                    <a:pt x="104524" y="28766"/>
                  </a:lnTo>
                  <a:lnTo>
                    <a:pt x="104492" y="28966"/>
                  </a:lnTo>
                  <a:lnTo>
                    <a:pt x="104453" y="29367"/>
                  </a:lnTo>
                  <a:lnTo>
                    <a:pt x="104429" y="29767"/>
                  </a:lnTo>
                  <a:lnTo>
                    <a:pt x="104421" y="30174"/>
                  </a:lnTo>
                  <a:lnTo>
                    <a:pt x="104429" y="30582"/>
                  </a:lnTo>
                  <a:lnTo>
                    <a:pt x="104445" y="30989"/>
                  </a:lnTo>
                  <a:lnTo>
                    <a:pt x="104476" y="31396"/>
                  </a:lnTo>
                  <a:lnTo>
                    <a:pt x="104508" y="31810"/>
                  </a:lnTo>
                  <a:lnTo>
                    <a:pt x="104555" y="32217"/>
                  </a:lnTo>
                  <a:lnTo>
                    <a:pt x="104611" y="32631"/>
                  </a:lnTo>
                  <a:lnTo>
                    <a:pt x="104721" y="33445"/>
                  </a:lnTo>
                  <a:lnTo>
                    <a:pt x="104840" y="34259"/>
                  </a:lnTo>
                  <a:lnTo>
                    <a:pt x="104951" y="35060"/>
                  </a:lnTo>
                  <a:lnTo>
                    <a:pt x="102746" y="35087"/>
                  </a:lnTo>
                  <a:lnTo>
                    <a:pt x="100533" y="35120"/>
                  </a:lnTo>
                  <a:lnTo>
                    <a:pt x="98329" y="35160"/>
                  </a:lnTo>
                  <a:lnTo>
                    <a:pt x="96124" y="35207"/>
                  </a:lnTo>
                  <a:lnTo>
                    <a:pt x="93920" y="35260"/>
                  </a:lnTo>
                  <a:lnTo>
                    <a:pt x="91707" y="35314"/>
                  </a:lnTo>
                  <a:lnTo>
                    <a:pt x="89503" y="35374"/>
                  </a:lnTo>
                  <a:lnTo>
                    <a:pt x="87298" y="35440"/>
                  </a:lnTo>
                  <a:lnTo>
                    <a:pt x="85094" y="35520"/>
                  </a:lnTo>
                  <a:lnTo>
                    <a:pt x="82889" y="35601"/>
                  </a:lnTo>
                  <a:lnTo>
                    <a:pt x="80684" y="35687"/>
                  </a:lnTo>
                  <a:lnTo>
                    <a:pt x="78480" y="35781"/>
                  </a:lnTo>
                  <a:lnTo>
                    <a:pt x="76283" y="35881"/>
                  </a:lnTo>
                  <a:lnTo>
                    <a:pt x="74079" y="35994"/>
                  </a:lnTo>
                  <a:lnTo>
                    <a:pt x="71882" y="36108"/>
                  </a:lnTo>
                  <a:lnTo>
                    <a:pt x="69677" y="36235"/>
                  </a:lnTo>
                  <a:lnTo>
                    <a:pt x="68864" y="36288"/>
                  </a:lnTo>
                  <a:lnTo>
                    <a:pt x="68081" y="36361"/>
                  </a:lnTo>
                  <a:lnTo>
                    <a:pt x="67702" y="36395"/>
                  </a:lnTo>
                  <a:lnTo>
                    <a:pt x="67338" y="36441"/>
                  </a:lnTo>
                  <a:lnTo>
                    <a:pt x="66983" y="36482"/>
                  </a:lnTo>
                  <a:lnTo>
                    <a:pt x="66627" y="36535"/>
                  </a:lnTo>
                  <a:lnTo>
                    <a:pt x="66288" y="36582"/>
                  </a:lnTo>
                  <a:lnTo>
                    <a:pt x="65956" y="36635"/>
                  </a:lnTo>
                  <a:lnTo>
                    <a:pt x="65632" y="36695"/>
                  </a:lnTo>
                  <a:lnTo>
                    <a:pt x="65316" y="36755"/>
                  </a:lnTo>
                  <a:lnTo>
                    <a:pt x="65007" y="36822"/>
                  </a:lnTo>
                  <a:lnTo>
                    <a:pt x="64707" y="36889"/>
                  </a:lnTo>
                  <a:lnTo>
                    <a:pt x="64415" y="36955"/>
                  </a:lnTo>
                  <a:lnTo>
                    <a:pt x="64130" y="37029"/>
                  </a:lnTo>
                  <a:lnTo>
                    <a:pt x="63854" y="37109"/>
                  </a:lnTo>
                  <a:lnTo>
                    <a:pt x="63585" y="37189"/>
                  </a:lnTo>
                  <a:lnTo>
                    <a:pt x="63324" y="37269"/>
                  </a:lnTo>
                  <a:lnTo>
                    <a:pt x="63064" y="37356"/>
                  </a:lnTo>
                  <a:lnTo>
                    <a:pt x="62819" y="37449"/>
                  </a:lnTo>
                  <a:lnTo>
                    <a:pt x="62582" y="37543"/>
                  </a:lnTo>
                  <a:lnTo>
                    <a:pt x="62345" y="37636"/>
                  </a:lnTo>
                  <a:lnTo>
                    <a:pt x="62123" y="37736"/>
                  </a:lnTo>
                  <a:lnTo>
                    <a:pt x="61902" y="37836"/>
                  </a:lnTo>
                  <a:lnTo>
                    <a:pt x="61689" y="37943"/>
                  </a:lnTo>
                  <a:lnTo>
                    <a:pt x="61483" y="38050"/>
                  </a:lnTo>
                  <a:lnTo>
                    <a:pt x="61286" y="38163"/>
                  </a:lnTo>
                  <a:lnTo>
                    <a:pt x="61096" y="38277"/>
                  </a:lnTo>
                  <a:lnTo>
                    <a:pt x="60907" y="38397"/>
                  </a:lnTo>
                  <a:lnTo>
                    <a:pt x="60725" y="38517"/>
                  </a:lnTo>
                  <a:lnTo>
                    <a:pt x="60551" y="38644"/>
                  </a:lnTo>
                  <a:lnTo>
                    <a:pt x="60385" y="38771"/>
                  </a:lnTo>
                  <a:lnTo>
                    <a:pt x="60219" y="38904"/>
                  </a:lnTo>
                  <a:lnTo>
                    <a:pt x="60061" y="39038"/>
                  </a:lnTo>
                  <a:lnTo>
                    <a:pt x="59911" y="39178"/>
                  </a:lnTo>
                  <a:lnTo>
                    <a:pt x="59769" y="39318"/>
                  </a:lnTo>
                  <a:lnTo>
                    <a:pt x="59626" y="39458"/>
                  </a:lnTo>
                  <a:lnTo>
                    <a:pt x="59492" y="39605"/>
                  </a:lnTo>
                  <a:lnTo>
                    <a:pt x="59366" y="39759"/>
                  </a:lnTo>
                  <a:lnTo>
                    <a:pt x="59239" y="39912"/>
                  </a:lnTo>
                  <a:lnTo>
                    <a:pt x="59121" y="40066"/>
                  </a:lnTo>
                  <a:lnTo>
                    <a:pt x="59002" y="40226"/>
                  </a:lnTo>
                  <a:lnTo>
                    <a:pt x="58899" y="40393"/>
                  </a:lnTo>
                  <a:lnTo>
                    <a:pt x="58789" y="40559"/>
                  </a:lnTo>
                  <a:lnTo>
                    <a:pt x="58694" y="40726"/>
                  </a:lnTo>
                  <a:lnTo>
                    <a:pt x="58591" y="40900"/>
                  </a:lnTo>
                  <a:lnTo>
                    <a:pt x="58504" y="41080"/>
                  </a:lnTo>
                  <a:lnTo>
                    <a:pt x="58417" y="41260"/>
                  </a:lnTo>
                  <a:lnTo>
                    <a:pt x="58331" y="41440"/>
                  </a:lnTo>
                  <a:lnTo>
                    <a:pt x="58252" y="41627"/>
                  </a:lnTo>
                  <a:lnTo>
                    <a:pt x="58173" y="41821"/>
                  </a:lnTo>
                  <a:lnTo>
                    <a:pt x="58038" y="42208"/>
                  </a:lnTo>
                  <a:lnTo>
                    <a:pt x="57912" y="42608"/>
                  </a:lnTo>
                  <a:lnTo>
                    <a:pt x="57801" y="43022"/>
                  </a:lnTo>
                  <a:lnTo>
                    <a:pt x="57698" y="43449"/>
                  </a:lnTo>
                  <a:lnTo>
                    <a:pt x="57612" y="43890"/>
                  </a:lnTo>
                  <a:lnTo>
                    <a:pt x="57533" y="44344"/>
                  </a:lnTo>
                  <a:lnTo>
                    <a:pt x="55407" y="44237"/>
                  </a:lnTo>
                  <a:lnTo>
                    <a:pt x="53274" y="44130"/>
                  </a:lnTo>
                  <a:lnTo>
                    <a:pt x="51140" y="44023"/>
                  </a:lnTo>
                  <a:lnTo>
                    <a:pt x="49014" y="43937"/>
                  </a:lnTo>
                  <a:lnTo>
                    <a:pt x="48856" y="43937"/>
                  </a:lnTo>
                  <a:lnTo>
                    <a:pt x="48698" y="43950"/>
                  </a:lnTo>
                  <a:lnTo>
                    <a:pt x="48548" y="43983"/>
                  </a:lnTo>
                  <a:lnTo>
                    <a:pt x="48406" y="44023"/>
                  </a:lnTo>
                  <a:lnTo>
                    <a:pt x="48272" y="44083"/>
                  </a:lnTo>
                  <a:lnTo>
                    <a:pt x="48145" y="44150"/>
                  </a:lnTo>
                  <a:lnTo>
                    <a:pt x="48035" y="44230"/>
                  </a:lnTo>
                  <a:lnTo>
                    <a:pt x="47924" y="44317"/>
                  </a:lnTo>
                  <a:lnTo>
                    <a:pt x="47821" y="44410"/>
                  </a:lnTo>
                  <a:lnTo>
                    <a:pt x="47734" y="44511"/>
                  </a:lnTo>
                  <a:lnTo>
                    <a:pt x="47655" y="44617"/>
                  </a:lnTo>
                  <a:lnTo>
                    <a:pt x="47592" y="44738"/>
                  </a:lnTo>
                  <a:lnTo>
                    <a:pt x="47537" y="44851"/>
                  </a:lnTo>
                  <a:lnTo>
                    <a:pt x="47497" y="44978"/>
                  </a:lnTo>
                  <a:lnTo>
                    <a:pt x="47474" y="45098"/>
                  </a:lnTo>
                  <a:lnTo>
                    <a:pt x="47466" y="45225"/>
                  </a:lnTo>
                  <a:lnTo>
                    <a:pt x="47292" y="50177"/>
                  </a:lnTo>
                  <a:lnTo>
                    <a:pt x="47205" y="52646"/>
                  </a:lnTo>
                  <a:lnTo>
                    <a:pt x="47134" y="55109"/>
                  </a:lnTo>
                  <a:lnTo>
                    <a:pt x="46549" y="55183"/>
                  </a:lnTo>
                  <a:lnTo>
                    <a:pt x="45972" y="55256"/>
                  </a:lnTo>
                  <a:lnTo>
                    <a:pt x="45396" y="55336"/>
                  </a:lnTo>
                  <a:lnTo>
                    <a:pt x="44827" y="55423"/>
                  </a:lnTo>
                  <a:lnTo>
                    <a:pt x="44266" y="55510"/>
                  </a:lnTo>
                  <a:lnTo>
                    <a:pt x="43705" y="55603"/>
                  </a:lnTo>
                  <a:lnTo>
                    <a:pt x="43144" y="55703"/>
                  </a:lnTo>
                  <a:lnTo>
                    <a:pt x="42598" y="55803"/>
                  </a:lnTo>
                  <a:lnTo>
                    <a:pt x="42045" y="55917"/>
                  </a:lnTo>
                  <a:lnTo>
                    <a:pt x="41508" y="56024"/>
                  </a:lnTo>
                  <a:lnTo>
                    <a:pt x="40963" y="56144"/>
                  </a:lnTo>
                  <a:lnTo>
                    <a:pt x="40433" y="56264"/>
                  </a:lnTo>
                  <a:lnTo>
                    <a:pt x="39904" y="56391"/>
                  </a:lnTo>
                  <a:lnTo>
                    <a:pt x="39374" y="56518"/>
                  </a:lnTo>
                  <a:lnTo>
                    <a:pt x="38861" y="56651"/>
                  </a:lnTo>
                  <a:lnTo>
                    <a:pt x="38339" y="56791"/>
                  </a:lnTo>
                  <a:lnTo>
                    <a:pt x="37826" y="56931"/>
                  </a:lnTo>
                  <a:lnTo>
                    <a:pt x="37320" y="57078"/>
                  </a:lnTo>
                  <a:lnTo>
                    <a:pt x="36814" y="57232"/>
                  </a:lnTo>
                  <a:lnTo>
                    <a:pt x="36316" y="57385"/>
                  </a:lnTo>
                  <a:lnTo>
                    <a:pt x="35827" y="57545"/>
                  </a:lnTo>
                  <a:lnTo>
                    <a:pt x="35329" y="57712"/>
                  </a:lnTo>
                  <a:lnTo>
                    <a:pt x="34847" y="57879"/>
                  </a:lnTo>
                  <a:lnTo>
                    <a:pt x="34365" y="58053"/>
                  </a:lnTo>
                  <a:lnTo>
                    <a:pt x="33883" y="58226"/>
                  </a:lnTo>
                  <a:lnTo>
                    <a:pt x="33409" y="58406"/>
                  </a:lnTo>
                  <a:lnTo>
                    <a:pt x="32942" y="58593"/>
                  </a:lnTo>
                  <a:lnTo>
                    <a:pt x="32476" y="58780"/>
                  </a:lnTo>
                  <a:lnTo>
                    <a:pt x="32018" y="58974"/>
                  </a:lnTo>
                  <a:lnTo>
                    <a:pt x="31560" y="59167"/>
                  </a:lnTo>
                  <a:lnTo>
                    <a:pt x="31109" y="59367"/>
                  </a:lnTo>
                  <a:lnTo>
                    <a:pt x="30659" y="59568"/>
                  </a:lnTo>
                  <a:lnTo>
                    <a:pt x="30216" y="59775"/>
                  </a:lnTo>
                  <a:lnTo>
                    <a:pt x="29774" y="59988"/>
                  </a:lnTo>
                  <a:lnTo>
                    <a:pt x="29339" y="60202"/>
                  </a:lnTo>
                  <a:lnTo>
                    <a:pt x="28905" y="60422"/>
                  </a:lnTo>
                  <a:lnTo>
                    <a:pt x="28478" y="60642"/>
                  </a:lnTo>
                  <a:lnTo>
                    <a:pt x="28059" y="60869"/>
                  </a:lnTo>
                  <a:lnTo>
                    <a:pt x="27640" y="61103"/>
                  </a:lnTo>
                  <a:lnTo>
                    <a:pt x="27222" y="61336"/>
                  </a:lnTo>
                  <a:lnTo>
                    <a:pt x="26811" y="61570"/>
                  </a:lnTo>
                  <a:lnTo>
                    <a:pt x="26400" y="61810"/>
                  </a:lnTo>
                  <a:lnTo>
                    <a:pt x="25997" y="62057"/>
                  </a:lnTo>
                  <a:lnTo>
                    <a:pt x="25602" y="62304"/>
                  </a:lnTo>
                  <a:lnTo>
                    <a:pt x="25207" y="62551"/>
                  </a:lnTo>
                  <a:lnTo>
                    <a:pt x="24812" y="62805"/>
                  </a:lnTo>
                  <a:lnTo>
                    <a:pt x="24424" y="63065"/>
                  </a:lnTo>
                  <a:lnTo>
                    <a:pt x="24045" y="63325"/>
                  </a:lnTo>
                  <a:lnTo>
                    <a:pt x="23666" y="63592"/>
                  </a:lnTo>
                  <a:lnTo>
                    <a:pt x="23287" y="63859"/>
                  </a:lnTo>
                  <a:lnTo>
                    <a:pt x="22915" y="64126"/>
                  </a:lnTo>
                  <a:lnTo>
                    <a:pt x="22552" y="64400"/>
                  </a:lnTo>
                  <a:lnTo>
                    <a:pt x="22188" y="64680"/>
                  </a:lnTo>
                  <a:lnTo>
                    <a:pt x="21833" y="64960"/>
                  </a:lnTo>
                  <a:lnTo>
                    <a:pt x="21477" y="65241"/>
                  </a:lnTo>
                  <a:lnTo>
                    <a:pt x="21122" y="65528"/>
                  </a:lnTo>
                  <a:lnTo>
                    <a:pt x="20774" y="65821"/>
                  </a:lnTo>
                  <a:lnTo>
                    <a:pt x="20434" y="66115"/>
                  </a:lnTo>
                  <a:lnTo>
                    <a:pt x="20094" y="66409"/>
                  </a:lnTo>
                  <a:lnTo>
                    <a:pt x="19755" y="66709"/>
                  </a:lnTo>
                  <a:lnTo>
                    <a:pt x="19423" y="67009"/>
                  </a:lnTo>
                  <a:lnTo>
                    <a:pt x="19099" y="67316"/>
                  </a:lnTo>
                  <a:lnTo>
                    <a:pt x="18775" y="67623"/>
                  </a:lnTo>
                  <a:lnTo>
                    <a:pt x="18451" y="67937"/>
                  </a:lnTo>
                  <a:lnTo>
                    <a:pt x="18135" y="68251"/>
                  </a:lnTo>
                  <a:lnTo>
                    <a:pt x="17819" y="68564"/>
                  </a:lnTo>
                  <a:lnTo>
                    <a:pt x="17510" y="68885"/>
                  </a:lnTo>
                  <a:lnTo>
                    <a:pt x="17210" y="69205"/>
                  </a:lnTo>
                  <a:lnTo>
                    <a:pt x="16902" y="69532"/>
                  </a:lnTo>
                  <a:lnTo>
                    <a:pt x="16610" y="69859"/>
                  </a:lnTo>
                  <a:lnTo>
                    <a:pt x="16317" y="70186"/>
                  </a:lnTo>
                  <a:lnTo>
                    <a:pt x="16025" y="70520"/>
                  </a:lnTo>
                  <a:lnTo>
                    <a:pt x="15741" y="70854"/>
                  </a:lnTo>
                  <a:lnTo>
                    <a:pt x="15456" y="71194"/>
                  </a:lnTo>
                  <a:lnTo>
                    <a:pt x="14903" y="71875"/>
                  </a:lnTo>
                  <a:lnTo>
                    <a:pt x="14358" y="72569"/>
                  </a:lnTo>
                  <a:lnTo>
                    <a:pt x="13836" y="73270"/>
                  </a:lnTo>
                  <a:lnTo>
                    <a:pt x="13323" y="73984"/>
                  </a:lnTo>
                  <a:lnTo>
                    <a:pt x="12833" y="74705"/>
                  </a:lnTo>
                  <a:lnTo>
                    <a:pt x="12351" y="75439"/>
                  </a:lnTo>
                  <a:lnTo>
                    <a:pt x="11884" y="76173"/>
                  </a:lnTo>
                  <a:lnTo>
                    <a:pt x="11426" y="76921"/>
                  </a:lnTo>
                  <a:lnTo>
                    <a:pt x="10992" y="77681"/>
                  </a:lnTo>
                  <a:lnTo>
                    <a:pt x="10565" y="78442"/>
                  </a:lnTo>
                  <a:lnTo>
                    <a:pt x="10154" y="79216"/>
                  </a:lnTo>
                  <a:lnTo>
                    <a:pt x="9759" y="79991"/>
                  </a:lnTo>
                  <a:lnTo>
                    <a:pt x="9372" y="80778"/>
                  </a:lnTo>
                  <a:lnTo>
                    <a:pt x="9008" y="81572"/>
                  </a:lnTo>
                  <a:lnTo>
                    <a:pt x="8653" y="82373"/>
                  </a:lnTo>
                  <a:lnTo>
                    <a:pt x="8305" y="83181"/>
                  </a:lnTo>
                  <a:lnTo>
                    <a:pt x="7981" y="83995"/>
                  </a:lnTo>
                  <a:lnTo>
                    <a:pt x="7665" y="84816"/>
                  </a:lnTo>
                  <a:lnTo>
                    <a:pt x="7365" y="85637"/>
                  </a:lnTo>
                  <a:lnTo>
                    <a:pt x="7072" y="86471"/>
                  </a:lnTo>
                  <a:lnTo>
                    <a:pt x="6804" y="87306"/>
                  </a:lnTo>
                  <a:lnTo>
                    <a:pt x="6535" y="88147"/>
                  </a:lnTo>
                  <a:lnTo>
                    <a:pt x="6290" y="88994"/>
                  </a:lnTo>
                  <a:lnTo>
                    <a:pt x="6053" y="89842"/>
                  </a:lnTo>
                  <a:lnTo>
                    <a:pt x="5832" y="90696"/>
                  </a:lnTo>
                  <a:lnTo>
                    <a:pt x="5618" y="91557"/>
                  </a:lnTo>
                  <a:lnTo>
                    <a:pt x="5421" y="92418"/>
                  </a:lnTo>
                  <a:lnTo>
                    <a:pt x="5350" y="92425"/>
                  </a:lnTo>
                  <a:lnTo>
                    <a:pt x="5279" y="92431"/>
                  </a:lnTo>
                  <a:lnTo>
                    <a:pt x="5215" y="92451"/>
                  </a:lnTo>
                  <a:lnTo>
                    <a:pt x="5152" y="92471"/>
                  </a:lnTo>
                  <a:lnTo>
                    <a:pt x="5097" y="92491"/>
                  </a:lnTo>
                  <a:lnTo>
                    <a:pt x="5042" y="92525"/>
                  </a:lnTo>
                  <a:lnTo>
                    <a:pt x="4986" y="92558"/>
                  </a:lnTo>
                  <a:lnTo>
                    <a:pt x="4939" y="92598"/>
                  </a:lnTo>
                  <a:lnTo>
                    <a:pt x="4899" y="92638"/>
                  </a:lnTo>
                  <a:lnTo>
                    <a:pt x="4860" y="92678"/>
                  </a:lnTo>
                  <a:lnTo>
                    <a:pt x="4828" y="92725"/>
                  </a:lnTo>
                  <a:lnTo>
                    <a:pt x="4797" y="92772"/>
                  </a:lnTo>
                  <a:lnTo>
                    <a:pt x="4749" y="92879"/>
                  </a:lnTo>
                  <a:lnTo>
                    <a:pt x="4718" y="92985"/>
                  </a:lnTo>
                  <a:lnTo>
                    <a:pt x="4710" y="93099"/>
                  </a:lnTo>
                  <a:lnTo>
                    <a:pt x="4710" y="93219"/>
                  </a:lnTo>
                  <a:lnTo>
                    <a:pt x="4733" y="93332"/>
                  </a:lnTo>
                  <a:lnTo>
                    <a:pt x="4749" y="93386"/>
                  </a:lnTo>
                  <a:lnTo>
                    <a:pt x="4773" y="93439"/>
                  </a:lnTo>
                  <a:lnTo>
                    <a:pt x="4805" y="93493"/>
                  </a:lnTo>
                  <a:lnTo>
                    <a:pt x="4836" y="93539"/>
                  </a:lnTo>
                  <a:lnTo>
                    <a:pt x="4876" y="93586"/>
                  </a:lnTo>
                  <a:lnTo>
                    <a:pt x="4915" y="93633"/>
                  </a:lnTo>
                  <a:lnTo>
                    <a:pt x="4963" y="93679"/>
                  </a:lnTo>
                  <a:lnTo>
                    <a:pt x="5010" y="93713"/>
                  </a:lnTo>
                  <a:lnTo>
                    <a:pt x="5073" y="93753"/>
                  </a:lnTo>
                  <a:lnTo>
                    <a:pt x="5129" y="93786"/>
                  </a:lnTo>
                  <a:lnTo>
                    <a:pt x="4994" y="94487"/>
                  </a:lnTo>
                  <a:lnTo>
                    <a:pt x="4868" y="95201"/>
                  </a:lnTo>
                  <a:lnTo>
                    <a:pt x="4749" y="95909"/>
                  </a:lnTo>
                  <a:lnTo>
                    <a:pt x="4639" y="96623"/>
                  </a:lnTo>
                  <a:lnTo>
                    <a:pt x="4536" y="97337"/>
                  </a:lnTo>
                  <a:lnTo>
                    <a:pt x="4441" y="98058"/>
                  </a:lnTo>
                  <a:lnTo>
                    <a:pt x="4354" y="98772"/>
                  </a:lnTo>
                  <a:lnTo>
                    <a:pt x="4275" y="99493"/>
                  </a:lnTo>
                  <a:lnTo>
                    <a:pt x="4204" y="100214"/>
                  </a:lnTo>
                  <a:lnTo>
                    <a:pt x="4141" y="100934"/>
                  </a:lnTo>
                  <a:lnTo>
                    <a:pt x="4086" y="101655"/>
                  </a:lnTo>
                  <a:lnTo>
                    <a:pt x="4038" y="102376"/>
                  </a:lnTo>
                  <a:lnTo>
                    <a:pt x="3999" y="103097"/>
                  </a:lnTo>
                  <a:lnTo>
                    <a:pt x="3967" y="103824"/>
                  </a:lnTo>
                  <a:lnTo>
                    <a:pt x="3943" y="104545"/>
                  </a:lnTo>
                  <a:lnTo>
                    <a:pt x="3927" y="105273"/>
                  </a:lnTo>
                  <a:lnTo>
                    <a:pt x="3912" y="105993"/>
                  </a:lnTo>
                  <a:lnTo>
                    <a:pt x="3912" y="106721"/>
                  </a:lnTo>
                  <a:lnTo>
                    <a:pt x="3912" y="107442"/>
                  </a:lnTo>
                  <a:lnTo>
                    <a:pt x="3927" y="108169"/>
                  </a:lnTo>
                  <a:lnTo>
                    <a:pt x="3943" y="108890"/>
                  </a:lnTo>
                  <a:lnTo>
                    <a:pt x="3975" y="109611"/>
                  </a:lnTo>
                  <a:lnTo>
                    <a:pt x="4007" y="110332"/>
                  </a:lnTo>
                  <a:lnTo>
                    <a:pt x="4046" y="111052"/>
                  </a:lnTo>
                  <a:lnTo>
                    <a:pt x="4093" y="111773"/>
                  </a:lnTo>
                  <a:lnTo>
                    <a:pt x="4149" y="112494"/>
                  </a:lnTo>
                  <a:lnTo>
                    <a:pt x="4212" y="113208"/>
                  </a:lnTo>
                  <a:lnTo>
                    <a:pt x="4283" y="113922"/>
                  </a:lnTo>
                  <a:lnTo>
                    <a:pt x="4354" y="114636"/>
                  </a:lnTo>
                  <a:lnTo>
                    <a:pt x="4441" y="115351"/>
                  </a:lnTo>
                  <a:lnTo>
                    <a:pt x="4528" y="116065"/>
                  </a:lnTo>
                  <a:lnTo>
                    <a:pt x="4623" y="116772"/>
                  </a:lnTo>
                  <a:lnTo>
                    <a:pt x="4536" y="116799"/>
                  </a:lnTo>
                  <a:lnTo>
                    <a:pt x="4457" y="116839"/>
                  </a:lnTo>
                  <a:lnTo>
                    <a:pt x="4378" y="116879"/>
                  </a:lnTo>
                  <a:lnTo>
                    <a:pt x="4307" y="116919"/>
                  </a:lnTo>
                  <a:lnTo>
                    <a:pt x="4244" y="116972"/>
                  </a:lnTo>
                  <a:lnTo>
                    <a:pt x="4188" y="117026"/>
                  </a:lnTo>
                  <a:lnTo>
                    <a:pt x="4141" y="117079"/>
                  </a:lnTo>
                  <a:lnTo>
                    <a:pt x="4093" y="117139"/>
                  </a:lnTo>
                  <a:lnTo>
                    <a:pt x="4054" y="117206"/>
                  </a:lnTo>
                  <a:lnTo>
                    <a:pt x="4022" y="117266"/>
                  </a:lnTo>
                  <a:lnTo>
                    <a:pt x="3999" y="117333"/>
                  </a:lnTo>
                  <a:lnTo>
                    <a:pt x="3975" y="117406"/>
                  </a:lnTo>
                  <a:lnTo>
                    <a:pt x="3959" y="117473"/>
                  </a:lnTo>
                  <a:lnTo>
                    <a:pt x="3959" y="117540"/>
                  </a:lnTo>
                  <a:lnTo>
                    <a:pt x="3951" y="117613"/>
                  </a:lnTo>
                  <a:lnTo>
                    <a:pt x="3959" y="117687"/>
                  </a:lnTo>
                  <a:lnTo>
                    <a:pt x="3975" y="117753"/>
                  </a:lnTo>
                  <a:lnTo>
                    <a:pt x="3991" y="117820"/>
                  </a:lnTo>
                  <a:lnTo>
                    <a:pt x="4014" y="117887"/>
                  </a:lnTo>
                  <a:lnTo>
                    <a:pt x="4046" y="117954"/>
                  </a:lnTo>
                  <a:lnTo>
                    <a:pt x="4078" y="118020"/>
                  </a:lnTo>
                  <a:lnTo>
                    <a:pt x="4125" y="118080"/>
                  </a:lnTo>
                  <a:lnTo>
                    <a:pt x="4172" y="118140"/>
                  </a:lnTo>
                  <a:lnTo>
                    <a:pt x="4228" y="118194"/>
                  </a:lnTo>
                  <a:lnTo>
                    <a:pt x="4283" y="118241"/>
                  </a:lnTo>
                  <a:lnTo>
                    <a:pt x="4354" y="118287"/>
                  </a:lnTo>
                  <a:lnTo>
                    <a:pt x="4425" y="118327"/>
                  </a:lnTo>
                  <a:lnTo>
                    <a:pt x="4504" y="118367"/>
                  </a:lnTo>
                  <a:lnTo>
                    <a:pt x="4591" y="118401"/>
                  </a:lnTo>
                  <a:lnTo>
                    <a:pt x="4686" y="118421"/>
                  </a:lnTo>
                  <a:lnTo>
                    <a:pt x="4781" y="118441"/>
                  </a:lnTo>
                  <a:lnTo>
                    <a:pt x="4892" y="118454"/>
                  </a:lnTo>
                  <a:lnTo>
                    <a:pt x="5018" y="119222"/>
                  </a:lnTo>
                  <a:lnTo>
                    <a:pt x="5152" y="119989"/>
                  </a:lnTo>
                  <a:lnTo>
                    <a:pt x="5302" y="120750"/>
                  </a:lnTo>
                  <a:lnTo>
                    <a:pt x="5453" y="121511"/>
                  </a:lnTo>
                  <a:lnTo>
                    <a:pt x="5611" y="122265"/>
                  </a:lnTo>
                  <a:lnTo>
                    <a:pt x="5784" y="123019"/>
                  </a:lnTo>
                  <a:lnTo>
                    <a:pt x="5958" y="123767"/>
                  </a:lnTo>
                  <a:lnTo>
                    <a:pt x="6140" y="124514"/>
                  </a:lnTo>
                  <a:lnTo>
                    <a:pt x="6338" y="125255"/>
                  </a:lnTo>
                  <a:lnTo>
                    <a:pt x="6535" y="125989"/>
                  </a:lnTo>
                  <a:lnTo>
                    <a:pt x="6740" y="126717"/>
                  </a:lnTo>
                  <a:lnTo>
                    <a:pt x="6954" y="127444"/>
                  </a:lnTo>
                  <a:lnTo>
                    <a:pt x="7175" y="128165"/>
                  </a:lnTo>
                  <a:lnTo>
                    <a:pt x="7404" y="128886"/>
                  </a:lnTo>
                  <a:lnTo>
                    <a:pt x="7633" y="129600"/>
                  </a:lnTo>
                  <a:lnTo>
                    <a:pt x="7878" y="130301"/>
                  </a:lnTo>
                  <a:lnTo>
                    <a:pt x="7594" y="130461"/>
                  </a:lnTo>
                  <a:lnTo>
                    <a:pt x="7317" y="130615"/>
                  </a:lnTo>
                  <a:lnTo>
                    <a:pt x="7049" y="130781"/>
                  </a:lnTo>
                  <a:lnTo>
                    <a:pt x="6788" y="130942"/>
                  </a:lnTo>
                  <a:lnTo>
                    <a:pt x="6527" y="131108"/>
                  </a:lnTo>
                  <a:lnTo>
                    <a:pt x="6274" y="131282"/>
                  </a:lnTo>
                  <a:lnTo>
                    <a:pt x="6021" y="131455"/>
                  </a:lnTo>
                  <a:lnTo>
                    <a:pt x="5776" y="131636"/>
                  </a:lnTo>
                  <a:lnTo>
                    <a:pt x="5539" y="131816"/>
                  </a:lnTo>
                  <a:lnTo>
                    <a:pt x="5310" y="131996"/>
                  </a:lnTo>
                  <a:lnTo>
                    <a:pt x="5081" y="132183"/>
                  </a:lnTo>
                  <a:lnTo>
                    <a:pt x="4860" y="132370"/>
                  </a:lnTo>
                  <a:lnTo>
                    <a:pt x="4647" y="132563"/>
                  </a:lnTo>
                  <a:lnTo>
                    <a:pt x="4433" y="132757"/>
                  </a:lnTo>
                  <a:lnTo>
                    <a:pt x="4228" y="132950"/>
                  </a:lnTo>
                  <a:lnTo>
                    <a:pt x="4030" y="133151"/>
                  </a:lnTo>
                  <a:lnTo>
                    <a:pt x="3833" y="133351"/>
                  </a:lnTo>
                  <a:lnTo>
                    <a:pt x="3643" y="133558"/>
                  </a:lnTo>
                  <a:lnTo>
                    <a:pt x="3461" y="133765"/>
                  </a:lnTo>
                  <a:lnTo>
                    <a:pt x="3280" y="133972"/>
                  </a:lnTo>
                  <a:lnTo>
                    <a:pt x="3106" y="134185"/>
                  </a:lnTo>
                  <a:lnTo>
                    <a:pt x="2932" y="134399"/>
                  </a:lnTo>
                  <a:lnTo>
                    <a:pt x="2774" y="134612"/>
                  </a:lnTo>
                  <a:lnTo>
                    <a:pt x="2608" y="134833"/>
                  </a:lnTo>
                  <a:lnTo>
                    <a:pt x="2458" y="135053"/>
                  </a:lnTo>
                  <a:lnTo>
                    <a:pt x="2308" y="135280"/>
                  </a:lnTo>
                  <a:lnTo>
                    <a:pt x="2165" y="135500"/>
                  </a:lnTo>
                  <a:lnTo>
                    <a:pt x="2023" y="135727"/>
                  </a:lnTo>
                  <a:lnTo>
                    <a:pt x="1889" y="135954"/>
                  </a:lnTo>
                  <a:lnTo>
                    <a:pt x="1755" y="136187"/>
                  </a:lnTo>
                  <a:lnTo>
                    <a:pt x="1636" y="136421"/>
                  </a:lnTo>
                  <a:lnTo>
                    <a:pt x="1510" y="136655"/>
                  </a:lnTo>
                  <a:lnTo>
                    <a:pt x="1399" y="136888"/>
                  </a:lnTo>
                  <a:lnTo>
                    <a:pt x="1288" y="137129"/>
                  </a:lnTo>
                  <a:lnTo>
                    <a:pt x="1178" y="137369"/>
                  </a:lnTo>
                  <a:lnTo>
                    <a:pt x="1083" y="137609"/>
                  </a:lnTo>
                  <a:lnTo>
                    <a:pt x="980" y="137849"/>
                  </a:lnTo>
                  <a:lnTo>
                    <a:pt x="893" y="138096"/>
                  </a:lnTo>
                  <a:lnTo>
                    <a:pt x="806" y="138343"/>
                  </a:lnTo>
                  <a:lnTo>
                    <a:pt x="719" y="138590"/>
                  </a:lnTo>
                  <a:lnTo>
                    <a:pt x="648" y="138837"/>
                  </a:lnTo>
                  <a:lnTo>
                    <a:pt x="569" y="139091"/>
                  </a:lnTo>
                  <a:lnTo>
                    <a:pt x="506" y="139338"/>
                  </a:lnTo>
                  <a:lnTo>
                    <a:pt x="435" y="139591"/>
                  </a:lnTo>
                  <a:lnTo>
                    <a:pt x="324" y="140099"/>
                  </a:lnTo>
                  <a:lnTo>
                    <a:pt x="230" y="140612"/>
                  </a:lnTo>
                  <a:lnTo>
                    <a:pt x="150" y="141133"/>
                  </a:lnTo>
                  <a:lnTo>
                    <a:pt x="87" y="141654"/>
                  </a:lnTo>
                  <a:lnTo>
                    <a:pt x="40" y="142174"/>
                  </a:lnTo>
                  <a:lnTo>
                    <a:pt x="16" y="142702"/>
                  </a:lnTo>
                  <a:lnTo>
                    <a:pt x="0" y="143229"/>
                  </a:lnTo>
                  <a:lnTo>
                    <a:pt x="8" y="143763"/>
                  </a:lnTo>
                  <a:lnTo>
                    <a:pt x="32" y="144297"/>
                  </a:lnTo>
                  <a:lnTo>
                    <a:pt x="71" y="144831"/>
                  </a:lnTo>
                  <a:lnTo>
                    <a:pt x="119" y="145365"/>
                  </a:lnTo>
                  <a:lnTo>
                    <a:pt x="190" y="145898"/>
                  </a:lnTo>
                  <a:lnTo>
                    <a:pt x="277" y="146432"/>
                  </a:lnTo>
                  <a:lnTo>
                    <a:pt x="380" y="146973"/>
                  </a:lnTo>
                  <a:lnTo>
                    <a:pt x="498" y="147507"/>
                  </a:lnTo>
                  <a:lnTo>
                    <a:pt x="625" y="148041"/>
                  </a:lnTo>
                  <a:lnTo>
                    <a:pt x="775" y="148568"/>
                  </a:lnTo>
                  <a:lnTo>
                    <a:pt x="933" y="149102"/>
                  </a:lnTo>
                  <a:lnTo>
                    <a:pt x="1114" y="149629"/>
                  </a:lnTo>
                  <a:lnTo>
                    <a:pt x="1304" y="150157"/>
                  </a:lnTo>
                  <a:lnTo>
                    <a:pt x="1502" y="150677"/>
                  </a:lnTo>
                  <a:lnTo>
                    <a:pt x="1723" y="151198"/>
                  </a:lnTo>
                  <a:lnTo>
                    <a:pt x="1952" y="151712"/>
                  </a:lnTo>
                  <a:lnTo>
                    <a:pt x="2197" y="152226"/>
                  </a:lnTo>
                  <a:lnTo>
                    <a:pt x="2458" y="152733"/>
                  </a:lnTo>
                  <a:lnTo>
                    <a:pt x="2726" y="153233"/>
                  </a:lnTo>
                  <a:lnTo>
                    <a:pt x="3011" y="153727"/>
                  </a:lnTo>
                  <a:lnTo>
                    <a:pt x="3303" y="154221"/>
                  </a:lnTo>
                  <a:lnTo>
                    <a:pt x="3619" y="154702"/>
                  </a:lnTo>
                  <a:lnTo>
                    <a:pt x="3935" y="155182"/>
                  </a:lnTo>
                  <a:lnTo>
                    <a:pt x="4267" y="155649"/>
                  </a:lnTo>
                  <a:lnTo>
                    <a:pt x="4615" y="156117"/>
                  </a:lnTo>
                  <a:lnTo>
                    <a:pt x="4971" y="156571"/>
                  </a:lnTo>
                  <a:lnTo>
                    <a:pt x="5342" y="157018"/>
                  </a:lnTo>
                  <a:lnTo>
                    <a:pt x="5721" y="157458"/>
                  </a:lnTo>
                  <a:lnTo>
                    <a:pt x="6108" y="157892"/>
                  </a:lnTo>
                  <a:lnTo>
                    <a:pt x="6511" y="158312"/>
                  </a:lnTo>
                  <a:lnTo>
                    <a:pt x="6922" y="158720"/>
                  </a:lnTo>
                  <a:lnTo>
                    <a:pt x="7349" y="159127"/>
                  </a:lnTo>
                  <a:lnTo>
                    <a:pt x="7776" y="159514"/>
                  </a:lnTo>
                  <a:lnTo>
                    <a:pt x="8218" y="159894"/>
                  </a:lnTo>
                  <a:lnTo>
                    <a:pt x="8676" y="160268"/>
                  </a:lnTo>
                  <a:lnTo>
                    <a:pt x="8732" y="160308"/>
                  </a:lnTo>
                  <a:lnTo>
                    <a:pt x="8787" y="160341"/>
                  </a:lnTo>
                  <a:lnTo>
                    <a:pt x="8850" y="160375"/>
                  </a:lnTo>
                  <a:lnTo>
                    <a:pt x="8906" y="160395"/>
                  </a:lnTo>
                  <a:lnTo>
                    <a:pt x="8969" y="160415"/>
                  </a:lnTo>
                  <a:lnTo>
                    <a:pt x="9032" y="160435"/>
                  </a:lnTo>
                  <a:lnTo>
                    <a:pt x="9087" y="160442"/>
                  </a:lnTo>
                  <a:lnTo>
                    <a:pt x="9151" y="160448"/>
                  </a:lnTo>
                  <a:lnTo>
                    <a:pt x="9214" y="160455"/>
                  </a:lnTo>
                  <a:lnTo>
                    <a:pt x="9269" y="160448"/>
                  </a:lnTo>
                  <a:lnTo>
                    <a:pt x="9332" y="160442"/>
                  </a:lnTo>
                  <a:lnTo>
                    <a:pt x="9388" y="160435"/>
                  </a:lnTo>
                  <a:lnTo>
                    <a:pt x="9506" y="160401"/>
                  </a:lnTo>
                  <a:lnTo>
                    <a:pt x="9609" y="160355"/>
                  </a:lnTo>
                  <a:lnTo>
                    <a:pt x="9712" y="160301"/>
                  </a:lnTo>
                  <a:lnTo>
                    <a:pt x="9798" y="160228"/>
                  </a:lnTo>
                  <a:lnTo>
                    <a:pt x="9870" y="160148"/>
                  </a:lnTo>
                  <a:lnTo>
                    <a:pt x="9933" y="160061"/>
                  </a:lnTo>
                  <a:lnTo>
                    <a:pt x="9980" y="159968"/>
                  </a:lnTo>
                  <a:lnTo>
                    <a:pt x="9996" y="159914"/>
                  </a:lnTo>
                  <a:lnTo>
                    <a:pt x="10004" y="159868"/>
                  </a:lnTo>
                  <a:lnTo>
                    <a:pt x="10012" y="159814"/>
                  </a:lnTo>
                  <a:lnTo>
                    <a:pt x="10012" y="159761"/>
                  </a:lnTo>
                  <a:lnTo>
                    <a:pt x="10012" y="159701"/>
                  </a:lnTo>
                  <a:lnTo>
                    <a:pt x="10004" y="159647"/>
                  </a:lnTo>
                  <a:lnTo>
                    <a:pt x="10162" y="159627"/>
                  </a:lnTo>
                  <a:lnTo>
                    <a:pt x="10241" y="159607"/>
                  </a:lnTo>
                  <a:lnTo>
                    <a:pt x="10273" y="159594"/>
                  </a:lnTo>
                  <a:lnTo>
                    <a:pt x="10312" y="159574"/>
                  </a:lnTo>
                  <a:lnTo>
                    <a:pt x="10391" y="159521"/>
                  </a:lnTo>
                  <a:lnTo>
                    <a:pt x="10478" y="159487"/>
                  </a:lnTo>
                  <a:lnTo>
                    <a:pt x="10557" y="159454"/>
                  </a:lnTo>
                  <a:lnTo>
                    <a:pt x="10644" y="159427"/>
                  </a:lnTo>
                  <a:lnTo>
                    <a:pt x="10715" y="159380"/>
                  </a:lnTo>
                  <a:lnTo>
                    <a:pt x="10778" y="159327"/>
                  </a:lnTo>
                  <a:lnTo>
                    <a:pt x="10834" y="159267"/>
                  </a:lnTo>
                  <a:lnTo>
                    <a:pt x="10889" y="159200"/>
                  </a:lnTo>
                  <a:lnTo>
                    <a:pt x="11000" y="159160"/>
                  </a:lnTo>
                  <a:lnTo>
                    <a:pt x="11134" y="159120"/>
                  </a:lnTo>
                  <a:lnTo>
                    <a:pt x="11442" y="159040"/>
                  </a:lnTo>
                  <a:lnTo>
                    <a:pt x="11790" y="158960"/>
                  </a:lnTo>
                  <a:lnTo>
                    <a:pt x="12145" y="158886"/>
                  </a:lnTo>
                  <a:lnTo>
                    <a:pt x="12801" y="158753"/>
                  </a:lnTo>
                  <a:lnTo>
                    <a:pt x="13046" y="158700"/>
                  </a:lnTo>
                  <a:lnTo>
                    <a:pt x="13212" y="158660"/>
                  </a:lnTo>
                  <a:lnTo>
                    <a:pt x="13591" y="158533"/>
                  </a:lnTo>
                  <a:lnTo>
                    <a:pt x="13971" y="158406"/>
                  </a:lnTo>
                  <a:lnTo>
                    <a:pt x="14342" y="158272"/>
                  </a:lnTo>
                  <a:lnTo>
                    <a:pt x="14721" y="158132"/>
                  </a:lnTo>
                  <a:lnTo>
                    <a:pt x="15464" y="157845"/>
                  </a:lnTo>
                  <a:lnTo>
                    <a:pt x="16199" y="157552"/>
                  </a:lnTo>
                  <a:lnTo>
                    <a:pt x="16981" y="157231"/>
                  </a:lnTo>
                  <a:lnTo>
                    <a:pt x="17763" y="156898"/>
                  </a:lnTo>
                  <a:lnTo>
                    <a:pt x="18151" y="156724"/>
                  </a:lnTo>
                  <a:lnTo>
                    <a:pt x="18538" y="156550"/>
                  </a:lnTo>
                  <a:lnTo>
                    <a:pt x="18917" y="156370"/>
                  </a:lnTo>
                  <a:lnTo>
                    <a:pt x="19296" y="156183"/>
                  </a:lnTo>
                  <a:lnTo>
                    <a:pt x="19676" y="155997"/>
                  </a:lnTo>
                  <a:lnTo>
                    <a:pt x="20047" y="155803"/>
                  </a:lnTo>
                  <a:lnTo>
                    <a:pt x="20418" y="155609"/>
                  </a:lnTo>
                  <a:lnTo>
                    <a:pt x="20790" y="155409"/>
                  </a:lnTo>
                  <a:lnTo>
                    <a:pt x="21153" y="155202"/>
                  </a:lnTo>
                  <a:lnTo>
                    <a:pt x="21509" y="154995"/>
                  </a:lnTo>
                  <a:lnTo>
                    <a:pt x="21864" y="154782"/>
                  </a:lnTo>
                  <a:lnTo>
                    <a:pt x="22212" y="154562"/>
                  </a:lnTo>
                  <a:lnTo>
                    <a:pt x="22354" y="154461"/>
                  </a:lnTo>
                  <a:lnTo>
                    <a:pt x="22481" y="154355"/>
                  </a:lnTo>
                  <a:lnTo>
                    <a:pt x="22583" y="154241"/>
                  </a:lnTo>
                  <a:lnTo>
                    <a:pt x="22670" y="154128"/>
                  </a:lnTo>
                  <a:lnTo>
                    <a:pt x="22741" y="154001"/>
                  </a:lnTo>
                  <a:lnTo>
                    <a:pt x="22797" y="153881"/>
                  </a:lnTo>
                  <a:lnTo>
                    <a:pt x="22836" y="153754"/>
                  </a:lnTo>
                  <a:lnTo>
                    <a:pt x="22860" y="153627"/>
                  </a:lnTo>
                  <a:lnTo>
                    <a:pt x="22876" y="153500"/>
                  </a:lnTo>
                  <a:lnTo>
                    <a:pt x="22876" y="153367"/>
                  </a:lnTo>
                  <a:lnTo>
                    <a:pt x="22860" y="153240"/>
                  </a:lnTo>
                  <a:lnTo>
                    <a:pt x="22828" y="153120"/>
                  </a:lnTo>
                  <a:lnTo>
                    <a:pt x="22797" y="153000"/>
                  </a:lnTo>
                  <a:lnTo>
                    <a:pt x="22741" y="152880"/>
                  </a:lnTo>
                  <a:lnTo>
                    <a:pt x="22686" y="152766"/>
                  </a:lnTo>
                  <a:lnTo>
                    <a:pt x="22615" y="152659"/>
                  </a:lnTo>
                  <a:lnTo>
                    <a:pt x="22591" y="152573"/>
                  </a:lnTo>
                  <a:lnTo>
                    <a:pt x="22575" y="152533"/>
                  </a:lnTo>
                  <a:lnTo>
                    <a:pt x="22544" y="152493"/>
                  </a:lnTo>
                  <a:lnTo>
                    <a:pt x="22362" y="152232"/>
                  </a:lnTo>
                  <a:lnTo>
                    <a:pt x="22157" y="151945"/>
                  </a:lnTo>
                  <a:lnTo>
                    <a:pt x="21943" y="151625"/>
                  </a:lnTo>
                  <a:lnTo>
                    <a:pt x="21714" y="151278"/>
                  </a:lnTo>
                  <a:lnTo>
                    <a:pt x="21477" y="150904"/>
                  </a:lnTo>
                  <a:lnTo>
                    <a:pt x="21240" y="150510"/>
                  </a:lnTo>
                  <a:lnTo>
                    <a:pt x="20995" y="150090"/>
                  </a:lnTo>
                  <a:lnTo>
                    <a:pt x="20750" y="149663"/>
                  </a:lnTo>
                  <a:lnTo>
                    <a:pt x="20513" y="149209"/>
                  </a:lnTo>
                  <a:lnTo>
                    <a:pt x="20276" y="148748"/>
                  </a:lnTo>
                  <a:lnTo>
                    <a:pt x="20047" y="148274"/>
                  </a:lnTo>
                  <a:lnTo>
                    <a:pt x="19834" y="147794"/>
                  </a:lnTo>
                  <a:lnTo>
                    <a:pt x="19628" y="147313"/>
                  </a:lnTo>
                  <a:lnTo>
                    <a:pt x="19438" y="146819"/>
                  </a:lnTo>
                  <a:lnTo>
                    <a:pt x="19352" y="146579"/>
                  </a:lnTo>
                  <a:lnTo>
                    <a:pt x="19265" y="146332"/>
                  </a:lnTo>
                  <a:lnTo>
                    <a:pt x="19186" y="146085"/>
                  </a:lnTo>
                  <a:lnTo>
                    <a:pt x="19115" y="145845"/>
                  </a:lnTo>
                  <a:lnTo>
                    <a:pt x="19051" y="145598"/>
                  </a:lnTo>
                  <a:lnTo>
                    <a:pt x="18988" y="145358"/>
                  </a:lnTo>
                  <a:lnTo>
                    <a:pt x="18941" y="145118"/>
                  </a:lnTo>
                  <a:lnTo>
                    <a:pt x="18893" y="144884"/>
                  </a:lnTo>
                  <a:lnTo>
                    <a:pt x="18854" y="144644"/>
                  </a:lnTo>
                  <a:lnTo>
                    <a:pt x="18822" y="144410"/>
                  </a:lnTo>
                  <a:lnTo>
                    <a:pt x="18798" y="144183"/>
                  </a:lnTo>
                  <a:lnTo>
                    <a:pt x="18783" y="143956"/>
                  </a:lnTo>
                  <a:lnTo>
                    <a:pt x="18775" y="143729"/>
                  </a:lnTo>
                  <a:lnTo>
                    <a:pt x="18775" y="143509"/>
                  </a:lnTo>
                  <a:lnTo>
                    <a:pt x="18791" y="143296"/>
                  </a:lnTo>
                  <a:lnTo>
                    <a:pt x="18806" y="143082"/>
                  </a:lnTo>
                  <a:lnTo>
                    <a:pt x="18838" y="142875"/>
                  </a:lnTo>
                  <a:lnTo>
                    <a:pt x="18877" y="142675"/>
                  </a:lnTo>
                  <a:lnTo>
                    <a:pt x="18933" y="142481"/>
                  </a:lnTo>
                  <a:lnTo>
                    <a:pt x="18996" y="142288"/>
                  </a:lnTo>
                  <a:lnTo>
                    <a:pt x="19067" y="142108"/>
                  </a:lnTo>
                  <a:lnTo>
                    <a:pt x="19154" y="141927"/>
                  </a:lnTo>
                  <a:lnTo>
                    <a:pt x="19249" y="141754"/>
                  </a:lnTo>
                  <a:lnTo>
                    <a:pt x="19359" y="141587"/>
                  </a:lnTo>
                  <a:lnTo>
                    <a:pt x="19478" y="141427"/>
                  </a:lnTo>
                  <a:lnTo>
                    <a:pt x="19612" y="141280"/>
                  </a:lnTo>
                  <a:lnTo>
                    <a:pt x="19762" y="141133"/>
                  </a:lnTo>
                  <a:lnTo>
                    <a:pt x="19921" y="141000"/>
                  </a:lnTo>
                  <a:lnTo>
                    <a:pt x="20094" y="140873"/>
                  </a:lnTo>
                  <a:lnTo>
                    <a:pt x="20284" y="140759"/>
                  </a:lnTo>
                  <a:lnTo>
                    <a:pt x="20482" y="140646"/>
                  </a:lnTo>
                  <a:lnTo>
                    <a:pt x="20703" y="140546"/>
                  </a:lnTo>
                  <a:lnTo>
                    <a:pt x="20932" y="140459"/>
                  </a:lnTo>
                  <a:lnTo>
                    <a:pt x="21185" y="140379"/>
                  </a:lnTo>
                  <a:lnTo>
                    <a:pt x="21446" y="140305"/>
                  </a:lnTo>
                  <a:lnTo>
                    <a:pt x="21730" y="140245"/>
                  </a:lnTo>
                  <a:lnTo>
                    <a:pt x="21951" y="140212"/>
                  </a:lnTo>
                  <a:lnTo>
                    <a:pt x="22180" y="140179"/>
                  </a:lnTo>
                  <a:lnTo>
                    <a:pt x="22402" y="140152"/>
                  </a:lnTo>
                  <a:lnTo>
                    <a:pt x="22631" y="140139"/>
                  </a:lnTo>
                  <a:lnTo>
                    <a:pt x="22852" y="140125"/>
                  </a:lnTo>
                  <a:lnTo>
                    <a:pt x="23302" y="140125"/>
                  </a:lnTo>
                  <a:lnTo>
                    <a:pt x="23524" y="140139"/>
                  </a:lnTo>
                  <a:lnTo>
                    <a:pt x="23745" y="140152"/>
                  </a:lnTo>
                  <a:lnTo>
                    <a:pt x="23966" y="140172"/>
                  </a:lnTo>
                  <a:lnTo>
                    <a:pt x="24187" y="140205"/>
                  </a:lnTo>
                  <a:lnTo>
                    <a:pt x="24409" y="140239"/>
                  </a:lnTo>
                  <a:lnTo>
                    <a:pt x="24630" y="140279"/>
                  </a:lnTo>
                  <a:lnTo>
                    <a:pt x="24843" y="140325"/>
                  </a:lnTo>
                  <a:lnTo>
                    <a:pt x="25064" y="140372"/>
                  </a:lnTo>
                  <a:lnTo>
                    <a:pt x="25278" y="140432"/>
                  </a:lnTo>
                  <a:lnTo>
                    <a:pt x="25499" y="140492"/>
                  </a:lnTo>
                  <a:lnTo>
                    <a:pt x="25712" y="140559"/>
                  </a:lnTo>
                  <a:lnTo>
                    <a:pt x="25918" y="140633"/>
                  </a:lnTo>
                  <a:lnTo>
                    <a:pt x="26131" y="140706"/>
                  </a:lnTo>
                  <a:lnTo>
                    <a:pt x="26345" y="140793"/>
                  </a:lnTo>
                  <a:lnTo>
                    <a:pt x="26550" y="140879"/>
                  </a:lnTo>
                  <a:lnTo>
                    <a:pt x="26755" y="140966"/>
                  </a:lnTo>
                  <a:lnTo>
                    <a:pt x="26961" y="141060"/>
                  </a:lnTo>
                  <a:lnTo>
                    <a:pt x="27166" y="141160"/>
                  </a:lnTo>
                  <a:lnTo>
                    <a:pt x="27364" y="141267"/>
                  </a:lnTo>
                  <a:lnTo>
                    <a:pt x="27561" y="141373"/>
                  </a:lnTo>
                  <a:lnTo>
                    <a:pt x="27759" y="141487"/>
                  </a:lnTo>
                  <a:lnTo>
                    <a:pt x="27949" y="141600"/>
                  </a:lnTo>
                  <a:lnTo>
                    <a:pt x="28146" y="141720"/>
                  </a:lnTo>
                  <a:lnTo>
                    <a:pt x="28525" y="141967"/>
                  </a:lnTo>
                  <a:lnTo>
                    <a:pt x="28889" y="142228"/>
                  </a:lnTo>
                  <a:lnTo>
                    <a:pt x="29244" y="142495"/>
                  </a:lnTo>
                  <a:lnTo>
                    <a:pt x="29592" y="142775"/>
                  </a:lnTo>
                  <a:lnTo>
                    <a:pt x="29924" y="143069"/>
                  </a:lnTo>
                  <a:lnTo>
                    <a:pt x="30248" y="143369"/>
                  </a:lnTo>
                  <a:lnTo>
                    <a:pt x="30556" y="143676"/>
                  </a:lnTo>
                  <a:lnTo>
                    <a:pt x="30849" y="143990"/>
                  </a:lnTo>
                  <a:lnTo>
                    <a:pt x="31133" y="144310"/>
                  </a:lnTo>
                  <a:lnTo>
                    <a:pt x="31402" y="144630"/>
                  </a:lnTo>
                  <a:lnTo>
                    <a:pt x="31647" y="144957"/>
                  </a:lnTo>
                  <a:lnTo>
                    <a:pt x="31884" y="145284"/>
                  </a:lnTo>
                  <a:lnTo>
                    <a:pt x="32097" y="145611"/>
                  </a:lnTo>
                  <a:lnTo>
                    <a:pt x="32302" y="145945"/>
                  </a:lnTo>
                  <a:lnTo>
                    <a:pt x="32484" y="146272"/>
                  </a:lnTo>
                  <a:lnTo>
                    <a:pt x="32650" y="146599"/>
                  </a:lnTo>
                  <a:lnTo>
                    <a:pt x="32792" y="146920"/>
                  </a:lnTo>
                  <a:lnTo>
                    <a:pt x="32848" y="147040"/>
                  </a:lnTo>
                  <a:lnTo>
                    <a:pt x="32911" y="147147"/>
                  </a:lnTo>
                  <a:lnTo>
                    <a:pt x="32990" y="147240"/>
                  </a:lnTo>
                  <a:lnTo>
                    <a:pt x="33077" y="147333"/>
                  </a:lnTo>
                  <a:lnTo>
                    <a:pt x="33069" y="147400"/>
                  </a:lnTo>
                  <a:lnTo>
                    <a:pt x="33061" y="147474"/>
                  </a:lnTo>
                  <a:lnTo>
                    <a:pt x="33061" y="147540"/>
                  </a:lnTo>
                  <a:lnTo>
                    <a:pt x="33069" y="147614"/>
                  </a:lnTo>
                  <a:lnTo>
                    <a:pt x="33085" y="147680"/>
                  </a:lnTo>
                  <a:lnTo>
                    <a:pt x="33108" y="147754"/>
                  </a:lnTo>
                  <a:lnTo>
                    <a:pt x="33132" y="147821"/>
                  </a:lnTo>
                  <a:lnTo>
                    <a:pt x="33164" y="147887"/>
                  </a:lnTo>
                  <a:lnTo>
                    <a:pt x="33203" y="147947"/>
                  </a:lnTo>
                  <a:lnTo>
                    <a:pt x="33243" y="148014"/>
                  </a:lnTo>
                  <a:lnTo>
                    <a:pt x="33290" y="148074"/>
                  </a:lnTo>
                  <a:lnTo>
                    <a:pt x="33345" y="148134"/>
                  </a:lnTo>
                  <a:lnTo>
                    <a:pt x="33401" y="148188"/>
                  </a:lnTo>
                  <a:lnTo>
                    <a:pt x="33464" y="148241"/>
                  </a:lnTo>
                  <a:lnTo>
                    <a:pt x="33527" y="148294"/>
                  </a:lnTo>
                  <a:lnTo>
                    <a:pt x="33598" y="148341"/>
                  </a:lnTo>
                  <a:lnTo>
                    <a:pt x="33669" y="148388"/>
                  </a:lnTo>
                  <a:lnTo>
                    <a:pt x="33741" y="148428"/>
                  </a:lnTo>
                  <a:lnTo>
                    <a:pt x="33820" y="148461"/>
                  </a:lnTo>
                  <a:lnTo>
                    <a:pt x="33899" y="148495"/>
                  </a:lnTo>
                  <a:lnTo>
                    <a:pt x="33985" y="148521"/>
                  </a:lnTo>
                  <a:lnTo>
                    <a:pt x="34065" y="148548"/>
                  </a:lnTo>
                  <a:lnTo>
                    <a:pt x="34151" y="148568"/>
                  </a:lnTo>
                  <a:lnTo>
                    <a:pt x="34238" y="148581"/>
                  </a:lnTo>
                  <a:lnTo>
                    <a:pt x="34333" y="148588"/>
                  </a:lnTo>
                  <a:lnTo>
                    <a:pt x="34507" y="148588"/>
                  </a:lnTo>
                  <a:lnTo>
                    <a:pt x="34602" y="148575"/>
                  </a:lnTo>
                  <a:lnTo>
                    <a:pt x="34689" y="148561"/>
                  </a:lnTo>
                  <a:lnTo>
                    <a:pt x="34784" y="148535"/>
                  </a:lnTo>
                  <a:lnTo>
                    <a:pt x="34870" y="148508"/>
                  </a:lnTo>
                  <a:lnTo>
                    <a:pt x="34957" y="148468"/>
                  </a:lnTo>
                  <a:lnTo>
                    <a:pt x="35574" y="148194"/>
                  </a:lnTo>
                  <a:lnTo>
                    <a:pt x="36182" y="147914"/>
                  </a:lnTo>
                  <a:lnTo>
                    <a:pt x="37399" y="147360"/>
                  </a:lnTo>
                  <a:lnTo>
                    <a:pt x="38007" y="147080"/>
                  </a:lnTo>
                  <a:lnTo>
                    <a:pt x="38616" y="146806"/>
                  </a:lnTo>
                  <a:lnTo>
                    <a:pt x="39232" y="146539"/>
                  </a:lnTo>
                  <a:lnTo>
                    <a:pt x="39849" y="146286"/>
                  </a:lnTo>
                  <a:lnTo>
                    <a:pt x="40070" y="146192"/>
                  </a:lnTo>
                  <a:lnTo>
                    <a:pt x="40299" y="146105"/>
                  </a:lnTo>
                  <a:lnTo>
                    <a:pt x="40781" y="145932"/>
                  </a:lnTo>
                  <a:lnTo>
                    <a:pt x="41279" y="145758"/>
                  </a:lnTo>
                  <a:lnTo>
                    <a:pt x="41777" y="145578"/>
                  </a:lnTo>
                  <a:lnTo>
                    <a:pt x="42282" y="145391"/>
                  </a:lnTo>
                  <a:lnTo>
                    <a:pt x="42527" y="145291"/>
                  </a:lnTo>
                  <a:lnTo>
                    <a:pt x="42764" y="145191"/>
                  </a:lnTo>
                  <a:lnTo>
                    <a:pt x="43001" y="145084"/>
                  </a:lnTo>
                  <a:lnTo>
                    <a:pt x="43230" y="144971"/>
                  </a:lnTo>
                  <a:lnTo>
                    <a:pt x="43452" y="144857"/>
                  </a:lnTo>
                  <a:lnTo>
                    <a:pt x="43657" y="144730"/>
                  </a:lnTo>
                  <a:lnTo>
                    <a:pt x="43847" y="144724"/>
                  </a:lnTo>
                  <a:lnTo>
                    <a:pt x="44036" y="144704"/>
                  </a:lnTo>
                  <a:lnTo>
                    <a:pt x="44218" y="144664"/>
                  </a:lnTo>
                  <a:lnTo>
                    <a:pt x="44408" y="144610"/>
                  </a:lnTo>
                  <a:lnTo>
                    <a:pt x="44582" y="144537"/>
                  </a:lnTo>
                  <a:lnTo>
                    <a:pt x="44755" y="144457"/>
                  </a:lnTo>
                  <a:lnTo>
                    <a:pt x="44835" y="144410"/>
                  </a:lnTo>
                  <a:lnTo>
                    <a:pt x="44914" y="144357"/>
                  </a:lnTo>
                  <a:lnTo>
                    <a:pt x="44993" y="144303"/>
                  </a:lnTo>
                  <a:lnTo>
                    <a:pt x="45064" y="144250"/>
                  </a:lnTo>
                  <a:lnTo>
                    <a:pt x="45135" y="144190"/>
                  </a:lnTo>
                  <a:lnTo>
                    <a:pt x="45198" y="144130"/>
                  </a:lnTo>
                  <a:lnTo>
                    <a:pt x="45253" y="144063"/>
                  </a:lnTo>
                  <a:lnTo>
                    <a:pt x="45309" y="143990"/>
                  </a:lnTo>
                  <a:lnTo>
                    <a:pt x="45364" y="143916"/>
                  </a:lnTo>
                  <a:lnTo>
                    <a:pt x="45411" y="143843"/>
                  </a:lnTo>
                  <a:lnTo>
                    <a:pt x="45451" y="143763"/>
                  </a:lnTo>
                  <a:lnTo>
                    <a:pt x="45490" y="143683"/>
                  </a:lnTo>
                  <a:lnTo>
                    <a:pt x="45514" y="143603"/>
                  </a:lnTo>
                  <a:lnTo>
                    <a:pt x="45538" y="143516"/>
                  </a:lnTo>
                  <a:lnTo>
                    <a:pt x="45554" y="143422"/>
                  </a:lnTo>
                  <a:lnTo>
                    <a:pt x="45569" y="143336"/>
                  </a:lnTo>
                  <a:lnTo>
                    <a:pt x="45569" y="143235"/>
                  </a:lnTo>
                  <a:lnTo>
                    <a:pt x="45569" y="143142"/>
                  </a:lnTo>
                  <a:lnTo>
                    <a:pt x="45554" y="143042"/>
                  </a:lnTo>
                  <a:lnTo>
                    <a:pt x="45538" y="142942"/>
                  </a:lnTo>
                  <a:lnTo>
                    <a:pt x="45435" y="142501"/>
                  </a:lnTo>
                  <a:lnTo>
                    <a:pt x="45332" y="142067"/>
                  </a:lnTo>
                  <a:lnTo>
                    <a:pt x="45206" y="141647"/>
                  </a:lnTo>
                  <a:lnTo>
                    <a:pt x="45079" y="141227"/>
                  </a:lnTo>
                  <a:lnTo>
                    <a:pt x="44937" y="140813"/>
                  </a:lnTo>
                  <a:lnTo>
                    <a:pt x="44779" y="140406"/>
                  </a:lnTo>
                  <a:lnTo>
                    <a:pt x="44613" y="139998"/>
                  </a:lnTo>
                  <a:lnTo>
                    <a:pt x="44447" y="139605"/>
                  </a:lnTo>
                  <a:lnTo>
                    <a:pt x="44258" y="139211"/>
                  </a:lnTo>
                  <a:lnTo>
                    <a:pt x="44068" y="138824"/>
                  </a:lnTo>
                  <a:lnTo>
                    <a:pt x="43863" y="138450"/>
                  </a:lnTo>
                  <a:lnTo>
                    <a:pt x="43649" y="138076"/>
                  </a:lnTo>
                  <a:lnTo>
                    <a:pt x="43428" y="137709"/>
                  </a:lnTo>
                  <a:lnTo>
                    <a:pt x="43199" y="137342"/>
                  </a:lnTo>
                  <a:lnTo>
                    <a:pt x="42962" y="136988"/>
                  </a:lnTo>
                  <a:lnTo>
                    <a:pt x="42709" y="136641"/>
                  </a:lnTo>
                  <a:lnTo>
                    <a:pt x="42448" y="136294"/>
                  </a:lnTo>
                  <a:lnTo>
                    <a:pt x="42187" y="135961"/>
                  </a:lnTo>
                  <a:lnTo>
                    <a:pt x="41911" y="135627"/>
                  </a:lnTo>
                  <a:lnTo>
                    <a:pt x="41626" y="135300"/>
                  </a:lnTo>
                  <a:lnTo>
                    <a:pt x="41334" y="134979"/>
                  </a:lnTo>
                  <a:lnTo>
                    <a:pt x="41034" y="134666"/>
                  </a:lnTo>
                  <a:lnTo>
                    <a:pt x="40734" y="134359"/>
                  </a:lnTo>
                  <a:lnTo>
                    <a:pt x="40417" y="134058"/>
                  </a:lnTo>
                  <a:lnTo>
                    <a:pt x="40093" y="133765"/>
                  </a:lnTo>
                  <a:lnTo>
                    <a:pt x="39762" y="133478"/>
                  </a:lnTo>
                  <a:lnTo>
                    <a:pt x="39430" y="133197"/>
                  </a:lnTo>
                  <a:lnTo>
                    <a:pt x="39082" y="132917"/>
                  </a:lnTo>
                  <a:lnTo>
                    <a:pt x="38734" y="132650"/>
                  </a:lnTo>
                  <a:lnTo>
                    <a:pt x="38379" y="132383"/>
                  </a:lnTo>
                  <a:lnTo>
                    <a:pt x="38015" y="132130"/>
                  </a:lnTo>
                  <a:lnTo>
                    <a:pt x="37644" y="131876"/>
                  </a:lnTo>
                  <a:lnTo>
                    <a:pt x="37265" y="131636"/>
                  </a:lnTo>
                  <a:lnTo>
                    <a:pt x="36885" y="131395"/>
                  </a:lnTo>
                  <a:lnTo>
                    <a:pt x="36498" y="131162"/>
                  </a:lnTo>
                  <a:lnTo>
                    <a:pt x="36103" y="130942"/>
                  </a:lnTo>
                  <a:lnTo>
                    <a:pt x="35708" y="130721"/>
                  </a:lnTo>
                  <a:lnTo>
                    <a:pt x="35297" y="130508"/>
                  </a:lnTo>
                  <a:lnTo>
                    <a:pt x="34894" y="130301"/>
                  </a:lnTo>
                  <a:lnTo>
                    <a:pt x="34475" y="130107"/>
                  </a:lnTo>
                  <a:lnTo>
                    <a:pt x="34057" y="129914"/>
                  </a:lnTo>
                  <a:lnTo>
                    <a:pt x="33630" y="129727"/>
                  </a:lnTo>
                  <a:lnTo>
                    <a:pt x="33203" y="129547"/>
                  </a:lnTo>
                  <a:lnTo>
                    <a:pt x="32769" y="129373"/>
                  </a:lnTo>
                  <a:lnTo>
                    <a:pt x="32334" y="129206"/>
                  </a:lnTo>
                  <a:lnTo>
                    <a:pt x="31892" y="129053"/>
                  </a:lnTo>
                  <a:lnTo>
                    <a:pt x="31441" y="128899"/>
                  </a:lnTo>
                  <a:lnTo>
                    <a:pt x="30991" y="128752"/>
                  </a:lnTo>
                  <a:lnTo>
                    <a:pt x="30540" y="128612"/>
                  </a:lnTo>
                  <a:lnTo>
                    <a:pt x="30082" y="128479"/>
                  </a:lnTo>
                  <a:lnTo>
                    <a:pt x="29624" y="128352"/>
                  </a:lnTo>
                  <a:lnTo>
                    <a:pt x="29158" y="128239"/>
                  </a:lnTo>
                  <a:lnTo>
                    <a:pt x="28691" y="128125"/>
                  </a:lnTo>
                  <a:lnTo>
                    <a:pt x="28225" y="128018"/>
                  </a:lnTo>
                  <a:lnTo>
                    <a:pt x="27751" y="127918"/>
                  </a:lnTo>
                  <a:lnTo>
                    <a:pt x="27277" y="127831"/>
                  </a:lnTo>
                  <a:lnTo>
                    <a:pt x="26803" y="127745"/>
                  </a:lnTo>
                  <a:lnTo>
                    <a:pt x="26321" y="127665"/>
                  </a:lnTo>
                  <a:lnTo>
                    <a:pt x="25839" y="127598"/>
                  </a:lnTo>
                  <a:lnTo>
                    <a:pt x="25357" y="127531"/>
                  </a:lnTo>
                  <a:lnTo>
                    <a:pt x="24875" y="127478"/>
                  </a:lnTo>
                  <a:lnTo>
                    <a:pt x="24385" y="127431"/>
                  </a:lnTo>
                  <a:lnTo>
                    <a:pt x="23903" y="127384"/>
                  </a:lnTo>
                  <a:lnTo>
                    <a:pt x="23413" y="127351"/>
                  </a:lnTo>
                  <a:lnTo>
                    <a:pt x="23129" y="126770"/>
                  </a:lnTo>
                  <a:lnTo>
                    <a:pt x="22852" y="126190"/>
                  </a:lnTo>
                  <a:lnTo>
                    <a:pt x="22583" y="125609"/>
                  </a:lnTo>
                  <a:lnTo>
                    <a:pt x="22331" y="125028"/>
                  </a:lnTo>
                  <a:lnTo>
                    <a:pt x="22070" y="124448"/>
                  </a:lnTo>
                  <a:lnTo>
                    <a:pt x="21825" y="123867"/>
                  </a:lnTo>
                  <a:lnTo>
                    <a:pt x="21588" y="123286"/>
                  </a:lnTo>
                  <a:lnTo>
                    <a:pt x="21359" y="122706"/>
                  </a:lnTo>
                  <a:lnTo>
                    <a:pt x="21129" y="122125"/>
                  </a:lnTo>
                  <a:lnTo>
                    <a:pt x="20908" y="121544"/>
                  </a:lnTo>
                  <a:lnTo>
                    <a:pt x="20703" y="120964"/>
                  </a:lnTo>
                  <a:lnTo>
                    <a:pt x="20497" y="120383"/>
                  </a:lnTo>
                  <a:lnTo>
                    <a:pt x="20300" y="119809"/>
                  </a:lnTo>
                  <a:lnTo>
                    <a:pt x="20110" y="119228"/>
                  </a:lnTo>
                  <a:lnTo>
                    <a:pt x="19928" y="118648"/>
                  </a:lnTo>
                  <a:lnTo>
                    <a:pt x="19747" y="118074"/>
                  </a:lnTo>
                  <a:lnTo>
                    <a:pt x="19581" y="117493"/>
                  </a:lnTo>
                  <a:lnTo>
                    <a:pt x="19415" y="116919"/>
                  </a:lnTo>
                  <a:lnTo>
                    <a:pt x="19265" y="116345"/>
                  </a:lnTo>
                  <a:lnTo>
                    <a:pt x="19115" y="115764"/>
                  </a:lnTo>
                  <a:lnTo>
                    <a:pt x="18972" y="115190"/>
                  </a:lnTo>
                  <a:lnTo>
                    <a:pt x="18846" y="114616"/>
                  </a:lnTo>
                  <a:lnTo>
                    <a:pt x="18719" y="114042"/>
                  </a:lnTo>
                  <a:lnTo>
                    <a:pt x="18593" y="113475"/>
                  </a:lnTo>
                  <a:lnTo>
                    <a:pt x="18482" y="112901"/>
                  </a:lnTo>
                  <a:lnTo>
                    <a:pt x="18380" y="112327"/>
                  </a:lnTo>
                  <a:lnTo>
                    <a:pt x="18285" y="111760"/>
                  </a:lnTo>
                  <a:lnTo>
                    <a:pt x="18190" y="111193"/>
                  </a:lnTo>
                  <a:lnTo>
                    <a:pt x="18111" y="110625"/>
                  </a:lnTo>
                  <a:lnTo>
                    <a:pt x="18032" y="110051"/>
                  </a:lnTo>
                  <a:lnTo>
                    <a:pt x="17961" y="109491"/>
                  </a:lnTo>
                  <a:lnTo>
                    <a:pt x="17898" y="108923"/>
                  </a:lnTo>
                  <a:lnTo>
                    <a:pt x="17842" y="108356"/>
                  </a:lnTo>
                  <a:lnTo>
                    <a:pt x="17795" y="107795"/>
                  </a:lnTo>
                  <a:lnTo>
                    <a:pt x="17755" y="107228"/>
                  </a:lnTo>
                  <a:lnTo>
                    <a:pt x="17724" y="106667"/>
                  </a:lnTo>
                  <a:lnTo>
                    <a:pt x="17700" y="106107"/>
                  </a:lnTo>
                  <a:lnTo>
                    <a:pt x="17676" y="105553"/>
                  </a:lnTo>
                  <a:lnTo>
                    <a:pt x="17669" y="104992"/>
                  </a:lnTo>
                  <a:lnTo>
                    <a:pt x="17661" y="104432"/>
                  </a:lnTo>
                  <a:lnTo>
                    <a:pt x="17669" y="103878"/>
                  </a:lnTo>
                  <a:lnTo>
                    <a:pt x="17676" y="103324"/>
                  </a:lnTo>
                  <a:lnTo>
                    <a:pt x="17692" y="102770"/>
                  </a:lnTo>
                  <a:lnTo>
                    <a:pt x="17716" y="102222"/>
                  </a:lnTo>
                  <a:lnTo>
                    <a:pt x="17748" y="101668"/>
                  </a:lnTo>
                  <a:lnTo>
                    <a:pt x="17787" y="101121"/>
                  </a:lnTo>
                  <a:lnTo>
                    <a:pt x="17834" y="100574"/>
                  </a:lnTo>
                  <a:lnTo>
                    <a:pt x="17890" y="100027"/>
                  </a:lnTo>
                  <a:lnTo>
                    <a:pt x="17953" y="99479"/>
                  </a:lnTo>
                  <a:lnTo>
                    <a:pt x="18024" y="98939"/>
                  </a:lnTo>
                  <a:lnTo>
                    <a:pt x="18095" y="98398"/>
                  </a:lnTo>
                  <a:lnTo>
                    <a:pt x="18182" y="97858"/>
                  </a:lnTo>
                  <a:lnTo>
                    <a:pt x="18269" y="97317"/>
                  </a:lnTo>
                  <a:lnTo>
                    <a:pt x="18372" y="96783"/>
                  </a:lnTo>
                  <a:lnTo>
                    <a:pt x="18474" y="96249"/>
                  </a:lnTo>
                  <a:lnTo>
                    <a:pt x="18585" y="95715"/>
                  </a:lnTo>
                  <a:lnTo>
                    <a:pt x="18704" y="95181"/>
                  </a:lnTo>
                  <a:lnTo>
                    <a:pt x="18830" y="94654"/>
                  </a:lnTo>
                  <a:lnTo>
                    <a:pt x="18972" y="94127"/>
                  </a:lnTo>
                  <a:lnTo>
                    <a:pt x="19115" y="93599"/>
                  </a:lnTo>
                  <a:lnTo>
                    <a:pt x="19257" y="93079"/>
                  </a:lnTo>
                  <a:lnTo>
                    <a:pt x="19415" y="92552"/>
                  </a:lnTo>
                  <a:lnTo>
                    <a:pt x="19581" y="92031"/>
                  </a:lnTo>
                  <a:lnTo>
                    <a:pt x="19755" y="91517"/>
                  </a:lnTo>
                  <a:lnTo>
                    <a:pt x="19936" y="90996"/>
                  </a:lnTo>
                  <a:lnTo>
                    <a:pt x="20118" y="90483"/>
                  </a:lnTo>
                  <a:lnTo>
                    <a:pt x="20316" y="89969"/>
                  </a:lnTo>
                  <a:lnTo>
                    <a:pt x="20513" y="89461"/>
                  </a:lnTo>
                  <a:lnTo>
                    <a:pt x="20726" y="88954"/>
                  </a:lnTo>
                  <a:lnTo>
                    <a:pt x="20940" y="88447"/>
                  </a:lnTo>
                  <a:lnTo>
                    <a:pt x="21161" y="87940"/>
                  </a:lnTo>
                  <a:lnTo>
                    <a:pt x="21398" y="87439"/>
                  </a:lnTo>
                  <a:lnTo>
                    <a:pt x="21635" y="86939"/>
                  </a:lnTo>
                  <a:lnTo>
                    <a:pt x="21880" y="86445"/>
                  </a:lnTo>
                  <a:lnTo>
                    <a:pt x="22133" y="85951"/>
                  </a:lnTo>
                  <a:lnTo>
                    <a:pt x="22394" y="85457"/>
                  </a:lnTo>
                  <a:lnTo>
                    <a:pt x="22662" y="84970"/>
                  </a:lnTo>
                  <a:lnTo>
                    <a:pt x="22939" y="84476"/>
                  </a:lnTo>
                  <a:lnTo>
                    <a:pt x="23223" y="83995"/>
                  </a:lnTo>
                  <a:lnTo>
                    <a:pt x="23516" y="83508"/>
                  </a:lnTo>
                  <a:lnTo>
                    <a:pt x="23816" y="83027"/>
                  </a:lnTo>
                  <a:lnTo>
                    <a:pt x="24124" y="82554"/>
                  </a:lnTo>
                  <a:lnTo>
                    <a:pt x="24440" y="82080"/>
                  </a:lnTo>
                  <a:lnTo>
                    <a:pt x="24764" y="81606"/>
                  </a:lnTo>
                  <a:lnTo>
                    <a:pt x="25088" y="81132"/>
                  </a:lnTo>
                  <a:lnTo>
                    <a:pt x="25428" y="80665"/>
                  </a:lnTo>
                  <a:lnTo>
                    <a:pt x="25776" y="80204"/>
                  </a:lnTo>
                  <a:lnTo>
                    <a:pt x="26123" y="79737"/>
                  </a:lnTo>
                  <a:lnTo>
                    <a:pt x="26487" y="79283"/>
                  </a:lnTo>
                  <a:lnTo>
                    <a:pt x="26850" y="78823"/>
                  </a:lnTo>
                  <a:lnTo>
                    <a:pt x="27230" y="78369"/>
                  </a:lnTo>
                  <a:lnTo>
                    <a:pt x="27609" y="77922"/>
                  </a:lnTo>
                  <a:lnTo>
                    <a:pt x="27996" y="77468"/>
                  </a:lnTo>
                  <a:lnTo>
                    <a:pt x="28399" y="77027"/>
                  </a:lnTo>
                  <a:lnTo>
                    <a:pt x="28802" y="76580"/>
                  </a:lnTo>
                  <a:lnTo>
                    <a:pt x="29213" y="76140"/>
                  </a:lnTo>
                  <a:lnTo>
                    <a:pt x="29640" y="75706"/>
                  </a:lnTo>
                  <a:lnTo>
                    <a:pt x="30066" y="75272"/>
                  </a:lnTo>
                  <a:lnTo>
                    <a:pt x="30501" y="74845"/>
                  </a:lnTo>
                  <a:lnTo>
                    <a:pt x="30943" y="74418"/>
                  </a:lnTo>
                  <a:lnTo>
                    <a:pt x="31402" y="73991"/>
                  </a:lnTo>
                  <a:lnTo>
                    <a:pt x="31860" y="73570"/>
                  </a:lnTo>
                  <a:lnTo>
                    <a:pt x="32326" y="73150"/>
                  </a:lnTo>
                  <a:lnTo>
                    <a:pt x="32800" y="72736"/>
                  </a:lnTo>
                  <a:lnTo>
                    <a:pt x="33282" y="72329"/>
                  </a:lnTo>
                  <a:lnTo>
                    <a:pt x="33772" y="71915"/>
                  </a:lnTo>
                  <a:lnTo>
                    <a:pt x="34270" y="71514"/>
                  </a:lnTo>
                  <a:lnTo>
                    <a:pt x="34776" y="71107"/>
                  </a:lnTo>
                  <a:lnTo>
                    <a:pt x="35289" y="70714"/>
                  </a:lnTo>
                  <a:lnTo>
                    <a:pt x="35811" y="70320"/>
                  </a:lnTo>
                  <a:lnTo>
                    <a:pt x="36340" y="69926"/>
                  </a:lnTo>
                  <a:lnTo>
                    <a:pt x="36878" y="69539"/>
                  </a:lnTo>
                  <a:lnTo>
                    <a:pt x="37423" y="69152"/>
                  </a:lnTo>
                  <a:lnTo>
                    <a:pt x="37976" y="68771"/>
                  </a:lnTo>
                  <a:lnTo>
                    <a:pt x="38537" y="68398"/>
                  </a:lnTo>
                  <a:lnTo>
                    <a:pt x="39106" y="68024"/>
                  </a:lnTo>
                  <a:lnTo>
                    <a:pt x="39683" y="67650"/>
                  </a:lnTo>
                  <a:lnTo>
                    <a:pt x="40267" y="67283"/>
                  </a:lnTo>
                  <a:lnTo>
                    <a:pt x="40852" y="66923"/>
                  </a:lnTo>
                  <a:lnTo>
                    <a:pt x="41453" y="66562"/>
                  </a:lnTo>
                  <a:lnTo>
                    <a:pt x="42061" y="66208"/>
                  </a:lnTo>
                  <a:lnTo>
                    <a:pt x="42677" y="65855"/>
                  </a:lnTo>
                  <a:lnTo>
                    <a:pt x="43302" y="65508"/>
                  </a:lnTo>
                  <a:lnTo>
                    <a:pt x="43934" y="65161"/>
                  </a:lnTo>
                  <a:lnTo>
                    <a:pt x="44574" y="64820"/>
                  </a:lnTo>
                  <a:lnTo>
                    <a:pt x="45214" y="64487"/>
                  </a:lnTo>
                  <a:lnTo>
                    <a:pt x="45870" y="64153"/>
                  </a:lnTo>
                  <a:lnTo>
                    <a:pt x="46533" y="63819"/>
                  </a:lnTo>
                  <a:lnTo>
                    <a:pt x="46620" y="63779"/>
                  </a:lnTo>
                  <a:lnTo>
                    <a:pt x="46699" y="63732"/>
                  </a:lnTo>
                  <a:lnTo>
                    <a:pt x="46770" y="63679"/>
                  </a:lnTo>
                  <a:lnTo>
                    <a:pt x="46842" y="63632"/>
                  </a:lnTo>
                  <a:lnTo>
                    <a:pt x="46897" y="63579"/>
                  </a:lnTo>
                  <a:lnTo>
                    <a:pt x="46952" y="63525"/>
                  </a:lnTo>
                  <a:lnTo>
                    <a:pt x="47039" y="63412"/>
                  </a:lnTo>
                  <a:lnTo>
                    <a:pt x="47055" y="64500"/>
                  </a:lnTo>
                  <a:lnTo>
                    <a:pt x="47071" y="65588"/>
                  </a:lnTo>
                  <a:lnTo>
                    <a:pt x="47102" y="66682"/>
                  </a:lnTo>
                  <a:lnTo>
                    <a:pt x="47142" y="67770"/>
                  </a:lnTo>
                  <a:lnTo>
                    <a:pt x="47189" y="68858"/>
                  </a:lnTo>
                  <a:lnTo>
                    <a:pt x="47245" y="69953"/>
                  </a:lnTo>
                  <a:lnTo>
                    <a:pt x="47308" y="71041"/>
                  </a:lnTo>
                  <a:lnTo>
                    <a:pt x="47387" y="72128"/>
                  </a:lnTo>
                  <a:lnTo>
                    <a:pt x="47474" y="73223"/>
                  </a:lnTo>
                  <a:lnTo>
                    <a:pt x="47576" y="74311"/>
                  </a:lnTo>
                  <a:lnTo>
                    <a:pt x="47687" y="75399"/>
                  </a:lnTo>
                  <a:lnTo>
                    <a:pt x="47813" y="76487"/>
                  </a:lnTo>
                  <a:lnTo>
                    <a:pt x="47956" y="77581"/>
                  </a:lnTo>
                  <a:lnTo>
                    <a:pt x="48106" y="78669"/>
                  </a:lnTo>
                  <a:lnTo>
                    <a:pt x="48272" y="79757"/>
                  </a:lnTo>
                  <a:lnTo>
                    <a:pt x="48461" y="80852"/>
                  </a:lnTo>
                  <a:lnTo>
                    <a:pt x="48469" y="80878"/>
                  </a:lnTo>
                  <a:lnTo>
                    <a:pt x="48485" y="80898"/>
                  </a:lnTo>
                  <a:lnTo>
                    <a:pt x="48525" y="80945"/>
                  </a:lnTo>
                  <a:lnTo>
                    <a:pt x="48572" y="80985"/>
                  </a:lnTo>
                  <a:lnTo>
                    <a:pt x="48612" y="81039"/>
                  </a:lnTo>
                  <a:lnTo>
                    <a:pt x="48635" y="81139"/>
                  </a:lnTo>
                  <a:lnTo>
                    <a:pt x="48667" y="81245"/>
                  </a:lnTo>
                  <a:lnTo>
                    <a:pt x="48714" y="81346"/>
                  </a:lnTo>
                  <a:lnTo>
                    <a:pt x="48770" y="81439"/>
                  </a:lnTo>
                  <a:lnTo>
                    <a:pt x="48841" y="81532"/>
                  </a:lnTo>
                  <a:lnTo>
                    <a:pt x="48920" y="81613"/>
                  </a:lnTo>
                  <a:lnTo>
                    <a:pt x="49014" y="81686"/>
                  </a:lnTo>
                  <a:lnTo>
                    <a:pt x="49070" y="81719"/>
                  </a:lnTo>
                  <a:lnTo>
                    <a:pt x="49125" y="81746"/>
                  </a:lnTo>
                  <a:lnTo>
                    <a:pt x="49228" y="81799"/>
                  </a:lnTo>
                  <a:lnTo>
                    <a:pt x="49338" y="81846"/>
                  </a:lnTo>
                  <a:lnTo>
                    <a:pt x="49449" y="81893"/>
                  </a:lnTo>
                  <a:lnTo>
                    <a:pt x="49560" y="81926"/>
                  </a:lnTo>
                  <a:lnTo>
                    <a:pt x="49789" y="82000"/>
                  </a:lnTo>
                  <a:lnTo>
                    <a:pt x="50026" y="82053"/>
                  </a:lnTo>
                  <a:lnTo>
                    <a:pt x="50271" y="82093"/>
                  </a:lnTo>
                  <a:lnTo>
                    <a:pt x="50516" y="82126"/>
                  </a:lnTo>
                  <a:lnTo>
                    <a:pt x="50761" y="82146"/>
                  </a:lnTo>
                  <a:lnTo>
                    <a:pt x="51014" y="82160"/>
                  </a:lnTo>
                  <a:lnTo>
                    <a:pt x="51527" y="82160"/>
                  </a:lnTo>
                  <a:lnTo>
                    <a:pt x="52033" y="82153"/>
                  </a:lnTo>
                  <a:lnTo>
                    <a:pt x="52539" y="82133"/>
                  </a:lnTo>
                  <a:lnTo>
                    <a:pt x="53036" y="82120"/>
                  </a:lnTo>
                  <a:lnTo>
                    <a:pt x="53439" y="82106"/>
                  </a:lnTo>
                  <a:lnTo>
                    <a:pt x="53835" y="82080"/>
                  </a:lnTo>
                  <a:lnTo>
                    <a:pt x="54230" y="82053"/>
                  </a:lnTo>
                  <a:lnTo>
                    <a:pt x="54625" y="82020"/>
                  </a:lnTo>
                  <a:lnTo>
                    <a:pt x="55020" y="81973"/>
                  </a:lnTo>
                  <a:lnTo>
                    <a:pt x="55407" y="81926"/>
                  </a:lnTo>
                  <a:lnTo>
                    <a:pt x="55794" y="81866"/>
                  </a:lnTo>
                  <a:lnTo>
                    <a:pt x="56181" y="81799"/>
                  </a:lnTo>
                  <a:lnTo>
                    <a:pt x="55581" y="101709"/>
                  </a:lnTo>
                  <a:lnTo>
                    <a:pt x="55494" y="104845"/>
                  </a:lnTo>
                  <a:lnTo>
                    <a:pt x="55454" y="106421"/>
                  </a:lnTo>
                  <a:lnTo>
                    <a:pt x="55415" y="107989"/>
                  </a:lnTo>
                  <a:lnTo>
                    <a:pt x="55383" y="109564"/>
                  </a:lnTo>
                  <a:lnTo>
                    <a:pt x="55360" y="111133"/>
                  </a:lnTo>
                  <a:lnTo>
                    <a:pt x="55352" y="112708"/>
                  </a:lnTo>
                  <a:lnTo>
                    <a:pt x="55344" y="114276"/>
                  </a:lnTo>
                  <a:lnTo>
                    <a:pt x="55360" y="115851"/>
                  </a:lnTo>
                  <a:lnTo>
                    <a:pt x="55383" y="117420"/>
                  </a:lnTo>
                  <a:lnTo>
                    <a:pt x="55423" y="118995"/>
                  </a:lnTo>
                  <a:lnTo>
                    <a:pt x="55454" y="119776"/>
                  </a:lnTo>
                  <a:lnTo>
                    <a:pt x="55486" y="120563"/>
                  </a:lnTo>
                  <a:lnTo>
                    <a:pt x="55525" y="121351"/>
                  </a:lnTo>
                  <a:lnTo>
                    <a:pt x="55565" y="122132"/>
                  </a:lnTo>
                  <a:lnTo>
                    <a:pt x="55612" y="122919"/>
                  </a:lnTo>
                  <a:lnTo>
                    <a:pt x="55668" y="123707"/>
                  </a:lnTo>
                  <a:lnTo>
                    <a:pt x="55723" y="124494"/>
                  </a:lnTo>
                  <a:lnTo>
                    <a:pt x="55786" y="125275"/>
                  </a:lnTo>
                  <a:lnTo>
                    <a:pt x="55857" y="126063"/>
                  </a:lnTo>
                  <a:lnTo>
                    <a:pt x="55936" y="126844"/>
                  </a:lnTo>
                  <a:lnTo>
                    <a:pt x="56000" y="127504"/>
                  </a:lnTo>
                  <a:lnTo>
                    <a:pt x="56055" y="128198"/>
                  </a:lnTo>
                  <a:lnTo>
                    <a:pt x="56102" y="128926"/>
                  </a:lnTo>
                  <a:lnTo>
                    <a:pt x="56166" y="129667"/>
                  </a:lnTo>
                  <a:lnTo>
                    <a:pt x="56237" y="130421"/>
                  </a:lnTo>
                  <a:lnTo>
                    <a:pt x="56284" y="130808"/>
                  </a:lnTo>
                  <a:lnTo>
                    <a:pt x="56331" y="131189"/>
                  </a:lnTo>
                  <a:lnTo>
                    <a:pt x="56387" y="131569"/>
                  </a:lnTo>
                  <a:lnTo>
                    <a:pt x="56450" y="131956"/>
                  </a:lnTo>
                  <a:lnTo>
                    <a:pt x="56521" y="132336"/>
                  </a:lnTo>
                  <a:lnTo>
                    <a:pt x="56600" y="132710"/>
                  </a:lnTo>
                  <a:lnTo>
                    <a:pt x="56687" y="133091"/>
                  </a:lnTo>
                  <a:lnTo>
                    <a:pt x="56790" y="133458"/>
                  </a:lnTo>
                  <a:lnTo>
                    <a:pt x="56900" y="133825"/>
                  </a:lnTo>
                  <a:lnTo>
                    <a:pt x="57027" y="134185"/>
                  </a:lnTo>
                  <a:lnTo>
                    <a:pt x="57161" y="134546"/>
                  </a:lnTo>
                  <a:lnTo>
                    <a:pt x="57311" y="134893"/>
                  </a:lnTo>
                  <a:lnTo>
                    <a:pt x="57477" y="135226"/>
                  </a:lnTo>
                  <a:lnTo>
                    <a:pt x="57564" y="135393"/>
                  </a:lnTo>
                  <a:lnTo>
                    <a:pt x="57659" y="135560"/>
                  </a:lnTo>
                  <a:lnTo>
                    <a:pt x="57754" y="135720"/>
                  </a:lnTo>
                  <a:lnTo>
                    <a:pt x="57856" y="135880"/>
                  </a:lnTo>
                  <a:lnTo>
                    <a:pt x="57959" y="136034"/>
                  </a:lnTo>
                  <a:lnTo>
                    <a:pt x="58070" y="136187"/>
                  </a:lnTo>
                  <a:lnTo>
                    <a:pt x="58188" y="136341"/>
                  </a:lnTo>
                  <a:lnTo>
                    <a:pt x="58307" y="136488"/>
                  </a:lnTo>
                  <a:lnTo>
                    <a:pt x="58425" y="136635"/>
                  </a:lnTo>
                  <a:lnTo>
                    <a:pt x="58552" y="136775"/>
                  </a:lnTo>
                  <a:lnTo>
                    <a:pt x="58686" y="136915"/>
                  </a:lnTo>
                  <a:lnTo>
                    <a:pt x="58828" y="137048"/>
                  </a:lnTo>
                  <a:lnTo>
                    <a:pt x="58971" y="137182"/>
                  </a:lnTo>
                  <a:lnTo>
                    <a:pt x="59121" y="137309"/>
                  </a:lnTo>
                  <a:lnTo>
                    <a:pt x="59271" y="137429"/>
                  </a:lnTo>
                  <a:lnTo>
                    <a:pt x="59429" y="137549"/>
                  </a:lnTo>
                  <a:lnTo>
                    <a:pt x="59595" y="137669"/>
                  </a:lnTo>
                  <a:lnTo>
                    <a:pt x="59769" y="137783"/>
                  </a:lnTo>
                  <a:lnTo>
                    <a:pt x="59966" y="137903"/>
                  </a:lnTo>
                  <a:lnTo>
                    <a:pt x="60180" y="138023"/>
                  </a:lnTo>
                  <a:lnTo>
                    <a:pt x="60393" y="138136"/>
                  </a:lnTo>
                  <a:lnTo>
                    <a:pt x="60614" y="138243"/>
                  </a:lnTo>
                  <a:lnTo>
                    <a:pt x="60835" y="138343"/>
                  </a:lnTo>
                  <a:lnTo>
                    <a:pt x="61072" y="138437"/>
                  </a:lnTo>
                  <a:lnTo>
                    <a:pt x="61310" y="138530"/>
                  </a:lnTo>
                  <a:lnTo>
                    <a:pt x="61554" y="138617"/>
                  </a:lnTo>
                  <a:lnTo>
                    <a:pt x="61799" y="138697"/>
                  </a:lnTo>
                  <a:lnTo>
                    <a:pt x="62052" y="138777"/>
                  </a:lnTo>
                  <a:lnTo>
                    <a:pt x="62313" y="138844"/>
                  </a:lnTo>
                  <a:lnTo>
                    <a:pt x="62582" y="138917"/>
                  </a:lnTo>
                  <a:lnTo>
                    <a:pt x="62842" y="138977"/>
                  </a:lnTo>
                  <a:lnTo>
                    <a:pt x="63119" y="139037"/>
                  </a:lnTo>
                  <a:lnTo>
                    <a:pt x="63396" y="139091"/>
                  </a:lnTo>
                  <a:lnTo>
                    <a:pt x="63672" y="139144"/>
                  </a:lnTo>
                  <a:lnTo>
                    <a:pt x="63957" y="139191"/>
                  </a:lnTo>
                  <a:lnTo>
                    <a:pt x="64241" y="139238"/>
                  </a:lnTo>
                  <a:lnTo>
                    <a:pt x="64826" y="139311"/>
                  </a:lnTo>
                  <a:lnTo>
                    <a:pt x="65418" y="139378"/>
                  </a:lnTo>
                  <a:lnTo>
                    <a:pt x="66027" y="139424"/>
                  </a:lnTo>
                  <a:lnTo>
                    <a:pt x="66635" y="139465"/>
                  </a:lnTo>
                  <a:lnTo>
                    <a:pt x="67252" y="139498"/>
                  </a:lnTo>
                  <a:lnTo>
                    <a:pt x="67876" y="139518"/>
                  </a:lnTo>
                  <a:lnTo>
                    <a:pt x="68500" y="139525"/>
                  </a:lnTo>
                  <a:lnTo>
                    <a:pt x="69132" y="139531"/>
                  </a:lnTo>
                  <a:lnTo>
                    <a:pt x="69756" y="139525"/>
                  </a:lnTo>
                  <a:lnTo>
                    <a:pt x="70381" y="139518"/>
                  </a:lnTo>
                  <a:lnTo>
                    <a:pt x="71005" y="139498"/>
                  </a:lnTo>
                  <a:lnTo>
                    <a:pt x="72238" y="139458"/>
                  </a:lnTo>
                  <a:lnTo>
                    <a:pt x="73431" y="139411"/>
                  </a:lnTo>
                  <a:lnTo>
                    <a:pt x="74576" y="139364"/>
                  </a:lnTo>
                  <a:lnTo>
                    <a:pt x="75667" y="139324"/>
                  </a:lnTo>
                  <a:lnTo>
                    <a:pt x="76188" y="139311"/>
                  </a:lnTo>
                  <a:lnTo>
                    <a:pt x="76686" y="139298"/>
                  </a:lnTo>
                  <a:lnTo>
                    <a:pt x="77168" y="139291"/>
                  </a:lnTo>
                  <a:lnTo>
                    <a:pt x="77626" y="139291"/>
                  </a:lnTo>
                  <a:lnTo>
                    <a:pt x="80827" y="139331"/>
                  </a:lnTo>
                  <a:lnTo>
                    <a:pt x="82431" y="139351"/>
                  </a:lnTo>
                  <a:lnTo>
                    <a:pt x="84043" y="139364"/>
                  </a:lnTo>
                  <a:lnTo>
                    <a:pt x="85647" y="139371"/>
                  </a:lnTo>
                  <a:lnTo>
                    <a:pt x="87251" y="139371"/>
                  </a:lnTo>
                  <a:lnTo>
                    <a:pt x="88863" y="139364"/>
                  </a:lnTo>
                  <a:lnTo>
                    <a:pt x="90467" y="139351"/>
                  </a:lnTo>
                  <a:lnTo>
                    <a:pt x="92071" y="139324"/>
                  </a:lnTo>
                  <a:lnTo>
                    <a:pt x="93675" y="139291"/>
                  </a:lnTo>
                  <a:lnTo>
                    <a:pt x="95287" y="139244"/>
                  </a:lnTo>
                  <a:lnTo>
                    <a:pt x="96891" y="139184"/>
                  </a:lnTo>
                  <a:lnTo>
                    <a:pt x="98495" y="139111"/>
                  </a:lnTo>
                  <a:lnTo>
                    <a:pt x="99293" y="139064"/>
                  </a:lnTo>
                  <a:lnTo>
                    <a:pt x="100091" y="139017"/>
                  </a:lnTo>
                  <a:lnTo>
                    <a:pt x="100897" y="138971"/>
                  </a:lnTo>
                  <a:lnTo>
                    <a:pt x="101695" y="138911"/>
                  </a:lnTo>
                  <a:lnTo>
                    <a:pt x="102493" y="138857"/>
                  </a:lnTo>
                  <a:lnTo>
                    <a:pt x="103291" y="138790"/>
                  </a:lnTo>
                  <a:lnTo>
                    <a:pt x="103291" y="138790"/>
                  </a:lnTo>
                  <a:lnTo>
                    <a:pt x="102936" y="139077"/>
                  </a:lnTo>
                  <a:lnTo>
                    <a:pt x="102588" y="139371"/>
                  </a:lnTo>
                  <a:lnTo>
                    <a:pt x="102240" y="139671"/>
                  </a:lnTo>
                  <a:lnTo>
                    <a:pt x="101893" y="139978"/>
                  </a:lnTo>
                  <a:lnTo>
                    <a:pt x="101553" y="140279"/>
                  </a:lnTo>
                  <a:lnTo>
                    <a:pt x="101221" y="140592"/>
                  </a:lnTo>
                  <a:lnTo>
                    <a:pt x="100889" y="140906"/>
                  </a:lnTo>
                  <a:lnTo>
                    <a:pt x="100565" y="141227"/>
                  </a:lnTo>
                  <a:lnTo>
                    <a:pt x="100241" y="141547"/>
                  </a:lnTo>
                  <a:lnTo>
                    <a:pt x="99917" y="141874"/>
                  </a:lnTo>
                  <a:lnTo>
                    <a:pt x="99601" y="142208"/>
                  </a:lnTo>
                  <a:lnTo>
                    <a:pt x="99293" y="142541"/>
                  </a:lnTo>
                  <a:lnTo>
                    <a:pt x="98985" y="142882"/>
                  </a:lnTo>
                  <a:lnTo>
                    <a:pt x="98684" y="143222"/>
                  </a:lnTo>
                  <a:lnTo>
                    <a:pt x="98384" y="143562"/>
                  </a:lnTo>
                  <a:lnTo>
                    <a:pt x="98084" y="143916"/>
                  </a:lnTo>
                  <a:lnTo>
                    <a:pt x="97792" y="144263"/>
                  </a:lnTo>
                  <a:lnTo>
                    <a:pt x="97507" y="144624"/>
                  </a:lnTo>
                  <a:lnTo>
                    <a:pt x="97223" y="144977"/>
                  </a:lnTo>
                  <a:lnTo>
                    <a:pt x="96938" y="145344"/>
                  </a:lnTo>
                  <a:lnTo>
                    <a:pt x="96662" y="145705"/>
                  </a:lnTo>
                  <a:lnTo>
                    <a:pt x="96393" y="146072"/>
                  </a:lnTo>
                  <a:lnTo>
                    <a:pt x="96124" y="146446"/>
                  </a:lnTo>
                  <a:lnTo>
                    <a:pt x="95856" y="146819"/>
                  </a:lnTo>
                  <a:lnTo>
                    <a:pt x="95595" y="147200"/>
                  </a:lnTo>
                  <a:lnTo>
                    <a:pt x="95342" y="147574"/>
                  </a:lnTo>
                  <a:lnTo>
                    <a:pt x="95089" y="147961"/>
                  </a:lnTo>
                  <a:lnTo>
                    <a:pt x="94836" y="148348"/>
                  </a:lnTo>
                  <a:lnTo>
                    <a:pt x="94591" y="148735"/>
                  </a:lnTo>
                  <a:lnTo>
                    <a:pt x="94346" y="149122"/>
                  </a:lnTo>
                  <a:lnTo>
                    <a:pt x="94109" y="149516"/>
                  </a:lnTo>
                  <a:lnTo>
                    <a:pt x="93880" y="149916"/>
                  </a:lnTo>
                  <a:lnTo>
                    <a:pt x="93422" y="150711"/>
                  </a:lnTo>
                  <a:lnTo>
                    <a:pt x="92979" y="151525"/>
                  </a:lnTo>
                  <a:lnTo>
                    <a:pt x="92553" y="152339"/>
                  </a:lnTo>
                  <a:lnTo>
                    <a:pt x="92134" y="153167"/>
                  </a:lnTo>
                  <a:lnTo>
                    <a:pt x="91739" y="154001"/>
                  </a:lnTo>
                  <a:lnTo>
                    <a:pt x="91360" y="154842"/>
                  </a:lnTo>
                  <a:lnTo>
                    <a:pt x="90988" y="155690"/>
                  </a:lnTo>
                  <a:lnTo>
                    <a:pt x="90633" y="156550"/>
                  </a:lnTo>
                  <a:lnTo>
                    <a:pt x="90293" y="157411"/>
                  </a:lnTo>
                  <a:lnTo>
                    <a:pt x="89969" y="158279"/>
                  </a:lnTo>
                  <a:lnTo>
                    <a:pt x="89661" y="159147"/>
                  </a:lnTo>
                  <a:lnTo>
                    <a:pt x="89360" y="160028"/>
                  </a:lnTo>
                  <a:lnTo>
                    <a:pt x="89084" y="160909"/>
                  </a:lnTo>
                  <a:lnTo>
                    <a:pt x="88815" y="161790"/>
                  </a:lnTo>
                  <a:lnTo>
                    <a:pt x="88562" y="162677"/>
                  </a:lnTo>
                  <a:lnTo>
                    <a:pt x="88317" y="163572"/>
                  </a:lnTo>
                  <a:lnTo>
                    <a:pt x="88096" y="164466"/>
                  </a:lnTo>
                  <a:lnTo>
                    <a:pt x="87883" y="165360"/>
                  </a:lnTo>
                  <a:lnTo>
                    <a:pt x="87685" y="166255"/>
                  </a:lnTo>
                  <a:lnTo>
                    <a:pt x="87504" y="167156"/>
                  </a:lnTo>
                  <a:lnTo>
                    <a:pt x="87330" y="168050"/>
                  </a:lnTo>
                  <a:lnTo>
                    <a:pt x="87172" y="168944"/>
                  </a:lnTo>
                  <a:lnTo>
                    <a:pt x="87029" y="169845"/>
                  </a:lnTo>
                  <a:lnTo>
                    <a:pt x="86903" y="170740"/>
                  </a:lnTo>
                  <a:lnTo>
                    <a:pt x="86785" y="171634"/>
                  </a:lnTo>
                  <a:lnTo>
                    <a:pt x="86682" y="172529"/>
                  </a:lnTo>
                  <a:lnTo>
                    <a:pt x="86595" y="173416"/>
                  </a:lnTo>
                  <a:lnTo>
                    <a:pt x="86516" y="174304"/>
                  </a:lnTo>
                  <a:lnTo>
                    <a:pt x="86453" y="175185"/>
                  </a:lnTo>
                  <a:lnTo>
                    <a:pt x="86405" y="176066"/>
                  </a:lnTo>
                  <a:lnTo>
                    <a:pt x="86366" y="176940"/>
                  </a:lnTo>
                  <a:lnTo>
                    <a:pt x="86342" y="177814"/>
                  </a:lnTo>
                  <a:lnTo>
                    <a:pt x="86334" y="178675"/>
                  </a:lnTo>
                  <a:lnTo>
                    <a:pt x="86334" y="179536"/>
                  </a:lnTo>
                  <a:lnTo>
                    <a:pt x="86350" y="180391"/>
                  </a:lnTo>
                  <a:lnTo>
                    <a:pt x="86374" y="181238"/>
                  </a:lnTo>
                  <a:lnTo>
                    <a:pt x="86413" y="182073"/>
                  </a:lnTo>
                  <a:lnTo>
                    <a:pt x="86468" y="182907"/>
                  </a:lnTo>
                  <a:lnTo>
                    <a:pt x="86532" y="183728"/>
                  </a:lnTo>
                  <a:lnTo>
                    <a:pt x="86611" y="184542"/>
                  </a:lnTo>
                  <a:lnTo>
                    <a:pt x="86698" y="185350"/>
                  </a:lnTo>
                  <a:lnTo>
                    <a:pt x="86800" y="186144"/>
                  </a:lnTo>
                  <a:lnTo>
                    <a:pt x="86919" y="186931"/>
                  </a:lnTo>
                  <a:lnTo>
                    <a:pt x="87045" y="187706"/>
                  </a:lnTo>
                  <a:lnTo>
                    <a:pt x="87180" y="188473"/>
                  </a:lnTo>
                  <a:lnTo>
                    <a:pt x="87330" y="189221"/>
                  </a:lnTo>
                  <a:lnTo>
                    <a:pt x="87496" y="189962"/>
                  </a:lnTo>
                  <a:lnTo>
                    <a:pt x="87670" y="190696"/>
                  </a:lnTo>
                  <a:lnTo>
                    <a:pt x="87701" y="190776"/>
                  </a:lnTo>
                  <a:lnTo>
                    <a:pt x="87733" y="190849"/>
                  </a:lnTo>
                  <a:lnTo>
                    <a:pt x="87772" y="190923"/>
                  </a:lnTo>
                  <a:lnTo>
                    <a:pt x="87820" y="190989"/>
                  </a:lnTo>
                  <a:lnTo>
                    <a:pt x="87875" y="191049"/>
                  </a:lnTo>
                  <a:lnTo>
                    <a:pt x="87930" y="191103"/>
                  </a:lnTo>
                  <a:lnTo>
                    <a:pt x="87993" y="191156"/>
                  </a:lnTo>
                  <a:lnTo>
                    <a:pt x="88065" y="191196"/>
                  </a:lnTo>
                  <a:lnTo>
                    <a:pt x="88096" y="191256"/>
                  </a:lnTo>
                  <a:lnTo>
                    <a:pt x="88128" y="191316"/>
                  </a:lnTo>
                  <a:lnTo>
                    <a:pt x="88167" y="191370"/>
                  </a:lnTo>
                  <a:lnTo>
                    <a:pt x="88207" y="191423"/>
                  </a:lnTo>
                  <a:lnTo>
                    <a:pt x="88246" y="191477"/>
                  </a:lnTo>
                  <a:lnTo>
                    <a:pt x="88302" y="191530"/>
                  </a:lnTo>
                  <a:lnTo>
                    <a:pt x="88357" y="191577"/>
                  </a:lnTo>
                  <a:lnTo>
                    <a:pt x="88412" y="191623"/>
                  </a:lnTo>
                  <a:lnTo>
                    <a:pt x="88475" y="191663"/>
                  </a:lnTo>
                  <a:lnTo>
                    <a:pt x="88547" y="191704"/>
                  </a:lnTo>
                  <a:lnTo>
                    <a:pt x="88618" y="191737"/>
                  </a:lnTo>
                  <a:lnTo>
                    <a:pt x="88697" y="191770"/>
                  </a:lnTo>
                  <a:lnTo>
                    <a:pt x="88776" y="191797"/>
                  </a:lnTo>
                  <a:lnTo>
                    <a:pt x="88863" y="191824"/>
                  </a:lnTo>
                  <a:lnTo>
                    <a:pt x="88950" y="191837"/>
                  </a:lnTo>
                  <a:lnTo>
                    <a:pt x="89044" y="191850"/>
                  </a:lnTo>
                  <a:lnTo>
                    <a:pt x="90459" y="192004"/>
                  </a:lnTo>
                  <a:lnTo>
                    <a:pt x="91889" y="192137"/>
                  </a:lnTo>
                  <a:lnTo>
                    <a:pt x="93311" y="192271"/>
                  </a:lnTo>
                  <a:lnTo>
                    <a:pt x="94742" y="192391"/>
                  </a:lnTo>
                  <a:lnTo>
                    <a:pt x="96180" y="192511"/>
                  </a:lnTo>
                  <a:lnTo>
                    <a:pt x="97610" y="192618"/>
                  </a:lnTo>
                  <a:lnTo>
                    <a:pt x="99048" y="192725"/>
                  </a:lnTo>
                  <a:lnTo>
                    <a:pt x="100478" y="192825"/>
                  </a:lnTo>
                  <a:lnTo>
                    <a:pt x="100360" y="193579"/>
                  </a:lnTo>
                  <a:lnTo>
                    <a:pt x="100257" y="194333"/>
                  </a:lnTo>
                  <a:lnTo>
                    <a:pt x="100162" y="195094"/>
                  </a:lnTo>
                  <a:lnTo>
                    <a:pt x="100075" y="195862"/>
                  </a:lnTo>
                  <a:lnTo>
                    <a:pt x="100004" y="196629"/>
                  </a:lnTo>
                  <a:lnTo>
                    <a:pt x="99941" y="197397"/>
                  </a:lnTo>
                  <a:lnTo>
                    <a:pt x="99893" y="198171"/>
                  </a:lnTo>
                  <a:lnTo>
                    <a:pt x="99862" y="198938"/>
                  </a:lnTo>
                  <a:lnTo>
                    <a:pt x="99838" y="199713"/>
                  </a:lnTo>
                  <a:lnTo>
                    <a:pt x="99822" y="200487"/>
                  </a:lnTo>
                  <a:lnTo>
                    <a:pt x="99830" y="201254"/>
                  </a:lnTo>
                  <a:lnTo>
                    <a:pt x="99846" y="202029"/>
                  </a:lnTo>
                  <a:lnTo>
                    <a:pt x="99878" y="202796"/>
                  </a:lnTo>
                  <a:lnTo>
                    <a:pt x="99917" y="203564"/>
                  </a:lnTo>
                  <a:lnTo>
                    <a:pt x="99980" y="204324"/>
                  </a:lnTo>
                  <a:lnTo>
                    <a:pt x="100051" y="205085"/>
                  </a:lnTo>
                  <a:lnTo>
                    <a:pt x="100138" y="205846"/>
                  </a:lnTo>
                  <a:lnTo>
                    <a:pt x="100241" y="206600"/>
                  </a:lnTo>
                  <a:lnTo>
                    <a:pt x="100360" y="207348"/>
                  </a:lnTo>
                  <a:lnTo>
                    <a:pt x="100494" y="208089"/>
                  </a:lnTo>
                  <a:lnTo>
                    <a:pt x="100644" y="208830"/>
                  </a:lnTo>
                  <a:lnTo>
                    <a:pt x="100818" y="209564"/>
                  </a:lnTo>
                  <a:lnTo>
                    <a:pt x="101000" y="210285"/>
                  </a:lnTo>
                  <a:lnTo>
                    <a:pt x="101197" y="211005"/>
                  </a:lnTo>
                  <a:lnTo>
                    <a:pt x="101300" y="211359"/>
                  </a:lnTo>
                  <a:lnTo>
                    <a:pt x="101411" y="211713"/>
                  </a:lnTo>
                  <a:lnTo>
                    <a:pt x="101529" y="212067"/>
                  </a:lnTo>
                  <a:lnTo>
                    <a:pt x="101648" y="212414"/>
                  </a:lnTo>
                  <a:lnTo>
                    <a:pt x="101774" y="212761"/>
                  </a:lnTo>
                  <a:lnTo>
                    <a:pt x="101900" y="213108"/>
                  </a:lnTo>
                  <a:lnTo>
                    <a:pt x="102035" y="213448"/>
                  </a:lnTo>
                  <a:lnTo>
                    <a:pt x="102169" y="213788"/>
                  </a:lnTo>
                  <a:lnTo>
                    <a:pt x="102311" y="214129"/>
                  </a:lnTo>
                  <a:lnTo>
                    <a:pt x="102454" y="214463"/>
                  </a:lnTo>
                  <a:lnTo>
                    <a:pt x="102604" y="214796"/>
                  </a:lnTo>
                  <a:lnTo>
                    <a:pt x="102762" y="215130"/>
                  </a:lnTo>
                  <a:lnTo>
                    <a:pt x="102920" y="215457"/>
                  </a:lnTo>
                  <a:lnTo>
                    <a:pt x="103086" y="215777"/>
                  </a:lnTo>
                  <a:lnTo>
                    <a:pt x="103260" y="216104"/>
                  </a:lnTo>
                  <a:lnTo>
                    <a:pt x="103433" y="216418"/>
                  </a:lnTo>
                  <a:lnTo>
                    <a:pt x="103607" y="216738"/>
                  </a:lnTo>
                  <a:lnTo>
                    <a:pt x="103789" y="217052"/>
                  </a:lnTo>
                  <a:lnTo>
                    <a:pt x="103979" y="217359"/>
                  </a:lnTo>
                  <a:lnTo>
                    <a:pt x="104176" y="217666"/>
                  </a:lnTo>
                  <a:lnTo>
                    <a:pt x="104374" y="217973"/>
                  </a:lnTo>
                  <a:lnTo>
                    <a:pt x="104579" y="218274"/>
                  </a:lnTo>
                  <a:lnTo>
                    <a:pt x="104785" y="218567"/>
                  </a:lnTo>
                  <a:lnTo>
                    <a:pt x="104998" y="218861"/>
                  </a:lnTo>
                  <a:lnTo>
                    <a:pt x="105211" y="219148"/>
                  </a:lnTo>
                  <a:lnTo>
                    <a:pt x="105440" y="219435"/>
                  </a:lnTo>
                  <a:lnTo>
                    <a:pt x="105670" y="219722"/>
                  </a:lnTo>
                  <a:lnTo>
                    <a:pt x="105899" y="220002"/>
                  </a:lnTo>
                  <a:lnTo>
                    <a:pt x="106136" y="220276"/>
                  </a:lnTo>
                  <a:lnTo>
                    <a:pt x="106381" y="220549"/>
                  </a:lnTo>
                  <a:lnTo>
                    <a:pt x="106634" y="220816"/>
                  </a:lnTo>
                  <a:lnTo>
                    <a:pt x="106886" y="221077"/>
                  </a:lnTo>
                  <a:lnTo>
                    <a:pt x="107147" y="221337"/>
                  </a:lnTo>
                  <a:lnTo>
                    <a:pt x="107408" y="221591"/>
                  </a:lnTo>
                  <a:lnTo>
                    <a:pt x="107677" y="221844"/>
                  </a:lnTo>
                  <a:lnTo>
                    <a:pt x="107953" y="222091"/>
                  </a:lnTo>
                  <a:lnTo>
                    <a:pt x="108238" y="222338"/>
                  </a:lnTo>
                  <a:lnTo>
                    <a:pt x="108522" y="222572"/>
                  </a:lnTo>
                  <a:lnTo>
                    <a:pt x="108814" y="222812"/>
                  </a:lnTo>
                  <a:lnTo>
                    <a:pt x="109115" y="223039"/>
                  </a:lnTo>
                  <a:lnTo>
                    <a:pt x="109415" y="223266"/>
                  </a:lnTo>
                  <a:lnTo>
                    <a:pt x="109723" y="223486"/>
                  </a:lnTo>
                  <a:lnTo>
                    <a:pt x="110039" y="223700"/>
                  </a:lnTo>
                  <a:lnTo>
                    <a:pt x="110355" y="223913"/>
                  </a:lnTo>
                  <a:lnTo>
                    <a:pt x="110687" y="224120"/>
                  </a:lnTo>
                  <a:lnTo>
                    <a:pt x="111019" y="224320"/>
                  </a:lnTo>
                  <a:lnTo>
                    <a:pt x="111351" y="224521"/>
                  </a:lnTo>
                  <a:lnTo>
                    <a:pt x="111699" y="224714"/>
                  </a:lnTo>
                  <a:lnTo>
                    <a:pt x="112046" y="224901"/>
                  </a:lnTo>
                  <a:lnTo>
                    <a:pt x="112402" y="225081"/>
                  </a:lnTo>
                  <a:lnTo>
                    <a:pt x="112757" y="225255"/>
                  </a:lnTo>
                  <a:lnTo>
                    <a:pt x="113129" y="225428"/>
                  </a:lnTo>
                  <a:lnTo>
                    <a:pt x="113500" y="225595"/>
                  </a:lnTo>
                  <a:lnTo>
                    <a:pt x="113879" y="225755"/>
                  </a:lnTo>
                  <a:lnTo>
                    <a:pt x="114259" y="225909"/>
                  </a:lnTo>
                  <a:lnTo>
                    <a:pt x="114654" y="226062"/>
                  </a:lnTo>
                  <a:lnTo>
                    <a:pt x="115049" y="226202"/>
                  </a:lnTo>
                  <a:lnTo>
                    <a:pt x="115452" y="226343"/>
                  </a:lnTo>
                  <a:lnTo>
                    <a:pt x="115863" y="226476"/>
                  </a:lnTo>
                  <a:lnTo>
                    <a:pt x="116274" y="226603"/>
                  </a:lnTo>
                  <a:lnTo>
                    <a:pt x="116700" y="226730"/>
                  </a:lnTo>
                  <a:lnTo>
                    <a:pt x="117127" y="226843"/>
                  </a:lnTo>
                  <a:lnTo>
                    <a:pt x="117562" y="226950"/>
                  </a:lnTo>
                  <a:lnTo>
                    <a:pt x="117996" y="227057"/>
                  </a:lnTo>
                  <a:lnTo>
                    <a:pt x="118447" y="227157"/>
                  </a:lnTo>
                  <a:lnTo>
                    <a:pt x="118897" y="227244"/>
                  </a:lnTo>
                  <a:lnTo>
                    <a:pt x="119355" y="227330"/>
                  </a:lnTo>
                  <a:lnTo>
                    <a:pt x="119821" y="227411"/>
                  </a:lnTo>
                  <a:lnTo>
                    <a:pt x="120296" y="227484"/>
                  </a:lnTo>
                  <a:lnTo>
                    <a:pt x="120778" y="227551"/>
                  </a:lnTo>
                  <a:lnTo>
                    <a:pt x="121260" y="227611"/>
                  </a:lnTo>
                  <a:lnTo>
                    <a:pt x="121749" y="227664"/>
                  </a:lnTo>
                  <a:lnTo>
                    <a:pt x="122247" y="227711"/>
                  </a:lnTo>
                  <a:lnTo>
                    <a:pt x="122753" y="227751"/>
                  </a:lnTo>
                  <a:lnTo>
                    <a:pt x="123267" y="227784"/>
                  </a:lnTo>
                  <a:lnTo>
                    <a:pt x="123788" y="227811"/>
                  </a:lnTo>
                  <a:lnTo>
                    <a:pt x="124310" y="227831"/>
                  </a:lnTo>
                  <a:lnTo>
                    <a:pt x="124847" y="227844"/>
                  </a:lnTo>
                  <a:lnTo>
                    <a:pt x="125384" y="227851"/>
                  </a:lnTo>
                  <a:lnTo>
                    <a:pt x="125929" y="227851"/>
                  </a:lnTo>
                  <a:lnTo>
                    <a:pt x="126743" y="227838"/>
                  </a:lnTo>
                  <a:lnTo>
                    <a:pt x="127557" y="227811"/>
                  </a:lnTo>
                  <a:lnTo>
                    <a:pt x="128363" y="227771"/>
                  </a:lnTo>
                  <a:lnTo>
                    <a:pt x="129161" y="227724"/>
                  </a:lnTo>
                  <a:lnTo>
                    <a:pt x="129959" y="227657"/>
                  </a:lnTo>
                  <a:lnTo>
                    <a:pt x="130742" y="227577"/>
                  </a:lnTo>
                  <a:lnTo>
                    <a:pt x="131137" y="227531"/>
                  </a:lnTo>
                  <a:lnTo>
                    <a:pt x="131524" y="227484"/>
                  </a:lnTo>
                  <a:lnTo>
                    <a:pt x="131911" y="227431"/>
                  </a:lnTo>
                  <a:lnTo>
                    <a:pt x="132290" y="227370"/>
                  </a:lnTo>
                  <a:lnTo>
                    <a:pt x="132670" y="227310"/>
                  </a:lnTo>
                  <a:lnTo>
                    <a:pt x="133049" y="227244"/>
                  </a:lnTo>
                  <a:lnTo>
                    <a:pt x="133428" y="227177"/>
                  </a:lnTo>
                  <a:lnTo>
                    <a:pt x="133807" y="227103"/>
                  </a:lnTo>
                  <a:lnTo>
                    <a:pt x="134179" y="227023"/>
                  </a:lnTo>
                  <a:lnTo>
                    <a:pt x="134542" y="226943"/>
                  </a:lnTo>
                  <a:lnTo>
                    <a:pt x="134914" y="226857"/>
                  </a:lnTo>
                  <a:lnTo>
                    <a:pt x="135277" y="226763"/>
                  </a:lnTo>
                  <a:lnTo>
                    <a:pt x="135641" y="226670"/>
                  </a:lnTo>
                  <a:lnTo>
                    <a:pt x="135996" y="226570"/>
                  </a:lnTo>
                  <a:lnTo>
                    <a:pt x="136352" y="226469"/>
                  </a:lnTo>
                  <a:lnTo>
                    <a:pt x="136707" y="226356"/>
                  </a:lnTo>
                  <a:lnTo>
                    <a:pt x="137055" y="226243"/>
                  </a:lnTo>
                  <a:lnTo>
                    <a:pt x="137403" y="226122"/>
                  </a:lnTo>
                  <a:lnTo>
                    <a:pt x="137742" y="226002"/>
                  </a:lnTo>
                  <a:lnTo>
                    <a:pt x="138082" y="225875"/>
                  </a:lnTo>
                  <a:lnTo>
                    <a:pt x="138422" y="225742"/>
                  </a:lnTo>
                  <a:lnTo>
                    <a:pt x="138754" y="225602"/>
                  </a:lnTo>
                  <a:lnTo>
                    <a:pt x="139078" y="225455"/>
                  </a:lnTo>
                  <a:lnTo>
                    <a:pt x="139410" y="225308"/>
                  </a:lnTo>
                  <a:lnTo>
                    <a:pt x="139734" y="225155"/>
                  </a:lnTo>
                  <a:lnTo>
                    <a:pt x="140050" y="224994"/>
                  </a:lnTo>
                  <a:lnTo>
                    <a:pt x="140366" y="224828"/>
                  </a:lnTo>
                  <a:lnTo>
                    <a:pt x="140674" y="224661"/>
                  </a:lnTo>
                  <a:lnTo>
                    <a:pt x="140982" y="224481"/>
                  </a:lnTo>
                  <a:lnTo>
                    <a:pt x="141282" y="224300"/>
                  </a:lnTo>
                  <a:lnTo>
                    <a:pt x="141583" y="224113"/>
                  </a:lnTo>
                  <a:lnTo>
                    <a:pt x="141883" y="223920"/>
                  </a:lnTo>
                  <a:lnTo>
                    <a:pt x="142167" y="223726"/>
                  </a:lnTo>
                  <a:lnTo>
                    <a:pt x="142460" y="223519"/>
                  </a:lnTo>
                  <a:lnTo>
                    <a:pt x="142736" y="223306"/>
                  </a:lnTo>
                  <a:lnTo>
                    <a:pt x="143021" y="223092"/>
                  </a:lnTo>
                  <a:lnTo>
                    <a:pt x="143289" y="222872"/>
                  </a:lnTo>
                  <a:lnTo>
                    <a:pt x="143558" y="222638"/>
                  </a:lnTo>
                  <a:lnTo>
                    <a:pt x="143827" y="222405"/>
                  </a:lnTo>
                  <a:lnTo>
                    <a:pt x="144088" y="222165"/>
                  </a:lnTo>
                  <a:lnTo>
                    <a:pt x="144340" y="221918"/>
                  </a:lnTo>
                  <a:lnTo>
                    <a:pt x="144593" y="221664"/>
                  </a:lnTo>
                  <a:lnTo>
                    <a:pt x="144838" y="221404"/>
                  </a:lnTo>
                  <a:lnTo>
                    <a:pt x="145075" y="221137"/>
                  </a:lnTo>
                  <a:lnTo>
                    <a:pt x="145312" y="220863"/>
                  </a:lnTo>
                  <a:lnTo>
                    <a:pt x="145541" y="220589"/>
                  </a:lnTo>
                  <a:lnTo>
                    <a:pt x="145771" y="220302"/>
                  </a:lnTo>
                  <a:lnTo>
                    <a:pt x="145992" y="220009"/>
                  </a:lnTo>
                  <a:lnTo>
                    <a:pt x="146205" y="219708"/>
                  </a:lnTo>
                  <a:lnTo>
                    <a:pt x="146411" y="219401"/>
                  </a:lnTo>
                  <a:lnTo>
                    <a:pt x="146616" y="219088"/>
                  </a:lnTo>
                  <a:lnTo>
                    <a:pt x="146814" y="218767"/>
                  </a:lnTo>
                  <a:lnTo>
                    <a:pt x="147027" y="218414"/>
                  </a:lnTo>
                  <a:lnTo>
                    <a:pt x="147232" y="218060"/>
                  </a:lnTo>
                  <a:lnTo>
                    <a:pt x="147430" y="217706"/>
                  </a:lnTo>
                  <a:lnTo>
                    <a:pt x="147627" y="217339"/>
                  </a:lnTo>
                  <a:lnTo>
                    <a:pt x="147825" y="216979"/>
                  </a:lnTo>
                  <a:lnTo>
                    <a:pt x="148007" y="216605"/>
                  </a:lnTo>
                  <a:lnTo>
                    <a:pt x="148196" y="216238"/>
                  </a:lnTo>
                  <a:lnTo>
                    <a:pt x="148378" y="215864"/>
                  </a:lnTo>
                  <a:lnTo>
                    <a:pt x="148552" y="215484"/>
                  </a:lnTo>
                  <a:lnTo>
                    <a:pt x="148726" y="215103"/>
                  </a:lnTo>
                  <a:lnTo>
                    <a:pt x="148892" y="214716"/>
                  </a:lnTo>
                  <a:lnTo>
                    <a:pt x="149058" y="214329"/>
                  </a:lnTo>
                  <a:lnTo>
                    <a:pt x="149224" y="213942"/>
                  </a:lnTo>
                  <a:lnTo>
                    <a:pt x="149382" y="213548"/>
                  </a:lnTo>
                  <a:lnTo>
                    <a:pt x="149682" y="212761"/>
                  </a:lnTo>
                  <a:lnTo>
                    <a:pt x="149966" y="211960"/>
                  </a:lnTo>
                  <a:lnTo>
                    <a:pt x="150235" y="211152"/>
                  </a:lnTo>
                  <a:lnTo>
                    <a:pt x="150488" y="210338"/>
                  </a:lnTo>
                  <a:lnTo>
                    <a:pt x="150725" y="209517"/>
                  </a:lnTo>
                  <a:lnTo>
                    <a:pt x="150938" y="208689"/>
                  </a:lnTo>
                  <a:lnTo>
                    <a:pt x="151144" y="207855"/>
                  </a:lnTo>
                  <a:lnTo>
                    <a:pt x="151325" y="207021"/>
                  </a:lnTo>
                  <a:lnTo>
                    <a:pt x="151499" y="206180"/>
                  </a:lnTo>
                  <a:lnTo>
                    <a:pt x="151649" y="205339"/>
                  </a:lnTo>
                  <a:lnTo>
                    <a:pt x="151784" y="204498"/>
                  </a:lnTo>
                  <a:lnTo>
                    <a:pt x="151902" y="203657"/>
                  </a:lnTo>
                  <a:lnTo>
                    <a:pt x="151997" y="202809"/>
                  </a:lnTo>
                  <a:lnTo>
                    <a:pt x="152084" y="201968"/>
                  </a:lnTo>
                  <a:lnTo>
                    <a:pt x="152147" y="201127"/>
                  </a:lnTo>
                  <a:lnTo>
                    <a:pt x="152187" y="200293"/>
                  </a:lnTo>
                  <a:lnTo>
                    <a:pt x="152218" y="199459"/>
                  </a:lnTo>
                  <a:lnTo>
                    <a:pt x="152226" y="198631"/>
                  </a:lnTo>
                  <a:lnTo>
                    <a:pt x="152226" y="197804"/>
                  </a:lnTo>
                  <a:lnTo>
                    <a:pt x="152195" y="196983"/>
                  </a:lnTo>
                  <a:lnTo>
                    <a:pt x="152155" y="196175"/>
                  </a:lnTo>
                  <a:lnTo>
                    <a:pt x="152092" y="195368"/>
                  </a:lnTo>
                  <a:lnTo>
                    <a:pt x="152052" y="194967"/>
                  </a:lnTo>
                  <a:lnTo>
                    <a:pt x="152013" y="194573"/>
                  </a:lnTo>
                  <a:lnTo>
                    <a:pt x="151966" y="194180"/>
                  </a:lnTo>
                  <a:lnTo>
                    <a:pt x="151910" y="193786"/>
                  </a:lnTo>
                  <a:lnTo>
                    <a:pt x="151855" y="193399"/>
                  </a:lnTo>
                  <a:lnTo>
                    <a:pt x="151800" y="193012"/>
                  </a:lnTo>
                  <a:lnTo>
                    <a:pt x="153957" y="192938"/>
                  </a:lnTo>
                  <a:lnTo>
                    <a:pt x="156106" y="192858"/>
                  </a:lnTo>
                  <a:lnTo>
                    <a:pt x="158263" y="192785"/>
                  </a:lnTo>
                  <a:lnTo>
                    <a:pt x="160405" y="192711"/>
                  </a:lnTo>
                  <a:lnTo>
                    <a:pt x="160555" y="192698"/>
                  </a:lnTo>
                  <a:lnTo>
                    <a:pt x="160705" y="192678"/>
                  </a:lnTo>
                  <a:lnTo>
                    <a:pt x="160839" y="192645"/>
                  </a:lnTo>
                  <a:lnTo>
                    <a:pt x="160973" y="192605"/>
                  </a:lnTo>
                  <a:lnTo>
                    <a:pt x="161092" y="192558"/>
                  </a:lnTo>
                  <a:lnTo>
                    <a:pt x="161210" y="192504"/>
                  </a:lnTo>
                  <a:lnTo>
                    <a:pt x="161321" y="192444"/>
                  </a:lnTo>
                  <a:lnTo>
                    <a:pt x="161424" y="192378"/>
                  </a:lnTo>
                  <a:lnTo>
                    <a:pt x="161550" y="192351"/>
                  </a:lnTo>
                  <a:lnTo>
                    <a:pt x="161685" y="192318"/>
                  </a:lnTo>
                  <a:lnTo>
                    <a:pt x="161803" y="192277"/>
                  </a:lnTo>
                  <a:lnTo>
                    <a:pt x="161930" y="192231"/>
                  </a:lnTo>
                  <a:lnTo>
                    <a:pt x="162040" y="192171"/>
                  </a:lnTo>
                  <a:lnTo>
                    <a:pt x="162151" y="192104"/>
                  </a:lnTo>
                  <a:lnTo>
                    <a:pt x="162246" y="192031"/>
                  </a:lnTo>
                  <a:lnTo>
                    <a:pt x="162340" y="191950"/>
                  </a:lnTo>
                  <a:lnTo>
                    <a:pt x="162419" y="191864"/>
                  </a:lnTo>
                  <a:lnTo>
                    <a:pt x="162491" y="191764"/>
                  </a:lnTo>
                  <a:lnTo>
                    <a:pt x="162554" y="191663"/>
                  </a:lnTo>
                  <a:lnTo>
                    <a:pt x="162601" y="191550"/>
                  </a:lnTo>
                  <a:lnTo>
                    <a:pt x="162641" y="191423"/>
                  </a:lnTo>
                  <a:lnTo>
                    <a:pt x="162664" y="191296"/>
                  </a:lnTo>
                  <a:lnTo>
                    <a:pt x="162672" y="191156"/>
                  </a:lnTo>
                  <a:lnTo>
                    <a:pt x="162664" y="191009"/>
                  </a:lnTo>
                  <a:lnTo>
                    <a:pt x="162412" y="188280"/>
                  </a:lnTo>
                  <a:lnTo>
                    <a:pt x="162269" y="186818"/>
                  </a:lnTo>
                  <a:lnTo>
                    <a:pt x="162111" y="185303"/>
                  </a:lnTo>
                  <a:lnTo>
                    <a:pt x="161945" y="183741"/>
                  </a:lnTo>
                  <a:lnTo>
                    <a:pt x="161764" y="182126"/>
                  </a:lnTo>
                  <a:lnTo>
                    <a:pt x="161558" y="180464"/>
                  </a:lnTo>
                  <a:lnTo>
                    <a:pt x="161329" y="178769"/>
                  </a:lnTo>
                  <a:lnTo>
                    <a:pt x="161084" y="177047"/>
                  </a:lnTo>
                  <a:lnTo>
                    <a:pt x="160950" y="176166"/>
                  </a:lnTo>
                  <a:lnTo>
                    <a:pt x="160815" y="175285"/>
                  </a:lnTo>
                  <a:lnTo>
                    <a:pt x="160665" y="174397"/>
                  </a:lnTo>
                  <a:lnTo>
                    <a:pt x="160515" y="173503"/>
                  </a:lnTo>
                  <a:lnTo>
                    <a:pt x="160357" y="172609"/>
                  </a:lnTo>
                  <a:lnTo>
                    <a:pt x="160191" y="171701"/>
                  </a:lnTo>
                  <a:lnTo>
                    <a:pt x="160017" y="170800"/>
                  </a:lnTo>
                  <a:lnTo>
                    <a:pt x="159843" y="169886"/>
                  </a:lnTo>
                  <a:lnTo>
                    <a:pt x="159654" y="168978"/>
                  </a:lnTo>
                  <a:lnTo>
                    <a:pt x="159456" y="168063"/>
                  </a:lnTo>
                  <a:lnTo>
                    <a:pt x="159251" y="167149"/>
                  </a:lnTo>
                  <a:lnTo>
                    <a:pt x="159038" y="166228"/>
                  </a:lnTo>
                  <a:lnTo>
                    <a:pt x="158816" y="165314"/>
                  </a:lnTo>
                  <a:lnTo>
                    <a:pt x="158587" y="164393"/>
                  </a:lnTo>
                  <a:lnTo>
                    <a:pt x="158350" y="163478"/>
                  </a:lnTo>
                  <a:lnTo>
                    <a:pt x="158105" y="162564"/>
                  </a:lnTo>
                  <a:lnTo>
                    <a:pt x="157844" y="161650"/>
                  </a:lnTo>
                  <a:lnTo>
                    <a:pt x="157576" y="160742"/>
                  </a:lnTo>
                  <a:lnTo>
                    <a:pt x="157299" y="159834"/>
                  </a:lnTo>
                  <a:lnTo>
                    <a:pt x="157015" y="158933"/>
                  </a:lnTo>
                  <a:lnTo>
                    <a:pt x="156714" y="158032"/>
                  </a:lnTo>
                  <a:lnTo>
                    <a:pt x="156406" y="157138"/>
                  </a:lnTo>
                  <a:lnTo>
                    <a:pt x="156082" y="156250"/>
                  </a:lnTo>
                  <a:lnTo>
                    <a:pt x="155750" y="155369"/>
                  </a:lnTo>
                  <a:lnTo>
                    <a:pt x="155411" y="154495"/>
                  </a:lnTo>
                  <a:lnTo>
                    <a:pt x="155055" y="153621"/>
                  </a:lnTo>
                  <a:lnTo>
                    <a:pt x="154692" y="152760"/>
                  </a:lnTo>
                  <a:lnTo>
                    <a:pt x="154320" y="151905"/>
                  </a:lnTo>
                  <a:lnTo>
                    <a:pt x="153925" y="151064"/>
                  </a:lnTo>
                  <a:lnTo>
                    <a:pt x="153522" y="150230"/>
                  </a:lnTo>
                  <a:lnTo>
                    <a:pt x="153111" y="149402"/>
                  </a:lnTo>
                  <a:lnTo>
                    <a:pt x="152685" y="148588"/>
                  </a:lnTo>
                  <a:lnTo>
                    <a:pt x="152242" y="147787"/>
                  </a:lnTo>
                  <a:lnTo>
                    <a:pt x="151792" y="146993"/>
                  </a:lnTo>
                  <a:lnTo>
                    <a:pt x="151555" y="146606"/>
                  </a:lnTo>
                  <a:lnTo>
                    <a:pt x="151318" y="146219"/>
                  </a:lnTo>
                  <a:lnTo>
                    <a:pt x="151081" y="145832"/>
                  </a:lnTo>
                  <a:lnTo>
                    <a:pt x="150843" y="145451"/>
                  </a:lnTo>
                  <a:lnTo>
                    <a:pt x="150599" y="145071"/>
                  </a:lnTo>
                  <a:lnTo>
                    <a:pt x="150346" y="144697"/>
                  </a:lnTo>
                  <a:lnTo>
                    <a:pt x="150093" y="144323"/>
                  </a:lnTo>
                  <a:lnTo>
                    <a:pt x="149840" y="143956"/>
                  </a:lnTo>
                  <a:lnTo>
                    <a:pt x="149579" y="143596"/>
                  </a:lnTo>
                  <a:lnTo>
                    <a:pt x="149311" y="143235"/>
                  </a:lnTo>
                  <a:lnTo>
                    <a:pt x="149042" y="142875"/>
                  </a:lnTo>
                  <a:lnTo>
                    <a:pt x="148773" y="142528"/>
                  </a:lnTo>
                  <a:lnTo>
                    <a:pt x="148497" y="142174"/>
                  </a:lnTo>
                  <a:lnTo>
                    <a:pt x="148220" y="141834"/>
                  </a:lnTo>
                  <a:lnTo>
                    <a:pt x="147936" y="141493"/>
                  </a:lnTo>
                  <a:lnTo>
                    <a:pt x="147651" y="141153"/>
                  </a:lnTo>
                  <a:lnTo>
                    <a:pt x="147367" y="140826"/>
                  </a:lnTo>
                  <a:lnTo>
                    <a:pt x="147066" y="140492"/>
                  </a:lnTo>
                  <a:lnTo>
                    <a:pt x="146774" y="140172"/>
                  </a:lnTo>
                  <a:lnTo>
                    <a:pt x="146474" y="139852"/>
                  </a:lnTo>
                  <a:lnTo>
                    <a:pt x="146166" y="139538"/>
                  </a:lnTo>
                  <a:lnTo>
                    <a:pt x="145858" y="139224"/>
                  </a:lnTo>
                  <a:lnTo>
                    <a:pt x="145541" y="138924"/>
                  </a:lnTo>
                  <a:lnTo>
                    <a:pt x="145225" y="138624"/>
                  </a:lnTo>
                  <a:lnTo>
                    <a:pt x="146498" y="138710"/>
                  </a:lnTo>
                  <a:lnTo>
                    <a:pt x="147793" y="138804"/>
                  </a:lnTo>
                  <a:lnTo>
                    <a:pt x="150456" y="139004"/>
                  </a:lnTo>
                  <a:lnTo>
                    <a:pt x="153190" y="139218"/>
                  </a:lnTo>
                  <a:lnTo>
                    <a:pt x="154573" y="139318"/>
                  </a:lnTo>
                  <a:lnTo>
                    <a:pt x="155972" y="139418"/>
                  </a:lnTo>
                  <a:lnTo>
                    <a:pt x="157386" y="139511"/>
                  </a:lnTo>
                  <a:lnTo>
                    <a:pt x="158800" y="139591"/>
                  </a:lnTo>
                  <a:lnTo>
                    <a:pt x="160215" y="139665"/>
                  </a:lnTo>
                  <a:lnTo>
                    <a:pt x="161637" y="139731"/>
                  </a:lnTo>
                  <a:lnTo>
                    <a:pt x="163067" y="139778"/>
                  </a:lnTo>
                  <a:lnTo>
                    <a:pt x="163779" y="139798"/>
                  </a:lnTo>
                  <a:lnTo>
                    <a:pt x="164490" y="139812"/>
                  </a:lnTo>
                  <a:lnTo>
                    <a:pt x="165201" y="139825"/>
                  </a:lnTo>
                  <a:lnTo>
                    <a:pt x="165904" y="139832"/>
                  </a:lnTo>
                  <a:lnTo>
                    <a:pt x="167318" y="139832"/>
                  </a:lnTo>
                  <a:lnTo>
                    <a:pt x="168022" y="139818"/>
                  </a:lnTo>
                  <a:lnTo>
                    <a:pt x="168725" y="139805"/>
                  </a:lnTo>
                  <a:lnTo>
                    <a:pt x="169420" y="139785"/>
                  </a:lnTo>
                  <a:lnTo>
                    <a:pt x="170124" y="139758"/>
                  </a:lnTo>
                  <a:lnTo>
                    <a:pt x="170811" y="139725"/>
                  </a:lnTo>
                  <a:lnTo>
                    <a:pt x="171506" y="139685"/>
                  </a:lnTo>
                  <a:lnTo>
                    <a:pt x="172186" y="139645"/>
                  </a:lnTo>
                  <a:lnTo>
                    <a:pt x="172873" y="139591"/>
                  </a:lnTo>
                  <a:lnTo>
                    <a:pt x="173553" y="139531"/>
                  </a:lnTo>
                  <a:lnTo>
                    <a:pt x="174225" y="139458"/>
                  </a:lnTo>
                  <a:lnTo>
                    <a:pt x="174896" y="139384"/>
                  </a:lnTo>
                  <a:lnTo>
                    <a:pt x="175560" y="139304"/>
                  </a:lnTo>
                  <a:lnTo>
                    <a:pt x="176216" y="139211"/>
                  </a:lnTo>
                  <a:lnTo>
                    <a:pt x="176872" y="139111"/>
                  </a:lnTo>
                  <a:lnTo>
                    <a:pt x="177520" y="139004"/>
                  </a:lnTo>
                  <a:lnTo>
                    <a:pt x="178167" y="138884"/>
                  </a:lnTo>
                  <a:lnTo>
                    <a:pt x="178800" y="138764"/>
                  </a:lnTo>
                  <a:lnTo>
                    <a:pt x="179432" y="138624"/>
                  </a:lnTo>
                  <a:lnTo>
                    <a:pt x="180056" y="138477"/>
                  </a:lnTo>
                  <a:lnTo>
                    <a:pt x="180672" y="138323"/>
                  </a:lnTo>
                  <a:lnTo>
                    <a:pt x="181281" y="138163"/>
                  </a:lnTo>
                  <a:lnTo>
                    <a:pt x="181881" y="137983"/>
                  </a:lnTo>
                  <a:lnTo>
                    <a:pt x="182474" y="137796"/>
                  </a:lnTo>
                  <a:lnTo>
                    <a:pt x="183059" y="137602"/>
                  </a:lnTo>
                  <a:lnTo>
                    <a:pt x="183635" y="137396"/>
                  </a:lnTo>
                  <a:lnTo>
                    <a:pt x="184204" y="137175"/>
                  </a:lnTo>
                  <a:lnTo>
                    <a:pt x="184765" y="136948"/>
                  </a:lnTo>
                  <a:lnTo>
                    <a:pt x="185319" y="136701"/>
                  </a:lnTo>
                  <a:lnTo>
                    <a:pt x="185856" y="136448"/>
                  </a:lnTo>
                  <a:lnTo>
                    <a:pt x="186385" y="136181"/>
                  </a:lnTo>
                  <a:lnTo>
                    <a:pt x="186907" y="135900"/>
                  </a:lnTo>
                  <a:lnTo>
                    <a:pt x="187420" y="135614"/>
                  </a:lnTo>
                  <a:lnTo>
                    <a:pt x="187673" y="135467"/>
                  </a:lnTo>
                  <a:lnTo>
                    <a:pt x="187910" y="135313"/>
                  </a:lnTo>
                  <a:lnTo>
                    <a:pt x="188147" y="135160"/>
                  </a:lnTo>
                  <a:lnTo>
                    <a:pt x="188384" y="134999"/>
                  </a:lnTo>
                  <a:lnTo>
                    <a:pt x="188614" y="134846"/>
                  </a:lnTo>
                  <a:lnTo>
                    <a:pt x="188835" y="134679"/>
                  </a:lnTo>
                  <a:lnTo>
                    <a:pt x="189056" y="134519"/>
                  </a:lnTo>
                  <a:lnTo>
                    <a:pt x="189269" y="134352"/>
                  </a:lnTo>
                  <a:lnTo>
                    <a:pt x="189475" y="134179"/>
                  </a:lnTo>
                  <a:lnTo>
                    <a:pt x="189680" y="134012"/>
                  </a:lnTo>
                  <a:lnTo>
                    <a:pt x="189878" y="133838"/>
                  </a:lnTo>
                  <a:lnTo>
                    <a:pt x="190075" y="133658"/>
                  </a:lnTo>
                  <a:lnTo>
                    <a:pt x="190265" y="133478"/>
                  </a:lnTo>
                  <a:lnTo>
                    <a:pt x="190447" y="133298"/>
                  </a:lnTo>
                  <a:lnTo>
                    <a:pt x="190628" y="133117"/>
                  </a:lnTo>
                  <a:lnTo>
                    <a:pt x="190810" y="132930"/>
                  </a:lnTo>
                  <a:lnTo>
                    <a:pt x="190984" y="132744"/>
                  </a:lnTo>
                  <a:lnTo>
                    <a:pt x="191150" y="132550"/>
                  </a:lnTo>
                  <a:lnTo>
                    <a:pt x="191316" y="132363"/>
                  </a:lnTo>
                  <a:lnTo>
                    <a:pt x="191474" y="132170"/>
                  </a:lnTo>
                  <a:lnTo>
                    <a:pt x="191782" y="131776"/>
                  </a:lnTo>
                  <a:lnTo>
                    <a:pt x="192074" y="131369"/>
                  </a:lnTo>
                  <a:lnTo>
                    <a:pt x="192351" y="130962"/>
                  </a:lnTo>
                  <a:lnTo>
                    <a:pt x="192612" y="130541"/>
                  </a:lnTo>
                  <a:lnTo>
                    <a:pt x="192857" y="130121"/>
                  </a:lnTo>
                  <a:lnTo>
                    <a:pt x="193086" y="129687"/>
                  </a:lnTo>
                  <a:lnTo>
                    <a:pt x="193307" y="129253"/>
                  </a:lnTo>
                  <a:lnTo>
                    <a:pt x="193513" y="128806"/>
                  </a:lnTo>
                  <a:lnTo>
                    <a:pt x="193702" y="128359"/>
                  </a:lnTo>
                  <a:lnTo>
                    <a:pt x="193876" y="127898"/>
                  </a:lnTo>
                  <a:lnTo>
                    <a:pt x="194042" y="127438"/>
                  </a:lnTo>
                  <a:lnTo>
                    <a:pt x="194192" y="126970"/>
                  </a:lnTo>
                  <a:lnTo>
                    <a:pt x="194334" y="126497"/>
                  </a:lnTo>
                  <a:lnTo>
                    <a:pt x="194469" y="126023"/>
                  </a:lnTo>
                  <a:lnTo>
                    <a:pt x="194587" y="125542"/>
                  </a:lnTo>
                  <a:lnTo>
                    <a:pt x="194698" y="125055"/>
                  </a:lnTo>
                  <a:lnTo>
                    <a:pt x="194793" y="124568"/>
                  </a:lnTo>
                  <a:lnTo>
                    <a:pt x="194880" y="124074"/>
                  </a:lnTo>
                  <a:lnTo>
                    <a:pt x="194959" y="123580"/>
                  </a:lnTo>
                  <a:lnTo>
                    <a:pt x="195030" y="123079"/>
                  </a:lnTo>
                  <a:lnTo>
                    <a:pt x="195093" y="122579"/>
                  </a:lnTo>
                  <a:lnTo>
                    <a:pt x="195148" y="122072"/>
                  </a:lnTo>
                  <a:lnTo>
                    <a:pt x="195196" y="121564"/>
                  </a:lnTo>
                  <a:lnTo>
                    <a:pt x="195235" y="121057"/>
                  </a:lnTo>
                  <a:lnTo>
                    <a:pt x="195267" y="120550"/>
                  </a:lnTo>
                  <a:lnTo>
                    <a:pt x="195290" y="120036"/>
                  </a:lnTo>
                  <a:lnTo>
                    <a:pt x="195306" y="119522"/>
                  </a:lnTo>
                  <a:lnTo>
                    <a:pt x="195322" y="119008"/>
                  </a:lnTo>
                  <a:lnTo>
                    <a:pt x="195330" y="118494"/>
                  </a:lnTo>
                  <a:lnTo>
                    <a:pt x="195338" y="117980"/>
                  </a:lnTo>
                  <a:lnTo>
                    <a:pt x="195330" y="116946"/>
                  </a:lnTo>
                  <a:lnTo>
                    <a:pt x="195306" y="115918"/>
                  </a:lnTo>
                  <a:lnTo>
                    <a:pt x="195275" y="114890"/>
                  </a:lnTo>
                  <a:lnTo>
                    <a:pt x="195235" y="113876"/>
                  </a:lnTo>
                  <a:lnTo>
                    <a:pt x="195140" y="111860"/>
                  </a:lnTo>
                  <a:lnTo>
                    <a:pt x="195053" y="109898"/>
                  </a:lnTo>
                  <a:lnTo>
                    <a:pt x="195014" y="108943"/>
                  </a:lnTo>
                  <a:lnTo>
                    <a:pt x="194990" y="108002"/>
                  </a:lnTo>
                  <a:lnTo>
                    <a:pt x="194982" y="107088"/>
                  </a:lnTo>
                  <a:lnTo>
                    <a:pt x="194982" y="106634"/>
                  </a:lnTo>
                  <a:lnTo>
                    <a:pt x="194990" y="106194"/>
                  </a:lnTo>
                  <a:lnTo>
                    <a:pt x="195188" y="95635"/>
                  </a:lnTo>
                  <a:lnTo>
                    <a:pt x="195283" y="90356"/>
                  </a:lnTo>
                  <a:lnTo>
                    <a:pt x="195369" y="85076"/>
                  </a:lnTo>
                  <a:lnTo>
                    <a:pt x="196073" y="85210"/>
                  </a:lnTo>
                  <a:lnTo>
                    <a:pt x="196768" y="85343"/>
                  </a:lnTo>
                  <a:lnTo>
                    <a:pt x="197124" y="85403"/>
                  </a:lnTo>
                  <a:lnTo>
                    <a:pt x="197471" y="85457"/>
                  </a:lnTo>
                  <a:lnTo>
                    <a:pt x="197819" y="85510"/>
                  </a:lnTo>
                  <a:lnTo>
                    <a:pt x="198175" y="85557"/>
                  </a:lnTo>
                  <a:lnTo>
                    <a:pt x="198522" y="85590"/>
                  </a:lnTo>
                  <a:lnTo>
                    <a:pt x="198878" y="85624"/>
                  </a:lnTo>
                  <a:lnTo>
                    <a:pt x="199233" y="85650"/>
                  </a:lnTo>
                  <a:lnTo>
                    <a:pt x="199589" y="85664"/>
                  </a:lnTo>
                  <a:lnTo>
                    <a:pt x="200308" y="85664"/>
                  </a:lnTo>
                  <a:lnTo>
                    <a:pt x="200664" y="85644"/>
                  </a:lnTo>
                  <a:lnTo>
                    <a:pt x="201027" y="85617"/>
                  </a:lnTo>
                  <a:lnTo>
                    <a:pt x="201146" y="85604"/>
                  </a:lnTo>
                  <a:lnTo>
                    <a:pt x="201256" y="85584"/>
                  </a:lnTo>
                  <a:lnTo>
                    <a:pt x="201359" y="85564"/>
                  </a:lnTo>
                  <a:lnTo>
                    <a:pt x="201462" y="85537"/>
                  </a:lnTo>
                  <a:lnTo>
                    <a:pt x="201556" y="85504"/>
                  </a:lnTo>
                  <a:lnTo>
                    <a:pt x="201651" y="85470"/>
                  </a:lnTo>
                  <a:lnTo>
                    <a:pt x="201738" y="85430"/>
                  </a:lnTo>
                  <a:lnTo>
                    <a:pt x="201817" y="85383"/>
                  </a:lnTo>
                  <a:lnTo>
                    <a:pt x="201896" y="85330"/>
                  </a:lnTo>
                  <a:lnTo>
                    <a:pt x="201967" y="85270"/>
                  </a:lnTo>
                  <a:lnTo>
                    <a:pt x="202038" y="85210"/>
                  </a:lnTo>
                  <a:lnTo>
                    <a:pt x="202102" y="85143"/>
                  </a:lnTo>
                  <a:lnTo>
                    <a:pt x="202157" y="85070"/>
                  </a:lnTo>
                  <a:lnTo>
                    <a:pt x="202204" y="84990"/>
                  </a:lnTo>
                  <a:lnTo>
                    <a:pt x="202252" y="84903"/>
                  </a:lnTo>
                  <a:lnTo>
                    <a:pt x="202291" y="84809"/>
                  </a:lnTo>
                  <a:lnTo>
                    <a:pt x="202410" y="84516"/>
                  </a:lnTo>
                  <a:lnTo>
                    <a:pt x="202520" y="84215"/>
                  </a:lnTo>
                  <a:lnTo>
                    <a:pt x="202623" y="83915"/>
                  </a:lnTo>
                  <a:lnTo>
                    <a:pt x="202726" y="83608"/>
                  </a:lnTo>
                  <a:lnTo>
                    <a:pt x="202813" y="83294"/>
                  </a:lnTo>
                  <a:lnTo>
                    <a:pt x="202900" y="82981"/>
                  </a:lnTo>
                  <a:lnTo>
                    <a:pt x="202979" y="82667"/>
                  </a:lnTo>
                  <a:lnTo>
                    <a:pt x="203050" y="82347"/>
                  </a:lnTo>
                  <a:lnTo>
                    <a:pt x="203121" y="82020"/>
                  </a:lnTo>
                  <a:lnTo>
                    <a:pt x="203176" y="81693"/>
                  </a:lnTo>
                  <a:lnTo>
                    <a:pt x="203240" y="81366"/>
                  </a:lnTo>
                  <a:lnTo>
                    <a:pt x="203287" y="81032"/>
                  </a:lnTo>
                  <a:lnTo>
                    <a:pt x="203334" y="80698"/>
                  </a:lnTo>
                  <a:lnTo>
                    <a:pt x="203374" y="80358"/>
                  </a:lnTo>
                  <a:lnTo>
                    <a:pt x="203445" y="79677"/>
                  </a:lnTo>
                  <a:lnTo>
                    <a:pt x="203492" y="78990"/>
                  </a:lnTo>
                  <a:lnTo>
                    <a:pt x="203532" y="78295"/>
                  </a:lnTo>
                  <a:lnTo>
                    <a:pt x="203556" y="77595"/>
                  </a:lnTo>
                  <a:lnTo>
                    <a:pt x="203571" y="76887"/>
                  </a:lnTo>
                  <a:lnTo>
                    <a:pt x="203571" y="76186"/>
                  </a:lnTo>
                  <a:lnTo>
                    <a:pt x="203563" y="75479"/>
                  </a:lnTo>
                  <a:lnTo>
                    <a:pt x="203548" y="74771"/>
                  </a:lnTo>
                  <a:lnTo>
                    <a:pt x="203532" y="74064"/>
                  </a:lnTo>
                  <a:lnTo>
                    <a:pt x="204038" y="74137"/>
                  </a:lnTo>
                  <a:lnTo>
                    <a:pt x="204551" y="74204"/>
                  </a:lnTo>
                  <a:lnTo>
                    <a:pt x="205057" y="74271"/>
                  </a:lnTo>
                  <a:lnTo>
                    <a:pt x="205571" y="74324"/>
                  </a:lnTo>
                  <a:lnTo>
                    <a:pt x="206084" y="74378"/>
                  </a:lnTo>
                  <a:lnTo>
                    <a:pt x="206606" y="74424"/>
                  </a:lnTo>
                  <a:lnTo>
                    <a:pt x="207119" y="74471"/>
                  </a:lnTo>
                  <a:lnTo>
                    <a:pt x="207641" y="74511"/>
                  </a:lnTo>
                  <a:lnTo>
                    <a:pt x="208162" y="74545"/>
                  </a:lnTo>
                  <a:lnTo>
                    <a:pt x="208684" y="74571"/>
                  </a:lnTo>
                  <a:lnTo>
                    <a:pt x="209213" y="74598"/>
                  </a:lnTo>
                  <a:lnTo>
                    <a:pt x="209735" y="74618"/>
                  </a:lnTo>
                  <a:lnTo>
                    <a:pt x="210264" y="74631"/>
                  </a:lnTo>
                  <a:lnTo>
                    <a:pt x="210794" y="74638"/>
                  </a:lnTo>
                  <a:lnTo>
                    <a:pt x="211323" y="74645"/>
                  </a:lnTo>
                  <a:lnTo>
                    <a:pt x="212382" y="74645"/>
                  </a:lnTo>
                  <a:lnTo>
                    <a:pt x="212919" y="74631"/>
                  </a:lnTo>
                  <a:lnTo>
                    <a:pt x="213449" y="74625"/>
                  </a:lnTo>
                  <a:lnTo>
                    <a:pt x="213986" y="74605"/>
                  </a:lnTo>
                  <a:lnTo>
                    <a:pt x="214515" y="74585"/>
                  </a:lnTo>
                  <a:lnTo>
                    <a:pt x="215053" y="74558"/>
                  </a:lnTo>
                  <a:lnTo>
                    <a:pt x="215590" y="74525"/>
                  </a:lnTo>
                  <a:lnTo>
                    <a:pt x="216127" y="74491"/>
                  </a:lnTo>
                  <a:lnTo>
                    <a:pt x="216664" y="74451"/>
                  </a:lnTo>
                  <a:lnTo>
                    <a:pt x="217202" y="74411"/>
                  </a:lnTo>
                  <a:lnTo>
                    <a:pt x="217739" y="74364"/>
                  </a:lnTo>
                  <a:lnTo>
                    <a:pt x="218276" y="74311"/>
                  </a:lnTo>
                  <a:lnTo>
                    <a:pt x="218822" y="74258"/>
                  </a:lnTo>
                  <a:lnTo>
                    <a:pt x="219359" y="74197"/>
                  </a:lnTo>
                  <a:lnTo>
                    <a:pt x="219896" y="74131"/>
                  </a:lnTo>
                  <a:lnTo>
                    <a:pt x="220434" y="74064"/>
                  </a:lnTo>
                  <a:lnTo>
                    <a:pt x="220552" y="74124"/>
                  </a:lnTo>
                  <a:lnTo>
                    <a:pt x="220671" y="74171"/>
                  </a:lnTo>
                  <a:lnTo>
                    <a:pt x="220789" y="74204"/>
                  </a:lnTo>
                  <a:lnTo>
                    <a:pt x="220916" y="74231"/>
                  </a:lnTo>
                  <a:lnTo>
                    <a:pt x="221034" y="74244"/>
                  </a:lnTo>
                  <a:lnTo>
                    <a:pt x="221161" y="74251"/>
                  </a:lnTo>
                  <a:lnTo>
                    <a:pt x="221279" y="74244"/>
                  </a:lnTo>
                  <a:lnTo>
                    <a:pt x="221405" y="74231"/>
                  </a:lnTo>
                  <a:lnTo>
                    <a:pt x="221516" y="74204"/>
                  </a:lnTo>
                  <a:lnTo>
                    <a:pt x="221635" y="74171"/>
                  </a:lnTo>
                  <a:lnTo>
                    <a:pt x="221745" y="74131"/>
                  </a:lnTo>
                  <a:lnTo>
                    <a:pt x="221848" y="74077"/>
                  </a:lnTo>
                  <a:lnTo>
                    <a:pt x="221943" y="74024"/>
                  </a:lnTo>
                  <a:lnTo>
                    <a:pt x="222030" y="73957"/>
                  </a:lnTo>
                  <a:lnTo>
                    <a:pt x="222117" y="73884"/>
                  </a:lnTo>
                  <a:lnTo>
                    <a:pt x="222188" y="73804"/>
                  </a:lnTo>
                  <a:lnTo>
                    <a:pt x="222757" y="73710"/>
                  </a:lnTo>
                  <a:lnTo>
                    <a:pt x="223326" y="73617"/>
                  </a:lnTo>
                  <a:lnTo>
                    <a:pt x="223895" y="73517"/>
                  </a:lnTo>
                  <a:lnTo>
                    <a:pt x="224463" y="73410"/>
                  </a:lnTo>
                  <a:lnTo>
                    <a:pt x="225032" y="73303"/>
                  </a:lnTo>
                  <a:lnTo>
                    <a:pt x="225601" y="73190"/>
                  </a:lnTo>
                  <a:lnTo>
                    <a:pt x="226170" y="73070"/>
                  </a:lnTo>
                  <a:lnTo>
                    <a:pt x="226731" y="72949"/>
                  </a:lnTo>
                  <a:lnTo>
                    <a:pt x="227300" y="72823"/>
                  </a:lnTo>
                  <a:lnTo>
                    <a:pt x="227861" y="72689"/>
                  </a:lnTo>
                  <a:lnTo>
                    <a:pt x="228430" y="72556"/>
                  </a:lnTo>
                  <a:lnTo>
                    <a:pt x="228991" y="72415"/>
                  </a:lnTo>
                  <a:lnTo>
                    <a:pt x="229552" y="72269"/>
                  </a:lnTo>
                  <a:lnTo>
                    <a:pt x="230113" y="72122"/>
                  </a:lnTo>
                  <a:lnTo>
                    <a:pt x="230666" y="71968"/>
                  </a:lnTo>
                  <a:lnTo>
                    <a:pt x="231227" y="71808"/>
                  </a:lnTo>
                  <a:lnTo>
                    <a:pt x="231780" y="71648"/>
                  </a:lnTo>
                  <a:lnTo>
                    <a:pt x="232334" y="71481"/>
                  </a:lnTo>
                  <a:lnTo>
                    <a:pt x="232887" y="71314"/>
                  </a:lnTo>
                  <a:lnTo>
                    <a:pt x="233440" y="71141"/>
                  </a:lnTo>
                  <a:lnTo>
                    <a:pt x="233985" y="70960"/>
                  </a:lnTo>
                  <a:lnTo>
                    <a:pt x="234538" y="70774"/>
                  </a:lnTo>
                  <a:lnTo>
                    <a:pt x="235083" y="70587"/>
                  </a:lnTo>
                  <a:lnTo>
                    <a:pt x="235621" y="70400"/>
                  </a:lnTo>
                  <a:lnTo>
                    <a:pt x="236166" y="70200"/>
                  </a:lnTo>
                  <a:lnTo>
                    <a:pt x="236703" y="70006"/>
                  </a:lnTo>
                  <a:lnTo>
                    <a:pt x="237240" y="69799"/>
                  </a:lnTo>
                  <a:lnTo>
                    <a:pt x="237770" y="69592"/>
                  </a:lnTo>
                  <a:lnTo>
                    <a:pt x="238299" y="69379"/>
                  </a:lnTo>
                  <a:lnTo>
                    <a:pt x="238829" y="69165"/>
                  </a:lnTo>
                  <a:lnTo>
                    <a:pt x="239358" y="68945"/>
                  </a:lnTo>
                  <a:lnTo>
                    <a:pt x="239880" y="68725"/>
                  </a:lnTo>
                  <a:lnTo>
                    <a:pt x="240401" y="68498"/>
                  </a:lnTo>
                  <a:lnTo>
                    <a:pt x="240923" y="68264"/>
                  </a:lnTo>
                  <a:lnTo>
                    <a:pt x="241436" y="68031"/>
                  </a:lnTo>
                  <a:lnTo>
                    <a:pt x="241950" y="67790"/>
                  </a:lnTo>
                  <a:lnTo>
                    <a:pt x="242456" y="67550"/>
                  </a:lnTo>
                  <a:lnTo>
                    <a:pt x="242961" y="67303"/>
                  </a:lnTo>
                  <a:lnTo>
                    <a:pt x="243467" y="67056"/>
                  </a:lnTo>
                  <a:lnTo>
                    <a:pt x="243965" y="66796"/>
                  </a:lnTo>
                  <a:lnTo>
                    <a:pt x="244463" y="66542"/>
                  </a:lnTo>
                  <a:lnTo>
                    <a:pt x="244953" y="66282"/>
                  </a:lnTo>
                  <a:lnTo>
                    <a:pt x="245442" y="66015"/>
                  </a:lnTo>
                  <a:lnTo>
                    <a:pt x="245924" y="65748"/>
                  </a:lnTo>
                  <a:lnTo>
                    <a:pt x="246406" y="65474"/>
                  </a:lnTo>
                  <a:lnTo>
                    <a:pt x="246888" y="65201"/>
                  </a:lnTo>
                  <a:lnTo>
                    <a:pt x="247363" y="64920"/>
                  </a:lnTo>
                  <a:lnTo>
                    <a:pt x="247829" y="64633"/>
                  </a:lnTo>
                  <a:lnTo>
                    <a:pt x="248295" y="64346"/>
                  </a:lnTo>
                  <a:lnTo>
                    <a:pt x="248761" y="64059"/>
                  </a:lnTo>
                  <a:lnTo>
                    <a:pt x="249219" y="63766"/>
                  </a:lnTo>
                  <a:lnTo>
                    <a:pt x="249670" y="63465"/>
                  </a:lnTo>
                  <a:lnTo>
                    <a:pt x="250120" y="63165"/>
                  </a:lnTo>
                  <a:lnTo>
                    <a:pt x="250563" y="62865"/>
                  </a:lnTo>
                  <a:lnTo>
                    <a:pt x="251005" y="62558"/>
                  </a:lnTo>
                  <a:lnTo>
                    <a:pt x="251440" y="62244"/>
                  </a:lnTo>
                  <a:lnTo>
                    <a:pt x="251874" y="61930"/>
                  </a:lnTo>
                  <a:lnTo>
                    <a:pt x="252301" y="61610"/>
                  </a:lnTo>
                  <a:lnTo>
                    <a:pt x="252720" y="61290"/>
                  </a:lnTo>
                  <a:lnTo>
                    <a:pt x="253139" y="60969"/>
                  </a:lnTo>
                  <a:lnTo>
                    <a:pt x="253550" y="60635"/>
                  </a:lnTo>
                  <a:lnTo>
                    <a:pt x="253960" y="60308"/>
                  </a:lnTo>
                  <a:lnTo>
                    <a:pt x="254363" y="59975"/>
                  </a:lnTo>
                  <a:lnTo>
                    <a:pt x="254758" y="59634"/>
                  </a:lnTo>
                  <a:lnTo>
                    <a:pt x="254822" y="59594"/>
                  </a:lnTo>
                  <a:lnTo>
                    <a:pt x="254877" y="59548"/>
                  </a:lnTo>
                  <a:lnTo>
                    <a:pt x="254917" y="59501"/>
                  </a:lnTo>
                  <a:lnTo>
                    <a:pt x="254956" y="59447"/>
                  </a:lnTo>
                  <a:lnTo>
                    <a:pt x="255422" y="59034"/>
                  </a:lnTo>
                  <a:lnTo>
                    <a:pt x="255888" y="58620"/>
                  </a:lnTo>
                  <a:lnTo>
                    <a:pt x="256339" y="58199"/>
                  </a:lnTo>
                  <a:lnTo>
                    <a:pt x="256789" y="57772"/>
                  </a:lnTo>
                  <a:lnTo>
                    <a:pt x="257224" y="57345"/>
                  </a:lnTo>
                  <a:lnTo>
                    <a:pt x="257658" y="56911"/>
                  </a:lnTo>
                  <a:lnTo>
                    <a:pt x="258077" y="56471"/>
                  </a:lnTo>
                  <a:lnTo>
                    <a:pt x="258488" y="56030"/>
                  </a:lnTo>
                  <a:lnTo>
                    <a:pt x="258899" y="55583"/>
                  </a:lnTo>
                  <a:lnTo>
                    <a:pt x="259294" y="55129"/>
                  </a:lnTo>
                  <a:lnTo>
                    <a:pt x="259673" y="54675"/>
                  </a:lnTo>
                  <a:lnTo>
                    <a:pt x="260053" y="54215"/>
                  </a:lnTo>
                  <a:lnTo>
                    <a:pt x="260424" y="53748"/>
                  </a:lnTo>
                  <a:lnTo>
                    <a:pt x="260780" y="53281"/>
                  </a:lnTo>
                  <a:lnTo>
                    <a:pt x="261127" y="52807"/>
                  </a:lnTo>
                  <a:lnTo>
                    <a:pt x="261459" y="52326"/>
                  </a:lnTo>
                  <a:lnTo>
                    <a:pt x="262052" y="52486"/>
                  </a:lnTo>
                  <a:lnTo>
                    <a:pt x="262636" y="52640"/>
                  </a:lnTo>
                  <a:lnTo>
                    <a:pt x="263221" y="52780"/>
                  </a:lnTo>
                  <a:lnTo>
                    <a:pt x="263806" y="52907"/>
                  </a:lnTo>
                  <a:lnTo>
                    <a:pt x="264383" y="53027"/>
                  </a:lnTo>
                  <a:lnTo>
                    <a:pt x="264967" y="53134"/>
                  </a:lnTo>
                  <a:lnTo>
                    <a:pt x="265544" y="53234"/>
                  </a:lnTo>
                  <a:lnTo>
                    <a:pt x="266121" y="53321"/>
                  </a:lnTo>
                  <a:lnTo>
                    <a:pt x="266690" y="53394"/>
                  </a:lnTo>
                  <a:lnTo>
                    <a:pt x="267267" y="53454"/>
                  </a:lnTo>
                  <a:lnTo>
                    <a:pt x="267836" y="53507"/>
                  </a:lnTo>
                  <a:lnTo>
                    <a:pt x="268397" y="53554"/>
                  </a:lnTo>
                  <a:lnTo>
                    <a:pt x="268966" y="53581"/>
                  </a:lnTo>
                  <a:lnTo>
                    <a:pt x="269527" y="53601"/>
                  </a:lnTo>
                  <a:lnTo>
                    <a:pt x="270080" y="53614"/>
                  </a:lnTo>
                  <a:lnTo>
                    <a:pt x="270633" y="53608"/>
                  </a:lnTo>
                  <a:lnTo>
                    <a:pt x="271186" y="53601"/>
                  </a:lnTo>
                  <a:lnTo>
                    <a:pt x="271739" y="53574"/>
                  </a:lnTo>
                  <a:lnTo>
                    <a:pt x="272284" y="53541"/>
                  </a:lnTo>
                  <a:lnTo>
                    <a:pt x="272822" y="53494"/>
                  </a:lnTo>
                  <a:lnTo>
                    <a:pt x="273359" y="53441"/>
                  </a:lnTo>
                  <a:lnTo>
                    <a:pt x="273888" y="53374"/>
                  </a:lnTo>
                  <a:lnTo>
                    <a:pt x="274418" y="53294"/>
                  </a:lnTo>
                  <a:lnTo>
                    <a:pt x="274947" y="53207"/>
                  </a:lnTo>
                  <a:lnTo>
                    <a:pt x="275469" y="53107"/>
                  </a:lnTo>
                  <a:lnTo>
                    <a:pt x="275982" y="52994"/>
                  </a:lnTo>
                  <a:lnTo>
                    <a:pt x="276496" y="52873"/>
                  </a:lnTo>
                  <a:lnTo>
                    <a:pt x="277002" y="52740"/>
                  </a:lnTo>
                  <a:lnTo>
                    <a:pt x="277507" y="52600"/>
                  </a:lnTo>
                  <a:lnTo>
                    <a:pt x="278005" y="52446"/>
                  </a:lnTo>
                  <a:lnTo>
                    <a:pt x="278495" y="52279"/>
                  </a:lnTo>
                  <a:lnTo>
                    <a:pt x="278985" y="52106"/>
                  </a:lnTo>
                  <a:lnTo>
                    <a:pt x="279467" y="51919"/>
                  </a:lnTo>
                  <a:lnTo>
                    <a:pt x="279941" y="51719"/>
                  </a:lnTo>
                  <a:lnTo>
                    <a:pt x="280407" y="51512"/>
                  </a:lnTo>
                  <a:lnTo>
                    <a:pt x="280874" y="51292"/>
                  </a:lnTo>
                  <a:lnTo>
                    <a:pt x="281332" y="51065"/>
                  </a:lnTo>
                  <a:lnTo>
                    <a:pt x="281790" y="50824"/>
                  </a:lnTo>
                  <a:lnTo>
                    <a:pt x="282233" y="50571"/>
                  </a:lnTo>
                  <a:lnTo>
                    <a:pt x="282675" y="50310"/>
                  </a:lnTo>
                  <a:lnTo>
                    <a:pt x="283110" y="50037"/>
                  </a:lnTo>
                  <a:lnTo>
                    <a:pt x="283536" y="49750"/>
                  </a:lnTo>
                  <a:lnTo>
                    <a:pt x="283955" y="49456"/>
                  </a:lnTo>
                  <a:lnTo>
                    <a:pt x="284374" y="49149"/>
                  </a:lnTo>
                  <a:lnTo>
                    <a:pt x="284777" y="48829"/>
                  </a:lnTo>
                  <a:lnTo>
                    <a:pt x="285180" y="48502"/>
                  </a:lnTo>
                  <a:lnTo>
                    <a:pt x="285575" y="48161"/>
                  </a:lnTo>
                  <a:lnTo>
                    <a:pt x="285954" y="47814"/>
                  </a:lnTo>
                  <a:lnTo>
                    <a:pt x="286334" y="47454"/>
                  </a:lnTo>
                  <a:lnTo>
                    <a:pt x="286705" y="47080"/>
                  </a:lnTo>
                  <a:lnTo>
                    <a:pt x="287068" y="46700"/>
                  </a:lnTo>
                  <a:lnTo>
                    <a:pt x="287424" y="46306"/>
                  </a:lnTo>
                  <a:lnTo>
                    <a:pt x="287772" y="45906"/>
                  </a:lnTo>
                  <a:lnTo>
                    <a:pt x="288112" y="45485"/>
                  </a:lnTo>
                  <a:lnTo>
                    <a:pt x="288443" y="45065"/>
                  </a:lnTo>
                  <a:lnTo>
                    <a:pt x="288767" y="44624"/>
                  </a:lnTo>
                  <a:lnTo>
                    <a:pt x="289076" y="44177"/>
                  </a:lnTo>
                  <a:lnTo>
                    <a:pt x="289384" y="43716"/>
                  </a:lnTo>
                  <a:lnTo>
                    <a:pt x="289676" y="43249"/>
                  </a:lnTo>
                  <a:lnTo>
                    <a:pt x="289968" y="42769"/>
                  </a:lnTo>
                  <a:lnTo>
                    <a:pt x="290245" y="42275"/>
                  </a:lnTo>
                  <a:lnTo>
                    <a:pt x="290514" y="41774"/>
                  </a:lnTo>
                  <a:lnTo>
                    <a:pt x="290774" y="41260"/>
                  </a:lnTo>
                  <a:lnTo>
                    <a:pt x="291027" y="40740"/>
                  </a:lnTo>
                  <a:lnTo>
                    <a:pt x="291067" y="40633"/>
                  </a:lnTo>
                  <a:lnTo>
                    <a:pt x="291098" y="40539"/>
                  </a:lnTo>
                  <a:lnTo>
                    <a:pt x="291114" y="40439"/>
                  </a:lnTo>
                  <a:lnTo>
                    <a:pt x="291122" y="40346"/>
                  </a:lnTo>
                  <a:lnTo>
                    <a:pt x="291122" y="40259"/>
                  </a:lnTo>
                  <a:lnTo>
                    <a:pt x="291106" y="40172"/>
                  </a:lnTo>
                  <a:lnTo>
                    <a:pt x="291090" y="40092"/>
                  </a:lnTo>
                  <a:lnTo>
                    <a:pt x="291067" y="40012"/>
                  </a:lnTo>
                  <a:lnTo>
                    <a:pt x="291130" y="39952"/>
                  </a:lnTo>
                  <a:lnTo>
                    <a:pt x="291185" y="39885"/>
                  </a:lnTo>
                  <a:lnTo>
                    <a:pt x="291233" y="39819"/>
                  </a:lnTo>
                  <a:lnTo>
                    <a:pt x="291280" y="39745"/>
                  </a:lnTo>
                  <a:lnTo>
                    <a:pt x="291320" y="39672"/>
                  </a:lnTo>
                  <a:lnTo>
                    <a:pt x="291351" y="39592"/>
                  </a:lnTo>
                  <a:lnTo>
                    <a:pt x="291383" y="39512"/>
                  </a:lnTo>
                  <a:lnTo>
                    <a:pt x="291407" y="39432"/>
                  </a:lnTo>
                  <a:lnTo>
                    <a:pt x="291422" y="39351"/>
                  </a:lnTo>
                  <a:lnTo>
                    <a:pt x="291438" y="39265"/>
                  </a:lnTo>
                  <a:lnTo>
                    <a:pt x="291446" y="39185"/>
                  </a:lnTo>
                  <a:lnTo>
                    <a:pt x="291446" y="39098"/>
                  </a:lnTo>
                  <a:lnTo>
                    <a:pt x="291438" y="39018"/>
                  </a:lnTo>
                  <a:lnTo>
                    <a:pt x="291422" y="38944"/>
                  </a:lnTo>
                  <a:lnTo>
                    <a:pt x="291407" y="38871"/>
                  </a:lnTo>
                  <a:lnTo>
                    <a:pt x="291383" y="38797"/>
                  </a:lnTo>
                  <a:lnTo>
                    <a:pt x="291288" y="38611"/>
                  </a:lnTo>
                  <a:lnTo>
                    <a:pt x="291193" y="38444"/>
                  </a:lnTo>
                  <a:lnTo>
                    <a:pt x="291083" y="38284"/>
                  </a:lnTo>
                  <a:lnTo>
                    <a:pt x="290964" y="38143"/>
                  </a:lnTo>
                  <a:lnTo>
                    <a:pt x="290838" y="38017"/>
                  </a:lnTo>
                  <a:lnTo>
                    <a:pt x="290703" y="37903"/>
                  </a:lnTo>
                  <a:lnTo>
                    <a:pt x="290561" y="37803"/>
                  </a:lnTo>
                  <a:lnTo>
                    <a:pt x="290411" y="37710"/>
                  </a:lnTo>
                  <a:lnTo>
                    <a:pt x="290253" y="37630"/>
                  </a:lnTo>
                  <a:lnTo>
                    <a:pt x="290087" y="37563"/>
                  </a:lnTo>
                  <a:lnTo>
                    <a:pt x="289921" y="37503"/>
                  </a:lnTo>
                  <a:lnTo>
                    <a:pt x="289747" y="37449"/>
                  </a:lnTo>
                  <a:lnTo>
                    <a:pt x="289565" y="37403"/>
                  </a:lnTo>
                  <a:lnTo>
                    <a:pt x="289376" y="37369"/>
                  </a:lnTo>
                  <a:lnTo>
                    <a:pt x="289186" y="37343"/>
                  </a:lnTo>
                  <a:lnTo>
                    <a:pt x="288989" y="37316"/>
                  </a:lnTo>
                  <a:lnTo>
                    <a:pt x="288791" y="37302"/>
                  </a:lnTo>
                  <a:lnTo>
                    <a:pt x="288586" y="37289"/>
                  </a:lnTo>
                  <a:lnTo>
                    <a:pt x="288380" y="37282"/>
                  </a:lnTo>
                  <a:lnTo>
                    <a:pt x="287756" y="37282"/>
                  </a:lnTo>
                  <a:lnTo>
                    <a:pt x="287337" y="37289"/>
                  </a:lnTo>
                  <a:lnTo>
                    <a:pt x="286910" y="37302"/>
                  </a:lnTo>
                  <a:lnTo>
                    <a:pt x="286492" y="37316"/>
                  </a:lnTo>
                  <a:lnTo>
                    <a:pt x="286073" y="37316"/>
                  </a:lnTo>
                  <a:lnTo>
                    <a:pt x="285867" y="37309"/>
                  </a:lnTo>
                  <a:lnTo>
                    <a:pt x="285670" y="37302"/>
                  </a:lnTo>
                  <a:lnTo>
                    <a:pt x="284919" y="37256"/>
                  </a:lnTo>
                  <a:lnTo>
                    <a:pt x="284176" y="37196"/>
                  </a:lnTo>
                  <a:lnTo>
                    <a:pt x="283434" y="37122"/>
                  </a:lnTo>
                  <a:lnTo>
                    <a:pt x="282699" y="37029"/>
                  </a:lnTo>
                  <a:lnTo>
                    <a:pt x="281972" y="36929"/>
                  </a:lnTo>
                  <a:lnTo>
                    <a:pt x="281253" y="36815"/>
                  </a:lnTo>
                  <a:lnTo>
                    <a:pt x="280534" y="36695"/>
                  </a:lnTo>
                  <a:lnTo>
                    <a:pt x="279823" y="36555"/>
                  </a:lnTo>
                  <a:lnTo>
                    <a:pt x="279111" y="36408"/>
                  </a:lnTo>
                  <a:lnTo>
                    <a:pt x="278400" y="36248"/>
                  </a:lnTo>
                  <a:lnTo>
                    <a:pt x="277697" y="36081"/>
                  </a:lnTo>
                  <a:lnTo>
                    <a:pt x="276994" y="35901"/>
                  </a:lnTo>
                  <a:lnTo>
                    <a:pt x="276291" y="35714"/>
                  </a:lnTo>
                  <a:lnTo>
                    <a:pt x="275587" y="35514"/>
                  </a:lnTo>
                  <a:lnTo>
                    <a:pt x="274884" y="35307"/>
                  </a:lnTo>
                  <a:lnTo>
                    <a:pt x="274189" y="35093"/>
                  </a:lnTo>
                  <a:lnTo>
                    <a:pt x="274133" y="35047"/>
                  </a:lnTo>
                  <a:lnTo>
                    <a:pt x="274086" y="35000"/>
                  </a:lnTo>
                  <a:lnTo>
                    <a:pt x="274023" y="34953"/>
                  </a:lnTo>
                  <a:lnTo>
                    <a:pt x="273967" y="34913"/>
                  </a:lnTo>
                  <a:lnTo>
                    <a:pt x="273841" y="34840"/>
                  </a:lnTo>
                  <a:lnTo>
                    <a:pt x="273699" y="34786"/>
                  </a:lnTo>
                  <a:lnTo>
                    <a:pt x="273557" y="34740"/>
                  </a:lnTo>
                  <a:lnTo>
                    <a:pt x="273406" y="34706"/>
                  </a:lnTo>
                  <a:lnTo>
                    <a:pt x="273248" y="34686"/>
                  </a:lnTo>
                  <a:lnTo>
                    <a:pt x="273090" y="34680"/>
                  </a:lnTo>
                  <a:lnTo>
                    <a:pt x="272924" y="34686"/>
                  </a:lnTo>
                  <a:lnTo>
                    <a:pt x="272766" y="34713"/>
                  </a:lnTo>
                  <a:lnTo>
                    <a:pt x="272608" y="34753"/>
                  </a:lnTo>
                  <a:lnTo>
                    <a:pt x="272529" y="34780"/>
                  </a:lnTo>
                  <a:lnTo>
                    <a:pt x="272450" y="34806"/>
                  </a:lnTo>
                  <a:lnTo>
                    <a:pt x="272379" y="34840"/>
                  </a:lnTo>
                  <a:lnTo>
                    <a:pt x="272300" y="34880"/>
                  </a:lnTo>
                  <a:lnTo>
                    <a:pt x="272229" y="34920"/>
                  </a:lnTo>
                  <a:lnTo>
                    <a:pt x="272158" y="34966"/>
                  </a:lnTo>
                  <a:lnTo>
                    <a:pt x="272095" y="35013"/>
                  </a:lnTo>
                  <a:lnTo>
                    <a:pt x="272032" y="35067"/>
                  </a:lnTo>
                  <a:lnTo>
                    <a:pt x="271968" y="35127"/>
                  </a:lnTo>
                  <a:lnTo>
                    <a:pt x="271905" y="35187"/>
                  </a:lnTo>
                  <a:lnTo>
                    <a:pt x="271502" y="35627"/>
                  </a:lnTo>
                  <a:lnTo>
                    <a:pt x="271099" y="36054"/>
                  </a:lnTo>
                  <a:lnTo>
                    <a:pt x="270696" y="36468"/>
                  </a:lnTo>
                  <a:lnTo>
                    <a:pt x="270285" y="36869"/>
                  </a:lnTo>
                  <a:lnTo>
                    <a:pt x="270080" y="37062"/>
                  </a:lnTo>
                  <a:lnTo>
                    <a:pt x="269867" y="37256"/>
                  </a:lnTo>
                  <a:lnTo>
                    <a:pt x="269653" y="37443"/>
                  </a:lnTo>
                  <a:lnTo>
                    <a:pt x="269440" y="37623"/>
                  </a:lnTo>
                  <a:lnTo>
                    <a:pt x="269219" y="37796"/>
                  </a:lnTo>
                  <a:lnTo>
                    <a:pt x="268997" y="37970"/>
                  </a:lnTo>
                  <a:lnTo>
                    <a:pt x="268768" y="38130"/>
                  </a:lnTo>
                  <a:lnTo>
                    <a:pt x="268531" y="38290"/>
                  </a:lnTo>
                  <a:lnTo>
                    <a:pt x="268294" y="38437"/>
                  </a:lnTo>
                  <a:lnTo>
                    <a:pt x="268049" y="38584"/>
                  </a:lnTo>
                  <a:lnTo>
                    <a:pt x="267804" y="38724"/>
                  </a:lnTo>
                  <a:lnTo>
                    <a:pt x="267543" y="38851"/>
                  </a:lnTo>
                  <a:lnTo>
                    <a:pt x="267283" y="38978"/>
                  </a:lnTo>
                  <a:lnTo>
                    <a:pt x="267014" y="39091"/>
                  </a:lnTo>
                  <a:lnTo>
                    <a:pt x="266745" y="39198"/>
                  </a:lnTo>
                  <a:lnTo>
                    <a:pt x="266461" y="39298"/>
                  </a:lnTo>
                  <a:lnTo>
                    <a:pt x="266169" y="39385"/>
                  </a:lnTo>
                  <a:lnTo>
                    <a:pt x="265876" y="39465"/>
                  </a:lnTo>
                  <a:lnTo>
                    <a:pt x="265568" y="39538"/>
                  </a:lnTo>
                  <a:lnTo>
                    <a:pt x="265252" y="39598"/>
                  </a:lnTo>
                  <a:lnTo>
                    <a:pt x="264928" y="39652"/>
                  </a:lnTo>
                  <a:lnTo>
                    <a:pt x="264596" y="39699"/>
                  </a:lnTo>
                  <a:lnTo>
                    <a:pt x="264248" y="39725"/>
                  </a:lnTo>
                  <a:lnTo>
                    <a:pt x="263893" y="39752"/>
                  </a:lnTo>
                  <a:lnTo>
                    <a:pt x="263774" y="39752"/>
                  </a:lnTo>
                  <a:lnTo>
                    <a:pt x="263648" y="39745"/>
                  </a:lnTo>
                  <a:lnTo>
                    <a:pt x="263521" y="39739"/>
                  </a:lnTo>
                  <a:lnTo>
                    <a:pt x="263403" y="39725"/>
                  </a:lnTo>
                  <a:lnTo>
                    <a:pt x="263284" y="39705"/>
                  </a:lnTo>
                  <a:lnTo>
                    <a:pt x="263166" y="39685"/>
                  </a:lnTo>
                  <a:lnTo>
                    <a:pt x="263047" y="39658"/>
                  </a:lnTo>
                  <a:lnTo>
                    <a:pt x="262929" y="39625"/>
                  </a:lnTo>
                  <a:lnTo>
                    <a:pt x="262818" y="39592"/>
                  </a:lnTo>
                  <a:lnTo>
                    <a:pt x="262708" y="39552"/>
                  </a:lnTo>
                  <a:lnTo>
                    <a:pt x="262597" y="39505"/>
                  </a:lnTo>
                  <a:lnTo>
                    <a:pt x="262486" y="39458"/>
                  </a:lnTo>
                  <a:lnTo>
                    <a:pt x="262273" y="39351"/>
                  </a:lnTo>
                  <a:lnTo>
                    <a:pt x="262068" y="39231"/>
                  </a:lnTo>
                  <a:lnTo>
                    <a:pt x="261870" y="39098"/>
                  </a:lnTo>
                  <a:lnTo>
                    <a:pt x="261688" y="38951"/>
                  </a:lnTo>
                  <a:lnTo>
                    <a:pt x="261514" y="38797"/>
                  </a:lnTo>
                  <a:lnTo>
                    <a:pt x="261349" y="38631"/>
                  </a:lnTo>
                  <a:lnTo>
                    <a:pt x="261198" y="38450"/>
                  </a:lnTo>
                  <a:lnTo>
                    <a:pt x="261056" y="38270"/>
                  </a:lnTo>
                  <a:lnTo>
                    <a:pt x="260922" y="38077"/>
                  </a:lnTo>
                  <a:lnTo>
                    <a:pt x="260811" y="37883"/>
                  </a:lnTo>
                  <a:lnTo>
                    <a:pt x="260708" y="37683"/>
                  </a:lnTo>
                  <a:lnTo>
                    <a:pt x="260622" y="37476"/>
                  </a:lnTo>
                  <a:lnTo>
                    <a:pt x="260550" y="37269"/>
                  </a:lnTo>
                  <a:lnTo>
                    <a:pt x="260487" y="37056"/>
                  </a:lnTo>
                  <a:lnTo>
                    <a:pt x="260448" y="36842"/>
                  </a:lnTo>
                  <a:lnTo>
                    <a:pt x="260424" y="36635"/>
                  </a:lnTo>
                  <a:lnTo>
                    <a:pt x="260416" y="36421"/>
                  </a:lnTo>
                  <a:lnTo>
                    <a:pt x="260432" y="36215"/>
                  </a:lnTo>
                  <a:lnTo>
                    <a:pt x="260440" y="36108"/>
                  </a:lnTo>
                  <a:lnTo>
                    <a:pt x="260456" y="36008"/>
                  </a:lnTo>
                  <a:lnTo>
                    <a:pt x="260479" y="35908"/>
                  </a:lnTo>
                  <a:lnTo>
                    <a:pt x="260511" y="35807"/>
                  </a:lnTo>
                  <a:lnTo>
                    <a:pt x="260543" y="35707"/>
                  </a:lnTo>
                  <a:lnTo>
                    <a:pt x="260574" y="35614"/>
                  </a:lnTo>
                  <a:lnTo>
                    <a:pt x="260622" y="35514"/>
                  </a:lnTo>
                  <a:lnTo>
                    <a:pt x="260669" y="35420"/>
                  </a:lnTo>
                  <a:lnTo>
                    <a:pt x="260716" y="35327"/>
                  </a:lnTo>
                  <a:lnTo>
                    <a:pt x="260780" y="35240"/>
                  </a:lnTo>
                  <a:lnTo>
                    <a:pt x="260843" y="35147"/>
                  </a:lnTo>
                  <a:lnTo>
                    <a:pt x="260906" y="35060"/>
                  </a:lnTo>
                  <a:lnTo>
                    <a:pt x="260985" y="34980"/>
                  </a:lnTo>
                  <a:lnTo>
                    <a:pt x="261064" y="34893"/>
                  </a:lnTo>
                  <a:lnTo>
                    <a:pt x="261151" y="34820"/>
                  </a:lnTo>
                  <a:lnTo>
                    <a:pt x="261238" y="34740"/>
                  </a:lnTo>
                  <a:lnTo>
                    <a:pt x="261475" y="34559"/>
                  </a:lnTo>
                  <a:lnTo>
                    <a:pt x="261720" y="34393"/>
                  </a:lnTo>
                  <a:lnTo>
                    <a:pt x="261965" y="34232"/>
                  </a:lnTo>
                  <a:lnTo>
                    <a:pt x="262226" y="34079"/>
                  </a:lnTo>
                  <a:lnTo>
                    <a:pt x="262494" y="33932"/>
                  </a:lnTo>
                  <a:lnTo>
                    <a:pt x="262763" y="33799"/>
                  </a:lnTo>
                  <a:lnTo>
                    <a:pt x="263039" y="33658"/>
                  </a:lnTo>
                  <a:lnTo>
                    <a:pt x="263324" y="33532"/>
                  </a:lnTo>
                  <a:lnTo>
                    <a:pt x="263600" y="33405"/>
                  </a:lnTo>
                  <a:lnTo>
                    <a:pt x="263893" y="33285"/>
                  </a:lnTo>
                  <a:lnTo>
                    <a:pt x="264462" y="33051"/>
                  </a:lnTo>
                  <a:lnTo>
                    <a:pt x="265039" y="32817"/>
                  </a:lnTo>
                  <a:lnTo>
                    <a:pt x="265600" y="32590"/>
                  </a:lnTo>
                  <a:lnTo>
                    <a:pt x="265687" y="32550"/>
                  </a:lnTo>
                  <a:lnTo>
                    <a:pt x="265766" y="32504"/>
                  </a:lnTo>
                  <a:lnTo>
                    <a:pt x="265845" y="32450"/>
                  </a:lnTo>
                  <a:lnTo>
                    <a:pt x="265916" y="32390"/>
                  </a:lnTo>
                  <a:lnTo>
                    <a:pt x="265979" y="32330"/>
                  </a:lnTo>
                  <a:lnTo>
                    <a:pt x="266042" y="32263"/>
                  </a:lnTo>
                  <a:lnTo>
                    <a:pt x="266097" y="32197"/>
                  </a:lnTo>
                  <a:lnTo>
                    <a:pt x="266145" y="32123"/>
                  </a:lnTo>
                  <a:lnTo>
                    <a:pt x="266184" y="32050"/>
                  </a:lnTo>
                  <a:lnTo>
                    <a:pt x="266224" y="31970"/>
                  </a:lnTo>
                  <a:lnTo>
                    <a:pt x="266255" y="31890"/>
                  </a:lnTo>
                  <a:lnTo>
                    <a:pt x="266287" y="31810"/>
                  </a:lnTo>
                  <a:lnTo>
                    <a:pt x="266311" y="31730"/>
                  </a:lnTo>
                  <a:lnTo>
                    <a:pt x="266327" y="31643"/>
                  </a:lnTo>
                  <a:lnTo>
                    <a:pt x="266334" y="31556"/>
                  </a:lnTo>
                  <a:lnTo>
                    <a:pt x="266334" y="31476"/>
                  </a:lnTo>
                  <a:lnTo>
                    <a:pt x="266334" y="31389"/>
                  </a:lnTo>
                  <a:lnTo>
                    <a:pt x="266327" y="31302"/>
                  </a:lnTo>
                  <a:lnTo>
                    <a:pt x="266319" y="31222"/>
                  </a:lnTo>
                  <a:lnTo>
                    <a:pt x="266295" y="31136"/>
                  </a:lnTo>
                  <a:lnTo>
                    <a:pt x="266271" y="31055"/>
                  </a:lnTo>
                  <a:lnTo>
                    <a:pt x="266240" y="30982"/>
                  </a:lnTo>
                  <a:lnTo>
                    <a:pt x="266208" y="30902"/>
                  </a:lnTo>
                  <a:lnTo>
                    <a:pt x="266161" y="30828"/>
                  </a:lnTo>
                  <a:lnTo>
                    <a:pt x="266113" y="30762"/>
                  </a:lnTo>
                  <a:lnTo>
                    <a:pt x="266058" y="30695"/>
                  </a:lnTo>
                  <a:lnTo>
                    <a:pt x="265995" y="30628"/>
                  </a:lnTo>
                  <a:lnTo>
                    <a:pt x="265931" y="30568"/>
                  </a:lnTo>
                  <a:lnTo>
                    <a:pt x="265860" y="30515"/>
                  </a:lnTo>
                  <a:lnTo>
                    <a:pt x="265781" y="30468"/>
                  </a:lnTo>
                  <a:lnTo>
                    <a:pt x="265694" y="30421"/>
                  </a:lnTo>
                  <a:lnTo>
                    <a:pt x="265600" y="30388"/>
                  </a:lnTo>
                  <a:lnTo>
                    <a:pt x="264162" y="29847"/>
                  </a:lnTo>
                  <a:lnTo>
                    <a:pt x="262723" y="29300"/>
                  </a:lnTo>
                  <a:lnTo>
                    <a:pt x="261301" y="28746"/>
                  </a:lnTo>
                  <a:lnTo>
                    <a:pt x="259871" y="28186"/>
                  </a:lnTo>
                  <a:lnTo>
                    <a:pt x="257018" y="27071"/>
                  </a:lnTo>
                  <a:lnTo>
                    <a:pt x="255596" y="26517"/>
                  </a:lnTo>
                  <a:lnTo>
                    <a:pt x="254158" y="25976"/>
                  </a:lnTo>
                  <a:lnTo>
                    <a:pt x="254213" y="25916"/>
                  </a:lnTo>
                  <a:lnTo>
                    <a:pt x="254261" y="25856"/>
                  </a:lnTo>
                  <a:lnTo>
                    <a:pt x="254308" y="25789"/>
                  </a:lnTo>
                  <a:lnTo>
                    <a:pt x="254340" y="25729"/>
                  </a:lnTo>
                  <a:lnTo>
                    <a:pt x="254363" y="25663"/>
                  </a:lnTo>
                  <a:lnTo>
                    <a:pt x="254379" y="25603"/>
                  </a:lnTo>
                  <a:lnTo>
                    <a:pt x="254395" y="25536"/>
                  </a:lnTo>
                  <a:lnTo>
                    <a:pt x="254395" y="25469"/>
                  </a:lnTo>
                  <a:lnTo>
                    <a:pt x="254395" y="25409"/>
                  </a:lnTo>
                  <a:lnTo>
                    <a:pt x="254387" y="25342"/>
                  </a:lnTo>
                  <a:lnTo>
                    <a:pt x="254371" y="25282"/>
                  </a:lnTo>
                  <a:lnTo>
                    <a:pt x="254356" y="25222"/>
                  </a:lnTo>
                  <a:lnTo>
                    <a:pt x="254332" y="25162"/>
                  </a:lnTo>
                  <a:lnTo>
                    <a:pt x="254300" y="25102"/>
                  </a:lnTo>
                  <a:lnTo>
                    <a:pt x="254261" y="25049"/>
                  </a:lnTo>
                  <a:lnTo>
                    <a:pt x="254221" y="24995"/>
                  </a:lnTo>
                  <a:lnTo>
                    <a:pt x="254174" y="24949"/>
                  </a:lnTo>
                  <a:lnTo>
                    <a:pt x="254126" y="24902"/>
                  </a:lnTo>
                  <a:lnTo>
                    <a:pt x="254071" y="24862"/>
                  </a:lnTo>
                  <a:lnTo>
                    <a:pt x="254008" y="24822"/>
                  </a:lnTo>
                  <a:lnTo>
                    <a:pt x="253945" y="24788"/>
                  </a:lnTo>
                  <a:lnTo>
                    <a:pt x="253881" y="24755"/>
                  </a:lnTo>
                  <a:lnTo>
                    <a:pt x="253810" y="24735"/>
                  </a:lnTo>
                  <a:lnTo>
                    <a:pt x="253739" y="24715"/>
                  </a:lnTo>
                  <a:lnTo>
                    <a:pt x="253660" y="24695"/>
                  </a:lnTo>
                  <a:lnTo>
                    <a:pt x="253581" y="24688"/>
                  </a:lnTo>
                  <a:lnTo>
                    <a:pt x="253415" y="24688"/>
                  </a:lnTo>
                  <a:lnTo>
                    <a:pt x="253328" y="24702"/>
                  </a:lnTo>
                  <a:lnTo>
                    <a:pt x="253233" y="24722"/>
                  </a:lnTo>
                  <a:lnTo>
                    <a:pt x="253147" y="24742"/>
                  </a:lnTo>
                  <a:lnTo>
                    <a:pt x="253052" y="24775"/>
                  </a:lnTo>
                  <a:lnTo>
                    <a:pt x="252609" y="24955"/>
                  </a:lnTo>
                  <a:lnTo>
                    <a:pt x="252175" y="25135"/>
                  </a:lnTo>
                  <a:lnTo>
                    <a:pt x="251756" y="25329"/>
                  </a:lnTo>
                  <a:lnTo>
                    <a:pt x="251353" y="25522"/>
                  </a:lnTo>
                  <a:lnTo>
                    <a:pt x="250958" y="25723"/>
                  </a:lnTo>
                  <a:lnTo>
                    <a:pt x="250586" y="25930"/>
                  </a:lnTo>
                  <a:lnTo>
                    <a:pt x="250215" y="26137"/>
                  </a:lnTo>
                  <a:lnTo>
                    <a:pt x="249867" y="26350"/>
                  </a:lnTo>
                  <a:lnTo>
                    <a:pt x="249528" y="26570"/>
                  </a:lnTo>
                  <a:lnTo>
                    <a:pt x="249196" y="26797"/>
                  </a:lnTo>
                  <a:lnTo>
                    <a:pt x="248880" y="27031"/>
                  </a:lnTo>
                  <a:lnTo>
                    <a:pt x="248579" y="27264"/>
                  </a:lnTo>
                  <a:lnTo>
                    <a:pt x="248295" y="27505"/>
                  </a:lnTo>
                  <a:lnTo>
                    <a:pt x="248010" y="27745"/>
                  </a:lnTo>
                  <a:lnTo>
                    <a:pt x="247750" y="27992"/>
                  </a:lnTo>
                  <a:lnTo>
                    <a:pt x="247497" y="28246"/>
                  </a:lnTo>
                  <a:lnTo>
                    <a:pt x="247252" y="28499"/>
                  </a:lnTo>
                  <a:lnTo>
                    <a:pt x="247023" y="28759"/>
                  </a:lnTo>
                  <a:lnTo>
                    <a:pt x="246809" y="29026"/>
                  </a:lnTo>
                  <a:lnTo>
                    <a:pt x="246596" y="29293"/>
                  </a:lnTo>
                  <a:lnTo>
                    <a:pt x="246406" y="29560"/>
                  </a:lnTo>
                  <a:lnTo>
                    <a:pt x="246225" y="29834"/>
                  </a:lnTo>
                  <a:lnTo>
                    <a:pt x="246051" y="30108"/>
                  </a:lnTo>
                  <a:lnTo>
                    <a:pt x="245885" y="30388"/>
                  </a:lnTo>
                  <a:lnTo>
                    <a:pt x="245735" y="30675"/>
                  </a:lnTo>
                  <a:lnTo>
                    <a:pt x="245600" y="30955"/>
                  </a:lnTo>
                  <a:lnTo>
                    <a:pt x="245466" y="31249"/>
                  </a:lnTo>
                  <a:lnTo>
                    <a:pt x="245348" y="31536"/>
                  </a:lnTo>
                  <a:lnTo>
                    <a:pt x="245245" y="31830"/>
                  </a:lnTo>
                  <a:lnTo>
                    <a:pt x="245142" y="32123"/>
                  </a:lnTo>
                  <a:lnTo>
                    <a:pt x="245055" y="32424"/>
                  </a:lnTo>
                  <a:lnTo>
                    <a:pt x="244984" y="32724"/>
                  </a:lnTo>
                  <a:lnTo>
                    <a:pt x="244913" y="33024"/>
                  </a:lnTo>
                  <a:lnTo>
                    <a:pt x="244858" y="33331"/>
                  </a:lnTo>
                  <a:lnTo>
                    <a:pt x="244810" y="33632"/>
                  </a:lnTo>
                  <a:lnTo>
                    <a:pt x="244779" y="33939"/>
                  </a:lnTo>
                  <a:lnTo>
                    <a:pt x="244747" y="34246"/>
                  </a:lnTo>
                  <a:lnTo>
                    <a:pt x="244731" y="34559"/>
                  </a:lnTo>
                  <a:lnTo>
                    <a:pt x="244723" y="34866"/>
                  </a:lnTo>
                  <a:lnTo>
                    <a:pt x="244723" y="35180"/>
                  </a:lnTo>
                  <a:lnTo>
                    <a:pt x="244731" y="35494"/>
                  </a:lnTo>
                  <a:lnTo>
                    <a:pt x="244755" y="35807"/>
                  </a:lnTo>
                  <a:lnTo>
                    <a:pt x="244779" y="36121"/>
                  </a:lnTo>
                  <a:lnTo>
                    <a:pt x="244818" y="36435"/>
                  </a:lnTo>
                  <a:lnTo>
                    <a:pt x="244866" y="36749"/>
                  </a:lnTo>
                  <a:lnTo>
                    <a:pt x="244913" y="37062"/>
                  </a:lnTo>
                  <a:lnTo>
                    <a:pt x="244976" y="37383"/>
                  </a:lnTo>
                  <a:lnTo>
                    <a:pt x="245047" y="37696"/>
                  </a:lnTo>
                  <a:lnTo>
                    <a:pt x="245126" y="38010"/>
                  </a:lnTo>
                  <a:lnTo>
                    <a:pt x="245213" y="38324"/>
                  </a:lnTo>
                  <a:lnTo>
                    <a:pt x="245316" y="38644"/>
                  </a:lnTo>
                  <a:lnTo>
                    <a:pt x="245419" y="38958"/>
                  </a:lnTo>
                  <a:lnTo>
                    <a:pt x="245529" y="39271"/>
                  </a:lnTo>
                  <a:lnTo>
                    <a:pt x="245648" y="39585"/>
                  </a:lnTo>
                  <a:lnTo>
                    <a:pt x="245774" y="39892"/>
                  </a:lnTo>
                  <a:lnTo>
                    <a:pt x="245909" y="40206"/>
                  </a:lnTo>
                  <a:lnTo>
                    <a:pt x="246051" y="40519"/>
                  </a:lnTo>
                  <a:lnTo>
                    <a:pt x="246193" y="40826"/>
                  </a:lnTo>
                  <a:lnTo>
                    <a:pt x="246351" y="41133"/>
                  </a:lnTo>
                  <a:lnTo>
                    <a:pt x="246517" y="41440"/>
                  </a:lnTo>
                  <a:lnTo>
                    <a:pt x="246683" y="41741"/>
                  </a:lnTo>
                  <a:lnTo>
                    <a:pt x="246865" y="42048"/>
                  </a:lnTo>
                  <a:lnTo>
                    <a:pt x="247046" y="42348"/>
                  </a:lnTo>
                  <a:lnTo>
                    <a:pt x="247236" y="42649"/>
                  </a:lnTo>
                  <a:lnTo>
                    <a:pt x="247086" y="42962"/>
                  </a:lnTo>
                  <a:lnTo>
                    <a:pt x="246928" y="43276"/>
                  </a:lnTo>
                  <a:lnTo>
                    <a:pt x="246762" y="43590"/>
                  </a:lnTo>
                  <a:lnTo>
                    <a:pt x="246596" y="43897"/>
                  </a:lnTo>
                  <a:lnTo>
                    <a:pt x="246422" y="44204"/>
                  </a:lnTo>
                  <a:lnTo>
                    <a:pt x="246248" y="44504"/>
                  </a:lnTo>
                  <a:lnTo>
                    <a:pt x="246067" y="44804"/>
                  </a:lnTo>
                  <a:lnTo>
                    <a:pt x="245877" y="45105"/>
                  </a:lnTo>
                  <a:lnTo>
                    <a:pt x="245687" y="45398"/>
                  </a:lnTo>
                  <a:lnTo>
                    <a:pt x="245490" y="45685"/>
                  </a:lnTo>
                  <a:lnTo>
                    <a:pt x="245292" y="45972"/>
                  </a:lnTo>
                  <a:lnTo>
                    <a:pt x="245079" y="46259"/>
                  </a:lnTo>
                  <a:lnTo>
                    <a:pt x="244873" y="46540"/>
                  </a:lnTo>
                  <a:lnTo>
                    <a:pt x="244652" y="46820"/>
                  </a:lnTo>
                  <a:lnTo>
                    <a:pt x="244431" y="47094"/>
                  </a:lnTo>
                  <a:lnTo>
                    <a:pt x="244210" y="47367"/>
                  </a:lnTo>
                  <a:lnTo>
                    <a:pt x="243981" y="47634"/>
                  </a:lnTo>
                  <a:lnTo>
                    <a:pt x="243744" y="47901"/>
                  </a:lnTo>
                  <a:lnTo>
                    <a:pt x="243507" y="48168"/>
                  </a:lnTo>
                  <a:lnTo>
                    <a:pt x="243269" y="48428"/>
                  </a:lnTo>
                  <a:lnTo>
                    <a:pt x="243017" y="48682"/>
                  </a:lnTo>
                  <a:lnTo>
                    <a:pt x="242772" y="48942"/>
                  </a:lnTo>
                  <a:lnTo>
                    <a:pt x="242511" y="49189"/>
                  </a:lnTo>
                  <a:lnTo>
                    <a:pt x="242250" y="49443"/>
                  </a:lnTo>
                  <a:lnTo>
                    <a:pt x="241989" y="49690"/>
                  </a:lnTo>
                  <a:lnTo>
                    <a:pt x="241721" y="49930"/>
                  </a:lnTo>
                  <a:lnTo>
                    <a:pt x="241452" y="50170"/>
                  </a:lnTo>
                  <a:lnTo>
                    <a:pt x="241176" y="50404"/>
                  </a:lnTo>
                  <a:lnTo>
                    <a:pt x="240899" y="50638"/>
                  </a:lnTo>
                  <a:lnTo>
                    <a:pt x="240614" y="50871"/>
                  </a:lnTo>
                  <a:lnTo>
                    <a:pt x="240330" y="51098"/>
                  </a:lnTo>
                  <a:lnTo>
                    <a:pt x="240038" y="51325"/>
                  </a:lnTo>
                  <a:lnTo>
                    <a:pt x="239745" y="51545"/>
                  </a:lnTo>
                  <a:lnTo>
                    <a:pt x="239453" y="51765"/>
                  </a:lnTo>
                  <a:lnTo>
                    <a:pt x="239153" y="51986"/>
                  </a:lnTo>
                  <a:lnTo>
                    <a:pt x="238845" y="52199"/>
                  </a:lnTo>
                  <a:lnTo>
                    <a:pt x="238228" y="52620"/>
                  </a:lnTo>
                  <a:lnTo>
                    <a:pt x="237604" y="53027"/>
                  </a:lnTo>
                  <a:lnTo>
                    <a:pt x="236956" y="53421"/>
                  </a:lnTo>
                  <a:lnTo>
                    <a:pt x="236308" y="53808"/>
                  </a:lnTo>
                  <a:lnTo>
                    <a:pt x="235636" y="54182"/>
                  </a:lnTo>
                  <a:lnTo>
                    <a:pt x="234965" y="54542"/>
                  </a:lnTo>
                  <a:lnTo>
                    <a:pt x="234277" y="54896"/>
                  </a:lnTo>
                  <a:lnTo>
                    <a:pt x="233582" y="55236"/>
                  </a:lnTo>
                  <a:lnTo>
                    <a:pt x="232871" y="55563"/>
                  </a:lnTo>
                  <a:lnTo>
                    <a:pt x="232160" y="55877"/>
                  </a:lnTo>
                  <a:lnTo>
                    <a:pt x="231433" y="56184"/>
                  </a:lnTo>
                  <a:lnTo>
                    <a:pt x="230698" y="56477"/>
                  </a:lnTo>
                  <a:lnTo>
                    <a:pt x="229955" y="56764"/>
                  </a:lnTo>
                  <a:lnTo>
                    <a:pt x="229212" y="57038"/>
                  </a:lnTo>
                  <a:lnTo>
                    <a:pt x="228454" y="57298"/>
                  </a:lnTo>
                  <a:lnTo>
                    <a:pt x="227695" y="57552"/>
                  </a:lnTo>
                  <a:lnTo>
                    <a:pt x="226929" y="57792"/>
                  </a:lnTo>
                  <a:lnTo>
                    <a:pt x="226154" y="58019"/>
                  </a:lnTo>
                  <a:lnTo>
                    <a:pt x="225380" y="58239"/>
                  </a:lnTo>
                  <a:lnTo>
                    <a:pt x="224598" y="58446"/>
                  </a:lnTo>
                  <a:lnTo>
                    <a:pt x="223808" y="58647"/>
                  </a:lnTo>
                  <a:lnTo>
                    <a:pt x="223017" y="58833"/>
                  </a:lnTo>
                  <a:lnTo>
                    <a:pt x="222227" y="59007"/>
                  </a:lnTo>
                  <a:lnTo>
                    <a:pt x="221429" y="59174"/>
                  </a:lnTo>
                  <a:lnTo>
                    <a:pt x="220631" y="59327"/>
                  </a:lnTo>
                  <a:lnTo>
                    <a:pt x="219833" y="59474"/>
                  </a:lnTo>
                  <a:lnTo>
                    <a:pt x="219027" y="59608"/>
                  </a:lnTo>
                  <a:lnTo>
                    <a:pt x="218229" y="59728"/>
                  </a:lnTo>
                  <a:lnTo>
                    <a:pt x="217423" y="59841"/>
                  </a:lnTo>
                  <a:lnTo>
                    <a:pt x="216617" y="59948"/>
                  </a:lnTo>
                  <a:lnTo>
                    <a:pt x="215819" y="60035"/>
                  </a:lnTo>
                  <a:lnTo>
                    <a:pt x="215013" y="60122"/>
                  </a:lnTo>
                  <a:lnTo>
                    <a:pt x="214215" y="60195"/>
                  </a:lnTo>
                  <a:lnTo>
                    <a:pt x="213417" y="60255"/>
                  </a:lnTo>
                  <a:lnTo>
                    <a:pt x="212619" y="60308"/>
                  </a:lnTo>
                  <a:lnTo>
                    <a:pt x="211829" y="60348"/>
                  </a:lnTo>
                  <a:lnTo>
                    <a:pt x="211038" y="60375"/>
                  </a:lnTo>
                  <a:lnTo>
                    <a:pt x="210256" y="60402"/>
                  </a:lnTo>
                  <a:lnTo>
                    <a:pt x="209474" y="60409"/>
                  </a:lnTo>
                  <a:lnTo>
                    <a:pt x="208692" y="60415"/>
                  </a:lnTo>
                  <a:lnTo>
                    <a:pt x="207917" y="60402"/>
                  </a:lnTo>
                  <a:lnTo>
                    <a:pt x="207151" y="60389"/>
                  </a:lnTo>
                  <a:lnTo>
                    <a:pt x="206392" y="60355"/>
                  </a:lnTo>
                  <a:lnTo>
                    <a:pt x="205642" y="60322"/>
                  </a:lnTo>
                  <a:lnTo>
                    <a:pt x="204891" y="60275"/>
                  </a:lnTo>
                  <a:lnTo>
                    <a:pt x="204148" y="60215"/>
                  </a:lnTo>
                  <a:lnTo>
                    <a:pt x="204077" y="60208"/>
                  </a:lnTo>
                  <a:lnTo>
                    <a:pt x="204006" y="60208"/>
                  </a:lnTo>
                  <a:lnTo>
                    <a:pt x="203880" y="60222"/>
                  </a:lnTo>
                  <a:lnTo>
                    <a:pt x="203753" y="60242"/>
                  </a:lnTo>
                  <a:lnTo>
                    <a:pt x="203619" y="60268"/>
                  </a:lnTo>
                  <a:lnTo>
                    <a:pt x="203619" y="60268"/>
                  </a:lnTo>
                  <a:lnTo>
                    <a:pt x="203737" y="56611"/>
                  </a:lnTo>
                  <a:lnTo>
                    <a:pt x="203856" y="52953"/>
                  </a:lnTo>
                  <a:lnTo>
                    <a:pt x="203911" y="51125"/>
                  </a:lnTo>
                  <a:lnTo>
                    <a:pt x="203959" y="49296"/>
                  </a:lnTo>
                  <a:lnTo>
                    <a:pt x="204006" y="47467"/>
                  </a:lnTo>
                  <a:lnTo>
                    <a:pt x="204038" y="45639"/>
                  </a:lnTo>
                  <a:lnTo>
                    <a:pt x="204038" y="45545"/>
                  </a:lnTo>
                  <a:lnTo>
                    <a:pt x="204030" y="45458"/>
                  </a:lnTo>
                  <a:lnTo>
                    <a:pt x="204014" y="45372"/>
                  </a:lnTo>
                  <a:lnTo>
                    <a:pt x="203990" y="45298"/>
                  </a:lnTo>
                  <a:lnTo>
                    <a:pt x="203959" y="45218"/>
                  </a:lnTo>
                  <a:lnTo>
                    <a:pt x="203927" y="45151"/>
                  </a:lnTo>
                  <a:lnTo>
                    <a:pt x="203895" y="45085"/>
                  </a:lnTo>
                  <a:lnTo>
                    <a:pt x="203848" y="45025"/>
                  </a:lnTo>
                  <a:lnTo>
                    <a:pt x="203801" y="44964"/>
                  </a:lnTo>
                  <a:lnTo>
                    <a:pt x="203753" y="44911"/>
                  </a:lnTo>
                  <a:lnTo>
                    <a:pt x="203698" y="44858"/>
                  </a:lnTo>
                  <a:lnTo>
                    <a:pt x="203643" y="44811"/>
                  </a:lnTo>
                  <a:lnTo>
                    <a:pt x="203579" y="44764"/>
                  </a:lnTo>
                  <a:lnTo>
                    <a:pt x="203516" y="44724"/>
                  </a:lnTo>
                  <a:lnTo>
                    <a:pt x="203374" y="44644"/>
                  </a:lnTo>
                  <a:lnTo>
                    <a:pt x="203326" y="44577"/>
                  </a:lnTo>
                  <a:lnTo>
                    <a:pt x="203263" y="44511"/>
                  </a:lnTo>
                  <a:lnTo>
                    <a:pt x="203200" y="44457"/>
                  </a:lnTo>
                  <a:lnTo>
                    <a:pt x="203121" y="44404"/>
                  </a:lnTo>
                  <a:lnTo>
                    <a:pt x="203042" y="44357"/>
                  </a:lnTo>
                  <a:lnTo>
                    <a:pt x="202947" y="44317"/>
                  </a:lnTo>
                  <a:lnTo>
                    <a:pt x="202844" y="44290"/>
                  </a:lnTo>
                  <a:lnTo>
                    <a:pt x="202734" y="44270"/>
                  </a:lnTo>
                  <a:lnTo>
                    <a:pt x="202331" y="44204"/>
                  </a:lnTo>
                  <a:lnTo>
                    <a:pt x="201912" y="44150"/>
                  </a:lnTo>
                  <a:lnTo>
                    <a:pt x="201493" y="44097"/>
                  </a:lnTo>
                  <a:lnTo>
                    <a:pt x="201067" y="44050"/>
                  </a:lnTo>
                  <a:lnTo>
                    <a:pt x="200640" y="44010"/>
                  </a:lnTo>
                  <a:lnTo>
                    <a:pt x="200205" y="43983"/>
                  </a:lnTo>
                  <a:lnTo>
                    <a:pt x="199771" y="43957"/>
                  </a:lnTo>
                  <a:lnTo>
                    <a:pt x="199336" y="43937"/>
                  </a:lnTo>
                  <a:lnTo>
                    <a:pt x="198894" y="43923"/>
                  </a:lnTo>
                  <a:lnTo>
                    <a:pt x="198459" y="43910"/>
                  </a:lnTo>
                  <a:lnTo>
                    <a:pt x="198024" y="43903"/>
                  </a:lnTo>
                  <a:lnTo>
                    <a:pt x="197590" y="43903"/>
                  </a:lnTo>
                  <a:lnTo>
                    <a:pt x="196729" y="43910"/>
                  </a:lnTo>
                  <a:lnTo>
                    <a:pt x="195899" y="43937"/>
                  </a:lnTo>
                  <a:lnTo>
                    <a:pt x="195812" y="43596"/>
                  </a:lnTo>
                  <a:lnTo>
                    <a:pt x="195717" y="43263"/>
                  </a:lnTo>
                  <a:lnTo>
                    <a:pt x="195614" y="42929"/>
                  </a:lnTo>
                  <a:lnTo>
                    <a:pt x="195504" y="42608"/>
                  </a:lnTo>
                  <a:lnTo>
                    <a:pt x="195385" y="42288"/>
                  </a:lnTo>
                  <a:lnTo>
                    <a:pt x="195251" y="41968"/>
                  </a:lnTo>
                  <a:lnTo>
                    <a:pt x="195109" y="41661"/>
                  </a:lnTo>
                  <a:lnTo>
                    <a:pt x="194959" y="41360"/>
                  </a:lnTo>
                  <a:lnTo>
                    <a:pt x="194793" y="41060"/>
                  </a:lnTo>
                  <a:lnTo>
                    <a:pt x="194619" y="40766"/>
                  </a:lnTo>
                  <a:lnTo>
                    <a:pt x="194429" y="40486"/>
                  </a:lnTo>
                  <a:lnTo>
                    <a:pt x="194232" y="40206"/>
                  </a:lnTo>
                  <a:lnTo>
                    <a:pt x="194018" y="39939"/>
                  </a:lnTo>
                  <a:lnTo>
                    <a:pt x="193797" y="39672"/>
                  </a:lnTo>
                  <a:lnTo>
                    <a:pt x="193560" y="39418"/>
                  </a:lnTo>
                  <a:lnTo>
                    <a:pt x="193307" y="39165"/>
                  </a:lnTo>
                  <a:lnTo>
                    <a:pt x="193038" y="38924"/>
                  </a:lnTo>
                  <a:lnTo>
                    <a:pt x="192762" y="38691"/>
                  </a:lnTo>
                  <a:lnTo>
                    <a:pt x="192470" y="38470"/>
                  </a:lnTo>
                  <a:lnTo>
                    <a:pt x="192161" y="38250"/>
                  </a:lnTo>
                  <a:lnTo>
                    <a:pt x="191837" y="38043"/>
                  </a:lnTo>
                  <a:lnTo>
                    <a:pt x="191498" y="37850"/>
                  </a:lnTo>
                  <a:lnTo>
                    <a:pt x="191142" y="37656"/>
                  </a:lnTo>
                  <a:lnTo>
                    <a:pt x="190771" y="37476"/>
                  </a:lnTo>
                  <a:lnTo>
                    <a:pt x="190383" y="37309"/>
                  </a:lnTo>
                  <a:lnTo>
                    <a:pt x="189981" y="37149"/>
                  </a:lnTo>
                  <a:lnTo>
                    <a:pt x="189562" y="36995"/>
                  </a:lnTo>
                  <a:lnTo>
                    <a:pt x="189119" y="36855"/>
                  </a:lnTo>
                  <a:lnTo>
                    <a:pt x="188661" y="36728"/>
                  </a:lnTo>
                  <a:lnTo>
                    <a:pt x="188187" y="36608"/>
                  </a:lnTo>
                  <a:lnTo>
                    <a:pt x="187689" y="36502"/>
                  </a:lnTo>
                  <a:lnTo>
                    <a:pt x="187175" y="36401"/>
                  </a:lnTo>
                  <a:lnTo>
                    <a:pt x="186385" y="36268"/>
                  </a:lnTo>
                  <a:lnTo>
                    <a:pt x="185587" y="36148"/>
                  </a:lnTo>
                  <a:lnTo>
                    <a:pt x="184781" y="36034"/>
                  </a:lnTo>
                  <a:lnTo>
                    <a:pt x="183967" y="35941"/>
                  </a:lnTo>
                  <a:lnTo>
                    <a:pt x="183146" y="35847"/>
                  </a:lnTo>
                  <a:lnTo>
                    <a:pt x="182324" y="35767"/>
                  </a:lnTo>
                  <a:lnTo>
                    <a:pt x="181494" y="35701"/>
                  </a:lnTo>
                  <a:lnTo>
                    <a:pt x="180664" y="35641"/>
                  </a:lnTo>
                  <a:lnTo>
                    <a:pt x="179835" y="35587"/>
                  </a:lnTo>
                  <a:lnTo>
                    <a:pt x="178989" y="35540"/>
                  </a:lnTo>
                  <a:lnTo>
                    <a:pt x="178152" y="35507"/>
                  </a:lnTo>
                  <a:lnTo>
                    <a:pt x="177306" y="35474"/>
                  </a:lnTo>
                  <a:lnTo>
                    <a:pt x="176461" y="35447"/>
                  </a:lnTo>
                  <a:lnTo>
                    <a:pt x="175615" y="35427"/>
                  </a:lnTo>
                  <a:lnTo>
                    <a:pt x="174762" y="35414"/>
                  </a:lnTo>
                  <a:lnTo>
                    <a:pt x="173916" y="35400"/>
                  </a:lnTo>
                  <a:lnTo>
                    <a:pt x="172210" y="35394"/>
                  </a:lnTo>
                  <a:lnTo>
                    <a:pt x="170511" y="35394"/>
                  </a:lnTo>
                  <a:lnTo>
                    <a:pt x="167129" y="35407"/>
                  </a:lnTo>
                  <a:lnTo>
                    <a:pt x="163786" y="35407"/>
                  </a:lnTo>
                  <a:lnTo>
                    <a:pt x="162143" y="35387"/>
                  </a:lnTo>
                  <a:lnTo>
                    <a:pt x="161321" y="35374"/>
                  </a:lnTo>
                  <a:lnTo>
                    <a:pt x="160515" y="35354"/>
                  </a:lnTo>
                  <a:lnTo>
                    <a:pt x="157275" y="35280"/>
                  </a:lnTo>
                  <a:lnTo>
                    <a:pt x="154044" y="35213"/>
                  </a:lnTo>
                  <a:lnTo>
                    <a:pt x="150804" y="35153"/>
                  </a:lnTo>
                  <a:lnTo>
                    <a:pt x="147572" y="35093"/>
                  </a:lnTo>
                  <a:lnTo>
                    <a:pt x="147699" y="33471"/>
                  </a:lnTo>
                  <a:lnTo>
                    <a:pt x="147825" y="31843"/>
                  </a:lnTo>
                  <a:lnTo>
                    <a:pt x="147951" y="30214"/>
                  </a:lnTo>
                  <a:lnTo>
                    <a:pt x="148078" y="28593"/>
                  </a:lnTo>
                  <a:lnTo>
                    <a:pt x="148086" y="28526"/>
                  </a:lnTo>
                  <a:lnTo>
                    <a:pt x="148078" y="28459"/>
                  </a:lnTo>
                  <a:lnTo>
                    <a:pt x="148062" y="28339"/>
                  </a:lnTo>
                  <a:lnTo>
                    <a:pt x="148030" y="28212"/>
                  </a:lnTo>
                  <a:lnTo>
                    <a:pt x="147983" y="28099"/>
                  </a:lnTo>
                  <a:lnTo>
                    <a:pt x="147912" y="27985"/>
                  </a:lnTo>
                  <a:lnTo>
                    <a:pt x="147833" y="27878"/>
                  </a:lnTo>
                  <a:lnTo>
                    <a:pt x="147746" y="27778"/>
                  </a:lnTo>
                  <a:lnTo>
                    <a:pt x="147643" y="27692"/>
                  </a:lnTo>
                  <a:lnTo>
                    <a:pt x="147533" y="27605"/>
                  </a:lnTo>
                  <a:lnTo>
                    <a:pt x="147406" y="27531"/>
                  </a:lnTo>
                  <a:lnTo>
                    <a:pt x="147280" y="27465"/>
                  </a:lnTo>
                  <a:lnTo>
                    <a:pt x="147145" y="27411"/>
                  </a:lnTo>
                  <a:lnTo>
                    <a:pt x="147003" y="27371"/>
                  </a:lnTo>
                  <a:lnTo>
                    <a:pt x="146861" y="27338"/>
                  </a:lnTo>
                  <a:lnTo>
                    <a:pt x="146719" y="27325"/>
                  </a:lnTo>
                  <a:lnTo>
                    <a:pt x="146577" y="27318"/>
                  </a:lnTo>
                  <a:lnTo>
                    <a:pt x="144253" y="27318"/>
                  </a:lnTo>
                  <a:lnTo>
                    <a:pt x="144348" y="27211"/>
                  </a:lnTo>
                  <a:lnTo>
                    <a:pt x="144396" y="27158"/>
                  </a:lnTo>
                  <a:lnTo>
                    <a:pt x="144435" y="27091"/>
                  </a:lnTo>
                  <a:lnTo>
                    <a:pt x="144475" y="27024"/>
                  </a:lnTo>
                  <a:lnTo>
                    <a:pt x="144514" y="26957"/>
                  </a:lnTo>
                  <a:lnTo>
                    <a:pt x="144538" y="26877"/>
                  </a:lnTo>
                  <a:lnTo>
                    <a:pt x="144562" y="26797"/>
                  </a:lnTo>
                  <a:lnTo>
                    <a:pt x="144656" y="26290"/>
                  </a:lnTo>
                  <a:lnTo>
                    <a:pt x="144743" y="25769"/>
                  </a:lnTo>
                  <a:lnTo>
                    <a:pt x="144822" y="25242"/>
                  </a:lnTo>
                  <a:lnTo>
                    <a:pt x="144886" y="24708"/>
                  </a:lnTo>
                  <a:lnTo>
                    <a:pt x="144941" y="24168"/>
                  </a:lnTo>
                  <a:lnTo>
                    <a:pt x="144988" y="23620"/>
                  </a:lnTo>
                  <a:lnTo>
                    <a:pt x="145020" y="23066"/>
                  </a:lnTo>
                  <a:lnTo>
                    <a:pt x="145044" y="22506"/>
                  </a:lnTo>
                  <a:lnTo>
                    <a:pt x="145052" y="21938"/>
                  </a:lnTo>
                  <a:lnTo>
                    <a:pt x="145052" y="21371"/>
                  </a:lnTo>
                  <a:lnTo>
                    <a:pt x="145036" y="20797"/>
                  </a:lnTo>
                  <a:lnTo>
                    <a:pt x="145012" y="20223"/>
                  </a:lnTo>
                  <a:lnTo>
                    <a:pt x="144980" y="19643"/>
                  </a:lnTo>
                  <a:lnTo>
                    <a:pt x="144933" y="19062"/>
                  </a:lnTo>
                  <a:lnTo>
                    <a:pt x="144870" y="18481"/>
                  </a:lnTo>
                  <a:lnTo>
                    <a:pt x="144807" y="17901"/>
                  </a:lnTo>
                  <a:lnTo>
                    <a:pt x="144720" y="17320"/>
                  </a:lnTo>
                  <a:lnTo>
                    <a:pt x="144625" y="16733"/>
                  </a:lnTo>
                  <a:lnTo>
                    <a:pt x="144514" y="16152"/>
                  </a:lnTo>
                  <a:lnTo>
                    <a:pt x="144396" y="15571"/>
                  </a:lnTo>
                  <a:lnTo>
                    <a:pt x="144261" y="14991"/>
                  </a:lnTo>
                  <a:lnTo>
                    <a:pt x="144119" y="14417"/>
                  </a:lnTo>
                  <a:lnTo>
                    <a:pt x="143961" y="13843"/>
                  </a:lnTo>
                  <a:lnTo>
                    <a:pt x="143795" y="13275"/>
                  </a:lnTo>
                  <a:lnTo>
                    <a:pt x="143606" y="12708"/>
                  </a:lnTo>
                  <a:lnTo>
                    <a:pt x="143408" y="12147"/>
                  </a:lnTo>
                  <a:lnTo>
                    <a:pt x="143203" y="11593"/>
                  </a:lnTo>
                  <a:lnTo>
                    <a:pt x="142981" y="11046"/>
                  </a:lnTo>
                  <a:lnTo>
                    <a:pt x="142744" y="10499"/>
                  </a:lnTo>
                  <a:lnTo>
                    <a:pt x="142491" y="9965"/>
                  </a:lnTo>
                  <a:lnTo>
                    <a:pt x="142231" y="9438"/>
                  </a:lnTo>
                  <a:lnTo>
                    <a:pt x="141954" y="8917"/>
                  </a:lnTo>
                  <a:lnTo>
                    <a:pt x="141662" y="8410"/>
                  </a:lnTo>
                  <a:lnTo>
                    <a:pt x="141354" y="7909"/>
                  </a:lnTo>
                  <a:lnTo>
                    <a:pt x="141037" y="7415"/>
                  </a:lnTo>
                  <a:lnTo>
                    <a:pt x="140706" y="6935"/>
                  </a:lnTo>
                  <a:lnTo>
                    <a:pt x="140532" y="6701"/>
                  </a:lnTo>
                  <a:lnTo>
                    <a:pt x="140358" y="6468"/>
                  </a:lnTo>
                  <a:lnTo>
                    <a:pt x="140176" y="6234"/>
                  </a:lnTo>
                  <a:lnTo>
                    <a:pt x="139994" y="6007"/>
                  </a:lnTo>
                  <a:lnTo>
                    <a:pt x="139813" y="5780"/>
                  </a:lnTo>
                  <a:lnTo>
                    <a:pt x="139623" y="5560"/>
                  </a:lnTo>
                  <a:lnTo>
                    <a:pt x="139426" y="5346"/>
                  </a:lnTo>
                  <a:lnTo>
                    <a:pt x="139228" y="5126"/>
                  </a:lnTo>
                  <a:lnTo>
                    <a:pt x="139030" y="4919"/>
                  </a:lnTo>
                  <a:lnTo>
                    <a:pt x="138825" y="4712"/>
                  </a:lnTo>
                  <a:lnTo>
                    <a:pt x="138620" y="4505"/>
                  </a:lnTo>
                  <a:lnTo>
                    <a:pt x="138406" y="4305"/>
                  </a:lnTo>
                  <a:lnTo>
                    <a:pt x="138193" y="4105"/>
                  </a:lnTo>
                  <a:lnTo>
                    <a:pt x="137972" y="3911"/>
                  </a:lnTo>
                  <a:lnTo>
                    <a:pt x="137750" y="3725"/>
                  </a:lnTo>
                  <a:lnTo>
                    <a:pt x="137521" y="3538"/>
                  </a:lnTo>
                  <a:lnTo>
                    <a:pt x="137292" y="3357"/>
                  </a:lnTo>
                  <a:lnTo>
                    <a:pt x="137055" y="3177"/>
                  </a:lnTo>
                  <a:lnTo>
                    <a:pt x="136818" y="3004"/>
                  </a:lnTo>
                  <a:lnTo>
                    <a:pt x="136573" y="2830"/>
                  </a:lnTo>
                  <a:lnTo>
                    <a:pt x="136328" y="2663"/>
                  </a:lnTo>
                  <a:lnTo>
                    <a:pt x="136083" y="2503"/>
                  </a:lnTo>
                  <a:lnTo>
                    <a:pt x="135830" y="2350"/>
                  </a:lnTo>
                  <a:lnTo>
                    <a:pt x="135570" y="2196"/>
                  </a:lnTo>
                  <a:lnTo>
                    <a:pt x="135309" y="2049"/>
                  </a:lnTo>
                  <a:lnTo>
                    <a:pt x="135048" y="1902"/>
                  </a:lnTo>
                  <a:lnTo>
                    <a:pt x="134779" y="1762"/>
                  </a:lnTo>
                  <a:lnTo>
                    <a:pt x="134503" y="1629"/>
                  </a:lnTo>
                  <a:lnTo>
                    <a:pt x="134226" y="1502"/>
                  </a:lnTo>
                  <a:lnTo>
                    <a:pt x="133942" y="1375"/>
                  </a:lnTo>
                  <a:lnTo>
                    <a:pt x="133657" y="1255"/>
                  </a:lnTo>
                  <a:lnTo>
                    <a:pt x="133373" y="1142"/>
                  </a:lnTo>
                  <a:lnTo>
                    <a:pt x="133080" y="1028"/>
                  </a:lnTo>
                  <a:lnTo>
                    <a:pt x="132780" y="928"/>
                  </a:lnTo>
                  <a:lnTo>
                    <a:pt x="132480" y="828"/>
                  </a:lnTo>
                  <a:lnTo>
                    <a:pt x="132180" y="735"/>
                  </a:lnTo>
                  <a:lnTo>
                    <a:pt x="131872" y="648"/>
                  </a:lnTo>
                  <a:lnTo>
                    <a:pt x="131555" y="561"/>
                  </a:lnTo>
                  <a:lnTo>
                    <a:pt x="131239" y="481"/>
                  </a:lnTo>
                  <a:lnTo>
                    <a:pt x="130915" y="414"/>
                  </a:lnTo>
                  <a:lnTo>
                    <a:pt x="130591" y="347"/>
                  </a:lnTo>
                  <a:lnTo>
                    <a:pt x="130267" y="281"/>
                  </a:lnTo>
                  <a:lnTo>
                    <a:pt x="129936" y="227"/>
                  </a:lnTo>
                  <a:lnTo>
                    <a:pt x="129596" y="181"/>
                  </a:lnTo>
                  <a:lnTo>
                    <a:pt x="129256" y="134"/>
                  </a:lnTo>
                  <a:lnTo>
                    <a:pt x="128908" y="100"/>
                  </a:lnTo>
                  <a:lnTo>
                    <a:pt x="128561" y="67"/>
                  </a:lnTo>
                  <a:lnTo>
                    <a:pt x="128205" y="40"/>
                  </a:lnTo>
                  <a:lnTo>
                    <a:pt x="127850" y="20"/>
                  </a:lnTo>
                  <a:lnTo>
                    <a:pt x="127486" y="7"/>
                  </a:lnTo>
                  <a:lnTo>
                    <a:pt x="12711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Shape 707">
          <a:extLst>
            <a:ext uri="{FF2B5EF4-FFF2-40B4-BE49-F238E27FC236}">
              <a16:creationId xmlns:a16="http://schemas.microsoft.com/office/drawing/2014/main" id="{98AF6CCF-B315-703C-4BAB-15B62DD70C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8" name="Google Shape;708;p36">
            <a:extLst>
              <a:ext uri="{FF2B5EF4-FFF2-40B4-BE49-F238E27FC236}">
                <a16:creationId xmlns:a16="http://schemas.microsoft.com/office/drawing/2014/main" id="{D92DFC91-B673-EAF9-8D63-BB28E742693C}"/>
              </a:ext>
            </a:extLst>
          </p:cNvPr>
          <p:cNvGrpSpPr/>
          <p:nvPr/>
        </p:nvGrpSpPr>
        <p:grpSpPr>
          <a:xfrm>
            <a:off x="5448810" y="1047715"/>
            <a:ext cx="721815" cy="696655"/>
            <a:chOff x="-293121" y="2059809"/>
            <a:chExt cx="923745" cy="823762"/>
          </a:xfrm>
        </p:grpSpPr>
        <p:sp>
          <p:nvSpPr>
            <p:cNvPr id="709" name="Google Shape;709;p36">
              <a:extLst>
                <a:ext uri="{FF2B5EF4-FFF2-40B4-BE49-F238E27FC236}">
                  <a16:creationId xmlns:a16="http://schemas.microsoft.com/office/drawing/2014/main" id="{5EFCC84E-4422-C580-10F7-4E923EFE779F}"/>
                </a:ext>
              </a:extLst>
            </p:cNvPr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36">
              <a:extLst>
                <a:ext uri="{FF2B5EF4-FFF2-40B4-BE49-F238E27FC236}">
                  <a16:creationId xmlns:a16="http://schemas.microsoft.com/office/drawing/2014/main" id="{9F1648C1-A331-A068-0D3E-44D01D482AB6}"/>
                </a:ext>
              </a:extLst>
            </p:cNvPr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11" name="Google Shape;711;p36">
            <a:extLst>
              <a:ext uri="{FF2B5EF4-FFF2-40B4-BE49-F238E27FC236}">
                <a16:creationId xmlns:a16="http://schemas.microsoft.com/office/drawing/2014/main" id="{6A497D6D-2A2D-0496-0273-B8DBF73190A2}"/>
              </a:ext>
            </a:extLst>
          </p:cNvPr>
          <p:cNvGrpSpPr/>
          <p:nvPr/>
        </p:nvGrpSpPr>
        <p:grpSpPr>
          <a:xfrm>
            <a:off x="5448810" y="2916265"/>
            <a:ext cx="721815" cy="696655"/>
            <a:chOff x="-293121" y="2059809"/>
            <a:chExt cx="923745" cy="823762"/>
          </a:xfrm>
        </p:grpSpPr>
        <p:sp>
          <p:nvSpPr>
            <p:cNvPr id="712" name="Google Shape;712;p36">
              <a:extLst>
                <a:ext uri="{FF2B5EF4-FFF2-40B4-BE49-F238E27FC236}">
                  <a16:creationId xmlns:a16="http://schemas.microsoft.com/office/drawing/2014/main" id="{197044BE-6938-8925-6120-9CE70A98E696}"/>
                </a:ext>
              </a:extLst>
            </p:cNvPr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36">
              <a:extLst>
                <a:ext uri="{FF2B5EF4-FFF2-40B4-BE49-F238E27FC236}">
                  <a16:creationId xmlns:a16="http://schemas.microsoft.com/office/drawing/2014/main" id="{C07D831B-AAF6-4079-C2CA-03DC21A3D2B7}"/>
                </a:ext>
              </a:extLst>
            </p:cNvPr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14" name="Google Shape;714;p36">
            <a:extLst>
              <a:ext uri="{FF2B5EF4-FFF2-40B4-BE49-F238E27FC236}">
                <a16:creationId xmlns:a16="http://schemas.microsoft.com/office/drawing/2014/main" id="{BFBF0C3A-C4D6-FDD9-BB18-7D0689C116E0}"/>
              </a:ext>
            </a:extLst>
          </p:cNvPr>
          <p:cNvGrpSpPr/>
          <p:nvPr/>
        </p:nvGrpSpPr>
        <p:grpSpPr>
          <a:xfrm>
            <a:off x="2255377" y="1047715"/>
            <a:ext cx="721815" cy="696655"/>
            <a:chOff x="-293121" y="2059809"/>
            <a:chExt cx="923745" cy="823762"/>
          </a:xfrm>
        </p:grpSpPr>
        <p:sp>
          <p:nvSpPr>
            <p:cNvPr id="715" name="Google Shape;715;p36">
              <a:extLst>
                <a:ext uri="{FF2B5EF4-FFF2-40B4-BE49-F238E27FC236}">
                  <a16:creationId xmlns:a16="http://schemas.microsoft.com/office/drawing/2014/main" id="{3217842B-9F6B-C5F6-D969-1BC5982F5135}"/>
                </a:ext>
              </a:extLst>
            </p:cNvPr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36">
              <a:extLst>
                <a:ext uri="{FF2B5EF4-FFF2-40B4-BE49-F238E27FC236}">
                  <a16:creationId xmlns:a16="http://schemas.microsoft.com/office/drawing/2014/main" id="{FBFBAE43-4562-B538-7351-E40C07279144}"/>
                </a:ext>
              </a:extLst>
            </p:cNvPr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17" name="Google Shape;717;p36">
            <a:extLst>
              <a:ext uri="{FF2B5EF4-FFF2-40B4-BE49-F238E27FC236}">
                <a16:creationId xmlns:a16="http://schemas.microsoft.com/office/drawing/2014/main" id="{90929BED-8D47-77F2-3597-F89EB7402415}"/>
              </a:ext>
            </a:extLst>
          </p:cNvPr>
          <p:cNvGrpSpPr/>
          <p:nvPr/>
        </p:nvGrpSpPr>
        <p:grpSpPr>
          <a:xfrm>
            <a:off x="2258130" y="2982220"/>
            <a:ext cx="721815" cy="696655"/>
            <a:chOff x="-293121" y="2059809"/>
            <a:chExt cx="923745" cy="823762"/>
          </a:xfrm>
        </p:grpSpPr>
        <p:sp>
          <p:nvSpPr>
            <p:cNvPr id="718" name="Google Shape;718;p36">
              <a:extLst>
                <a:ext uri="{FF2B5EF4-FFF2-40B4-BE49-F238E27FC236}">
                  <a16:creationId xmlns:a16="http://schemas.microsoft.com/office/drawing/2014/main" id="{DB6121CA-BA20-66C9-042D-FA890DCED6E0}"/>
                </a:ext>
              </a:extLst>
            </p:cNvPr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36">
              <a:extLst>
                <a:ext uri="{FF2B5EF4-FFF2-40B4-BE49-F238E27FC236}">
                  <a16:creationId xmlns:a16="http://schemas.microsoft.com/office/drawing/2014/main" id="{F3D00FBD-E20F-F5D4-1706-C831D879512F}"/>
                </a:ext>
              </a:extLst>
            </p:cNvPr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20" name="Google Shape;720;p36">
            <a:extLst>
              <a:ext uri="{FF2B5EF4-FFF2-40B4-BE49-F238E27FC236}">
                <a16:creationId xmlns:a16="http://schemas.microsoft.com/office/drawing/2014/main" id="{1E2309F2-B9B5-09EE-FAB9-F5E2987661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2800" y="12855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I2C (TWI) module</a:t>
            </a:r>
            <a:endParaRPr dirty="0"/>
          </a:p>
        </p:txBody>
      </p:sp>
      <p:sp>
        <p:nvSpPr>
          <p:cNvPr id="721" name="Google Shape;721;p36">
            <a:extLst>
              <a:ext uri="{FF2B5EF4-FFF2-40B4-BE49-F238E27FC236}">
                <a16:creationId xmlns:a16="http://schemas.microsoft.com/office/drawing/2014/main" id="{EB54F6D6-7ACC-AB5D-99AA-C1B0D3507BC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313629" y="1119433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22" name="Google Shape;722;p36">
            <a:extLst>
              <a:ext uri="{FF2B5EF4-FFF2-40B4-BE49-F238E27FC236}">
                <a16:creationId xmlns:a16="http://schemas.microsoft.com/office/drawing/2014/main" id="{DFC8F94C-D9AF-7FB1-9116-8934CD73E38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552158" y="1753670"/>
            <a:ext cx="3210171" cy="1653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I2C_Init() sets TWI bit rate (TWBR) and prescaler.I2C_Start(), I2C_Stop(), I2C_Write() are basic TWI operations used by the LCD driver.</a:t>
            </a:r>
            <a:endParaRPr dirty="0"/>
          </a:p>
        </p:txBody>
      </p:sp>
      <p:sp>
        <p:nvSpPr>
          <p:cNvPr id="723" name="Google Shape;723;p36">
            <a:extLst>
              <a:ext uri="{FF2B5EF4-FFF2-40B4-BE49-F238E27FC236}">
                <a16:creationId xmlns:a16="http://schemas.microsoft.com/office/drawing/2014/main" id="{8C35813A-0C08-AF64-3B99-4726E1774008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6214973" y="1285575"/>
            <a:ext cx="2758041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LCD I2C driver</a:t>
            </a:r>
            <a:endParaRPr dirty="0"/>
          </a:p>
        </p:txBody>
      </p:sp>
      <p:sp>
        <p:nvSpPr>
          <p:cNvPr id="724" name="Google Shape;724;p36">
            <a:extLst>
              <a:ext uri="{FF2B5EF4-FFF2-40B4-BE49-F238E27FC236}">
                <a16:creationId xmlns:a16="http://schemas.microsoft.com/office/drawing/2014/main" id="{AB11C30C-B860-1A8A-57C2-58F564B856B1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5487554" y="1119433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26" name="Google Shape;726;p36">
            <a:extLst>
              <a:ext uri="{FF2B5EF4-FFF2-40B4-BE49-F238E27FC236}">
                <a16:creationId xmlns:a16="http://schemas.microsoft.com/office/drawing/2014/main" id="{C48755CC-9BC9-E44B-3C9E-391368611B60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3002800" y="31511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Motor driver </a:t>
            </a:r>
            <a:endParaRPr dirty="0"/>
          </a:p>
        </p:txBody>
      </p:sp>
      <p:sp>
        <p:nvSpPr>
          <p:cNvPr id="727" name="Google Shape;727;p36">
            <a:extLst>
              <a:ext uri="{FF2B5EF4-FFF2-40B4-BE49-F238E27FC236}">
                <a16:creationId xmlns:a16="http://schemas.microsoft.com/office/drawing/2014/main" id="{E1E86853-3AF8-5160-B7F8-B638A77210C7}"/>
              </a:ext>
            </a:extLst>
          </p:cNvPr>
          <p:cNvSpPr txBox="1">
            <a:spLocks noGrp="1"/>
          </p:cNvSpPr>
          <p:nvPr>
            <p:ph type="title" idx="7"/>
          </p:nvPr>
        </p:nvSpPr>
        <p:spPr>
          <a:xfrm>
            <a:off x="2313629" y="2993484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28" name="Google Shape;728;p36">
            <a:extLst>
              <a:ext uri="{FF2B5EF4-FFF2-40B4-BE49-F238E27FC236}">
                <a16:creationId xmlns:a16="http://schemas.microsoft.com/office/drawing/2014/main" id="{73853ABA-8EB6-9F97-F274-E3F3796D86D5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2454268" y="3559857"/>
            <a:ext cx="3592326" cy="79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Simple functions to set PORTB bits for motor direction: </a:t>
            </a:r>
            <a:r>
              <a:rPr lang="en-US" dirty="0" err="1"/>
              <a:t>Motors_Forward</a:t>
            </a:r>
            <a:r>
              <a:rPr lang="en-US" dirty="0"/>
              <a:t>(), </a:t>
            </a:r>
            <a:r>
              <a:rPr lang="en-US" dirty="0" err="1"/>
              <a:t>Motors_Backward</a:t>
            </a:r>
            <a:r>
              <a:rPr lang="en-US" dirty="0"/>
              <a:t>(), </a:t>
            </a:r>
            <a:r>
              <a:rPr lang="en-US" dirty="0" err="1"/>
              <a:t>Motors_Left</a:t>
            </a:r>
            <a:r>
              <a:rPr lang="en-US" dirty="0"/>
              <a:t>(), </a:t>
            </a:r>
            <a:r>
              <a:rPr lang="en-US" dirty="0" err="1"/>
              <a:t>Motors_Right</a:t>
            </a:r>
            <a:r>
              <a:rPr lang="en-US" dirty="0"/>
              <a:t>(), </a:t>
            </a:r>
            <a:r>
              <a:rPr lang="en-US" dirty="0" err="1"/>
              <a:t>Motors_Stop</a:t>
            </a:r>
            <a:r>
              <a:rPr lang="en-US" dirty="0"/>
              <a:t>().The MCU toggles bits that feed the H-bridge control pins.</a:t>
            </a:r>
            <a:endParaRPr dirty="0"/>
          </a:p>
        </p:txBody>
      </p:sp>
      <p:sp>
        <p:nvSpPr>
          <p:cNvPr id="729" name="Google Shape;729;p36">
            <a:extLst>
              <a:ext uri="{FF2B5EF4-FFF2-40B4-BE49-F238E27FC236}">
                <a16:creationId xmlns:a16="http://schemas.microsoft.com/office/drawing/2014/main" id="{DD70C4B6-ED39-867E-2140-D245AFEAA616}"/>
              </a:ext>
            </a:extLst>
          </p:cNvPr>
          <p:cNvSpPr txBox="1">
            <a:spLocks noGrp="1"/>
          </p:cNvSpPr>
          <p:nvPr>
            <p:ph type="title" idx="9"/>
          </p:nvPr>
        </p:nvSpPr>
        <p:spPr>
          <a:xfrm>
            <a:off x="6214973" y="3151175"/>
            <a:ext cx="269113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Servo driver</a:t>
            </a:r>
            <a:endParaRPr dirty="0"/>
          </a:p>
        </p:txBody>
      </p:sp>
      <p:sp>
        <p:nvSpPr>
          <p:cNvPr id="730" name="Google Shape;730;p36">
            <a:extLst>
              <a:ext uri="{FF2B5EF4-FFF2-40B4-BE49-F238E27FC236}">
                <a16:creationId xmlns:a16="http://schemas.microsoft.com/office/drawing/2014/main" id="{2D0AC9F1-A123-DDBA-9828-261C4258A60B}"/>
              </a:ext>
            </a:extLst>
          </p:cNvPr>
          <p:cNvSpPr txBox="1">
            <a:spLocks noGrp="1"/>
          </p:cNvSpPr>
          <p:nvPr>
            <p:ph type="title" idx="13"/>
          </p:nvPr>
        </p:nvSpPr>
        <p:spPr>
          <a:xfrm>
            <a:off x="5487554" y="2993484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732" name="Google Shape;732;p36">
            <a:extLst>
              <a:ext uri="{FF2B5EF4-FFF2-40B4-BE49-F238E27FC236}">
                <a16:creationId xmlns:a16="http://schemas.microsoft.com/office/drawing/2014/main" id="{9325DEB5-93D2-78D4-F82D-EA82A7020F29}"/>
              </a:ext>
            </a:extLst>
          </p:cNvPr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733" name="Google Shape;733;p36">
              <a:extLst>
                <a:ext uri="{FF2B5EF4-FFF2-40B4-BE49-F238E27FC236}">
                  <a16:creationId xmlns:a16="http://schemas.microsoft.com/office/drawing/2014/main" id="{4473D5DD-8E56-EFF7-4384-DBB8088CCFA1}"/>
                </a:ext>
              </a:extLst>
            </p:cNvPr>
            <p:cNvSpPr/>
            <p:nvPr/>
          </p:nvSpPr>
          <p:spPr>
            <a:xfrm>
              <a:off x="-3048775" y="-27817050"/>
              <a:ext cx="4949825" cy="28055175"/>
            </a:xfrm>
            <a:custGeom>
              <a:avLst/>
              <a:gdLst/>
              <a:ahLst/>
              <a:cxnLst/>
              <a:rect l="l" t="t" r="r" b="b"/>
              <a:pathLst>
                <a:path w="197993" h="1122207" extrusionOk="0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36">
              <a:extLst>
                <a:ext uri="{FF2B5EF4-FFF2-40B4-BE49-F238E27FC236}">
                  <a16:creationId xmlns:a16="http://schemas.microsoft.com/office/drawing/2014/main" id="{18AD8BCD-358C-6F01-26E9-EB8E18501F7E}"/>
                </a:ext>
              </a:extLst>
            </p:cNvPr>
            <p:cNvSpPr/>
            <p:nvPr/>
          </p:nvSpPr>
          <p:spPr>
            <a:xfrm>
              <a:off x="-2961200" y="-7831850"/>
              <a:ext cx="306475" cy="2508125"/>
            </a:xfrm>
            <a:custGeom>
              <a:avLst/>
              <a:gdLst/>
              <a:ahLst/>
              <a:cxnLst/>
              <a:rect l="l" t="t" r="r" b="b"/>
              <a:pathLst>
                <a:path w="12259" h="100325" extrusionOk="0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36">
              <a:extLst>
                <a:ext uri="{FF2B5EF4-FFF2-40B4-BE49-F238E27FC236}">
                  <a16:creationId xmlns:a16="http://schemas.microsoft.com/office/drawing/2014/main" id="{42003D70-94A9-EF03-379F-7A7AA478DB74}"/>
                </a:ext>
              </a:extLst>
            </p:cNvPr>
            <p:cNvSpPr/>
            <p:nvPr/>
          </p:nvSpPr>
          <p:spPr>
            <a:xfrm>
              <a:off x="-2943100" y="-27557450"/>
              <a:ext cx="935400" cy="1511925"/>
            </a:xfrm>
            <a:custGeom>
              <a:avLst/>
              <a:gdLst/>
              <a:ahLst/>
              <a:cxnLst/>
              <a:rect l="l" t="t" r="r" b="b"/>
              <a:pathLst>
                <a:path w="37416" h="60477" extrusionOk="0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36">
              <a:extLst>
                <a:ext uri="{FF2B5EF4-FFF2-40B4-BE49-F238E27FC236}">
                  <a16:creationId xmlns:a16="http://schemas.microsoft.com/office/drawing/2014/main" id="{40D07BC4-4226-539C-9150-284E3B2A09DA}"/>
                </a:ext>
              </a:extLst>
            </p:cNvPr>
            <p:cNvSpPr/>
            <p:nvPr/>
          </p:nvSpPr>
          <p:spPr>
            <a:xfrm>
              <a:off x="-2718150" y="-25938375"/>
              <a:ext cx="434800" cy="1063850"/>
            </a:xfrm>
            <a:custGeom>
              <a:avLst/>
              <a:gdLst/>
              <a:ahLst/>
              <a:cxnLst/>
              <a:rect l="l" t="t" r="r" b="b"/>
              <a:pathLst>
                <a:path w="17392" h="42554" extrusionOk="0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36">
              <a:extLst>
                <a:ext uri="{FF2B5EF4-FFF2-40B4-BE49-F238E27FC236}">
                  <a16:creationId xmlns:a16="http://schemas.microsoft.com/office/drawing/2014/main" id="{E0A5E0FA-EDB8-D9FD-21A3-EB2D26E5D1D7}"/>
                </a:ext>
              </a:extLst>
            </p:cNvPr>
            <p:cNvSpPr/>
            <p:nvPr/>
          </p:nvSpPr>
          <p:spPr>
            <a:xfrm>
              <a:off x="-2705025" y="-24718100"/>
              <a:ext cx="446725" cy="1204550"/>
            </a:xfrm>
            <a:custGeom>
              <a:avLst/>
              <a:gdLst/>
              <a:ahLst/>
              <a:cxnLst/>
              <a:rect l="l" t="t" r="r" b="b"/>
              <a:pathLst>
                <a:path w="17869" h="48182" extrusionOk="0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36">
              <a:extLst>
                <a:ext uri="{FF2B5EF4-FFF2-40B4-BE49-F238E27FC236}">
                  <a16:creationId xmlns:a16="http://schemas.microsoft.com/office/drawing/2014/main" id="{E28023F7-0C23-0E0B-92F5-8791FFE6DB6D}"/>
                </a:ext>
              </a:extLst>
            </p:cNvPr>
            <p:cNvSpPr/>
            <p:nvPr/>
          </p:nvSpPr>
          <p:spPr>
            <a:xfrm>
              <a:off x="-2586050" y="-6869150"/>
              <a:ext cx="482650" cy="548175"/>
            </a:xfrm>
            <a:custGeom>
              <a:avLst/>
              <a:gdLst/>
              <a:ahLst/>
              <a:cxnLst/>
              <a:rect l="l" t="t" r="r" b="b"/>
              <a:pathLst>
                <a:path w="19306" h="21927" extrusionOk="0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36">
              <a:extLst>
                <a:ext uri="{FF2B5EF4-FFF2-40B4-BE49-F238E27FC236}">
                  <a16:creationId xmlns:a16="http://schemas.microsoft.com/office/drawing/2014/main" id="{EB035BDB-2FF8-A482-14DB-DBE041DB5B41}"/>
                </a:ext>
              </a:extLst>
            </p:cNvPr>
            <p:cNvSpPr/>
            <p:nvPr/>
          </p:nvSpPr>
          <p:spPr>
            <a:xfrm>
              <a:off x="-2641925" y="-23378425"/>
              <a:ext cx="556800" cy="1377275"/>
            </a:xfrm>
            <a:custGeom>
              <a:avLst/>
              <a:gdLst/>
              <a:ahLst/>
              <a:cxnLst/>
              <a:rect l="l" t="t" r="r" b="b"/>
              <a:pathLst>
                <a:path w="22272" h="55091" extrusionOk="0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36">
              <a:extLst>
                <a:ext uri="{FF2B5EF4-FFF2-40B4-BE49-F238E27FC236}">
                  <a16:creationId xmlns:a16="http://schemas.microsoft.com/office/drawing/2014/main" id="{A871F490-AA80-5B8D-750C-977EE0FF9223}"/>
                </a:ext>
              </a:extLst>
            </p:cNvPr>
            <p:cNvSpPr/>
            <p:nvPr/>
          </p:nvSpPr>
          <p:spPr>
            <a:xfrm>
              <a:off x="-2490800" y="-21916325"/>
              <a:ext cx="607650" cy="910400"/>
            </a:xfrm>
            <a:custGeom>
              <a:avLst/>
              <a:gdLst/>
              <a:ahLst/>
              <a:cxnLst/>
              <a:rect l="l" t="t" r="r" b="b"/>
              <a:pathLst>
                <a:path w="24306" h="36416" extrusionOk="0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36">
              <a:extLst>
                <a:ext uri="{FF2B5EF4-FFF2-40B4-BE49-F238E27FC236}">
                  <a16:creationId xmlns:a16="http://schemas.microsoft.com/office/drawing/2014/main" id="{D4A5D82F-258E-7AF7-18BC-6099F2659660}"/>
                </a:ext>
              </a:extLst>
            </p:cNvPr>
            <p:cNvSpPr/>
            <p:nvPr/>
          </p:nvSpPr>
          <p:spPr>
            <a:xfrm>
              <a:off x="-2282925" y="-20843375"/>
              <a:ext cx="692200" cy="811325"/>
            </a:xfrm>
            <a:custGeom>
              <a:avLst/>
              <a:gdLst/>
              <a:ahLst/>
              <a:cxnLst/>
              <a:rect l="l" t="t" r="r" b="b"/>
              <a:pathLst>
                <a:path w="27688" h="32453" extrusionOk="0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36">
              <a:extLst>
                <a:ext uri="{FF2B5EF4-FFF2-40B4-BE49-F238E27FC236}">
                  <a16:creationId xmlns:a16="http://schemas.microsoft.com/office/drawing/2014/main" id="{71BB159C-7D52-4F43-74C2-73196D6A863E}"/>
                </a:ext>
              </a:extLst>
            </p:cNvPr>
            <p:cNvSpPr/>
            <p:nvPr/>
          </p:nvSpPr>
          <p:spPr>
            <a:xfrm>
              <a:off x="-2124575" y="-19229900"/>
              <a:ext cx="2963000" cy="1399125"/>
            </a:xfrm>
            <a:custGeom>
              <a:avLst/>
              <a:gdLst/>
              <a:ahLst/>
              <a:cxnLst/>
              <a:rect l="l" t="t" r="r" b="b"/>
              <a:pathLst>
                <a:path w="118520" h="55965" extrusionOk="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36">
              <a:extLst>
                <a:ext uri="{FF2B5EF4-FFF2-40B4-BE49-F238E27FC236}">
                  <a16:creationId xmlns:a16="http://schemas.microsoft.com/office/drawing/2014/main" id="{E68012D7-2BA2-E3BB-58F0-9597EF099F74}"/>
                </a:ext>
              </a:extLst>
            </p:cNvPr>
            <p:cNvSpPr/>
            <p:nvPr/>
          </p:nvSpPr>
          <p:spPr>
            <a:xfrm>
              <a:off x="-2070225" y="-18854975"/>
              <a:ext cx="357975" cy="750375"/>
            </a:xfrm>
            <a:custGeom>
              <a:avLst/>
              <a:gdLst/>
              <a:ahLst/>
              <a:cxnLst/>
              <a:rect l="l" t="t" r="r" b="b"/>
              <a:pathLst>
                <a:path w="14319" h="30015" extrusionOk="0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36">
              <a:extLst>
                <a:ext uri="{FF2B5EF4-FFF2-40B4-BE49-F238E27FC236}">
                  <a16:creationId xmlns:a16="http://schemas.microsoft.com/office/drawing/2014/main" id="{4CBB38A7-2A00-0467-4BF8-86536BDCA0D7}"/>
                </a:ext>
              </a:extLst>
            </p:cNvPr>
            <p:cNvSpPr/>
            <p:nvPr/>
          </p:nvSpPr>
          <p:spPr>
            <a:xfrm>
              <a:off x="-2053600" y="-11239700"/>
              <a:ext cx="2956800" cy="7902350"/>
            </a:xfrm>
            <a:custGeom>
              <a:avLst/>
              <a:gdLst/>
              <a:ahLst/>
              <a:cxnLst/>
              <a:rect l="l" t="t" r="r" b="b"/>
              <a:pathLst>
                <a:path w="118272" h="316094" extrusionOk="0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36">
              <a:extLst>
                <a:ext uri="{FF2B5EF4-FFF2-40B4-BE49-F238E27FC236}">
                  <a16:creationId xmlns:a16="http://schemas.microsoft.com/office/drawing/2014/main" id="{150CA92E-108C-68EE-876E-A920AF3CA79D}"/>
                </a:ext>
              </a:extLst>
            </p:cNvPr>
            <p:cNvSpPr/>
            <p:nvPr/>
          </p:nvSpPr>
          <p:spPr>
            <a:xfrm>
              <a:off x="-2036100" y="-17187125"/>
              <a:ext cx="2851725" cy="5138175"/>
            </a:xfrm>
            <a:custGeom>
              <a:avLst/>
              <a:gdLst/>
              <a:ahLst/>
              <a:cxnLst/>
              <a:rect l="l" t="t" r="r" b="b"/>
              <a:pathLst>
                <a:path w="114069" h="205527" extrusionOk="0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36">
              <a:extLst>
                <a:ext uri="{FF2B5EF4-FFF2-40B4-BE49-F238E27FC236}">
                  <a16:creationId xmlns:a16="http://schemas.microsoft.com/office/drawing/2014/main" id="{A021BF8D-03D2-86D4-6273-F91051C2A1FC}"/>
                </a:ext>
              </a:extLst>
            </p:cNvPr>
            <p:cNvSpPr/>
            <p:nvPr/>
          </p:nvSpPr>
          <p:spPr>
            <a:xfrm>
              <a:off x="-1996250" y="-17436575"/>
              <a:ext cx="2799500" cy="468925"/>
            </a:xfrm>
            <a:custGeom>
              <a:avLst/>
              <a:gdLst/>
              <a:ahLst/>
              <a:cxnLst/>
              <a:rect l="l" t="t" r="r" b="b"/>
              <a:pathLst>
                <a:path w="111980" h="18757" extrusionOk="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36">
              <a:extLst>
                <a:ext uri="{FF2B5EF4-FFF2-40B4-BE49-F238E27FC236}">
                  <a16:creationId xmlns:a16="http://schemas.microsoft.com/office/drawing/2014/main" id="{3F4BCF63-D198-A72B-437F-BE16C6EF150A}"/>
                </a:ext>
              </a:extLst>
            </p:cNvPr>
            <p:cNvSpPr/>
            <p:nvPr/>
          </p:nvSpPr>
          <p:spPr>
            <a:xfrm>
              <a:off x="-1943250" y="-17151050"/>
              <a:ext cx="2699100" cy="4780025"/>
            </a:xfrm>
            <a:custGeom>
              <a:avLst/>
              <a:gdLst/>
              <a:ahLst/>
              <a:cxnLst/>
              <a:rect l="l" t="t" r="r" b="b"/>
              <a:pathLst>
                <a:path w="107964" h="191201" extrusionOk="0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36">
              <a:extLst>
                <a:ext uri="{FF2B5EF4-FFF2-40B4-BE49-F238E27FC236}">
                  <a16:creationId xmlns:a16="http://schemas.microsoft.com/office/drawing/2014/main" id="{760CAA17-9782-22A5-A38C-B3AC0947D7C0}"/>
                </a:ext>
              </a:extLst>
            </p:cNvPr>
            <p:cNvSpPr/>
            <p:nvPr/>
          </p:nvSpPr>
          <p:spPr>
            <a:xfrm>
              <a:off x="-2728275" y="-19743500"/>
              <a:ext cx="4216600" cy="8410350"/>
            </a:xfrm>
            <a:custGeom>
              <a:avLst/>
              <a:gdLst/>
              <a:ahLst/>
              <a:cxnLst/>
              <a:rect l="l" t="t" r="r" b="b"/>
              <a:pathLst>
                <a:path w="168664" h="336414" extrusionOk="0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36">
              <a:extLst>
                <a:ext uri="{FF2B5EF4-FFF2-40B4-BE49-F238E27FC236}">
                  <a16:creationId xmlns:a16="http://schemas.microsoft.com/office/drawing/2014/main" id="{522C6138-FA7A-8A85-31F6-B80165F1CC38}"/>
                </a:ext>
              </a:extLst>
            </p:cNvPr>
            <p:cNvSpPr/>
            <p:nvPr/>
          </p:nvSpPr>
          <p:spPr>
            <a:xfrm>
              <a:off x="-1810400" y="-16626275"/>
              <a:ext cx="2389625" cy="3802075"/>
            </a:xfrm>
            <a:custGeom>
              <a:avLst/>
              <a:gdLst/>
              <a:ahLst/>
              <a:cxnLst/>
              <a:rect l="l" t="t" r="r" b="b"/>
              <a:pathLst>
                <a:path w="95585" h="152083" extrusionOk="0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36">
              <a:extLst>
                <a:ext uri="{FF2B5EF4-FFF2-40B4-BE49-F238E27FC236}">
                  <a16:creationId xmlns:a16="http://schemas.microsoft.com/office/drawing/2014/main" id="{A13C0222-74C9-69FD-F619-2E6ECE2606F1}"/>
                </a:ext>
              </a:extLst>
            </p:cNvPr>
            <p:cNvSpPr/>
            <p:nvPr/>
          </p:nvSpPr>
          <p:spPr>
            <a:xfrm>
              <a:off x="-1783850" y="-9787750"/>
              <a:ext cx="2350250" cy="1202525"/>
            </a:xfrm>
            <a:custGeom>
              <a:avLst/>
              <a:gdLst/>
              <a:ahLst/>
              <a:cxnLst/>
              <a:rect l="l" t="t" r="r" b="b"/>
              <a:pathLst>
                <a:path w="94010" h="48101" extrusionOk="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36">
              <a:extLst>
                <a:ext uri="{FF2B5EF4-FFF2-40B4-BE49-F238E27FC236}">
                  <a16:creationId xmlns:a16="http://schemas.microsoft.com/office/drawing/2014/main" id="{62461179-9A36-6B9D-4253-F767D79FA317}"/>
                </a:ext>
              </a:extLst>
            </p:cNvPr>
            <p:cNvSpPr/>
            <p:nvPr/>
          </p:nvSpPr>
          <p:spPr>
            <a:xfrm>
              <a:off x="-1710925" y="-9517475"/>
              <a:ext cx="2219800" cy="699575"/>
            </a:xfrm>
            <a:custGeom>
              <a:avLst/>
              <a:gdLst/>
              <a:ahLst/>
              <a:cxnLst/>
              <a:rect l="l" t="t" r="r" b="b"/>
              <a:pathLst>
                <a:path w="88792" h="27983" extrusionOk="0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36">
              <a:extLst>
                <a:ext uri="{FF2B5EF4-FFF2-40B4-BE49-F238E27FC236}">
                  <a16:creationId xmlns:a16="http://schemas.microsoft.com/office/drawing/2014/main" id="{14A6E24B-626F-4D78-CBD5-9512EEFC68B3}"/>
                </a:ext>
              </a:extLst>
            </p:cNvPr>
            <p:cNvSpPr/>
            <p:nvPr/>
          </p:nvSpPr>
          <p:spPr>
            <a:xfrm>
              <a:off x="-1666850" y="-18849400"/>
              <a:ext cx="282325" cy="732100"/>
            </a:xfrm>
            <a:custGeom>
              <a:avLst/>
              <a:gdLst/>
              <a:ahLst/>
              <a:cxnLst/>
              <a:rect l="l" t="t" r="r" b="b"/>
              <a:pathLst>
                <a:path w="11293" h="29284" extrusionOk="0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36">
              <a:extLst>
                <a:ext uri="{FF2B5EF4-FFF2-40B4-BE49-F238E27FC236}">
                  <a16:creationId xmlns:a16="http://schemas.microsoft.com/office/drawing/2014/main" id="{5446E756-9ED1-6E2E-8ECE-3AB80C6D8BA7}"/>
                </a:ext>
              </a:extLst>
            </p:cNvPr>
            <p:cNvSpPr/>
            <p:nvPr/>
          </p:nvSpPr>
          <p:spPr>
            <a:xfrm>
              <a:off x="-1569625" y="-7377675"/>
              <a:ext cx="493825" cy="1643475"/>
            </a:xfrm>
            <a:custGeom>
              <a:avLst/>
              <a:gdLst/>
              <a:ahLst/>
              <a:cxnLst/>
              <a:rect l="l" t="t" r="r" b="b"/>
              <a:pathLst>
                <a:path w="19753" h="65739" extrusionOk="0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36">
              <a:extLst>
                <a:ext uri="{FF2B5EF4-FFF2-40B4-BE49-F238E27FC236}">
                  <a16:creationId xmlns:a16="http://schemas.microsoft.com/office/drawing/2014/main" id="{FDA8181A-8098-AD27-7B6C-F5DCCCD68B0C}"/>
                </a:ext>
              </a:extLst>
            </p:cNvPr>
            <p:cNvSpPr/>
            <p:nvPr/>
          </p:nvSpPr>
          <p:spPr>
            <a:xfrm>
              <a:off x="-1493675" y="-7112500"/>
              <a:ext cx="338325" cy="1172050"/>
            </a:xfrm>
            <a:custGeom>
              <a:avLst/>
              <a:gdLst/>
              <a:ahLst/>
              <a:cxnLst/>
              <a:rect l="l" t="t" r="r" b="b"/>
              <a:pathLst>
                <a:path w="13533" h="46882" extrusionOk="0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36">
              <a:extLst>
                <a:ext uri="{FF2B5EF4-FFF2-40B4-BE49-F238E27FC236}">
                  <a16:creationId xmlns:a16="http://schemas.microsoft.com/office/drawing/2014/main" id="{F3C962DF-4689-EDBE-C591-FB44C57FD4B5}"/>
                </a:ext>
              </a:extLst>
            </p:cNvPr>
            <p:cNvSpPr/>
            <p:nvPr/>
          </p:nvSpPr>
          <p:spPr>
            <a:xfrm>
              <a:off x="-1354500" y="-18871225"/>
              <a:ext cx="376675" cy="744775"/>
            </a:xfrm>
            <a:custGeom>
              <a:avLst/>
              <a:gdLst/>
              <a:ahLst/>
              <a:cxnLst/>
              <a:rect l="l" t="t" r="r" b="b"/>
              <a:pathLst>
                <a:path w="15067" h="29791" extrusionOk="0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36">
              <a:extLst>
                <a:ext uri="{FF2B5EF4-FFF2-40B4-BE49-F238E27FC236}">
                  <a16:creationId xmlns:a16="http://schemas.microsoft.com/office/drawing/2014/main" id="{98987C6C-B613-C0C9-B4AE-AB013AA7E1E6}"/>
                </a:ext>
              </a:extLst>
            </p:cNvPr>
            <p:cNvSpPr/>
            <p:nvPr/>
          </p:nvSpPr>
          <p:spPr>
            <a:xfrm>
              <a:off x="-1149175" y="-15245450"/>
              <a:ext cx="354475" cy="1764900"/>
            </a:xfrm>
            <a:custGeom>
              <a:avLst/>
              <a:gdLst/>
              <a:ahLst/>
              <a:cxnLst/>
              <a:rect l="l" t="t" r="r" b="b"/>
              <a:pathLst>
                <a:path w="14179" h="70596" extrusionOk="0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36">
              <a:extLst>
                <a:ext uri="{FF2B5EF4-FFF2-40B4-BE49-F238E27FC236}">
                  <a16:creationId xmlns:a16="http://schemas.microsoft.com/office/drawing/2014/main" id="{1F3F45B1-7CB8-EEA0-7BCE-7C6CD2D8D79E}"/>
                </a:ext>
              </a:extLst>
            </p:cNvPr>
            <p:cNvSpPr/>
            <p:nvPr/>
          </p:nvSpPr>
          <p:spPr>
            <a:xfrm>
              <a:off x="-1736425" y="-16450000"/>
              <a:ext cx="2244250" cy="3373825"/>
            </a:xfrm>
            <a:custGeom>
              <a:avLst/>
              <a:gdLst/>
              <a:ahLst/>
              <a:cxnLst/>
              <a:rect l="l" t="t" r="r" b="b"/>
              <a:pathLst>
                <a:path w="89770" h="134953" extrusionOk="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36">
              <a:extLst>
                <a:ext uri="{FF2B5EF4-FFF2-40B4-BE49-F238E27FC236}">
                  <a16:creationId xmlns:a16="http://schemas.microsoft.com/office/drawing/2014/main" id="{B3B0F505-A083-3B52-9B8D-E751E1DA81AD}"/>
                </a:ext>
              </a:extLst>
            </p:cNvPr>
            <p:cNvSpPr/>
            <p:nvPr/>
          </p:nvSpPr>
          <p:spPr>
            <a:xfrm>
              <a:off x="-1038825" y="-4551550"/>
              <a:ext cx="870625" cy="1340200"/>
            </a:xfrm>
            <a:custGeom>
              <a:avLst/>
              <a:gdLst/>
              <a:ahLst/>
              <a:cxnLst/>
              <a:rect l="l" t="t" r="r" b="b"/>
              <a:pathLst>
                <a:path w="34825" h="53608" extrusionOk="0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36">
              <a:extLst>
                <a:ext uri="{FF2B5EF4-FFF2-40B4-BE49-F238E27FC236}">
                  <a16:creationId xmlns:a16="http://schemas.microsoft.com/office/drawing/2014/main" id="{B433CD21-DA5A-5F41-FB08-12C8FB21C68A}"/>
                </a:ext>
              </a:extLst>
            </p:cNvPr>
            <p:cNvSpPr/>
            <p:nvPr/>
          </p:nvSpPr>
          <p:spPr>
            <a:xfrm>
              <a:off x="-966525" y="-18878350"/>
              <a:ext cx="306950" cy="741225"/>
            </a:xfrm>
            <a:custGeom>
              <a:avLst/>
              <a:gdLst/>
              <a:ahLst/>
              <a:cxnLst/>
              <a:rect l="l" t="t" r="r" b="b"/>
              <a:pathLst>
                <a:path w="12278" h="29649" extrusionOk="0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36">
              <a:extLst>
                <a:ext uri="{FF2B5EF4-FFF2-40B4-BE49-F238E27FC236}">
                  <a16:creationId xmlns:a16="http://schemas.microsoft.com/office/drawing/2014/main" id="{CB2ECF2E-F1F3-1E83-0E9F-E03542AC57FC}"/>
                </a:ext>
              </a:extLst>
            </p:cNvPr>
            <p:cNvSpPr/>
            <p:nvPr/>
          </p:nvSpPr>
          <p:spPr>
            <a:xfrm>
              <a:off x="-1032950" y="-16307225"/>
              <a:ext cx="858250" cy="981525"/>
            </a:xfrm>
            <a:custGeom>
              <a:avLst/>
              <a:gdLst/>
              <a:ahLst/>
              <a:cxnLst/>
              <a:rect l="l" t="t" r="r" b="b"/>
              <a:pathLst>
                <a:path w="34330" h="39261" extrusionOk="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36">
              <a:extLst>
                <a:ext uri="{FF2B5EF4-FFF2-40B4-BE49-F238E27FC236}">
                  <a16:creationId xmlns:a16="http://schemas.microsoft.com/office/drawing/2014/main" id="{CDE30AEC-F7F5-8C9A-3367-29C046F1B4CA}"/>
                </a:ext>
              </a:extLst>
            </p:cNvPr>
            <p:cNvSpPr/>
            <p:nvPr/>
          </p:nvSpPr>
          <p:spPr>
            <a:xfrm>
              <a:off x="-716375" y="-1013650"/>
              <a:ext cx="410350" cy="988125"/>
            </a:xfrm>
            <a:custGeom>
              <a:avLst/>
              <a:gdLst/>
              <a:ahLst/>
              <a:cxnLst/>
              <a:rect l="l" t="t" r="r" b="b"/>
              <a:pathLst>
                <a:path w="16414" h="39525" extrusionOk="0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36">
              <a:extLst>
                <a:ext uri="{FF2B5EF4-FFF2-40B4-BE49-F238E27FC236}">
                  <a16:creationId xmlns:a16="http://schemas.microsoft.com/office/drawing/2014/main" id="{E4353F89-DAFA-A0DA-6507-7DAD7E6E6122}"/>
                </a:ext>
              </a:extLst>
            </p:cNvPr>
            <p:cNvSpPr/>
            <p:nvPr/>
          </p:nvSpPr>
          <p:spPr>
            <a:xfrm>
              <a:off x="-665500" y="-18876325"/>
              <a:ext cx="383625" cy="730075"/>
            </a:xfrm>
            <a:custGeom>
              <a:avLst/>
              <a:gdLst/>
              <a:ahLst/>
              <a:cxnLst/>
              <a:rect l="l" t="t" r="r" b="b"/>
              <a:pathLst>
                <a:path w="15345" h="29203" extrusionOk="0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36">
              <a:extLst>
                <a:ext uri="{FF2B5EF4-FFF2-40B4-BE49-F238E27FC236}">
                  <a16:creationId xmlns:a16="http://schemas.microsoft.com/office/drawing/2014/main" id="{C40AABDE-5279-114B-48D5-FF2D975C2530}"/>
                </a:ext>
              </a:extLst>
            </p:cNvPr>
            <p:cNvSpPr/>
            <p:nvPr/>
          </p:nvSpPr>
          <p:spPr>
            <a:xfrm>
              <a:off x="-570100" y="-2895375"/>
              <a:ext cx="87300" cy="1707475"/>
            </a:xfrm>
            <a:custGeom>
              <a:avLst/>
              <a:gdLst/>
              <a:ahLst/>
              <a:cxnLst/>
              <a:rect l="l" t="t" r="r" b="b"/>
              <a:pathLst>
                <a:path w="3492" h="68299" extrusionOk="0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36">
              <a:extLst>
                <a:ext uri="{FF2B5EF4-FFF2-40B4-BE49-F238E27FC236}">
                  <a16:creationId xmlns:a16="http://schemas.microsoft.com/office/drawing/2014/main" id="{AB44225D-7DC3-6C6A-345C-66B435C509A9}"/>
                </a:ext>
              </a:extLst>
            </p:cNvPr>
            <p:cNvSpPr/>
            <p:nvPr/>
          </p:nvSpPr>
          <p:spPr>
            <a:xfrm>
              <a:off x="-267400" y="-18858525"/>
              <a:ext cx="355075" cy="701600"/>
            </a:xfrm>
            <a:custGeom>
              <a:avLst/>
              <a:gdLst/>
              <a:ahLst/>
              <a:cxnLst/>
              <a:rect l="l" t="t" r="r" b="b"/>
              <a:pathLst>
                <a:path w="14203" h="28064" extrusionOk="0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36">
              <a:extLst>
                <a:ext uri="{FF2B5EF4-FFF2-40B4-BE49-F238E27FC236}">
                  <a16:creationId xmlns:a16="http://schemas.microsoft.com/office/drawing/2014/main" id="{1E0EC825-B5E4-5A59-FD34-0D340E7F0816}"/>
                </a:ext>
              </a:extLst>
            </p:cNvPr>
            <p:cNvSpPr/>
            <p:nvPr/>
          </p:nvSpPr>
          <p:spPr>
            <a:xfrm>
              <a:off x="-204450" y="-7391400"/>
              <a:ext cx="503475" cy="1695300"/>
            </a:xfrm>
            <a:custGeom>
              <a:avLst/>
              <a:gdLst/>
              <a:ahLst/>
              <a:cxnLst/>
              <a:rect l="l" t="t" r="r" b="b"/>
              <a:pathLst>
                <a:path w="20139" h="67812" extrusionOk="0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36">
              <a:extLst>
                <a:ext uri="{FF2B5EF4-FFF2-40B4-BE49-F238E27FC236}">
                  <a16:creationId xmlns:a16="http://schemas.microsoft.com/office/drawing/2014/main" id="{3AE9ADBF-48BF-9C86-1107-23CC70BC853E}"/>
                </a:ext>
              </a:extLst>
            </p:cNvPr>
            <p:cNvSpPr/>
            <p:nvPr/>
          </p:nvSpPr>
          <p:spPr>
            <a:xfrm>
              <a:off x="-127625" y="-7132300"/>
              <a:ext cx="351925" cy="1187275"/>
            </a:xfrm>
            <a:custGeom>
              <a:avLst/>
              <a:gdLst/>
              <a:ahLst/>
              <a:cxnLst/>
              <a:rect l="l" t="t" r="r" b="b"/>
              <a:pathLst>
                <a:path w="14077" h="47491" extrusionOk="0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36">
              <a:extLst>
                <a:ext uri="{FF2B5EF4-FFF2-40B4-BE49-F238E27FC236}">
                  <a16:creationId xmlns:a16="http://schemas.microsoft.com/office/drawing/2014/main" id="{2AB16A91-0E51-3C3E-F257-E6B09F48F465}"/>
                </a:ext>
              </a:extLst>
            </p:cNvPr>
            <p:cNvSpPr/>
            <p:nvPr/>
          </p:nvSpPr>
          <p:spPr>
            <a:xfrm>
              <a:off x="110900" y="-18833125"/>
              <a:ext cx="342275" cy="665025"/>
            </a:xfrm>
            <a:custGeom>
              <a:avLst/>
              <a:gdLst/>
              <a:ahLst/>
              <a:cxnLst/>
              <a:rect l="l" t="t" r="r" b="b"/>
              <a:pathLst>
                <a:path w="13691" h="26601" extrusionOk="0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36">
              <a:extLst>
                <a:ext uri="{FF2B5EF4-FFF2-40B4-BE49-F238E27FC236}">
                  <a16:creationId xmlns:a16="http://schemas.microsoft.com/office/drawing/2014/main" id="{BFAAFF71-AEDA-5EC9-16DF-6C06C4E1501C}"/>
                </a:ext>
              </a:extLst>
            </p:cNvPr>
            <p:cNvSpPr/>
            <p:nvPr/>
          </p:nvSpPr>
          <p:spPr>
            <a:xfrm>
              <a:off x="453150" y="-18811800"/>
              <a:ext cx="332300" cy="645725"/>
            </a:xfrm>
            <a:custGeom>
              <a:avLst/>
              <a:gdLst/>
              <a:ahLst/>
              <a:cxnLst/>
              <a:rect l="l" t="t" r="r" b="b"/>
              <a:pathLst>
                <a:path w="13292" h="25829" extrusionOk="0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36">
              <a:extLst>
                <a:ext uri="{FF2B5EF4-FFF2-40B4-BE49-F238E27FC236}">
                  <a16:creationId xmlns:a16="http://schemas.microsoft.com/office/drawing/2014/main" id="{96F84E90-309D-BA10-BA44-784423227F20}"/>
                </a:ext>
              </a:extLst>
            </p:cNvPr>
            <p:cNvSpPr/>
            <p:nvPr/>
          </p:nvSpPr>
          <p:spPr>
            <a:xfrm>
              <a:off x="504625" y="-21165975"/>
              <a:ext cx="699125" cy="1153750"/>
            </a:xfrm>
            <a:custGeom>
              <a:avLst/>
              <a:gdLst/>
              <a:ahLst/>
              <a:cxnLst/>
              <a:rect l="l" t="t" r="r" b="b"/>
              <a:pathLst>
                <a:path w="27965" h="46150" extrusionOk="0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36">
              <a:extLst>
                <a:ext uri="{FF2B5EF4-FFF2-40B4-BE49-F238E27FC236}">
                  <a16:creationId xmlns:a16="http://schemas.microsoft.com/office/drawing/2014/main" id="{625AC4CF-A5AB-D8F6-B125-428067C44D6D}"/>
                </a:ext>
              </a:extLst>
            </p:cNvPr>
            <p:cNvSpPr/>
            <p:nvPr/>
          </p:nvSpPr>
          <p:spPr>
            <a:xfrm>
              <a:off x="743750" y="-27620425"/>
              <a:ext cx="1011625" cy="1712050"/>
            </a:xfrm>
            <a:custGeom>
              <a:avLst/>
              <a:gdLst/>
              <a:ahLst/>
              <a:cxnLst/>
              <a:rect l="l" t="t" r="r" b="b"/>
              <a:pathLst>
                <a:path w="40465" h="68482" extrusionOk="0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36">
              <a:extLst>
                <a:ext uri="{FF2B5EF4-FFF2-40B4-BE49-F238E27FC236}">
                  <a16:creationId xmlns:a16="http://schemas.microsoft.com/office/drawing/2014/main" id="{80F4E732-B264-D655-F7B9-31A689FACCFA}"/>
                </a:ext>
              </a:extLst>
            </p:cNvPr>
            <p:cNvSpPr/>
            <p:nvPr/>
          </p:nvSpPr>
          <p:spPr>
            <a:xfrm>
              <a:off x="770925" y="-22384725"/>
              <a:ext cx="568400" cy="1229425"/>
            </a:xfrm>
            <a:custGeom>
              <a:avLst/>
              <a:gdLst/>
              <a:ahLst/>
              <a:cxnLst/>
              <a:rect l="l" t="t" r="r" b="b"/>
              <a:pathLst>
                <a:path w="22736" h="49177" extrusionOk="0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36">
              <a:extLst>
                <a:ext uri="{FF2B5EF4-FFF2-40B4-BE49-F238E27FC236}">
                  <a16:creationId xmlns:a16="http://schemas.microsoft.com/office/drawing/2014/main" id="{40669BD1-DC8C-AA1E-0B6C-279793DCC84A}"/>
                </a:ext>
              </a:extLst>
            </p:cNvPr>
            <p:cNvSpPr/>
            <p:nvPr/>
          </p:nvSpPr>
          <p:spPr>
            <a:xfrm>
              <a:off x="971850" y="-7112500"/>
              <a:ext cx="481600" cy="531925"/>
            </a:xfrm>
            <a:custGeom>
              <a:avLst/>
              <a:gdLst/>
              <a:ahLst/>
              <a:cxnLst/>
              <a:rect l="l" t="t" r="r" b="b"/>
              <a:pathLst>
                <a:path w="19264" h="21277" extrusionOk="0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36">
              <a:extLst>
                <a:ext uri="{FF2B5EF4-FFF2-40B4-BE49-F238E27FC236}">
                  <a16:creationId xmlns:a16="http://schemas.microsoft.com/office/drawing/2014/main" id="{9FA86394-036E-6C50-F118-1C14A6FC7F4A}"/>
                </a:ext>
              </a:extLst>
            </p:cNvPr>
            <p:cNvSpPr/>
            <p:nvPr/>
          </p:nvSpPr>
          <p:spPr>
            <a:xfrm>
              <a:off x="946050" y="-23650725"/>
              <a:ext cx="431925" cy="1138000"/>
            </a:xfrm>
            <a:custGeom>
              <a:avLst/>
              <a:gdLst/>
              <a:ahLst/>
              <a:cxnLst/>
              <a:rect l="l" t="t" r="r" b="b"/>
              <a:pathLst>
                <a:path w="17277" h="45520" extrusionOk="0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36">
              <a:extLst>
                <a:ext uri="{FF2B5EF4-FFF2-40B4-BE49-F238E27FC236}">
                  <a16:creationId xmlns:a16="http://schemas.microsoft.com/office/drawing/2014/main" id="{D77C571F-D6D7-1E4D-3219-32924D2557DC}"/>
                </a:ext>
              </a:extLst>
            </p:cNvPr>
            <p:cNvSpPr/>
            <p:nvPr/>
          </p:nvSpPr>
          <p:spPr>
            <a:xfrm>
              <a:off x="984675" y="-25733125"/>
              <a:ext cx="398575" cy="865700"/>
            </a:xfrm>
            <a:custGeom>
              <a:avLst/>
              <a:gdLst/>
              <a:ahLst/>
              <a:cxnLst/>
              <a:rect l="l" t="t" r="r" b="b"/>
              <a:pathLst>
                <a:path w="15943" h="34628" extrusionOk="0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36">
              <a:extLst>
                <a:ext uri="{FF2B5EF4-FFF2-40B4-BE49-F238E27FC236}">
                  <a16:creationId xmlns:a16="http://schemas.microsoft.com/office/drawing/2014/main" id="{8AF95E74-44F8-CBE5-5823-23415D34505F}"/>
                </a:ext>
              </a:extLst>
            </p:cNvPr>
            <p:cNvSpPr/>
            <p:nvPr/>
          </p:nvSpPr>
          <p:spPr>
            <a:xfrm>
              <a:off x="1013525" y="-24723175"/>
              <a:ext cx="366700" cy="944450"/>
            </a:xfrm>
            <a:custGeom>
              <a:avLst/>
              <a:gdLst/>
              <a:ahLst/>
              <a:cxnLst/>
              <a:rect l="l" t="t" r="r" b="b"/>
              <a:pathLst>
                <a:path w="14668" h="37778" extrusionOk="0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36">
              <a:extLst>
                <a:ext uri="{FF2B5EF4-FFF2-40B4-BE49-F238E27FC236}">
                  <a16:creationId xmlns:a16="http://schemas.microsoft.com/office/drawing/2014/main" id="{AAA21C9C-99EC-FD00-8ED5-8A4679830DEF}"/>
                </a:ext>
              </a:extLst>
            </p:cNvPr>
            <p:cNvSpPr/>
            <p:nvPr/>
          </p:nvSpPr>
          <p:spPr>
            <a:xfrm>
              <a:off x="1493575" y="-8152925"/>
              <a:ext cx="316750" cy="2629050"/>
            </a:xfrm>
            <a:custGeom>
              <a:avLst/>
              <a:gdLst/>
              <a:ahLst/>
              <a:cxnLst/>
              <a:rect l="l" t="t" r="r" b="b"/>
              <a:pathLst>
                <a:path w="12670" h="105162" extrusionOk="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36">
              <a:extLst>
                <a:ext uri="{FF2B5EF4-FFF2-40B4-BE49-F238E27FC236}">
                  <a16:creationId xmlns:a16="http://schemas.microsoft.com/office/drawing/2014/main" id="{C156CF79-3D0A-BA49-C9CC-500D45253CB5}"/>
                </a:ext>
              </a:extLst>
            </p:cNvPr>
            <p:cNvSpPr/>
            <p:nvPr/>
          </p:nvSpPr>
          <p:spPr>
            <a:xfrm>
              <a:off x="-4174650" y="-15070700"/>
              <a:ext cx="1825" cy="6125"/>
            </a:xfrm>
            <a:custGeom>
              <a:avLst/>
              <a:gdLst/>
              <a:ahLst/>
              <a:cxnLst/>
              <a:rect l="l" t="t" r="r" b="b"/>
              <a:pathLst>
                <a:path w="73" h="245" extrusionOk="0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78" name="Google Shape;778;p36">
            <a:extLst>
              <a:ext uri="{FF2B5EF4-FFF2-40B4-BE49-F238E27FC236}">
                <a16:creationId xmlns:a16="http://schemas.microsoft.com/office/drawing/2014/main" id="{6C784040-2207-DC54-C06B-033BD126103E}"/>
              </a:ext>
            </a:extLst>
          </p:cNvPr>
          <p:cNvSpPr/>
          <p:nvPr/>
        </p:nvSpPr>
        <p:spPr>
          <a:xfrm rot="-3704814">
            <a:off x="1249084" y="2220293"/>
            <a:ext cx="632013" cy="295985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79" name="Google Shape;779;p36">
            <a:extLst>
              <a:ext uri="{FF2B5EF4-FFF2-40B4-BE49-F238E27FC236}">
                <a16:creationId xmlns:a16="http://schemas.microsoft.com/office/drawing/2014/main" id="{17C9E944-5F45-6D23-4ECB-E563A2BF340B}"/>
              </a:ext>
            </a:extLst>
          </p:cNvPr>
          <p:cNvSpPr/>
          <p:nvPr/>
        </p:nvSpPr>
        <p:spPr>
          <a:xfrm rot="-6080102">
            <a:off x="883831" y="1601020"/>
            <a:ext cx="631841" cy="296041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80" name="Google Shape;780;p36">
            <a:extLst>
              <a:ext uri="{FF2B5EF4-FFF2-40B4-BE49-F238E27FC236}">
                <a16:creationId xmlns:a16="http://schemas.microsoft.com/office/drawing/2014/main" id="{E80259DF-061F-9AA6-021E-7B8A3E968384}"/>
              </a:ext>
            </a:extLst>
          </p:cNvPr>
          <p:cNvSpPr/>
          <p:nvPr/>
        </p:nvSpPr>
        <p:spPr>
          <a:xfrm rot="-8100000">
            <a:off x="498834" y="2220141"/>
            <a:ext cx="631651" cy="296029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504056-6C2E-BF92-3E6E-7D78A1629462}"/>
              </a:ext>
            </a:extLst>
          </p:cNvPr>
          <p:cNvSpPr txBox="1"/>
          <p:nvPr/>
        </p:nvSpPr>
        <p:spPr>
          <a:xfrm>
            <a:off x="341971" y="297366"/>
            <a:ext cx="2995517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3600" b="1" dirty="0">
                <a:solidFill>
                  <a:srgbClr val="FFFFFF"/>
                </a:solidFill>
              </a:rPr>
              <a:t>Software:</a:t>
            </a:r>
            <a:endParaRPr kumimoji="0" lang="ar-EG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6193C90-36DC-5B83-7636-915B3ADFFDA0}"/>
              </a:ext>
            </a:extLst>
          </p:cNvPr>
          <p:cNvSpPr>
            <a:spLocks noGrp="1" noChangeArrowheads="1"/>
          </p:cNvSpPr>
          <p:nvPr>
            <p:ph type="subTitle" idx="5"/>
          </p:nvPr>
        </p:nvSpPr>
        <p:spPr bwMode="auto">
          <a:xfrm>
            <a:off x="5925130" y="1801587"/>
            <a:ext cx="321887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ar-EG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Uses I2C low-level functions to send 4-bit commands through I2C expander (typical PCF8574-style LCD backpack).LCD_Init() sets up function, display on, clear screen. </a:t>
            </a:r>
            <a:r>
              <a:rPr kumimoji="0" lang="en-US" altLang="ar-EG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LCD_String</a:t>
            </a:r>
            <a:r>
              <a:rPr kumimoji="0" lang="en-US" altLang="ar-EG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() and </a:t>
            </a:r>
            <a:r>
              <a:rPr kumimoji="0" lang="en-US" altLang="ar-EG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LCD_SetCursor</a:t>
            </a:r>
            <a:r>
              <a:rPr kumimoji="0" lang="en-US" altLang="ar-EG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() are used from main().</a:t>
            </a:r>
            <a:endParaRPr kumimoji="0" lang="ar-EG" altLang="ar-EG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9F56F45F-A90F-63CF-4E15-5281214F76A8}"/>
              </a:ext>
            </a:extLst>
          </p:cNvPr>
          <p:cNvSpPr>
            <a:spLocks noGrp="1" noChangeArrowheads="1"/>
          </p:cNvSpPr>
          <p:nvPr>
            <p:ph type="subTitle" idx="14"/>
          </p:nvPr>
        </p:nvSpPr>
        <p:spPr bwMode="auto">
          <a:xfrm>
            <a:off x="6007428" y="3815177"/>
            <a:ext cx="321887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ar-EG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Servo_Init</a:t>
            </a:r>
            <a:r>
              <a:rPr kumimoji="0" lang="en-US" altLang="ar-EG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() configures Timer1 for PWM (ICR1 = 2499) and enables OC1A.Servo_SetAngle(angle) maps angle to OCR1A value to sweep servo for obstacle scanning.</a:t>
            </a:r>
            <a:endParaRPr kumimoji="0" lang="ar-EG" altLang="ar-EG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9329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ACB3"/>
        </a:solidFill>
        <a:effectLst/>
      </p:bgPr>
    </p:bg>
    <p:spTree>
      <p:nvGrpSpPr>
        <p:cNvPr id="1" name="Shape 707">
          <a:extLst>
            <a:ext uri="{FF2B5EF4-FFF2-40B4-BE49-F238E27FC236}">
              <a16:creationId xmlns:a16="http://schemas.microsoft.com/office/drawing/2014/main" id="{3148FB59-06BE-9B14-58FD-90BA83AE88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8" name="Google Shape;708;p36">
            <a:extLst>
              <a:ext uri="{FF2B5EF4-FFF2-40B4-BE49-F238E27FC236}">
                <a16:creationId xmlns:a16="http://schemas.microsoft.com/office/drawing/2014/main" id="{DB53961C-8582-F7A9-3C26-F4F33818AC0A}"/>
              </a:ext>
            </a:extLst>
          </p:cNvPr>
          <p:cNvGrpSpPr/>
          <p:nvPr/>
        </p:nvGrpSpPr>
        <p:grpSpPr>
          <a:xfrm>
            <a:off x="5448810" y="1047715"/>
            <a:ext cx="721815" cy="696655"/>
            <a:chOff x="-293121" y="2059809"/>
            <a:chExt cx="923745" cy="823762"/>
          </a:xfrm>
        </p:grpSpPr>
        <p:sp>
          <p:nvSpPr>
            <p:cNvPr id="709" name="Google Shape;709;p36">
              <a:extLst>
                <a:ext uri="{FF2B5EF4-FFF2-40B4-BE49-F238E27FC236}">
                  <a16:creationId xmlns:a16="http://schemas.microsoft.com/office/drawing/2014/main" id="{7B5F5D90-FDAC-E140-D4E9-F6CEB7FA088C}"/>
                </a:ext>
              </a:extLst>
            </p:cNvPr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36">
              <a:extLst>
                <a:ext uri="{FF2B5EF4-FFF2-40B4-BE49-F238E27FC236}">
                  <a16:creationId xmlns:a16="http://schemas.microsoft.com/office/drawing/2014/main" id="{78FD5105-DFF5-2D08-4ADC-EE5D8B79BDE5}"/>
                </a:ext>
              </a:extLst>
            </p:cNvPr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11" name="Google Shape;711;p36">
            <a:extLst>
              <a:ext uri="{FF2B5EF4-FFF2-40B4-BE49-F238E27FC236}">
                <a16:creationId xmlns:a16="http://schemas.microsoft.com/office/drawing/2014/main" id="{1800430C-0AE2-C18F-BDBC-944AF23BA906}"/>
              </a:ext>
            </a:extLst>
          </p:cNvPr>
          <p:cNvGrpSpPr/>
          <p:nvPr/>
        </p:nvGrpSpPr>
        <p:grpSpPr>
          <a:xfrm>
            <a:off x="5448810" y="2916265"/>
            <a:ext cx="721815" cy="696655"/>
            <a:chOff x="-293121" y="2059809"/>
            <a:chExt cx="923745" cy="823762"/>
          </a:xfrm>
        </p:grpSpPr>
        <p:sp>
          <p:nvSpPr>
            <p:cNvPr id="712" name="Google Shape;712;p36">
              <a:extLst>
                <a:ext uri="{FF2B5EF4-FFF2-40B4-BE49-F238E27FC236}">
                  <a16:creationId xmlns:a16="http://schemas.microsoft.com/office/drawing/2014/main" id="{B7B4B002-8533-6095-54F8-EBCBE3432089}"/>
                </a:ext>
              </a:extLst>
            </p:cNvPr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36">
              <a:extLst>
                <a:ext uri="{FF2B5EF4-FFF2-40B4-BE49-F238E27FC236}">
                  <a16:creationId xmlns:a16="http://schemas.microsoft.com/office/drawing/2014/main" id="{BC51A788-0BC9-DCF5-18F0-62EB3D927EEE}"/>
                </a:ext>
              </a:extLst>
            </p:cNvPr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14" name="Google Shape;714;p36">
            <a:extLst>
              <a:ext uri="{FF2B5EF4-FFF2-40B4-BE49-F238E27FC236}">
                <a16:creationId xmlns:a16="http://schemas.microsoft.com/office/drawing/2014/main" id="{C30EC069-9F2F-5172-0658-C6392B39825F}"/>
              </a:ext>
            </a:extLst>
          </p:cNvPr>
          <p:cNvGrpSpPr/>
          <p:nvPr/>
        </p:nvGrpSpPr>
        <p:grpSpPr>
          <a:xfrm>
            <a:off x="2255377" y="1047715"/>
            <a:ext cx="721815" cy="696655"/>
            <a:chOff x="-293121" y="2059809"/>
            <a:chExt cx="923745" cy="823762"/>
          </a:xfrm>
        </p:grpSpPr>
        <p:sp>
          <p:nvSpPr>
            <p:cNvPr id="715" name="Google Shape;715;p36">
              <a:extLst>
                <a:ext uri="{FF2B5EF4-FFF2-40B4-BE49-F238E27FC236}">
                  <a16:creationId xmlns:a16="http://schemas.microsoft.com/office/drawing/2014/main" id="{43A804A7-6EBB-1235-2D3E-25C60E6CFCED}"/>
                </a:ext>
              </a:extLst>
            </p:cNvPr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36">
              <a:extLst>
                <a:ext uri="{FF2B5EF4-FFF2-40B4-BE49-F238E27FC236}">
                  <a16:creationId xmlns:a16="http://schemas.microsoft.com/office/drawing/2014/main" id="{F8177351-6297-5765-16C5-4614EECD4F99}"/>
                </a:ext>
              </a:extLst>
            </p:cNvPr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717" name="Google Shape;717;p36">
            <a:extLst>
              <a:ext uri="{FF2B5EF4-FFF2-40B4-BE49-F238E27FC236}">
                <a16:creationId xmlns:a16="http://schemas.microsoft.com/office/drawing/2014/main" id="{05B0DBEB-E952-63EF-79AF-F77D7AC42F2C}"/>
              </a:ext>
            </a:extLst>
          </p:cNvPr>
          <p:cNvGrpSpPr/>
          <p:nvPr/>
        </p:nvGrpSpPr>
        <p:grpSpPr>
          <a:xfrm>
            <a:off x="2255377" y="2916265"/>
            <a:ext cx="721815" cy="696655"/>
            <a:chOff x="-293121" y="2059809"/>
            <a:chExt cx="923745" cy="823762"/>
          </a:xfrm>
        </p:grpSpPr>
        <p:sp>
          <p:nvSpPr>
            <p:cNvPr id="718" name="Google Shape;718;p36">
              <a:extLst>
                <a:ext uri="{FF2B5EF4-FFF2-40B4-BE49-F238E27FC236}">
                  <a16:creationId xmlns:a16="http://schemas.microsoft.com/office/drawing/2014/main" id="{193E8369-1A3A-1350-9496-4E9EE195BFE5}"/>
                </a:ext>
              </a:extLst>
            </p:cNvPr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36">
              <a:extLst>
                <a:ext uri="{FF2B5EF4-FFF2-40B4-BE49-F238E27FC236}">
                  <a16:creationId xmlns:a16="http://schemas.microsoft.com/office/drawing/2014/main" id="{B9DE948C-8317-EF8A-649A-BC1B1D0EA988}"/>
                </a:ext>
              </a:extLst>
            </p:cNvPr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20" name="Google Shape;720;p36">
            <a:extLst>
              <a:ext uri="{FF2B5EF4-FFF2-40B4-BE49-F238E27FC236}">
                <a16:creationId xmlns:a16="http://schemas.microsoft.com/office/drawing/2014/main" id="{EE4882E7-B637-5F07-F69D-44EE94673C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02800" y="128557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UART module</a:t>
            </a:r>
            <a:endParaRPr dirty="0"/>
          </a:p>
        </p:txBody>
      </p:sp>
      <p:sp>
        <p:nvSpPr>
          <p:cNvPr id="721" name="Google Shape;721;p36">
            <a:extLst>
              <a:ext uri="{FF2B5EF4-FFF2-40B4-BE49-F238E27FC236}">
                <a16:creationId xmlns:a16="http://schemas.microsoft.com/office/drawing/2014/main" id="{14255A81-0007-B907-4913-E713375D774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313629" y="1119433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722" name="Google Shape;722;p36">
            <a:extLst>
              <a:ext uri="{FF2B5EF4-FFF2-40B4-BE49-F238E27FC236}">
                <a16:creationId xmlns:a16="http://schemas.microsoft.com/office/drawing/2014/main" id="{4997FD4A-1715-1D0C-FE7D-BB60C6835EE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2784947" y="1679955"/>
            <a:ext cx="3210171" cy="16532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 err="1"/>
              <a:t>UART_Init</a:t>
            </a:r>
            <a:r>
              <a:rPr lang="en-US" dirty="0"/>
              <a:t>(baud) configures UBRR and frame </a:t>
            </a:r>
            <a:r>
              <a:rPr lang="en-US" dirty="0" err="1"/>
              <a:t>format.UART_Receive</a:t>
            </a:r>
            <a:r>
              <a:rPr lang="en-US" dirty="0"/>
              <a:t>() polls RXC flag and returns received byte. In main() the code checks UCSRA &amp; RXC directly to read incoming Bluetooth characters.</a:t>
            </a:r>
            <a:endParaRPr dirty="0"/>
          </a:p>
        </p:txBody>
      </p:sp>
      <p:sp>
        <p:nvSpPr>
          <p:cNvPr id="723" name="Google Shape;723;p36">
            <a:extLst>
              <a:ext uri="{FF2B5EF4-FFF2-40B4-BE49-F238E27FC236}">
                <a16:creationId xmlns:a16="http://schemas.microsoft.com/office/drawing/2014/main" id="{27480E5F-B96B-9A10-856C-7F5A036DC26A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6214973" y="1285575"/>
            <a:ext cx="2758041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Ultrasonic driver</a:t>
            </a:r>
            <a:endParaRPr dirty="0"/>
          </a:p>
        </p:txBody>
      </p:sp>
      <p:sp>
        <p:nvSpPr>
          <p:cNvPr id="724" name="Google Shape;724;p36">
            <a:extLst>
              <a:ext uri="{FF2B5EF4-FFF2-40B4-BE49-F238E27FC236}">
                <a16:creationId xmlns:a16="http://schemas.microsoft.com/office/drawing/2014/main" id="{4615A84C-0525-B81A-D594-827BC5250B12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5487554" y="1119433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732" name="Google Shape;732;p36">
            <a:extLst>
              <a:ext uri="{FF2B5EF4-FFF2-40B4-BE49-F238E27FC236}">
                <a16:creationId xmlns:a16="http://schemas.microsoft.com/office/drawing/2014/main" id="{39B7C5E9-A618-B26D-E3C8-6A6EC4160A70}"/>
              </a:ext>
            </a:extLst>
          </p:cNvPr>
          <p:cNvGrpSpPr/>
          <p:nvPr/>
        </p:nvGrpSpPr>
        <p:grpSpPr>
          <a:xfrm rot="10800000">
            <a:off x="557300" y="2496463"/>
            <a:ext cx="1478218" cy="2104138"/>
            <a:chOff x="-4174650" y="-27817050"/>
            <a:chExt cx="6075700" cy="28055175"/>
          </a:xfrm>
        </p:grpSpPr>
        <p:sp>
          <p:nvSpPr>
            <p:cNvPr id="733" name="Google Shape;733;p36">
              <a:extLst>
                <a:ext uri="{FF2B5EF4-FFF2-40B4-BE49-F238E27FC236}">
                  <a16:creationId xmlns:a16="http://schemas.microsoft.com/office/drawing/2014/main" id="{58A3B4E5-1434-21DD-3129-E293673CD4D2}"/>
                </a:ext>
              </a:extLst>
            </p:cNvPr>
            <p:cNvSpPr/>
            <p:nvPr/>
          </p:nvSpPr>
          <p:spPr>
            <a:xfrm>
              <a:off x="-3048775" y="-27817050"/>
              <a:ext cx="4949825" cy="28055175"/>
            </a:xfrm>
            <a:custGeom>
              <a:avLst/>
              <a:gdLst/>
              <a:ahLst/>
              <a:cxnLst/>
              <a:rect l="l" t="t" r="r" b="b"/>
              <a:pathLst>
                <a:path w="197993" h="1122207" extrusionOk="0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36">
              <a:extLst>
                <a:ext uri="{FF2B5EF4-FFF2-40B4-BE49-F238E27FC236}">
                  <a16:creationId xmlns:a16="http://schemas.microsoft.com/office/drawing/2014/main" id="{66A06E60-C011-AD43-3216-8353C0BF7D9C}"/>
                </a:ext>
              </a:extLst>
            </p:cNvPr>
            <p:cNvSpPr/>
            <p:nvPr/>
          </p:nvSpPr>
          <p:spPr>
            <a:xfrm>
              <a:off x="-2961200" y="-7831850"/>
              <a:ext cx="306475" cy="2508125"/>
            </a:xfrm>
            <a:custGeom>
              <a:avLst/>
              <a:gdLst/>
              <a:ahLst/>
              <a:cxnLst/>
              <a:rect l="l" t="t" r="r" b="b"/>
              <a:pathLst>
                <a:path w="12259" h="100325" extrusionOk="0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36">
              <a:extLst>
                <a:ext uri="{FF2B5EF4-FFF2-40B4-BE49-F238E27FC236}">
                  <a16:creationId xmlns:a16="http://schemas.microsoft.com/office/drawing/2014/main" id="{836BC534-5A8E-03EE-A01B-4E2CBBA233E1}"/>
                </a:ext>
              </a:extLst>
            </p:cNvPr>
            <p:cNvSpPr/>
            <p:nvPr/>
          </p:nvSpPr>
          <p:spPr>
            <a:xfrm>
              <a:off x="-2943100" y="-27557450"/>
              <a:ext cx="935400" cy="1511925"/>
            </a:xfrm>
            <a:custGeom>
              <a:avLst/>
              <a:gdLst/>
              <a:ahLst/>
              <a:cxnLst/>
              <a:rect l="l" t="t" r="r" b="b"/>
              <a:pathLst>
                <a:path w="37416" h="60477" extrusionOk="0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36">
              <a:extLst>
                <a:ext uri="{FF2B5EF4-FFF2-40B4-BE49-F238E27FC236}">
                  <a16:creationId xmlns:a16="http://schemas.microsoft.com/office/drawing/2014/main" id="{3B1845B5-F9AF-4585-2EE7-1A42449D9AF3}"/>
                </a:ext>
              </a:extLst>
            </p:cNvPr>
            <p:cNvSpPr/>
            <p:nvPr/>
          </p:nvSpPr>
          <p:spPr>
            <a:xfrm>
              <a:off x="-2718150" y="-25938375"/>
              <a:ext cx="434800" cy="1063850"/>
            </a:xfrm>
            <a:custGeom>
              <a:avLst/>
              <a:gdLst/>
              <a:ahLst/>
              <a:cxnLst/>
              <a:rect l="l" t="t" r="r" b="b"/>
              <a:pathLst>
                <a:path w="17392" h="42554" extrusionOk="0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36">
              <a:extLst>
                <a:ext uri="{FF2B5EF4-FFF2-40B4-BE49-F238E27FC236}">
                  <a16:creationId xmlns:a16="http://schemas.microsoft.com/office/drawing/2014/main" id="{742B42C0-F871-D1D9-69D9-0317527E6DFF}"/>
                </a:ext>
              </a:extLst>
            </p:cNvPr>
            <p:cNvSpPr/>
            <p:nvPr/>
          </p:nvSpPr>
          <p:spPr>
            <a:xfrm>
              <a:off x="-2705025" y="-24718100"/>
              <a:ext cx="446725" cy="1204550"/>
            </a:xfrm>
            <a:custGeom>
              <a:avLst/>
              <a:gdLst/>
              <a:ahLst/>
              <a:cxnLst/>
              <a:rect l="l" t="t" r="r" b="b"/>
              <a:pathLst>
                <a:path w="17869" h="48182" extrusionOk="0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36">
              <a:extLst>
                <a:ext uri="{FF2B5EF4-FFF2-40B4-BE49-F238E27FC236}">
                  <a16:creationId xmlns:a16="http://schemas.microsoft.com/office/drawing/2014/main" id="{081E5C30-A5E2-661E-5F26-FB7A27CF9DCF}"/>
                </a:ext>
              </a:extLst>
            </p:cNvPr>
            <p:cNvSpPr/>
            <p:nvPr/>
          </p:nvSpPr>
          <p:spPr>
            <a:xfrm>
              <a:off x="-2586050" y="-6869150"/>
              <a:ext cx="482650" cy="548175"/>
            </a:xfrm>
            <a:custGeom>
              <a:avLst/>
              <a:gdLst/>
              <a:ahLst/>
              <a:cxnLst/>
              <a:rect l="l" t="t" r="r" b="b"/>
              <a:pathLst>
                <a:path w="19306" h="21927" extrusionOk="0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36">
              <a:extLst>
                <a:ext uri="{FF2B5EF4-FFF2-40B4-BE49-F238E27FC236}">
                  <a16:creationId xmlns:a16="http://schemas.microsoft.com/office/drawing/2014/main" id="{67509DC0-57D4-81DF-26E7-2DDC12AD07E9}"/>
                </a:ext>
              </a:extLst>
            </p:cNvPr>
            <p:cNvSpPr/>
            <p:nvPr/>
          </p:nvSpPr>
          <p:spPr>
            <a:xfrm>
              <a:off x="-2641925" y="-23378425"/>
              <a:ext cx="556800" cy="1377275"/>
            </a:xfrm>
            <a:custGeom>
              <a:avLst/>
              <a:gdLst/>
              <a:ahLst/>
              <a:cxnLst/>
              <a:rect l="l" t="t" r="r" b="b"/>
              <a:pathLst>
                <a:path w="22272" h="55091" extrusionOk="0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36">
              <a:extLst>
                <a:ext uri="{FF2B5EF4-FFF2-40B4-BE49-F238E27FC236}">
                  <a16:creationId xmlns:a16="http://schemas.microsoft.com/office/drawing/2014/main" id="{99AB5065-E064-4332-D5D1-255D615CCDAB}"/>
                </a:ext>
              </a:extLst>
            </p:cNvPr>
            <p:cNvSpPr/>
            <p:nvPr/>
          </p:nvSpPr>
          <p:spPr>
            <a:xfrm>
              <a:off x="-2490800" y="-21916325"/>
              <a:ext cx="607650" cy="910400"/>
            </a:xfrm>
            <a:custGeom>
              <a:avLst/>
              <a:gdLst/>
              <a:ahLst/>
              <a:cxnLst/>
              <a:rect l="l" t="t" r="r" b="b"/>
              <a:pathLst>
                <a:path w="24306" h="36416" extrusionOk="0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36">
              <a:extLst>
                <a:ext uri="{FF2B5EF4-FFF2-40B4-BE49-F238E27FC236}">
                  <a16:creationId xmlns:a16="http://schemas.microsoft.com/office/drawing/2014/main" id="{3678A096-7B08-C963-74AF-4431F6A45A3A}"/>
                </a:ext>
              </a:extLst>
            </p:cNvPr>
            <p:cNvSpPr/>
            <p:nvPr/>
          </p:nvSpPr>
          <p:spPr>
            <a:xfrm>
              <a:off x="-2282925" y="-20843375"/>
              <a:ext cx="692200" cy="811325"/>
            </a:xfrm>
            <a:custGeom>
              <a:avLst/>
              <a:gdLst/>
              <a:ahLst/>
              <a:cxnLst/>
              <a:rect l="l" t="t" r="r" b="b"/>
              <a:pathLst>
                <a:path w="27688" h="32453" extrusionOk="0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36">
              <a:extLst>
                <a:ext uri="{FF2B5EF4-FFF2-40B4-BE49-F238E27FC236}">
                  <a16:creationId xmlns:a16="http://schemas.microsoft.com/office/drawing/2014/main" id="{97380EE2-9F60-6D95-125E-D70F0B64E351}"/>
                </a:ext>
              </a:extLst>
            </p:cNvPr>
            <p:cNvSpPr/>
            <p:nvPr/>
          </p:nvSpPr>
          <p:spPr>
            <a:xfrm>
              <a:off x="-2124575" y="-19229900"/>
              <a:ext cx="2963000" cy="1399125"/>
            </a:xfrm>
            <a:custGeom>
              <a:avLst/>
              <a:gdLst/>
              <a:ahLst/>
              <a:cxnLst/>
              <a:rect l="l" t="t" r="r" b="b"/>
              <a:pathLst>
                <a:path w="118520" h="55965" extrusionOk="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36">
              <a:extLst>
                <a:ext uri="{FF2B5EF4-FFF2-40B4-BE49-F238E27FC236}">
                  <a16:creationId xmlns:a16="http://schemas.microsoft.com/office/drawing/2014/main" id="{E1F85058-4CDF-065E-9B6D-06C7915D2B0C}"/>
                </a:ext>
              </a:extLst>
            </p:cNvPr>
            <p:cNvSpPr/>
            <p:nvPr/>
          </p:nvSpPr>
          <p:spPr>
            <a:xfrm>
              <a:off x="-2070225" y="-18854975"/>
              <a:ext cx="357975" cy="750375"/>
            </a:xfrm>
            <a:custGeom>
              <a:avLst/>
              <a:gdLst/>
              <a:ahLst/>
              <a:cxnLst/>
              <a:rect l="l" t="t" r="r" b="b"/>
              <a:pathLst>
                <a:path w="14319" h="30015" extrusionOk="0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36">
              <a:extLst>
                <a:ext uri="{FF2B5EF4-FFF2-40B4-BE49-F238E27FC236}">
                  <a16:creationId xmlns:a16="http://schemas.microsoft.com/office/drawing/2014/main" id="{FEAF4A51-22DD-DE3F-4491-A0AE0E609662}"/>
                </a:ext>
              </a:extLst>
            </p:cNvPr>
            <p:cNvSpPr/>
            <p:nvPr/>
          </p:nvSpPr>
          <p:spPr>
            <a:xfrm>
              <a:off x="-2053600" y="-11239700"/>
              <a:ext cx="2956800" cy="7902350"/>
            </a:xfrm>
            <a:custGeom>
              <a:avLst/>
              <a:gdLst/>
              <a:ahLst/>
              <a:cxnLst/>
              <a:rect l="l" t="t" r="r" b="b"/>
              <a:pathLst>
                <a:path w="118272" h="316094" extrusionOk="0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36">
              <a:extLst>
                <a:ext uri="{FF2B5EF4-FFF2-40B4-BE49-F238E27FC236}">
                  <a16:creationId xmlns:a16="http://schemas.microsoft.com/office/drawing/2014/main" id="{D5DAE40D-848E-8256-435A-95FFFA82B42E}"/>
                </a:ext>
              </a:extLst>
            </p:cNvPr>
            <p:cNvSpPr/>
            <p:nvPr/>
          </p:nvSpPr>
          <p:spPr>
            <a:xfrm>
              <a:off x="-2036100" y="-17187125"/>
              <a:ext cx="2851725" cy="5138175"/>
            </a:xfrm>
            <a:custGeom>
              <a:avLst/>
              <a:gdLst/>
              <a:ahLst/>
              <a:cxnLst/>
              <a:rect l="l" t="t" r="r" b="b"/>
              <a:pathLst>
                <a:path w="114069" h="205527" extrusionOk="0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36">
              <a:extLst>
                <a:ext uri="{FF2B5EF4-FFF2-40B4-BE49-F238E27FC236}">
                  <a16:creationId xmlns:a16="http://schemas.microsoft.com/office/drawing/2014/main" id="{19E4C854-F69A-16EB-CAF5-E30F9EAB3CDC}"/>
                </a:ext>
              </a:extLst>
            </p:cNvPr>
            <p:cNvSpPr/>
            <p:nvPr/>
          </p:nvSpPr>
          <p:spPr>
            <a:xfrm>
              <a:off x="-1996250" y="-17436575"/>
              <a:ext cx="2799500" cy="468925"/>
            </a:xfrm>
            <a:custGeom>
              <a:avLst/>
              <a:gdLst/>
              <a:ahLst/>
              <a:cxnLst/>
              <a:rect l="l" t="t" r="r" b="b"/>
              <a:pathLst>
                <a:path w="111980" h="18757" extrusionOk="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36">
              <a:extLst>
                <a:ext uri="{FF2B5EF4-FFF2-40B4-BE49-F238E27FC236}">
                  <a16:creationId xmlns:a16="http://schemas.microsoft.com/office/drawing/2014/main" id="{058B14B2-5CAE-24D5-C663-D94427E0DE85}"/>
                </a:ext>
              </a:extLst>
            </p:cNvPr>
            <p:cNvSpPr/>
            <p:nvPr/>
          </p:nvSpPr>
          <p:spPr>
            <a:xfrm>
              <a:off x="-1943250" y="-17151050"/>
              <a:ext cx="2699100" cy="4780025"/>
            </a:xfrm>
            <a:custGeom>
              <a:avLst/>
              <a:gdLst/>
              <a:ahLst/>
              <a:cxnLst/>
              <a:rect l="l" t="t" r="r" b="b"/>
              <a:pathLst>
                <a:path w="107964" h="191201" extrusionOk="0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36">
              <a:extLst>
                <a:ext uri="{FF2B5EF4-FFF2-40B4-BE49-F238E27FC236}">
                  <a16:creationId xmlns:a16="http://schemas.microsoft.com/office/drawing/2014/main" id="{8A3BA074-69BE-067A-12FC-B7263A1D2C12}"/>
                </a:ext>
              </a:extLst>
            </p:cNvPr>
            <p:cNvSpPr/>
            <p:nvPr/>
          </p:nvSpPr>
          <p:spPr>
            <a:xfrm>
              <a:off x="-2728275" y="-19743500"/>
              <a:ext cx="4216600" cy="8410350"/>
            </a:xfrm>
            <a:custGeom>
              <a:avLst/>
              <a:gdLst/>
              <a:ahLst/>
              <a:cxnLst/>
              <a:rect l="l" t="t" r="r" b="b"/>
              <a:pathLst>
                <a:path w="168664" h="336414" extrusionOk="0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36">
              <a:extLst>
                <a:ext uri="{FF2B5EF4-FFF2-40B4-BE49-F238E27FC236}">
                  <a16:creationId xmlns:a16="http://schemas.microsoft.com/office/drawing/2014/main" id="{60351D19-F0AF-3C09-7A94-DB514CF78AD9}"/>
                </a:ext>
              </a:extLst>
            </p:cNvPr>
            <p:cNvSpPr/>
            <p:nvPr/>
          </p:nvSpPr>
          <p:spPr>
            <a:xfrm>
              <a:off x="-1810400" y="-16626275"/>
              <a:ext cx="2389625" cy="3802075"/>
            </a:xfrm>
            <a:custGeom>
              <a:avLst/>
              <a:gdLst/>
              <a:ahLst/>
              <a:cxnLst/>
              <a:rect l="l" t="t" r="r" b="b"/>
              <a:pathLst>
                <a:path w="95585" h="152083" extrusionOk="0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36">
              <a:extLst>
                <a:ext uri="{FF2B5EF4-FFF2-40B4-BE49-F238E27FC236}">
                  <a16:creationId xmlns:a16="http://schemas.microsoft.com/office/drawing/2014/main" id="{A96ACD7C-D535-ED3D-5032-B0A361F760A0}"/>
                </a:ext>
              </a:extLst>
            </p:cNvPr>
            <p:cNvSpPr/>
            <p:nvPr/>
          </p:nvSpPr>
          <p:spPr>
            <a:xfrm>
              <a:off x="-1783850" y="-9787750"/>
              <a:ext cx="2350250" cy="1202525"/>
            </a:xfrm>
            <a:custGeom>
              <a:avLst/>
              <a:gdLst/>
              <a:ahLst/>
              <a:cxnLst/>
              <a:rect l="l" t="t" r="r" b="b"/>
              <a:pathLst>
                <a:path w="94010" h="48101" extrusionOk="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36">
              <a:extLst>
                <a:ext uri="{FF2B5EF4-FFF2-40B4-BE49-F238E27FC236}">
                  <a16:creationId xmlns:a16="http://schemas.microsoft.com/office/drawing/2014/main" id="{10A0030F-BC62-3C61-7458-9B5770CD14A9}"/>
                </a:ext>
              </a:extLst>
            </p:cNvPr>
            <p:cNvSpPr/>
            <p:nvPr/>
          </p:nvSpPr>
          <p:spPr>
            <a:xfrm>
              <a:off x="-1710925" y="-9517475"/>
              <a:ext cx="2219800" cy="699575"/>
            </a:xfrm>
            <a:custGeom>
              <a:avLst/>
              <a:gdLst/>
              <a:ahLst/>
              <a:cxnLst/>
              <a:rect l="l" t="t" r="r" b="b"/>
              <a:pathLst>
                <a:path w="88792" h="27983" extrusionOk="0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36">
              <a:extLst>
                <a:ext uri="{FF2B5EF4-FFF2-40B4-BE49-F238E27FC236}">
                  <a16:creationId xmlns:a16="http://schemas.microsoft.com/office/drawing/2014/main" id="{1DA45F92-387F-95D2-581A-097F28722606}"/>
                </a:ext>
              </a:extLst>
            </p:cNvPr>
            <p:cNvSpPr/>
            <p:nvPr/>
          </p:nvSpPr>
          <p:spPr>
            <a:xfrm>
              <a:off x="-1666850" y="-18849400"/>
              <a:ext cx="282325" cy="732100"/>
            </a:xfrm>
            <a:custGeom>
              <a:avLst/>
              <a:gdLst/>
              <a:ahLst/>
              <a:cxnLst/>
              <a:rect l="l" t="t" r="r" b="b"/>
              <a:pathLst>
                <a:path w="11293" h="29284" extrusionOk="0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36">
              <a:extLst>
                <a:ext uri="{FF2B5EF4-FFF2-40B4-BE49-F238E27FC236}">
                  <a16:creationId xmlns:a16="http://schemas.microsoft.com/office/drawing/2014/main" id="{3C15D39A-C662-C86E-BBC5-6640CBA64203}"/>
                </a:ext>
              </a:extLst>
            </p:cNvPr>
            <p:cNvSpPr/>
            <p:nvPr/>
          </p:nvSpPr>
          <p:spPr>
            <a:xfrm>
              <a:off x="-1569625" y="-7377675"/>
              <a:ext cx="493825" cy="1643475"/>
            </a:xfrm>
            <a:custGeom>
              <a:avLst/>
              <a:gdLst/>
              <a:ahLst/>
              <a:cxnLst/>
              <a:rect l="l" t="t" r="r" b="b"/>
              <a:pathLst>
                <a:path w="19753" h="65739" extrusionOk="0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36">
              <a:extLst>
                <a:ext uri="{FF2B5EF4-FFF2-40B4-BE49-F238E27FC236}">
                  <a16:creationId xmlns:a16="http://schemas.microsoft.com/office/drawing/2014/main" id="{EE5113F3-62B3-90DD-F5CD-600015189374}"/>
                </a:ext>
              </a:extLst>
            </p:cNvPr>
            <p:cNvSpPr/>
            <p:nvPr/>
          </p:nvSpPr>
          <p:spPr>
            <a:xfrm>
              <a:off x="-1493675" y="-7112500"/>
              <a:ext cx="338325" cy="1172050"/>
            </a:xfrm>
            <a:custGeom>
              <a:avLst/>
              <a:gdLst/>
              <a:ahLst/>
              <a:cxnLst/>
              <a:rect l="l" t="t" r="r" b="b"/>
              <a:pathLst>
                <a:path w="13533" h="46882" extrusionOk="0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36">
              <a:extLst>
                <a:ext uri="{FF2B5EF4-FFF2-40B4-BE49-F238E27FC236}">
                  <a16:creationId xmlns:a16="http://schemas.microsoft.com/office/drawing/2014/main" id="{1B0471AB-D12A-C4AC-E9C0-E1C16DC2C9F8}"/>
                </a:ext>
              </a:extLst>
            </p:cNvPr>
            <p:cNvSpPr/>
            <p:nvPr/>
          </p:nvSpPr>
          <p:spPr>
            <a:xfrm>
              <a:off x="-1354500" y="-18871225"/>
              <a:ext cx="376675" cy="744775"/>
            </a:xfrm>
            <a:custGeom>
              <a:avLst/>
              <a:gdLst/>
              <a:ahLst/>
              <a:cxnLst/>
              <a:rect l="l" t="t" r="r" b="b"/>
              <a:pathLst>
                <a:path w="15067" h="29791" extrusionOk="0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36">
              <a:extLst>
                <a:ext uri="{FF2B5EF4-FFF2-40B4-BE49-F238E27FC236}">
                  <a16:creationId xmlns:a16="http://schemas.microsoft.com/office/drawing/2014/main" id="{53AC517A-53A5-CFDD-EAD8-4094127FB417}"/>
                </a:ext>
              </a:extLst>
            </p:cNvPr>
            <p:cNvSpPr/>
            <p:nvPr/>
          </p:nvSpPr>
          <p:spPr>
            <a:xfrm>
              <a:off x="-1149175" y="-15245450"/>
              <a:ext cx="354475" cy="1764900"/>
            </a:xfrm>
            <a:custGeom>
              <a:avLst/>
              <a:gdLst/>
              <a:ahLst/>
              <a:cxnLst/>
              <a:rect l="l" t="t" r="r" b="b"/>
              <a:pathLst>
                <a:path w="14179" h="70596" extrusionOk="0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36">
              <a:extLst>
                <a:ext uri="{FF2B5EF4-FFF2-40B4-BE49-F238E27FC236}">
                  <a16:creationId xmlns:a16="http://schemas.microsoft.com/office/drawing/2014/main" id="{A0A230CB-47EB-DE8C-AD32-CAD54624837A}"/>
                </a:ext>
              </a:extLst>
            </p:cNvPr>
            <p:cNvSpPr/>
            <p:nvPr/>
          </p:nvSpPr>
          <p:spPr>
            <a:xfrm>
              <a:off x="-1736425" y="-16450000"/>
              <a:ext cx="2244250" cy="3373825"/>
            </a:xfrm>
            <a:custGeom>
              <a:avLst/>
              <a:gdLst/>
              <a:ahLst/>
              <a:cxnLst/>
              <a:rect l="l" t="t" r="r" b="b"/>
              <a:pathLst>
                <a:path w="89770" h="134953" extrusionOk="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36">
              <a:extLst>
                <a:ext uri="{FF2B5EF4-FFF2-40B4-BE49-F238E27FC236}">
                  <a16:creationId xmlns:a16="http://schemas.microsoft.com/office/drawing/2014/main" id="{6779409E-7729-CD05-8239-C0EDE57C5F41}"/>
                </a:ext>
              </a:extLst>
            </p:cNvPr>
            <p:cNvSpPr/>
            <p:nvPr/>
          </p:nvSpPr>
          <p:spPr>
            <a:xfrm>
              <a:off x="-1038825" y="-4551550"/>
              <a:ext cx="870625" cy="1340200"/>
            </a:xfrm>
            <a:custGeom>
              <a:avLst/>
              <a:gdLst/>
              <a:ahLst/>
              <a:cxnLst/>
              <a:rect l="l" t="t" r="r" b="b"/>
              <a:pathLst>
                <a:path w="34825" h="53608" extrusionOk="0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36">
              <a:extLst>
                <a:ext uri="{FF2B5EF4-FFF2-40B4-BE49-F238E27FC236}">
                  <a16:creationId xmlns:a16="http://schemas.microsoft.com/office/drawing/2014/main" id="{0B7919CD-6219-A372-8C12-2F451ED92E0A}"/>
                </a:ext>
              </a:extLst>
            </p:cNvPr>
            <p:cNvSpPr/>
            <p:nvPr/>
          </p:nvSpPr>
          <p:spPr>
            <a:xfrm>
              <a:off x="-966525" y="-18878350"/>
              <a:ext cx="306950" cy="741225"/>
            </a:xfrm>
            <a:custGeom>
              <a:avLst/>
              <a:gdLst/>
              <a:ahLst/>
              <a:cxnLst/>
              <a:rect l="l" t="t" r="r" b="b"/>
              <a:pathLst>
                <a:path w="12278" h="29649" extrusionOk="0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36">
              <a:extLst>
                <a:ext uri="{FF2B5EF4-FFF2-40B4-BE49-F238E27FC236}">
                  <a16:creationId xmlns:a16="http://schemas.microsoft.com/office/drawing/2014/main" id="{D11271D7-3150-7F8C-C67F-1699AD7C3B81}"/>
                </a:ext>
              </a:extLst>
            </p:cNvPr>
            <p:cNvSpPr/>
            <p:nvPr/>
          </p:nvSpPr>
          <p:spPr>
            <a:xfrm>
              <a:off x="-1032950" y="-16307225"/>
              <a:ext cx="858250" cy="981525"/>
            </a:xfrm>
            <a:custGeom>
              <a:avLst/>
              <a:gdLst/>
              <a:ahLst/>
              <a:cxnLst/>
              <a:rect l="l" t="t" r="r" b="b"/>
              <a:pathLst>
                <a:path w="34330" h="39261" extrusionOk="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36">
              <a:extLst>
                <a:ext uri="{FF2B5EF4-FFF2-40B4-BE49-F238E27FC236}">
                  <a16:creationId xmlns:a16="http://schemas.microsoft.com/office/drawing/2014/main" id="{3373AB96-B600-FE46-C285-E04E0FE1C017}"/>
                </a:ext>
              </a:extLst>
            </p:cNvPr>
            <p:cNvSpPr/>
            <p:nvPr/>
          </p:nvSpPr>
          <p:spPr>
            <a:xfrm>
              <a:off x="-716375" y="-1013650"/>
              <a:ext cx="410350" cy="988125"/>
            </a:xfrm>
            <a:custGeom>
              <a:avLst/>
              <a:gdLst/>
              <a:ahLst/>
              <a:cxnLst/>
              <a:rect l="l" t="t" r="r" b="b"/>
              <a:pathLst>
                <a:path w="16414" h="39525" extrusionOk="0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36">
              <a:extLst>
                <a:ext uri="{FF2B5EF4-FFF2-40B4-BE49-F238E27FC236}">
                  <a16:creationId xmlns:a16="http://schemas.microsoft.com/office/drawing/2014/main" id="{081458F6-C1B8-2143-8039-354EE912490F}"/>
                </a:ext>
              </a:extLst>
            </p:cNvPr>
            <p:cNvSpPr/>
            <p:nvPr/>
          </p:nvSpPr>
          <p:spPr>
            <a:xfrm>
              <a:off x="-665500" y="-18876325"/>
              <a:ext cx="383625" cy="730075"/>
            </a:xfrm>
            <a:custGeom>
              <a:avLst/>
              <a:gdLst/>
              <a:ahLst/>
              <a:cxnLst/>
              <a:rect l="l" t="t" r="r" b="b"/>
              <a:pathLst>
                <a:path w="15345" h="29203" extrusionOk="0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36">
              <a:extLst>
                <a:ext uri="{FF2B5EF4-FFF2-40B4-BE49-F238E27FC236}">
                  <a16:creationId xmlns:a16="http://schemas.microsoft.com/office/drawing/2014/main" id="{5A579CC4-1698-2859-BF97-4E7F938FBA39}"/>
                </a:ext>
              </a:extLst>
            </p:cNvPr>
            <p:cNvSpPr/>
            <p:nvPr/>
          </p:nvSpPr>
          <p:spPr>
            <a:xfrm>
              <a:off x="-570100" y="-2895375"/>
              <a:ext cx="87300" cy="1707475"/>
            </a:xfrm>
            <a:custGeom>
              <a:avLst/>
              <a:gdLst/>
              <a:ahLst/>
              <a:cxnLst/>
              <a:rect l="l" t="t" r="r" b="b"/>
              <a:pathLst>
                <a:path w="3492" h="68299" extrusionOk="0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36">
              <a:extLst>
                <a:ext uri="{FF2B5EF4-FFF2-40B4-BE49-F238E27FC236}">
                  <a16:creationId xmlns:a16="http://schemas.microsoft.com/office/drawing/2014/main" id="{490C847E-0121-5E24-74D3-8755A9E5C9D2}"/>
                </a:ext>
              </a:extLst>
            </p:cNvPr>
            <p:cNvSpPr/>
            <p:nvPr/>
          </p:nvSpPr>
          <p:spPr>
            <a:xfrm>
              <a:off x="-267400" y="-18858525"/>
              <a:ext cx="355075" cy="701600"/>
            </a:xfrm>
            <a:custGeom>
              <a:avLst/>
              <a:gdLst/>
              <a:ahLst/>
              <a:cxnLst/>
              <a:rect l="l" t="t" r="r" b="b"/>
              <a:pathLst>
                <a:path w="14203" h="28064" extrusionOk="0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36">
              <a:extLst>
                <a:ext uri="{FF2B5EF4-FFF2-40B4-BE49-F238E27FC236}">
                  <a16:creationId xmlns:a16="http://schemas.microsoft.com/office/drawing/2014/main" id="{9C947876-B165-2673-8E5E-286E89E1DE52}"/>
                </a:ext>
              </a:extLst>
            </p:cNvPr>
            <p:cNvSpPr/>
            <p:nvPr/>
          </p:nvSpPr>
          <p:spPr>
            <a:xfrm>
              <a:off x="-204450" y="-7391400"/>
              <a:ext cx="503475" cy="1695300"/>
            </a:xfrm>
            <a:custGeom>
              <a:avLst/>
              <a:gdLst/>
              <a:ahLst/>
              <a:cxnLst/>
              <a:rect l="l" t="t" r="r" b="b"/>
              <a:pathLst>
                <a:path w="20139" h="67812" extrusionOk="0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36">
              <a:extLst>
                <a:ext uri="{FF2B5EF4-FFF2-40B4-BE49-F238E27FC236}">
                  <a16:creationId xmlns:a16="http://schemas.microsoft.com/office/drawing/2014/main" id="{DDF6E3B6-A35D-AD5B-3A19-292375344328}"/>
                </a:ext>
              </a:extLst>
            </p:cNvPr>
            <p:cNvSpPr/>
            <p:nvPr/>
          </p:nvSpPr>
          <p:spPr>
            <a:xfrm>
              <a:off x="-127625" y="-7132300"/>
              <a:ext cx="351925" cy="1187275"/>
            </a:xfrm>
            <a:custGeom>
              <a:avLst/>
              <a:gdLst/>
              <a:ahLst/>
              <a:cxnLst/>
              <a:rect l="l" t="t" r="r" b="b"/>
              <a:pathLst>
                <a:path w="14077" h="47491" extrusionOk="0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36">
              <a:extLst>
                <a:ext uri="{FF2B5EF4-FFF2-40B4-BE49-F238E27FC236}">
                  <a16:creationId xmlns:a16="http://schemas.microsoft.com/office/drawing/2014/main" id="{11AF6837-A266-C98F-6F4D-372D9E4EDA49}"/>
                </a:ext>
              </a:extLst>
            </p:cNvPr>
            <p:cNvSpPr/>
            <p:nvPr/>
          </p:nvSpPr>
          <p:spPr>
            <a:xfrm>
              <a:off x="110900" y="-18833125"/>
              <a:ext cx="342275" cy="665025"/>
            </a:xfrm>
            <a:custGeom>
              <a:avLst/>
              <a:gdLst/>
              <a:ahLst/>
              <a:cxnLst/>
              <a:rect l="l" t="t" r="r" b="b"/>
              <a:pathLst>
                <a:path w="13691" h="26601" extrusionOk="0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36">
              <a:extLst>
                <a:ext uri="{FF2B5EF4-FFF2-40B4-BE49-F238E27FC236}">
                  <a16:creationId xmlns:a16="http://schemas.microsoft.com/office/drawing/2014/main" id="{BD0B2100-1B80-19F8-A57E-8A7AF1A0BB24}"/>
                </a:ext>
              </a:extLst>
            </p:cNvPr>
            <p:cNvSpPr/>
            <p:nvPr/>
          </p:nvSpPr>
          <p:spPr>
            <a:xfrm>
              <a:off x="453150" y="-18811800"/>
              <a:ext cx="332300" cy="645725"/>
            </a:xfrm>
            <a:custGeom>
              <a:avLst/>
              <a:gdLst/>
              <a:ahLst/>
              <a:cxnLst/>
              <a:rect l="l" t="t" r="r" b="b"/>
              <a:pathLst>
                <a:path w="13292" h="25829" extrusionOk="0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36">
              <a:extLst>
                <a:ext uri="{FF2B5EF4-FFF2-40B4-BE49-F238E27FC236}">
                  <a16:creationId xmlns:a16="http://schemas.microsoft.com/office/drawing/2014/main" id="{983454F5-88BF-67E8-D0D6-A779F434A4E0}"/>
                </a:ext>
              </a:extLst>
            </p:cNvPr>
            <p:cNvSpPr/>
            <p:nvPr/>
          </p:nvSpPr>
          <p:spPr>
            <a:xfrm>
              <a:off x="504625" y="-21165975"/>
              <a:ext cx="699125" cy="1153750"/>
            </a:xfrm>
            <a:custGeom>
              <a:avLst/>
              <a:gdLst/>
              <a:ahLst/>
              <a:cxnLst/>
              <a:rect l="l" t="t" r="r" b="b"/>
              <a:pathLst>
                <a:path w="27965" h="46150" extrusionOk="0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36">
              <a:extLst>
                <a:ext uri="{FF2B5EF4-FFF2-40B4-BE49-F238E27FC236}">
                  <a16:creationId xmlns:a16="http://schemas.microsoft.com/office/drawing/2014/main" id="{E9A9895F-4E6C-8996-7EDF-2D686680C133}"/>
                </a:ext>
              </a:extLst>
            </p:cNvPr>
            <p:cNvSpPr/>
            <p:nvPr/>
          </p:nvSpPr>
          <p:spPr>
            <a:xfrm>
              <a:off x="743750" y="-27620425"/>
              <a:ext cx="1011625" cy="1712050"/>
            </a:xfrm>
            <a:custGeom>
              <a:avLst/>
              <a:gdLst/>
              <a:ahLst/>
              <a:cxnLst/>
              <a:rect l="l" t="t" r="r" b="b"/>
              <a:pathLst>
                <a:path w="40465" h="68482" extrusionOk="0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36">
              <a:extLst>
                <a:ext uri="{FF2B5EF4-FFF2-40B4-BE49-F238E27FC236}">
                  <a16:creationId xmlns:a16="http://schemas.microsoft.com/office/drawing/2014/main" id="{67264A7C-F921-4B86-0FB9-438CBAEC2D3C}"/>
                </a:ext>
              </a:extLst>
            </p:cNvPr>
            <p:cNvSpPr/>
            <p:nvPr/>
          </p:nvSpPr>
          <p:spPr>
            <a:xfrm>
              <a:off x="770925" y="-22384725"/>
              <a:ext cx="568400" cy="1229425"/>
            </a:xfrm>
            <a:custGeom>
              <a:avLst/>
              <a:gdLst/>
              <a:ahLst/>
              <a:cxnLst/>
              <a:rect l="l" t="t" r="r" b="b"/>
              <a:pathLst>
                <a:path w="22736" h="49177" extrusionOk="0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36">
              <a:extLst>
                <a:ext uri="{FF2B5EF4-FFF2-40B4-BE49-F238E27FC236}">
                  <a16:creationId xmlns:a16="http://schemas.microsoft.com/office/drawing/2014/main" id="{2260F862-81D3-404A-C973-C1974C144809}"/>
                </a:ext>
              </a:extLst>
            </p:cNvPr>
            <p:cNvSpPr/>
            <p:nvPr/>
          </p:nvSpPr>
          <p:spPr>
            <a:xfrm>
              <a:off x="971850" y="-7112500"/>
              <a:ext cx="481600" cy="531925"/>
            </a:xfrm>
            <a:custGeom>
              <a:avLst/>
              <a:gdLst/>
              <a:ahLst/>
              <a:cxnLst/>
              <a:rect l="l" t="t" r="r" b="b"/>
              <a:pathLst>
                <a:path w="19264" h="21277" extrusionOk="0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36">
              <a:extLst>
                <a:ext uri="{FF2B5EF4-FFF2-40B4-BE49-F238E27FC236}">
                  <a16:creationId xmlns:a16="http://schemas.microsoft.com/office/drawing/2014/main" id="{39C8BBAF-A0AB-8BA6-1BA4-290E72DB1BC1}"/>
                </a:ext>
              </a:extLst>
            </p:cNvPr>
            <p:cNvSpPr/>
            <p:nvPr/>
          </p:nvSpPr>
          <p:spPr>
            <a:xfrm>
              <a:off x="946050" y="-23650725"/>
              <a:ext cx="431925" cy="1138000"/>
            </a:xfrm>
            <a:custGeom>
              <a:avLst/>
              <a:gdLst/>
              <a:ahLst/>
              <a:cxnLst/>
              <a:rect l="l" t="t" r="r" b="b"/>
              <a:pathLst>
                <a:path w="17277" h="45520" extrusionOk="0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36">
              <a:extLst>
                <a:ext uri="{FF2B5EF4-FFF2-40B4-BE49-F238E27FC236}">
                  <a16:creationId xmlns:a16="http://schemas.microsoft.com/office/drawing/2014/main" id="{8237A4C6-03B1-515F-693A-AF22F8B0955D}"/>
                </a:ext>
              </a:extLst>
            </p:cNvPr>
            <p:cNvSpPr/>
            <p:nvPr/>
          </p:nvSpPr>
          <p:spPr>
            <a:xfrm>
              <a:off x="984675" y="-25733125"/>
              <a:ext cx="398575" cy="865700"/>
            </a:xfrm>
            <a:custGeom>
              <a:avLst/>
              <a:gdLst/>
              <a:ahLst/>
              <a:cxnLst/>
              <a:rect l="l" t="t" r="r" b="b"/>
              <a:pathLst>
                <a:path w="15943" h="34628" extrusionOk="0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36">
              <a:extLst>
                <a:ext uri="{FF2B5EF4-FFF2-40B4-BE49-F238E27FC236}">
                  <a16:creationId xmlns:a16="http://schemas.microsoft.com/office/drawing/2014/main" id="{8C1F2A2B-6336-838C-CCC9-DD812AAF0064}"/>
                </a:ext>
              </a:extLst>
            </p:cNvPr>
            <p:cNvSpPr/>
            <p:nvPr/>
          </p:nvSpPr>
          <p:spPr>
            <a:xfrm>
              <a:off x="1013525" y="-24723175"/>
              <a:ext cx="366700" cy="944450"/>
            </a:xfrm>
            <a:custGeom>
              <a:avLst/>
              <a:gdLst/>
              <a:ahLst/>
              <a:cxnLst/>
              <a:rect l="l" t="t" r="r" b="b"/>
              <a:pathLst>
                <a:path w="14668" h="37778" extrusionOk="0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36">
              <a:extLst>
                <a:ext uri="{FF2B5EF4-FFF2-40B4-BE49-F238E27FC236}">
                  <a16:creationId xmlns:a16="http://schemas.microsoft.com/office/drawing/2014/main" id="{6EBC9961-29F3-D085-2DCA-0D85B1BA6026}"/>
                </a:ext>
              </a:extLst>
            </p:cNvPr>
            <p:cNvSpPr/>
            <p:nvPr/>
          </p:nvSpPr>
          <p:spPr>
            <a:xfrm>
              <a:off x="1493575" y="-8152925"/>
              <a:ext cx="316750" cy="2629050"/>
            </a:xfrm>
            <a:custGeom>
              <a:avLst/>
              <a:gdLst/>
              <a:ahLst/>
              <a:cxnLst/>
              <a:rect l="l" t="t" r="r" b="b"/>
              <a:pathLst>
                <a:path w="12670" h="105162" extrusionOk="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36">
              <a:extLst>
                <a:ext uri="{FF2B5EF4-FFF2-40B4-BE49-F238E27FC236}">
                  <a16:creationId xmlns:a16="http://schemas.microsoft.com/office/drawing/2014/main" id="{38CBA67B-84F5-5350-90DF-6C105F18650A}"/>
                </a:ext>
              </a:extLst>
            </p:cNvPr>
            <p:cNvSpPr/>
            <p:nvPr/>
          </p:nvSpPr>
          <p:spPr>
            <a:xfrm>
              <a:off x="-4174650" y="-15070700"/>
              <a:ext cx="1825" cy="6125"/>
            </a:xfrm>
            <a:custGeom>
              <a:avLst/>
              <a:gdLst/>
              <a:ahLst/>
              <a:cxnLst/>
              <a:rect l="l" t="t" r="r" b="b"/>
              <a:pathLst>
                <a:path w="73" h="245" extrusionOk="0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778" name="Google Shape;778;p36">
            <a:extLst>
              <a:ext uri="{FF2B5EF4-FFF2-40B4-BE49-F238E27FC236}">
                <a16:creationId xmlns:a16="http://schemas.microsoft.com/office/drawing/2014/main" id="{084C7C22-62F7-D114-FAC6-EAEC5E0F8472}"/>
              </a:ext>
            </a:extLst>
          </p:cNvPr>
          <p:cNvSpPr/>
          <p:nvPr/>
        </p:nvSpPr>
        <p:spPr>
          <a:xfrm rot="-3704814">
            <a:off x="1249084" y="2220293"/>
            <a:ext cx="632013" cy="295985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79" name="Google Shape;779;p36">
            <a:extLst>
              <a:ext uri="{FF2B5EF4-FFF2-40B4-BE49-F238E27FC236}">
                <a16:creationId xmlns:a16="http://schemas.microsoft.com/office/drawing/2014/main" id="{6BD5DD79-29E1-F442-0B28-B6A0590BB4B3}"/>
              </a:ext>
            </a:extLst>
          </p:cNvPr>
          <p:cNvSpPr/>
          <p:nvPr/>
        </p:nvSpPr>
        <p:spPr>
          <a:xfrm rot="-6080102">
            <a:off x="883831" y="1601020"/>
            <a:ext cx="631841" cy="296041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80" name="Google Shape;780;p36">
            <a:extLst>
              <a:ext uri="{FF2B5EF4-FFF2-40B4-BE49-F238E27FC236}">
                <a16:creationId xmlns:a16="http://schemas.microsoft.com/office/drawing/2014/main" id="{21D5B4ED-0D6B-55E2-3790-0587F9E1F3CB}"/>
              </a:ext>
            </a:extLst>
          </p:cNvPr>
          <p:cNvSpPr/>
          <p:nvPr/>
        </p:nvSpPr>
        <p:spPr>
          <a:xfrm rot="-8100000">
            <a:off x="498834" y="2220141"/>
            <a:ext cx="631651" cy="296029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AF0E41D-6DFC-F953-36F1-541B92DB7C6E}"/>
              </a:ext>
            </a:extLst>
          </p:cNvPr>
          <p:cNvSpPr txBox="1"/>
          <p:nvPr/>
        </p:nvSpPr>
        <p:spPr>
          <a:xfrm>
            <a:off x="341971" y="297366"/>
            <a:ext cx="2995517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3600" b="1" dirty="0">
                <a:solidFill>
                  <a:srgbClr val="FFFFFF"/>
                </a:solidFill>
              </a:rPr>
              <a:t>Software:</a:t>
            </a:r>
            <a:endParaRPr kumimoji="0" lang="ar-EG" sz="3600" b="1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F89E006-8441-9DD4-0575-D9D1B4E7EAAE}"/>
              </a:ext>
            </a:extLst>
          </p:cNvPr>
          <p:cNvSpPr>
            <a:spLocks noGrp="1" noChangeArrowheads="1"/>
          </p:cNvSpPr>
          <p:nvPr>
            <p:ph type="subTitle" idx="5"/>
          </p:nvPr>
        </p:nvSpPr>
        <p:spPr bwMode="auto">
          <a:xfrm>
            <a:off x="6129524" y="1837708"/>
            <a:ext cx="3218870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en-US" altLang="ar-EG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Ultrasonic_Init</a:t>
            </a:r>
            <a:r>
              <a:rPr kumimoji="0" lang="en-US" altLang="ar-EG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() sets TRIG pin as output and ECHO pin as </a:t>
            </a:r>
            <a:r>
              <a:rPr kumimoji="0" lang="en-US" altLang="ar-EG" sz="12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input.Ultrasonic_ReadDistance</a:t>
            </a:r>
            <a:r>
              <a:rPr kumimoji="0" lang="en-US" altLang="ar-EG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() triggers a 10µs pulse, times the ECHO using Timer2 counts, and converts ticks to centimeters (count/58).</a:t>
            </a:r>
            <a:endParaRPr kumimoji="0" lang="ar-EG" altLang="ar-EG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828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ACB3"/>
        </a:solidFill>
        <a:effectLst/>
      </p:bgPr>
    </p:bg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39"/>
          <p:cNvSpPr/>
          <p:nvPr/>
        </p:nvSpPr>
        <p:spPr>
          <a:xfrm>
            <a:off x="2511312" y="2571749"/>
            <a:ext cx="1804628" cy="193166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9"/>
          <p:cNvSpPr/>
          <p:nvPr/>
        </p:nvSpPr>
        <p:spPr>
          <a:xfrm>
            <a:off x="4870259" y="2573860"/>
            <a:ext cx="1728690" cy="23486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9"/>
          <p:cNvSpPr/>
          <p:nvPr/>
        </p:nvSpPr>
        <p:spPr>
          <a:xfrm>
            <a:off x="299068" y="2589950"/>
            <a:ext cx="1727852" cy="132673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9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Layered Software Architecture</a:t>
            </a:r>
            <a:endParaRPr dirty="0"/>
          </a:p>
        </p:txBody>
      </p:sp>
      <p:sp>
        <p:nvSpPr>
          <p:cNvPr id="863" name="Google Shape;863;p39"/>
          <p:cNvSpPr txBox="1">
            <a:spLocks noGrp="1"/>
          </p:cNvSpPr>
          <p:nvPr>
            <p:ph type="title"/>
          </p:nvPr>
        </p:nvSpPr>
        <p:spPr>
          <a:xfrm>
            <a:off x="-73084" y="172913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LIB</a:t>
            </a:r>
            <a:endParaRPr dirty="0"/>
          </a:p>
        </p:txBody>
      </p:sp>
      <p:sp>
        <p:nvSpPr>
          <p:cNvPr id="864" name="Google Shape;864;p39"/>
          <p:cNvSpPr txBox="1">
            <a:spLocks noGrp="1"/>
          </p:cNvSpPr>
          <p:nvPr>
            <p:ph type="subTitle" idx="1"/>
          </p:nvPr>
        </p:nvSpPr>
        <p:spPr>
          <a:xfrm>
            <a:off x="-25569" y="3056016"/>
            <a:ext cx="2317200" cy="62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BIT_MATH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STD_TYPES</a:t>
            </a:r>
            <a:endParaRPr dirty="0"/>
          </a:p>
        </p:txBody>
      </p:sp>
      <p:sp>
        <p:nvSpPr>
          <p:cNvPr id="865" name="Google Shape;865;p39"/>
          <p:cNvSpPr txBox="1">
            <a:spLocks noGrp="1"/>
          </p:cNvSpPr>
          <p:nvPr>
            <p:ph type="title" idx="2"/>
          </p:nvPr>
        </p:nvSpPr>
        <p:spPr>
          <a:xfrm>
            <a:off x="2276964" y="173365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MCAL</a:t>
            </a:r>
            <a:endParaRPr dirty="0"/>
          </a:p>
        </p:txBody>
      </p:sp>
      <p:sp>
        <p:nvSpPr>
          <p:cNvPr id="866" name="Google Shape;866;p39"/>
          <p:cNvSpPr txBox="1">
            <a:spLocks noGrp="1"/>
          </p:cNvSpPr>
          <p:nvPr>
            <p:ph type="subTitle" idx="3"/>
          </p:nvPr>
        </p:nvSpPr>
        <p:spPr>
          <a:xfrm>
            <a:off x="2276964" y="3060542"/>
            <a:ext cx="2317200" cy="15624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UART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I2C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DIO</a:t>
            </a:r>
            <a:endParaRPr dirty="0"/>
          </a:p>
        </p:txBody>
      </p:sp>
      <p:sp>
        <p:nvSpPr>
          <p:cNvPr id="867" name="Google Shape;867;p39"/>
          <p:cNvSpPr txBox="1">
            <a:spLocks noGrp="1"/>
          </p:cNvSpPr>
          <p:nvPr>
            <p:ph type="title" idx="4"/>
          </p:nvPr>
        </p:nvSpPr>
        <p:spPr>
          <a:xfrm>
            <a:off x="4530636" y="1733656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HAL</a:t>
            </a:r>
            <a:endParaRPr dirty="0"/>
          </a:p>
        </p:txBody>
      </p:sp>
      <p:sp>
        <p:nvSpPr>
          <p:cNvPr id="868" name="Google Shape;868;p39"/>
          <p:cNvSpPr txBox="1">
            <a:spLocks noGrp="1"/>
          </p:cNvSpPr>
          <p:nvPr>
            <p:ph type="subTitle" idx="5"/>
          </p:nvPr>
        </p:nvSpPr>
        <p:spPr>
          <a:xfrm>
            <a:off x="4624596" y="2986097"/>
            <a:ext cx="2317200" cy="19101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SERVO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MOTOR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LCD_I2C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ULTRASONIC</a:t>
            </a:r>
            <a:endParaRPr dirty="0"/>
          </a:p>
        </p:txBody>
      </p:sp>
      <p:sp>
        <p:nvSpPr>
          <p:cNvPr id="869" name="Google Shape;869;p39"/>
          <p:cNvSpPr/>
          <p:nvPr/>
        </p:nvSpPr>
        <p:spPr>
          <a:xfrm rot="7613872">
            <a:off x="861343" y="2398912"/>
            <a:ext cx="603301" cy="496243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0" name="Google Shape;870;p39"/>
          <p:cNvSpPr/>
          <p:nvPr/>
        </p:nvSpPr>
        <p:spPr>
          <a:xfrm rot="7613872">
            <a:off x="3143514" y="2396943"/>
            <a:ext cx="603301" cy="496243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71" name="Google Shape;871;p39"/>
          <p:cNvSpPr/>
          <p:nvPr/>
        </p:nvSpPr>
        <p:spPr>
          <a:xfrm rot="7613872">
            <a:off x="5432954" y="2321516"/>
            <a:ext cx="603301" cy="496243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" name="Google Shape;859;p39">
            <a:extLst>
              <a:ext uri="{FF2B5EF4-FFF2-40B4-BE49-F238E27FC236}">
                <a16:creationId xmlns:a16="http://schemas.microsoft.com/office/drawing/2014/main" id="{3DFFA428-E774-3266-0D04-8EF12CC1F9B8}"/>
              </a:ext>
            </a:extLst>
          </p:cNvPr>
          <p:cNvSpPr/>
          <p:nvPr/>
        </p:nvSpPr>
        <p:spPr>
          <a:xfrm>
            <a:off x="7083761" y="2538868"/>
            <a:ext cx="1804628" cy="132673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871;p39">
            <a:extLst>
              <a:ext uri="{FF2B5EF4-FFF2-40B4-BE49-F238E27FC236}">
                <a16:creationId xmlns:a16="http://schemas.microsoft.com/office/drawing/2014/main" id="{02D5CBE1-E403-3102-C615-0597C3E00743}"/>
              </a:ext>
            </a:extLst>
          </p:cNvPr>
          <p:cNvSpPr/>
          <p:nvPr/>
        </p:nvSpPr>
        <p:spPr>
          <a:xfrm rot="7613872">
            <a:off x="7742816" y="2396942"/>
            <a:ext cx="603301" cy="496243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BE0E6B-435E-0CF6-1219-EA12554D3CF9}"/>
              </a:ext>
            </a:extLst>
          </p:cNvPr>
          <p:cNvSpPr txBox="1"/>
          <p:nvPr/>
        </p:nvSpPr>
        <p:spPr>
          <a:xfrm>
            <a:off x="7608743" y="1728213"/>
            <a:ext cx="906780" cy="61555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>
              <a:buClr>
                <a:schemeClr val="dk1"/>
              </a:buClr>
              <a:buSzPts val="2400"/>
            </a:pPr>
            <a:r>
              <a:rPr lang="en-US" sz="3400" dirty="0">
                <a:solidFill>
                  <a:schemeClr val="dk1"/>
                </a:solidFill>
                <a:latin typeface="Do Hyeon"/>
                <a:ea typeface="Do Hyeon"/>
                <a:sym typeface="Do Hyeon"/>
              </a:rPr>
              <a:t>APP</a:t>
            </a:r>
            <a:endParaRPr lang="ar-EG" sz="3400" dirty="0">
              <a:solidFill>
                <a:schemeClr val="dk1"/>
              </a:solidFill>
              <a:latin typeface="Do Hyeon"/>
              <a:ea typeface="Do Hyeon"/>
              <a:sym typeface="Do Hyeo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0BD6F8C-97D3-68D8-951E-F459833CC5DC}"/>
              </a:ext>
            </a:extLst>
          </p:cNvPr>
          <p:cNvSpPr txBox="1"/>
          <p:nvPr/>
        </p:nvSpPr>
        <p:spPr>
          <a:xfrm>
            <a:off x="7710926" y="3191963"/>
            <a:ext cx="1177463" cy="30777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MAIN</a:t>
            </a:r>
            <a:endParaRPr lang="ar-EG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7"/>
          <p:cNvSpPr txBox="1">
            <a:spLocks noGrp="1"/>
          </p:cNvSpPr>
          <p:nvPr>
            <p:ph type="subTitle" idx="1"/>
          </p:nvPr>
        </p:nvSpPr>
        <p:spPr>
          <a:xfrm>
            <a:off x="0" y="0"/>
            <a:ext cx="5351700" cy="15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Simulation:</a:t>
            </a:r>
            <a:endParaRPr dirty="0"/>
          </a:p>
        </p:txBody>
      </p:sp>
      <p:sp>
        <p:nvSpPr>
          <p:cNvPr id="787" name="Google Shape;787;p37"/>
          <p:cNvSpPr/>
          <p:nvPr/>
        </p:nvSpPr>
        <p:spPr>
          <a:xfrm rot="10800000">
            <a:off x="6938225" y="4417755"/>
            <a:ext cx="98202" cy="46379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7"/>
          <p:cNvSpPr/>
          <p:nvPr/>
        </p:nvSpPr>
        <p:spPr>
          <a:xfrm rot="10800000">
            <a:off x="1461589" y="500715"/>
            <a:ext cx="40836" cy="119572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7"/>
          <p:cNvSpPr/>
          <p:nvPr/>
        </p:nvSpPr>
        <p:spPr>
          <a:xfrm rot="10800000">
            <a:off x="440162" y="2114191"/>
            <a:ext cx="111178" cy="13360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2F8C5E-AD48-F555-14EB-336727D6AF2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984" t="12060" r="16430" b="11393"/>
          <a:stretch>
            <a:fillRect/>
          </a:stretch>
        </p:blipFill>
        <p:spPr>
          <a:xfrm>
            <a:off x="1073963" y="919253"/>
            <a:ext cx="6996073" cy="391400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ACB3"/>
        </a:solidFill>
        <a:effectLst/>
      </p:bgPr>
    </p:bg>
    <p:spTree>
      <p:nvGrpSpPr>
        <p:cNvPr id="1" name="Shape 784">
          <a:extLst>
            <a:ext uri="{FF2B5EF4-FFF2-40B4-BE49-F238E27FC236}">
              <a16:creationId xmlns:a16="http://schemas.microsoft.com/office/drawing/2014/main" id="{ACE7BF2A-4000-5BFA-C6B2-0564803266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37">
            <a:extLst>
              <a:ext uri="{FF2B5EF4-FFF2-40B4-BE49-F238E27FC236}">
                <a16:creationId xmlns:a16="http://schemas.microsoft.com/office/drawing/2014/main" id="{4DFD80FC-6A46-7A26-A4C4-C2A6D3E719B6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0" y="0"/>
            <a:ext cx="5351700" cy="151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Flowchart:</a:t>
            </a:r>
            <a:endParaRPr dirty="0"/>
          </a:p>
        </p:txBody>
      </p:sp>
      <p:sp>
        <p:nvSpPr>
          <p:cNvPr id="787" name="Google Shape;787;p37">
            <a:extLst>
              <a:ext uri="{FF2B5EF4-FFF2-40B4-BE49-F238E27FC236}">
                <a16:creationId xmlns:a16="http://schemas.microsoft.com/office/drawing/2014/main" id="{081E66F8-39C8-FD3A-605D-5ADB5056C3D6}"/>
              </a:ext>
            </a:extLst>
          </p:cNvPr>
          <p:cNvSpPr/>
          <p:nvPr/>
        </p:nvSpPr>
        <p:spPr>
          <a:xfrm rot="10800000">
            <a:off x="6938225" y="4417755"/>
            <a:ext cx="98202" cy="46379"/>
          </a:xfrm>
          <a:custGeom>
            <a:avLst/>
            <a:gdLst/>
            <a:ahLst/>
            <a:cxnLst/>
            <a:rect l="l" t="t" r="r" b="b"/>
            <a:pathLst>
              <a:path w="42883" h="6602" extrusionOk="0">
                <a:moveTo>
                  <a:pt x="38228" y="1"/>
                </a:moveTo>
                <a:lnTo>
                  <a:pt x="37746" y="8"/>
                </a:lnTo>
                <a:lnTo>
                  <a:pt x="37238" y="24"/>
                </a:lnTo>
                <a:lnTo>
                  <a:pt x="36703" y="55"/>
                </a:lnTo>
                <a:lnTo>
                  <a:pt x="28357" y="734"/>
                </a:lnTo>
                <a:lnTo>
                  <a:pt x="24184" y="1074"/>
                </a:lnTo>
                <a:lnTo>
                  <a:pt x="19984" y="1429"/>
                </a:lnTo>
                <a:lnTo>
                  <a:pt x="15837" y="1792"/>
                </a:lnTo>
                <a:lnTo>
                  <a:pt x="13751" y="1977"/>
                </a:lnTo>
                <a:lnTo>
                  <a:pt x="11691" y="2170"/>
                </a:lnTo>
                <a:lnTo>
                  <a:pt x="9631" y="2371"/>
                </a:lnTo>
                <a:lnTo>
                  <a:pt x="7571" y="2571"/>
                </a:lnTo>
                <a:lnTo>
                  <a:pt x="5538" y="2780"/>
                </a:lnTo>
                <a:lnTo>
                  <a:pt x="3505" y="2996"/>
                </a:lnTo>
                <a:lnTo>
                  <a:pt x="3184" y="3035"/>
                </a:lnTo>
                <a:lnTo>
                  <a:pt x="2890" y="3073"/>
                </a:lnTo>
                <a:lnTo>
                  <a:pt x="2596" y="3119"/>
                </a:lnTo>
                <a:lnTo>
                  <a:pt x="2328" y="3166"/>
                </a:lnTo>
                <a:lnTo>
                  <a:pt x="2087" y="3220"/>
                </a:lnTo>
                <a:lnTo>
                  <a:pt x="1847" y="3274"/>
                </a:lnTo>
                <a:lnTo>
                  <a:pt x="1633" y="3328"/>
                </a:lnTo>
                <a:lnTo>
                  <a:pt x="1419" y="3390"/>
                </a:lnTo>
                <a:lnTo>
                  <a:pt x="1231" y="3451"/>
                </a:lnTo>
                <a:lnTo>
                  <a:pt x="1044" y="3521"/>
                </a:lnTo>
                <a:lnTo>
                  <a:pt x="884" y="3590"/>
                </a:lnTo>
                <a:lnTo>
                  <a:pt x="750" y="3660"/>
                </a:lnTo>
                <a:lnTo>
                  <a:pt x="482" y="3806"/>
                </a:lnTo>
                <a:lnTo>
                  <a:pt x="295" y="3953"/>
                </a:lnTo>
                <a:lnTo>
                  <a:pt x="135" y="4115"/>
                </a:lnTo>
                <a:lnTo>
                  <a:pt x="54" y="4277"/>
                </a:lnTo>
                <a:lnTo>
                  <a:pt x="1" y="4447"/>
                </a:lnTo>
                <a:lnTo>
                  <a:pt x="1" y="4617"/>
                </a:lnTo>
                <a:lnTo>
                  <a:pt x="54" y="4787"/>
                </a:lnTo>
                <a:lnTo>
                  <a:pt x="135" y="4957"/>
                </a:lnTo>
                <a:lnTo>
                  <a:pt x="295" y="5127"/>
                </a:lnTo>
                <a:lnTo>
                  <a:pt x="456" y="5289"/>
                </a:lnTo>
                <a:lnTo>
                  <a:pt x="696" y="5451"/>
                </a:lnTo>
                <a:lnTo>
                  <a:pt x="937" y="5605"/>
                </a:lnTo>
                <a:lnTo>
                  <a:pt x="1231" y="5752"/>
                </a:lnTo>
                <a:lnTo>
                  <a:pt x="1579" y="5891"/>
                </a:lnTo>
                <a:lnTo>
                  <a:pt x="1954" y="6030"/>
                </a:lnTo>
                <a:lnTo>
                  <a:pt x="2355" y="6146"/>
                </a:lnTo>
                <a:lnTo>
                  <a:pt x="2783" y="6261"/>
                </a:lnTo>
                <a:lnTo>
                  <a:pt x="3238" y="6354"/>
                </a:lnTo>
                <a:lnTo>
                  <a:pt x="3746" y="6439"/>
                </a:lnTo>
                <a:lnTo>
                  <a:pt x="4254" y="6508"/>
                </a:lnTo>
                <a:lnTo>
                  <a:pt x="4549" y="6532"/>
                </a:lnTo>
                <a:lnTo>
                  <a:pt x="4816" y="6555"/>
                </a:lnTo>
                <a:lnTo>
                  <a:pt x="5084" y="6578"/>
                </a:lnTo>
                <a:lnTo>
                  <a:pt x="5378" y="6586"/>
                </a:lnTo>
                <a:lnTo>
                  <a:pt x="5672" y="6601"/>
                </a:lnTo>
                <a:lnTo>
                  <a:pt x="6287" y="6601"/>
                </a:lnTo>
                <a:lnTo>
                  <a:pt x="6582" y="6593"/>
                </a:lnTo>
                <a:lnTo>
                  <a:pt x="6903" y="6586"/>
                </a:lnTo>
                <a:lnTo>
                  <a:pt x="7224" y="6570"/>
                </a:lnTo>
                <a:lnTo>
                  <a:pt x="7545" y="6547"/>
                </a:lnTo>
                <a:lnTo>
                  <a:pt x="7892" y="6516"/>
                </a:lnTo>
                <a:lnTo>
                  <a:pt x="9925" y="6323"/>
                </a:lnTo>
                <a:lnTo>
                  <a:pt x="11985" y="6115"/>
                </a:lnTo>
                <a:lnTo>
                  <a:pt x="14018" y="5906"/>
                </a:lnTo>
                <a:lnTo>
                  <a:pt x="16051" y="5682"/>
                </a:lnTo>
                <a:lnTo>
                  <a:pt x="18084" y="5459"/>
                </a:lnTo>
                <a:lnTo>
                  <a:pt x="20117" y="5235"/>
                </a:lnTo>
                <a:lnTo>
                  <a:pt x="24130" y="4764"/>
                </a:lnTo>
                <a:lnTo>
                  <a:pt x="28169" y="4285"/>
                </a:lnTo>
                <a:lnTo>
                  <a:pt x="32182" y="3791"/>
                </a:lnTo>
                <a:lnTo>
                  <a:pt x="40154" y="2811"/>
                </a:lnTo>
                <a:lnTo>
                  <a:pt x="40635" y="2749"/>
                </a:lnTo>
                <a:lnTo>
                  <a:pt x="41063" y="2672"/>
                </a:lnTo>
                <a:lnTo>
                  <a:pt x="41438" y="2587"/>
                </a:lnTo>
                <a:lnTo>
                  <a:pt x="41759" y="2494"/>
                </a:lnTo>
                <a:lnTo>
                  <a:pt x="42053" y="2386"/>
                </a:lnTo>
                <a:lnTo>
                  <a:pt x="42294" y="2278"/>
                </a:lnTo>
                <a:lnTo>
                  <a:pt x="42481" y="2162"/>
                </a:lnTo>
                <a:lnTo>
                  <a:pt x="42641" y="2046"/>
                </a:lnTo>
                <a:lnTo>
                  <a:pt x="42775" y="1923"/>
                </a:lnTo>
                <a:lnTo>
                  <a:pt x="42829" y="1792"/>
                </a:lnTo>
                <a:lnTo>
                  <a:pt x="42882" y="1668"/>
                </a:lnTo>
                <a:lnTo>
                  <a:pt x="42882" y="1537"/>
                </a:lnTo>
                <a:lnTo>
                  <a:pt x="42855" y="1406"/>
                </a:lnTo>
                <a:lnTo>
                  <a:pt x="42775" y="1274"/>
                </a:lnTo>
                <a:lnTo>
                  <a:pt x="42668" y="1143"/>
                </a:lnTo>
                <a:lnTo>
                  <a:pt x="42534" y="1020"/>
                </a:lnTo>
                <a:lnTo>
                  <a:pt x="42347" y="896"/>
                </a:lnTo>
                <a:lnTo>
                  <a:pt x="42160" y="780"/>
                </a:lnTo>
                <a:lnTo>
                  <a:pt x="41919" y="664"/>
                </a:lnTo>
                <a:lnTo>
                  <a:pt x="41678" y="556"/>
                </a:lnTo>
                <a:lnTo>
                  <a:pt x="41384" y="456"/>
                </a:lnTo>
                <a:lnTo>
                  <a:pt x="41063" y="363"/>
                </a:lnTo>
                <a:lnTo>
                  <a:pt x="40715" y="279"/>
                </a:lnTo>
                <a:lnTo>
                  <a:pt x="40368" y="201"/>
                </a:lnTo>
                <a:lnTo>
                  <a:pt x="39966" y="140"/>
                </a:lnTo>
                <a:lnTo>
                  <a:pt x="39565" y="86"/>
                </a:lnTo>
                <a:lnTo>
                  <a:pt x="39137" y="47"/>
                </a:lnTo>
                <a:lnTo>
                  <a:pt x="38682" y="16"/>
                </a:lnTo>
                <a:lnTo>
                  <a:pt x="38228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88" name="Google Shape;788;p37">
            <a:extLst>
              <a:ext uri="{FF2B5EF4-FFF2-40B4-BE49-F238E27FC236}">
                <a16:creationId xmlns:a16="http://schemas.microsoft.com/office/drawing/2014/main" id="{CA41F8D6-A66E-B36C-3440-67F82944BE78}"/>
              </a:ext>
            </a:extLst>
          </p:cNvPr>
          <p:cNvSpPr/>
          <p:nvPr/>
        </p:nvSpPr>
        <p:spPr>
          <a:xfrm rot="10800000">
            <a:off x="1461589" y="500715"/>
            <a:ext cx="40836" cy="119572"/>
          </a:xfrm>
          <a:custGeom>
            <a:avLst/>
            <a:gdLst/>
            <a:ahLst/>
            <a:cxnLst/>
            <a:rect l="l" t="t" r="r" b="b"/>
            <a:pathLst>
              <a:path w="9846" h="9404" extrusionOk="0">
                <a:moveTo>
                  <a:pt x="6154" y="1"/>
                </a:moveTo>
                <a:lnTo>
                  <a:pt x="5886" y="9"/>
                </a:lnTo>
                <a:lnTo>
                  <a:pt x="5645" y="16"/>
                </a:lnTo>
                <a:lnTo>
                  <a:pt x="5404" y="40"/>
                </a:lnTo>
                <a:lnTo>
                  <a:pt x="5190" y="55"/>
                </a:lnTo>
                <a:lnTo>
                  <a:pt x="4950" y="86"/>
                </a:lnTo>
                <a:lnTo>
                  <a:pt x="4736" y="117"/>
                </a:lnTo>
                <a:lnTo>
                  <a:pt x="4522" y="155"/>
                </a:lnTo>
                <a:lnTo>
                  <a:pt x="4334" y="194"/>
                </a:lnTo>
                <a:lnTo>
                  <a:pt x="4120" y="248"/>
                </a:lnTo>
                <a:lnTo>
                  <a:pt x="3960" y="302"/>
                </a:lnTo>
                <a:lnTo>
                  <a:pt x="3799" y="364"/>
                </a:lnTo>
                <a:lnTo>
                  <a:pt x="3318" y="572"/>
                </a:lnTo>
                <a:lnTo>
                  <a:pt x="2863" y="788"/>
                </a:lnTo>
                <a:lnTo>
                  <a:pt x="2462" y="1012"/>
                </a:lnTo>
                <a:lnTo>
                  <a:pt x="2087" y="1244"/>
                </a:lnTo>
                <a:lnTo>
                  <a:pt x="1740" y="1483"/>
                </a:lnTo>
                <a:lnTo>
                  <a:pt x="1445" y="1730"/>
                </a:lnTo>
                <a:lnTo>
                  <a:pt x="1178" y="1977"/>
                </a:lnTo>
                <a:lnTo>
                  <a:pt x="937" y="2232"/>
                </a:lnTo>
                <a:lnTo>
                  <a:pt x="723" y="2494"/>
                </a:lnTo>
                <a:lnTo>
                  <a:pt x="536" y="2757"/>
                </a:lnTo>
                <a:lnTo>
                  <a:pt x="402" y="3019"/>
                </a:lnTo>
                <a:lnTo>
                  <a:pt x="268" y="3290"/>
                </a:lnTo>
                <a:lnTo>
                  <a:pt x="161" y="3568"/>
                </a:lnTo>
                <a:lnTo>
                  <a:pt x="81" y="3838"/>
                </a:lnTo>
                <a:lnTo>
                  <a:pt x="28" y="4116"/>
                </a:lnTo>
                <a:lnTo>
                  <a:pt x="1" y="4394"/>
                </a:lnTo>
                <a:lnTo>
                  <a:pt x="1" y="4671"/>
                </a:lnTo>
                <a:lnTo>
                  <a:pt x="1" y="4949"/>
                </a:lnTo>
                <a:lnTo>
                  <a:pt x="28" y="5235"/>
                </a:lnTo>
                <a:lnTo>
                  <a:pt x="81" y="5513"/>
                </a:lnTo>
                <a:lnTo>
                  <a:pt x="135" y="5791"/>
                </a:lnTo>
                <a:lnTo>
                  <a:pt x="215" y="6061"/>
                </a:lnTo>
                <a:lnTo>
                  <a:pt x="429" y="6609"/>
                </a:lnTo>
                <a:lnTo>
                  <a:pt x="670" y="7142"/>
                </a:lnTo>
                <a:lnTo>
                  <a:pt x="964" y="7667"/>
                </a:lnTo>
                <a:lnTo>
                  <a:pt x="1285" y="8169"/>
                </a:lnTo>
                <a:lnTo>
                  <a:pt x="1633" y="8647"/>
                </a:lnTo>
                <a:lnTo>
                  <a:pt x="1740" y="8748"/>
                </a:lnTo>
                <a:lnTo>
                  <a:pt x="1847" y="8840"/>
                </a:lnTo>
                <a:lnTo>
                  <a:pt x="1980" y="8925"/>
                </a:lnTo>
                <a:lnTo>
                  <a:pt x="2168" y="9002"/>
                </a:lnTo>
                <a:lnTo>
                  <a:pt x="2328" y="9072"/>
                </a:lnTo>
                <a:lnTo>
                  <a:pt x="2542" y="9141"/>
                </a:lnTo>
                <a:lnTo>
                  <a:pt x="2756" y="9195"/>
                </a:lnTo>
                <a:lnTo>
                  <a:pt x="2997" y="9242"/>
                </a:lnTo>
                <a:lnTo>
                  <a:pt x="3238" y="9288"/>
                </a:lnTo>
                <a:lnTo>
                  <a:pt x="3505" y="9327"/>
                </a:lnTo>
                <a:lnTo>
                  <a:pt x="3773" y="9357"/>
                </a:lnTo>
                <a:lnTo>
                  <a:pt x="4040" y="9373"/>
                </a:lnTo>
                <a:lnTo>
                  <a:pt x="4308" y="9388"/>
                </a:lnTo>
                <a:lnTo>
                  <a:pt x="4602" y="9404"/>
                </a:lnTo>
                <a:lnTo>
                  <a:pt x="4869" y="9404"/>
                </a:lnTo>
                <a:lnTo>
                  <a:pt x="5137" y="9396"/>
                </a:lnTo>
                <a:lnTo>
                  <a:pt x="5431" y="9388"/>
                </a:lnTo>
                <a:lnTo>
                  <a:pt x="5699" y="9365"/>
                </a:lnTo>
                <a:lnTo>
                  <a:pt x="5940" y="9342"/>
                </a:lnTo>
                <a:lnTo>
                  <a:pt x="6207" y="9311"/>
                </a:lnTo>
                <a:lnTo>
                  <a:pt x="6448" y="9273"/>
                </a:lnTo>
                <a:lnTo>
                  <a:pt x="6662" y="9234"/>
                </a:lnTo>
                <a:lnTo>
                  <a:pt x="6876" y="9180"/>
                </a:lnTo>
                <a:lnTo>
                  <a:pt x="7090" y="9126"/>
                </a:lnTo>
                <a:lnTo>
                  <a:pt x="7250" y="9064"/>
                </a:lnTo>
                <a:lnTo>
                  <a:pt x="7411" y="8995"/>
                </a:lnTo>
                <a:lnTo>
                  <a:pt x="7545" y="8917"/>
                </a:lnTo>
                <a:lnTo>
                  <a:pt x="7652" y="8833"/>
                </a:lnTo>
                <a:lnTo>
                  <a:pt x="7732" y="8748"/>
                </a:lnTo>
                <a:lnTo>
                  <a:pt x="7785" y="8647"/>
                </a:lnTo>
                <a:lnTo>
                  <a:pt x="7812" y="8547"/>
                </a:lnTo>
                <a:lnTo>
                  <a:pt x="7812" y="8439"/>
                </a:lnTo>
                <a:lnTo>
                  <a:pt x="7678" y="7929"/>
                </a:lnTo>
                <a:lnTo>
                  <a:pt x="7598" y="7420"/>
                </a:lnTo>
                <a:lnTo>
                  <a:pt x="7571" y="6910"/>
                </a:lnTo>
                <a:lnTo>
                  <a:pt x="7571" y="6401"/>
                </a:lnTo>
                <a:lnTo>
                  <a:pt x="7625" y="5891"/>
                </a:lnTo>
                <a:lnTo>
                  <a:pt x="7732" y="5382"/>
                </a:lnTo>
                <a:lnTo>
                  <a:pt x="7892" y="4872"/>
                </a:lnTo>
                <a:lnTo>
                  <a:pt x="8106" y="4363"/>
                </a:lnTo>
                <a:lnTo>
                  <a:pt x="8240" y="4147"/>
                </a:lnTo>
                <a:lnTo>
                  <a:pt x="8374" y="3930"/>
                </a:lnTo>
                <a:lnTo>
                  <a:pt x="8668" y="3490"/>
                </a:lnTo>
                <a:lnTo>
                  <a:pt x="8962" y="3058"/>
                </a:lnTo>
                <a:lnTo>
                  <a:pt x="9283" y="2626"/>
                </a:lnTo>
                <a:lnTo>
                  <a:pt x="9551" y="2193"/>
                </a:lnTo>
                <a:lnTo>
                  <a:pt x="9658" y="1977"/>
                </a:lnTo>
                <a:lnTo>
                  <a:pt x="9738" y="1753"/>
                </a:lnTo>
                <a:lnTo>
                  <a:pt x="9818" y="1537"/>
                </a:lnTo>
                <a:lnTo>
                  <a:pt x="9845" y="1313"/>
                </a:lnTo>
                <a:lnTo>
                  <a:pt x="9845" y="1097"/>
                </a:lnTo>
                <a:lnTo>
                  <a:pt x="9818" y="873"/>
                </a:lnTo>
                <a:lnTo>
                  <a:pt x="9792" y="796"/>
                </a:lnTo>
                <a:lnTo>
                  <a:pt x="9765" y="727"/>
                </a:lnTo>
                <a:lnTo>
                  <a:pt x="9685" y="649"/>
                </a:lnTo>
                <a:lnTo>
                  <a:pt x="9578" y="588"/>
                </a:lnTo>
                <a:lnTo>
                  <a:pt x="9471" y="518"/>
                </a:lnTo>
                <a:lnTo>
                  <a:pt x="9364" y="464"/>
                </a:lnTo>
                <a:lnTo>
                  <a:pt x="9203" y="402"/>
                </a:lnTo>
                <a:lnTo>
                  <a:pt x="9043" y="348"/>
                </a:lnTo>
                <a:lnTo>
                  <a:pt x="8882" y="302"/>
                </a:lnTo>
                <a:lnTo>
                  <a:pt x="8695" y="248"/>
                </a:lnTo>
                <a:lnTo>
                  <a:pt x="8481" y="209"/>
                </a:lnTo>
                <a:lnTo>
                  <a:pt x="8294" y="171"/>
                </a:lnTo>
                <a:lnTo>
                  <a:pt x="8080" y="132"/>
                </a:lnTo>
                <a:lnTo>
                  <a:pt x="7839" y="101"/>
                </a:lnTo>
                <a:lnTo>
                  <a:pt x="7384" y="55"/>
                </a:lnTo>
                <a:lnTo>
                  <a:pt x="7143" y="32"/>
                </a:lnTo>
                <a:lnTo>
                  <a:pt x="6876" y="16"/>
                </a:lnTo>
                <a:lnTo>
                  <a:pt x="6635" y="9"/>
                </a:lnTo>
                <a:lnTo>
                  <a:pt x="6394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789" name="Google Shape;789;p37">
            <a:extLst>
              <a:ext uri="{FF2B5EF4-FFF2-40B4-BE49-F238E27FC236}">
                <a16:creationId xmlns:a16="http://schemas.microsoft.com/office/drawing/2014/main" id="{365CD804-A4AA-AAA7-7812-1B4F8318A3D3}"/>
              </a:ext>
            </a:extLst>
          </p:cNvPr>
          <p:cNvSpPr/>
          <p:nvPr/>
        </p:nvSpPr>
        <p:spPr>
          <a:xfrm rot="10800000">
            <a:off x="440162" y="2114191"/>
            <a:ext cx="111178" cy="133609"/>
          </a:xfrm>
          <a:custGeom>
            <a:avLst/>
            <a:gdLst/>
            <a:ahLst/>
            <a:cxnLst/>
            <a:rect l="l" t="t" r="r" b="b"/>
            <a:pathLst>
              <a:path w="26806" h="10508" extrusionOk="0">
                <a:moveTo>
                  <a:pt x="3318" y="1"/>
                </a:moveTo>
                <a:lnTo>
                  <a:pt x="2997" y="8"/>
                </a:lnTo>
                <a:lnTo>
                  <a:pt x="2703" y="24"/>
                </a:lnTo>
                <a:lnTo>
                  <a:pt x="2409" y="47"/>
                </a:lnTo>
                <a:lnTo>
                  <a:pt x="2114" y="78"/>
                </a:lnTo>
                <a:lnTo>
                  <a:pt x="1847" y="124"/>
                </a:lnTo>
                <a:lnTo>
                  <a:pt x="1606" y="170"/>
                </a:lnTo>
                <a:lnTo>
                  <a:pt x="1365" y="224"/>
                </a:lnTo>
                <a:lnTo>
                  <a:pt x="1151" y="294"/>
                </a:lnTo>
                <a:lnTo>
                  <a:pt x="937" y="356"/>
                </a:lnTo>
                <a:lnTo>
                  <a:pt x="750" y="433"/>
                </a:lnTo>
                <a:lnTo>
                  <a:pt x="590" y="510"/>
                </a:lnTo>
                <a:lnTo>
                  <a:pt x="429" y="595"/>
                </a:lnTo>
                <a:lnTo>
                  <a:pt x="295" y="680"/>
                </a:lnTo>
                <a:lnTo>
                  <a:pt x="188" y="765"/>
                </a:lnTo>
                <a:lnTo>
                  <a:pt x="108" y="857"/>
                </a:lnTo>
                <a:lnTo>
                  <a:pt x="54" y="950"/>
                </a:lnTo>
                <a:lnTo>
                  <a:pt x="1" y="1043"/>
                </a:lnTo>
                <a:lnTo>
                  <a:pt x="1" y="1135"/>
                </a:lnTo>
                <a:lnTo>
                  <a:pt x="28" y="1236"/>
                </a:lnTo>
                <a:lnTo>
                  <a:pt x="54" y="1328"/>
                </a:lnTo>
                <a:lnTo>
                  <a:pt x="135" y="1421"/>
                </a:lnTo>
                <a:lnTo>
                  <a:pt x="215" y="1514"/>
                </a:lnTo>
                <a:lnTo>
                  <a:pt x="349" y="1599"/>
                </a:lnTo>
                <a:lnTo>
                  <a:pt x="509" y="1691"/>
                </a:lnTo>
                <a:lnTo>
                  <a:pt x="697" y="1768"/>
                </a:lnTo>
                <a:lnTo>
                  <a:pt x="937" y="1853"/>
                </a:lnTo>
                <a:lnTo>
                  <a:pt x="1178" y="1923"/>
                </a:lnTo>
                <a:lnTo>
                  <a:pt x="2810" y="2363"/>
                </a:lnTo>
                <a:lnTo>
                  <a:pt x="4388" y="2803"/>
                </a:lnTo>
                <a:lnTo>
                  <a:pt x="5913" y="3251"/>
                </a:lnTo>
                <a:lnTo>
                  <a:pt x="7384" y="3698"/>
                </a:lnTo>
                <a:lnTo>
                  <a:pt x="8775" y="4146"/>
                </a:lnTo>
                <a:lnTo>
                  <a:pt x="10113" y="4609"/>
                </a:lnTo>
                <a:lnTo>
                  <a:pt x="10755" y="4841"/>
                </a:lnTo>
                <a:lnTo>
                  <a:pt x="11397" y="5080"/>
                </a:lnTo>
                <a:lnTo>
                  <a:pt x="12012" y="5320"/>
                </a:lnTo>
                <a:lnTo>
                  <a:pt x="12601" y="5559"/>
                </a:lnTo>
                <a:lnTo>
                  <a:pt x="13189" y="5806"/>
                </a:lnTo>
                <a:lnTo>
                  <a:pt x="13778" y="6053"/>
                </a:lnTo>
                <a:lnTo>
                  <a:pt x="14339" y="6300"/>
                </a:lnTo>
                <a:lnTo>
                  <a:pt x="14874" y="6555"/>
                </a:lnTo>
                <a:lnTo>
                  <a:pt x="15409" y="6809"/>
                </a:lnTo>
                <a:lnTo>
                  <a:pt x="15918" y="7072"/>
                </a:lnTo>
                <a:lnTo>
                  <a:pt x="16426" y="7334"/>
                </a:lnTo>
                <a:lnTo>
                  <a:pt x="16907" y="7605"/>
                </a:lnTo>
                <a:lnTo>
                  <a:pt x="17389" y="7875"/>
                </a:lnTo>
                <a:lnTo>
                  <a:pt x="17844" y="8153"/>
                </a:lnTo>
                <a:lnTo>
                  <a:pt x="18298" y="8438"/>
                </a:lnTo>
                <a:lnTo>
                  <a:pt x="18726" y="8724"/>
                </a:lnTo>
                <a:lnTo>
                  <a:pt x="19154" y="9017"/>
                </a:lnTo>
                <a:lnTo>
                  <a:pt x="19556" y="9311"/>
                </a:lnTo>
                <a:lnTo>
                  <a:pt x="19957" y="9612"/>
                </a:lnTo>
                <a:lnTo>
                  <a:pt x="20331" y="9921"/>
                </a:lnTo>
                <a:lnTo>
                  <a:pt x="20465" y="10013"/>
                </a:lnTo>
                <a:lnTo>
                  <a:pt x="20599" y="10090"/>
                </a:lnTo>
                <a:lnTo>
                  <a:pt x="20786" y="10168"/>
                </a:lnTo>
                <a:lnTo>
                  <a:pt x="20973" y="10237"/>
                </a:lnTo>
                <a:lnTo>
                  <a:pt x="21187" y="10299"/>
                </a:lnTo>
                <a:lnTo>
                  <a:pt x="21428" y="10345"/>
                </a:lnTo>
                <a:lnTo>
                  <a:pt x="21669" y="10392"/>
                </a:lnTo>
                <a:lnTo>
                  <a:pt x="21936" y="10430"/>
                </a:lnTo>
                <a:lnTo>
                  <a:pt x="22204" y="10461"/>
                </a:lnTo>
                <a:lnTo>
                  <a:pt x="22498" y="10484"/>
                </a:lnTo>
                <a:lnTo>
                  <a:pt x="22766" y="10500"/>
                </a:lnTo>
                <a:lnTo>
                  <a:pt x="23060" y="10507"/>
                </a:lnTo>
                <a:lnTo>
                  <a:pt x="23649" y="10507"/>
                </a:lnTo>
                <a:lnTo>
                  <a:pt x="23943" y="10492"/>
                </a:lnTo>
                <a:lnTo>
                  <a:pt x="24237" y="10476"/>
                </a:lnTo>
                <a:lnTo>
                  <a:pt x="24531" y="10453"/>
                </a:lnTo>
                <a:lnTo>
                  <a:pt x="24799" y="10422"/>
                </a:lnTo>
                <a:lnTo>
                  <a:pt x="25066" y="10392"/>
                </a:lnTo>
                <a:lnTo>
                  <a:pt x="25334" y="10353"/>
                </a:lnTo>
                <a:lnTo>
                  <a:pt x="25575" y="10299"/>
                </a:lnTo>
                <a:lnTo>
                  <a:pt x="25789" y="10253"/>
                </a:lnTo>
                <a:lnTo>
                  <a:pt x="26003" y="10191"/>
                </a:lnTo>
                <a:lnTo>
                  <a:pt x="26190" y="10129"/>
                </a:lnTo>
                <a:lnTo>
                  <a:pt x="26350" y="10060"/>
                </a:lnTo>
                <a:lnTo>
                  <a:pt x="26511" y="9990"/>
                </a:lnTo>
                <a:lnTo>
                  <a:pt x="26618" y="9913"/>
                </a:lnTo>
                <a:lnTo>
                  <a:pt x="26725" y="9828"/>
                </a:lnTo>
                <a:lnTo>
                  <a:pt x="26778" y="9743"/>
                </a:lnTo>
                <a:lnTo>
                  <a:pt x="26805" y="9650"/>
                </a:lnTo>
                <a:lnTo>
                  <a:pt x="26805" y="9558"/>
                </a:lnTo>
                <a:lnTo>
                  <a:pt x="26752" y="9457"/>
                </a:lnTo>
                <a:lnTo>
                  <a:pt x="26538" y="9102"/>
                </a:lnTo>
                <a:lnTo>
                  <a:pt x="26297" y="8755"/>
                </a:lnTo>
                <a:lnTo>
                  <a:pt x="26003" y="8408"/>
                </a:lnTo>
                <a:lnTo>
                  <a:pt x="25682" y="8052"/>
                </a:lnTo>
                <a:lnTo>
                  <a:pt x="25334" y="7705"/>
                </a:lnTo>
                <a:lnTo>
                  <a:pt x="24959" y="7365"/>
                </a:lnTo>
                <a:lnTo>
                  <a:pt x="24531" y="7018"/>
                </a:lnTo>
                <a:lnTo>
                  <a:pt x="24077" y="6678"/>
                </a:lnTo>
                <a:lnTo>
                  <a:pt x="23595" y="6346"/>
                </a:lnTo>
                <a:lnTo>
                  <a:pt x="23087" y="6007"/>
                </a:lnTo>
                <a:lnTo>
                  <a:pt x="22552" y="5675"/>
                </a:lnTo>
                <a:lnTo>
                  <a:pt x="21990" y="5350"/>
                </a:lnTo>
                <a:lnTo>
                  <a:pt x="21401" y="5026"/>
                </a:lnTo>
                <a:lnTo>
                  <a:pt x="20759" y="4710"/>
                </a:lnTo>
                <a:lnTo>
                  <a:pt x="20117" y="4401"/>
                </a:lnTo>
                <a:lnTo>
                  <a:pt x="19422" y="4092"/>
                </a:lnTo>
                <a:lnTo>
                  <a:pt x="18700" y="3791"/>
                </a:lnTo>
                <a:lnTo>
                  <a:pt x="17977" y="3490"/>
                </a:lnTo>
                <a:lnTo>
                  <a:pt x="17202" y="3204"/>
                </a:lnTo>
                <a:lnTo>
                  <a:pt x="16426" y="2919"/>
                </a:lnTo>
                <a:lnTo>
                  <a:pt x="15597" y="2641"/>
                </a:lnTo>
                <a:lnTo>
                  <a:pt x="14741" y="2371"/>
                </a:lnTo>
                <a:lnTo>
                  <a:pt x="13885" y="2108"/>
                </a:lnTo>
                <a:lnTo>
                  <a:pt x="13002" y="1853"/>
                </a:lnTo>
                <a:lnTo>
                  <a:pt x="12066" y="1606"/>
                </a:lnTo>
                <a:lnTo>
                  <a:pt x="11129" y="1367"/>
                </a:lnTo>
                <a:lnTo>
                  <a:pt x="10166" y="1143"/>
                </a:lnTo>
                <a:lnTo>
                  <a:pt x="9176" y="919"/>
                </a:lnTo>
                <a:lnTo>
                  <a:pt x="8187" y="711"/>
                </a:lnTo>
                <a:lnTo>
                  <a:pt x="7143" y="510"/>
                </a:lnTo>
                <a:lnTo>
                  <a:pt x="6100" y="317"/>
                </a:lnTo>
                <a:lnTo>
                  <a:pt x="5030" y="132"/>
                </a:lnTo>
                <a:lnTo>
                  <a:pt x="4656" y="85"/>
                </a:lnTo>
                <a:lnTo>
                  <a:pt x="4308" y="47"/>
                </a:lnTo>
                <a:lnTo>
                  <a:pt x="3987" y="16"/>
                </a:lnTo>
                <a:lnTo>
                  <a:pt x="363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BF7AF4F-736F-AADC-3BF0-C062E08037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483939" y="186483"/>
            <a:ext cx="4176122" cy="47705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FAC2B6B-E8DF-DAD2-4CE0-47CA2512D7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5850" y="903401"/>
            <a:ext cx="3625063" cy="4141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9769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ACB3"/>
        </a:solidFill>
        <a:effectLst/>
      </p:bgPr>
    </p:bg>
    <p:spTree>
      <p:nvGrpSpPr>
        <p:cNvPr id="1" name="Shape 7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4" name="Google Shape;794;p38"/>
          <p:cNvSpPr txBox="1">
            <a:spLocks noGrp="1"/>
          </p:cNvSpPr>
          <p:nvPr>
            <p:ph type="title"/>
          </p:nvPr>
        </p:nvSpPr>
        <p:spPr>
          <a:xfrm>
            <a:off x="631371" y="1805487"/>
            <a:ext cx="4917690" cy="17963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</a:rPr>
              <a:t>Project Challenges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97" name="Google Shape;797;p38"/>
          <p:cNvSpPr/>
          <p:nvPr/>
        </p:nvSpPr>
        <p:spPr>
          <a:xfrm>
            <a:off x="8505675" y="3601797"/>
            <a:ext cx="36563" cy="94839"/>
          </a:xfrm>
          <a:custGeom>
            <a:avLst/>
            <a:gdLst/>
            <a:ahLst/>
            <a:cxnLst/>
            <a:rect l="l" t="t" r="r" b="b"/>
            <a:pathLst>
              <a:path w="2238" h="5805" extrusionOk="0">
                <a:moveTo>
                  <a:pt x="515" y="1"/>
                </a:moveTo>
                <a:lnTo>
                  <a:pt x="463" y="8"/>
                </a:lnTo>
                <a:lnTo>
                  <a:pt x="411" y="22"/>
                </a:lnTo>
                <a:lnTo>
                  <a:pt x="365" y="44"/>
                </a:lnTo>
                <a:lnTo>
                  <a:pt x="313" y="72"/>
                </a:lnTo>
                <a:lnTo>
                  <a:pt x="267" y="101"/>
                </a:lnTo>
                <a:lnTo>
                  <a:pt x="226" y="130"/>
                </a:lnTo>
                <a:lnTo>
                  <a:pt x="186" y="173"/>
                </a:lnTo>
                <a:lnTo>
                  <a:pt x="145" y="216"/>
                </a:lnTo>
                <a:lnTo>
                  <a:pt x="110" y="258"/>
                </a:lnTo>
                <a:lnTo>
                  <a:pt x="82" y="309"/>
                </a:lnTo>
                <a:lnTo>
                  <a:pt x="53" y="366"/>
                </a:lnTo>
                <a:lnTo>
                  <a:pt x="35" y="423"/>
                </a:lnTo>
                <a:lnTo>
                  <a:pt x="18" y="487"/>
                </a:lnTo>
                <a:lnTo>
                  <a:pt x="6" y="552"/>
                </a:lnTo>
                <a:lnTo>
                  <a:pt x="1" y="623"/>
                </a:lnTo>
                <a:lnTo>
                  <a:pt x="1" y="695"/>
                </a:lnTo>
                <a:lnTo>
                  <a:pt x="6" y="774"/>
                </a:lnTo>
                <a:lnTo>
                  <a:pt x="18" y="852"/>
                </a:lnTo>
                <a:lnTo>
                  <a:pt x="128" y="1396"/>
                </a:lnTo>
                <a:lnTo>
                  <a:pt x="232" y="1933"/>
                </a:lnTo>
                <a:lnTo>
                  <a:pt x="428" y="3021"/>
                </a:lnTo>
                <a:lnTo>
                  <a:pt x="625" y="4109"/>
                </a:lnTo>
                <a:lnTo>
                  <a:pt x="729" y="4646"/>
                </a:lnTo>
                <a:lnTo>
                  <a:pt x="845" y="5182"/>
                </a:lnTo>
                <a:lnTo>
                  <a:pt x="868" y="5283"/>
                </a:lnTo>
                <a:lnTo>
                  <a:pt x="897" y="5368"/>
                </a:lnTo>
                <a:lnTo>
                  <a:pt x="937" y="5454"/>
                </a:lnTo>
                <a:lnTo>
                  <a:pt x="977" y="5526"/>
                </a:lnTo>
                <a:lnTo>
                  <a:pt x="1024" y="5583"/>
                </a:lnTo>
                <a:lnTo>
                  <a:pt x="1076" y="5640"/>
                </a:lnTo>
                <a:lnTo>
                  <a:pt x="1133" y="5683"/>
                </a:lnTo>
                <a:lnTo>
                  <a:pt x="1191" y="5726"/>
                </a:lnTo>
                <a:lnTo>
                  <a:pt x="1249" y="5755"/>
                </a:lnTo>
                <a:lnTo>
                  <a:pt x="1313" y="5776"/>
                </a:lnTo>
                <a:lnTo>
                  <a:pt x="1376" y="5798"/>
                </a:lnTo>
                <a:lnTo>
                  <a:pt x="1446" y="5805"/>
                </a:lnTo>
                <a:lnTo>
                  <a:pt x="1509" y="5805"/>
                </a:lnTo>
                <a:lnTo>
                  <a:pt x="1579" y="5798"/>
                </a:lnTo>
                <a:lnTo>
                  <a:pt x="1642" y="5783"/>
                </a:lnTo>
                <a:lnTo>
                  <a:pt x="1711" y="5769"/>
                </a:lnTo>
                <a:lnTo>
                  <a:pt x="1775" y="5741"/>
                </a:lnTo>
                <a:lnTo>
                  <a:pt x="1833" y="5712"/>
                </a:lnTo>
                <a:lnTo>
                  <a:pt x="1896" y="5676"/>
                </a:lnTo>
                <a:lnTo>
                  <a:pt x="1948" y="5633"/>
                </a:lnTo>
                <a:lnTo>
                  <a:pt x="2000" y="5583"/>
                </a:lnTo>
                <a:lnTo>
                  <a:pt x="2052" y="5526"/>
                </a:lnTo>
                <a:lnTo>
                  <a:pt x="2099" y="5469"/>
                </a:lnTo>
                <a:lnTo>
                  <a:pt x="2133" y="5404"/>
                </a:lnTo>
                <a:lnTo>
                  <a:pt x="2168" y="5333"/>
                </a:lnTo>
                <a:lnTo>
                  <a:pt x="2197" y="5261"/>
                </a:lnTo>
                <a:lnTo>
                  <a:pt x="2220" y="5175"/>
                </a:lnTo>
                <a:lnTo>
                  <a:pt x="2232" y="5096"/>
                </a:lnTo>
                <a:lnTo>
                  <a:pt x="2237" y="5003"/>
                </a:lnTo>
                <a:lnTo>
                  <a:pt x="2237" y="4918"/>
                </a:lnTo>
                <a:lnTo>
                  <a:pt x="2226" y="4817"/>
                </a:lnTo>
                <a:lnTo>
                  <a:pt x="2209" y="4717"/>
                </a:lnTo>
                <a:lnTo>
                  <a:pt x="2076" y="4188"/>
                </a:lnTo>
                <a:lnTo>
                  <a:pt x="1943" y="3658"/>
                </a:lnTo>
                <a:lnTo>
                  <a:pt x="1654" y="2606"/>
                </a:lnTo>
                <a:lnTo>
                  <a:pt x="1370" y="1547"/>
                </a:lnTo>
                <a:lnTo>
                  <a:pt x="1232" y="1017"/>
                </a:lnTo>
                <a:lnTo>
                  <a:pt x="1099" y="487"/>
                </a:lnTo>
                <a:lnTo>
                  <a:pt x="1076" y="409"/>
                </a:lnTo>
                <a:lnTo>
                  <a:pt x="1047" y="337"/>
                </a:lnTo>
                <a:lnTo>
                  <a:pt x="1018" y="280"/>
                </a:lnTo>
                <a:lnTo>
                  <a:pt x="983" y="223"/>
                </a:lnTo>
                <a:lnTo>
                  <a:pt x="949" y="173"/>
                </a:lnTo>
                <a:lnTo>
                  <a:pt x="902" y="130"/>
                </a:lnTo>
                <a:lnTo>
                  <a:pt x="862" y="94"/>
                </a:lnTo>
                <a:lnTo>
                  <a:pt x="816" y="58"/>
                </a:lnTo>
                <a:lnTo>
                  <a:pt x="769" y="37"/>
                </a:lnTo>
                <a:lnTo>
                  <a:pt x="717" y="15"/>
                </a:lnTo>
                <a:lnTo>
                  <a:pt x="671" y="8"/>
                </a:lnTo>
                <a:lnTo>
                  <a:pt x="619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8" name="Google Shape;798;p38"/>
          <p:cNvGrpSpPr/>
          <p:nvPr/>
        </p:nvGrpSpPr>
        <p:grpSpPr>
          <a:xfrm>
            <a:off x="5711210" y="1663505"/>
            <a:ext cx="2462690" cy="2581860"/>
            <a:chOff x="-4518725" y="-5788625"/>
            <a:chExt cx="5748575" cy="6026750"/>
          </a:xfrm>
        </p:grpSpPr>
        <p:sp>
          <p:nvSpPr>
            <p:cNvPr id="799" name="Google Shape;799;p38"/>
            <p:cNvSpPr/>
            <p:nvPr/>
          </p:nvSpPr>
          <p:spPr>
            <a:xfrm>
              <a:off x="826025" y="-4608550"/>
              <a:ext cx="319775" cy="452975"/>
            </a:xfrm>
            <a:custGeom>
              <a:avLst/>
              <a:gdLst/>
              <a:ahLst/>
              <a:cxnLst/>
              <a:rect l="l" t="t" r="r" b="b"/>
              <a:pathLst>
                <a:path w="12791" h="18119" extrusionOk="0">
                  <a:moveTo>
                    <a:pt x="406" y="1"/>
                  </a:moveTo>
                  <a:lnTo>
                    <a:pt x="460" y="482"/>
                  </a:lnTo>
                  <a:lnTo>
                    <a:pt x="506" y="964"/>
                  </a:lnTo>
                  <a:lnTo>
                    <a:pt x="553" y="1445"/>
                  </a:lnTo>
                  <a:lnTo>
                    <a:pt x="593" y="1933"/>
                  </a:lnTo>
                  <a:lnTo>
                    <a:pt x="633" y="2414"/>
                  </a:lnTo>
                  <a:lnTo>
                    <a:pt x="666" y="2896"/>
                  </a:lnTo>
                  <a:lnTo>
                    <a:pt x="693" y="3384"/>
                  </a:lnTo>
                  <a:lnTo>
                    <a:pt x="713" y="3865"/>
                  </a:lnTo>
                  <a:lnTo>
                    <a:pt x="733" y="4347"/>
                  </a:lnTo>
                  <a:lnTo>
                    <a:pt x="746" y="4835"/>
                  </a:lnTo>
                  <a:lnTo>
                    <a:pt x="759" y="5316"/>
                  </a:lnTo>
                  <a:lnTo>
                    <a:pt x="766" y="5797"/>
                  </a:lnTo>
                  <a:lnTo>
                    <a:pt x="766" y="6279"/>
                  </a:lnTo>
                  <a:lnTo>
                    <a:pt x="766" y="6767"/>
                  </a:lnTo>
                  <a:lnTo>
                    <a:pt x="759" y="7248"/>
                  </a:lnTo>
                  <a:lnTo>
                    <a:pt x="746" y="7729"/>
                  </a:lnTo>
                  <a:lnTo>
                    <a:pt x="733" y="8211"/>
                  </a:lnTo>
                  <a:lnTo>
                    <a:pt x="713" y="8699"/>
                  </a:lnTo>
                  <a:lnTo>
                    <a:pt x="686" y="9180"/>
                  </a:lnTo>
                  <a:lnTo>
                    <a:pt x="659" y="9662"/>
                  </a:lnTo>
                  <a:lnTo>
                    <a:pt x="633" y="10143"/>
                  </a:lnTo>
                  <a:lnTo>
                    <a:pt x="593" y="10624"/>
                  </a:lnTo>
                  <a:lnTo>
                    <a:pt x="553" y="11106"/>
                  </a:lnTo>
                  <a:lnTo>
                    <a:pt x="506" y="11587"/>
                  </a:lnTo>
                  <a:lnTo>
                    <a:pt x="460" y="12068"/>
                  </a:lnTo>
                  <a:lnTo>
                    <a:pt x="406" y="12543"/>
                  </a:lnTo>
                  <a:lnTo>
                    <a:pt x="346" y="13024"/>
                  </a:lnTo>
                  <a:lnTo>
                    <a:pt x="286" y="13505"/>
                  </a:lnTo>
                  <a:lnTo>
                    <a:pt x="220" y="13980"/>
                  </a:lnTo>
                  <a:lnTo>
                    <a:pt x="153" y="14461"/>
                  </a:lnTo>
                  <a:lnTo>
                    <a:pt x="80" y="14935"/>
                  </a:lnTo>
                  <a:lnTo>
                    <a:pt x="0" y="15410"/>
                  </a:lnTo>
                  <a:lnTo>
                    <a:pt x="173" y="15382"/>
                  </a:lnTo>
                  <a:lnTo>
                    <a:pt x="346" y="15355"/>
                  </a:lnTo>
                  <a:lnTo>
                    <a:pt x="519" y="15341"/>
                  </a:lnTo>
                  <a:lnTo>
                    <a:pt x="699" y="15327"/>
                  </a:lnTo>
                  <a:lnTo>
                    <a:pt x="872" y="15314"/>
                  </a:lnTo>
                  <a:lnTo>
                    <a:pt x="1405" y="15314"/>
                  </a:lnTo>
                  <a:lnTo>
                    <a:pt x="1765" y="15334"/>
                  </a:lnTo>
                  <a:lnTo>
                    <a:pt x="2124" y="15369"/>
                  </a:lnTo>
                  <a:lnTo>
                    <a:pt x="2490" y="15417"/>
                  </a:lnTo>
                  <a:lnTo>
                    <a:pt x="2850" y="15472"/>
                  </a:lnTo>
                  <a:lnTo>
                    <a:pt x="3209" y="15540"/>
                  </a:lnTo>
                  <a:lnTo>
                    <a:pt x="3569" y="15609"/>
                  </a:lnTo>
                  <a:lnTo>
                    <a:pt x="3928" y="15692"/>
                  </a:lnTo>
                  <a:lnTo>
                    <a:pt x="4281" y="15774"/>
                  </a:lnTo>
                  <a:lnTo>
                    <a:pt x="4980" y="15939"/>
                  </a:lnTo>
                  <a:lnTo>
                    <a:pt x="5666" y="16097"/>
                  </a:lnTo>
                  <a:lnTo>
                    <a:pt x="6558" y="16297"/>
                  </a:lnTo>
                  <a:lnTo>
                    <a:pt x="7457" y="16510"/>
                  </a:lnTo>
                  <a:lnTo>
                    <a:pt x="8350" y="16737"/>
                  </a:lnTo>
                  <a:lnTo>
                    <a:pt x="9242" y="16984"/>
                  </a:lnTo>
                  <a:lnTo>
                    <a:pt x="9688" y="17108"/>
                  </a:lnTo>
                  <a:lnTo>
                    <a:pt x="10127" y="17239"/>
                  </a:lnTo>
                  <a:lnTo>
                    <a:pt x="10573" y="17376"/>
                  </a:lnTo>
                  <a:lnTo>
                    <a:pt x="11013" y="17514"/>
                  </a:lnTo>
                  <a:lnTo>
                    <a:pt x="11452" y="17658"/>
                  </a:lnTo>
                  <a:lnTo>
                    <a:pt x="11885" y="17803"/>
                  </a:lnTo>
                  <a:lnTo>
                    <a:pt x="12325" y="17961"/>
                  </a:lnTo>
                  <a:lnTo>
                    <a:pt x="12757" y="18119"/>
                  </a:lnTo>
                  <a:lnTo>
                    <a:pt x="12771" y="17576"/>
                  </a:lnTo>
                  <a:lnTo>
                    <a:pt x="12784" y="17039"/>
                  </a:lnTo>
                  <a:lnTo>
                    <a:pt x="12784" y="16503"/>
                  </a:lnTo>
                  <a:lnTo>
                    <a:pt x="12791" y="15967"/>
                  </a:lnTo>
                  <a:lnTo>
                    <a:pt x="12784" y="15430"/>
                  </a:lnTo>
                  <a:lnTo>
                    <a:pt x="12777" y="14901"/>
                  </a:lnTo>
                  <a:lnTo>
                    <a:pt x="12764" y="14365"/>
                  </a:lnTo>
                  <a:lnTo>
                    <a:pt x="12744" y="13828"/>
                  </a:lnTo>
                  <a:lnTo>
                    <a:pt x="12724" y="13299"/>
                  </a:lnTo>
                  <a:lnTo>
                    <a:pt x="12697" y="12763"/>
                  </a:lnTo>
                  <a:lnTo>
                    <a:pt x="12664" y="12233"/>
                  </a:lnTo>
                  <a:lnTo>
                    <a:pt x="12631" y="11704"/>
                  </a:lnTo>
                  <a:lnTo>
                    <a:pt x="12591" y="11174"/>
                  </a:lnTo>
                  <a:lnTo>
                    <a:pt x="12544" y="10638"/>
                  </a:lnTo>
                  <a:lnTo>
                    <a:pt x="12498" y="10115"/>
                  </a:lnTo>
                  <a:lnTo>
                    <a:pt x="12438" y="9586"/>
                  </a:lnTo>
                  <a:lnTo>
                    <a:pt x="12384" y="9057"/>
                  </a:lnTo>
                  <a:lnTo>
                    <a:pt x="12318" y="8527"/>
                  </a:lnTo>
                  <a:lnTo>
                    <a:pt x="12251" y="8004"/>
                  </a:lnTo>
                  <a:lnTo>
                    <a:pt x="12185" y="7475"/>
                  </a:lnTo>
                  <a:lnTo>
                    <a:pt x="12105" y="6952"/>
                  </a:lnTo>
                  <a:lnTo>
                    <a:pt x="12025" y="6430"/>
                  </a:lnTo>
                  <a:lnTo>
                    <a:pt x="11945" y="5907"/>
                  </a:lnTo>
                  <a:lnTo>
                    <a:pt x="11858" y="5385"/>
                  </a:lnTo>
                  <a:lnTo>
                    <a:pt x="11765" y="4862"/>
                  </a:lnTo>
                  <a:lnTo>
                    <a:pt x="11672" y="4340"/>
                  </a:lnTo>
                  <a:lnTo>
                    <a:pt x="11572" y="3817"/>
                  </a:lnTo>
                  <a:lnTo>
                    <a:pt x="11466" y="3301"/>
                  </a:lnTo>
                  <a:lnTo>
                    <a:pt x="11359" y="2779"/>
                  </a:lnTo>
                  <a:lnTo>
                    <a:pt x="11246" y="2263"/>
                  </a:lnTo>
                  <a:lnTo>
                    <a:pt x="11126" y="1747"/>
                  </a:lnTo>
                  <a:lnTo>
                    <a:pt x="11006" y="1232"/>
                  </a:lnTo>
                  <a:lnTo>
                    <a:pt x="10640" y="1252"/>
                  </a:lnTo>
                  <a:lnTo>
                    <a:pt x="10267" y="1266"/>
                  </a:lnTo>
                  <a:lnTo>
                    <a:pt x="9515" y="1266"/>
                  </a:lnTo>
                  <a:lnTo>
                    <a:pt x="9142" y="1252"/>
                  </a:lnTo>
                  <a:lnTo>
                    <a:pt x="8769" y="1239"/>
                  </a:lnTo>
                  <a:lnTo>
                    <a:pt x="8396" y="1218"/>
                  </a:lnTo>
                  <a:lnTo>
                    <a:pt x="8023" y="1197"/>
                  </a:lnTo>
                  <a:lnTo>
                    <a:pt x="7271" y="1135"/>
                  </a:lnTo>
                  <a:lnTo>
                    <a:pt x="6525" y="1074"/>
                  </a:lnTo>
                  <a:lnTo>
                    <a:pt x="5786" y="1005"/>
                  </a:lnTo>
                  <a:lnTo>
                    <a:pt x="5047" y="943"/>
                  </a:lnTo>
                  <a:lnTo>
                    <a:pt x="4761" y="922"/>
                  </a:lnTo>
                  <a:lnTo>
                    <a:pt x="4468" y="909"/>
                  </a:lnTo>
                  <a:lnTo>
                    <a:pt x="3869" y="881"/>
                  </a:lnTo>
                  <a:lnTo>
                    <a:pt x="3562" y="860"/>
                  </a:lnTo>
                  <a:lnTo>
                    <a:pt x="3249" y="847"/>
                  </a:lnTo>
                  <a:lnTo>
                    <a:pt x="2943" y="819"/>
                  </a:lnTo>
                  <a:lnTo>
                    <a:pt x="2630" y="785"/>
                  </a:lnTo>
                  <a:lnTo>
                    <a:pt x="2324" y="744"/>
                  </a:lnTo>
                  <a:lnTo>
                    <a:pt x="2024" y="689"/>
                  </a:lnTo>
                  <a:lnTo>
                    <a:pt x="1878" y="654"/>
                  </a:lnTo>
                  <a:lnTo>
                    <a:pt x="1731" y="620"/>
                  </a:lnTo>
                  <a:lnTo>
                    <a:pt x="1585" y="579"/>
                  </a:lnTo>
                  <a:lnTo>
                    <a:pt x="1445" y="537"/>
                  </a:lnTo>
                  <a:lnTo>
                    <a:pt x="1305" y="489"/>
                  </a:lnTo>
                  <a:lnTo>
                    <a:pt x="1165" y="434"/>
                  </a:lnTo>
                  <a:lnTo>
                    <a:pt x="1032" y="379"/>
                  </a:lnTo>
                  <a:lnTo>
                    <a:pt x="899" y="310"/>
                  </a:lnTo>
                  <a:lnTo>
                    <a:pt x="772" y="242"/>
                  </a:lnTo>
                  <a:lnTo>
                    <a:pt x="646" y="166"/>
                  </a:lnTo>
                  <a:lnTo>
                    <a:pt x="526" y="90"/>
                  </a:lnTo>
                  <a:lnTo>
                    <a:pt x="4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8"/>
            <p:cNvSpPr/>
            <p:nvPr/>
          </p:nvSpPr>
          <p:spPr>
            <a:xfrm>
              <a:off x="-4518725" y="-5788625"/>
              <a:ext cx="5748575" cy="6026750"/>
            </a:xfrm>
            <a:custGeom>
              <a:avLst/>
              <a:gdLst/>
              <a:ahLst/>
              <a:cxnLst/>
              <a:rect l="l" t="t" r="r" b="b"/>
              <a:pathLst>
                <a:path w="229943" h="241070" extrusionOk="0">
                  <a:moveTo>
                    <a:pt x="202871" y="2882"/>
                  </a:moveTo>
                  <a:lnTo>
                    <a:pt x="203263" y="3068"/>
                  </a:lnTo>
                  <a:lnTo>
                    <a:pt x="203663" y="3260"/>
                  </a:lnTo>
                  <a:lnTo>
                    <a:pt x="204049" y="3459"/>
                  </a:lnTo>
                  <a:lnTo>
                    <a:pt x="204435" y="3666"/>
                  </a:lnTo>
                  <a:lnTo>
                    <a:pt x="204821" y="3879"/>
                  </a:lnTo>
                  <a:lnTo>
                    <a:pt x="205201" y="4099"/>
                  </a:lnTo>
                  <a:lnTo>
                    <a:pt x="205574" y="4326"/>
                  </a:lnTo>
                  <a:lnTo>
                    <a:pt x="205947" y="4553"/>
                  </a:lnTo>
                  <a:lnTo>
                    <a:pt x="206313" y="4793"/>
                  </a:lnTo>
                  <a:lnTo>
                    <a:pt x="206672" y="5041"/>
                  </a:lnTo>
                  <a:lnTo>
                    <a:pt x="207025" y="5295"/>
                  </a:lnTo>
                  <a:lnTo>
                    <a:pt x="207372" y="5557"/>
                  </a:lnTo>
                  <a:lnTo>
                    <a:pt x="207711" y="5825"/>
                  </a:lnTo>
                  <a:lnTo>
                    <a:pt x="208044" y="6107"/>
                  </a:lnTo>
                  <a:lnTo>
                    <a:pt x="208364" y="6389"/>
                  </a:lnTo>
                  <a:lnTo>
                    <a:pt x="208683" y="6684"/>
                  </a:lnTo>
                  <a:lnTo>
                    <a:pt x="208990" y="6987"/>
                  </a:lnTo>
                  <a:lnTo>
                    <a:pt x="209289" y="7296"/>
                  </a:lnTo>
                  <a:lnTo>
                    <a:pt x="209582" y="7612"/>
                  </a:lnTo>
                  <a:lnTo>
                    <a:pt x="209862" y="7943"/>
                  </a:lnTo>
                  <a:lnTo>
                    <a:pt x="210128" y="8279"/>
                  </a:lnTo>
                  <a:lnTo>
                    <a:pt x="210388" y="8630"/>
                  </a:lnTo>
                  <a:lnTo>
                    <a:pt x="210641" y="8988"/>
                  </a:lnTo>
                  <a:lnTo>
                    <a:pt x="210874" y="9352"/>
                  </a:lnTo>
                  <a:lnTo>
                    <a:pt x="211100" y="9730"/>
                  </a:lnTo>
                  <a:lnTo>
                    <a:pt x="211313" y="10115"/>
                  </a:lnTo>
                  <a:lnTo>
                    <a:pt x="211520" y="10514"/>
                  </a:lnTo>
                  <a:lnTo>
                    <a:pt x="211613" y="10714"/>
                  </a:lnTo>
                  <a:lnTo>
                    <a:pt x="211706" y="10920"/>
                  </a:lnTo>
                  <a:lnTo>
                    <a:pt x="211793" y="11133"/>
                  </a:lnTo>
                  <a:lnTo>
                    <a:pt x="211879" y="11339"/>
                  </a:lnTo>
                  <a:lnTo>
                    <a:pt x="211966" y="11552"/>
                  </a:lnTo>
                  <a:lnTo>
                    <a:pt x="212039" y="11772"/>
                  </a:lnTo>
                  <a:lnTo>
                    <a:pt x="212119" y="11986"/>
                  </a:lnTo>
                  <a:lnTo>
                    <a:pt x="212192" y="12212"/>
                  </a:lnTo>
                  <a:lnTo>
                    <a:pt x="212259" y="12433"/>
                  </a:lnTo>
                  <a:lnTo>
                    <a:pt x="212325" y="12659"/>
                  </a:lnTo>
                  <a:lnTo>
                    <a:pt x="212392" y="12928"/>
                  </a:lnTo>
                  <a:lnTo>
                    <a:pt x="212458" y="13189"/>
                  </a:lnTo>
                  <a:lnTo>
                    <a:pt x="212512" y="13450"/>
                  </a:lnTo>
                  <a:lnTo>
                    <a:pt x="212565" y="13711"/>
                  </a:lnTo>
                  <a:lnTo>
                    <a:pt x="212612" y="13966"/>
                  </a:lnTo>
                  <a:lnTo>
                    <a:pt x="212652" y="14227"/>
                  </a:lnTo>
                  <a:lnTo>
                    <a:pt x="212685" y="14482"/>
                  </a:lnTo>
                  <a:lnTo>
                    <a:pt x="212711" y="14743"/>
                  </a:lnTo>
                  <a:lnTo>
                    <a:pt x="212738" y="14997"/>
                  </a:lnTo>
                  <a:lnTo>
                    <a:pt x="212751" y="15252"/>
                  </a:lnTo>
                  <a:lnTo>
                    <a:pt x="212765" y="15499"/>
                  </a:lnTo>
                  <a:lnTo>
                    <a:pt x="212765" y="15754"/>
                  </a:lnTo>
                  <a:lnTo>
                    <a:pt x="212765" y="16001"/>
                  </a:lnTo>
                  <a:lnTo>
                    <a:pt x="212758" y="16256"/>
                  </a:lnTo>
                  <a:lnTo>
                    <a:pt x="212751" y="16503"/>
                  </a:lnTo>
                  <a:lnTo>
                    <a:pt x="212731" y="16744"/>
                  </a:lnTo>
                  <a:lnTo>
                    <a:pt x="212705" y="16991"/>
                  </a:lnTo>
                  <a:lnTo>
                    <a:pt x="212678" y="17232"/>
                  </a:lnTo>
                  <a:lnTo>
                    <a:pt x="212645" y="17473"/>
                  </a:lnTo>
                  <a:lnTo>
                    <a:pt x="212605" y="17713"/>
                  </a:lnTo>
                  <a:lnTo>
                    <a:pt x="212565" y="17954"/>
                  </a:lnTo>
                  <a:lnTo>
                    <a:pt x="212512" y="18188"/>
                  </a:lnTo>
                  <a:lnTo>
                    <a:pt x="212458" y="18421"/>
                  </a:lnTo>
                  <a:lnTo>
                    <a:pt x="212399" y="18655"/>
                  </a:lnTo>
                  <a:lnTo>
                    <a:pt x="212332" y="18882"/>
                  </a:lnTo>
                  <a:lnTo>
                    <a:pt x="212265" y="19109"/>
                  </a:lnTo>
                  <a:lnTo>
                    <a:pt x="212185" y="19336"/>
                  </a:lnTo>
                  <a:lnTo>
                    <a:pt x="212106" y="19563"/>
                  </a:lnTo>
                  <a:lnTo>
                    <a:pt x="212026" y="19783"/>
                  </a:lnTo>
                  <a:lnTo>
                    <a:pt x="211932" y="20003"/>
                  </a:lnTo>
                  <a:lnTo>
                    <a:pt x="211839" y="20216"/>
                  </a:lnTo>
                  <a:lnTo>
                    <a:pt x="211739" y="20429"/>
                  </a:lnTo>
                  <a:lnTo>
                    <a:pt x="211633" y="20642"/>
                  </a:lnTo>
                  <a:lnTo>
                    <a:pt x="211526" y="20855"/>
                  </a:lnTo>
                  <a:lnTo>
                    <a:pt x="211406" y="21062"/>
                  </a:lnTo>
                  <a:lnTo>
                    <a:pt x="211293" y="21261"/>
                  </a:lnTo>
                  <a:lnTo>
                    <a:pt x="211167" y="21467"/>
                  </a:lnTo>
                  <a:lnTo>
                    <a:pt x="211040" y="21667"/>
                  </a:lnTo>
                  <a:lnTo>
                    <a:pt x="210907" y="21859"/>
                  </a:lnTo>
                  <a:lnTo>
                    <a:pt x="210767" y="22052"/>
                  </a:lnTo>
                  <a:lnTo>
                    <a:pt x="210627" y="22244"/>
                  </a:lnTo>
                  <a:lnTo>
                    <a:pt x="210481" y="22430"/>
                  </a:lnTo>
                  <a:lnTo>
                    <a:pt x="210328" y="22616"/>
                  </a:lnTo>
                  <a:lnTo>
                    <a:pt x="210175" y="22794"/>
                  </a:lnTo>
                  <a:lnTo>
                    <a:pt x="210015" y="22973"/>
                  </a:lnTo>
                  <a:lnTo>
                    <a:pt x="209855" y="23145"/>
                  </a:lnTo>
                  <a:lnTo>
                    <a:pt x="209689" y="23317"/>
                  </a:lnTo>
                  <a:lnTo>
                    <a:pt x="209516" y="23489"/>
                  </a:lnTo>
                  <a:lnTo>
                    <a:pt x="209336" y="23654"/>
                  </a:lnTo>
                  <a:lnTo>
                    <a:pt x="209156" y="23812"/>
                  </a:lnTo>
                  <a:lnTo>
                    <a:pt x="208976" y="23970"/>
                  </a:lnTo>
                  <a:lnTo>
                    <a:pt x="208790" y="24128"/>
                  </a:lnTo>
                  <a:lnTo>
                    <a:pt x="208597" y="24273"/>
                  </a:lnTo>
                  <a:lnTo>
                    <a:pt x="208397" y="24424"/>
                  </a:lnTo>
                  <a:lnTo>
                    <a:pt x="208197" y="24568"/>
                  </a:lnTo>
                  <a:lnTo>
                    <a:pt x="207997" y="24706"/>
                  </a:lnTo>
                  <a:lnTo>
                    <a:pt x="207791" y="24844"/>
                  </a:lnTo>
                  <a:lnTo>
                    <a:pt x="207578" y="24974"/>
                  </a:lnTo>
                  <a:lnTo>
                    <a:pt x="207365" y="25098"/>
                  </a:lnTo>
                  <a:lnTo>
                    <a:pt x="207145" y="25222"/>
                  </a:lnTo>
                  <a:lnTo>
                    <a:pt x="206919" y="25345"/>
                  </a:lnTo>
                  <a:lnTo>
                    <a:pt x="206699" y="25462"/>
                  </a:lnTo>
                  <a:lnTo>
                    <a:pt x="206466" y="25572"/>
                  </a:lnTo>
                  <a:lnTo>
                    <a:pt x="206233" y="25675"/>
                  </a:lnTo>
                  <a:lnTo>
                    <a:pt x="206166" y="25662"/>
                  </a:lnTo>
                  <a:lnTo>
                    <a:pt x="206100" y="25655"/>
                  </a:lnTo>
                  <a:lnTo>
                    <a:pt x="206033" y="25655"/>
                  </a:lnTo>
                  <a:lnTo>
                    <a:pt x="205967" y="25662"/>
                  </a:lnTo>
                  <a:lnTo>
                    <a:pt x="205900" y="25669"/>
                  </a:lnTo>
                  <a:lnTo>
                    <a:pt x="205834" y="25682"/>
                  </a:lnTo>
                  <a:lnTo>
                    <a:pt x="205774" y="25703"/>
                  </a:lnTo>
                  <a:lnTo>
                    <a:pt x="205707" y="25724"/>
                  </a:lnTo>
                  <a:lnTo>
                    <a:pt x="205647" y="25751"/>
                  </a:lnTo>
                  <a:lnTo>
                    <a:pt x="205594" y="25786"/>
                  </a:lnTo>
                  <a:lnTo>
                    <a:pt x="205534" y="25820"/>
                  </a:lnTo>
                  <a:lnTo>
                    <a:pt x="205481" y="25861"/>
                  </a:lnTo>
                  <a:lnTo>
                    <a:pt x="205434" y="25902"/>
                  </a:lnTo>
                  <a:lnTo>
                    <a:pt x="205381" y="25951"/>
                  </a:lnTo>
                  <a:lnTo>
                    <a:pt x="205341" y="25999"/>
                  </a:lnTo>
                  <a:lnTo>
                    <a:pt x="205294" y="26054"/>
                  </a:lnTo>
                  <a:lnTo>
                    <a:pt x="204915" y="26184"/>
                  </a:lnTo>
                  <a:lnTo>
                    <a:pt x="204522" y="26301"/>
                  </a:lnTo>
                  <a:lnTo>
                    <a:pt x="204129" y="26411"/>
                  </a:lnTo>
                  <a:lnTo>
                    <a:pt x="203736" y="26507"/>
                  </a:lnTo>
                  <a:lnTo>
                    <a:pt x="203343" y="26590"/>
                  </a:lnTo>
                  <a:lnTo>
                    <a:pt x="202944" y="26666"/>
                  </a:lnTo>
                  <a:lnTo>
                    <a:pt x="202544" y="26728"/>
                  </a:lnTo>
                  <a:lnTo>
                    <a:pt x="202145" y="26776"/>
                  </a:lnTo>
                  <a:lnTo>
                    <a:pt x="201745" y="26817"/>
                  </a:lnTo>
                  <a:lnTo>
                    <a:pt x="201346" y="26844"/>
                  </a:lnTo>
                  <a:lnTo>
                    <a:pt x="200946" y="26858"/>
                  </a:lnTo>
                  <a:lnTo>
                    <a:pt x="200547" y="26858"/>
                  </a:lnTo>
                  <a:lnTo>
                    <a:pt x="200141" y="26851"/>
                  </a:lnTo>
                  <a:lnTo>
                    <a:pt x="199741" y="26838"/>
                  </a:lnTo>
                  <a:lnTo>
                    <a:pt x="199342" y="26810"/>
                  </a:lnTo>
                  <a:lnTo>
                    <a:pt x="198942" y="26769"/>
                  </a:lnTo>
                  <a:lnTo>
                    <a:pt x="198549" y="26721"/>
                  </a:lnTo>
                  <a:lnTo>
                    <a:pt x="198157" y="26659"/>
                  </a:lnTo>
                  <a:lnTo>
                    <a:pt x="197764" y="26590"/>
                  </a:lnTo>
                  <a:lnTo>
                    <a:pt x="197371" y="26507"/>
                  </a:lnTo>
                  <a:lnTo>
                    <a:pt x="196985" y="26411"/>
                  </a:lnTo>
                  <a:lnTo>
                    <a:pt x="196599" y="26308"/>
                  </a:lnTo>
                  <a:lnTo>
                    <a:pt x="196219" y="26198"/>
                  </a:lnTo>
                  <a:lnTo>
                    <a:pt x="195840" y="26074"/>
                  </a:lnTo>
                  <a:lnTo>
                    <a:pt x="195467" y="25944"/>
                  </a:lnTo>
                  <a:lnTo>
                    <a:pt x="195094" y="25799"/>
                  </a:lnTo>
                  <a:lnTo>
                    <a:pt x="194734" y="25648"/>
                  </a:lnTo>
                  <a:lnTo>
                    <a:pt x="194368" y="25490"/>
                  </a:lnTo>
                  <a:lnTo>
                    <a:pt x="194015" y="25318"/>
                  </a:lnTo>
                  <a:lnTo>
                    <a:pt x="193662" y="25132"/>
                  </a:lnTo>
                  <a:lnTo>
                    <a:pt x="193323" y="24947"/>
                  </a:lnTo>
                  <a:lnTo>
                    <a:pt x="192983" y="24747"/>
                  </a:lnTo>
                  <a:lnTo>
                    <a:pt x="192650" y="24534"/>
                  </a:lnTo>
                  <a:lnTo>
                    <a:pt x="192324" y="24314"/>
                  </a:lnTo>
                  <a:lnTo>
                    <a:pt x="192004" y="24087"/>
                  </a:lnTo>
                  <a:lnTo>
                    <a:pt x="191691" y="23853"/>
                  </a:lnTo>
                  <a:lnTo>
                    <a:pt x="191385" y="23606"/>
                  </a:lnTo>
                  <a:lnTo>
                    <a:pt x="191086" y="23351"/>
                  </a:lnTo>
                  <a:lnTo>
                    <a:pt x="190799" y="23090"/>
                  </a:lnTo>
                  <a:lnTo>
                    <a:pt x="190520" y="22815"/>
                  </a:lnTo>
                  <a:lnTo>
                    <a:pt x="190247" y="22540"/>
                  </a:lnTo>
                  <a:lnTo>
                    <a:pt x="189980" y="22251"/>
                  </a:lnTo>
                  <a:lnTo>
                    <a:pt x="189727" y="21956"/>
                  </a:lnTo>
                  <a:lnTo>
                    <a:pt x="189481" y="21646"/>
                  </a:lnTo>
                  <a:lnTo>
                    <a:pt x="189241" y="21337"/>
                  </a:lnTo>
                  <a:lnTo>
                    <a:pt x="189015" y="21014"/>
                  </a:lnTo>
                  <a:lnTo>
                    <a:pt x="188802" y="20684"/>
                  </a:lnTo>
                  <a:lnTo>
                    <a:pt x="188595" y="20347"/>
                  </a:lnTo>
                  <a:lnTo>
                    <a:pt x="188402" y="19996"/>
                  </a:lnTo>
                  <a:lnTo>
                    <a:pt x="188222" y="19645"/>
                  </a:lnTo>
                  <a:lnTo>
                    <a:pt x="188049" y="19288"/>
                  </a:lnTo>
                  <a:lnTo>
                    <a:pt x="187890" y="18916"/>
                  </a:lnTo>
                  <a:lnTo>
                    <a:pt x="187743" y="18538"/>
                  </a:lnTo>
                  <a:lnTo>
                    <a:pt x="187603" y="18160"/>
                  </a:lnTo>
                  <a:lnTo>
                    <a:pt x="187483" y="17768"/>
                  </a:lnTo>
                  <a:lnTo>
                    <a:pt x="187370" y="17369"/>
                  </a:lnTo>
                  <a:lnTo>
                    <a:pt x="187277" y="16964"/>
                  </a:lnTo>
                  <a:lnTo>
                    <a:pt x="187190" y="16551"/>
                  </a:lnTo>
                  <a:lnTo>
                    <a:pt x="187117" y="16132"/>
                  </a:lnTo>
                  <a:lnTo>
                    <a:pt x="187064" y="15705"/>
                  </a:lnTo>
                  <a:lnTo>
                    <a:pt x="187024" y="15272"/>
                  </a:lnTo>
                  <a:lnTo>
                    <a:pt x="186997" y="14839"/>
                  </a:lnTo>
                  <a:lnTo>
                    <a:pt x="186984" y="14392"/>
                  </a:lnTo>
                  <a:lnTo>
                    <a:pt x="186991" y="13938"/>
                  </a:lnTo>
                  <a:lnTo>
                    <a:pt x="187304" y="13870"/>
                  </a:lnTo>
                  <a:lnTo>
                    <a:pt x="187617" y="13794"/>
                  </a:lnTo>
                  <a:lnTo>
                    <a:pt x="187923" y="13718"/>
                  </a:lnTo>
                  <a:lnTo>
                    <a:pt x="188236" y="13629"/>
                  </a:lnTo>
                  <a:lnTo>
                    <a:pt x="188542" y="13540"/>
                  </a:lnTo>
                  <a:lnTo>
                    <a:pt x="188848" y="13443"/>
                  </a:lnTo>
                  <a:lnTo>
                    <a:pt x="189148" y="13347"/>
                  </a:lnTo>
                  <a:lnTo>
                    <a:pt x="189454" y="13237"/>
                  </a:lnTo>
                  <a:lnTo>
                    <a:pt x="189754" y="13127"/>
                  </a:lnTo>
                  <a:lnTo>
                    <a:pt x="190054" y="13017"/>
                  </a:lnTo>
                  <a:lnTo>
                    <a:pt x="190346" y="12900"/>
                  </a:lnTo>
                  <a:lnTo>
                    <a:pt x="190646" y="12776"/>
                  </a:lnTo>
                  <a:lnTo>
                    <a:pt x="190939" y="12646"/>
                  </a:lnTo>
                  <a:lnTo>
                    <a:pt x="191239" y="12515"/>
                  </a:lnTo>
                  <a:lnTo>
                    <a:pt x="191818" y="12247"/>
                  </a:lnTo>
                  <a:lnTo>
                    <a:pt x="191885" y="12446"/>
                  </a:lnTo>
                  <a:lnTo>
                    <a:pt x="191951" y="12646"/>
                  </a:lnTo>
                  <a:lnTo>
                    <a:pt x="192018" y="12838"/>
                  </a:lnTo>
                  <a:lnTo>
                    <a:pt x="192091" y="13038"/>
                  </a:lnTo>
                  <a:lnTo>
                    <a:pt x="192171" y="13230"/>
                  </a:lnTo>
                  <a:lnTo>
                    <a:pt x="192257" y="13423"/>
                  </a:lnTo>
                  <a:lnTo>
                    <a:pt x="192337" y="13608"/>
                  </a:lnTo>
                  <a:lnTo>
                    <a:pt x="192431" y="13794"/>
                  </a:lnTo>
                  <a:lnTo>
                    <a:pt x="192524" y="13980"/>
                  </a:lnTo>
                  <a:lnTo>
                    <a:pt x="192624" y="14165"/>
                  </a:lnTo>
                  <a:lnTo>
                    <a:pt x="192723" y="14344"/>
                  </a:lnTo>
                  <a:lnTo>
                    <a:pt x="192830" y="14523"/>
                  </a:lnTo>
                  <a:lnTo>
                    <a:pt x="192937" y="14702"/>
                  </a:lnTo>
                  <a:lnTo>
                    <a:pt x="193050" y="14873"/>
                  </a:lnTo>
                  <a:lnTo>
                    <a:pt x="193163" y="15038"/>
                  </a:lnTo>
                  <a:lnTo>
                    <a:pt x="193283" y="15210"/>
                  </a:lnTo>
                  <a:lnTo>
                    <a:pt x="193403" y="15369"/>
                  </a:lnTo>
                  <a:lnTo>
                    <a:pt x="193529" y="15534"/>
                  </a:lnTo>
                  <a:lnTo>
                    <a:pt x="193656" y="15685"/>
                  </a:lnTo>
                  <a:lnTo>
                    <a:pt x="193782" y="15836"/>
                  </a:lnTo>
                  <a:lnTo>
                    <a:pt x="193915" y="15987"/>
                  </a:lnTo>
                  <a:lnTo>
                    <a:pt x="194055" y="16132"/>
                  </a:lnTo>
                  <a:lnTo>
                    <a:pt x="194195" y="16276"/>
                  </a:lnTo>
                  <a:lnTo>
                    <a:pt x="194335" y="16407"/>
                  </a:lnTo>
                  <a:lnTo>
                    <a:pt x="194481" y="16544"/>
                  </a:lnTo>
                  <a:lnTo>
                    <a:pt x="194628" y="16668"/>
                  </a:lnTo>
                  <a:lnTo>
                    <a:pt x="194774" y="16792"/>
                  </a:lnTo>
                  <a:lnTo>
                    <a:pt x="194927" y="16909"/>
                  </a:lnTo>
                  <a:lnTo>
                    <a:pt x="195087" y="17026"/>
                  </a:lnTo>
                  <a:lnTo>
                    <a:pt x="195240" y="17129"/>
                  </a:lnTo>
                  <a:lnTo>
                    <a:pt x="195400" y="17232"/>
                  </a:lnTo>
                  <a:lnTo>
                    <a:pt x="195560" y="17335"/>
                  </a:lnTo>
                  <a:lnTo>
                    <a:pt x="195726" y="17424"/>
                  </a:lnTo>
                  <a:lnTo>
                    <a:pt x="195893" y="17514"/>
                  </a:lnTo>
                  <a:lnTo>
                    <a:pt x="196059" y="17589"/>
                  </a:lnTo>
                  <a:lnTo>
                    <a:pt x="196232" y="17665"/>
                  </a:lnTo>
                  <a:lnTo>
                    <a:pt x="196399" y="17734"/>
                  </a:lnTo>
                  <a:lnTo>
                    <a:pt x="196572" y="17803"/>
                  </a:lnTo>
                  <a:lnTo>
                    <a:pt x="196752" y="17858"/>
                  </a:lnTo>
                  <a:lnTo>
                    <a:pt x="196925" y="17906"/>
                  </a:lnTo>
                  <a:lnTo>
                    <a:pt x="197105" y="17954"/>
                  </a:lnTo>
                  <a:lnTo>
                    <a:pt x="197284" y="17988"/>
                  </a:lnTo>
                  <a:lnTo>
                    <a:pt x="197464" y="18023"/>
                  </a:lnTo>
                  <a:lnTo>
                    <a:pt x="197651" y="18043"/>
                  </a:lnTo>
                  <a:lnTo>
                    <a:pt x="197837" y="18057"/>
                  </a:lnTo>
                  <a:lnTo>
                    <a:pt x="198023" y="18071"/>
                  </a:lnTo>
                  <a:lnTo>
                    <a:pt x="198210" y="18071"/>
                  </a:lnTo>
                  <a:lnTo>
                    <a:pt x="198396" y="18064"/>
                  </a:lnTo>
                  <a:lnTo>
                    <a:pt x="198583" y="18057"/>
                  </a:lnTo>
                  <a:lnTo>
                    <a:pt x="198776" y="18036"/>
                  </a:lnTo>
                  <a:lnTo>
                    <a:pt x="198962" y="18002"/>
                  </a:lnTo>
                  <a:lnTo>
                    <a:pt x="199155" y="17968"/>
                  </a:lnTo>
                  <a:lnTo>
                    <a:pt x="199348" y="17926"/>
                  </a:lnTo>
                  <a:lnTo>
                    <a:pt x="199541" y="17871"/>
                  </a:lnTo>
                  <a:lnTo>
                    <a:pt x="199741" y="17809"/>
                  </a:lnTo>
                  <a:lnTo>
                    <a:pt x="199934" y="17741"/>
                  </a:lnTo>
                  <a:lnTo>
                    <a:pt x="200127" y="17665"/>
                  </a:lnTo>
                  <a:lnTo>
                    <a:pt x="200327" y="17576"/>
                  </a:lnTo>
                  <a:lnTo>
                    <a:pt x="200520" y="17479"/>
                  </a:lnTo>
                  <a:lnTo>
                    <a:pt x="200720" y="17376"/>
                  </a:lnTo>
                  <a:lnTo>
                    <a:pt x="200913" y="17259"/>
                  </a:lnTo>
                  <a:lnTo>
                    <a:pt x="201113" y="17136"/>
                  </a:lnTo>
                  <a:lnTo>
                    <a:pt x="201313" y="17005"/>
                  </a:lnTo>
                  <a:lnTo>
                    <a:pt x="201506" y="16861"/>
                  </a:lnTo>
                  <a:lnTo>
                    <a:pt x="201705" y="16709"/>
                  </a:lnTo>
                  <a:lnTo>
                    <a:pt x="201899" y="16544"/>
                  </a:lnTo>
                  <a:lnTo>
                    <a:pt x="202078" y="16386"/>
                  </a:lnTo>
                  <a:lnTo>
                    <a:pt x="202245" y="16221"/>
                  </a:lnTo>
                  <a:lnTo>
                    <a:pt x="202405" y="16049"/>
                  </a:lnTo>
                  <a:lnTo>
                    <a:pt x="202558" y="15884"/>
                  </a:lnTo>
                  <a:lnTo>
                    <a:pt x="202691" y="15712"/>
                  </a:lnTo>
                  <a:lnTo>
                    <a:pt x="202824" y="15534"/>
                  </a:lnTo>
                  <a:lnTo>
                    <a:pt x="202937" y="15362"/>
                  </a:lnTo>
                  <a:lnTo>
                    <a:pt x="203050" y="15183"/>
                  </a:lnTo>
                  <a:lnTo>
                    <a:pt x="203150" y="14997"/>
                  </a:lnTo>
                  <a:lnTo>
                    <a:pt x="203237" y="14818"/>
                  </a:lnTo>
                  <a:lnTo>
                    <a:pt x="203317" y="14633"/>
                  </a:lnTo>
                  <a:lnTo>
                    <a:pt x="203390" y="14454"/>
                  </a:lnTo>
                  <a:lnTo>
                    <a:pt x="203450" y="14268"/>
                  </a:lnTo>
                  <a:lnTo>
                    <a:pt x="203510" y="14076"/>
                  </a:lnTo>
                  <a:lnTo>
                    <a:pt x="203550" y="13890"/>
                  </a:lnTo>
                  <a:lnTo>
                    <a:pt x="203590" y="13705"/>
                  </a:lnTo>
                  <a:lnTo>
                    <a:pt x="203616" y="13512"/>
                  </a:lnTo>
                  <a:lnTo>
                    <a:pt x="203636" y="13326"/>
                  </a:lnTo>
                  <a:lnTo>
                    <a:pt x="203650" y="13134"/>
                  </a:lnTo>
                  <a:lnTo>
                    <a:pt x="203656" y="12948"/>
                  </a:lnTo>
                  <a:lnTo>
                    <a:pt x="203650" y="12756"/>
                  </a:lnTo>
                  <a:lnTo>
                    <a:pt x="203636" y="12563"/>
                  </a:lnTo>
                  <a:lnTo>
                    <a:pt x="203616" y="12377"/>
                  </a:lnTo>
                  <a:lnTo>
                    <a:pt x="203596" y="12185"/>
                  </a:lnTo>
                  <a:lnTo>
                    <a:pt x="203563" y="11999"/>
                  </a:lnTo>
                  <a:lnTo>
                    <a:pt x="203516" y="11807"/>
                  </a:lnTo>
                  <a:lnTo>
                    <a:pt x="203470" y="11621"/>
                  </a:lnTo>
                  <a:lnTo>
                    <a:pt x="203417" y="11435"/>
                  </a:lnTo>
                  <a:lnTo>
                    <a:pt x="203357" y="11250"/>
                  </a:lnTo>
                  <a:lnTo>
                    <a:pt x="203290" y="11071"/>
                  </a:lnTo>
                  <a:lnTo>
                    <a:pt x="203217" y="10885"/>
                  </a:lnTo>
                  <a:lnTo>
                    <a:pt x="203137" y="10707"/>
                  </a:lnTo>
                  <a:lnTo>
                    <a:pt x="203050" y="10528"/>
                  </a:lnTo>
                  <a:lnTo>
                    <a:pt x="202957" y="10349"/>
                  </a:lnTo>
                  <a:lnTo>
                    <a:pt x="202864" y="10177"/>
                  </a:lnTo>
                  <a:lnTo>
                    <a:pt x="202757" y="9998"/>
                  </a:lnTo>
                  <a:lnTo>
                    <a:pt x="202651" y="9833"/>
                  </a:lnTo>
                  <a:lnTo>
                    <a:pt x="202538" y="9662"/>
                  </a:lnTo>
                  <a:lnTo>
                    <a:pt x="202418" y="9496"/>
                  </a:lnTo>
                  <a:lnTo>
                    <a:pt x="202291" y="9331"/>
                  </a:lnTo>
                  <a:lnTo>
                    <a:pt x="202165" y="9173"/>
                  </a:lnTo>
                  <a:lnTo>
                    <a:pt x="202032" y="9015"/>
                  </a:lnTo>
                  <a:lnTo>
                    <a:pt x="201892" y="8864"/>
                  </a:lnTo>
                  <a:lnTo>
                    <a:pt x="201752" y="8713"/>
                  </a:lnTo>
                  <a:lnTo>
                    <a:pt x="201606" y="8568"/>
                  </a:lnTo>
                  <a:lnTo>
                    <a:pt x="201452" y="8424"/>
                  </a:lnTo>
                  <a:lnTo>
                    <a:pt x="201299" y="8279"/>
                  </a:lnTo>
                  <a:lnTo>
                    <a:pt x="201139" y="8142"/>
                  </a:lnTo>
                  <a:lnTo>
                    <a:pt x="200980" y="8011"/>
                  </a:lnTo>
                  <a:lnTo>
                    <a:pt x="200813" y="7888"/>
                  </a:lnTo>
                  <a:lnTo>
                    <a:pt x="200640" y="7764"/>
                  </a:lnTo>
                  <a:lnTo>
                    <a:pt x="200467" y="7640"/>
                  </a:lnTo>
                  <a:lnTo>
                    <a:pt x="200294" y="7530"/>
                  </a:lnTo>
                  <a:lnTo>
                    <a:pt x="200114" y="7420"/>
                  </a:lnTo>
                  <a:lnTo>
                    <a:pt x="199934" y="7310"/>
                  </a:lnTo>
                  <a:lnTo>
                    <a:pt x="199748" y="7214"/>
                  </a:lnTo>
                  <a:lnTo>
                    <a:pt x="199561" y="7117"/>
                  </a:lnTo>
                  <a:lnTo>
                    <a:pt x="199368" y="7028"/>
                  </a:lnTo>
                  <a:lnTo>
                    <a:pt x="199175" y="6946"/>
                  </a:lnTo>
                  <a:lnTo>
                    <a:pt x="198982" y="6863"/>
                  </a:lnTo>
                  <a:lnTo>
                    <a:pt x="198789" y="6794"/>
                  </a:lnTo>
                  <a:lnTo>
                    <a:pt x="198589" y="6726"/>
                  </a:lnTo>
                  <a:lnTo>
                    <a:pt x="199069" y="6340"/>
                  </a:lnTo>
                  <a:lnTo>
                    <a:pt x="199535" y="5942"/>
                  </a:lnTo>
                  <a:lnTo>
                    <a:pt x="200467" y="5144"/>
                  </a:lnTo>
                  <a:lnTo>
                    <a:pt x="201685" y="4030"/>
                  </a:lnTo>
                  <a:lnTo>
                    <a:pt x="201985" y="3748"/>
                  </a:lnTo>
                  <a:lnTo>
                    <a:pt x="202285" y="3459"/>
                  </a:lnTo>
                  <a:lnTo>
                    <a:pt x="202578" y="3171"/>
                  </a:lnTo>
                  <a:lnTo>
                    <a:pt x="202871" y="2882"/>
                  </a:lnTo>
                  <a:close/>
                  <a:moveTo>
                    <a:pt x="214050" y="22623"/>
                  </a:moveTo>
                  <a:lnTo>
                    <a:pt x="214423" y="23276"/>
                  </a:lnTo>
                  <a:lnTo>
                    <a:pt x="214796" y="23929"/>
                  </a:lnTo>
                  <a:lnTo>
                    <a:pt x="215162" y="24582"/>
                  </a:lnTo>
                  <a:lnTo>
                    <a:pt x="215528" y="25242"/>
                  </a:lnTo>
                  <a:lnTo>
                    <a:pt x="215887" y="25896"/>
                  </a:lnTo>
                  <a:lnTo>
                    <a:pt x="216240" y="26556"/>
                  </a:lnTo>
                  <a:lnTo>
                    <a:pt x="216593" y="27216"/>
                  </a:lnTo>
                  <a:lnTo>
                    <a:pt x="216933" y="27883"/>
                  </a:lnTo>
                  <a:lnTo>
                    <a:pt x="217272" y="28543"/>
                  </a:lnTo>
                  <a:lnTo>
                    <a:pt x="217612" y="29210"/>
                  </a:lnTo>
                  <a:lnTo>
                    <a:pt x="217938" y="29877"/>
                  </a:lnTo>
                  <a:lnTo>
                    <a:pt x="218264" y="30544"/>
                  </a:lnTo>
                  <a:lnTo>
                    <a:pt x="218584" y="31211"/>
                  </a:lnTo>
                  <a:lnTo>
                    <a:pt x="218904" y="31878"/>
                  </a:lnTo>
                  <a:lnTo>
                    <a:pt x="219210" y="32551"/>
                  </a:lnTo>
                  <a:lnTo>
                    <a:pt x="219516" y="33218"/>
                  </a:lnTo>
                  <a:lnTo>
                    <a:pt x="219037" y="33438"/>
                  </a:lnTo>
                  <a:lnTo>
                    <a:pt x="218557" y="33652"/>
                  </a:lnTo>
                  <a:lnTo>
                    <a:pt x="218071" y="33851"/>
                  </a:lnTo>
                  <a:lnTo>
                    <a:pt x="217585" y="34050"/>
                  </a:lnTo>
                  <a:lnTo>
                    <a:pt x="217093" y="34236"/>
                  </a:lnTo>
                  <a:lnTo>
                    <a:pt x="216600" y="34422"/>
                  </a:lnTo>
                  <a:lnTo>
                    <a:pt x="216107" y="34600"/>
                  </a:lnTo>
                  <a:lnTo>
                    <a:pt x="215608" y="34772"/>
                  </a:lnTo>
                  <a:lnTo>
                    <a:pt x="215108" y="34937"/>
                  </a:lnTo>
                  <a:lnTo>
                    <a:pt x="214609" y="35095"/>
                  </a:lnTo>
                  <a:lnTo>
                    <a:pt x="214103" y="35254"/>
                  </a:lnTo>
                  <a:lnTo>
                    <a:pt x="213597" y="35412"/>
                  </a:lnTo>
                  <a:lnTo>
                    <a:pt x="212585" y="35707"/>
                  </a:lnTo>
                  <a:lnTo>
                    <a:pt x="211560" y="35989"/>
                  </a:lnTo>
                  <a:lnTo>
                    <a:pt x="211380" y="35494"/>
                  </a:lnTo>
                  <a:lnTo>
                    <a:pt x="211193" y="34999"/>
                  </a:lnTo>
                  <a:lnTo>
                    <a:pt x="211007" y="34511"/>
                  </a:lnTo>
                  <a:lnTo>
                    <a:pt x="210807" y="34016"/>
                  </a:lnTo>
                  <a:lnTo>
                    <a:pt x="210607" y="33528"/>
                  </a:lnTo>
                  <a:lnTo>
                    <a:pt x="210401" y="33033"/>
                  </a:lnTo>
                  <a:lnTo>
                    <a:pt x="210188" y="32545"/>
                  </a:lnTo>
                  <a:lnTo>
                    <a:pt x="209968" y="32056"/>
                  </a:lnTo>
                  <a:lnTo>
                    <a:pt x="209749" y="31568"/>
                  </a:lnTo>
                  <a:lnTo>
                    <a:pt x="209516" y="31080"/>
                  </a:lnTo>
                  <a:lnTo>
                    <a:pt x="209276" y="30592"/>
                  </a:lnTo>
                  <a:lnTo>
                    <a:pt x="209036" y="30110"/>
                  </a:lnTo>
                  <a:lnTo>
                    <a:pt x="208790" y="29629"/>
                  </a:lnTo>
                  <a:lnTo>
                    <a:pt x="208530" y="29148"/>
                  </a:lnTo>
                  <a:lnTo>
                    <a:pt x="208270" y="28667"/>
                  </a:lnTo>
                  <a:lnTo>
                    <a:pt x="208004" y="28185"/>
                  </a:lnTo>
                  <a:lnTo>
                    <a:pt x="208270" y="28048"/>
                  </a:lnTo>
                  <a:lnTo>
                    <a:pt x="208530" y="27910"/>
                  </a:lnTo>
                  <a:lnTo>
                    <a:pt x="208790" y="27766"/>
                  </a:lnTo>
                  <a:lnTo>
                    <a:pt x="209043" y="27621"/>
                  </a:lnTo>
                  <a:lnTo>
                    <a:pt x="209289" y="27470"/>
                  </a:lnTo>
                  <a:lnTo>
                    <a:pt x="209529" y="27319"/>
                  </a:lnTo>
                  <a:lnTo>
                    <a:pt x="209769" y="27168"/>
                  </a:lnTo>
                  <a:lnTo>
                    <a:pt x="209995" y="27009"/>
                  </a:lnTo>
                  <a:lnTo>
                    <a:pt x="210221" y="26851"/>
                  </a:lnTo>
                  <a:lnTo>
                    <a:pt x="210441" y="26693"/>
                  </a:lnTo>
                  <a:lnTo>
                    <a:pt x="210654" y="26528"/>
                  </a:lnTo>
                  <a:lnTo>
                    <a:pt x="210867" y="26363"/>
                  </a:lnTo>
                  <a:lnTo>
                    <a:pt x="211074" y="26191"/>
                  </a:lnTo>
                  <a:lnTo>
                    <a:pt x="211273" y="26026"/>
                  </a:lnTo>
                  <a:lnTo>
                    <a:pt x="211466" y="25847"/>
                  </a:lnTo>
                  <a:lnTo>
                    <a:pt x="211653" y="25675"/>
                  </a:lnTo>
                  <a:lnTo>
                    <a:pt x="211839" y="25497"/>
                  </a:lnTo>
                  <a:lnTo>
                    <a:pt x="212019" y="25318"/>
                  </a:lnTo>
                  <a:lnTo>
                    <a:pt x="212192" y="25139"/>
                  </a:lnTo>
                  <a:lnTo>
                    <a:pt x="212365" y="24954"/>
                  </a:lnTo>
                  <a:lnTo>
                    <a:pt x="212532" y="24775"/>
                  </a:lnTo>
                  <a:lnTo>
                    <a:pt x="212692" y="24582"/>
                  </a:lnTo>
                  <a:lnTo>
                    <a:pt x="212845" y="24397"/>
                  </a:lnTo>
                  <a:lnTo>
                    <a:pt x="212998" y="24204"/>
                  </a:lnTo>
                  <a:lnTo>
                    <a:pt x="213144" y="24012"/>
                  </a:lnTo>
                  <a:lnTo>
                    <a:pt x="213284" y="23819"/>
                  </a:lnTo>
                  <a:lnTo>
                    <a:pt x="213424" y="23626"/>
                  </a:lnTo>
                  <a:lnTo>
                    <a:pt x="213557" y="23427"/>
                  </a:lnTo>
                  <a:lnTo>
                    <a:pt x="213684" y="23228"/>
                  </a:lnTo>
                  <a:lnTo>
                    <a:pt x="213810" y="23028"/>
                  </a:lnTo>
                  <a:lnTo>
                    <a:pt x="213930" y="22829"/>
                  </a:lnTo>
                  <a:lnTo>
                    <a:pt x="214050" y="22623"/>
                  </a:lnTo>
                  <a:close/>
                  <a:moveTo>
                    <a:pt x="11213" y="13258"/>
                  </a:moveTo>
                  <a:lnTo>
                    <a:pt x="11713" y="13622"/>
                  </a:lnTo>
                  <a:lnTo>
                    <a:pt x="12219" y="13973"/>
                  </a:lnTo>
                  <a:lnTo>
                    <a:pt x="12725" y="14317"/>
                  </a:lnTo>
                  <a:lnTo>
                    <a:pt x="13237" y="14647"/>
                  </a:lnTo>
                  <a:lnTo>
                    <a:pt x="13757" y="14977"/>
                  </a:lnTo>
                  <a:lnTo>
                    <a:pt x="14276" y="15300"/>
                  </a:lnTo>
                  <a:lnTo>
                    <a:pt x="15321" y="15939"/>
                  </a:lnTo>
                  <a:lnTo>
                    <a:pt x="15008" y="16207"/>
                  </a:lnTo>
                  <a:lnTo>
                    <a:pt x="14696" y="16482"/>
                  </a:lnTo>
                  <a:lnTo>
                    <a:pt x="14383" y="16778"/>
                  </a:lnTo>
                  <a:lnTo>
                    <a:pt x="14083" y="17087"/>
                  </a:lnTo>
                  <a:lnTo>
                    <a:pt x="13790" y="17411"/>
                  </a:lnTo>
                  <a:lnTo>
                    <a:pt x="13504" y="17748"/>
                  </a:lnTo>
                  <a:lnTo>
                    <a:pt x="13224" y="18091"/>
                  </a:lnTo>
                  <a:lnTo>
                    <a:pt x="12958" y="18449"/>
                  </a:lnTo>
                  <a:lnTo>
                    <a:pt x="12705" y="18813"/>
                  </a:lnTo>
                  <a:lnTo>
                    <a:pt x="12458" y="19185"/>
                  </a:lnTo>
                  <a:lnTo>
                    <a:pt x="12232" y="19570"/>
                  </a:lnTo>
                  <a:lnTo>
                    <a:pt x="12119" y="19762"/>
                  </a:lnTo>
                  <a:lnTo>
                    <a:pt x="12012" y="19955"/>
                  </a:lnTo>
                  <a:lnTo>
                    <a:pt x="11912" y="20154"/>
                  </a:lnTo>
                  <a:lnTo>
                    <a:pt x="11813" y="20347"/>
                  </a:lnTo>
                  <a:lnTo>
                    <a:pt x="11719" y="20546"/>
                  </a:lnTo>
                  <a:lnTo>
                    <a:pt x="11633" y="20745"/>
                  </a:lnTo>
                  <a:lnTo>
                    <a:pt x="11546" y="20952"/>
                  </a:lnTo>
                  <a:lnTo>
                    <a:pt x="11466" y="21151"/>
                  </a:lnTo>
                  <a:lnTo>
                    <a:pt x="11393" y="21357"/>
                  </a:lnTo>
                  <a:lnTo>
                    <a:pt x="11320" y="21557"/>
                  </a:lnTo>
                  <a:lnTo>
                    <a:pt x="11253" y="21763"/>
                  </a:lnTo>
                  <a:lnTo>
                    <a:pt x="11193" y="21969"/>
                  </a:lnTo>
                  <a:lnTo>
                    <a:pt x="11133" y="22176"/>
                  </a:lnTo>
                  <a:lnTo>
                    <a:pt x="11087" y="22382"/>
                  </a:lnTo>
                  <a:lnTo>
                    <a:pt x="11040" y="22588"/>
                  </a:lnTo>
                  <a:lnTo>
                    <a:pt x="11000" y="22794"/>
                  </a:lnTo>
                  <a:lnTo>
                    <a:pt x="10967" y="23001"/>
                  </a:lnTo>
                  <a:lnTo>
                    <a:pt x="10940" y="23207"/>
                  </a:lnTo>
                  <a:lnTo>
                    <a:pt x="10914" y="23413"/>
                  </a:lnTo>
                  <a:lnTo>
                    <a:pt x="10900" y="23620"/>
                  </a:lnTo>
                  <a:lnTo>
                    <a:pt x="10887" y="23826"/>
                  </a:lnTo>
                  <a:lnTo>
                    <a:pt x="10887" y="24025"/>
                  </a:lnTo>
                  <a:lnTo>
                    <a:pt x="10887" y="24232"/>
                  </a:lnTo>
                  <a:lnTo>
                    <a:pt x="10900" y="24438"/>
                  </a:lnTo>
                  <a:lnTo>
                    <a:pt x="10914" y="24637"/>
                  </a:lnTo>
                  <a:lnTo>
                    <a:pt x="10940" y="24837"/>
                  </a:lnTo>
                  <a:lnTo>
                    <a:pt x="10967" y="25043"/>
                  </a:lnTo>
                  <a:lnTo>
                    <a:pt x="11007" y="25242"/>
                  </a:lnTo>
                  <a:lnTo>
                    <a:pt x="11047" y="25442"/>
                  </a:lnTo>
                  <a:lnTo>
                    <a:pt x="11100" y="25634"/>
                  </a:lnTo>
                  <a:lnTo>
                    <a:pt x="11160" y="25834"/>
                  </a:lnTo>
                  <a:lnTo>
                    <a:pt x="11227" y="26026"/>
                  </a:lnTo>
                  <a:lnTo>
                    <a:pt x="11300" y="26219"/>
                  </a:lnTo>
                  <a:lnTo>
                    <a:pt x="11386" y="26411"/>
                  </a:lnTo>
                  <a:lnTo>
                    <a:pt x="11473" y="26597"/>
                  </a:lnTo>
                  <a:lnTo>
                    <a:pt x="11573" y="26783"/>
                  </a:lnTo>
                  <a:lnTo>
                    <a:pt x="11679" y="26968"/>
                  </a:lnTo>
                  <a:lnTo>
                    <a:pt x="11793" y="27147"/>
                  </a:lnTo>
                  <a:lnTo>
                    <a:pt x="11919" y="27333"/>
                  </a:lnTo>
                  <a:lnTo>
                    <a:pt x="12052" y="27504"/>
                  </a:lnTo>
                  <a:lnTo>
                    <a:pt x="12192" y="27683"/>
                  </a:lnTo>
                  <a:lnTo>
                    <a:pt x="12345" y="27855"/>
                  </a:lnTo>
                  <a:lnTo>
                    <a:pt x="12525" y="28048"/>
                  </a:lnTo>
                  <a:lnTo>
                    <a:pt x="12711" y="28220"/>
                  </a:lnTo>
                  <a:lnTo>
                    <a:pt x="12898" y="28385"/>
                  </a:lnTo>
                  <a:lnTo>
                    <a:pt x="13084" y="28522"/>
                  </a:lnTo>
                  <a:lnTo>
                    <a:pt x="13271" y="28653"/>
                  </a:lnTo>
                  <a:lnTo>
                    <a:pt x="13457" y="28770"/>
                  </a:lnTo>
                  <a:lnTo>
                    <a:pt x="13650" y="28866"/>
                  </a:lnTo>
                  <a:lnTo>
                    <a:pt x="13843" y="28948"/>
                  </a:lnTo>
                  <a:lnTo>
                    <a:pt x="14036" y="29024"/>
                  </a:lnTo>
                  <a:lnTo>
                    <a:pt x="14229" y="29079"/>
                  </a:lnTo>
                  <a:lnTo>
                    <a:pt x="14423" y="29120"/>
                  </a:lnTo>
                  <a:lnTo>
                    <a:pt x="14616" y="29155"/>
                  </a:lnTo>
                  <a:lnTo>
                    <a:pt x="14809" y="29168"/>
                  </a:lnTo>
                  <a:lnTo>
                    <a:pt x="15008" y="29175"/>
                  </a:lnTo>
                  <a:lnTo>
                    <a:pt x="15202" y="29168"/>
                  </a:lnTo>
                  <a:lnTo>
                    <a:pt x="15395" y="29155"/>
                  </a:lnTo>
                  <a:lnTo>
                    <a:pt x="15594" y="29127"/>
                  </a:lnTo>
                  <a:lnTo>
                    <a:pt x="15787" y="29086"/>
                  </a:lnTo>
                  <a:lnTo>
                    <a:pt x="15981" y="29031"/>
                  </a:lnTo>
                  <a:lnTo>
                    <a:pt x="16174" y="28969"/>
                  </a:lnTo>
                  <a:lnTo>
                    <a:pt x="16373" y="28900"/>
                  </a:lnTo>
                  <a:lnTo>
                    <a:pt x="16566" y="28818"/>
                  </a:lnTo>
                  <a:lnTo>
                    <a:pt x="16760" y="28728"/>
                  </a:lnTo>
                  <a:lnTo>
                    <a:pt x="16953" y="28632"/>
                  </a:lnTo>
                  <a:lnTo>
                    <a:pt x="17139" y="28522"/>
                  </a:lnTo>
                  <a:lnTo>
                    <a:pt x="17332" y="28405"/>
                  </a:lnTo>
                  <a:lnTo>
                    <a:pt x="17519" y="28281"/>
                  </a:lnTo>
                  <a:lnTo>
                    <a:pt x="17712" y="28151"/>
                  </a:lnTo>
                  <a:lnTo>
                    <a:pt x="17898" y="28013"/>
                  </a:lnTo>
                  <a:lnTo>
                    <a:pt x="18085" y="27862"/>
                  </a:lnTo>
                  <a:lnTo>
                    <a:pt x="18264" y="27711"/>
                  </a:lnTo>
                  <a:lnTo>
                    <a:pt x="18451" y="27553"/>
                  </a:lnTo>
                  <a:lnTo>
                    <a:pt x="18631" y="27388"/>
                  </a:lnTo>
                  <a:lnTo>
                    <a:pt x="18810" y="27216"/>
                  </a:lnTo>
                  <a:lnTo>
                    <a:pt x="18983" y="27037"/>
                  </a:lnTo>
                  <a:lnTo>
                    <a:pt x="19163" y="26858"/>
                  </a:lnTo>
                  <a:lnTo>
                    <a:pt x="19330" y="26672"/>
                  </a:lnTo>
                  <a:lnTo>
                    <a:pt x="19503" y="26480"/>
                  </a:lnTo>
                  <a:lnTo>
                    <a:pt x="19669" y="26287"/>
                  </a:lnTo>
                  <a:lnTo>
                    <a:pt x="19836" y="26088"/>
                  </a:lnTo>
                  <a:lnTo>
                    <a:pt x="20162" y="25682"/>
                  </a:lnTo>
                  <a:lnTo>
                    <a:pt x="20475" y="25270"/>
                  </a:lnTo>
                  <a:lnTo>
                    <a:pt x="20774" y="24844"/>
                  </a:lnTo>
                  <a:lnTo>
                    <a:pt x="21061" y="24410"/>
                  </a:lnTo>
                  <a:lnTo>
                    <a:pt x="21334" y="23977"/>
                  </a:lnTo>
                  <a:lnTo>
                    <a:pt x="21593" y="23544"/>
                  </a:lnTo>
                  <a:lnTo>
                    <a:pt x="21840" y="23111"/>
                  </a:lnTo>
                  <a:lnTo>
                    <a:pt x="22066" y="22684"/>
                  </a:lnTo>
                  <a:lnTo>
                    <a:pt x="22279" y="22265"/>
                  </a:lnTo>
                  <a:lnTo>
                    <a:pt x="22472" y="21859"/>
                  </a:lnTo>
                  <a:lnTo>
                    <a:pt x="22645" y="21461"/>
                  </a:lnTo>
                  <a:lnTo>
                    <a:pt x="22799" y="21082"/>
                  </a:lnTo>
                  <a:lnTo>
                    <a:pt x="22945" y="21261"/>
                  </a:lnTo>
                  <a:lnTo>
                    <a:pt x="23105" y="21433"/>
                  </a:lnTo>
                  <a:lnTo>
                    <a:pt x="23258" y="21598"/>
                  </a:lnTo>
                  <a:lnTo>
                    <a:pt x="23418" y="21763"/>
                  </a:lnTo>
                  <a:lnTo>
                    <a:pt x="23578" y="21928"/>
                  </a:lnTo>
                  <a:lnTo>
                    <a:pt x="23744" y="22086"/>
                  </a:lnTo>
                  <a:lnTo>
                    <a:pt x="23911" y="22244"/>
                  </a:lnTo>
                  <a:lnTo>
                    <a:pt x="24084" y="22396"/>
                  </a:lnTo>
                  <a:lnTo>
                    <a:pt x="24257" y="22547"/>
                  </a:lnTo>
                  <a:lnTo>
                    <a:pt x="24430" y="22691"/>
                  </a:lnTo>
                  <a:lnTo>
                    <a:pt x="24789" y="22973"/>
                  </a:lnTo>
                  <a:lnTo>
                    <a:pt x="25156" y="23241"/>
                  </a:lnTo>
                  <a:lnTo>
                    <a:pt x="25528" y="23496"/>
                  </a:lnTo>
                  <a:lnTo>
                    <a:pt x="25908" y="23736"/>
                  </a:lnTo>
                  <a:lnTo>
                    <a:pt x="26301" y="23963"/>
                  </a:lnTo>
                  <a:lnTo>
                    <a:pt x="26700" y="24177"/>
                  </a:lnTo>
                  <a:lnTo>
                    <a:pt x="27106" y="24383"/>
                  </a:lnTo>
                  <a:lnTo>
                    <a:pt x="27519" y="24575"/>
                  </a:lnTo>
                  <a:lnTo>
                    <a:pt x="27939" y="24747"/>
                  </a:lnTo>
                  <a:lnTo>
                    <a:pt x="28372" y="24912"/>
                  </a:lnTo>
                  <a:lnTo>
                    <a:pt x="28798" y="25064"/>
                  </a:lnTo>
                  <a:lnTo>
                    <a:pt x="28518" y="25916"/>
                  </a:lnTo>
                  <a:lnTo>
                    <a:pt x="28232" y="26769"/>
                  </a:lnTo>
                  <a:lnTo>
                    <a:pt x="27932" y="27608"/>
                  </a:lnTo>
                  <a:lnTo>
                    <a:pt x="27772" y="28027"/>
                  </a:lnTo>
                  <a:lnTo>
                    <a:pt x="27613" y="28440"/>
                  </a:lnTo>
                  <a:lnTo>
                    <a:pt x="27453" y="28852"/>
                  </a:lnTo>
                  <a:lnTo>
                    <a:pt x="27280" y="29265"/>
                  </a:lnTo>
                  <a:lnTo>
                    <a:pt x="27106" y="29670"/>
                  </a:lnTo>
                  <a:lnTo>
                    <a:pt x="26927" y="30069"/>
                  </a:lnTo>
                  <a:lnTo>
                    <a:pt x="26734" y="30468"/>
                  </a:lnTo>
                  <a:lnTo>
                    <a:pt x="26541" y="30860"/>
                  </a:lnTo>
                  <a:lnTo>
                    <a:pt x="26341" y="31245"/>
                  </a:lnTo>
                  <a:lnTo>
                    <a:pt x="26128" y="31623"/>
                  </a:lnTo>
                  <a:lnTo>
                    <a:pt x="25908" y="31994"/>
                  </a:lnTo>
                  <a:lnTo>
                    <a:pt x="25682" y="32366"/>
                  </a:lnTo>
                  <a:lnTo>
                    <a:pt x="25442" y="32723"/>
                  </a:lnTo>
                  <a:lnTo>
                    <a:pt x="25196" y="33074"/>
                  </a:lnTo>
                  <a:lnTo>
                    <a:pt x="24943" y="33418"/>
                  </a:lnTo>
                  <a:lnTo>
                    <a:pt x="24670" y="33755"/>
                  </a:lnTo>
                  <a:lnTo>
                    <a:pt x="24390" y="34085"/>
                  </a:lnTo>
                  <a:lnTo>
                    <a:pt x="24097" y="34401"/>
                  </a:lnTo>
                  <a:lnTo>
                    <a:pt x="23797" y="34710"/>
                  </a:lnTo>
                  <a:lnTo>
                    <a:pt x="23638" y="34862"/>
                  </a:lnTo>
                  <a:lnTo>
                    <a:pt x="23478" y="35013"/>
                  </a:lnTo>
                  <a:lnTo>
                    <a:pt x="23318" y="35157"/>
                  </a:lnTo>
                  <a:lnTo>
                    <a:pt x="23151" y="35302"/>
                  </a:lnTo>
                  <a:lnTo>
                    <a:pt x="22978" y="35446"/>
                  </a:lnTo>
                  <a:lnTo>
                    <a:pt x="22805" y="35584"/>
                  </a:lnTo>
                  <a:lnTo>
                    <a:pt x="22632" y="35714"/>
                  </a:lnTo>
                  <a:lnTo>
                    <a:pt x="22446" y="35852"/>
                  </a:lnTo>
                  <a:lnTo>
                    <a:pt x="22266" y="35976"/>
                  </a:lnTo>
                  <a:lnTo>
                    <a:pt x="22073" y="36106"/>
                  </a:lnTo>
                  <a:lnTo>
                    <a:pt x="21886" y="36230"/>
                  </a:lnTo>
                  <a:lnTo>
                    <a:pt x="21687" y="36354"/>
                  </a:lnTo>
                  <a:lnTo>
                    <a:pt x="21487" y="36471"/>
                  </a:lnTo>
                  <a:lnTo>
                    <a:pt x="21287" y="36581"/>
                  </a:lnTo>
                  <a:lnTo>
                    <a:pt x="21081" y="36691"/>
                  </a:lnTo>
                  <a:lnTo>
                    <a:pt x="20874" y="36801"/>
                  </a:lnTo>
                  <a:lnTo>
                    <a:pt x="20668" y="36897"/>
                  </a:lnTo>
                  <a:lnTo>
                    <a:pt x="20462" y="36993"/>
                  </a:lnTo>
                  <a:lnTo>
                    <a:pt x="20248" y="37083"/>
                  </a:lnTo>
                  <a:lnTo>
                    <a:pt x="20035" y="37172"/>
                  </a:lnTo>
                  <a:lnTo>
                    <a:pt x="19822" y="37255"/>
                  </a:lnTo>
                  <a:lnTo>
                    <a:pt x="19609" y="37337"/>
                  </a:lnTo>
                  <a:lnTo>
                    <a:pt x="19396" y="37406"/>
                  </a:lnTo>
                  <a:lnTo>
                    <a:pt x="19177" y="37481"/>
                  </a:lnTo>
                  <a:lnTo>
                    <a:pt x="18957" y="37543"/>
                  </a:lnTo>
                  <a:lnTo>
                    <a:pt x="18737" y="37605"/>
                  </a:lnTo>
                  <a:lnTo>
                    <a:pt x="18517" y="37660"/>
                  </a:lnTo>
                  <a:lnTo>
                    <a:pt x="18298" y="37715"/>
                  </a:lnTo>
                  <a:lnTo>
                    <a:pt x="18071" y="37763"/>
                  </a:lnTo>
                  <a:lnTo>
                    <a:pt x="17852" y="37805"/>
                  </a:lnTo>
                  <a:lnTo>
                    <a:pt x="17625" y="37846"/>
                  </a:lnTo>
                  <a:lnTo>
                    <a:pt x="17405" y="37880"/>
                  </a:lnTo>
                  <a:lnTo>
                    <a:pt x="17179" y="37915"/>
                  </a:lnTo>
                  <a:lnTo>
                    <a:pt x="16953" y="37942"/>
                  </a:lnTo>
                  <a:lnTo>
                    <a:pt x="16726" y="37963"/>
                  </a:lnTo>
                  <a:lnTo>
                    <a:pt x="16500" y="37983"/>
                  </a:lnTo>
                  <a:lnTo>
                    <a:pt x="16274" y="37997"/>
                  </a:lnTo>
                  <a:lnTo>
                    <a:pt x="16047" y="38004"/>
                  </a:lnTo>
                  <a:lnTo>
                    <a:pt x="15821" y="38011"/>
                  </a:lnTo>
                  <a:lnTo>
                    <a:pt x="15368" y="38011"/>
                  </a:lnTo>
                  <a:lnTo>
                    <a:pt x="15142" y="38004"/>
                  </a:lnTo>
                  <a:lnTo>
                    <a:pt x="14915" y="37990"/>
                  </a:lnTo>
                  <a:lnTo>
                    <a:pt x="14689" y="37976"/>
                  </a:lnTo>
                  <a:lnTo>
                    <a:pt x="14462" y="37956"/>
                  </a:lnTo>
                  <a:lnTo>
                    <a:pt x="14236" y="37935"/>
                  </a:lnTo>
                  <a:lnTo>
                    <a:pt x="14010" y="37908"/>
                  </a:lnTo>
                  <a:lnTo>
                    <a:pt x="13783" y="37873"/>
                  </a:lnTo>
                  <a:lnTo>
                    <a:pt x="13564" y="37839"/>
                  </a:lnTo>
                  <a:lnTo>
                    <a:pt x="13337" y="37798"/>
                  </a:lnTo>
                  <a:lnTo>
                    <a:pt x="13118" y="37750"/>
                  </a:lnTo>
                  <a:lnTo>
                    <a:pt x="12898" y="37701"/>
                  </a:lnTo>
                  <a:lnTo>
                    <a:pt x="12671" y="37646"/>
                  </a:lnTo>
                  <a:lnTo>
                    <a:pt x="12452" y="37591"/>
                  </a:lnTo>
                  <a:lnTo>
                    <a:pt x="12239" y="37530"/>
                  </a:lnTo>
                  <a:lnTo>
                    <a:pt x="12019" y="37461"/>
                  </a:lnTo>
                  <a:lnTo>
                    <a:pt x="11806" y="37392"/>
                  </a:lnTo>
                  <a:lnTo>
                    <a:pt x="11586" y="37323"/>
                  </a:lnTo>
                  <a:lnTo>
                    <a:pt x="11373" y="37241"/>
                  </a:lnTo>
                  <a:lnTo>
                    <a:pt x="11160" y="37158"/>
                  </a:lnTo>
                  <a:lnTo>
                    <a:pt x="10954" y="37076"/>
                  </a:lnTo>
                  <a:lnTo>
                    <a:pt x="10741" y="36979"/>
                  </a:lnTo>
                  <a:lnTo>
                    <a:pt x="10534" y="36890"/>
                  </a:lnTo>
                  <a:lnTo>
                    <a:pt x="10328" y="36787"/>
                  </a:lnTo>
                  <a:lnTo>
                    <a:pt x="10128" y="36684"/>
                  </a:lnTo>
                  <a:lnTo>
                    <a:pt x="9928" y="36581"/>
                  </a:lnTo>
                  <a:lnTo>
                    <a:pt x="9728" y="36471"/>
                  </a:lnTo>
                  <a:lnTo>
                    <a:pt x="9529" y="36354"/>
                  </a:lnTo>
                  <a:lnTo>
                    <a:pt x="9336" y="36237"/>
                  </a:lnTo>
                  <a:lnTo>
                    <a:pt x="9143" y="36113"/>
                  </a:lnTo>
                  <a:lnTo>
                    <a:pt x="8949" y="35982"/>
                  </a:lnTo>
                  <a:lnTo>
                    <a:pt x="8756" y="35852"/>
                  </a:lnTo>
                  <a:lnTo>
                    <a:pt x="8577" y="35714"/>
                  </a:lnTo>
                  <a:lnTo>
                    <a:pt x="8390" y="35577"/>
                  </a:lnTo>
                  <a:lnTo>
                    <a:pt x="8210" y="35432"/>
                  </a:lnTo>
                  <a:lnTo>
                    <a:pt x="8031" y="35288"/>
                  </a:lnTo>
                  <a:lnTo>
                    <a:pt x="7851" y="35137"/>
                  </a:lnTo>
                  <a:lnTo>
                    <a:pt x="7678" y="34979"/>
                  </a:lnTo>
                  <a:lnTo>
                    <a:pt x="7338" y="34655"/>
                  </a:lnTo>
                  <a:lnTo>
                    <a:pt x="7012" y="34325"/>
                  </a:lnTo>
                  <a:lnTo>
                    <a:pt x="6706" y="33988"/>
                  </a:lnTo>
                  <a:lnTo>
                    <a:pt x="6406" y="33652"/>
                  </a:lnTo>
                  <a:lnTo>
                    <a:pt x="6126" y="33308"/>
                  </a:lnTo>
                  <a:lnTo>
                    <a:pt x="5867" y="32964"/>
                  </a:lnTo>
                  <a:lnTo>
                    <a:pt x="5620" y="32613"/>
                  </a:lnTo>
                  <a:lnTo>
                    <a:pt x="5387" y="32263"/>
                  </a:lnTo>
                  <a:lnTo>
                    <a:pt x="5168" y="31905"/>
                  </a:lnTo>
                  <a:lnTo>
                    <a:pt x="4961" y="31548"/>
                  </a:lnTo>
                  <a:lnTo>
                    <a:pt x="4775" y="31190"/>
                  </a:lnTo>
                  <a:lnTo>
                    <a:pt x="4602" y="30826"/>
                  </a:lnTo>
                  <a:lnTo>
                    <a:pt x="4442" y="30454"/>
                  </a:lnTo>
                  <a:lnTo>
                    <a:pt x="4295" y="30090"/>
                  </a:lnTo>
                  <a:lnTo>
                    <a:pt x="4162" y="29719"/>
                  </a:lnTo>
                  <a:lnTo>
                    <a:pt x="4042" y="29347"/>
                  </a:lnTo>
                  <a:lnTo>
                    <a:pt x="3942" y="28969"/>
                  </a:lnTo>
                  <a:lnTo>
                    <a:pt x="3849" y="28598"/>
                  </a:lnTo>
                  <a:lnTo>
                    <a:pt x="3769" y="28220"/>
                  </a:lnTo>
                  <a:lnTo>
                    <a:pt x="3703" y="27841"/>
                  </a:lnTo>
                  <a:lnTo>
                    <a:pt x="3656" y="27463"/>
                  </a:lnTo>
                  <a:lnTo>
                    <a:pt x="3616" y="27085"/>
                  </a:lnTo>
                  <a:lnTo>
                    <a:pt x="3590" y="26707"/>
                  </a:lnTo>
                  <a:lnTo>
                    <a:pt x="3570" y="26329"/>
                  </a:lnTo>
                  <a:lnTo>
                    <a:pt x="3570" y="25951"/>
                  </a:lnTo>
                  <a:lnTo>
                    <a:pt x="3583" y="25572"/>
                  </a:lnTo>
                  <a:lnTo>
                    <a:pt x="3603" y="25187"/>
                  </a:lnTo>
                  <a:lnTo>
                    <a:pt x="3636" y="24809"/>
                  </a:lnTo>
                  <a:lnTo>
                    <a:pt x="3683" y="24438"/>
                  </a:lnTo>
                  <a:lnTo>
                    <a:pt x="3736" y="24060"/>
                  </a:lnTo>
                  <a:lnTo>
                    <a:pt x="3803" y="23681"/>
                  </a:lnTo>
                  <a:lnTo>
                    <a:pt x="3883" y="23310"/>
                  </a:lnTo>
                  <a:lnTo>
                    <a:pt x="3976" y="22939"/>
                  </a:lnTo>
                  <a:lnTo>
                    <a:pt x="4076" y="22568"/>
                  </a:lnTo>
                  <a:lnTo>
                    <a:pt x="4182" y="22196"/>
                  </a:lnTo>
                  <a:lnTo>
                    <a:pt x="4302" y="21832"/>
                  </a:lnTo>
                  <a:lnTo>
                    <a:pt x="4435" y="21467"/>
                  </a:lnTo>
                  <a:lnTo>
                    <a:pt x="4575" y="21110"/>
                  </a:lnTo>
                  <a:lnTo>
                    <a:pt x="4728" y="20745"/>
                  </a:lnTo>
                  <a:lnTo>
                    <a:pt x="4888" y="20395"/>
                  </a:lnTo>
                  <a:lnTo>
                    <a:pt x="5061" y="20037"/>
                  </a:lnTo>
                  <a:lnTo>
                    <a:pt x="5241" y="19693"/>
                  </a:lnTo>
                  <a:lnTo>
                    <a:pt x="5427" y="19343"/>
                  </a:lnTo>
                  <a:lnTo>
                    <a:pt x="5627" y="19006"/>
                  </a:lnTo>
                  <a:lnTo>
                    <a:pt x="5833" y="18662"/>
                  </a:lnTo>
                  <a:lnTo>
                    <a:pt x="6046" y="18332"/>
                  </a:lnTo>
                  <a:lnTo>
                    <a:pt x="6273" y="18002"/>
                  </a:lnTo>
                  <a:lnTo>
                    <a:pt x="6506" y="17679"/>
                  </a:lnTo>
                  <a:lnTo>
                    <a:pt x="6746" y="17356"/>
                  </a:lnTo>
                  <a:lnTo>
                    <a:pt x="6992" y="17039"/>
                  </a:lnTo>
                  <a:lnTo>
                    <a:pt x="7252" y="16730"/>
                  </a:lnTo>
                  <a:lnTo>
                    <a:pt x="7511" y="16427"/>
                  </a:lnTo>
                  <a:lnTo>
                    <a:pt x="7784" y="16125"/>
                  </a:lnTo>
                  <a:lnTo>
                    <a:pt x="8064" y="15836"/>
                  </a:lnTo>
                  <a:lnTo>
                    <a:pt x="8350" y="15547"/>
                  </a:lnTo>
                  <a:lnTo>
                    <a:pt x="8643" y="15265"/>
                  </a:lnTo>
                  <a:lnTo>
                    <a:pt x="8943" y="14990"/>
                  </a:lnTo>
                  <a:lnTo>
                    <a:pt x="9249" y="14722"/>
                  </a:lnTo>
                  <a:lnTo>
                    <a:pt x="9562" y="14461"/>
                  </a:lnTo>
                  <a:lnTo>
                    <a:pt x="9882" y="14206"/>
                  </a:lnTo>
                  <a:lnTo>
                    <a:pt x="10201" y="13959"/>
                  </a:lnTo>
                  <a:lnTo>
                    <a:pt x="10534" y="13718"/>
                  </a:lnTo>
                  <a:lnTo>
                    <a:pt x="10874" y="13485"/>
                  </a:lnTo>
                  <a:lnTo>
                    <a:pt x="11213" y="13258"/>
                  </a:lnTo>
                  <a:close/>
                  <a:moveTo>
                    <a:pt x="220608" y="35728"/>
                  </a:moveTo>
                  <a:lnTo>
                    <a:pt x="220855" y="36326"/>
                  </a:lnTo>
                  <a:lnTo>
                    <a:pt x="221101" y="36931"/>
                  </a:lnTo>
                  <a:lnTo>
                    <a:pt x="221341" y="37536"/>
                  </a:lnTo>
                  <a:lnTo>
                    <a:pt x="221574" y="38142"/>
                  </a:lnTo>
                  <a:lnTo>
                    <a:pt x="221807" y="38747"/>
                  </a:lnTo>
                  <a:lnTo>
                    <a:pt x="222033" y="39352"/>
                  </a:lnTo>
                  <a:lnTo>
                    <a:pt x="222253" y="39957"/>
                  </a:lnTo>
                  <a:lnTo>
                    <a:pt x="222466" y="40562"/>
                  </a:lnTo>
                  <a:lnTo>
                    <a:pt x="222679" y="41174"/>
                  </a:lnTo>
                  <a:lnTo>
                    <a:pt x="222885" y="41779"/>
                  </a:lnTo>
                  <a:lnTo>
                    <a:pt x="223085" y="42391"/>
                  </a:lnTo>
                  <a:lnTo>
                    <a:pt x="223285" y="43003"/>
                  </a:lnTo>
                  <a:lnTo>
                    <a:pt x="223471" y="43615"/>
                  </a:lnTo>
                  <a:lnTo>
                    <a:pt x="223658" y="44234"/>
                  </a:lnTo>
                  <a:lnTo>
                    <a:pt x="223837" y="44846"/>
                  </a:lnTo>
                  <a:lnTo>
                    <a:pt x="224011" y="45464"/>
                  </a:lnTo>
                  <a:lnTo>
                    <a:pt x="223691" y="45437"/>
                  </a:lnTo>
                  <a:lnTo>
                    <a:pt x="223371" y="45416"/>
                  </a:lnTo>
                  <a:lnTo>
                    <a:pt x="223045" y="45396"/>
                  </a:lnTo>
                  <a:lnTo>
                    <a:pt x="222719" y="45382"/>
                  </a:lnTo>
                  <a:lnTo>
                    <a:pt x="222393" y="45375"/>
                  </a:lnTo>
                  <a:lnTo>
                    <a:pt x="221414" y="45375"/>
                  </a:lnTo>
                  <a:lnTo>
                    <a:pt x="220768" y="45389"/>
                  </a:lnTo>
                  <a:lnTo>
                    <a:pt x="220115" y="45402"/>
                  </a:lnTo>
                  <a:lnTo>
                    <a:pt x="219476" y="45416"/>
                  </a:lnTo>
                  <a:lnTo>
                    <a:pt x="218837" y="45423"/>
                  </a:lnTo>
                  <a:lnTo>
                    <a:pt x="218537" y="45423"/>
                  </a:lnTo>
                  <a:lnTo>
                    <a:pt x="218238" y="45416"/>
                  </a:lnTo>
                  <a:lnTo>
                    <a:pt x="217612" y="45402"/>
                  </a:lnTo>
                  <a:lnTo>
                    <a:pt x="217299" y="45396"/>
                  </a:lnTo>
                  <a:lnTo>
                    <a:pt x="216986" y="45396"/>
                  </a:lnTo>
                  <a:lnTo>
                    <a:pt x="216673" y="45402"/>
                  </a:lnTo>
                  <a:lnTo>
                    <a:pt x="216360" y="45416"/>
                  </a:lnTo>
                  <a:lnTo>
                    <a:pt x="216047" y="45437"/>
                  </a:lnTo>
                  <a:lnTo>
                    <a:pt x="215741" y="45478"/>
                  </a:lnTo>
                  <a:lnTo>
                    <a:pt x="215595" y="45506"/>
                  </a:lnTo>
                  <a:lnTo>
                    <a:pt x="215441" y="45533"/>
                  </a:lnTo>
                  <a:lnTo>
                    <a:pt x="215295" y="45567"/>
                  </a:lnTo>
                  <a:lnTo>
                    <a:pt x="215148" y="45609"/>
                  </a:lnTo>
                  <a:lnTo>
                    <a:pt x="215009" y="45657"/>
                  </a:lnTo>
                  <a:lnTo>
                    <a:pt x="214862" y="45705"/>
                  </a:lnTo>
                  <a:lnTo>
                    <a:pt x="214722" y="45767"/>
                  </a:lnTo>
                  <a:lnTo>
                    <a:pt x="214589" y="45829"/>
                  </a:lnTo>
                  <a:lnTo>
                    <a:pt x="214456" y="45898"/>
                  </a:lnTo>
                  <a:lnTo>
                    <a:pt x="214323" y="45973"/>
                  </a:lnTo>
                  <a:lnTo>
                    <a:pt x="214196" y="46056"/>
                  </a:lnTo>
                  <a:lnTo>
                    <a:pt x="214070" y="46145"/>
                  </a:lnTo>
                  <a:lnTo>
                    <a:pt x="213997" y="45609"/>
                  </a:lnTo>
                  <a:lnTo>
                    <a:pt x="213910" y="45079"/>
                  </a:lnTo>
                  <a:lnTo>
                    <a:pt x="213823" y="44543"/>
                  </a:lnTo>
                  <a:lnTo>
                    <a:pt x="213730" y="44007"/>
                  </a:lnTo>
                  <a:lnTo>
                    <a:pt x="213630" y="43477"/>
                  </a:lnTo>
                  <a:lnTo>
                    <a:pt x="213524" y="42941"/>
                  </a:lnTo>
                  <a:lnTo>
                    <a:pt x="213411" y="42411"/>
                  </a:lnTo>
                  <a:lnTo>
                    <a:pt x="213291" y="41875"/>
                  </a:lnTo>
                  <a:lnTo>
                    <a:pt x="213164" y="41346"/>
                  </a:lnTo>
                  <a:lnTo>
                    <a:pt x="213038" y="40816"/>
                  </a:lnTo>
                  <a:lnTo>
                    <a:pt x="212898" y="40287"/>
                  </a:lnTo>
                  <a:lnTo>
                    <a:pt x="212758" y="39757"/>
                  </a:lnTo>
                  <a:lnTo>
                    <a:pt x="212612" y="39221"/>
                  </a:lnTo>
                  <a:lnTo>
                    <a:pt x="212458" y="38698"/>
                  </a:lnTo>
                  <a:lnTo>
                    <a:pt x="212299" y="38169"/>
                  </a:lnTo>
                  <a:lnTo>
                    <a:pt x="212132" y="37640"/>
                  </a:lnTo>
                  <a:lnTo>
                    <a:pt x="212678" y="37619"/>
                  </a:lnTo>
                  <a:lnTo>
                    <a:pt x="213224" y="37585"/>
                  </a:lnTo>
                  <a:lnTo>
                    <a:pt x="213763" y="37530"/>
                  </a:lnTo>
                  <a:lnTo>
                    <a:pt x="214303" y="37468"/>
                  </a:lnTo>
                  <a:lnTo>
                    <a:pt x="214842" y="37385"/>
                  </a:lnTo>
                  <a:lnTo>
                    <a:pt x="215381" y="37296"/>
                  </a:lnTo>
                  <a:lnTo>
                    <a:pt x="215914" y="37186"/>
                  </a:lnTo>
                  <a:lnTo>
                    <a:pt x="216447" y="37069"/>
                  </a:lnTo>
                  <a:lnTo>
                    <a:pt x="216979" y="36938"/>
                  </a:lnTo>
                  <a:lnTo>
                    <a:pt x="217505" y="36794"/>
                  </a:lnTo>
                  <a:lnTo>
                    <a:pt x="218031" y="36643"/>
                  </a:lnTo>
                  <a:lnTo>
                    <a:pt x="218551" y="36478"/>
                  </a:lnTo>
                  <a:lnTo>
                    <a:pt x="219070" y="36306"/>
                  </a:lnTo>
                  <a:lnTo>
                    <a:pt x="219583" y="36120"/>
                  </a:lnTo>
                  <a:lnTo>
                    <a:pt x="220095" y="35927"/>
                  </a:lnTo>
                  <a:lnTo>
                    <a:pt x="220608" y="35728"/>
                  </a:lnTo>
                  <a:close/>
                  <a:moveTo>
                    <a:pt x="105334" y="43250"/>
                  </a:moveTo>
                  <a:lnTo>
                    <a:pt x="105607" y="43257"/>
                  </a:lnTo>
                  <a:lnTo>
                    <a:pt x="105887" y="43271"/>
                  </a:lnTo>
                  <a:lnTo>
                    <a:pt x="106160" y="43292"/>
                  </a:lnTo>
                  <a:lnTo>
                    <a:pt x="106433" y="43312"/>
                  </a:lnTo>
                  <a:lnTo>
                    <a:pt x="106712" y="43340"/>
                  </a:lnTo>
                  <a:lnTo>
                    <a:pt x="106985" y="43374"/>
                  </a:lnTo>
                  <a:lnTo>
                    <a:pt x="107258" y="43415"/>
                  </a:lnTo>
                  <a:lnTo>
                    <a:pt x="107531" y="43463"/>
                  </a:lnTo>
                  <a:lnTo>
                    <a:pt x="107804" y="43512"/>
                  </a:lnTo>
                  <a:lnTo>
                    <a:pt x="108077" y="43567"/>
                  </a:lnTo>
                  <a:lnTo>
                    <a:pt x="108350" y="43622"/>
                  </a:lnTo>
                  <a:lnTo>
                    <a:pt x="108903" y="43752"/>
                  </a:lnTo>
                  <a:lnTo>
                    <a:pt x="109449" y="43897"/>
                  </a:lnTo>
                  <a:lnTo>
                    <a:pt x="110008" y="44055"/>
                  </a:lnTo>
                  <a:lnTo>
                    <a:pt x="110567" y="44234"/>
                  </a:lnTo>
                  <a:lnTo>
                    <a:pt x="111127" y="44419"/>
                  </a:lnTo>
                  <a:lnTo>
                    <a:pt x="111699" y="44619"/>
                  </a:lnTo>
                  <a:lnTo>
                    <a:pt x="112279" y="44832"/>
                  </a:lnTo>
                  <a:lnTo>
                    <a:pt x="112159" y="45354"/>
                  </a:lnTo>
                  <a:lnTo>
                    <a:pt x="112046" y="45884"/>
                  </a:lnTo>
                  <a:lnTo>
                    <a:pt x="111946" y="46406"/>
                  </a:lnTo>
                  <a:lnTo>
                    <a:pt x="111853" y="46943"/>
                  </a:lnTo>
                  <a:lnTo>
                    <a:pt x="111766" y="47472"/>
                  </a:lnTo>
                  <a:lnTo>
                    <a:pt x="111693" y="48002"/>
                  </a:lnTo>
                  <a:lnTo>
                    <a:pt x="111626" y="48538"/>
                  </a:lnTo>
                  <a:lnTo>
                    <a:pt x="111566" y="49074"/>
                  </a:lnTo>
                  <a:lnTo>
                    <a:pt x="111520" y="49604"/>
                  </a:lnTo>
                  <a:lnTo>
                    <a:pt x="111480" y="50140"/>
                  </a:lnTo>
                  <a:lnTo>
                    <a:pt x="111446" y="50669"/>
                  </a:lnTo>
                  <a:lnTo>
                    <a:pt x="111420" y="51206"/>
                  </a:lnTo>
                  <a:lnTo>
                    <a:pt x="111400" y="51735"/>
                  </a:lnTo>
                  <a:lnTo>
                    <a:pt x="111393" y="52265"/>
                  </a:lnTo>
                  <a:lnTo>
                    <a:pt x="111386" y="52787"/>
                  </a:lnTo>
                  <a:lnTo>
                    <a:pt x="111386" y="53317"/>
                  </a:lnTo>
                  <a:lnTo>
                    <a:pt x="108370" y="53282"/>
                  </a:lnTo>
                  <a:lnTo>
                    <a:pt x="106865" y="53255"/>
                  </a:lnTo>
                  <a:lnTo>
                    <a:pt x="105361" y="53227"/>
                  </a:lnTo>
                  <a:lnTo>
                    <a:pt x="105294" y="52622"/>
                  </a:lnTo>
                  <a:lnTo>
                    <a:pt x="105228" y="52010"/>
                  </a:lnTo>
                  <a:lnTo>
                    <a:pt x="105148" y="51391"/>
                  </a:lnTo>
                  <a:lnTo>
                    <a:pt x="105061" y="50773"/>
                  </a:lnTo>
                  <a:lnTo>
                    <a:pt x="104968" y="50154"/>
                  </a:lnTo>
                  <a:lnTo>
                    <a:pt x="104861" y="49528"/>
                  </a:lnTo>
                  <a:lnTo>
                    <a:pt x="104748" y="48909"/>
                  </a:lnTo>
                  <a:lnTo>
                    <a:pt x="104628" y="48283"/>
                  </a:lnTo>
                  <a:lnTo>
                    <a:pt x="104502" y="47665"/>
                  </a:lnTo>
                  <a:lnTo>
                    <a:pt x="104369" y="47046"/>
                  </a:lnTo>
                  <a:lnTo>
                    <a:pt x="104222" y="46427"/>
                  </a:lnTo>
                  <a:lnTo>
                    <a:pt x="104069" y="45808"/>
                  </a:lnTo>
                  <a:lnTo>
                    <a:pt x="103903" y="45196"/>
                  </a:lnTo>
                  <a:lnTo>
                    <a:pt x="103729" y="44584"/>
                  </a:lnTo>
                  <a:lnTo>
                    <a:pt x="103550" y="43979"/>
                  </a:lnTo>
                  <a:lnTo>
                    <a:pt x="103357" y="43374"/>
                  </a:lnTo>
                  <a:lnTo>
                    <a:pt x="103643" y="43340"/>
                  </a:lnTo>
                  <a:lnTo>
                    <a:pt x="103929" y="43305"/>
                  </a:lnTo>
                  <a:lnTo>
                    <a:pt x="104216" y="43285"/>
                  </a:lnTo>
                  <a:lnTo>
                    <a:pt x="104495" y="43264"/>
                  </a:lnTo>
                  <a:lnTo>
                    <a:pt x="104775" y="43257"/>
                  </a:lnTo>
                  <a:lnTo>
                    <a:pt x="105054" y="43250"/>
                  </a:lnTo>
                  <a:close/>
                  <a:moveTo>
                    <a:pt x="108330" y="29230"/>
                  </a:moveTo>
                  <a:lnTo>
                    <a:pt x="108830" y="29244"/>
                  </a:lnTo>
                  <a:lnTo>
                    <a:pt x="109316" y="29265"/>
                  </a:lnTo>
                  <a:lnTo>
                    <a:pt x="109795" y="29292"/>
                  </a:lnTo>
                  <a:lnTo>
                    <a:pt x="110268" y="29327"/>
                  </a:lnTo>
                  <a:lnTo>
                    <a:pt x="110734" y="29368"/>
                  </a:lnTo>
                  <a:lnTo>
                    <a:pt x="111193" y="29423"/>
                  </a:lnTo>
                  <a:lnTo>
                    <a:pt x="111639" y="29485"/>
                  </a:lnTo>
                  <a:lnTo>
                    <a:pt x="112086" y="29553"/>
                  </a:lnTo>
                  <a:lnTo>
                    <a:pt x="112518" y="29629"/>
                  </a:lnTo>
                  <a:lnTo>
                    <a:pt x="112951" y="29719"/>
                  </a:lnTo>
                  <a:lnTo>
                    <a:pt x="113371" y="29808"/>
                  </a:lnTo>
                  <a:lnTo>
                    <a:pt x="113790" y="29911"/>
                  </a:lnTo>
                  <a:lnTo>
                    <a:pt x="114196" y="30021"/>
                  </a:lnTo>
                  <a:lnTo>
                    <a:pt x="114596" y="30138"/>
                  </a:lnTo>
                  <a:lnTo>
                    <a:pt x="114995" y="30262"/>
                  </a:lnTo>
                  <a:lnTo>
                    <a:pt x="115381" y="30392"/>
                  </a:lnTo>
                  <a:lnTo>
                    <a:pt x="115761" y="30537"/>
                  </a:lnTo>
                  <a:lnTo>
                    <a:pt x="116134" y="30681"/>
                  </a:lnTo>
                  <a:lnTo>
                    <a:pt x="116507" y="30839"/>
                  </a:lnTo>
                  <a:lnTo>
                    <a:pt x="116866" y="30997"/>
                  </a:lnTo>
                  <a:lnTo>
                    <a:pt x="117219" y="31169"/>
                  </a:lnTo>
                  <a:lnTo>
                    <a:pt x="117565" y="31341"/>
                  </a:lnTo>
                  <a:lnTo>
                    <a:pt x="117912" y="31527"/>
                  </a:lnTo>
                  <a:lnTo>
                    <a:pt x="118244" y="31719"/>
                  </a:lnTo>
                  <a:lnTo>
                    <a:pt x="118577" y="31912"/>
                  </a:lnTo>
                  <a:lnTo>
                    <a:pt x="118897" y="32118"/>
                  </a:lnTo>
                  <a:lnTo>
                    <a:pt x="119210" y="32324"/>
                  </a:lnTo>
                  <a:lnTo>
                    <a:pt x="119523" y="32545"/>
                  </a:lnTo>
                  <a:lnTo>
                    <a:pt x="119829" y="32765"/>
                  </a:lnTo>
                  <a:lnTo>
                    <a:pt x="120122" y="32991"/>
                  </a:lnTo>
                  <a:lnTo>
                    <a:pt x="120415" y="33232"/>
                  </a:lnTo>
                  <a:lnTo>
                    <a:pt x="120701" y="33473"/>
                  </a:lnTo>
                  <a:lnTo>
                    <a:pt x="120981" y="33720"/>
                  </a:lnTo>
                  <a:lnTo>
                    <a:pt x="121254" y="33975"/>
                  </a:lnTo>
                  <a:lnTo>
                    <a:pt x="121527" y="34236"/>
                  </a:lnTo>
                  <a:lnTo>
                    <a:pt x="121787" y="34497"/>
                  </a:lnTo>
                  <a:lnTo>
                    <a:pt x="122046" y="34772"/>
                  </a:lnTo>
                  <a:lnTo>
                    <a:pt x="122293" y="35047"/>
                  </a:lnTo>
                  <a:lnTo>
                    <a:pt x="122539" y="35329"/>
                  </a:lnTo>
                  <a:lnTo>
                    <a:pt x="122779" y="35618"/>
                  </a:lnTo>
                  <a:lnTo>
                    <a:pt x="123012" y="35914"/>
                  </a:lnTo>
                  <a:lnTo>
                    <a:pt x="123245" y="36209"/>
                  </a:lnTo>
                  <a:lnTo>
                    <a:pt x="123464" y="36512"/>
                  </a:lnTo>
                  <a:lnTo>
                    <a:pt x="123684" y="36821"/>
                  </a:lnTo>
                  <a:lnTo>
                    <a:pt x="123897" y="37138"/>
                  </a:lnTo>
                  <a:lnTo>
                    <a:pt x="124104" y="37461"/>
                  </a:lnTo>
                  <a:lnTo>
                    <a:pt x="124303" y="37784"/>
                  </a:lnTo>
                  <a:lnTo>
                    <a:pt x="124503" y="38114"/>
                  </a:lnTo>
                  <a:lnTo>
                    <a:pt x="124696" y="38444"/>
                  </a:lnTo>
                  <a:lnTo>
                    <a:pt x="124883" y="38788"/>
                  </a:lnTo>
                  <a:lnTo>
                    <a:pt x="125062" y="39125"/>
                  </a:lnTo>
                  <a:lnTo>
                    <a:pt x="125236" y="39475"/>
                  </a:lnTo>
                  <a:lnTo>
                    <a:pt x="125409" y="39826"/>
                  </a:lnTo>
                  <a:lnTo>
                    <a:pt x="125575" y="40184"/>
                  </a:lnTo>
                  <a:lnTo>
                    <a:pt x="125735" y="40541"/>
                  </a:lnTo>
                  <a:lnTo>
                    <a:pt x="125895" y="40912"/>
                  </a:lnTo>
                  <a:lnTo>
                    <a:pt x="126048" y="41277"/>
                  </a:lnTo>
                  <a:lnTo>
                    <a:pt x="126194" y="41648"/>
                  </a:lnTo>
                  <a:lnTo>
                    <a:pt x="126334" y="42026"/>
                  </a:lnTo>
                  <a:lnTo>
                    <a:pt x="126474" y="42405"/>
                  </a:lnTo>
                  <a:lnTo>
                    <a:pt x="126607" y="42790"/>
                  </a:lnTo>
                  <a:lnTo>
                    <a:pt x="126734" y="43182"/>
                  </a:lnTo>
                  <a:lnTo>
                    <a:pt x="126920" y="43773"/>
                  </a:lnTo>
                  <a:lnTo>
                    <a:pt x="127100" y="44378"/>
                  </a:lnTo>
                  <a:lnTo>
                    <a:pt x="127266" y="44983"/>
                  </a:lnTo>
                  <a:lnTo>
                    <a:pt x="127419" y="45602"/>
                  </a:lnTo>
                  <a:lnTo>
                    <a:pt x="127566" y="46228"/>
                  </a:lnTo>
                  <a:lnTo>
                    <a:pt x="127706" y="46853"/>
                  </a:lnTo>
                  <a:lnTo>
                    <a:pt x="127832" y="47493"/>
                  </a:lnTo>
                  <a:lnTo>
                    <a:pt x="127952" y="48132"/>
                  </a:lnTo>
                  <a:lnTo>
                    <a:pt x="128059" y="48785"/>
                  </a:lnTo>
                  <a:lnTo>
                    <a:pt x="128159" y="49439"/>
                  </a:lnTo>
                  <a:lnTo>
                    <a:pt x="128252" y="50099"/>
                  </a:lnTo>
                  <a:lnTo>
                    <a:pt x="128332" y="50766"/>
                  </a:lnTo>
                  <a:lnTo>
                    <a:pt x="128412" y="51433"/>
                  </a:lnTo>
                  <a:lnTo>
                    <a:pt x="128478" y="52106"/>
                  </a:lnTo>
                  <a:lnTo>
                    <a:pt x="128538" y="52787"/>
                  </a:lnTo>
                  <a:lnTo>
                    <a:pt x="128591" y="53468"/>
                  </a:lnTo>
                  <a:lnTo>
                    <a:pt x="128591" y="53468"/>
                  </a:lnTo>
                  <a:lnTo>
                    <a:pt x="124710" y="53461"/>
                  </a:lnTo>
                  <a:lnTo>
                    <a:pt x="120828" y="53440"/>
                  </a:lnTo>
                  <a:lnTo>
                    <a:pt x="116946" y="53406"/>
                  </a:lnTo>
                  <a:lnTo>
                    <a:pt x="113064" y="53358"/>
                  </a:lnTo>
                  <a:lnTo>
                    <a:pt x="113131" y="52863"/>
                  </a:lnTo>
                  <a:lnTo>
                    <a:pt x="113204" y="52368"/>
                  </a:lnTo>
                  <a:lnTo>
                    <a:pt x="113277" y="51880"/>
                  </a:lnTo>
                  <a:lnTo>
                    <a:pt x="113364" y="51391"/>
                  </a:lnTo>
                  <a:lnTo>
                    <a:pt x="113450" y="50910"/>
                  </a:lnTo>
                  <a:lnTo>
                    <a:pt x="113550" y="50436"/>
                  </a:lnTo>
                  <a:lnTo>
                    <a:pt x="113650" y="49954"/>
                  </a:lnTo>
                  <a:lnTo>
                    <a:pt x="113757" y="49480"/>
                  </a:lnTo>
                  <a:lnTo>
                    <a:pt x="113863" y="49012"/>
                  </a:lnTo>
                  <a:lnTo>
                    <a:pt x="113976" y="48538"/>
                  </a:lnTo>
                  <a:lnTo>
                    <a:pt x="114216" y="47603"/>
                  </a:lnTo>
                  <a:lnTo>
                    <a:pt x="114469" y="46674"/>
                  </a:lnTo>
                  <a:lnTo>
                    <a:pt x="114729" y="45753"/>
                  </a:lnTo>
                  <a:lnTo>
                    <a:pt x="115242" y="45953"/>
                  </a:lnTo>
                  <a:lnTo>
                    <a:pt x="115515" y="46049"/>
                  </a:lnTo>
                  <a:lnTo>
                    <a:pt x="115788" y="46145"/>
                  </a:lnTo>
                  <a:lnTo>
                    <a:pt x="116061" y="46234"/>
                  </a:lnTo>
                  <a:lnTo>
                    <a:pt x="116334" y="46317"/>
                  </a:lnTo>
                  <a:lnTo>
                    <a:pt x="116606" y="46393"/>
                  </a:lnTo>
                  <a:lnTo>
                    <a:pt x="116873" y="46468"/>
                  </a:lnTo>
                  <a:lnTo>
                    <a:pt x="117146" y="46530"/>
                  </a:lnTo>
                  <a:lnTo>
                    <a:pt x="117412" y="46585"/>
                  </a:lnTo>
                  <a:lnTo>
                    <a:pt x="117678" y="46640"/>
                  </a:lnTo>
                  <a:lnTo>
                    <a:pt x="117951" y="46681"/>
                  </a:lnTo>
                  <a:lnTo>
                    <a:pt x="118218" y="46716"/>
                  </a:lnTo>
                  <a:lnTo>
                    <a:pt x="118477" y="46750"/>
                  </a:lnTo>
                  <a:lnTo>
                    <a:pt x="118744" y="46771"/>
                  </a:lnTo>
                  <a:lnTo>
                    <a:pt x="119010" y="46785"/>
                  </a:lnTo>
                  <a:lnTo>
                    <a:pt x="119276" y="46791"/>
                  </a:lnTo>
                  <a:lnTo>
                    <a:pt x="119536" y="46791"/>
                  </a:lnTo>
                  <a:lnTo>
                    <a:pt x="119802" y="46785"/>
                  </a:lnTo>
                  <a:lnTo>
                    <a:pt x="120062" y="46764"/>
                  </a:lnTo>
                  <a:lnTo>
                    <a:pt x="120322" y="46736"/>
                  </a:lnTo>
                  <a:lnTo>
                    <a:pt x="120588" y="46702"/>
                  </a:lnTo>
                  <a:lnTo>
                    <a:pt x="120848" y="46661"/>
                  </a:lnTo>
                  <a:lnTo>
                    <a:pt x="121107" y="46606"/>
                  </a:lnTo>
                  <a:lnTo>
                    <a:pt x="121367" y="46544"/>
                  </a:lnTo>
                  <a:lnTo>
                    <a:pt x="121627" y="46475"/>
                  </a:lnTo>
                  <a:lnTo>
                    <a:pt x="121886" y="46393"/>
                  </a:lnTo>
                  <a:lnTo>
                    <a:pt x="122146" y="46303"/>
                  </a:lnTo>
                  <a:lnTo>
                    <a:pt x="122399" y="46207"/>
                  </a:lnTo>
                  <a:lnTo>
                    <a:pt x="122659" y="46097"/>
                  </a:lnTo>
                  <a:lnTo>
                    <a:pt x="122919" y="45973"/>
                  </a:lnTo>
                  <a:lnTo>
                    <a:pt x="123178" y="45849"/>
                  </a:lnTo>
                  <a:lnTo>
                    <a:pt x="123431" y="45705"/>
                  </a:lnTo>
                  <a:lnTo>
                    <a:pt x="123691" y="45554"/>
                  </a:lnTo>
                  <a:lnTo>
                    <a:pt x="123804" y="45478"/>
                  </a:lnTo>
                  <a:lnTo>
                    <a:pt x="123897" y="45402"/>
                  </a:lnTo>
                  <a:lnTo>
                    <a:pt x="123984" y="45313"/>
                  </a:lnTo>
                  <a:lnTo>
                    <a:pt x="124057" y="45224"/>
                  </a:lnTo>
                  <a:lnTo>
                    <a:pt x="124124" y="45134"/>
                  </a:lnTo>
                  <a:lnTo>
                    <a:pt x="124177" y="45038"/>
                  </a:lnTo>
                  <a:lnTo>
                    <a:pt x="124217" y="44935"/>
                  </a:lnTo>
                  <a:lnTo>
                    <a:pt x="124250" y="44832"/>
                  </a:lnTo>
                  <a:lnTo>
                    <a:pt x="124277" y="44729"/>
                  </a:lnTo>
                  <a:lnTo>
                    <a:pt x="124290" y="44619"/>
                  </a:lnTo>
                  <a:lnTo>
                    <a:pt x="124290" y="44515"/>
                  </a:lnTo>
                  <a:lnTo>
                    <a:pt x="124290" y="44405"/>
                  </a:lnTo>
                  <a:lnTo>
                    <a:pt x="124277" y="44302"/>
                  </a:lnTo>
                  <a:lnTo>
                    <a:pt x="124263" y="44199"/>
                  </a:lnTo>
                  <a:lnTo>
                    <a:pt x="124237" y="44096"/>
                  </a:lnTo>
                  <a:lnTo>
                    <a:pt x="124204" y="43993"/>
                  </a:lnTo>
                  <a:lnTo>
                    <a:pt x="124150" y="43869"/>
                  </a:lnTo>
                  <a:lnTo>
                    <a:pt x="124084" y="43752"/>
                  </a:lnTo>
                  <a:lnTo>
                    <a:pt x="124010" y="43649"/>
                  </a:lnTo>
                  <a:lnTo>
                    <a:pt x="123924" y="43546"/>
                  </a:lnTo>
                  <a:lnTo>
                    <a:pt x="123831" y="43450"/>
                  </a:lnTo>
                  <a:lnTo>
                    <a:pt x="123731" y="43367"/>
                  </a:lnTo>
                  <a:lnTo>
                    <a:pt x="123624" y="43292"/>
                  </a:lnTo>
                  <a:lnTo>
                    <a:pt x="123511" y="43230"/>
                  </a:lnTo>
                  <a:lnTo>
                    <a:pt x="123385" y="43182"/>
                  </a:lnTo>
                  <a:lnTo>
                    <a:pt x="123258" y="43147"/>
                  </a:lnTo>
                  <a:lnTo>
                    <a:pt x="123191" y="43140"/>
                  </a:lnTo>
                  <a:lnTo>
                    <a:pt x="123125" y="43133"/>
                  </a:lnTo>
                  <a:lnTo>
                    <a:pt x="123058" y="43127"/>
                  </a:lnTo>
                  <a:lnTo>
                    <a:pt x="122992" y="43133"/>
                  </a:lnTo>
                  <a:lnTo>
                    <a:pt x="122919" y="43133"/>
                  </a:lnTo>
                  <a:lnTo>
                    <a:pt x="122852" y="43147"/>
                  </a:lnTo>
                  <a:lnTo>
                    <a:pt x="122779" y="43161"/>
                  </a:lnTo>
                  <a:lnTo>
                    <a:pt x="122705" y="43182"/>
                  </a:lnTo>
                  <a:lnTo>
                    <a:pt x="122632" y="43209"/>
                  </a:lnTo>
                  <a:lnTo>
                    <a:pt x="122559" y="43237"/>
                  </a:lnTo>
                  <a:lnTo>
                    <a:pt x="122486" y="43271"/>
                  </a:lnTo>
                  <a:lnTo>
                    <a:pt x="122412" y="43312"/>
                  </a:lnTo>
                  <a:lnTo>
                    <a:pt x="122199" y="43429"/>
                  </a:lnTo>
                  <a:lnTo>
                    <a:pt x="121980" y="43532"/>
                  </a:lnTo>
                  <a:lnTo>
                    <a:pt x="121760" y="43635"/>
                  </a:lnTo>
                  <a:lnTo>
                    <a:pt x="121547" y="43718"/>
                  </a:lnTo>
                  <a:lnTo>
                    <a:pt x="121327" y="43800"/>
                  </a:lnTo>
                  <a:lnTo>
                    <a:pt x="121107" y="43869"/>
                  </a:lnTo>
                  <a:lnTo>
                    <a:pt x="120894" y="43931"/>
                  </a:lnTo>
                  <a:lnTo>
                    <a:pt x="120675" y="43986"/>
                  </a:lnTo>
                  <a:lnTo>
                    <a:pt x="120455" y="44034"/>
                  </a:lnTo>
                  <a:lnTo>
                    <a:pt x="120235" y="44069"/>
                  </a:lnTo>
                  <a:lnTo>
                    <a:pt x="120022" y="44103"/>
                  </a:lnTo>
                  <a:lnTo>
                    <a:pt x="119802" y="44124"/>
                  </a:lnTo>
                  <a:lnTo>
                    <a:pt x="119583" y="44137"/>
                  </a:lnTo>
                  <a:lnTo>
                    <a:pt x="119370" y="44144"/>
                  </a:lnTo>
                  <a:lnTo>
                    <a:pt x="119150" y="44151"/>
                  </a:lnTo>
                  <a:lnTo>
                    <a:pt x="118930" y="44144"/>
                  </a:lnTo>
                  <a:lnTo>
                    <a:pt x="118717" y="44130"/>
                  </a:lnTo>
                  <a:lnTo>
                    <a:pt x="118497" y="44117"/>
                  </a:lnTo>
                  <a:lnTo>
                    <a:pt x="118278" y="44096"/>
                  </a:lnTo>
                  <a:lnTo>
                    <a:pt x="118065" y="44069"/>
                  </a:lnTo>
                  <a:lnTo>
                    <a:pt x="117845" y="44034"/>
                  </a:lnTo>
                  <a:lnTo>
                    <a:pt x="117625" y="43993"/>
                  </a:lnTo>
                  <a:lnTo>
                    <a:pt x="117412" y="43952"/>
                  </a:lnTo>
                  <a:lnTo>
                    <a:pt x="117192" y="43904"/>
                  </a:lnTo>
                  <a:lnTo>
                    <a:pt x="116973" y="43849"/>
                  </a:lnTo>
                  <a:lnTo>
                    <a:pt x="116760" y="43793"/>
                  </a:lnTo>
                  <a:lnTo>
                    <a:pt x="116320" y="43670"/>
                  </a:lnTo>
                  <a:lnTo>
                    <a:pt x="115887" y="43525"/>
                  </a:lnTo>
                  <a:lnTo>
                    <a:pt x="115455" y="43374"/>
                  </a:lnTo>
                  <a:lnTo>
                    <a:pt x="115994" y="41593"/>
                  </a:lnTo>
                  <a:lnTo>
                    <a:pt x="116540" y="39771"/>
                  </a:lnTo>
                  <a:lnTo>
                    <a:pt x="116567" y="39661"/>
                  </a:lnTo>
                  <a:lnTo>
                    <a:pt x="116580" y="39558"/>
                  </a:lnTo>
                  <a:lnTo>
                    <a:pt x="116587" y="39455"/>
                  </a:lnTo>
                  <a:lnTo>
                    <a:pt x="116580" y="39352"/>
                  </a:lnTo>
                  <a:lnTo>
                    <a:pt x="116567" y="39262"/>
                  </a:lnTo>
                  <a:lnTo>
                    <a:pt x="116540" y="39166"/>
                  </a:lnTo>
                  <a:lnTo>
                    <a:pt x="116513" y="39084"/>
                  </a:lnTo>
                  <a:lnTo>
                    <a:pt x="116473" y="39001"/>
                  </a:lnTo>
                  <a:lnTo>
                    <a:pt x="116427" y="38925"/>
                  </a:lnTo>
                  <a:lnTo>
                    <a:pt x="116373" y="38857"/>
                  </a:lnTo>
                  <a:lnTo>
                    <a:pt x="116314" y="38788"/>
                  </a:lnTo>
                  <a:lnTo>
                    <a:pt x="116254" y="38726"/>
                  </a:lnTo>
                  <a:lnTo>
                    <a:pt x="116180" y="38671"/>
                  </a:lnTo>
                  <a:lnTo>
                    <a:pt x="116107" y="38623"/>
                  </a:lnTo>
                  <a:lnTo>
                    <a:pt x="116034" y="38575"/>
                  </a:lnTo>
                  <a:lnTo>
                    <a:pt x="115947" y="38540"/>
                  </a:lnTo>
                  <a:lnTo>
                    <a:pt x="115867" y="38513"/>
                  </a:lnTo>
                  <a:lnTo>
                    <a:pt x="115781" y="38485"/>
                  </a:lnTo>
                  <a:lnTo>
                    <a:pt x="115694" y="38472"/>
                  </a:lnTo>
                  <a:lnTo>
                    <a:pt x="115601" y="38458"/>
                  </a:lnTo>
                  <a:lnTo>
                    <a:pt x="115428" y="38458"/>
                  </a:lnTo>
                  <a:lnTo>
                    <a:pt x="115335" y="38472"/>
                  </a:lnTo>
                  <a:lnTo>
                    <a:pt x="115248" y="38492"/>
                  </a:lnTo>
                  <a:lnTo>
                    <a:pt x="115162" y="38520"/>
                  </a:lnTo>
                  <a:lnTo>
                    <a:pt x="115075" y="38554"/>
                  </a:lnTo>
                  <a:lnTo>
                    <a:pt x="114995" y="38602"/>
                  </a:lnTo>
                  <a:lnTo>
                    <a:pt x="114915" y="38657"/>
                  </a:lnTo>
                  <a:lnTo>
                    <a:pt x="114842" y="38719"/>
                  </a:lnTo>
                  <a:lnTo>
                    <a:pt x="114769" y="38788"/>
                  </a:lnTo>
                  <a:lnTo>
                    <a:pt x="114702" y="38870"/>
                  </a:lnTo>
                  <a:lnTo>
                    <a:pt x="114642" y="38960"/>
                  </a:lnTo>
                  <a:lnTo>
                    <a:pt x="114403" y="39365"/>
                  </a:lnTo>
                  <a:lnTo>
                    <a:pt x="114170" y="39785"/>
                  </a:lnTo>
                  <a:lnTo>
                    <a:pt x="113950" y="40204"/>
                  </a:lnTo>
                  <a:lnTo>
                    <a:pt x="113743" y="40637"/>
                  </a:lnTo>
                  <a:lnTo>
                    <a:pt x="113544" y="41071"/>
                  </a:lnTo>
                  <a:lnTo>
                    <a:pt x="113357" y="41511"/>
                  </a:lnTo>
                  <a:lnTo>
                    <a:pt x="113178" y="41958"/>
                  </a:lnTo>
                  <a:lnTo>
                    <a:pt x="113004" y="42411"/>
                  </a:lnTo>
                  <a:lnTo>
                    <a:pt x="112339" y="42130"/>
                  </a:lnTo>
                  <a:lnTo>
                    <a:pt x="111679" y="41861"/>
                  </a:lnTo>
                  <a:lnTo>
                    <a:pt x="111346" y="41724"/>
                  </a:lnTo>
                  <a:lnTo>
                    <a:pt x="111014" y="41600"/>
                  </a:lnTo>
                  <a:lnTo>
                    <a:pt x="110687" y="41476"/>
                  </a:lnTo>
                  <a:lnTo>
                    <a:pt x="110354" y="41359"/>
                  </a:lnTo>
                  <a:lnTo>
                    <a:pt x="110022" y="41249"/>
                  </a:lnTo>
                  <a:lnTo>
                    <a:pt x="109689" y="41146"/>
                  </a:lnTo>
                  <a:lnTo>
                    <a:pt x="109362" y="41057"/>
                  </a:lnTo>
                  <a:lnTo>
                    <a:pt x="109029" y="40967"/>
                  </a:lnTo>
                  <a:lnTo>
                    <a:pt x="108697" y="40892"/>
                  </a:lnTo>
                  <a:lnTo>
                    <a:pt x="108364" y="40830"/>
                  </a:lnTo>
                  <a:lnTo>
                    <a:pt x="108031" y="40782"/>
                  </a:lnTo>
                  <a:lnTo>
                    <a:pt x="107704" y="40741"/>
                  </a:lnTo>
                  <a:lnTo>
                    <a:pt x="107365" y="40706"/>
                  </a:lnTo>
                  <a:lnTo>
                    <a:pt x="107032" y="40679"/>
                  </a:lnTo>
                  <a:lnTo>
                    <a:pt x="106699" y="40665"/>
                  </a:lnTo>
                  <a:lnTo>
                    <a:pt x="106373" y="40658"/>
                  </a:lnTo>
                  <a:lnTo>
                    <a:pt x="106040" y="40658"/>
                  </a:lnTo>
                  <a:lnTo>
                    <a:pt x="105714" y="40665"/>
                  </a:lnTo>
                  <a:lnTo>
                    <a:pt x="105387" y="40679"/>
                  </a:lnTo>
                  <a:lnTo>
                    <a:pt x="105061" y="40699"/>
                  </a:lnTo>
                  <a:lnTo>
                    <a:pt x="104735" y="40734"/>
                  </a:lnTo>
                  <a:lnTo>
                    <a:pt x="104415" y="40768"/>
                  </a:lnTo>
                  <a:lnTo>
                    <a:pt x="104096" y="40816"/>
                  </a:lnTo>
                  <a:lnTo>
                    <a:pt x="103776" y="40871"/>
                  </a:lnTo>
                  <a:lnTo>
                    <a:pt x="103463" y="40933"/>
                  </a:lnTo>
                  <a:lnTo>
                    <a:pt x="103150" y="40995"/>
                  </a:lnTo>
                  <a:lnTo>
                    <a:pt x="102837" y="41071"/>
                  </a:lnTo>
                  <a:lnTo>
                    <a:pt x="102531" y="41160"/>
                  </a:lnTo>
                  <a:lnTo>
                    <a:pt x="102451" y="40974"/>
                  </a:lnTo>
                  <a:lnTo>
                    <a:pt x="102378" y="40789"/>
                  </a:lnTo>
                  <a:lnTo>
                    <a:pt x="102231" y="40411"/>
                  </a:lnTo>
                  <a:lnTo>
                    <a:pt x="102078" y="40032"/>
                  </a:lnTo>
                  <a:lnTo>
                    <a:pt x="101998" y="39847"/>
                  </a:lnTo>
                  <a:lnTo>
                    <a:pt x="101912" y="39661"/>
                  </a:lnTo>
                  <a:lnTo>
                    <a:pt x="101859" y="39565"/>
                  </a:lnTo>
                  <a:lnTo>
                    <a:pt x="101805" y="39482"/>
                  </a:lnTo>
                  <a:lnTo>
                    <a:pt x="101745" y="39407"/>
                  </a:lnTo>
                  <a:lnTo>
                    <a:pt x="101679" y="39345"/>
                  </a:lnTo>
                  <a:lnTo>
                    <a:pt x="101605" y="39283"/>
                  </a:lnTo>
                  <a:lnTo>
                    <a:pt x="101532" y="39242"/>
                  </a:lnTo>
                  <a:lnTo>
                    <a:pt x="101452" y="39207"/>
                  </a:lnTo>
                  <a:lnTo>
                    <a:pt x="101372" y="39180"/>
                  </a:lnTo>
                  <a:lnTo>
                    <a:pt x="101293" y="39159"/>
                  </a:lnTo>
                  <a:lnTo>
                    <a:pt x="101206" y="39145"/>
                  </a:lnTo>
                  <a:lnTo>
                    <a:pt x="101126" y="39145"/>
                  </a:lnTo>
                  <a:lnTo>
                    <a:pt x="101040" y="39152"/>
                  </a:lnTo>
                  <a:lnTo>
                    <a:pt x="100953" y="39159"/>
                  </a:lnTo>
                  <a:lnTo>
                    <a:pt x="100873" y="39180"/>
                  </a:lnTo>
                  <a:lnTo>
                    <a:pt x="100787" y="39207"/>
                  </a:lnTo>
                  <a:lnTo>
                    <a:pt x="100707" y="39242"/>
                  </a:lnTo>
                  <a:lnTo>
                    <a:pt x="100627" y="39283"/>
                  </a:lnTo>
                  <a:lnTo>
                    <a:pt x="100553" y="39324"/>
                  </a:lnTo>
                  <a:lnTo>
                    <a:pt x="100480" y="39379"/>
                  </a:lnTo>
                  <a:lnTo>
                    <a:pt x="100414" y="39434"/>
                  </a:lnTo>
                  <a:lnTo>
                    <a:pt x="100347" y="39496"/>
                  </a:lnTo>
                  <a:lnTo>
                    <a:pt x="100287" y="39565"/>
                  </a:lnTo>
                  <a:lnTo>
                    <a:pt x="100234" y="39640"/>
                  </a:lnTo>
                  <a:lnTo>
                    <a:pt x="100187" y="39716"/>
                  </a:lnTo>
                  <a:lnTo>
                    <a:pt x="100147" y="39792"/>
                  </a:lnTo>
                  <a:lnTo>
                    <a:pt x="100114" y="39881"/>
                  </a:lnTo>
                  <a:lnTo>
                    <a:pt x="100081" y="39970"/>
                  </a:lnTo>
                  <a:lnTo>
                    <a:pt x="100067" y="40060"/>
                  </a:lnTo>
                  <a:lnTo>
                    <a:pt x="100054" y="40156"/>
                  </a:lnTo>
                  <a:lnTo>
                    <a:pt x="100054" y="40252"/>
                  </a:lnTo>
                  <a:lnTo>
                    <a:pt x="100061" y="40349"/>
                  </a:lnTo>
                  <a:lnTo>
                    <a:pt x="100081" y="40452"/>
                  </a:lnTo>
                  <a:lnTo>
                    <a:pt x="100467" y="41951"/>
                  </a:lnTo>
                  <a:lnTo>
                    <a:pt x="100147" y="42102"/>
                  </a:lnTo>
                  <a:lnTo>
                    <a:pt x="99828" y="42260"/>
                  </a:lnTo>
                  <a:lnTo>
                    <a:pt x="99515" y="42432"/>
                  </a:lnTo>
                  <a:lnTo>
                    <a:pt x="99202" y="42611"/>
                  </a:lnTo>
                  <a:lnTo>
                    <a:pt x="98889" y="42796"/>
                  </a:lnTo>
                  <a:lnTo>
                    <a:pt x="98583" y="42996"/>
                  </a:lnTo>
                  <a:lnTo>
                    <a:pt x="98276" y="43202"/>
                  </a:lnTo>
                  <a:lnTo>
                    <a:pt x="97970" y="43422"/>
                  </a:lnTo>
                  <a:lnTo>
                    <a:pt x="97897" y="43484"/>
                  </a:lnTo>
                  <a:lnTo>
                    <a:pt x="97837" y="43546"/>
                  </a:lnTo>
                  <a:lnTo>
                    <a:pt x="97777" y="43608"/>
                  </a:lnTo>
                  <a:lnTo>
                    <a:pt x="97730" y="43677"/>
                  </a:lnTo>
                  <a:lnTo>
                    <a:pt x="97690" y="43745"/>
                  </a:lnTo>
                  <a:lnTo>
                    <a:pt x="97657" y="43821"/>
                  </a:lnTo>
                  <a:lnTo>
                    <a:pt x="97637" y="43890"/>
                  </a:lnTo>
                  <a:lnTo>
                    <a:pt x="97617" y="43965"/>
                  </a:lnTo>
                  <a:lnTo>
                    <a:pt x="97604" y="44041"/>
                  </a:lnTo>
                  <a:lnTo>
                    <a:pt x="97604" y="44117"/>
                  </a:lnTo>
                  <a:lnTo>
                    <a:pt x="97611" y="44185"/>
                  </a:lnTo>
                  <a:lnTo>
                    <a:pt x="97617" y="44261"/>
                  </a:lnTo>
                  <a:lnTo>
                    <a:pt x="97631" y="44330"/>
                  </a:lnTo>
                  <a:lnTo>
                    <a:pt x="97657" y="44399"/>
                  </a:lnTo>
                  <a:lnTo>
                    <a:pt x="97684" y="44467"/>
                  </a:lnTo>
                  <a:lnTo>
                    <a:pt x="97717" y="44529"/>
                  </a:lnTo>
                  <a:lnTo>
                    <a:pt x="97750" y="44591"/>
                  </a:lnTo>
                  <a:lnTo>
                    <a:pt x="97797" y="44646"/>
                  </a:lnTo>
                  <a:lnTo>
                    <a:pt x="97844" y="44701"/>
                  </a:lnTo>
                  <a:lnTo>
                    <a:pt x="97897" y="44749"/>
                  </a:lnTo>
                  <a:lnTo>
                    <a:pt x="97950" y="44790"/>
                  </a:lnTo>
                  <a:lnTo>
                    <a:pt x="98010" y="44832"/>
                  </a:lnTo>
                  <a:lnTo>
                    <a:pt x="98077" y="44866"/>
                  </a:lnTo>
                  <a:lnTo>
                    <a:pt x="98143" y="44887"/>
                  </a:lnTo>
                  <a:lnTo>
                    <a:pt x="98216" y="44907"/>
                  </a:lnTo>
                  <a:lnTo>
                    <a:pt x="98290" y="44921"/>
                  </a:lnTo>
                  <a:lnTo>
                    <a:pt x="98363" y="44928"/>
                  </a:lnTo>
                  <a:lnTo>
                    <a:pt x="98443" y="44928"/>
                  </a:lnTo>
                  <a:lnTo>
                    <a:pt x="98523" y="44914"/>
                  </a:lnTo>
                  <a:lnTo>
                    <a:pt x="98609" y="44894"/>
                  </a:lnTo>
                  <a:lnTo>
                    <a:pt x="98696" y="44866"/>
                  </a:lnTo>
                  <a:lnTo>
                    <a:pt x="98782" y="44832"/>
                  </a:lnTo>
                  <a:lnTo>
                    <a:pt x="99069" y="44694"/>
                  </a:lnTo>
                  <a:lnTo>
                    <a:pt x="99348" y="44564"/>
                  </a:lnTo>
                  <a:lnTo>
                    <a:pt x="99628" y="44440"/>
                  </a:lnTo>
                  <a:lnTo>
                    <a:pt x="99901" y="44330"/>
                  </a:lnTo>
                  <a:lnTo>
                    <a:pt x="100174" y="44220"/>
                  </a:lnTo>
                  <a:lnTo>
                    <a:pt x="100440" y="44117"/>
                  </a:lnTo>
                  <a:lnTo>
                    <a:pt x="100973" y="43924"/>
                  </a:lnTo>
                  <a:lnTo>
                    <a:pt x="101299" y="45086"/>
                  </a:lnTo>
                  <a:lnTo>
                    <a:pt x="101632" y="46248"/>
                  </a:lnTo>
                  <a:lnTo>
                    <a:pt x="102305" y="48565"/>
                  </a:lnTo>
                  <a:lnTo>
                    <a:pt x="102638" y="49721"/>
                  </a:lnTo>
                  <a:lnTo>
                    <a:pt x="102970" y="50876"/>
                  </a:lnTo>
                  <a:lnTo>
                    <a:pt x="103297" y="52031"/>
                  </a:lnTo>
                  <a:lnTo>
                    <a:pt x="103616" y="53186"/>
                  </a:lnTo>
                  <a:lnTo>
                    <a:pt x="99462" y="53097"/>
                  </a:lnTo>
                  <a:lnTo>
                    <a:pt x="95300" y="53007"/>
                  </a:lnTo>
                  <a:lnTo>
                    <a:pt x="91132" y="52918"/>
                  </a:lnTo>
                  <a:lnTo>
                    <a:pt x="86964" y="52828"/>
                  </a:lnTo>
                  <a:lnTo>
                    <a:pt x="86997" y="52258"/>
                  </a:lnTo>
                  <a:lnTo>
                    <a:pt x="87044" y="51680"/>
                  </a:lnTo>
                  <a:lnTo>
                    <a:pt x="87091" y="51109"/>
                  </a:lnTo>
                  <a:lnTo>
                    <a:pt x="87150" y="50546"/>
                  </a:lnTo>
                  <a:lnTo>
                    <a:pt x="87217" y="49982"/>
                  </a:lnTo>
                  <a:lnTo>
                    <a:pt x="87297" y="49418"/>
                  </a:lnTo>
                  <a:lnTo>
                    <a:pt x="87383" y="48861"/>
                  </a:lnTo>
                  <a:lnTo>
                    <a:pt x="87477" y="48304"/>
                  </a:lnTo>
                  <a:lnTo>
                    <a:pt x="87577" y="47747"/>
                  </a:lnTo>
                  <a:lnTo>
                    <a:pt x="87690" y="47204"/>
                  </a:lnTo>
                  <a:lnTo>
                    <a:pt x="87810" y="46654"/>
                  </a:lnTo>
                  <a:lnTo>
                    <a:pt x="87936" y="46118"/>
                  </a:lnTo>
                  <a:lnTo>
                    <a:pt x="88076" y="45581"/>
                  </a:lnTo>
                  <a:lnTo>
                    <a:pt x="88222" y="45052"/>
                  </a:lnTo>
                  <a:lnTo>
                    <a:pt x="88382" y="44522"/>
                  </a:lnTo>
                  <a:lnTo>
                    <a:pt x="88542" y="44007"/>
                  </a:lnTo>
                  <a:lnTo>
                    <a:pt x="88715" y="43491"/>
                  </a:lnTo>
                  <a:lnTo>
                    <a:pt x="88902" y="42975"/>
                  </a:lnTo>
                  <a:lnTo>
                    <a:pt x="89095" y="42473"/>
                  </a:lnTo>
                  <a:lnTo>
                    <a:pt x="89294" y="41978"/>
                  </a:lnTo>
                  <a:lnTo>
                    <a:pt x="89501" y="41483"/>
                  </a:lnTo>
                  <a:lnTo>
                    <a:pt x="89721" y="40995"/>
                  </a:lnTo>
                  <a:lnTo>
                    <a:pt x="89947" y="40521"/>
                  </a:lnTo>
                  <a:lnTo>
                    <a:pt x="90187" y="40046"/>
                  </a:lnTo>
                  <a:lnTo>
                    <a:pt x="90433" y="39585"/>
                  </a:lnTo>
                  <a:lnTo>
                    <a:pt x="90686" y="39125"/>
                  </a:lnTo>
                  <a:lnTo>
                    <a:pt x="90952" y="38671"/>
                  </a:lnTo>
                  <a:lnTo>
                    <a:pt x="91225" y="38231"/>
                  </a:lnTo>
                  <a:lnTo>
                    <a:pt x="91505" y="37798"/>
                  </a:lnTo>
                  <a:lnTo>
                    <a:pt x="91798" y="37371"/>
                  </a:lnTo>
                  <a:lnTo>
                    <a:pt x="92098" y="36952"/>
                  </a:lnTo>
                  <a:lnTo>
                    <a:pt x="92410" y="36539"/>
                  </a:lnTo>
                  <a:lnTo>
                    <a:pt x="92730" y="36141"/>
                  </a:lnTo>
                  <a:lnTo>
                    <a:pt x="93056" y="35749"/>
                  </a:lnTo>
                  <a:lnTo>
                    <a:pt x="93396" y="35371"/>
                  </a:lnTo>
                  <a:lnTo>
                    <a:pt x="93742" y="34992"/>
                  </a:lnTo>
                  <a:lnTo>
                    <a:pt x="94095" y="34628"/>
                  </a:lnTo>
                  <a:lnTo>
                    <a:pt x="94461" y="34277"/>
                  </a:lnTo>
                  <a:lnTo>
                    <a:pt x="94841" y="33933"/>
                  </a:lnTo>
                  <a:lnTo>
                    <a:pt x="95220" y="33597"/>
                  </a:lnTo>
                  <a:lnTo>
                    <a:pt x="95620" y="33273"/>
                  </a:lnTo>
                  <a:lnTo>
                    <a:pt x="96019" y="32964"/>
                  </a:lnTo>
                  <a:lnTo>
                    <a:pt x="96432" y="32661"/>
                  </a:lnTo>
                  <a:lnTo>
                    <a:pt x="96858" y="32373"/>
                  </a:lnTo>
                  <a:lnTo>
                    <a:pt x="97284" y="32091"/>
                  </a:lnTo>
                  <a:lnTo>
                    <a:pt x="97730" y="31829"/>
                  </a:lnTo>
                  <a:lnTo>
                    <a:pt x="98176" y="31568"/>
                  </a:lnTo>
                  <a:lnTo>
                    <a:pt x="98636" y="31327"/>
                  </a:lnTo>
                  <a:lnTo>
                    <a:pt x="99109" y="31094"/>
                  </a:lnTo>
                  <a:lnTo>
                    <a:pt x="99588" y="30881"/>
                  </a:lnTo>
                  <a:lnTo>
                    <a:pt x="100081" y="30674"/>
                  </a:lnTo>
                  <a:lnTo>
                    <a:pt x="100573" y="30482"/>
                  </a:lnTo>
                  <a:lnTo>
                    <a:pt x="101086" y="30296"/>
                  </a:lnTo>
                  <a:lnTo>
                    <a:pt x="101605" y="30131"/>
                  </a:lnTo>
                  <a:lnTo>
                    <a:pt x="102131" y="29980"/>
                  </a:lnTo>
                  <a:lnTo>
                    <a:pt x="102671" y="29835"/>
                  </a:lnTo>
                  <a:lnTo>
                    <a:pt x="103217" y="29712"/>
                  </a:lnTo>
                  <a:lnTo>
                    <a:pt x="103769" y="29602"/>
                  </a:lnTo>
                  <a:lnTo>
                    <a:pt x="104342" y="29505"/>
                  </a:lnTo>
                  <a:lnTo>
                    <a:pt x="104915" y="29423"/>
                  </a:lnTo>
                  <a:lnTo>
                    <a:pt x="105501" y="29354"/>
                  </a:lnTo>
                  <a:lnTo>
                    <a:pt x="106100" y="29299"/>
                  </a:lnTo>
                  <a:lnTo>
                    <a:pt x="106706" y="29265"/>
                  </a:lnTo>
                  <a:lnTo>
                    <a:pt x="107318" y="29237"/>
                  </a:lnTo>
                  <a:lnTo>
                    <a:pt x="107831" y="29230"/>
                  </a:lnTo>
                  <a:close/>
                  <a:moveTo>
                    <a:pt x="3936" y="46654"/>
                  </a:moveTo>
                  <a:lnTo>
                    <a:pt x="4795" y="47032"/>
                  </a:lnTo>
                  <a:lnTo>
                    <a:pt x="5660" y="47410"/>
                  </a:lnTo>
                  <a:lnTo>
                    <a:pt x="6100" y="47589"/>
                  </a:lnTo>
                  <a:lnTo>
                    <a:pt x="6539" y="47768"/>
                  </a:lnTo>
                  <a:lnTo>
                    <a:pt x="6979" y="47947"/>
                  </a:lnTo>
                  <a:lnTo>
                    <a:pt x="7425" y="48112"/>
                  </a:lnTo>
                  <a:lnTo>
                    <a:pt x="7864" y="48277"/>
                  </a:lnTo>
                  <a:lnTo>
                    <a:pt x="8310" y="48428"/>
                  </a:lnTo>
                  <a:lnTo>
                    <a:pt x="8750" y="48579"/>
                  </a:lnTo>
                  <a:lnTo>
                    <a:pt x="9196" y="48717"/>
                  </a:lnTo>
                  <a:lnTo>
                    <a:pt x="9635" y="48840"/>
                  </a:lnTo>
                  <a:lnTo>
                    <a:pt x="10081" y="48964"/>
                  </a:lnTo>
                  <a:lnTo>
                    <a:pt x="10521" y="49067"/>
                  </a:lnTo>
                  <a:lnTo>
                    <a:pt x="10960" y="49157"/>
                  </a:lnTo>
                  <a:lnTo>
                    <a:pt x="10994" y="49170"/>
                  </a:lnTo>
                  <a:lnTo>
                    <a:pt x="11027" y="49170"/>
                  </a:lnTo>
                  <a:lnTo>
                    <a:pt x="11067" y="49164"/>
                  </a:lnTo>
                  <a:lnTo>
                    <a:pt x="11107" y="49157"/>
                  </a:lnTo>
                  <a:lnTo>
                    <a:pt x="10994" y="49590"/>
                  </a:lnTo>
                  <a:lnTo>
                    <a:pt x="10887" y="50023"/>
                  </a:lnTo>
                  <a:lnTo>
                    <a:pt x="10780" y="50456"/>
                  </a:lnTo>
                  <a:lnTo>
                    <a:pt x="10687" y="50889"/>
                  </a:lnTo>
                  <a:lnTo>
                    <a:pt x="10594" y="51329"/>
                  </a:lnTo>
                  <a:lnTo>
                    <a:pt x="10501" y="51770"/>
                  </a:lnTo>
                  <a:lnTo>
                    <a:pt x="10414" y="52210"/>
                  </a:lnTo>
                  <a:lnTo>
                    <a:pt x="10334" y="52650"/>
                  </a:lnTo>
                  <a:lnTo>
                    <a:pt x="10261" y="53097"/>
                  </a:lnTo>
                  <a:lnTo>
                    <a:pt x="10188" y="53537"/>
                  </a:lnTo>
                  <a:lnTo>
                    <a:pt x="10121" y="53984"/>
                  </a:lnTo>
                  <a:lnTo>
                    <a:pt x="10061" y="54437"/>
                  </a:lnTo>
                  <a:lnTo>
                    <a:pt x="10001" y="54884"/>
                  </a:lnTo>
                  <a:lnTo>
                    <a:pt x="9948" y="55338"/>
                  </a:lnTo>
                  <a:lnTo>
                    <a:pt x="9902" y="55785"/>
                  </a:lnTo>
                  <a:lnTo>
                    <a:pt x="9855" y="56239"/>
                  </a:lnTo>
                  <a:lnTo>
                    <a:pt x="9429" y="56136"/>
                  </a:lnTo>
                  <a:lnTo>
                    <a:pt x="9009" y="56046"/>
                  </a:lnTo>
                  <a:lnTo>
                    <a:pt x="8583" y="55964"/>
                  </a:lnTo>
                  <a:lnTo>
                    <a:pt x="8157" y="55895"/>
                  </a:lnTo>
                  <a:lnTo>
                    <a:pt x="7731" y="55833"/>
                  </a:lnTo>
                  <a:lnTo>
                    <a:pt x="7298" y="55785"/>
                  </a:lnTo>
                  <a:lnTo>
                    <a:pt x="6872" y="55744"/>
                  </a:lnTo>
                  <a:lnTo>
                    <a:pt x="6439" y="55716"/>
                  </a:lnTo>
                  <a:lnTo>
                    <a:pt x="6007" y="55703"/>
                  </a:lnTo>
                  <a:lnTo>
                    <a:pt x="5580" y="55703"/>
                  </a:lnTo>
                  <a:lnTo>
                    <a:pt x="5148" y="55709"/>
                  </a:lnTo>
                  <a:lnTo>
                    <a:pt x="4715" y="55730"/>
                  </a:lnTo>
                  <a:lnTo>
                    <a:pt x="4282" y="55764"/>
                  </a:lnTo>
                  <a:lnTo>
                    <a:pt x="3856" y="55819"/>
                  </a:lnTo>
                  <a:lnTo>
                    <a:pt x="3423" y="55881"/>
                  </a:lnTo>
                  <a:lnTo>
                    <a:pt x="2997" y="55957"/>
                  </a:lnTo>
                  <a:lnTo>
                    <a:pt x="2890" y="55984"/>
                  </a:lnTo>
                  <a:lnTo>
                    <a:pt x="2791" y="56026"/>
                  </a:lnTo>
                  <a:lnTo>
                    <a:pt x="2697" y="56074"/>
                  </a:lnTo>
                  <a:lnTo>
                    <a:pt x="2657" y="56101"/>
                  </a:lnTo>
                  <a:lnTo>
                    <a:pt x="2611" y="56129"/>
                  </a:lnTo>
                  <a:lnTo>
                    <a:pt x="2664" y="55531"/>
                  </a:lnTo>
                  <a:lnTo>
                    <a:pt x="2717" y="54926"/>
                  </a:lnTo>
                  <a:lnTo>
                    <a:pt x="2777" y="54327"/>
                  </a:lnTo>
                  <a:lnTo>
                    <a:pt x="2837" y="53729"/>
                  </a:lnTo>
                  <a:lnTo>
                    <a:pt x="2904" y="53131"/>
                  </a:lnTo>
                  <a:lnTo>
                    <a:pt x="2977" y="52540"/>
                  </a:lnTo>
                  <a:lnTo>
                    <a:pt x="3050" y="51941"/>
                  </a:lnTo>
                  <a:lnTo>
                    <a:pt x="3130" y="51350"/>
                  </a:lnTo>
                  <a:lnTo>
                    <a:pt x="3217" y="50759"/>
                  </a:lnTo>
                  <a:lnTo>
                    <a:pt x="3303" y="50167"/>
                  </a:lnTo>
                  <a:lnTo>
                    <a:pt x="3396" y="49576"/>
                  </a:lnTo>
                  <a:lnTo>
                    <a:pt x="3496" y="48992"/>
                  </a:lnTo>
                  <a:lnTo>
                    <a:pt x="3596" y="48407"/>
                  </a:lnTo>
                  <a:lnTo>
                    <a:pt x="3703" y="47816"/>
                  </a:lnTo>
                  <a:lnTo>
                    <a:pt x="3816" y="47238"/>
                  </a:lnTo>
                  <a:lnTo>
                    <a:pt x="3936" y="46654"/>
                  </a:lnTo>
                  <a:close/>
                  <a:moveTo>
                    <a:pt x="81664" y="54767"/>
                  </a:moveTo>
                  <a:lnTo>
                    <a:pt x="82716" y="54877"/>
                  </a:lnTo>
                  <a:lnTo>
                    <a:pt x="83775" y="54981"/>
                  </a:lnTo>
                  <a:lnTo>
                    <a:pt x="85879" y="55187"/>
                  </a:lnTo>
                  <a:lnTo>
                    <a:pt x="85965" y="55207"/>
                  </a:lnTo>
                  <a:lnTo>
                    <a:pt x="86052" y="55221"/>
                  </a:lnTo>
                  <a:lnTo>
                    <a:pt x="86138" y="55228"/>
                  </a:lnTo>
                  <a:lnTo>
                    <a:pt x="86218" y="55228"/>
                  </a:lnTo>
                  <a:lnTo>
                    <a:pt x="87750" y="55366"/>
                  </a:lnTo>
                  <a:lnTo>
                    <a:pt x="89281" y="55503"/>
                  </a:lnTo>
                  <a:lnTo>
                    <a:pt x="90812" y="55620"/>
                  </a:lnTo>
                  <a:lnTo>
                    <a:pt x="92344" y="55737"/>
                  </a:lnTo>
                  <a:lnTo>
                    <a:pt x="93875" y="55847"/>
                  </a:lnTo>
                  <a:lnTo>
                    <a:pt x="95407" y="55943"/>
                  </a:lnTo>
                  <a:lnTo>
                    <a:pt x="96945" y="56039"/>
                  </a:lnTo>
                  <a:lnTo>
                    <a:pt x="98476" y="56122"/>
                  </a:lnTo>
                  <a:lnTo>
                    <a:pt x="100014" y="56198"/>
                  </a:lnTo>
                  <a:lnTo>
                    <a:pt x="101552" y="56273"/>
                  </a:lnTo>
                  <a:lnTo>
                    <a:pt x="103084" y="56335"/>
                  </a:lnTo>
                  <a:lnTo>
                    <a:pt x="104622" y="56390"/>
                  </a:lnTo>
                  <a:lnTo>
                    <a:pt x="106160" y="56438"/>
                  </a:lnTo>
                  <a:lnTo>
                    <a:pt x="107698" y="56480"/>
                  </a:lnTo>
                  <a:lnTo>
                    <a:pt x="109236" y="56521"/>
                  </a:lnTo>
                  <a:lnTo>
                    <a:pt x="110774" y="56548"/>
                  </a:lnTo>
                  <a:lnTo>
                    <a:pt x="112305" y="56569"/>
                  </a:lnTo>
                  <a:lnTo>
                    <a:pt x="113843" y="56590"/>
                  </a:lnTo>
                  <a:lnTo>
                    <a:pt x="115381" y="56603"/>
                  </a:lnTo>
                  <a:lnTo>
                    <a:pt x="116919" y="56603"/>
                  </a:lnTo>
                  <a:lnTo>
                    <a:pt x="118457" y="56610"/>
                  </a:lnTo>
                  <a:lnTo>
                    <a:pt x="119996" y="56603"/>
                  </a:lnTo>
                  <a:lnTo>
                    <a:pt x="121534" y="56590"/>
                  </a:lnTo>
                  <a:lnTo>
                    <a:pt x="123065" y="56576"/>
                  </a:lnTo>
                  <a:lnTo>
                    <a:pt x="124603" y="56555"/>
                  </a:lnTo>
                  <a:lnTo>
                    <a:pt x="126141" y="56528"/>
                  </a:lnTo>
                  <a:lnTo>
                    <a:pt x="127672" y="56500"/>
                  </a:lnTo>
                  <a:lnTo>
                    <a:pt x="129211" y="56466"/>
                  </a:lnTo>
                  <a:lnTo>
                    <a:pt x="130742" y="56425"/>
                  </a:lnTo>
                  <a:lnTo>
                    <a:pt x="132273" y="56383"/>
                  </a:lnTo>
                  <a:lnTo>
                    <a:pt x="135336" y="56280"/>
                  </a:lnTo>
                  <a:lnTo>
                    <a:pt x="135363" y="56280"/>
                  </a:lnTo>
                  <a:lnTo>
                    <a:pt x="135389" y="56273"/>
                  </a:lnTo>
                  <a:lnTo>
                    <a:pt x="135416" y="56266"/>
                  </a:lnTo>
                  <a:lnTo>
                    <a:pt x="135443" y="56260"/>
                  </a:lnTo>
                  <a:lnTo>
                    <a:pt x="135443" y="56260"/>
                  </a:lnTo>
                  <a:lnTo>
                    <a:pt x="135356" y="56610"/>
                  </a:lnTo>
                  <a:lnTo>
                    <a:pt x="135276" y="56954"/>
                  </a:lnTo>
                  <a:lnTo>
                    <a:pt x="135210" y="57305"/>
                  </a:lnTo>
                  <a:lnTo>
                    <a:pt x="135150" y="57655"/>
                  </a:lnTo>
                  <a:lnTo>
                    <a:pt x="135103" y="58006"/>
                  </a:lnTo>
                  <a:lnTo>
                    <a:pt x="135070" y="58357"/>
                  </a:lnTo>
                  <a:lnTo>
                    <a:pt x="135043" y="58714"/>
                  </a:lnTo>
                  <a:lnTo>
                    <a:pt x="135023" y="59065"/>
                  </a:lnTo>
                  <a:lnTo>
                    <a:pt x="135017" y="59422"/>
                  </a:lnTo>
                  <a:lnTo>
                    <a:pt x="135010" y="59780"/>
                  </a:lnTo>
                  <a:lnTo>
                    <a:pt x="135017" y="60138"/>
                  </a:lnTo>
                  <a:lnTo>
                    <a:pt x="135030" y="60502"/>
                  </a:lnTo>
                  <a:lnTo>
                    <a:pt x="135050" y="60859"/>
                  </a:lnTo>
                  <a:lnTo>
                    <a:pt x="135076" y="61224"/>
                  </a:lnTo>
                  <a:lnTo>
                    <a:pt x="135110" y="61588"/>
                  </a:lnTo>
                  <a:lnTo>
                    <a:pt x="135143" y="61953"/>
                  </a:lnTo>
                  <a:lnTo>
                    <a:pt x="97697" y="61300"/>
                  </a:lnTo>
                  <a:lnTo>
                    <a:pt x="93596" y="61224"/>
                  </a:lnTo>
                  <a:lnTo>
                    <a:pt x="89501" y="61155"/>
                  </a:lnTo>
                  <a:lnTo>
                    <a:pt x="85406" y="61086"/>
                  </a:lnTo>
                  <a:lnTo>
                    <a:pt x="81305" y="61011"/>
                  </a:lnTo>
                  <a:lnTo>
                    <a:pt x="81324" y="60990"/>
                  </a:lnTo>
                  <a:lnTo>
                    <a:pt x="81491" y="59457"/>
                  </a:lnTo>
                  <a:lnTo>
                    <a:pt x="81571" y="58673"/>
                  </a:lnTo>
                  <a:lnTo>
                    <a:pt x="81637" y="57889"/>
                  </a:lnTo>
                  <a:lnTo>
                    <a:pt x="81664" y="57490"/>
                  </a:lnTo>
                  <a:lnTo>
                    <a:pt x="81691" y="57098"/>
                  </a:lnTo>
                  <a:lnTo>
                    <a:pt x="81704" y="56700"/>
                  </a:lnTo>
                  <a:lnTo>
                    <a:pt x="81711" y="56308"/>
                  </a:lnTo>
                  <a:lnTo>
                    <a:pt x="81717" y="55923"/>
                  </a:lnTo>
                  <a:lnTo>
                    <a:pt x="81711" y="55531"/>
                  </a:lnTo>
                  <a:lnTo>
                    <a:pt x="81691" y="55146"/>
                  </a:lnTo>
                  <a:lnTo>
                    <a:pt x="81664" y="54767"/>
                  </a:lnTo>
                  <a:close/>
                  <a:moveTo>
                    <a:pt x="214196" y="47204"/>
                  </a:moveTo>
                  <a:lnTo>
                    <a:pt x="214316" y="47293"/>
                  </a:lnTo>
                  <a:lnTo>
                    <a:pt x="214436" y="47369"/>
                  </a:lnTo>
                  <a:lnTo>
                    <a:pt x="214562" y="47445"/>
                  </a:lnTo>
                  <a:lnTo>
                    <a:pt x="214689" y="47513"/>
                  </a:lnTo>
                  <a:lnTo>
                    <a:pt x="214822" y="47582"/>
                  </a:lnTo>
                  <a:lnTo>
                    <a:pt x="214955" y="47637"/>
                  </a:lnTo>
                  <a:lnTo>
                    <a:pt x="215095" y="47692"/>
                  </a:lnTo>
                  <a:lnTo>
                    <a:pt x="215235" y="47740"/>
                  </a:lnTo>
                  <a:lnTo>
                    <a:pt x="215375" y="47782"/>
                  </a:lnTo>
                  <a:lnTo>
                    <a:pt x="215521" y="47823"/>
                  </a:lnTo>
                  <a:lnTo>
                    <a:pt x="215668" y="47857"/>
                  </a:lnTo>
                  <a:lnTo>
                    <a:pt x="215814" y="47892"/>
                  </a:lnTo>
                  <a:lnTo>
                    <a:pt x="216114" y="47947"/>
                  </a:lnTo>
                  <a:lnTo>
                    <a:pt x="216420" y="47988"/>
                  </a:lnTo>
                  <a:lnTo>
                    <a:pt x="216733" y="48022"/>
                  </a:lnTo>
                  <a:lnTo>
                    <a:pt x="217039" y="48050"/>
                  </a:lnTo>
                  <a:lnTo>
                    <a:pt x="217352" y="48063"/>
                  </a:lnTo>
                  <a:lnTo>
                    <a:pt x="217659" y="48084"/>
                  </a:lnTo>
                  <a:lnTo>
                    <a:pt x="218258" y="48112"/>
                  </a:lnTo>
                  <a:lnTo>
                    <a:pt x="218551" y="48125"/>
                  </a:lnTo>
                  <a:lnTo>
                    <a:pt x="218837" y="48146"/>
                  </a:lnTo>
                  <a:lnTo>
                    <a:pt x="219576" y="48208"/>
                  </a:lnTo>
                  <a:lnTo>
                    <a:pt x="220315" y="48277"/>
                  </a:lnTo>
                  <a:lnTo>
                    <a:pt x="221061" y="48338"/>
                  </a:lnTo>
                  <a:lnTo>
                    <a:pt x="221813" y="48400"/>
                  </a:lnTo>
                  <a:lnTo>
                    <a:pt x="222186" y="48421"/>
                  </a:lnTo>
                  <a:lnTo>
                    <a:pt x="222559" y="48442"/>
                  </a:lnTo>
                  <a:lnTo>
                    <a:pt x="222932" y="48455"/>
                  </a:lnTo>
                  <a:lnTo>
                    <a:pt x="223305" y="48469"/>
                  </a:lnTo>
                  <a:lnTo>
                    <a:pt x="224057" y="48469"/>
                  </a:lnTo>
                  <a:lnTo>
                    <a:pt x="224430" y="48455"/>
                  </a:lnTo>
                  <a:lnTo>
                    <a:pt x="224796" y="48435"/>
                  </a:lnTo>
                  <a:lnTo>
                    <a:pt x="224916" y="48950"/>
                  </a:lnTo>
                  <a:lnTo>
                    <a:pt x="225036" y="49466"/>
                  </a:lnTo>
                  <a:lnTo>
                    <a:pt x="225149" y="49982"/>
                  </a:lnTo>
                  <a:lnTo>
                    <a:pt x="225256" y="50504"/>
                  </a:lnTo>
                  <a:lnTo>
                    <a:pt x="225362" y="51020"/>
                  </a:lnTo>
                  <a:lnTo>
                    <a:pt x="225462" y="51543"/>
                  </a:lnTo>
                  <a:lnTo>
                    <a:pt x="225555" y="52065"/>
                  </a:lnTo>
                  <a:lnTo>
                    <a:pt x="225648" y="52588"/>
                  </a:lnTo>
                  <a:lnTo>
                    <a:pt x="225735" y="53110"/>
                  </a:lnTo>
                  <a:lnTo>
                    <a:pt x="225815" y="53633"/>
                  </a:lnTo>
                  <a:lnTo>
                    <a:pt x="225895" y="54155"/>
                  </a:lnTo>
                  <a:lnTo>
                    <a:pt x="225975" y="54678"/>
                  </a:lnTo>
                  <a:lnTo>
                    <a:pt x="226041" y="55207"/>
                  </a:lnTo>
                  <a:lnTo>
                    <a:pt x="226108" y="55730"/>
                  </a:lnTo>
                  <a:lnTo>
                    <a:pt x="226174" y="56260"/>
                  </a:lnTo>
                  <a:lnTo>
                    <a:pt x="226228" y="56789"/>
                  </a:lnTo>
                  <a:lnTo>
                    <a:pt x="226288" y="57318"/>
                  </a:lnTo>
                  <a:lnTo>
                    <a:pt x="226334" y="57841"/>
                  </a:lnTo>
                  <a:lnTo>
                    <a:pt x="226381" y="58377"/>
                  </a:lnTo>
                  <a:lnTo>
                    <a:pt x="226421" y="58907"/>
                  </a:lnTo>
                  <a:lnTo>
                    <a:pt x="226454" y="59436"/>
                  </a:lnTo>
                  <a:lnTo>
                    <a:pt x="226487" y="59966"/>
                  </a:lnTo>
                  <a:lnTo>
                    <a:pt x="226514" y="60502"/>
                  </a:lnTo>
                  <a:lnTo>
                    <a:pt x="226534" y="61031"/>
                  </a:lnTo>
                  <a:lnTo>
                    <a:pt x="226554" y="61568"/>
                  </a:lnTo>
                  <a:lnTo>
                    <a:pt x="226567" y="62104"/>
                  </a:lnTo>
                  <a:lnTo>
                    <a:pt x="226574" y="62633"/>
                  </a:lnTo>
                  <a:lnTo>
                    <a:pt x="226581" y="63170"/>
                  </a:lnTo>
                  <a:lnTo>
                    <a:pt x="226574" y="63706"/>
                  </a:lnTo>
                  <a:lnTo>
                    <a:pt x="226574" y="64242"/>
                  </a:lnTo>
                  <a:lnTo>
                    <a:pt x="226561" y="64779"/>
                  </a:lnTo>
                  <a:lnTo>
                    <a:pt x="226547" y="65322"/>
                  </a:lnTo>
                  <a:lnTo>
                    <a:pt x="226115" y="65164"/>
                  </a:lnTo>
                  <a:lnTo>
                    <a:pt x="225675" y="65006"/>
                  </a:lnTo>
                  <a:lnTo>
                    <a:pt x="225242" y="64861"/>
                  </a:lnTo>
                  <a:lnTo>
                    <a:pt x="224803" y="64717"/>
                  </a:lnTo>
                  <a:lnTo>
                    <a:pt x="224363" y="64579"/>
                  </a:lnTo>
                  <a:lnTo>
                    <a:pt x="223917" y="64442"/>
                  </a:lnTo>
                  <a:lnTo>
                    <a:pt x="223478" y="64311"/>
                  </a:lnTo>
                  <a:lnTo>
                    <a:pt x="223032" y="64187"/>
                  </a:lnTo>
                  <a:lnTo>
                    <a:pt x="222140" y="63940"/>
                  </a:lnTo>
                  <a:lnTo>
                    <a:pt x="221247" y="63713"/>
                  </a:lnTo>
                  <a:lnTo>
                    <a:pt x="220348" y="63500"/>
                  </a:lnTo>
                  <a:lnTo>
                    <a:pt x="219456" y="63300"/>
                  </a:lnTo>
                  <a:lnTo>
                    <a:pt x="218770" y="63142"/>
                  </a:lnTo>
                  <a:lnTo>
                    <a:pt x="218071" y="62977"/>
                  </a:lnTo>
                  <a:lnTo>
                    <a:pt x="217718" y="62895"/>
                  </a:lnTo>
                  <a:lnTo>
                    <a:pt x="217359" y="62812"/>
                  </a:lnTo>
                  <a:lnTo>
                    <a:pt x="216999" y="62743"/>
                  </a:lnTo>
                  <a:lnTo>
                    <a:pt x="216640" y="62675"/>
                  </a:lnTo>
                  <a:lnTo>
                    <a:pt x="216280" y="62620"/>
                  </a:lnTo>
                  <a:lnTo>
                    <a:pt x="215914" y="62572"/>
                  </a:lnTo>
                  <a:lnTo>
                    <a:pt x="215555" y="62537"/>
                  </a:lnTo>
                  <a:lnTo>
                    <a:pt x="215195" y="62517"/>
                  </a:lnTo>
                  <a:lnTo>
                    <a:pt x="214662" y="62517"/>
                  </a:lnTo>
                  <a:lnTo>
                    <a:pt x="214489" y="62530"/>
                  </a:lnTo>
                  <a:lnTo>
                    <a:pt x="214309" y="62544"/>
                  </a:lnTo>
                  <a:lnTo>
                    <a:pt x="214136" y="62558"/>
                  </a:lnTo>
                  <a:lnTo>
                    <a:pt x="213963" y="62585"/>
                  </a:lnTo>
                  <a:lnTo>
                    <a:pt x="213790" y="62613"/>
                  </a:lnTo>
                  <a:lnTo>
                    <a:pt x="213870" y="62138"/>
                  </a:lnTo>
                  <a:lnTo>
                    <a:pt x="213943" y="61664"/>
                  </a:lnTo>
                  <a:lnTo>
                    <a:pt x="214010" y="61183"/>
                  </a:lnTo>
                  <a:lnTo>
                    <a:pt x="214076" y="60708"/>
                  </a:lnTo>
                  <a:lnTo>
                    <a:pt x="214136" y="60227"/>
                  </a:lnTo>
                  <a:lnTo>
                    <a:pt x="214196" y="59746"/>
                  </a:lnTo>
                  <a:lnTo>
                    <a:pt x="214250" y="59271"/>
                  </a:lnTo>
                  <a:lnTo>
                    <a:pt x="214296" y="58790"/>
                  </a:lnTo>
                  <a:lnTo>
                    <a:pt x="214343" y="58309"/>
                  </a:lnTo>
                  <a:lnTo>
                    <a:pt x="214383" y="57827"/>
                  </a:lnTo>
                  <a:lnTo>
                    <a:pt x="214423" y="57346"/>
                  </a:lnTo>
                  <a:lnTo>
                    <a:pt x="214449" y="56865"/>
                  </a:lnTo>
                  <a:lnTo>
                    <a:pt x="214476" y="56383"/>
                  </a:lnTo>
                  <a:lnTo>
                    <a:pt x="214503" y="55902"/>
                  </a:lnTo>
                  <a:lnTo>
                    <a:pt x="214523" y="55414"/>
                  </a:lnTo>
                  <a:lnTo>
                    <a:pt x="214536" y="54932"/>
                  </a:lnTo>
                  <a:lnTo>
                    <a:pt x="214549" y="54451"/>
                  </a:lnTo>
                  <a:lnTo>
                    <a:pt x="214556" y="53970"/>
                  </a:lnTo>
                  <a:lnTo>
                    <a:pt x="214556" y="53482"/>
                  </a:lnTo>
                  <a:lnTo>
                    <a:pt x="214556" y="53000"/>
                  </a:lnTo>
                  <a:lnTo>
                    <a:pt x="214549" y="52519"/>
                  </a:lnTo>
                  <a:lnTo>
                    <a:pt x="214536" y="52038"/>
                  </a:lnTo>
                  <a:lnTo>
                    <a:pt x="214523" y="51550"/>
                  </a:lnTo>
                  <a:lnTo>
                    <a:pt x="214503" y="51068"/>
                  </a:lnTo>
                  <a:lnTo>
                    <a:pt x="214483" y="50587"/>
                  </a:lnTo>
                  <a:lnTo>
                    <a:pt x="214456" y="50099"/>
                  </a:lnTo>
                  <a:lnTo>
                    <a:pt x="214423" y="49617"/>
                  </a:lnTo>
                  <a:lnTo>
                    <a:pt x="214383" y="49136"/>
                  </a:lnTo>
                  <a:lnTo>
                    <a:pt x="214343" y="48648"/>
                  </a:lnTo>
                  <a:lnTo>
                    <a:pt x="214296" y="48167"/>
                  </a:lnTo>
                  <a:lnTo>
                    <a:pt x="214250" y="47685"/>
                  </a:lnTo>
                  <a:lnTo>
                    <a:pt x="214196" y="47204"/>
                  </a:lnTo>
                  <a:close/>
                  <a:moveTo>
                    <a:pt x="2484" y="57910"/>
                  </a:moveTo>
                  <a:lnTo>
                    <a:pt x="2571" y="57999"/>
                  </a:lnTo>
                  <a:lnTo>
                    <a:pt x="2657" y="58075"/>
                  </a:lnTo>
                  <a:lnTo>
                    <a:pt x="2744" y="58144"/>
                  </a:lnTo>
                  <a:lnTo>
                    <a:pt x="2844" y="58199"/>
                  </a:lnTo>
                  <a:lnTo>
                    <a:pt x="2950" y="58247"/>
                  </a:lnTo>
                  <a:lnTo>
                    <a:pt x="3064" y="58281"/>
                  </a:lnTo>
                  <a:lnTo>
                    <a:pt x="3183" y="58302"/>
                  </a:lnTo>
                  <a:lnTo>
                    <a:pt x="3317" y="58309"/>
                  </a:lnTo>
                  <a:lnTo>
                    <a:pt x="4089" y="58329"/>
                  </a:lnTo>
                  <a:lnTo>
                    <a:pt x="4848" y="58364"/>
                  </a:lnTo>
                  <a:lnTo>
                    <a:pt x="5234" y="58384"/>
                  </a:lnTo>
                  <a:lnTo>
                    <a:pt x="5607" y="58412"/>
                  </a:lnTo>
                  <a:lnTo>
                    <a:pt x="5987" y="58446"/>
                  </a:lnTo>
                  <a:lnTo>
                    <a:pt x="6366" y="58480"/>
                  </a:lnTo>
                  <a:lnTo>
                    <a:pt x="6746" y="58522"/>
                  </a:lnTo>
                  <a:lnTo>
                    <a:pt x="7118" y="58570"/>
                  </a:lnTo>
                  <a:lnTo>
                    <a:pt x="7498" y="58625"/>
                  </a:lnTo>
                  <a:lnTo>
                    <a:pt x="7871" y="58687"/>
                  </a:lnTo>
                  <a:lnTo>
                    <a:pt x="8250" y="58749"/>
                  </a:lnTo>
                  <a:lnTo>
                    <a:pt x="8630" y="58824"/>
                  </a:lnTo>
                  <a:lnTo>
                    <a:pt x="9003" y="58900"/>
                  </a:lnTo>
                  <a:lnTo>
                    <a:pt x="9382" y="58989"/>
                  </a:lnTo>
                  <a:lnTo>
                    <a:pt x="9462" y="58996"/>
                  </a:lnTo>
                  <a:lnTo>
                    <a:pt x="9542" y="58996"/>
                  </a:lnTo>
                  <a:lnTo>
                    <a:pt x="9682" y="58989"/>
                  </a:lnTo>
                  <a:lnTo>
                    <a:pt x="9682" y="58989"/>
                  </a:lnTo>
                  <a:lnTo>
                    <a:pt x="9669" y="59615"/>
                  </a:lnTo>
                  <a:lnTo>
                    <a:pt x="9669" y="60241"/>
                  </a:lnTo>
                  <a:lnTo>
                    <a:pt x="9675" y="60873"/>
                  </a:lnTo>
                  <a:lnTo>
                    <a:pt x="9689" y="61499"/>
                  </a:lnTo>
                  <a:lnTo>
                    <a:pt x="9709" y="62132"/>
                  </a:lnTo>
                  <a:lnTo>
                    <a:pt x="9735" y="62757"/>
                  </a:lnTo>
                  <a:lnTo>
                    <a:pt x="9775" y="63390"/>
                  </a:lnTo>
                  <a:lnTo>
                    <a:pt x="9822" y="64022"/>
                  </a:lnTo>
                  <a:lnTo>
                    <a:pt x="9875" y="64648"/>
                  </a:lnTo>
                  <a:lnTo>
                    <a:pt x="9935" y="65281"/>
                  </a:lnTo>
                  <a:lnTo>
                    <a:pt x="10008" y="65906"/>
                  </a:lnTo>
                  <a:lnTo>
                    <a:pt x="10081" y="66532"/>
                  </a:lnTo>
                  <a:lnTo>
                    <a:pt x="10168" y="67165"/>
                  </a:lnTo>
                  <a:lnTo>
                    <a:pt x="10261" y="67790"/>
                  </a:lnTo>
                  <a:lnTo>
                    <a:pt x="10361" y="68409"/>
                  </a:lnTo>
                  <a:lnTo>
                    <a:pt x="10468" y="69035"/>
                  </a:lnTo>
                  <a:lnTo>
                    <a:pt x="10414" y="69028"/>
                  </a:lnTo>
                  <a:lnTo>
                    <a:pt x="10361" y="69014"/>
                  </a:lnTo>
                  <a:lnTo>
                    <a:pt x="10314" y="69001"/>
                  </a:lnTo>
                  <a:lnTo>
                    <a:pt x="10254" y="68994"/>
                  </a:lnTo>
                  <a:lnTo>
                    <a:pt x="9795" y="68980"/>
                  </a:lnTo>
                  <a:lnTo>
                    <a:pt x="9329" y="68973"/>
                  </a:lnTo>
                  <a:lnTo>
                    <a:pt x="8856" y="68966"/>
                  </a:lnTo>
                  <a:lnTo>
                    <a:pt x="8390" y="68973"/>
                  </a:lnTo>
                  <a:lnTo>
                    <a:pt x="7917" y="68980"/>
                  </a:lnTo>
                  <a:lnTo>
                    <a:pt x="7445" y="68994"/>
                  </a:lnTo>
                  <a:lnTo>
                    <a:pt x="6972" y="69014"/>
                  </a:lnTo>
                  <a:lnTo>
                    <a:pt x="6499" y="69035"/>
                  </a:lnTo>
                  <a:lnTo>
                    <a:pt x="5554" y="69090"/>
                  </a:lnTo>
                  <a:lnTo>
                    <a:pt x="4608" y="69166"/>
                  </a:lnTo>
                  <a:lnTo>
                    <a:pt x="3669" y="69248"/>
                  </a:lnTo>
                  <a:lnTo>
                    <a:pt x="2744" y="69344"/>
                  </a:lnTo>
                  <a:lnTo>
                    <a:pt x="2677" y="68629"/>
                  </a:lnTo>
                  <a:lnTo>
                    <a:pt x="2617" y="67914"/>
                  </a:lnTo>
                  <a:lnTo>
                    <a:pt x="2564" y="67199"/>
                  </a:lnTo>
                  <a:lnTo>
                    <a:pt x="2524" y="66484"/>
                  </a:lnTo>
                  <a:lnTo>
                    <a:pt x="2484" y="65769"/>
                  </a:lnTo>
                  <a:lnTo>
                    <a:pt x="2451" y="65061"/>
                  </a:lnTo>
                  <a:lnTo>
                    <a:pt x="2424" y="64339"/>
                  </a:lnTo>
                  <a:lnTo>
                    <a:pt x="2404" y="63624"/>
                  </a:lnTo>
                  <a:lnTo>
                    <a:pt x="2391" y="62909"/>
                  </a:lnTo>
                  <a:lnTo>
                    <a:pt x="2384" y="62193"/>
                  </a:lnTo>
                  <a:lnTo>
                    <a:pt x="2384" y="61478"/>
                  </a:lnTo>
                  <a:lnTo>
                    <a:pt x="2391" y="60763"/>
                  </a:lnTo>
                  <a:lnTo>
                    <a:pt x="2404" y="60055"/>
                  </a:lnTo>
                  <a:lnTo>
                    <a:pt x="2424" y="59340"/>
                  </a:lnTo>
                  <a:lnTo>
                    <a:pt x="2451" y="58625"/>
                  </a:lnTo>
                  <a:lnTo>
                    <a:pt x="2484" y="57910"/>
                  </a:lnTo>
                  <a:close/>
                  <a:moveTo>
                    <a:pt x="2910" y="71325"/>
                  </a:moveTo>
                  <a:lnTo>
                    <a:pt x="3823" y="71414"/>
                  </a:lnTo>
                  <a:lnTo>
                    <a:pt x="4748" y="71503"/>
                  </a:lnTo>
                  <a:lnTo>
                    <a:pt x="5667" y="71572"/>
                  </a:lnTo>
                  <a:lnTo>
                    <a:pt x="6133" y="71600"/>
                  </a:lnTo>
                  <a:lnTo>
                    <a:pt x="6592" y="71627"/>
                  </a:lnTo>
                  <a:lnTo>
                    <a:pt x="7052" y="71648"/>
                  </a:lnTo>
                  <a:lnTo>
                    <a:pt x="7518" y="71668"/>
                  </a:lnTo>
                  <a:lnTo>
                    <a:pt x="7977" y="71675"/>
                  </a:lnTo>
                  <a:lnTo>
                    <a:pt x="8437" y="71682"/>
                  </a:lnTo>
                  <a:lnTo>
                    <a:pt x="9349" y="71682"/>
                  </a:lnTo>
                  <a:lnTo>
                    <a:pt x="9802" y="71668"/>
                  </a:lnTo>
                  <a:lnTo>
                    <a:pt x="10254" y="71655"/>
                  </a:lnTo>
                  <a:lnTo>
                    <a:pt x="10368" y="71648"/>
                  </a:lnTo>
                  <a:lnTo>
                    <a:pt x="10468" y="71634"/>
                  </a:lnTo>
                  <a:lnTo>
                    <a:pt x="10561" y="71613"/>
                  </a:lnTo>
                  <a:lnTo>
                    <a:pt x="10647" y="71579"/>
                  </a:lnTo>
                  <a:lnTo>
                    <a:pt x="10734" y="71545"/>
                  </a:lnTo>
                  <a:lnTo>
                    <a:pt x="10814" y="71503"/>
                  </a:lnTo>
                  <a:lnTo>
                    <a:pt x="10887" y="71455"/>
                  </a:lnTo>
                  <a:lnTo>
                    <a:pt x="10960" y="71407"/>
                  </a:lnTo>
                  <a:lnTo>
                    <a:pt x="11140" y="72163"/>
                  </a:lnTo>
                  <a:lnTo>
                    <a:pt x="11333" y="72920"/>
                  </a:lnTo>
                  <a:lnTo>
                    <a:pt x="11540" y="73669"/>
                  </a:lnTo>
                  <a:lnTo>
                    <a:pt x="11753" y="74412"/>
                  </a:lnTo>
                  <a:lnTo>
                    <a:pt x="11979" y="75154"/>
                  </a:lnTo>
                  <a:lnTo>
                    <a:pt x="12219" y="75890"/>
                  </a:lnTo>
                  <a:lnTo>
                    <a:pt x="12465" y="76619"/>
                  </a:lnTo>
                  <a:lnTo>
                    <a:pt x="12725" y="77348"/>
                  </a:lnTo>
                  <a:lnTo>
                    <a:pt x="12232" y="77554"/>
                  </a:lnTo>
                  <a:lnTo>
                    <a:pt x="11733" y="77767"/>
                  </a:lnTo>
                  <a:lnTo>
                    <a:pt x="11233" y="77994"/>
                  </a:lnTo>
                  <a:lnTo>
                    <a:pt x="10734" y="78228"/>
                  </a:lnTo>
                  <a:lnTo>
                    <a:pt x="10235" y="78469"/>
                  </a:lnTo>
                  <a:lnTo>
                    <a:pt x="9742" y="78716"/>
                  </a:lnTo>
                  <a:lnTo>
                    <a:pt x="9242" y="78977"/>
                  </a:lnTo>
                  <a:lnTo>
                    <a:pt x="8743" y="79239"/>
                  </a:lnTo>
                  <a:lnTo>
                    <a:pt x="8250" y="79507"/>
                  </a:lnTo>
                  <a:lnTo>
                    <a:pt x="7758" y="79782"/>
                  </a:lnTo>
                  <a:lnTo>
                    <a:pt x="7272" y="80064"/>
                  </a:lnTo>
                  <a:lnTo>
                    <a:pt x="6786" y="80346"/>
                  </a:lnTo>
                  <a:lnTo>
                    <a:pt x="6306" y="80635"/>
                  </a:lnTo>
                  <a:lnTo>
                    <a:pt x="5827" y="80930"/>
                  </a:lnTo>
                  <a:lnTo>
                    <a:pt x="5361" y="81226"/>
                  </a:lnTo>
                  <a:lnTo>
                    <a:pt x="4895" y="81522"/>
                  </a:lnTo>
                  <a:lnTo>
                    <a:pt x="4728" y="80903"/>
                  </a:lnTo>
                  <a:lnTo>
                    <a:pt x="4568" y="80277"/>
                  </a:lnTo>
                  <a:lnTo>
                    <a:pt x="4415" y="79644"/>
                  </a:lnTo>
                  <a:lnTo>
                    <a:pt x="4262" y="79019"/>
                  </a:lnTo>
                  <a:lnTo>
                    <a:pt x="4122" y="78386"/>
                  </a:lnTo>
                  <a:lnTo>
                    <a:pt x="3982" y="77754"/>
                  </a:lnTo>
                  <a:lnTo>
                    <a:pt x="3856" y="77121"/>
                  </a:lnTo>
                  <a:lnTo>
                    <a:pt x="3729" y="76482"/>
                  </a:lnTo>
                  <a:lnTo>
                    <a:pt x="3603" y="75842"/>
                  </a:lnTo>
                  <a:lnTo>
                    <a:pt x="3490" y="75203"/>
                  </a:lnTo>
                  <a:lnTo>
                    <a:pt x="3377" y="74556"/>
                  </a:lnTo>
                  <a:lnTo>
                    <a:pt x="3277" y="73917"/>
                  </a:lnTo>
                  <a:lnTo>
                    <a:pt x="3177" y="73270"/>
                  </a:lnTo>
                  <a:lnTo>
                    <a:pt x="3084" y="72624"/>
                  </a:lnTo>
                  <a:lnTo>
                    <a:pt x="2997" y="71971"/>
                  </a:lnTo>
                  <a:lnTo>
                    <a:pt x="2910" y="71325"/>
                  </a:lnTo>
                  <a:close/>
                  <a:moveTo>
                    <a:pt x="213431" y="64421"/>
                  </a:moveTo>
                  <a:lnTo>
                    <a:pt x="213577" y="64511"/>
                  </a:lnTo>
                  <a:lnTo>
                    <a:pt x="213724" y="64593"/>
                  </a:lnTo>
                  <a:lnTo>
                    <a:pt x="213877" y="64676"/>
                  </a:lnTo>
                  <a:lnTo>
                    <a:pt x="214030" y="64758"/>
                  </a:lnTo>
                  <a:lnTo>
                    <a:pt x="214343" y="64903"/>
                  </a:lnTo>
                  <a:lnTo>
                    <a:pt x="214656" y="65040"/>
                  </a:lnTo>
                  <a:lnTo>
                    <a:pt x="214982" y="65164"/>
                  </a:lnTo>
                  <a:lnTo>
                    <a:pt x="215308" y="65274"/>
                  </a:lnTo>
                  <a:lnTo>
                    <a:pt x="215641" y="65377"/>
                  </a:lnTo>
                  <a:lnTo>
                    <a:pt x="215981" y="65473"/>
                  </a:lnTo>
                  <a:lnTo>
                    <a:pt x="216320" y="65563"/>
                  </a:lnTo>
                  <a:lnTo>
                    <a:pt x="216660" y="65652"/>
                  </a:lnTo>
                  <a:lnTo>
                    <a:pt x="217339" y="65810"/>
                  </a:lnTo>
                  <a:lnTo>
                    <a:pt x="218018" y="65968"/>
                  </a:lnTo>
                  <a:lnTo>
                    <a:pt x="218358" y="66051"/>
                  </a:lnTo>
                  <a:lnTo>
                    <a:pt x="218691" y="66133"/>
                  </a:lnTo>
                  <a:lnTo>
                    <a:pt x="219656" y="66395"/>
                  </a:lnTo>
                  <a:lnTo>
                    <a:pt x="220615" y="66670"/>
                  </a:lnTo>
                  <a:lnTo>
                    <a:pt x="221574" y="66958"/>
                  </a:lnTo>
                  <a:lnTo>
                    <a:pt x="222526" y="67247"/>
                  </a:lnTo>
                  <a:lnTo>
                    <a:pt x="224443" y="67825"/>
                  </a:lnTo>
                  <a:lnTo>
                    <a:pt x="225395" y="68107"/>
                  </a:lnTo>
                  <a:lnTo>
                    <a:pt x="226354" y="68375"/>
                  </a:lnTo>
                  <a:lnTo>
                    <a:pt x="226281" y="69145"/>
                  </a:lnTo>
                  <a:lnTo>
                    <a:pt x="226201" y="69915"/>
                  </a:lnTo>
                  <a:lnTo>
                    <a:pt x="226108" y="70685"/>
                  </a:lnTo>
                  <a:lnTo>
                    <a:pt x="226008" y="71455"/>
                  </a:lnTo>
                  <a:lnTo>
                    <a:pt x="225895" y="72225"/>
                  </a:lnTo>
                  <a:lnTo>
                    <a:pt x="225775" y="73002"/>
                  </a:lnTo>
                  <a:lnTo>
                    <a:pt x="225642" y="73779"/>
                  </a:lnTo>
                  <a:lnTo>
                    <a:pt x="225502" y="74556"/>
                  </a:lnTo>
                  <a:lnTo>
                    <a:pt x="225349" y="75333"/>
                  </a:lnTo>
                  <a:lnTo>
                    <a:pt x="225182" y="76117"/>
                  </a:lnTo>
                  <a:lnTo>
                    <a:pt x="225009" y="76894"/>
                  </a:lnTo>
                  <a:lnTo>
                    <a:pt x="224823" y="77678"/>
                  </a:lnTo>
                  <a:lnTo>
                    <a:pt x="224623" y="78462"/>
                  </a:lnTo>
                  <a:lnTo>
                    <a:pt x="224410" y="79246"/>
                  </a:lnTo>
                  <a:lnTo>
                    <a:pt x="224184" y="80036"/>
                  </a:lnTo>
                  <a:lnTo>
                    <a:pt x="223951" y="80820"/>
                  </a:lnTo>
                  <a:lnTo>
                    <a:pt x="223758" y="81418"/>
                  </a:lnTo>
                  <a:lnTo>
                    <a:pt x="223564" y="82010"/>
                  </a:lnTo>
                  <a:lnTo>
                    <a:pt x="223365" y="82601"/>
                  </a:lnTo>
                  <a:lnTo>
                    <a:pt x="223152" y="83186"/>
                  </a:lnTo>
                  <a:lnTo>
                    <a:pt x="222939" y="83770"/>
                  </a:lnTo>
                  <a:lnTo>
                    <a:pt x="222719" y="84348"/>
                  </a:lnTo>
                  <a:lnTo>
                    <a:pt x="222492" y="84925"/>
                  </a:lnTo>
                  <a:lnTo>
                    <a:pt x="222266" y="85503"/>
                  </a:lnTo>
                  <a:lnTo>
                    <a:pt x="222199" y="85406"/>
                  </a:lnTo>
                  <a:lnTo>
                    <a:pt x="222160" y="85365"/>
                  </a:lnTo>
                  <a:lnTo>
                    <a:pt x="222120" y="85324"/>
                  </a:lnTo>
                  <a:lnTo>
                    <a:pt x="221707" y="85035"/>
                  </a:lnTo>
                  <a:lnTo>
                    <a:pt x="221287" y="84746"/>
                  </a:lnTo>
                  <a:lnTo>
                    <a:pt x="220868" y="84471"/>
                  </a:lnTo>
                  <a:lnTo>
                    <a:pt x="220442" y="84196"/>
                  </a:lnTo>
                  <a:lnTo>
                    <a:pt x="220009" y="83935"/>
                  </a:lnTo>
                  <a:lnTo>
                    <a:pt x="219576" y="83674"/>
                  </a:lnTo>
                  <a:lnTo>
                    <a:pt x="219143" y="83412"/>
                  </a:lnTo>
                  <a:lnTo>
                    <a:pt x="218704" y="83165"/>
                  </a:lnTo>
                  <a:lnTo>
                    <a:pt x="217818" y="82663"/>
                  </a:lnTo>
                  <a:lnTo>
                    <a:pt x="216933" y="82175"/>
                  </a:lnTo>
                  <a:lnTo>
                    <a:pt x="216054" y="81687"/>
                  </a:lnTo>
                  <a:lnTo>
                    <a:pt x="215175" y="81192"/>
                  </a:lnTo>
                  <a:lnTo>
                    <a:pt x="214443" y="80765"/>
                  </a:lnTo>
                  <a:lnTo>
                    <a:pt x="213704" y="80325"/>
                  </a:lnTo>
                  <a:lnTo>
                    <a:pt x="212958" y="79892"/>
                  </a:lnTo>
                  <a:lnTo>
                    <a:pt x="212578" y="79679"/>
                  </a:lnTo>
                  <a:lnTo>
                    <a:pt x="212199" y="79473"/>
                  </a:lnTo>
                  <a:lnTo>
                    <a:pt x="211813" y="79266"/>
                  </a:lnTo>
                  <a:lnTo>
                    <a:pt x="211426" y="79074"/>
                  </a:lnTo>
                  <a:lnTo>
                    <a:pt x="211040" y="78888"/>
                  </a:lnTo>
                  <a:lnTo>
                    <a:pt x="210647" y="78716"/>
                  </a:lnTo>
                  <a:lnTo>
                    <a:pt x="210248" y="78558"/>
                  </a:lnTo>
                  <a:lnTo>
                    <a:pt x="209848" y="78407"/>
                  </a:lnTo>
                  <a:lnTo>
                    <a:pt x="209449" y="78276"/>
                  </a:lnTo>
                  <a:lnTo>
                    <a:pt x="209249" y="78214"/>
                  </a:lnTo>
                  <a:lnTo>
                    <a:pt x="209043" y="78159"/>
                  </a:lnTo>
                  <a:lnTo>
                    <a:pt x="209409" y="77327"/>
                  </a:lnTo>
                  <a:lnTo>
                    <a:pt x="209755" y="76488"/>
                  </a:lnTo>
                  <a:lnTo>
                    <a:pt x="210095" y="75643"/>
                  </a:lnTo>
                  <a:lnTo>
                    <a:pt x="210421" y="74797"/>
                  </a:lnTo>
                  <a:lnTo>
                    <a:pt x="210741" y="73951"/>
                  </a:lnTo>
                  <a:lnTo>
                    <a:pt x="211047" y="73092"/>
                  </a:lnTo>
                  <a:lnTo>
                    <a:pt x="211340" y="72239"/>
                  </a:lnTo>
                  <a:lnTo>
                    <a:pt x="211620" y="71380"/>
                  </a:lnTo>
                  <a:lnTo>
                    <a:pt x="211893" y="70520"/>
                  </a:lnTo>
                  <a:lnTo>
                    <a:pt x="212146" y="69654"/>
                  </a:lnTo>
                  <a:lnTo>
                    <a:pt x="212392" y="68787"/>
                  </a:lnTo>
                  <a:lnTo>
                    <a:pt x="212625" y="67914"/>
                  </a:lnTo>
                  <a:lnTo>
                    <a:pt x="212845" y="67048"/>
                  </a:lnTo>
                  <a:lnTo>
                    <a:pt x="213051" y="66175"/>
                  </a:lnTo>
                  <a:lnTo>
                    <a:pt x="213251" y="65294"/>
                  </a:lnTo>
                  <a:lnTo>
                    <a:pt x="213431" y="64421"/>
                  </a:lnTo>
                  <a:close/>
                  <a:moveTo>
                    <a:pt x="13750" y="79919"/>
                  </a:moveTo>
                  <a:lnTo>
                    <a:pt x="13936" y="80353"/>
                  </a:lnTo>
                  <a:lnTo>
                    <a:pt x="14130" y="80779"/>
                  </a:lnTo>
                  <a:lnTo>
                    <a:pt x="14329" y="81205"/>
                  </a:lnTo>
                  <a:lnTo>
                    <a:pt x="14536" y="81632"/>
                  </a:lnTo>
                  <a:lnTo>
                    <a:pt x="14742" y="82051"/>
                  </a:lnTo>
                  <a:lnTo>
                    <a:pt x="14955" y="82470"/>
                  </a:lnTo>
                  <a:lnTo>
                    <a:pt x="15168" y="82883"/>
                  </a:lnTo>
                  <a:lnTo>
                    <a:pt x="15388" y="83296"/>
                  </a:lnTo>
                  <a:lnTo>
                    <a:pt x="15614" y="83701"/>
                  </a:lnTo>
                  <a:lnTo>
                    <a:pt x="15841" y="84107"/>
                  </a:lnTo>
                  <a:lnTo>
                    <a:pt x="16067" y="84513"/>
                  </a:lnTo>
                  <a:lnTo>
                    <a:pt x="16307" y="84911"/>
                  </a:lnTo>
                  <a:lnTo>
                    <a:pt x="16547" y="85303"/>
                  </a:lnTo>
                  <a:lnTo>
                    <a:pt x="16786" y="85695"/>
                  </a:lnTo>
                  <a:lnTo>
                    <a:pt x="17033" y="86087"/>
                  </a:lnTo>
                  <a:lnTo>
                    <a:pt x="17286" y="86472"/>
                  </a:lnTo>
                  <a:lnTo>
                    <a:pt x="16267" y="87297"/>
                  </a:lnTo>
                  <a:lnTo>
                    <a:pt x="15255" y="88136"/>
                  </a:lnTo>
                  <a:lnTo>
                    <a:pt x="14749" y="88562"/>
                  </a:lnTo>
                  <a:lnTo>
                    <a:pt x="14249" y="88996"/>
                  </a:lnTo>
                  <a:lnTo>
                    <a:pt x="13750" y="89429"/>
                  </a:lnTo>
                  <a:lnTo>
                    <a:pt x="13251" y="89869"/>
                  </a:lnTo>
                  <a:lnTo>
                    <a:pt x="12758" y="90309"/>
                  </a:lnTo>
                  <a:lnTo>
                    <a:pt x="12272" y="90756"/>
                  </a:lnTo>
                  <a:lnTo>
                    <a:pt x="11786" y="91210"/>
                  </a:lnTo>
                  <a:lnTo>
                    <a:pt x="11306" y="91664"/>
                  </a:lnTo>
                  <a:lnTo>
                    <a:pt x="10834" y="92124"/>
                  </a:lnTo>
                  <a:lnTo>
                    <a:pt x="10368" y="92585"/>
                  </a:lnTo>
                  <a:lnTo>
                    <a:pt x="9902" y="93059"/>
                  </a:lnTo>
                  <a:lnTo>
                    <a:pt x="9449" y="93527"/>
                  </a:lnTo>
                  <a:lnTo>
                    <a:pt x="9163" y="92956"/>
                  </a:lnTo>
                  <a:lnTo>
                    <a:pt x="8876" y="92372"/>
                  </a:lnTo>
                  <a:lnTo>
                    <a:pt x="8603" y="91794"/>
                  </a:lnTo>
                  <a:lnTo>
                    <a:pt x="8330" y="91210"/>
                  </a:lnTo>
                  <a:lnTo>
                    <a:pt x="8064" y="90618"/>
                  </a:lnTo>
                  <a:lnTo>
                    <a:pt x="7811" y="90027"/>
                  </a:lnTo>
                  <a:lnTo>
                    <a:pt x="7558" y="89436"/>
                  </a:lnTo>
                  <a:lnTo>
                    <a:pt x="7312" y="88838"/>
                  </a:lnTo>
                  <a:lnTo>
                    <a:pt x="7072" y="88232"/>
                  </a:lnTo>
                  <a:lnTo>
                    <a:pt x="6839" y="87627"/>
                  </a:lnTo>
                  <a:lnTo>
                    <a:pt x="6612" y="87022"/>
                  </a:lnTo>
                  <a:lnTo>
                    <a:pt x="6393" y="86410"/>
                  </a:lnTo>
                  <a:lnTo>
                    <a:pt x="6180" y="85798"/>
                  </a:lnTo>
                  <a:lnTo>
                    <a:pt x="5967" y="85180"/>
                  </a:lnTo>
                  <a:lnTo>
                    <a:pt x="5767" y="84561"/>
                  </a:lnTo>
                  <a:lnTo>
                    <a:pt x="5574" y="83942"/>
                  </a:lnTo>
                  <a:lnTo>
                    <a:pt x="6100" y="83736"/>
                  </a:lnTo>
                  <a:lnTo>
                    <a:pt x="6632" y="83516"/>
                  </a:lnTo>
                  <a:lnTo>
                    <a:pt x="7158" y="83296"/>
                  </a:lnTo>
                  <a:lnTo>
                    <a:pt x="7691" y="83069"/>
                  </a:lnTo>
                  <a:lnTo>
                    <a:pt x="8217" y="82835"/>
                  </a:lnTo>
                  <a:lnTo>
                    <a:pt x="8743" y="82594"/>
                  </a:lnTo>
                  <a:lnTo>
                    <a:pt x="9269" y="82354"/>
                  </a:lnTo>
                  <a:lnTo>
                    <a:pt x="9788" y="82106"/>
                  </a:lnTo>
                  <a:lnTo>
                    <a:pt x="10308" y="81852"/>
                  </a:lnTo>
                  <a:lnTo>
                    <a:pt x="10820" y="81590"/>
                  </a:lnTo>
                  <a:lnTo>
                    <a:pt x="11326" y="81322"/>
                  </a:lnTo>
                  <a:lnTo>
                    <a:pt x="11826" y="81054"/>
                  </a:lnTo>
                  <a:lnTo>
                    <a:pt x="12319" y="80772"/>
                  </a:lnTo>
                  <a:lnTo>
                    <a:pt x="12805" y="80497"/>
                  </a:lnTo>
                  <a:lnTo>
                    <a:pt x="13277" y="80208"/>
                  </a:lnTo>
                  <a:lnTo>
                    <a:pt x="13750" y="79919"/>
                  </a:lnTo>
                  <a:close/>
                  <a:moveTo>
                    <a:pt x="208217" y="79919"/>
                  </a:moveTo>
                  <a:lnTo>
                    <a:pt x="208364" y="80064"/>
                  </a:lnTo>
                  <a:lnTo>
                    <a:pt x="208510" y="80208"/>
                  </a:lnTo>
                  <a:lnTo>
                    <a:pt x="208823" y="80490"/>
                  </a:lnTo>
                  <a:lnTo>
                    <a:pt x="209143" y="80758"/>
                  </a:lnTo>
                  <a:lnTo>
                    <a:pt x="209469" y="81027"/>
                  </a:lnTo>
                  <a:lnTo>
                    <a:pt x="209809" y="81274"/>
                  </a:lnTo>
                  <a:lnTo>
                    <a:pt x="210155" y="81522"/>
                  </a:lnTo>
                  <a:lnTo>
                    <a:pt x="210508" y="81762"/>
                  </a:lnTo>
                  <a:lnTo>
                    <a:pt x="210861" y="81996"/>
                  </a:lnTo>
                  <a:lnTo>
                    <a:pt x="211220" y="82223"/>
                  </a:lnTo>
                  <a:lnTo>
                    <a:pt x="211586" y="82443"/>
                  </a:lnTo>
                  <a:lnTo>
                    <a:pt x="212312" y="82876"/>
                  </a:lnTo>
                  <a:lnTo>
                    <a:pt x="213038" y="83302"/>
                  </a:lnTo>
                  <a:lnTo>
                    <a:pt x="213750" y="83722"/>
                  </a:lnTo>
                  <a:lnTo>
                    <a:pt x="214602" y="84244"/>
                  </a:lnTo>
                  <a:lnTo>
                    <a:pt x="215461" y="84781"/>
                  </a:lnTo>
                  <a:lnTo>
                    <a:pt x="216320" y="85317"/>
                  </a:lnTo>
                  <a:lnTo>
                    <a:pt x="217179" y="85847"/>
                  </a:lnTo>
                  <a:lnTo>
                    <a:pt x="217619" y="86101"/>
                  </a:lnTo>
                  <a:lnTo>
                    <a:pt x="218051" y="86362"/>
                  </a:lnTo>
                  <a:lnTo>
                    <a:pt x="218491" y="86610"/>
                  </a:lnTo>
                  <a:lnTo>
                    <a:pt x="218930" y="86857"/>
                  </a:lnTo>
                  <a:lnTo>
                    <a:pt x="219370" y="87098"/>
                  </a:lnTo>
                  <a:lnTo>
                    <a:pt x="219816" y="87332"/>
                  </a:lnTo>
                  <a:lnTo>
                    <a:pt x="220262" y="87552"/>
                  </a:lnTo>
                  <a:lnTo>
                    <a:pt x="220708" y="87765"/>
                  </a:lnTo>
                  <a:lnTo>
                    <a:pt x="220855" y="87827"/>
                  </a:lnTo>
                  <a:lnTo>
                    <a:pt x="220988" y="87868"/>
                  </a:lnTo>
                  <a:lnTo>
                    <a:pt x="221114" y="87902"/>
                  </a:lnTo>
                  <a:lnTo>
                    <a:pt x="221241" y="87923"/>
                  </a:lnTo>
                  <a:lnTo>
                    <a:pt x="220994" y="88459"/>
                  </a:lnTo>
                  <a:lnTo>
                    <a:pt x="220748" y="88996"/>
                  </a:lnTo>
                  <a:lnTo>
                    <a:pt x="220488" y="89525"/>
                  </a:lnTo>
                  <a:lnTo>
                    <a:pt x="220229" y="90055"/>
                  </a:lnTo>
                  <a:lnTo>
                    <a:pt x="219969" y="90584"/>
                  </a:lnTo>
                  <a:lnTo>
                    <a:pt x="219696" y="91107"/>
                  </a:lnTo>
                  <a:lnTo>
                    <a:pt x="219423" y="91622"/>
                  </a:lnTo>
                  <a:lnTo>
                    <a:pt x="219143" y="92138"/>
                  </a:lnTo>
                  <a:lnTo>
                    <a:pt x="218857" y="92654"/>
                  </a:lnTo>
                  <a:lnTo>
                    <a:pt x="218571" y="93162"/>
                  </a:lnTo>
                  <a:lnTo>
                    <a:pt x="218278" y="93671"/>
                  </a:lnTo>
                  <a:lnTo>
                    <a:pt x="217978" y="94173"/>
                  </a:lnTo>
                  <a:lnTo>
                    <a:pt x="217679" y="94675"/>
                  </a:lnTo>
                  <a:lnTo>
                    <a:pt x="217372" y="95170"/>
                  </a:lnTo>
                  <a:lnTo>
                    <a:pt x="217059" y="95665"/>
                  </a:lnTo>
                  <a:lnTo>
                    <a:pt x="216746" y="96153"/>
                  </a:lnTo>
                  <a:lnTo>
                    <a:pt x="216420" y="96642"/>
                  </a:lnTo>
                  <a:lnTo>
                    <a:pt x="216101" y="97123"/>
                  </a:lnTo>
                  <a:lnTo>
                    <a:pt x="215768" y="97604"/>
                  </a:lnTo>
                  <a:lnTo>
                    <a:pt x="215435" y="98079"/>
                  </a:lnTo>
                  <a:lnTo>
                    <a:pt x="215102" y="98546"/>
                  </a:lnTo>
                  <a:lnTo>
                    <a:pt x="214756" y="99021"/>
                  </a:lnTo>
                  <a:lnTo>
                    <a:pt x="214409" y="99481"/>
                  </a:lnTo>
                  <a:lnTo>
                    <a:pt x="214063" y="99949"/>
                  </a:lnTo>
                  <a:lnTo>
                    <a:pt x="213704" y="100403"/>
                  </a:lnTo>
                  <a:lnTo>
                    <a:pt x="213351" y="100857"/>
                  </a:lnTo>
                  <a:lnTo>
                    <a:pt x="212984" y="101310"/>
                  </a:lnTo>
                  <a:lnTo>
                    <a:pt x="212618" y="101757"/>
                  </a:lnTo>
                  <a:lnTo>
                    <a:pt x="212245" y="102204"/>
                  </a:lnTo>
                  <a:lnTo>
                    <a:pt x="211873" y="102644"/>
                  </a:lnTo>
                  <a:lnTo>
                    <a:pt x="211493" y="103078"/>
                  </a:lnTo>
                  <a:lnTo>
                    <a:pt x="211107" y="103511"/>
                  </a:lnTo>
                  <a:lnTo>
                    <a:pt x="211060" y="103408"/>
                  </a:lnTo>
                  <a:lnTo>
                    <a:pt x="210994" y="103304"/>
                  </a:lnTo>
                  <a:lnTo>
                    <a:pt x="210920" y="103194"/>
                  </a:lnTo>
                  <a:lnTo>
                    <a:pt x="210834" y="103091"/>
                  </a:lnTo>
                  <a:lnTo>
                    <a:pt x="207898" y="100100"/>
                  </a:lnTo>
                  <a:lnTo>
                    <a:pt x="204955" y="97109"/>
                  </a:lnTo>
                  <a:lnTo>
                    <a:pt x="204435" y="96573"/>
                  </a:lnTo>
                  <a:lnTo>
                    <a:pt x="203916" y="96016"/>
                  </a:lnTo>
                  <a:lnTo>
                    <a:pt x="203390" y="95445"/>
                  </a:lnTo>
                  <a:lnTo>
                    <a:pt x="202857" y="94875"/>
                  </a:lnTo>
                  <a:lnTo>
                    <a:pt x="202584" y="94593"/>
                  </a:lnTo>
                  <a:lnTo>
                    <a:pt x="202311" y="94311"/>
                  </a:lnTo>
                  <a:lnTo>
                    <a:pt x="202032" y="94036"/>
                  </a:lnTo>
                  <a:lnTo>
                    <a:pt x="201752" y="93761"/>
                  </a:lnTo>
                  <a:lnTo>
                    <a:pt x="201472" y="93493"/>
                  </a:lnTo>
                  <a:lnTo>
                    <a:pt x="201179" y="93231"/>
                  </a:lnTo>
                  <a:lnTo>
                    <a:pt x="200886" y="92984"/>
                  </a:lnTo>
                  <a:lnTo>
                    <a:pt x="200594" y="92736"/>
                  </a:lnTo>
                  <a:lnTo>
                    <a:pt x="201139" y="91973"/>
                  </a:lnTo>
                  <a:lnTo>
                    <a:pt x="201679" y="91210"/>
                  </a:lnTo>
                  <a:lnTo>
                    <a:pt x="202205" y="90433"/>
                  </a:lnTo>
                  <a:lnTo>
                    <a:pt x="202724" y="89656"/>
                  </a:lnTo>
                  <a:lnTo>
                    <a:pt x="203230" y="88872"/>
                  </a:lnTo>
                  <a:lnTo>
                    <a:pt x="203736" y="88081"/>
                  </a:lnTo>
                  <a:lnTo>
                    <a:pt x="204222" y="87284"/>
                  </a:lnTo>
                  <a:lnTo>
                    <a:pt x="204708" y="86486"/>
                  </a:lnTo>
                  <a:lnTo>
                    <a:pt x="205181" y="85681"/>
                  </a:lnTo>
                  <a:lnTo>
                    <a:pt x="205640" y="84870"/>
                  </a:lnTo>
                  <a:lnTo>
                    <a:pt x="206093" y="84052"/>
                  </a:lnTo>
                  <a:lnTo>
                    <a:pt x="206539" y="83234"/>
                  </a:lnTo>
                  <a:lnTo>
                    <a:pt x="206972" y="82415"/>
                  </a:lnTo>
                  <a:lnTo>
                    <a:pt x="207398" y="81583"/>
                  </a:lnTo>
                  <a:lnTo>
                    <a:pt x="207811" y="80751"/>
                  </a:lnTo>
                  <a:lnTo>
                    <a:pt x="208217" y="79919"/>
                  </a:lnTo>
                  <a:close/>
                  <a:moveTo>
                    <a:pt x="18837" y="88714"/>
                  </a:moveTo>
                  <a:lnTo>
                    <a:pt x="19077" y="89023"/>
                  </a:lnTo>
                  <a:lnTo>
                    <a:pt x="19316" y="89333"/>
                  </a:lnTo>
                  <a:lnTo>
                    <a:pt x="19563" y="89642"/>
                  </a:lnTo>
                  <a:lnTo>
                    <a:pt x="19809" y="89945"/>
                  </a:lnTo>
                  <a:lnTo>
                    <a:pt x="20062" y="90240"/>
                  </a:lnTo>
                  <a:lnTo>
                    <a:pt x="20315" y="90536"/>
                  </a:lnTo>
                  <a:lnTo>
                    <a:pt x="20575" y="90825"/>
                  </a:lnTo>
                  <a:lnTo>
                    <a:pt x="20834" y="91120"/>
                  </a:lnTo>
                  <a:lnTo>
                    <a:pt x="21094" y="91402"/>
                  </a:lnTo>
                  <a:lnTo>
                    <a:pt x="21360" y="91684"/>
                  </a:lnTo>
                  <a:lnTo>
                    <a:pt x="21627" y="91966"/>
                  </a:lnTo>
                  <a:lnTo>
                    <a:pt x="21900" y="92234"/>
                  </a:lnTo>
                  <a:lnTo>
                    <a:pt x="22173" y="92509"/>
                  </a:lnTo>
                  <a:lnTo>
                    <a:pt x="22446" y="92777"/>
                  </a:lnTo>
                  <a:lnTo>
                    <a:pt x="22725" y="93039"/>
                  </a:lnTo>
                  <a:lnTo>
                    <a:pt x="23005" y="93300"/>
                  </a:lnTo>
                  <a:lnTo>
                    <a:pt x="23291" y="93554"/>
                  </a:lnTo>
                  <a:lnTo>
                    <a:pt x="23578" y="93809"/>
                  </a:lnTo>
                  <a:lnTo>
                    <a:pt x="23871" y="94056"/>
                  </a:lnTo>
                  <a:lnTo>
                    <a:pt x="24157" y="94304"/>
                  </a:lnTo>
                  <a:lnTo>
                    <a:pt x="24457" y="94545"/>
                  </a:lnTo>
                  <a:lnTo>
                    <a:pt x="24749" y="94778"/>
                  </a:lnTo>
                  <a:lnTo>
                    <a:pt x="25049" y="95012"/>
                  </a:lnTo>
                  <a:lnTo>
                    <a:pt x="25355" y="95239"/>
                  </a:lnTo>
                  <a:lnTo>
                    <a:pt x="25662" y="95466"/>
                  </a:lnTo>
                  <a:lnTo>
                    <a:pt x="25968" y="95686"/>
                  </a:lnTo>
                  <a:lnTo>
                    <a:pt x="26274" y="95899"/>
                  </a:lnTo>
                  <a:lnTo>
                    <a:pt x="26587" y="96112"/>
                  </a:lnTo>
                  <a:lnTo>
                    <a:pt x="26907" y="96319"/>
                  </a:lnTo>
                  <a:lnTo>
                    <a:pt x="27220" y="96525"/>
                  </a:lnTo>
                  <a:lnTo>
                    <a:pt x="27539" y="96717"/>
                  </a:lnTo>
                  <a:lnTo>
                    <a:pt x="27866" y="96917"/>
                  </a:lnTo>
                  <a:lnTo>
                    <a:pt x="27553" y="97233"/>
                  </a:lnTo>
                  <a:lnTo>
                    <a:pt x="27246" y="97563"/>
                  </a:lnTo>
                  <a:lnTo>
                    <a:pt x="26947" y="97900"/>
                  </a:lnTo>
                  <a:lnTo>
                    <a:pt x="26647" y="98251"/>
                  </a:lnTo>
                  <a:lnTo>
                    <a:pt x="26361" y="98601"/>
                  </a:lnTo>
                  <a:lnTo>
                    <a:pt x="26074" y="98966"/>
                  </a:lnTo>
                  <a:lnTo>
                    <a:pt x="25788" y="99330"/>
                  </a:lnTo>
                  <a:lnTo>
                    <a:pt x="25509" y="99701"/>
                  </a:lnTo>
                  <a:lnTo>
                    <a:pt x="24963" y="100444"/>
                  </a:lnTo>
                  <a:lnTo>
                    <a:pt x="24423" y="101187"/>
                  </a:lnTo>
                  <a:lnTo>
                    <a:pt x="23884" y="101915"/>
                  </a:lnTo>
                  <a:lnTo>
                    <a:pt x="23351" y="102631"/>
                  </a:lnTo>
                  <a:lnTo>
                    <a:pt x="22459" y="103834"/>
                  </a:lnTo>
                  <a:lnTo>
                    <a:pt x="21580" y="105044"/>
                  </a:lnTo>
                  <a:lnTo>
                    <a:pt x="21147" y="105649"/>
                  </a:lnTo>
                  <a:lnTo>
                    <a:pt x="20715" y="106261"/>
                  </a:lnTo>
                  <a:lnTo>
                    <a:pt x="20282" y="106873"/>
                  </a:lnTo>
                  <a:lnTo>
                    <a:pt x="19856" y="107492"/>
                  </a:lnTo>
                  <a:lnTo>
                    <a:pt x="19509" y="107162"/>
                  </a:lnTo>
                  <a:lnTo>
                    <a:pt x="19170" y="106839"/>
                  </a:lnTo>
                  <a:lnTo>
                    <a:pt x="18824" y="106502"/>
                  </a:lnTo>
                  <a:lnTo>
                    <a:pt x="18491" y="106172"/>
                  </a:lnTo>
                  <a:lnTo>
                    <a:pt x="18158" y="105828"/>
                  </a:lnTo>
                  <a:lnTo>
                    <a:pt x="17825" y="105491"/>
                  </a:lnTo>
                  <a:lnTo>
                    <a:pt x="17499" y="105140"/>
                  </a:lnTo>
                  <a:lnTo>
                    <a:pt x="17172" y="104796"/>
                  </a:lnTo>
                  <a:lnTo>
                    <a:pt x="16853" y="104446"/>
                  </a:lnTo>
                  <a:lnTo>
                    <a:pt x="16533" y="104088"/>
                  </a:lnTo>
                  <a:lnTo>
                    <a:pt x="16220" y="103731"/>
                  </a:lnTo>
                  <a:lnTo>
                    <a:pt x="15914" y="103366"/>
                  </a:lnTo>
                  <a:lnTo>
                    <a:pt x="15608" y="103009"/>
                  </a:lnTo>
                  <a:lnTo>
                    <a:pt x="15301" y="102637"/>
                  </a:lnTo>
                  <a:lnTo>
                    <a:pt x="15002" y="102266"/>
                  </a:lnTo>
                  <a:lnTo>
                    <a:pt x="14709" y="101895"/>
                  </a:lnTo>
                  <a:lnTo>
                    <a:pt x="14416" y="101517"/>
                  </a:lnTo>
                  <a:lnTo>
                    <a:pt x="14130" y="101139"/>
                  </a:lnTo>
                  <a:lnTo>
                    <a:pt x="13843" y="100753"/>
                  </a:lnTo>
                  <a:lnTo>
                    <a:pt x="13564" y="100368"/>
                  </a:lnTo>
                  <a:lnTo>
                    <a:pt x="13284" y="99983"/>
                  </a:lnTo>
                  <a:lnTo>
                    <a:pt x="13011" y="99591"/>
                  </a:lnTo>
                  <a:lnTo>
                    <a:pt x="12738" y="99193"/>
                  </a:lnTo>
                  <a:lnTo>
                    <a:pt x="12472" y="98794"/>
                  </a:lnTo>
                  <a:lnTo>
                    <a:pt x="12212" y="98395"/>
                  </a:lnTo>
                  <a:lnTo>
                    <a:pt x="11952" y="97989"/>
                  </a:lnTo>
                  <a:lnTo>
                    <a:pt x="11693" y="97584"/>
                  </a:lnTo>
                  <a:lnTo>
                    <a:pt x="11440" y="97171"/>
                  </a:lnTo>
                  <a:lnTo>
                    <a:pt x="11193" y="96759"/>
                  </a:lnTo>
                  <a:lnTo>
                    <a:pt x="10947" y="96346"/>
                  </a:lnTo>
                  <a:lnTo>
                    <a:pt x="10707" y="95927"/>
                  </a:lnTo>
                  <a:lnTo>
                    <a:pt x="10468" y="95507"/>
                  </a:lnTo>
                  <a:lnTo>
                    <a:pt x="11020" y="95129"/>
                  </a:lnTo>
                  <a:lnTo>
                    <a:pt x="11566" y="94737"/>
                  </a:lnTo>
                  <a:lnTo>
                    <a:pt x="12112" y="94345"/>
                  </a:lnTo>
                  <a:lnTo>
                    <a:pt x="12651" y="93939"/>
                  </a:lnTo>
                  <a:lnTo>
                    <a:pt x="13191" y="93527"/>
                  </a:lnTo>
                  <a:lnTo>
                    <a:pt x="13723" y="93107"/>
                  </a:lnTo>
                  <a:lnTo>
                    <a:pt x="14256" y="92688"/>
                  </a:lnTo>
                  <a:lnTo>
                    <a:pt x="14782" y="92262"/>
                  </a:lnTo>
                  <a:lnTo>
                    <a:pt x="15301" y="91829"/>
                  </a:lnTo>
                  <a:lnTo>
                    <a:pt x="15821" y="91388"/>
                  </a:lnTo>
                  <a:lnTo>
                    <a:pt x="16340" y="90948"/>
                  </a:lnTo>
                  <a:lnTo>
                    <a:pt x="16846" y="90501"/>
                  </a:lnTo>
                  <a:lnTo>
                    <a:pt x="17352" y="90061"/>
                  </a:lnTo>
                  <a:lnTo>
                    <a:pt x="17852" y="89615"/>
                  </a:lnTo>
                  <a:lnTo>
                    <a:pt x="18344" y="89161"/>
                  </a:lnTo>
                  <a:lnTo>
                    <a:pt x="18837" y="88714"/>
                  </a:lnTo>
                  <a:close/>
                  <a:moveTo>
                    <a:pt x="198762" y="95136"/>
                  </a:moveTo>
                  <a:lnTo>
                    <a:pt x="198982" y="95390"/>
                  </a:lnTo>
                  <a:lnTo>
                    <a:pt x="199202" y="95638"/>
                  </a:lnTo>
                  <a:lnTo>
                    <a:pt x="199435" y="95892"/>
                  </a:lnTo>
                  <a:lnTo>
                    <a:pt x="199668" y="96140"/>
                  </a:lnTo>
                  <a:lnTo>
                    <a:pt x="199901" y="96380"/>
                  </a:lnTo>
                  <a:lnTo>
                    <a:pt x="200147" y="96621"/>
                  </a:lnTo>
                  <a:lnTo>
                    <a:pt x="200387" y="96855"/>
                  </a:lnTo>
                  <a:lnTo>
                    <a:pt x="200633" y="97089"/>
                  </a:lnTo>
                  <a:lnTo>
                    <a:pt x="200627" y="97171"/>
                  </a:lnTo>
                  <a:lnTo>
                    <a:pt x="200620" y="97254"/>
                  </a:lnTo>
                  <a:lnTo>
                    <a:pt x="200633" y="97336"/>
                  </a:lnTo>
                  <a:lnTo>
                    <a:pt x="200653" y="97419"/>
                  </a:lnTo>
                  <a:lnTo>
                    <a:pt x="200687" y="97494"/>
                  </a:lnTo>
                  <a:lnTo>
                    <a:pt x="200733" y="97577"/>
                  </a:lnTo>
                  <a:lnTo>
                    <a:pt x="200793" y="97652"/>
                  </a:lnTo>
                  <a:lnTo>
                    <a:pt x="200866" y="97728"/>
                  </a:lnTo>
                  <a:lnTo>
                    <a:pt x="201386" y="98168"/>
                  </a:lnTo>
                  <a:lnTo>
                    <a:pt x="201905" y="98615"/>
                  </a:lnTo>
                  <a:lnTo>
                    <a:pt x="202411" y="99062"/>
                  </a:lnTo>
                  <a:lnTo>
                    <a:pt x="202917" y="99523"/>
                  </a:lnTo>
                  <a:lnTo>
                    <a:pt x="203417" y="99976"/>
                  </a:lnTo>
                  <a:lnTo>
                    <a:pt x="203909" y="100444"/>
                  </a:lnTo>
                  <a:lnTo>
                    <a:pt x="204895" y="101379"/>
                  </a:lnTo>
                  <a:lnTo>
                    <a:pt x="205867" y="102328"/>
                  </a:lnTo>
                  <a:lnTo>
                    <a:pt x="206839" y="103277"/>
                  </a:lnTo>
                  <a:lnTo>
                    <a:pt x="207811" y="104233"/>
                  </a:lnTo>
                  <a:lnTo>
                    <a:pt x="208790" y="105182"/>
                  </a:lnTo>
                  <a:lnTo>
                    <a:pt x="208843" y="105237"/>
                  </a:lnTo>
                  <a:lnTo>
                    <a:pt x="208903" y="105285"/>
                  </a:lnTo>
                  <a:lnTo>
                    <a:pt x="209010" y="105360"/>
                  </a:lnTo>
                  <a:lnTo>
                    <a:pt x="209123" y="105422"/>
                  </a:lnTo>
                  <a:lnTo>
                    <a:pt x="209236" y="105491"/>
                  </a:lnTo>
                  <a:lnTo>
                    <a:pt x="208703" y="106027"/>
                  </a:lnTo>
                  <a:lnTo>
                    <a:pt x="208164" y="106564"/>
                  </a:lnTo>
                  <a:lnTo>
                    <a:pt x="207618" y="107093"/>
                  </a:lnTo>
                  <a:lnTo>
                    <a:pt x="207065" y="107616"/>
                  </a:lnTo>
                  <a:lnTo>
                    <a:pt x="206513" y="108138"/>
                  </a:lnTo>
                  <a:lnTo>
                    <a:pt x="205953" y="108647"/>
                  </a:lnTo>
                  <a:lnTo>
                    <a:pt x="205381" y="109149"/>
                  </a:lnTo>
                  <a:lnTo>
                    <a:pt x="204808" y="109644"/>
                  </a:lnTo>
                  <a:lnTo>
                    <a:pt x="204229" y="110139"/>
                  </a:lnTo>
                  <a:lnTo>
                    <a:pt x="203650" y="110620"/>
                  </a:lnTo>
                  <a:lnTo>
                    <a:pt x="203057" y="111095"/>
                  </a:lnTo>
                  <a:lnTo>
                    <a:pt x="202458" y="111562"/>
                  </a:lnTo>
                  <a:lnTo>
                    <a:pt x="201859" y="112023"/>
                  </a:lnTo>
                  <a:lnTo>
                    <a:pt x="201253" y="112477"/>
                  </a:lnTo>
                  <a:lnTo>
                    <a:pt x="200640" y="112924"/>
                  </a:lnTo>
                  <a:lnTo>
                    <a:pt x="200014" y="113357"/>
                  </a:lnTo>
                  <a:lnTo>
                    <a:pt x="199961" y="113178"/>
                  </a:lnTo>
                  <a:lnTo>
                    <a:pt x="199908" y="112993"/>
                  </a:lnTo>
                  <a:lnTo>
                    <a:pt x="199841" y="112807"/>
                  </a:lnTo>
                  <a:lnTo>
                    <a:pt x="199768" y="112628"/>
                  </a:lnTo>
                  <a:lnTo>
                    <a:pt x="199688" y="112449"/>
                  </a:lnTo>
                  <a:lnTo>
                    <a:pt x="199608" y="112271"/>
                  </a:lnTo>
                  <a:lnTo>
                    <a:pt x="199522" y="112092"/>
                  </a:lnTo>
                  <a:lnTo>
                    <a:pt x="199435" y="111913"/>
                  </a:lnTo>
                  <a:lnTo>
                    <a:pt x="199335" y="111741"/>
                  </a:lnTo>
                  <a:lnTo>
                    <a:pt x="199235" y="111562"/>
                  </a:lnTo>
                  <a:lnTo>
                    <a:pt x="199029" y="111219"/>
                  </a:lnTo>
                  <a:lnTo>
                    <a:pt x="198809" y="110882"/>
                  </a:lnTo>
                  <a:lnTo>
                    <a:pt x="198576" y="110545"/>
                  </a:lnTo>
                  <a:lnTo>
                    <a:pt x="198343" y="110208"/>
                  </a:lnTo>
                  <a:lnTo>
                    <a:pt x="198097" y="109878"/>
                  </a:lnTo>
                  <a:lnTo>
                    <a:pt x="197604" y="109231"/>
                  </a:lnTo>
                  <a:lnTo>
                    <a:pt x="197125" y="108599"/>
                  </a:lnTo>
                  <a:lnTo>
                    <a:pt x="196898" y="108283"/>
                  </a:lnTo>
                  <a:lnTo>
                    <a:pt x="196672" y="107973"/>
                  </a:lnTo>
                  <a:lnTo>
                    <a:pt x="196206" y="107279"/>
                  </a:lnTo>
                  <a:lnTo>
                    <a:pt x="195740" y="106591"/>
                  </a:lnTo>
                  <a:lnTo>
                    <a:pt x="195267" y="105897"/>
                  </a:lnTo>
                  <a:lnTo>
                    <a:pt x="194801" y="105202"/>
                  </a:lnTo>
                  <a:lnTo>
                    <a:pt x="194701" y="105065"/>
                  </a:lnTo>
                  <a:lnTo>
                    <a:pt x="194594" y="104927"/>
                  </a:lnTo>
                  <a:lnTo>
                    <a:pt x="194361" y="104631"/>
                  </a:lnTo>
                  <a:lnTo>
                    <a:pt x="194115" y="104329"/>
                  </a:lnTo>
                  <a:lnTo>
                    <a:pt x="193869" y="104026"/>
                  </a:lnTo>
                  <a:lnTo>
                    <a:pt x="193629" y="103710"/>
                  </a:lnTo>
                  <a:lnTo>
                    <a:pt x="193516" y="103552"/>
                  </a:lnTo>
                  <a:lnTo>
                    <a:pt x="193409" y="103394"/>
                  </a:lnTo>
                  <a:lnTo>
                    <a:pt x="193309" y="103236"/>
                  </a:lnTo>
                  <a:lnTo>
                    <a:pt x="193223" y="103078"/>
                  </a:lnTo>
                  <a:lnTo>
                    <a:pt x="193143" y="102919"/>
                  </a:lnTo>
                  <a:lnTo>
                    <a:pt x="193076" y="102761"/>
                  </a:lnTo>
                  <a:lnTo>
                    <a:pt x="193036" y="102665"/>
                  </a:lnTo>
                  <a:lnTo>
                    <a:pt x="192983" y="102576"/>
                  </a:lnTo>
                  <a:lnTo>
                    <a:pt x="192930" y="102493"/>
                  </a:lnTo>
                  <a:lnTo>
                    <a:pt x="192870" y="102417"/>
                  </a:lnTo>
                  <a:lnTo>
                    <a:pt x="192810" y="102342"/>
                  </a:lnTo>
                  <a:lnTo>
                    <a:pt x="192737" y="102280"/>
                  </a:lnTo>
                  <a:lnTo>
                    <a:pt x="192664" y="102218"/>
                  </a:lnTo>
                  <a:lnTo>
                    <a:pt x="192584" y="102170"/>
                  </a:lnTo>
                  <a:lnTo>
                    <a:pt x="193396" y="101331"/>
                  </a:lnTo>
                  <a:lnTo>
                    <a:pt x="194195" y="100478"/>
                  </a:lnTo>
                  <a:lnTo>
                    <a:pt x="194981" y="99619"/>
                  </a:lnTo>
                  <a:lnTo>
                    <a:pt x="195760" y="98739"/>
                  </a:lnTo>
                  <a:lnTo>
                    <a:pt x="196532" y="97859"/>
                  </a:lnTo>
                  <a:lnTo>
                    <a:pt x="197284" y="96958"/>
                  </a:lnTo>
                  <a:lnTo>
                    <a:pt x="198030" y="96050"/>
                  </a:lnTo>
                  <a:lnTo>
                    <a:pt x="198762" y="95136"/>
                  </a:lnTo>
                  <a:close/>
                  <a:moveTo>
                    <a:pt x="30336" y="98209"/>
                  </a:moveTo>
                  <a:lnTo>
                    <a:pt x="30709" y="98381"/>
                  </a:lnTo>
                  <a:lnTo>
                    <a:pt x="31081" y="98539"/>
                  </a:lnTo>
                  <a:lnTo>
                    <a:pt x="31454" y="98698"/>
                  </a:lnTo>
                  <a:lnTo>
                    <a:pt x="31834" y="98849"/>
                  </a:lnTo>
                  <a:lnTo>
                    <a:pt x="32220" y="98993"/>
                  </a:lnTo>
                  <a:lnTo>
                    <a:pt x="32600" y="99138"/>
                  </a:lnTo>
                  <a:lnTo>
                    <a:pt x="32986" y="99268"/>
                  </a:lnTo>
                  <a:lnTo>
                    <a:pt x="33379" y="99399"/>
                  </a:lnTo>
                  <a:lnTo>
                    <a:pt x="33765" y="99523"/>
                  </a:lnTo>
                  <a:lnTo>
                    <a:pt x="34164" y="99640"/>
                  </a:lnTo>
                  <a:lnTo>
                    <a:pt x="34557" y="99750"/>
                  </a:lnTo>
                  <a:lnTo>
                    <a:pt x="34957" y="99853"/>
                  </a:lnTo>
                  <a:lnTo>
                    <a:pt x="35363" y="99949"/>
                  </a:lnTo>
                  <a:lnTo>
                    <a:pt x="35769" y="100031"/>
                  </a:lnTo>
                  <a:lnTo>
                    <a:pt x="36182" y="100114"/>
                  </a:lnTo>
                  <a:lnTo>
                    <a:pt x="36594" y="100190"/>
                  </a:lnTo>
                  <a:lnTo>
                    <a:pt x="36501" y="104233"/>
                  </a:lnTo>
                  <a:lnTo>
                    <a:pt x="36421" y="108276"/>
                  </a:lnTo>
                  <a:lnTo>
                    <a:pt x="36348" y="112319"/>
                  </a:lnTo>
                  <a:lnTo>
                    <a:pt x="36295" y="116369"/>
                  </a:lnTo>
                  <a:lnTo>
                    <a:pt x="36295" y="116492"/>
                  </a:lnTo>
                  <a:lnTo>
                    <a:pt x="36282" y="116630"/>
                  </a:lnTo>
                  <a:lnTo>
                    <a:pt x="36275" y="116767"/>
                  </a:lnTo>
                  <a:lnTo>
                    <a:pt x="36275" y="116898"/>
                  </a:lnTo>
                  <a:lnTo>
                    <a:pt x="35742" y="116733"/>
                  </a:lnTo>
                  <a:lnTo>
                    <a:pt x="35216" y="116568"/>
                  </a:lnTo>
                  <a:lnTo>
                    <a:pt x="34697" y="116389"/>
                  </a:lnTo>
                  <a:lnTo>
                    <a:pt x="34178" y="116210"/>
                  </a:lnTo>
                  <a:lnTo>
                    <a:pt x="33665" y="116018"/>
                  </a:lnTo>
                  <a:lnTo>
                    <a:pt x="33159" y="115825"/>
                  </a:lnTo>
                  <a:lnTo>
                    <a:pt x="32653" y="115626"/>
                  </a:lnTo>
                  <a:lnTo>
                    <a:pt x="32153" y="115427"/>
                  </a:lnTo>
                  <a:lnTo>
                    <a:pt x="31661" y="115213"/>
                  </a:lnTo>
                  <a:lnTo>
                    <a:pt x="31168" y="115000"/>
                  </a:lnTo>
                  <a:lnTo>
                    <a:pt x="30682" y="114773"/>
                  </a:lnTo>
                  <a:lnTo>
                    <a:pt x="30203" y="114547"/>
                  </a:lnTo>
                  <a:lnTo>
                    <a:pt x="29723" y="114320"/>
                  </a:lnTo>
                  <a:lnTo>
                    <a:pt x="29250" y="114079"/>
                  </a:lnTo>
                  <a:lnTo>
                    <a:pt x="28778" y="113838"/>
                  </a:lnTo>
                  <a:lnTo>
                    <a:pt x="28318" y="113591"/>
                  </a:lnTo>
                  <a:lnTo>
                    <a:pt x="27859" y="113336"/>
                  </a:lnTo>
                  <a:lnTo>
                    <a:pt x="27399" y="113075"/>
                  </a:lnTo>
                  <a:lnTo>
                    <a:pt x="26947" y="112814"/>
                  </a:lnTo>
                  <a:lnTo>
                    <a:pt x="26501" y="112546"/>
                  </a:lnTo>
                  <a:lnTo>
                    <a:pt x="26061" y="112271"/>
                  </a:lnTo>
                  <a:lnTo>
                    <a:pt x="25622" y="111989"/>
                  </a:lnTo>
                  <a:lnTo>
                    <a:pt x="25189" y="111707"/>
                  </a:lnTo>
                  <a:lnTo>
                    <a:pt x="24756" y="111418"/>
                  </a:lnTo>
                  <a:lnTo>
                    <a:pt x="24337" y="111122"/>
                  </a:lnTo>
                  <a:lnTo>
                    <a:pt x="23911" y="110827"/>
                  </a:lnTo>
                  <a:lnTo>
                    <a:pt x="23498" y="110524"/>
                  </a:lnTo>
                  <a:lnTo>
                    <a:pt x="23085" y="110215"/>
                  </a:lnTo>
                  <a:lnTo>
                    <a:pt x="22679" y="109905"/>
                  </a:lnTo>
                  <a:lnTo>
                    <a:pt x="22273" y="109589"/>
                  </a:lnTo>
                  <a:lnTo>
                    <a:pt x="21873" y="109266"/>
                  </a:lnTo>
                  <a:lnTo>
                    <a:pt x="21474" y="108943"/>
                  </a:lnTo>
                  <a:lnTo>
                    <a:pt x="22040" y="108331"/>
                  </a:lnTo>
                  <a:lnTo>
                    <a:pt x="22599" y="107712"/>
                  </a:lnTo>
                  <a:lnTo>
                    <a:pt x="23151" y="107093"/>
                  </a:lnTo>
                  <a:lnTo>
                    <a:pt x="23704" y="106467"/>
                  </a:lnTo>
                  <a:lnTo>
                    <a:pt x="24243" y="105842"/>
                  </a:lnTo>
                  <a:lnTo>
                    <a:pt x="24789" y="105209"/>
                  </a:lnTo>
                  <a:lnTo>
                    <a:pt x="25329" y="104570"/>
                  </a:lnTo>
                  <a:lnTo>
                    <a:pt x="25861" y="103930"/>
                  </a:lnTo>
                  <a:lnTo>
                    <a:pt x="26148" y="103586"/>
                  </a:lnTo>
                  <a:lnTo>
                    <a:pt x="26441" y="103243"/>
                  </a:lnTo>
                  <a:lnTo>
                    <a:pt x="27033" y="102555"/>
                  </a:lnTo>
                  <a:lnTo>
                    <a:pt x="27632" y="101867"/>
                  </a:lnTo>
                  <a:lnTo>
                    <a:pt x="27932" y="101517"/>
                  </a:lnTo>
                  <a:lnTo>
                    <a:pt x="28225" y="101166"/>
                  </a:lnTo>
                  <a:lnTo>
                    <a:pt x="28518" y="100815"/>
                  </a:lnTo>
                  <a:lnTo>
                    <a:pt x="28804" y="100458"/>
                  </a:lnTo>
                  <a:lnTo>
                    <a:pt x="29084" y="100093"/>
                  </a:lnTo>
                  <a:lnTo>
                    <a:pt x="29350" y="99729"/>
                  </a:lnTo>
                  <a:lnTo>
                    <a:pt x="29617" y="99358"/>
                  </a:lnTo>
                  <a:lnTo>
                    <a:pt x="29870" y="98979"/>
                  </a:lnTo>
                  <a:lnTo>
                    <a:pt x="30109" y="98601"/>
                  </a:lnTo>
                  <a:lnTo>
                    <a:pt x="30336" y="98209"/>
                  </a:lnTo>
                  <a:close/>
                  <a:moveTo>
                    <a:pt x="190992" y="103772"/>
                  </a:moveTo>
                  <a:lnTo>
                    <a:pt x="191032" y="103951"/>
                  </a:lnTo>
                  <a:lnTo>
                    <a:pt x="191079" y="104130"/>
                  </a:lnTo>
                  <a:lnTo>
                    <a:pt x="191125" y="104308"/>
                  </a:lnTo>
                  <a:lnTo>
                    <a:pt x="191185" y="104487"/>
                  </a:lnTo>
                  <a:lnTo>
                    <a:pt x="191252" y="104666"/>
                  </a:lnTo>
                  <a:lnTo>
                    <a:pt x="191319" y="104845"/>
                  </a:lnTo>
                  <a:lnTo>
                    <a:pt x="191398" y="105023"/>
                  </a:lnTo>
                  <a:lnTo>
                    <a:pt x="191478" y="105202"/>
                  </a:lnTo>
                  <a:lnTo>
                    <a:pt x="191645" y="105553"/>
                  </a:lnTo>
                  <a:lnTo>
                    <a:pt x="191831" y="105910"/>
                  </a:lnTo>
                  <a:lnTo>
                    <a:pt x="192031" y="106261"/>
                  </a:lnTo>
                  <a:lnTo>
                    <a:pt x="192244" y="106605"/>
                  </a:lnTo>
                  <a:lnTo>
                    <a:pt x="192457" y="106949"/>
                  </a:lnTo>
                  <a:lnTo>
                    <a:pt x="192670" y="107286"/>
                  </a:lnTo>
                  <a:lnTo>
                    <a:pt x="193110" y="107946"/>
                  </a:lnTo>
                  <a:lnTo>
                    <a:pt x="193529" y="108571"/>
                  </a:lnTo>
                  <a:lnTo>
                    <a:pt x="193722" y="108874"/>
                  </a:lnTo>
                  <a:lnTo>
                    <a:pt x="193909" y="109163"/>
                  </a:lnTo>
                  <a:lnTo>
                    <a:pt x="194122" y="109513"/>
                  </a:lnTo>
                  <a:lnTo>
                    <a:pt x="194335" y="109878"/>
                  </a:lnTo>
                  <a:lnTo>
                    <a:pt x="194768" y="110620"/>
                  </a:lnTo>
                  <a:lnTo>
                    <a:pt x="194994" y="111005"/>
                  </a:lnTo>
                  <a:lnTo>
                    <a:pt x="195220" y="111384"/>
                  </a:lnTo>
                  <a:lnTo>
                    <a:pt x="195460" y="111762"/>
                  </a:lnTo>
                  <a:lnTo>
                    <a:pt x="195700" y="112140"/>
                  </a:lnTo>
                  <a:lnTo>
                    <a:pt x="195953" y="112504"/>
                  </a:lnTo>
                  <a:lnTo>
                    <a:pt x="196206" y="112862"/>
                  </a:lnTo>
                  <a:lnTo>
                    <a:pt x="196472" y="113213"/>
                  </a:lnTo>
                  <a:lnTo>
                    <a:pt x="196612" y="113384"/>
                  </a:lnTo>
                  <a:lnTo>
                    <a:pt x="196752" y="113550"/>
                  </a:lnTo>
                  <a:lnTo>
                    <a:pt x="196892" y="113708"/>
                  </a:lnTo>
                  <a:lnTo>
                    <a:pt x="197038" y="113866"/>
                  </a:lnTo>
                  <a:lnTo>
                    <a:pt x="197184" y="114017"/>
                  </a:lnTo>
                  <a:lnTo>
                    <a:pt x="197338" y="114168"/>
                  </a:lnTo>
                  <a:lnTo>
                    <a:pt x="197491" y="114306"/>
                  </a:lnTo>
                  <a:lnTo>
                    <a:pt x="197651" y="114443"/>
                  </a:lnTo>
                  <a:lnTo>
                    <a:pt x="197810" y="114574"/>
                  </a:lnTo>
                  <a:lnTo>
                    <a:pt x="197970" y="114698"/>
                  </a:lnTo>
                  <a:lnTo>
                    <a:pt x="197131" y="115234"/>
                  </a:lnTo>
                  <a:lnTo>
                    <a:pt x="196279" y="115750"/>
                  </a:lnTo>
                  <a:lnTo>
                    <a:pt x="195420" y="116252"/>
                  </a:lnTo>
                  <a:lnTo>
                    <a:pt x="194554" y="116747"/>
                  </a:lnTo>
                  <a:lnTo>
                    <a:pt x="193682" y="117228"/>
                  </a:lnTo>
                  <a:lnTo>
                    <a:pt x="192803" y="117696"/>
                  </a:lnTo>
                  <a:lnTo>
                    <a:pt x="191918" y="118149"/>
                  </a:lnTo>
                  <a:lnTo>
                    <a:pt x="191019" y="118590"/>
                  </a:lnTo>
                  <a:lnTo>
                    <a:pt x="190113" y="119023"/>
                  </a:lnTo>
                  <a:lnTo>
                    <a:pt x="189208" y="119435"/>
                  </a:lnTo>
                  <a:lnTo>
                    <a:pt x="188289" y="119834"/>
                  </a:lnTo>
                  <a:lnTo>
                    <a:pt x="187364" y="120226"/>
                  </a:lnTo>
                  <a:lnTo>
                    <a:pt x="186438" y="120597"/>
                  </a:lnTo>
                  <a:lnTo>
                    <a:pt x="185499" y="120955"/>
                  </a:lnTo>
                  <a:lnTo>
                    <a:pt x="184554" y="121299"/>
                  </a:lnTo>
                  <a:lnTo>
                    <a:pt x="183602" y="121629"/>
                  </a:lnTo>
                  <a:lnTo>
                    <a:pt x="183635" y="120783"/>
                  </a:lnTo>
                  <a:lnTo>
                    <a:pt x="183675" y="119944"/>
                  </a:lnTo>
                  <a:lnTo>
                    <a:pt x="183715" y="119105"/>
                  </a:lnTo>
                  <a:lnTo>
                    <a:pt x="183761" y="118273"/>
                  </a:lnTo>
                  <a:lnTo>
                    <a:pt x="183868" y="116596"/>
                  </a:lnTo>
                  <a:lnTo>
                    <a:pt x="183988" y="114925"/>
                  </a:lnTo>
                  <a:lnTo>
                    <a:pt x="184121" y="113254"/>
                  </a:lnTo>
                  <a:lnTo>
                    <a:pt x="184261" y="111583"/>
                  </a:lnTo>
                  <a:lnTo>
                    <a:pt x="184421" y="109912"/>
                  </a:lnTo>
                  <a:lnTo>
                    <a:pt x="184580" y="108234"/>
                  </a:lnTo>
                  <a:lnTo>
                    <a:pt x="184674" y="108283"/>
                  </a:lnTo>
                  <a:lnTo>
                    <a:pt x="184767" y="108324"/>
                  </a:lnTo>
                  <a:lnTo>
                    <a:pt x="184860" y="108358"/>
                  </a:lnTo>
                  <a:lnTo>
                    <a:pt x="184960" y="108386"/>
                  </a:lnTo>
                  <a:lnTo>
                    <a:pt x="185060" y="108406"/>
                  </a:lnTo>
                  <a:lnTo>
                    <a:pt x="185160" y="108420"/>
                  </a:lnTo>
                  <a:lnTo>
                    <a:pt x="185260" y="108427"/>
                  </a:lnTo>
                  <a:lnTo>
                    <a:pt x="185366" y="108427"/>
                  </a:lnTo>
                  <a:lnTo>
                    <a:pt x="185473" y="108413"/>
                  </a:lnTo>
                  <a:lnTo>
                    <a:pt x="185579" y="108393"/>
                  </a:lnTo>
                  <a:lnTo>
                    <a:pt x="185686" y="108365"/>
                  </a:lnTo>
                  <a:lnTo>
                    <a:pt x="185786" y="108331"/>
                  </a:lnTo>
                  <a:lnTo>
                    <a:pt x="185892" y="108283"/>
                  </a:lnTo>
                  <a:lnTo>
                    <a:pt x="185999" y="108228"/>
                  </a:lnTo>
                  <a:lnTo>
                    <a:pt x="186099" y="108159"/>
                  </a:lnTo>
                  <a:lnTo>
                    <a:pt x="186198" y="108083"/>
                  </a:lnTo>
                  <a:lnTo>
                    <a:pt x="186811" y="107567"/>
                  </a:lnTo>
                  <a:lnTo>
                    <a:pt x="187424" y="107045"/>
                  </a:lnTo>
                  <a:lnTo>
                    <a:pt x="188023" y="106515"/>
                  </a:lnTo>
                  <a:lnTo>
                    <a:pt x="188629" y="105979"/>
                  </a:lnTo>
                  <a:lnTo>
                    <a:pt x="189221" y="105436"/>
                  </a:lnTo>
                  <a:lnTo>
                    <a:pt x="189814" y="104886"/>
                  </a:lnTo>
                  <a:lnTo>
                    <a:pt x="190406" y="104329"/>
                  </a:lnTo>
                  <a:lnTo>
                    <a:pt x="190992" y="103772"/>
                  </a:lnTo>
                  <a:close/>
                  <a:moveTo>
                    <a:pt x="43446" y="91987"/>
                  </a:moveTo>
                  <a:lnTo>
                    <a:pt x="43439" y="93864"/>
                  </a:lnTo>
                  <a:lnTo>
                    <a:pt x="43432" y="95665"/>
                  </a:lnTo>
                  <a:lnTo>
                    <a:pt x="43426" y="97364"/>
                  </a:lnTo>
                  <a:lnTo>
                    <a:pt x="43419" y="98175"/>
                  </a:lnTo>
                  <a:lnTo>
                    <a:pt x="43406" y="98959"/>
                  </a:lnTo>
                  <a:lnTo>
                    <a:pt x="43373" y="100698"/>
                  </a:lnTo>
                  <a:lnTo>
                    <a:pt x="43346" y="102445"/>
                  </a:lnTo>
                  <a:lnTo>
                    <a:pt x="43333" y="104198"/>
                  </a:lnTo>
                  <a:lnTo>
                    <a:pt x="43326" y="105945"/>
                  </a:lnTo>
                  <a:lnTo>
                    <a:pt x="43326" y="107705"/>
                  </a:lnTo>
                  <a:lnTo>
                    <a:pt x="43346" y="109458"/>
                  </a:lnTo>
                  <a:lnTo>
                    <a:pt x="43366" y="111219"/>
                  </a:lnTo>
                  <a:lnTo>
                    <a:pt x="43399" y="112986"/>
                  </a:lnTo>
                  <a:lnTo>
                    <a:pt x="43439" y="114746"/>
                  </a:lnTo>
                  <a:lnTo>
                    <a:pt x="43492" y="116513"/>
                  </a:lnTo>
                  <a:lnTo>
                    <a:pt x="43552" y="118280"/>
                  </a:lnTo>
                  <a:lnTo>
                    <a:pt x="43619" y="120047"/>
                  </a:lnTo>
                  <a:lnTo>
                    <a:pt x="43699" y="121814"/>
                  </a:lnTo>
                  <a:lnTo>
                    <a:pt x="43785" y="123588"/>
                  </a:lnTo>
                  <a:lnTo>
                    <a:pt x="43879" y="125355"/>
                  </a:lnTo>
                  <a:lnTo>
                    <a:pt x="43978" y="127123"/>
                  </a:lnTo>
                  <a:lnTo>
                    <a:pt x="43885" y="127095"/>
                  </a:lnTo>
                  <a:lnTo>
                    <a:pt x="43825" y="127081"/>
                  </a:lnTo>
                  <a:lnTo>
                    <a:pt x="43765" y="127081"/>
                  </a:lnTo>
                  <a:lnTo>
                    <a:pt x="43413" y="127095"/>
                  </a:lnTo>
                  <a:lnTo>
                    <a:pt x="43060" y="127088"/>
                  </a:lnTo>
                  <a:lnTo>
                    <a:pt x="42713" y="127074"/>
                  </a:lnTo>
                  <a:lnTo>
                    <a:pt x="42367" y="127040"/>
                  </a:lnTo>
                  <a:lnTo>
                    <a:pt x="42021" y="126999"/>
                  </a:lnTo>
                  <a:lnTo>
                    <a:pt x="41681" y="126944"/>
                  </a:lnTo>
                  <a:lnTo>
                    <a:pt x="41342" y="126875"/>
                  </a:lnTo>
                  <a:lnTo>
                    <a:pt x="41002" y="126793"/>
                  </a:lnTo>
                  <a:lnTo>
                    <a:pt x="40669" y="126696"/>
                  </a:lnTo>
                  <a:lnTo>
                    <a:pt x="40343" y="126593"/>
                  </a:lnTo>
                  <a:lnTo>
                    <a:pt x="40010" y="126476"/>
                  </a:lnTo>
                  <a:lnTo>
                    <a:pt x="39684" y="126352"/>
                  </a:lnTo>
                  <a:lnTo>
                    <a:pt x="39358" y="126215"/>
                  </a:lnTo>
                  <a:lnTo>
                    <a:pt x="39038" y="126071"/>
                  </a:lnTo>
                  <a:lnTo>
                    <a:pt x="38718" y="125919"/>
                  </a:lnTo>
                  <a:lnTo>
                    <a:pt x="38406" y="125761"/>
                  </a:lnTo>
                  <a:lnTo>
                    <a:pt x="38366" y="125658"/>
                  </a:lnTo>
                  <a:lnTo>
                    <a:pt x="38326" y="125555"/>
                  </a:lnTo>
                  <a:lnTo>
                    <a:pt x="38292" y="125445"/>
                  </a:lnTo>
                  <a:lnTo>
                    <a:pt x="38259" y="125328"/>
                  </a:lnTo>
                  <a:lnTo>
                    <a:pt x="38206" y="125087"/>
                  </a:lnTo>
                  <a:lnTo>
                    <a:pt x="38159" y="124826"/>
                  </a:lnTo>
                  <a:lnTo>
                    <a:pt x="38126" y="124551"/>
                  </a:lnTo>
                  <a:lnTo>
                    <a:pt x="38099" y="124262"/>
                  </a:lnTo>
                  <a:lnTo>
                    <a:pt x="38079" y="123960"/>
                  </a:lnTo>
                  <a:lnTo>
                    <a:pt x="38073" y="123650"/>
                  </a:lnTo>
                  <a:lnTo>
                    <a:pt x="38066" y="123327"/>
                  </a:lnTo>
                  <a:lnTo>
                    <a:pt x="38073" y="122997"/>
                  </a:lnTo>
                  <a:lnTo>
                    <a:pt x="38086" y="122660"/>
                  </a:lnTo>
                  <a:lnTo>
                    <a:pt x="38099" y="122316"/>
                  </a:lnTo>
                  <a:lnTo>
                    <a:pt x="38126" y="121972"/>
                  </a:lnTo>
                  <a:lnTo>
                    <a:pt x="38152" y="121622"/>
                  </a:lnTo>
                  <a:lnTo>
                    <a:pt x="38212" y="120920"/>
                  </a:lnTo>
                  <a:lnTo>
                    <a:pt x="38292" y="120219"/>
                  </a:lnTo>
                  <a:lnTo>
                    <a:pt x="38372" y="119538"/>
                  </a:lnTo>
                  <a:lnTo>
                    <a:pt x="38539" y="118260"/>
                  </a:lnTo>
                  <a:lnTo>
                    <a:pt x="38612" y="117689"/>
                  </a:lnTo>
                  <a:lnTo>
                    <a:pt x="38672" y="117173"/>
                  </a:lnTo>
                  <a:lnTo>
                    <a:pt x="38718" y="116733"/>
                  </a:lnTo>
                  <a:lnTo>
                    <a:pt x="38732" y="116541"/>
                  </a:lnTo>
                  <a:lnTo>
                    <a:pt x="38745" y="116369"/>
                  </a:lnTo>
                  <a:lnTo>
                    <a:pt x="38818" y="113873"/>
                  </a:lnTo>
                  <a:lnTo>
                    <a:pt x="38892" y="111370"/>
                  </a:lnTo>
                  <a:lnTo>
                    <a:pt x="38965" y="108881"/>
                  </a:lnTo>
                  <a:lnTo>
                    <a:pt x="39038" y="106392"/>
                  </a:lnTo>
                  <a:lnTo>
                    <a:pt x="39051" y="105780"/>
                  </a:lnTo>
                  <a:lnTo>
                    <a:pt x="39058" y="105161"/>
                  </a:lnTo>
                  <a:lnTo>
                    <a:pt x="39051" y="104542"/>
                  </a:lnTo>
                  <a:lnTo>
                    <a:pt x="39045" y="103910"/>
                  </a:lnTo>
                  <a:lnTo>
                    <a:pt x="39025" y="102644"/>
                  </a:lnTo>
                  <a:lnTo>
                    <a:pt x="39011" y="101372"/>
                  </a:lnTo>
                  <a:lnTo>
                    <a:pt x="39011" y="100740"/>
                  </a:lnTo>
                  <a:lnTo>
                    <a:pt x="39011" y="100107"/>
                  </a:lnTo>
                  <a:lnTo>
                    <a:pt x="39031" y="99475"/>
                  </a:lnTo>
                  <a:lnTo>
                    <a:pt x="39051" y="98849"/>
                  </a:lnTo>
                  <a:lnTo>
                    <a:pt x="39091" y="98230"/>
                  </a:lnTo>
                  <a:lnTo>
                    <a:pt x="39118" y="97921"/>
                  </a:lnTo>
                  <a:lnTo>
                    <a:pt x="39145" y="97611"/>
                  </a:lnTo>
                  <a:lnTo>
                    <a:pt x="39178" y="97309"/>
                  </a:lnTo>
                  <a:lnTo>
                    <a:pt x="39211" y="97006"/>
                  </a:lnTo>
                  <a:lnTo>
                    <a:pt x="39251" y="96704"/>
                  </a:lnTo>
                  <a:lnTo>
                    <a:pt x="39298" y="96408"/>
                  </a:lnTo>
                  <a:lnTo>
                    <a:pt x="39424" y="95672"/>
                  </a:lnTo>
                  <a:lnTo>
                    <a:pt x="39491" y="95335"/>
                  </a:lnTo>
                  <a:lnTo>
                    <a:pt x="39551" y="95026"/>
                  </a:lnTo>
                  <a:lnTo>
                    <a:pt x="39617" y="94730"/>
                  </a:lnTo>
                  <a:lnTo>
                    <a:pt x="39684" y="94462"/>
                  </a:lnTo>
                  <a:lnTo>
                    <a:pt x="39750" y="94208"/>
                  </a:lnTo>
                  <a:lnTo>
                    <a:pt x="39817" y="93974"/>
                  </a:lnTo>
                  <a:lnTo>
                    <a:pt x="39890" y="93754"/>
                  </a:lnTo>
                  <a:lnTo>
                    <a:pt x="39964" y="93554"/>
                  </a:lnTo>
                  <a:lnTo>
                    <a:pt x="40043" y="93369"/>
                  </a:lnTo>
                  <a:lnTo>
                    <a:pt x="40130" y="93204"/>
                  </a:lnTo>
                  <a:lnTo>
                    <a:pt x="40217" y="93052"/>
                  </a:lnTo>
                  <a:lnTo>
                    <a:pt x="40310" y="92915"/>
                  </a:lnTo>
                  <a:lnTo>
                    <a:pt x="40403" y="92784"/>
                  </a:lnTo>
                  <a:lnTo>
                    <a:pt x="40510" y="92674"/>
                  </a:lnTo>
                  <a:lnTo>
                    <a:pt x="40623" y="92571"/>
                  </a:lnTo>
                  <a:lnTo>
                    <a:pt x="40743" y="92482"/>
                  </a:lnTo>
                  <a:lnTo>
                    <a:pt x="40869" y="92406"/>
                  </a:lnTo>
                  <a:lnTo>
                    <a:pt x="41002" y="92337"/>
                  </a:lnTo>
                  <a:lnTo>
                    <a:pt x="41142" y="92275"/>
                  </a:lnTo>
                  <a:lnTo>
                    <a:pt x="41295" y="92220"/>
                  </a:lnTo>
                  <a:lnTo>
                    <a:pt x="41462" y="92179"/>
                  </a:lnTo>
                  <a:lnTo>
                    <a:pt x="41635" y="92138"/>
                  </a:lnTo>
                  <a:lnTo>
                    <a:pt x="41815" y="92104"/>
                  </a:lnTo>
                  <a:lnTo>
                    <a:pt x="42008" y="92083"/>
                  </a:lnTo>
                  <a:lnTo>
                    <a:pt x="42221" y="92055"/>
                  </a:lnTo>
                  <a:lnTo>
                    <a:pt x="42434" y="92042"/>
                  </a:lnTo>
                  <a:lnTo>
                    <a:pt x="42913" y="92014"/>
                  </a:lnTo>
                  <a:lnTo>
                    <a:pt x="43446" y="91987"/>
                  </a:lnTo>
                  <a:close/>
                  <a:moveTo>
                    <a:pt x="177110" y="92317"/>
                  </a:moveTo>
                  <a:lnTo>
                    <a:pt x="178009" y="92468"/>
                  </a:lnTo>
                  <a:lnTo>
                    <a:pt x="178914" y="92606"/>
                  </a:lnTo>
                  <a:lnTo>
                    <a:pt x="179820" y="92743"/>
                  </a:lnTo>
                  <a:lnTo>
                    <a:pt x="180279" y="92798"/>
                  </a:lnTo>
                  <a:lnTo>
                    <a:pt x="180732" y="92853"/>
                  </a:lnTo>
                  <a:lnTo>
                    <a:pt x="181185" y="92901"/>
                  </a:lnTo>
                  <a:lnTo>
                    <a:pt x="181637" y="92949"/>
                  </a:lnTo>
                  <a:lnTo>
                    <a:pt x="182090" y="92984"/>
                  </a:lnTo>
                  <a:lnTo>
                    <a:pt x="182536" y="93011"/>
                  </a:lnTo>
                  <a:lnTo>
                    <a:pt x="182982" y="93039"/>
                  </a:lnTo>
                  <a:lnTo>
                    <a:pt x="183429" y="93046"/>
                  </a:lnTo>
                  <a:lnTo>
                    <a:pt x="183868" y="93052"/>
                  </a:lnTo>
                  <a:lnTo>
                    <a:pt x="184307" y="93046"/>
                  </a:lnTo>
                  <a:lnTo>
                    <a:pt x="184321" y="93039"/>
                  </a:lnTo>
                  <a:lnTo>
                    <a:pt x="184334" y="93032"/>
                  </a:lnTo>
                  <a:lnTo>
                    <a:pt x="184354" y="93025"/>
                  </a:lnTo>
                  <a:lnTo>
                    <a:pt x="184367" y="93025"/>
                  </a:lnTo>
                  <a:lnTo>
                    <a:pt x="184074" y="94297"/>
                  </a:lnTo>
                  <a:lnTo>
                    <a:pt x="183788" y="95576"/>
                  </a:lnTo>
                  <a:lnTo>
                    <a:pt x="183522" y="96855"/>
                  </a:lnTo>
                  <a:lnTo>
                    <a:pt x="183262" y="98141"/>
                  </a:lnTo>
                  <a:lnTo>
                    <a:pt x="183022" y="99426"/>
                  </a:lnTo>
                  <a:lnTo>
                    <a:pt x="182789" y="100719"/>
                  </a:lnTo>
                  <a:lnTo>
                    <a:pt x="182576" y="102005"/>
                  </a:lnTo>
                  <a:lnTo>
                    <a:pt x="182370" y="103304"/>
                  </a:lnTo>
                  <a:lnTo>
                    <a:pt x="182177" y="104597"/>
                  </a:lnTo>
                  <a:lnTo>
                    <a:pt x="181997" y="105897"/>
                  </a:lnTo>
                  <a:lnTo>
                    <a:pt x="181831" y="107196"/>
                  </a:lnTo>
                  <a:lnTo>
                    <a:pt x="181671" y="108496"/>
                  </a:lnTo>
                  <a:lnTo>
                    <a:pt x="181524" y="109795"/>
                  </a:lnTo>
                  <a:lnTo>
                    <a:pt x="181391" y="111102"/>
                  </a:lnTo>
                  <a:lnTo>
                    <a:pt x="181265" y="112408"/>
                  </a:lnTo>
                  <a:lnTo>
                    <a:pt x="181151" y="113715"/>
                  </a:lnTo>
                  <a:lnTo>
                    <a:pt x="181098" y="114471"/>
                  </a:lnTo>
                  <a:lnTo>
                    <a:pt x="181052" y="115234"/>
                  </a:lnTo>
                  <a:lnTo>
                    <a:pt x="181025" y="116004"/>
                  </a:lnTo>
                  <a:lnTo>
                    <a:pt x="180998" y="116767"/>
                  </a:lnTo>
                  <a:lnTo>
                    <a:pt x="180985" y="117538"/>
                  </a:lnTo>
                  <a:lnTo>
                    <a:pt x="180972" y="118308"/>
                  </a:lnTo>
                  <a:lnTo>
                    <a:pt x="180958" y="119848"/>
                  </a:lnTo>
                  <a:lnTo>
                    <a:pt x="180945" y="120625"/>
                  </a:lnTo>
                  <a:lnTo>
                    <a:pt x="180938" y="121388"/>
                  </a:lnTo>
                  <a:lnTo>
                    <a:pt x="180918" y="122158"/>
                  </a:lnTo>
                  <a:lnTo>
                    <a:pt x="180892" y="122928"/>
                  </a:lnTo>
                  <a:lnTo>
                    <a:pt x="180852" y="123691"/>
                  </a:lnTo>
                  <a:lnTo>
                    <a:pt x="180805" y="124448"/>
                  </a:lnTo>
                  <a:lnTo>
                    <a:pt x="180745" y="125204"/>
                  </a:lnTo>
                  <a:lnTo>
                    <a:pt x="180705" y="125582"/>
                  </a:lnTo>
                  <a:lnTo>
                    <a:pt x="180665" y="125961"/>
                  </a:lnTo>
                  <a:lnTo>
                    <a:pt x="180559" y="126806"/>
                  </a:lnTo>
                  <a:lnTo>
                    <a:pt x="180506" y="127184"/>
                  </a:lnTo>
                  <a:lnTo>
                    <a:pt x="180459" y="127535"/>
                  </a:lnTo>
                  <a:lnTo>
                    <a:pt x="180406" y="127858"/>
                  </a:lnTo>
                  <a:lnTo>
                    <a:pt x="180352" y="128154"/>
                  </a:lnTo>
                  <a:lnTo>
                    <a:pt x="180299" y="128429"/>
                  </a:lnTo>
                  <a:lnTo>
                    <a:pt x="180239" y="128677"/>
                  </a:lnTo>
                  <a:lnTo>
                    <a:pt x="180173" y="128897"/>
                  </a:lnTo>
                  <a:lnTo>
                    <a:pt x="180106" y="129096"/>
                  </a:lnTo>
                  <a:lnTo>
                    <a:pt x="180033" y="129275"/>
                  </a:lnTo>
                  <a:lnTo>
                    <a:pt x="179953" y="129433"/>
                  </a:lnTo>
                  <a:lnTo>
                    <a:pt x="179866" y="129577"/>
                  </a:lnTo>
                  <a:lnTo>
                    <a:pt x="179820" y="129639"/>
                  </a:lnTo>
                  <a:lnTo>
                    <a:pt x="179773" y="129694"/>
                  </a:lnTo>
                  <a:lnTo>
                    <a:pt x="179727" y="129749"/>
                  </a:lnTo>
                  <a:lnTo>
                    <a:pt x="179673" y="129797"/>
                  </a:lnTo>
                  <a:lnTo>
                    <a:pt x="179620" y="129845"/>
                  </a:lnTo>
                  <a:lnTo>
                    <a:pt x="179560" y="129887"/>
                  </a:lnTo>
                  <a:lnTo>
                    <a:pt x="179500" y="129928"/>
                  </a:lnTo>
                  <a:lnTo>
                    <a:pt x="179440" y="129962"/>
                  </a:lnTo>
                  <a:lnTo>
                    <a:pt x="179380" y="129990"/>
                  </a:lnTo>
                  <a:lnTo>
                    <a:pt x="179307" y="130017"/>
                  </a:lnTo>
                  <a:lnTo>
                    <a:pt x="179167" y="130065"/>
                  </a:lnTo>
                  <a:lnTo>
                    <a:pt x="179014" y="130100"/>
                  </a:lnTo>
                  <a:lnTo>
                    <a:pt x="178848" y="130120"/>
                  </a:lnTo>
                  <a:lnTo>
                    <a:pt x="178661" y="130134"/>
                  </a:lnTo>
                  <a:lnTo>
                    <a:pt x="178468" y="130141"/>
                  </a:lnTo>
                  <a:lnTo>
                    <a:pt x="178255" y="130141"/>
                  </a:lnTo>
                  <a:lnTo>
                    <a:pt x="178029" y="130127"/>
                  </a:lnTo>
                  <a:lnTo>
                    <a:pt x="177789" y="130114"/>
                  </a:lnTo>
                  <a:lnTo>
                    <a:pt x="177250" y="130072"/>
                  </a:lnTo>
                  <a:lnTo>
                    <a:pt x="176631" y="130017"/>
                  </a:lnTo>
                  <a:lnTo>
                    <a:pt x="175938" y="129962"/>
                  </a:lnTo>
                  <a:lnTo>
                    <a:pt x="176158" y="127618"/>
                  </a:lnTo>
                  <a:lnTo>
                    <a:pt x="176364" y="125273"/>
                  </a:lnTo>
                  <a:lnTo>
                    <a:pt x="176464" y="124097"/>
                  </a:lnTo>
                  <a:lnTo>
                    <a:pt x="176557" y="122921"/>
                  </a:lnTo>
                  <a:lnTo>
                    <a:pt x="176644" y="121746"/>
                  </a:lnTo>
                  <a:lnTo>
                    <a:pt x="176730" y="120570"/>
                  </a:lnTo>
                  <a:lnTo>
                    <a:pt x="176810" y="119394"/>
                  </a:lnTo>
                  <a:lnTo>
                    <a:pt x="176890" y="118218"/>
                  </a:lnTo>
                  <a:lnTo>
                    <a:pt x="176963" y="117042"/>
                  </a:lnTo>
                  <a:lnTo>
                    <a:pt x="177030" y="115867"/>
                  </a:lnTo>
                  <a:lnTo>
                    <a:pt x="177090" y="114691"/>
                  </a:lnTo>
                  <a:lnTo>
                    <a:pt x="177143" y="113508"/>
                  </a:lnTo>
                  <a:lnTo>
                    <a:pt x="177196" y="112332"/>
                  </a:lnTo>
                  <a:lnTo>
                    <a:pt x="177243" y="111157"/>
                  </a:lnTo>
                  <a:lnTo>
                    <a:pt x="177283" y="109981"/>
                  </a:lnTo>
                  <a:lnTo>
                    <a:pt x="177316" y="108798"/>
                  </a:lnTo>
                  <a:lnTo>
                    <a:pt x="177343" y="107622"/>
                  </a:lnTo>
                  <a:lnTo>
                    <a:pt x="177370" y="106440"/>
                  </a:lnTo>
                  <a:lnTo>
                    <a:pt x="177383" y="105264"/>
                  </a:lnTo>
                  <a:lnTo>
                    <a:pt x="177396" y="104088"/>
                  </a:lnTo>
                  <a:lnTo>
                    <a:pt x="177396" y="102906"/>
                  </a:lnTo>
                  <a:lnTo>
                    <a:pt x="177390" y="101730"/>
                  </a:lnTo>
                  <a:lnTo>
                    <a:pt x="177383" y="100554"/>
                  </a:lnTo>
                  <a:lnTo>
                    <a:pt x="177363" y="99378"/>
                  </a:lnTo>
                  <a:lnTo>
                    <a:pt x="177343" y="98196"/>
                  </a:lnTo>
                  <a:lnTo>
                    <a:pt x="177310" y="97020"/>
                  </a:lnTo>
                  <a:lnTo>
                    <a:pt x="177270" y="95844"/>
                  </a:lnTo>
                  <a:lnTo>
                    <a:pt x="177223" y="94668"/>
                  </a:lnTo>
                  <a:lnTo>
                    <a:pt x="177170" y="93493"/>
                  </a:lnTo>
                  <a:lnTo>
                    <a:pt x="177110" y="92317"/>
                  </a:lnTo>
                  <a:close/>
                  <a:moveTo>
                    <a:pt x="65897" y="63899"/>
                  </a:moveTo>
                  <a:lnTo>
                    <a:pt x="66397" y="63906"/>
                  </a:lnTo>
                  <a:lnTo>
                    <a:pt x="66889" y="63919"/>
                  </a:lnTo>
                  <a:lnTo>
                    <a:pt x="67389" y="63940"/>
                  </a:lnTo>
                  <a:lnTo>
                    <a:pt x="67895" y="63961"/>
                  </a:lnTo>
                  <a:lnTo>
                    <a:pt x="68894" y="64009"/>
                  </a:lnTo>
                  <a:lnTo>
                    <a:pt x="69899" y="64077"/>
                  </a:lnTo>
                  <a:lnTo>
                    <a:pt x="70904" y="64146"/>
                  </a:lnTo>
                  <a:lnTo>
                    <a:pt x="72889" y="64297"/>
                  </a:lnTo>
                  <a:lnTo>
                    <a:pt x="73867" y="64366"/>
                  </a:lnTo>
                  <a:lnTo>
                    <a:pt x="74839" y="64428"/>
                  </a:lnTo>
                  <a:lnTo>
                    <a:pt x="75792" y="64476"/>
                  </a:lnTo>
                  <a:lnTo>
                    <a:pt x="76258" y="64497"/>
                  </a:lnTo>
                  <a:lnTo>
                    <a:pt x="76724" y="64504"/>
                  </a:lnTo>
                  <a:lnTo>
                    <a:pt x="114449" y="65233"/>
                  </a:lnTo>
                  <a:lnTo>
                    <a:pt x="150071" y="65893"/>
                  </a:lnTo>
                  <a:lnTo>
                    <a:pt x="151422" y="65893"/>
                  </a:lnTo>
                  <a:lnTo>
                    <a:pt x="152128" y="65879"/>
                  </a:lnTo>
                  <a:lnTo>
                    <a:pt x="152841" y="65858"/>
                  </a:lnTo>
                  <a:lnTo>
                    <a:pt x="154312" y="65810"/>
                  </a:lnTo>
                  <a:lnTo>
                    <a:pt x="155058" y="65790"/>
                  </a:lnTo>
                  <a:lnTo>
                    <a:pt x="155810" y="65769"/>
                  </a:lnTo>
                  <a:lnTo>
                    <a:pt x="156569" y="65755"/>
                  </a:lnTo>
                  <a:lnTo>
                    <a:pt x="157335" y="65748"/>
                  </a:lnTo>
                  <a:lnTo>
                    <a:pt x="158094" y="65755"/>
                  </a:lnTo>
                  <a:lnTo>
                    <a:pt x="158860" y="65769"/>
                  </a:lnTo>
                  <a:lnTo>
                    <a:pt x="159619" y="65803"/>
                  </a:lnTo>
                  <a:lnTo>
                    <a:pt x="159998" y="65824"/>
                  </a:lnTo>
                  <a:lnTo>
                    <a:pt x="160371" y="65851"/>
                  </a:lnTo>
                  <a:lnTo>
                    <a:pt x="160751" y="65886"/>
                  </a:lnTo>
                  <a:lnTo>
                    <a:pt x="161123" y="65920"/>
                  </a:lnTo>
                  <a:lnTo>
                    <a:pt x="161496" y="65961"/>
                  </a:lnTo>
                  <a:lnTo>
                    <a:pt x="161863" y="66010"/>
                  </a:lnTo>
                  <a:lnTo>
                    <a:pt x="162229" y="66065"/>
                  </a:lnTo>
                  <a:lnTo>
                    <a:pt x="162595" y="66126"/>
                  </a:lnTo>
                  <a:lnTo>
                    <a:pt x="162954" y="66188"/>
                  </a:lnTo>
                  <a:lnTo>
                    <a:pt x="163314" y="66264"/>
                  </a:lnTo>
                  <a:lnTo>
                    <a:pt x="163667" y="66346"/>
                  </a:lnTo>
                  <a:lnTo>
                    <a:pt x="164020" y="66429"/>
                  </a:lnTo>
                  <a:lnTo>
                    <a:pt x="164366" y="66525"/>
                  </a:lnTo>
                  <a:lnTo>
                    <a:pt x="164706" y="66628"/>
                  </a:lnTo>
                  <a:lnTo>
                    <a:pt x="165045" y="66745"/>
                  </a:lnTo>
                  <a:lnTo>
                    <a:pt x="165378" y="66862"/>
                  </a:lnTo>
                  <a:lnTo>
                    <a:pt x="165704" y="66993"/>
                  </a:lnTo>
                  <a:lnTo>
                    <a:pt x="166031" y="67130"/>
                  </a:lnTo>
                  <a:lnTo>
                    <a:pt x="166350" y="67282"/>
                  </a:lnTo>
                  <a:lnTo>
                    <a:pt x="166663" y="67433"/>
                  </a:lnTo>
                  <a:lnTo>
                    <a:pt x="166969" y="67605"/>
                  </a:lnTo>
                  <a:lnTo>
                    <a:pt x="167269" y="67784"/>
                  </a:lnTo>
                  <a:lnTo>
                    <a:pt x="167569" y="67969"/>
                  </a:lnTo>
                  <a:lnTo>
                    <a:pt x="167855" y="68169"/>
                  </a:lnTo>
                  <a:lnTo>
                    <a:pt x="168135" y="68375"/>
                  </a:lnTo>
                  <a:lnTo>
                    <a:pt x="168408" y="68602"/>
                  </a:lnTo>
                  <a:lnTo>
                    <a:pt x="168681" y="68829"/>
                  </a:lnTo>
                  <a:lnTo>
                    <a:pt x="168940" y="69076"/>
                  </a:lnTo>
                  <a:lnTo>
                    <a:pt x="169193" y="69331"/>
                  </a:lnTo>
                  <a:lnTo>
                    <a:pt x="169433" y="69606"/>
                  </a:lnTo>
                  <a:lnTo>
                    <a:pt x="169673" y="69888"/>
                  </a:lnTo>
                  <a:lnTo>
                    <a:pt x="169899" y="70183"/>
                  </a:lnTo>
                  <a:lnTo>
                    <a:pt x="170119" y="70493"/>
                  </a:lnTo>
                  <a:lnTo>
                    <a:pt x="170332" y="70816"/>
                  </a:lnTo>
                  <a:lnTo>
                    <a:pt x="170532" y="71153"/>
                  </a:lnTo>
                  <a:lnTo>
                    <a:pt x="170725" y="71503"/>
                  </a:lnTo>
                  <a:lnTo>
                    <a:pt x="170911" y="71868"/>
                  </a:lnTo>
                  <a:lnTo>
                    <a:pt x="171084" y="72246"/>
                  </a:lnTo>
                  <a:lnTo>
                    <a:pt x="171191" y="72494"/>
                  </a:lnTo>
                  <a:lnTo>
                    <a:pt x="171291" y="72748"/>
                  </a:lnTo>
                  <a:lnTo>
                    <a:pt x="171390" y="73009"/>
                  </a:lnTo>
                  <a:lnTo>
                    <a:pt x="171484" y="73270"/>
                  </a:lnTo>
                  <a:lnTo>
                    <a:pt x="171577" y="73532"/>
                  </a:lnTo>
                  <a:lnTo>
                    <a:pt x="171663" y="73800"/>
                  </a:lnTo>
                  <a:lnTo>
                    <a:pt x="171830" y="74343"/>
                  </a:lnTo>
                  <a:lnTo>
                    <a:pt x="171983" y="74893"/>
                  </a:lnTo>
                  <a:lnTo>
                    <a:pt x="172130" y="75457"/>
                  </a:lnTo>
                  <a:lnTo>
                    <a:pt x="172256" y="76021"/>
                  </a:lnTo>
                  <a:lnTo>
                    <a:pt x="172376" y="76605"/>
                  </a:lnTo>
                  <a:lnTo>
                    <a:pt x="172482" y="77190"/>
                  </a:lnTo>
                  <a:lnTo>
                    <a:pt x="172582" y="77781"/>
                  </a:lnTo>
                  <a:lnTo>
                    <a:pt x="172676" y="78379"/>
                  </a:lnTo>
                  <a:lnTo>
                    <a:pt x="172755" y="78984"/>
                  </a:lnTo>
                  <a:lnTo>
                    <a:pt x="172829" y="79589"/>
                  </a:lnTo>
                  <a:lnTo>
                    <a:pt x="172895" y="80201"/>
                  </a:lnTo>
                  <a:lnTo>
                    <a:pt x="172955" y="80813"/>
                  </a:lnTo>
                  <a:lnTo>
                    <a:pt x="173008" y="81425"/>
                  </a:lnTo>
                  <a:lnTo>
                    <a:pt x="173062" y="82044"/>
                  </a:lnTo>
                  <a:lnTo>
                    <a:pt x="173102" y="82663"/>
                  </a:lnTo>
                  <a:lnTo>
                    <a:pt x="173175" y="83894"/>
                  </a:lnTo>
                  <a:lnTo>
                    <a:pt x="173241" y="85111"/>
                  </a:lnTo>
                  <a:lnTo>
                    <a:pt x="173295" y="86321"/>
                  </a:lnTo>
                  <a:lnTo>
                    <a:pt x="173348" y="87510"/>
                  </a:lnTo>
                  <a:lnTo>
                    <a:pt x="173401" y="88673"/>
                  </a:lnTo>
                  <a:lnTo>
                    <a:pt x="173461" y="89800"/>
                  </a:lnTo>
                  <a:lnTo>
                    <a:pt x="173494" y="90350"/>
                  </a:lnTo>
                  <a:lnTo>
                    <a:pt x="173534" y="90887"/>
                  </a:lnTo>
                  <a:lnTo>
                    <a:pt x="173614" y="92062"/>
                  </a:lnTo>
                  <a:lnTo>
                    <a:pt x="173694" y="93238"/>
                  </a:lnTo>
                  <a:lnTo>
                    <a:pt x="173761" y="94414"/>
                  </a:lnTo>
                  <a:lnTo>
                    <a:pt x="173821" y="95583"/>
                  </a:lnTo>
                  <a:lnTo>
                    <a:pt x="173874" y="96759"/>
                  </a:lnTo>
                  <a:lnTo>
                    <a:pt x="173914" y="97934"/>
                  </a:lnTo>
                  <a:lnTo>
                    <a:pt x="173954" y="99110"/>
                  </a:lnTo>
                  <a:lnTo>
                    <a:pt x="173981" y="100286"/>
                  </a:lnTo>
                  <a:lnTo>
                    <a:pt x="174007" y="101462"/>
                  </a:lnTo>
                  <a:lnTo>
                    <a:pt x="174020" y="102637"/>
                  </a:lnTo>
                  <a:lnTo>
                    <a:pt x="174027" y="103813"/>
                  </a:lnTo>
                  <a:lnTo>
                    <a:pt x="174034" y="104989"/>
                  </a:lnTo>
                  <a:lnTo>
                    <a:pt x="174027" y="106165"/>
                  </a:lnTo>
                  <a:lnTo>
                    <a:pt x="174014" y="107341"/>
                  </a:lnTo>
                  <a:lnTo>
                    <a:pt x="174001" y="108523"/>
                  </a:lnTo>
                  <a:lnTo>
                    <a:pt x="173974" y="109699"/>
                  </a:lnTo>
                  <a:lnTo>
                    <a:pt x="173947" y="110875"/>
                  </a:lnTo>
                  <a:lnTo>
                    <a:pt x="173914" y="112051"/>
                  </a:lnTo>
                  <a:lnTo>
                    <a:pt x="173867" y="113226"/>
                  </a:lnTo>
                  <a:lnTo>
                    <a:pt x="173821" y="114402"/>
                  </a:lnTo>
                  <a:lnTo>
                    <a:pt x="173774" y="115578"/>
                  </a:lnTo>
                  <a:lnTo>
                    <a:pt x="173714" y="116754"/>
                  </a:lnTo>
                  <a:lnTo>
                    <a:pt x="173654" y="117929"/>
                  </a:lnTo>
                  <a:lnTo>
                    <a:pt x="173581" y="119105"/>
                  </a:lnTo>
                  <a:lnTo>
                    <a:pt x="173508" y="120274"/>
                  </a:lnTo>
                  <a:lnTo>
                    <a:pt x="173435" y="121450"/>
                  </a:lnTo>
                  <a:lnTo>
                    <a:pt x="173348" y="122626"/>
                  </a:lnTo>
                  <a:lnTo>
                    <a:pt x="173261" y="123801"/>
                  </a:lnTo>
                  <a:lnTo>
                    <a:pt x="173168" y="124970"/>
                  </a:lnTo>
                  <a:lnTo>
                    <a:pt x="173075" y="126146"/>
                  </a:lnTo>
                  <a:lnTo>
                    <a:pt x="172975" y="127315"/>
                  </a:lnTo>
                  <a:lnTo>
                    <a:pt x="172875" y="128484"/>
                  </a:lnTo>
                  <a:lnTo>
                    <a:pt x="172682" y="130574"/>
                  </a:lnTo>
                  <a:lnTo>
                    <a:pt x="172476" y="132665"/>
                  </a:lnTo>
                  <a:lnTo>
                    <a:pt x="172263" y="134748"/>
                  </a:lnTo>
                  <a:lnTo>
                    <a:pt x="172036" y="136838"/>
                  </a:lnTo>
                  <a:lnTo>
                    <a:pt x="171803" y="138928"/>
                  </a:lnTo>
                  <a:lnTo>
                    <a:pt x="171557" y="141019"/>
                  </a:lnTo>
                  <a:lnTo>
                    <a:pt x="171304" y="143109"/>
                  </a:lnTo>
                  <a:lnTo>
                    <a:pt x="171044" y="145199"/>
                  </a:lnTo>
                  <a:lnTo>
                    <a:pt x="170971" y="145791"/>
                  </a:lnTo>
                  <a:lnTo>
                    <a:pt x="170911" y="146423"/>
                  </a:lnTo>
                  <a:lnTo>
                    <a:pt x="170858" y="147090"/>
                  </a:lnTo>
                  <a:lnTo>
                    <a:pt x="170798" y="147792"/>
                  </a:lnTo>
                  <a:lnTo>
                    <a:pt x="170691" y="149290"/>
                  </a:lnTo>
                  <a:lnTo>
                    <a:pt x="170585" y="150886"/>
                  </a:lnTo>
                  <a:lnTo>
                    <a:pt x="170458" y="152557"/>
                  </a:lnTo>
                  <a:lnTo>
                    <a:pt x="170392" y="153409"/>
                  </a:lnTo>
                  <a:lnTo>
                    <a:pt x="170312" y="154275"/>
                  </a:lnTo>
                  <a:lnTo>
                    <a:pt x="170225" y="155156"/>
                  </a:lnTo>
                  <a:lnTo>
                    <a:pt x="170132" y="156036"/>
                  </a:lnTo>
                  <a:lnTo>
                    <a:pt x="170026" y="156916"/>
                  </a:lnTo>
                  <a:lnTo>
                    <a:pt x="169906" y="157796"/>
                  </a:lnTo>
                  <a:lnTo>
                    <a:pt x="169773" y="158676"/>
                  </a:lnTo>
                  <a:lnTo>
                    <a:pt x="169706" y="159109"/>
                  </a:lnTo>
                  <a:lnTo>
                    <a:pt x="169633" y="159542"/>
                  </a:lnTo>
                  <a:lnTo>
                    <a:pt x="169553" y="159976"/>
                  </a:lnTo>
                  <a:lnTo>
                    <a:pt x="169466" y="160409"/>
                  </a:lnTo>
                  <a:lnTo>
                    <a:pt x="169380" y="160835"/>
                  </a:lnTo>
                  <a:lnTo>
                    <a:pt x="169286" y="161255"/>
                  </a:lnTo>
                  <a:lnTo>
                    <a:pt x="169193" y="161674"/>
                  </a:lnTo>
                  <a:lnTo>
                    <a:pt x="169093" y="162087"/>
                  </a:lnTo>
                  <a:lnTo>
                    <a:pt x="168987" y="162499"/>
                  </a:lnTo>
                  <a:lnTo>
                    <a:pt x="168874" y="162905"/>
                  </a:lnTo>
                  <a:lnTo>
                    <a:pt x="168760" y="163304"/>
                  </a:lnTo>
                  <a:lnTo>
                    <a:pt x="168634" y="163695"/>
                  </a:lnTo>
                  <a:lnTo>
                    <a:pt x="168507" y="164087"/>
                  </a:lnTo>
                  <a:lnTo>
                    <a:pt x="168374" y="164466"/>
                  </a:lnTo>
                  <a:lnTo>
                    <a:pt x="168241" y="164844"/>
                  </a:lnTo>
                  <a:lnTo>
                    <a:pt x="168095" y="165208"/>
                  </a:lnTo>
                  <a:lnTo>
                    <a:pt x="167942" y="165573"/>
                  </a:lnTo>
                  <a:lnTo>
                    <a:pt x="167788" y="165923"/>
                  </a:lnTo>
                  <a:lnTo>
                    <a:pt x="167622" y="166267"/>
                  </a:lnTo>
                  <a:lnTo>
                    <a:pt x="167455" y="166604"/>
                  </a:lnTo>
                  <a:lnTo>
                    <a:pt x="167276" y="166934"/>
                  </a:lnTo>
                  <a:lnTo>
                    <a:pt x="167089" y="167250"/>
                  </a:lnTo>
                  <a:lnTo>
                    <a:pt x="166903" y="167560"/>
                  </a:lnTo>
                  <a:lnTo>
                    <a:pt x="166703" y="167862"/>
                  </a:lnTo>
                  <a:lnTo>
                    <a:pt x="166497" y="168151"/>
                  </a:lnTo>
                  <a:lnTo>
                    <a:pt x="166284" y="168426"/>
                  </a:lnTo>
                  <a:lnTo>
                    <a:pt x="166064" y="168694"/>
                  </a:lnTo>
                  <a:lnTo>
                    <a:pt x="165838" y="168949"/>
                  </a:lnTo>
                  <a:lnTo>
                    <a:pt x="165598" y="169196"/>
                  </a:lnTo>
                  <a:lnTo>
                    <a:pt x="165358" y="169423"/>
                  </a:lnTo>
                  <a:lnTo>
                    <a:pt x="158081" y="169492"/>
                  </a:lnTo>
                  <a:lnTo>
                    <a:pt x="154445" y="169519"/>
                  </a:lnTo>
                  <a:lnTo>
                    <a:pt x="150810" y="169540"/>
                  </a:lnTo>
                  <a:lnTo>
                    <a:pt x="147174" y="169561"/>
                  </a:lnTo>
                  <a:lnTo>
                    <a:pt x="143532" y="169574"/>
                  </a:lnTo>
                  <a:lnTo>
                    <a:pt x="139897" y="169581"/>
                  </a:lnTo>
                  <a:lnTo>
                    <a:pt x="136262" y="169581"/>
                  </a:lnTo>
                  <a:lnTo>
                    <a:pt x="132626" y="169574"/>
                  </a:lnTo>
                  <a:lnTo>
                    <a:pt x="128984" y="169568"/>
                  </a:lnTo>
                  <a:lnTo>
                    <a:pt x="125349" y="169554"/>
                  </a:lnTo>
                  <a:lnTo>
                    <a:pt x="121707" y="169526"/>
                  </a:lnTo>
                  <a:lnTo>
                    <a:pt x="118071" y="169499"/>
                  </a:lnTo>
                  <a:lnTo>
                    <a:pt x="114429" y="169457"/>
                  </a:lnTo>
                  <a:lnTo>
                    <a:pt x="110787" y="169409"/>
                  </a:lnTo>
                  <a:lnTo>
                    <a:pt x="107152" y="169361"/>
                  </a:lnTo>
                  <a:lnTo>
                    <a:pt x="103490" y="169299"/>
                  </a:lnTo>
                  <a:lnTo>
                    <a:pt x="99834" y="169231"/>
                  </a:lnTo>
                  <a:lnTo>
                    <a:pt x="96179" y="169155"/>
                  </a:lnTo>
                  <a:lnTo>
                    <a:pt x="92524" y="169072"/>
                  </a:lnTo>
                  <a:lnTo>
                    <a:pt x="88868" y="168983"/>
                  </a:lnTo>
                  <a:lnTo>
                    <a:pt x="85206" y="168894"/>
                  </a:lnTo>
                  <a:lnTo>
                    <a:pt x="77896" y="168701"/>
                  </a:lnTo>
                  <a:lnTo>
                    <a:pt x="76790" y="168660"/>
                  </a:lnTo>
                  <a:lnTo>
                    <a:pt x="75685" y="168612"/>
                  </a:lnTo>
                  <a:lnTo>
                    <a:pt x="74573" y="168557"/>
                  </a:lnTo>
                  <a:lnTo>
                    <a:pt x="73461" y="168495"/>
                  </a:lnTo>
                  <a:lnTo>
                    <a:pt x="71224" y="168371"/>
                  </a:lnTo>
                  <a:lnTo>
                    <a:pt x="70099" y="168309"/>
                  </a:lnTo>
                  <a:lnTo>
                    <a:pt x="68980" y="168254"/>
                  </a:lnTo>
                  <a:lnTo>
                    <a:pt x="67855" y="168199"/>
                  </a:lnTo>
                  <a:lnTo>
                    <a:pt x="66730" y="168158"/>
                  </a:lnTo>
                  <a:lnTo>
                    <a:pt x="65611" y="168124"/>
                  </a:lnTo>
                  <a:lnTo>
                    <a:pt x="64486" y="168110"/>
                  </a:lnTo>
                  <a:lnTo>
                    <a:pt x="63927" y="168103"/>
                  </a:lnTo>
                  <a:lnTo>
                    <a:pt x="63367" y="168110"/>
                  </a:lnTo>
                  <a:lnTo>
                    <a:pt x="62808" y="168110"/>
                  </a:lnTo>
                  <a:lnTo>
                    <a:pt x="62242" y="168124"/>
                  </a:lnTo>
                  <a:lnTo>
                    <a:pt x="61683" y="168137"/>
                  </a:lnTo>
                  <a:lnTo>
                    <a:pt x="61130" y="168158"/>
                  </a:lnTo>
                  <a:lnTo>
                    <a:pt x="60571" y="168185"/>
                  </a:lnTo>
                  <a:lnTo>
                    <a:pt x="60011" y="168213"/>
                  </a:lnTo>
                  <a:lnTo>
                    <a:pt x="59958" y="168158"/>
                  </a:lnTo>
                  <a:lnTo>
                    <a:pt x="59905" y="168110"/>
                  </a:lnTo>
                  <a:lnTo>
                    <a:pt x="59845" y="168069"/>
                  </a:lnTo>
                  <a:lnTo>
                    <a:pt x="59778" y="168027"/>
                  </a:lnTo>
                  <a:lnTo>
                    <a:pt x="59705" y="168000"/>
                  </a:lnTo>
                  <a:lnTo>
                    <a:pt x="59625" y="167979"/>
                  </a:lnTo>
                  <a:lnTo>
                    <a:pt x="59545" y="167972"/>
                  </a:lnTo>
                  <a:lnTo>
                    <a:pt x="59459" y="167972"/>
                  </a:lnTo>
                  <a:lnTo>
                    <a:pt x="59372" y="167986"/>
                  </a:lnTo>
                  <a:lnTo>
                    <a:pt x="59206" y="167986"/>
                  </a:lnTo>
                  <a:lnTo>
                    <a:pt x="59119" y="167979"/>
                  </a:lnTo>
                  <a:lnTo>
                    <a:pt x="59026" y="167972"/>
                  </a:lnTo>
                  <a:lnTo>
                    <a:pt x="58940" y="167959"/>
                  </a:lnTo>
                  <a:lnTo>
                    <a:pt x="58766" y="167917"/>
                  </a:lnTo>
                  <a:lnTo>
                    <a:pt x="58587" y="167862"/>
                  </a:lnTo>
                  <a:lnTo>
                    <a:pt x="58400" y="167787"/>
                  </a:lnTo>
                  <a:lnTo>
                    <a:pt x="58220" y="167697"/>
                  </a:lnTo>
                  <a:lnTo>
                    <a:pt x="58034" y="167594"/>
                  </a:lnTo>
                  <a:lnTo>
                    <a:pt x="57848" y="167470"/>
                  </a:lnTo>
                  <a:lnTo>
                    <a:pt x="57661" y="167340"/>
                  </a:lnTo>
                  <a:lnTo>
                    <a:pt x="57475" y="167188"/>
                  </a:lnTo>
                  <a:lnTo>
                    <a:pt x="57282" y="167030"/>
                  </a:lnTo>
                  <a:lnTo>
                    <a:pt x="57095" y="166852"/>
                  </a:lnTo>
                  <a:lnTo>
                    <a:pt x="56902" y="166666"/>
                  </a:lnTo>
                  <a:lnTo>
                    <a:pt x="56709" y="166466"/>
                  </a:lnTo>
                  <a:lnTo>
                    <a:pt x="56516" y="166253"/>
                  </a:lnTo>
                  <a:lnTo>
                    <a:pt x="56323" y="166033"/>
                  </a:lnTo>
                  <a:lnTo>
                    <a:pt x="56130" y="165806"/>
                  </a:lnTo>
                  <a:lnTo>
                    <a:pt x="55937" y="165559"/>
                  </a:lnTo>
                  <a:lnTo>
                    <a:pt x="55744" y="165311"/>
                  </a:lnTo>
                  <a:lnTo>
                    <a:pt x="55550" y="165050"/>
                  </a:lnTo>
                  <a:lnTo>
                    <a:pt x="55357" y="164782"/>
                  </a:lnTo>
                  <a:lnTo>
                    <a:pt x="55171" y="164507"/>
                  </a:lnTo>
                  <a:lnTo>
                    <a:pt x="54978" y="164225"/>
                  </a:lnTo>
                  <a:lnTo>
                    <a:pt x="54785" y="163936"/>
                  </a:lnTo>
                  <a:lnTo>
                    <a:pt x="54598" y="163634"/>
                  </a:lnTo>
                  <a:lnTo>
                    <a:pt x="54225" y="163029"/>
                  </a:lnTo>
                  <a:lnTo>
                    <a:pt x="53859" y="162396"/>
                  </a:lnTo>
                  <a:lnTo>
                    <a:pt x="53500" y="161750"/>
                  </a:lnTo>
                  <a:lnTo>
                    <a:pt x="53147" y="161096"/>
                  </a:lnTo>
                  <a:lnTo>
                    <a:pt x="52801" y="160429"/>
                  </a:lnTo>
                  <a:lnTo>
                    <a:pt x="52474" y="159762"/>
                  </a:lnTo>
                  <a:lnTo>
                    <a:pt x="52155" y="159096"/>
                  </a:lnTo>
                  <a:lnTo>
                    <a:pt x="51848" y="158435"/>
                  </a:lnTo>
                  <a:lnTo>
                    <a:pt x="51556" y="157782"/>
                  </a:lnTo>
                  <a:lnTo>
                    <a:pt x="51283" y="157143"/>
                  </a:lnTo>
                  <a:lnTo>
                    <a:pt x="51023" y="156524"/>
                  </a:lnTo>
                  <a:lnTo>
                    <a:pt x="50783" y="155919"/>
                  </a:lnTo>
                  <a:lnTo>
                    <a:pt x="50563" y="155341"/>
                  </a:lnTo>
                  <a:lnTo>
                    <a:pt x="50357" y="154791"/>
                  </a:lnTo>
                  <a:lnTo>
                    <a:pt x="50184" y="154275"/>
                  </a:lnTo>
                  <a:lnTo>
                    <a:pt x="50024" y="153801"/>
                  </a:lnTo>
                  <a:lnTo>
                    <a:pt x="49891" y="153361"/>
                  </a:lnTo>
                  <a:lnTo>
                    <a:pt x="49784" y="152969"/>
                  </a:lnTo>
                  <a:lnTo>
                    <a:pt x="49705" y="152625"/>
                  </a:lnTo>
                  <a:lnTo>
                    <a:pt x="49591" y="152013"/>
                  </a:lnTo>
                  <a:lnTo>
                    <a:pt x="49485" y="151388"/>
                  </a:lnTo>
                  <a:lnTo>
                    <a:pt x="49398" y="150755"/>
                  </a:lnTo>
                  <a:lnTo>
                    <a:pt x="49312" y="150116"/>
                  </a:lnTo>
                  <a:lnTo>
                    <a:pt x="49245" y="149469"/>
                  </a:lnTo>
                  <a:lnTo>
                    <a:pt x="49179" y="148823"/>
                  </a:lnTo>
                  <a:lnTo>
                    <a:pt x="49119" y="148170"/>
                  </a:lnTo>
                  <a:lnTo>
                    <a:pt x="49072" y="147516"/>
                  </a:lnTo>
                  <a:lnTo>
                    <a:pt x="48979" y="146203"/>
                  </a:lnTo>
                  <a:lnTo>
                    <a:pt x="48886" y="144897"/>
                  </a:lnTo>
                  <a:lnTo>
                    <a:pt x="48792" y="143604"/>
                  </a:lnTo>
                  <a:lnTo>
                    <a:pt x="48746" y="142972"/>
                  </a:lnTo>
                  <a:lnTo>
                    <a:pt x="48686" y="142339"/>
                  </a:lnTo>
                  <a:lnTo>
                    <a:pt x="48306" y="138200"/>
                  </a:lnTo>
                  <a:lnTo>
                    <a:pt x="48127" y="136137"/>
                  </a:lnTo>
                  <a:lnTo>
                    <a:pt x="47947" y="134074"/>
                  </a:lnTo>
                  <a:lnTo>
                    <a:pt x="47780" y="132004"/>
                  </a:lnTo>
                  <a:lnTo>
                    <a:pt x="47614" y="129942"/>
                  </a:lnTo>
                  <a:lnTo>
                    <a:pt x="47467" y="127872"/>
                  </a:lnTo>
                  <a:lnTo>
                    <a:pt x="47321" y="125802"/>
                  </a:lnTo>
                  <a:lnTo>
                    <a:pt x="47181" y="123485"/>
                  </a:lnTo>
                  <a:lnTo>
                    <a:pt x="47048" y="121168"/>
                  </a:lnTo>
                  <a:lnTo>
                    <a:pt x="46928" y="118851"/>
                  </a:lnTo>
                  <a:lnTo>
                    <a:pt x="46875" y="117689"/>
                  </a:lnTo>
                  <a:lnTo>
                    <a:pt x="46822" y="116527"/>
                  </a:lnTo>
                  <a:lnTo>
                    <a:pt x="46782" y="115365"/>
                  </a:lnTo>
                  <a:lnTo>
                    <a:pt x="46735" y="114203"/>
                  </a:lnTo>
                  <a:lnTo>
                    <a:pt x="46702" y="113041"/>
                  </a:lnTo>
                  <a:lnTo>
                    <a:pt x="46668" y="111886"/>
                  </a:lnTo>
                  <a:lnTo>
                    <a:pt x="46642" y="110724"/>
                  </a:lnTo>
                  <a:lnTo>
                    <a:pt x="46615" y="109561"/>
                  </a:lnTo>
                  <a:lnTo>
                    <a:pt x="46602" y="108399"/>
                  </a:lnTo>
                  <a:lnTo>
                    <a:pt x="46588" y="107237"/>
                  </a:lnTo>
                  <a:lnTo>
                    <a:pt x="46575" y="106075"/>
                  </a:lnTo>
                  <a:lnTo>
                    <a:pt x="46575" y="104913"/>
                  </a:lnTo>
                  <a:lnTo>
                    <a:pt x="46582" y="103751"/>
                  </a:lnTo>
                  <a:lnTo>
                    <a:pt x="46588" y="102589"/>
                  </a:lnTo>
                  <a:lnTo>
                    <a:pt x="46602" y="101427"/>
                  </a:lnTo>
                  <a:lnTo>
                    <a:pt x="46622" y="100265"/>
                  </a:lnTo>
                  <a:lnTo>
                    <a:pt x="46648" y="99110"/>
                  </a:lnTo>
                  <a:lnTo>
                    <a:pt x="46682" y="97948"/>
                  </a:lnTo>
                  <a:lnTo>
                    <a:pt x="46715" y="96786"/>
                  </a:lnTo>
                  <a:lnTo>
                    <a:pt x="46762" y="95624"/>
                  </a:lnTo>
                  <a:lnTo>
                    <a:pt x="46815" y="94469"/>
                  </a:lnTo>
                  <a:lnTo>
                    <a:pt x="46875" y="93307"/>
                  </a:lnTo>
                  <a:lnTo>
                    <a:pt x="46935" y="92145"/>
                  </a:lnTo>
                  <a:lnTo>
                    <a:pt x="47008" y="90990"/>
                  </a:lnTo>
                  <a:lnTo>
                    <a:pt x="47088" y="89828"/>
                  </a:lnTo>
                  <a:lnTo>
                    <a:pt x="47174" y="88673"/>
                  </a:lnTo>
                  <a:lnTo>
                    <a:pt x="47241" y="87710"/>
                  </a:lnTo>
                  <a:lnTo>
                    <a:pt x="47308" y="86740"/>
                  </a:lnTo>
                  <a:lnTo>
                    <a:pt x="47434" y="84788"/>
                  </a:lnTo>
                  <a:lnTo>
                    <a:pt x="47501" y="83804"/>
                  </a:lnTo>
                  <a:lnTo>
                    <a:pt x="47581" y="82828"/>
                  </a:lnTo>
                  <a:lnTo>
                    <a:pt x="47660" y="81852"/>
                  </a:lnTo>
                  <a:lnTo>
                    <a:pt x="47760" y="80882"/>
                  </a:lnTo>
                  <a:lnTo>
                    <a:pt x="47814" y="80394"/>
                  </a:lnTo>
                  <a:lnTo>
                    <a:pt x="47874" y="79913"/>
                  </a:lnTo>
                  <a:lnTo>
                    <a:pt x="47933" y="79431"/>
                  </a:lnTo>
                  <a:lnTo>
                    <a:pt x="48000" y="78957"/>
                  </a:lnTo>
                  <a:lnTo>
                    <a:pt x="48073" y="78482"/>
                  </a:lnTo>
                  <a:lnTo>
                    <a:pt x="48153" y="78008"/>
                  </a:lnTo>
                  <a:lnTo>
                    <a:pt x="48240" y="77540"/>
                  </a:lnTo>
                  <a:lnTo>
                    <a:pt x="48326" y="77080"/>
                  </a:lnTo>
                  <a:lnTo>
                    <a:pt x="48426" y="76619"/>
                  </a:lnTo>
                  <a:lnTo>
                    <a:pt x="48533" y="76158"/>
                  </a:lnTo>
                  <a:lnTo>
                    <a:pt x="48639" y="75705"/>
                  </a:lnTo>
                  <a:lnTo>
                    <a:pt x="48759" y="75258"/>
                  </a:lnTo>
                  <a:lnTo>
                    <a:pt x="48886" y="74811"/>
                  </a:lnTo>
                  <a:lnTo>
                    <a:pt x="49025" y="74378"/>
                  </a:lnTo>
                  <a:lnTo>
                    <a:pt x="49172" y="73937"/>
                  </a:lnTo>
                  <a:lnTo>
                    <a:pt x="49325" y="73511"/>
                  </a:lnTo>
                  <a:lnTo>
                    <a:pt x="49485" y="73092"/>
                  </a:lnTo>
                  <a:lnTo>
                    <a:pt x="49658" y="72672"/>
                  </a:lnTo>
                  <a:lnTo>
                    <a:pt x="49838" y="72267"/>
                  </a:lnTo>
                  <a:lnTo>
                    <a:pt x="50031" y="71861"/>
                  </a:lnTo>
                  <a:lnTo>
                    <a:pt x="50237" y="71462"/>
                  </a:lnTo>
                  <a:lnTo>
                    <a:pt x="50450" y="71070"/>
                  </a:lnTo>
                  <a:lnTo>
                    <a:pt x="50677" y="70692"/>
                  </a:lnTo>
                  <a:lnTo>
                    <a:pt x="50916" y="70314"/>
                  </a:lnTo>
                  <a:lnTo>
                    <a:pt x="51169" y="69949"/>
                  </a:lnTo>
                  <a:lnTo>
                    <a:pt x="51429" y="69592"/>
                  </a:lnTo>
                  <a:lnTo>
                    <a:pt x="51709" y="69241"/>
                  </a:lnTo>
                  <a:lnTo>
                    <a:pt x="51995" y="68897"/>
                  </a:lnTo>
                  <a:lnTo>
                    <a:pt x="52141" y="68726"/>
                  </a:lnTo>
                  <a:lnTo>
                    <a:pt x="52295" y="68560"/>
                  </a:lnTo>
                  <a:lnTo>
                    <a:pt x="52454" y="68395"/>
                  </a:lnTo>
                  <a:lnTo>
                    <a:pt x="52614" y="68237"/>
                  </a:lnTo>
                  <a:lnTo>
                    <a:pt x="52781" y="68079"/>
                  </a:lnTo>
                  <a:lnTo>
                    <a:pt x="52947" y="67921"/>
                  </a:lnTo>
                  <a:lnTo>
                    <a:pt x="53114" y="67770"/>
                  </a:lnTo>
                  <a:lnTo>
                    <a:pt x="53293" y="67618"/>
                  </a:lnTo>
                  <a:lnTo>
                    <a:pt x="53466" y="67467"/>
                  </a:lnTo>
                  <a:lnTo>
                    <a:pt x="53653" y="67323"/>
                  </a:lnTo>
                  <a:lnTo>
                    <a:pt x="53839" y="67178"/>
                  </a:lnTo>
                  <a:lnTo>
                    <a:pt x="54026" y="67034"/>
                  </a:lnTo>
                  <a:lnTo>
                    <a:pt x="54219" y="66897"/>
                  </a:lnTo>
                  <a:lnTo>
                    <a:pt x="54419" y="66759"/>
                  </a:lnTo>
                  <a:lnTo>
                    <a:pt x="54618" y="66628"/>
                  </a:lnTo>
                  <a:lnTo>
                    <a:pt x="54825" y="66498"/>
                  </a:lnTo>
                  <a:lnTo>
                    <a:pt x="55038" y="66367"/>
                  </a:lnTo>
                  <a:lnTo>
                    <a:pt x="55251" y="66243"/>
                  </a:lnTo>
                  <a:lnTo>
                    <a:pt x="55471" y="66120"/>
                  </a:lnTo>
                  <a:lnTo>
                    <a:pt x="55690" y="66003"/>
                  </a:lnTo>
                  <a:lnTo>
                    <a:pt x="55917" y="65886"/>
                  </a:lnTo>
                  <a:lnTo>
                    <a:pt x="56150" y="65769"/>
                  </a:lnTo>
                  <a:lnTo>
                    <a:pt x="56383" y="65659"/>
                  </a:lnTo>
                  <a:lnTo>
                    <a:pt x="56622" y="65549"/>
                  </a:lnTo>
                  <a:lnTo>
                    <a:pt x="56869" y="65446"/>
                  </a:lnTo>
                  <a:lnTo>
                    <a:pt x="57115" y="65343"/>
                  </a:lnTo>
                  <a:lnTo>
                    <a:pt x="57375" y="65239"/>
                  </a:lnTo>
                  <a:lnTo>
                    <a:pt x="57628" y="65143"/>
                  </a:lnTo>
                  <a:lnTo>
                    <a:pt x="57894" y="65054"/>
                  </a:lnTo>
                  <a:lnTo>
                    <a:pt x="58160" y="64964"/>
                  </a:lnTo>
                  <a:lnTo>
                    <a:pt x="58433" y="64875"/>
                  </a:lnTo>
                  <a:lnTo>
                    <a:pt x="58706" y="64792"/>
                  </a:lnTo>
                  <a:lnTo>
                    <a:pt x="58993" y="64710"/>
                  </a:lnTo>
                  <a:lnTo>
                    <a:pt x="59279" y="64634"/>
                  </a:lnTo>
                  <a:lnTo>
                    <a:pt x="59565" y="64559"/>
                  </a:lnTo>
                  <a:lnTo>
                    <a:pt x="59865" y="64490"/>
                  </a:lnTo>
                  <a:lnTo>
                    <a:pt x="60165" y="64421"/>
                  </a:lnTo>
                  <a:lnTo>
                    <a:pt x="60471" y="64359"/>
                  </a:lnTo>
                  <a:lnTo>
                    <a:pt x="60784" y="64297"/>
                  </a:lnTo>
                  <a:lnTo>
                    <a:pt x="61097" y="64242"/>
                  </a:lnTo>
                  <a:lnTo>
                    <a:pt x="61563" y="64167"/>
                  </a:lnTo>
                  <a:lnTo>
                    <a:pt x="62029" y="64105"/>
                  </a:lnTo>
                  <a:lnTo>
                    <a:pt x="62495" y="64050"/>
                  </a:lnTo>
                  <a:lnTo>
                    <a:pt x="62974" y="64002"/>
                  </a:lnTo>
                  <a:lnTo>
                    <a:pt x="63454" y="63967"/>
                  </a:lnTo>
                  <a:lnTo>
                    <a:pt x="63933" y="63940"/>
                  </a:lnTo>
                  <a:lnTo>
                    <a:pt x="64419" y="63919"/>
                  </a:lnTo>
                  <a:lnTo>
                    <a:pt x="64912" y="63906"/>
                  </a:lnTo>
                  <a:lnTo>
                    <a:pt x="65405" y="63899"/>
                  </a:lnTo>
                  <a:close/>
                  <a:moveTo>
                    <a:pt x="99375" y="172765"/>
                  </a:moveTo>
                  <a:lnTo>
                    <a:pt x="103263" y="172861"/>
                  </a:lnTo>
                  <a:lnTo>
                    <a:pt x="105201" y="172909"/>
                  </a:lnTo>
                  <a:lnTo>
                    <a:pt x="107152" y="172944"/>
                  </a:lnTo>
                  <a:lnTo>
                    <a:pt x="108770" y="172971"/>
                  </a:lnTo>
                  <a:lnTo>
                    <a:pt x="110388" y="172999"/>
                  </a:lnTo>
                  <a:lnTo>
                    <a:pt x="113617" y="173033"/>
                  </a:lnTo>
                  <a:lnTo>
                    <a:pt x="120069" y="173095"/>
                  </a:lnTo>
                  <a:lnTo>
                    <a:pt x="119822" y="173996"/>
                  </a:lnTo>
                  <a:lnTo>
                    <a:pt x="119583" y="174924"/>
                  </a:lnTo>
                  <a:lnTo>
                    <a:pt x="119463" y="175391"/>
                  </a:lnTo>
                  <a:lnTo>
                    <a:pt x="119350" y="175859"/>
                  </a:lnTo>
                  <a:lnTo>
                    <a:pt x="119243" y="176333"/>
                  </a:lnTo>
                  <a:lnTo>
                    <a:pt x="119137" y="176815"/>
                  </a:lnTo>
                  <a:lnTo>
                    <a:pt x="118537" y="176746"/>
                  </a:lnTo>
                  <a:lnTo>
                    <a:pt x="117931" y="176684"/>
                  </a:lnTo>
                  <a:lnTo>
                    <a:pt x="117332" y="176622"/>
                  </a:lnTo>
                  <a:lnTo>
                    <a:pt x="116726" y="176574"/>
                  </a:lnTo>
                  <a:lnTo>
                    <a:pt x="116127" y="176526"/>
                  </a:lnTo>
                  <a:lnTo>
                    <a:pt x="115521" y="176485"/>
                  </a:lnTo>
                  <a:lnTo>
                    <a:pt x="114922" y="176443"/>
                  </a:lnTo>
                  <a:lnTo>
                    <a:pt x="114316" y="176409"/>
                  </a:lnTo>
                  <a:lnTo>
                    <a:pt x="113710" y="176382"/>
                  </a:lnTo>
                  <a:lnTo>
                    <a:pt x="113104" y="176361"/>
                  </a:lnTo>
                  <a:lnTo>
                    <a:pt x="112505" y="176340"/>
                  </a:lnTo>
                  <a:lnTo>
                    <a:pt x="111899" y="176320"/>
                  </a:lnTo>
                  <a:lnTo>
                    <a:pt x="110687" y="176299"/>
                  </a:lnTo>
                  <a:lnTo>
                    <a:pt x="109476" y="176299"/>
                  </a:lnTo>
                  <a:lnTo>
                    <a:pt x="108264" y="176306"/>
                  </a:lnTo>
                  <a:lnTo>
                    <a:pt x="107059" y="176327"/>
                  </a:lnTo>
                  <a:lnTo>
                    <a:pt x="105847" y="176361"/>
                  </a:lnTo>
                  <a:lnTo>
                    <a:pt x="104635" y="176409"/>
                  </a:lnTo>
                  <a:lnTo>
                    <a:pt x="103423" y="176471"/>
                  </a:lnTo>
                  <a:lnTo>
                    <a:pt x="102218" y="176540"/>
                  </a:lnTo>
                  <a:lnTo>
                    <a:pt x="101013" y="176615"/>
                  </a:lnTo>
                  <a:lnTo>
                    <a:pt x="99801" y="176705"/>
                  </a:lnTo>
                  <a:lnTo>
                    <a:pt x="99695" y="175715"/>
                  </a:lnTo>
                  <a:lnTo>
                    <a:pt x="99588" y="174724"/>
                  </a:lnTo>
                  <a:lnTo>
                    <a:pt x="99488" y="173741"/>
                  </a:lnTo>
                  <a:lnTo>
                    <a:pt x="99375" y="172765"/>
                  </a:lnTo>
                  <a:close/>
                  <a:moveTo>
                    <a:pt x="99974" y="178348"/>
                  </a:moveTo>
                  <a:lnTo>
                    <a:pt x="101146" y="178382"/>
                  </a:lnTo>
                  <a:lnTo>
                    <a:pt x="102318" y="178417"/>
                  </a:lnTo>
                  <a:lnTo>
                    <a:pt x="103490" y="178458"/>
                  </a:lnTo>
                  <a:lnTo>
                    <a:pt x="104655" y="178506"/>
                  </a:lnTo>
                  <a:lnTo>
                    <a:pt x="105827" y="178561"/>
                  </a:lnTo>
                  <a:lnTo>
                    <a:pt x="106992" y="178616"/>
                  </a:lnTo>
                  <a:lnTo>
                    <a:pt x="109329" y="178747"/>
                  </a:lnTo>
                  <a:lnTo>
                    <a:pt x="111659" y="178884"/>
                  </a:lnTo>
                  <a:lnTo>
                    <a:pt x="113983" y="179029"/>
                  </a:lnTo>
                  <a:lnTo>
                    <a:pt x="116314" y="179173"/>
                  </a:lnTo>
                  <a:lnTo>
                    <a:pt x="118644" y="179318"/>
                  </a:lnTo>
                  <a:lnTo>
                    <a:pt x="118477" y="180328"/>
                  </a:lnTo>
                  <a:lnTo>
                    <a:pt x="118311" y="181346"/>
                  </a:lnTo>
                  <a:lnTo>
                    <a:pt x="118165" y="182364"/>
                  </a:lnTo>
                  <a:lnTo>
                    <a:pt x="118031" y="183388"/>
                  </a:lnTo>
                  <a:lnTo>
                    <a:pt x="117485" y="183354"/>
                  </a:lnTo>
                  <a:lnTo>
                    <a:pt x="116939" y="183319"/>
                  </a:lnTo>
                  <a:lnTo>
                    <a:pt x="116400" y="183299"/>
                  </a:lnTo>
                  <a:lnTo>
                    <a:pt x="115854" y="183271"/>
                  </a:lnTo>
                  <a:lnTo>
                    <a:pt x="114762" y="183244"/>
                  </a:lnTo>
                  <a:lnTo>
                    <a:pt x="113670" y="183223"/>
                  </a:lnTo>
                  <a:lnTo>
                    <a:pt x="112578" y="183216"/>
                  </a:lnTo>
                  <a:lnTo>
                    <a:pt x="111486" y="183216"/>
                  </a:lnTo>
                  <a:lnTo>
                    <a:pt x="110388" y="183223"/>
                  </a:lnTo>
                  <a:lnTo>
                    <a:pt x="109296" y="183237"/>
                  </a:lnTo>
                  <a:lnTo>
                    <a:pt x="107099" y="183264"/>
                  </a:lnTo>
                  <a:lnTo>
                    <a:pt x="106007" y="183278"/>
                  </a:lnTo>
                  <a:lnTo>
                    <a:pt x="104908" y="183285"/>
                  </a:lnTo>
                  <a:lnTo>
                    <a:pt x="103809" y="183285"/>
                  </a:lnTo>
                  <a:lnTo>
                    <a:pt x="102717" y="183278"/>
                  </a:lnTo>
                  <a:lnTo>
                    <a:pt x="101619" y="183264"/>
                  </a:lnTo>
                  <a:lnTo>
                    <a:pt x="100527" y="183230"/>
                  </a:lnTo>
                  <a:lnTo>
                    <a:pt x="100394" y="182013"/>
                  </a:lnTo>
                  <a:lnTo>
                    <a:pt x="100261" y="180789"/>
                  </a:lnTo>
                  <a:lnTo>
                    <a:pt x="99974" y="178348"/>
                  </a:lnTo>
                  <a:close/>
                  <a:moveTo>
                    <a:pt x="100700" y="185148"/>
                  </a:moveTo>
                  <a:lnTo>
                    <a:pt x="101745" y="185293"/>
                  </a:lnTo>
                  <a:lnTo>
                    <a:pt x="102804" y="185437"/>
                  </a:lnTo>
                  <a:lnTo>
                    <a:pt x="103863" y="185568"/>
                  </a:lnTo>
                  <a:lnTo>
                    <a:pt x="104935" y="185698"/>
                  </a:lnTo>
                  <a:lnTo>
                    <a:pt x="106000" y="185815"/>
                  </a:lnTo>
                  <a:lnTo>
                    <a:pt x="107072" y="185918"/>
                  </a:lnTo>
                  <a:lnTo>
                    <a:pt x="108151" y="186015"/>
                  </a:lnTo>
                  <a:lnTo>
                    <a:pt x="108690" y="186049"/>
                  </a:lnTo>
                  <a:lnTo>
                    <a:pt x="109223" y="186090"/>
                  </a:lnTo>
                  <a:lnTo>
                    <a:pt x="109762" y="186118"/>
                  </a:lnTo>
                  <a:lnTo>
                    <a:pt x="110301" y="186145"/>
                  </a:lnTo>
                  <a:lnTo>
                    <a:pt x="110840" y="186166"/>
                  </a:lnTo>
                  <a:lnTo>
                    <a:pt x="111373" y="186187"/>
                  </a:lnTo>
                  <a:lnTo>
                    <a:pt x="111912" y="186193"/>
                  </a:lnTo>
                  <a:lnTo>
                    <a:pt x="112445" y="186200"/>
                  </a:lnTo>
                  <a:lnTo>
                    <a:pt x="112984" y="186200"/>
                  </a:lnTo>
                  <a:lnTo>
                    <a:pt x="113517" y="186193"/>
                  </a:lnTo>
                  <a:lnTo>
                    <a:pt x="114050" y="186180"/>
                  </a:lnTo>
                  <a:lnTo>
                    <a:pt x="114582" y="186159"/>
                  </a:lnTo>
                  <a:lnTo>
                    <a:pt x="115115" y="186132"/>
                  </a:lnTo>
                  <a:lnTo>
                    <a:pt x="115648" y="186104"/>
                  </a:lnTo>
                  <a:lnTo>
                    <a:pt x="116174" y="186063"/>
                  </a:lnTo>
                  <a:lnTo>
                    <a:pt x="116700" y="186015"/>
                  </a:lnTo>
                  <a:lnTo>
                    <a:pt x="117226" y="185960"/>
                  </a:lnTo>
                  <a:lnTo>
                    <a:pt x="117752" y="185891"/>
                  </a:lnTo>
                  <a:lnTo>
                    <a:pt x="117752" y="185891"/>
                  </a:lnTo>
                  <a:lnTo>
                    <a:pt x="117658" y="186929"/>
                  </a:lnTo>
                  <a:lnTo>
                    <a:pt x="117579" y="187967"/>
                  </a:lnTo>
                  <a:lnTo>
                    <a:pt x="117512" y="188999"/>
                  </a:lnTo>
                  <a:lnTo>
                    <a:pt x="117452" y="190023"/>
                  </a:lnTo>
                  <a:lnTo>
                    <a:pt x="115415" y="190030"/>
                  </a:lnTo>
                  <a:lnTo>
                    <a:pt x="113377" y="190037"/>
                  </a:lnTo>
                  <a:lnTo>
                    <a:pt x="111340" y="190051"/>
                  </a:lnTo>
                  <a:lnTo>
                    <a:pt x="110321" y="190065"/>
                  </a:lnTo>
                  <a:lnTo>
                    <a:pt x="109302" y="190085"/>
                  </a:lnTo>
                  <a:lnTo>
                    <a:pt x="108284" y="190113"/>
                  </a:lnTo>
                  <a:lnTo>
                    <a:pt x="107265" y="190147"/>
                  </a:lnTo>
                  <a:lnTo>
                    <a:pt x="106246" y="190181"/>
                  </a:lnTo>
                  <a:lnTo>
                    <a:pt x="105228" y="190230"/>
                  </a:lnTo>
                  <a:lnTo>
                    <a:pt x="104216" y="190285"/>
                  </a:lnTo>
                  <a:lnTo>
                    <a:pt x="103197" y="190353"/>
                  </a:lnTo>
                  <a:lnTo>
                    <a:pt x="102178" y="190422"/>
                  </a:lnTo>
                  <a:lnTo>
                    <a:pt x="101166" y="190511"/>
                  </a:lnTo>
                  <a:lnTo>
                    <a:pt x="101113" y="189838"/>
                  </a:lnTo>
                  <a:lnTo>
                    <a:pt x="101060" y="189164"/>
                  </a:lnTo>
                  <a:lnTo>
                    <a:pt x="100940" y="187816"/>
                  </a:lnTo>
                  <a:lnTo>
                    <a:pt x="100813" y="186482"/>
                  </a:lnTo>
                  <a:lnTo>
                    <a:pt x="100700" y="185148"/>
                  </a:lnTo>
                  <a:close/>
                  <a:moveTo>
                    <a:pt x="101253" y="192004"/>
                  </a:moveTo>
                  <a:lnTo>
                    <a:pt x="102251" y="192086"/>
                  </a:lnTo>
                  <a:lnTo>
                    <a:pt x="103257" y="192155"/>
                  </a:lnTo>
                  <a:lnTo>
                    <a:pt x="104262" y="192224"/>
                  </a:lnTo>
                  <a:lnTo>
                    <a:pt x="105268" y="192272"/>
                  </a:lnTo>
                  <a:lnTo>
                    <a:pt x="106280" y="192320"/>
                  </a:lnTo>
                  <a:lnTo>
                    <a:pt x="107285" y="192361"/>
                  </a:lnTo>
                  <a:lnTo>
                    <a:pt x="108290" y="192395"/>
                  </a:lnTo>
                  <a:lnTo>
                    <a:pt x="109302" y="192423"/>
                  </a:lnTo>
                  <a:lnTo>
                    <a:pt x="110308" y="192444"/>
                  </a:lnTo>
                  <a:lnTo>
                    <a:pt x="111320" y="192457"/>
                  </a:lnTo>
                  <a:lnTo>
                    <a:pt x="113337" y="192478"/>
                  </a:lnTo>
                  <a:lnTo>
                    <a:pt x="115355" y="192485"/>
                  </a:lnTo>
                  <a:lnTo>
                    <a:pt x="117366" y="192492"/>
                  </a:lnTo>
                  <a:lnTo>
                    <a:pt x="117359" y="193640"/>
                  </a:lnTo>
                  <a:lnTo>
                    <a:pt x="117359" y="194788"/>
                  </a:lnTo>
                  <a:lnTo>
                    <a:pt x="117366" y="195352"/>
                  </a:lnTo>
                  <a:lnTo>
                    <a:pt x="117372" y="195916"/>
                  </a:lnTo>
                  <a:lnTo>
                    <a:pt x="117392" y="196473"/>
                  </a:lnTo>
                  <a:lnTo>
                    <a:pt x="117412" y="197016"/>
                  </a:lnTo>
                  <a:lnTo>
                    <a:pt x="110414" y="197016"/>
                  </a:lnTo>
                  <a:lnTo>
                    <a:pt x="106919" y="197009"/>
                  </a:lnTo>
                  <a:lnTo>
                    <a:pt x="103423" y="196995"/>
                  </a:lnTo>
                  <a:lnTo>
                    <a:pt x="100973" y="196995"/>
                  </a:lnTo>
                  <a:lnTo>
                    <a:pt x="101079" y="196934"/>
                  </a:lnTo>
                  <a:lnTo>
                    <a:pt x="101179" y="196858"/>
                  </a:lnTo>
                  <a:lnTo>
                    <a:pt x="101226" y="196817"/>
                  </a:lnTo>
                  <a:lnTo>
                    <a:pt x="101266" y="196769"/>
                  </a:lnTo>
                  <a:lnTo>
                    <a:pt x="101306" y="196720"/>
                  </a:lnTo>
                  <a:lnTo>
                    <a:pt x="101339" y="196665"/>
                  </a:lnTo>
                  <a:lnTo>
                    <a:pt x="101372" y="196617"/>
                  </a:lnTo>
                  <a:lnTo>
                    <a:pt x="101399" y="196555"/>
                  </a:lnTo>
                  <a:lnTo>
                    <a:pt x="101419" y="196500"/>
                  </a:lnTo>
                  <a:lnTo>
                    <a:pt x="101439" y="196439"/>
                  </a:lnTo>
                  <a:lnTo>
                    <a:pt x="101452" y="196370"/>
                  </a:lnTo>
                  <a:lnTo>
                    <a:pt x="101459" y="196301"/>
                  </a:lnTo>
                  <a:lnTo>
                    <a:pt x="101466" y="196232"/>
                  </a:lnTo>
                  <a:lnTo>
                    <a:pt x="101466" y="196163"/>
                  </a:lnTo>
                  <a:lnTo>
                    <a:pt x="101426" y="195118"/>
                  </a:lnTo>
                  <a:lnTo>
                    <a:pt x="101372" y="194080"/>
                  </a:lnTo>
                  <a:lnTo>
                    <a:pt x="101313" y="193042"/>
                  </a:lnTo>
                  <a:lnTo>
                    <a:pt x="101253" y="192004"/>
                  </a:lnTo>
                  <a:close/>
                  <a:moveTo>
                    <a:pt x="67882" y="198433"/>
                  </a:moveTo>
                  <a:lnTo>
                    <a:pt x="68521" y="198439"/>
                  </a:lnTo>
                  <a:lnTo>
                    <a:pt x="69806" y="198467"/>
                  </a:lnTo>
                  <a:lnTo>
                    <a:pt x="71091" y="198501"/>
                  </a:lnTo>
                  <a:lnTo>
                    <a:pt x="72382" y="198549"/>
                  </a:lnTo>
                  <a:lnTo>
                    <a:pt x="73668" y="198611"/>
                  </a:lnTo>
                  <a:lnTo>
                    <a:pt x="74953" y="198680"/>
                  </a:lnTo>
                  <a:lnTo>
                    <a:pt x="76238" y="198756"/>
                  </a:lnTo>
                  <a:lnTo>
                    <a:pt x="78788" y="198921"/>
                  </a:lnTo>
                  <a:lnTo>
                    <a:pt x="81305" y="199093"/>
                  </a:lnTo>
                  <a:lnTo>
                    <a:pt x="83775" y="199251"/>
                  </a:lnTo>
                  <a:lnTo>
                    <a:pt x="84987" y="199326"/>
                  </a:lnTo>
                  <a:lnTo>
                    <a:pt x="86178" y="199388"/>
                  </a:lnTo>
                  <a:lnTo>
                    <a:pt x="87357" y="199443"/>
                  </a:lnTo>
                  <a:lnTo>
                    <a:pt x="88509" y="199485"/>
                  </a:lnTo>
                  <a:lnTo>
                    <a:pt x="89647" y="199512"/>
                  </a:lnTo>
                  <a:lnTo>
                    <a:pt x="90207" y="199519"/>
                  </a:lnTo>
                  <a:lnTo>
                    <a:pt x="90753" y="199526"/>
                  </a:lnTo>
                  <a:lnTo>
                    <a:pt x="95480" y="199546"/>
                  </a:lnTo>
                  <a:lnTo>
                    <a:pt x="100201" y="199567"/>
                  </a:lnTo>
                  <a:lnTo>
                    <a:pt x="109642" y="199622"/>
                  </a:lnTo>
                  <a:lnTo>
                    <a:pt x="119090" y="199691"/>
                  </a:lnTo>
                  <a:lnTo>
                    <a:pt x="128531" y="199766"/>
                  </a:lnTo>
                  <a:lnTo>
                    <a:pt x="137973" y="199835"/>
                  </a:lnTo>
                  <a:lnTo>
                    <a:pt x="147414" y="199897"/>
                  </a:lnTo>
                  <a:lnTo>
                    <a:pt x="156856" y="199952"/>
                  </a:lnTo>
                  <a:lnTo>
                    <a:pt x="161576" y="199973"/>
                  </a:lnTo>
                  <a:lnTo>
                    <a:pt x="166290" y="199986"/>
                  </a:lnTo>
                  <a:lnTo>
                    <a:pt x="166357" y="200048"/>
                  </a:lnTo>
                  <a:lnTo>
                    <a:pt x="166430" y="200110"/>
                  </a:lnTo>
                  <a:lnTo>
                    <a:pt x="166503" y="200172"/>
                  </a:lnTo>
                  <a:lnTo>
                    <a:pt x="166583" y="200227"/>
                  </a:lnTo>
                  <a:lnTo>
                    <a:pt x="166670" y="200275"/>
                  </a:lnTo>
                  <a:lnTo>
                    <a:pt x="166770" y="200317"/>
                  </a:lnTo>
                  <a:lnTo>
                    <a:pt x="166870" y="200351"/>
                  </a:lnTo>
                  <a:lnTo>
                    <a:pt x="166976" y="200378"/>
                  </a:lnTo>
                  <a:lnTo>
                    <a:pt x="167389" y="200475"/>
                  </a:lnTo>
                  <a:lnTo>
                    <a:pt x="167802" y="200578"/>
                  </a:lnTo>
                  <a:lnTo>
                    <a:pt x="168201" y="200695"/>
                  </a:lnTo>
                  <a:lnTo>
                    <a:pt x="168601" y="200812"/>
                  </a:lnTo>
                  <a:lnTo>
                    <a:pt x="168987" y="200942"/>
                  </a:lnTo>
                  <a:lnTo>
                    <a:pt x="169373" y="201073"/>
                  </a:lnTo>
                  <a:lnTo>
                    <a:pt x="169746" y="201217"/>
                  </a:lnTo>
                  <a:lnTo>
                    <a:pt x="170112" y="201369"/>
                  </a:lnTo>
                  <a:lnTo>
                    <a:pt x="170472" y="201527"/>
                  </a:lnTo>
                  <a:lnTo>
                    <a:pt x="170831" y="201692"/>
                  </a:lnTo>
                  <a:lnTo>
                    <a:pt x="171177" y="201870"/>
                  </a:lnTo>
                  <a:lnTo>
                    <a:pt x="171517" y="202049"/>
                  </a:lnTo>
                  <a:lnTo>
                    <a:pt x="171850" y="202235"/>
                  </a:lnTo>
                  <a:lnTo>
                    <a:pt x="172176" y="202427"/>
                  </a:lnTo>
                  <a:lnTo>
                    <a:pt x="172496" y="202634"/>
                  </a:lnTo>
                  <a:lnTo>
                    <a:pt x="172809" y="202840"/>
                  </a:lnTo>
                  <a:lnTo>
                    <a:pt x="173115" y="203053"/>
                  </a:lnTo>
                  <a:lnTo>
                    <a:pt x="173415" y="203273"/>
                  </a:lnTo>
                  <a:lnTo>
                    <a:pt x="173708" y="203500"/>
                  </a:lnTo>
                  <a:lnTo>
                    <a:pt x="173994" y="203734"/>
                  </a:lnTo>
                  <a:lnTo>
                    <a:pt x="174273" y="203968"/>
                  </a:lnTo>
                  <a:lnTo>
                    <a:pt x="174546" y="204215"/>
                  </a:lnTo>
                  <a:lnTo>
                    <a:pt x="174806" y="204463"/>
                  </a:lnTo>
                  <a:lnTo>
                    <a:pt x="175066" y="204724"/>
                  </a:lnTo>
                  <a:lnTo>
                    <a:pt x="175319" y="204978"/>
                  </a:lnTo>
                  <a:lnTo>
                    <a:pt x="175565" y="205247"/>
                  </a:lnTo>
                  <a:lnTo>
                    <a:pt x="175805" y="205522"/>
                  </a:lnTo>
                  <a:lnTo>
                    <a:pt x="176031" y="205797"/>
                  </a:lnTo>
                  <a:lnTo>
                    <a:pt x="176258" y="206079"/>
                  </a:lnTo>
                  <a:lnTo>
                    <a:pt x="176477" y="206360"/>
                  </a:lnTo>
                  <a:lnTo>
                    <a:pt x="176690" y="206656"/>
                  </a:lnTo>
                  <a:lnTo>
                    <a:pt x="176897" y="206945"/>
                  </a:lnTo>
                  <a:lnTo>
                    <a:pt x="177090" y="207247"/>
                  </a:lnTo>
                  <a:lnTo>
                    <a:pt x="177283" y="207550"/>
                  </a:lnTo>
                  <a:lnTo>
                    <a:pt x="177469" y="207859"/>
                  </a:lnTo>
                  <a:lnTo>
                    <a:pt x="177649" y="208169"/>
                  </a:lnTo>
                  <a:lnTo>
                    <a:pt x="177816" y="208485"/>
                  </a:lnTo>
                  <a:lnTo>
                    <a:pt x="177982" y="208801"/>
                  </a:lnTo>
                  <a:lnTo>
                    <a:pt x="178142" y="209125"/>
                  </a:lnTo>
                  <a:lnTo>
                    <a:pt x="178295" y="209455"/>
                  </a:lnTo>
                  <a:lnTo>
                    <a:pt x="178442" y="209785"/>
                  </a:lnTo>
                  <a:lnTo>
                    <a:pt x="178575" y="210115"/>
                  </a:lnTo>
                  <a:lnTo>
                    <a:pt x="178708" y="210452"/>
                  </a:lnTo>
                  <a:lnTo>
                    <a:pt x="178834" y="210789"/>
                  </a:lnTo>
                  <a:lnTo>
                    <a:pt x="178954" y="211125"/>
                  </a:lnTo>
                  <a:lnTo>
                    <a:pt x="179067" y="211469"/>
                  </a:lnTo>
                  <a:lnTo>
                    <a:pt x="179174" y="211820"/>
                  </a:lnTo>
                  <a:lnTo>
                    <a:pt x="179274" y="212164"/>
                  </a:lnTo>
                  <a:lnTo>
                    <a:pt x="179367" y="212514"/>
                  </a:lnTo>
                  <a:lnTo>
                    <a:pt x="179454" y="212872"/>
                  </a:lnTo>
                  <a:lnTo>
                    <a:pt x="179533" y="213223"/>
                  </a:lnTo>
                  <a:lnTo>
                    <a:pt x="179607" y="213580"/>
                  </a:lnTo>
                  <a:lnTo>
                    <a:pt x="179673" y="213938"/>
                  </a:lnTo>
                  <a:lnTo>
                    <a:pt x="179733" y="214302"/>
                  </a:lnTo>
                  <a:lnTo>
                    <a:pt x="179787" y="214660"/>
                  </a:lnTo>
                  <a:lnTo>
                    <a:pt x="179833" y="215024"/>
                  </a:lnTo>
                  <a:lnTo>
                    <a:pt x="179873" y="215389"/>
                  </a:lnTo>
                  <a:lnTo>
                    <a:pt x="179906" y="215753"/>
                  </a:lnTo>
                  <a:lnTo>
                    <a:pt x="179940" y="216117"/>
                  </a:lnTo>
                  <a:lnTo>
                    <a:pt x="179960" y="216482"/>
                  </a:lnTo>
                  <a:lnTo>
                    <a:pt x="179973" y="216853"/>
                  </a:lnTo>
                  <a:lnTo>
                    <a:pt x="179986" y="217218"/>
                  </a:lnTo>
                  <a:lnTo>
                    <a:pt x="179986" y="217589"/>
                  </a:lnTo>
                  <a:lnTo>
                    <a:pt x="179986" y="217953"/>
                  </a:lnTo>
                  <a:lnTo>
                    <a:pt x="179973" y="218325"/>
                  </a:lnTo>
                  <a:lnTo>
                    <a:pt x="179960" y="218689"/>
                  </a:lnTo>
                  <a:lnTo>
                    <a:pt x="179933" y="219060"/>
                  </a:lnTo>
                  <a:lnTo>
                    <a:pt x="179906" y="219425"/>
                  </a:lnTo>
                  <a:lnTo>
                    <a:pt x="179873" y="219796"/>
                  </a:lnTo>
                  <a:lnTo>
                    <a:pt x="179826" y="220160"/>
                  </a:lnTo>
                  <a:lnTo>
                    <a:pt x="179780" y="220525"/>
                  </a:lnTo>
                  <a:lnTo>
                    <a:pt x="179727" y="220889"/>
                  </a:lnTo>
                  <a:lnTo>
                    <a:pt x="179667" y="221254"/>
                  </a:lnTo>
                  <a:lnTo>
                    <a:pt x="179600" y="221618"/>
                  </a:lnTo>
                  <a:lnTo>
                    <a:pt x="179527" y="221983"/>
                  </a:lnTo>
                  <a:lnTo>
                    <a:pt x="179447" y="222340"/>
                  </a:lnTo>
                  <a:lnTo>
                    <a:pt x="179360" y="222698"/>
                  </a:lnTo>
                  <a:lnTo>
                    <a:pt x="179274" y="223055"/>
                  </a:lnTo>
                  <a:lnTo>
                    <a:pt x="179174" y="223413"/>
                  </a:lnTo>
                  <a:lnTo>
                    <a:pt x="179067" y="223770"/>
                  </a:lnTo>
                  <a:lnTo>
                    <a:pt x="178961" y="224121"/>
                  </a:lnTo>
                  <a:lnTo>
                    <a:pt x="178841" y="224472"/>
                  </a:lnTo>
                  <a:lnTo>
                    <a:pt x="178721" y="224815"/>
                  </a:lnTo>
                  <a:lnTo>
                    <a:pt x="178595" y="225159"/>
                  </a:lnTo>
                  <a:lnTo>
                    <a:pt x="178455" y="225503"/>
                  </a:lnTo>
                  <a:lnTo>
                    <a:pt x="178315" y="225847"/>
                  </a:lnTo>
                  <a:lnTo>
                    <a:pt x="178169" y="226184"/>
                  </a:lnTo>
                  <a:lnTo>
                    <a:pt x="178015" y="226514"/>
                  </a:lnTo>
                  <a:lnTo>
                    <a:pt x="177856" y="226844"/>
                  </a:lnTo>
                  <a:lnTo>
                    <a:pt x="177689" y="227174"/>
                  </a:lnTo>
                  <a:lnTo>
                    <a:pt x="177523" y="227497"/>
                  </a:lnTo>
                  <a:lnTo>
                    <a:pt x="177343" y="227820"/>
                  </a:lnTo>
                  <a:lnTo>
                    <a:pt x="177163" y="228136"/>
                  </a:lnTo>
                  <a:lnTo>
                    <a:pt x="176970" y="228453"/>
                  </a:lnTo>
                  <a:lnTo>
                    <a:pt x="176777" y="228762"/>
                  </a:lnTo>
                  <a:lnTo>
                    <a:pt x="176571" y="229065"/>
                  </a:lnTo>
                  <a:lnTo>
                    <a:pt x="176364" y="229367"/>
                  </a:lnTo>
                  <a:lnTo>
                    <a:pt x="176151" y="229670"/>
                  </a:lnTo>
                  <a:lnTo>
                    <a:pt x="175931" y="229959"/>
                  </a:lnTo>
                  <a:lnTo>
                    <a:pt x="175705" y="230247"/>
                  </a:lnTo>
                  <a:lnTo>
                    <a:pt x="175472" y="230529"/>
                  </a:lnTo>
                  <a:lnTo>
                    <a:pt x="175239" y="230811"/>
                  </a:lnTo>
                  <a:lnTo>
                    <a:pt x="174993" y="231086"/>
                  </a:lnTo>
                  <a:lnTo>
                    <a:pt x="174746" y="231354"/>
                  </a:lnTo>
                  <a:lnTo>
                    <a:pt x="174487" y="231616"/>
                  </a:lnTo>
                  <a:lnTo>
                    <a:pt x="174227" y="231877"/>
                  </a:lnTo>
                  <a:lnTo>
                    <a:pt x="173961" y="232131"/>
                  </a:lnTo>
                  <a:lnTo>
                    <a:pt x="173688" y="232379"/>
                  </a:lnTo>
                  <a:lnTo>
                    <a:pt x="173408" y="232620"/>
                  </a:lnTo>
                  <a:lnTo>
                    <a:pt x="173122" y="232853"/>
                  </a:lnTo>
                  <a:lnTo>
                    <a:pt x="172829" y="233087"/>
                  </a:lnTo>
                  <a:lnTo>
                    <a:pt x="172536" y="233307"/>
                  </a:lnTo>
                  <a:lnTo>
                    <a:pt x="172229" y="233527"/>
                  </a:lnTo>
                  <a:lnTo>
                    <a:pt x="171923" y="233740"/>
                  </a:lnTo>
                  <a:lnTo>
                    <a:pt x="171610" y="233947"/>
                  </a:lnTo>
                  <a:lnTo>
                    <a:pt x="171291" y="234146"/>
                  </a:lnTo>
                  <a:lnTo>
                    <a:pt x="170964" y="234332"/>
                  </a:lnTo>
                  <a:lnTo>
                    <a:pt x="170631" y="234517"/>
                  </a:lnTo>
                  <a:lnTo>
                    <a:pt x="170292" y="234696"/>
                  </a:lnTo>
                  <a:lnTo>
                    <a:pt x="169952" y="234868"/>
                  </a:lnTo>
                  <a:lnTo>
                    <a:pt x="169599" y="235033"/>
                  </a:lnTo>
                  <a:lnTo>
                    <a:pt x="169247" y="235184"/>
                  </a:lnTo>
                  <a:lnTo>
                    <a:pt x="168887" y="235336"/>
                  </a:lnTo>
                  <a:lnTo>
                    <a:pt x="168521" y="235473"/>
                  </a:lnTo>
                  <a:lnTo>
                    <a:pt x="168148" y="235604"/>
                  </a:lnTo>
                  <a:lnTo>
                    <a:pt x="167768" y="235727"/>
                  </a:lnTo>
                  <a:lnTo>
                    <a:pt x="167382" y="235844"/>
                  </a:lnTo>
                  <a:lnTo>
                    <a:pt x="166996" y="235954"/>
                  </a:lnTo>
                  <a:lnTo>
                    <a:pt x="166450" y="236099"/>
                  </a:lnTo>
                  <a:lnTo>
                    <a:pt x="165897" y="236229"/>
                  </a:lnTo>
                  <a:lnTo>
                    <a:pt x="165345" y="236360"/>
                  </a:lnTo>
                  <a:lnTo>
                    <a:pt x="164792" y="236484"/>
                  </a:lnTo>
                  <a:lnTo>
                    <a:pt x="164233" y="236601"/>
                  </a:lnTo>
                  <a:lnTo>
                    <a:pt x="163667" y="236711"/>
                  </a:lnTo>
                  <a:lnTo>
                    <a:pt x="163101" y="236814"/>
                  </a:lnTo>
                  <a:lnTo>
                    <a:pt x="162535" y="236917"/>
                  </a:lnTo>
                  <a:lnTo>
                    <a:pt x="161962" y="237006"/>
                  </a:lnTo>
                  <a:lnTo>
                    <a:pt x="161390" y="237096"/>
                  </a:lnTo>
                  <a:lnTo>
                    <a:pt x="160817" y="237178"/>
                  </a:lnTo>
                  <a:lnTo>
                    <a:pt x="160238" y="237261"/>
                  </a:lnTo>
                  <a:lnTo>
                    <a:pt x="159659" y="237336"/>
                  </a:lnTo>
                  <a:lnTo>
                    <a:pt x="159073" y="237405"/>
                  </a:lnTo>
                  <a:lnTo>
                    <a:pt x="158487" y="237467"/>
                  </a:lnTo>
                  <a:lnTo>
                    <a:pt x="157901" y="237529"/>
                  </a:lnTo>
                  <a:lnTo>
                    <a:pt x="157315" y="237584"/>
                  </a:lnTo>
                  <a:lnTo>
                    <a:pt x="156722" y="237639"/>
                  </a:lnTo>
                  <a:lnTo>
                    <a:pt x="155537" y="237728"/>
                  </a:lnTo>
                  <a:lnTo>
                    <a:pt x="154352" y="237811"/>
                  </a:lnTo>
                  <a:lnTo>
                    <a:pt x="153154" y="237873"/>
                  </a:lnTo>
                  <a:lnTo>
                    <a:pt x="151955" y="237921"/>
                  </a:lnTo>
                  <a:lnTo>
                    <a:pt x="150750" y="237962"/>
                  </a:lnTo>
                  <a:lnTo>
                    <a:pt x="149545" y="237990"/>
                  </a:lnTo>
                  <a:lnTo>
                    <a:pt x="148340" y="238010"/>
                  </a:lnTo>
                  <a:lnTo>
                    <a:pt x="147128" y="238024"/>
                  </a:lnTo>
                  <a:lnTo>
                    <a:pt x="144711" y="238024"/>
                  </a:lnTo>
                  <a:lnTo>
                    <a:pt x="143506" y="238017"/>
                  </a:lnTo>
                  <a:lnTo>
                    <a:pt x="141102" y="237996"/>
                  </a:lnTo>
                  <a:lnTo>
                    <a:pt x="138712" y="237962"/>
                  </a:lnTo>
                  <a:lnTo>
                    <a:pt x="136342" y="237935"/>
                  </a:lnTo>
                  <a:lnTo>
                    <a:pt x="135170" y="237928"/>
                  </a:lnTo>
                  <a:lnTo>
                    <a:pt x="134004" y="237921"/>
                  </a:lnTo>
                  <a:lnTo>
                    <a:pt x="131701" y="237921"/>
                  </a:lnTo>
                  <a:lnTo>
                    <a:pt x="130562" y="237935"/>
                  </a:lnTo>
                  <a:lnTo>
                    <a:pt x="129437" y="237955"/>
                  </a:lnTo>
                  <a:lnTo>
                    <a:pt x="127226" y="238003"/>
                  </a:lnTo>
                  <a:lnTo>
                    <a:pt x="125009" y="238045"/>
                  </a:lnTo>
                  <a:lnTo>
                    <a:pt x="122792" y="238072"/>
                  </a:lnTo>
                  <a:lnTo>
                    <a:pt x="120575" y="238093"/>
                  </a:lnTo>
                  <a:lnTo>
                    <a:pt x="118364" y="238106"/>
                  </a:lnTo>
                  <a:lnTo>
                    <a:pt x="116147" y="238120"/>
                  </a:lnTo>
                  <a:lnTo>
                    <a:pt x="111713" y="238120"/>
                  </a:lnTo>
                  <a:lnTo>
                    <a:pt x="109502" y="238113"/>
                  </a:lnTo>
                  <a:lnTo>
                    <a:pt x="107285" y="238100"/>
                  </a:lnTo>
                  <a:lnTo>
                    <a:pt x="102857" y="238065"/>
                  </a:lnTo>
                  <a:lnTo>
                    <a:pt x="98423" y="238024"/>
                  </a:lnTo>
                  <a:lnTo>
                    <a:pt x="93995" y="237976"/>
                  </a:lnTo>
                  <a:lnTo>
                    <a:pt x="89567" y="237928"/>
                  </a:lnTo>
                  <a:lnTo>
                    <a:pt x="85133" y="237880"/>
                  </a:lnTo>
                  <a:lnTo>
                    <a:pt x="80705" y="237838"/>
                  </a:lnTo>
                  <a:lnTo>
                    <a:pt x="76278" y="237811"/>
                  </a:lnTo>
                  <a:lnTo>
                    <a:pt x="74060" y="237804"/>
                  </a:lnTo>
                  <a:lnTo>
                    <a:pt x="71850" y="237797"/>
                  </a:lnTo>
                  <a:lnTo>
                    <a:pt x="69633" y="237804"/>
                  </a:lnTo>
                  <a:lnTo>
                    <a:pt x="67422" y="237811"/>
                  </a:lnTo>
                  <a:lnTo>
                    <a:pt x="65205" y="237825"/>
                  </a:lnTo>
                  <a:lnTo>
                    <a:pt x="62994" y="237845"/>
                  </a:lnTo>
                  <a:lnTo>
                    <a:pt x="60777" y="237873"/>
                  </a:lnTo>
                  <a:lnTo>
                    <a:pt x="58567" y="237914"/>
                  </a:lnTo>
                  <a:lnTo>
                    <a:pt x="57914" y="237804"/>
                  </a:lnTo>
                  <a:lnTo>
                    <a:pt x="57268" y="237680"/>
                  </a:lnTo>
                  <a:lnTo>
                    <a:pt x="56622" y="237543"/>
                  </a:lnTo>
                  <a:lnTo>
                    <a:pt x="55990" y="237391"/>
                  </a:lnTo>
                  <a:lnTo>
                    <a:pt x="55364" y="237233"/>
                  </a:lnTo>
                  <a:lnTo>
                    <a:pt x="54738" y="237061"/>
                  </a:lnTo>
                  <a:lnTo>
                    <a:pt x="54126" y="236876"/>
                  </a:lnTo>
                  <a:lnTo>
                    <a:pt x="53520" y="236669"/>
                  </a:lnTo>
                  <a:lnTo>
                    <a:pt x="52920" y="236456"/>
                  </a:lnTo>
                  <a:lnTo>
                    <a:pt x="52328" y="236229"/>
                  </a:lnTo>
                  <a:lnTo>
                    <a:pt x="52035" y="236106"/>
                  </a:lnTo>
                  <a:lnTo>
                    <a:pt x="51742" y="235982"/>
                  </a:lnTo>
                  <a:lnTo>
                    <a:pt x="51456" y="235858"/>
                  </a:lnTo>
                  <a:lnTo>
                    <a:pt x="51163" y="235727"/>
                  </a:lnTo>
                  <a:lnTo>
                    <a:pt x="50883" y="235590"/>
                  </a:lnTo>
                  <a:lnTo>
                    <a:pt x="50597" y="235452"/>
                  </a:lnTo>
                  <a:lnTo>
                    <a:pt x="50317" y="235308"/>
                  </a:lnTo>
                  <a:lnTo>
                    <a:pt x="50037" y="235164"/>
                  </a:lnTo>
                  <a:lnTo>
                    <a:pt x="49764" y="235012"/>
                  </a:lnTo>
                  <a:lnTo>
                    <a:pt x="49491" y="234854"/>
                  </a:lnTo>
                  <a:lnTo>
                    <a:pt x="49218" y="234696"/>
                  </a:lnTo>
                  <a:lnTo>
                    <a:pt x="48952" y="234538"/>
                  </a:lnTo>
                  <a:lnTo>
                    <a:pt x="48686" y="234366"/>
                  </a:lnTo>
                  <a:lnTo>
                    <a:pt x="48419" y="234194"/>
                  </a:lnTo>
                  <a:lnTo>
                    <a:pt x="48160" y="234022"/>
                  </a:lnTo>
                  <a:lnTo>
                    <a:pt x="47900" y="233843"/>
                  </a:lnTo>
                  <a:lnTo>
                    <a:pt x="47640" y="233658"/>
                  </a:lnTo>
                  <a:lnTo>
                    <a:pt x="47387" y="233472"/>
                  </a:lnTo>
                  <a:lnTo>
                    <a:pt x="47134" y="233280"/>
                  </a:lnTo>
                  <a:lnTo>
                    <a:pt x="46888" y="233087"/>
                  </a:lnTo>
                  <a:lnTo>
                    <a:pt x="46642" y="232881"/>
                  </a:lnTo>
                  <a:lnTo>
                    <a:pt x="46402" y="232681"/>
                  </a:lnTo>
                  <a:lnTo>
                    <a:pt x="46156" y="232468"/>
                  </a:lnTo>
                  <a:lnTo>
                    <a:pt x="45923" y="232255"/>
                  </a:lnTo>
                  <a:lnTo>
                    <a:pt x="45683" y="232035"/>
                  </a:lnTo>
                  <a:lnTo>
                    <a:pt x="45457" y="231815"/>
                  </a:lnTo>
                  <a:lnTo>
                    <a:pt x="45224" y="231588"/>
                  </a:lnTo>
                  <a:lnTo>
                    <a:pt x="44997" y="231354"/>
                  </a:lnTo>
                  <a:lnTo>
                    <a:pt x="44777" y="231121"/>
                  </a:lnTo>
                  <a:lnTo>
                    <a:pt x="44558" y="230873"/>
                  </a:lnTo>
                  <a:lnTo>
                    <a:pt x="44338" y="230632"/>
                  </a:lnTo>
                  <a:lnTo>
                    <a:pt x="44125" y="230378"/>
                  </a:lnTo>
                  <a:lnTo>
                    <a:pt x="43912" y="230124"/>
                  </a:lnTo>
                  <a:lnTo>
                    <a:pt x="43705" y="229862"/>
                  </a:lnTo>
                  <a:lnTo>
                    <a:pt x="43499" y="229601"/>
                  </a:lnTo>
                  <a:lnTo>
                    <a:pt x="43299" y="229326"/>
                  </a:lnTo>
                  <a:lnTo>
                    <a:pt x="43100" y="229051"/>
                  </a:lnTo>
                  <a:lnTo>
                    <a:pt x="42906" y="228769"/>
                  </a:lnTo>
                  <a:lnTo>
                    <a:pt x="42713" y="228487"/>
                  </a:lnTo>
                  <a:lnTo>
                    <a:pt x="42527" y="228198"/>
                  </a:lnTo>
                  <a:lnTo>
                    <a:pt x="42341" y="227903"/>
                  </a:lnTo>
                  <a:lnTo>
                    <a:pt x="42161" y="227600"/>
                  </a:lnTo>
                  <a:lnTo>
                    <a:pt x="41981" y="227298"/>
                  </a:lnTo>
                  <a:lnTo>
                    <a:pt x="41808" y="226988"/>
                  </a:lnTo>
                  <a:lnTo>
                    <a:pt x="41548" y="226493"/>
                  </a:lnTo>
                  <a:lnTo>
                    <a:pt x="41295" y="225998"/>
                  </a:lnTo>
                  <a:lnTo>
                    <a:pt x="41062" y="225503"/>
                  </a:lnTo>
                  <a:lnTo>
                    <a:pt x="40842" y="225001"/>
                  </a:lnTo>
                  <a:lnTo>
                    <a:pt x="40643" y="224506"/>
                  </a:lnTo>
                  <a:lnTo>
                    <a:pt x="40450" y="224004"/>
                  </a:lnTo>
                  <a:lnTo>
                    <a:pt x="40276" y="223509"/>
                  </a:lnTo>
                  <a:lnTo>
                    <a:pt x="40117" y="223007"/>
                  </a:lnTo>
                  <a:lnTo>
                    <a:pt x="39970" y="222512"/>
                  </a:lnTo>
                  <a:lnTo>
                    <a:pt x="39844" y="222010"/>
                  </a:lnTo>
                  <a:lnTo>
                    <a:pt x="39724" y="221508"/>
                  </a:lnTo>
                  <a:lnTo>
                    <a:pt x="39624" y="221013"/>
                  </a:lnTo>
                  <a:lnTo>
                    <a:pt x="39537" y="220511"/>
                  </a:lnTo>
                  <a:lnTo>
                    <a:pt x="39464" y="220016"/>
                  </a:lnTo>
                  <a:lnTo>
                    <a:pt x="39404" y="219521"/>
                  </a:lnTo>
                  <a:lnTo>
                    <a:pt x="39358" y="219026"/>
                  </a:lnTo>
                  <a:lnTo>
                    <a:pt x="39324" y="218531"/>
                  </a:lnTo>
                  <a:lnTo>
                    <a:pt x="39304" y="218043"/>
                  </a:lnTo>
                  <a:lnTo>
                    <a:pt x="39298" y="217554"/>
                  </a:lnTo>
                  <a:lnTo>
                    <a:pt x="39311" y="217066"/>
                  </a:lnTo>
                  <a:lnTo>
                    <a:pt x="39331" y="216578"/>
                  </a:lnTo>
                  <a:lnTo>
                    <a:pt x="39371" y="216097"/>
                  </a:lnTo>
                  <a:lnTo>
                    <a:pt x="39418" y="215615"/>
                  </a:lnTo>
                  <a:lnTo>
                    <a:pt x="39477" y="215141"/>
                  </a:lnTo>
                  <a:lnTo>
                    <a:pt x="39557" y="214667"/>
                  </a:lnTo>
                  <a:lnTo>
                    <a:pt x="39644" y="214192"/>
                  </a:lnTo>
                  <a:lnTo>
                    <a:pt x="39744" y="213725"/>
                  </a:lnTo>
                  <a:lnTo>
                    <a:pt x="39864" y="213264"/>
                  </a:lnTo>
                  <a:lnTo>
                    <a:pt x="39990" y="212803"/>
                  </a:lnTo>
                  <a:lnTo>
                    <a:pt x="40130" y="212349"/>
                  </a:lnTo>
                  <a:lnTo>
                    <a:pt x="40283" y="211896"/>
                  </a:lnTo>
                  <a:lnTo>
                    <a:pt x="40450" y="211449"/>
                  </a:lnTo>
                  <a:lnTo>
                    <a:pt x="40623" y="211009"/>
                  </a:lnTo>
                  <a:lnTo>
                    <a:pt x="40816" y="210569"/>
                  </a:lnTo>
                  <a:lnTo>
                    <a:pt x="41016" y="210135"/>
                  </a:lnTo>
                  <a:lnTo>
                    <a:pt x="41235" y="209709"/>
                  </a:lnTo>
                  <a:lnTo>
                    <a:pt x="41462" y="209283"/>
                  </a:lnTo>
                  <a:lnTo>
                    <a:pt x="41695" y="208870"/>
                  </a:lnTo>
                  <a:lnTo>
                    <a:pt x="41948" y="208458"/>
                  </a:lnTo>
                  <a:lnTo>
                    <a:pt x="42214" y="208052"/>
                  </a:lnTo>
                  <a:lnTo>
                    <a:pt x="42487" y="207653"/>
                  </a:lnTo>
                  <a:lnTo>
                    <a:pt x="42773" y="207261"/>
                  </a:lnTo>
                  <a:lnTo>
                    <a:pt x="43073" y="206876"/>
                  </a:lnTo>
                  <a:lnTo>
                    <a:pt x="43379" y="206498"/>
                  </a:lnTo>
                  <a:lnTo>
                    <a:pt x="43699" y="206127"/>
                  </a:lnTo>
                  <a:lnTo>
                    <a:pt x="44032" y="205762"/>
                  </a:lnTo>
                  <a:lnTo>
                    <a:pt x="44378" y="205405"/>
                  </a:lnTo>
                  <a:lnTo>
                    <a:pt x="44731" y="205054"/>
                  </a:lnTo>
                  <a:lnTo>
                    <a:pt x="45097" y="204710"/>
                  </a:lnTo>
                  <a:lnTo>
                    <a:pt x="45477" y="204380"/>
                  </a:lnTo>
                  <a:lnTo>
                    <a:pt x="45863" y="204050"/>
                  </a:lnTo>
                  <a:lnTo>
                    <a:pt x="46262" y="203734"/>
                  </a:lnTo>
                  <a:lnTo>
                    <a:pt x="46668" y="203424"/>
                  </a:lnTo>
                  <a:lnTo>
                    <a:pt x="47088" y="203129"/>
                  </a:lnTo>
                  <a:lnTo>
                    <a:pt x="47521" y="202833"/>
                  </a:lnTo>
                  <a:lnTo>
                    <a:pt x="47960" y="202551"/>
                  </a:lnTo>
                  <a:lnTo>
                    <a:pt x="48413" y="202276"/>
                  </a:lnTo>
                  <a:lnTo>
                    <a:pt x="48872" y="202015"/>
                  </a:lnTo>
                  <a:lnTo>
                    <a:pt x="49345" y="201760"/>
                  </a:lnTo>
                  <a:lnTo>
                    <a:pt x="49831" y="201520"/>
                  </a:lnTo>
                  <a:lnTo>
                    <a:pt x="50324" y="201286"/>
                  </a:lnTo>
                  <a:lnTo>
                    <a:pt x="50823" y="201059"/>
                  </a:lnTo>
                  <a:lnTo>
                    <a:pt x="51336" y="200846"/>
                  </a:lnTo>
                  <a:lnTo>
                    <a:pt x="51855" y="200647"/>
                  </a:lnTo>
                  <a:lnTo>
                    <a:pt x="52381" y="200454"/>
                  </a:lnTo>
                  <a:lnTo>
                    <a:pt x="52914" y="200275"/>
                  </a:lnTo>
                  <a:lnTo>
                    <a:pt x="53453" y="200103"/>
                  </a:lnTo>
                  <a:lnTo>
                    <a:pt x="53999" y="199945"/>
                  </a:lnTo>
                  <a:lnTo>
                    <a:pt x="54552" y="199794"/>
                  </a:lnTo>
                  <a:lnTo>
                    <a:pt x="55111" y="199650"/>
                  </a:lnTo>
                  <a:lnTo>
                    <a:pt x="55677" y="199519"/>
                  </a:lnTo>
                  <a:lnTo>
                    <a:pt x="56243" y="199395"/>
                  </a:lnTo>
                  <a:lnTo>
                    <a:pt x="56822" y="199278"/>
                  </a:lnTo>
                  <a:lnTo>
                    <a:pt x="57401" y="199175"/>
                  </a:lnTo>
                  <a:lnTo>
                    <a:pt x="57987" y="199079"/>
                  </a:lnTo>
                  <a:lnTo>
                    <a:pt x="58580" y="198989"/>
                  </a:lnTo>
                  <a:lnTo>
                    <a:pt x="59173" y="198907"/>
                  </a:lnTo>
                  <a:lnTo>
                    <a:pt x="59772" y="198831"/>
                  </a:lnTo>
                  <a:lnTo>
                    <a:pt x="60378" y="198763"/>
                  </a:lnTo>
                  <a:lnTo>
                    <a:pt x="60984" y="198701"/>
                  </a:lnTo>
                  <a:lnTo>
                    <a:pt x="61596" y="198646"/>
                  </a:lnTo>
                  <a:lnTo>
                    <a:pt x="62215" y="198598"/>
                  </a:lnTo>
                  <a:lnTo>
                    <a:pt x="62835" y="198563"/>
                  </a:lnTo>
                  <a:lnTo>
                    <a:pt x="63454" y="198529"/>
                  </a:lnTo>
                  <a:lnTo>
                    <a:pt x="64080" y="198494"/>
                  </a:lnTo>
                  <a:lnTo>
                    <a:pt x="64706" y="198474"/>
                  </a:lnTo>
                  <a:lnTo>
                    <a:pt x="65338" y="198453"/>
                  </a:lnTo>
                  <a:lnTo>
                    <a:pt x="65971" y="198446"/>
                  </a:lnTo>
                  <a:lnTo>
                    <a:pt x="66603" y="198433"/>
                  </a:lnTo>
                  <a:close/>
                  <a:moveTo>
                    <a:pt x="203403" y="1"/>
                  </a:moveTo>
                  <a:lnTo>
                    <a:pt x="203330" y="8"/>
                  </a:lnTo>
                  <a:lnTo>
                    <a:pt x="203257" y="15"/>
                  </a:lnTo>
                  <a:lnTo>
                    <a:pt x="203190" y="35"/>
                  </a:lnTo>
                  <a:lnTo>
                    <a:pt x="203117" y="56"/>
                  </a:lnTo>
                  <a:lnTo>
                    <a:pt x="203050" y="77"/>
                  </a:lnTo>
                  <a:lnTo>
                    <a:pt x="202984" y="111"/>
                  </a:lnTo>
                  <a:lnTo>
                    <a:pt x="202924" y="138"/>
                  </a:lnTo>
                  <a:lnTo>
                    <a:pt x="202857" y="180"/>
                  </a:lnTo>
                  <a:lnTo>
                    <a:pt x="202797" y="221"/>
                  </a:lnTo>
                  <a:lnTo>
                    <a:pt x="202744" y="262"/>
                  </a:lnTo>
                  <a:lnTo>
                    <a:pt x="202664" y="235"/>
                  </a:lnTo>
                  <a:lnTo>
                    <a:pt x="202578" y="214"/>
                  </a:lnTo>
                  <a:lnTo>
                    <a:pt x="202498" y="193"/>
                  </a:lnTo>
                  <a:lnTo>
                    <a:pt x="202411" y="180"/>
                  </a:lnTo>
                  <a:lnTo>
                    <a:pt x="202325" y="173"/>
                  </a:lnTo>
                  <a:lnTo>
                    <a:pt x="202238" y="173"/>
                  </a:lnTo>
                  <a:lnTo>
                    <a:pt x="202145" y="180"/>
                  </a:lnTo>
                  <a:lnTo>
                    <a:pt x="202058" y="187"/>
                  </a:lnTo>
                  <a:lnTo>
                    <a:pt x="201972" y="207"/>
                  </a:lnTo>
                  <a:lnTo>
                    <a:pt x="201879" y="228"/>
                  </a:lnTo>
                  <a:lnTo>
                    <a:pt x="201792" y="255"/>
                  </a:lnTo>
                  <a:lnTo>
                    <a:pt x="201705" y="297"/>
                  </a:lnTo>
                  <a:lnTo>
                    <a:pt x="201619" y="345"/>
                  </a:lnTo>
                  <a:lnTo>
                    <a:pt x="201526" y="393"/>
                  </a:lnTo>
                  <a:lnTo>
                    <a:pt x="201446" y="455"/>
                  </a:lnTo>
                  <a:lnTo>
                    <a:pt x="201359" y="523"/>
                  </a:lnTo>
                  <a:lnTo>
                    <a:pt x="201013" y="826"/>
                  </a:lnTo>
                  <a:lnTo>
                    <a:pt x="200660" y="1129"/>
                  </a:lnTo>
                  <a:lnTo>
                    <a:pt x="200314" y="1445"/>
                  </a:lnTo>
                  <a:lnTo>
                    <a:pt x="199968" y="1768"/>
                  </a:lnTo>
                  <a:lnTo>
                    <a:pt x="199628" y="2098"/>
                  </a:lnTo>
                  <a:lnTo>
                    <a:pt x="199288" y="2435"/>
                  </a:lnTo>
                  <a:lnTo>
                    <a:pt x="198949" y="2779"/>
                  </a:lnTo>
                  <a:lnTo>
                    <a:pt x="198616" y="3129"/>
                  </a:lnTo>
                  <a:lnTo>
                    <a:pt x="198290" y="3487"/>
                  </a:lnTo>
                  <a:lnTo>
                    <a:pt x="197970" y="3845"/>
                  </a:lnTo>
                  <a:lnTo>
                    <a:pt x="197657" y="4209"/>
                  </a:lnTo>
                  <a:lnTo>
                    <a:pt x="197351" y="4573"/>
                  </a:lnTo>
                  <a:lnTo>
                    <a:pt x="197058" y="4945"/>
                  </a:lnTo>
                  <a:lnTo>
                    <a:pt x="196772" y="5316"/>
                  </a:lnTo>
                  <a:lnTo>
                    <a:pt x="196492" y="5694"/>
                  </a:lnTo>
                  <a:lnTo>
                    <a:pt x="196226" y="6065"/>
                  </a:lnTo>
                  <a:lnTo>
                    <a:pt x="196172" y="6155"/>
                  </a:lnTo>
                  <a:lnTo>
                    <a:pt x="196132" y="6251"/>
                  </a:lnTo>
                  <a:lnTo>
                    <a:pt x="196099" y="6340"/>
                  </a:lnTo>
                  <a:lnTo>
                    <a:pt x="196079" y="6437"/>
                  </a:lnTo>
                  <a:lnTo>
                    <a:pt x="196073" y="6526"/>
                  </a:lnTo>
                  <a:lnTo>
                    <a:pt x="196073" y="6622"/>
                  </a:lnTo>
                  <a:lnTo>
                    <a:pt x="196086" y="6712"/>
                  </a:lnTo>
                  <a:lnTo>
                    <a:pt x="196106" y="6801"/>
                  </a:lnTo>
                  <a:lnTo>
                    <a:pt x="196132" y="6884"/>
                  </a:lnTo>
                  <a:lnTo>
                    <a:pt x="196172" y="6973"/>
                  </a:lnTo>
                  <a:lnTo>
                    <a:pt x="196212" y="7049"/>
                  </a:lnTo>
                  <a:lnTo>
                    <a:pt x="196266" y="7124"/>
                  </a:lnTo>
                  <a:lnTo>
                    <a:pt x="196319" y="7200"/>
                  </a:lnTo>
                  <a:lnTo>
                    <a:pt x="196385" y="7269"/>
                  </a:lnTo>
                  <a:lnTo>
                    <a:pt x="196452" y="7331"/>
                  </a:lnTo>
                  <a:lnTo>
                    <a:pt x="196525" y="7386"/>
                  </a:lnTo>
                  <a:lnTo>
                    <a:pt x="196499" y="7454"/>
                  </a:lnTo>
                  <a:lnTo>
                    <a:pt x="196479" y="7530"/>
                  </a:lnTo>
                  <a:lnTo>
                    <a:pt x="196465" y="7599"/>
                  </a:lnTo>
                  <a:lnTo>
                    <a:pt x="196452" y="7668"/>
                  </a:lnTo>
                  <a:lnTo>
                    <a:pt x="196452" y="7736"/>
                  </a:lnTo>
                  <a:lnTo>
                    <a:pt x="196452" y="7812"/>
                  </a:lnTo>
                  <a:lnTo>
                    <a:pt x="196459" y="7881"/>
                  </a:lnTo>
                  <a:lnTo>
                    <a:pt x="196472" y="7949"/>
                  </a:lnTo>
                  <a:lnTo>
                    <a:pt x="196492" y="8018"/>
                  </a:lnTo>
                  <a:lnTo>
                    <a:pt x="196519" y="8087"/>
                  </a:lnTo>
                  <a:lnTo>
                    <a:pt x="196552" y="8156"/>
                  </a:lnTo>
                  <a:lnTo>
                    <a:pt x="196592" y="8218"/>
                  </a:lnTo>
                  <a:lnTo>
                    <a:pt x="196639" y="8279"/>
                  </a:lnTo>
                  <a:lnTo>
                    <a:pt x="196692" y="8341"/>
                  </a:lnTo>
                  <a:lnTo>
                    <a:pt x="196758" y="8403"/>
                  </a:lnTo>
                  <a:lnTo>
                    <a:pt x="196825" y="8465"/>
                  </a:lnTo>
                  <a:lnTo>
                    <a:pt x="196991" y="8596"/>
                  </a:lnTo>
                  <a:lnTo>
                    <a:pt x="197171" y="8726"/>
                  </a:lnTo>
                  <a:lnTo>
                    <a:pt x="197564" y="9001"/>
                  </a:lnTo>
                  <a:lnTo>
                    <a:pt x="198423" y="9579"/>
                  </a:lnTo>
                  <a:lnTo>
                    <a:pt x="198856" y="9882"/>
                  </a:lnTo>
                  <a:lnTo>
                    <a:pt x="199075" y="10040"/>
                  </a:lnTo>
                  <a:lnTo>
                    <a:pt x="199288" y="10198"/>
                  </a:lnTo>
                  <a:lnTo>
                    <a:pt x="199495" y="10363"/>
                  </a:lnTo>
                  <a:lnTo>
                    <a:pt x="199695" y="10535"/>
                  </a:lnTo>
                  <a:lnTo>
                    <a:pt x="199881" y="10707"/>
                  </a:lnTo>
                  <a:lnTo>
                    <a:pt x="200061" y="10879"/>
                  </a:lnTo>
                  <a:lnTo>
                    <a:pt x="200227" y="11064"/>
                  </a:lnTo>
                  <a:lnTo>
                    <a:pt x="200380" y="11250"/>
                  </a:lnTo>
                  <a:lnTo>
                    <a:pt x="200447" y="11339"/>
                  </a:lnTo>
                  <a:lnTo>
                    <a:pt x="200514" y="11435"/>
                  </a:lnTo>
                  <a:lnTo>
                    <a:pt x="200574" y="11532"/>
                  </a:lnTo>
                  <a:lnTo>
                    <a:pt x="200633" y="11628"/>
                  </a:lnTo>
                  <a:lnTo>
                    <a:pt x="200687" y="11731"/>
                  </a:lnTo>
                  <a:lnTo>
                    <a:pt x="200733" y="11827"/>
                  </a:lnTo>
                  <a:lnTo>
                    <a:pt x="200773" y="11931"/>
                  </a:lnTo>
                  <a:lnTo>
                    <a:pt x="200813" y="12034"/>
                  </a:lnTo>
                  <a:lnTo>
                    <a:pt x="200840" y="12137"/>
                  </a:lnTo>
                  <a:lnTo>
                    <a:pt x="200866" y="12240"/>
                  </a:lnTo>
                  <a:lnTo>
                    <a:pt x="200886" y="12343"/>
                  </a:lnTo>
                  <a:lnTo>
                    <a:pt x="200900" y="12453"/>
                  </a:lnTo>
                  <a:lnTo>
                    <a:pt x="200906" y="12563"/>
                  </a:lnTo>
                  <a:lnTo>
                    <a:pt x="200906" y="12673"/>
                  </a:lnTo>
                  <a:lnTo>
                    <a:pt x="200900" y="12783"/>
                  </a:lnTo>
                  <a:lnTo>
                    <a:pt x="200886" y="12893"/>
                  </a:lnTo>
                  <a:lnTo>
                    <a:pt x="200866" y="13010"/>
                  </a:lnTo>
                  <a:lnTo>
                    <a:pt x="200840" y="13120"/>
                  </a:lnTo>
                  <a:lnTo>
                    <a:pt x="200807" y="13237"/>
                  </a:lnTo>
                  <a:lnTo>
                    <a:pt x="200760" y="13361"/>
                  </a:lnTo>
                  <a:lnTo>
                    <a:pt x="200707" y="13478"/>
                  </a:lnTo>
                  <a:lnTo>
                    <a:pt x="200647" y="13601"/>
                  </a:lnTo>
                  <a:lnTo>
                    <a:pt x="200580" y="13718"/>
                  </a:lnTo>
                  <a:lnTo>
                    <a:pt x="200500" y="13842"/>
                  </a:lnTo>
                  <a:lnTo>
                    <a:pt x="200414" y="13973"/>
                  </a:lnTo>
                  <a:lnTo>
                    <a:pt x="200321" y="14096"/>
                  </a:lnTo>
                  <a:lnTo>
                    <a:pt x="200214" y="14227"/>
                  </a:lnTo>
                  <a:lnTo>
                    <a:pt x="200101" y="14358"/>
                  </a:lnTo>
                  <a:lnTo>
                    <a:pt x="199961" y="14502"/>
                  </a:lnTo>
                  <a:lnTo>
                    <a:pt x="199828" y="14633"/>
                  </a:lnTo>
                  <a:lnTo>
                    <a:pt x="199688" y="14757"/>
                  </a:lnTo>
                  <a:lnTo>
                    <a:pt x="199548" y="14867"/>
                  </a:lnTo>
                  <a:lnTo>
                    <a:pt x="199415" y="14970"/>
                  </a:lnTo>
                  <a:lnTo>
                    <a:pt x="199275" y="15059"/>
                  </a:lnTo>
                  <a:lnTo>
                    <a:pt x="199135" y="15142"/>
                  </a:lnTo>
                  <a:lnTo>
                    <a:pt x="199002" y="15210"/>
                  </a:lnTo>
                  <a:lnTo>
                    <a:pt x="198869" y="15272"/>
                  </a:lnTo>
                  <a:lnTo>
                    <a:pt x="198729" y="15320"/>
                  </a:lnTo>
                  <a:lnTo>
                    <a:pt x="198596" y="15362"/>
                  </a:lnTo>
                  <a:lnTo>
                    <a:pt x="198463" y="15389"/>
                  </a:lnTo>
                  <a:lnTo>
                    <a:pt x="198330" y="15417"/>
                  </a:lnTo>
                  <a:lnTo>
                    <a:pt x="198197" y="15430"/>
                  </a:lnTo>
                  <a:lnTo>
                    <a:pt x="198070" y="15437"/>
                  </a:lnTo>
                  <a:lnTo>
                    <a:pt x="197937" y="15430"/>
                  </a:lnTo>
                  <a:lnTo>
                    <a:pt x="197810" y="15424"/>
                  </a:lnTo>
                  <a:lnTo>
                    <a:pt x="197684" y="15403"/>
                  </a:lnTo>
                  <a:lnTo>
                    <a:pt x="197551" y="15375"/>
                  </a:lnTo>
                  <a:lnTo>
                    <a:pt x="197431" y="15341"/>
                  </a:lnTo>
                  <a:lnTo>
                    <a:pt x="197304" y="15300"/>
                  </a:lnTo>
                  <a:lnTo>
                    <a:pt x="197178" y="15252"/>
                  </a:lnTo>
                  <a:lnTo>
                    <a:pt x="197058" y="15197"/>
                  </a:lnTo>
                  <a:lnTo>
                    <a:pt x="196938" y="15142"/>
                  </a:lnTo>
                  <a:lnTo>
                    <a:pt x="196818" y="15073"/>
                  </a:lnTo>
                  <a:lnTo>
                    <a:pt x="196698" y="14997"/>
                  </a:lnTo>
                  <a:lnTo>
                    <a:pt x="196585" y="14922"/>
                  </a:lnTo>
                  <a:lnTo>
                    <a:pt x="196465" y="14839"/>
                  </a:lnTo>
                  <a:lnTo>
                    <a:pt x="196352" y="14750"/>
                  </a:lnTo>
                  <a:lnTo>
                    <a:pt x="196246" y="14653"/>
                  </a:lnTo>
                  <a:lnTo>
                    <a:pt x="196132" y="14557"/>
                  </a:lnTo>
                  <a:lnTo>
                    <a:pt x="196026" y="14454"/>
                  </a:lnTo>
                  <a:lnTo>
                    <a:pt x="195919" y="14344"/>
                  </a:lnTo>
                  <a:lnTo>
                    <a:pt x="195813" y="14234"/>
                  </a:lnTo>
                  <a:lnTo>
                    <a:pt x="195613" y="14000"/>
                  </a:lnTo>
                  <a:lnTo>
                    <a:pt x="195413" y="13753"/>
                  </a:lnTo>
                  <a:lnTo>
                    <a:pt x="195227" y="13491"/>
                  </a:lnTo>
                  <a:lnTo>
                    <a:pt x="195054" y="13223"/>
                  </a:lnTo>
                  <a:lnTo>
                    <a:pt x="194881" y="12948"/>
                  </a:lnTo>
                  <a:lnTo>
                    <a:pt x="194721" y="12666"/>
                  </a:lnTo>
                  <a:lnTo>
                    <a:pt x="194574" y="12377"/>
                  </a:lnTo>
                  <a:lnTo>
                    <a:pt x="194435" y="12089"/>
                  </a:lnTo>
                  <a:lnTo>
                    <a:pt x="194308" y="11807"/>
                  </a:lnTo>
                  <a:lnTo>
                    <a:pt x="194195" y="11518"/>
                  </a:lnTo>
                  <a:lnTo>
                    <a:pt x="194088" y="11236"/>
                  </a:lnTo>
                  <a:lnTo>
                    <a:pt x="194002" y="10961"/>
                  </a:lnTo>
                  <a:lnTo>
                    <a:pt x="193922" y="10686"/>
                  </a:lnTo>
                  <a:lnTo>
                    <a:pt x="193855" y="10425"/>
                  </a:lnTo>
                  <a:lnTo>
                    <a:pt x="193802" y="10177"/>
                  </a:lnTo>
                  <a:lnTo>
                    <a:pt x="193782" y="10108"/>
                  </a:lnTo>
                  <a:lnTo>
                    <a:pt x="193762" y="10040"/>
                  </a:lnTo>
                  <a:lnTo>
                    <a:pt x="193736" y="9978"/>
                  </a:lnTo>
                  <a:lnTo>
                    <a:pt x="193709" y="9916"/>
                  </a:lnTo>
                  <a:lnTo>
                    <a:pt x="193676" y="9854"/>
                  </a:lnTo>
                  <a:lnTo>
                    <a:pt x="193636" y="9799"/>
                  </a:lnTo>
                  <a:lnTo>
                    <a:pt x="193596" y="9744"/>
                  </a:lnTo>
                  <a:lnTo>
                    <a:pt x="193549" y="9696"/>
                  </a:lnTo>
                  <a:lnTo>
                    <a:pt x="193502" y="9648"/>
                  </a:lnTo>
                  <a:lnTo>
                    <a:pt x="193456" y="9600"/>
                  </a:lnTo>
                  <a:lnTo>
                    <a:pt x="193343" y="9517"/>
                  </a:lnTo>
                  <a:lnTo>
                    <a:pt x="193229" y="9441"/>
                  </a:lnTo>
                  <a:lnTo>
                    <a:pt x="193103" y="9386"/>
                  </a:lnTo>
                  <a:lnTo>
                    <a:pt x="192970" y="9345"/>
                  </a:lnTo>
                  <a:lnTo>
                    <a:pt x="192837" y="9311"/>
                  </a:lnTo>
                  <a:lnTo>
                    <a:pt x="192703" y="9297"/>
                  </a:lnTo>
                  <a:lnTo>
                    <a:pt x="192564" y="9297"/>
                  </a:lnTo>
                  <a:lnTo>
                    <a:pt x="192431" y="9311"/>
                  </a:lnTo>
                  <a:lnTo>
                    <a:pt x="192364" y="9325"/>
                  </a:lnTo>
                  <a:lnTo>
                    <a:pt x="192304" y="9338"/>
                  </a:lnTo>
                  <a:lnTo>
                    <a:pt x="192237" y="9359"/>
                  </a:lnTo>
                  <a:lnTo>
                    <a:pt x="192177" y="9386"/>
                  </a:lnTo>
                  <a:lnTo>
                    <a:pt x="192111" y="9421"/>
                  </a:lnTo>
                  <a:lnTo>
                    <a:pt x="192058" y="9455"/>
                  </a:lnTo>
                  <a:lnTo>
                    <a:pt x="191678" y="9696"/>
                  </a:lnTo>
                  <a:lnTo>
                    <a:pt x="191299" y="9930"/>
                  </a:lnTo>
                  <a:lnTo>
                    <a:pt x="190919" y="10150"/>
                  </a:lnTo>
                  <a:lnTo>
                    <a:pt x="190533" y="10370"/>
                  </a:lnTo>
                  <a:lnTo>
                    <a:pt x="190147" y="10576"/>
                  </a:lnTo>
                  <a:lnTo>
                    <a:pt x="189761" y="10775"/>
                  </a:lnTo>
                  <a:lnTo>
                    <a:pt x="189368" y="10975"/>
                  </a:lnTo>
                  <a:lnTo>
                    <a:pt x="188975" y="11160"/>
                  </a:lnTo>
                  <a:lnTo>
                    <a:pt x="188582" y="11346"/>
                  </a:lnTo>
                  <a:lnTo>
                    <a:pt x="188183" y="11532"/>
                  </a:lnTo>
                  <a:lnTo>
                    <a:pt x="187384" y="11882"/>
                  </a:lnTo>
                  <a:lnTo>
                    <a:pt x="186571" y="12226"/>
                  </a:lnTo>
                  <a:lnTo>
                    <a:pt x="185752" y="12577"/>
                  </a:lnTo>
                  <a:lnTo>
                    <a:pt x="185666" y="12618"/>
                  </a:lnTo>
                  <a:lnTo>
                    <a:pt x="185586" y="12659"/>
                  </a:lnTo>
                  <a:lnTo>
                    <a:pt x="185513" y="12714"/>
                  </a:lnTo>
                  <a:lnTo>
                    <a:pt x="185453" y="12769"/>
                  </a:lnTo>
                  <a:lnTo>
                    <a:pt x="185399" y="12824"/>
                  </a:lnTo>
                  <a:lnTo>
                    <a:pt x="185346" y="12886"/>
                  </a:lnTo>
                  <a:lnTo>
                    <a:pt x="185306" y="12955"/>
                  </a:lnTo>
                  <a:lnTo>
                    <a:pt x="185280" y="13024"/>
                  </a:lnTo>
                  <a:lnTo>
                    <a:pt x="185253" y="13093"/>
                  </a:lnTo>
                  <a:lnTo>
                    <a:pt x="185233" y="13161"/>
                  </a:lnTo>
                  <a:lnTo>
                    <a:pt x="185220" y="13237"/>
                  </a:lnTo>
                  <a:lnTo>
                    <a:pt x="185220" y="13306"/>
                  </a:lnTo>
                  <a:lnTo>
                    <a:pt x="185220" y="13381"/>
                  </a:lnTo>
                  <a:lnTo>
                    <a:pt x="185226" y="13450"/>
                  </a:lnTo>
                  <a:lnTo>
                    <a:pt x="185240" y="13519"/>
                  </a:lnTo>
                  <a:lnTo>
                    <a:pt x="185266" y="13588"/>
                  </a:lnTo>
                  <a:lnTo>
                    <a:pt x="185206" y="13863"/>
                  </a:lnTo>
                  <a:lnTo>
                    <a:pt x="185153" y="14145"/>
                  </a:lnTo>
                  <a:lnTo>
                    <a:pt x="185106" y="14420"/>
                  </a:lnTo>
                  <a:lnTo>
                    <a:pt x="185066" y="14695"/>
                  </a:lnTo>
                  <a:lnTo>
                    <a:pt x="185027" y="14963"/>
                  </a:lnTo>
                  <a:lnTo>
                    <a:pt x="185000" y="15231"/>
                  </a:lnTo>
                  <a:lnTo>
                    <a:pt x="184973" y="15499"/>
                  </a:lnTo>
                  <a:lnTo>
                    <a:pt x="184960" y="15767"/>
                  </a:lnTo>
                  <a:lnTo>
                    <a:pt x="184947" y="16029"/>
                  </a:lnTo>
                  <a:lnTo>
                    <a:pt x="184940" y="16290"/>
                  </a:lnTo>
                  <a:lnTo>
                    <a:pt x="184933" y="16544"/>
                  </a:lnTo>
                  <a:lnTo>
                    <a:pt x="184940" y="16806"/>
                  </a:lnTo>
                  <a:lnTo>
                    <a:pt x="184947" y="17060"/>
                  </a:lnTo>
                  <a:lnTo>
                    <a:pt x="184960" y="17308"/>
                  </a:lnTo>
                  <a:lnTo>
                    <a:pt x="184980" y="17562"/>
                  </a:lnTo>
                  <a:lnTo>
                    <a:pt x="185007" y="17809"/>
                  </a:lnTo>
                  <a:lnTo>
                    <a:pt x="185040" y="18057"/>
                  </a:lnTo>
                  <a:lnTo>
                    <a:pt x="185073" y="18298"/>
                  </a:lnTo>
                  <a:lnTo>
                    <a:pt x="185113" y="18538"/>
                  </a:lnTo>
                  <a:lnTo>
                    <a:pt x="185160" y="18779"/>
                  </a:lnTo>
                  <a:lnTo>
                    <a:pt x="185206" y="19020"/>
                  </a:lnTo>
                  <a:lnTo>
                    <a:pt x="185260" y="19253"/>
                  </a:lnTo>
                  <a:lnTo>
                    <a:pt x="185320" y="19487"/>
                  </a:lnTo>
                  <a:lnTo>
                    <a:pt x="185386" y="19714"/>
                  </a:lnTo>
                  <a:lnTo>
                    <a:pt x="185453" y="19941"/>
                  </a:lnTo>
                  <a:lnTo>
                    <a:pt x="185526" y="20168"/>
                  </a:lnTo>
                  <a:lnTo>
                    <a:pt x="185606" y="20395"/>
                  </a:lnTo>
                  <a:lnTo>
                    <a:pt x="185686" y="20615"/>
                  </a:lnTo>
                  <a:lnTo>
                    <a:pt x="185772" y="20835"/>
                  </a:lnTo>
                  <a:lnTo>
                    <a:pt x="185865" y="21048"/>
                  </a:lnTo>
                  <a:lnTo>
                    <a:pt x="185959" y="21261"/>
                  </a:lnTo>
                  <a:lnTo>
                    <a:pt x="186059" y="21474"/>
                  </a:lnTo>
                  <a:lnTo>
                    <a:pt x="186165" y="21687"/>
                  </a:lnTo>
                  <a:lnTo>
                    <a:pt x="186272" y="21894"/>
                  </a:lnTo>
                  <a:lnTo>
                    <a:pt x="186385" y="22093"/>
                  </a:lnTo>
                  <a:lnTo>
                    <a:pt x="186498" y="22299"/>
                  </a:lnTo>
                  <a:lnTo>
                    <a:pt x="186618" y="22499"/>
                  </a:lnTo>
                  <a:lnTo>
                    <a:pt x="186738" y="22698"/>
                  </a:lnTo>
                  <a:lnTo>
                    <a:pt x="186871" y="22891"/>
                  </a:lnTo>
                  <a:lnTo>
                    <a:pt x="186997" y="23083"/>
                  </a:lnTo>
                  <a:lnTo>
                    <a:pt x="187131" y="23276"/>
                  </a:lnTo>
                  <a:lnTo>
                    <a:pt x="187270" y="23461"/>
                  </a:lnTo>
                  <a:lnTo>
                    <a:pt x="187417" y="23647"/>
                  </a:lnTo>
                  <a:lnTo>
                    <a:pt x="187557" y="23826"/>
                  </a:lnTo>
                  <a:lnTo>
                    <a:pt x="187710" y="24005"/>
                  </a:lnTo>
                  <a:lnTo>
                    <a:pt x="187863" y="24183"/>
                  </a:lnTo>
                  <a:lnTo>
                    <a:pt x="188016" y="24362"/>
                  </a:lnTo>
                  <a:lnTo>
                    <a:pt x="188176" y="24534"/>
                  </a:lnTo>
                  <a:lnTo>
                    <a:pt x="188336" y="24699"/>
                  </a:lnTo>
                  <a:lnTo>
                    <a:pt x="188502" y="24871"/>
                  </a:lnTo>
                  <a:lnTo>
                    <a:pt x="188842" y="25194"/>
                  </a:lnTo>
                  <a:lnTo>
                    <a:pt x="189188" y="25510"/>
                  </a:lnTo>
                  <a:lnTo>
                    <a:pt x="189554" y="25820"/>
                  </a:lnTo>
                  <a:lnTo>
                    <a:pt x="189927" y="26116"/>
                  </a:lnTo>
                  <a:lnTo>
                    <a:pt x="190313" y="26397"/>
                  </a:lnTo>
                  <a:lnTo>
                    <a:pt x="190706" y="26672"/>
                  </a:lnTo>
                  <a:lnTo>
                    <a:pt x="191106" y="26934"/>
                  </a:lnTo>
                  <a:lnTo>
                    <a:pt x="191518" y="27181"/>
                  </a:lnTo>
                  <a:lnTo>
                    <a:pt x="191938" y="27422"/>
                  </a:lnTo>
                  <a:lnTo>
                    <a:pt x="192371" y="27649"/>
                  </a:lnTo>
                  <a:lnTo>
                    <a:pt x="192803" y="27869"/>
                  </a:lnTo>
                  <a:lnTo>
                    <a:pt x="193249" y="28075"/>
                  </a:lnTo>
                  <a:lnTo>
                    <a:pt x="193696" y="28268"/>
                  </a:lnTo>
                  <a:lnTo>
                    <a:pt x="194155" y="28453"/>
                  </a:lnTo>
                  <a:lnTo>
                    <a:pt x="194614" y="28618"/>
                  </a:lnTo>
                  <a:lnTo>
                    <a:pt x="195080" y="28783"/>
                  </a:lnTo>
                  <a:lnTo>
                    <a:pt x="195553" y="28928"/>
                  </a:lnTo>
                  <a:lnTo>
                    <a:pt x="196033" y="29065"/>
                  </a:lnTo>
                  <a:lnTo>
                    <a:pt x="196512" y="29182"/>
                  </a:lnTo>
                  <a:lnTo>
                    <a:pt x="196991" y="29292"/>
                  </a:lnTo>
                  <a:lnTo>
                    <a:pt x="197477" y="29395"/>
                  </a:lnTo>
                  <a:lnTo>
                    <a:pt x="197963" y="29478"/>
                  </a:lnTo>
                  <a:lnTo>
                    <a:pt x="198456" y="29553"/>
                  </a:lnTo>
                  <a:lnTo>
                    <a:pt x="198942" y="29615"/>
                  </a:lnTo>
                  <a:lnTo>
                    <a:pt x="199435" y="29664"/>
                  </a:lnTo>
                  <a:lnTo>
                    <a:pt x="199928" y="29698"/>
                  </a:lnTo>
                  <a:lnTo>
                    <a:pt x="200420" y="29719"/>
                  </a:lnTo>
                  <a:lnTo>
                    <a:pt x="200913" y="29725"/>
                  </a:lnTo>
                  <a:lnTo>
                    <a:pt x="201406" y="29719"/>
                  </a:lnTo>
                  <a:lnTo>
                    <a:pt x="201892" y="29705"/>
                  </a:lnTo>
                  <a:lnTo>
                    <a:pt x="202378" y="29670"/>
                  </a:lnTo>
                  <a:lnTo>
                    <a:pt x="202864" y="29629"/>
                  </a:lnTo>
                  <a:lnTo>
                    <a:pt x="203343" y="29567"/>
                  </a:lnTo>
                  <a:lnTo>
                    <a:pt x="203823" y="29498"/>
                  </a:lnTo>
                  <a:lnTo>
                    <a:pt x="204302" y="29416"/>
                  </a:lnTo>
                  <a:lnTo>
                    <a:pt x="204768" y="29313"/>
                  </a:lnTo>
                  <a:lnTo>
                    <a:pt x="205234" y="29203"/>
                  </a:lnTo>
                  <a:lnTo>
                    <a:pt x="205694" y="29072"/>
                  </a:lnTo>
                  <a:lnTo>
                    <a:pt x="206146" y="28935"/>
                  </a:lnTo>
                  <a:lnTo>
                    <a:pt x="206446" y="29595"/>
                  </a:lnTo>
                  <a:lnTo>
                    <a:pt x="206739" y="30262"/>
                  </a:lnTo>
                  <a:lnTo>
                    <a:pt x="207019" y="30922"/>
                  </a:lnTo>
                  <a:lnTo>
                    <a:pt x="207292" y="31589"/>
                  </a:lnTo>
                  <a:lnTo>
                    <a:pt x="207551" y="32256"/>
                  </a:lnTo>
                  <a:lnTo>
                    <a:pt x="207811" y="32916"/>
                  </a:lnTo>
                  <a:lnTo>
                    <a:pt x="208051" y="33583"/>
                  </a:lnTo>
                  <a:lnTo>
                    <a:pt x="208290" y="34250"/>
                  </a:lnTo>
                  <a:lnTo>
                    <a:pt x="208517" y="34917"/>
                  </a:lnTo>
                  <a:lnTo>
                    <a:pt x="208737" y="35577"/>
                  </a:lnTo>
                  <a:lnTo>
                    <a:pt x="208950" y="36244"/>
                  </a:lnTo>
                  <a:lnTo>
                    <a:pt x="209149" y="36911"/>
                  </a:lnTo>
                  <a:lnTo>
                    <a:pt x="209342" y="37571"/>
                  </a:lnTo>
                  <a:lnTo>
                    <a:pt x="209522" y="38238"/>
                  </a:lnTo>
                  <a:lnTo>
                    <a:pt x="209702" y="38905"/>
                  </a:lnTo>
                  <a:lnTo>
                    <a:pt x="209868" y="39565"/>
                  </a:lnTo>
                  <a:lnTo>
                    <a:pt x="210028" y="40232"/>
                  </a:lnTo>
                  <a:lnTo>
                    <a:pt x="210175" y="40899"/>
                  </a:lnTo>
                  <a:lnTo>
                    <a:pt x="210315" y="41559"/>
                  </a:lnTo>
                  <a:lnTo>
                    <a:pt x="210448" y="42226"/>
                  </a:lnTo>
                  <a:lnTo>
                    <a:pt x="210574" y="42886"/>
                  </a:lnTo>
                  <a:lnTo>
                    <a:pt x="210694" y="43553"/>
                  </a:lnTo>
                  <a:lnTo>
                    <a:pt x="210801" y="44213"/>
                  </a:lnTo>
                  <a:lnTo>
                    <a:pt x="210900" y="44873"/>
                  </a:lnTo>
                  <a:lnTo>
                    <a:pt x="210994" y="45533"/>
                  </a:lnTo>
                  <a:lnTo>
                    <a:pt x="211080" y="46200"/>
                  </a:lnTo>
                  <a:lnTo>
                    <a:pt x="211153" y="46860"/>
                  </a:lnTo>
                  <a:lnTo>
                    <a:pt x="211220" y="47520"/>
                  </a:lnTo>
                  <a:lnTo>
                    <a:pt x="211280" y="48180"/>
                  </a:lnTo>
                  <a:lnTo>
                    <a:pt x="211333" y="48834"/>
                  </a:lnTo>
                  <a:lnTo>
                    <a:pt x="211380" y="49494"/>
                  </a:lnTo>
                  <a:lnTo>
                    <a:pt x="211413" y="50154"/>
                  </a:lnTo>
                  <a:lnTo>
                    <a:pt x="211440" y="50807"/>
                  </a:lnTo>
                  <a:lnTo>
                    <a:pt x="211466" y="51467"/>
                  </a:lnTo>
                  <a:lnTo>
                    <a:pt x="211480" y="52120"/>
                  </a:lnTo>
                  <a:lnTo>
                    <a:pt x="211480" y="52773"/>
                  </a:lnTo>
                  <a:lnTo>
                    <a:pt x="211480" y="53427"/>
                  </a:lnTo>
                  <a:lnTo>
                    <a:pt x="211473" y="54080"/>
                  </a:lnTo>
                  <a:lnTo>
                    <a:pt x="211453" y="54733"/>
                  </a:lnTo>
                  <a:lnTo>
                    <a:pt x="211426" y="55386"/>
                  </a:lnTo>
                  <a:lnTo>
                    <a:pt x="211393" y="56033"/>
                  </a:lnTo>
                  <a:lnTo>
                    <a:pt x="211353" y="56686"/>
                  </a:lnTo>
                  <a:lnTo>
                    <a:pt x="211307" y="57332"/>
                  </a:lnTo>
                  <a:lnTo>
                    <a:pt x="211253" y="57978"/>
                  </a:lnTo>
                  <a:lnTo>
                    <a:pt x="211193" y="58625"/>
                  </a:lnTo>
                  <a:lnTo>
                    <a:pt x="211127" y="59271"/>
                  </a:lnTo>
                  <a:lnTo>
                    <a:pt x="211047" y="59917"/>
                  </a:lnTo>
                  <a:lnTo>
                    <a:pt x="210967" y="60557"/>
                  </a:lnTo>
                  <a:lnTo>
                    <a:pt x="210874" y="61196"/>
                  </a:lnTo>
                  <a:lnTo>
                    <a:pt x="210774" y="61843"/>
                  </a:lnTo>
                  <a:lnTo>
                    <a:pt x="210674" y="62475"/>
                  </a:lnTo>
                  <a:lnTo>
                    <a:pt x="210561" y="63115"/>
                  </a:lnTo>
                  <a:lnTo>
                    <a:pt x="210441" y="63754"/>
                  </a:lnTo>
                  <a:lnTo>
                    <a:pt x="210315" y="64387"/>
                  </a:lnTo>
                  <a:lnTo>
                    <a:pt x="210181" y="65019"/>
                  </a:lnTo>
                  <a:lnTo>
                    <a:pt x="210042" y="65652"/>
                  </a:lnTo>
                  <a:lnTo>
                    <a:pt x="209895" y="66285"/>
                  </a:lnTo>
                  <a:lnTo>
                    <a:pt x="209749" y="66917"/>
                  </a:lnTo>
                  <a:lnTo>
                    <a:pt x="209589" y="67543"/>
                  </a:lnTo>
                  <a:lnTo>
                    <a:pt x="209422" y="68169"/>
                  </a:lnTo>
                  <a:lnTo>
                    <a:pt x="209249" y="68794"/>
                  </a:lnTo>
                  <a:lnTo>
                    <a:pt x="209069" y="69420"/>
                  </a:lnTo>
                  <a:lnTo>
                    <a:pt x="208883" y="70039"/>
                  </a:lnTo>
                  <a:lnTo>
                    <a:pt x="208690" y="70658"/>
                  </a:lnTo>
                  <a:lnTo>
                    <a:pt x="208490" y="71276"/>
                  </a:lnTo>
                  <a:lnTo>
                    <a:pt x="208284" y="71895"/>
                  </a:lnTo>
                  <a:lnTo>
                    <a:pt x="208077" y="72507"/>
                  </a:lnTo>
                  <a:lnTo>
                    <a:pt x="207858" y="73126"/>
                  </a:lnTo>
                  <a:lnTo>
                    <a:pt x="207631" y="73731"/>
                  </a:lnTo>
                  <a:lnTo>
                    <a:pt x="207405" y="74343"/>
                  </a:lnTo>
                  <a:lnTo>
                    <a:pt x="207165" y="74955"/>
                  </a:lnTo>
                  <a:lnTo>
                    <a:pt x="206925" y="75560"/>
                  </a:lnTo>
                  <a:lnTo>
                    <a:pt x="206672" y="76158"/>
                  </a:lnTo>
                  <a:lnTo>
                    <a:pt x="206419" y="76763"/>
                  </a:lnTo>
                  <a:lnTo>
                    <a:pt x="206160" y="77362"/>
                  </a:lnTo>
                  <a:lnTo>
                    <a:pt x="205893" y="77960"/>
                  </a:lnTo>
                  <a:lnTo>
                    <a:pt x="205620" y="78558"/>
                  </a:lnTo>
                  <a:lnTo>
                    <a:pt x="205341" y="79149"/>
                  </a:lnTo>
                  <a:lnTo>
                    <a:pt x="205055" y="79741"/>
                  </a:lnTo>
                  <a:lnTo>
                    <a:pt x="204768" y="80332"/>
                  </a:lnTo>
                  <a:lnTo>
                    <a:pt x="204469" y="80916"/>
                  </a:lnTo>
                  <a:lnTo>
                    <a:pt x="204169" y="81508"/>
                  </a:lnTo>
                  <a:lnTo>
                    <a:pt x="203863" y="82085"/>
                  </a:lnTo>
                  <a:lnTo>
                    <a:pt x="203550" y="82670"/>
                  </a:lnTo>
                  <a:lnTo>
                    <a:pt x="203230" y="83247"/>
                  </a:lnTo>
                  <a:lnTo>
                    <a:pt x="202904" y="83825"/>
                  </a:lnTo>
                  <a:lnTo>
                    <a:pt x="202578" y="84396"/>
                  </a:lnTo>
                  <a:lnTo>
                    <a:pt x="202238" y="84966"/>
                  </a:lnTo>
                  <a:lnTo>
                    <a:pt x="201899" y="85537"/>
                  </a:lnTo>
                  <a:lnTo>
                    <a:pt x="201552" y="86101"/>
                  </a:lnTo>
                  <a:lnTo>
                    <a:pt x="201199" y="86665"/>
                  </a:lnTo>
                  <a:lnTo>
                    <a:pt x="200847" y="87229"/>
                  </a:lnTo>
                  <a:lnTo>
                    <a:pt x="200487" y="87786"/>
                  </a:lnTo>
                  <a:lnTo>
                    <a:pt x="200114" y="88342"/>
                  </a:lnTo>
                  <a:lnTo>
                    <a:pt x="199748" y="88899"/>
                  </a:lnTo>
                  <a:lnTo>
                    <a:pt x="199368" y="89449"/>
                  </a:lnTo>
                  <a:lnTo>
                    <a:pt x="198982" y="90000"/>
                  </a:lnTo>
                  <a:lnTo>
                    <a:pt x="198596" y="90543"/>
                  </a:lnTo>
                  <a:lnTo>
                    <a:pt x="198203" y="91086"/>
                  </a:lnTo>
                  <a:lnTo>
                    <a:pt x="197810" y="91629"/>
                  </a:lnTo>
                  <a:lnTo>
                    <a:pt x="197404" y="92165"/>
                  </a:lnTo>
                  <a:lnTo>
                    <a:pt x="196998" y="92702"/>
                  </a:lnTo>
                  <a:lnTo>
                    <a:pt x="196585" y="93231"/>
                  </a:lnTo>
                  <a:lnTo>
                    <a:pt x="196166" y="93761"/>
                  </a:lnTo>
                  <a:lnTo>
                    <a:pt x="195746" y="94283"/>
                  </a:lnTo>
                  <a:lnTo>
                    <a:pt x="195320" y="94806"/>
                  </a:lnTo>
                  <a:lnTo>
                    <a:pt x="194887" y="95328"/>
                  </a:lnTo>
                  <a:lnTo>
                    <a:pt x="194455" y="95844"/>
                  </a:lnTo>
                  <a:lnTo>
                    <a:pt x="194015" y="96360"/>
                  </a:lnTo>
                  <a:lnTo>
                    <a:pt x="193569" y="96869"/>
                  </a:lnTo>
                  <a:lnTo>
                    <a:pt x="193123" y="97377"/>
                  </a:lnTo>
                  <a:lnTo>
                    <a:pt x="192664" y="97886"/>
                  </a:lnTo>
                  <a:lnTo>
                    <a:pt x="192211" y="98388"/>
                  </a:lnTo>
                  <a:lnTo>
                    <a:pt x="191745" y="98883"/>
                  </a:lnTo>
                  <a:lnTo>
                    <a:pt x="191279" y="99378"/>
                  </a:lnTo>
                  <a:lnTo>
                    <a:pt x="190806" y="99873"/>
                  </a:lnTo>
                  <a:lnTo>
                    <a:pt x="190333" y="100362"/>
                  </a:lnTo>
                  <a:lnTo>
                    <a:pt x="189854" y="100843"/>
                  </a:lnTo>
                  <a:lnTo>
                    <a:pt x="189368" y="101324"/>
                  </a:lnTo>
                  <a:lnTo>
                    <a:pt x="188882" y="101805"/>
                  </a:lnTo>
                  <a:lnTo>
                    <a:pt x="188389" y="102280"/>
                  </a:lnTo>
                  <a:lnTo>
                    <a:pt x="187896" y="102754"/>
                  </a:lnTo>
                  <a:lnTo>
                    <a:pt x="187397" y="103222"/>
                  </a:lnTo>
                  <a:lnTo>
                    <a:pt x="186891" y="103689"/>
                  </a:lnTo>
                  <a:lnTo>
                    <a:pt x="186385" y="104150"/>
                  </a:lnTo>
                  <a:lnTo>
                    <a:pt x="185872" y="104604"/>
                  </a:lnTo>
                  <a:lnTo>
                    <a:pt x="185359" y="105058"/>
                  </a:lnTo>
                  <a:lnTo>
                    <a:pt x="184840" y="105512"/>
                  </a:lnTo>
                  <a:lnTo>
                    <a:pt x="185173" y="102239"/>
                  </a:lnTo>
                  <a:lnTo>
                    <a:pt x="185333" y="100602"/>
                  </a:lnTo>
                  <a:lnTo>
                    <a:pt x="185486" y="98966"/>
                  </a:lnTo>
                  <a:lnTo>
                    <a:pt x="185632" y="97322"/>
                  </a:lnTo>
                  <a:lnTo>
                    <a:pt x="185772" y="95679"/>
                  </a:lnTo>
                  <a:lnTo>
                    <a:pt x="185899" y="94036"/>
                  </a:lnTo>
                  <a:lnTo>
                    <a:pt x="186005" y="92385"/>
                  </a:lnTo>
                  <a:lnTo>
                    <a:pt x="186012" y="92310"/>
                  </a:lnTo>
                  <a:lnTo>
                    <a:pt x="186005" y="92234"/>
                  </a:lnTo>
                  <a:lnTo>
                    <a:pt x="185992" y="92165"/>
                  </a:lnTo>
                  <a:lnTo>
                    <a:pt x="185979" y="92104"/>
                  </a:lnTo>
                  <a:lnTo>
                    <a:pt x="185952" y="92042"/>
                  </a:lnTo>
                  <a:lnTo>
                    <a:pt x="185925" y="91987"/>
                  </a:lnTo>
                  <a:lnTo>
                    <a:pt x="185892" y="91939"/>
                  </a:lnTo>
                  <a:lnTo>
                    <a:pt x="185859" y="91890"/>
                  </a:lnTo>
                  <a:lnTo>
                    <a:pt x="185819" y="91849"/>
                  </a:lnTo>
                  <a:lnTo>
                    <a:pt x="185779" y="91808"/>
                  </a:lnTo>
                  <a:lnTo>
                    <a:pt x="185726" y="91774"/>
                  </a:lnTo>
                  <a:lnTo>
                    <a:pt x="185679" y="91739"/>
                  </a:lnTo>
                  <a:lnTo>
                    <a:pt x="185626" y="91712"/>
                  </a:lnTo>
                  <a:lnTo>
                    <a:pt x="185573" y="91691"/>
                  </a:lnTo>
                  <a:lnTo>
                    <a:pt x="185513" y="91677"/>
                  </a:lnTo>
                  <a:lnTo>
                    <a:pt x="185453" y="91657"/>
                  </a:lnTo>
                  <a:lnTo>
                    <a:pt x="185446" y="91574"/>
                  </a:lnTo>
                  <a:lnTo>
                    <a:pt x="185433" y="91485"/>
                  </a:lnTo>
                  <a:lnTo>
                    <a:pt x="185419" y="91402"/>
                  </a:lnTo>
                  <a:lnTo>
                    <a:pt x="185393" y="91320"/>
                  </a:lnTo>
                  <a:lnTo>
                    <a:pt x="185366" y="91244"/>
                  </a:lnTo>
                  <a:lnTo>
                    <a:pt x="185326" y="91168"/>
                  </a:lnTo>
                  <a:lnTo>
                    <a:pt x="185286" y="91093"/>
                  </a:lnTo>
                  <a:lnTo>
                    <a:pt x="185240" y="91024"/>
                  </a:lnTo>
                  <a:lnTo>
                    <a:pt x="185186" y="90955"/>
                  </a:lnTo>
                  <a:lnTo>
                    <a:pt x="185126" y="90893"/>
                  </a:lnTo>
                  <a:lnTo>
                    <a:pt x="185060" y="90838"/>
                  </a:lnTo>
                  <a:lnTo>
                    <a:pt x="184987" y="90790"/>
                  </a:lnTo>
                  <a:lnTo>
                    <a:pt x="184907" y="90742"/>
                  </a:lnTo>
                  <a:lnTo>
                    <a:pt x="184820" y="90701"/>
                  </a:lnTo>
                  <a:lnTo>
                    <a:pt x="184727" y="90673"/>
                  </a:lnTo>
                  <a:lnTo>
                    <a:pt x="184627" y="90646"/>
                  </a:lnTo>
                  <a:lnTo>
                    <a:pt x="184161" y="90563"/>
                  </a:lnTo>
                  <a:lnTo>
                    <a:pt x="183695" y="90495"/>
                  </a:lnTo>
                  <a:lnTo>
                    <a:pt x="183222" y="90433"/>
                  </a:lnTo>
                  <a:lnTo>
                    <a:pt x="182749" y="90385"/>
                  </a:lnTo>
                  <a:lnTo>
                    <a:pt x="182270" y="90336"/>
                  </a:lnTo>
                  <a:lnTo>
                    <a:pt x="181791" y="90302"/>
                  </a:lnTo>
                  <a:lnTo>
                    <a:pt x="181311" y="90268"/>
                  </a:lnTo>
                  <a:lnTo>
                    <a:pt x="180825" y="90247"/>
                  </a:lnTo>
                  <a:lnTo>
                    <a:pt x="180339" y="90226"/>
                  </a:lnTo>
                  <a:lnTo>
                    <a:pt x="179853" y="90213"/>
                  </a:lnTo>
                  <a:lnTo>
                    <a:pt x="178881" y="90206"/>
                  </a:lnTo>
                  <a:lnTo>
                    <a:pt x="177916" y="90199"/>
                  </a:lnTo>
                  <a:lnTo>
                    <a:pt x="176957" y="90206"/>
                  </a:lnTo>
                  <a:lnTo>
                    <a:pt x="176850" y="88673"/>
                  </a:lnTo>
                  <a:lnTo>
                    <a:pt x="176724" y="87139"/>
                  </a:lnTo>
                  <a:lnTo>
                    <a:pt x="176591" y="85613"/>
                  </a:lnTo>
                  <a:lnTo>
                    <a:pt x="176437" y="84079"/>
                  </a:lnTo>
                  <a:lnTo>
                    <a:pt x="176358" y="83316"/>
                  </a:lnTo>
                  <a:lnTo>
                    <a:pt x="176271" y="82553"/>
                  </a:lnTo>
                  <a:lnTo>
                    <a:pt x="176178" y="81790"/>
                  </a:lnTo>
                  <a:lnTo>
                    <a:pt x="176085" y="81027"/>
                  </a:lnTo>
                  <a:lnTo>
                    <a:pt x="175985" y="80263"/>
                  </a:lnTo>
                  <a:lnTo>
                    <a:pt x="175885" y="79500"/>
                  </a:lnTo>
                  <a:lnTo>
                    <a:pt x="175772" y="78744"/>
                  </a:lnTo>
                  <a:lnTo>
                    <a:pt x="175658" y="77980"/>
                  </a:lnTo>
                  <a:lnTo>
                    <a:pt x="175565" y="77369"/>
                  </a:lnTo>
                  <a:lnTo>
                    <a:pt x="175465" y="76763"/>
                  </a:lnTo>
                  <a:lnTo>
                    <a:pt x="175359" y="76179"/>
                  </a:lnTo>
                  <a:lnTo>
                    <a:pt x="175246" y="75615"/>
                  </a:lnTo>
                  <a:lnTo>
                    <a:pt x="175132" y="75058"/>
                  </a:lnTo>
                  <a:lnTo>
                    <a:pt x="175013" y="74522"/>
                  </a:lnTo>
                  <a:lnTo>
                    <a:pt x="174893" y="73999"/>
                  </a:lnTo>
                  <a:lnTo>
                    <a:pt x="174766" y="73497"/>
                  </a:lnTo>
                  <a:lnTo>
                    <a:pt x="174633" y="73002"/>
                  </a:lnTo>
                  <a:lnTo>
                    <a:pt x="174493" y="72528"/>
                  </a:lnTo>
                  <a:lnTo>
                    <a:pt x="174347" y="72060"/>
                  </a:lnTo>
                  <a:lnTo>
                    <a:pt x="174200" y="71613"/>
                  </a:lnTo>
                  <a:lnTo>
                    <a:pt x="174047" y="71180"/>
                  </a:lnTo>
                  <a:lnTo>
                    <a:pt x="173887" y="70761"/>
                  </a:lnTo>
                  <a:lnTo>
                    <a:pt x="173721" y="70348"/>
                  </a:lnTo>
                  <a:lnTo>
                    <a:pt x="173554" y="69956"/>
                  </a:lnTo>
                  <a:lnTo>
                    <a:pt x="173375" y="69578"/>
                  </a:lnTo>
                  <a:lnTo>
                    <a:pt x="173195" y="69207"/>
                  </a:lnTo>
                  <a:lnTo>
                    <a:pt x="173002" y="68856"/>
                  </a:lnTo>
                  <a:lnTo>
                    <a:pt x="172809" y="68512"/>
                  </a:lnTo>
                  <a:lnTo>
                    <a:pt x="172609" y="68182"/>
                  </a:lnTo>
                  <a:lnTo>
                    <a:pt x="172403" y="67866"/>
                  </a:lnTo>
                  <a:lnTo>
                    <a:pt x="172183" y="67557"/>
                  </a:lnTo>
                  <a:lnTo>
                    <a:pt x="171963" y="67261"/>
                  </a:lnTo>
                  <a:lnTo>
                    <a:pt x="171737" y="66979"/>
                  </a:lnTo>
                  <a:lnTo>
                    <a:pt x="171504" y="66704"/>
                  </a:lnTo>
                  <a:lnTo>
                    <a:pt x="171264" y="66443"/>
                  </a:lnTo>
                  <a:lnTo>
                    <a:pt x="171011" y="66195"/>
                  </a:lnTo>
                  <a:lnTo>
                    <a:pt x="170758" y="65955"/>
                  </a:lnTo>
                  <a:lnTo>
                    <a:pt x="170492" y="65721"/>
                  </a:lnTo>
                  <a:lnTo>
                    <a:pt x="170225" y="65501"/>
                  </a:lnTo>
                  <a:lnTo>
                    <a:pt x="169946" y="65288"/>
                  </a:lnTo>
                  <a:lnTo>
                    <a:pt x="169659" y="65088"/>
                  </a:lnTo>
                  <a:lnTo>
                    <a:pt x="169366" y="64896"/>
                  </a:lnTo>
                  <a:lnTo>
                    <a:pt x="169067" y="64717"/>
                  </a:lnTo>
                  <a:lnTo>
                    <a:pt x="168754" y="64538"/>
                  </a:lnTo>
                  <a:lnTo>
                    <a:pt x="168434" y="64373"/>
                  </a:lnTo>
                  <a:lnTo>
                    <a:pt x="168108" y="64215"/>
                  </a:lnTo>
                  <a:lnTo>
                    <a:pt x="167775" y="64071"/>
                  </a:lnTo>
                  <a:lnTo>
                    <a:pt x="167435" y="63926"/>
                  </a:lnTo>
                  <a:lnTo>
                    <a:pt x="167083" y="63795"/>
                  </a:lnTo>
                  <a:lnTo>
                    <a:pt x="166723" y="63672"/>
                  </a:lnTo>
                  <a:lnTo>
                    <a:pt x="166357" y="63555"/>
                  </a:lnTo>
                  <a:lnTo>
                    <a:pt x="165977" y="63445"/>
                  </a:lnTo>
                  <a:lnTo>
                    <a:pt x="165591" y="63342"/>
                  </a:lnTo>
                  <a:lnTo>
                    <a:pt x="165192" y="63239"/>
                  </a:lnTo>
                  <a:lnTo>
                    <a:pt x="164786" y="63149"/>
                  </a:lnTo>
                  <a:lnTo>
                    <a:pt x="164373" y="63067"/>
                  </a:lnTo>
                  <a:lnTo>
                    <a:pt x="163947" y="62984"/>
                  </a:lnTo>
                  <a:lnTo>
                    <a:pt x="163514" y="62915"/>
                  </a:lnTo>
                  <a:lnTo>
                    <a:pt x="163074" y="62847"/>
                  </a:lnTo>
                  <a:lnTo>
                    <a:pt x="162622" y="62785"/>
                  </a:lnTo>
                  <a:lnTo>
                    <a:pt x="162155" y="62730"/>
                  </a:lnTo>
                  <a:lnTo>
                    <a:pt x="161683" y="62675"/>
                  </a:lnTo>
                  <a:lnTo>
                    <a:pt x="161197" y="62627"/>
                  </a:lnTo>
                  <a:lnTo>
                    <a:pt x="160704" y="62585"/>
                  </a:lnTo>
                  <a:lnTo>
                    <a:pt x="160205" y="62544"/>
                  </a:lnTo>
                  <a:lnTo>
                    <a:pt x="159685" y="62510"/>
                  </a:lnTo>
                  <a:lnTo>
                    <a:pt x="159159" y="62482"/>
                  </a:lnTo>
                  <a:lnTo>
                    <a:pt x="158627" y="62455"/>
                  </a:lnTo>
                  <a:lnTo>
                    <a:pt x="157521" y="62407"/>
                  </a:lnTo>
                  <a:lnTo>
                    <a:pt x="156369" y="62372"/>
                  </a:lnTo>
                  <a:lnTo>
                    <a:pt x="151429" y="62262"/>
                  </a:lnTo>
                  <a:lnTo>
                    <a:pt x="146489" y="62166"/>
                  </a:lnTo>
                  <a:lnTo>
                    <a:pt x="141548" y="62077"/>
                  </a:lnTo>
                  <a:lnTo>
                    <a:pt x="136615" y="61980"/>
                  </a:lnTo>
                  <a:lnTo>
                    <a:pt x="136621" y="61781"/>
                  </a:lnTo>
                  <a:lnTo>
                    <a:pt x="136628" y="61581"/>
                  </a:lnTo>
                  <a:lnTo>
                    <a:pt x="136654" y="61183"/>
                  </a:lnTo>
                  <a:lnTo>
                    <a:pt x="136694" y="60791"/>
                  </a:lnTo>
                  <a:lnTo>
                    <a:pt x="136754" y="60392"/>
                  </a:lnTo>
                  <a:lnTo>
                    <a:pt x="136821" y="60007"/>
                  </a:lnTo>
                  <a:lnTo>
                    <a:pt x="136901" y="59615"/>
                  </a:lnTo>
                  <a:lnTo>
                    <a:pt x="136987" y="59230"/>
                  </a:lnTo>
                  <a:lnTo>
                    <a:pt x="137087" y="58845"/>
                  </a:lnTo>
                  <a:lnTo>
                    <a:pt x="137194" y="58460"/>
                  </a:lnTo>
                  <a:lnTo>
                    <a:pt x="137314" y="58075"/>
                  </a:lnTo>
                  <a:lnTo>
                    <a:pt x="137433" y="57697"/>
                  </a:lnTo>
                  <a:lnTo>
                    <a:pt x="137560" y="57318"/>
                  </a:lnTo>
                  <a:lnTo>
                    <a:pt x="137693" y="56940"/>
                  </a:lnTo>
                  <a:lnTo>
                    <a:pt x="137826" y="56569"/>
                  </a:lnTo>
                  <a:lnTo>
                    <a:pt x="138106" y="55819"/>
                  </a:lnTo>
                  <a:lnTo>
                    <a:pt x="138139" y="55723"/>
                  </a:lnTo>
                  <a:lnTo>
                    <a:pt x="138166" y="55627"/>
                  </a:lnTo>
                  <a:lnTo>
                    <a:pt x="138186" y="55531"/>
                  </a:lnTo>
                  <a:lnTo>
                    <a:pt x="138199" y="55441"/>
                  </a:lnTo>
                  <a:lnTo>
                    <a:pt x="138199" y="55352"/>
                  </a:lnTo>
                  <a:lnTo>
                    <a:pt x="138199" y="55269"/>
                  </a:lnTo>
                  <a:lnTo>
                    <a:pt x="138186" y="55187"/>
                  </a:lnTo>
                  <a:lnTo>
                    <a:pt x="138166" y="55104"/>
                  </a:lnTo>
                  <a:lnTo>
                    <a:pt x="138146" y="55029"/>
                  </a:lnTo>
                  <a:lnTo>
                    <a:pt x="138113" y="54960"/>
                  </a:lnTo>
                  <a:lnTo>
                    <a:pt x="138079" y="54891"/>
                  </a:lnTo>
                  <a:lnTo>
                    <a:pt x="138039" y="54829"/>
                  </a:lnTo>
                  <a:lnTo>
                    <a:pt x="137993" y="54767"/>
                  </a:lnTo>
                  <a:lnTo>
                    <a:pt x="137939" y="54706"/>
                  </a:lnTo>
                  <a:lnTo>
                    <a:pt x="137886" y="54657"/>
                  </a:lnTo>
                  <a:lnTo>
                    <a:pt x="137826" y="54602"/>
                  </a:lnTo>
                  <a:lnTo>
                    <a:pt x="137766" y="54561"/>
                  </a:lnTo>
                  <a:lnTo>
                    <a:pt x="137700" y="54513"/>
                  </a:lnTo>
                  <a:lnTo>
                    <a:pt x="137633" y="54479"/>
                  </a:lnTo>
                  <a:lnTo>
                    <a:pt x="137560" y="54444"/>
                  </a:lnTo>
                  <a:lnTo>
                    <a:pt x="137487" y="54417"/>
                  </a:lnTo>
                  <a:lnTo>
                    <a:pt x="137407" y="54389"/>
                  </a:lnTo>
                  <a:lnTo>
                    <a:pt x="137327" y="54369"/>
                  </a:lnTo>
                  <a:lnTo>
                    <a:pt x="137247" y="54355"/>
                  </a:lnTo>
                  <a:lnTo>
                    <a:pt x="137167" y="54341"/>
                  </a:lnTo>
                  <a:lnTo>
                    <a:pt x="137087" y="54334"/>
                  </a:lnTo>
                  <a:lnTo>
                    <a:pt x="136921" y="54334"/>
                  </a:lnTo>
                  <a:lnTo>
                    <a:pt x="136841" y="54341"/>
                  </a:lnTo>
                  <a:lnTo>
                    <a:pt x="136754" y="54355"/>
                  </a:lnTo>
                  <a:lnTo>
                    <a:pt x="136674" y="54369"/>
                  </a:lnTo>
                  <a:lnTo>
                    <a:pt x="136595" y="54389"/>
                  </a:lnTo>
                  <a:lnTo>
                    <a:pt x="136561" y="54293"/>
                  </a:lnTo>
                  <a:lnTo>
                    <a:pt x="136528" y="54204"/>
                  </a:lnTo>
                  <a:lnTo>
                    <a:pt x="136481" y="54107"/>
                  </a:lnTo>
                  <a:lnTo>
                    <a:pt x="136435" y="54025"/>
                  </a:lnTo>
                  <a:lnTo>
                    <a:pt x="136375" y="53942"/>
                  </a:lnTo>
                  <a:lnTo>
                    <a:pt x="136315" y="53860"/>
                  </a:lnTo>
                  <a:lnTo>
                    <a:pt x="136248" y="53791"/>
                  </a:lnTo>
                  <a:lnTo>
                    <a:pt x="136175" y="53722"/>
                  </a:lnTo>
                  <a:lnTo>
                    <a:pt x="136089" y="53660"/>
                  </a:lnTo>
                  <a:lnTo>
                    <a:pt x="136002" y="53605"/>
                  </a:lnTo>
                  <a:lnTo>
                    <a:pt x="135909" y="53557"/>
                  </a:lnTo>
                  <a:lnTo>
                    <a:pt x="135809" y="53523"/>
                  </a:lnTo>
                  <a:lnTo>
                    <a:pt x="135702" y="53489"/>
                  </a:lnTo>
                  <a:lnTo>
                    <a:pt x="135589" y="53468"/>
                  </a:lnTo>
                  <a:lnTo>
                    <a:pt x="135463" y="53454"/>
                  </a:lnTo>
                  <a:lnTo>
                    <a:pt x="135336" y="53447"/>
                  </a:lnTo>
                  <a:lnTo>
                    <a:pt x="134377" y="53454"/>
                  </a:lnTo>
                  <a:lnTo>
                    <a:pt x="133419" y="53454"/>
                  </a:lnTo>
                  <a:lnTo>
                    <a:pt x="131508" y="53447"/>
                  </a:lnTo>
                  <a:lnTo>
                    <a:pt x="131448" y="52712"/>
                  </a:lnTo>
                  <a:lnTo>
                    <a:pt x="131388" y="51976"/>
                  </a:lnTo>
                  <a:lnTo>
                    <a:pt x="131315" y="51254"/>
                  </a:lnTo>
                  <a:lnTo>
                    <a:pt x="131228" y="50532"/>
                  </a:lnTo>
                  <a:lnTo>
                    <a:pt x="131141" y="49810"/>
                  </a:lnTo>
                  <a:lnTo>
                    <a:pt x="131042" y="49102"/>
                  </a:lnTo>
                  <a:lnTo>
                    <a:pt x="130928" y="48400"/>
                  </a:lnTo>
                  <a:lnTo>
                    <a:pt x="130815" y="47699"/>
                  </a:lnTo>
                  <a:lnTo>
                    <a:pt x="130682" y="47005"/>
                  </a:lnTo>
                  <a:lnTo>
                    <a:pt x="130549" y="46324"/>
                  </a:lnTo>
                  <a:lnTo>
                    <a:pt x="130396" y="45643"/>
                  </a:lnTo>
                  <a:lnTo>
                    <a:pt x="130243" y="44969"/>
                  </a:lnTo>
                  <a:lnTo>
                    <a:pt x="130076" y="44309"/>
                  </a:lnTo>
                  <a:lnTo>
                    <a:pt x="129896" y="43649"/>
                  </a:lnTo>
                  <a:lnTo>
                    <a:pt x="129710" y="43003"/>
                  </a:lnTo>
                  <a:lnTo>
                    <a:pt x="129510" y="42363"/>
                  </a:lnTo>
                  <a:lnTo>
                    <a:pt x="129304" y="41731"/>
                  </a:lnTo>
                  <a:lnTo>
                    <a:pt x="129084" y="41112"/>
                  </a:lnTo>
                  <a:lnTo>
                    <a:pt x="128851" y="40493"/>
                  </a:lnTo>
                  <a:lnTo>
                    <a:pt x="128611" y="39888"/>
                  </a:lnTo>
                  <a:lnTo>
                    <a:pt x="128365" y="39297"/>
                  </a:lnTo>
                  <a:lnTo>
                    <a:pt x="128099" y="38712"/>
                  </a:lnTo>
                  <a:lnTo>
                    <a:pt x="127826" y="38135"/>
                  </a:lnTo>
                  <a:lnTo>
                    <a:pt x="127546" y="37571"/>
                  </a:lnTo>
                  <a:lnTo>
                    <a:pt x="127246" y="37014"/>
                  </a:lnTo>
                  <a:lnTo>
                    <a:pt x="126940" y="36471"/>
                  </a:lnTo>
                  <a:lnTo>
                    <a:pt x="126627" y="35941"/>
                  </a:lnTo>
                  <a:lnTo>
                    <a:pt x="126294" y="35419"/>
                  </a:lnTo>
                  <a:lnTo>
                    <a:pt x="126128" y="35164"/>
                  </a:lnTo>
                  <a:lnTo>
                    <a:pt x="125955" y="34910"/>
                  </a:lnTo>
                  <a:lnTo>
                    <a:pt x="125775" y="34662"/>
                  </a:lnTo>
                  <a:lnTo>
                    <a:pt x="125602" y="34415"/>
                  </a:lnTo>
                  <a:lnTo>
                    <a:pt x="125415" y="34167"/>
                  </a:lnTo>
                  <a:lnTo>
                    <a:pt x="125236" y="33927"/>
                  </a:lnTo>
                  <a:lnTo>
                    <a:pt x="125049" y="33686"/>
                  </a:lnTo>
                  <a:lnTo>
                    <a:pt x="124856" y="33452"/>
                  </a:lnTo>
                  <a:lnTo>
                    <a:pt x="124663" y="33218"/>
                  </a:lnTo>
                  <a:lnTo>
                    <a:pt x="124470" y="32991"/>
                  </a:lnTo>
                  <a:lnTo>
                    <a:pt x="124270" y="32765"/>
                  </a:lnTo>
                  <a:lnTo>
                    <a:pt x="124064" y="32545"/>
                  </a:lnTo>
                  <a:lnTo>
                    <a:pt x="123864" y="32324"/>
                  </a:lnTo>
                  <a:lnTo>
                    <a:pt x="123651" y="32111"/>
                  </a:lnTo>
                  <a:lnTo>
                    <a:pt x="123438" y="31898"/>
                  </a:lnTo>
                  <a:lnTo>
                    <a:pt x="123225" y="31685"/>
                  </a:lnTo>
                  <a:lnTo>
                    <a:pt x="123005" y="31486"/>
                  </a:lnTo>
                  <a:lnTo>
                    <a:pt x="122785" y="31279"/>
                  </a:lnTo>
                  <a:lnTo>
                    <a:pt x="122566" y="31080"/>
                  </a:lnTo>
                  <a:lnTo>
                    <a:pt x="122333" y="30887"/>
                  </a:lnTo>
                  <a:lnTo>
                    <a:pt x="122106" y="30695"/>
                  </a:lnTo>
                  <a:lnTo>
                    <a:pt x="121873" y="30509"/>
                  </a:lnTo>
                  <a:lnTo>
                    <a:pt x="121633" y="30324"/>
                  </a:lnTo>
                  <a:lnTo>
                    <a:pt x="121394" y="30138"/>
                  </a:lnTo>
                  <a:lnTo>
                    <a:pt x="121147" y="29966"/>
                  </a:lnTo>
                  <a:lnTo>
                    <a:pt x="120901" y="29787"/>
                  </a:lnTo>
                  <a:lnTo>
                    <a:pt x="120655" y="29622"/>
                  </a:lnTo>
                  <a:lnTo>
                    <a:pt x="120402" y="29450"/>
                  </a:lnTo>
                  <a:lnTo>
                    <a:pt x="120142" y="29292"/>
                  </a:lnTo>
                  <a:lnTo>
                    <a:pt x="119882" y="29134"/>
                  </a:lnTo>
                  <a:lnTo>
                    <a:pt x="119623" y="28976"/>
                  </a:lnTo>
                  <a:lnTo>
                    <a:pt x="119356" y="28825"/>
                  </a:lnTo>
                  <a:lnTo>
                    <a:pt x="119083" y="28680"/>
                  </a:lnTo>
                  <a:lnTo>
                    <a:pt x="118810" y="28536"/>
                  </a:lnTo>
                  <a:lnTo>
                    <a:pt x="118531" y="28398"/>
                  </a:lnTo>
                  <a:lnTo>
                    <a:pt x="118251" y="28261"/>
                  </a:lnTo>
                  <a:lnTo>
                    <a:pt x="117971" y="28130"/>
                  </a:lnTo>
                  <a:lnTo>
                    <a:pt x="117685" y="28006"/>
                  </a:lnTo>
                  <a:lnTo>
                    <a:pt x="117392" y="27883"/>
                  </a:lnTo>
                  <a:lnTo>
                    <a:pt x="117099" y="27766"/>
                  </a:lnTo>
                  <a:lnTo>
                    <a:pt x="116800" y="27649"/>
                  </a:lnTo>
                  <a:lnTo>
                    <a:pt x="116500" y="27539"/>
                  </a:lnTo>
                  <a:lnTo>
                    <a:pt x="116194" y="27436"/>
                  </a:lnTo>
                  <a:lnTo>
                    <a:pt x="115887" y="27333"/>
                  </a:lnTo>
                  <a:lnTo>
                    <a:pt x="115574" y="27236"/>
                  </a:lnTo>
                  <a:lnTo>
                    <a:pt x="115262" y="27140"/>
                  </a:lnTo>
                  <a:lnTo>
                    <a:pt x="114942" y="27051"/>
                  </a:lnTo>
                  <a:lnTo>
                    <a:pt x="114622" y="26968"/>
                  </a:lnTo>
                  <a:lnTo>
                    <a:pt x="114296" y="26886"/>
                  </a:lnTo>
                  <a:lnTo>
                    <a:pt x="113963" y="26810"/>
                  </a:lnTo>
                  <a:lnTo>
                    <a:pt x="113630" y="26741"/>
                  </a:lnTo>
                  <a:lnTo>
                    <a:pt x="113297" y="26672"/>
                  </a:lnTo>
                  <a:lnTo>
                    <a:pt x="112958" y="26611"/>
                  </a:lnTo>
                  <a:lnTo>
                    <a:pt x="112612" y="26556"/>
                  </a:lnTo>
                  <a:lnTo>
                    <a:pt x="112265" y="26501"/>
                  </a:lnTo>
                  <a:lnTo>
                    <a:pt x="111912" y="26452"/>
                  </a:lnTo>
                  <a:lnTo>
                    <a:pt x="111560" y="26411"/>
                  </a:lnTo>
                  <a:lnTo>
                    <a:pt x="111200" y="26370"/>
                  </a:lnTo>
                  <a:lnTo>
                    <a:pt x="110840" y="26336"/>
                  </a:lnTo>
                  <a:lnTo>
                    <a:pt x="110474" y="26308"/>
                  </a:lnTo>
                  <a:lnTo>
                    <a:pt x="110101" y="26281"/>
                  </a:lnTo>
                  <a:lnTo>
                    <a:pt x="109729" y="26260"/>
                  </a:lnTo>
                  <a:lnTo>
                    <a:pt x="109356" y="26246"/>
                  </a:lnTo>
                  <a:lnTo>
                    <a:pt x="108969" y="26239"/>
                  </a:lnTo>
                  <a:lnTo>
                    <a:pt x="108590" y="26232"/>
                  </a:lnTo>
                  <a:lnTo>
                    <a:pt x="108197" y="26232"/>
                  </a:lnTo>
                  <a:lnTo>
                    <a:pt x="107804" y="26239"/>
                  </a:lnTo>
                  <a:lnTo>
                    <a:pt x="107411" y="26246"/>
                  </a:lnTo>
                  <a:lnTo>
                    <a:pt x="107012" y="26260"/>
                  </a:lnTo>
                  <a:lnTo>
                    <a:pt x="106606" y="26281"/>
                  </a:lnTo>
                  <a:lnTo>
                    <a:pt x="106200" y="26308"/>
                  </a:lnTo>
                  <a:lnTo>
                    <a:pt x="105787" y="26336"/>
                  </a:lnTo>
                  <a:lnTo>
                    <a:pt x="105481" y="26363"/>
                  </a:lnTo>
                  <a:lnTo>
                    <a:pt x="105181" y="26397"/>
                  </a:lnTo>
                  <a:lnTo>
                    <a:pt x="104881" y="26432"/>
                  </a:lnTo>
                  <a:lnTo>
                    <a:pt x="104582" y="26466"/>
                  </a:lnTo>
                  <a:lnTo>
                    <a:pt x="103989" y="26556"/>
                  </a:lnTo>
                  <a:lnTo>
                    <a:pt x="103397" y="26659"/>
                  </a:lnTo>
                  <a:lnTo>
                    <a:pt x="102811" y="26783"/>
                  </a:lnTo>
                  <a:lnTo>
                    <a:pt x="102231" y="26913"/>
                  </a:lnTo>
                  <a:lnTo>
                    <a:pt x="101659" y="27064"/>
                  </a:lnTo>
                  <a:lnTo>
                    <a:pt x="101093" y="27229"/>
                  </a:lnTo>
                  <a:lnTo>
                    <a:pt x="100527" y="27415"/>
                  </a:lnTo>
                  <a:lnTo>
                    <a:pt x="99974" y="27608"/>
                  </a:lnTo>
                  <a:lnTo>
                    <a:pt x="99422" y="27814"/>
                  </a:lnTo>
                  <a:lnTo>
                    <a:pt x="98882" y="28034"/>
                  </a:lnTo>
                  <a:lnTo>
                    <a:pt x="98343" y="28275"/>
                  </a:lnTo>
                  <a:lnTo>
                    <a:pt x="97817" y="28522"/>
                  </a:lnTo>
                  <a:lnTo>
                    <a:pt x="97291" y="28783"/>
                  </a:lnTo>
                  <a:lnTo>
                    <a:pt x="96778" y="29058"/>
                  </a:lnTo>
                  <a:lnTo>
                    <a:pt x="96272" y="29347"/>
                  </a:lnTo>
                  <a:lnTo>
                    <a:pt x="95773" y="29643"/>
                  </a:lnTo>
                  <a:lnTo>
                    <a:pt x="95287" y="29959"/>
                  </a:lnTo>
                  <a:lnTo>
                    <a:pt x="94801" y="30282"/>
                  </a:lnTo>
                  <a:lnTo>
                    <a:pt x="94328" y="30619"/>
                  </a:lnTo>
                  <a:lnTo>
                    <a:pt x="93862" y="30963"/>
                  </a:lnTo>
                  <a:lnTo>
                    <a:pt x="93409" y="31327"/>
                  </a:lnTo>
                  <a:lnTo>
                    <a:pt x="92963" y="31692"/>
                  </a:lnTo>
                  <a:lnTo>
                    <a:pt x="92524" y="32077"/>
                  </a:lnTo>
                  <a:lnTo>
                    <a:pt x="92098" y="32469"/>
                  </a:lnTo>
                  <a:lnTo>
                    <a:pt x="91678" y="32868"/>
                  </a:lnTo>
                  <a:lnTo>
                    <a:pt x="91272" y="33280"/>
                  </a:lnTo>
                  <a:lnTo>
                    <a:pt x="90872" y="33700"/>
                  </a:lnTo>
                  <a:lnTo>
                    <a:pt x="90486" y="34133"/>
                  </a:lnTo>
                  <a:lnTo>
                    <a:pt x="90113" y="34573"/>
                  </a:lnTo>
                  <a:lnTo>
                    <a:pt x="89747" y="35020"/>
                  </a:lnTo>
                  <a:lnTo>
                    <a:pt x="89394" y="35481"/>
                  </a:lnTo>
                  <a:lnTo>
                    <a:pt x="89048" y="35948"/>
                  </a:lnTo>
                  <a:lnTo>
                    <a:pt x="88715" y="36423"/>
                  </a:lnTo>
                  <a:lnTo>
                    <a:pt x="88396" y="36904"/>
                  </a:lnTo>
                  <a:lnTo>
                    <a:pt x="88089" y="37392"/>
                  </a:lnTo>
                  <a:lnTo>
                    <a:pt x="87796" y="37894"/>
                  </a:lnTo>
                  <a:lnTo>
                    <a:pt x="87510" y="38403"/>
                  </a:lnTo>
                  <a:lnTo>
                    <a:pt x="87237" y="38912"/>
                  </a:lnTo>
                  <a:lnTo>
                    <a:pt x="86977" y="39434"/>
                  </a:lnTo>
                  <a:lnTo>
                    <a:pt x="86731" y="39964"/>
                  </a:lnTo>
                  <a:lnTo>
                    <a:pt x="86505" y="40493"/>
                  </a:lnTo>
                  <a:lnTo>
                    <a:pt x="86285" y="41036"/>
                  </a:lnTo>
                  <a:lnTo>
                    <a:pt x="86078" y="41579"/>
                  </a:lnTo>
                  <a:lnTo>
                    <a:pt x="85885" y="42136"/>
                  </a:lnTo>
                  <a:lnTo>
                    <a:pt x="85706" y="42693"/>
                  </a:lnTo>
                  <a:lnTo>
                    <a:pt x="85546" y="43250"/>
                  </a:lnTo>
                  <a:lnTo>
                    <a:pt x="85393" y="43821"/>
                  </a:lnTo>
                  <a:lnTo>
                    <a:pt x="85260" y="44392"/>
                  </a:lnTo>
                  <a:lnTo>
                    <a:pt x="85140" y="44969"/>
                  </a:lnTo>
                  <a:lnTo>
                    <a:pt x="85033" y="45554"/>
                  </a:lnTo>
                  <a:lnTo>
                    <a:pt x="84947" y="46138"/>
                  </a:lnTo>
                  <a:lnTo>
                    <a:pt x="84873" y="46730"/>
                  </a:lnTo>
                  <a:lnTo>
                    <a:pt x="84840" y="47025"/>
                  </a:lnTo>
                  <a:lnTo>
                    <a:pt x="84813" y="47321"/>
                  </a:lnTo>
                  <a:lnTo>
                    <a:pt x="84793" y="47616"/>
                  </a:lnTo>
                  <a:lnTo>
                    <a:pt x="84773" y="47919"/>
                  </a:lnTo>
                  <a:lnTo>
                    <a:pt x="84753" y="48222"/>
                  </a:lnTo>
                  <a:lnTo>
                    <a:pt x="84747" y="48517"/>
                  </a:lnTo>
                  <a:lnTo>
                    <a:pt x="84740" y="48820"/>
                  </a:lnTo>
                  <a:lnTo>
                    <a:pt x="84734" y="49122"/>
                  </a:lnTo>
                  <a:lnTo>
                    <a:pt x="84734" y="49425"/>
                  </a:lnTo>
                  <a:lnTo>
                    <a:pt x="84740" y="49727"/>
                  </a:lnTo>
                  <a:lnTo>
                    <a:pt x="84753" y="50030"/>
                  </a:lnTo>
                  <a:lnTo>
                    <a:pt x="84767" y="50332"/>
                  </a:lnTo>
                  <a:lnTo>
                    <a:pt x="84780" y="50642"/>
                  </a:lnTo>
                  <a:lnTo>
                    <a:pt x="84807" y="50944"/>
                  </a:lnTo>
                  <a:lnTo>
                    <a:pt x="84833" y="51254"/>
                  </a:lnTo>
                  <a:lnTo>
                    <a:pt x="84860" y="51556"/>
                  </a:lnTo>
                  <a:lnTo>
                    <a:pt x="84900" y="51866"/>
                  </a:lnTo>
                  <a:lnTo>
                    <a:pt x="84933" y="52175"/>
                  </a:lnTo>
                  <a:lnTo>
                    <a:pt x="84980" y="52478"/>
                  </a:lnTo>
                  <a:lnTo>
                    <a:pt x="85026" y="52787"/>
                  </a:lnTo>
                  <a:lnTo>
                    <a:pt x="85026" y="52787"/>
                  </a:lnTo>
                  <a:lnTo>
                    <a:pt x="83901" y="52760"/>
                  </a:lnTo>
                  <a:lnTo>
                    <a:pt x="82776" y="52732"/>
                  </a:lnTo>
                  <a:lnTo>
                    <a:pt x="81657" y="52705"/>
                  </a:lnTo>
                  <a:lnTo>
                    <a:pt x="80539" y="52677"/>
                  </a:lnTo>
                  <a:lnTo>
                    <a:pt x="80419" y="52684"/>
                  </a:lnTo>
                  <a:lnTo>
                    <a:pt x="80312" y="52698"/>
                  </a:lnTo>
                  <a:lnTo>
                    <a:pt x="80213" y="52725"/>
                  </a:lnTo>
                  <a:lnTo>
                    <a:pt x="80119" y="52760"/>
                  </a:lnTo>
                  <a:lnTo>
                    <a:pt x="80039" y="52801"/>
                  </a:lnTo>
                  <a:lnTo>
                    <a:pt x="79960" y="52849"/>
                  </a:lnTo>
                  <a:lnTo>
                    <a:pt x="79893" y="52904"/>
                  </a:lnTo>
                  <a:lnTo>
                    <a:pt x="79833" y="52966"/>
                  </a:lnTo>
                  <a:lnTo>
                    <a:pt x="79780" y="53035"/>
                  </a:lnTo>
                  <a:lnTo>
                    <a:pt x="79733" y="53110"/>
                  </a:lnTo>
                  <a:lnTo>
                    <a:pt x="79693" y="53193"/>
                  </a:lnTo>
                  <a:lnTo>
                    <a:pt x="79667" y="53268"/>
                  </a:lnTo>
                  <a:lnTo>
                    <a:pt x="79640" y="53358"/>
                  </a:lnTo>
                  <a:lnTo>
                    <a:pt x="79627" y="53440"/>
                  </a:lnTo>
                  <a:lnTo>
                    <a:pt x="79620" y="53530"/>
                  </a:lnTo>
                  <a:lnTo>
                    <a:pt x="79620" y="53626"/>
                  </a:lnTo>
                  <a:lnTo>
                    <a:pt x="79547" y="53722"/>
                  </a:lnTo>
                  <a:lnTo>
                    <a:pt x="79493" y="53825"/>
                  </a:lnTo>
                  <a:lnTo>
                    <a:pt x="79447" y="53935"/>
                  </a:lnTo>
                  <a:lnTo>
                    <a:pt x="79407" y="54066"/>
                  </a:lnTo>
                  <a:lnTo>
                    <a:pt x="79380" y="54272"/>
                  </a:lnTo>
                  <a:lnTo>
                    <a:pt x="79360" y="54486"/>
                  </a:lnTo>
                  <a:lnTo>
                    <a:pt x="79327" y="54905"/>
                  </a:lnTo>
                  <a:lnTo>
                    <a:pt x="79307" y="55338"/>
                  </a:lnTo>
                  <a:lnTo>
                    <a:pt x="79300" y="55771"/>
                  </a:lnTo>
                  <a:lnTo>
                    <a:pt x="79300" y="56204"/>
                  </a:lnTo>
                  <a:lnTo>
                    <a:pt x="79314" y="56645"/>
                  </a:lnTo>
                  <a:lnTo>
                    <a:pt x="79340" y="57085"/>
                  </a:lnTo>
                  <a:lnTo>
                    <a:pt x="79367" y="57525"/>
                  </a:lnTo>
                  <a:lnTo>
                    <a:pt x="79407" y="57965"/>
                  </a:lnTo>
                  <a:lnTo>
                    <a:pt x="79447" y="58405"/>
                  </a:lnTo>
                  <a:lnTo>
                    <a:pt x="79533" y="59285"/>
                  </a:lnTo>
                  <a:lnTo>
                    <a:pt x="79633" y="60144"/>
                  </a:lnTo>
                  <a:lnTo>
                    <a:pt x="79727" y="60990"/>
                  </a:lnTo>
                  <a:lnTo>
                    <a:pt x="76883" y="60935"/>
                  </a:lnTo>
                  <a:lnTo>
                    <a:pt x="74040" y="60880"/>
                  </a:lnTo>
                  <a:lnTo>
                    <a:pt x="71197" y="60832"/>
                  </a:lnTo>
                  <a:lnTo>
                    <a:pt x="68361" y="60791"/>
                  </a:lnTo>
                  <a:lnTo>
                    <a:pt x="67336" y="60770"/>
                  </a:lnTo>
                  <a:lnTo>
                    <a:pt x="66290" y="60743"/>
                  </a:lnTo>
                  <a:lnTo>
                    <a:pt x="65225" y="60708"/>
                  </a:lnTo>
                  <a:lnTo>
                    <a:pt x="64146" y="60674"/>
                  </a:lnTo>
                  <a:lnTo>
                    <a:pt x="63054" y="60660"/>
                  </a:lnTo>
                  <a:lnTo>
                    <a:pt x="62508" y="60653"/>
                  </a:lnTo>
                  <a:lnTo>
                    <a:pt x="61962" y="60660"/>
                  </a:lnTo>
                  <a:lnTo>
                    <a:pt x="61416" y="60667"/>
                  </a:lnTo>
                  <a:lnTo>
                    <a:pt x="60864" y="60681"/>
                  </a:lnTo>
                  <a:lnTo>
                    <a:pt x="60318" y="60708"/>
                  </a:lnTo>
                  <a:lnTo>
                    <a:pt x="59772" y="60743"/>
                  </a:lnTo>
                  <a:lnTo>
                    <a:pt x="59226" y="60791"/>
                  </a:lnTo>
                  <a:lnTo>
                    <a:pt x="58686" y="60846"/>
                  </a:lnTo>
                  <a:lnTo>
                    <a:pt x="58147" y="60914"/>
                  </a:lnTo>
                  <a:lnTo>
                    <a:pt x="57615" y="60997"/>
                  </a:lnTo>
                  <a:lnTo>
                    <a:pt x="57082" y="61086"/>
                  </a:lnTo>
                  <a:lnTo>
                    <a:pt x="56556" y="61196"/>
                  </a:lnTo>
                  <a:lnTo>
                    <a:pt x="56296" y="61258"/>
                  </a:lnTo>
                  <a:lnTo>
                    <a:pt x="56037" y="61327"/>
                  </a:lnTo>
                  <a:lnTo>
                    <a:pt x="55777" y="61396"/>
                  </a:lnTo>
                  <a:lnTo>
                    <a:pt x="55517" y="61465"/>
                  </a:lnTo>
                  <a:lnTo>
                    <a:pt x="55264" y="61547"/>
                  </a:lnTo>
                  <a:lnTo>
                    <a:pt x="55011" y="61630"/>
                  </a:lnTo>
                  <a:lnTo>
                    <a:pt x="54758" y="61712"/>
                  </a:lnTo>
                  <a:lnTo>
                    <a:pt x="54505" y="61808"/>
                  </a:lnTo>
                  <a:lnTo>
                    <a:pt x="54259" y="61905"/>
                  </a:lnTo>
                  <a:lnTo>
                    <a:pt x="54012" y="62008"/>
                  </a:lnTo>
                  <a:lnTo>
                    <a:pt x="53766" y="62111"/>
                  </a:lnTo>
                  <a:lnTo>
                    <a:pt x="53526" y="62221"/>
                  </a:lnTo>
                  <a:lnTo>
                    <a:pt x="53287" y="62338"/>
                  </a:lnTo>
                  <a:lnTo>
                    <a:pt x="53047" y="62462"/>
                  </a:lnTo>
                  <a:lnTo>
                    <a:pt x="52814" y="62592"/>
                  </a:lnTo>
                  <a:lnTo>
                    <a:pt x="52574" y="62723"/>
                  </a:lnTo>
                  <a:lnTo>
                    <a:pt x="52348" y="62867"/>
                  </a:lnTo>
                  <a:lnTo>
                    <a:pt x="52115" y="63012"/>
                  </a:lnTo>
                  <a:lnTo>
                    <a:pt x="51888" y="63163"/>
                  </a:lnTo>
                  <a:lnTo>
                    <a:pt x="51669" y="63321"/>
                  </a:lnTo>
                  <a:lnTo>
                    <a:pt x="51342" y="63555"/>
                  </a:lnTo>
                  <a:lnTo>
                    <a:pt x="51030" y="63802"/>
                  </a:lnTo>
                  <a:lnTo>
                    <a:pt x="50723" y="64064"/>
                  </a:lnTo>
                  <a:lnTo>
                    <a:pt x="50430" y="64325"/>
                  </a:lnTo>
                  <a:lnTo>
                    <a:pt x="50137" y="64600"/>
                  </a:lnTo>
                  <a:lnTo>
                    <a:pt x="49858" y="64882"/>
                  </a:lnTo>
                  <a:lnTo>
                    <a:pt x="49585" y="65171"/>
                  </a:lnTo>
                  <a:lnTo>
                    <a:pt x="49325" y="65473"/>
                  </a:lnTo>
                  <a:lnTo>
                    <a:pt x="49065" y="65776"/>
                  </a:lnTo>
                  <a:lnTo>
                    <a:pt x="48819" y="66092"/>
                  </a:lnTo>
                  <a:lnTo>
                    <a:pt x="48573" y="66415"/>
                  </a:lnTo>
                  <a:lnTo>
                    <a:pt x="48340" y="66745"/>
                  </a:lnTo>
                  <a:lnTo>
                    <a:pt x="48113" y="67075"/>
                  </a:lnTo>
                  <a:lnTo>
                    <a:pt x="47893" y="67419"/>
                  </a:lnTo>
                  <a:lnTo>
                    <a:pt x="47680" y="67770"/>
                  </a:lnTo>
                  <a:lnTo>
                    <a:pt x="47474" y="68127"/>
                  </a:lnTo>
                  <a:lnTo>
                    <a:pt x="47274" y="68485"/>
                  </a:lnTo>
                  <a:lnTo>
                    <a:pt x="47081" y="68856"/>
                  </a:lnTo>
                  <a:lnTo>
                    <a:pt x="46895" y="69234"/>
                  </a:lnTo>
                  <a:lnTo>
                    <a:pt x="46715" y="69613"/>
                  </a:lnTo>
                  <a:lnTo>
                    <a:pt x="46542" y="69998"/>
                  </a:lnTo>
                  <a:lnTo>
                    <a:pt x="46375" y="70389"/>
                  </a:lnTo>
                  <a:lnTo>
                    <a:pt x="46216" y="70788"/>
                  </a:lnTo>
                  <a:lnTo>
                    <a:pt x="46056" y="71187"/>
                  </a:lnTo>
                  <a:lnTo>
                    <a:pt x="45909" y="71593"/>
                  </a:lnTo>
                  <a:lnTo>
                    <a:pt x="45763" y="72005"/>
                  </a:lnTo>
                  <a:lnTo>
                    <a:pt x="45630" y="72425"/>
                  </a:lnTo>
                  <a:lnTo>
                    <a:pt x="45497" y="72844"/>
                  </a:lnTo>
                  <a:lnTo>
                    <a:pt x="45370" y="73270"/>
                  </a:lnTo>
                  <a:lnTo>
                    <a:pt x="45250" y="73697"/>
                  </a:lnTo>
                  <a:lnTo>
                    <a:pt x="45130" y="74130"/>
                  </a:lnTo>
                  <a:lnTo>
                    <a:pt x="45024" y="74563"/>
                  </a:lnTo>
                  <a:lnTo>
                    <a:pt x="44917" y="75003"/>
                  </a:lnTo>
                  <a:lnTo>
                    <a:pt x="44811" y="75450"/>
                  </a:lnTo>
                  <a:lnTo>
                    <a:pt x="44718" y="75897"/>
                  </a:lnTo>
                  <a:lnTo>
                    <a:pt x="44624" y="76344"/>
                  </a:lnTo>
                  <a:lnTo>
                    <a:pt x="44538" y="76798"/>
                  </a:lnTo>
                  <a:lnTo>
                    <a:pt x="44458" y="77252"/>
                  </a:lnTo>
                  <a:lnTo>
                    <a:pt x="44378" y="77705"/>
                  </a:lnTo>
                  <a:lnTo>
                    <a:pt x="44305" y="78166"/>
                  </a:lnTo>
                  <a:lnTo>
                    <a:pt x="44231" y="78627"/>
                  </a:lnTo>
                  <a:lnTo>
                    <a:pt x="44165" y="79088"/>
                  </a:lnTo>
                  <a:lnTo>
                    <a:pt x="44045" y="80023"/>
                  </a:lnTo>
                  <a:lnTo>
                    <a:pt x="43939" y="80958"/>
                  </a:lnTo>
                  <a:lnTo>
                    <a:pt x="43845" y="81893"/>
                  </a:lnTo>
                  <a:lnTo>
                    <a:pt x="43765" y="82835"/>
                  </a:lnTo>
                  <a:lnTo>
                    <a:pt x="43692" y="83777"/>
                  </a:lnTo>
                  <a:lnTo>
                    <a:pt x="43632" y="84719"/>
                  </a:lnTo>
                  <a:lnTo>
                    <a:pt x="43586" y="85661"/>
                  </a:lnTo>
                  <a:lnTo>
                    <a:pt x="43546" y="86596"/>
                  </a:lnTo>
                  <a:lnTo>
                    <a:pt x="43512" y="87531"/>
                  </a:lnTo>
                  <a:lnTo>
                    <a:pt x="43486" y="88452"/>
                  </a:lnTo>
                  <a:lnTo>
                    <a:pt x="43472" y="89374"/>
                  </a:lnTo>
                  <a:lnTo>
                    <a:pt x="42141" y="89346"/>
                  </a:lnTo>
                  <a:lnTo>
                    <a:pt x="40802" y="89326"/>
                  </a:lnTo>
                  <a:lnTo>
                    <a:pt x="39464" y="89319"/>
                  </a:lnTo>
                  <a:lnTo>
                    <a:pt x="38126" y="89326"/>
                  </a:lnTo>
                  <a:lnTo>
                    <a:pt x="37993" y="89333"/>
                  </a:lnTo>
                  <a:lnTo>
                    <a:pt x="37860" y="89360"/>
                  </a:lnTo>
                  <a:lnTo>
                    <a:pt x="37733" y="89388"/>
                  </a:lnTo>
                  <a:lnTo>
                    <a:pt x="37613" y="89436"/>
                  </a:lnTo>
                  <a:lnTo>
                    <a:pt x="37500" y="89498"/>
                  </a:lnTo>
                  <a:lnTo>
                    <a:pt x="37387" y="89566"/>
                  </a:lnTo>
                  <a:lnTo>
                    <a:pt x="37287" y="89642"/>
                  </a:lnTo>
                  <a:lnTo>
                    <a:pt x="37194" y="89731"/>
                  </a:lnTo>
                  <a:lnTo>
                    <a:pt x="37107" y="89828"/>
                  </a:lnTo>
                  <a:lnTo>
                    <a:pt x="37034" y="89931"/>
                  </a:lnTo>
                  <a:lnTo>
                    <a:pt x="36967" y="90048"/>
                  </a:lnTo>
                  <a:lnTo>
                    <a:pt x="36907" y="90165"/>
                  </a:lnTo>
                  <a:lnTo>
                    <a:pt x="36867" y="90288"/>
                  </a:lnTo>
                  <a:lnTo>
                    <a:pt x="36834" y="90419"/>
                  </a:lnTo>
                  <a:lnTo>
                    <a:pt x="36814" y="90557"/>
                  </a:lnTo>
                  <a:lnTo>
                    <a:pt x="36808" y="90694"/>
                  </a:lnTo>
                  <a:lnTo>
                    <a:pt x="36714" y="94572"/>
                  </a:lnTo>
                  <a:lnTo>
                    <a:pt x="36674" y="96504"/>
                  </a:lnTo>
                  <a:lnTo>
                    <a:pt x="36634" y="98429"/>
                  </a:lnTo>
                  <a:lnTo>
                    <a:pt x="36162" y="98264"/>
                  </a:lnTo>
                  <a:lnTo>
                    <a:pt x="35696" y="98086"/>
                  </a:lnTo>
                  <a:lnTo>
                    <a:pt x="35223" y="97900"/>
                  </a:lnTo>
                  <a:lnTo>
                    <a:pt x="34763" y="97707"/>
                  </a:lnTo>
                  <a:lnTo>
                    <a:pt x="34304" y="97501"/>
                  </a:lnTo>
                  <a:lnTo>
                    <a:pt x="33851" y="97295"/>
                  </a:lnTo>
                  <a:lnTo>
                    <a:pt x="33399" y="97075"/>
                  </a:lnTo>
                  <a:lnTo>
                    <a:pt x="32946" y="96848"/>
                  </a:lnTo>
                  <a:lnTo>
                    <a:pt x="32506" y="96614"/>
                  </a:lnTo>
                  <a:lnTo>
                    <a:pt x="32060" y="96374"/>
                  </a:lnTo>
                  <a:lnTo>
                    <a:pt x="31627" y="96119"/>
                  </a:lnTo>
                  <a:lnTo>
                    <a:pt x="31195" y="95865"/>
                  </a:lnTo>
                  <a:lnTo>
                    <a:pt x="30762" y="95597"/>
                  </a:lnTo>
                  <a:lnTo>
                    <a:pt x="30342" y="95322"/>
                  </a:lnTo>
                  <a:lnTo>
                    <a:pt x="29916" y="95046"/>
                  </a:lnTo>
                  <a:lnTo>
                    <a:pt x="29503" y="94758"/>
                  </a:lnTo>
                  <a:lnTo>
                    <a:pt x="29091" y="94462"/>
                  </a:lnTo>
                  <a:lnTo>
                    <a:pt x="28678" y="94159"/>
                  </a:lnTo>
                  <a:lnTo>
                    <a:pt x="28272" y="93850"/>
                  </a:lnTo>
                  <a:lnTo>
                    <a:pt x="27872" y="93534"/>
                  </a:lnTo>
                  <a:lnTo>
                    <a:pt x="27479" y="93217"/>
                  </a:lnTo>
                  <a:lnTo>
                    <a:pt x="27087" y="92887"/>
                  </a:lnTo>
                  <a:lnTo>
                    <a:pt x="26700" y="92551"/>
                  </a:lnTo>
                  <a:lnTo>
                    <a:pt x="26314" y="92207"/>
                  </a:lnTo>
                  <a:lnTo>
                    <a:pt x="25935" y="91863"/>
                  </a:lnTo>
                  <a:lnTo>
                    <a:pt x="25562" y="91505"/>
                  </a:lnTo>
                  <a:lnTo>
                    <a:pt x="25189" y="91148"/>
                  </a:lnTo>
                  <a:lnTo>
                    <a:pt x="24823" y="90783"/>
                  </a:lnTo>
                  <a:lnTo>
                    <a:pt x="24463" y="90405"/>
                  </a:lnTo>
                  <a:lnTo>
                    <a:pt x="24104" y="90027"/>
                  </a:lnTo>
                  <a:lnTo>
                    <a:pt x="23757" y="89649"/>
                  </a:lnTo>
                  <a:lnTo>
                    <a:pt x="23405" y="89257"/>
                  </a:lnTo>
                  <a:lnTo>
                    <a:pt x="23065" y="88865"/>
                  </a:lnTo>
                  <a:lnTo>
                    <a:pt x="22725" y="88466"/>
                  </a:lnTo>
                  <a:lnTo>
                    <a:pt x="22392" y="88061"/>
                  </a:lnTo>
                  <a:lnTo>
                    <a:pt x="22066" y="87648"/>
                  </a:lnTo>
                  <a:lnTo>
                    <a:pt x="21740" y="87235"/>
                  </a:lnTo>
                  <a:lnTo>
                    <a:pt x="21420" y="86809"/>
                  </a:lnTo>
                  <a:lnTo>
                    <a:pt x="21107" y="86390"/>
                  </a:lnTo>
                  <a:lnTo>
                    <a:pt x="20801" y="85957"/>
                  </a:lnTo>
                  <a:lnTo>
                    <a:pt x="20495" y="85523"/>
                  </a:lnTo>
                  <a:lnTo>
                    <a:pt x="20195" y="85083"/>
                  </a:lnTo>
                  <a:lnTo>
                    <a:pt x="19902" y="84636"/>
                  </a:lnTo>
                  <a:lnTo>
                    <a:pt x="19616" y="84189"/>
                  </a:lnTo>
                  <a:lnTo>
                    <a:pt x="19330" y="83736"/>
                  </a:lnTo>
                  <a:lnTo>
                    <a:pt x="19050" y="83282"/>
                  </a:lnTo>
                  <a:lnTo>
                    <a:pt x="18777" y="82821"/>
                  </a:lnTo>
                  <a:lnTo>
                    <a:pt x="18511" y="82360"/>
                  </a:lnTo>
                  <a:lnTo>
                    <a:pt x="18244" y="81893"/>
                  </a:lnTo>
                  <a:lnTo>
                    <a:pt x="17991" y="81418"/>
                  </a:lnTo>
                  <a:lnTo>
                    <a:pt x="17738" y="80944"/>
                  </a:lnTo>
                  <a:lnTo>
                    <a:pt x="17492" y="80463"/>
                  </a:lnTo>
                  <a:lnTo>
                    <a:pt x="17252" y="79981"/>
                  </a:lnTo>
                  <a:lnTo>
                    <a:pt x="17013" y="79493"/>
                  </a:lnTo>
                  <a:lnTo>
                    <a:pt x="16786" y="79005"/>
                  </a:lnTo>
                  <a:lnTo>
                    <a:pt x="16560" y="78517"/>
                  </a:lnTo>
                  <a:lnTo>
                    <a:pt x="16340" y="78022"/>
                  </a:lnTo>
                  <a:lnTo>
                    <a:pt x="16127" y="77520"/>
                  </a:lnTo>
                  <a:lnTo>
                    <a:pt x="15921" y="77018"/>
                  </a:lnTo>
                  <a:lnTo>
                    <a:pt x="15721" y="76516"/>
                  </a:lnTo>
                  <a:lnTo>
                    <a:pt x="15521" y="76014"/>
                  </a:lnTo>
                  <a:lnTo>
                    <a:pt x="15335" y="75505"/>
                  </a:lnTo>
                  <a:lnTo>
                    <a:pt x="15148" y="74989"/>
                  </a:lnTo>
                  <a:lnTo>
                    <a:pt x="14969" y="74481"/>
                  </a:lnTo>
                  <a:lnTo>
                    <a:pt x="14795" y="73965"/>
                  </a:lnTo>
                  <a:lnTo>
                    <a:pt x="14629" y="73449"/>
                  </a:lnTo>
                  <a:lnTo>
                    <a:pt x="14469" y="72927"/>
                  </a:lnTo>
                  <a:lnTo>
                    <a:pt x="14316" y="72404"/>
                  </a:lnTo>
                  <a:lnTo>
                    <a:pt x="14170" y="71882"/>
                  </a:lnTo>
                  <a:lnTo>
                    <a:pt x="14023" y="71359"/>
                  </a:lnTo>
                  <a:lnTo>
                    <a:pt x="13890" y="70836"/>
                  </a:lnTo>
                  <a:lnTo>
                    <a:pt x="13757" y="70307"/>
                  </a:lnTo>
                  <a:lnTo>
                    <a:pt x="13637" y="69778"/>
                  </a:lnTo>
                  <a:lnTo>
                    <a:pt x="13517" y="69248"/>
                  </a:lnTo>
                  <a:lnTo>
                    <a:pt x="13404" y="68719"/>
                  </a:lnTo>
                  <a:lnTo>
                    <a:pt x="13304" y="68182"/>
                  </a:lnTo>
                  <a:lnTo>
                    <a:pt x="13204" y="67653"/>
                  </a:lnTo>
                  <a:lnTo>
                    <a:pt x="13111" y="67117"/>
                  </a:lnTo>
                  <a:lnTo>
                    <a:pt x="13024" y="66580"/>
                  </a:lnTo>
                  <a:lnTo>
                    <a:pt x="12944" y="66044"/>
                  </a:lnTo>
                  <a:lnTo>
                    <a:pt x="12871" y="65508"/>
                  </a:lnTo>
                  <a:lnTo>
                    <a:pt x="12805" y="64971"/>
                  </a:lnTo>
                  <a:lnTo>
                    <a:pt x="12751" y="64435"/>
                  </a:lnTo>
                  <a:lnTo>
                    <a:pt x="12698" y="63899"/>
                  </a:lnTo>
                  <a:lnTo>
                    <a:pt x="12651" y="63362"/>
                  </a:lnTo>
                  <a:lnTo>
                    <a:pt x="12611" y="62826"/>
                  </a:lnTo>
                  <a:lnTo>
                    <a:pt x="12578" y="62290"/>
                  </a:lnTo>
                  <a:lnTo>
                    <a:pt x="12552" y="61753"/>
                  </a:lnTo>
                  <a:lnTo>
                    <a:pt x="12532" y="61217"/>
                  </a:lnTo>
                  <a:lnTo>
                    <a:pt x="12525" y="60681"/>
                  </a:lnTo>
                  <a:lnTo>
                    <a:pt x="12518" y="60144"/>
                  </a:lnTo>
                  <a:lnTo>
                    <a:pt x="12518" y="59608"/>
                  </a:lnTo>
                  <a:lnTo>
                    <a:pt x="12525" y="59079"/>
                  </a:lnTo>
                  <a:lnTo>
                    <a:pt x="12545" y="58542"/>
                  </a:lnTo>
                  <a:lnTo>
                    <a:pt x="12565" y="58013"/>
                  </a:lnTo>
                  <a:lnTo>
                    <a:pt x="12598" y="57477"/>
                  </a:lnTo>
                  <a:lnTo>
                    <a:pt x="12631" y="56947"/>
                  </a:lnTo>
                  <a:lnTo>
                    <a:pt x="12678" y="56418"/>
                  </a:lnTo>
                  <a:lnTo>
                    <a:pt x="12731" y="55895"/>
                  </a:lnTo>
                  <a:lnTo>
                    <a:pt x="12791" y="55366"/>
                  </a:lnTo>
                  <a:lnTo>
                    <a:pt x="12858" y="54843"/>
                  </a:lnTo>
                  <a:lnTo>
                    <a:pt x="12931" y="54321"/>
                  </a:lnTo>
                  <a:lnTo>
                    <a:pt x="13011" y="53798"/>
                  </a:lnTo>
                  <a:lnTo>
                    <a:pt x="13098" y="53282"/>
                  </a:lnTo>
                  <a:lnTo>
                    <a:pt x="13197" y="52760"/>
                  </a:lnTo>
                  <a:lnTo>
                    <a:pt x="13297" y="52244"/>
                  </a:lnTo>
                  <a:lnTo>
                    <a:pt x="13410" y="51735"/>
                  </a:lnTo>
                  <a:lnTo>
                    <a:pt x="13530" y="51219"/>
                  </a:lnTo>
                  <a:lnTo>
                    <a:pt x="13657" y="50711"/>
                  </a:lnTo>
                  <a:lnTo>
                    <a:pt x="13790" y="50209"/>
                  </a:lnTo>
                  <a:lnTo>
                    <a:pt x="13930" y="49707"/>
                  </a:lnTo>
                  <a:lnTo>
                    <a:pt x="14083" y="49205"/>
                  </a:lnTo>
                  <a:lnTo>
                    <a:pt x="14236" y="48703"/>
                  </a:lnTo>
                  <a:lnTo>
                    <a:pt x="14403" y="48208"/>
                  </a:lnTo>
                  <a:lnTo>
                    <a:pt x="14576" y="47720"/>
                  </a:lnTo>
                  <a:lnTo>
                    <a:pt x="14755" y="47231"/>
                  </a:lnTo>
                  <a:lnTo>
                    <a:pt x="14949" y="46743"/>
                  </a:lnTo>
                  <a:lnTo>
                    <a:pt x="15142" y="46262"/>
                  </a:lnTo>
                  <a:lnTo>
                    <a:pt x="15348" y="45781"/>
                  </a:lnTo>
                  <a:lnTo>
                    <a:pt x="15561" y="45306"/>
                  </a:lnTo>
                  <a:lnTo>
                    <a:pt x="15781" y="44832"/>
                  </a:lnTo>
                  <a:lnTo>
                    <a:pt x="16014" y="44364"/>
                  </a:lnTo>
                  <a:lnTo>
                    <a:pt x="16247" y="43904"/>
                  </a:lnTo>
                  <a:lnTo>
                    <a:pt x="16493" y="43443"/>
                  </a:lnTo>
                  <a:lnTo>
                    <a:pt x="16746" y="42982"/>
                  </a:lnTo>
                  <a:lnTo>
                    <a:pt x="17013" y="42535"/>
                  </a:lnTo>
                  <a:lnTo>
                    <a:pt x="17279" y="42081"/>
                  </a:lnTo>
                  <a:lnTo>
                    <a:pt x="17559" y="41641"/>
                  </a:lnTo>
                  <a:lnTo>
                    <a:pt x="17625" y="41531"/>
                  </a:lnTo>
                  <a:lnTo>
                    <a:pt x="17678" y="41428"/>
                  </a:lnTo>
                  <a:lnTo>
                    <a:pt x="17718" y="41318"/>
                  </a:lnTo>
                  <a:lnTo>
                    <a:pt x="17745" y="41215"/>
                  </a:lnTo>
                  <a:lnTo>
                    <a:pt x="17765" y="41112"/>
                  </a:lnTo>
                  <a:lnTo>
                    <a:pt x="17778" y="41009"/>
                  </a:lnTo>
                  <a:lnTo>
                    <a:pt x="17778" y="40906"/>
                  </a:lnTo>
                  <a:lnTo>
                    <a:pt x="17772" y="40802"/>
                  </a:lnTo>
                  <a:lnTo>
                    <a:pt x="18078" y="40734"/>
                  </a:lnTo>
                  <a:lnTo>
                    <a:pt x="18384" y="40658"/>
                  </a:lnTo>
                  <a:lnTo>
                    <a:pt x="18690" y="40576"/>
                  </a:lnTo>
                  <a:lnTo>
                    <a:pt x="18990" y="40486"/>
                  </a:lnTo>
                  <a:lnTo>
                    <a:pt x="19290" y="40390"/>
                  </a:lnTo>
                  <a:lnTo>
                    <a:pt x="19589" y="40287"/>
                  </a:lnTo>
                  <a:lnTo>
                    <a:pt x="19882" y="40177"/>
                  </a:lnTo>
                  <a:lnTo>
                    <a:pt x="20182" y="40060"/>
                  </a:lnTo>
                  <a:lnTo>
                    <a:pt x="20475" y="39936"/>
                  </a:lnTo>
                  <a:lnTo>
                    <a:pt x="20761" y="39805"/>
                  </a:lnTo>
                  <a:lnTo>
                    <a:pt x="21054" y="39675"/>
                  </a:lnTo>
                  <a:lnTo>
                    <a:pt x="21340" y="39530"/>
                  </a:lnTo>
                  <a:lnTo>
                    <a:pt x="21620" y="39379"/>
                  </a:lnTo>
                  <a:lnTo>
                    <a:pt x="21906" y="39228"/>
                  </a:lnTo>
                  <a:lnTo>
                    <a:pt x="22186" y="39063"/>
                  </a:lnTo>
                  <a:lnTo>
                    <a:pt x="22459" y="38898"/>
                  </a:lnTo>
                  <a:lnTo>
                    <a:pt x="22732" y="38726"/>
                  </a:lnTo>
                  <a:lnTo>
                    <a:pt x="23005" y="38547"/>
                  </a:lnTo>
                  <a:lnTo>
                    <a:pt x="23271" y="38362"/>
                  </a:lnTo>
                  <a:lnTo>
                    <a:pt x="23538" y="38176"/>
                  </a:lnTo>
                  <a:lnTo>
                    <a:pt x="23804" y="37976"/>
                  </a:lnTo>
                  <a:lnTo>
                    <a:pt x="24064" y="37777"/>
                  </a:lnTo>
                  <a:lnTo>
                    <a:pt x="24323" y="37571"/>
                  </a:lnTo>
                  <a:lnTo>
                    <a:pt x="24576" y="37365"/>
                  </a:lnTo>
                  <a:lnTo>
                    <a:pt x="24823" y="37144"/>
                  </a:lnTo>
                  <a:lnTo>
                    <a:pt x="25076" y="36924"/>
                  </a:lnTo>
                  <a:lnTo>
                    <a:pt x="25315" y="36698"/>
                  </a:lnTo>
                  <a:lnTo>
                    <a:pt x="25555" y="36464"/>
                  </a:lnTo>
                  <a:lnTo>
                    <a:pt x="25795" y="36230"/>
                  </a:lnTo>
                  <a:lnTo>
                    <a:pt x="26028" y="35989"/>
                  </a:lnTo>
                  <a:lnTo>
                    <a:pt x="26261" y="35742"/>
                  </a:lnTo>
                  <a:lnTo>
                    <a:pt x="26487" y="35494"/>
                  </a:lnTo>
                  <a:lnTo>
                    <a:pt x="26707" y="35240"/>
                  </a:lnTo>
                  <a:lnTo>
                    <a:pt x="26927" y="34985"/>
                  </a:lnTo>
                  <a:lnTo>
                    <a:pt x="27140" y="34717"/>
                  </a:lnTo>
                  <a:lnTo>
                    <a:pt x="27353" y="34456"/>
                  </a:lnTo>
                  <a:lnTo>
                    <a:pt x="27559" y="34181"/>
                  </a:lnTo>
                  <a:lnTo>
                    <a:pt x="27759" y="33906"/>
                  </a:lnTo>
                  <a:lnTo>
                    <a:pt x="27959" y="33631"/>
                  </a:lnTo>
                  <a:lnTo>
                    <a:pt x="28152" y="33342"/>
                  </a:lnTo>
                  <a:lnTo>
                    <a:pt x="28345" y="33060"/>
                  </a:lnTo>
                  <a:lnTo>
                    <a:pt x="28531" y="32765"/>
                  </a:lnTo>
                  <a:lnTo>
                    <a:pt x="28711" y="32476"/>
                  </a:lnTo>
                  <a:lnTo>
                    <a:pt x="28884" y="32180"/>
                  </a:lnTo>
                  <a:lnTo>
                    <a:pt x="29057" y="31878"/>
                  </a:lnTo>
                  <a:lnTo>
                    <a:pt x="29224" y="31575"/>
                  </a:lnTo>
                  <a:lnTo>
                    <a:pt x="29390" y="31266"/>
                  </a:lnTo>
                  <a:lnTo>
                    <a:pt x="29543" y="30956"/>
                  </a:lnTo>
                  <a:lnTo>
                    <a:pt x="29697" y="30640"/>
                  </a:lnTo>
                  <a:lnTo>
                    <a:pt x="29843" y="30324"/>
                  </a:lnTo>
                  <a:lnTo>
                    <a:pt x="29983" y="30007"/>
                  </a:lnTo>
                  <a:lnTo>
                    <a:pt x="30123" y="29684"/>
                  </a:lnTo>
                  <a:lnTo>
                    <a:pt x="30256" y="29361"/>
                  </a:lnTo>
                  <a:lnTo>
                    <a:pt x="30382" y="29031"/>
                  </a:lnTo>
                  <a:lnTo>
                    <a:pt x="30502" y="28701"/>
                  </a:lnTo>
                  <a:lnTo>
                    <a:pt x="30615" y="28371"/>
                  </a:lnTo>
                  <a:lnTo>
                    <a:pt x="30729" y="28034"/>
                  </a:lnTo>
                  <a:lnTo>
                    <a:pt x="30828" y="27697"/>
                  </a:lnTo>
                  <a:lnTo>
                    <a:pt x="30928" y="27360"/>
                  </a:lnTo>
                  <a:lnTo>
                    <a:pt x="31022" y="27016"/>
                  </a:lnTo>
                  <a:lnTo>
                    <a:pt x="31108" y="26672"/>
                  </a:lnTo>
                  <a:lnTo>
                    <a:pt x="31188" y="26329"/>
                  </a:lnTo>
                  <a:lnTo>
                    <a:pt x="31268" y="25985"/>
                  </a:lnTo>
                  <a:lnTo>
                    <a:pt x="31334" y="25634"/>
                  </a:lnTo>
                  <a:lnTo>
                    <a:pt x="31348" y="25490"/>
                  </a:lnTo>
                  <a:lnTo>
                    <a:pt x="31348" y="25352"/>
                  </a:lnTo>
                  <a:lnTo>
                    <a:pt x="31348" y="25215"/>
                  </a:lnTo>
                  <a:lnTo>
                    <a:pt x="31334" y="25084"/>
                  </a:lnTo>
                  <a:lnTo>
                    <a:pt x="31388" y="25022"/>
                  </a:lnTo>
                  <a:lnTo>
                    <a:pt x="31434" y="24960"/>
                  </a:lnTo>
                  <a:lnTo>
                    <a:pt x="31474" y="24892"/>
                  </a:lnTo>
                  <a:lnTo>
                    <a:pt x="31514" y="24823"/>
                  </a:lnTo>
                  <a:lnTo>
                    <a:pt x="31548" y="24747"/>
                  </a:lnTo>
                  <a:lnTo>
                    <a:pt x="31581" y="24678"/>
                  </a:lnTo>
                  <a:lnTo>
                    <a:pt x="31607" y="24603"/>
                  </a:lnTo>
                  <a:lnTo>
                    <a:pt x="31634" y="24520"/>
                  </a:lnTo>
                  <a:lnTo>
                    <a:pt x="31654" y="24445"/>
                  </a:lnTo>
                  <a:lnTo>
                    <a:pt x="31667" y="24369"/>
                  </a:lnTo>
                  <a:lnTo>
                    <a:pt x="31674" y="24287"/>
                  </a:lnTo>
                  <a:lnTo>
                    <a:pt x="31687" y="24211"/>
                  </a:lnTo>
                  <a:lnTo>
                    <a:pt x="31687" y="24128"/>
                  </a:lnTo>
                  <a:lnTo>
                    <a:pt x="31687" y="24046"/>
                  </a:lnTo>
                  <a:lnTo>
                    <a:pt x="31681" y="23970"/>
                  </a:lnTo>
                  <a:lnTo>
                    <a:pt x="31667" y="23895"/>
                  </a:lnTo>
                  <a:lnTo>
                    <a:pt x="31654" y="23812"/>
                  </a:lnTo>
                  <a:lnTo>
                    <a:pt x="31627" y="23743"/>
                  </a:lnTo>
                  <a:lnTo>
                    <a:pt x="31607" y="23668"/>
                  </a:lnTo>
                  <a:lnTo>
                    <a:pt x="31574" y="23592"/>
                  </a:lnTo>
                  <a:lnTo>
                    <a:pt x="31541" y="23523"/>
                  </a:lnTo>
                  <a:lnTo>
                    <a:pt x="31501" y="23461"/>
                  </a:lnTo>
                  <a:lnTo>
                    <a:pt x="31454" y="23393"/>
                  </a:lnTo>
                  <a:lnTo>
                    <a:pt x="31401" y="23338"/>
                  </a:lnTo>
                  <a:lnTo>
                    <a:pt x="31348" y="23276"/>
                  </a:lnTo>
                  <a:lnTo>
                    <a:pt x="31288" y="23221"/>
                  </a:lnTo>
                  <a:lnTo>
                    <a:pt x="31221" y="23173"/>
                  </a:lnTo>
                  <a:lnTo>
                    <a:pt x="31148" y="23131"/>
                  </a:lnTo>
                  <a:lnTo>
                    <a:pt x="31068" y="23090"/>
                  </a:lnTo>
                  <a:lnTo>
                    <a:pt x="30988" y="23056"/>
                  </a:lnTo>
                  <a:lnTo>
                    <a:pt x="30895" y="23021"/>
                  </a:lnTo>
                  <a:lnTo>
                    <a:pt x="30802" y="22994"/>
                  </a:lnTo>
                  <a:lnTo>
                    <a:pt x="30522" y="22932"/>
                  </a:lnTo>
                  <a:lnTo>
                    <a:pt x="30249" y="22856"/>
                  </a:lnTo>
                  <a:lnTo>
                    <a:pt x="29976" y="22781"/>
                  </a:lnTo>
                  <a:lnTo>
                    <a:pt x="29703" y="22698"/>
                  </a:lnTo>
                  <a:lnTo>
                    <a:pt x="29437" y="22616"/>
                  </a:lnTo>
                  <a:lnTo>
                    <a:pt x="29171" y="22519"/>
                  </a:lnTo>
                  <a:lnTo>
                    <a:pt x="28911" y="22423"/>
                  </a:lnTo>
                  <a:lnTo>
                    <a:pt x="28645" y="22320"/>
                  </a:lnTo>
                  <a:lnTo>
                    <a:pt x="28392" y="22217"/>
                  </a:lnTo>
                  <a:lnTo>
                    <a:pt x="28132" y="22107"/>
                  </a:lnTo>
                  <a:lnTo>
                    <a:pt x="27879" y="21990"/>
                  </a:lnTo>
                  <a:lnTo>
                    <a:pt x="27626" y="21873"/>
                  </a:lnTo>
                  <a:lnTo>
                    <a:pt x="27379" y="21749"/>
                  </a:lnTo>
                  <a:lnTo>
                    <a:pt x="27126" y="21626"/>
                  </a:lnTo>
                  <a:lnTo>
                    <a:pt x="26880" y="21488"/>
                  </a:lnTo>
                  <a:lnTo>
                    <a:pt x="26640" y="21357"/>
                  </a:lnTo>
                  <a:lnTo>
                    <a:pt x="26401" y="21213"/>
                  </a:lnTo>
                  <a:lnTo>
                    <a:pt x="26161" y="21076"/>
                  </a:lnTo>
                  <a:lnTo>
                    <a:pt x="25921" y="20924"/>
                  </a:lnTo>
                  <a:lnTo>
                    <a:pt x="25688" y="20773"/>
                  </a:lnTo>
                  <a:lnTo>
                    <a:pt x="25222" y="20464"/>
                  </a:lnTo>
                  <a:lnTo>
                    <a:pt x="24763" y="20134"/>
                  </a:lnTo>
                  <a:lnTo>
                    <a:pt x="24310" y="19797"/>
                  </a:lnTo>
                  <a:lnTo>
                    <a:pt x="23864" y="19446"/>
                  </a:lnTo>
                  <a:lnTo>
                    <a:pt x="23424" y="19082"/>
                  </a:lnTo>
                  <a:lnTo>
                    <a:pt x="22992" y="18710"/>
                  </a:lnTo>
                  <a:lnTo>
                    <a:pt x="22932" y="18662"/>
                  </a:lnTo>
                  <a:lnTo>
                    <a:pt x="22872" y="18621"/>
                  </a:lnTo>
                  <a:lnTo>
                    <a:pt x="22812" y="18586"/>
                  </a:lnTo>
                  <a:lnTo>
                    <a:pt x="22752" y="18559"/>
                  </a:lnTo>
                  <a:lnTo>
                    <a:pt x="22692" y="18538"/>
                  </a:lnTo>
                  <a:lnTo>
                    <a:pt x="22632" y="18518"/>
                  </a:lnTo>
                  <a:lnTo>
                    <a:pt x="22572" y="18504"/>
                  </a:lnTo>
                  <a:lnTo>
                    <a:pt x="22512" y="18497"/>
                  </a:lnTo>
                  <a:lnTo>
                    <a:pt x="22386" y="18497"/>
                  </a:lnTo>
                  <a:lnTo>
                    <a:pt x="22326" y="18504"/>
                  </a:lnTo>
                  <a:lnTo>
                    <a:pt x="22266" y="18511"/>
                  </a:lnTo>
                  <a:lnTo>
                    <a:pt x="22206" y="18531"/>
                  </a:lnTo>
                  <a:lnTo>
                    <a:pt x="22146" y="18552"/>
                  </a:lnTo>
                  <a:lnTo>
                    <a:pt x="22033" y="18600"/>
                  </a:lnTo>
                  <a:lnTo>
                    <a:pt x="21940" y="18600"/>
                  </a:lnTo>
                  <a:lnTo>
                    <a:pt x="21846" y="18614"/>
                  </a:lnTo>
                  <a:lnTo>
                    <a:pt x="21760" y="18628"/>
                  </a:lnTo>
                  <a:lnTo>
                    <a:pt x="21667" y="18648"/>
                  </a:lnTo>
                  <a:lnTo>
                    <a:pt x="21580" y="18676"/>
                  </a:lnTo>
                  <a:lnTo>
                    <a:pt x="21494" y="18710"/>
                  </a:lnTo>
                  <a:lnTo>
                    <a:pt x="21407" y="18745"/>
                  </a:lnTo>
                  <a:lnTo>
                    <a:pt x="21327" y="18793"/>
                  </a:lnTo>
                  <a:lnTo>
                    <a:pt x="21247" y="18848"/>
                  </a:lnTo>
                  <a:lnTo>
                    <a:pt x="21174" y="18910"/>
                  </a:lnTo>
                  <a:lnTo>
                    <a:pt x="21101" y="18978"/>
                  </a:lnTo>
                  <a:lnTo>
                    <a:pt x="21034" y="19054"/>
                  </a:lnTo>
                  <a:lnTo>
                    <a:pt x="20974" y="19137"/>
                  </a:lnTo>
                  <a:lnTo>
                    <a:pt x="20914" y="19226"/>
                  </a:lnTo>
                  <a:lnTo>
                    <a:pt x="20861" y="19329"/>
                  </a:lnTo>
                  <a:lnTo>
                    <a:pt x="20814" y="19432"/>
                  </a:lnTo>
                  <a:lnTo>
                    <a:pt x="20695" y="19755"/>
                  </a:lnTo>
                  <a:lnTo>
                    <a:pt x="20561" y="20079"/>
                  </a:lnTo>
                  <a:lnTo>
                    <a:pt x="20428" y="20395"/>
                  </a:lnTo>
                  <a:lnTo>
                    <a:pt x="20295" y="20711"/>
                  </a:lnTo>
                  <a:lnTo>
                    <a:pt x="20149" y="21021"/>
                  </a:lnTo>
                  <a:lnTo>
                    <a:pt x="20002" y="21330"/>
                  </a:lnTo>
                  <a:lnTo>
                    <a:pt x="19849" y="21632"/>
                  </a:lnTo>
                  <a:lnTo>
                    <a:pt x="19696" y="21935"/>
                  </a:lnTo>
                  <a:lnTo>
                    <a:pt x="19529" y="22231"/>
                  </a:lnTo>
                  <a:lnTo>
                    <a:pt x="19356" y="22519"/>
                  </a:lnTo>
                  <a:lnTo>
                    <a:pt x="19177" y="22808"/>
                  </a:lnTo>
                  <a:lnTo>
                    <a:pt x="18990" y="23090"/>
                  </a:lnTo>
                  <a:lnTo>
                    <a:pt x="18797" y="23372"/>
                  </a:lnTo>
                  <a:lnTo>
                    <a:pt x="18591" y="23647"/>
                  </a:lnTo>
                  <a:lnTo>
                    <a:pt x="18378" y="23915"/>
                  </a:lnTo>
                  <a:lnTo>
                    <a:pt x="18158" y="24183"/>
                  </a:lnTo>
                  <a:lnTo>
                    <a:pt x="17918" y="24445"/>
                  </a:lnTo>
                  <a:lnTo>
                    <a:pt x="17792" y="24582"/>
                  </a:lnTo>
                  <a:lnTo>
                    <a:pt x="17658" y="24713"/>
                  </a:lnTo>
                  <a:lnTo>
                    <a:pt x="17519" y="24844"/>
                  </a:lnTo>
                  <a:lnTo>
                    <a:pt x="17372" y="24974"/>
                  </a:lnTo>
                  <a:lnTo>
                    <a:pt x="17226" y="25098"/>
                  </a:lnTo>
                  <a:lnTo>
                    <a:pt x="17079" y="25222"/>
                  </a:lnTo>
                  <a:lnTo>
                    <a:pt x="16919" y="25339"/>
                  </a:lnTo>
                  <a:lnTo>
                    <a:pt x="16766" y="25455"/>
                  </a:lnTo>
                  <a:lnTo>
                    <a:pt x="16606" y="25559"/>
                  </a:lnTo>
                  <a:lnTo>
                    <a:pt x="16447" y="25662"/>
                  </a:lnTo>
                  <a:lnTo>
                    <a:pt x="16287" y="25751"/>
                  </a:lnTo>
                  <a:lnTo>
                    <a:pt x="16127" y="25834"/>
                  </a:lnTo>
                  <a:lnTo>
                    <a:pt x="15961" y="25902"/>
                  </a:lnTo>
                  <a:lnTo>
                    <a:pt x="15801" y="25964"/>
                  </a:lnTo>
                  <a:lnTo>
                    <a:pt x="15641" y="26019"/>
                  </a:lnTo>
                  <a:lnTo>
                    <a:pt x="15481" y="26054"/>
                  </a:lnTo>
                  <a:lnTo>
                    <a:pt x="15321" y="26081"/>
                  </a:lnTo>
                  <a:lnTo>
                    <a:pt x="15168" y="26088"/>
                  </a:lnTo>
                  <a:lnTo>
                    <a:pt x="15015" y="26088"/>
                  </a:lnTo>
                  <a:lnTo>
                    <a:pt x="14942" y="26074"/>
                  </a:lnTo>
                  <a:lnTo>
                    <a:pt x="14869" y="26067"/>
                  </a:lnTo>
                  <a:lnTo>
                    <a:pt x="14795" y="26047"/>
                  </a:lnTo>
                  <a:lnTo>
                    <a:pt x="14722" y="26026"/>
                  </a:lnTo>
                  <a:lnTo>
                    <a:pt x="14656" y="26006"/>
                  </a:lnTo>
                  <a:lnTo>
                    <a:pt x="14582" y="25971"/>
                  </a:lnTo>
                  <a:lnTo>
                    <a:pt x="14516" y="25937"/>
                  </a:lnTo>
                  <a:lnTo>
                    <a:pt x="14449" y="25902"/>
                  </a:lnTo>
                  <a:lnTo>
                    <a:pt x="14383" y="25854"/>
                  </a:lnTo>
                  <a:lnTo>
                    <a:pt x="14316" y="25806"/>
                  </a:lnTo>
                  <a:lnTo>
                    <a:pt x="14256" y="25751"/>
                  </a:lnTo>
                  <a:lnTo>
                    <a:pt x="14196" y="25696"/>
                  </a:lnTo>
                  <a:lnTo>
                    <a:pt x="14136" y="25634"/>
                  </a:lnTo>
                  <a:lnTo>
                    <a:pt x="14076" y="25559"/>
                  </a:lnTo>
                  <a:lnTo>
                    <a:pt x="14023" y="25490"/>
                  </a:lnTo>
                  <a:lnTo>
                    <a:pt x="13970" y="25407"/>
                  </a:lnTo>
                  <a:lnTo>
                    <a:pt x="13917" y="25318"/>
                  </a:lnTo>
                  <a:lnTo>
                    <a:pt x="13863" y="25229"/>
                  </a:lnTo>
                  <a:lnTo>
                    <a:pt x="13817" y="25132"/>
                  </a:lnTo>
                  <a:lnTo>
                    <a:pt x="13770" y="25022"/>
                  </a:lnTo>
                  <a:lnTo>
                    <a:pt x="13723" y="24912"/>
                  </a:lnTo>
                  <a:lnTo>
                    <a:pt x="13683" y="24802"/>
                  </a:lnTo>
                  <a:lnTo>
                    <a:pt x="13637" y="24658"/>
                  </a:lnTo>
                  <a:lnTo>
                    <a:pt x="13597" y="24507"/>
                  </a:lnTo>
                  <a:lnTo>
                    <a:pt x="13564" y="24362"/>
                  </a:lnTo>
                  <a:lnTo>
                    <a:pt x="13537" y="24218"/>
                  </a:lnTo>
                  <a:lnTo>
                    <a:pt x="13510" y="24073"/>
                  </a:lnTo>
                  <a:lnTo>
                    <a:pt x="13497" y="23922"/>
                  </a:lnTo>
                  <a:lnTo>
                    <a:pt x="13490" y="23778"/>
                  </a:lnTo>
                  <a:lnTo>
                    <a:pt x="13484" y="23626"/>
                  </a:lnTo>
                  <a:lnTo>
                    <a:pt x="13484" y="23482"/>
                  </a:lnTo>
                  <a:lnTo>
                    <a:pt x="13490" y="23338"/>
                  </a:lnTo>
                  <a:lnTo>
                    <a:pt x="13497" y="23186"/>
                  </a:lnTo>
                  <a:lnTo>
                    <a:pt x="13517" y="23042"/>
                  </a:lnTo>
                  <a:lnTo>
                    <a:pt x="13537" y="22891"/>
                  </a:lnTo>
                  <a:lnTo>
                    <a:pt x="13564" y="22746"/>
                  </a:lnTo>
                  <a:lnTo>
                    <a:pt x="13597" y="22595"/>
                  </a:lnTo>
                  <a:lnTo>
                    <a:pt x="13630" y="22451"/>
                  </a:lnTo>
                  <a:lnTo>
                    <a:pt x="13670" y="22306"/>
                  </a:lnTo>
                  <a:lnTo>
                    <a:pt x="13717" y="22162"/>
                  </a:lnTo>
                  <a:lnTo>
                    <a:pt x="13763" y="22018"/>
                  </a:lnTo>
                  <a:lnTo>
                    <a:pt x="13817" y="21873"/>
                  </a:lnTo>
                  <a:lnTo>
                    <a:pt x="13930" y="21584"/>
                  </a:lnTo>
                  <a:lnTo>
                    <a:pt x="14063" y="21296"/>
                  </a:lnTo>
                  <a:lnTo>
                    <a:pt x="14209" y="21021"/>
                  </a:lnTo>
                  <a:lnTo>
                    <a:pt x="14369" y="20739"/>
                  </a:lnTo>
                  <a:lnTo>
                    <a:pt x="14536" y="20470"/>
                  </a:lnTo>
                  <a:lnTo>
                    <a:pt x="14722" y="20202"/>
                  </a:lnTo>
                  <a:lnTo>
                    <a:pt x="14909" y="19941"/>
                  </a:lnTo>
                  <a:lnTo>
                    <a:pt x="15108" y="19687"/>
                  </a:lnTo>
                  <a:lnTo>
                    <a:pt x="15315" y="19439"/>
                  </a:lnTo>
                  <a:lnTo>
                    <a:pt x="15534" y="19192"/>
                  </a:lnTo>
                  <a:lnTo>
                    <a:pt x="15754" y="18958"/>
                  </a:lnTo>
                  <a:lnTo>
                    <a:pt x="15974" y="18738"/>
                  </a:lnTo>
                  <a:lnTo>
                    <a:pt x="16207" y="18518"/>
                  </a:lnTo>
                  <a:lnTo>
                    <a:pt x="16433" y="18311"/>
                  </a:lnTo>
                  <a:lnTo>
                    <a:pt x="16666" y="18112"/>
                  </a:lnTo>
                  <a:lnTo>
                    <a:pt x="16899" y="17926"/>
                  </a:lnTo>
                  <a:lnTo>
                    <a:pt x="17132" y="17748"/>
                  </a:lnTo>
                  <a:lnTo>
                    <a:pt x="17365" y="17583"/>
                  </a:lnTo>
                  <a:lnTo>
                    <a:pt x="17599" y="17424"/>
                  </a:lnTo>
                  <a:lnTo>
                    <a:pt x="17825" y="17280"/>
                  </a:lnTo>
                  <a:lnTo>
                    <a:pt x="18045" y="17156"/>
                  </a:lnTo>
                  <a:lnTo>
                    <a:pt x="18264" y="17039"/>
                  </a:lnTo>
                  <a:lnTo>
                    <a:pt x="18351" y="16991"/>
                  </a:lnTo>
                  <a:lnTo>
                    <a:pt x="18431" y="16936"/>
                  </a:lnTo>
                  <a:lnTo>
                    <a:pt x="18497" y="16874"/>
                  </a:lnTo>
                  <a:lnTo>
                    <a:pt x="18564" y="16806"/>
                  </a:lnTo>
                  <a:lnTo>
                    <a:pt x="18624" y="16737"/>
                  </a:lnTo>
                  <a:lnTo>
                    <a:pt x="18677" y="16661"/>
                  </a:lnTo>
                  <a:lnTo>
                    <a:pt x="18724" y="16586"/>
                  </a:lnTo>
                  <a:lnTo>
                    <a:pt x="18764" y="16503"/>
                  </a:lnTo>
                  <a:lnTo>
                    <a:pt x="18797" y="16414"/>
                  </a:lnTo>
                  <a:lnTo>
                    <a:pt x="18824" y="16324"/>
                  </a:lnTo>
                  <a:lnTo>
                    <a:pt x="18844" y="16235"/>
                  </a:lnTo>
                  <a:lnTo>
                    <a:pt x="18857" y="16145"/>
                  </a:lnTo>
                  <a:lnTo>
                    <a:pt x="18864" y="16056"/>
                  </a:lnTo>
                  <a:lnTo>
                    <a:pt x="18870" y="15960"/>
                  </a:lnTo>
                  <a:lnTo>
                    <a:pt x="18864" y="15864"/>
                  </a:lnTo>
                  <a:lnTo>
                    <a:pt x="18857" y="15774"/>
                  </a:lnTo>
                  <a:lnTo>
                    <a:pt x="18837" y="15685"/>
                  </a:lnTo>
                  <a:lnTo>
                    <a:pt x="18817" y="15589"/>
                  </a:lnTo>
                  <a:lnTo>
                    <a:pt x="18790" y="15499"/>
                  </a:lnTo>
                  <a:lnTo>
                    <a:pt x="18757" y="15417"/>
                  </a:lnTo>
                  <a:lnTo>
                    <a:pt x="18724" y="15327"/>
                  </a:lnTo>
                  <a:lnTo>
                    <a:pt x="18677" y="15245"/>
                  </a:lnTo>
                  <a:lnTo>
                    <a:pt x="18631" y="15169"/>
                  </a:lnTo>
                  <a:lnTo>
                    <a:pt x="18577" y="15093"/>
                  </a:lnTo>
                  <a:lnTo>
                    <a:pt x="18517" y="15025"/>
                  </a:lnTo>
                  <a:lnTo>
                    <a:pt x="18451" y="14963"/>
                  </a:lnTo>
                  <a:lnTo>
                    <a:pt x="18384" y="14901"/>
                  </a:lnTo>
                  <a:lnTo>
                    <a:pt x="18311" y="14853"/>
                  </a:lnTo>
                  <a:lnTo>
                    <a:pt x="18231" y="14805"/>
                  </a:lnTo>
                  <a:lnTo>
                    <a:pt x="18144" y="14763"/>
                  </a:lnTo>
                  <a:lnTo>
                    <a:pt x="18058" y="14729"/>
                  </a:lnTo>
                  <a:lnTo>
                    <a:pt x="17965" y="14708"/>
                  </a:lnTo>
                  <a:lnTo>
                    <a:pt x="17572" y="14612"/>
                  </a:lnTo>
                  <a:lnTo>
                    <a:pt x="17186" y="14502"/>
                  </a:lnTo>
                  <a:lnTo>
                    <a:pt x="16800" y="14378"/>
                  </a:lnTo>
                  <a:lnTo>
                    <a:pt x="16420" y="14241"/>
                  </a:lnTo>
                  <a:lnTo>
                    <a:pt x="16047" y="14096"/>
                  </a:lnTo>
                  <a:lnTo>
                    <a:pt x="15674" y="13945"/>
                  </a:lnTo>
                  <a:lnTo>
                    <a:pt x="15301" y="13780"/>
                  </a:lnTo>
                  <a:lnTo>
                    <a:pt x="14935" y="13608"/>
                  </a:lnTo>
                  <a:lnTo>
                    <a:pt x="14576" y="13436"/>
                  </a:lnTo>
                  <a:lnTo>
                    <a:pt x="14216" y="13251"/>
                  </a:lnTo>
                  <a:lnTo>
                    <a:pt x="13857" y="13058"/>
                  </a:lnTo>
                  <a:lnTo>
                    <a:pt x="13497" y="12866"/>
                  </a:lnTo>
                  <a:lnTo>
                    <a:pt x="12791" y="12474"/>
                  </a:lnTo>
                  <a:lnTo>
                    <a:pt x="12085" y="12068"/>
                  </a:lnTo>
                  <a:lnTo>
                    <a:pt x="12066" y="11999"/>
                  </a:lnTo>
                  <a:lnTo>
                    <a:pt x="12039" y="11931"/>
                  </a:lnTo>
                  <a:lnTo>
                    <a:pt x="12006" y="11862"/>
                  </a:lnTo>
                  <a:lnTo>
                    <a:pt x="11966" y="11800"/>
                  </a:lnTo>
                  <a:lnTo>
                    <a:pt x="11919" y="11738"/>
                  </a:lnTo>
                  <a:lnTo>
                    <a:pt x="11872" y="11683"/>
                  </a:lnTo>
                  <a:lnTo>
                    <a:pt x="11819" y="11628"/>
                  </a:lnTo>
                  <a:lnTo>
                    <a:pt x="11766" y="11580"/>
                  </a:lnTo>
                  <a:lnTo>
                    <a:pt x="11699" y="11539"/>
                  </a:lnTo>
                  <a:lnTo>
                    <a:pt x="11633" y="11504"/>
                  </a:lnTo>
                  <a:lnTo>
                    <a:pt x="11566" y="11477"/>
                  </a:lnTo>
                  <a:lnTo>
                    <a:pt x="11486" y="11463"/>
                  </a:lnTo>
                  <a:lnTo>
                    <a:pt x="11413" y="11449"/>
                  </a:lnTo>
                  <a:lnTo>
                    <a:pt x="11326" y="11449"/>
                  </a:lnTo>
                  <a:lnTo>
                    <a:pt x="11240" y="11456"/>
                  </a:lnTo>
                  <a:lnTo>
                    <a:pt x="11153" y="11477"/>
                  </a:lnTo>
                  <a:lnTo>
                    <a:pt x="10880" y="11546"/>
                  </a:lnTo>
                  <a:lnTo>
                    <a:pt x="10621" y="11621"/>
                  </a:lnTo>
                  <a:lnTo>
                    <a:pt x="10361" y="11697"/>
                  </a:lnTo>
                  <a:lnTo>
                    <a:pt x="10101" y="11779"/>
                  </a:lnTo>
                  <a:lnTo>
                    <a:pt x="9848" y="11869"/>
                  </a:lnTo>
                  <a:lnTo>
                    <a:pt x="9595" y="11958"/>
                  </a:lnTo>
                  <a:lnTo>
                    <a:pt x="9349" y="12054"/>
                  </a:lnTo>
                  <a:lnTo>
                    <a:pt x="9103" y="12151"/>
                  </a:lnTo>
                  <a:lnTo>
                    <a:pt x="8863" y="12254"/>
                  </a:lnTo>
                  <a:lnTo>
                    <a:pt x="8630" y="12364"/>
                  </a:lnTo>
                  <a:lnTo>
                    <a:pt x="8397" y="12474"/>
                  </a:lnTo>
                  <a:lnTo>
                    <a:pt x="8164" y="12591"/>
                  </a:lnTo>
                  <a:lnTo>
                    <a:pt x="7937" y="12708"/>
                  </a:lnTo>
                  <a:lnTo>
                    <a:pt x="7718" y="12831"/>
                  </a:lnTo>
                  <a:lnTo>
                    <a:pt x="7498" y="12962"/>
                  </a:lnTo>
                  <a:lnTo>
                    <a:pt x="7278" y="13093"/>
                  </a:lnTo>
                  <a:lnTo>
                    <a:pt x="7065" y="13223"/>
                  </a:lnTo>
                  <a:lnTo>
                    <a:pt x="6859" y="13361"/>
                  </a:lnTo>
                  <a:lnTo>
                    <a:pt x="6652" y="13505"/>
                  </a:lnTo>
                  <a:lnTo>
                    <a:pt x="6453" y="13650"/>
                  </a:lnTo>
                  <a:lnTo>
                    <a:pt x="6253" y="13794"/>
                  </a:lnTo>
                  <a:lnTo>
                    <a:pt x="6060" y="13945"/>
                  </a:lnTo>
                  <a:lnTo>
                    <a:pt x="5867" y="14103"/>
                  </a:lnTo>
                  <a:lnTo>
                    <a:pt x="5680" y="14261"/>
                  </a:lnTo>
                  <a:lnTo>
                    <a:pt x="5494" y="14420"/>
                  </a:lnTo>
                  <a:lnTo>
                    <a:pt x="5314" y="14585"/>
                  </a:lnTo>
                  <a:lnTo>
                    <a:pt x="5134" y="14750"/>
                  </a:lnTo>
                  <a:lnTo>
                    <a:pt x="4961" y="14922"/>
                  </a:lnTo>
                  <a:lnTo>
                    <a:pt x="4788" y="15093"/>
                  </a:lnTo>
                  <a:lnTo>
                    <a:pt x="4622" y="15272"/>
                  </a:lnTo>
                  <a:lnTo>
                    <a:pt x="4462" y="15451"/>
                  </a:lnTo>
                  <a:lnTo>
                    <a:pt x="4295" y="15630"/>
                  </a:lnTo>
                  <a:lnTo>
                    <a:pt x="4142" y="15815"/>
                  </a:lnTo>
                  <a:lnTo>
                    <a:pt x="3989" y="16001"/>
                  </a:lnTo>
                  <a:lnTo>
                    <a:pt x="3843" y="16194"/>
                  </a:lnTo>
                  <a:lnTo>
                    <a:pt x="3696" y="16386"/>
                  </a:lnTo>
                  <a:lnTo>
                    <a:pt x="3550" y="16579"/>
                  </a:lnTo>
                  <a:lnTo>
                    <a:pt x="3410" y="16778"/>
                  </a:lnTo>
                  <a:lnTo>
                    <a:pt x="3277" y="16977"/>
                  </a:lnTo>
                  <a:lnTo>
                    <a:pt x="3143" y="17177"/>
                  </a:lnTo>
                  <a:lnTo>
                    <a:pt x="3017" y="17383"/>
                  </a:lnTo>
                  <a:lnTo>
                    <a:pt x="2890" y="17583"/>
                  </a:lnTo>
                  <a:lnTo>
                    <a:pt x="2771" y="17796"/>
                  </a:lnTo>
                  <a:lnTo>
                    <a:pt x="2657" y="18002"/>
                  </a:lnTo>
                  <a:lnTo>
                    <a:pt x="2538" y="18215"/>
                  </a:lnTo>
                  <a:lnTo>
                    <a:pt x="2431" y="18428"/>
                  </a:lnTo>
                  <a:lnTo>
                    <a:pt x="2325" y="18648"/>
                  </a:lnTo>
                  <a:lnTo>
                    <a:pt x="2218" y="18861"/>
                  </a:lnTo>
                  <a:lnTo>
                    <a:pt x="2025" y="19308"/>
                  </a:lnTo>
                  <a:lnTo>
                    <a:pt x="1845" y="19755"/>
                  </a:lnTo>
                  <a:lnTo>
                    <a:pt x="1679" y="20209"/>
                  </a:lnTo>
                  <a:lnTo>
                    <a:pt x="1526" y="20670"/>
                  </a:lnTo>
                  <a:lnTo>
                    <a:pt x="1386" y="21131"/>
                  </a:lnTo>
                  <a:lnTo>
                    <a:pt x="1259" y="21605"/>
                  </a:lnTo>
                  <a:lnTo>
                    <a:pt x="1153" y="22079"/>
                  </a:lnTo>
                  <a:lnTo>
                    <a:pt x="1059" y="22554"/>
                  </a:lnTo>
                  <a:lnTo>
                    <a:pt x="980" y="23035"/>
                  </a:lnTo>
                  <a:lnTo>
                    <a:pt x="913" y="23523"/>
                  </a:lnTo>
                  <a:lnTo>
                    <a:pt x="860" y="24012"/>
                  </a:lnTo>
                  <a:lnTo>
                    <a:pt x="820" y="24500"/>
                  </a:lnTo>
                  <a:lnTo>
                    <a:pt x="800" y="24995"/>
                  </a:lnTo>
                  <a:lnTo>
                    <a:pt x="793" y="25483"/>
                  </a:lnTo>
                  <a:lnTo>
                    <a:pt x="800" y="25978"/>
                  </a:lnTo>
                  <a:lnTo>
                    <a:pt x="820" y="26473"/>
                  </a:lnTo>
                  <a:lnTo>
                    <a:pt x="860" y="26961"/>
                  </a:lnTo>
                  <a:lnTo>
                    <a:pt x="913" y="27456"/>
                  </a:lnTo>
                  <a:lnTo>
                    <a:pt x="980" y="27951"/>
                  </a:lnTo>
                  <a:lnTo>
                    <a:pt x="1059" y="28440"/>
                  </a:lnTo>
                  <a:lnTo>
                    <a:pt x="1153" y="28928"/>
                  </a:lnTo>
                  <a:lnTo>
                    <a:pt x="1266" y="29409"/>
                  </a:lnTo>
                  <a:lnTo>
                    <a:pt x="1392" y="29890"/>
                  </a:lnTo>
                  <a:lnTo>
                    <a:pt x="1532" y="30372"/>
                  </a:lnTo>
                  <a:lnTo>
                    <a:pt x="1685" y="30846"/>
                  </a:lnTo>
                  <a:lnTo>
                    <a:pt x="1858" y="31321"/>
                  </a:lnTo>
                  <a:lnTo>
                    <a:pt x="2045" y="31781"/>
                  </a:lnTo>
                  <a:lnTo>
                    <a:pt x="2245" y="32249"/>
                  </a:lnTo>
                  <a:lnTo>
                    <a:pt x="2351" y="32476"/>
                  </a:lnTo>
                  <a:lnTo>
                    <a:pt x="2458" y="32703"/>
                  </a:lnTo>
                  <a:lnTo>
                    <a:pt x="2571" y="32923"/>
                  </a:lnTo>
                  <a:lnTo>
                    <a:pt x="2691" y="33150"/>
                  </a:lnTo>
                  <a:lnTo>
                    <a:pt x="2811" y="33370"/>
                  </a:lnTo>
                  <a:lnTo>
                    <a:pt x="2937" y="33590"/>
                  </a:lnTo>
                  <a:lnTo>
                    <a:pt x="3064" y="33810"/>
                  </a:lnTo>
                  <a:lnTo>
                    <a:pt x="3197" y="34030"/>
                  </a:lnTo>
                  <a:lnTo>
                    <a:pt x="3330" y="34243"/>
                  </a:lnTo>
                  <a:lnTo>
                    <a:pt x="3470" y="34456"/>
                  </a:lnTo>
                  <a:lnTo>
                    <a:pt x="3616" y="34669"/>
                  </a:lnTo>
                  <a:lnTo>
                    <a:pt x="3763" y="34875"/>
                  </a:lnTo>
                  <a:lnTo>
                    <a:pt x="3916" y="35082"/>
                  </a:lnTo>
                  <a:lnTo>
                    <a:pt x="4069" y="35288"/>
                  </a:lnTo>
                  <a:lnTo>
                    <a:pt x="4229" y="35487"/>
                  </a:lnTo>
                  <a:lnTo>
                    <a:pt x="4389" y="35687"/>
                  </a:lnTo>
                  <a:lnTo>
                    <a:pt x="4555" y="35886"/>
                  </a:lnTo>
                  <a:lnTo>
                    <a:pt x="4728" y="36079"/>
                  </a:lnTo>
                  <a:lnTo>
                    <a:pt x="4901" y="36271"/>
                  </a:lnTo>
                  <a:lnTo>
                    <a:pt x="5081" y="36464"/>
                  </a:lnTo>
                  <a:lnTo>
                    <a:pt x="5261" y="36649"/>
                  </a:lnTo>
                  <a:lnTo>
                    <a:pt x="5447" y="36835"/>
                  </a:lnTo>
                  <a:lnTo>
                    <a:pt x="5634" y="37021"/>
                  </a:lnTo>
                  <a:lnTo>
                    <a:pt x="5827" y="37200"/>
                  </a:lnTo>
                  <a:lnTo>
                    <a:pt x="5927" y="37296"/>
                  </a:lnTo>
                  <a:lnTo>
                    <a:pt x="6020" y="37385"/>
                  </a:lnTo>
                  <a:lnTo>
                    <a:pt x="6213" y="37550"/>
                  </a:lnTo>
                  <a:lnTo>
                    <a:pt x="6466" y="37763"/>
                  </a:lnTo>
                  <a:lnTo>
                    <a:pt x="6719" y="37963"/>
                  </a:lnTo>
                  <a:lnTo>
                    <a:pt x="6972" y="38162"/>
                  </a:lnTo>
                  <a:lnTo>
                    <a:pt x="7225" y="38355"/>
                  </a:lnTo>
                  <a:lnTo>
                    <a:pt x="7478" y="38533"/>
                  </a:lnTo>
                  <a:lnTo>
                    <a:pt x="7738" y="38712"/>
                  </a:lnTo>
                  <a:lnTo>
                    <a:pt x="7991" y="38884"/>
                  </a:lnTo>
                  <a:lnTo>
                    <a:pt x="8250" y="39042"/>
                  </a:lnTo>
                  <a:lnTo>
                    <a:pt x="8503" y="39200"/>
                  </a:lnTo>
                  <a:lnTo>
                    <a:pt x="8763" y="39352"/>
                  </a:lnTo>
                  <a:lnTo>
                    <a:pt x="9023" y="39489"/>
                  </a:lnTo>
                  <a:lnTo>
                    <a:pt x="9282" y="39627"/>
                  </a:lnTo>
                  <a:lnTo>
                    <a:pt x="9542" y="39757"/>
                  </a:lnTo>
                  <a:lnTo>
                    <a:pt x="9802" y="39881"/>
                  </a:lnTo>
                  <a:lnTo>
                    <a:pt x="10061" y="39998"/>
                  </a:lnTo>
                  <a:lnTo>
                    <a:pt x="10321" y="40108"/>
                  </a:lnTo>
                  <a:lnTo>
                    <a:pt x="10581" y="40211"/>
                  </a:lnTo>
                  <a:lnTo>
                    <a:pt x="10840" y="40314"/>
                  </a:lnTo>
                  <a:lnTo>
                    <a:pt x="11100" y="40404"/>
                  </a:lnTo>
                  <a:lnTo>
                    <a:pt x="11360" y="40493"/>
                  </a:lnTo>
                  <a:lnTo>
                    <a:pt x="11619" y="40569"/>
                  </a:lnTo>
                  <a:lnTo>
                    <a:pt x="11879" y="40644"/>
                  </a:lnTo>
                  <a:lnTo>
                    <a:pt x="12139" y="40713"/>
                  </a:lnTo>
                  <a:lnTo>
                    <a:pt x="12398" y="40775"/>
                  </a:lnTo>
                  <a:lnTo>
                    <a:pt x="12658" y="40830"/>
                  </a:lnTo>
                  <a:lnTo>
                    <a:pt x="12918" y="40885"/>
                  </a:lnTo>
                  <a:lnTo>
                    <a:pt x="13177" y="40926"/>
                  </a:lnTo>
                  <a:lnTo>
                    <a:pt x="13437" y="40967"/>
                  </a:lnTo>
                  <a:lnTo>
                    <a:pt x="13697" y="41002"/>
                  </a:lnTo>
                  <a:lnTo>
                    <a:pt x="13956" y="41029"/>
                  </a:lnTo>
                  <a:lnTo>
                    <a:pt x="14216" y="41050"/>
                  </a:lnTo>
                  <a:lnTo>
                    <a:pt x="14469" y="41071"/>
                  </a:lnTo>
                  <a:lnTo>
                    <a:pt x="14276" y="41414"/>
                  </a:lnTo>
                  <a:lnTo>
                    <a:pt x="14083" y="41758"/>
                  </a:lnTo>
                  <a:lnTo>
                    <a:pt x="13890" y="42109"/>
                  </a:lnTo>
                  <a:lnTo>
                    <a:pt x="13703" y="42460"/>
                  </a:lnTo>
                  <a:lnTo>
                    <a:pt x="13524" y="42817"/>
                  </a:lnTo>
                  <a:lnTo>
                    <a:pt x="13351" y="43175"/>
                  </a:lnTo>
                  <a:lnTo>
                    <a:pt x="13177" y="43539"/>
                  </a:lnTo>
                  <a:lnTo>
                    <a:pt x="13004" y="43897"/>
                  </a:lnTo>
                  <a:lnTo>
                    <a:pt x="12845" y="44268"/>
                  </a:lnTo>
                  <a:lnTo>
                    <a:pt x="12678" y="44632"/>
                  </a:lnTo>
                  <a:lnTo>
                    <a:pt x="12525" y="45004"/>
                  </a:lnTo>
                  <a:lnTo>
                    <a:pt x="12372" y="45382"/>
                  </a:lnTo>
                  <a:lnTo>
                    <a:pt x="12225" y="45753"/>
                  </a:lnTo>
                  <a:lnTo>
                    <a:pt x="12085" y="46131"/>
                  </a:lnTo>
                  <a:lnTo>
                    <a:pt x="11946" y="46516"/>
                  </a:lnTo>
                  <a:lnTo>
                    <a:pt x="11813" y="46895"/>
                  </a:lnTo>
                  <a:lnTo>
                    <a:pt x="11753" y="46860"/>
                  </a:lnTo>
                  <a:lnTo>
                    <a:pt x="11706" y="46833"/>
                  </a:lnTo>
                  <a:lnTo>
                    <a:pt x="11653" y="46798"/>
                  </a:lnTo>
                  <a:lnTo>
                    <a:pt x="11599" y="46764"/>
                  </a:lnTo>
                  <a:lnTo>
                    <a:pt x="11173" y="46599"/>
                  </a:lnTo>
                  <a:lnTo>
                    <a:pt x="10747" y="46448"/>
                  </a:lnTo>
                  <a:lnTo>
                    <a:pt x="10308" y="46303"/>
                  </a:lnTo>
                  <a:lnTo>
                    <a:pt x="9862" y="46166"/>
                  </a:lnTo>
                  <a:lnTo>
                    <a:pt x="9409" y="46035"/>
                  </a:lnTo>
                  <a:lnTo>
                    <a:pt x="8956" y="45911"/>
                  </a:lnTo>
                  <a:lnTo>
                    <a:pt x="8497" y="45801"/>
                  </a:lnTo>
                  <a:lnTo>
                    <a:pt x="8037" y="45691"/>
                  </a:lnTo>
                  <a:lnTo>
                    <a:pt x="7571" y="45588"/>
                  </a:lnTo>
                  <a:lnTo>
                    <a:pt x="7105" y="45492"/>
                  </a:lnTo>
                  <a:lnTo>
                    <a:pt x="6639" y="45402"/>
                  </a:lnTo>
                  <a:lnTo>
                    <a:pt x="6173" y="45313"/>
                  </a:lnTo>
                  <a:lnTo>
                    <a:pt x="5241" y="45141"/>
                  </a:lnTo>
                  <a:lnTo>
                    <a:pt x="4315" y="44983"/>
                  </a:lnTo>
                  <a:lnTo>
                    <a:pt x="4515" y="44158"/>
                  </a:lnTo>
                  <a:lnTo>
                    <a:pt x="4715" y="43347"/>
                  </a:lnTo>
                  <a:lnTo>
                    <a:pt x="4928" y="42535"/>
                  </a:lnTo>
                  <a:lnTo>
                    <a:pt x="5148" y="41731"/>
                  </a:lnTo>
                  <a:lnTo>
                    <a:pt x="5374" y="40933"/>
                  </a:lnTo>
                  <a:lnTo>
                    <a:pt x="5607" y="40136"/>
                  </a:lnTo>
                  <a:lnTo>
                    <a:pt x="5853" y="39345"/>
                  </a:lnTo>
                  <a:lnTo>
                    <a:pt x="6106" y="38561"/>
                  </a:lnTo>
                  <a:lnTo>
                    <a:pt x="6140" y="38458"/>
                  </a:lnTo>
                  <a:lnTo>
                    <a:pt x="6160" y="38355"/>
                  </a:lnTo>
                  <a:lnTo>
                    <a:pt x="6173" y="38258"/>
                  </a:lnTo>
                  <a:lnTo>
                    <a:pt x="6186" y="38162"/>
                  </a:lnTo>
                  <a:lnTo>
                    <a:pt x="6186" y="38066"/>
                  </a:lnTo>
                  <a:lnTo>
                    <a:pt x="6180" y="37976"/>
                  </a:lnTo>
                  <a:lnTo>
                    <a:pt x="6166" y="37887"/>
                  </a:lnTo>
                  <a:lnTo>
                    <a:pt x="6146" y="37805"/>
                  </a:lnTo>
                  <a:lnTo>
                    <a:pt x="6120" y="37729"/>
                  </a:lnTo>
                  <a:lnTo>
                    <a:pt x="6086" y="37653"/>
                  </a:lnTo>
                  <a:lnTo>
                    <a:pt x="6046" y="37578"/>
                  </a:lnTo>
                  <a:lnTo>
                    <a:pt x="6007" y="37509"/>
                  </a:lnTo>
                  <a:lnTo>
                    <a:pt x="5960" y="37440"/>
                  </a:lnTo>
                  <a:lnTo>
                    <a:pt x="5907" y="37378"/>
                  </a:lnTo>
                  <a:lnTo>
                    <a:pt x="5847" y="37323"/>
                  </a:lnTo>
                  <a:lnTo>
                    <a:pt x="5787" y="37268"/>
                  </a:lnTo>
                  <a:lnTo>
                    <a:pt x="5727" y="37220"/>
                  </a:lnTo>
                  <a:lnTo>
                    <a:pt x="5667" y="37179"/>
                  </a:lnTo>
                  <a:lnTo>
                    <a:pt x="5600" y="37138"/>
                  </a:lnTo>
                  <a:lnTo>
                    <a:pt x="5534" y="37103"/>
                  </a:lnTo>
                  <a:lnTo>
                    <a:pt x="5461" y="37069"/>
                  </a:lnTo>
                  <a:lnTo>
                    <a:pt x="5387" y="37041"/>
                  </a:lnTo>
                  <a:lnTo>
                    <a:pt x="5314" y="37021"/>
                  </a:lnTo>
                  <a:lnTo>
                    <a:pt x="5241" y="37000"/>
                  </a:lnTo>
                  <a:lnTo>
                    <a:pt x="5161" y="36986"/>
                  </a:lnTo>
                  <a:lnTo>
                    <a:pt x="5088" y="36973"/>
                  </a:lnTo>
                  <a:lnTo>
                    <a:pt x="5008" y="36966"/>
                  </a:lnTo>
                  <a:lnTo>
                    <a:pt x="4928" y="36959"/>
                  </a:lnTo>
                  <a:lnTo>
                    <a:pt x="4848" y="36959"/>
                  </a:lnTo>
                  <a:lnTo>
                    <a:pt x="4775" y="36966"/>
                  </a:lnTo>
                  <a:lnTo>
                    <a:pt x="4695" y="36973"/>
                  </a:lnTo>
                  <a:lnTo>
                    <a:pt x="4615" y="36986"/>
                  </a:lnTo>
                  <a:lnTo>
                    <a:pt x="4535" y="37000"/>
                  </a:lnTo>
                  <a:lnTo>
                    <a:pt x="4462" y="37028"/>
                  </a:lnTo>
                  <a:lnTo>
                    <a:pt x="4389" y="37055"/>
                  </a:lnTo>
                  <a:lnTo>
                    <a:pt x="4315" y="37083"/>
                  </a:lnTo>
                  <a:lnTo>
                    <a:pt x="4242" y="37117"/>
                  </a:lnTo>
                  <a:lnTo>
                    <a:pt x="4169" y="37158"/>
                  </a:lnTo>
                  <a:lnTo>
                    <a:pt x="4102" y="37206"/>
                  </a:lnTo>
                  <a:lnTo>
                    <a:pt x="4036" y="37261"/>
                  </a:lnTo>
                  <a:lnTo>
                    <a:pt x="3976" y="37316"/>
                  </a:lnTo>
                  <a:lnTo>
                    <a:pt x="3916" y="37378"/>
                  </a:lnTo>
                  <a:lnTo>
                    <a:pt x="3863" y="37447"/>
                  </a:lnTo>
                  <a:lnTo>
                    <a:pt x="3809" y="37516"/>
                  </a:lnTo>
                  <a:lnTo>
                    <a:pt x="3756" y="37591"/>
                  </a:lnTo>
                  <a:lnTo>
                    <a:pt x="3709" y="37674"/>
                  </a:lnTo>
                  <a:lnTo>
                    <a:pt x="3669" y="37763"/>
                  </a:lnTo>
                  <a:lnTo>
                    <a:pt x="3636" y="37860"/>
                  </a:lnTo>
                  <a:lnTo>
                    <a:pt x="3436" y="38451"/>
                  </a:lnTo>
                  <a:lnTo>
                    <a:pt x="3243" y="39042"/>
                  </a:lnTo>
                  <a:lnTo>
                    <a:pt x="3057" y="39647"/>
                  </a:lnTo>
                  <a:lnTo>
                    <a:pt x="2870" y="40259"/>
                  </a:lnTo>
                  <a:lnTo>
                    <a:pt x="2697" y="40871"/>
                  </a:lnTo>
                  <a:lnTo>
                    <a:pt x="2524" y="41497"/>
                  </a:lnTo>
                  <a:lnTo>
                    <a:pt x="2358" y="42123"/>
                  </a:lnTo>
                  <a:lnTo>
                    <a:pt x="2198" y="42762"/>
                  </a:lnTo>
                  <a:lnTo>
                    <a:pt x="2038" y="43402"/>
                  </a:lnTo>
                  <a:lnTo>
                    <a:pt x="1892" y="44048"/>
                  </a:lnTo>
                  <a:lnTo>
                    <a:pt x="1745" y="44701"/>
                  </a:lnTo>
                  <a:lnTo>
                    <a:pt x="1605" y="45361"/>
                  </a:lnTo>
                  <a:lnTo>
                    <a:pt x="1472" y="46021"/>
                  </a:lnTo>
                  <a:lnTo>
                    <a:pt x="1346" y="46695"/>
                  </a:lnTo>
                  <a:lnTo>
                    <a:pt x="1226" y="47369"/>
                  </a:lnTo>
                  <a:lnTo>
                    <a:pt x="1106" y="48043"/>
                  </a:lnTo>
                  <a:lnTo>
                    <a:pt x="1000" y="48730"/>
                  </a:lnTo>
                  <a:lnTo>
                    <a:pt x="893" y="49418"/>
                  </a:lnTo>
                  <a:lnTo>
                    <a:pt x="793" y="50112"/>
                  </a:lnTo>
                  <a:lnTo>
                    <a:pt x="700" y="50807"/>
                  </a:lnTo>
                  <a:lnTo>
                    <a:pt x="613" y="51508"/>
                  </a:lnTo>
                  <a:lnTo>
                    <a:pt x="527" y="52210"/>
                  </a:lnTo>
                  <a:lnTo>
                    <a:pt x="454" y="52918"/>
                  </a:lnTo>
                  <a:lnTo>
                    <a:pt x="380" y="53633"/>
                  </a:lnTo>
                  <a:lnTo>
                    <a:pt x="320" y="54348"/>
                  </a:lnTo>
                  <a:lnTo>
                    <a:pt x="260" y="55070"/>
                  </a:lnTo>
                  <a:lnTo>
                    <a:pt x="207" y="55792"/>
                  </a:lnTo>
                  <a:lnTo>
                    <a:pt x="161" y="56514"/>
                  </a:lnTo>
                  <a:lnTo>
                    <a:pt x="121" y="57243"/>
                  </a:lnTo>
                  <a:lnTo>
                    <a:pt x="87" y="57972"/>
                  </a:lnTo>
                  <a:lnTo>
                    <a:pt x="54" y="58707"/>
                  </a:lnTo>
                  <a:lnTo>
                    <a:pt x="34" y="59443"/>
                  </a:lnTo>
                  <a:lnTo>
                    <a:pt x="14" y="60179"/>
                  </a:lnTo>
                  <a:lnTo>
                    <a:pt x="7" y="60921"/>
                  </a:lnTo>
                  <a:lnTo>
                    <a:pt x="1" y="61657"/>
                  </a:lnTo>
                  <a:lnTo>
                    <a:pt x="1" y="62407"/>
                  </a:lnTo>
                  <a:lnTo>
                    <a:pt x="7" y="63149"/>
                  </a:lnTo>
                  <a:lnTo>
                    <a:pt x="21" y="63892"/>
                  </a:lnTo>
                  <a:lnTo>
                    <a:pt x="41" y="64641"/>
                  </a:lnTo>
                  <a:lnTo>
                    <a:pt x="67" y="65391"/>
                  </a:lnTo>
                  <a:lnTo>
                    <a:pt x="101" y="66140"/>
                  </a:lnTo>
                  <a:lnTo>
                    <a:pt x="134" y="66890"/>
                  </a:lnTo>
                  <a:lnTo>
                    <a:pt x="181" y="67646"/>
                  </a:lnTo>
                  <a:lnTo>
                    <a:pt x="234" y="68395"/>
                  </a:lnTo>
                  <a:lnTo>
                    <a:pt x="287" y="69145"/>
                  </a:lnTo>
                  <a:lnTo>
                    <a:pt x="354" y="69901"/>
                  </a:lnTo>
                  <a:lnTo>
                    <a:pt x="420" y="70651"/>
                  </a:lnTo>
                  <a:lnTo>
                    <a:pt x="500" y="71400"/>
                  </a:lnTo>
                  <a:lnTo>
                    <a:pt x="580" y="72157"/>
                  </a:lnTo>
                  <a:lnTo>
                    <a:pt x="667" y="72906"/>
                  </a:lnTo>
                  <a:lnTo>
                    <a:pt x="766" y="73656"/>
                  </a:lnTo>
                  <a:lnTo>
                    <a:pt x="866" y="74405"/>
                  </a:lnTo>
                  <a:lnTo>
                    <a:pt x="973" y="75154"/>
                  </a:lnTo>
                  <a:lnTo>
                    <a:pt x="1086" y="75904"/>
                  </a:lnTo>
                  <a:lnTo>
                    <a:pt x="1206" y="76647"/>
                  </a:lnTo>
                  <a:lnTo>
                    <a:pt x="1339" y="77396"/>
                  </a:lnTo>
                  <a:lnTo>
                    <a:pt x="1472" y="78139"/>
                  </a:lnTo>
                  <a:lnTo>
                    <a:pt x="1612" y="78881"/>
                  </a:lnTo>
                  <a:lnTo>
                    <a:pt x="1759" y="79617"/>
                  </a:lnTo>
                  <a:lnTo>
                    <a:pt x="1912" y="80353"/>
                  </a:lnTo>
                  <a:lnTo>
                    <a:pt x="2072" y="81088"/>
                  </a:lnTo>
                  <a:lnTo>
                    <a:pt x="2238" y="81824"/>
                  </a:lnTo>
                  <a:lnTo>
                    <a:pt x="2411" y="82553"/>
                  </a:lnTo>
                  <a:lnTo>
                    <a:pt x="2591" y="83282"/>
                  </a:lnTo>
                  <a:lnTo>
                    <a:pt x="2564" y="83371"/>
                  </a:lnTo>
                  <a:lnTo>
                    <a:pt x="2544" y="83461"/>
                  </a:lnTo>
                  <a:lnTo>
                    <a:pt x="2531" y="83550"/>
                  </a:lnTo>
                  <a:lnTo>
                    <a:pt x="2524" y="83646"/>
                  </a:lnTo>
                  <a:lnTo>
                    <a:pt x="2524" y="83742"/>
                  </a:lnTo>
                  <a:lnTo>
                    <a:pt x="2531" y="83832"/>
                  </a:lnTo>
                  <a:lnTo>
                    <a:pt x="2544" y="83921"/>
                  </a:lnTo>
                  <a:lnTo>
                    <a:pt x="2564" y="84011"/>
                  </a:lnTo>
                  <a:lnTo>
                    <a:pt x="2591" y="84100"/>
                  </a:lnTo>
                  <a:lnTo>
                    <a:pt x="2624" y="84183"/>
                  </a:lnTo>
                  <a:lnTo>
                    <a:pt x="2664" y="84265"/>
                  </a:lnTo>
                  <a:lnTo>
                    <a:pt x="2711" y="84341"/>
                  </a:lnTo>
                  <a:lnTo>
                    <a:pt x="2764" y="84409"/>
                  </a:lnTo>
                  <a:lnTo>
                    <a:pt x="2824" y="84471"/>
                  </a:lnTo>
                  <a:lnTo>
                    <a:pt x="2884" y="84533"/>
                  </a:lnTo>
                  <a:lnTo>
                    <a:pt x="2957" y="84581"/>
                  </a:lnTo>
                  <a:lnTo>
                    <a:pt x="3183" y="85393"/>
                  </a:lnTo>
                  <a:lnTo>
                    <a:pt x="3416" y="86197"/>
                  </a:lnTo>
                  <a:lnTo>
                    <a:pt x="3656" y="87002"/>
                  </a:lnTo>
                  <a:lnTo>
                    <a:pt x="3909" y="87799"/>
                  </a:lnTo>
                  <a:lnTo>
                    <a:pt x="4169" y="88597"/>
                  </a:lnTo>
                  <a:lnTo>
                    <a:pt x="4442" y="89388"/>
                  </a:lnTo>
                  <a:lnTo>
                    <a:pt x="4715" y="90165"/>
                  </a:lnTo>
                  <a:lnTo>
                    <a:pt x="5001" y="90948"/>
                  </a:lnTo>
                  <a:lnTo>
                    <a:pt x="5301" y="91719"/>
                  </a:lnTo>
                  <a:lnTo>
                    <a:pt x="5607" y="92482"/>
                  </a:lnTo>
                  <a:lnTo>
                    <a:pt x="5920" y="93245"/>
                  </a:lnTo>
                  <a:lnTo>
                    <a:pt x="6240" y="93994"/>
                  </a:lnTo>
                  <a:lnTo>
                    <a:pt x="6572" y="94744"/>
                  </a:lnTo>
                  <a:lnTo>
                    <a:pt x="6912" y="95480"/>
                  </a:lnTo>
                  <a:lnTo>
                    <a:pt x="7258" y="96215"/>
                  </a:lnTo>
                  <a:lnTo>
                    <a:pt x="7618" y="96937"/>
                  </a:lnTo>
                  <a:lnTo>
                    <a:pt x="7991" y="97652"/>
                  </a:lnTo>
                  <a:lnTo>
                    <a:pt x="8364" y="98361"/>
                  </a:lnTo>
                  <a:lnTo>
                    <a:pt x="8750" y="99062"/>
                  </a:lnTo>
                  <a:lnTo>
                    <a:pt x="9143" y="99756"/>
                  </a:lnTo>
                  <a:lnTo>
                    <a:pt x="9549" y="100444"/>
                  </a:lnTo>
                  <a:lnTo>
                    <a:pt x="9962" y="101118"/>
                  </a:lnTo>
                  <a:lnTo>
                    <a:pt x="10388" y="101785"/>
                  </a:lnTo>
                  <a:lnTo>
                    <a:pt x="10820" y="102438"/>
                  </a:lnTo>
                  <a:lnTo>
                    <a:pt x="11260" y="103084"/>
                  </a:lnTo>
                  <a:lnTo>
                    <a:pt x="11713" y="103724"/>
                  </a:lnTo>
                  <a:lnTo>
                    <a:pt x="12172" y="104356"/>
                  </a:lnTo>
                  <a:lnTo>
                    <a:pt x="12645" y="104975"/>
                  </a:lnTo>
                  <a:lnTo>
                    <a:pt x="13124" y="105580"/>
                  </a:lnTo>
                  <a:lnTo>
                    <a:pt x="13610" y="106179"/>
                  </a:lnTo>
                  <a:lnTo>
                    <a:pt x="14110" y="106763"/>
                  </a:lnTo>
                  <a:lnTo>
                    <a:pt x="14616" y="107341"/>
                  </a:lnTo>
                  <a:lnTo>
                    <a:pt x="15135" y="107904"/>
                  </a:lnTo>
                  <a:lnTo>
                    <a:pt x="15668" y="108454"/>
                  </a:lnTo>
                  <a:lnTo>
                    <a:pt x="16200" y="108998"/>
                  </a:lnTo>
                  <a:lnTo>
                    <a:pt x="16746" y="109527"/>
                  </a:lnTo>
                  <a:lnTo>
                    <a:pt x="17306" y="110043"/>
                  </a:lnTo>
                  <a:lnTo>
                    <a:pt x="17872" y="110545"/>
                  </a:lnTo>
                  <a:lnTo>
                    <a:pt x="18451" y="111040"/>
                  </a:lnTo>
                  <a:lnTo>
                    <a:pt x="18744" y="111280"/>
                  </a:lnTo>
                  <a:lnTo>
                    <a:pt x="19037" y="111514"/>
                  </a:lnTo>
                  <a:lnTo>
                    <a:pt x="19336" y="111748"/>
                  </a:lnTo>
                  <a:lnTo>
                    <a:pt x="19636" y="111982"/>
                  </a:lnTo>
                  <a:lnTo>
                    <a:pt x="19936" y="112209"/>
                  </a:lnTo>
                  <a:lnTo>
                    <a:pt x="20242" y="112436"/>
                  </a:lnTo>
                  <a:lnTo>
                    <a:pt x="20548" y="112656"/>
                  </a:lnTo>
                  <a:lnTo>
                    <a:pt x="20854" y="112876"/>
                  </a:lnTo>
                  <a:lnTo>
                    <a:pt x="21167" y="113089"/>
                  </a:lnTo>
                  <a:lnTo>
                    <a:pt x="21480" y="113302"/>
                  </a:lnTo>
                  <a:lnTo>
                    <a:pt x="21800" y="113508"/>
                  </a:lnTo>
                  <a:lnTo>
                    <a:pt x="22119" y="113708"/>
                  </a:lnTo>
                  <a:lnTo>
                    <a:pt x="22439" y="113907"/>
                  </a:lnTo>
                  <a:lnTo>
                    <a:pt x="22765" y="114106"/>
                  </a:lnTo>
                  <a:lnTo>
                    <a:pt x="23092" y="114299"/>
                  </a:lnTo>
                  <a:lnTo>
                    <a:pt x="23424" y="114492"/>
                  </a:lnTo>
                  <a:lnTo>
                    <a:pt x="23751" y="114677"/>
                  </a:lnTo>
                  <a:lnTo>
                    <a:pt x="24090" y="114856"/>
                  </a:lnTo>
                  <a:lnTo>
                    <a:pt x="24423" y="115035"/>
                  </a:lnTo>
                  <a:lnTo>
                    <a:pt x="24763" y="115213"/>
                  </a:lnTo>
                  <a:lnTo>
                    <a:pt x="25109" y="115385"/>
                  </a:lnTo>
                  <a:lnTo>
                    <a:pt x="25455" y="115550"/>
                  </a:lnTo>
                  <a:lnTo>
                    <a:pt x="25801" y="115715"/>
                  </a:lnTo>
                  <a:lnTo>
                    <a:pt x="26148" y="115874"/>
                  </a:lnTo>
                  <a:lnTo>
                    <a:pt x="26501" y="116025"/>
                  </a:lnTo>
                  <a:lnTo>
                    <a:pt x="26860" y="116176"/>
                  </a:lnTo>
                  <a:lnTo>
                    <a:pt x="27213" y="116327"/>
                  </a:lnTo>
                  <a:lnTo>
                    <a:pt x="27579" y="116472"/>
                  </a:lnTo>
                  <a:lnTo>
                    <a:pt x="27939" y="116609"/>
                  </a:lnTo>
                  <a:lnTo>
                    <a:pt x="28305" y="116747"/>
                  </a:lnTo>
                  <a:lnTo>
                    <a:pt x="28671" y="116877"/>
                  </a:lnTo>
                  <a:lnTo>
                    <a:pt x="29044" y="117008"/>
                  </a:lnTo>
                  <a:lnTo>
                    <a:pt x="29417" y="117132"/>
                  </a:lnTo>
                  <a:lnTo>
                    <a:pt x="29796" y="117249"/>
                  </a:lnTo>
                  <a:lnTo>
                    <a:pt x="30169" y="117366"/>
                  </a:lnTo>
                  <a:lnTo>
                    <a:pt x="30555" y="117476"/>
                  </a:lnTo>
                  <a:lnTo>
                    <a:pt x="30935" y="117579"/>
                  </a:lnTo>
                  <a:lnTo>
                    <a:pt x="31321" y="117682"/>
                  </a:lnTo>
                  <a:lnTo>
                    <a:pt x="31714" y="117778"/>
                  </a:lnTo>
                  <a:lnTo>
                    <a:pt x="32107" y="117874"/>
                  </a:lnTo>
                  <a:lnTo>
                    <a:pt x="32500" y="117964"/>
                  </a:lnTo>
                  <a:lnTo>
                    <a:pt x="32892" y="118053"/>
                  </a:lnTo>
                  <a:lnTo>
                    <a:pt x="33292" y="118129"/>
                  </a:lnTo>
                  <a:lnTo>
                    <a:pt x="33698" y="118205"/>
                  </a:lnTo>
                  <a:lnTo>
                    <a:pt x="34104" y="118280"/>
                  </a:lnTo>
                  <a:lnTo>
                    <a:pt x="34510" y="118349"/>
                  </a:lnTo>
                  <a:lnTo>
                    <a:pt x="34923" y="118411"/>
                  </a:lnTo>
                  <a:lnTo>
                    <a:pt x="35336" y="118466"/>
                  </a:lnTo>
                  <a:lnTo>
                    <a:pt x="35749" y="118521"/>
                  </a:lnTo>
                  <a:lnTo>
                    <a:pt x="36168" y="118569"/>
                  </a:lnTo>
                  <a:lnTo>
                    <a:pt x="36095" y="119449"/>
                  </a:lnTo>
                  <a:lnTo>
                    <a:pt x="36062" y="119896"/>
                  </a:lnTo>
                  <a:lnTo>
                    <a:pt x="36035" y="120350"/>
                  </a:lnTo>
                  <a:lnTo>
                    <a:pt x="36009" y="120804"/>
                  </a:lnTo>
                  <a:lnTo>
                    <a:pt x="35995" y="121264"/>
                  </a:lnTo>
                  <a:lnTo>
                    <a:pt x="35989" y="121725"/>
                  </a:lnTo>
                  <a:lnTo>
                    <a:pt x="35989" y="122179"/>
                  </a:lnTo>
                  <a:lnTo>
                    <a:pt x="36002" y="122633"/>
                  </a:lnTo>
                  <a:lnTo>
                    <a:pt x="36029" y="123086"/>
                  </a:lnTo>
                  <a:lnTo>
                    <a:pt x="36068" y="123526"/>
                  </a:lnTo>
                  <a:lnTo>
                    <a:pt x="36095" y="123740"/>
                  </a:lnTo>
                  <a:lnTo>
                    <a:pt x="36122" y="123960"/>
                  </a:lnTo>
                  <a:lnTo>
                    <a:pt x="36155" y="124166"/>
                  </a:lnTo>
                  <a:lnTo>
                    <a:pt x="36195" y="124379"/>
                  </a:lnTo>
                  <a:lnTo>
                    <a:pt x="36235" y="124585"/>
                  </a:lnTo>
                  <a:lnTo>
                    <a:pt x="36288" y="124785"/>
                  </a:lnTo>
                  <a:lnTo>
                    <a:pt x="36341" y="124984"/>
                  </a:lnTo>
                  <a:lnTo>
                    <a:pt x="36395" y="125184"/>
                  </a:lnTo>
                  <a:lnTo>
                    <a:pt x="36461" y="125376"/>
                  </a:lnTo>
                  <a:lnTo>
                    <a:pt x="36528" y="125562"/>
                  </a:lnTo>
                  <a:lnTo>
                    <a:pt x="36468" y="125610"/>
                  </a:lnTo>
                  <a:lnTo>
                    <a:pt x="36408" y="125665"/>
                  </a:lnTo>
                  <a:lnTo>
                    <a:pt x="36348" y="125720"/>
                  </a:lnTo>
                  <a:lnTo>
                    <a:pt x="36295" y="125782"/>
                  </a:lnTo>
                  <a:lnTo>
                    <a:pt x="36248" y="125844"/>
                  </a:lnTo>
                  <a:lnTo>
                    <a:pt x="36195" y="125912"/>
                  </a:lnTo>
                  <a:lnTo>
                    <a:pt x="36155" y="125981"/>
                  </a:lnTo>
                  <a:lnTo>
                    <a:pt x="36115" y="126050"/>
                  </a:lnTo>
                  <a:lnTo>
                    <a:pt x="36075" y="126126"/>
                  </a:lnTo>
                  <a:lnTo>
                    <a:pt x="36042" y="126194"/>
                  </a:lnTo>
                  <a:lnTo>
                    <a:pt x="36015" y="126277"/>
                  </a:lnTo>
                  <a:lnTo>
                    <a:pt x="35989" y="126352"/>
                  </a:lnTo>
                  <a:lnTo>
                    <a:pt x="35969" y="126428"/>
                  </a:lnTo>
                  <a:lnTo>
                    <a:pt x="35955" y="126511"/>
                  </a:lnTo>
                  <a:lnTo>
                    <a:pt x="35942" y="126593"/>
                  </a:lnTo>
                  <a:lnTo>
                    <a:pt x="35935" y="126676"/>
                  </a:lnTo>
                  <a:lnTo>
                    <a:pt x="35935" y="126751"/>
                  </a:lnTo>
                  <a:lnTo>
                    <a:pt x="35935" y="126834"/>
                  </a:lnTo>
                  <a:lnTo>
                    <a:pt x="35942" y="126916"/>
                  </a:lnTo>
                  <a:lnTo>
                    <a:pt x="35955" y="126999"/>
                  </a:lnTo>
                  <a:lnTo>
                    <a:pt x="35975" y="127081"/>
                  </a:lnTo>
                  <a:lnTo>
                    <a:pt x="36002" y="127157"/>
                  </a:lnTo>
                  <a:lnTo>
                    <a:pt x="36029" y="127233"/>
                  </a:lnTo>
                  <a:lnTo>
                    <a:pt x="36062" y="127315"/>
                  </a:lnTo>
                  <a:lnTo>
                    <a:pt x="36108" y="127391"/>
                  </a:lnTo>
                  <a:lnTo>
                    <a:pt x="36155" y="127459"/>
                  </a:lnTo>
                  <a:lnTo>
                    <a:pt x="36208" y="127535"/>
                  </a:lnTo>
                  <a:lnTo>
                    <a:pt x="36268" y="127604"/>
                  </a:lnTo>
                  <a:lnTo>
                    <a:pt x="36335" y="127666"/>
                  </a:lnTo>
                  <a:lnTo>
                    <a:pt x="36408" y="127728"/>
                  </a:lnTo>
                  <a:lnTo>
                    <a:pt x="36488" y="127790"/>
                  </a:lnTo>
                  <a:lnTo>
                    <a:pt x="36574" y="127851"/>
                  </a:lnTo>
                  <a:lnTo>
                    <a:pt x="36788" y="127982"/>
                  </a:lnTo>
                  <a:lnTo>
                    <a:pt x="37007" y="128106"/>
                  </a:lnTo>
                  <a:lnTo>
                    <a:pt x="37227" y="128216"/>
                  </a:lnTo>
                  <a:lnTo>
                    <a:pt x="37447" y="128326"/>
                  </a:lnTo>
                  <a:lnTo>
                    <a:pt x="37666" y="128429"/>
                  </a:lnTo>
                  <a:lnTo>
                    <a:pt x="37893" y="128525"/>
                  </a:lnTo>
                  <a:lnTo>
                    <a:pt x="38119" y="128615"/>
                  </a:lnTo>
                  <a:lnTo>
                    <a:pt x="38346" y="128697"/>
                  </a:lnTo>
                  <a:lnTo>
                    <a:pt x="38572" y="128773"/>
                  </a:lnTo>
                  <a:lnTo>
                    <a:pt x="38798" y="128842"/>
                  </a:lnTo>
                  <a:lnTo>
                    <a:pt x="39031" y="128903"/>
                  </a:lnTo>
                  <a:lnTo>
                    <a:pt x="39258" y="128958"/>
                  </a:lnTo>
                  <a:lnTo>
                    <a:pt x="39491" y="129007"/>
                  </a:lnTo>
                  <a:lnTo>
                    <a:pt x="39724" y="129055"/>
                  </a:lnTo>
                  <a:lnTo>
                    <a:pt x="39957" y="129089"/>
                  </a:lnTo>
                  <a:lnTo>
                    <a:pt x="40190" y="129117"/>
                  </a:lnTo>
                  <a:lnTo>
                    <a:pt x="40423" y="129144"/>
                  </a:lnTo>
                  <a:lnTo>
                    <a:pt x="40663" y="129158"/>
                  </a:lnTo>
                  <a:lnTo>
                    <a:pt x="40896" y="129172"/>
                  </a:lnTo>
                  <a:lnTo>
                    <a:pt x="41135" y="129178"/>
                  </a:lnTo>
                  <a:lnTo>
                    <a:pt x="41375" y="129172"/>
                  </a:lnTo>
                  <a:lnTo>
                    <a:pt x="41608" y="129165"/>
                  </a:lnTo>
                  <a:lnTo>
                    <a:pt x="41848" y="129151"/>
                  </a:lnTo>
                  <a:lnTo>
                    <a:pt x="42088" y="129137"/>
                  </a:lnTo>
                  <a:lnTo>
                    <a:pt x="42327" y="129110"/>
                  </a:lnTo>
                  <a:lnTo>
                    <a:pt x="42567" y="129082"/>
                  </a:lnTo>
                  <a:lnTo>
                    <a:pt x="42807" y="129041"/>
                  </a:lnTo>
                  <a:lnTo>
                    <a:pt x="43046" y="129000"/>
                  </a:lnTo>
                  <a:lnTo>
                    <a:pt x="43286" y="128952"/>
                  </a:lnTo>
                  <a:lnTo>
                    <a:pt x="43526" y="128897"/>
                  </a:lnTo>
                  <a:lnTo>
                    <a:pt x="43765" y="128835"/>
                  </a:lnTo>
                  <a:lnTo>
                    <a:pt x="44005" y="128773"/>
                  </a:lnTo>
                  <a:lnTo>
                    <a:pt x="44018" y="128759"/>
                  </a:lnTo>
                  <a:lnTo>
                    <a:pt x="44045" y="128745"/>
                  </a:lnTo>
                  <a:lnTo>
                    <a:pt x="44065" y="128732"/>
                  </a:lnTo>
                  <a:lnTo>
                    <a:pt x="44085" y="128732"/>
                  </a:lnTo>
                  <a:lnTo>
                    <a:pt x="44205" y="130499"/>
                  </a:lnTo>
                  <a:lnTo>
                    <a:pt x="44338" y="132266"/>
                  </a:lnTo>
                  <a:lnTo>
                    <a:pt x="44471" y="134026"/>
                  </a:lnTo>
                  <a:lnTo>
                    <a:pt x="44624" y="135793"/>
                  </a:lnTo>
                  <a:lnTo>
                    <a:pt x="44777" y="137553"/>
                  </a:lnTo>
                  <a:lnTo>
                    <a:pt x="44937" y="139314"/>
                  </a:lnTo>
                  <a:lnTo>
                    <a:pt x="45110" y="141074"/>
                  </a:lnTo>
                  <a:lnTo>
                    <a:pt x="45290" y="142827"/>
                  </a:lnTo>
                  <a:lnTo>
                    <a:pt x="45483" y="144580"/>
                  </a:lnTo>
                  <a:lnTo>
                    <a:pt x="45676" y="146327"/>
                  </a:lnTo>
                  <a:lnTo>
                    <a:pt x="45883" y="148073"/>
                  </a:lnTo>
                  <a:lnTo>
                    <a:pt x="46096" y="149820"/>
                  </a:lnTo>
                  <a:lnTo>
                    <a:pt x="46315" y="151560"/>
                  </a:lnTo>
                  <a:lnTo>
                    <a:pt x="46549" y="153299"/>
                  </a:lnTo>
                  <a:lnTo>
                    <a:pt x="46782" y="155032"/>
                  </a:lnTo>
                  <a:lnTo>
                    <a:pt x="47028" y="156758"/>
                  </a:lnTo>
                  <a:lnTo>
                    <a:pt x="47108" y="157315"/>
                  </a:lnTo>
                  <a:lnTo>
                    <a:pt x="47201" y="157878"/>
                  </a:lnTo>
                  <a:lnTo>
                    <a:pt x="47308" y="158449"/>
                  </a:lnTo>
                  <a:lnTo>
                    <a:pt x="47414" y="159027"/>
                  </a:lnTo>
                  <a:lnTo>
                    <a:pt x="47541" y="159611"/>
                  </a:lnTo>
                  <a:lnTo>
                    <a:pt x="47674" y="160203"/>
                  </a:lnTo>
                  <a:lnTo>
                    <a:pt x="47814" y="160787"/>
                  </a:lnTo>
                  <a:lnTo>
                    <a:pt x="47967" y="161378"/>
                  </a:lnTo>
                  <a:lnTo>
                    <a:pt x="48133" y="161963"/>
                  </a:lnTo>
                  <a:lnTo>
                    <a:pt x="48313" y="162547"/>
                  </a:lnTo>
                  <a:lnTo>
                    <a:pt x="48499" y="163125"/>
                  </a:lnTo>
                  <a:lnTo>
                    <a:pt x="48699" y="163695"/>
                  </a:lnTo>
                  <a:lnTo>
                    <a:pt x="48806" y="163977"/>
                  </a:lnTo>
                  <a:lnTo>
                    <a:pt x="48919" y="164252"/>
                  </a:lnTo>
                  <a:lnTo>
                    <a:pt x="49032" y="164527"/>
                  </a:lnTo>
                  <a:lnTo>
                    <a:pt x="49145" y="164803"/>
                  </a:lnTo>
                  <a:lnTo>
                    <a:pt x="49265" y="165071"/>
                  </a:lnTo>
                  <a:lnTo>
                    <a:pt x="49385" y="165339"/>
                  </a:lnTo>
                  <a:lnTo>
                    <a:pt x="49511" y="165600"/>
                  </a:lnTo>
                  <a:lnTo>
                    <a:pt x="49645" y="165855"/>
                  </a:lnTo>
                  <a:lnTo>
                    <a:pt x="49778" y="166109"/>
                  </a:lnTo>
                  <a:lnTo>
                    <a:pt x="49918" y="166356"/>
                  </a:lnTo>
                  <a:lnTo>
                    <a:pt x="50057" y="166597"/>
                  </a:lnTo>
                  <a:lnTo>
                    <a:pt x="50197" y="166838"/>
                  </a:lnTo>
                  <a:lnTo>
                    <a:pt x="50350" y="167072"/>
                  </a:lnTo>
                  <a:lnTo>
                    <a:pt x="50504" y="167298"/>
                  </a:lnTo>
                  <a:lnTo>
                    <a:pt x="50657" y="167525"/>
                  </a:lnTo>
                  <a:lnTo>
                    <a:pt x="50816" y="167739"/>
                  </a:lnTo>
                  <a:lnTo>
                    <a:pt x="50983" y="167952"/>
                  </a:lnTo>
                  <a:lnTo>
                    <a:pt x="51149" y="168151"/>
                  </a:lnTo>
                  <a:lnTo>
                    <a:pt x="51322" y="168350"/>
                  </a:lnTo>
                  <a:lnTo>
                    <a:pt x="51496" y="168543"/>
                  </a:lnTo>
                  <a:lnTo>
                    <a:pt x="51682" y="168722"/>
                  </a:lnTo>
                  <a:lnTo>
                    <a:pt x="51862" y="168901"/>
                  </a:lnTo>
                  <a:lnTo>
                    <a:pt x="52055" y="169072"/>
                  </a:lnTo>
                  <a:lnTo>
                    <a:pt x="52248" y="169231"/>
                  </a:lnTo>
                  <a:lnTo>
                    <a:pt x="52448" y="169382"/>
                  </a:lnTo>
                  <a:lnTo>
                    <a:pt x="52647" y="169526"/>
                  </a:lnTo>
                  <a:lnTo>
                    <a:pt x="52854" y="169664"/>
                  </a:lnTo>
                  <a:lnTo>
                    <a:pt x="53067" y="169788"/>
                  </a:lnTo>
                  <a:lnTo>
                    <a:pt x="53280" y="169904"/>
                  </a:lnTo>
                  <a:lnTo>
                    <a:pt x="53500" y="170014"/>
                  </a:lnTo>
                  <a:lnTo>
                    <a:pt x="53726" y="170118"/>
                  </a:lnTo>
                  <a:lnTo>
                    <a:pt x="53952" y="170207"/>
                  </a:lnTo>
                  <a:lnTo>
                    <a:pt x="54192" y="170283"/>
                  </a:lnTo>
                  <a:lnTo>
                    <a:pt x="54432" y="170351"/>
                  </a:lnTo>
                  <a:lnTo>
                    <a:pt x="54672" y="170413"/>
                  </a:lnTo>
                  <a:lnTo>
                    <a:pt x="54925" y="170461"/>
                  </a:lnTo>
                  <a:lnTo>
                    <a:pt x="55178" y="170503"/>
                  </a:lnTo>
                  <a:lnTo>
                    <a:pt x="55437" y="170530"/>
                  </a:lnTo>
                  <a:lnTo>
                    <a:pt x="55697" y="170544"/>
                  </a:lnTo>
                  <a:lnTo>
                    <a:pt x="55970" y="170544"/>
                  </a:lnTo>
                  <a:lnTo>
                    <a:pt x="56629" y="170702"/>
                  </a:lnTo>
                  <a:lnTo>
                    <a:pt x="57295" y="170853"/>
                  </a:lnTo>
                  <a:lnTo>
                    <a:pt x="57961" y="170984"/>
                  </a:lnTo>
                  <a:lnTo>
                    <a:pt x="58633" y="171108"/>
                  </a:lnTo>
                  <a:lnTo>
                    <a:pt x="59312" y="171225"/>
                  </a:lnTo>
                  <a:lnTo>
                    <a:pt x="59985" y="171328"/>
                  </a:lnTo>
                  <a:lnTo>
                    <a:pt x="60664" y="171417"/>
                  </a:lnTo>
                  <a:lnTo>
                    <a:pt x="61350" y="171500"/>
                  </a:lnTo>
                  <a:lnTo>
                    <a:pt x="62036" y="171575"/>
                  </a:lnTo>
                  <a:lnTo>
                    <a:pt x="62715" y="171644"/>
                  </a:lnTo>
                  <a:lnTo>
                    <a:pt x="63407" y="171706"/>
                  </a:lnTo>
                  <a:lnTo>
                    <a:pt x="64093" y="171754"/>
                  </a:lnTo>
                  <a:lnTo>
                    <a:pt x="64785" y="171802"/>
                  </a:lnTo>
                  <a:lnTo>
                    <a:pt x="65478" y="171843"/>
                  </a:lnTo>
                  <a:lnTo>
                    <a:pt x="66164" y="171878"/>
                  </a:lnTo>
                  <a:lnTo>
                    <a:pt x="66863" y="171912"/>
                  </a:lnTo>
                  <a:lnTo>
                    <a:pt x="68248" y="171960"/>
                  </a:lnTo>
                  <a:lnTo>
                    <a:pt x="69633" y="171988"/>
                  </a:lnTo>
                  <a:lnTo>
                    <a:pt x="71024" y="172015"/>
                  </a:lnTo>
                  <a:lnTo>
                    <a:pt x="72409" y="172036"/>
                  </a:lnTo>
                  <a:lnTo>
                    <a:pt x="73787" y="172057"/>
                  </a:lnTo>
                  <a:lnTo>
                    <a:pt x="75166" y="172077"/>
                  </a:lnTo>
                  <a:lnTo>
                    <a:pt x="76537" y="172112"/>
                  </a:lnTo>
                  <a:lnTo>
                    <a:pt x="77896" y="172153"/>
                  </a:lnTo>
                  <a:lnTo>
                    <a:pt x="80259" y="172235"/>
                  </a:lnTo>
                  <a:lnTo>
                    <a:pt x="82623" y="172318"/>
                  </a:lnTo>
                  <a:lnTo>
                    <a:pt x="84987" y="172393"/>
                  </a:lnTo>
                  <a:lnTo>
                    <a:pt x="87350" y="172469"/>
                  </a:lnTo>
                  <a:lnTo>
                    <a:pt x="89721" y="172531"/>
                  </a:lnTo>
                  <a:lnTo>
                    <a:pt x="92084" y="172593"/>
                  </a:lnTo>
                  <a:lnTo>
                    <a:pt x="94455" y="172648"/>
                  </a:lnTo>
                  <a:lnTo>
                    <a:pt x="96825" y="172703"/>
                  </a:lnTo>
                  <a:lnTo>
                    <a:pt x="97085" y="175673"/>
                  </a:lnTo>
                  <a:lnTo>
                    <a:pt x="97218" y="177158"/>
                  </a:lnTo>
                  <a:lnTo>
                    <a:pt x="97358" y="178644"/>
                  </a:lnTo>
                  <a:lnTo>
                    <a:pt x="97497" y="180136"/>
                  </a:lnTo>
                  <a:lnTo>
                    <a:pt x="97644" y="181621"/>
                  </a:lnTo>
                  <a:lnTo>
                    <a:pt x="97797" y="183106"/>
                  </a:lnTo>
                  <a:lnTo>
                    <a:pt x="97957" y="184598"/>
                  </a:lnTo>
                  <a:lnTo>
                    <a:pt x="98130" y="186083"/>
                  </a:lnTo>
                  <a:lnTo>
                    <a:pt x="98303" y="187569"/>
                  </a:lnTo>
                  <a:lnTo>
                    <a:pt x="98489" y="189047"/>
                  </a:lnTo>
                  <a:lnTo>
                    <a:pt x="98689" y="190525"/>
                  </a:lnTo>
                  <a:lnTo>
                    <a:pt x="98896" y="192004"/>
                  </a:lnTo>
                  <a:lnTo>
                    <a:pt x="99115" y="193482"/>
                  </a:lnTo>
                  <a:lnTo>
                    <a:pt x="99348" y="194953"/>
                  </a:lnTo>
                  <a:lnTo>
                    <a:pt x="99588" y="196425"/>
                  </a:lnTo>
                  <a:lnTo>
                    <a:pt x="99615" y="196521"/>
                  </a:lnTo>
                  <a:lnTo>
                    <a:pt x="99648" y="196604"/>
                  </a:lnTo>
                  <a:lnTo>
                    <a:pt x="99688" y="196686"/>
                  </a:lnTo>
                  <a:lnTo>
                    <a:pt x="99735" y="196762"/>
                  </a:lnTo>
                  <a:lnTo>
                    <a:pt x="99781" y="196824"/>
                  </a:lnTo>
                  <a:lnTo>
                    <a:pt x="99834" y="196885"/>
                  </a:lnTo>
                  <a:lnTo>
                    <a:pt x="99894" y="196947"/>
                  </a:lnTo>
                  <a:lnTo>
                    <a:pt x="99954" y="196995"/>
                  </a:lnTo>
                  <a:lnTo>
                    <a:pt x="84807" y="196920"/>
                  </a:lnTo>
                  <a:lnTo>
                    <a:pt x="77230" y="196885"/>
                  </a:lnTo>
                  <a:lnTo>
                    <a:pt x="69659" y="196865"/>
                  </a:lnTo>
                  <a:lnTo>
                    <a:pt x="68314" y="196858"/>
                  </a:lnTo>
                  <a:lnTo>
                    <a:pt x="66949" y="196837"/>
                  </a:lnTo>
                  <a:lnTo>
                    <a:pt x="65578" y="196824"/>
                  </a:lnTo>
                  <a:lnTo>
                    <a:pt x="64200" y="196810"/>
                  </a:lnTo>
                  <a:lnTo>
                    <a:pt x="62815" y="196803"/>
                  </a:lnTo>
                  <a:lnTo>
                    <a:pt x="62115" y="196810"/>
                  </a:lnTo>
                  <a:lnTo>
                    <a:pt x="61423" y="196817"/>
                  </a:lnTo>
                  <a:lnTo>
                    <a:pt x="60724" y="196837"/>
                  </a:lnTo>
                  <a:lnTo>
                    <a:pt x="60031" y="196858"/>
                  </a:lnTo>
                  <a:lnTo>
                    <a:pt x="59339" y="196885"/>
                  </a:lnTo>
                  <a:lnTo>
                    <a:pt x="58647" y="196927"/>
                  </a:lnTo>
                  <a:lnTo>
                    <a:pt x="57954" y="196975"/>
                  </a:lnTo>
                  <a:lnTo>
                    <a:pt x="57262" y="197037"/>
                  </a:lnTo>
                  <a:lnTo>
                    <a:pt x="56576" y="197105"/>
                  </a:lnTo>
                  <a:lnTo>
                    <a:pt x="55890" y="197188"/>
                  </a:lnTo>
                  <a:lnTo>
                    <a:pt x="55204" y="197284"/>
                  </a:lnTo>
                  <a:lnTo>
                    <a:pt x="54525" y="197387"/>
                  </a:lnTo>
                  <a:lnTo>
                    <a:pt x="53853" y="197511"/>
                  </a:lnTo>
                  <a:lnTo>
                    <a:pt x="53180" y="197656"/>
                  </a:lnTo>
                  <a:lnTo>
                    <a:pt x="52841" y="197724"/>
                  </a:lnTo>
                  <a:lnTo>
                    <a:pt x="52508" y="197807"/>
                  </a:lnTo>
                  <a:lnTo>
                    <a:pt x="52175" y="197889"/>
                  </a:lnTo>
                  <a:lnTo>
                    <a:pt x="51848" y="197979"/>
                  </a:lnTo>
                  <a:lnTo>
                    <a:pt x="51516" y="198068"/>
                  </a:lnTo>
                  <a:lnTo>
                    <a:pt x="51189" y="198171"/>
                  </a:lnTo>
                  <a:lnTo>
                    <a:pt x="50863" y="198268"/>
                  </a:lnTo>
                  <a:lnTo>
                    <a:pt x="50537" y="198378"/>
                  </a:lnTo>
                  <a:lnTo>
                    <a:pt x="50211" y="198488"/>
                  </a:lnTo>
                  <a:lnTo>
                    <a:pt x="49891" y="198604"/>
                  </a:lnTo>
                  <a:lnTo>
                    <a:pt x="49565" y="198728"/>
                  </a:lnTo>
                  <a:lnTo>
                    <a:pt x="49245" y="198852"/>
                  </a:lnTo>
                  <a:lnTo>
                    <a:pt x="48926" y="198983"/>
                  </a:lnTo>
                  <a:lnTo>
                    <a:pt x="48613" y="199120"/>
                  </a:lnTo>
                  <a:lnTo>
                    <a:pt x="48300" y="199265"/>
                  </a:lnTo>
                  <a:lnTo>
                    <a:pt x="47980" y="199416"/>
                  </a:lnTo>
                  <a:lnTo>
                    <a:pt x="47474" y="199670"/>
                  </a:lnTo>
                  <a:lnTo>
                    <a:pt x="46975" y="199931"/>
                  </a:lnTo>
                  <a:lnTo>
                    <a:pt x="46489" y="200200"/>
                  </a:lnTo>
                  <a:lnTo>
                    <a:pt x="46016" y="200475"/>
                  </a:lnTo>
                  <a:lnTo>
                    <a:pt x="45556" y="200757"/>
                  </a:lnTo>
                  <a:lnTo>
                    <a:pt x="45110" y="201045"/>
                  </a:lnTo>
                  <a:lnTo>
                    <a:pt x="44678" y="201341"/>
                  </a:lnTo>
                  <a:lnTo>
                    <a:pt x="44258" y="201644"/>
                  </a:lnTo>
                  <a:lnTo>
                    <a:pt x="43845" y="201953"/>
                  </a:lnTo>
                  <a:lnTo>
                    <a:pt x="43452" y="202262"/>
                  </a:lnTo>
                  <a:lnTo>
                    <a:pt x="43066" y="202586"/>
                  </a:lnTo>
                  <a:lnTo>
                    <a:pt x="42693" y="202909"/>
                  </a:lnTo>
                  <a:lnTo>
                    <a:pt x="42334" y="203246"/>
                  </a:lnTo>
                  <a:lnTo>
                    <a:pt x="41988" y="203583"/>
                  </a:lnTo>
                  <a:lnTo>
                    <a:pt x="41655" y="203926"/>
                  </a:lnTo>
                  <a:lnTo>
                    <a:pt x="41328" y="204270"/>
                  </a:lnTo>
                  <a:lnTo>
                    <a:pt x="41016" y="204621"/>
                  </a:lnTo>
                  <a:lnTo>
                    <a:pt x="40716" y="204978"/>
                  </a:lnTo>
                  <a:lnTo>
                    <a:pt x="40430" y="205343"/>
                  </a:lnTo>
                  <a:lnTo>
                    <a:pt x="40157" y="205707"/>
                  </a:lnTo>
                  <a:lnTo>
                    <a:pt x="39890" y="206079"/>
                  </a:lnTo>
                  <a:lnTo>
                    <a:pt x="39637" y="206457"/>
                  </a:lnTo>
                  <a:lnTo>
                    <a:pt x="39391" y="206835"/>
                  </a:lnTo>
                  <a:lnTo>
                    <a:pt x="39158" y="207220"/>
                  </a:lnTo>
                  <a:lnTo>
                    <a:pt x="38938" y="207605"/>
                  </a:lnTo>
                  <a:lnTo>
                    <a:pt x="38732" y="207997"/>
                  </a:lnTo>
                  <a:lnTo>
                    <a:pt x="38532" y="208396"/>
                  </a:lnTo>
                  <a:lnTo>
                    <a:pt x="38346" y="208795"/>
                  </a:lnTo>
                  <a:lnTo>
                    <a:pt x="38172" y="209193"/>
                  </a:lnTo>
                  <a:lnTo>
                    <a:pt x="38006" y="209599"/>
                  </a:lnTo>
                  <a:lnTo>
                    <a:pt x="37853" y="210005"/>
                  </a:lnTo>
                  <a:lnTo>
                    <a:pt x="37706" y="210417"/>
                  </a:lnTo>
                  <a:lnTo>
                    <a:pt x="37580" y="210830"/>
                  </a:lnTo>
                  <a:lnTo>
                    <a:pt x="37453" y="211242"/>
                  </a:lnTo>
                  <a:lnTo>
                    <a:pt x="37340" y="211662"/>
                  </a:lnTo>
                  <a:lnTo>
                    <a:pt x="37240" y="212081"/>
                  </a:lnTo>
                  <a:lnTo>
                    <a:pt x="37147" y="212501"/>
                  </a:lnTo>
                  <a:lnTo>
                    <a:pt x="37067" y="212920"/>
                  </a:lnTo>
                  <a:lnTo>
                    <a:pt x="36994" y="213346"/>
                  </a:lnTo>
                  <a:lnTo>
                    <a:pt x="36934" y="213773"/>
                  </a:lnTo>
                  <a:lnTo>
                    <a:pt x="36881" y="214206"/>
                  </a:lnTo>
                  <a:lnTo>
                    <a:pt x="36841" y="214632"/>
                  </a:lnTo>
                  <a:lnTo>
                    <a:pt x="36808" y="215065"/>
                  </a:lnTo>
                  <a:lnTo>
                    <a:pt x="36788" y="215492"/>
                  </a:lnTo>
                  <a:lnTo>
                    <a:pt x="36774" y="215925"/>
                  </a:lnTo>
                  <a:lnTo>
                    <a:pt x="36774" y="216358"/>
                  </a:lnTo>
                  <a:lnTo>
                    <a:pt x="36781" y="216791"/>
                  </a:lnTo>
                  <a:lnTo>
                    <a:pt x="36794" y="217224"/>
                  </a:lnTo>
                  <a:lnTo>
                    <a:pt x="36821" y="217658"/>
                  </a:lnTo>
                  <a:lnTo>
                    <a:pt x="36854" y="218091"/>
                  </a:lnTo>
                  <a:lnTo>
                    <a:pt x="36894" y="218524"/>
                  </a:lnTo>
                  <a:lnTo>
                    <a:pt x="36947" y="218957"/>
                  </a:lnTo>
                  <a:lnTo>
                    <a:pt x="37014" y="219390"/>
                  </a:lnTo>
                  <a:lnTo>
                    <a:pt x="37081" y="219823"/>
                  </a:lnTo>
                  <a:lnTo>
                    <a:pt x="37160" y="220257"/>
                  </a:lnTo>
                  <a:lnTo>
                    <a:pt x="37247" y="220683"/>
                  </a:lnTo>
                  <a:lnTo>
                    <a:pt x="37347" y="221116"/>
                  </a:lnTo>
                  <a:lnTo>
                    <a:pt x="37453" y="221542"/>
                  </a:lnTo>
                  <a:lnTo>
                    <a:pt x="37567" y="221969"/>
                  </a:lnTo>
                  <a:lnTo>
                    <a:pt x="37686" y="222395"/>
                  </a:lnTo>
                  <a:lnTo>
                    <a:pt x="37813" y="222821"/>
                  </a:lnTo>
                  <a:lnTo>
                    <a:pt x="37953" y="223241"/>
                  </a:lnTo>
                  <a:lnTo>
                    <a:pt x="38099" y="223660"/>
                  </a:lnTo>
                  <a:lnTo>
                    <a:pt x="38259" y="224080"/>
                  </a:lnTo>
                  <a:lnTo>
                    <a:pt x="38419" y="224499"/>
                  </a:lnTo>
                  <a:lnTo>
                    <a:pt x="38592" y="224912"/>
                  </a:lnTo>
                  <a:lnTo>
                    <a:pt x="38765" y="225317"/>
                  </a:lnTo>
                  <a:lnTo>
                    <a:pt x="38951" y="225730"/>
                  </a:lnTo>
                  <a:lnTo>
                    <a:pt x="39151" y="226136"/>
                  </a:lnTo>
                  <a:lnTo>
                    <a:pt x="39351" y="226534"/>
                  </a:lnTo>
                  <a:lnTo>
                    <a:pt x="39557" y="226933"/>
                  </a:lnTo>
                  <a:lnTo>
                    <a:pt x="39777" y="227332"/>
                  </a:lnTo>
                  <a:lnTo>
                    <a:pt x="39997" y="227724"/>
                  </a:lnTo>
                  <a:lnTo>
                    <a:pt x="40230" y="228116"/>
                  </a:lnTo>
                  <a:lnTo>
                    <a:pt x="40470" y="228501"/>
                  </a:lnTo>
                  <a:lnTo>
                    <a:pt x="40716" y="228879"/>
                  </a:lnTo>
                  <a:lnTo>
                    <a:pt x="40969" y="229257"/>
                  </a:lnTo>
                  <a:lnTo>
                    <a:pt x="41229" y="229629"/>
                  </a:lnTo>
                  <a:lnTo>
                    <a:pt x="41495" y="230000"/>
                  </a:lnTo>
                  <a:lnTo>
                    <a:pt x="41768" y="230364"/>
                  </a:lnTo>
                  <a:lnTo>
                    <a:pt x="42048" y="230722"/>
                  </a:lnTo>
                  <a:lnTo>
                    <a:pt x="42334" y="231072"/>
                  </a:lnTo>
                  <a:lnTo>
                    <a:pt x="42627" y="231423"/>
                  </a:lnTo>
                  <a:lnTo>
                    <a:pt x="42926" y="231767"/>
                  </a:lnTo>
                  <a:lnTo>
                    <a:pt x="43233" y="232111"/>
                  </a:lnTo>
                  <a:lnTo>
                    <a:pt x="43546" y="232441"/>
                  </a:lnTo>
                  <a:lnTo>
                    <a:pt x="43865" y="232771"/>
                  </a:lnTo>
                  <a:lnTo>
                    <a:pt x="44185" y="233094"/>
                  </a:lnTo>
                  <a:lnTo>
                    <a:pt x="44518" y="233410"/>
                  </a:lnTo>
                  <a:lnTo>
                    <a:pt x="44857" y="233720"/>
                  </a:lnTo>
                  <a:lnTo>
                    <a:pt x="45197" y="234022"/>
                  </a:lnTo>
                  <a:lnTo>
                    <a:pt x="45550" y="234325"/>
                  </a:lnTo>
                  <a:lnTo>
                    <a:pt x="45903" y="234614"/>
                  </a:lnTo>
                  <a:lnTo>
                    <a:pt x="46262" y="234902"/>
                  </a:lnTo>
                  <a:lnTo>
                    <a:pt x="46628" y="235177"/>
                  </a:lnTo>
                  <a:lnTo>
                    <a:pt x="47001" y="235452"/>
                  </a:lnTo>
                  <a:lnTo>
                    <a:pt x="47374" y="235714"/>
                  </a:lnTo>
                  <a:lnTo>
                    <a:pt x="47754" y="235968"/>
                  </a:lnTo>
                  <a:lnTo>
                    <a:pt x="48147" y="236222"/>
                  </a:lnTo>
                  <a:lnTo>
                    <a:pt x="48539" y="236463"/>
                  </a:lnTo>
                  <a:lnTo>
                    <a:pt x="48932" y="236697"/>
                  </a:lnTo>
                  <a:lnTo>
                    <a:pt x="49338" y="236924"/>
                  </a:lnTo>
                  <a:lnTo>
                    <a:pt x="49744" y="237144"/>
                  </a:lnTo>
                  <a:lnTo>
                    <a:pt x="50157" y="237350"/>
                  </a:lnTo>
                  <a:lnTo>
                    <a:pt x="50577" y="237556"/>
                  </a:lnTo>
                  <a:lnTo>
                    <a:pt x="50996" y="237749"/>
                  </a:lnTo>
                  <a:lnTo>
                    <a:pt x="51422" y="237935"/>
                  </a:lnTo>
                  <a:lnTo>
                    <a:pt x="51855" y="238106"/>
                  </a:lnTo>
                  <a:lnTo>
                    <a:pt x="52288" y="238278"/>
                  </a:lnTo>
                  <a:lnTo>
                    <a:pt x="52727" y="238437"/>
                  </a:lnTo>
                  <a:lnTo>
                    <a:pt x="53173" y="238581"/>
                  </a:lnTo>
                  <a:lnTo>
                    <a:pt x="53620" y="238725"/>
                  </a:lnTo>
                  <a:lnTo>
                    <a:pt x="54072" y="238856"/>
                  </a:lnTo>
                  <a:lnTo>
                    <a:pt x="54532" y="238973"/>
                  </a:lnTo>
                  <a:lnTo>
                    <a:pt x="54991" y="239083"/>
                  </a:lnTo>
                  <a:lnTo>
                    <a:pt x="55457" y="239186"/>
                  </a:lnTo>
                  <a:lnTo>
                    <a:pt x="55923" y="239275"/>
                  </a:lnTo>
                  <a:lnTo>
                    <a:pt x="56396" y="239358"/>
                  </a:lnTo>
                  <a:lnTo>
                    <a:pt x="56875" y="239427"/>
                  </a:lnTo>
                  <a:lnTo>
                    <a:pt x="57355" y="239482"/>
                  </a:lnTo>
                  <a:lnTo>
                    <a:pt x="57834" y="239537"/>
                  </a:lnTo>
                  <a:lnTo>
                    <a:pt x="58327" y="239571"/>
                  </a:lnTo>
                  <a:lnTo>
                    <a:pt x="58813" y="239599"/>
                  </a:lnTo>
                  <a:lnTo>
                    <a:pt x="59306" y="239612"/>
                  </a:lnTo>
                  <a:lnTo>
                    <a:pt x="59805" y="239619"/>
                  </a:lnTo>
                  <a:lnTo>
                    <a:pt x="60304" y="239612"/>
                  </a:lnTo>
                  <a:lnTo>
                    <a:pt x="60804" y="239592"/>
                  </a:lnTo>
                  <a:lnTo>
                    <a:pt x="61310" y="239564"/>
                  </a:lnTo>
                  <a:lnTo>
                    <a:pt x="62974" y="239674"/>
                  </a:lnTo>
                  <a:lnTo>
                    <a:pt x="64639" y="239777"/>
                  </a:lnTo>
                  <a:lnTo>
                    <a:pt x="66304" y="239874"/>
                  </a:lnTo>
                  <a:lnTo>
                    <a:pt x="67968" y="239963"/>
                  </a:lnTo>
                  <a:lnTo>
                    <a:pt x="69639" y="240045"/>
                  </a:lnTo>
                  <a:lnTo>
                    <a:pt x="71304" y="240114"/>
                  </a:lnTo>
                  <a:lnTo>
                    <a:pt x="72975" y="240183"/>
                  </a:lnTo>
                  <a:lnTo>
                    <a:pt x="74640" y="240245"/>
                  </a:lnTo>
                  <a:lnTo>
                    <a:pt x="76311" y="240300"/>
                  </a:lnTo>
                  <a:lnTo>
                    <a:pt x="77982" y="240341"/>
                  </a:lnTo>
                  <a:lnTo>
                    <a:pt x="79653" y="240389"/>
                  </a:lnTo>
                  <a:lnTo>
                    <a:pt x="81324" y="240424"/>
                  </a:lnTo>
                  <a:lnTo>
                    <a:pt x="82996" y="240451"/>
                  </a:lnTo>
                  <a:lnTo>
                    <a:pt x="84667" y="240479"/>
                  </a:lnTo>
                  <a:lnTo>
                    <a:pt x="86338" y="240499"/>
                  </a:lnTo>
                  <a:lnTo>
                    <a:pt x="88009" y="240520"/>
                  </a:lnTo>
                  <a:lnTo>
                    <a:pt x="91352" y="240547"/>
                  </a:lnTo>
                  <a:lnTo>
                    <a:pt x="94694" y="240554"/>
                  </a:lnTo>
                  <a:lnTo>
                    <a:pt x="98037" y="240561"/>
                  </a:lnTo>
                  <a:lnTo>
                    <a:pt x="101379" y="240554"/>
                  </a:lnTo>
                  <a:lnTo>
                    <a:pt x="108051" y="240527"/>
                  </a:lnTo>
                  <a:lnTo>
                    <a:pt x="114709" y="240506"/>
                  </a:lnTo>
                  <a:lnTo>
                    <a:pt x="116300" y="240513"/>
                  </a:lnTo>
                  <a:lnTo>
                    <a:pt x="117912" y="240527"/>
                  </a:lnTo>
                  <a:lnTo>
                    <a:pt x="119536" y="240547"/>
                  </a:lnTo>
                  <a:lnTo>
                    <a:pt x="121167" y="240582"/>
                  </a:lnTo>
                  <a:lnTo>
                    <a:pt x="122812" y="240623"/>
                  </a:lnTo>
                  <a:lnTo>
                    <a:pt x="124470" y="240664"/>
                  </a:lnTo>
                  <a:lnTo>
                    <a:pt x="127806" y="240767"/>
                  </a:lnTo>
                  <a:lnTo>
                    <a:pt x="131168" y="240871"/>
                  </a:lnTo>
                  <a:lnTo>
                    <a:pt x="132859" y="240919"/>
                  </a:lnTo>
                  <a:lnTo>
                    <a:pt x="134550" y="240960"/>
                  </a:lnTo>
                  <a:lnTo>
                    <a:pt x="136248" y="241001"/>
                  </a:lnTo>
                  <a:lnTo>
                    <a:pt x="137946" y="241029"/>
                  </a:lnTo>
                  <a:lnTo>
                    <a:pt x="139644" y="241056"/>
                  </a:lnTo>
                  <a:lnTo>
                    <a:pt x="141342" y="241070"/>
                  </a:lnTo>
                  <a:lnTo>
                    <a:pt x="143040" y="241070"/>
                  </a:lnTo>
                  <a:lnTo>
                    <a:pt x="144738" y="241056"/>
                  </a:lnTo>
                  <a:lnTo>
                    <a:pt x="146435" y="241036"/>
                  </a:lnTo>
                  <a:lnTo>
                    <a:pt x="147281" y="241015"/>
                  </a:lnTo>
                  <a:lnTo>
                    <a:pt x="148120" y="240994"/>
                  </a:lnTo>
                  <a:lnTo>
                    <a:pt x="148966" y="240967"/>
                  </a:lnTo>
                  <a:lnTo>
                    <a:pt x="149804" y="240932"/>
                  </a:lnTo>
                  <a:lnTo>
                    <a:pt x="150650" y="240898"/>
                  </a:lnTo>
                  <a:lnTo>
                    <a:pt x="151489" y="240857"/>
                  </a:lnTo>
                  <a:lnTo>
                    <a:pt x="152321" y="240816"/>
                  </a:lnTo>
                  <a:lnTo>
                    <a:pt x="153160" y="240761"/>
                  </a:lnTo>
                  <a:lnTo>
                    <a:pt x="153993" y="240706"/>
                  </a:lnTo>
                  <a:lnTo>
                    <a:pt x="154825" y="240644"/>
                  </a:lnTo>
                  <a:lnTo>
                    <a:pt x="155650" y="240575"/>
                  </a:lnTo>
                  <a:lnTo>
                    <a:pt x="156476" y="240499"/>
                  </a:lnTo>
                  <a:lnTo>
                    <a:pt x="157302" y="240417"/>
                  </a:lnTo>
                  <a:lnTo>
                    <a:pt x="158127" y="240334"/>
                  </a:lnTo>
                  <a:lnTo>
                    <a:pt x="158946" y="240238"/>
                  </a:lnTo>
                  <a:lnTo>
                    <a:pt x="159759" y="240142"/>
                  </a:lnTo>
                  <a:lnTo>
                    <a:pt x="160571" y="240032"/>
                  </a:lnTo>
                  <a:lnTo>
                    <a:pt x="161383" y="239922"/>
                  </a:lnTo>
                  <a:lnTo>
                    <a:pt x="162189" y="239798"/>
                  </a:lnTo>
                  <a:lnTo>
                    <a:pt x="162994" y="239667"/>
                  </a:lnTo>
                  <a:lnTo>
                    <a:pt x="163793" y="239530"/>
                  </a:lnTo>
                  <a:lnTo>
                    <a:pt x="164592" y="239385"/>
                  </a:lnTo>
                  <a:lnTo>
                    <a:pt x="165385" y="239234"/>
                  </a:lnTo>
                  <a:lnTo>
                    <a:pt x="166177" y="239076"/>
                  </a:lnTo>
                  <a:lnTo>
                    <a:pt x="166963" y="238904"/>
                  </a:lnTo>
                  <a:lnTo>
                    <a:pt x="167742" y="238725"/>
                  </a:lnTo>
                  <a:lnTo>
                    <a:pt x="168214" y="238608"/>
                  </a:lnTo>
                  <a:lnTo>
                    <a:pt x="168674" y="238485"/>
                  </a:lnTo>
                  <a:lnTo>
                    <a:pt x="169133" y="238347"/>
                  </a:lnTo>
                  <a:lnTo>
                    <a:pt x="169579" y="238203"/>
                  </a:lnTo>
                  <a:lnTo>
                    <a:pt x="170019" y="238051"/>
                  </a:lnTo>
                  <a:lnTo>
                    <a:pt x="170458" y="237886"/>
                  </a:lnTo>
                  <a:lnTo>
                    <a:pt x="170884" y="237715"/>
                  </a:lnTo>
                  <a:lnTo>
                    <a:pt x="171304" y="237536"/>
                  </a:lnTo>
                  <a:lnTo>
                    <a:pt x="171717" y="237343"/>
                  </a:lnTo>
                  <a:lnTo>
                    <a:pt x="172116" y="237144"/>
                  </a:lnTo>
                  <a:lnTo>
                    <a:pt x="172516" y="236938"/>
                  </a:lnTo>
                  <a:lnTo>
                    <a:pt x="172909" y="236724"/>
                  </a:lnTo>
                  <a:lnTo>
                    <a:pt x="173288" y="236498"/>
                  </a:lnTo>
                  <a:lnTo>
                    <a:pt x="173661" y="236271"/>
                  </a:lnTo>
                  <a:lnTo>
                    <a:pt x="174034" y="236030"/>
                  </a:lnTo>
                  <a:lnTo>
                    <a:pt x="174393" y="235782"/>
                  </a:lnTo>
                  <a:lnTo>
                    <a:pt x="174746" y="235528"/>
                  </a:lnTo>
                  <a:lnTo>
                    <a:pt x="175092" y="235267"/>
                  </a:lnTo>
                  <a:lnTo>
                    <a:pt x="175432" y="234999"/>
                  </a:lnTo>
                  <a:lnTo>
                    <a:pt x="175758" y="234724"/>
                  </a:lnTo>
                  <a:lnTo>
                    <a:pt x="176085" y="234442"/>
                  </a:lnTo>
                  <a:lnTo>
                    <a:pt x="176404" y="234153"/>
                  </a:lnTo>
                  <a:lnTo>
                    <a:pt x="176710" y="233857"/>
                  </a:lnTo>
                  <a:lnTo>
                    <a:pt x="177010" y="233555"/>
                  </a:lnTo>
                  <a:lnTo>
                    <a:pt x="177303" y="233245"/>
                  </a:lnTo>
                  <a:lnTo>
                    <a:pt x="177589" y="232929"/>
                  </a:lnTo>
                  <a:lnTo>
                    <a:pt x="177869" y="232606"/>
                  </a:lnTo>
                  <a:lnTo>
                    <a:pt x="178142" y="232283"/>
                  </a:lnTo>
                  <a:lnTo>
                    <a:pt x="178408" y="231953"/>
                  </a:lnTo>
                  <a:lnTo>
                    <a:pt x="178668" y="231616"/>
                  </a:lnTo>
                  <a:lnTo>
                    <a:pt x="178914" y="231272"/>
                  </a:lnTo>
                  <a:lnTo>
                    <a:pt x="179161" y="230921"/>
                  </a:lnTo>
                  <a:lnTo>
                    <a:pt x="179394" y="230571"/>
                  </a:lnTo>
                  <a:lnTo>
                    <a:pt x="179620" y="230213"/>
                  </a:lnTo>
                  <a:lnTo>
                    <a:pt x="179840" y="229855"/>
                  </a:lnTo>
                  <a:lnTo>
                    <a:pt x="180053" y="229484"/>
                  </a:lnTo>
                  <a:lnTo>
                    <a:pt x="180259" y="229113"/>
                  </a:lnTo>
                  <a:lnTo>
                    <a:pt x="180459" y="228742"/>
                  </a:lnTo>
                  <a:lnTo>
                    <a:pt x="180645" y="228363"/>
                  </a:lnTo>
                  <a:lnTo>
                    <a:pt x="180832" y="227978"/>
                  </a:lnTo>
                  <a:lnTo>
                    <a:pt x="181005" y="227593"/>
                  </a:lnTo>
                  <a:lnTo>
                    <a:pt x="181178" y="227201"/>
                  </a:lnTo>
                  <a:lnTo>
                    <a:pt x="181338" y="226809"/>
                  </a:lnTo>
                  <a:lnTo>
                    <a:pt x="181491" y="226411"/>
                  </a:lnTo>
                  <a:lnTo>
                    <a:pt x="181637" y="226012"/>
                  </a:lnTo>
                  <a:lnTo>
                    <a:pt x="181777" y="225606"/>
                  </a:lnTo>
                  <a:lnTo>
                    <a:pt x="181904" y="225200"/>
                  </a:lnTo>
                  <a:lnTo>
                    <a:pt x="182030" y="224795"/>
                  </a:lnTo>
                  <a:lnTo>
                    <a:pt x="182144" y="224382"/>
                  </a:lnTo>
                  <a:lnTo>
                    <a:pt x="182257" y="223970"/>
                  </a:lnTo>
                  <a:lnTo>
                    <a:pt x="182357" y="223557"/>
                  </a:lnTo>
                  <a:lnTo>
                    <a:pt x="182450" y="223138"/>
                  </a:lnTo>
                  <a:lnTo>
                    <a:pt x="182536" y="222718"/>
                  </a:lnTo>
                  <a:lnTo>
                    <a:pt x="182616" y="222299"/>
                  </a:lnTo>
                  <a:lnTo>
                    <a:pt x="182690" y="221879"/>
                  </a:lnTo>
                  <a:lnTo>
                    <a:pt x="182756" y="221453"/>
                  </a:lnTo>
                  <a:lnTo>
                    <a:pt x="182809" y="221027"/>
                  </a:lnTo>
                  <a:lnTo>
                    <a:pt x="182863" y="220600"/>
                  </a:lnTo>
                  <a:lnTo>
                    <a:pt x="182903" y="220174"/>
                  </a:lnTo>
                  <a:lnTo>
                    <a:pt x="182936" y="219748"/>
                  </a:lnTo>
                  <a:lnTo>
                    <a:pt x="182969" y="219322"/>
                  </a:lnTo>
                  <a:lnTo>
                    <a:pt x="182989" y="218888"/>
                  </a:lnTo>
                  <a:lnTo>
                    <a:pt x="182996" y="218462"/>
                  </a:lnTo>
                  <a:lnTo>
                    <a:pt x="183002" y="218036"/>
                  </a:lnTo>
                  <a:lnTo>
                    <a:pt x="183002" y="217603"/>
                  </a:lnTo>
                  <a:lnTo>
                    <a:pt x="182989" y="217176"/>
                  </a:lnTo>
                  <a:lnTo>
                    <a:pt x="182976" y="216750"/>
                  </a:lnTo>
                  <a:lnTo>
                    <a:pt x="182949" y="216324"/>
                  </a:lnTo>
                  <a:lnTo>
                    <a:pt x="182916" y="215890"/>
                  </a:lnTo>
                  <a:lnTo>
                    <a:pt x="182876" y="215464"/>
                  </a:lnTo>
                  <a:lnTo>
                    <a:pt x="182829" y="215045"/>
                  </a:lnTo>
                  <a:lnTo>
                    <a:pt x="182776" y="214618"/>
                  </a:lnTo>
                  <a:lnTo>
                    <a:pt x="182716" y="214192"/>
                  </a:lnTo>
                  <a:lnTo>
                    <a:pt x="182643" y="213773"/>
                  </a:lnTo>
                  <a:lnTo>
                    <a:pt x="182570" y="213353"/>
                  </a:lnTo>
                  <a:lnTo>
                    <a:pt x="182483" y="212934"/>
                  </a:lnTo>
                  <a:lnTo>
                    <a:pt x="182390" y="212521"/>
                  </a:lnTo>
                  <a:lnTo>
                    <a:pt x="182290" y="212109"/>
                  </a:lnTo>
                  <a:lnTo>
                    <a:pt x="182183" y="211696"/>
                  </a:lnTo>
                  <a:lnTo>
                    <a:pt x="182070" y="211284"/>
                  </a:lnTo>
                  <a:lnTo>
                    <a:pt x="181950" y="210878"/>
                  </a:lnTo>
                  <a:lnTo>
                    <a:pt x="181824" y="210472"/>
                  </a:lnTo>
                  <a:lnTo>
                    <a:pt x="181684" y="210073"/>
                  </a:lnTo>
                  <a:lnTo>
                    <a:pt x="181538" y="209675"/>
                  </a:lnTo>
                  <a:lnTo>
                    <a:pt x="181391" y="209283"/>
                  </a:lnTo>
                  <a:lnTo>
                    <a:pt x="181231" y="208891"/>
                  </a:lnTo>
                  <a:lnTo>
                    <a:pt x="181065" y="208499"/>
                  </a:lnTo>
                  <a:lnTo>
                    <a:pt x="180892" y="208114"/>
                  </a:lnTo>
                  <a:lnTo>
                    <a:pt x="180705" y="207736"/>
                  </a:lnTo>
                  <a:lnTo>
                    <a:pt x="180519" y="207357"/>
                  </a:lnTo>
                  <a:lnTo>
                    <a:pt x="180326" y="206986"/>
                  </a:lnTo>
                  <a:lnTo>
                    <a:pt x="180119" y="206615"/>
                  </a:lnTo>
                  <a:lnTo>
                    <a:pt x="179906" y="206250"/>
                  </a:lnTo>
                  <a:lnTo>
                    <a:pt x="179687" y="205893"/>
                  </a:lnTo>
                  <a:lnTo>
                    <a:pt x="179460" y="205535"/>
                  </a:lnTo>
                  <a:lnTo>
                    <a:pt x="179227" y="205192"/>
                  </a:lnTo>
                  <a:lnTo>
                    <a:pt x="178988" y="204841"/>
                  </a:lnTo>
                  <a:lnTo>
                    <a:pt x="178741" y="204504"/>
                  </a:lnTo>
                  <a:lnTo>
                    <a:pt x="178481" y="204167"/>
                  </a:lnTo>
                  <a:lnTo>
                    <a:pt x="178222" y="203844"/>
                  </a:lnTo>
                  <a:lnTo>
                    <a:pt x="177949" y="203521"/>
                  </a:lnTo>
                  <a:lnTo>
                    <a:pt x="177669" y="203204"/>
                  </a:lnTo>
                  <a:lnTo>
                    <a:pt x="177383" y="202888"/>
                  </a:lnTo>
                  <a:lnTo>
                    <a:pt x="177090" y="202586"/>
                  </a:lnTo>
                  <a:lnTo>
                    <a:pt x="176790" y="202290"/>
                  </a:lnTo>
                  <a:lnTo>
                    <a:pt x="176477" y="201994"/>
                  </a:lnTo>
                  <a:lnTo>
                    <a:pt x="176164" y="201712"/>
                  </a:lnTo>
                  <a:lnTo>
                    <a:pt x="175838" y="201430"/>
                  </a:lnTo>
                  <a:lnTo>
                    <a:pt x="175505" y="201162"/>
                  </a:lnTo>
                  <a:lnTo>
                    <a:pt x="175166" y="200894"/>
                  </a:lnTo>
                  <a:lnTo>
                    <a:pt x="174819" y="200640"/>
                  </a:lnTo>
                  <a:lnTo>
                    <a:pt x="174467" y="200385"/>
                  </a:lnTo>
                  <a:lnTo>
                    <a:pt x="174107" y="200145"/>
                  </a:lnTo>
                  <a:lnTo>
                    <a:pt x="173741" y="199911"/>
                  </a:lnTo>
                  <a:lnTo>
                    <a:pt x="173361" y="199684"/>
                  </a:lnTo>
                  <a:lnTo>
                    <a:pt x="172975" y="199464"/>
                  </a:lnTo>
                  <a:lnTo>
                    <a:pt x="172589" y="199258"/>
                  </a:lnTo>
                  <a:lnTo>
                    <a:pt x="172189" y="199051"/>
                  </a:lnTo>
                  <a:lnTo>
                    <a:pt x="171783" y="198859"/>
                  </a:lnTo>
                  <a:lnTo>
                    <a:pt x="171364" y="198673"/>
                  </a:lnTo>
                  <a:lnTo>
                    <a:pt x="170944" y="198494"/>
                  </a:lnTo>
                  <a:lnTo>
                    <a:pt x="170518" y="198329"/>
                  </a:lnTo>
                  <a:lnTo>
                    <a:pt x="170079" y="198171"/>
                  </a:lnTo>
                  <a:lnTo>
                    <a:pt x="169633" y="198020"/>
                  </a:lnTo>
                  <a:lnTo>
                    <a:pt x="169187" y="197882"/>
                  </a:lnTo>
                  <a:lnTo>
                    <a:pt x="168727" y="197752"/>
                  </a:lnTo>
                  <a:lnTo>
                    <a:pt x="168261" y="197635"/>
                  </a:lnTo>
                  <a:lnTo>
                    <a:pt x="167782" y="197525"/>
                  </a:lnTo>
                  <a:lnTo>
                    <a:pt x="167695" y="197429"/>
                  </a:lnTo>
                  <a:lnTo>
                    <a:pt x="167589" y="197339"/>
                  </a:lnTo>
                  <a:lnTo>
                    <a:pt x="167482" y="197264"/>
                  </a:lnTo>
                  <a:lnTo>
                    <a:pt x="167362" y="197195"/>
                  </a:lnTo>
                  <a:lnTo>
                    <a:pt x="167236" y="197140"/>
                  </a:lnTo>
                  <a:lnTo>
                    <a:pt x="167169" y="197112"/>
                  </a:lnTo>
                  <a:lnTo>
                    <a:pt x="167096" y="197099"/>
                  </a:lnTo>
                  <a:lnTo>
                    <a:pt x="167023" y="197085"/>
                  </a:lnTo>
                  <a:lnTo>
                    <a:pt x="166943" y="197071"/>
                  </a:lnTo>
                  <a:lnTo>
                    <a:pt x="166863" y="197064"/>
                  </a:lnTo>
                  <a:lnTo>
                    <a:pt x="166783" y="197064"/>
                  </a:lnTo>
                  <a:lnTo>
                    <a:pt x="160824" y="197044"/>
                  </a:lnTo>
                  <a:lnTo>
                    <a:pt x="154865" y="197030"/>
                  </a:lnTo>
                  <a:lnTo>
                    <a:pt x="148906" y="197016"/>
                  </a:lnTo>
                  <a:lnTo>
                    <a:pt x="119117" y="197016"/>
                  </a:lnTo>
                  <a:lnTo>
                    <a:pt x="119276" y="196253"/>
                  </a:lnTo>
                  <a:lnTo>
                    <a:pt x="119430" y="195476"/>
                  </a:lnTo>
                  <a:lnTo>
                    <a:pt x="119569" y="194706"/>
                  </a:lnTo>
                  <a:lnTo>
                    <a:pt x="119703" y="193936"/>
                  </a:lnTo>
                  <a:lnTo>
                    <a:pt x="119822" y="193159"/>
                  </a:lnTo>
                  <a:lnTo>
                    <a:pt x="119942" y="192382"/>
                  </a:lnTo>
                  <a:lnTo>
                    <a:pt x="120049" y="191605"/>
                  </a:lnTo>
                  <a:lnTo>
                    <a:pt x="120155" y="190821"/>
                  </a:lnTo>
                  <a:lnTo>
                    <a:pt x="120355" y="189267"/>
                  </a:lnTo>
                  <a:lnTo>
                    <a:pt x="120548" y="187706"/>
                  </a:lnTo>
                  <a:lnTo>
                    <a:pt x="120741" y="186145"/>
                  </a:lnTo>
                  <a:lnTo>
                    <a:pt x="120948" y="184598"/>
                  </a:lnTo>
                  <a:lnTo>
                    <a:pt x="121041" y="183883"/>
                  </a:lnTo>
                  <a:lnTo>
                    <a:pt x="121141" y="183168"/>
                  </a:lnTo>
                  <a:lnTo>
                    <a:pt x="121360" y="181738"/>
                  </a:lnTo>
                  <a:lnTo>
                    <a:pt x="121587" y="180308"/>
                  </a:lnTo>
                  <a:lnTo>
                    <a:pt x="121700" y="179593"/>
                  </a:lnTo>
                  <a:lnTo>
                    <a:pt x="121807" y="178871"/>
                  </a:lnTo>
                  <a:lnTo>
                    <a:pt x="121906" y="178156"/>
                  </a:lnTo>
                  <a:lnTo>
                    <a:pt x="122000" y="177440"/>
                  </a:lnTo>
                  <a:lnTo>
                    <a:pt x="122086" y="176718"/>
                  </a:lnTo>
                  <a:lnTo>
                    <a:pt x="122166" y="176003"/>
                  </a:lnTo>
                  <a:lnTo>
                    <a:pt x="122226" y="175281"/>
                  </a:lnTo>
                  <a:lnTo>
                    <a:pt x="122279" y="174559"/>
                  </a:lnTo>
                  <a:lnTo>
                    <a:pt x="122299" y="174202"/>
                  </a:lnTo>
                  <a:lnTo>
                    <a:pt x="122313" y="173837"/>
                  </a:lnTo>
                  <a:lnTo>
                    <a:pt x="122326" y="173480"/>
                  </a:lnTo>
                  <a:lnTo>
                    <a:pt x="122326" y="173115"/>
                  </a:lnTo>
                  <a:lnTo>
                    <a:pt x="127752" y="173177"/>
                  </a:lnTo>
                  <a:lnTo>
                    <a:pt x="133172" y="173225"/>
                  </a:lnTo>
                  <a:lnTo>
                    <a:pt x="138592" y="173260"/>
                  </a:lnTo>
                  <a:lnTo>
                    <a:pt x="144012" y="173280"/>
                  </a:lnTo>
                  <a:lnTo>
                    <a:pt x="146722" y="173287"/>
                  </a:lnTo>
                  <a:lnTo>
                    <a:pt x="149432" y="173287"/>
                  </a:lnTo>
                  <a:lnTo>
                    <a:pt x="152135" y="173280"/>
                  </a:lnTo>
                  <a:lnTo>
                    <a:pt x="154845" y="173274"/>
                  </a:lnTo>
                  <a:lnTo>
                    <a:pt x="157555" y="173260"/>
                  </a:lnTo>
                  <a:lnTo>
                    <a:pt x="160265" y="173239"/>
                  </a:lnTo>
                  <a:lnTo>
                    <a:pt x="162968" y="173212"/>
                  </a:lnTo>
                  <a:lnTo>
                    <a:pt x="165678" y="173184"/>
                  </a:lnTo>
                  <a:lnTo>
                    <a:pt x="165844" y="173170"/>
                  </a:lnTo>
                  <a:lnTo>
                    <a:pt x="166011" y="173150"/>
                  </a:lnTo>
                  <a:lnTo>
                    <a:pt x="166164" y="173115"/>
                  </a:lnTo>
                  <a:lnTo>
                    <a:pt x="166310" y="173067"/>
                  </a:lnTo>
                  <a:lnTo>
                    <a:pt x="166443" y="173005"/>
                  </a:lnTo>
                  <a:lnTo>
                    <a:pt x="166570" y="172937"/>
                  </a:lnTo>
                  <a:lnTo>
                    <a:pt x="166690" y="172854"/>
                  </a:lnTo>
                  <a:lnTo>
                    <a:pt x="166796" y="172765"/>
                  </a:lnTo>
                  <a:lnTo>
                    <a:pt x="166896" y="172669"/>
                  </a:lnTo>
                  <a:lnTo>
                    <a:pt x="166989" y="172565"/>
                  </a:lnTo>
                  <a:lnTo>
                    <a:pt x="167069" y="172455"/>
                  </a:lnTo>
                  <a:lnTo>
                    <a:pt x="167149" y="172338"/>
                  </a:lnTo>
                  <a:lnTo>
                    <a:pt x="167209" y="172215"/>
                  </a:lnTo>
                  <a:lnTo>
                    <a:pt x="167269" y="172084"/>
                  </a:lnTo>
                  <a:lnTo>
                    <a:pt x="167316" y="171953"/>
                  </a:lnTo>
                  <a:lnTo>
                    <a:pt x="167356" y="171823"/>
                  </a:lnTo>
                  <a:lnTo>
                    <a:pt x="167549" y="171644"/>
                  </a:lnTo>
                  <a:lnTo>
                    <a:pt x="167728" y="171458"/>
                  </a:lnTo>
                  <a:lnTo>
                    <a:pt x="167915" y="171273"/>
                  </a:lnTo>
                  <a:lnTo>
                    <a:pt x="168095" y="171087"/>
                  </a:lnTo>
                  <a:lnTo>
                    <a:pt x="168268" y="170888"/>
                  </a:lnTo>
                  <a:lnTo>
                    <a:pt x="168441" y="170688"/>
                  </a:lnTo>
                  <a:lnTo>
                    <a:pt x="168607" y="170489"/>
                  </a:lnTo>
                  <a:lnTo>
                    <a:pt x="168774" y="170283"/>
                  </a:lnTo>
                  <a:lnTo>
                    <a:pt x="168934" y="170069"/>
                  </a:lnTo>
                  <a:lnTo>
                    <a:pt x="169093" y="169856"/>
                  </a:lnTo>
                  <a:lnTo>
                    <a:pt x="169253" y="169636"/>
                  </a:lnTo>
                  <a:lnTo>
                    <a:pt x="169406" y="169416"/>
                  </a:lnTo>
                  <a:lnTo>
                    <a:pt x="169559" y="169189"/>
                  </a:lnTo>
                  <a:lnTo>
                    <a:pt x="169706" y="168956"/>
                  </a:lnTo>
                  <a:lnTo>
                    <a:pt x="169846" y="168729"/>
                  </a:lnTo>
                  <a:lnTo>
                    <a:pt x="169992" y="168488"/>
                  </a:lnTo>
                  <a:lnTo>
                    <a:pt x="170132" y="168247"/>
                  </a:lnTo>
                  <a:lnTo>
                    <a:pt x="170265" y="168007"/>
                  </a:lnTo>
                  <a:lnTo>
                    <a:pt x="170532" y="167512"/>
                  </a:lnTo>
                  <a:lnTo>
                    <a:pt x="170785" y="167003"/>
                  </a:lnTo>
                  <a:lnTo>
                    <a:pt x="171024" y="166480"/>
                  </a:lnTo>
                  <a:lnTo>
                    <a:pt x="171257" y="165944"/>
                  </a:lnTo>
                  <a:lnTo>
                    <a:pt x="171477" y="165401"/>
                  </a:lnTo>
                  <a:lnTo>
                    <a:pt x="171690" y="164851"/>
                  </a:lnTo>
                  <a:lnTo>
                    <a:pt x="171896" y="164280"/>
                  </a:lnTo>
                  <a:lnTo>
                    <a:pt x="172090" y="163709"/>
                  </a:lnTo>
                  <a:lnTo>
                    <a:pt x="172269" y="163125"/>
                  </a:lnTo>
                  <a:lnTo>
                    <a:pt x="172449" y="162533"/>
                  </a:lnTo>
                  <a:lnTo>
                    <a:pt x="172616" y="161928"/>
                  </a:lnTo>
                  <a:lnTo>
                    <a:pt x="172775" y="161323"/>
                  </a:lnTo>
                  <a:lnTo>
                    <a:pt x="172922" y="160704"/>
                  </a:lnTo>
                  <a:lnTo>
                    <a:pt x="173068" y="160079"/>
                  </a:lnTo>
                  <a:lnTo>
                    <a:pt x="173202" y="159453"/>
                  </a:lnTo>
                  <a:lnTo>
                    <a:pt x="173328" y="158820"/>
                  </a:lnTo>
                  <a:lnTo>
                    <a:pt x="173448" y="158181"/>
                  </a:lnTo>
                  <a:lnTo>
                    <a:pt x="173568" y="157535"/>
                  </a:lnTo>
                  <a:lnTo>
                    <a:pt x="173674" y="156881"/>
                  </a:lnTo>
                  <a:lnTo>
                    <a:pt x="173774" y="156228"/>
                  </a:lnTo>
                  <a:lnTo>
                    <a:pt x="173874" y="155575"/>
                  </a:lnTo>
                  <a:lnTo>
                    <a:pt x="173961" y="154915"/>
                  </a:lnTo>
                  <a:lnTo>
                    <a:pt x="174047" y="154255"/>
                  </a:lnTo>
                  <a:lnTo>
                    <a:pt x="174127" y="153588"/>
                  </a:lnTo>
                  <a:lnTo>
                    <a:pt x="174200" y="152921"/>
                  </a:lnTo>
                  <a:lnTo>
                    <a:pt x="174267" y="152254"/>
                  </a:lnTo>
                  <a:lnTo>
                    <a:pt x="174333" y="151587"/>
                  </a:lnTo>
                  <a:lnTo>
                    <a:pt x="174453" y="150260"/>
                  </a:lnTo>
                  <a:lnTo>
                    <a:pt x="174560" y="148933"/>
                  </a:lnTo>
                  <a:lnTo>
                    <a:pt x="174653" y="147613"/>
                  </a:lnTo>
                  <a:lnTo>
                    <a:pt x="174733" y="146299"/>
                  </a:lnTo>
                  <a:lnTo>
                    <a:pt x="174806" y="145007"/>
                  </a:lnTo>
                  <a:lnTo>
                    <a:pt x="174873" y="143742"/>
                  </a:lnTo>
                  <a:lnTo>
                    <a:pt x="174999" y="141273"/>
                  </a:lnTo>
                  <a:lnTo>
                    <a:pt x="175066" y="140084"/>
                  </a:lnTo>
                  <a:lnTo>
                    <a:pt x="175126" y="138928"/>
                  </a:lnTo>
                  <a:lnTo>
                    <a:pt x="175199" y="137815"/>
                  </a:lnTo>
                  <a:lnTo>
                    <a:pt x="175272" y="136749"/>
                  </a:lnTo>
                  <a:lnTo>
                    <a:pt x="175352" y="135724"/>
                  </a:lnTo>
                  <a:lnTo>
                    <a:pt x="175399" y="135229"/>
                  </a:lnTo>
                  <a:lnTo>
                    <a:pt x="175445" y="134755"/>
                  </a:lnTo>
                  <a:lnTo>
                    <a:pt x="175512" y="134191"/>
                  </a:lnTo>
                  <a:lnTo>
                    <a:pt x="175565" y="133620"/>
                  </a:lnTo>
                  <a:lnTo>
                    <a:pt x="175625" y="133050"/>
                  </a:lnTo>
                  <a:lnTo>
                    <a:pt x="175685" y="132486"/>
                  </a:lnTo>
                  <a:lnTo>
                    <a:pt x="176511" y="132637"/>
                  </a:lnTo>
                  <a:lnTo>
                    <a:pt x="177343" y="132781"/>
                  </a:lnTo>
                  <a:lnTo>
                    <a:pt x="178169" y="132919"/>
                  </a:lnTo>
                  <a:lnTo>
                    <a:pt x="179001" y="133043"/>
                  </a:lnTo>
                  <a:lnTo>
                    <a:pt x="179833" y="133166"/>
                  </a:lnTo>
                  <a:lnTo>
                    <a:pt x="180665" y="133276"/>
                  </a:lnTo>
                  <a:lnTo>
                    <a:pt x="182343" y="133497"/>
                  </a:lnTo>
                  <a:lnTo>
                    <a:pt x="182410" y="133503"/>
                  </a:lnTo>
                  <a:lnTo>
                    <a:pt x="182543" y="133503"/>
                  </a:lnTo>
                  <a:lnTo>
                    <a:pt x="182610" y="133490"/>
                  </a:lnTo>
                  <a:lnTo>
                    <a:pt x="182676" y="133476"/>
                  </a:lnTo>
                  <a:lnTo>
                    <a:pt x="182736" y="133462"/>
                  </a:lnTo>
                  <a:lnTo>
                    <a:pt x="182863" y="133414"/>
                  </a:lnTo>
                  <a:lnTo>
                    <a:pt x="182989" y="133345"/>
                  </a:lnTo>
                  <a:lnTo>
                    <a:pt x="183102" y="133270"/>
                  </a:lnTo>
                  <a:lnTo>
                    <a:pt x="183216" y="133180"/>
                  </a:lnTo>
                  <a:lnTo>
                    <a:pt x="183315" y="133084"/>
                  </a:lnTo>
                  <a:lnTo>
                    <a:pt x="183409" y="132974"/>
                  </a:lnTo>
                  <a:lnTo>
                    <a:pt x="183488" y="132857"/>
                  </a:lnTo>
                  <a:lnTo>
                    <a:pt x="183562" y="132733"/>
                  </a:lnTo>
                  <a:lnTo>
                    <a:pt x="183622" y="132603"/>
                  </a:lnTo>
                  <a:lnTo>
                    <a:pt x="183668" y="132472"/>
                  </a:lnTo>
                  <a:lnTo>
                    <a:pt x="183695" y="132334"/>
                  </a:lnTo>
                  <a:lnTo>
                    <a:pt x="183708" y="132273"/>
                  </a:lnTo>
                  <a:lnTo>
                    <a:pt x="183715" y="132204"/>
                  </a:lnTo>
                  <a:lnTo>
                    <a:pt x="183715" y="132135"/>
                  </a:lnTo>
                  <a:lnTo>
                    <a:pt x="183708" y="132073"/>
                  </a:lnTo>
                  <a:lnTo>
                    <a:pt x="183655" y="131172"/>
                  </a:lnTo>
                  <a:lnTo>
                    <a:pt x="183615" y="130272"/>
                  </a:lnTo>
                  <a:lnTo>
                    <a:pt x="183582" y="129371"/>
                  </a:lnTo>
                  <a:lnTo>
                    <a:pt x="183562" y="128477"/>
                  </a:lnTo>
                  <a:lnTo>
                    <a:pt x="183542" y="127576"/>
                  </a:lnTo>
                  <a:lnTo>
                    <a:pt x="183535" y="126676"/>
                  </a:lnTo>
                  <a:lnTo>
                    <a:pt x="183535" y="125782"/>
                  </a:lnTo>
                  <a:lnTo>
                    <a:pt x="183542" y="124881"/>
                  </a:lnTo>
                  <a:lnTo>
                    <a:pt x="184374" y="124613"/>
                  </a:lnTo>
                  <a:lnTo>
                    <a:pt x="185206" y="124324"/>
                  </a:lnTo>
                  <a:lnTo>
                    <a:pt x="186032" y="124028"/>
                  </a:lnTo>
                  <a:lnTo>
                    <a:pt x="186858" y="123726"/>
                  </a:lnTo>
                  <a:lnTo>
                    <a:pt x="187670" y="123403"/>
                  </a:lnTo>
                  <a:lnTo>
                    <a:pt x="188482" y="123073"/>
                  </a:lnTo>
                  <a:lnTo>
                    <a:pt x="189288" y="122729"/>
                  </a:lnTo>
                  <a:lnTo>
                    <a:pt x="190087" y="122378"/>
                  </a:lnTo>
                  <a:lnTo>
                    <a:pt x="190879" y="122007"/>
                  </a:lnTo>
                  <a:lnTo>
                    <a:pt x="191665" y="121629"/>
                  </a:lnTo>
                  <a:lnTo>
                    <a:pt x="192450" y="121244"/>
                  </a:lnTo>
                  <a:lnTo>
                    <a:pt x="193223" y="120845"/>
                  </a:lnTo>
                  <a:lnTo>
                    <a:pt x="193995" y="120432"/>
                  </a:lnTo>
                  <a:lnTo>
                    <a:pt x="194761" y="120013"/>
                  </a:lnTo>
                  <a:lnTo>
                    <a:pt x="195520" y="119580"/>
                  </a:lnTo>
                  <a:lnTo>
                    <a:pt x="196272" y="119133"/>
                  </a:lnTo>
                  <a:lnTo>
                    <a:pt x="197018" y="118679"/>
                  </a:lnTo>
                  <a:lnTo>
                    <a:pt x="197757" y="118218"/>
                  </a:lnTo>
                  <a:lnTo>
                    <a:pt x="198489" y="117744"/>
                  </a:lnTo>
                  <a:lnTo>
                    <a:pt x="199215" y="117263"/>
                  </a:lnTo>
                  <a:lnTo>
                    <a:pt x="199934" y="116767"/>
                  </a:lnTo>
                  <a:lnTo>
                    <a:pt x="200647" y="116266"/>
                  </a:lnTo>
                  <a:lnTo>
                    <a:pt x="201359" y="115750"/>
                  </a:lnTo>
                  <a:lnTo>
                    <a:pt x="202058" y="115227"/>
                  </a:lnTo>
                  <a:lnTo>
                    <a:pt x="202751" y="114698"/>
                  </a:lnTo>
                  <a:lnTo>
                    <a:pt x="203437" y="114155"/>
                  </a:lnTo>
                  <a:lnTo>
                    <a:pt x="204116" y="113605"/>
                  </a:lnTo>
                  <a:lnTo>
                    <a:pt x="204788" y="113041"/>
                  </a:lnTo>
                  <a:lnTo>
                    <a:pt x="205454" y="112477"/>
                  </a:lnTo>
                  <a:lnTo>
                    <a:pt x="206113" y="111899"/>
                  </a:lnTo>
                  <a:lnTo>
                    <a:pt x="206766" y="111308"/>
                  </a:lnTo>
                  <a:lnTo>
                    <a:pt x="207405" y="110717"/>
                  </a:lnTo>
                  <a:lnTo>
                    <a:pt x="208044" y="110112"/>
                  </a:lnTo>
                  <a:lnTo>
                    <a:pt x="208670" y="109500"/>
                  </a:lnTo>
                  <a:lnTo>
                    <a:pt x="209289" y="108881"/>
                  </a:lnTo>
                  <a:lnTo>
                    <a:pt x="209902" y="108255"/>
                  </a:lnTo>
                  <a:lnTo>
                    <a:pt x="210508" y="107622"/>
                  </a:lnTo>
                  <a:lnTo>
                    <a:pt x="211107" y="106976"/>
                  </a:lnTo>
                  <a:lnTo>
                    <a:pt x="211699" y="106330"/>
                  </a:lnTo>
                  <a:lnTo>
                    <a:pt x="212279" y="105670"/>
                  </a:lnTo>
                  <a:lnTo>
                    <a:pt x="212858" y="105010"/>
                  </a:lnTo>
                  <a:lnTo>
                    <a:pt x="213424" y="104336"/>
                  </a:lnTo>
                  <a:lnTo>
                    <a:pt x="213977" y="103655"/>
                  </a:lnTo>
                  <a:lnTo>
                    <a:pt x="214529" y="102968"/>
                  </a:lnTo>
                  <a:lnTo>
                    <a:pt x="215069" y="102280"/>
                  </a:lnTo>
                  <a:lnTo>
                    <a:pt x="215601" y="101579"/>
                  </a:lnTo>
                  <a:lnTo>
                    <a:pt x="216127" y="100870"/>
                  </a:lnTo>
                  <a:lnTo>
                    <a:pt x="216640" y="100162"/>
                  </a:lnTo>
                  <a:lnTo>
                    <a:pt x="217153" y="99440"/>
                  </a:lnTo>
                  <a:lnTo>
                    <a:pt x="217652" y="98718"/>
                  </a:lnTo>
                  <a:lnTo>
                    <a:pt x="218138" y="97982"/>
                  </a:lnTo>
                  <a:lnTo>
                    <a:pt x="218617" y="97247"/>
                  </a:lnTo>
                  <a:lnTo>
                    <a:pt x="219090" y="96504"/>
                  </a:lnTo>
                  <a:lnTo>
                    <a:pt x="219556" y="95755"/>
                  </a:lnTo>
                  <a:lnTo>
                    <a:pt x="220009" y="95005"/>
                  </a:lnTo>
                  <a:lnTo>
                    <a:pt x="220455" y="94249"/>
                  </a:lnTo>
                  <a:lnTo>
                    <a:pt x="220888" y="93479"/>
                  </a:lnTo>
                  <a:lnTo>
                    <a:pt x="221321" y="92716"/>
                  </a:lnTo>
                  <a:lnTo>
                    <a:pt x="221733" y="91939"/>
                  </a:lnTo>
                  <a:lnTo>
                    <a:pt x="222140" y="91162"/>
                  </a:lnTo>
                  <a:lnTo>
                    <a:pt x="222539" y="90378"/>
                  </a:lnTo>
                  <a:lnTo>
                    <a:pt x="222932" y="89587"/>
                  </a:lnTo>
                  <a:lnTo>
                    <a:pt x="223311" y="88796"/>
                  </a:lnTo>
                  <a:lnTo>
                    <a:pt x="223678" y="87999"/>
                  </a:lnTo>
                  <a:lnTo>
                    <a:pt x="224037" y="87194"/>
                  </a:lnTo>
                  <a:lnTo>
                    <a:pt x="224390" y="86390"/>
                  </a:lnTo>
                  <a:lnTo>
                    <a:pt x="224730" y="85585"/>
                  </a:lnTo>
                  <a:lnTo>
                    <a:pt x="225056" y="84774"/>
                  </a:lnTo>
                  <a:lnTo>
                    <a:pt x="225375" y="83956"/>
                  </a:lnTo>
                  <a:lnTo>
                    <a:pt x="225688" y="83137"/>
                  </a:lnTo>
                  <a:lnTo>
                    <a:pt x="225988" y="82312"/>
                  </a:lnTo>
                  <a:lnTo>
                    <a:pt x="226274" y="81487"/>
                  </a:lnTo>
                  <a:lnTo>
                    <a:pt x="226554" y="80655"/>
                  </a:lnTo>
                  <a:lnTo>
                    <a:pt x="226820" y="79823"/>
                  </a:lnTo>
                  <a:lnTo>
                    <a:pt x="227080" y="78984"/>
                  </a:lnTo>
                  <a:lnTo>
                    <a:pt x="227326" y="78146"/>
                  </a:lnTo>
                  <a:lnTo>
                    <a:pt x="227566" y="77307"/>
                  </a:lnTo>
                  <a:lnTo>
                    <a:pt x="227792" y="76461"/>
                  </a:lnTo>
                  <a:lnTo>
                    <a:pt x="228005" y="75615"/>
                  </a:lnTo>
                  <a:lnTo>
                    <a:pt x="228212" y="74769"/>
                  </a:lnTo>
                  <a:lnTo>
                    <a:pt x="228405" y="73924"/>
                  </a:lnTo>
                  <a:lnTo>
                    <a:pt x="228585" y="73071"/>
                  </a:lnTo>
                  <a:lnTo>
                    <a:pt x="228758" y="72212"/>
                  </a:lnTo>
                  <a:lnTo>
                    <a:pt x="228918" y="71359"/>
                  </a:lnTo>
                  <a:lnTo>
                    <a:pt x="229064" y="70499"/>
                  </a:lnTo>
                  <a:lnTo>
                    <a:pt x="229204" y="69647"/>
                  </a:lnTo>
                  <a:lnTo>
                    <a:pt x="229330" y="68787"/>
                  </a:lnTo>
                  <a:lnTo>
                    <a:pt x="229444" y="67921"/>
                  </a:lnTo>
                  <a:lnTo>
                    <a:pt x="229544" y="67062"/>
                  </a:lnTo>
                  <a:lnTo>
                    <a:pt x="229637" y="66195"/>
                  </a:lnTo>
                  <a:lnTo>
                    <a:pt x="229717" y="65336"/>
                  </a:lnTo>
                  <a:lnTo>
                    <a:pt x="229783" y="64469"/>
                  </a:lnTo>
                  <a:lnTo>
                    <a:pt x="229843" y="63603"/>
                  </a:lnTo>
                  <a:lnTo>
                    <a:pt x="229883" y="62743"/>
                  </a:lnTo>
                  <a:lnTo>
                    <a:pt x="229916" y="61877"/>
                  </a:lnTo>
                  <a:lnTo>
                    <a:pt x="229936" y="61011"/>
                  </a:lnTo>
                  <a:lnTo>
                    <a:pt x="229943" y="60144"/>
                  </a:lnTo>
                  <a:lnTo>
                    <a:pt x="229936" y="59278"/>
                  </a:lnTo>
                  <a:lnTo>
                    <a:pt x="229923" y="58412"/>
                  </a:lnTo>
                  <a:lnTo>
                    <a:pt x="229890" y="57552"/>
                  </a:lnTo>
                  <a:lnTo>
                    <a:pt x="229850" y="56686"/>
                  </a:lnTo>
                  <a:lnTo>
                    <a:pt x="229797" y="55819"/>
                  </a:lnTo>
                  <a:lnTo>
                    <a:pt x="229730" y="54960"/>
                  </a:lnTo>
                  <a:lnTo>
                    <a:pt x="229650" y="54100"/>
                  </a:lnTo>
                  <a:lnTo>
                    <a:pt x="229557" y="53234"/>
                  </a:lnTo>
                  <a:lnTo>
                    <a:pt x="229457" y="52375"/>
                  </a:lnTo>
                  <a:lnTo>
                    <a:pt x="229337" y="51522"/>
                  </a:lnTo>
                  <a:lnTo>
                    <a:pt x="229204" y="50663"/>
                  </a:lnTo>
                  <a:lnTo>
                    <a:pt x="229064" y="49810"/>
                  </a:lnTo>
                  <a:lnTo>
                    <a:pt x="228904" y="48950"/>
                  </a:lnTo>
                  <a:lnTo>
                    <a:pt x="228738" y="48105"/>
                  </a:lnTo>
                  <a:lnTo>
                    <a:pt x="228551" y="47252"/>
                  </a:lnTo>
                  <a:lnTo>
                    <a:pt x="228352" y="46406"/>
                  </a:lnTo>
                  <a:lnTo>
                    <a:pt x="228145" y="45561"/>
                  </a:lnTo>
                  <a:lnTo>
                    <a:pt x="227919" y="44715"/>
                  </a:lnTo>
                  <a:lnTo>
                    <a:pt x="227686" y="43876"/>
                  </a:lnTo>
                  <a:lnTo>
                    <a:pt x="227433" y="43037"/>
                  </a:lnTo>
                  <a:lnTo>
                    <a:pt x="227167" y="42205"/>
                  </a:lnTo>
                  <a:lnTo>
                    <a:pt x="226894" y="41373"/>
                  </a:lnTo>
                  <a:lnTo>
                    <a:pt x="226601" y="40541"/>
                  </a:lnTo>
                  <a:lnTo>
                    <a:pt x="226294" y="39716"/>
                  </a:lnTo>
                  <a:lnTo>
                    <a:pt x="225975" y="38891"/>
                  </a:lnTo>
                  <a:lnTo>
                    <a:pt x="225642" y="38073"/>
                  </a:lnTo>
                  <a:lnTo>
                    <a:pt x="225289" y="37261"/>
                  </a:lnTo>
                  <a:lnTo>
                    <a:pt x="224929" y="36443"/>
                  </a:lnTo>
                  <a:lnTo>
                    <a:pt x="224550" y="35639"/>
                  </a:lnTo>
                  <a:lnTo>
                    <a:pt x="224164" y="34834"/>
                  </a:lnTo>
                  <a:lnTo>
                    <a:pt x="223758" y="34037"/>
                  </a:lnTo>
                  <a:lnTo>
                    <a:pt x="223797" y="33954"/>
                  </a:lnTo>
                  <a:lnTo>
                    <a:pt x="223831" y="33872"/>
                  </a:lnTo>
                  <a:lnTo>
                    <a:pt x="223857" y="33789"/>
                  </a:lnTo>
                  <a:lnTo>
                    <a:pt x="223877" y="33707"/>
                  </a:lnTo>
                  <a:lnTo>
                    <a:pt x="223897" y="33617"/>
                  </a:lnTo>
                  <a:lnTo>
                    <a:pt x="223904" y="33535"/>
                  </a:lnTo>
                  <a:lnTo>
                    <a:pt x="223911" y="33445"/>
                  </a:lnTo>
                  <a:lnTo>
                    <a:pt x="223911" y="33363"/>
                  </a:lnTo>
                  <a:lnTo>
                    <a:pt x="223904" y="33273"/>
                  </a:lnTo>
                  <a:lnTo>
                    <a:pt x="223891" y="33184"/>
                  </a:lnTo>
                  <a:lnTo>
                    <a:pt x="223871" y="33101"/>
                  </a:lnTo>
                  <a:lnTo>
                    <a:pt x="223851" y="33012"/>
                  </a:lnTo>
                  <a:lnTo>
                    <a:pt x="223824" y="32930"/>
                  </a:lnTo>
                  <a:lnTo>
                    <a:pt x="223791" y="32847"/>
                  </a:lnTo>
                  <a:lnTo>
                    <a:pt x="223758" y="32765"/>
                  </a:lnTo>
                  <a:lnTo>
                    <a:pt x="223718" y="32689"/>
                  </a:lnTo>
                  <a:lnTo>
                    <a:pt x="223671" y="32606"/>
                  </a:lnTo>
                  <a:lnTo>
                    <a:pt x="223624" y="32538"/>
                  </a:lnTo>
                  <a:lnTo>
                    <a:pt x="223571" y="32462"/>
                  </a:lnTo>
                  <a:lnTo>
                    <a:pt x="223511" y="32393"/>
                  </a:lnTo>
                  <a:lnTo>
                    <a:pt x="223458" y="32331"/>
                  </a:lnTo>
                  <a:lnTo>
                    <a:pt x="223391" y="32263"/>
                  </a:lnTo>
                  <a:lnTo>
                    <a:pt x="223325" y="32208"/>
                  </a:lnTo>
                  <a:lnTo>
                    <a:pt x="223258" y="32153"/>
                  </a:lnTo>
                  <a:lnTo>
                    <a:pt x="223185" y="32104"/>
                  </a:lnTo>
                  <a:lnTo>
                    <a:pt x="223105" y="32056"/>
                  </a:lnTo>
                  <a:lnTo>
                    <a:pt x="223032" y="32015"/>
                  </a:lnTo>
                  <a:lnTo>
                    <a:pt x="222952" y="31981"/>
                  </a:lnTo>
                  <a:lnTo>
                    <a:pt x="222865" y="31953"/>
                  </a:lnTo>
                  <a:lnTo>
                    <a:pt x="222779" y="31933"/>
                  </a:lnTo>
                  <a:lnTo>
                    <a:pt x="222692" y="31912"/>
                  </a:lnTo>
                  <a:lnTo>
                    <a:pt x="222606" y="31898"/>
                  </a:lnTo>
                  <a:lnTo>
                    <a:pt x="222199" y="31204"/>
                  </a:lnTo>
                  <a:lnTo>
                    <a:pt x="221780" y="30516"/>
                  </a:lnTo>
                  <a:lnTo>
                    <a:pt x="221347" y="29829"/>
                  </a:lnTo>
                  <a:lnTo>
                    <a:pt x="220908" y="29141"/>
                  </a:lnTo>
                  <a:lnTo>
                    <a:pt x="220455" y="28460"/>
                  </a:lnTo>
                  <a:lnTo>
                    <a:pt x="219989" y="27786"/>
                  </a:lnTo>
                  <a:lnTo>
                    <a:pt x="219516" y="27113"/>
                  </a:lnTo>
                  <a:lnTo>
                    <a:pt x="219030" y="26446"/>
                  </a:lnTo>
                  <a:lnTo>
                    <a:pt x="218531" y="25786"/>
                  </a:lnTo>
                  <a:lnTo>
                    <a:pt x="218018" y="25125"/>
                  </a:lnTo>
                  <a:lnTo>
                    <a:pt x="217499" y="24472"/>
                  </a:lnTo>
                  <a:lnTo>
                    <a:pt x="216959" y="23819"/>
                  </a:lnTo>
                  <a:lnTo>
                    <a:pt x="216413" y="23173"/>
                  </a:lnTo>
                  <a:lnTo>
                    <a:pt x="215848" y="22533"/>
                  </a:lnTo>
                  <a:lnTo>
                    <a:pt x="215275" y="21894"/>
                  </a:lnTo>
                  <a:lnTo>
                    <a:pt x="214689" y="21261"/>
                  </a:lnTo>
                  <a:lnTo>
                    <a:pt x="214822" y="20897"/>
                  </a:lnTo>
                  <a:lnTo>
                    <a:pt x="214949" y="20532"/>
                  </a:lnTo>
                  <a:lnTo>
                    <a:pt x="215062" y="20168"/>
                  </a:lnTo>
                  <a:lnTo>
                    <a:pt x="215162" y="19797"/>
                  </a:lnTo>
                  <a:lnTo>
                    <a:pt x="215248" y="19418"/>
                  </a:lnTo>
                  <a:lnTo>
                    <a:pt x="215322" y="19047"/>
                  </a:lnTo>
                  <a:lnTo>
                    <a:pt x="215388" y="18669"/>
                  </a:lnTo>
                  <a:lnTo>
                    <a:pt x="215441" y="18284"/>
                  </a:lnTo>
                  <a:lnTo>
                    <a:pt x="215481" y="17906"/>
                  </a:lnTo>
                  <a:lnTo>
                    <a:pt x="215515" y="17521"/>
                  </a:lnTo>
                  <a:lnTo>
                    <a:pt x="215528" y="17136"/>
                  </a:lnTo>
                  <a:lnTo>
                    <a:pt x="215541" y="16751"/>
                  </a:lnTo>
                  <a:lnTo>
                    <a:pt x="215535" y="16366"/>
                  </a:lnTo>
                  <a:lnTo>
                    <a:pt x="215521" y="15974"/>
                  </a:lnTo>
                  <a:lnTo>
                    <a:pt x="215501" y="15589"/>
                  </a:lnTo>
                  <a:lnTo>
                    <a:pt x="215461" y="15197"/>
                  </a:lnTo>
                  <a:lnTo>
                    <a:pt x="215415" y="14805"/>
                  </a:lnTo>
                  <a:lnTo>
                    <a:pt x="215361" y="14420"/>
                  </a:lnTo>
                  <a:lnTo>
                    <a:pt x="215295" y="14028"/>
                  </a:lnTo>
                  <a:lnTo>
                    <a:pt x="215222" y="13643"/>
                  </a:lnTo>
                  <a:lnTo>
                    <a:pt x="215135" y="13251"/>
                  </a:lnTo>
                  <a:lnTo>
                    <a:pt x="215042" y="12866"/>
                  </a:lnTo>
                  <a:lnTo>
                    <a:pt x="214935" y="12481"/>
                  </a:lnTo>
                  <a:lnTo>
                    <a:pt x="214822" y="12096"/>
                  </a:lnTo>
                  <a:lnTo>
                    <a:pt x="214696" y="11711"/>
                  </a:lnTo>
                  <a:lnTo>
                    <a:pt x="214562" y="11325"/>
                  </a:lnTo>
                  <a:lnTo>
                    <a:pt x="214416" y="10947"/>
                  </a:lnTo>
                  <a:lnTo>
                    <a:pt x="214270" y="10569"/>
                  </a:lnTo>
                  <a:lnTo>
                    <a:pt x="214110" y="10191"/>
                  </a:lnTo>
                  <a:lnTo>
                    <a:pt x="213937" y="9820"/>
                  </a:lnTo>
                  <a:lnTo>
                    <a:pt x="213757" y="9448"/>
                  </a:lnTo>
                  <a:lnTo>
                    <a:pt x="213570" y="9084"/>
                  </a:lnTo>
                  <a:lnTo>
                    <a:pt x="213377" y="8720"/>
                  </a:lnTo>
                  <a:lnTo>
                    <a:pt x="213178" y="8355"/>
                  </a:lnTo>
                  <a:lnTo>
                    <a:pt x="212965" y="7998"/>
                  </a:lnTo>
                  <a:lnTo>
                    <a:pt x="212745" y="7647"/>
                  </a:lnTo>
                  <a:lnTo>
                    <a:pt x="212518" y="7296"/>
                  </a:lnTo>
                  <a:lnTo>
                    <a:pt x="212285" y="6946"/>
                  </a:lnTo>
                  <a:lnTo>
                    <a:pt x="212039" y="6609"/>
                  </a:lnTo>
                  <a:lnTo>
                    <a:pt x="211793" y="6272"/>
                  </a:lnTo>
                  <a:lnTo>
                    <a:pt x="211533" y="5935"/>
                  </a:lnTo>
                  <a:lnTo>
                    <a:pt x="211267" y="5612"/>
                  </a:lnTo>
                  <a:lnTo>
                    <a:pt x="211000" y="5288"/>
                  </a:lnTo>
                  <a:lnTo>
                    <a:pt x="210721" y="4972"/>
                  </a:lnTo>
                  <a:lnTo>
                    <a:pt x="210434" y="4663"/>
                  </a:lnTo>
                  <a:lnTo>
                    <a:pt x="210141" y="4353"/>
                  </a:lnTo>
                  <a:lnTo>
                    <a:pt x="209842" y="4058"/>
                  </a:lnTo>
                  <a:lnTo>
                    <a:pt x="209536" y="3762"/>
                  </a:lnTo>
                  <a:lnTo>
                    <a:pt x="209223" y="3473"/>
                  </a:lnTo>
                  <a:lnTo>
                    <a:pt x="208910" y="3198"/>
                  </a:lnTo>
                  <a:lnTo>
                    <a:pt x="208583" y="2923"/>
                  </a:lnTo>
                  <a:lnTo>
                    <a:pt x="208250" y="2655"/>
                  </a:lnTo>
                  <a:lnTo>
                    <a:pt x="207918" y="2401"/>
                  </a:lnTo>
                  <a:lnTo>
                    <a:pt x="207578" y="2146"/>
                  </a:lnTo>
                  <a:lnTo>
                    <a:pt x="207225" y="1905"/>
                  </a:lnTo>
                  <a:lnTo>
                    <a:pt x="206872" y="1665"/>
                  </a:lnTo>
                  <a:lnTo>
                    <a:pt x="206519" y="1438"/>
                  </a:lnTo>
                  <a:lnTo>
                    <a:pt x="206153" y="1218"/>
                  </a:lnTo>
                  <a:lnTo>
                    <a:pt x="205787" y="1005"/>
                  </a:lnTo>
                  <a:lnTo>
                    <a:pt x="205414" y="805"/>
                  </a:lnTo>
                  <a:lnTo>
                    <a:pt x="205035" y="613"/>
                  </a:lnTo>
                  <a:lnTo>
                    <a:pt x="204648" y="427"/>
                  </a:lnTo>
                  <a:lnTo>
                    <a:pt x="204262" y="255"/>
                  </a:lnTo>
                  <a:lnTo>
                    <a:pt x="203869" y="83"/>
                  </a:lnTo>
                  <a:lnTo>
                    <a:pt x="203789" y="56"/>
                  </a:lnTo>
                  <a:lnTo>
                    <a:pt x="203710" y="35"/>
                  </a:lnTo>
                  <a:lnTo>
                    <a:pt x="203636" y="15"/>
                  </a:lnTo>
                  <a:lnTo>
                    <a:pt x="203556" y="8"/>
                  </a:lnTo>
                  <a:lnTo>
                    <a:pt x="2034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8"/>
            <p:cNvSpPr/>
            <p:nvPr/>
          </p:nvSpPr>
          <p:spPr>
            <a:xfrm>
              <a:off x="707325" y="-4178100"/>
              <a:ext cx="432825" cy="527050"/>
            </a:xfrm>
            <a:custGeom>
              <a:avLst/>
              <a:gdLst/>
              <a:ahLst/>
              <a:cxnLst/>
              <a:rect l="l" t="t" r="r" b="b"/>
              <a:pathLst>
                <a:path w="17313" h="21082" extrusionOk="0">
                  <a:moveTo>
                    <a:pt x="4389" y="0"/>
                  </a:moveTo>
                  <a:lnTo>
                    <a:pt x="4209" y="873"/>
                  </a:lnTo>
                  <a:lnTo>
                    <a:pt x="4009" y="1754"/>
                  </a:lnTo>
                  <a:lnTo>
                    <a:pt x="3803" y="2627"/>
                  </a:lnTo>
                  <a:lnTo>
                    <a:pt x="3583" y="3493"/>
                  </a:lnTo>
                  <a:lnTo>
                    <a:pt x="3350" y="4366"/>
                  </a:lnTo>
                  <a:lnTo>
                    <a:pt x="3104" y="5233"/>
                  </a:lnTo>
                  <a:lnTo>
                    <a:pt x="2851" y="6099"/>
                  </a:lnTo>
                  <a:lnTo>
                    <a:pt x="2578" y="6959"/>
                  </a:lnTo>
                  <a:lnTo>
                    <a:pt x="2298" y="7818"/>
                  </a:lnTo>
                  <a:lnTo>
                    <a:pt x="2005" y="8671"/>
                  </a:lnTo>
                  <a:lnTo>
                    <a:pt x="1699" y="9530"/>
                  </a:lnTo>
                  <a:lnTo>
                    <a:pt x="1379" y="10376"/>
                  </a:lnTo>
                  <a:lnTo>
                    <a:pt x="1053" y="11222"/>
                  </a:lnTo>
                  <a:lnTo>
                    <a:pt x="713" y="12067"/>
                  </a:lnTo>
                  <a:lnTo>
                    <a:pt x="367" y="12906"/>
                  </a:lnTo>
                  <a:lnTo>
                    <a:pt x="1" y="13738"/>
                  </a:lnTo>
                  <a:lnTo>
                    <a:pt x="207" y="13793"/>
                  </a:lnTo>
                  <a:lnTo>
                    <a:pt x="407" y="13855"/>
                  </a:lnTo>
                  <a:lnTo>
                    <a:pt x="806" y="13986"/>
                  </a:lnTo>
                  <a:lnTo>
                    <a:pt x="1206" y="14137"/>
                  </a:lnTo>
                  <a:lnTo>
                    <a:pt x="1605" y="14295"/>
                  </a:lnTo>
                  <a:lnTo>
                    <a:pt x="1998" y="14467"/>
                  </a:lnTo>
                  <a:lnTo>
                    <a:pt x="2384" y="14653"/>
                  </a:lnTo>
                  <a:lnTo>
                    <a:pt x="2771" y="14845"/>
                  </a:lnTo>
                  <a:lnTo>
                    <a:pt x="3157" y="15052"/>
                  </a:lnTo>
                  <a:lnTo>
                    <a:pt x="3536" y="15258"/>
                  </a:lnTo>
                  <a:lnTo>
                    <a:pt x="3916" y="15471"/>
                  </a:lnTo>
                  <a:lnTo>
                    <a:pt x="4662" y="15904"/>
                  </a:lnTo>
                  <a:lnTo>
                    <a:pt x="5401" y="16344"/>
                  </a:lnTo>
                  <a:lnTo>
                    <a:pt x="6133" y="16771"/>
                  </a:lnTo>
                  <a:lnTo>
                    <a:pt x="7012" y="17266"/>
                  </a:lnTo>
                  <a:lnTo>
                    <a:pt x="7891" y="17754"/>
                  </a:lnTo>
                  <a:lnTo>
                    <a:pt x="8776" y="18242"/>
                  </a:lnTo>
                  <a:lnTo>
                    <a:pt x="9662" y="18744"/>
                  </a:lnTo>
                  <a:lnTo>
                    <a:pt x="10101" y="18991"/>
                  </a:lnTo>
                  <a:lnTo>
                    <a:pt x="10534" y="19253"/>
                  </a:lnTo>
                  <a:lnTo>
                    <a:pt x="10967" y="19514"/>
                  </a:lnTo>
                  <a:lnTo>
                    <a:pt x="11400" y="19775"/>
                  </a:lnTo>
                  <a:lnTo>
                    <a:pt x="11826" y="20050"/>
                  </a:lnTo>
                  <a:lnTo>
                    <a:pt x="12245" y="20325"/>
                  </a:lnTo>
                  <a:lnTo>
                    <a:pt x="12665" y="20614"/>
                  </a:lnTo>
                  <a:lnTo>
                    <a:pt x="13078" y="20903"/>
                  </a:lnTo>
                  <a:lnTo>
                    <a:pt x="13118" y="20944"/>
                  </a:lnTo>
                  <a:lnTo>
                    <a:pt x="13157" y="20985"/>
                  </a:lnTo>
                  <a:lnTo>
                    <a:pt x="13224" y="21082"/>
                  </a:lnTo>
                  <a:lnTo>
                    <a:pt x="13450" y="20504"/>
                  </a:lnTo>
                  <a:lnTo>
                    <a:pt x="13677" y="19927"/>
                  </a:lnTo>
                  <a:lnTo>
                    <a:pt x="13897" y="19349"/>
                  </a:lnTo>
                  <a:lnTo>
                    <a:pt x="14110" y="18765"/>
                  </a:lnTo>
                  <a:lnTo>
                    <a:pt x="14323" y="18180"/>
                  </a:lnTo>
                  <a:lnTo>
                    <a:pt x="14522" y="17589"/>
                  </a:lnTo>
                  <a:lnTo>
                    <a:pt x="14715" y="16997"/>
                  </a:lnTo>
                  <a:lnTo>
                    <a:pt x="14909" y="16399"/>
                  </a:lnTo>
                  <a:lnTo>
                    <a:pt x="15142" y="15615"/>
                  </a:lnTo>
                  <a:lnTo>
                    <a:pt x="15368" y="14825"/>
                  </a:lnTo>
                  <a:lnTo>
                    <a:pt x="15581" y="14041"/>
                  </a:lnTo>
                  <a:lnTo>
                    <a:pt x="15781" y="13257"/>
                  </a:lnTo>
                  <a:lnTo>
                    <a:pt x="15967" y="12473"/>
                  </a:lnTo>
                  <a:lnTo>
                    <a:pt x="16140" y="11696"/>
                  </a:lnTo>
                  <a:lnTo>
                    <a:pt x="16307" y="10912"/>
                  </a:lnTo>
                  <a:lnTo>
                    <a:pt x="16460" y="10135"/>
                  </a:lnTo>
                  <a:lnTo>
                    <a:pt x="16600" y="9358"/>
                  </a:lnTo>
                  <a:lnTo>
                    <a:pt x="16733" y="8581"/>
                  </a:lnTo>
                  <a:lnTo>
                    <a:pt x="16853" y="7804"/>
                  </a:lnTo>
                  <a:lnTo>
                    <a:pt x="16966" y="7034"/>
                  </a:lnTo>
                  <a:lnTo>
                    <a:pt x="17066" y="6264"/>
                  </a:lnTo>
                  <a:lnTo>
                    <a:pt x="17159" y="5494"/>
                  </a:lnTo>
                  <a:lnTo>
                    <a:pt x="17239" y="4724"/>
                  </a:lnTo>
                  <a:lnTo>
                    <a:pt x="17312" y="3954"/>
                  </a:lnTo>
                  <a:lnTo>
                    <a:pt x="16353" y="3686"/>
                  </a:lnTo>
                  <a:lnTo>
                    <a:pt x="15401" y="3404"/>
                  </a:lnTo>
                  <a:lnTo>
                    <a:pt x="13484" y="2826"/>
                  </a:lnTo>
                  <a:lnTo>
                    <a:pt x="12532" y="2537"/>
                  </a:lnTo>
                  <a:lnTo>
                    <a:pt x="11573" y="2249"/>
                  </a:lnTo>
                  <a:lnTo>
                    <a:pt x="10614" y="1974"/>
                  </a:lnTo>
                  <a:lnTo>
                    <a:pt x="9649" y="1712"/>
                  </a:lnTo>
                  <a:lnTo>
                    <a:pt x="9316" y="1630"/>
                  </a:lnTo>
                  <a:lnTo>
                    <a:pt x="8976" y="1547"/>
                  </a:lnTo>
                  <a:lnTo>
                    <a:pt x="8297" y="1389"/>
                  </a:lnTo>
                  <a:lnTo>
                    <a:pt x="7618" y="1231"/>
                  </a:lnTo>
                  <a:lnTo>
                    <a:pt x="7278" y="1142"/>
                  </a:lnTo>
                  <a:lnTo>
                    <a:pt x="6939" y="1052"/>
                  </a:lnTo>
                  <a:lnTo>
                    <a:pt x="6599" y="956"/>
                  </a:lnTo>
                  <a:lnTo>
                    <a:pt x="6266" y="853"/>
                  </a:lnTo>
                  <a:lnTo>
                    <a:pt x="5940" y="743"/>
                  </a:lnTo>
                  <a:lnTo>
                    <a:pt x="5614" y="619"/>
                  </a:lnTo>
                  <a:lnTo>
                    <a:pt x="5301" y="482"/>
                  </a:lnTo>
                  <a:lnTo>
                    <a:pt x="4988" y="337"/>
                  </a:lnTo>
                  <a:lnTo>
                    <a:pt x="4835" y="255"/>
                  </a:lnTo>
                  <a:lnTo>
                    <a:pt x="4682" y="172"/>
                  </a:lnTo>
                  <a:lnTo>
                    <a:pt x="4535" y="90"/>
                  </a:lnTo>
                  <a:lnTo>
                    <a:pt x="43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8"/>
            <p:cNvSpPr/>
            <p:nvPr/>
          </p:nvSpPr>
          <p:spPr>
            <a:xfrm>
              <a:off x="784575" y="-4895425"/>
              <a:ext cx="296975" cy="260450"/>
            </a:xfrm>
            <a:custGeom>
              <a:avLst/>
              <a:gdLst/>
              <a:ahLst/>
              <a:cxnLst/>
              <a:rect l="l" t="t" r="r" b="b"/>
              <a:pathLst>
                <a:path w="11879" h="10418" extrusionOk="0">
                  <a:moveTo>
                    <a:pt x="8476" y="0"/>
                  </a:moveTo>
                  <a:lnTo>
                    <a:pt x="7963" y="199"/>
                  </a:lnTo>
                  <a:lnTo>
                    <a:pt x="7451" y="392"/>
                  </a:lnTo>
                  <a:lnTo>
                    <a:pt x="6938" y="578"/>
                  </a:lnTo>
                  <a:lnTo>
                    <a:pt x="6419" y="750"/>
                  </a:lnTo>
                  <a:lnTo>
                    <a:pt x="5899" y="915"/>
                  </a:lnTo>
                  <a:lnTo>
                    <a:pt x="5373" y="1066"/>
                  </a:lnTo>
                  <a:lnTo>
                    <a:pt x="4847" y="1210"/>
                  </a:lnTo>
                  <a:lnTo>
                    <a:pt x="4315" y="1341"/>
                  </a:lnTo>
                  <a:lnTo>
                    <a:pt x="3782" y="1458"/>
                  </a:lnTo>
                  <a:lnTo>
                    <a:pt x="3249" y="1568"/>
                  </a:lnTo>
                  <a:lnTo>
                    <a:pt x="2710" y="1657"/>
                  </a:lnTo>
                  <a:lnTo>
                    <a:pt x="2171" y="1740"/>
                  </a:lnTo>
                  <a:lnTo>
                    <a:pt x="1631" y="1802"/>
                  </a:lnTo>
                  <a:lnTo>
                    <a:pt x="1092" y="1857"/>
                  </a:lnTo>
                  <a:lnTo>
                    <a:pt x="546" y="1891"/>
                  </a:lnTo>
                  <a:lnTo>
                    <a:pt x="0" y="1912"/>
                  </a:lnTo>
                  <a:lnTo>
                    <a:pt x="167" y="2441"/>
                  </a:lnTo>
                  <a:lnTo>
                    <a:pt x="326" y="2970"/>
                  </a:lnTo>
                  <a:lnTo>
                    <a:pt x="480" y="3493"/>
                  </a:lnTo>
                  <a:lnTo>
                    <a:pt x="626" y="4029"/>
                  </a:lnTo>
                  <a:lnTo>
                    <a:pt x="766" y="4559"/>
                  </a:lnTo>
                  <a:lnTo>
                    <a:pt x="906" y="5088"/>
                  </a:lnTo>
                  <a:lnTo>
                    <a:pt x="1032" y="5618"/>
                  </a:lnTo>
                  <a:lnTo>
                    <a:pt x="1159" y="6147"/>
                  </a:lnTo>
                  <a:lnTo>
                    <a:pt x="1279" y="6683"/>
                  </a:lnTo>
                  <a:lnTo>
                    <a:pt x="1392" y="7213"/>
                  </a:lnTo>
                  <a:lnTo>
                    <a:pt x="1498" y="7749"/>
                  </a:lnTo>
                  <a:lnTo>
                    <a:pt x="1598" y="8279"/>
                  </a:lnTo>
                  <a:lnTo>
                    <a:pt x="1691" y="8815"/>
                  </a:lnTo>
                  <a:lnTo>
                    <a:pt x="1778" y="9351"/>
                  </a:lnTo>
                  <a:lnTo>
                    <a:pt x="1865" y="9881"/>
                  </a:lnTo>
                  <a:lnTo>
                    <a:pt x="1938" y="10417"/>
                  </a:lnTo>
                  <a:lnTo>
                    <a:pt x="2064" y="10328"/>
                  </a:lnTo>
                  <a:lnTo>
                    <a:pt x="2191" y="10245"/>
                  </a:lnTo>
                  <a:lnTo>
                    <a:pt x="2324" y="10170"/>
                  </a:lnTo>
                  <a:lnTo>
                    <a:pt x="2457" y="10101"/>
                  </a:lnTo>
                  <a:lnTo>
                    <a:pt x="2590" y="10039"/>
                  </a:lnTo>
                  <a:lnTo>
                    <a:pt x="2730" y="9977"/>
                  </a:lnTo>
                  <a:lnTo>
                    <a:pt x="2877" y="9929"/>
                  </a:lnTo>
                  <a:lnTo>
                    <a:pt x="3016" y="9881"/>
                  </a:lnTo>
                  <a:lnTo>
                    <a:pt x="3163" y="9839"/>
                  </a:lnTo>
                  <a:lnTo>
                    <a:pt x="3309" y="9805"/>
                  </a:lnTo>
                  <a:lnTo>
                    <a:pt x="3463" y="9778"/>
                  </a:lnTo>
                  <a:lnTo>
                    <a:pt x="3609" y="9750"/>
                  </a:lnTo>
                  <a:lnTo>
                    <a:pt x="3915" y="9709"/>
                  </a:lnTo>
                  <a:lnTo>
                    <a:pt x="4228" y="9688"/>
                  </a:lnTo>
                  <a:lnTo>
                    <a:pt x="4541" y="9674"/>
                  </a:lnTo>
                  <a:lnTo>
                    <a:pt x="4854" y="9668"/>
                  </a:lnTo>
                  <a:lnTo>
                    <a:pt x="5167" y="9668"/>
                  </a:lnTo>
                  <a:lnTo>
                    <a:pt x="5480" y="9674"/>
                  </a:lnTo>
                  <a:lnTo>
                    <a:pt x="6106" y="9688"/>
                  </a:lnTo>
                  <a:lnTo>
                    <a:pt x="6405" y="9695"/>
                  </a:lnTo>
                  <a:lnTo>
                    <a:pt x="6705" y="9695"/>
                  </a:lnTo>
                  <a:lnTo>
                    <a:pt x="7344" y="9688"/>
                  </a:lnTo>
                  <a:lnTo>
                    <a:pt x="7983" y="9674"/>
                  </a:lnTo>
                  <a:lnTo>
                    <a:pt x="8636" y="9661"/>
                  </a:lnTo>
                  <a:lnTo>
                    <a:pt x="9282" y="9647"/>
                  </a:lnTo>
                  <a:lnTo>
                    <a:pt x="10261" y="9647"/>
                  </a:lnTo>
                  <a:lnTo>
                    <a:pt x="10587" y="9654"/>
                  </a:lnTo>
                  <a:lnTo>
                    <a:pt x="10913" y="9668"/>
                  </a:lnTo>
                  <a:lnTo>
                    <a:pt x="11239" y="9688"/>
                  </a:lnTo>
                  <a:lnTo>
                    <a:pt x="11559" y="9709"/>
                  </a:lnTo>
                  <a:lnTo>
                    <a:pt x="11879" y="9736"/>
                  </a:lnTo>
                  <a:lnTo>
                    <a:pt x="11705" y="9118"/>
                  </a:lnTo>
                  <a:lnTo>
                    <a:pt x="11526" y="8506"/>
                  </a:lnTo>
                  <a:lnTo>
                    <a:pt x="11339" y="7887"/>
                  </a:lnTo>
                  <a:lnTo>
                    <a:pt x="11153" y="7275"/>
                  </a:lnTo>
                  <a:lnTo>
                    <a:pt x="10953" y="6663"/>
                  </a:lnTo>
                  <a:lnTo>
                    <a:pt x="10753" y="6051"/>
                  </a:lnTo>
                  <a:lnTo>
                    <a:pt x="10547" y="5446"/>
                  </a:lnTo>
                  <a:lnTo>
                    <a:pt x="10334" y="4834"/>
                  </a:lnTo>
                  <a:lnTo>
                    <a:pt x="10121" y="4229"/>
                  </a:lnTo>
                  <a:lnTo>
                    <a:pt x="9901" y="3624"/>
                  </a:lnTo>
                  <a:lnTo>
                    <a:pt x="9675" y="3019"/>
                  </a:lnTo>
                  <a:lnTo>
                    <a:pt x="9442" y="2414"/>
                  </a:lnTo>
                  <a:lnTo>
                    <a:pt x="9209" y="1808"/>
                  </a:lnTo>
                  <a:lnTo>
                    <a:pt x="8969" y="1203"/>
                  </a:lnTo>
                  <a:lnTo>
                    <a:pt x="8723" y="598"/>
                  </a:lnTo>
                  <a:lnTo>
                    <a:pt x="84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8"/>
            <p:cNvSpPr/>
            <p:nvPr/>
          </p:nvSpPr>
          <p:spPr>
            <a:xfrm>
              <a:off x="496100" y="-3790650"/>
              <a:ext cx="516200" cy="589800"/>
            </a:xfrm>
            <a:custGeom>
              <a:avLst/>
              <a:gdLst/>
              <a:ahLst/>
              <a:cxnLst/>
              <a:rect l="l" t="t" r="r" b="b"/>
              <a:pathLst>
                <a:path w="20648" h="23592" extrusionOk="0">
                  <a:moveTo>
                    <a:pt x="7624" y="0"/>
                  </a:moveTo>
                  <a:lnTo>
                    <a:pt x="7218" y="832"/>
                  </a:lnTo>
                  <a:lnTo>
                    <a:pt x="6805" y="1664"/>
                  </a:lnTo>
                  <a:lnTo>
                    <a:pt x="6379" y="2496"/>
                  </a:lnTo>
                  <a:lnTo>
                    <a:pt x="5946" y="3315"/>
                  </a:lnTo>
                  <a:lnTo>
                    <a:pt x="5500" y="4133"/>
                  </a:lnTo>
                  <a:lnTo>
                    <a:pt x="5047" y="4951"/>
                  </a:lnTo>
                  <a:lnTo>
                    <a:pt x="4588" y="5762"/>
                  </a:lnTo>
                  <a:lnTo>
                    <a:pt x="4115" y="6567"/>
                  </a:lnTo>
                  <a:lnTo>
                    <a:pt x="3629" y="7365"/>
                  </a:lnTo>
                  <a:lnTo>
                    <a:pt x="3143" y="8162"/>
                  </a:lnTo>
                  <a:lnTo>
                    <a:pt x="2637" y="8953"/>
                  </a:lnTo>
                  <a:lnTo>
                    <a:pt x="2131" y="9737"/>
                  </a:lnTo>
                  <a:lnTo>
                    <a:pt x="1612" y="10514"/>
                  </a:lnTo>
                  <a:lnTo>
                    <a:pt x="1086" y="11291"/>
                  </a:lnTo>
                  <a:lnTo>
                    <a:pt x="546" y="12054"/>
                  </a:lnTo>
                  <a:lnTo>
                    <a:pt x="0" y="12817"/>
                  </a:lnTo>
                  <a:lnTo>
                    <a:pt x="293" y="13065"/>
                  </a:lnTo>
                  <a:lnTo>
                    <a:pt x="586" y="13312"/>
                  </a:lnTo>
                  <a:lnTo>
                    <a:pt x="879" y="13574"/>
                  </a:lnTo>
                  <a:lnTo>
                    <a:pt x="1159" y="13842"/>
                  </a:lnTo>
                  <a:lnTo>
                    <a:pt x="1439" y="14117"/>
                  </a:lnTo>
                  <a:lnTo>
                    <a:pt x="1718" y="14392"/>
                  </a:lnTo>
                  <a:lnTo>
                    <a:pt x="1991" y="14674"/>
                  </a:lnTo>
                  <a:lnTo>
                    <a:pt x="2264" y="14956"/>
                  </a:lnTo>
                  <a:lnTo>
                    <a:pt x="2797" y="15526"/>
                  </a:lnTo>
                  <a:lnTo>
                    <a:pt x="3323" y="16097"/>
                  </a:lnTo>
                  <a:lnTo>
                    <a:pt x="3842" y="16654"/>
                  </a:lnTo>
                  <a:lnTo>
                    <a:pt x="4362" y="17190"/>
                  </a:lnTo>
                  <a:lnTo>
                    <a:pt x="7305" y="20181"/>
                  </a:lnTo>
                  <a:lnTo>
                    <a:pt x="10241" y="23172"/>
                  </a:lnTo>
                  <a:lnTo>
                    <a:pt x="10327" y="23275"/>
                  </a:lnTo>
                  <a:lnTo>
                    <a:pt x="10401" y="23385"/>
                  </a:lnTo>
                  <a:lnTo>
                    <a:pt x="10467" y="23489"/>
                  </a:lnTo>
                  <a:lnTo>
                    <a:pt x="10514" y="23592"/>
                  </a:lnTo>
                  <a:lnTo>
                    <a:pt x="10900" y="23159"/>
                  </a:lnTo>
                  <a:lnTo>
                    <a:pt x="11280" y="22725"/>
                  </a:lnTo>
                  <a:lnTo>
                    <a:pt x="11652" y="22285"/>
                  </a:lnTo>
                  <a:lnTo>
                    <a:pt x="12025" y="21838"/>
                  </a:lnTo>
                  <a:lnTo>
                    <a:pt x="12391" y="21391"/>
                  </a:lnTo>
                  <a:lnTo>
                    <a:pt x="12758" y="20938"/>
                  </a:lnTo>
                  <a:lnTo>
                    <a:pt x="13111" y="20484"/>
                  </a:lnTo>
                  <a:lnTo>
                    <a:pt x="13470" y="20030"/>
                  </a:lnTo>
                  <a:lnTo>
                    <a:pt x="13816" y="19562"/>
                  </a:lnTo>
                  <a:lnTo>
                    <a:pt x="14163" y="19102"/>
                  </a:lnTo>
                  <a:lnTo>
                    <a:pt x="14509" y="18627"/>
                  </a:lnTo>
                  <a:lnTo>
                    <a:pt x="14842" y="18160"/>
                  </a:lnTo>
                  <a:lnTo>
                    <a:pt x="15175" y="17685"/>
                  </a:lnTo>
                  <a:lnTo>
                    <a:pt x="15508" y="17204"/>
                  </a:lnTo>
                  <a:lnTo>
                    <a:pt x="15827" y="16723"/>
                  </a:lnTo>
                  <a:lnTo>
                    <a:pt x="16153" y="16234"/>
                  </a:lnTo>
                  <a:lnTo>
                    <a:pt x="16466" y="15746"/>
                  </a:lnTo>
                  <a:lnTo>
                    <a:pt x="16779" y="15251"/>
                  </a:lnTo>
                  <a:lnTo>
                    <a:pt x="17086" y="14756"/>
                  </a:lnTo>
                  <a:lnTo>
                    <a:pt x="17385" y="14254"/>
                  </a:lnTo>
                  <a:lnTo>
                    <a:pt x="17685" y="13752"/>
                  </a:lnTo>
                  <a:lnTo>
                    <a:pt x="17978" y="13243"/>
                  </a:lnTo>
                  <a:lnTo>
                    <a:pt x="18264" y="12735"/>
                  </a:lnTo>
                  <a:lnTo>
                    <a:pt x="18550" y="12219"/>
                  </a:lnTo>
                  <a:lnTo>
                    <a:pt x="18830" y="11703"/>
                  </a:lnTo>
                  <a:lnTo>
                    <a:pt x="19103" y="11188"/>
                  </a:lnTo>
                  <a:lnTo>
                    <a:pt x="19376" y="10665"/>
                  </a:lnTo>
                  <a:lnTo>
                    <a:pt x="19636" y="10136"/>
                  </a:lnTo>
                  <a:lnTo>
                    <a:pt x="19895" y="9606"/>
                  </a:lnTo>
                  <a:lnTo>
                    <a:pt x="20155" y="9077"/>
                  </a:lnTo>
                  <a:lnTo>
                    <a:pt x="20401" y="8540"/>
                  </a:lnTo>
                  <a:lnTo>
                    <a:pt x="20648" y="8004"/>
                  </a:lnTo>
                  <a:lnTo>
                    <a:pt x="20521" y="7983"/>
                  </a:lnTo>
                  <a:lnTo>
                    <a:pt x="20395" y="7949"/>
                  </a:lnTo>
                  <a:lnTo>
                    <a:pt x="20262" y="7908"/>
                  </a:lnTo>
                  <a:lnTo>
                    <a:pt x="20115" y="7846"/>
                  </a:lnTo>
                  <a:lnTo>
                    <a:pt x="19669" y="7633"/>
                  </a:lnTo>
                  <a:lnTo>
                    <a:pt x="19223" y="7413"/>
                  </a:lnTo>
                  <a:lnTo>
                    <a:pt x="18777" y="7179"/>
                  </a:lnTo>
                  <a:lnTo>
                    <a:pt x="18337" y="6938"/>
                  </a:lnTo>
                  <a:lnTo>
                    <a:pt x="17898" y="6691"/>
                  </a:lnTo>
                  <a:lnTo>
                    <a:pt x="17458" y="6443"/>
                  </a:lnTo>
                  <a:lnTo>
                    <a:pt x="17026" y="6182"/>
                  </a:lnTo>
                  <a:lnTo>
                    <a:pt x="16586" y="5928"/>
                  </a:lnTo>
                  <a:lnTo>
                    <a:pt x="15727" y="5398"/>
                  </a:lnTo>
                  <a:lnTo>
                    <a:pt x="14868" y="4862"/>
                  </a:lnTo>
                  <a:lnTo>
                    <a:pt x="14009" y="4325"/>
                  </a:lnTo>
                  <a:lnTo>
                    <a:pt x="13157" y="3803"/>
                  </a:lnTo>
                  <a:lnTo>
                    <a:pt x="12445" y="3383"/>
                  </a:lnTo>
                  <a:lnTo>
                    <a:pt x="11719" y="2957"/>
                  </a:lnTo>
                  <a:lnTo>
                    <a:pt x="10993" y="2524"/>
                  </a:lnTo>
                  <a:lnTo>
                    <a:pt x="10627" y="2304"/>
                  </a:lnTo>
                  <a:lnTo>
                    <a:pt x="10267" y="2077"/>
                  </a:lnTo>
                  <a:lnTo>
                    <a:pt x="9915" y="1843"/>
                  </a:lnTo>
                  <a:lnTo>
                    <a:pt x="9562" y="1603"/>
                  </a:lnTo>
                  <a:lnTo>
                    <a:pt x="9215" y="1355"/>
                  </a:lnTo>
                  <a:lnTo>
                    <a:pt x="8876" y="1108"/>
                  </a:lnTo>
                  <a:lnTo>
                    <a:pt x="8550" y="839"/>
                  </a:lnTo>
                  <a:lnTo>
                    <a:pt x="8230" y="571"/>
                  </a:lnTo>
                  <a:lnTo>
                    <a:pt x="7917" y="289"/>
                  </a:lnTo>
                  <a:lnTo>
                    <a:pt x="7771" y="145"/>
                  </a:lnTo>
                  <a:lnTo>
                    <a:pt x="76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8"/>
            <p:cNvSpPr/>
            <p:nvPr/>
          </p:nvSpPr>
          <p:spPr>
            <a:xfrm>
              <a:off x="681375" y="-5223075"/>
              <a:ext cx="287825" cy="334200"/>
            </a:xfrm>
            <a:custGeom>
              <a:avLst/>
              <a:gdLst/>
              <a:ahLst/>
              <a:cxnLst/>
              <a:rect l="l" t="t" r="r" b="b"/>
              <a:pathLst>
                <a:path w="11513" h="13368" extrusionOk="0">
                  <a:moveTo>
                    <a:pt x="6046" y="1"/>
                  </a:moveTo>
                  <a:lnTo>
                    <a:pt x="5926" y="207"/>
                  </a:lnTo>
                  <a:lnTo>
                    <a:pt x="5806" y="406"/>
                  </a:lnTo>
                  <a:lnTo>
                    <a:pt x="5680" y="606"/>
                  </a:lnTo>
                  <a:lnTo>
                    <a:pt x="5553" y="805"/>
                  </a:lnTo>
                  <a:lnTo>
                    <a:pt x="5420" y="1004"/>
                  </a:lnTo>
                  <a:lnTo>
                    <a:pt x="5280" y="1197"/>
                  </a:lnTo>
                  <a:lnTo>
                    <a:pt x="5140" y="1390"/>
                  </a:lnTo>
                  <a:lnTo>
                    <a:pt x="4994" y="1582"/>
                  </a:lnTo>
                  <a:lnTo>
                    <a:pt x="4841" y="1775"/>
                  </a:lnTo>
                  <a:lnTo>
                    <a:pt x="4688" y="1960"/>
                  </a:lnTo>
                  <a:lnTo>
                    <a:pt x="4528" y="2153"/>
                  </a:lnTo>
                  <a:lnTo>
                    <a:pt x="4361" y="2332"/>
                  </a:lnTo>
                  <a:lnTo>
                    <a:pt x="4188" y="2517"/>
                  </a:lnTo>
                  <a:lnTo>
                    <a:pt x="4015" y="2696"/>
                  </a:lnTo>
                  <a:lnTo>
                    <a:pt x="3835" y="2875"/>
                  </a:lnTo>
                  <a:lnTo>
                    <a:pt x="3649" y="3053"/>
                  </a:lnTo>
                  <a:lnTo>
                    <a:pt x="3462" y="3225"/>
                  </a:lnTo>
                  <a:lnTo>
                    <a:pt x="3269" y="3404"/>
                  </a:lnTo>
                  <a:lnTo>
                    <a:pt x="3070" y="3569"/>
                  </a:lnTo>
                  <a:lnTo>
                    <a:pt x="2863" y="3741"/>
                  </a:lnTo>
                  <a:lnTo>
                    <a:pt x="2650" y="3906"/>
                  </a:lnTo>
                  <a:lnTo>
                    <a:pt x="2437" y="4071"/>
                  </a:lnTo>
                  <a:lnTo>
                    <a:pt x="2217" y="4229"/>
                  </a:lnTo>
                  <a:lnTo>
                    <a:pt x="1991" y="4387"/>
                  </a:lnTo>
                  <a:lnTo>
                    <a:pt x="1765" y="4546"/>
                  </a:lnTo>
                  <a:lnTo>
                    <a:pt x="1525" y="4697"/>
                  </a:lnTo>
                  <a:lnTo>
                    <a:pt x="1285" y="4848"/>
                  </a:lnTo>
                  <a:lnTo>
                    <a:pt x="1039" y="4999"/>
                  </a:lnTo>
                  <a:lnTo>
                    <a:pt x="786" y="5144"/>
                  </a:lnTo>
                  <a:lnTo>
                    <a:pt x="526" y="5288"/>
                  </a:lnTo>
                  <a:lnTo>
                    <a:pt x="266" y="5426"/>
                  </a:lnTo>
                  <a:lnTo>
                    <a:pt x="0" y="5563"/>
                  </a:lnTo>
                  <a:lnTo>
                    <a:pt x="266" y="6045"/>
                  </a:lnTo>
                  <a:lnTo>
                    <a:pt x="526" y="6526"/>
                  </a:lnTo>
                  <a:lnTo>
                    <a:pt x="786" y="7007"/>
                  </a:lnTo>
                  <a:lnTo>
                    <a:pt x="1032" y="7488"/>
                  </a:lnTo>
                  <a:lnTo>
                    <a:pt x="1272" y="7970"/>
                  </a:lnTo>
                  <a:lnTo>
                    <a:pt x="1512" y="8458"/>
                  </a:lnTo>
                  <a:lnTo>
                    <a:pt x="1745" y="8946"/>
                  </a:lnTo>
                  <a:lnTo>
                    <a:pt x="1964" y="9434"/>
                  </a:lnTo>
                  <a:lnTo>
                    <a:pt x="2184" y="9923"/>
                  </a:lnTo>
                  <a:lnTo>
                    <a:pt x="2397" y="10411"/>
                  </a:lnTo>
                  <a:lnTo>
                    <a:pt x="2603" y="10906"/>
                  </a:lnTo>
                  <a:lnTo>
                    <a:pt x="2803" y="11394"/>
                  </a:lnTo>
                  <a:lnTo>
                    <a:pt x="3003" y="11889"/>
                  </a:lnTo>
                  <a:lnTo>
                    <a:pt x="3189" y="12377"/>
                  </a:lnTo>
                  <a:lnTo>
                    <a:pt x="3376" y="12872"/>
                  </a:lnTo>
                  <a:lnTo>
                    <a:pt x="3556" y="13367"/>
                  </a:lnTo>
                  <a:lnTo>
                    <a:pt x="4581" y="13085"/>
                  </a:lnTo>
                  <a:lnTo>
                    <a:pt x="5593" y="12790"/>
                  </a:lnTo>
                  <a:lnTo>
                    <a:pt x="6099" y="12632"/>
                  </a:lnTo>
                  <a:lnTo>
                    <a:pt x="6605" y="12473"/>
                  </a:lnTo>
                  <a:lnTo>
                    <a:pt x="7104" y="12315"/>
                  </a:lnTo>
                  <a:lnTo>
                    <a:pt x="7604" y="12150"/>
                  </a:lnTo>
                  <a:lnTo>
                    <a:pt x="8103" y="11978"/>
                  </a:lnTo>
                  <a:lnTo>
                    <a:pt x="8596" y="11800"/>
                  </a:lnTo>
                  <a:lnTo>
                    <a:pt x="9089" y="11614"/>
                  </a:lnTo>
                  <a:lnTo>
                    <a:pt x="9581" y="11428"/>
                  </a:lnTo>
                  <a:lnTo>
                    <a:pt x="10067" y="11229"/>
                  </a:lnTo>
                  <a:lnTo>
                    <a:pt x="10553" y="11030"/>
                  </a:lnTo>
                  <a:lnTo>
                    <a:pt x="11033" y="10816"/>
                  </a:lnTo>
                  <a:lnTo>
                    <a:pt x="11512" y="10596"/>
                  </a:lnTo>
                  <a:lnTo>
                    <a:pt x="11206" y="9929"/>
                  </a:lnTo>
                  <a:lnTo>
                    <a:pt x="10900" y="9256"/>
                  </a:lnTo>
                  <a:lnTo>
                    <a:pt x="10580" y="8589"/>
                  </a:lnTo>
                  <a:lnTo>
                    <a:pt x="10260" y="7922"/>
                  </a:lnTo>
                  <a:lnTo>
                    <a:pt x="9934" y="7255"/>
                  </a:lnTo>
                  <a:lnTo>
                    <a:pt x="9608" y="6588"/>
                  </a:lnTo>
                  <a:lnTo>
                    <a:pt x="9268" y="5921"/>
                  </a:lnTo>
                  <a:lnTo>
                    <a:pt x="8929" y="5261"/>
                  </a:lnTo>
                  <a:lnTo>
                    <a:pt x="8589" y="4594"/>
                  </a:lnTo>
                  <a:lnTo>
                    <a:pt x="8236" y="3934"/>
                  </a:lnTo>
                  <a:lnTo>
                    <a:pt x="7883" y="3274"/>
                  </a:lnTo>
                  <a:lnTo>
                    <a:pt x="7524" y="2620"/>
                  </a:lnTo>
                  <a:lnTo>
                    <a:pt x="7158" y="1960"/>
                  </a:lnTo>
                  <a:lnTo>
                    <a:pt x="6792" y="1307"/>
                  </a:lnTo>
                  <a:lnTo>
                    <a:pt x="6419" y="654"/>
                  </a:lnTo>
                  <a:lnTo>
                    <a:pt x="604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8"/>
            <p:cNvSpPr/>
            <p:nvPr/>
          </p:nvSpPr>
          <p:spPr>
            <a:xfrm>
              <a:off x="155875" y="-5716600"/>
              <a:ext cx="644525" cy="599450"/>
            </a:xfrm>
            <a:custGeom>
              <a:avLst/>
              <a:gdLst/>
              <a:ahLst/>
              <a:cxnLst/>
              <a:rect l="l" t="t" r="r" b="b"/>
              <a:pathLst>
                <a:path w="25781" h="23978" extrusionOk="0">
                  <a:moveTo>
                    <a:pt x="15887" y="1"/>
                  </a:moveTo>
                  <a:lnTo>
                    <a:pt x="15594" y="290"/>
                  </a:lnTo>
                  <a:lnTo>
                    <a:pt x="15301" y="578"/>
                  </a:lnTo>
                  <a:lnTo>
                    <a:pt x="15001" y="867"/>
                  </a:lnTo>
                  <a:lnTo>
                    <a:pt x="14701" y="1149"/>
                  </a:lnTo>
                  <a:lnTo>
                    <a:pt x="13483" y="2263"/>
                  </a:lnTo>
                  <a:lnTo>
                    <a:pt x="12551" y="3061"/>
                  </a:lnTo>
                  <a:lnTo>
                    <a:pt x="12085" y="3459"/>
                  </a:lnTo>
                  <a:lnTo>
                    <a:pt x="11605" y="3845"/>
                  </a:lnTo>
                  <a:lnTo>
                    <a:pt x="11805" y="3913"/>
                  </a:lnTo>
                  <a:lnTo>
                    <a:pt x="11998" y="3982"/>
                  </a:lnTo>
                  <a:lnTo>
                    <a:pt x="12191" y="4065"/>
                  </a:lnTo>
                  <a:lnTo>
                    <a:pt x="12384" y="4147"/>
                  </a:lnTo>
                  <a:lnTo>
                    <a:pt x="12577" y="4236"/>
                  </a:lnTo>
                  <a:lnTo>
                    <a:pt x="12764" y="4333"/>
                  </a:lnTo>
                  <a:lnTo>
                    <a:pt x="12950" y="4429"/>
                  </a:lnTo>
                  <a:lnTo>
                    <a:pt x="13130" y="4539"/>
                  </a:lnTo>
                  <a:lnTo>
                    <a:pt x="13310" y="4649"/>
                  </a:lnTo>
                  <a:lnTo>
                    <a:pt x="13483" y="4759"/>
                  </a:lnTo>
                  <a:lnTo>
                    <a:pt x="13656" y="4883"/>
                  </a:lnTo>
                  <a:lnTo>
                    <a:pt x="13829" y="5007"/>
                  </a:lnTo>
                  <a:lnTo>
                    <a:pt x="13996" y="5130"/>
                  </a:lnTo>
                  <a:lnTo>
                    <a:pt x="14155" y="5261"/>
                  </a:lnTo>
                  <a:lnTo>
                    <a:pt x="14315" y="5398"/>
                  </a:lnTo>
                  <a:lnTo>
                    <a:pt x="14468" y="5543"/>
                  </a:lnTo>
                  <a:lnTo>
                    <a:pt x="14622" y="5687"/>
                  </a:lnTo>
                  <a:lnTo>
                    <a:pt x="14768" y="5832"/>
                  </a:lnTo>
                  <a:lnTo>
                    <a:pt x="14908" y="5983"/>
                  </a:lnTo>
                  <a:lnTo>
                    <a:pt x="15048" y="6134"/>
                  </a:lnTo>
                  <a:lnTo>
                    <a:pt x="15181" y="6292"/>
                  </a:lnTo>
                  <a:lnTo>
                    <a:pt x="15307" y="6450"/>
                  </a:lnTo>
                  <a:lnTo>
                    <a:pt x="15434" y="6615"/>
                  </a:lnTo>
                  <a:lnTo>
                    <a:pt x="15554" y="6781"/>
                  </a:lnTo>
                  <a:lnTo>
                    <a:pt x="15667" y="6952"/>
                  </a:lnTo>
                  <a:lnTo>
                    <a:pt x="15773" y="7117"/>
                  </a:lnTo>
                  <a:lnTo>
                    <a:pt x="15880" y="7296"/>
                  </a:lnTo>
                  <a:lnTo>
                    <a:pt x="15973" y="7468"/>
                  </a:lnTo>
                  <a:lnTo>
                    <a:pt x="16066" y="7647"/>
                  </a:lnTo>
                  <a:lnTo>
                    <a:pt x="16153" y="7826"/>
                  </a:lnTo>
                  <a:lnTo>
                    <a:pt x="16233" y="8004"/>
                  </a:lnTo>
                  <a:lnTo>
                    <a:pt x="16306" y="8190"/>
                  </a:lnTo>
                  <a:lnTo>
                    <a:pt x="16373" y="8369"/>
                  </a:lnTo>
                  <a:lnTo>
                    <a:pt x="16433" y="8554"/>
                  </a:lnTo>
                  <a:lnTo>
                    <a:pt x="16486" y="8740"/>
                  </a:lnTo>
                  <a:lnTo>
                    <a:pt x="16532" y="8926"/>
                  </a:lnTo>
                  <a:lnTo>
                    <a:pt x="16579" y="9118"/>
                  </a:lnTo>
                  <a:lnTo>
                    <a:pt x="16612" y="9304"/>
                  </a:lnTo>
                  <a:lnTo>
                    <a:pt x="16632" y="9496"/>
                  </a:lnTo>
                  <a:lnTo>
                    <a:pt x="16652" y="9682"/>
                  </a:lnTo>
                  <a:lnTo>
                    <a:pt x="16666" y="9875"/>
                  </a:lnTo>
                  <a:lnTo>
                    <a:pt x="16672" y="10067"/>
                  </a:lnTo>
                  <a:lnTo>
                    <a:pt x="16666" y="10253"/>
                  </a:lnTo>
                  <a:lnTo>
                    <a:pt x="16652" y="10445"/>
                  </a:lnTo>
                  <a:lnTo>
                    <a:pt x="16632" y="10631"/>
                  </a:lnTo>
                  <a:lnTo>
                    <a:pt x="16606" y="10824"/>
                  </a:lnTo>
                  <a:lnTo>
                    <a:pt x="16566" y="11009"/>
                  </a:lnTo>
                  <a:lnTo>
                    <a:pt x="16526" y="11195"/>
                  </a:lnTo>
                  <a:lnTo>
                    <a:pt x="16466" y="11387"/>
                  </a:lnTo>
                  <a:lnTo>
                    <a:pt x="16406" y="11573"/>
                  </a:lnTo>
                  <a:lnTo>
                    <a:pt x="16333" y="11752"/>
                  </a:lnTo>
                  <a:lnTo>
                    <a:pt x="16253" y="11937"/>
                  </a:lnTo>
                  <a:lnTo>
                    <a:pt x="16166" y="12116"/>
                  </a:lnTo>
                  <a:lnTo>
                    <a:pt x="16066" y="12302"/>
                  </a:lnTo>
                  <a:lnTo>
                    <a:pt x="15953" y="12481"/>
                  </a:lnTo>
                  <a:lnTo>
                    <a:pt x="15840" y="12653"/>
                  </a:lnTo>
                  <a:lnTo>
                    <a:pt x="15707" y="12831"/>
                  </a:lnTo>
                  <a:lnTo>
                    <a:pt x="15574" y="13003"/>
                  </a:lnTo>
                  <a:lnTo>
                    <a:pt x="15421" y="13168"/>
                  </a:lnTo>
                  <a:lnTo>
                    <a:pt x="15261" y="13340"/>
                  </a:lnTo>
                  <a:lnTo>
                    <a:pt x="15094" y="13505"/>
                  </a:lnTo>
                  <a:lnTo>
                    <a:pt x="14915" y="13663"/>
                  </a:lnTo>
                  <a:lnTo>
                    <a:pt x="14721" y="13828"/>
                  </a:lnTo>
                  <a:lnTo>
                    <a:pt x="14522" y="13980"/>
                  </a:lnTo>
                  <a:lnTo>
                    <a:pt x="14329" y="14124"/>
                  </a:lnTo>
                  <a:lnTo>
                    <a:pt x="14129" y="14255"/>
                  </a:lnTo>
                  <a:lnTo>
                    <a:pt x="13929" y="14378"/>
                  </a:lnTo>
                  <a:lnTo>
                    <a:pt x="13736" y="14495"/>
                  </a:lnTo>
                  <a:lnTo>
                    <a:pt x="13536" y="14598"/>
                  </a:lnTo>
                  <a:lnTo>
                    <a:pt x="13343" y="14695"/>
                  </a:lnTo>
                  <a:lnTo>
                    <a:pt x="13143" y="14784"/>
                  </a:lnTo>
                  <a:lnTo>
                    <a:pt x="12950" y="14860"/>
                  </a:lnTo>
                  <a:lnTo>
                    <a:pt x="12757" y="14928"/>
                  </a:lnTo>
                  <a:lnTo>
                    <a:pt x="12557" y="14990"/>
                  </a:lnTo>
                  <a:lnTo>
                    <a:pt x="12364" y="15045"/>
                  </a:lnTo>
                  <a:lnTo>
                    <a:pt x="12171" y="15087"/>
                  </a:lnTo>
                  <a:lnTo>
                    <a:pt x="11978" y="15121"/>
                  </a:lnTo>
                  <a:lnTo>
                    <a:pt x="11792" y="15155"/>
                  </a:lnTo>
                  <a:lnTo>
                    <a:pt x="11599" y="15176"/>
                  </a:lnTo>
                  <a:lnTo>
                    <a:pt x="11412" y="15183"/>
                  </a:lnTo>
                  <a:lnTo>
                    <a:pt x="11226" y="15190"/>
                  </a:lnTo>
                  <a:lnTo>
                    <a:pt x="11039" y="15190"/>
                  </a:lnTo>
                  <a:lnTo>
                    <a:pt x="10853" y="15176"/>
                  </a:lnTo>
                  <a:lnTo>
                    <a:pt x="10667" y="15162"/>
                  </a:lnTo>
                  <a:lnTo>
                    <a:pt x="10480" y="15142"/>
                  </a:lnTo>
                  <a:lnTo>
                    <a:pt x="10300" y="15107"/>
                  </a:lnTo>
                  <a:lnTo>
                    <a:pt x="10121" y="15073"/>
                  </a:lnTo>
                  <a:lnTo>
                    <a:pt x="9941" y="15025"/>
                  </a:lnTo>
                  <a:lnTo>
                    <a:pt x="9768" y="14977"/>
                  </a:lnTo>
                  <a:lnTo>
                    <a:pt x="9588" y="14922"/>
                  </a:lnTo>
                  <a:lnTo>
                    <a:pt x="9415" y="14853"/>
                  </a:lnTo>
                  <a:lnTo>
                    <a:pt x="9248" y="14784"/>
                  </a:lnTo>
                  <a:lnTo>
                    <a:pt x="9075" y="14708"/>
                  </a:lnTo>
                  <a:lnTo>
                    <a:pt x="8909" y="14633"/>
                  </a:lnTo>
                  <a:lnTo>
                    <a:pt x="8742" y="14543"/>
                  </a:lnTo>
                  <a:lnTo>
                    <a:pt x="8576" y="14454"/>
                  </a:lnTo>
                  <a:lnTo>
                    <a:pt x="8416" y="14351"/>
                  </a:lnTo>
                  <a:lnTo>
                    <a:pt x="8256" y="14248"/>
                  </a:lnTo>
                  <a:lnTo>
                    <a:pt x="8103" y="14145"/>
                  </a:lnTo>
                  <a:lnTo>
                    <a:pt x="7943" y="14028"/>
                  </a:lnTo>
                  <a:lnTo>
                    <a:pt x="7790" y="13911"/>
                  </a:lnTo>
                  <a:lnTo>
                    <a:pt x="7644" y="13787"/>
                  </a:lnTo>
                  <a:lnTo>
                    <a:pt x="7497" y="13663"/>
                  </a:lnTo>
                  <a:lnTo>
                    <a:pt x="7351" y="13526"/>
                  </a:lnTo>
                  <a:lnTo>
                    <a:pt x="7211" y="13395"/>
                  </a:lnTo>
                  <a:lnTo>
                    <a:pt x="7071" y="13251"/>
                  </a:lnTo>
                  <a:lnTo>
                    <a:pt x="6931" y="13106"/>
                  </a:lnTo>
                  <a:lnTo>
                    <a:pt x="6798" y="12955"/>
                  </a:lnTo>
                  <a:lnTo>
                    <a:pt x="6672" y="12804"/>
                  </a:lnTo>
                  <a:lnTo>
                    <a:pt x="6545" y="12653"/>
                  </a:lnTo>
                  <a:lnTo>
                    <a:pt x="6419" y="12488"/>
                  </a:lnTo>
                  <a:lnTo>
                    <a:pt x="6299" y="12329"/>
                  </a:lnTo>
                  <a:lnTo>
                    <a:pt x="6179" y="12157"/>
                  </a:lnTo>
                  <a:lnTo>
                    <a:pt x="6066" y="11992"/>
                  </a:lnTo>
                  <a:lnTo>
                    <a:pt x="5953" y="11821"/>
                  </a:lnTo>
                  <a:lnTo>
                    <a:pt x="5846" y="11642"/>
                  </a:lnTo>
                  <a:lnTo>
                    <a:pt x="5739" y="11463"/>
                  </a:lnTo>
                  <a:lnTo>
                    <a:pt x="5640" y="11284"/>
                  </a:lnTo>
                  <a:lnTo>
                    <a:pt x="5540" y="11099"/>
                  </a:lnTo>
                  <a:lnTo>
                    <a:pt x="5446" y="10913"/>
                  </a:lnTo>
                  <a:lnTo>
                    <a:pt x="5353" y="10727"/>
                  </a:lnTo>
                  <a:lnTo>
                    <a:pt x="5273" y="10542"/>
                  </a:lnTo>
                  <a:lnTo>
                    <a:pt x="5187" y="10349"/>
                  </a:lnTo>
                  <a:lnTo>
                    <a:pt x="5107" y="10157"/>
                  </a:lnTo>
                  <a:lnTo>
                    <a:pt x="5034" y="9957"/>
                  </a:lnTo>
                  <a:lnTo>
                    <a:pt x="4967" y="9765"/>
                  </a:lnTo>
                  <a:lnTo>
                    <a:pt x="4901" y="9565"/>
                  </a:lnTo>
                  <a:lnTo>
                    <a:pt x="4834" y="9366"/>
                  </a:lnTo>
                  <a:lnTo>
                    <a:pt x="4255" y="9634"/>
                  </a:lnTo>
                  <a:lnTo>
                    <a:pt x="3955" y="9765"/>
                  </a:lnTo>
                  <a:lnTo>
                    <a:pt x="3662" y="9895"/>
                  </a:lnTo>
                  <a:lnTo>
                    <a:pt x="3362" y="10019"/>
                  </a:lnTo>
                  <a:lnTo>
                    <a:pt x="3070" y="10136"/>
                  </a:lnTo>
                  <a:lnTo>
                    <a:pt x="2770" y="10246"/>
                  </a:lnTo>
                  <a:lnTo>
                    <a:pt x="2470" y="10356"/>
                  </a:lnTo>
                  <a:lnTo>
                    <a:pt x="2164" y="10466"/>
                  </a:lnTo>
                  <a:lnTo>
                    <a:pt x="1864" y="10562"/>
                  </a:lnTo>
                  <a:lnTo>
                    <a:pt x="1558" y="10659"/>
                  </a:lnTo>
                  <a:lnTo>
                    <a:pt x="1252" y="10748"/>
                  </a:lnTo>
                  <a:lnTo>
                    <a:pt x="939" y="10837"/>
                  </a:lnTo>
                  <a:lnTo>
                    <a:pt x="633" y="10913"/>
                  </a:lnTo>
                  <a:lnTo>
                    <a:pt x="320" y="10989"/>
                  </a:lnTo>
                  <a:lnTo>
                    <a:pt x="7" y="11057"/>
                  </a:lnTo>
                  <a:lnTo>
                    <a:pt x="0" y="11511"/>
                  </a:lnTo>
                  <a:lnTo>
                    <a:pt x="13" y="11958"/>
                  </a:lnTo>
                  <a:lnTo>
                    <a:pt x="40" y="12391"/>
                  </a:lnTo>
                  <a:lnTo>
                    <a:pt x="80" y="12824"/>
                  </a:lnTo>
                  <a:lnTo>
                    <a:pt x="133" y="13251"/>
                  </a:lnTo>
                  <a:lnTo>
                    <a:pt x="206" y="13670"/>
                  </a:lnTo>
                  <a:lnTo>
                    <a:pt x="293" y="14083"/>
                  </a:lnTo>
                  <a:lnTo>
                    <a:pt x="386" y="14488"/>
                  </a:lnTo>
                  <a:lnTo>
                    <a:pt x="499" y="14887"/>
                  </a:lnTo>
                  <a:lnTo>
                    <a:pt x="619" y="15279"/>
                  </a:lnTo>
                  <a:lnTo>
                    <a:pt x="759" y="15657"/>
                  </a:lnTo>
                  <a:lnTo>
                    <a:pt x="906" y="16035"/>
                  </a:lnTo>
                  <a:lnTo>
                    <a:pt x="1065" y="16407"/>
                  </a:lnTo>
                  <a:lnTo>
                    <a:pt x="1238" y="16764"/>
                  </a:lnTo>
                  <a:lnTo>
                    <a:pt x="1418" y="17115"/>
                  </a:lnTo>
                  <a:lnTo>
                    <a:pt x="1611" y="17466"/>
                  </a:lnTo>
                  <a:lnTo>
                    <a:pt x="1818" y="17803"/>
                  </a:lnTo>
                  <a:lnTo>
                    <a:pt x="2031" y="18133"/>
                  </a:lnTo>
                  <a:lnTo>
                    <a:pt x="2257" y="18456"/>
                  </a:lnTo>
                  <a:lnTo>
                    <a:pt x="2497" y="18765"/>
                  </a:lnTo>
                  <a:lnTo>
                    <a:pt x="2743" y="19075"/>
                  </a:lnTo>
                  <a:lnTo>
                    <a:pt x="2996" y="19370"/>
                  </a:lnTo>
                  <a:lnTo>
                    <a:pt x="3263" y="19659"/>
                  </a:lnTo>
                  <a:lnTo>
                    <a:pt x="3536" y="19934"/>
                  </a:lnTo>
                  <a:lnTo>
                    <a:pt x="3815" y="20209"/>
                  </a:lnTo>
                  <a:lnTo>
                    <a:pt x="4102" y="20470"/>
                  </a:lnTo>
                  <a:lnTo>
                    <a:pt x="4401" y="20725"/>
                  </a:lnTo>
                  <a:lnTo>
                    <a:pt x="4707" y="20972"/>
                  </a:lnTo>
                  <a:lnTo>
                    <a:pt x="5020" y="21206"/>
                  </a:lnTo>
                  <a:lnTo>
                    <a:pt x="5340" y="21433"/>
                  </a:lnTo>
                  <a:lnTo>
                    <a:pt x="5666" y="21653"/>
                  </a:lnTo>
                  <a:lnTo>
                    <a:pt x="5999" y="21866"/>
                  </a:lnTo>
                  <a:lnTo>
                    <a:pt x="6339" y="22066"/>
                  </a:lnTo>
                  <a:lnTo>
                    <a:pt x="6678" y="22251"/>
                  </a:lnTo>
                  <a:lnTo>
                    <a:pt x="7031" y="22437"/>
                  </a:lnTo>
                  <a:lnTo>
                    <a:pt x="7384" y="22609"/>
                  </a:lnTo>
                  <a:lnTo>
                    <a:pt x="7750" y="22767"/>
                  </a:lnTo>
                  <a:lnTo>
                    <a:pt x="8110" y="22918"/>
                  </a:lnTo>
                  <a:lnTo>
                    <a:pt x="8483" y="23063"/>
                  </a:lnTo>
                  <a:lnTo>
                    <a:pt x="8856" y="23193"/>
                  </a:lnTo>
                  <a:lnTo>
                    <a:pt x="9235" y="23317"/>
                  </a:lnTo>
                  <a:lnTo>
                    <a:pt x="9615" y="23427"/>
                  </a:lnTo>
                  <a:lnTo>
                    <a:pt x="10001" y="23530"/>
                  </a:lnTo>
                  <a:lnTo>
                    <a:pt x="10387" y="23626"/>
                  </a:lnTo>
                  <a:lnTo>
                    <a:pt x="10780" y="23709"/>
                  </a:lnTo>
                  <a:lnTo>
                    <a:pt x="11173" y="23778"/>
                  </a:lnTo>
                  <a:lnTo>
                    <a:pt x="11565" y="23840"/>
                  </a:lnTo>
                  <a:lnTo>
                    <a:pt x="11958" y="23888"/>
                  </a:lnTo>
                  <a:lnTo>
                    <a:pt x="12358" y="23929"/>
                  </a:lnTo>
                  <a:lnTo>
                    <a:pt x="12757" y="23957"/>
                  </a:lnTo>
                  <a:lnTo>
                    <a:pt x="13157" y="23970"/>
                  </a:lnTo>
                  <a:lnTo>
                    <a:pt x="13563" y="23977"/>
                  </a:lnTo>
                  <a:lnTo>
                    <a:pt x="13962" y="23977"/>
                  </a:lnTo>
                  <a:lnTo>
                    <a:pt x="14362" y="23963"/>
                  </a:lnTo>
                  <a:lnTo>
                    <a:pt x="14761" y="23936"/>
                  </a:lnTo>
                  <a:lnTo>
                    <a:pt x="15161" y="23895"/>
                  </a:lnTo>
                  <a:lnTo>
                    <a:pt x="15560" y="23847"/>
                  </a:lnTo>
                  <a:lnTo>
                    <a:pt x="15960" y="23785"/>
                  </a:lnTo>
                  <a:lnTo>
                    <a:pt x="16359" y="23709"/>
                  </a:lnTo>
                  <a:lnTo>
                    <a:pt x="16752" y="23626"/>
                  </a:lnTo>
                  <a:lnTo>
                    <a:pt x="17145" y="23530"/>
                  </a:lnTo>
                  <a:lnTo>
                    <a:pt x="17538" y="23420"/>
                  </a:lnTo>
                  <a:lnTo>
                    <a:pt x="17931" y="23303"/>
                  </a:lnTo>
                  <a:lnTo>
                    <a:pt x="18310" y="23173"/>
                  </a:lnTo>
                  <a:lnTo>
                    <a:pt x="18357" y="23118"/>
                  </a:lnTo>
                  <a:lnTo>
                    <a:pt x="18397" y="23070"/>
                  </a:lnTo>
                  <a:lnTo>
                    <a:pt x="18450" y="23021"/>
                  </a:lnTo>
                  <a:lnTo>
                    <a:pt x="18497" y="22980"/>
                  </a:lnTo>
                  <a:lnTo>
                    <a:pt x="18550" y="22939"/>
                  </a:lnTo>
                  <a:lnTo>
                    <a:pt x="18610" y="22905"/>
                  </a:lnTo>
                  <a:lnTo>
                    <a:pt x="18663" y="22870"/>
                  </a:lnTo>
                  <a:lnTo>
                    <a:pt x="18723" y="22843"/>
                  </a:lnTo>
                  <a:lnTo>
                    <a:pt x="18790" y="22822"/>
                  </a:lnTo>
                  <a:lnTo>
                    <a:pt x="18850" y="22801"/>
                  </a:lnTo>
                  <a:lnTo>
                    <a:pt x="18916" y="22788"/>
                  </a:lnTo>
                  <a:lnTo>
                    <a:pt x="18983" y="22781"/>
                  </a:lnTo>
                  <a:lnTo>
                    <a:pt x="19049" y="22774"/>
                  </a:lnTo>
                  <a:lnTo>
                    <a:pt x="19116" y="22774"/>
                  </a:lnTo>
                  <a:lnTo>
                    <a:pt x="19182" y="22781"/>
                  </a:lnTo>
                  <a:lnTo>
                    <a:pt x="19249" y="22794"/>
                  </a:lnTo>
                  <a:lnTo>
                    <a:pt x="19482" y="22691"/>
                  </a:lnTo>
                  <a:lnTo>
                    <a:pt x="19715" y="22581"/>
                  </a:lnTo>
                  <a:lnTo>
                    <a:pt x="19935" y="22464"/>
                  </a:lnTo>
                  <a:lnTo>
                    <a:pt x="20161" y="22341"/>
                  </a:lnTo>
                  <a:lnTo>
                    <a:pt x="20381" y="22217"/>
                  </a:lnTo>
                  <a:lnTo>
                    <a:pt x="20594" y="22093"/>
                  </a:lnTo>
                  <a:lnTo>
                    <a:pt x="20807" y="21963"/>
                  </a:lnTo>
                  <a:lnTo>
                    <a:pt x="21013" y="21825"/>
                  </a:lnTo>
                  <a:lnTo>
                    <a:pt x="21213" y="21687"/>
                  </a:lnTo>
                  <a:lnTo>
                    <a:pt x="21413" y="21543"/>
                  </a:lnTo>
                  <a:lnTo>
                    <a:pt x="21613" y="21392"/>
                  </a:lnTo>
                  <a:lnTo>
                    <a:pt x="21806" y="21247"/>
                  </a:lnTo>
                  <a:lnTo>
                    <a:pt x="21992" y="21089"/>
                  </a:lnTo>
                  <a:lnTo>
                    <a:pt x="22172" y="20931"/>
                  </a:lnTo>
                  <a:lnTo>
                    <a:pt x="22352" y="20773"/>
                  </a:lnTo>
                  <a:lnTo>
                    <a:pt x="22532" y="20608"/>
                  </a:lnTo>
                  <a:lnTo>
                    <a:pt x="22705" y="20436"/>
                  </a:lnTo>
                  <a:lnTo>
                    <a:pt x="22871" y="20264"/>
                  </a:lnTo>
                  <a:lnTo>
                    <a:pt x="23031" y="20092"/>
                  </a:lnTo>
                  <a:lnTo>
                    <a:pt x="23191" y="19913"/>
                  </a:lnTo>
                  <a:lnTo>
                    <a:pt x="23344" y="19735"/>
                  </a:lnTo>
                  <a:lnTo>
                    <a:pt x="23497" y="19549"/>
                  </a:lnTo>
                  <a:lnTo>
                    <a:pt x="23643" y="19363"/>
                  </a:lnTo>
                  <a:lnTo>
                    <a:pt x="23783" y="19171"/>
                  </a:lnTo>
                  <a:lnTo>
                    <a:pt x="23923" y="18978"/>
                  </a:lnTo>
                  <a:lnTo>
                    <a:pt x="24056" y="18786"/>
                  </a:lnTo>
                  <a:lnTo>
                    <a:pt x="24183" y="18586"/>
                  </a:lnTo>
                  <a:lnTo>
                    <a:pt x="24309" y="18380"/>
                  </a:lnTo>
                  <a:lnTo>
                    <a:pt x="24422" y="18181"/>
                  </a:lnTo>
                  <a:lnTo>
                    <a:pt x="24542" y="17974"/>
                  </a:lnTo>
                  <a:lnTo>
                    <a:pt x="24649" y="17761"/>
                  </a:lnTo>
                  <a:lnTo>
                    <a:pt x="24755" y="17548"/>
                  </a:lnTo>
                  <a:lnTo>
                    <a:pt x="24855" y="17335"/>
                  </a:lnTo>
                  <a:lnTo>
                    <a:pt x="24948" y="17122"/>
                  </a:lnTo>
                  <a:lnTo>
                    <a:pt x="25042" y="16902"/>
                  </a:lnTo>
                  <a:lnTo>
                    <a:pt x="25122" y="16682"/>
                  </a:lnTo>
                  <a:lnTo>
                    <a:pt x="25201" y="16455"/>
                  </a:lnTo>
                  <a:lnTo>
                    <a:pt x="25281" y="16228"/>
                  </a:lnTo>
                  <a:lnTo>
                    <a:pt x="25348" y="16001"/>
                  </a:lnTo>
                  <a:lnTo>
                    <a:pt x="25415" y="15774"/>
                  </a:lnTo>
                  <a:lnTo>
                    <a:pt x="25474" y="15540"/>
                  </a:lnTo>
                  <a:lnTo>
                    <a:pt x="25528" y="15307"/>
                  </a:lnTo>
                  <a:lnTo>
                    <a:pt x="25581" y="15073"/>
                  </a:lnTo>
                  <a:lnTo>
                    <a:pt x="25621" y="14832"/>
                  </a:lnTo>
                  <a:lnTo>
                    <a:pt x="25661" y="14592"/>
                  </a:lnTo>
                  <a:lnTo>
                    <a:pt x="25694" y="14351"/>
                  </a:lnTo>
                  <a:lnTo>
                    <a:pt x="25721" y="14110"/>
                  </a:lnTo>
                  <a:lnTo>
                    <a:pt x="25747" y="13863"/>
                  </a:lnTo>
                  <a:lnTo>
                    <a:pt x="25767" y="13622"/>
                  </a:lnTo>
                  <a:lnTo>
                    <a:pt x="25774" y="13375"/>
                  </a:lnTo>
                  <a:lnTo>
                    <a:pt x="25781" y="13120"/>
                  </a:lnTo>
                  <a:lnTo>
                    <a:pt x="25781" y="12873"/>
                  </a:lnTo>
                  <a:lnTo>
                    <a:pt x="25781" y="12618"/>
                  </a:lnTo>
                  <a:lnTo>
                    <a:pt x="25767" y="12371"/>
                  </a:lnTo>
                  <a:lnTo>
                    <a:pt x="25754" y="12116"/>
                  </a:lnTo>
                  <a:lnTo>
                    <a:pt x="25727" y="11862"/>
                  </a:lnTo>
                  <a:lnTo>
                    <a:pt x="25701" y="11601"/>
                  </a:lnTo>
                  <a:lnTo>
                    <a:pt x="25668" y="11346"/>
                  </a:lnTo>
                  <a:lnTo>
                    <a:pt x="25628" y="11085"/>
                  </a:lnTo>
                  <a:lnTo>
                    <a:pt x="25581" y="10830"/>
                  </a:lnTo>
                  <a:lnTo>
                    <a:pt x="25528" y="10569"/>
                  </a:lnTo>
                  <a:lnTo>
                    <a:pt x="25474" y="10308"/>
                  </a:lnTo>
                  <a:lnTo>
                    <a:pt x="25408" y="10047"/>
                  </a:lnTo>
                  <a:lnTo>
                    <a:pt x="25341" y="9778"/>
                  </a:lnTo>
                  <a:lnTo>
                    <a:pt x="25275" y="9552"/>
                  </a:lnTo>
                  <a:lnTo>
                    <a:pt x="25208" y="9331"/>
                  </a:lnTo>
                  <a:lnTo>
                    <a:pt x="25135" y="9105"/>
                  </a:lnTo>
                  <a:lnTo>
                    <a:pt x="25055" y="8891"/>
                  </a:lnTo>
                  <a:lnTo>
                    <a:pt x="24982" y="8671"/>
                  </a:lnTo>
                  <a:lnTo>
                    <a:pt x="24895" y="8458"/>
                  </a:lnTo>
                  <a:lnTo>
                    <a:pt x="24809" y="8252"/>
                  </a:lnTo>
                  <a:lnTo>
                    <a:pt x="24722" y="8039"/>
                  </a:lnTo>
                  <a:lnTo>
                    <a:pt x="24629" y="7833"/>
                  </a:lnTo>
                  <a:lnTo>
                    <a:pt x="24536" y="7633"/>
                  </a:lnTo>
                  <a:lnTo>
                    <a:pt x="24329" y="7234"/>
                  </a:lnTo>
                  <a:lnTo>
                    <a:pt x="24116" y="6849"/>
                  </a:lnTo>
                  <a:lnTo>
                    <a:pt x="23890" y="6471"/>
                  </a:lnTo>
                  <a:lnTo>
                    <a:pt x="23657" y="6107"/>
                  </a:lnTo>
                  <a:lnTo>
                    <a:pt x="23404" y="5749"/>
                  </a:lnTo>
                  <a:lnTo>
                    <a:pt x="23144" y="5398"/>
                  </a:lnTo>
                  <a:lnTo>
                    <a:pt x="22878" y="5062"/>
                  </a:lnTo>
                  <a:lnTo>
                    <a:pt x="22598" y="4731"/>
                  </a:lnTo>
                  <a:lnTo>
                    <a:pt x="22305" y="4415"/>
                  </a:lnTo>
                  <a:lnTo>
                    <a:pt x="22006" y="4106"/>
                  </a:lnTo>
                  <a:lnTo>
                    <a:pt x="21699" y="3803"/>
                  </a:lnTo>
                  <a:lnTo>
                    <a:pt x="21380" y="3508"/>
                  </a:lnTo>
                  <a:lnTo>
                    <a:pt x="21060" y="3226"/>
                  </a:lnTo>
                  <a:lnTo>
                    <a:pt x="20727" y="2944"/>
                  </a:lnTo>
                  <a:lnTo>
                    <a:pt x="20388" y="2676"/>
                  </a:lnTo>
                  <a:lnTo>
                    <a:pt x="20041" y="2414"/>
                  </a:lnTo>
                  <a:lnTo>
                    <a:pt x="19688" y="2160"/>
                  </a:lnTo>
                  <a:lnTo>
                    <a:pt x="19329" y="1912"/>
                  </a:lnTo>
                  <a:lnTo>
                    <a:pt x="18963" y="1672"/>
                  </a:lnTo>
                  <a:lnTo>
                    <a:pt x="18590" y="1445"/>
                  </a:lnTo>
                  <a:lnTo>
                    <a:pt x="18217" y="1218"/>
                  </a:lnTo>
                  <a:lnTo>
                    <a:pt x="17837" y="998"/>
                  </a:lnTo>
                  <a:lnTo>
                    <a:pt x="17451" y="785"/>
                  </a:lnTo>
                  <a:lnTo>
                    <a:pt x="17065" y="578"/>
                  </a:lnTo>
                  <a:lnTo>
                    <a:pt x="16679" y="379"/>
                  </a:lnTo>
                  <a:lnTo>
                    <a:pt x="16279" y="187"/>
                  </a:lnTo>
                  <a:lnTo>
                    <a:pt x="158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8"/>
            <p:cNvSpPr/>
            <p:nvPr/>
          </p:nvSpPr>
          <p:spPr>
            <a:xfrm>
              <a:off x="295850" y="-3410250"/>
              <a:ext cx="416325" cy="455550"/>
            </a:xfrm>
            <a:custGeom>
              <a:avLst/>
              <a:gdLst/>
              <a:ahLst/>
              <a:cxnLst/>
              <a:rect l="l" t="t" r="r" b="b"/>
              <a:pathLst>
                <a:path w="16653" h="18222" extrusionOk="0">
                  <a:moveTo>
                    <a:pt x="6179" y="1"/>
                  </a:moveTo>
                  <a:lnTo>
                    <a:pt x="5447" y="915"/>
                  </a:lnTo>
                  <a:lnTo>
                    <a:pt x="4701" y="1823"/>
                  </a:lnTo>
                  <a:lnTo>
                    <a:pt x="3949" y="2724"/>
                  </a:lnTo>
                  <a:lnTo>
                    <a:pt x="3177" y="3604"/>
                  </a:lnTo>
                  <a:lnTo>
                    <a:pt x="2398" y="4484"/>
                  </a:lnTo>
                  <a:lnTo>
                    <a:pt x="1612" y="5343"/>
                  </a:lnTo>
                  <a:lnTo>
                    <a:pt x="813" y="6196"/>
                  </a:lnTo>
                  <a:lnTo>
                    <a:pt x="1" y="7035"/>
                  </a:lnTo>
                  <a:lnTo>
                    <a:pt x="81" y="7083"/>
                  </a:lnTo>
                  <a:lnTo>
                    <a:pt x="154" y="7145"/>
                  </a:lnTo>
                  <a:lnTo>
                    <a:pt x="227" y="7207"/>
                  </a:lnTo>
                  <a:lnTo>
                    <a:pt x="287" y="7282"/>
                  </a:lnTo>
                  <a:lnTo>
                    <a:pt x="347" y="7358"/>
                  </a:lnTo>
                  <a:lnTo>
                    <a:pt x="400" y="7441"/>
                  </a:lnTo>
                  <a:lnTo>
                    <a:pt x="453" y="7530"/>
                  </a:lnTo>
                  <a:lnTo>
                    <a:pt x="493" y="7626"/>
                  </a:lnTo>
                  <a:lnTo>
                    <a:pt x="560" y="7784"/>
                  </a:lnTo>
                  <a:lnTo>
                    <a:pt x="640" y="7943"/>
                  </a:lnTo>
                  <a:lnTo>
                    <a:pt x="726" y="8101"/>
                  </a:lnTo>
                  <a:lnTo>
                    <a:pt x="826" y="8259"/>
                  </a:lnTo>
                  <a:lnTo>
                    <a:pt x="933" y="8417"/>
                  </a:lnTo>
                  <a:lnTo>
                    <a:pt x="1046" y="8575"/>
                  </a:lnTo>
                  <a:lnTo>
                    <a:pt x="1286" y="8891"/>
                  </a:lnTo>
                  <a:lnTo>
                    <a:pt x="1532" y="9194"/>
                  </a:lnTo>
                  <a:lnTo>
                    <a:pt x="1778" y="9496"/>
                  </a:lnTo>
                  <a:lnTo>
                    <a:pt x="2011" y="9792"/>
                  </a:lnTo>
                  <a:lnTo>
                    <a:pt x="2118" y="9930"/>
                  </a:lnTo>
                  <a:lnTo>
                    <a:pt x="2218" y="10067"/>
                  </a:lnTo>
                  <a:lnTo>
                    <a:pt x="2684" y="10762"/>
                  </a:lnTo>
                  <a:lnTo>
                    <a:pt x="3157" y="11456"/>
                  </a:lnTo>
                  <a:lnTo>
                    <a:pt x="3623" y="12144"/>
                  </a:lnTo>
                  <a:lnTo>
                    <a:pt x="4089" y="12838"/>
                  </a:lnTo>
                  <a:lnTo>
                    <a:pt x="4315" y="13148"/>
                  </a:lnTo>
                  <a:lnTo>
                    <a:pt x="4542" y="13464"/>
                  </a:lnTo>
                  <a:lnTo>
                    <a:pt x="5021" y="14096"/>
                  </a:lnTo>
                  <a:lnTo>
                    <a:pt x="5514" y="14743"/>
                  </a:lnTo>
                  <a:lnTo>
                    <a:pt x="5760" y="15073"/>
                  </a:lnTo>
                  <a:lnTo>
                    <a:pt x="5993" y="15410"/>
                  </a:lnTo>
                  <a:lnTo>
                    <a:pt x="6226" y="15747"/>
                  </a:lnTo>
                  <a:lnTo>
                    <a:pt x="6446" y="16084"/>
                  </a:lnTo>
                  <a:lnTo>
                    <a:pt x="6652" y="16427"/>
                  </a:lnTo>
                  <a:lnTo>
                    <a:pt x="6752" y="16606"/>
                  </a:lnTo>
                  <a:lnTo>
                    <a:pt x="6852" y="16778"/>
                  </a:lnTo>
                  <a:lnTo>
                    <a:pt x="6939" y="16957"/>
                  </a:lnTo>
                  <a:lnTo>
                    <a:pt x="7025" y="17136"/>
                  </a:lnTo>
                  <a:lnTo>
                    <a:pt x="7105" y="17314"/>
                  </a:lnTo>
                  <a:lnTo>
                    <a:pt x="7185" y="17493"/>
                  </a:lnTo>
                  <a:lnTo>
                    <a:pt x="7258" y="17672"/>
                  </a:lnTo>
                  <a:lnTo>
                    <a:pt x="7325" y="17858"/>
                  </a:lnTo>
                  <a:lnTo>
                    <a:pt x="7378" y="18043"/>
                  </a:lnTo>
                  <a:lnTo>
                    <a:pt x="7431" y="18222"/>
                  </a:lnTo>
                  <a:lnTo>
                    <a:pt x="8057" y="17789"/>
                  </a:lnTo>
                  <a:lnTo>
                    <a:pt x="8670" y="17342"/>
                  </a:lnTo>
                  <a:lnTo>
                    <a:pt x="9276" y="16888"/>
                  </a:lnTo>
                  <a:lnTo>
                    <a:pt x="9875" y="16427"/>
                  </a:lnTo>
                  <a:lnTo>
                    <a:pt x="10474" y="15960"/>
                  </a:lnTo>
                  <a:lnTo>
                    <a:pt x="11067" y="15485"/>
                  </a:lnTo>
                  <a:lnTo>
                    <a:pt x="11646" y="15004"/>
                  </a:lnTo>
                  <a:lnTo>
                    <a:pt x="12225" y="14509"/>
                  </a:lnTo>
                  <a:lnTo>
                    <a:pt x="12798" y="14014"/>
                  </a:lnTo>
                  <a:lnTo>
                    <a:pt x="13370" y="13512"/>
                  </a:lnTo>
                  <a:lnTo>
                    <a:pt x="13930" y="13003"/>
                  </a:lnTo>
                  <a:lnTo>
                    <a:pt x="14482" y="12481"/>
                  </a:lnTo>
                  <a:lnTo>
                    <a:pt x="15035" y="11958"/>
                  </a:lnTo>
                  <a:lnTo>
                    <a:pt x="15581" y="11429"/>
                  </a:lnTo>
                  <a:lnTo>
                    <a:pt x="16120" y="10892"/>
                  </a:lnTo>
                  <a:lnTo>
                    <a:pt x="16653" y="10356"/>
                  </a:lnTo>
                  <a:lnTo>
                    <a:pt x="16540" y="10287"/>
                  </a:lnTo>
                  <a:lnTo>
                    <a:pt x="16427" y="10225"/>
                  </a:lnTo>
                  <a:lnTo>
                    <a:pt x="16320" y="10150"/>
                  </a:lnTo>
                  <a:lnTo>
                    <a:pt x="16260" y="10102"/>
                  </a:lnTo>
                  <a:lnTo>
                    <a:pt x="16207" y="10047"/>
                  </a:lnTo>
                  <a:lnTo>
                    <a:pt x="15228" y="9098"/>
                  </a:lnTo>
                  <a:lnTo>
                    <a:pt x="14256" y="8142"/>
                  </a:lnTo>
                  <a:lnTo>
                    <a:pt x="13284" y="7193"/>
                  </a:lnTo>
                  <a:lnTo>
                    <a:pt x="12312" y="6244"/>
                  </a:lnTo>
                  <a:lnTo>
                    <a:pt x="11326" y="5309"/>
                  </a:lnTo>
                  <a:lnTo>
                    <a:pt x="10834" y="4841"/>
                  </a:lnTo>
                  <a:lnTo>
                    <a:pt x="10334" y="4388"/>
                  </a:lnTo>
                  <a:lnTo>
                    <a:pt x="9828" y="3927"/>
                  </a:lnTo>
                  <a:lnTo>
                    <a:pt x="9322" y="3480"/>
                  </a:lnTo>
                  <a:lnTo>
                    <a:pt x="8803" y="3033"/>
                  </a:lnTo>
                  <a:lnTo>
                    <a:pt x="8283" y="2593"/>
                  </a:lnTo>
                  <a:lnTo>
                    <a:pt x="8210" y="2517"/>
                  </a:lnTo>
                  <a:lnTo>
                    <a:pt x="8150" y="2442"/>
                  </a:lnTo>
                  <a:lnTo>
                    <a:pt x="8104" y="2359"/>
                  </a:lnTo>
                  <a:lnTo>
                    <a:pt x="8070" y="2284"/>
                  </a:lnTo>
                  <a:lnTo>
                    <a:pt x="8050" y="2201"/>
                  </a:lnTo>
                  <a:lnTo>
                    <a:pt x="8037" y="2119"/>
                  </a:lnTo>
                  <a:lnTo>
                    <a:pt x="8044" y="2036"/>
                  </a:lnTo>
                  <a:lnTo>
                    <a:pt x="8050" y="1954"/>
                  </a:lnTo>
                  <a:lnTo>
                    <a:pt x="7804" y="1720"/>
                  </a:lnTo>
                  <a:lnTo>
                    <a:pt x="7564" y="1486"/>
                  </a:lnTo>
                  <a:lnTo>
                    <a:pt x="7318" y="1245"/>
                  </a:lnTo>
                  <a:lnTo>
                    <a:pt x="7085" y="1005"/>
                  </a:lnTo>
                  <a:lnTo>
                    <a:pt x="6852" y="757"/>
                  </a:lnTo>
                  <a:lnTo>
                    <a:pt x="6619" y="503"/>
                  </a:lnTo>
                  <a:lnTo>
                    <a:pt x="6399" y="255"/>
                  </a:lnTo>
                  <a:lnTo>
                    <a:pt x="617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8"/>
            <p:cNvSpPr/>
            <p:nvPr/>
          </p:nvSpPr>
          <p:spPr>
            <a:xfrm>
              <a:off x="71300" y="-3194350"/>
              <a:ext cx="359250" cy="446450"/>
            </a:xfrm>
            <a:custGeom>
              <a:avLst/>
              <a:gdLst/>
              <a:ahLst/>
              <a:cxnLst/>
              <a:rect l="l" t="t" r="r" b="b"/>
              <a:pathLst>
                <a:path w="14370" h="17858" extrusionOk="0">
                  <a:moveTo>
                    <a:pt x="7391" y="1"/>
                  </a:moveTo>
                  <a:lnTo>
                    <a:pt x="6805" y="558"/>
                  </a:lnTo>
                  <a:lnTo>
                    <a:pt x="6213" y="1115"/>
                  </a:lnTo>
                  <a:lnTo>
                    <a:pt x="5620" y="1665"/>
                  </a:lnTo>
                  <a:lnTo>
                    <a:pt x="5028" y="2208"/>
                  </a:lnTo>
                  <a:lnTo>
                    <a:pt x="4422" y="2744"/>
                  </a:lnTo>
                  <a:lnTo>
                    <a:pt x="3822" y="3274"/>
                  </a:lnTo>
                  <a:lnTo>
                    <a:pt x="3210" y="3796"/>
                  </a:lnTo>
                  <a:lnTo>
                    <a:pt x="2597" y="4312"/>
                  </a:lnTo>
                  <a:lnTo>
                    <a:pt x="2498" y="4388"/>
                  </a:lnTo>
                  <a:lnTo>
                    <a:pt x="2398" y="4457"/>
                  </a:lnTo>
                  <a:lnTo>
                    <a:pt x="2291" y="4512"/>
                  </a:lnTo>
                  <a:lnTo>
                    <a:pt x="2185" y="4560"/>
                  </a:lnTo>
                  <a:lnTo>
                    <a:pt x="2085" y="4594"/>
                  </a:lnTo>
                  <a:lnTo>
                    <a:pt x="1978" y="4622"/>
                  </a:lnTo>
                  <a:lnTo>
                    <a:pt x="1872" y="4642"/>
                  </a:lnTo>
                  <a:lnTo>
                    <a:pt x="1765" y="4656"/>
                  </a:lnTo>
                  <a:lnTo>
                    <a:pt x="1659" y="4656"/>
                  </a:lnTo>
                  <a:lnTo>
                    <a:pt x="1559" y="4649"/>
                  </a:lnTo>
                  <a:lnTo>
                    <a:pt x="1459" y="4635"/>
                  </a:lnTo>
                  <a:lnTo>
                    <a:pt x="1359" y="4615"/>
                  </a:lnTo>
                  <a:lnTo>
                    <a:pt x="1259" y="4587"/>
                  </a:lnTo>
                  <a:lnTo>
                    <a:pt x="1166" y="4553"/>
                  </a:lnTo>
                  <a:lnTo>
                    <a:pt x="1073" y="4512"/>
                  </a:lnTo>
                  <a:lnTo>
                    <a:pt x="979" y="4463"/>
                  </a:lnTo>
                  <a:lnTo>
                    <a:pt x="820" y="6141"/>
                  </a:lnTo>
                  <a:lnTo>
                    <a:pt x="660" y="7812"/>
                  </a:lnTo>
                  <a:lnTo>
                    <a:pt x="520" y="9483"/>
                  </a:lnTo>
                  <a:lnTo>
                    <a:pt x="387" y="11154"/>
                  </a:lnTo>
                  <a:lnTo>
                    <a:pt x="267" y="12825"/>
                  </a:lnTo>
                  <a:lnTo>
                    <a:pt x="160" y="14502"/>
                  </a:lnTo>
                  <a:lnTo>
                    <a:pt x="114" y="15334"/>
                  </a:lnTo>
                  <a:lnTo>
                    <a:pt x="74" y="16173"/>
                  </a:lnTo>
                  <a:lnTo>
                    <a:pt x="34" y="17012"/>
                  </a:lnTo>
                  <a:lnTo>
                    <a:pt x="1" y="17858"/>
                  </a:lnTo>
                  <a:lnTo>
                    <a:pt x="953" y="17528"/>
                  </a:lnTo>
                  <a:lnTo>
                    <a:pt x="1898" y="17184"/>
                  </a:lnTo>
                  <a:lnTo>
                    <a:pt x="2837" y="16826"/>
                  </a:lnTo>
                  <a:lnTo>
                    <a:pt x="3763" y="16455"/>
                  </a:lnTo>
                  <a:lnTo>
                    <a:pt x="4688" y="16063"/>
                  </a:lnTo>
                  <a:lnTo>
                    <a:pt x="5607" y="15664"/>
                  </a:lnTo>
                  <a:lnTo>
                    <a:pt x="6512" y="15252"/>
                  </a:lnTo>
                  <a:lnTo>
                    <a:pt x="7418" y="14819"/>
                  </a:lnTo>
                  <a:lnTo>
                    <a:pt x="8317" y="14378"/>
                  </a:lnTo>
                  <a:lnTo>
                    <a:pt x="9202" y="13925"/>
                  </a:lnTo>
                  <a:lnTo>
                    <a:pt x="10081" y="13457"/>
                  </a:lnTo>
                  <a:lnTo>
                    <a:pt x="10953" y="12976"/>
                  </a:lnTo>
                  <a:lnTo>
                    <a:pt x="11819" y="12481"/>
                  </a:lnTo>
                  <a:lnTo>
                    <a:pt x="12678" y="11979"/>
                  </a:lnTo>
                  <a:lnTo>
                    <a:pt x="13530" y="11463"/>
                  </a:lnTo>
                  <a:lnTo>
                    <a:pt x="14369" y="10927"/>
                  </a:lnTo>
                  <a:lnTo>
                    <a:pt x="14209" y="10803"/>
                  </a:lnTo>
                  <a:lnTo>
                    <a:pt x="14050" y="10672"/>
                  </a:lnTo>
                  <a:lnTo>
                    <a:pt x="13890" y="10535"/>
                  </a:lnTo>
                  <a:lnTo>
                    <a:pt x="13737" y="10397"/>
                  </a:lnTo>
                  <a:lnTo>
                    <a:pt x="13583" y="10246"/>
                  </a:lnTo>
                  <a:lnTo>
                    <a:pt x="13437" y="10095"/>
                  </a:lnTo>
                  <a:lnTo>
                    <a:pt x="13291" y="9937"/>
                  </a:lnTo>
                  <a:lnTo>
                    <a:pt x="13151" y="9779"/>
                  </a:lnTo>
                  <a:lnTo>
                    <a:pt x="13011" y="9613"/>
                  </a:lnTo>
                  <a:lnTo>
                    <a:pt x="12871" y="9442"/>
                  </a:lnTo>
                  <a:lnTo>
                    <a:pt x="12605" y="9091"/>
                  </a:lnTo>
                  <a:lnTo>
                    <a:pt x="12352" y="8733"/>
                  </a:lnTo>
                  <a:lnTo>
                    <a:pt x="12099" y="8369"/>
                  </a:lnTo>
                  <a:lnTo>
                    <a:pt x="11859" y="7991"/>
                  </a:lnTo>
                  <a:lnTo>
                    <a:pt x="11619" y="7613"/>
                  </a:lnTo>
                  <a:lnTo>
                    <a:pt x="11393" y="7234"/>
                  </a:lnTo>
                  <a:lnTo>
                    <a:pt x="11167" y="6849"/>
                  </a:lnTo>
                  <a:lnTo>
                    <a:pt x="10734" y="6107"/>
                  </a:lnTo>
                  <a:lnTo>
                    <a:pt x="10521" y="5742"/>
                  </a:lnTo>
                  <a:lnTo>
                    <a:pt x="10308" y="5392"/>
                  </a:lnTo>
                  <a:lnTo>
                    <a:pt x="10121" y="5103"/>
                  </a:lnTo>
                  <a:lnTo>
                    <a:pt x="9928" y="4800"/>
                  </a:lnTo>
                  <a:lnTo>
                    <a:pt x="9509" y="4175"/>
                  </a:lnTo>
                  <a:lnTo>
                    <a:pt x="9069" y="3515"/>
                  </a:lnTo>
                  <a:lnTo>
                    <a:pt x="8856" y="3178"/>
                  </a:lnTo>
                  <a:lnTo>
                    <a:pt x="8643" y="2834"/>
                  </a:lnTo>
                  <a:lnTo>
                    <a:pt x="8430" y="2490"/>
                  </a:lnTo>
                  <a:lnTo>
                    <a:pt x="8230" y="2139"/>
                  </a:lnTo>
                  <a:lnTo>
                    <a:pt x="8044" y="1782"/>
                  </a:lnTo>
                  <a:lnTo>
                    <a:pt x="7877" y="1431"/>
                  </a:lnTo>
                  <a:lnTo>
                    <a:pt x="7797" y="1252"/>
                  </a:lnTo>
                  <a:lnTo>
                    <a:pt x="7718" y="1074"/>
                  </a:lnTo>
                  <a:lnTo>
                    <a:pt x="7651" y="895"/>
                  </a:lnTo>
                  <a:lnTo>
                    <a:pt x="7584" y="716"/>
                  </a:lnTo>
                  <a:lnTo>
                    <a:pt x="7524" y="537"/>
                  </a:lnTo>
                  <a:lnTo>
                    <a:pt x="7478" y="359"/>
                  </a:lnTo>
                  <a:lnTo>
                    <a:pt x="7431" y="180"/>
                  </a:lnTo>
                  <a:lnTo>
                    <a:pt x="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8"/>
            <p:cNvSpPr/>
            <p:nvPr/>
          </p:nvSpPr>
          <p:spPr>
            <a:xfrm>
              <a:off x="-120275" y="-3480725"/>
              <a:ext cx="210750" cy="945650"/>
            </a:xfrm>
            <a:custGeom>
              <a:avLst/>
              <a:gdLst/>
              <a:ahLst/>
              <a:cxnLst/>
              <a:rect l="l" t="t" r="r" b="b"/>
              <a:pathLst>
                <a:path w="8430" h="37826" extrusionOk="0">
                  <a:moveTo>
                    <a:pt x="1172" y="1"/>
                  </a:moveTo>
                  <a:lnTo>
                    <a:pt x="1232" y="1177"/>
                  </a:lnTo>
                  <a:lnTo>
                    <a:pt x="1285" y="2352"/>
                  </a:lnTo>
                  <a:lnTo>
                    <a:pt x="1332" y="3528"/>
                  </a:lnTo>
                  <a:lnTo>
                    <a:pt x="1372" y="4704"/>
                  </a:lnTo>
                  <a:lnTo>
                    <a:pt x="1405" y="5880"/>
                  </a:lnTo>
                  <a:lnTo>
                    <a:pt x="1425" y="7062"/>
                  </a:lnTo>
                  <a:lnTo>
                    <a:pt x="1445" y="8238"/>
                  </a:lnTo>
                  <a:lnTo>
                    <a:pt x="1452" y="9414"/>
                  </a:lnTo>
                  <a:lnTo>
                    <a:pt x="1458" y="10590"/>
                  </a:lnTo>
                  <a:lnTo>
                    <a:pt x="1458" y="11772"/>
                  </a:lnTo>
                  <a:lnTo>
                    <a:pt x="1445" y="12948"/>
                  </a:lnTo>
                  <a:lnTo>
                    <a:pt x="1432" y="14124"/>
                  </a:lnTo>
                  <a:lnTo>
                    <a:pt x="1405" y="15306"/>
                  </a:lnTo>
                  <a:lnTo>
                    <a:pt x="1378" y="16482"/>
                  </a:lnTo>
                  <a:lnTo>
                    <a:pt x="1345" y="17665"/>
                  </a:lnTo>
                  <a:lnTo>
                    <a:pt x="1305" y="18841"/>
                  </a:lnTo>
                  <a:lnTo>
                    <a:pt x="1258" y="20016"/>
                  </a:lnTo>
                  <a:lnTo>
                    <a:pt x="1205" y="21192"/>
                  </a:lnTo>
                  <a:lnTo>
                    <a:pt x="1152" y="22375"/>
                  </a:lnTo>
                  <a:lnTo>
                    <a:pt x="1092" y="23551"/>
                  </a:lnTo>
                  <a:lnTo>
                    <a:pt x="1025" y="24726"/>
                  </a:lnTo>
                  <a:lnTo>
                    <a:pt x="952" y="25902"/>
                  </a:lnTo>
                  <a:lnTo>
                    <a:pt x="872" y="27078"/>
                  </a:lnTo>
                  <a:lnTo>
                    <a:pt x="792" y="28254"/>
                  </a:lnTo>
                  <a:lnTo>
                    <a:pt x="706" y="29430"/>
                  </a:lnTo>
                  <a:lnTo>
                    <a:pt x="619" y="30605"/>
                  </a:lnTo>
                  <a:lnTo>
                    <a:pt x="526" y="31781"/>
                  </a:lnTo>
                  <a:lnTo>
                    <a:pt x="426" y="32957"/>
                  </a:lnTo>
                  <a:lnTo>
                    <a:pt x="220" y="35302"/>
                  </a:lnTo>
                  <a:lnTo>
                    <a:pt x="0" y="37646"/>
                  </a:lnTo>
                  <a:lnTo>
                    <a:pt x="692" y="37701"/>
                  </a:lnTo>
                  <a:lnTo>
                    <a:pt x="1312" y="37756"/>
                  </a:lnTo>
                  <a:lnTo>
                    <a:pt x="1851" y="37798"/>
                  </a:lnTo>
                  <a:lnTo>
                    <a:pt x="2091" y="37811"/>
                  </a:lnTo>
                  <a:lnTo>
                    <a:pt x="2317" y="37825"/>
                  </a:lnTo>
                  <a:lnTo>
                    <a:pt x="2530" y="37825"/>
                  </a:lnTo>
                  <a:lnTo>
                    <a:pt x="2723" y="37818"/>
                  </a:lnTo>
                  <a:lnTo>
                    <a:pt x="2910" y="37804"/>
                  </a:lnTo>
                  <a:lnTo>
                    <a:pt x="3076" y="37784"/>
                  </a:lnTo>
                  <a:lnTo>
                    <a:pt x="3229" y="37749"/>
                  </a:lnTo>
                  <a:lnTo>
                    <a:pt x="3369" y="37701"/>
                  </a:lnTo>
                  <a:lnTo>
                    <a:pt x="3442" y="37674"/>
                  </a:lnTo>
                  <a:lnTo>
                    <a:pt x="3502" y="37646"/>
                  </a:lnTo>
                  <a:lnTo>
                    <a:pt x="3562" y="37612"/>
                  </a:lnTo>
                  <a:lnTo>
                    <a:pt x="3622" y="37571"/>
                  </a:lnTo>
                  <a:lnTo>
                    <a:pt x="3682" y="37529"/>
                  </a:lnTo>
                  <a:lnTo>
                    <a:pt x="3735" y="37481"/>
                  </a:lnTo>
                  <a:lnTo>
                    <a:pt x="3789" y="37433"/>
                  </a:lnTo>
                  <a:lnTo>
                    <a:pt x="3835" y="37378"/>
                  </a:lnTo>
                  <a:lnTo>
                    <a:pt x="3882" y="37323"/>
                  </a:lnTo>
                  <a:lnTo>
                    <a:pt x="3928" y="37261"/>
                  </a:lnTo>
                  <a:lnTo>
                    <a:pt x="4015" y="37117"/>
                  </a:lnTo>
                  <a:lnTo>
                    <a:pt x="4095" y="36959"/>
                  </a:lnTo>
                  <a:lnTo>
                    <a:pt x="4168" y="36780"/>
                  </a:lnTo>
                  <a:lnTo>
                    <a:pt x="4235" y="36581"/>
                  </a:lnTo>
                  <a:lnTo>
                    <a:pt x="4301" y="36361"/>
                  </a:lnTo>
                  <a:lnTo>
                    <a:pt x="4361" y="36113"/>
                  </a:lnTo>
                  <a:lnTo>
                    <a:pt x="4414" y="35838"/>
                  </a:lnTo>
                  <a:lnTo>
                    <a:pt x="4468" y="35542"/>
                  </a:lnTo>
                  <a:lnTo>
                    <a:pt x="4521" y="35219"/>
                  </a:lnTo>
                  <a:lnTo>
                    <a:pt x="4568" y="34868"/>
                  </a:lnTo>
                  <a:lnTo>
                    <a:pt x="4621" y="34490"/>
                  </a:lnTo>
                  <a:lnTo>
                    <a:pt x="4727" y="33645"/>
                  </a:lnTo>
                  <a:lnTo>
                    <a:pt x="4767" y="33266"/>
                  </a:lnTo>
                  <a:lnTo>
                    <a:pt x="4807" y="32888"/>
                  </a:lnTo>
                  <a:lnTo>
                    <a:pt x="4867" y="32132"/>
                  </a:lnTo>
                  <a:lnTo>
                    <a:pt x="4914" y="31375"/>
                  </a:lnTo>
                  <a:lnTo>
                    <a:pt x="4954" y="30612"/>
                  </a:lnTo>
                  <a:lnTo>
                    <a:pt x="4980" y="29842"/>
                  </a:lnTo>
                  <a:lnTo>
                    <a:pt x="5000" y="29072"/>
                  </a:lnTo>
                  <a:lnTo>
                    <a:pt x="5007" y="28309"/>
                  </a:lnTo>
                  <a:lnTo>
                    <a:pt x="5020" y="27532"/>
                  </a:lnTo>
                  <a:lnTo>
                    <a:pt x="5034" y="25992"/>
                  </a:lnTo>
                  <a:lnTo>
                    <a:pt x="5047" y="25222"/>
                  </a:lnTo>
                  <a:lnTo>
                    <a:pt x="5060" y="24451"/>
                  </a:lnTo>
                  <a:lnTo>
                    <a:pt x="5087" y="23688"/>
                  </a:lnTo>
                  <a:lnTo>
                    <a:pt x="5114" y="22918"/>
                  </a:lnTo>
                  <a:lnTo>
                    <a:pt x="5160" y="22155"/>
                  </a:lnTo>
                  <a:lnTo>
                    <a:pt x="5213" y="21399"/>
                  </a:lnTo>
                  <a:lnTo>
                    <a:pt x="5327" y="20092"/>
                  </a:lnTo>
                  <a:lnTo>
                    <a:pt x="5453" y="18786"/>
                  </a:lnTo>
                  <a:lnTo>
                    <a:pt x="5586" y="17479"/>
                  </a:lnTo>
                  <a:lnTo>
                    <a:pt x="5733" y="16180"/>
                  </a:lnTo>
                  <a:lnTo>
                    <a:pt x="5893" y="14880"/>
                  </a:lnTo>
                  <a:lnTo>
                    <a:pt x="6059" y="13581"/>
                  </a:lnTo>
                  <a:lnTo>
                    <a:pt x="6239" y="12281"/>
                  </a:lnTo>
                  <a:lnTo>
                    <a:pt x="6432" y="10988"/>
                  </a:lnTo>
                  <a:lnTo>
                    <a:pt x="6638" y="9689"/>
                  </a:lnTo>
                  <a:lnTo>
                    <a:pt x="6851" y="8403"/>
                  </a:lnTo>
                  <a:lnTo>
                    <a:pt x="7084" y="7110"/>
                  </a:lnTo>
                  <a:lnTo>
                    <a:pt x="7324" y="5825"/>
                  </a:lnTo>
                  <a:lnTo>
                    <a:pt x="7584" y="4539"/>
                  </a:lnTo>
                  <a:lnTo>
                    <a:pt x="7850" y="3260"/>
                  </a:lnTo>
                  <a:lnTo>
                    <a:pt x="8136" y="1981"/>
                  </a:lnTo>
                  <a:lnTo>
                    <a:pt x="8429" y="709"/>
                  </a:lnTo>
                  <a:lnTo>
                    <a:pt x="8416" y="709"/>
                  </a:lnTo>
                  <a:lnTo>
                    <a:pt x="8396" y="716"/>
                  </a:lnTo>
                  <a:lnTo>
                    <a:pt x="8383" y="723"/>
                  </a:lnTo>
                  <a:lnTo>
                    <a:pt x="8369" y="730"/>
                  </a:lnTo>
                  <a:lnTo>
                    <a:pt x="7930" y="736"/>
                  </a:lnTo>
                  <a:lnTo>
                    <a:pt x="7491" y="730"/>
                  </a:lnTo>
                  <a:lnTo>
                    <a:pt x="7044" y="723"/>
                  </a:lnTo>
                  <a:lnTo>
                    <a:pt x="6598" y="695"/>
                  </a:lnTo>
                  <a:lnTo>
                    <a:pt x="6152" y="668"/>
                  </a:lnTo>
                  <a:lnTo>
                    <a:pt x="5699" y="633"/>
                  </a:lnTo>
                  <a:lnTo>
                    <a:pt x="5247" y="585"/>
                  </a:lnTo>
                  <a:lnTo>
                    <a:pt x="4794" y="537"/>
                  </a:lnTo>
                  <a:lnTo>
                    <a:pt x="4341" y="482"/>
                  </a:lnTo>
                  <a:lnTo>
                    <a:pt x="3882" y="427"/>
                  </a:lnTo>
                  <a:lnTo>
                    <a:pt x="2976" y="290"/>
                  </a:lnTo>
                  <a:lnTo>
                    <a:pt x="2071" y="152"/>
                  </a:lnTo>
                  <a:lnTo>
                    <a:pt x="11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8"/>
            <p:cNvSpPr/>
            <p:nvPr/>
          </p:nvSpPr>
          <p:spPr>
            <a:xfrm>
              <a:off x="-3471550" y="-757175"/>
              <a:ext cx="3417550" cy="888575"/>
            </a:xfrm>
            <a:custGeom>
              <a:avLst/>
              <a:gdLst/>
              <a:ahLst/>
              <a:cxnLst/>
              <a:rect l="l" t="t" r="r" b="b"/>
              <a:pathLst>
                <a:path w="136702" h="35543" extrusionOk="0">
                  <a:moveTo>
                    <a:pt x="14229" y="3762"/>
                  </a:moveTo>
                  <a:lnTo>
                    <a:pt x="15901" y="3885"/>
                  </a:lnTo>
                  <a:lnTo>
                    <a:pt x="17572" y="3995"/>
                  </a:lnTo>
                  <a:lnTo>
                    <a:pt x="19243" y="4105"/>
                  </a:lnTo>
                  <a:lnTo>
                    <a:pt x="20914" y="4202"/>
                  </a:lnTo>
                  <a:lnTo>
                    <a:pt x="22592" y="4298"/>
                  </a:lnTo>
                  <a:lnTo>
                    <a:pt x="24270" y="4387"/>
                  </a:lnTo>
                  <a:lnTo>
                    <a:pt x="25941" y="4470"/>
                  </a:lnTo>
                  <a:lnTo>
                    <a:pt x="27619" y="4545"/>
                  </a:lnTo>
                  <a:lnTo>
                    <a:pt x="29304" y="4621"/>
                  </a:lnTo>
                  <a:lnTo>
                    <a:pt x="30982" y="4690"/>
                  </a:lnTo>
                  <a:lnTo>
                    <a:pt x="32659" y="4752"/>
                  </a:lnTo>
                  <a:lnTo>
                    <a:pt x="34344" y="4807"/>
                  </a:lnTo>
                  <a:lnTo>
                    <a:pt x="36022" y="4862"/>
                  </a:lnTo>
                  <a:lnTo>
                    <a:pt x="37706" y="4910"/>
                  </a:lnTo>
                  <a:lnTo>
                    <a:pt x="39391" y="4951"/>
                  </a:lnTo>
                  <a:lnTo>
                    <a:pt x="41075" y="4992"/>
                  </a:lnTo>
                  <a:lnTo>
                    <a:pt x="44444" y="5061"/>
                  </a:lnTo>
                  <a:lnTo>
                    <a:pt x="47814" y="5109"/>
                  </a:lnTo>
                  <a:lnTo>
                    <a:pt x="51189" y="5151"/>
                  </a:lnTo>
                  <a:lnTo>
                    <a:pt x="54565" y="5171"/>
                  </a:lnTo>
                  <a:lnTo>
                    <a:pt x="57947" y="5185"/>
                  </a:lnTo>
                  <a:lnTo>
                    <a:pt x="61323" y="5185"/>
                  </a:lnTo>
                  <a:lnTo>
                    <a:pt x="64706" y="5171"/>
                  </a:lnTo>
                  <a:lnTo>
                    <a:pt x="68081" y="5151"/>
                  </a:lnTo>
                  <a:lnTo>
                    <a:pt x="71464" y="5130"/>
                  </a:lnTo>
                  <a:lnTo>
                    <a:pt x="74846" y="5096"/>
                  </a:lnTo>
                  <a:lnTo>
                    <a:pt x="78222" y="5054"/>
                  </a:lnTo>
                  <a:lnTo>
                    <a:pt x="81604" y="5013"/>
                  </a:lnTo>
                  <a:lnTo>
                    <a:pt x="88356" y="4924"/>
                  </a:lnTo>
                  <a:lnTo>
                    <a:pt x="95107" y="4827"/>
                  </a:lnTo>
                  <a:lnTo>
                    <a:pt x="101852" y="4738"/>
                  </a:lnTo>
                  <a:lnTo>
                    <a:pt x="105214" y="4697"/>
                  </a:lnTo>
                  <a:lnTo>
                    <a:pt x="108577" y="4662"/>
                  </a:lnTo>
                  <a:lnTo>
                    <a:pt x="111939" y="4635"/>
                  </a:lnTo>
                  <a:lnTo>
                    <a:pt x="115295" y="4614"/>
                  </a:lnTo>
                  <a:lnTo>
                    <a:pt x="118651" y="4601"/>
                  </a:lnTo>
                  <a:lnTo>
                    <a:pt x="122000" y="4601"/>
                  </a:lnTo>
                  <a:lnTo>
                    <a:pt x="122053" y="4724"/>
                  </a:lnTo>
                  <a:lnTo>
                    <a:pt x="122086" y="4793"/>
                  </a:lnTo>
                  <a:lnTo>
                    <a:pt x="122126" y="4848"/>
                  </a:lnTo>
                  <a:lnTo>
                    <a:pt x="122166" y="4910"/>
                  </a:lnTo>
                  <a:lnTo>
                    <a:pt x="122213" y="4965"/>
                  </a:lnTo>
                  <a:lnTo>
                    <a:pt x="122259" y="5020"/>
                  </a:lnTo>
                  <a:lnTo>
                    <a:pt x="122313" y="5075"/>
                  </a:lnTo>
                  <a:lnTo>
                    <a:pt x="122366" y="5123"/>
                  </a:lnTo>
                  <a:lnTo>
                    <a:pt x="122432" y="5171"/>
                  </a:lnTo>
                  <a:lnTo>
                    <a:pt x="122499" y="5212"/>
                  </a:lnTo>
                  <a:lnTo>
                    <a:pt x="122566" y="5254"/>
                  </a:lnTo>
                  <a:lnTo>
                    <a:pt x="122639" y="5288"/>
                  </a:lnTo>
                  <a:lnTo>
                    <a:pt x="122719" y="5316"/>
                  </a:lnTo>
                  <a:lnTo>
                    <a:pt x="122805" y="5343"/>
                  </a:lnTo>
                  <a:lnTo>
                    <a:pt x="122892" y="5371"/>
                  </a:lnTo>
                  <a:lnTo>
                    <a:pt x="123171" y="5439"/>
                  </a:lnTo>
                  <a:lnTo>
                    <a:pt x="123451" y="5522"/>
                  </a:lnTo>
                  <a:lnTo>
                    <a:pt x="123724" y="5604"/>
                  </a:lnTo>
                  <a:lnTo>
                    <a:pt x="123997" y="5694"/>
                  </a:lnTo>
                  <a:lnTo>
                    <a:pt x="124263" y="5797"/>
                  </a:lnTo>
                  <a:lnTo>
                    <a:pt x="124530" y="5900"/>
                  </a:lnTo>
                  <a:lnTo>
                    <a:pt x="124789" y="6010"/>
                  </a:lnTo>
                  <a:lnTo>
                    <a:pt x="125049" y="6127"/>
                  </a:lnTo>
                  <a:lnTo>
                    <a:pt x="125309" y="6251"/>
                  </a:lnTo>
                  <a:lnTo>
                    <a:pt x="125562" y="6381"/>
                  </a:lnTo>
                  <a:lnTo>
                    <a:pt x="125808" y="6512"/>
                  </a:lnTo>
                  <a:lnTo>
                    <a:pt x="126055" y="6650"/>
                  </a:lnTo>
                  <a:lnTo>
                    <a:pt x="126294" y="6801"/>
                  </a:lnTo>
                  <a:lnTo>
                    <a:pt x="126534" y="6952"/>
                  </a:lnTo>
                  <a:lnTo>
                    <a:pt x="126774" y="7103"/>
                  </a:lnTo>
                  <a:lnTo>
                    <a:pt x="127000" y="7268"/>
                  </a:lnTo>
                  <a:lnTo>
                    <a:pt x="127233" y="7433"/>
                  </a:lnTo>
                  <a:lnTo>
                    <a:pt x="127453" y="7605"/>
                  </a:lnTo>
                  <a:lnTo>
                    <a:pt x="127679" y="7784"/>
                  </a:lnTo>
                  <a:lnTo>
                    <a:pt x="127892" y="7963"/>
                  </a:lnTo>
                  <a:lnTo>
                    <a:pt x="128112" y="8148"/>
                  </a:lnTo>
                  <a:lnTo>
                    <a:pt x="128318" y="8341"/>
                  </a:lnTo>
                  <a:lnTo>
                    <a:pt x="128525" y="8540"/>
                  </a:lnTo>
                  <a:lnTo>
                    <a:pt x="128731" y="8740"/>
                  </a:lnTo>
                  <a:lnTo>
                    <a:pt x="128924" y="8939"/>
                  </a:lnTo>
                  <a:lnTo>
                    <a:pt x="129124" y="9152"/>
                  </a:lnTo>
                  <a:lnTo>
                    <a:pt x="129310" y="9366"/>
                  </a:lnTo>
                  <a:lnTo>
                    <a:pt x="129503" y="9579"/>
                  </a:lnTo>
                  <a:lnTo>
                    <a:pt x="129683" y="9799"/>
                  </a:lnTo>
                  <a:lnTo>
                    <a:pt x="129863" y="10026"/>
                  </a:lnTo>
                  <a:lnTo>
                    <a:pt x="130036" y="10252"/>
                  </a:lnTo>
                  <a:lnTo>
                    <a:pt x="130209" y="10486"/>
                  </a:lnTo>
                  <a:lnTo>
                    <a:pt x="130376" y="10727"/>
                  </a:lnTo>
                  <a:lnTo>
                    <a:pt x="130535" y="10961"/>
                  </a:lnTo>
                  <a:lnTo>
                    <a:pt x="130695" y="11208"/>
                  </a:lnTo>
                  <a:lnTo>
                    <a:pt x="130848" y="11449"/>
                  </a:lnTo>
                  <a:lnTo>
                    <a:pt x="130995" y="11703"/>
                  </a:lnTo>
                  <a:lnTo>
                    <a:pt x="131141" y="11951"/>
                  </a:lnTo>
                  <a:lnTo>
                    <a:pt x="131281" y="12212"/>
                  </a:lnTo>
                  <a:lnTo>
                    <a:pt x="131421" y="12467"/>
                  </a:lnTo>
                  <a:lnTo>
                    <a:pt x="131554" y="12728"/>
                  </a:lnTo>
                  <a:lnTo>
                    <a:pt x="131681" y="12996"/>
                  </a:lnTo>
                  <a:lnTo>
                    <a:pt x="131801" y="13257"/>
                  </a:lnTo>
                  <a:lnTo>
                    <a:pt x="131920" y="13525"/>
                  </a:lnTo>
                  <a:lnTo>
                    <a:pt x="132034" y="13800"/>
                  </a:lnTo>
                  <a:lnTo>
                    <a:pt x="132140" y="14075"/>
                  </a:lnTo>
                  <a:lnTo>
                    <a:pt x="132247" y="14351"/>
                  </a:lnTo>
                  <a:lnTo>
                    <a:pt x="132347" y="14626"/>
                  </a:lnTo>
                  <a:lnTo>
                    <a:pt x="132440" y="14907"/>
                  </a:lnTo>
                  <a:lnTo>
                    <a:pt x="132526" y="15189"/>
                  </a:lnTo>
                  <a:lnTo>
                    <a:pt x="132613" y="15471"/>
                  </a:lnTo>
                  <a:lnTo>
                    <a:pt x="132693" y="15760"/>
                  </a:lnTo>
                  <a:lnTo>
                    <a:pt x="132766" y="16049"/>
                  </a:lnTo>
                  <a:lnTo>
                    <a:pt x="132833" y="16338"/>
                  </a:lnTo>
                  <a:lnTo>
                    <a:pt x="132899" y="16626"/>
                  </a:lnTo>
                  <a:lnTo>
                    <a:pt x="132959" y="16915"/>
                  </a:lnTo>
                  <a:lnTo>
                    <a:pt x="133012" y="17211"/>
                  </a:lnTo>
                  <a:lnTo>
                    <a:pt x="133059" y="17507"/>
                  </a:lnTo>
                  <a:lnTo>
                    <a:pt x="133106" y="17795"/>
                  </a:lnTo>
                  <a:lnTo>
                    <a:pt x="133146" y="18091"/>
                  </a:lnTo>
                  <a:lnTo>
                    <a:pt x="133172" y="18394"/>
                  </a:lnTo>
                  <a:lnTo>
                    <a:pt x="133205" y="18689"/>
                  </a:lnTo>
                  <a:lnTo>
                    <a:pt x="133225" y="18985"/>
                  </a:lnTo>
                  <a:lnTo>
                    <a:pt x="133239" y="19287"/>
                  </a:lnTo>
                  <a:lnTo>
                    <a:pt x="133252" y="19624"/>
                  </a:lnTo>
                  <a:lnTo>
                    <a:pt x="133259" y="19961"/>
                  </a:lnTo>
                  <a:lnTo>
                    <a:pt x="133252" y="20291"/>
                  </a:lnTo>
                  <a:lnTo>
                    <a:pt x="133239" y="20614"/>
                  </a:lnTo>
                  <a:lnTo>
                    <a:pt x="133219" y="20931"/>
                  </a:lnTo>
                  <a:lnTo>
                    <a:pt x="133185" y="21247"/>
                  </a:lnTo>
                  <a:lnTo>
                    <a:pt x="133146" y="21550"/>
                  </a:lnTo>
                  <a:lnTo>
                    <a:pt x="133106" y="21852"/>
                  </a:lnTo>
                  <a:lnTo>
                    <a:pt x="133046" y="22155"/>
                  </a:lnTo>
                  <a:lnTo>
                    <a:pt x="132986" y="22443"/>
                  </a:lnTo>
                  <a:lnTo>
                    <a:pt x="132919" y="22732"/>
                  </a:lnTo>
                  <a:lnTo>
                    <a:pt x="132839" y="23014"/>
                  </a:lnTo>
                  <a:lnTo>
                    <a:pt x="132753" y="23289"/>
                  </a:lnTo>
                  <a:lnTo>
                    <a:pt x="132659" y="23557"/>
                  </a:lnTo>
                  <a:lnTo>
                    <a:pt x="132566" y="23826"/>
                  </a:lnTo>
                  <a:lnTo>
                    <a:pt x="132460" y="24087"/>
                  </a:lnTo>
                  <a:lnTo>
                    <a:pt x="132347" y="24341"/>
                  </a:lnTo>
                  <a:lnTo>
                    <a:pt x="132227" y="24589"/>
                  </a:lnTo>
                  <a:lnTo>
                    <a:pt x="132100" y="24836"/>
                  </a:lnTo>
                  <a:lnTo>
                    <a:pt x="131967" y="25070"/>
                  </a:lnTo>
                  <a:lnTo>
                    <a:pt x="131827" y="25311"/>
                  </a:lnTo>
                  <a:lnTo>
                    <a:pt x="131681" y="25538"/>
                  </a:lnTo>
                  <a:lnTo>
                    <a:pt x="131534" y="25765"/>
                  </a:lnTo>
                  <a:lnTo>
                    <a:pt x="131374" y="25985"/>
                  </a:lnTo>
                  <a:lnTo>
                    <a:pt x="131215" y="26198"/>
                  </a:lnTo>
                  <a:lnTo>
                    <a:pt x="131042" y="26404"/>
                  </a:lnTo>
                  <a:lnTo>
                    <a:pt x="130868" y="26610"/>
                  </a:lnTo>
                  <a:lnTo>
                    <a:pt x="130689" y="26810"/>
                  </a:lnTo>
                  <a:lnTo>
                    <a:pt x="130502" y="27009"/>
                  </a:lnTo>
                  <a:lnTo>
                    <a:pt x="130316" y="27195"/>
                  </a:lnTo>
                  <a:lnTo>
                    <a:pt x="130123" y="27380"/>
                  </a:lnTo>
                  <a:lnTo>
                    <a:pt x="129923" y="27566"/>
                  </a:lnTo>
                  <a:lnTo>
                    <a:pt x="129717" y="27738"/>
                  </a:lnTo>
                  <a:lnTo>
                    <a:pt x="129510" y="27910"/>
                  </a:lnTo>
                  <a:lnTo>
                    <a:pt x="129290" y="28075"/>
                  </a:lnTo>
                  <a:lnTo>
                    <a:pt x="129077" y="28240"/>
                  </a:lnTo>
                  <a:lnTo>
                    <a:pt x="128851" y="28398"/>
                  </a:lnTo>
                  <a:lnTo>
                    <a:pt x="128625" y="28549"/>
                  </a:lnTo>
                  <a:lnTo>
                    <a:pt x="128398" y="28694"/>
                  </a:lnTo>
                  <a:lnTo>
                    <a:pt x="128165" y="28838"/>
                  </a:lnTo>
                  <a:lnTo>
                    <a:pt x="127925" y="28976"/>
                  </a:lnTo>
                  <a:lnTo>
                    <a:pt x="127686" y="29113"/>
                  </a:lnTo>
                  <a:lnTo>
                    <a:pt x="127439" y="29244"/>
                  </a:lnTo>
                  <a:lnTo>
                    <a:pt x="127193" y="29368"/>
                  </a:lnTo>
                  <a:lnTo>
                    <a:pt x="126940" y="29484"/>
                  </a:lnTo>
                  <a:lnTo>
                    <a:pt x="126687" y="29601"/>
                  </a:lnTo>
                  <a:lnTo>
                    <a:pt x="126427" y="29711"/>
                  </a:lnTo>
                  <a:lnTo>
                    <a:pt x="126168" y="29821"/>
                  </a:lnTo>
                  <a:lnTo>
                    <a:pt x="125908" y="29924"/>
                  </a:lnTo>
                  <a:lnTo>
                    <a:pt x="125642" y="30021"/>
                  </a:lnTo>
                  <a:lnTo>
                    <a:pt x="125375" y="30117"/>
                  </a:lnTo>
                  <a:lnTo>
                    <a:pt x="125109" y="30206"/>
                  </a:lnTo>
                  <a:lnTo>
                    <a:pt x="124836" y="30296"/>
                  </a:lnTo>
                  <a:lnTo>
                    <a:pt x="124563" y="30371"/>
                  </a:lnTo>
                  <a:lnTo>
                    <a:pt x="124283" y="30454"/>
                  </a:lnTo>
                  <a:lnTo>
                    <a:pt x="124010" y="30523"/>
                  </a:lnTo>
                  <a:lnTo>
                    <a:pt x="123731" y="30591"/>
                  </a:lnTo>
                  <a:lnTo>
                    <a:pt x="123451" y="30660"/>
                  </a:lnTo>
                  <a:lnTo>
                    <a:pt x="123165" y="30715"/>
                  </a:lnTo>
                  <a:lnTo>
                    <a:pt x="122885" y="30777"/>
                  </a:lnTo>
                  <a:lnTo>
                    <a:pt x="122599" y="30825"/>
                  </a:lnTo>
                  <a:lnTo>
                    <a:pt x="122319" y="30873"/>
                  </a:lnTo>
                  <a:lnTo>
                    <a:pt x="121747" y="30963"/>
                  </a:lnTo>
                  <a:lnTo>
                    <a:pt x="121640" y="30873"/>
                  </a:lnTo>
                  <a:lnTo>
                    <a:pt x="121527" y="30791"/>
                  </a:lnTo>
                  <a:lnTo>
                    <a:pt x="121400" y="30722"/>
                  </a:lnTo>
                  <a:lnTo>
                    <a:pt x="121274" y="30660"/>
                  </a:lnTo>
                  <a:lnTo>
                    <a:pt x="121134" y="30612"/>
                  </a:lnTo>
                  <a:lnTo>
                    <a:pt x="120988" y="30571"/>
                  </a:lnTo>
                  <a:lnTo>
                    <a:pt x="120828" y="30550"/>
                  </a:lnTo>
                  <a:lnTo>
                    <a:pt x="120748" y="30543"/>
                  </a:lnTo>
                  <a:lnTo>
                    <a:pt x="120661" y="30543"/>
                  </a:lnTo>
                  <a:lnTo>
                    <a:pt x="112572" y="30564"/>
                  </a:lnTo>
                  <a:lnTo>
                    <a:pt x="104482" y="30598"/>
                  </a:lnTo>
                  <a:lnTo>
                    <a:pt x="96399" y="30640"/>
                  </a:lnTo>
                  <a:lnTo>
                    <a:pt x="88309" y="30688"/>
                  </a:lnTo>
                  <a:lnTo>
                    <a:pt x="72136" y="30798"/>
                  </a:lnTo>
                  <a:lnTo>
                    <a:pt x="55957" y="30915"/>
                  </a:lnTo>
                  <a:lnTo>
                    <a:pt x="54026" y="30935"/>
                  </a:lnTo>
                  <a:lnTo>
                    <a:pt x="52081" y="30963"/>
                  </a:lnTo>
                  <a:lnTo>
                    <a:pt x="50144" y="31004"/>
                  </a:lnTo>
                  <a:lnTo>
                    <a:pt x="48200" y="31052"/>
                  </a:lnTo>
                  <a:lnTo>
                    <a:pt x="44298" y="31148"/>
                  </a:lnTo>
                  <a:lnTo>
                    <a:pt x="42347" y="31196"/>
                  </a:lnTo>
                  <a:lnTo>
                    <a:pt x="40396" y="31238"/>
                  </a:lnTo>
                  <a:lnTo>
                    <a:pt x="38445" y="31272"/>
                  </a:lnTo>
                  <a:lnTo>
                    <a:pt x="36495" y="31300"/>
                  </a:lnTo>
                  <a:lnTo>
                    <a:pt x="34550" y="31313"/>
                  </a:lnTo>
                  <a:lnTo>
                    <a:pt x="33578" y="31307"/>
                  </a:lnTo>
                  <a:lnTo>
                    <a:pt x="32599" y="31307"/>
                  </a:lnTo>
                  <a:lnTo>
                    <a:pt x="31627" y="31293"/>
                  </a:lnTo>
                  <a:lnTo>
                    <a:pt x="30662" y="31279"/>
                  </a:lnTo>
                  <a:lnTo>
                    <a:pt x="29690" y="31258"/>
                  </a:lnTo>
                  <a:lnTo>
                    <a:pt x="28718" y="31238"/>
                  </a:lnTo>
                  <a:lnTo>
                    <a:pt x="27752" y="31203"/>
                  </a:lnTo>
                  <a:lnTo>
                    <a:pt x="26787" y="31169"/>
                  </a:lnTo>
                  <a:lnTo>
                    <a:pt x="25815" y="31121"/>
                  </a:lnTo>
                  <a:lnTo>
                    <a:pt x="24856" y="31073"/>
                  </a:lnTo>
                  <a:lnTo>
                    <a:pt x="24124" y="31025"/>
                  </a:lnTo>
                  <a:lnTo>
                    <a:pt x="23371" y="30976"/>
                  </a:lnTo>
                  <a:lnTo>
                    <a:pt x="22612" y="30921"/>
                  </a:lnTo>
                  <a:lnTo>
                    <a:pt x="21833" y="30853"/>
                  </a:lnTo>
                  <a:lnTo>
                    <a:pt x="21047" y="30777"/>
                  </a:lnTo>
                  <a:lnTo>
                    <a:pt x="20248" y="30695"/>
                  </a:lnTo>
                  <a:lnTo>
                    <a:pt x="19443" y="30591"/>
                  </a:lnTo>
                  <a:lnTo>
                    <a:pt x="18631" y="30481"/>
                  </a:lnTo>
                  <a:lnTo>
                    <a:pt x="17825" y="30351"/>
                  </a:lnTo>
                  <a:lnTo>
                    <a:pt x="17419" y="30282"/>
                  </a:lnTo>
                  <a:lnTo>
                    <a:pt x="17013" y="30206"/>
                  </a:lnTo>
                  <a:lnTo>
                    <a:pt x="16606" y="30124"/>
                  </a:lnTo>
                  <a:lnTo>
                    <a:pt x="16200" y="30041"/>
                  </a:lnTo>
                  <a:lnTo>
                    <a:pt x="15801" y="29952"/>
                  </a:lnTo>
                  <a:lnTo>
                    <a:pt x="15395" y="29856"/>
                  </a:lnTo>
                  <a:lnTo>
                    <a:pt x="14995" y="29753"/>
                  </a:lnTo>
                  <a:lnTo>
                    <a:pt x="14602" y="29649"/>
                  </a:lnTo>
                  <a:lnTo>
                    <a:pt x="14203" y="29539"/>
                  </a:lnTo>
                  <a:lnTo>
                    <a:pt x="13810" y="29416"/>
                  </a:lnTo>
                  <a:lnTo>
                    <a:pt x="13417" y="29299"/>
                  </a:lnTo>
                  <a:lnTo>
                    <a:pt x="13031" y="29168"/>
                  </a:lnTo>
                  <a:lnTo>
                    <a:pt x="12651" y="29031"/>
                  </a:lnTo>
                  <a:lnTo>
                    <a:pt x="12265" y="28886"/>
                  </a:lnTo>
                  <a:lnTo>
                    <a:pt x="11892" y="28735"/>
                  </a:lnTo>
                  <a:lnTo>
                    <a:pt x="11520" y="28584"/>
                  </a:lnTo>
                  <a:lnTo>
                    <a:pt x="11153" y="28419"/>
                  </a:lnTo>
                  <a:lnTo>
                    <a:pt x="10787" y="28247"/>
                  </a:lnTo>
                  <a:lnTo>
                    <a:pt x="10428" y="28068"/>
                  </a:lnTo>
                  <a:lnTo>
                    <a:pt x="10075" y="27882"/>
                  </a:lnTo>
                  <a:lnTo>
                    <a:pt x="9728" y="27690"/>
                  </a:lnTo>
                  <a:lnTo>
                    <a:pt x="9389" y="27490"/>
                  </a:lnTo>
                  <a:lnTo>
                    <a:pt x="9056" y="27284"/>
                  </a:lnTo>
                  <a:lnTo>
                    <a:pt x="8723" y="27064"/>
                  </a:lnTo>
                  <a:lnTo>
                    <a:pt x="8403" y="26837"/>
                  </a:lnTo>
                  <a:lnTo>
                    <a:pt x="8091" y="26603"/>
                  </a:lnTo>
                  <a:lnTo>
                    <a:pt x="7778" y="26356"/>
                  </a:lnTo>
                  <a:lnTo>
                    <a:pt x="7478" y="26108"/>
                  </a:lnTo>
                  <a:lnTo>
                    <a:pt x="7192" y="25847"/>
                  </a:lnTo>
                  <a:lnTo>
                    <a:pt x="6905" y="25572"/>
                  </a:lnTo>
                  <a:lnTo>
                    <a:pt x="6626" y="25290"/>
                  </a:lnTo>
                  <a:lnTo>
                    <a:pt x="6359" y="25001"/>
                  </a:lnTo>
                  <a:lnTo>
                    <a:pt x="6106" y="24699"/>
                  </a:lnTo>
                  <a:lnTo>
                    <a:pt x="5853" y="24389"/>
                  </a:lnTo>
                  <a:lnTo>
                    <a:pt x="5614" y="24066"/>
                  </a:lnTo>
                  <a:lnTo>
                    <a:pt x="5387" y="23736"/>
                  </a:lnTo>
                  <a:lnTo>
                    <a:pt x="5168" y="23399"/>
                  </a:lnTo>
                  <a:lnTo>
                    <a:pt x="4954" y="23042"/>
                  </a:lnTo>
                  <a:lnTo>
                    <a:pt x="4761" y="22677"/>
                  </a:lnTo>
                  <a:lnTo>
                    <a:pt x="4568" y="22306"/>
                  </a:lnTo>
                  <a:lnTo>
                    <a:pt x="4395" y="21921"/>
                  </a:lnTo>
                  <a:lnTo>
                    <a:pt x="4229" y="21522"/>
                  </a:lnTo>
                  <a:lnTo>
                    <a:pt x="4076" y="21110"/>
                  </a:lnTo>
                  <a:lnTo>
                    <a:pt x="3936" y="20690"/>
                  </a:lnTo>
                  <a:lnTo>
                    <a:pt x="3809" y="20257"/>
                  </a:lnTo>
                  <a:lnTo>
                    <a:pt x="3689" y="19810"/>
                  </a:lnTo>
                  <a:lnTo>
                    <a:pt x="3603" y="19425"/>
                  </a:lnTo>
                  <a:lnTo>
                    <a:pt x="3530" y="19040"/>
                  </a:lnTo>
                  <a:lnTo>
                    <a:pt x="3463" y="18662"/>
                  </a:lnTo>
                  <a:lnTo>
                    <a:pt x="3416" y="18290"/>
                  </a:lnTo>
                  <a:lnTo>
                    <a:pt x="3376" y="17926"/>
                  </a:lnTo>
                  <a:lnTo>
                    <a:pt x="3350" y="17562"/>
                  </a:lnTo>
                  <a:lnTo>
                    <a:pt x="3330" y="17204"/>
                  </a:lnTo>
                  <a:lnTo>
                    <a:pt x="3323" y="16853"/>
                  </a:lnTo>
                  <a:lnTo>
                    <a:pt x="3330" y="16503"/>
                  </a:lnTo>
                  <a:lnTo>
                    <a:pt x="3350" y="16166"/>
                  </a:lnTo>
                  <a:lnTo>
                    <a:pt x="3376" y="15829"/>
                  </a:lnTo>
                  <a:lnTo>
                    <a:pt x="3410" y="15492"/>
                  </a:lnTo>
                  <a:lnTo>
                    <a:pt x="3456" y="15169"/>
                  </a:lnTo>
                  <a:lnTo>
                    <a:pt x="3516" y="14846"/>
                  </a:lnTo>
                  <a:lnTo>
                    <a:pt x="3583" y="14522"/>
                  </a:lnTo>
                  <a:lnTo>
                    <a:pt x="3656" y="14213"/>
                  </a:lnTo>
                  <a:lnTo>
                    <a:pt x="3743" y="13904"/>
                  </a:lnTo>
                  <a:lnTo>
                    <a:pt x="3836" y="13594"/>
                  </a:lnTo>
                  <a:lnTo>
                    <a:pt x="3942" y="13299"/>
                  </a:lnTo>
                  <a:lnTo>
                    <a:pt x="4049" y="13003"/>
                  </a:lnTo>
                  <a:lnTo>
                    <a:pt x="4169" y="12707"/>
                  </a:lnTo>
                  <a:lnTo>
                    <a:pt x="4302" y="12418"/>
                  </a:lnTo>
                  <a:lnTo>
                    <a:pt x="4435" y="12136"/>
                  </a:lnTo>
                  <a:lnTo>
                    <a:pt x="4582" y="11861"/>
                  </a:lnTo>
                  <a:lnTo>
                    <a:pt x="4728" y="11586"/>
                  </a:lnTo>
                  <a:lnTo>
                    <a:pt x="4888" y="11318"/>
                  </a:lnTo>
                  <a:lnTo>
                    <a:pt x="5054" y="11050"/>
                  </a:lnTo>
                  <a:lnTo>
                    <a:pt x="5227" y="10789"/>
                  </a:lnTo>
                  <a:lnTo>
                    <a:pt x="5407" y="10534"/>
                  </a:lnTo>
                  <a:lnTo>
                    <a:pt x="5594" y="10280"/>
                  </a:lnTo>
                  <a:lnTo>
                    <a:pt x="5787" y="10032"/>
                  </a:lnTo>
                  <a:lnTo>
                    <a:pt x="5980" y="9785"/>
                  </a:lnTo>
                  <a:lnTo>
                    <a:pt x="6186" y="9544"/>
                  </a:lnTo>
                  <a:lnTo>
                    <a:pt x="6393" y="9304"/>
                  </a:lnTo>
                  <a:lnTo>
                    <a:pt x="6612" y="9070"/>
                  </a:lnTo>
                  <a:lnTo>
                    <a:pt x="6832" y="8843"/>
                  </a:lnTo>
                  <a:lnTo>
                    <a:pt x="7052" y="8616"/>
                  </a:lnTo>
                  <a:lnTo>
                    <a:pt x="7285" y="8389"/>
                  </a:lnTo>
                  <a:lnTo>
                    <a:pt x="7518" y="8176"/>
                  </a:lnTo>
                  <a:lnTo>
                    <a:pt x="7758" y="7956"/>
                  </a:lnTo>
                  <a:lnTo>
                    <a:pt x="7997" y="7743"/>
                  </a:lnTo>
                  <a:lnTo>
                    <a:pt x="8244" y="7537"/>
                  </a:lnTo>
                  <a:lnTo>
                    <a:pt x="8497" y="7330"/>
                  </a:lnTo>
                  <a:lnTo>
                    <a:pt x="8750" y="7131"/>
                  </a:lnTo>
                  <a:lnTo>
                    <a:pt x="9009" y="6931"/>
                  </a:lnTo>
                  <a:lnTo>
                    <a:pt x="9269" y="6739"/>
                  </a:lnTo>
                  <a:lnTo>
                    <a:pt x="9529" y="6546"/>
                  </a:lnTo>
                  <a:lnTo>
                    <a:pt x="9795" y="6361"/>
                  </a:lnTo>
                  <a:lnTo>
                    <a:pt x="10334" y="5996"/>
                  </a:lnTo>
                  <a:lnTo>
                    <a:pt x="10880" y="5639"/>
                  </a:lnTo>
                  <a:lnTo>
                    <a:pt x="11433" y="5302"/>
                  </a:lnTo>
                  <a:lnTo>
                    <a:pt x="11986" y="4972"/>
                  </a:lnTo>
                  <a:lnTo>
                    <a:pt x="12552" y="4649"/>
                  </a:lnTo>
                  <a:lnTo>
                    <a:pt x="13111" y="4346"/>
                  </a:lnTo>
                  <a:lnTo>
                    <a:pt x="13670" y="4050"/>
                  </a:lnTo>
                  <a:lnTo>
                    <a:pt x="14229" y="3762"/>
                  </a:lnTo>
                  <a:close/>
                  <a:moveTo>
                    <a:pt x="50510" y="1"/>
                  </a:moveTo>
                  <a:lnTo>
                    <a:pt x="47088" y="14"/>
                  </a:lnTo>
                  <a:lnTo>
                    <a:pt x="43679" y="42"/>
                  </a:lnTo>
                  <a:lnTo>
                    <a:pt x="41968" y="62"/>
                  </a:lnTo>
                  <a:lnTo>
                    <a:pt x="40263" y="83"/>
                  </a:lnTo>
                  <a:lnTo>
                    <a:pt x="38559" y="111"/>
                  </a:lnTo>
                  <a:lnTo>
                    <a:pt x="36854" y="145"/>
                  </a:lnTo>
                  <a:lnTo>
                    <a:pt x="35150" y="186"/>
                  </a:lnTo>
                  <a:lnTo>
                    <a:pt x="33445" y="227"/>
                  </a:lnTo>
                  <a:lnTo>
                    <a:pt x="31741" y="276"/>
                  </a:lnTo>
                  <a:lnTo>
                    <a:pt x="30043" y="331"/>
                  </a:lnTo>
                  <a:lnTo>
                    <a:pt x="28338" y="386"/>
                  </a:lnTo>
                  <a:lnTo>
                    <a:pt x="26640" y="447"/>
                  </a:lnTo>
                  <a:lnTo>
                    <a:pt x="24943" y="516"/>
                  </a:lnTo>
                  <a:lnTo>
                    <a:pt x="23245" y="592"/>
                  </a:lnTo>
                  <a:lnTo>
                    <a:pt x="21547" y="674"/>
                  </a:lnTo>
                  <a:lnTo>
                    <a:pt x="19849" y="757"/>
                  </a:lnTo>
                  <a:lnTo>
                    <a:pt x="18158" y="853"/>
                  </a:lnTo>
                  <a:lnTo>
                    <a:pt x="16460" y="949"/>
                  </a:lnTo>
                  <a:lnTo>
                    <a:pt x="14769" y="1059"/>
                  </a:lnTo>
                  <a:lnTo>
                    <a:pt x="13078" y="1169"/>
                  </a:lnTo>
                  <a:lnTo>
                    <a:pt x="12991" y="1176"/>
                  </a:lnTo>
                  <a:lnTo>
                    <a:pt x="12911" y="1183"/>
                  </a:lnTo>
                  <a:lnTo>
                    <a:pt x="12831" y="1204"/>
                  </a:lnTo>
                  <a:lnTo>
                    <a:pt x="12758" y="1224"/>
                  </a:lnTo>
                  <a:lnTo>
                    <a:pt x="12691" y="1252"/>
                  </a:lnTo>
                  <a:lnTo>
                    <a:pt x="12618" y="1279"/>
                  </a:lnTo>
                  <a:lnTo>
                    <a:pt x="12558" y="1314"/>
                  </a:lnTo>
                  <a:lnTo>
                    <a:pt x="12498" y="1348"/>
                  </a:lnTo>
                  <a:lnTo>
                    <a:pt x="12438" y="1389"/>
                  </a:lnTo>
                  <a:lnTo>
                    <a:pt x="12385" y="1431"/>
                  </a:lnTo>
                  <a:lnTo>
                    <a:pt x="12285" y="1527"/>
                  </a:lnTo>
                  <a:lnTo>
                    <a:pt x="12199" y="1630"/>
                  </a:lnTo>
                  <a:lnTo>
                    <a:pt x="12119" y="1740"/>
                  </a:lnTo>
                  <a:lnTo>
                    <a:pt x="11839" y="1816"/>
                  </a:lnTo>
                  <a:lnTo>
                    <a:pt x="11566" y="1891"/>
                  </a:lnTo>
                  <a:lnTo>
                    <a:pt x="11286" y="1981"/>
                  </a:lnTo>
                  <a:lnTo>
                    <a:pt x="11013" y="2070"/>
                  </a:lnTo>
                  <a:lnTo>
                    <a:pt x="10740" y="2166"/>
                  </a:lnTo>
                  <a:lnTo>
                    <a:pt x="10468" y="2263"/>
                  </a:lnTo>
                  <a:lnTo>
                    <a:pt x="10201" y="2373"/>
                  </a:lnTo>
                  <a:lnTo>
                    <a:pt x="9928" y="2483"/>
                  </a:lnTo>
                  <a:lnTo>
                    <a:pt x="9662" y="2593"/>
                  </a:lnTo>
                  <a:lnTo>
                    <a:pt x="9402" y="2717"/>
                  </a:lnTo>
                  <a:lnTo>
                    <a:pt x="9143" y="2840"/>
                  </a:lnTo>
                  <a:lnTo>
                    <a:pt x="8883" y="2971"/>
                  </a:lnTo>
                  <a:lnTo>
                    <a:pt x="8623" y="3102"/>
                  </a:lnTo>
                  <a:lnTo>
                    <a:pt x="8370" y="3239"/>
                  </a:lnTo>
                  <a:lnTo>
                    <a:pt x="8117" y="3383"/>
                  </a:lnTo>
                  <a:lnTo>
                    <a:pt x="7871" y="3528"/>
                  </a:lnTo>
                  <a:lnTo>
                    <a:pt x="7624" y="3679"/>
                  </a:lnTo>
                  <a:lnTo>
                    <a:pt x="7378" y="3837"/>
                  </a:lnTo>
                  <a:lnTo>
                    <a:pt x="7138" y="3995"/>
                  </a:lnTo>
                  <a:lnTo>
                    <a:pt x="6899" y="4160"/>
                  </a:lnTo>
                  <a:lnTo>
                    <a:pt x="6659" y="4332"/>
                  </a:lnTo>
                  <a:lnTo>
                    <a:pt x="6426" y="4504"/>
                  </a:lnTo>
                  <a:lnTo>
                    <a:pt x="6200" y="4683"/>
                  </a:lnTo>
                  <a:lnTo>
                    <a:pt x="5973" y="4862"/>
                  </a:lnTo>
                  <a:lnTo>
                    <a:pt x="5747" y="5047"/>
                  </a:lnTo>
                  <a:lnTo>
                    <a:pt x="5527" y="5240"/>
                  </a:lnTo>
                  <a:lnTo>
                    <a:pt x="5307" y="5432"/>
                  </a:lnTo>
                  <a:lnTo>
                    <a:pt x="5094" y="5632"/>
                  </a:lnTo>
                  <a:lnTo>
                    <a:pt x="4881" y="5831"/>
                  </a:lnTo>
                  <a:lnTo>
                    <a:pt x="4675" y="6038"/>
                  </a:lnTo>
                  <a:lnTo>
                    <a:pt x="4475" y="6244"/>
                  </a:lnTo>
                  <a:lnTo>
                    <a:pt x="4275" y="6457"/>
                  </a:lnTo>
                  <a:lnTo>
                    <a:pt x="4076" y="6677"/>
                  </a:lnTo>
                  <a:lnTo>
                    <a:pt x="3883" y="6897"/>
                  </a:lnTo>
                  <a:lnTo>
                    <a:pt x="3696" y="7117"/>
                  </a:lnTo>
                  <a:lnTo>
                    <a:pt x="3510" y="7344"/>
                  </a:lnTo>
                  <a:lnTo>
                    <a:pt x="3330" y="7578"/>
                  </a:lnTo>
                  <a:lnTo>
                    <a:pt x="3150" y="7812"/>
                  </a:lnTo>
                  <a:lnTo>
                    <a:pt x="2977" y="8045"/>
                  </a:lnTo>
                  <a:lnTo>
                    <a:pt x="2811" y="8293"/>
                  </a:lnTo>
                  <a:lnTo>
                    <a:pt x="2644" y="8534"/>
                  </a:lnTo>
                  <a:lnTo>
                    <a:pt x="2484" y="8781"/>
                  </a:lnTo>
                  <a:lnTo>
                    <a:pt x="2331" y="9035"/>
                  </a:lnTo>
                  <a:lnTo>
                    <a:pt x="2178" y="9283"/>
                  </a:lnTo>
                  <a:lnTo>
                    <a:pt x="2032" y="9544"/>
                  </a:lnTo>
                  <a:lnTo>
                    <a:pt x="1885" y="9806"/>
                  </a:lnTo>
                  <a:lnTo>
                    <a:pt x="1752" y="10067"/>
                  </a:lnTo>
                  <a:lnTo>
                    <a:pt x="1619" y="10335"/>
                  </a:lnTo>
                  <a:lnTo>
                    <a:pt x="1486" y="10603"/>
                  </a:lnTo>
                  <a:lnTo>
                    <a:pt x="1366" y="10871"/>
                  </a:lnTo>
                  <a:lnTo>
                    <a:pt x="1246" y="11146"/>
                  </a:lnTo>
                  <a:lnTo>
                    <a:pt x="1133" y="11428"/>
                  </a:lnTo>
                  <a:lnTo>
                    <a:pt x="1019" y="11703"/>
                  </a:lnTo>
                  <a:lnTo>
                    <a:pt x="920" y="11985"/>
                  </a:lnTo>
                  <a:lnTo>
                    <a:pt x="820" y="12274"/>
                  </a:lnTo>
                  <a:lnTo>
                    <a:pt x="727" y="12563"/>
                  </a:lnTo>
                  <a:lnTo>
                    <a:pt x="640" y="12852"/>
                  </a:lnTo>
                  <a:lnTo>
                    <a:pt x="553" y="13147"/>
                  </a:lnTo>
                  <a:lnTo>
                    <a:pt x="480" y="13443"/>
                  </a:lnTo>
                  <a:lnTo>
                    <a:pt x="407" y="13739"/>
                  </a:lnTo>
                  <a:lnTo>
                    <a:pt x="340" y="14041"/>
                  </a:lnTo>
                  <a:lnTo>
                    <a:pt x="280" y="14344"/>
                  </a:lnTo>
                  <a:lnTo>
                    <a:pt x="227" y="14646"/>
                  </a:lnTo>
                  <a:lnTo>
                    <a:pt x="181" y="14956"/>
                  </a:lnTo>
                  <a:lnTo>
                    <a:pt x="114" y="15396"/>
                  </a:lnTo>
                  <a:lnTo>
                    <a:pt x="67" y="15843"/>
                  </a:lnTo>
                  <a:lnTo>
                    <a:pt x="34" y="16276"/>
                  </a:lnTo>
                  <a:lnTo>
                    <a:pt x="14" y="16709"/>
                  </a:lnTo>
                  <a:lnTo>
                    <a:pt x="1" y="17135"/>
                  </a:lnTo>
                  <a:lnTo>
                    <a:pt x="7" y="17562"/>
                  </a:lnTo>
                  <a:lnTo>
                    <a:pt x="21" y="17974"/>
                  </a:lnTo>
                  <a:lnTo>
                    <a:pt x="47" y="18394"/>
                  </a:lnTo>
                  <a:lnTo>
                    <a:pt x="87" y="18799"/>
                  </a:lnTo>
                  <a:lnTo>
                    <a:pt x="141" y="19205"/>
                  </a:lnTo>
                  <a:lnTo>
                    <a:pt x="201" y="19604"/>
                  </a:lnTo>
                  <a:lnTo>
                    <a:pt x="274" y="20003"/>
                  </a:lnTo>
                  <a:lnTo>
                    <a:pt x="360" y="20394"/>
                  </a:lnTo>
                  <a:lnTo>
                    <a:pt x="460" y="20780"/>
                  </a:lnTo>
                  <a:lnTo>
                    <a:pt x="567" y="21158"/>
                  </a:lnTo>
                  <a:lnTo>
                    <a:pt x="680" y="21536"/>
                  </a:lnTo>
                  <a:lnTo>
                    <a:pt x="806" y="21907"/>
                  </a:lnTo>
                  <a:lnTo>
                    <a:pt x="946" y="22272"/>
                  </a:lnTo>
                  <a:lnTo>
                    <a:pt x="1093" y="22636"/>
                  </a:lnTo>
                  <a:lnTo>
                    <a:pt x="1246" y="22994"/>
                  </a:lnTo>
                  <a:lnTo>
                    <a:pt x="1412" y="23344"/>
                  </a:lnTo>
                  <a:lnTo>
                    <a:pt x="1592" y="23695"/>
                  </a:lnTo>
                  <a:lnTo>
                    <a:pt x="1772" y="24032"/>
                  </a:lnTo>
                  <a:lnTo>
                    <a:pt x="1965" y="24369"/>
                  </a:lnTo>
                  <a:lnTo>
                    <a:pt x="2171" y="24699"/>
                  </a:lnTo>
                  <a:lnTo>
                    <a:pt x="2378" y="25029"/>
                  </a:lnTo>
                  <a:lnTo>
                    <a:pt x="2597" y="25352"/>
                  </a:lnTo>
                  <a:lnTo>
                    <a:pt x="2824" y="25668"/>
                  </a:lnTo>
                  <a:lnTo>
                    <a:pt x="3057" y="25978"/>
                  </a:lnTo>
                  <a:lnTo>
                    <a:pt x="3297" y="26280"/>
                  </a:lnTo>
                  <a:lnTo>
                    <a:pt x="3550" y="26583"/>
                  </a:lnTo>
                  <a:lnTo>
                    <a:pt x="3803" y="26878"/>
                  </a:lnTo>
                  <a:lnTo>
                    <a:pt x="4069" y="27167"/>
                  </a:lnTo>
                  <a:lnTo>
                    <a:pt x="4335" y="27456"/>
                  </a:lnTo>
                  <a:lnTo>
                    <a:pt x="4615" y="27731"/>
                  </a:lnTo>
                  <a:lnTo>
                    <a:pt x="4895" y="28006"/>
                  </a:lnTo>
                  <a:lnTo>
                    <a:pt x="5188" y="28274"/>
                  </a:lnTo>
                  <a:lnTo>
                    <a:pt x="5480" y="28536"/>
                  </a:lnTo>
                  <a:lnTo>
                    <a:pt x="5780" y="28790"/>
                  </a:lnTo>
                  <a:lnTo>
                    <a:pt x="6086" y="29044"/>
                  </a:lnTo>
                  <a:lnTo>
                    <a:pt x="6399" y="29292"/>
                  </a:lnTo>
                  <a:lnTo>
                    <a:pt x="6719" y="29533"/>
                  </a:lnTo>
                  <a:lnTo>
                    <a:pt x="7039" y="29766"/>
                  </a:lnTo>
                  <a:lnTo>
                    <a:pt x="7365" y="29993"/>
                  </a:lnTo>
                  <a:lnTo>
                    <a:pt x="7698" y="30213"/>
                  </a:lnTo>
                  <a:lnTo>
                    <a:pt x="8031" y="30433"/>
                  </a:lnTo>
                  <a:lnTo>
                    <a:pt x="8370" y="30646"/>
                  </a:lnTo>
                  <a:lnTo>
                    <a:pt x="8716" y="30846"/>
                  </a:lnTo>
                  <a:lnTo>
                    <a:pt x="9063" y="31045"/>
                  </a:lnTo>
                  <a:lnTo>
                    <a:pt x="9409" y="31245"/>
                  </a:lnTo>
                  <a:lnTo>
                    <a:pt x="9762" y="31430"/>
                  </a:lnTo>
                  <a:lnTo>
                    <a:pt x="10121" y="31609"/>
                  </a:lnTo>
                  <a:lnTo>
                    <a:pt x="10481" y="31788"/>
                  </a:lnTo>
                  <a:lnTo>
                    <a:pt x="10840" y="31953"/>
                  </a:lnTo>
                  <a:lnTo>
                    <a:pt x="11207" y="32118"/>
                  </a:lnTo>
                  <a:lnTo>
                    <a:pt x="11573" y="32276"/>
                  </a:lnTo>
                  <a:lnTo>
                    <a:pt x="11946" y="32427"/>
                  </a:lnTo>
                  <a:lnTo>
                    <a:pt x="12319" y="32572"/>
                  </a:lnTo>
                  <a:lnTo>
                    <a:pt x="12691" y="32709"/>
                  </a:lnTo>
                  <a:lnTo>
                    <a:pt x="13064" y="32847"/>
                  </a:lnTo>
                  <a:lnTo>
                    <a:pt x="13437" y="32970"/>
                  </a:lnTo>
                  <a:lnTo>
                    <a:pt x="13817" y="33094"/>
                  </a:lnTo>
                  <a:lnTo>
                    <a:pt x="14189" y="33204"/>
                  </a:lnTo>
                  <a:lnTo>
                    <a:pt x="14569" y="33314"/>
                  </a:lnTo>
                  <a:lnTo>
                    <a:pt x="15288" y="33500"/>
                  </a:lnTo>
                  <a:lnTo>
                    <a:pt x="16007" y="33686"/>
                  </a:lnTo>
                  <a:lnTo>
                    <a:pt x="16733" y="33851"/>
                  </a:lnTo>
                  <a:lnTo>
                    <a:pt x="17465" y="34016"/>
                  </a:lnTo>
                  <a:lnTo>
                    <a:pt x="18198" y="34167"/>
                  </a:lnTo>
                  <a:lnTo>
                    <a:pt x="18937" y="34304"/>
                  </a:lnTo>
                  <a:lnTo>
                    <a:pt x="19683" y="34442"/>
                  </a:lnTo>
                  <a:lnTo>
                    <a:pt x="20428" y="34566"/>
                  </a:lnTo>
                  <a:lnTo>
                    <a:pt x="21187" y="34676"/>
                  </a:lnTo>
                  <a:lnTo>
                    <a:pt x="21940" y="34786"/>
                  </a:lnTo>
                  <a:lnTo>
                    <a:pt x="22705" y="34882"/>
                  </a:lnTo>
                  <a:lnTo>
                    <a:pt x="23464" y="34971"/>
                  </a:lnTo>
                  <a:lnTo>
                    <a:pt x="24237" y="35061"/>
                  </a:lnTo>
                  <a:lnTo>
                    <a:pt x="25009" y="35136"/>
                  </a:lnTo>
                  <a:lnTo>
                    <a:pt x="25781" y="35198"/>
                  </a:lnTo>
                  <a:lnTo>
                    <a:pt x="26560" y="35260"/>
                  </a:lnTo>
                  <a:lnTo>
                    <a:pt x="27339" y="35315"/>
                  </a:lnTo>
                  <a:lnTo>
                    <a:pt x="28125" y="35363"/>
                  </a:lnTo>
                  <a:lnTo>
                    <a:pt x="28911" y="35405"/>
                  </a:lnTo>
                  <a:lnTo>
                    <a:pt x="29696" y="35446"/>
                  </a:lnTo>
                  <a:lnTo>
                    <a:pt x="30489" y="35473"/>
                  </a:lnTo>
                  <a:lnTo>
                    <a:pt x="31281" y="35494"/>
                  </a:lnTo>
                  <a:lnTo>
                    <a:pt x="32073" y="35515"/>
                  </a:lnTo>
                  <a:lnTo>
                    <a:pt x="32872" y="35528"/>
                  </a:lnTo>
                  <a:lnTo>
                    <a:pt x="33671" y="35535"/>
                  </a:lnTo>
                  <a:lnTo>
                    <a:pt x="34470" y="35542"/>
                  </a:lnTo>
                  <a:lnTo>
                    <a:pt x="35269" y="35542"/>
                  </a:lnTo>
                  <a:lnTo>
                    <a:pt x="36068" y="35535"/>
                  </a:lnTo>
                  <a:lnTo>
                    <a:pt x="37680" y="35515"/>
                  </a:lnTo>
                  <a:lnTo>
                    <a:pt x="39284" y="35480"/>
                  </a:lnTo>
                  <a:lnTo>
                    <a:pt x="40896" y="35432"/>
                  </a:lnTo>
                  <a:lnTo>
                    <a:pt x="42507" y="35370"/>
                  </a:lnTo>
                  <a:lnTo>
                    <a:pt x="44112" y="35301"/>
                  </a:lnTo>
                  <a:lnTo>
                    <a:pt x="45716" y="35233"/>
                  </a:lnTo>
                  <a:lnTo>
                    <a:pt x="48912" y="35068"/>
                  </a:lnTo>
                  <a:lnTo>
                    <a:pt x="52088" y="34903"/>
                  </a:lnTo>
                  <a:lnTo>
                    <a:pt x="53659" y="34820"/>
                  </a:lnTo>
                  <a:lnTo>
                    <a:pt x="55224" y="34744"/>
                  </a:lnTo>
                  <a:lnTo>
                    <a:pt x="56776" y="34676"/>
                  </a:lnTo>
                  <a:lnTo>
                    <a:pt x="58307" y="34614"/>
                  </a:lnTo>
                  <a:lnTo>
                    <a:pt x="59832" y="34559"/>
                  </a:lnTo>
                  <a:lnTo>
                    <a:pt x="61343" y="34518"/>
                  </a:lnTo>
                  <a:lnTo>
                    <a:pt x="62835" y="34490"/>
                  </a:lnTo>
                  <a:lnTo>
                    <a:pt x="64306" y="34476"/>
                  </a:lnTo>
                  <a:lnTo>
                    <a:pt x="78388" y="34449"/>
                  </a:lnTo>
                  <a:lnTo>
                    <a:pt x="92484" y="34421"/>
                  </a:lnTo>
                  <a:lnTo>
                    <a:pt x="99528" y="34401"/>
                  </a:lnTo>
                  <a:lnTo>
                    <a:pt x="106573" y="34366"/>
                  </a:lnTo>
                  <a:lnTo>
                    <a:pt x="113617" y="34332"/>
                  </a:lnTo>
                  <a:lnTo>
                    <a:pt x="120661" y="34277"/>
                  </a:lnTo>
                  <a:lnTo>
                    <a:pt x="120775" y="34277"/>
                  </a:lnTo>
                  <a:lnTo>
                    <a:pt x="120881" y="34270"/>
                  </a:lnTo>
                  <a:lnTo>
                    <a:pt x="120988" y="34249"/>
                  </a:lnTo>
                  <a:lnTo>
                    <a:pt x="121087" y="34229"/>
                  </a:lnTo>
                  <a:lnTo>
                    <a:pt x="121187" y="34201"/>
                  </a:lnTo>
                  <a:lnTo>
                    <a:pt x="121281" y="34167"/>
                  </a:lnTo>
                  <a:lnTo>
                    <a:pt x="121374" y="34133"/>
                  </a:lnTo>
                  <a:lnTo>
                    <a:pt x="121460" y="34084"/>
                  </a:lnTo>
                  <a:lnTo>
                    <a:pt x="121540" y="34036"/>
                  </a:lnTo>
                  <a:lnTo>
                    <a:pt x="121620" y="33988"/>
                  </a:lnTo>
                  <a:lnTo>
                    <a:pt x="121693" y="33933"/>
                  </a:lnTo>
                  <a:lnTo>
                    <a:pt x="121760" y="33871"/>
                  </a:lnTo>
                  <a:lnTo>
                    <a:pt x="121827" y="33809"/>
                  </a:lnTo>
                  <a:lnTo>
                    <a:pt x="121886" y="33741"/>
                  </a:lnTo>
                  <a:lnTo>
                    <a:pt x="121946" y="33672"/>
                  </a:lnTo>
                  <a:lnTo>
                    <a:pt x="122000" y="33596"/>
                  </a:lnTo>
                  <a:lnTo>
                    <a:pt x="122346" y="33658"/>
                  </a:lnTo>
                  <a:lnTo>
                    <a:pt x="122685" y="33699"/>
                  </a:lnTo>
                  <a:lnTo>
                    <a:pt x="123025" y="33734"/>
                  </a:lnTo>
                  <a:lnTo>
                    <a:pt x="123365" y="33761"/>
                  </a:lnTo>
                  <a:lnTo>
                    <a:pt x="123704" y="33775"/>
                  </a:lnTo>
                  <a:lnTo>
                    <a:pt x="124037" y="33775"/>
                  </a:lnTo>
                  <a:lnTo>
                    <a:pt x="124370" y="33768"/>
                  </a:lnTo>
                  <a:lnTo>
                    <a:pt x="124710" y="33754"/>
                  </a:lnTo>
                  <a:lnTo>
                    <a:pt x="125036" y="33727"/>
                  </a:lnTo>
                  <a:lnTo>
                    <a:pt x="125369" y="33686"/>
                  </a:lnTo>
                  <a:lnTo>
                    <a:pt x="125695" y="33637"/>
                  </a:lnTo>
                  <a:lnTo>
                    <a:pt x="126021" y="33582"/>
                  </a:lnTo>
                  <a:lnTo>
                    <a:pt x="126347" y="33514"/>
                  </a:lnTo>
                  <a:lnTo>
                    <a:pt x="126667" y="33438"/>
                  </a:lnTo>
                  <a:lnTo>
                    <a:pt x="126987" y="33349"/>
                  </a:lnTo>
                  <a:lnTo>
                    <a:pt x="127300" y="33259"/>
                  </a:lnTo>
                  <a:lnTo>
                    <a:pt x="127613" y="33156"/>
                  </a:lnTo>
                  <a:lnTo>
                    <a:pt x="127925" y="33039"/>
                  </a:lnTo>
                  <a:lnTo>
                    <a:pt x="128232" y="32922"/>
                  </a:lnTo>
                  <a:lnTo>
                    <a:pt x="128538" y="32792"/>
                  </a:lnTo>
                  <a:lnTo>
                    <a:pt x="128838" y="32654"/>
                  </a:lnTo>
                  <a:lnTo>
                    <a:pt x="129131" y="32503"/>
                  </a:lnTo>
                  <a:lnTo>
                    <a:pt x="129424" y="32352"/>
                  </a:lnTo>
                  <a:lnTo>
                    <a:pt x="129717" y="32187"/>
                  </a:lnTo>
                  <a:lnTo>
                    <a:pt x="130003" y="32022"/>
                  </a:lnTo>
                  <a:lnTo>
                    <a:pt x="130282" y="31843"/>
                  </a:lnTo>
                  <a:lnTo>
                    <a:pt x="130562" y="31657"/>
                  </a:lnTo>
                  <a:lnTo>
                    <a:pt x="130835" y="31465"/>
                  </a:lnTo>
                  <a:lnTo>
                    <a:pt x="131101" y="31265"/>
                  </a:lnTo>
                  <a:lnTo>
                    <a:pt x="131368" y="31059"/>
                  </a:lnTo>
                  <a:lnTo>
                    <a:pt x="131627" y="30846"/>
                  </a:lnTo>
                  <a:lnTo>
                    <a:pt x="131880" y="30626"/>
                  </a:lnTo>
                  <a:lnTo>
                    <a:pt x="132133" y="30399"/>
                  </a:lnTo>
                  <a:lnTo>
                    <a:pt x="132373" y="30165"/>
                  </a:lnTo>
                  <a:lnTo>
                    <a:pt x="132613" y="29924"/>
                  </a:lnTo>
                  <a:lnTo>
                    <a:pt x="132853" y="29677"/>
                  </a:lnTo>
                  <a:lnTo>
                    <a:pt x="133079" y="29429"/>
                  </a:lnTo>
                  <a:lnTo>
                    <a:pt x="133299" y="29168"/>
                  </a:lnTo>
                  <a:lnTo>
                    <a:pt x="133518" y="28907"/>
                  </a:lnTo>
                  <a:lnTo>
                    <a:pt x="133731" y="28639"/>
                  </a:lnTo>
                  <a:lnTo>
                    <a:pt x="133931" y="28364"/>
                  </a:lnTo>
                  <a:lnTo>
                    <a:pt x="134131" y="28082"/>
                  </a:lnTo>
                  <a:lnTo>
                    <a:pt x="134324" y="27800"/>
                  </a:lnTo>
                  <a:lnTo>
                    <a:pt x="134510" y="27511"/>
                  </a:lnTo>
                  <a:lnTo>
                    <a:pt x="134690" y="27215"/>
                  </a:lnTo>
                  <a:lnTo>
                    <a:pt x="134863" y="26913"/>
                  </a:lnTo>
                  <a:lnTo>
                    <a:pt x="135030" y="26610"/>
                  </a:lnTo>
                  <a:lnTo>
                    <a:pt x="135190" y="26301"/>
                  </a:lnTo>
                  <a:lnTo>
                    <a:pt x="135343" y="25991"/>
                  </a:lnTo>
                  <a:lnTo>
                    <a:pt x="135483" y="25675"/>
                  </a:lnTo>
                  <a:lnTo>
                    <a:pt x="135622" y="25352"/>
                  </a:lnTo>
                  <a:lnTo>
                    <a:pt x="135749" y="25029"/>
                  </a:lnTo>
                  <a:lnTo>
                    <a:pt x="135875" y="24699"/>
                  </a:lnTo>
                  <a:lnTo>
                    <a:pt x="135989" y="24369"/>
                  </a:lnTo>
                  <a:lnTo>
                    <a:pt x="136095" y="24032"/>
                  </a:lnTo>
                  <a:lnTo>
                    <a:pt x="136195" y="23695"/>
                  </a:lnTo>
                  <a:lnTo>
                    <a:pt x="136282" y="23351"/>
                  </a:lnTo>
                  <a:lnTo>
                    <a:pt x="136361" y="23007"/>
                  </a:lnTo>
                  <a:lnTo>
                    <a:pt x="136435" y="22664"/>
                  </a:lnTo>
                  <a:lnTo>
                    <a:pt x="136501" y="22313"/>
                  </a:lnTo>
                  <a:lnTo>
                    <a:pt x="136555" y="21962"/>
                  </a:lnTo>
                  <a:lnTo>
                    <a:pt x="136601" y="21605"/>
                  </a:lnTo>
                  <a:lnTo>
                    <a:pt x="136641" y="21247"/>
                  </a:lnTo>
                  <a:lnTo>
                    <a:pt x="136668" y="20890"/>
                  </a:lnTo>
                  <a:lnTo>
                    <a:pt x="136688" y="20553"/>
                  </a:lnTo>
                  <a:lnTo>
                    <a:pt x="136701" y="20209"/>
                  </a:lnTo>
                  <a:lnTo>
                    <a:pt x="136701" y="19858"/>
                  </a:lnTo>
                  <a:lnTo>
                    <a:pt x="136694" y="19507"/>
                  </a:lnTo>
                  <a:lnTo>
                    <a:pt x="136681" y="19150"/>
                  </a:lnTo>
                  <a:lnTo>
                    <a:pt x="136654" y="18785"/>
                  </a:lnTo>
                  <a:lnTo>
                    <a:pt x="136621" y="18414"/>
                  </a:lnTo>
                  <a:lnTo>
                    <a:pt x="136581" y="18043"/>
                  </a:lnTo>
                  <a:lnTo>
                    <a:pt x="136535" y="17672"/>
                  </a:lnTo>
                  <a:lnTo>
                    <a:pt x="136481" y="17293"/>
                  </a:lnTo>
                  <a:lnTo>
                    <a:pt x="136415" y="16908"/>
                  </a:lnTo>
                  <a:lnTo>
                    <a:pt x="136348" y="16530"/>
                  </a:lnTo>
                  <a:lnTo>
                    <a:pt x="136268" y="16145"/>
                  </a:lnTo>
                  <a:lnTo>
                    <a:pt x="136182" y="15753"/>
                  </a:lnTo>
                  <a:lnTo>
                    <a:pt x="136088" y="15368"/>
                  </a:lnTo>
                  <a:lnTo>
                    <a:pt x="135989" y="14976"/>
                  </a:lnTo>
                  <a:lnTo>
                    <a:pt x="135875" y="14591"/>
                  </a:lnTo>
                  <a:lnTo>
                    <a:pt x="135762" y="14199"/>
                  </a:lnTo>
                  <a:lnTo>
                    <a:pt x="135636" y="13814"/>
                  </a:lnTo>
                  <a:lnTo>
                    <a:pt x="135509" y="13422"/>
                  </a:lnTo>
                  <a:lnTo>
                    <a:pt x="135369" y="13037"/>
                  </a:lnTo>
                  <a:lnTo>
                    <a:pt x="135223" y="12652"/>
                  </a:lnTo>
                  <a:lnTo>
                    <a:pt x="135070" y="12267"/>
                  </a:lnTo>
                  <a:lnTo>
                    <a:pt x="134910" y="11882"/>
                  </a:lnTo>
                  <a:lnTo>
                    <a:pt x="134750" y="11504"/>
                  </a:lnTo>
                  <a:lnTo>
                    <a:pt x="134577" y="11126"/>
                  </a:lnTo>
                  <a:lnTo>
                    <a:pt x="134397" y="10754"/>
                  </a:lnTo>
                  <a:lnTo>
                    <a:pt x="134211" y="10383"/>
                  </a:lnTo>
                  <a:lnTo>
                    <a:pt x="134018" y="10012"/>
                  </a:lnTo>
                  <a:lnTo>
                    <a:pt x="133818" y="9654"/>
                  </a:lnTo>
                  <a:lnTo>
                    <a:pt x="133618" y="9297"/>
                  </a:lnTo>
                  <a:lnTo>
                    <a:pt x="133405" y="8946"/>
                  </a:lnTo>
                  <a:lnTo>
                    <a:pt x="133185" y="8595"/>
                  </a:lnTo>
                  <a:lnTo>
                    <a:pt x="132966" y="8258"/>
                  </a:lnTo>
                  <a:lnTo>
                    <a:pt x="132733" y="7922"/>
                  </a:lnTo>
                  <a:lnTo>
                    <a:pt x="132500" y="7592"/>
                  </a:lnTo>
                  <a:lnTo>
                    <a:pt x="132253" y="7268"/>
                  </a:lnTo>
                  <a:lnTo>
                    <a:pt x="132007" y="6959"/>
                  </a:lnTo>
                  <a:lnTo>
                    <a:pt x="131754" y="6650"/>
                  </a:lnTo>
                  <a:lnTo>
                    <a:pt x="131494" y="6354"/>
                  </a:lnTo>
                  <a:lnTo>
                    <a:pt x="131235" y="6058"/>
                  </a:lnTo>
                  <a:lnTo>
                    <a:pt x="130962" y="5783"/>
                  </a:lnTo>
                  <a:lnTo>
                    <a:pt x="130689" y="5508"/>
                  </a:lnTo>
                  <a:lnTo>
                    <a:pt x="130409" y="5247"/>
                  </a:lnTo>
                  <a:lnTo>
                    <a:pt x="130123" y="4992"/>
                  </a:lnTo>
                  <a:lnTo>
                    <a:pt x="129830" y="4752"/>
                  </a:lnTo>
                  <a:lnTo>
                    <a:pt x="129530" y="4518"/>
                  </a:lnTo>
                  <a:lnTo>
                    <a:pt x="129230" y="4298"/>
                  </a:lnTo>
                  <a:lnTo>
                    <a:pt x="128924" y="4085"/>
                  </a:lnTo>
                  <a:lnTo>
                    <a:pt x="128611" y="3885"/>
                  </a:lnTo>
                  <a:lnTo>
                    <a:pt x="128292" y="3700"/>
                  </a:lnTo>
                  <a:lnTo>
                    <a:pt x="127972" y="3528"/>
                  </a:lnTo>
                  <a:lnTo>
                    <a:pt x="127646" y="3370"/>
                  </a:lnTo>
                  <a:lnTo>
                    <a:pt x="127313" y="3218"/>
                  </a:lnTo>
                  <a:lnTo>
                    <a:pt x="126980" y="3088"/>
                  </a:lnTo>
                  <a:lnTo>
                    <a:pt x="126640" y="2964"/>
                  </a:lnTo>
                  <a:lnTo>
                    <a:pt x="126294" y="2861"/>
                  </a:lnTo>
                  <a:lnTo>
                    <a:pt x="125948" y="2772"/>
                  </a:lnTo>
                  <a:lnTo>
                    <a:pt x="125595" y="2696"/>
                  </a:lnTo>
                  <a:lnTo>
                    <a:pt x="125236" y="2634"/>
                  </a:lnTo>
                  <a:lnTo>
                    <a:pt x="124876" y="2586"/>
                  </a:lnTo>
                  <a:lnTo>
                    <a:pt x="124696" y="2572"/>
                  </a:lnTo>
                  <a:lnTo>
                    <a:pt x="124510" y="2558"/>
                  </a:lnTo>
                  <a:lnTo>
                    <a:pt x="124323" y="2551"/>
                  </a:lnTo>
                  <a:lnTo>
                    <a:pt x="123771" y="2551"/>
                  </a:lnTo>
                  <a:lnTo>
                    <a:pt x="123744" y="2414"/>
                  </a:lnTo>
                  <a:lnTo>
                    <a:pt x="123711" y="2276"/>
                  </a:lnTo>
                  <a:lnTo>
                    <a:pt x="123664" y="2146"/>
                  </a:lnTo>
                  <a:lnTo>
                    <a:pt x="123611" y="2015"/>
                  </a:lnTo>
                  <a:lnTo>
                    <a:pt x="123551" y="1891"/>
                  </a:lnTo>
                  <a:lnTo>
                    <a:pt x="123478" y="1775"/>
                  </a:lnTo>
                  <a:lnTo>
                    <a:pt x="123391" y="1664"/>
                  </a:lnTo>
                  <a:lnTo>
                    <a:pt x="123298" y="1561"/>
                  </a:lnTo>
                  <a:lnTo>
                    <a:pt x="123198" y="1465"/>
                  </a:lnTo>
                  <a:lnTo>
                    <a:pt x="123085" y="1383"/>
                  </a:lnTo>
                  <a:lnTo>
                    <a:pt x="122958" y="1307"/>
                  </a:lnTo>
                  <a:lnTo>
                    <a:pt x="122825" y="1245"/>
                  </a:lnTo>
                  <a:lnTo>
                    <a:pt x="122685" y="1190"/>
                  </a:lnTo>
                  <a:lnTo>
                    <a:pt x="122532" y="1156"/>
                  </a:lnTo>
                  <a:lnTo>
                    <a:pt x="122366" y="1135"/>
                  </a:lnTo>
                  <a:lnTo>
                    <a:pt x="122193" y="1121"/>
                  </a:lnTo>
                  <a:lnTo>
                    <a:pt x="118804" y="1094"/>
                  </a:lnTo>
                  <a:lnTo>
                    <a:pt x="115408" y="1053"/>
                  </a:lnTo>
                  <a:lnTo>
                    <a:pt x="112012" y="1004"/>
                  </a:lnTo>
                  <a:lnTo>
                    <a:pt x="108610" y="949"/>
                  </a:lnTo>
                  <a:lnTo>
                    <a:pt x="105208" y="888"/>
                  </a:lnTo>
                  <a:lnTo>
                    <a:pt x="101799" y="819"/>
                  </a:lnTo>
                  <a:lnTo>
                    <a:pt x="94974" y="674"/>
                  </a:lnTo>
                  <a:lnTo>
                    <a:pt x="88143" y="523"/>
                  </a:lnTo>
                  <a:lnTo>
                    <a:pt x="81298" y="372"/>
                  </a:lnTo>
                  <a:lnTo>
                    <a:pt x="77882" y="303"/>
                  </a:lnTo>
                  <a:lnTo>
                    <a:pt x="74460" y="234"/>
                  </a:lnTo>
                  <a:lnTo>
                    <a:pt x="71037" y="179"/>
                  </a:lnTo>
                  <a:lnTo>
                    <a:pt x="67615" y="124"/>
                  </a:lnTo>
                  <a:lnTo>
                    <a:pt x="64186" y="76"/>
                  </a:lnTo>
                  <a:lnTo>
                    <a:pt x="60770" y="42"/>
                  </a:lnTo>
                  <a:lnTo>
                    <a:pt x="57348" y="14"/>
                  </a:lnTo>
                  <a:lnTo>
                    <a:pt x="5392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8"/>
            <p:cNvSpPr/>
            <p:nvPr/>
          </p:nvSpPr>
          <p:spPr>
            <a:xfrm>
              <a:off x="-3388475" y="-663150"/>
              <a:ext cx="3248400" cy="688825"/>
            </a:xfrm>
            <a:custGeom>
              <a:avLst/>
              <a:gdLst/>
              <a:ahLst/>
              <a:cxnLst/>
              <a:rect l="l" t="t" r="r" b="b"/>
              <a:pathLst>
                <a:path w="129936" h="27553" extrusionOk="0">
                  <a:moveTo>
                    <a:pt x="16073" y="6395"/>
                  </a:moveTo>
                  <a:lnTo>
                    <a:pt x="16260" y="6402"/>
                  </a:lnTo>
                  <a:lnTo>
                    <a:pt x="16453" y="6409"/>
                  </a:lnTo>
                  <a:lnTo>
                    <a:pt x="16639" y="6423"/>
                  </a:lnTo>
                  <a:lnTo>
                    <a:pt x="16826" y="6443"/>
                  </a:lnTo>
                  <a:lnTo>
                    <a:pt x="17012" y="6471"/>
                  </a:lnTo>
                  <a:lnTo>
                    <a:pt x="17198" y="6498"/>
                  </a:lnTo>
                  <a:lnTo>
                    <a:pt x="17385" y="6533"/>
                  </a:lnTo>
                  <a:lnTo>
                    <a:pt x="17571" y="6574"/>
                  </a:lnTo>
                  <a:lnTo>
                    <a:pt x="17751" y="6615"/>
                  </a:lnTo>
                  <a:lnTo>
                    <a:pt x="17938" y="6670"/>
                  </a:lnTo>
                  <a:lnTo>
                    <a:pt x="18117" y="6718"/>
                  </a:lnTo>
                  <a:lnTo>
                    <a:pt x="18297" y="6780"/>
                  </a:lnTo>
                  <a:lnTo>
                    <a:pt x="18477" y="6842"/>
                  </a:lnTo>
                  <a:lnTo>
                    <a:pt x="18657" y="6911"/>
                  </a:lnTo>
                  <a:lnTo>
                    <a:pt x="18830" y="6980"/>
                  </a:lnTo>
                  <a:lnTo>
                    <a:pt x="19003" y="7055"/>
                  </a:lnTo>
                  <a:lnTo>
                    <a:pt x="19176" y="7138"/>
                  </a:lnTo>
                  <a:lnTo>
                    <a:pt x="19349" y="7220"/>
                  </a:lnTo>
                  <a:lnTo>
                    <a:pt x="19516" y="7310"/>
                  </a:lnTo>
                  <a:lnTo>
                    <a:pt x="19682" y="7406"/>
                  </a:lnTo>
                  <a:lnTo>
                    <a:pt x="19842" y="7502"/>
                  </a:lnTo>
                  <a:lnTo>
                    <a:pt x="20002" y="7599"/>
                  </a:lnTo>
                  <a:lnTo>
                    <a:pt x="20161" y="7709"/>
                  </a:lnTo>
                  <a:lnTo>
                    <a:pt x="20321" y="7819"/>
                  </a:lnTo>
                  <a:lnTo>
                    <a:pt x="20468" y="7929"/>
                  </a:lnTo>
                  <a:lnTo>
                    <a:pt x="20621" y="8045"/>
                  </a:lnTo>
                  <a:lnTo>
                    <a:pt x="20767" y="8169"/>
                  </a:lnTo>
                  <a:lnTo>
                    <a:pt x="20907" y="8293"/>
                  </a:lnTo>
                  <a:lnTo>
                    <a:pt x="21047" y="8424"/>
                  </a:lnTo>
                  <a:lnTo>
                    <a:pt x="21187" y="8561"/>
                  </a:lnTo>
                  <a:lnTo>
                    <a:pt x="21313" y="8692"/>
                  </a:lnTo>
                  <a:lnTo>
                    <a:pt x="21446" y="8836"/>
                  </a:lnTo>
                  <a:lnTo>
                    <a:pt x="21573" y="8981"/>
                  </a:lnTo>
                  <a:lnTo>
                    <a:pt x="21693" y="9125"/>
                  </a:lnTo>
                  <a:lnTo>
                    <a:pt x="21806" y="9276"/>
                  </a:lnTo>
                  <a:lnTo>
                    <a:pt x="21919" y="9434"/>
                  </a:lnTo>
                  <a:lnTo>
                    <a:pt x="22026" y="9593"/>
                  </a:lnTo>
                  <a:lnTo>
                    <a:pt x="22132" y="9758"/>
                  </a:lnTo>
                  <a:lnTo>
                    <a:pt x="22232" y="9923"/>
                  </a:lnTo>
                  <a:lnTo>
                    <a:pt x="22325" y="10088"/>
                  </a:lnTo>
                  <a:lnTo>
                    <a:pt x="22412" y="10259"/>
                  </a:lnTo>
                  <a:lnTo>
                    <a:pt x="22498" y="10438"/>
                  </a:lnTo>
                  <a:lnTo>
                    <a:pt x="22578" y="10617"/>
                  </a:lnTo>
                  <a:lnTo>
                    <a:pt x="22652" y="10796"/>
                  </a:lnTo>
                  <a:lnTo>
                    <a:pt x="22725" y="10981"/>
                  </a:lnTo>
                  <a:lnTo>
                    <a:pt x="22785" y="11174"/>
                  </a:lnTo>
                  <a:lnTo>
                    <a:pt x="22845" y="11367"/>
                  </a:lnTo>
                  <a:lnTo>
                    <a:pt x="22898" y="11559"/>
                  </a:lnTo>
                  <a:lnTo>
                    <a:pt x="22938" y="11752"/>
                  </a:lnTo>
                  <a:lnTo>
                    <a:pt x="22978" y="11944"/>
                  </a:lnTo>
                  <a:lnTo>
                    <a:pt x="23011" y="12137"/>
                  </a:lnTo>
                  <a:lnTo>
                    <a:pt x="23038" y="12322"/>
                  </a:lnTo>
                  <a:lnTo>
                    <a:pt x="23058" y="12515"/>
                  </a:lnTo>
                  <a:lnTo>
                    <a:pt x="23071" y="12700"/>
                  </a:lnTo>
                  <a:lnTo>
                    <a:pt x="23078" y="12886"/>
                  </a:lnTo>
                  <a:lnTo>
                    <a:pt x="23084" y="13072"/>
                  </a:lnTo>
                  <a:lnTo>
                    <a:pt x="23078" y="13257"/>
                  </a:lnTo>
                  <a:lnTo>
                    <a:pt x="23071" y="13436"/>
                  </a:lnTo>
                  <a:lnTo>
                    <a:pt x="23058" y="13622"/>
                  </a:lnTo>
                  <a:lnTo>
                    <a:pt x="23038" y="13801"/>
                  </a:lnTo>
                  <a:lnTo>
                    <a:pt x="23011" y="13979"/>
                  </a:lnTo>
                  <a:lnTo>
                    <a:pt x="22978" y="14158"/>
                  </a:lnTo>
                  <a:lnTo>
                    <a:pt x="22945" y="14330"/>
                  </a:lnTo>
                  <a:lnTo>
                    <a:pt x="22905" y="14502"/>
                  </a:lnTo>
                  <a:lnTo>
                    <a:pt x="22858" y="14674"/>
                  </a:lnTo>
                  <a:lnTo>
                    <a:pt x="22805" y="14846"/>
                  </a:lnTo>
                  <a:lnTo>
                    <a:pt x="22751" y="15011"/>
                  </a:lnTo>
                  <a:lnTo>
                    <a:pt x="22691" y="15176"/>
                  </a:lnTo>
                  <a:lnTo>
                    <a:pt x="22625" y="15341"/>
                  </a:lnTo>
                  <a:lnTo>
                    <a:pt x="22558" y="15499"/>
                  </a:lnTo>
                  <a:lnTo>
                    <a:pt x="22485" y="15657"/>
                  </a:lnTo>
                  <a:lnTo>
                    <a:pt x="22405" y="15815"/>
                  </a:lnTo>
                  <a:lnTo>
                    <a:pt x="22325" y="15973"/>
                  </a:lnTo>
                  <a:lnTo>
                    <a:pt x="22232" y="16125"/>
                  </a:lnTo>
                  <a:lnTo>
                    <a:pt x="22146" y="16276"/>
                  </a:lnTo>
                  <a:lnTo>
                    <a:pt x="22046" y="16420"/>
                  </a:lnTo>
                  <a:lnTo>
                    <a:pt x="21952" y="16565"/>
                  </a:lnTo>
                  <a:lnTo>
                    <a:pt x="21846" y="16709"/>
                  </a:lnTo>
                  <a:lnTo>
                    <a:pt x="21739" y="16847"/>
                  </a:lnTo>
                  <a:lnTo>
                    <a:pt x="21626" y="16984"/>
                  </a:lnTo>
                  <a:lnTo>
                    <a:pt x="21513" y="17122"/>
                  </a:lnTo>
                  <a:lnTo>
                    <a:pt x="21400" y="17252"/>
                  </a:lnTo>
                  <a:lnTo>
                    <a:pt x="21273" y="17376"/>
                  </a:lnTo>
                  <a:lnTo>
                    <a:pt x="21153" y="17507"/>
                  </a:lnTo>
                  <a:lnTo>
                    <a:pt x="21020" y="17624"/>
                  </a:lnTo>
                  <a:lnTo>
                    <a:pt x="20894" y="17747"/>
                  </a:lnTo>
                  <a:lnTo>
                    <a:pt x="20754" y="17864"/>
                  </a:lnTo>
                  <a:lnTo>
                    <a:pt x="20621" y="17974"/>
                  </a:lnTo>
                  <a:lnTo>
                    <a:pt x="20481" y="18084"/>
                  </a:lnTo>
                  <a:lnTo>
                    <a:pt x="20334" y="18194"/>
                  </a:lnTo>
                  <a:lnTo>
                    <a:pt x="20188" y="18291"/>
                  </a:lnTo>
                  <a:lnTo>
                    <a:pt x="20042" y="18394"/>
                  </a:lnTo>
                  <a:lnTo>
                    <a:pt x="19888" y="18490"/>
                  </a:lnTo>
                  <a:lnTo>
                    <a:pt x="19735" y="18579"/>
                  </a:lnTo>
                  <a:lnTo>
                    <a:pt x="19582" y="18669"/>
                  </a:lnTo>
                  <a:lnTo>
                    <a:pt x="19422" y="18758"/>
                  </a:lnTo>
                  <a:lnTo>
                    <a:pt x="19256" y="18834"/>
                  </a:lnTo>
                  <a:lnTo>
                    <a:pt x="19096" y="18916"/>
                  </a:lnTo>
                  <a:lnTo>
                    <a:pt x="18930" y="18985"/>
                  </a:lnTo>
                  <a:lnTo>
                    <a:pt x="18763" y="19061"/>
                  </a:lnTo>
                  <a:lnTo>
                    <a:pt x="18590" y="19123"/>
                  </a:lnTo>
                  <a:lnTo>
                    <a:pt x="18424" y="19184"/>
                  </a:lnTo>
                  <a:lnTo>
                    <a:pt x="18250" y="19246"/>
                  </a:lnTo>
                  <a:lnTo>
                    <a:pt x="18077" y="19294"/>
                  </a:lnTo>
                  <a:lnTo>
                    <a:pt x="17898" y="19343"/>
                  </a:lnTo>
                  <a:lnTo>
                    <a:pt x="17718" y="19391"/>
                  </a:lnTo>
                  <a:lnTo>
                    <a:pt x="17538" y="19432"/>
                  </a:lnTo>
                  <a:lnTo>
                    <a:pt x="17358" y="19466"/>
                  </a:lnTo>
                  <a:lnTo>
                    <a:pt x="17178" y="19501"/>
                  </a:lnTo>
                  <a:lnTo>
                    <a:pt x="16992" y="19528"/>
                  </a:lnTo>
                  <a:lnTo>
                    <a:pt x="16659" y="19563"/>
                  </a:lnTo>
                  <a:lnTo>
                    <a:pt x="16320" y="19583"/>
                  </a:lnTo>
                  <a:lnTo>
                    <a:pt x="15973" y="19590"/>
                  </a:lnTo>
                  <a:lnTo>
                    <a:pt x="15634" y="19576"/>
                  </a:lnTo>
                  <a:lnTo>
                    <a:pt x="15294" y="19556"/>
                  </a:lnTo>
                  <a:lnTo>
                    <a:pt x="14955" y="19514"/>
                  </a:lnTo>
                  <a:lnTo>
                    <a:pt x="14615" y="19459"/>
                  </a:lnTo>
                  <a:lnTo>
                    <a:pt x="14282" y="19391"/>
                  </a:lnTo>
                  <a:lnTo>
                    <a:pt x="13949" y="19308"/>
                  </a:lnTo>
                  <a:lnTo>
                    <a:pt x="13623" y="19212"/>
                  </a:lnTo>
                  <a:lnTo>
                    <a:pt x="13303" y="19102"/>
                  </a:lnTo>
                  <a:lnTo>
                    <a:pt x="12990" y="18978"/>
                  </a:lnTo>
                  <a:lnTo>
                    <a:pt x="12678" y="18841"/>
                  </a:lnTo>
                  <a:lnTo>
                    <a:pt x="12378" y="18689"/>
                  </a:lnTo>
                  <a:lnTo>
                    <a:pt x="12078" y="18524"/>
                  </a:lnTo>
                  <a:lnTo>
                    <a:pt x="11792" y="18352"/>
                  </a:lnTo>
                  <a:lnTo>
                    <a:pt x="11519" y="18160"/>
                  </a:lnTo>
                  <a:lnTo>
                    <a:pt x="11386" y="18057"/>
                  </a:lnTo>
                  <a:lnTo>
                    <a:pt x="11253" y="17954"/>
                  </a:lnTo>
                  <a:lnTo>
                    <a:pt x="11119" y="17850"/>
                  </a:lnTo>
                  <a:lnTo>
                    <a:pt x="10993" y="17740"/>
                  </a:lnTo>
                  <a:lnTo>
                    <a:pt x="10873" y="17624"/>
                  </a:lnTo>
                  <a:lnTo>
                    <a:pt x="10753" y="17507"/>
                  </a:lnTo>
                  <a:lnTo>
                    <a:pt x="10633" y="17390"/>
                  </a:lnTo>
                  <a:lnTo>
                    <a:pt x="10520" y="17266"/>
                  </a:lnTo>
                  <a:lnTo>
                    <a:pt x="10407" y="17142"/>
                  </a:lnTo>
                  <a:lnTo>
                    <a:pt x="10301" y="17012"/>
                  </a:lnTo>
                  <a:lnTo>
                    <a:pt x="10194" y="16881"/>
                  </a:lnTo>
                  <a:lnTo>
                    <a:pt x="10094" y="16743"/>
                  </a:lnTo>
                  <a:lnTo>
                    <a:pt x="10001" y="16606"/>
                  </a:lnTo>
                  <a:lnTo>
                    <a:pt x="9908" y="16462"/>
                  </a:lnTo>
                  <a:lnTo>
                    <a:pt x="9814" y="16317"/>
                  </a:lnTo>
                  <a:lnTo>
                    <a:pt x="9728" y="16173"/>
                  </a:lnTo>
                  <a:lnTo>
                    <a:pt x="9648" y="16021"/>
                  </a:lnTo>
                  <a:lnTo>
                    <a:pt x="9568" y="15870"/>
                  </a:lnTo>
                  <a:lnTo>
                    <a:pt x="9495" y="15712"/>
                  </a:lnTo>
                  <a:lnTo>
                    <a:pt x="9428" y="15554"/>
                  </a:lnTo>
                  <a:lnTo>
                    <a:pt x="9362" y="15396"/>
                  </a:lnTo>
                  <a:lnTo>
                    <a:pt x="9302" y="15231"/>
                  </a:lnTo>
                  <a:lnTo>
                    <a:pt x="9249" y="15059"/>
                  </a:lnTo>
                  <a:lnTo>
                    <a:pt x="9195" y="14894"/>
                  </a:lnTo>
                  <a:lnTo>
                    <a:pt x="9149" y="14715"/>
                  </a:lnTo>
                  <a:lnTo>
                    <a:pt x="9109" y="14543"/>
                  </a:lnTo>
                  <a:lnTo>
                    <a:pt x="9069" y="14364"/>
                  </a:lnTo>
                  <a:lnTo>
                    <a:pt x="9035" y="14179"/>
                  </a:lnTo>
                  <a:lnTo>
                    <a:pt x="9009" y="13993"/>
                  </a:lnTo>
                  <a:lnTo>
                    <a:pt x="8989" y="13807"/>
                  </a:lnTo>
                  <a:lnTo>
                    <a:pt x="8969" y="13539"/>
                  </a:lnTo>
                  <a:lnTo>
                    <a:pt x="8962" y="13271"/>
                  </a:lnTo>
                  <a:lnTo>
                    <a:pt x="8962" y="13003"/>
                  </a:lnTo>
                  <a:lnTo>
                    <a:pt x="8969" y="12742"/>
                  </a:lnTo>
                  <a:lnTo>
                    <a:pt x="8996" y="12474"/>
                  </a:lnTo>
                  <a:lnTo>
                    <a:pt x="9022" y="12212"/>
                  </a:lnTo>
                  <a:lnTo>
                    <a:pt x="9062" y="11958"/>
                  </a:lnTo>
                  <a:lnTo>
                    <a:pt x="9115" y="11697"/>
                  </a:lnTo>
                  <a:lnTo>
                    <a:pt x="9175" y="11449"/>
                  </a:lnTo>
                  <a:lnTo>
                    <a:pt x="9249" y="11195"/>
                  </a:lnTo>
                  <a:lnTo>
                    <a:pt x="9322" y="10954"/>
                  </a:lnTo>
                  <a:lnTo>
                    <a:pt x="9415" y="10713"/>
                  </a:lnTo>
                  <a:lnTo>
                    <a:pt x="9508" y="10473"/>
                  </a:lnTo>
                  <a:lnTo>
                    <a:pt x="9615" y="10246"/>
                  </a:lnTo>
                  <a:lnTo>
                    <a:pt x="9728" y="10019"/>
                  </a:lnTo>
                  <a:lnTo>
                    <a:pt x="9848" y="9792"/>
                  </a:lnTo>
                  <a:lnTo>
                    <a:pt x="9981" y="9579"/>
                  </a:lnTo>
                  <a:lnTo>
                    <a:pt x="10121" y="9366"/>
                  </a:lnTo>
                  <a:lnTo>
                    <a:pt x="10267" y="9166"/>
                  </a:lnTo>
                  <a:lnTo>
                    <a:pt x="10420" y="8967"/>
                  </a:lnTo>
                  <a:lnTo>
                    <a:pt x="10580" y="8774"/>
                  </a:lnTo>
                  <a:lnTo>
                    <a:pt x="10747" y="8589"/>
                  </a:lnTo>
                  <a:lnTo>
                    <a:pt x="10926" y="8417"/>
                  </a:lnTo>
                  <a:lnTo>
                    <a:pt x="11106" y="8245"/>
                  </a:lnTo>
                  <a:lnTo>
                    <a:pt x="11299" y="8087"/>
                  </a:lnTo>
                  <a:lnTo>
                    <a:pt x="11492" y="7935"/>
                  </a:lnTo>
                  <a:lnTo>
                    <a:pt x="11699" y="7791"/>
                  </a:lnTo>
                  <a:lnTo>
                    <a:pt x="11905" y="7654"/>
                  </a:lnTo>
                  <a:lnTo>
                    <a:pt x="12118" y="7530"/>
                  </a:lnTo>
                  <a:lnTo>
                    <a:pt x="12338" y="7413"/>
                  </a:lnTo>
                  <a:lnTo>
                    <a:pt x="12571" y="7310"/>
                  </a:lnTo>
                  <a:lnTo>
                    <a:pt x="12804" y="7213"/>
                  </a:lnTo>
                  <a:lnTo>
                    <a:pt x="12970" y="7117"/>
                  </a:lnTo>
                  <a:lnTo>
                    <a:pt x="13144" y="7035"/>
                  </a:lnTo>
                  <a:lnTo>
                    <a:pt x="13317" y="6952"/>
                  </a:lnTo>
                  <a:lnTo>
                    <a:pt x="13490" y="6877"/>
                  </a:lnTo>
                  <a:lnTo>
                    <a:pt x="13670" y="6808"/>
                  </a:lnTo>
                  <a:lnTo>
                    <a:pt x="13849" y="6739"/>
                  </a:lnTo>
                  <a:lnTo>
                    <a:pt x="14029" y="6684"/>
                  </a:lnTo>
                  <a:lnTo>
                    <a:pt x="14209" y="6629"/>
                  </a:lnTo>
                  <a:lnTo>
                    <a:pt x="14395" y="6581"/>
                  </a:lnTo>
                  <a:lnTo>
                    <a:pt x="14575" y="6540"/>
                  </a:lnTo>
                  <a:lnTo>
                    <a:pt x="14762" y="6505"/>
                  </a:lnTo>
                  <a:lnTo>
                    <a:pt x="14948" y="6471"/>
                  </a:lnTo>
                  <a:lnTo>
                    <a:pt x="15134" y="6443"/>
                  </a:lnTo>
                  <a:lnTo>
                    <a:pt x="15321" y="6423"/>
                  </a:lnTo>
                  <a:lnTo>
                    <a:pt x="15507" y="6409"/>
                  </a:lnTo>
                  <a:lnTo>
                    <a:pt x="15694" y="6402"/>
                  </a:lnTo>
                  <a:lnTo>
                    <a:pt x="15887" y="6395"/>
                  </a:lnTo>
                  <a:close/>
                  <a:moveTo>
                    <a:pt x="62501" y="8176"/>
                  </a:moveTo>
                  <a:lnTo>
                    <a:pt x="62747" y="8183"/>
                  </a:lnTo>
                  <a:lnTo>
                    <a:pt x="63000" y="8204"/>
                  </a:lnTo>
                  <a:lnTo>
                    <a:pt x="63247" y="8238"/>
                  </a:lnTo>
                  <a:lnTo>
                    <a:pt x="63493" y="8279"/>
                  </a:lnTo>
                  <a:lnTo>
                    <a:pt x="63733" y="8334"/>
                  </a:lnTo>
                  <a:lnTo>
                    <a:pt x="63979" y="8396"/>
                  </a:lnTo>
                  <a:lnTo>
                    <a:pt x="64212" y="8472"/>
                  </a:lnTo>
                  <a:lnTo>
                    <a:pt x="64452" y="8561"/>
                  </a:lnTo>
                  <a:lnTo>
                    <a:pt x="64685" y="8657"/>
                  </a:lnTo>
                  <a:lnTo>
                    <a:pt x="64911" y="8767"/>
                  </a:lnTo>
                  <a:lnTo>
                    <a:pt x="65138" y="8891"/>
                  </a:lnTo>
                  <a:lnTo>
                    <a:pt x="65357" y="9022"/>
                  </a:lnTo>
                  <a:lnTo>
                    <a:pt x="65571" y="9166"/>
                  </a:lnTo>
                  <a:lnTo>
                    <a:pt x="65784" y="9324"/>
                  </a:lnTo>
                  <a:lnTo>
                    <a:pt x="65983" y="9489"/>
                  </a:lnTo>
                  <a:lnTo>
                    <a:pt x="66183" y="9668"/>
                  </a:lnTo>
                  <a:lnTo>
                    <a:pt x="66370" y="9854"/>
                  </a:lnTo>
                  <a:lnTo>
                    <a:pt x="66556" y="10053"/>
                  </a:lnTo>
                  <a:lnTo>
                    <a:pt x="66729" y="10266"/>
                  </a:lnTo>
                  <a:lnTo>
                    <a:pt x="66902" y="10486"/>
                  </a:lnTo>
                  <a:lnTo>
                    <a:pt x="67002" y="10638"/>
                  </a:lnTo>
                  <a:lnTo>
                    <a:pt x="67095" y="10782"/>
                  </a:lnTo>
                  <a:lnTo>
                    <a:pt x="67188" y="10933"/>
                  </a:lnTo>
                  <a:lnTo>
                    <a:pt x="67268" y="11085"/>
                  </a:lnTo>
                  <a:lnTo>
                    <a:pt x="67355" y="11236"/>
                  </a:lnTo>
                  <a:lnTo>
                    <a:pt x="67428" y="11387"/>
                  </a:lnTo>
                  <a:lnTo>
                    <a:pt x="67501" y="11545"/>
                  </a:lnTo>
                  <a:lnTo>
                    <a:pt x="67568" y="11697"/>
                  </a:lnTo>
                  <a:lnTo>
                    <a:pt x="67628" y="11855"/>
                  </a:lnTo>
                  <a:lnTo>
                    <a:pt x="67681" y="12013"/>
                  </a:lnTo>
                  <a:lnTo>
                    <a:pt x="67734" y="12164"/>
                  </a:lnTo>
                  <a:lnTo>
                    <a:pt x="67781" y="12322"/>
                  </a:lnTo>
                  <a:lnTo>
                    <a:pt x="67828" y="12480"/>
                  </a:lnTo>
                  <a:lnTo>
                    <a:pt x="67861" y="12639"/>
                  </a:lnTo>
                  <a:lnTo>
                    <a:pt x="67894" y="12797"/>
                  </a:lnTo>
                  <a:lnTo>
                    <a:pt x="67928" y="12955"/>
                  </a:lnTo>
                  <a:lnTo>
                    <a:pt x="67948" y="13113"/>
                  </a:lnTo>
                  <a:lnTo>
                    <a:pt x="67968" y="13278"/>
                  </a:lnTo>
                  <a:lnTo>
                    <a:pt x="67987" y="13436"/>
                  </a:lnTo>
                  <a:lnTo>
                    <a:pt x="67994" y="13594"/>
                  </a:lnTo>
                  <a:lnTo>
                    <a:pt x="68001" y="13752"/>
                  </a:lnTo>
                  <a:lnTo>
                    <a:pt x="68007" y="13911"/>
                  </a:lnTo>
                  <a:lnTo>
                    <a:pt x="68007" y="14069"/>
                  </a:lnTo>
                  <a:lnTo>
                    <a:pt x="68001" y="14227"/>
                  </a:lnTo>
                  <a:lnTo>
                    <a:pt x="67987" y="14385"/>
                  </a:lnTo>
                  <a:lnTo>
                    <a:pt x="67974" y="14536"/>
                  </a:lnTo>
                  <a:lnTo>
                    <a:pt x="67954" y="14694"/>
                  </a:lnTo>
                  <a:lnTo>
                    <a:pt x="67928" y="14853"/>
                  </a:lnTo>
                  <a:lnTo>
                    <a:pt x="67901" y="15004"/>
                  </a:lnTo>
                  <a:lnTo>
                    <a:pt x="67874" y="15155"/>
                  </a:lnTo>
                  <a:lnTo>
                    <a:pt x="67834" y="15306"/>
                  </a:lnTo>
                  <a:lnTo>
                    <a:pt x="67794" y="15458"/>
                  </a:lnTo>
                  <a:lnTo>
                    <a:pt x="67754" y="15609"/>
                  </a:lnTo>
                  <a:lnTo>
                    <a:pt x="67708" y="15760"/>
                  </a:lnTo>
                  <a:lnTo>
                    <a:pt x="67655" y="15905"/>
                  </a:lnTo>
                  <a:lnTo>
                    <a:pt x="67595" y="16056"/>
                  </a:lnTo>
                  <a:lnTo>
                    <a:pt x="67541" y="16200"/>
                  </a:lnTo>
                  <a:lnTo>
                    <a:pt x="67475" y="16345"/>
                  </a:lnTo>
                  <a:lnTo>
                    <a:pt x="67408" y="16482"/>
                  </a:lnTo>
                  <a:lnTo>
                    <a:pt x="67335" y="16627"/>
                  </a:lnTo>
                  <a:lnTo>
                    <a:pt x="67262" y="16764"/>
                  </a:lnTo>
                  <a:lnTo>
                    <a:pt x="67182" y="16895"/>
                  </a:lnTo>
                  <a:lnTo>
                    <a:pt x="67102" y="17032"/>
                  </a:lnTo>
                  <a:lnTo>
                    <a:pt x="67015" y="17163"/>
                  </a:lnTo>
                  <a:lnTo>
                    <a:pt x="66922" y="17294"/>
                  </a:lnTo>
                  <a:lnTo>
                    <a:pt x="66829" y="17424"/>
                  </a:lnTo>
                  <a:lnTo>
                    <a:pt x="66736" y="17548"/>
                  </a:lnTo>
                  <a:lnTo>
                    <a:pt x="66636" y="17672"/>
                  </a:lnTo>
                  <a:lnTo>
                    <a:pt x="66529" y="17795"/>
                  </a:lnTo>
                  <a:lnTo>
                    <a:pt x="66423" y="17912"/>
                  </a:lnTo>
                  <a:lnTo>
                    <a:pt x="66310" y="18029"/>
                  </a:lnTo>
                  <a:lnTo>
                    <a:pt x="66196" y="18139"/>
                  </a:lnTo>
                  <a:lnTo>
                    <a:pt x="66077" y="18249"/>
                  </a:lnTo>
                  <a:lnTo>
                    <a:pt x="65957" y="18359"/>
                  </a:lnTo>
                  <a:lnTo>
                    <a:pt x="65830" y="18462"/>
                  </a:lnTo>
                  <a:lnTo>
                    <a:pt x="65704" y="18566"/>
                  </a:lnTo>
                  <a:lnTo>
                    <a:pt x="65571" y="18662"/>
                  </a:lnTo>
                  <a:lnTo>
                    <a:pt x="65437" y="18758"/>
                  </a:lnTo>
                  <a:lnTo>
                    <a:pt x="65298" y="18854"/>
                  </a:lnTo>
                  <a:lnTo>
                    <a:pt x="65158" y="18937"/>
                  </a:lnTo>
                  <a:lnTo>
                    <a:pt x="65011" y="19026"/>
                  </a:lnTo>
                  <a:lnTo>
                    <a:pt x="64865" y="19109"/>
                  </a:lnTo>
                  <a:lnTo>
                    <a:pt x="64712" y="19184"/>
                  </a:lnTo>
                  <a:lnTo>
                    <a:pt x="64558" y="19260"/>
                  </a:lnTo>
                  <a:lnTo>
                    <a:pt x="64405" y="19336"/>
                  </a:lnTo>
                  <a:lnTo>
                    <a:pt x="64246" y="19398"/>
                  </a:lnTo>
                  <a:lnTo>
                    <a:pt x="64086" y="19459"/>
                  </a:lnTo>
                  <a:lnTo>
                    <a:pt x="63933" y="19521"/>
                  </a:lnTo>
                  <a:lnTo>
                    <a:pt x="63773" y="19576"/>
                  </a:lnTo>
                  <a:lnTo>
                    <a:pt x="63613" y="19624"/>
                  </a:lnTo>
                  <a:lnTo>
                    <a:pt x="63293" y="19714"/>
                  </a:lnTo>
                  <a:lnTo>
                    <a:pt x="62967" y="19789"/>
                  </a:lnTo>
                  <a:lnTo>
                    <a:pt x="62641" y="19844"/>
                  </a:lnTo>
                  <a:lnTo>
                    <a:pt x="62315" y="19886"/>
                  </a:lnTo>
                  <a:lnTo>
                    <a:pt x="61988" y="19906"/>
                  </a:lnTo>
                  <a:lnTo>
                    <a:pt x="61662" y="19913"/>
                  </a:lnTo>
                  <a:lnTo>
                    <a:pt x="61343" y="19906"/>
                  </a:lnTo>
                  <a:lnTo>
                    <a:pt x="61016" y="19886"/>
                  </a:lnTo>
                  <a:lnTo>
                    <a:pt x="60697" y="19844"/>
                  </a:lnTo>
                  <a:lnTo>
                    <a:pt x="60377" y="19796"/>
                  </a:lnTo>
                  <a:lnTo>
                    <a:pt x="60064" y="19728"/>
                  </a:lnTo>
                  <a:lnTo>
                    <a:pt x="59751" y="19638"/>
                  </a:lnTo>
                  <a:lnTo>
                    <a:pt x="59445" y="19542"/>
                  </a:lnTo>
                  <a:lnTo>
                    <a:pt x="59145" y="19425"/>
                  </a:lnTo>
                  <a:lnTo>
                    <a:pt x="58846" y="19301"/>
                  </a:lnTo>
                  <a:lnTo>
                    <a:pt x="58559" y="19157"/>
                  </a:lnTo>
                  <a:lnTo>
                    <a:pt x="58280" y="18999"/>
                  </a:lnTo>
                  <a:lnTo>
                    <a:pt x="58000" y="18827"/>
                  </a:lnTo>
                  <a:lnTo>
                    <a:pt x="57867" y="18737"/>
                  </a:lnTo>
                  <a:lnTo>
                    <a:pt x="57734" y="18641"/>
                  </a:lnTo>
                  <a:lnTo>
                    <a:pt x="57607" y="18545"/>
                  </a:lnTo>
                  <a:lnTo>
                    <a:pt x="57481" y="18442"/>
                  </a:lnTo>
                  <a:lnTo>
                    <a:pt x="57354" y="18339"/>
                  </a:lnTo>
                  <a:lnTo>
                    <a:pt x="57234" y="18229"/>
                  </a:lnTo>
                  <a:lnTo>
                    <a:pt x="57108" y="18119"/>
                  </a:lnTo>
                  <a:lnTo>
                    <a:pt x="56995" y="18002"/>
                  </a:lnTo>
                  <a:lnTo>
                    <a:pt x="56882" y="17885"/>
                  </a:lnTo>
                  <a:lnTo>
                    <a:pt x="56768" y="17761"/>
                  </a:lnTo>
                  <a:lnTo>
                    <a:pt x="56655" y="17637"/>
                  </a:lnTo>
                  <a:lnTo>
                    <a:pt x="56549" y="17507"/>
                  </a:lnTo>
                  <a:lnTo>
                    <a:pt x="56449" y="17369"/>
                  </a:lnTo>
                  <a:lnTo>
                    <a:pt x="56342" y="17239"/>
                  </a:lnTo>
                  <a:lnTo>
                    <a:pt x="56249" y="17094"/>
                  </a:lnTo>
                  <a:lnTo>
                    <a:pt x="56156" y="16957"/>
                  </a:lnTo>
                  <a:lnTo>
                    <a:pt x="56063" y="16805"/>
                  </a:lnTo>
                  <a:lnTo>
                    <a:pt x="55976" y="16661"/>
                  </a:lnTo>
                  <a:lnTo>
                    <a:pt x="55889" y="16510"/>
                  </a:lnTo>
                  <a:lnTo>
                    <a:pt x="55810" y="16352"/>
                  </a:lnTo>
                  <a:lnTo>
                    <a:pt x="55730" y="16193"/>
                  </a:lnTo>
                  <a:lnTo>
                    <a:pt x="55656" y="16028"/>
                  </a:lnTo>
                  <a:lnTo>
                    <a:pt x="55597" y="15891"/>
                  </a:lnTo>
                  <a:lnTo>
                    <a:pt x="55543" y="15746"/>
                  </a:lnTo>
                  <a:lnTo>
                    <a:pt x="55497" y="15602"/>
                  </a:lnTo>
                  <a:lnTo>
                    <a:pt x="55450" y="15451"/>
                  </a:lnTo>
                  <a:lnTo>
                    <a:pt x="55410" y="15306"/>
                  </a:lnTo>
                  <a:lnTo>
                    <a:pt x="55377" y="15155"/>
                  </a:lnTo>
                  <a:lnTo>
                    <a:pt x="55343" y="15004"/>
                  </a:lnTo>
                  <a:lnTo>
                    <a:pt x="55317" y="14853"/>
                  </a:lnTo>
                  <a:lnTo>
                    <a:pt x="55297" y="14694"/>
                  </a:lnTo>
                  <a:lnTo>
                    <a:pt x="55277" y="14543"/>
                  </a:lnTo>
                  <a:lnTo>
                    <a:pt x="55264" y="14385"/>
                  </a:lnTo>
                  <a:lnTo>
                    <a:pt x="55250" y="14234"/>
                  </a:lnTo>
                  <a:lnTo>
                    <a:pt x="55244" y="14076"/>
                  </a:lnTo>
                  <a:lnTo>
                    <a:pt x="55244" y="13917"/>
                  </a:lnTo>
                  <a:lnTo>
                    <a:pt x="55244" y="13759"/>
                  </a:lnTo>
                  <a:lnTo>
                    <a:pt x="55250" y="13608"/>
                  </a:lnTo>
                  <a:lnTo>
                    <a:pt x="55264" y="13450"/>
                  </a:lnTo>
                  <a:lnTo>
                    <a:pt x="55277" y="13292"/>
                  </a:lnTo>
                  <a:lnTo>
                    <a:pt x="55317" y="12982"/>
                  </a:lnTo>
                  <a:lnTo>
                    <a:pt x="55377" y="12673"/>
                  </a:lnTo>
                  <a:lnTo>
                    <a:pt x="55450" y="12370"/>
                  </a:lnTo>
                  <a:lnTo>
                    <a:pt x="55537" y="12068"/>
                  </a:lnTo>
                  <a:lnTo>
                    <a:pt x="55636" y="11779"/>
                  </a:lnTo>
                  <a:lnTo>
                    <a:pt x="55690" y="11635"/>
                  </a:lnTo>
                  <a:lnTo>
                    <a:pt x="55750" y="11490"/>
                  </a:lnTo>
                  <a:lnTo>
                    <a:pt x="55816" y="11353"/>
                  </a:lnTo>
                  <a:lnTo>
                    <a:pt x="55883" y="11215"/>
                  </a:lnTo>
                  <a:lnTo>
                    <a:pt x="55949" y="11078"/>
                  </a:lnTo>
                  <a:lnTo>
                    <a:pt x="56023" y="10947"/>
                  </a:lnTo>
                  <a:lnTo>
                    <a:pt x="56103" y="10816"/>
                  </a:lnTo>
                  <a:lnTo>
                    <a:pt x="56182" y="10693"/>
                  </a:lnTo>
                  <a:lnTo>
                    <a:pt x="56269" y="10569"/>
                  </a:lnTo>
                  <a:lnTo>
                    <a:pt x="56356" y="10445"/>
                  </a:lnTo>
                  <a:lnTo>
                    <a:pt x="56442" y="10328"/>
                  </a:lnTo>
                  <a:lnTo>
                    <a:pt x="56535" y="10218"/>
                  </a:lnTo>
                  <a:lnTo>
                    <a:pt x="56629" y="10108"/>
                  </a:lnTo>
                  <a:lnTo>
                    <a:pt x="56728" y="9998"/>
                  </a:lnTo>
                  <a:lnTo>
                    <a:pt x="56835" y="9895"/>
                  </a:lnTo>
                  <a:lnTo>
                    <a:pt x="56941" y="9799"/>
                  </a:lnTo>
                  <a:lnTo>
                    <a:pt x="57048" y="9709"/>
                  </a:lnTo>
                  <a:lnTo>
                    <a:pt x="57155" y="9613"/>
                  </a:lnTo>
                  <a:lnTo>
                    <a:pt x="57274" y="9531"/>
                  </a:lnTo>
                  <a:lnTo>
                    <a:pt x="57388" y="9448"/>
                  </a:lnTo>
                  <a:lnTo>
                    <a:pt x="57507" y="9372"/>
                  </a:lnTo>
                  <a:lnTo>
                    <a:pt x="57634" y="9304"/>
                  </a:lnTo>
                  <a:lnTo>
                    <a:pt x="57754" y="9235"/>
                  </a:lnTo>
                  <a:lnTo>
                    <a:pt x="57887" y="9180"/>
                  </a:lnTo>
                  <a:lnTo>
                    <a:pt x="58013" y="9118"/>
                  </a:lnTo>
                  <a:lnTo>
                    <a:pt x="58147" y="9070"/>
                  </a:lnTo>
                  <a:lnTo>
                    <a:pt x="58286" y="9029"/>
                  </a:lnTo>
                  <a:lnTo>
                    <a:pt x="58426" y="8987"/>
                  </a:lnTo>
                  <a:lnTo>
                    <a:pt x="58566" y="8953"/>
                  </a:lnTo>
                  <a:lnTo>
                    <a:pt x="58706" y="8932"/>
                  </a:lnTo>
                  <a:lnTo>
                    <a:pt x="58852" y="8912"/>
                  </a:lnTo>
                  <a:lnTo>
                    <a:pt x="58999" y="8898"/>
                  </a:lnTo>
                  <a:lnTo>
                    <a:pt x="59152" y="8891"/>
                  </a:lnTo>
                  <a:lnTo>
                    <a:pt x="59305" y="8884"/>
                  </a:lnTo>
                  <a:lnTo>
                    <a:pt x="59458" y="8891"/>
                  </a:lnTo>
                  <a:lnTo>
                    <a:pt x="59618" y="8905"/>
                  </a:lnTo>
                  <a:lnTo>
                    <a:pt x="59844" y="8788"/>
                  </a:lnTo>
                  <a:lnTo>
                    <a:pt x="60071" y="8678"/>
                  </a:lnTo>
                  <a:lnTo>
                    <a:pt x="60304" y="8575"/>
                  </a:lnTo>
                  <a:lnTo>
                    <a:pt x="60537" y="8492"/>
                  </a:lnTo>
                  <a:lnTo>
                    <a:pt x="60777" y="8410"/>
                  </a:lnTo>
                  <a:lnTo>
                    <a:pt x="61016" y="8348"/>
                  </a:lnTo>
                  <a:lnTo>
                    <a:pt x="61263" y="8286"/>
                  </a:lnTo>
                  <a:lnTo>
                    <a:pt x="61509" y="8245"/>
                  </a:lnTo>
                  <a:lnTo>
                    <a:pt x="61755" y="8210"/>
                  </a:lnTo>
                  <a:lnTo>
                    <a:pt x="62002" y="8190"/>
                  </a:lnTo>
                  <a:lnTo>
                    <a:pt x="62248" y="8176"/>
                  </a:lnTo>
                  <a:close/>
                  <a:moveTo>
                    <a:pt x="113630" y="7963"/>
                  </a:moveTo>
                  <a:lnTo>
                    <a:pt x="113690" y="7977"/>
                  </a:lnTo>
                  <a:lnTo>
                    <a:pt x="113750" y="7990"/>
                  </a:lnTo>
                  <a:lnTo>
                    <a:pt x="113803" y="8004"/>
                  </a:lnTo>
                  <a:lnTo>
                    <a:pt x="113856" y="8025"/>
                  </a:lnTo>
                  <a:lnTo>
                    <a:pt x="113903" y="8052"/>
                  </a:lnTo>
                  <a:lnTo>
                    <a:pt x="113949" y="8080"/>
                  </a:lnTo>
                  <a:lnTo>
                    <a:pt x="114036" y="8142"/>
                  </a:lnTo>
                  <a:lnTo>
                    <a:pt x="114109" y="8217"/>
                  </a:lnTo>
                  <a:lnTo>
                    <a:pt x="114176" y="8300"/>
                  </a:lnTo>
                  <a:lnTo>
                    <a:pt x="114229" y="8389"/>
                  </a:lnTo>
                  <a:lnTo>
                    <a:pt x="114269" y="8492"/>
                  </a:lnTo>
                  <a:lnTo>
                    <a:pt x="114302" y="8596"/>
                  </a:lnTo>
                  <a:lnTo>
                    <a:pt x="114322" y="8699"/>
                  </a:lnTo>
                  <a:lnTo>
                    <a:pt x="114329" y="8809"/>
                  </a:lnTo>
                  <a:lnTo>
                    <a:pt x="114329" y="8919"/>
                  </a:lnTo>
                  <a:lnTo>
                    <a:pt x="114315" y="9029"/>
                  </a:lnTo>
                  <a:lnTo>
                    <a:pt x="114289" y="9132"/>
                  </a:lnTo>
                  <a:lnTo>
                    <a:pt x="114249" y="9235"/>
                  </a:lnTo>
                  <a:lnTo>
                    <a:pt x="114522" y="9262"/>
                  </a:lnTo>
                  <a:lnTo>
                    <a:pt x="114788" y="9290"/>
                  </a:lnTo>
                  <a:lnTo>
                    <a:pt x="115061" y="9324"/>
                  </a:lnTo>
                  <a:lnTo>
                    <a:pt x="115328" y="9366"/>
                  </a:lnTo>
                  <a:lnTo>
                    <a:pt x="115594" y="9414"/>
                  </a:lnTo>
                  <a:lnTo>
                    <a:pt x="115860" y="9462"/>
                  </a:lnTo>
                  <a:lnTo>
                    <a:pt x="116120" y="9524"/>
                  </a:lnTo>
                  <a:lnTo>
                    <a:pt x="116380" y="9593"/>
                  </a:lnTo>
                  <a:lnTo>
                    <a:pt x="116633" y="9668"/>
                  </a:lnTo>
                  <a:lnTo>
                    <a:pt x="116879" y="9751"/>
                  </a:lnTo>
                  <a:lnTo>
                    <a:pt x="117125" y="9840"/>
                  </a:lnTo>
                  <a:lnTo>
                    <a:pt x="117365" y="9943"/>
                  </a:lnTo>
                  <a:lnTo>
                    <a:pt x="117598" y="10046"/>
                  </a:lnTo>
                  <a:lnTo>
                    <a:pt x="117824" y="10163"/>
                  </a:lnTo>
                  <a:lnTo>
                    <a:pt x="118044" y="10294"/>
                  </a:lnTo>
                  <a:lnTo>
                    <a:pt x="118257" y="10425"/>
                  </a:lnTo>
                  <a:lnTo>
                    <a:pt x="118464" y="10569"/>
                  </a:lnTo>
                  <a:lnTo>
                    <a:pt x="118657" y="10727"/>
                  </a:lnTo>
                  <a:lnTo>
                    <a:pt x="118843" y="10892"/>
                  </a:lnTo>
                  <a:lnTo>
                    <a:pt x="119023" y="11064"/>
                  </a:lnTo>
                  <a:lnTo>
                    <a:pt x="119189" y="11250"/>
                  </a:lnTo>
                  <a:lnTo>
                    <a:pt x="119349" y="11449"/>
                  </a:lnTo>
                  <a:lnTo>
                    <a:pt x="119496" y="11655"/>
                  </a:lnTo>
                  <a:lnTo>
                    <a:pt x="119635" y="11875"/>
                  </a:lnTo>
                  <a:lnTo>
                    <a:pt x="119695" y="11985"/>
                  </a:lnTo>
                  <a:lnTo>
                    <a:pt x="119755" y="12102"/>
                  </a:lnTo>
                  <a:lnTo>
                    <a:pt x="119815" y="12226"/>
                  </a:lnTo>
                  <a:lnTo>
                    <a:pt x="119868" y="12350"/>
                  </a:lnTo>
                  <a:lnTo>
                    <a:pt x="119922" y="12474"/>
                  </a:lnTo>
                  <a:lnTo>
                    <a:pt x="119968" y="12604"/>
                  </a:lnTo>
                  <a:lnTo>
                    <a:pt x="120008" y="12735"/>
                  </a:lnTo>
                  <a:lnTo>
                    <a:pt x="120055" y="12872"/>
                  </a:lnTo>
                  <a:lnTo>
                    <a:pt x="120088" y="13010"/>
                  </a:lnTo>
                  <a:lnTo>
                    <a:pt x="120121" y="13154"/>
                  </a:lnTo>
                  <a:lnTo>
                    <a:pt x="120155" y="13299"/>
                  </a:lnTo>
                  <a:lnTo>
                    <a:pt x="120181" y="13443"/>
                  </a:lnTo>
                  <a:lnTo>
                    <a:pt x="120208" y="13594"/>
                  </a:lnTo>
                  <a:lnTo>
                    <a:pt x="120228" y="13752"/>
                  </a:lnTo>
                  <a:lnTo>
                    <a:pt x="120241" y="13911"/>
                  </a:lnTo>
                  <a:lnTo>
                    <a:pt x="120255" y="14076"/>
                  </a:lnTo>
                  <a:lnTo>
                    <a:pt x="120261" y="14254"/>
                  </a:lnTo>
                  <a:lnTo>
                    <a:pt x="120268" y="14433"/>
                  </a:lnTo>
                  <a:lnTo>
                    <a:pt x="120268" y="14605"/>
                  </a:lnTo>
                  <a:lnTo>
                    <a:pt x="120261" y="14777"/>
                  </a:lnTo>
                  <a:lnTo>
                    <a:pt x="120248" y="14949"/>
                  </a:lnTo>
                  <a:lnTo>
                    <a:pt x="120235" y="15121"/>
                  </a:lnTo>
                  <a:lnTo>
                    <a:pt x="120208" y="15293"/>
                  </a:lnTo>
                  <a:lnTo>
                    <a:pt x="120188" y="15458"/>
                  </a:lnTo>
                  <a:lnTo>
                    <a:pt x="120155" y="15623"/>
                  </a:lnTo>
                  <a:lnTo>
                    <a:pt x="120121" y="15781"/>
                  </a:lnTo>
                  <a:lnTo>
                    <a:pt x="120082" y="15939"/>
                  </a:lnTo>
                  <a:lnTo>
                    <a:pt x="120035" y="16097"/>
                  </a:lnTo>
                  <a:lnTo>
                    <a:pt x="119988" y="16255"/>
                  </a:lnTo>
                  <a:lnTo>
                    <a:pt x="119935" y="16407"/>
                  </a:lnTo>
                  <a:lnTo>
                    <a:pt x="119875" y="16558"/>
                  </a:lnTo>
                  <a:lnTo>
                    <a:pt x="119815" y="16709"/>
                  </a:lnTo>
                  <a:lnTo>
                    <a:pt x="119755" y="16853"/>
                  </a:lnTo>
                  <a:lnTo>
                    <a:pt x="119682" y="16998"/>
                  </a:lnTo>
                  <a:lnTo>
                    <a:pt x="119609" y="17142"/>
                  </a:lnTo>
                  <a:lnTo>
                    <a:pt x="119536" y="17280"/>
                  </a:lnTo>
                  <a:lnTo>
                    <a:pt x="119456" y="17417"/>
                  </a:lnTo>
                  <a:lnTo>
                    <a:pt x="119369" y="17548"/>
                  </a:lnTo>
                  <a:lnTo>
                    <a:pt x="119283" y="17679"/>
                  </a:lnTo>
                  <a:lnTo>
                    <a:pt x="119189" y="17809"/>
                  </a:lnTo>
                  <a:lnTo>
                    <a:pt x="119096" y="17933"/>
                  </a:lnTo>
                  <a:lnTo>
                    <a:pt x="118996" y="18057"/>
                  </a:lnTo>
                  <a:lnTo>
                    <a:pt x="118896" y="18181"/>
                  </a:lnTo>
                  <a:lnTo>
                    <a:pt x="118796" y="18297"/>
                  </a:lnTo>
                  <a:lnTo>
                    <a:pt x="118690" y="18414"/>
                  </a:lnTo>
                  <a:lnTo>
                    <a:pt x="118577" y="18524"/>
                  </a:lnTo>
                  <a:lnTo>
                    <a:pt x="118350" y="18744"/>
                  </a:lnTo>
                  <a:lnTo>
                    <a:pt x="118111" y="18944"/>
                  </a:lnTo>
                  <a:lnTo>
                    <a:pt x="117858" y="19143"/>
                  </a:lnTo>
                  <a:lnTo>
                    <a:pt x="117598" y="19322"/>
                  </a:lnTo>
                  <a:lnTo>
                    <a:pt x="117332" y="19487"/>
                  </a:lnTo>
                  <a:lnTo>
                    <a:pt x="117052" y="19645"/>
                  </a:lnTo>
                  <a:lnTo>
                    <a:pt x="116766" y="19789"/>
                  </a:lnTo>
                  <a:lnTo>
                    <a:pt x="116473" y="19913"/>
                  </a:lnTo>
                  <a:lnTo>
                    <a:pt x="116173" y="20030"/>
                  </a:lnTo>
                  <a:lnTo>
                    <a:pt x="115874" y="20133"/>
                  </a:lnTo>
                  <a:lnTo>
                    <a:pt x="115561" y="20216"/>
                  </a:lnTo>
                  <a:lnTo>
                    <a:pt x="115248" y="20291"/>
                  </a:lnTo>
                  <a:lnTo>
                    <a:pt x="114928" y="20346"/>
                  </a:lnTo>
                  <a:lnTo>
                    <a:pt x="114608" y="20395"/>
                  </a:lnTo>
                  <a:lnTo>
                    <a:pt x="114282" y="20422"/>
                  </a:lnTo>
                  <a:lnTo>
                    <a:pt x="113956" y="20429"/>
                  </a:lnTo>
                  <a:lnTo>
                    <a:pt x="113630" y="20429"/>
                  </a:lnTo>
                  <a:lnTo>
                    <a:pt x="113317" y="20408"/>
                  </a:lnTo>
                  <a:lnTo>
                    <a:pt x="113010" y="20374"/>
                  </a:lnTo>
                  <a:lnTo>
                    <a:pt x="112704" y="20326"/>
                  </a:lnTo>
                  <a:lnTo>
                    <a:pt x="112398" y="20257"/>
                  </a:lnTo>
                  <a:lnTo>
                    <a:pt x="112105" y="20181"/>
                  </a:lnTo>
                  <a:lnTo>
                    <a:pt x="111812" y="20092"/>
                  </a:lnTo>
                  <a:lnTo>
                    <a:pt x="111526" y="19989"/>
                  </a:lnTo>
                  <a:lnTo>
                    <a:pt x="111246" y="19872"/>
                  </a:lnTo>
                  <a:lnTo>
                    <a:pt x="110973" y="19741"/>
                  </a:lnTo>
                  <a:lnTo>
                    <a:pt x="110707" y="19604"/>
                  </a:lnTo>
                  <a:lnTo>
                    <a:pt x="110447" y="19446"/>
                  </a:lnTo>
                  <a:lnTo>
                    <a:pt x="110201" y="19281"/>
                  </a:lnTo>
                  <a:lnTo>
                    <a:pt x="109961" y="19102"/>
                  </a:lnTo>
                  <a:lnTo>
                    <a:pt x="109728" y="18916"/>
                  </a:lnTo>
                  <a:lnTo>
                    <a:pt x="109508" y="18717"/>
                  </a:lnTo>
                  <a:lnTo>
                    <a:pt x="109295" y="18511"/>
                  </a:lnTo>
                  <a:lnTo>
                    <a:pt x="109095" y="18291"/>
                  </a:lnTo>
                  <a:lnTo>
                    <a:pt x="108909" y="18057"/>
                  </a:lnTo>
                  <a:lnTo>
                    <a:pt x="108729" y="17823"/>
                  </a:lnTo>
                  <a:lnTo>
                    <a:pt x="108563" y="17575"/>
                  </a:lnTo>
                  <a:lnTo>
                    <a:pt x="108410" y="17314"/>
                  </a:lnTo>
                  <a:lnTo>
                    <a:pt x="108270" y="17053"/>
                  </a:lnTo>
                  <a:lnTo>
                    <a:pt x="108143" y="16778"/>
                  </a:lnTo>
                  <a:lnTo>
                    <a:pt x="108083" y="16633"/>
                  </a:lnTo>
                  <a:lnTo>
                    <a:pt x="108030" y="16496"/>
                  </a:lnTo>
                  <a:lnTo>
                    <a:pt x="107977" y="16352"/>
                  </a:lnTo>
                  <a:lnTo>
                    <a:pt x="107930" y="16207"/>
                  </a:lnTo>
                  <a:lnTo>
                    <a:pt x="107890" y="16056"/>
                  </a:lnTo>
                  <a:lnTo>
                    <a:pt x="107850" y="15905"/>
                  </a:lnTo>
                  <a:lnTo>
                    <a:pt x="107810" y="15753"/>
                  </a:lnTo>
                  <a:lnTo>
                    <a:pt x="107784" y="15602"/>
                  </a:lnTo>
                  <a:lnTo>
                    <a:pt x="107750" y="15451"/>
                  </a:lnTo>
                  <a:lnTo>
                    <a:pt x="107730" y="15293"/>
                  </a:lnTo>
                  <a:lnTo>
                    <a:pt x="107711" y="15135"/>
                  </a:lnTo>
                  <a:lnTo>
                    <a:pt x="107697" y="14976"/>
                  </a:lnTo>
                  <a:lnTo>
                    <a:pt x="107684" y="14811"/>
                  </a:lnTo>
                  <a:lnTo>
                    <a:pt x="107677" y="14653"/>
                  </a:lnTo>
                  <a:lnTo>
                    <a:pt x="107671" y="14488"/>
                  </a:lnTo>
                  <a:lnTo>
                    <a:pt x="107677" y="14323"/>
                  </a:lnTo>
                  <a:lnTo>
                    <a:pt x="107684" y="14151"/>
                  </a:lnTo>
                  <a:lnTo>
                    <a:pt x="107691" y="13986"/>
                  </a:lnTo>
                  <a:lnTo>
                    <a:pt x="107717" y="13691"/>
                  </a:lnTo>
                  <a:lnTo>
                    <a:pt x="107764" y="13402"/>
                  </a:lnTo>
                  <a:lnTo>
                    <a:pt x="107817" y="13113"/>
                  </a:lnTo>
                  <a:lnTo>
                    <a:pt x="107884" y="12831"/>
                  </a:lnTo>
                  <a:lnTo>
                    <a:pt x="107957" y="12549"/>
                  </a:lnTo>
                  <a:lnTo>
                    <a:pt x="108050" y="12274"/>
                  </a:lnTo>
                  <a:lnTo>
                    <a:pt x="108150" y="11999"/>
                  </a:lnTo>
                  <a:lnTo>
                    <a:pt x="108263" y="11731"/>
                  </a:lnTo>
                  <a:lnTo>
                    <a:pt x="108383" y="11470"/>
                  </a:lnTo>
                  <a:lnTo>
                    <a:pt x="108516" y="11208"/>
                  </a:lnTo>
                  <a:lnTo>
                    <a:pt x="108663" y="10954"/>
                  </a:lnTo>
                  <a:lnTo>
                    <a:pt x="108816" y="10713"/>
                  </a:lnTo>
                  <a:lnTo>
                    <a:pt x="108976" y="10473"/>
                  </a:lnTo>
                  <a:lnTo>
                    <a:pt x="109149" y="10246"/>
                  </a:lnTo>
                  <a:lnTo>
                    <a:pt x="109328" y="10026"/>
                  </a:lnTo>
                  <a:lnTo>
                    <a:pt x="109522" y="9813"/>
                  </a:lnTo>
                  <a:lnTo>
                    <a:pt x="109721" y="9606"/>
                  </a:lnTo>
                  <a:lnTo>
                    <a:pt x="109928" y="9414"/>
                  </a:lnTo>
                  <a:lnTo>
                    <a:pt x="110141" y="9228"/>
                  </a:lnTo>
                  <a:lnTo>
                    <a:pt x="110360" y="9056"/>
                  </a:lnTo>
                  <a:lnTo>
                    <a:pt x="110587" y="8891"/>
                  </a:lnTo>
                  <a:lnTo>
                    <a:pt x="110827" y="8740"/>
                  </a:lnTo>
                  <a:lnTo>
                    <a:pt x="111066" y="8602"/>
                  </a:lnTo>
                  <a:lnTo>
                    <a:pt x="111319" y="8472"/>
                  </a:lnTo>
                  <a:lnTo>
                    <a:pt x="111572" y="8355"/>
                  </a:lnTo>
                  <a:lnTo>
                    <a:pt x="111832" y="8259"/>
                  </a:lnTo>
                  <a:lnTo>
                    <a:pt x="112098" y="8169"/>
                  </a:lnTo>
                  <a:lnTo>
                    <a:pt x="112371" y="8100"/>
                  </a:lnTo>
                  <a:lnTo>
                    <a:pt x="112651" y="8039"/>
                  </a:lnTo>
                  <a:lnTo>
                    <a:pt x="112931" y="7997"/>
                  </a:lnTo>
                  <a:lnTo>
                    <a:pt x="113217" y="7970"/>
                  </a:lnTo>
                  <a:lnTo>
                    <a:pt x="113357" y="7963"/>
                  </a:lnTo>
                  <a:close/>
                  <a:moveTo>
                    <a:pt x="39690" y="7599"/>
                  </a:moveTo>
                  <a:lnTo>
                    <a:pt x="39856" y="7605"/>
                  </a:lnTo>
                  <a:lnTo>
                    <a:pt x="40030" y="7612"/>
                  </a:lnTo>
                  <a:lnTo>
                    <a:pt x="40196" y="7626"/>
                  </a:lnTo>
                  <a:lnTo>
                    <a:pt x="40362" y="7640"/>
                  </a:lnTo>
                  <a:lnTo>
                    <a:pt x="40522" y="7667"/>
                  </a:lnTo>
                  <a:lnTo>
                    <a:pt x="40689" y="7695"/>
                  </a:lnTo>
                  <a:lnTo>
                    <a:pt x="40849" y="7729"/>
                  </a:lnTo>
                  <a:lnTo>
                    <a:pt x="41008" y="7770"/>
                  </a:lnTo>
                  <a:lnTo>
                    <a:pt x="41168" y="7819"/>
                  </a:lnTo>
                  <a:lnTo>
                    <a:pt x="41321" y="7867"/>
                  </a:lnTo>
                  <a:lnTo>
                    <a:pt x="41481" y="7922"/>
                  </a:lnTo>
                  <a:lnTo>
                    <a:pt x="41634" y="7984"/>
                  </a:lnTo>
                  <a:lnTo>
                    <a:pt x="41787" y="8045"/>
                  </a:lnTo>
                  <a:lnTo>
                    <a:pt x="41934" y="8121"/>
                  </a:lnTo>
                  <a:lnTo>
                    <a:pt x="42080" y="8190"/>
                  </a:lnTo>
                  <a:lnTo>
                    <a:pt x="42227" y="8272"/>
                  </a:lnTo>
                  <a:lnTo>
                    <a:pt x="42373" y="8355"/>
                  </a:lnTo>
                  <a:lnTo>
                    <a:pt x="42513" y="8444"/>
                  </a:lnTo>
                  <a:lnTo>
                    <a:pt x="42653" y="8541"/>
                  </a:lnTo>
                  <a:lnTo>
                    <a:pt x="42786" y="8637"/>
                  </a:lnTo>
                  <a:lnTo>
                    <a:pt x="42919" y="8740"/>
                  </a:lnTo>
                  <a:lnTo>
                    <a:pt x="43052" y="8843"/>
                  </a:lnTo>
                  <a:lnTo>
                    <a:pt x="43179" y="8953"/>
                  </a:lnTo>
                  <a:lnTo>
                    <a:pt x="43305" y="9070"/>
                  </a:lnTo>
                  <a:lnTo>
                    <a:pt x="43432" y="9187"/>
                  </a:lnTo>
                  <a:lnTo>
                    <a:pt x="43552" y="9311"/>
                  </a:lnTo>
                  <a:lnTo>
                    <a:pt x="43665" y="9434"/>
                  </a:lnTo>
                  <a:lnTo>
                    <a:pt x="43778" y="9565"/>
                  </a:lnTo>
                  <a:lnTo>
                    <a:pt x="43891" y="9703"/>
                  </a:lnTo>
                  <a:lnTo>
                    <a:pt x="43998" y="9840"/>
                  </a:lnTo>
                  <a:lnTo>
                    <a:pt x="44104" y="9978"/>
                  </a:lnTo>
                  <a:lnTo>
                    <a:pt x="44204" y="10122"/>
                  </a:lnTo>
                  <a:lnTo>
                    <a:pt x="44297" y="10273"/>
                  </a:lnTo>
                  <a:lnTo>
                    <a:pt x="44391" y="10418"/>
                  </a:lnTo>
                  <a:lnTo>
                    <a:pt x="44477" y="10569"/>
                  </a:lnTo>
                  <a:lnTo>
                    <a:pt x="44564" y="10727"/>
                  </a:lnTo>
                  <a:lnTo>
                    <a:pt x="44644" y="10885"/>
                  </a:lnTo>
                  <a:lnTo>
                    <a:pt x="44724" y="11043"/>
                  </a:lnTo>
                  <a:lnTo>
                    <a:pt x="44797" y="11201"/>
                  </a:lnTo>
                  <a:lnTo>
                    <a:pt x="44863" y="11360"/>
                  </a:lnTo>
                  <a:lnTo>
                    <a:pt x="44930" y="11525"/>
                  </a:lnTo>
                  <a:lnTo>
                    <a:pt x="44990" y="11690"/>
                  </a:lnTo>
                  <a:lnTo>
                    <a:pt x="45050" y="11855"/>
                  </a:lnTo>
                  <a:lnTo>
                    <a:pt x="45103" y="12027"/>
                  </a:lnTo>
                  <a:lnTo>
                    <a:pt x="45150" y="12192"/>
                  </a:lnTo>
                  <a:lnTo>
                    <a:pt x="45196" y="12364"/>
                  </a:lnTo>
                  <a:lnTo>
                    <a:pt x="45236" y="12535"/>
                  </a:lnTo>
                  <a:lnTo>
                    <a:pt x="45276" y="12707"/>
                  </a:lnTo>
                  <a:lnTo>
                    <a:pt x="45310" y="12879"/>
                  </a:lnTo>
                  <a:lnTo>
                    <a:pt x="45336" y="13058"/>
                  </a:lnTo>
                  <a:lnTo>
                    <a:pt x="45363" y="13230"/>
                  </a:lnTo>
                  <a:lnTo>
                    <a:pt x="45383" y="13409"/>
                  </a:lnTo>
                  <a:lnTo>
                    <a:pt x="45403" y="13581"/>
                  </a:lnTo>
                  <a:lnTo>
                    <a:pt x="45409" y="13759"/>
                  </a:lnTo>
                  <a:lnTo>
                    <a:pt x="45423" y="13931"/>
                  </a:lnTo>
                  <a:lnTo>
                    <a:pt x="45429" y="14110"/>
                  </a:lnTo>
                  <a:lnTo>
                    <a:pt x="45429" y="14289"/>
                  </a:lnTo>
                  <a:lnTo>
                    <a:pt x="45423" y="14461"/>
                  </a:lnTo>
                  <a:lnTo>
                    <a:pt x="45416" y="14639"/>
                  </a:lnTo>
                  <a:lnTo>
                    <a:pt x="45403" y="14811"/>
                  </a:lnTo>
                  <a:lnTo>
                    <a:pt x="45389" y="14990"/>
                  </a:lnTo>
                  <a:lnTo>
                    <a:pt x="45369" y="15162"/>
                  </a:lnTo>
                  <a:lnTo>
                    <a:pt x="45343" y="15334"/>
                  </a:lnTo>
                  <a:lnTo>
                    <a:pt x="45316" y="15506"/>
                  </a:lnTo>
                  <a:lnTo>
                    <a:pt x="45283" y="15678"/>
                  </a:lnTo>
                  <a:lnTo>
                    <a:pt x="45250" y="15850"/>
                  </a:lnTo>
                  <a:lnTo>
                    <a:pt x="45210" y="16021"/>
                  </a:lnTo>
                  <a:lnTo>
                    <a:pt x="45163" y="16187"/>
                  </a:lnTo>
                  <a:lnTo>
                    <a:pt x="45110" y="16352"/>
                  </a:lnTo>
                  <a:lnTo>
                    <a:pt x="45057" y="16517"/>
                  </a:lnTo>
                  <a:lnTo>
                    <a:pt x="45003" y="16682"/>
                  </a:lnTo>
                  <a:lnTo>
                    <a:pt x="44937" y="16847"/>
                  </a:lnTo>
                  <a:lnTo>
                    <a:pt x="44877" y="17005"/>
                  </a:lnTo>
                  <a:lnTo>
                    <a:pt x="44803" y="17163"/>
                  </a:lnTo>
                  <a:lnTo>
                    <a:pt x="44730" y="17321"/>
                  </a:lnTo>
                  <a:lnTo>
                    <a:pt x="44650" y="17472"/>
                  </a:lnTo>
                  <a:lnTo>
                    <a:pt x="44564" y="17624"/>
                  </a:lnTo>
                  <a:lnTo>
                    <a:pt x="44477" y="17775"/>
                  </a:lnTo>
                  <a:lnTo>
                    <a:pt x="44384" y="17919"/>
                  </a:lnTo>
                  <a:lnTo>
                    <a:pt x="44291" y="18064"/>
                  </a:lnTo>
                  <a:lnTo>
                    <a:pt x="44191" y="18201"/>
                  </a:lnTo>
                  <a:lnTo>
                    <a:pt x="44084" y="18346"/>
                  </a:lnTo>
                  <a:lnTo>
                    <a:pt x="43978" y="18476"/>
                  </a:lnTo>
                  <a:lnTo>
                    <a:pt x="43865" y="18614"/>
                  </a:lnTo>
                  <a:lnTo>
                    <a:pt x="43745" y="18737"/>
                  </a:lnTo>
                  <a:lnTo>
                    <a:pt x="43625" y="18868"/>
                  </a:lnTo>
                  <a:lnTo>
                    <a:pt x="43498" y="18992"/>
                  </a:lnTo>
                  <a:lnTo>
                    <a:pt x="43365" y="19109"/>
                  </a:lnTo>
                  <a:lnTo>
                    <a:pt x="43232" y="19226"/>
                  </a:lnTo>
                  <a:lnTo>
                    <a:pt x="43092" y="19336"/>
                  </a:lnTo>
                  <a:lnTo>
                    <a:pt x="42946" y="19446"/>
                  </a:lnTo>
                  <a:lnTo>
                    <a:pt x="42799" y="19549"/>
                  </a:lnTo>
                  <a:lnTo>
                    <a:pt x="42653" y="19645"/>
                  </a:lnTo>
                  <a:lnTo>
                    <a:pt x="42506" y="19734"/>
                  </a:lnTo>
                  <a:lnTo>
                    <a:pt x="42360" y="19817"/>
                  </a:lnTo>
                  <a:lnTo>
                    <a:pt x="42207" y="19900"/>
                  </a:lnTo>
                  <a:lnTo>
                    <a:pt x="42054" y="19975"/>
                  </a:lnTo>
                  <a:lnTo>
                    <a:pt x="41894" y="20044"/>
                  </a:lnTo>
                  <a:lnTo>
                    <a:pt x="41741" y="20113"/>
                  </a:lnTo>
                  <a:lnTo>
                    <a:pt x="41581" y="20175"/>
                  </a:lnTo>
                  <a:lnTo>
                    <a:pt x="41414" y="20236"/>
                  </a:lnTo>
                  <a:lnTo>
                    <a:pt x="41255" y="20291"/>
                  </a:lnTo>
                  <a:lnTo>
                    <a:pt x="41088" y="20340"/>
                  </a:lnTo>
                  <a:lnTo>
                    <a:pt x="40922" y="20388"/>
                  </a:lnTo>
                  <a:lnTo>
                    <a:pt x="40755" y="20429"/>
                  </a:lnTo>
                  <a:lnTo>
                    <a:pt x="40589" y="20463"/>
                  </a:lnTo>
                  <a:lnTo>
                    <a:pt x="40422" y="20498"/>
                  </a:lnTo>
                  <a:lnTo>
                    <a:pt x="40256" y="20525"/>
                  </a:lnTo>
                  <a:lnTo>
                    <a:pt x="40083" y="20546"/>
                  </a:lnTo>
                  <a:lnTo>
                    <a:pt x="39910" y="20566"/>
                  </a:lnTo>
                  <a:lnTo>
                    <a:pt x="39743" y="20580"/>
                  </a:lnTo>
                  <a:lnTo>
                    <a:pt x="39570" y="20587"/>
                  </a:lnTo>
                  <a:lnTo>
                    <a:pt x="39397" y="20594"/>
                  </a:lnTo>
                  <a:lnTo>
                    <a:pt x="39224" y="20601"/>
                  </a:lnTo>
                  <a:lnTo>
                    <a:pt x="39051" y="20594"/>
                  </a:lnTo>
                  <a:lnTo>
                    <a:pt x="38884" y="20587"/>
                  </a:lnTo>
                  <a:lnTo>
                    <a:pt x="38711" y="20580"/>
                  </a:lnTo>
                  <a:lnTo>
                    <a:pt x="38538" y="20566"/>
                  </a:lnTo>
                  <a:lnTo>
                    <a:pt x="38365" y="20546"/>
                  </a:lnTo>
                  <a:lnTo>
                    <a:pt x="38199" y="20525"/>
                  </a:lnTo>
                  <a:lnTo>
                    <a:pt x="38025" y="20498"/>
                  </a:lnTo>
                  <a:lnTo>
                    <a:pt x="37859" y="20463"/>
                  </a:lnTo>
                  <a:lnTo>
                    <a:pt x="37686" y="20429"/>
                  </a:lnTo>
                  <a:lnTo>
                    <a:pt x="37519" y="20388"/>
                  </a:lnTo>
                  <a:lnTo>
                    <a:pt x="37353" y="20346"/>
                  </a:lnTo>
                  <a:lnTo>
                    <a:pt x="37193" y="20298"/>
                  </a:lnTo>
                  <a:lnTo>
                    <a:pt x="37027" y="20243"/>
                  </a:lnTo>
                  <a:lnTo>
                    <a:pt x="36867" y="20188"/>
                  </a:lnTo>
                  <a:lnTo>
                    <a:pt x="36700" y="20126"/>
                  </a:lnTo>
                  <a:lnTo>
                    <a:pt x="36541" y="20065"/>
                  </a:lnTo>
                  <a:lnTo>
                    <a:pt x="36387" y="19996"/>
                  </a:lnTo>
                  <a:lnTo>
                    <a:pt x="36228" y="19927"/>
                  </a:lnTo>
                  <a:lnTo>
                    <a:pt x="36075" y="19851"/>
                  </a:lnTo>
                  <a:lnTo>
                    <a:pt x="35928" y="19769"/>
                  </a:lnTo>
                  <a:lnTo>
                    <a:pt x="35775" y="19686"/>
                  </a:lnTo>
                  <a:lnTo>
                    <a:pt x="35628" y="19597"/>
                  </a:lnTo>
                  <a:lnTo>
                    <a:pt x="35482" y="19508"/>
                  </a:lnTo>
                  <a:lnTo>
                    <a:pt x="35342" y="19411"/>
                  </a:lnTo>
                  <a:lnTo>
                    <a:pt x="35202" y="19308"/>
                  </a:lnTo>
                  <a:lnTo>
                    <a:pt x="35062" y="19205"/>
                  </a:lnTo>
                  <a:lnTo>
                    <a:pt x="34929" y="19102"/>
                  </a:lnTo>
                  <a:lnTo>
                    <a:pt x="34803" y="18992"/>
                  </a:lnTo>
                  <a:lnTo>
                    <a:pt x="34676" y="18875"/>
                  </a:lnTo>
                  <a:lnTo>
                    <a:pt x="34550" y="18758"/>
                  </a:lnTo>
                  <a:lnTo>
                    <a:pt x="34430" y="18634"/>
                  </a:lnTo>
                  <a:lnTo>
                    <a:pt x="34310" y="18504"/>
                  </a:lnTo>
                  <a:lnTo>
                    <a:pt x="34197" y="18380"/>
                  </a:lnTo>
                  <a:lnTo>
                    <a:pt x="34084" y="18242"/>
                  </a:lnTo>
                  <a:lnTo>
                    <a:pt x="33977" y="18105"/>
                  </a:lnTo>
                  <a:lnTo>
                    <a:pt x="33877" y="17967"/>
                  </a:lnTo>
                  <a:lnTo>
                    <a:pt x="33777" y="17823"/>
                  </a:lnTo>
                  <a:lnTo>
                    <a:pt x="33684" y="17672"/>
                  </a:lnTo>
                  <a:lnTo>
                    <a:pt x="33591" y="17520"/>
                  </a:lnTo>
                  <a:lnTo>
                    <a:pt x="33504" y="17362"/>
                  </a:lnTo>
                  <a:lnTo>
                    <a:pt x="33425" y="17204"/>
                  </a:lnTo>
                  <a:lnTo>
                    <a:pt x="33345" y="17039"/>
                  </a:lnTo>
                  <a:lnTo>
                    <a:pt x="33278" y="16881"/>
                  </a:lnTo>
                  <a:lnTo>
                    <a:pt x="33212" y="16723"/>
                  </a:lnTo>
                  <a:lnTo>
                    <a:pt x="33152" y="16565"/>
                  </a:lnTo>
                  <a:lnTo>
                    <a:pt x="33092" y="16400"/>
                  </a:lnTo>
                  <a:lnTo>
                    <a:pt x="33045" y="16242"/>
                  </a:lnTo>
                  <a:lnTo>
                    <a:pt x="32998" y="16077"/>
                  </a:lnTo>
                  <a:lnTo>
                    <a:pt x="32958" y="15918"/>
                  </a:lnTo>
                  <a:lnTo>
                    <a:pt x="32919" y="15753"/>
                  </a:lnTo>
                  <a:lnTo>
                    <a:pt x="32885" y="15588"/>
                  </a:lnTo>
                  <a:lnTo>
                    <a:pt x="32859" y="15430"/>
                  </a:lnTo>
                  <a:lnTo>
                    <a:pt x="32839" y="15265"/>
                  </a:lnTo>
                  <a:lnTo>
                    <a:pt x="32819" y="15107"/>
                  </a:lnTo>
                  <a:lnTo>
                    <a:pt x="32805" y="14942"/>
                  </a:lnTo>
                  <a:lnTo>
                    <a:pt x="32799" y="14777"/>
                  </a:lnTo>
                  <a:lnTo>
                    <a:pt x="32792" y="14619"/>
                  </a:lnTo>
                  <a:lnTo>
                    <a:pt x="32792" y="14454"/>
                  </a:lnTo>
                  <a:lnTo>
                    <a:pt x="32792" y="14296"/>
                  </a:lnTo>
                  <a:lnTo>
                    <a:pt x="32805" y="14137"/>
                  </a:lnTo>
                  <a:lnTo>
                    <a:pt x="32812" y="13972"/>
                  </a:lnTo>
                  <a:lnTo>
                    <a:pt x="32832" y="13814"/>
                  </a:lnTo>
                  <a:lnTo>
                    <a:pt x="32852" y="13656"/>
                  </a:lnTo>
                  <a:lnTo>
                    <a:pt x="32872" y="13498"/>
                  </a:lnTo>
                  <a:lnTo>
                    <a:pt x="32905" y="13340"/>
                  </a:lnTo>
                  <a:lnTo>
                    <a:pt x="32932" y="13189"/>
                  </a:lnTo>
                  <a:lnTo>
                    <a:pt x="32972" y="13030"/>
                  </a:lnTo>
                  <a:lnTo>
                    <a:pt x="33012" y="12879"/>
                  </a:lnTo>
                  <a:lnTo>
                    <a:pt x="33098" y="12577"/>
                  </a:lnTo>
                  <a:lnTo>
                    <a:pt x="33205" y="12274"/>
                  </a:lnTo>
                  <a:lnTo>
                    <a:pt x="33325" y="11978"/>
                  </a:lnTo>
                  <a:lnTo>
                    <a:pt x="33465" y="11697"/>
                  </a:lnTo>
                  <a:lnTo>
                    <a:pt x="33611" y="11415"/>
                  </a:lnTo>
                  <a:lnTo>
                    <a:pt x="33771" y="11140"/>
                  </a:lnTo>
                  <a:lnTo>
                    <a:pt x="33944" y="10878"/>
                  </a:lnTo>
                  <a:lnTo>
                    <a:pt x="34130" y="10624"/>
                  </a:lnTo>
                  <a:lnTo>
                    <a:pt x="34330" y="10376"/>
                  </a:lnTo>
                  <a:lnTo>
                    <a:pt x="34543" y="10143"/>
                  </a:lnTo>
                  <a:lnTo>
                    <a:pt x="34763" y="9916"/>
                  </a:lnTo>
                  <a:lnTo>
                    <a:pt x="34996" y="9703"/>
                  </a:lnTo>
                  <a:lnTo>
                    <a:pt x="35236" y="9496"/>
                  </a:lnTo>
                  <a:lnTo>
                    <a:pt x="35495" y="9304"/>
                  </a:lnTo>
                  <a:lnTo>
                    <a:pt x="35755" y="9125"/>
                  </a:lnTo>
                  <a:lnTo>
                    <a:pt x="35888" y="9042"/>
                  </a:lnTo>
                  <a:lnTo>
                    <a:pt x="36028" y="8960"/>
                  </a:lnTo>
                  <a:lnTo>
                    <a:pt x="36168" y="8884"/>
                  </a:lnTo>
                  <a:lnTo>
                    <a:pt x="36314" y="8809"/>
                  </a:lnTo>
                  <a:lnTo>
                    <a:pt x="36454" y="8740"/>
                  </a:lnTo>
                  <a:lnTo>
                    <a:pt x="36601" y="8678"/>
                  </a:lnTo>
                  <a:lnTo>
                    <a:pt x="36754" y="8616"/>
                  </a:lnTo>
                  <a:lnTo>
                    <a:pt x="36900" y="8554"/>
                  </a:lnTo>
                  <a:lnTo>
                    <a:pt x="37020" y="8465"/>
                  </a:lnTo>
                  <a:lnTo>
                    <a:pt x="37140" y="8382"/>
                  </a:lnTo>
                  <a:lnTo>
                    <a:pt x="37266" y="8300"/>
                  </a:lnTo>
                  <a:lnTo>
                    <a:pt x="37393" y="8224"/>
                  </a:lnTo>
                  <a:lnTo>
                    <a:pt x="37519" y="8149"/>
                  </a:lnTo>
                  <a:lnTo>
                    <a:pt x="37646" y="8080"/>
                  </a:lnTo>
                  <a:lnTo>
                    <a:pt x="37779" y="8018"/>
                  </a:lnTo>
                  <a:lnTo>
                    <a:pt x="37912" y="7956"/>
                  </a:lnTo>
                  <a:lnTo>
                    <a:pt x="38052" y="7901"/>
                  </a:lnTo>
                  <a:lnTo>
                    <a:pt x="38185" y="7846"/>
                  </a:lnTo>
                  <a:lnTo>
                    <a:pt x="38325" y="7805"/>
                  </a:lnTo>
                  <a:lnTo>
                    <a:pt x="38458" y="7764"/>
                  </a:lnTo>
                  <a:lnTo>
                    <a:pt x="38598" y="7729"/>
                  </a:lnTo>
                  <a:lnTo>
                    <a:pt x="38738" y="7695"/>
                  </a:lnTo>
                  <a:lnTo>
                    <a:pt x="38871" y="7674"/>
                  </a:lnTo>
                  <a:lnTo>
                    <a:pt x="39011" y="7654"/>
                  </a:lnTo>
                  <a:lnTo>
                    <a:pt x="39184" y="7633"/>
                  </a:lnTo>
                  <a:lnTo>
                    <a:pt x="39350" y="7612"/>
                  </a:lnTo>
                  <a:lnTo>
                    <a:pt x="39524" y="7605"/>
                  </a:lnTo>
                  <a:lnTo>
                    <a:pt x="39690" y="7599"/>
                  </a:lnTo>
                  <a:close/>
                  <a:moveTo>
                    <a:pt x="87283" y="8547"/>
                  </a:moveTo>
                  <a:lnTo>
                    <a:pt x="87576" y="8568"/>
                  </a:lnTo>
                  <a:lnTo>
                    <a:pt x="87876" y="8609"/>
                  </a:lnTo>
                  <a:lnTo>
                    <a:pt x="88162" y="8657"/>
                  </a:lnTo>
                  <a:lnTo>
                    <a:pt x="88455" y="8712"/>
                  </a:lnTo>
                  <a:lnTo>
                    <a:pt x="88741" y="8788"/>
                  </a:lnTo>
                  <a:lnTo>
                    <a:pt x="89028" y="8877"/>
                  </a:lnTo>
                  <a:lnTo>
                    <a:pt x="89307" y="8981"/>
                  </a:lnTo>
                  <a:lnTo>
                    <a:pt x="89587" y="9091"/>
                  </a:lnTo>
                  <a:lnTo>
                    <a:pt x="89853" y="9221"/>
                  </a:lnTo>
                  <a:lnTo>
                    <a:pt x="90119" y="9359"/>
                  </a:lnTo>
                  <a:lnTo>
                    <a:pt x="90379" y="9503"/>
                  </a:lnTo>
                  <a:lnTo>
                    <a:pt x="90632" y="9668"/>
                  </a:lnTo>
                  <a:lnTo>
                    <a:pt x="90872" y="9840"/>
                  </a:lnTo>
                  <a:lnTo>
                    <a:pt x="91105" y="10026"/>
                  </a:lnTo>
                  <a:lnTo>
                    <a:pt x="91331" y="10218"/>
                  </a:lnTo>
                  <a:lnTo>
                    <a:pt x="91544" y="10425"/>
                  </a:lnTo>
                  <a:lnTo>
                    <a:pt x="91751" y="10645"/>
                  </a:lnTo>
                  <a:lnTo>
                    <a:pt x="91944" y="10871"/>
                  </a:lnTo>
                  <a:lnTo>
                    <a:pt x="92124" y="11105"/>
                  </a:lnTo>
                  <a:lnTo>
                    <a:pt x="92210" y="11229"/>
                  </a:lnTo>
                  <a:lnTo>
                    <a:pt x="92290" y="11353"/>
                  </a:lnTo>
                  <a:lnTo>
                    <a:pt x="92370" y="11483"/>
                  </a:lnTo>
                  <a:lnTo>
                    <a:pt x="92450" y="11607"/>
                  </a:lnTo>
                  <a:lnTo>
                    <a:pt x="92530" y="11765"/>
                  </a:lnTo>
                  <a:lnTo>
                    <a:pt x="92610" y="11917"/>
                  </a:lnTo>
                  <a:lnTo>
                    <a:pt x="92683" y="12075"/>
                  </a:lnTo>
                  <a:lnTo>
                    <a:pt x="92749" y="12233"/>
                  </a:lnTo>
                  <a:lnTo>
                    <a:pt x="92816" y="12391"/>
                  </a:lnTo>
                  <a:lnTo>
                    <a:pt x="92869" y="12556"/>
                  </a:lnTo>
                  <a:lnTo>
                    <a:pt x="92923" y="12714"/>
                  </a:lnTo>
                  <a:lnTo>
                    <a:pt x="92976" y="12879"/>
                  </a:lnTo>
                  <a:lnTo>
                    <a:pt x="93016" y="13044"/>
                  </a:lnTo>
                  <a:lnTo>
                    <a:pt x="93056" y="13209"/>
                  </a:lnTo>
                  <a:lnTo>
                    <a:pt x="93089" y="13381"/>
                  </a:lnTo>
                  <a:lnTo>
                    <a:pt x="93122" y="13546"/>
                  </a:lnTo>
                  <a:lnTo>
                    <a:pt x="93142" y="13718"/>
                  </a:lnTo>
                  <a:lnTo>
                    <a:pt x="93162" y="13883"/>
                  </a:lnTo>
                  <a:lnTo>
                    <a:pt x="93182" y="14055"/>
                  </a:lnTo>
                  <a:lnTo>
                    <a:pt x="93189" y="14227"/>
                  </a:lnTo>
                  <a:lnTo>
                    <a:pt x="93196" y="14399"/>
                  </a:lnTo>
                  <a:lnTo>
                    <a:pt x="93202" y="14564"/>
                  </a:lnTo>
                  <a:lnTo>
                    <a:pt x="93196" y="14736"/>
                  </a:lnTo>
                  <a:lnTo>
                    <a:pt x="93189" y="14908"/>
                  </a:lnTo>
                  <a:lnTo>
                    <a:pt x="93182" y="15079"/>
                  </a:lnTo>
                  <a:lnTo>
                    <a:pt x="93169" y="15251"/>
                  </a:lnTo>
                  <a:lnTo>
                    <a:pt x="93149" y="15423"/>
                  </a:lnTo>
                  <a:lnTo>
                    <a:pt x="93122" y="15595"/>
                  </a:lnTo>
                  <a:lnTo>
                    <a:pt x="93096" y="15760"/>
                  </a:lnTo>
                  <a:lnTo>
                    <a:pt x="93062" y="15932"/>
                  </a:lnTo>
                  <a:lnTo>
                    <a:pt x="93029" y="16104"/>
                  </a:lnTo>
                  <a:lnTo>
                    <a:pt x="92989" y="16269"/>
                  </a:lnTo>
                  <a:lnTo>
                    <a:pt x="92943" y="16434"/>
                  </a:lnTo>
                  <a:lnTo>
                    <a:pt x="92896" y="16599"/>
                  </a:lnTo>
                  <a:lnTo>
                    <a:pt x="92849" y="16764"/>
                  </a:lnTo>
                  <a:lnTo>
                    <a:pt x="92789" y="16929"/>
                  </a:lnTo>
                  <a:lnTo>
                    <a:pt x="92729" y="17087"/>
                  </a:lnTo>
                  <a:lnTo>
                    <a:pt x="92670" y="17252"/>
                  </a:lnTo>
                  <a:lnTo>
                    <a:pt x="92603" y="17410"/>
                  </a:lnTo>
                  <a:lnTo>
                    <a:pt x="92530" y="17569"/>
                  </a:lnTo>
                  <a:lnTo>
                    <a:pt x="92457" y="17720"/>
                  </a:lnTo>
                  <a:lnTo>
                    <a:pt x="92383" y="17878"/>
                  </a:lnTo>
                  <a:lnTo>
                    <a:pt x="92303" y="18029"/>
                  </a:lnTo>
                  <a:lnTo>
                    <a:pt x="92217" y="18174"/>
                  </a:lnTo>
                  <a:lnTo>
                    <a:pt x="92130" y="18325"/>
                  </a:lnTo>
                  <a:lnTo>
                    <a:pt x="92037" y="18469"/>
                  </a:lnTo>
                  <a:lnTo>
                    <a:pt x="91944" y="18607"/>
                  </a:lnTo>
                  <a:lnTo>
                    <a:pt x="91844" y="18751"/>
                  </a:lnTo>
                  <a:lnTo>
                    <a:pt x="91744" y="18889"/>
                  </a:lnTo>
                  <a:lnTo>
                    <a:pt x="91638" y="19019"/>
                  </a:lnTo>
                  <a:lnTo>
                    <a:pt x="91531" y="19150"/>
                  </a:lnTo>
                  <a:lnTo>
                    <a:pt x="91418" y="19281"/>
                  </a:lnTo>
                  <a:lnTo>
                    <a:pt x="91305" y="19404"/>
                  </a:lnTo>
                  <a:lnTo>
                    <a:pt x="91191" y="19528"/>
                  </a:lnTo>
                  <a:lnTo>
                    <a:pt x="91072" y="19645"/>
                  </a:lnTo>
                  <a:lnTo>
                    <a:pt x="90945" y="19762"/>
                  </a:lnTo>
                  <a:lnTo>
                    <a:pt x="90819" y="19872"/>
                  </a:lnTo>
                  <a:lnTo>
                    <a:pt x="90692" y="19982"/>
                  </a:lnTo>
                  <a:lnTo>
                    <a:pt x="90559" y="20085"/>
                  </a:lnTo>
                  <a:lnTo>
                    <a:pt x="90426" y="20188"/>
                  </a:lnTo>
                  <a:lnTo>
                    <a:pt x="90286" y="20285"/>
                  </a:lnTo>
                  <a:lnTo>
                    <a:pt x="90146" y="20381"/>
                  </a:lnTo>
                  <a:lnTo>
                    <a:pt x="90006" y="20470"/>
                  </a:lnTo>
                  <a:lnTo>
                    <a:pt x="89860" y="20553"/>
                  </a:lnTo>
                  <a:lnTo>
                    <a:pt x="89713" y="20635"/>
                  </a:lnTo>
                  <a:lnTo>
                    <a:pt x="89560" y="20704"/>
                  </a:lnTo>
                  <a:lnTo>
                    <a:pt x="89407" y="20780"/>
                  </a:lnTo>
                  <a:lnTo>
                    <a:pt x="89254" y="20842"/>
                  </a:lnTo>
                  <a:lnTo>
                    <a:pt x="89081" y="20910"/>
                  </a:lnTo>
                  <a:lnTo>
                    <a:pt x="88908" y="20972"/>
                  </a:lnTo>
                  <a:lnTo>
                    <a:pt x="88735" y="21027"/>
                  </a:lnTo>
                  <a:lnTo>
                    <a:pt x="88561" y="21075"/>
                  </a:lnTo>
                  <a:lnTo>
                    <a:pt x="88388" y="21117"/>
                  </a:lnTo>
                  <a:lnTo>
                    <a:pt x="88209" y="21151"/>
                  </a:lnTo>
                  <a:lnTo>
                    <a:pt x="88035" y="21185"/>
                  </a:lnTo>
                  <a:lnTo>
                    <a:pt x="87856" y="21213"/>
                  </a:lnTo>
                  <a:lnTo>
                    <a:pt x="87683" y="21227"/>
                  </a:lnTo>
                  <a:lnTo>
                    <a:pt x="87503" y="21240"/>
                  </a:lnTo>
                  <a:lnTo>
                    <a:pt x="87323" y="21247"/>
                  </a:lnTo>
                  <a:lnTo>
                    <a:pt x="87150" y="21254"/>
                  </a:lnTo>
                  <a:lnTo>
                    <a:pt x="86970" y="21247"/>
                  </a:lnTo>
                  <a:lnTo>
                    <a:pt x="86797" y="21240"/>
                  </a:lnTo>
                  <a:lnTo>
                    <a:pt x="86617" y="21227"/>
                  </a:lnTo>
                  <a:lnTo>
                    <a:pt x="86444" y="21206"/>
                  </a:lnTo>
                  <a:lnTo>
                    <a:pt x="86271" y="21185"/>
                  </a:lnTo>
                  <a:lnTo>
                    <a:pt x="86098" y="21151"/>
                  </a:lnTo>
                  <a:lnTo>
                    <a:pt x="85925" y="21117"/>
                  </a:lnTo>
                  <a:lnTo>
                    <a:pt x="85752" y="21082"/>
                  </a:lnTo>
                  <a:lnTo>
                    <a:pt x="85579" y="21034"/>
                  </a:lnTo>
                  <a:lnTo>
                    <a:pt x="85412" y="20986"/>
                  </a:lnTo>
                  <a:lnTo>
                    <a:pt x="85239" y="20931"/>
                  </a:lnTo>
                  <a:lnTo>
                    <a:pt x="85073" y="20876"/>
                  </a:lnTo>
                  <a:lnTo>
                    <a:pt x="84906" y="20807"/>
                  </a:lnTo>
                  <a:lnTo>
                    <a:pt x="84746" y="20745"/>
                  </a:lnTo>
                  <a:lnTo>
                    <a:pt x="84580" y="20670"/>
                  </a:lnTo>
                  <a:lnTo>
                    <a:pt x="84420" y="20594"/>
                  </a:lnTo>
                  <a:lnTo>
                    <a:pt x="84260" y="20511"/>
                  </a:lnTo>
                  <a:lnTo>
                    <a:pt x="84107" y="20429"/>
                  </a:lnTo>
                  <a:lnTo>
                    <a:pt x="83954" y="20340"/>
                  </a:lnTo>
                  <a:lnTo>
                    <a:pt x="83801" y="20243"/>
                  </a:lnTo>
                  <a:lnTo>
                    <a:pt x="83648" y="20147"/>
                  </a:lnTo>
                  <a:lnTo>
                    <a:pt x="83501" y="20044"/>
                  </a:lnTo>
                  <a:lnTo>
                    <a:pt x="83355" y="19941"/>
                  </a:lnTo>
                  <a:lnTo>
                    <a:pt x="83215" y="19831"/>
                  </a:lnTo>
                  <a:lnTo>
                    <a:pt x="83075" y="19721"/>
                  </a:lnTo>
                  <a:lnTo>
                    <a:pt x="82935" y="19604"/>
                  </a:lnTo>
                  <a:lnTo>
                    <a:pt x="82802" y="19487"/>
                  </a:lnTo>
                  <a:lnTo>
                    <a:pt x="82676" y="19363"/>
                  </a:lnTo>
                  <a:lnTo>
                    <a:pt x="82542" y="19233"/>
                  </a:lnTo>
                  <a:lnTo>
                    <a:pt x="82423" y="19102"/>
                  </a:lnTo>
                  <a:lnTo>
                    <a:pt x="82303" y="18971"/>
                  </a:lnTo>
                  <a:lnTo>
                    <a:pt x="82183" y="18834"/>
                  </a:lnTo>
                  <a:lnTo>
                    <a:pt x="82070" y="18689"/>
                  </a:lnTo>
                  <a:lnTo>
                    <a:pt x="81963" y="18552"/>
                  </a:lnTo>
                  <a:lnTo>
                    <a:pt x="81857" y="18401"/>
                  </a:lnTo>
                  <a:lnTo>
                    <a:pt x="81750" y="18256"/>
                  </a:lnTo>
                  <a:lnTo>
                    <a:pt x="81650" y="18105"/>
                  </a:lnTo>
                  <a:lnTo>
                    <a:pt x="81557" y="17947"/>
                  </a:lnTo>
                  <a:lnTo>
                    <a:pt x="81470" y="17789"/>
                  </a:lnTo>
                  <a:lnTo>
                    <a:pt x="81384" y="17630"/>
                  </a:lnTo>
                  <a:lnTo>
                    <a:pt x="81304" y="17465"/>
                  </a:lnTo>
                  <a:lnTo>
                    <a:pt x="81224" y="17300"/>
                  </a:lnTo>
                  <a:lnTo>
                    <a:pt x="81157" y="17135"/>
                  </a:lnTo>
                  <a:lnTo>
                    <a:pt x="81091" y="16963"/>
                  </a:lnTo>
                  <a:lnTo>
                    <a:pt x="81024" y="16792"/>
                  </a:lnTo>
                  <a:lnTo>
                    <a:pt x="80971" y="16613"/>
                  </a:lnTo>
                  <a:lnTo>
                    <a:pt x="80918" y="16441"/>
                  </a:lnTo>
                  <a:lnTo>
                    <a:pt x="80871" y="16262"/>
                  </a:lnTo>
                  <a:lnTo>
                    <a:pt x="80831" y="16077"/>
                  </a:lnTo>
                  <a:lnTo>
                    <a:pt x="80791" y="15898"/>
                  </a:lnTo>
                  <a:lnTo>
                    <a:pt x="80765" y="15712"/>
                  </a:lnTo>
                  <a:lnTo>
                    <a:pt x="80738" y="15526"/>
                  </a:lnTo>
                  <a:lnTo>
                    <a:pt x="80711" y="15272"/>
                  </a:lnTo>
                  <a:lnTo>
                    <a:pt x="80698" y="15018"/>
                  </a:lnTo>
                  <a:lnTo>
                    <a:pt x="80698" y="14770"/>
                  </a:lnTo>
                  <a:lnTo>
                    <a:pt x="80705" y="14523"/>
                  </a:lnTo>
                  <a:lnTo>
                    <a:pt x="80725" y="14282"/>
                  </a:lnTo>
                  <a:lnTo>
                    <a:pt x="80751" y="14034"/>
                  </a:lnTo>
                  <a:lnTo>
                    <a:pt x="80785" y="13794"/>
                  </a:lnTo>
                  <a:lnTo>
                    <a:pt x="80831" y="13560"/>
                  </a:lnTo>
                  <a:lnTo>
                    <a:pt x="80891" y="13326"/>
                  </a:lnTo>
                  <a:lnTo>
                    <a:pt x="80958" y="13092"/>
                  </a:lnTo>
                  <a:lnTo>
                    <a:pt x="81031" y="12865"/>
                  </a:lnTo>
                  <a:lnTo>
                    <a:pt x="81111" y="12645"/>
                  </a:lnTo>
                  <a:lnTo>
                    <a:pt x="81204" y="12425"/>
                  </a:lnTo>
                  <a:lnTo>
                    <a:pt x="81304" y="12212"/>
                  </a:lnTo>
                  <a:lnTo>
                    <a:pt x="81410" y="11999"/>
                  </a:lnTo>
                  <a:lnTo>
                    <a:pt x="81524" y="11793"/>
                  </a:lnTo>
                  <a:lnTo>
                    <a:pt x="81644" y="11593"/>
                  </a:lnTo>
                  <a:lnTo>
                    <a:pt x="81777" y="11394"/>
                  </a:lnTo>
                  <a:lnTo>
                    <a:pt x="81910" y="11208"/>
                  </a:lnTo>
                  <a:lnTo>
                    <a:pt x="82056" y="11023"/>
                  </a:lnTo>
                  <a:lnTo>
                    <a:pt x="82203" y="10844"/>
                  </a:lnTo>
                  <a:lnTo>
                    <a:pt x="82356" y="10665"/>
                  </a:lnTo>
                  <a:lnTo>
                    <a:pt x="82522" y="10500"/>
                  </a:lnTo>
                  <a:lnTo>
                    <a:pt x="82689" y="10342"/>
                  </a:lnTo>
                  <a:lnTo>
                    <a:pt x="82862" y="10184"/>
                  </a:lnTo>
                  <a:lnTo>
                    <a:pt x="83042" y="10039"/>
                  </a:lnTo>
                  <a:lnTo>
                    <a:pt x="83222" y="9895"/>
                  </a:lnTo>
                  <a:lnTo>
                    <a:pt x="83408" y="9764"/>
                  </a:lnTo>
                  <a:lnTo>
                    <a:pt x="83601" y="9634"/>
                  </a:lnTo>
                  <a:lnTo>
                    <a:pt x="83801" y="9517"/>
                  </a:lnTo>
                  <a:lnTo>
                    <a:pt x="84001" y="9407"/>
                  </a:lnTo>
                  <a:lnTo>
                    <a:pt x="84207" y="9304"/>
                  </a:lnTo>
                  <a:lnTo>
                    <a:pt x="84333" y="9228"/>
                  </a:lnTo>
                  <a:lnTo>
                    <a:pt x="84467" y="9152"/>
                  </a:lnTo>
                  <a:lnTo>
                    <a:pt x="84593" y="9091"/>
                  </a:lnTo>
                  <a:lnTo>
                    <a:pt x="84726" y="9029"/>
                  </a:lnTo>
                  <a:lnTo>
                    <a:pt x="84859" y="8967"/>
                  </a:lnTo>
                  <a:lnTo>
                    <a:pt x="84993" y="8912"/>
                  </a:lnTo>
                  <a:lnTo>
                    <a:pt x="85132" y="8857"/>
                  </a:lnTo>
                  <a:lnTo>
                    <a:pt x="85266" y="8816"/>
                  </a:lnTo>
                  <a:lnTo>
                    <a:pt x="85545" y="8733"/>
                  </a:lnTo>
                  <a:lnTo>
                    <a:pt x="85832" y="8664"/>
                  </a:lnTo>
                  <a:lnTo>
                    <a:pt x="86118" y="8609"/>
                  </a:lnTo>
                  <a:lnTo>
                    <a:pt x="86404" y="8575"/>
                  </a:lnTo>
                  <a:lnTo>
                    <a:pt x="86697" y="8554"/>
                  </a:lnTo>
                  <a:lnTo>
                    <a:pt x="86990" y="8547"/>
                  </a:lnTo>
                  <a:close/>
                  <a:moveTo>
                    <a:pt x="10906" y="1"/>
                  </a:moveTo>
                  <a:lnTo>
                    <a:pt x="10347" y="289"/>
                  </a:lnTo>
                  <a:lnTo>
                    <a:pt x="9788" y="585"/>
                  </a:lnTo>
                  <a:lnTo>
                    <a:pt x="9229" y="888"/>
                  </a:lnTo>
                  <a:lnTo>
                    <a:pt x="8663" y="1211"/>
                  </a:lnTo>
                  <a:lnTo>
                    <a:pt x="8110" y="1541"/>
                  </a:lnTo>
                  <a:lnTo>
                    <a:pt x="7557" y="1878"/>
                  </a:lnTo>
                  <a:lnTo>
                    <a:pt x="7011" y="2235"/>
                  </a:lnTo>
                  <a:lnTo>
                    <a:pt x="6472" y="2600"/>
                  </a:lnTo>
                  <a:lnTo>
                    <a:pt x="6206" y="2785"/>
                  </a:lnTo>
                  <a:lnTo>
                    <a:pt x="5946" y="2978"/>
                  </a:lnTo>
                  <a:lnTo>
                    <a:pt x="5686" y="3170"/>
                  </a:lnTo>
                  <a:lnTo>
                    <a:pt x="5427" y="3370"/>
                  </a:lnTo>
                  <a:lnTo>
                    <a:pt x="5174" y="3569"/>
                  </a:lnTo>
                  <a:lnTo>
                    <a:pt x="4921" y="3776"/>
                  </a:lnTo>
                  <a:lnTo>
                    <a:pt x="4674" y="3982"/>
                  </a:lnTo>
                  <a:lnTo>
                    <a:pt x="4435" y="4195"/>
                  </a:lnTo>
                  <a:lnTo>
                    <a:pt x="4195" y="4415"/>
                  </a:lnTo>
                  <a:lnTo>
                    <a:pt x="3962" y="4628"/>
                  </a:lnTo>
                  <a:lnTo>
                    <a:pt x="3729" y="4855"/>
                  </a:lnTo>
                  <a:lnTo>
                    <a:pt x="3509" y="5082"/>
                  </a:lnTo>
                  <a:lnTo>
                    <a:pt x="3289" y="5309"/>
                  </a:lnTo>
                  <a:lnTo>
                    <a:pt x="3070" y="5543"/>
                  </a:lnTo>
                  <a:lnTo>
                    <a:pt x="2863" y="5783"/>
                  </a:lnTo>
                  <a:lnTo>
                    <a:pt x="2657" y="6024"/>
                  </a:lnTo>
                  <a:lnTo>
                    <a:pt x="2464" y="6271"/>
                  </a:lnTo>
                  <a:lnTo>
                    <a:pt x="2271" y="6519"/>
                  </a:lnTo>
                  <a:lnTo>
                    <a:pt x="2084" y="6773"/>
                  </a:lnTo>
                  <a:lnTo>
                    <a:pt x="1904" y="7028"/>
                  </a:lnTo>
                  <a:lnTo>
                    <a:pt x="1731" y="7289"/>
                  </a:lnTo>
                  <a:lnTo>
                    <a:pt x="1565" y="7557"/>
                  </a:lnTo>
                  <a:lnTo>
                    <a:pt x="1405" y="7825"/>
                  </a:lnTo>
                  <a:lnTo>
                    <a:pt x="1259" y="8100"/>
                  </a:lnTo>
                  <a:lnTo>
                    <a:pt x="1112" y="8375"/>
                  </a:lnTo>
                  <a:lnTo>
                    <a:pt x="979" y="8657"/>
                  </a:lnTo>
                  <a:lnTo>
                    <a:pt x="846" y="8946"/>
                  </a:lnTo>
                  <a:lnTo>
                    <a:pt x="726" y="9242"/>
                  </a:lnTo>
                  <a:lnTo>
                    <a:pt x="619" y="9538"/>
                  </a:lnTo>
                  <a:lnTo>
                    <a:pt x="513" y="9833"/>
                  </a:lnTo>
                  <a:lnTo>
                    <a:pt x="420" y="10143"/>
                  </a:lnTo>
                  <a:lnTo>
                    <a:pt x="333" y="10452"/>
                  </a:lnTo>
                  <a:lnTo>
                    <a:pt x="260" y="10761"/>
                  </a:lnTo>
                  <a:lnTo>
                    <a:pt x="193" y="11085"/>
                  </a:lnTo>
                  <a:lnTo>
                    <a:pt x="133" y="11408"/>
                  </a:lnTo>
                  <a:lnTo>
                    <a:pt x="87" y="11731"/>
                  </a:lnTo>
                  <a:lnTo>
                    <a:pt x="53" y="12068"/>
                  </a:lnTo>
                  <a:lnTo>
                    <a:pt x="27" y="12405"/>
                  </a:lnTo>
                  <a:lnTo>
                    <a:pt x="7" y="12742"/>
                  </a:lnTo>
                  <a:lnTo>
                    <a:pt x="0" y="13092"/>
                  </a:lnTo>
                  <a:lnTo>
                    <a:pt x="7" y="13443"/>
                  </a:lnTo>
                  <a:lnTo>
                    <a:pt x="27" y="13801"/>
                  </a:lnTo>
                  <a:lnTo>
                    <a:pt x="53" y="14165"/>
                  </a:lnTo>
                  <a:lnTo>
                    <a:pt x="93" y="14529"/>
                  </a:lnTo>
                  <a:lnTo>
                    <a:pt x="140" y="14901"/>
                  </a:lnTo>
                  <a:lnTo>
                    <a:pt x="207" y="15279"/>
                  </a:lnTo>
                  <a:lnTo>
                    <a:pt x="280" y="15664"/>
                  </a:lnTo>
                  <a:lnTo>
                    <a:pt x="366" y="16049"/>
                  </a:lnTo>
                  <a:lnTo>
                    <a:pt x="486" y="16496"/>
                  </a:lnTo>
                  <a:lnTo>
                    <a:pt x="613" y="16929"/>
                  </a:lnTo>
                  <a:lnTo>
                    <a:pt x="753" y="17349"/>
                  </a:lnTo>
                  <a:lnTo>
                    <a:pt x="906" y="17761"/>
                  </a:lnTo>
                  <a:lnTo>
                    <a:pt x="1072" y="18160"/>
                  </a:lnTo>
                  <a:lnTo>
                    <a:pt x="1245" y="18545"/>
                  </a:lnTo>
                  <a:lnTo>
                    <a:pt x="1438" y="18916"/>
                  </a:lnTo>
                  <a:lnTo>
                    <a:pt x="1631" y="19281"/>
                  </a:lnTo>
                  <a:lnTo>
                    <a:pt x="1845" y="19638"/>
                  </a:lnTo>
                  <a:lnTo>
                    <a:pt x="2064" y="19975"/>
                  </a:lnTo>
                  <a:lnTo>
                    <a:pt x="2291" y="20305"/>
                  </a:lnTo>
                  <a:lnTo>
                    <a:pt x="2530" y="20628"/>
                  </a:lnTo>
                  <a:lnTo>
                    <a:pt x="2783" y="20938"/>
                  </a:lnTo>
                  <a:lnTo>
                    <a:pt x="3036" y="21240"/>
                  </a:lnTo>
                  <a:lnTo>
                    <a:pt x="3303" y="21529"/>
                  </a:lnTo>
                  <a:lnTo>
                    <a:pt x="3582" y="21811"/>
                  </a:lnTo>
                  <a:lnTo>
                    <a:pt x="3869" y="22086"/>
                  </a:lnTo>
                  <a:lnTo>
                    <a:pt x="4155" y="22347"/>
                  </a:lnTo>
                  <a:lnTo>
                    <a:pt x="4455" y="22595"/>
                  </a:lnTo>
                  <a:lnTo>
                    <a:pt x="4768" y="22842"/>
                  </a:lnTo>
                  <a:lnTo>
                    <a:pt x="5080" y="23076"/>
                  </a:lnTo>
                  <a:lnTo>
                    <a:pt x="5400" y="23303"/>
                  </a:lnTo>
                  <a:lnTo>
                    <a:pt x="5733" y="23523"/>
                  </a:lnTo>
                  <a:lnTo>
                    <a:pt x="6066" y="23729"/>
                  </a:lnTo>
                  <a:lnTo>
                    <a:pt x="6405" y="23929"/>
                  </a:lnTo>
                  <a:lnTo>
                    <a:pt x="6752" y="24121"/>
                  </a:lnTo>
                  <a:lnTo>
                    <a:pt x="7105" y="24307"/>
                  </a:lnTo>
                  <a:lnTo>
                    <a:pt x="7464" y="24486"/>
                  </a:lnTo>
                  <a:lnTo>
                    <a:pt x="7830" y="24658"/>
                  </a:lnTo>
                  <a:lnTo>
                    <a:pt x="8197" y="24823"/>
                  </a:lnTo>
                  <a:lnTo>
                    <a:pt x="8569" y="24974"/>
                  </a:lnTo>
                  <a:lnTo>
                    <a:pt x="8942" y="25125"/>
                  </a:lnTo>
                  <a:lnTo>
                    <a:pt x="9328" y="25270"/>
                  </a:lnTo>
                  <a:lnTo>
                    <a:pt x="9708" y="25407"/>
                  </a:lnTo>
                  <a:lnTo>
                    <a:pt x="10094" y="25538"/>
                  </a:lnTo>
                  <a:lnTo>
                    <a:pt x="10487" y="25655"/>
                  </a:lnTo>
                  <a:lnTo>
                    <a:pt x="10880" y="25778"/>
                  </a:lnTo>
                  <a:lnTo>
                    <a:pt x="11279" y="25888"/>
                  </a:lnTo>
                  <a:lnTo>
                    <a:pt x="11672" y="25992"/>
                  </a:lnTo>
                  <a:lnTo>
                    <a:pt x="12072" y="26095"/>
                  </a:lnTo>
                  <a:lnTo>
                    <a:pt x="12478" y="26191"/>
                  </a:lnTo>
                  <a:lnTo>
                    <a:pt x="12877" y="26280"/>
                  </a:lnTo>
                  <a:lnTo>
                    <a:pt x="13283" y="26363"/>
                  </a:lnTo>
                  <a:lnTo>
                    <a:pt x="13690" y="26445"/>
                  </a:lnTo>
                  <a:lnTo>
                    <a:pt x="14096" y="26521"/>
                  </a:lnTo>
                  <a:lnTo>
                    <a:pt x="14502" y="26590"/>
                  </a:lnTo>
                  <a:lnTo>
                    <a:pt x="15308" y="26720"/>
                  </a:lnTo>
                  <a:lnTo>
                    <a:pt x="16120" y="26830"/>
                  </a:lnTo>
                  <a:lnTo>
                    <a:pt x="16925" y="26934"/>
                  </a:lnTo>
                  <a:lnTo>
                    <a:pt x="17724" y="27016"/>
                  </a:lnTo>
                  <a:lnTo>
                    <a:pt x="18510" y="27092"/>
                  </a:lnTo>
                  <a:lnTo>
                    <a:pt x="19289" y="27160"/>
                  </a:lnTo>
                  <a:lnTo>
                    <a:pt x="20048" y="27215"/>
                  </a:lnTo>
                  <a:lnTo>
                    <a:pt x="20801" y="27264"/>
                  </a:lnTo>
                  <a:lnTo>
                    <a:pt x="21533" y="27312"/>
                  </a:lnTo>
                  <a:lnTo>
                    <a:pt x="22492" y="27360"/>
                  </a:lnTo>
                  <a:lnTo>
                    <a:pt x="23464" y="27408"/>
                  </a:lnTo>
                  <a:lnTo>
                    <a:pt x="24429" y="27442"/>
                  </a:lnTo>
                  <a:lnTo>
                    <a:pt x="25395" y="27477"/>
                  </a:lnTo>
                  <a:lnTo>
                    <a:pt x="26367" y="27497"/>
                  </a:lnTo>
                  <a:lnTo>
                    <a:pt x="27339" y="27518"/>
                  </a:lnTo>
                  <a:lnTo>
                    <a:pt x="28304" y="27532"/>
                  </a:lnTo>
                  <a:lnTo>
                    <a:pt x="29276" y="27546"/>
                  </a:lnTo>
                  <a:lnTo>
                    <a:pt x="30255" y="27546"/>
                  </a:lnTo>
                  <a:lnTo>
                    <a:pt x="31227" y="27552"/>
                  </a:lnTo>
                  <a:lnTo>
                    <a:pt x="33172" y="27539"/>
                  </a:lnTo>
                  <a:lnTo>
                    <a:pt x="35122" y="27511"/>
                  </a:lnTo>
                  <a:lnTo>
                    <a:pt x="37073" y="27477"/>
                  </a:lnTo>
                  <a:lnTo>
                    <a:pt x="39024" y="27435"/>
                  </a:lnTo>
                  <a:lnTo>
                    <a:pt x="40975" y="27387"/>
                  </a:lnTo>
                  <a:lnTo>
                    <a:pt x="44877" y="27291"/>
                  </a:lnTo>
                  <a:lnTo>
                    <a:pt x="46821" y="27243"/>
                  </a:lnTo>
                  <a:lnTo>
                    <a:pt x="48758" y="27202"/>
                  </a:lnTo>
                  <a:lnTo>
                    <a:pt x="50703" y="27174"/>
                  </a:lnTo>
                  <a:lnTo>
                    <a:pt x="52634" y="27154"/>
                  </a:lnTo>
                  <a:lnTo>
                    <a:pt x="68813" y="27037"/>
                  </a:lnTo>
                  <a:lnTo>
                    <a:pt x="84986" y="26927"/>
                  </a:lnTo>
                  <a:lnTo>
                    <a:pt x="93076" y="26879"/>
                  </a:lnTo>
                  <a:lnTo>
                    <a:pt x="101159" y="26837"/>
                  </a:lnTo>
                  <a:lnTo>
                    <a:pt x="109249" y="26803"/>
                  </a:lnTo>
                  <a:lnTo>
                    <a:pt x="117338" y="26782"/>
                  </a:lnTo>
                  <a:lnTo>
                    <a:pt x="117425" y="26782"/>
                  </a:lnTo>
                  <a:lnTo>
                    <a:pt x="117505" y="26789"/>
                  </a:lnTo>
                  <a:lnTo>
                    <a:pt x="117665" y="26810"/>
                  </a:lnTo>
                  <a:lnTo>
                    <a:pt x="117811" y="26851"/>
                  </a:lnTo>
                  <a:lnTo>
                    <a:pt x="117951" y="26899"/>
                  </a:lnTo>
                  <a:lnTo>
                    <a:pt x="118077" y="26961"/>
                  </a:lnTo>
                  <a:lnTo>
                    <a:pt x="118204" y="27030"/>
                  </a:lnTo>
                  <a:lnTo>
                    <a:pt x="118317" y="27112"/>
                  </a:lnTo>
                  <a:lnTo>
                    <a:pt x="118424" y="27202"/>
                  </a:lnTo>
                  <a:lnTo>
                    <a:pt x="118996" y="27112"/>
                  </a:lnTo>
                  <a:lnTo>
                    <a:pt x="119276" y="27064"/>
                  </a:lnTo>
                  <a:lnTo>
                    <a:pt x="119562" y="27016"/>
                  </a:lnTo>
                  <a:lnTo>
                    <a:pt x="119842" y="26954"/>
                  </a:lnTo>
                  <a:lnTo>
                    <a:pt x="120128" y="26899"/>
                  </a:lnTo>
                  <a:lnTo>
                    <a:pt x="120408" y="26830"/>
                  </a:lnTo>
                  <a:lnTo>
                    <a:pt x="120687" y="26762"/>
                  </a:lnTo>
                  <a:lnTo>
                    <a:pt x="120960" y="26693"/>
                  </a:lnTo>
                  <a:lnTo>
                    <a:pt x="121240" y="26610"/>
                  </a:lnTo>
                  <a:lnTo>
                    <a:pt x="121513" y="26535"/>
                  </a:lnTo>
                  <a:lnTo>
                    <a:pt x="121786" y="26445"/>
                  </a:lnTo>
                  <a:lnTo>
                    <a:pt x="122052" y="26356"/>
                  </a:lnTo>
                  <a:lnTo>
                    <a:pt x="122319" y="26260"/>
                  </a:lnTo>
                  <a:lnTo>
                    <a:pt x="122585" y="26163"/>
                  </a:lnTo>
                  <a:lnTo>
                    <a:pt x="122845" y="26060"/>
                  </a:lnTo>
                  <a:lnTo>
                    <a:pt x="123104" y="25950"/>
                  </a:lnTo>
                  <a:lnTo>
                    <a:pt x="123364" y="25840"/>
                  </a:lnTo>
                  <a:lnTo>
                    <a:pt x="123617" y="25723"/>
                  </a:lnTo>
                  <a:lnTo>
                    <a:pt x="123870" y="25607"/>
                  </a:lnTo>
                  <a:lnTo>
                    <a:pt x="124116" y="25483"/>
                  </a:lnTo>
                  <a:lnTo>
                    <a:pt x="124363" y="25352"/>
                  </a:lnTo>
                  <a:lnTo>
                    <a:pt x="124602" y="25215"/>
                  </a:lnTo>
                  <a:lnTo>
                    <a:pt x="124842" y="25077"/>
                  </a:lnTo>
                  <a:lnTo>
                    <a:pt x="125075" y="24933"/>
                  </a:lnTo>
                  <a:lnTo>
                    <a:pt x="125302" y="24788"/>
                  </a:lnTo>
                  <a:lnTo>
                    <a:pt x="125528" y="24637"/>
                  </a:lnTo>
                  <a:lnTo>
                    <a:pt x="125754" y="24479"/>
                  </a:lnTo>
                  <a:lnTo>
                    <a:pt x="125967" y="24314"/>
                  </a:lnTo>
                  <a:lnTo>
                    <a:pt x="126187" y="24149"/>
                  </a:lnTo>
                  <a:lnTo>
                    <a:pt x="126394" y="23977"/>
                  </a:lnTo>
                  <a:lnTo>
                    <a:pt x="126600" y="23805"/>
                  </a:lnTo>
                  <a:lnTo>
                    <a:pt x="126800" y="23619"/>
                  </a:lnTo>
                  <a:lnTo>
                    <a:pt x="126993" y="23434"/>
                  </a:lnTo>
                  <a:lnTo>
                    <a:pt x="127179" y="23248"/>
                  </a:lnTo>
                  <a:lnTo>
                    <a:pt x="127366" y="23049"/>
                  </a:lnTo>
                  <a:lnTo>
                    <a:pt x="127545" y="22849"/>
                  </a:lnTo>
                  <a:lnTo>
                    <a:pt x="127719" y="22643"/>
                  </a:lnTo>
                  <a:lnTo>
                    <a:pt x="127892" y="22437"/>
                  </a:lnTo>
                  <a:lnTo>
                    <a:pt x="128051" y="22224"/>
                  </a:lnTo>
                  <a:lnTo>
                    <a:pt x="128211" y="22004"/>
                  </a:lnTo>
                  <a:lnTo>
                    <a:pt x="128358" y="21777"/>
                  </a:lnTo>
                  <a:lnTo>
                    <a:pt x="128504" y="21550"/>
                  </a:lnTo>
                  <a:lnTo>
                    <a:pt x="128644" y="21309"/>
                  </a:lnTo>
                  <a:lnTo>
                    <a:pt x="128777" y="21075"/>
                  </a:lnTo>
                  <a:lnTo>
                    <a:pt x="128904" y="20828"/>
                  </a:lnTo>
                  <a:lnTo>
                    <a:pt x="129024" y="20580"/>
                  </a:lnTo>
                  <a:lnTo>
                    <a:pt x="129137" y="20326"/>
                  </a:lnTo>
                  <a:lnTo>
                    <a:pt x="129243" y="20065"/>
                  </a:lnTo>
                  <a:lnTo>
                    <a:pt x="129336" y="19796"/>
                  </a:lnTo>
                  <a:lnTo>
                    <a:pt x="129430" y="19528"/>
                  </a:lnTo>
                  <a:lnTo>
                    <a:pt x="129516" y="19253"/>
                  </a:lnTo>
                  <a:lnTo>
                    <a:pt x="129596" y="18971"/>
                  </a:lnTo>
                  <a:lnTo>
                    <a:pt x="129663" y="18682"/>
                  </a:lnTo>
                  <a:lnTo>
                    <a:pt x="129723" y="18394"/>
                  </a:lnTo>
                  <a:lnTo>
                    <a:pt x="129783" y="18091"/>
                  </a:lnTo>
                  <a:lnTo>
                    <a:pt x="129823" y="17789"/>
                  </a:lnTo>
                  <a:lnTo>
                    <a:pt x="129862" y="17486"/>
                  </a:lnTo>
                  <a:lnTo>
                    <a:pt x="129896" y="17170"/>
                  </a:lnTo>
                  <a:lnTo>
                    <a:pt x="129916" y="16853"/>
                  </a:lnTo>
                  <a:lnTo>
                    <a:pt x="129929" y="16530"/>
                  </a:lnTo>
                  <a:lnTo>
                    <a:pt x="129936" y="16200"/>
                  </a:lnTo>
                  <a:lnTo>
                    <a:pt x="129929" y="15863"/>
                  </a:lnTo>
                  <a:lnTo>
                    <a:pt x="129916" y="15526"/>
                  </a:lnTo>
                  <a:lnTo>
                    <a:pt x="129902" y="15224"/>
                  </a:lnTo>
                  <a:lnTo>
                    <a:pt x="129882" y="14928"/>
                  </a:lnTo>
                  <a:lnTo>
                    <a:pt x="129849" y="14633"/>
                  </a:lnTo>
                  <a:lnTo>
                    <a:pt x="129823" y="14330"/>
                  </a:lnTo>
                  <a:lnTo>
                    <a:pt x="129783" y="14034"/>
                  </a:lnTo>
                  <a:lnTo>
                    <a:pt x="129736" y="13746"/>
                  </a:lnTo>
                  <a:lnTo>
                    <a:pt x="129689" y="13450"/>
                  </a:lnTo>
                  <a:lnTo>
                    <a:pt x="129636" y="13154"/>
                  </a:lnTo>
                  <a:lnTo>
                    <a:pt x="129576" y="12865"/>
                  </a:lnTo>
                  <a:lnTo>
                    <a:pt x="129510" y="12577"/>
                  </a:lnTo>
                  <a:lnTo>
                    <a:pt x="129443" y="12288"/>
                  </a:lnTo>
                  <a:lnTo>
                    <a:pt x="129370" y="11999"/>
                  </a:lnTo>
                  <a:lnTo>
                    <a:pt x="129290" y="11710"/>
                  </a:lnTo>
                  <a:lnTo>
                    <a:pt x="129203" y="11428"/>
                  </a:lnTo>
                  <a:lnTo>
                    <a:pt x="129117" y="11146"/>
                  </a:lnTo>
                  <a:lnTo>
                    <a:pt x="129024" y="10865"/>
                  </a:lnTo>
                  <a:lnTo>
                    <a:pt x="128924" y="10590"/>
                  </a:lnTo>
                  <a:lnTo>
                    <a:pt x="128817" y="10314"/>
                  </a:lnTo>
                  <a:lnTo>
                    <a:pt x="128711" y="10039"/>
                  </a:lnTo>
                  <a:lnTo>
                    <a:pt x="128597" y="9764"/>
                  </a:lnTo>
                  <a:lnTo>
                    <a:pt x="128478" y="9496"/>
                  </a:lnTo>
                  <a:lnTo>
                    <a:pt x="128358" y="9235"/>
                  </a:lnTo>
                  <a:lnTo>
                    <a:pt x="128231" y="8967"/>
                  </a:lnTo>
                  <a:lnTo>
                    <a:pt x="128098" y="8706"/>
                  </a:lnTo>
                  <a:lnTo>
                    <a:pt x="127958" y="8451"/>
                  </a:lnTo>
                  <a:lnTo>
                    <a:pt x="127818" y="8190"/>
                  </a:lnTo>
                  <a:lnTo>
                    <a:pt x="127672" y="7942"/>
                  </a:lnTo>
                  <a:lnTo>
                    <a:pt x="127525" y="7688"/>
                  </a:lnTo>
                  <a:lnTo>
                    <a:pt x="127372" y="7447"/>
                  </a:lnTo>
                  <a:lnTo>
                    <a:pt x="127212" y="7200"/>
                  </a:lnTo>
                  <a:lnTo>
                    <a:pt x="127053" y="6966"/>
                  </a:lnTo>
                  <a:lnTo>
                    <a:pt x="126886" y="6725"/>
                  </a:lnTo>
                  <a:lnTo>
                    <a:pt x="126713" y="6491"/>
                  </a:lnTo>
                  <a:lnTo>
                    <a:pt x="126540" y="6265"/>
                  </a:lnTo>
                  <a:lnTo>
                    <a:pt x="126360" y="6038"/>
                  </a:lnTo>
                  <a:lnTo>
                    <a:pt x="126180" y="5818"/>
                  </a:lnTo>
                  <a:lnTo>
                    <a:pt x="125987" y="5605"/>
                  </a:lnTo>
                  <a:lnTo>
                    <a:pt x="125801" y="5391"/>
                  </a:lnTo>
                  <a:lnTo>
                    <a:pt x="125601" y="5178"/>
                  </a:lnTo>
                  <a:lnTo>
                    <a:pt x="125408" y="4979"/>
                  </a:lnTo>
                  <a:lnTo>
                    <a:pt x="125202" y="4779"/>
                  </a:lnTo>
                  <a:lnTo>
                    <a:pt x="124995" y="4580"/>
                  </a:lnTo>
                  <a:lnTo>
                    <a:pt x="124789" y="4387"/>
                  </a:lnTo>
                  <a:lnTo>
                    <a:pt x="124569" y="4202"/>
                  </a:lnTo>
                  <a:lnTo>
                    <a:pt x="124356" y="4023"/>
                  </a:lnTo>
                  <a:lnTo>
                    <a:pt x="124130" y="3844"/>
                  </a:lnTo>
                  <a:lnTo>
                    <a:pt x="123910" y="3672"/>
                  </a:lnTo>
                  <a:lnTo>
                    <a:pt x="123677" y="3507"/>
                  </a:lnTo>
                  <a:lnTo>
                    <a:pt x="123451" y="3342"/>
                  </a:lnTo>
                  <a:lnTo>
                    <a:pt x="123211" y="3191"/>
                  </a:lnTo>
                  <a:lnTo>
                    <a:pt x="122971" y="3040"/>
                  </a:lnTo>
                  <a:lnTo>
                    <a:pt x="122732" y="2889"/>
                  </a:lnTo>
                  <a:lnTo>
                    <a:pt x="122485" y="2751"/>
                  </a:lnTo>
                  <a:lnTo>
                    <a:pt x="122239" y="2620"/>
                  </a:lnTo>
                  <a:lnTo>
                    <a:pt x="121986" y="2490"/>
                  </a:lnTo>
                  <a:lnTo>
                    <a:pt x="121726" y="2366"/>
                  </a:lnTo>
                  <a:lnTo>
                    <a:pt x="121466" y="2249"/>
                  </a:lnTo>
                  <a:lnTo>
                    <a:pt x="121207" y="2139"/>
                  </a:lnTo>
                  <a:lnTo>
                    <a:pt x="120940" y="2036"/>
                  </a:lnTo>
                  <a:lnTo>
                    <a:pt x="120674" y="1933"/>
                  </a:lnTo>
                  <a:lnTo>
                    <a:pt x="120401" y="1843"/>
                  </a:lnTo>
                  <a:lnTo>
                    <a:pt x="120128" y="1761"/>
                  </a:lnTo>
                  <a:lnTo>
                    <a:pt x="119848" y="1678"/>
                  </a:lnTo>
                  <a:lnTo>
                    <a:pt x="119569" y="1610"/>
                  </a:lnTo>
                  <a:lnTo>
                    <a:pt x="119482" y="1582"/>
                  </a:lnTo>
                  <a:lnTo>
                    <a:pt x="119396" y="1555"/>
                  </a:lnTo>
                  <a:lnTo>
                    <a:pt x="119316" y="1527"/>
                  </a:lnTo>
                  <a:lnTo>
                    <a:pt x="119243" y="1493"/>
                  </a:lnTo>
                  <a:lnTo>
                    <a:pt x="119176" y="1451"/>
                  </a:lnTo>
                  <a:lnTo>
                    <a:pt x="119109" y="1410"/>
                  </a:lnTo>
                  <a:lnTo>
                    <a:pt x="119043" y="1362"/>
                  </a:lnTo>
                  <a:lnTo>
                    <a:pt x="118990" y="1314"/>
                  </a:lnTo>
                  <a:lnTo>
                    <a:pt x="118936" y="1259"/>
                  </a:lnTo>
                  <a:lnTo>
                    <a:pt x="118890" y="1204"/>
                  </a:lnTo>
                  <a:lnTo>
                    <a:pt x="118843" y="1149"/>
                  </a:lnTo>
                  <a:lnTo>
                    <a:pt x="118803" y="1087"/>
                  </a:lnTo>
                  <a:lnTo>
                    <a:pt x="118763" y="1032"/>
                  </a:lnTo>
                  <a:lnTo>
                    <a:pt x="118730" y="963"/>
                  </a:lnTo>
                  <a:lnTo>
                    <a:pt x="118677" y="840"/>
                  </a:lnTo>
                  <a:lnTo>
                    <a:pt x="115328" y="840"/>
                  </a:lnTo>
                  <a:lnTo>
                    <a:pt x="111972" y="853"/>
                  </a:lnTo>
                  <a:lnTo>
                    <a:pt x="108616" y="874"/>
                  </a:lnTo>
                  <a:lnTo>
                    <a:pt x="105254" y="901"/>
                  </a:lnTo>
                  <a:lnTo>
                    <a:pt x="101891" y="936"/>
                  </a:lnTo>
                  <a:lnTo>
                    <a:pt x="98529" y="977"/>
                  </a:lnTo>
                  <a:lnTo>
                    <a:pt x="91784" y="1066"/>
                  </a:lnTo>
                  <a:lnTo>
                    <a:pt x="85033" y="1163"/>
                  </a:lnTo>
                  <a:lnTo>
                    <a:pt x="78281" y="1252"/>
                  </a:lnTo>
                  <a:lnTo>
                    <a:pt x="74899" y="1293"/>
                  </a:lnTo>
                  <a:lnTo>
                    <a:pt x="71523" y="1335"/>
                  </a:lnTo>
                  <a:lnTo>
                    <a:pt x="68141" y="1369"/>
                  </a:lnTo>
                  <a:lnTo>
                    <a:pt x="64758" y="1390"/>
                  </a:lnTo>
                  <a:lnTo>
                    <a:pt x="61383" y="1410"/>
                  </a:lnTo>
                  <a:lnTo>
                    <a:pt x="58000" y="1424"/>
                  </a:lnTo>
                  <a:lnTo>
                    <a:pt x="54624" y="1424"/>
                  </a:lnTo>
                  <a:lnTo>
                    <a:pt x="51242" y="1410"/>
                  </a:lnTo>
                  <a:lnTo>
                    <a:pt x="47866" y="1390"/>
                  </a:lnTo>
                  <a:lnTo>
                    <a:pt x="44491" y="1348"/>
                  </a:lnTo>
                  <a:lnTo>
                    <a:pt x="41121" y="1300"/>
                  </a:lnTo>
                  <a:lnTo>
                    <a:pt x="37752" y="1231"/>
                  </a:lnTo>
                  <a:lnTo>
                    <a:pt x="36068" y="1190"/>
                  </a:lnTo>
                  <a:lnTo>
                    <a:pt x="34383" y="1149"/>
                  </a:lnTo>
                  <a:lnTo>
                    <a:pt x="32699" y="1101"/>
                  </a:lnTo>
                  <a:lnTo>
                    <a:pt x="31021" y="1046"/>
                  </a:lnTo>
                  <a:lnTo>
                    <a:pt x="29336" y="991"/>
                  </a:lnTo>
                  <a:lnTo>
                    <a:pt x="27659" y="929"/>
                  </a:lnTo>
                  <a:lnTo>
                    <a:pt x="25981" y="860"/>
                  </a:lnTo>
                  <a:lnTo>
                    <a:pt x="24296" y="784"/>
                  </a:lnTo>
                  <a:lnTo>
                    <a:pt x="22618" y="709"/>
                  </a:lnTo>
                  <a:lnTo>
                    <a:pt x="20947" y="626"/>
                  </a:lnTo>
                  <a:lnTo>
                    <a:pt x="19269" y="537"/>
                  </a:lnTo>
                  <a:lnTo>
                    <a:pt x="17591" y="441"/>
                  </a:lnTo>
                  <a:lnTo>
                    <a:pt x="15920" y="344"/>
                  </a:lnTo>
                  <a:lnTo>
                    <a:pt x="14249" y="234"/>
                  </a:lnTo>
                  <a:lnTo>
                    <a:pt x="12578" y="124"/>
                  </a:lnTo>
                  <a:lnTo>
                    <a:pt x="1090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8"/>
            <p:cNvSpPr/>
            <p:nvPr/>
          </p:nvSpPr>
          <p:spPr>
            <a:xfrm>
              <a:off x="-3354350" y="-4191175"/>
              <a:ext cx="3186475" cy="2642100"/>
            </a:xfrm>
            <a:custGeom>
              <a:avLst/>
              <a:gdLst/>
              <a:ahLst/>
              <a:cxnLst/>
              <a:rect l="l" t="t" r="r" b="b"/>
              <a:pathLst>
                <a:path w="127459" h="105684" extrusionOk="0">
                  <a:moveTo>
                    <a:pt x="23584" y="6808"/>
                  </a:moveTo>
                  <a:lnTo>
                    <a:pt x="23823" y="6815"/>
                  </a:lnTo>
                  <a:lnTo>
                    <a:pt x="24070" y="6828"/>
                  </a:lnTo>
                  <a:lnTo>
                    <a:pt x="24309" y="6849"/>
                  </a:lnTo>
                  <a:lnTo>
                    <a:pt x="24549" y="6877"/>
                  </a:lnTo>
                  <a:lnTo>
                    <a:pt x="24782" y="6911"/>
                  </a:lnTo>
                  <a:lnTo>
                    <a:pt x="25022" y="6952"/>
                  </a:lnTo>
                  <a:lnTo>
                    <a:pt x="25262" y="7000"/>
                  </a:lnTo>
                  <a:lnTo>
                    <a:pt x="25495" y="7055"/>
                  </a:lnTo>
                  <a:lnTo>
                    <a:pt x="25728" y="7117"/>
                  </a:lnTo>
                  <a:lnTo>
                    <a:pt x="25961" y="7186"/>
                  </a:lnTo>
                  <a:lnTo>
                    <a:pt x="26194" y="7262"/>
                  </a:lnTo>
                  <a:lnTo>
                    <a:pt x="26427" y="7344"/>
                  </a:lnTo>
                  <a:lnTo>
                    <a:pt x="26653" y="7433"/>
                  </a:lnTo>
                  <a:lnTo>
                    <a:pt x="26879" y="7530"/>
                  </a:lnTo>
                  <a:lnTo>
                    <a:pt x="27106" y="7626"/>
                  </a:lnTo>
                  <a:lnTo>
                    <a:pt x="27326" y="7736"/>
                  </a:lnTo>
                  <a:lnTo>
                    <a:pt x="27545" y="7846"/>
                  </a:lnTo>
                  <a:lnTo>
                    <a:pt x="27758" y="7963"/>
                  </a:lnTo>
                  <a:lnTo>
                    <a:pt x="27978" y="8087"/>
                  </a:lnTo>
                  <a:lnTo>
                    <a:pt x="28184" y="8217"/>
                  </a:lnTo>
                  <a:lnTo>
                    <a:pt x="28398" y="8355"/>
                  </a:lnTo>
                  <a:lnTo>
                    <a:pt x="28604" y="8499"/>
                  </a:lnTo>
                  <a:lnTo>
                    <a:pt x="28804" y="8644"/>
                  </a:lnTo>
                  <a:lnTo>
                    <a:pt x="29003" y="8795"/>
                  </a:lnTo>
                  <a:lnTo>
                    <a:pt x="29197" y="8953"/>
                  </a:lnTo>
                  <a:lnTo>
                    <a:pt x="29390" y="9118"/>
                  </a:lnTo>
                  <a:lnTo>
                    <a:pt x="29576" y="9283"/>
                  </a:lnTo>
                  <a:lnTo>
                    <a:pt x="29762" y="9462"/>
                  </a:lnTo>
                  <a:lnTo>
                    <a:pt x="29942" y="9641"/>
                  </a:lnTo>
                  <a:lnTo>
                    <a:pt x="30115" y="9819"/>
                  </a:lnTo>
                  <a:lnTo>
                    <a:pt x="30288" y="10012"/>
                  </a:lnTo>
                  <a:lnTo>
                    <a:pt x="30455" y="10204"/>
                  </a:lnTo>
                  <a:lnTo>
                    <a:pt x="30621" y="10404"/>
                  </a:lnTo>
                  <a:lnTo>
                    <a:pt x="30781" y="10603"/>
                  </a:lnTo>
                  <a:lnTo>
                    <a:pt x="30934" y="10816"/>
                  </a:lnTo>
                  <a:lnTo>
                    <a:pt x="31081" y="11030"/>
                  </a:lnTo>
                  <a:lnTo>
                    <a:pt x="31221" y="11243"/>
                  </a:lnTo>
                  <a:lnTo>
                    <a:pt x="31360" y="11463"/>
                  </a:lnTo>
                  <a:lnTo>
                    <a:pt x="31494" y="11690"/>
                  </a:lnTo>
                  <a:lnTo>
                    <a:pt x="31620" y="11917"/>
                  </a:lnTo>
                  <a:lnTo>
                    <a:pt x="31740" y="12150"/>
                  </a:lnTo>
                  <a:lnTo>
                    <a:pt x="31853" y="12391"/>
                  </a:lnTo>
                  <a:lnTo>
                    <a:pt x="31966" y="12632"/>
                  </a:lnTo>
                  <a:lnTo>
                    <a:pt x="32066" y="12879"/>
                  </a:lnTo>
                  <a:lnTo>
                    <a:pt x="32173" y="13140"/>
                  </a:lnTo>
                  <a:lnTo>
                    <a:pt x="32266" y="13409"/>
                  </a:lnTo>
                  <a:lnTo>
                    <a:pt x="32359" y="13684"/>
                  </a:lnTo>
                  <a:lnTo>
                    <a:pt x="32446" y="13952"/>
                  </a:lnTo>
                  <a:lnTo>
                    <a:pt x="32519" y="14227"/>
                  </a:lnTo>
                  <a:lnTo>
                    <a:pt x="32592" y="14502"/>
                  </a:lnTo>
                  <a:lnTo>
                    <a:pt x="32659" y="14777"/>
                  </a:lnTo>
                  <a:lnTo>
                    <a:pt x="32719" y="15052"/>
                  </a:lnTo>
                  <a:lnTo>
                    <a:pt x="32765" y="15327"/>
                  </a:lnTo>
                  <a:lnTo>
                    <a:pt x="32812" y="15602"/>
                  </a:lnTo>
                  <a:lnTo>
                    <a:pt x="32852" y="15884"/>
                  </a:lnTo>
                  <a:lnTo>
                    <a:pt x="32885" y="16159"/>
                  </a:lnTo>
                  <a:lnTo>
                    <a:pt x="32912" y="16441"/>
                  </a:lnTo>
                  <a:lnTo>
                    <a:pt x="32932" y="16716"/>
                  </a:lnTo>
                  <a:lnTo>
                    <a:pt x="32945" y="16998"/>
                  </a:lnTo>
                  <a:lnTo>
                    <a:pt x="32952" y="17273"/>
                  </a:lnTo>
                  <a:lnTo>
                    <a:pt x="32952" y="17555"/>
                  </a:lnTo>
                  <a:lnTo>
                    <a:pt x="32945" y="17830"/>
                  </a:lnTo>
                  <a:lnTo>
                    <a:pt x="32932" y="18105"/>
                  </a:lnTo>
                  <a:lnTo>
                    <a:pt x="32918" y="18387"/>
                  </a:lnTo>
                  <a:lnTo>
                    <a:pt x="32892" y="18662"/>
                  </a:lnTo>
                  <a:lnTo>
                    <a:pt x="32865" y="18937"/>
                  </a:lnTo>
                  <a:lnTo>
                    <a:pt x="32825" y="19212"/>
                  </a:lnTo>
                  <a:lnTo>
                    <a:pt x="32785" y="19480"/>
                  </a:lnTo>
                  <a:lnTo>
                    <a:pt x="32739" y="19755"/>
                  </a:lnTo>
                  <a:lnTo>
                    <a:pt x="32685" y="20023"/>
                  </a:lnTo>
                  <a:lnTo>
                    <a:pt x="32626" y="20291"/>
                  </a:lnTo>
                  <a:lnTo>
                    <a:pt x="32559" y="20560"/>
                  </a:lnTo>
                  <a:lnTo>
                    <a:pt x="32486" y="20828"/>
                  </a:lnTo>
                  <a:lnTo>
                    <a:pt x="32412" y="21089"/>
                  </a:lnTo>
                  <a:lnTo>
                    <a:pt x="32326" y="21350"/>
                  </a:lnTo>
                  <a:lnTo>
                    <a:pt x="32239" y="21605"/>
                  </a:lnTo>
                  <a:lnTo>
                    <a:pt x="32146" y="21866"/>
                  </a:lnTo>
                  <a:lnTo>
                    <a:pt x="32046" y="22120"/>
                  </a:lnTo>
                  <a:lnTo>
                    <a:pt x="31940" y="22368"/>
                  </a:lnTo>
                  <a:lnTo>
                    <a:pt x="31827" y="22622"/>
                  </a:lnTo>
                  <a:lnTo>
                    <a:pt x="31713" y="22863"/>
                  </a:lnTo>
                  <a:lnTo>
                    <a:pt x="31587" y="23111"/>
                  </a:lnTo>
                  <a:lnTo>
                    <a:pt x="31460" y="23351"/>
                  </a:lnTo>
                  <a:lnTo>
                    <a:pt x="31327" y="23585"/>
                  </a:lnTo>
                  <a:lnTo>
                    <a:pt x="31187" y="23819"/>
                  </a:lnTo>
                  <a:lnTo>
                    <a:pt x="31041" y="24053"/>
                  </a:lnTo>
                  <a:lnTo>
                    <a:pt x="30894" y="24279"/>
                  </a:lnTo>
                  <a:lnTo>
                    <a:pt x="30735" y="24499"/>
                  </a:lnTo>
                  <a:lnTo>
                    <a:pt x="30575" y="24720"/>
                  </a:lnTo>
                  <a:lnTo>
                    <a:pt x="30408" y="24933"/>
                  </a:lnTo>
                  <a:lnTo>
                    <a:pt x="30242" y="25146"/>
                  </a:lnTo>
                  <a:lnTo>
                    <a:pt x="30062" y="25352"/>
                  </a:lnTo>
                  <a:lnTo>
                    <a:pt x="29882" y="25551"/>
                  </a:lnTo>
                  <a:lnTo>
                    <a:pt x="29696" y="25751"/>
                  </a:lnTo>
                  <a:lnTo>
                    <a:pt x="29503" y="25943"/>
                  </a:lnTo>
                  <a:lnTo>
                    <a:pt x="29303" y="26136"/>
                  </a:lnTo>
                  <a:lnTo>
                    <a:pt x="29103" y="26322"/>
                  </a:lnTo>
                  <a:lnTo>
                    <a:pt x="28897" y="26500"/>
                  </a:lnTo>
                  <a:lnTo>
                    <a:pt x="28684" y="26672"/>
                  </a:lnTo>
                  <a:lnTo>
                    <a:pt x="28464" y="26837"/>
                  </a:lnTo>
                  <a:lnTo>
                    <a:pt x="28244" y="27002"/>
                  </a:lnTo>
                  <a:lnTo>
                    <a:pt x="28018" y="27160"/>
                  </a:lnTo>
                  <a:lnTo>
                    <a:pt x="27785" y="27312"/>
                  </a:lnTo>
                  <a:lnTo>
                    <a:pt x="27545" y="27456"/>
                  </a:lnTo>
                  <a:lnTo>
                    <a:pt x="27306" y="27601"/>
                  </a:lnTo>
                  <a:lnTo>
                    <a:pt x="27059" y="27731"/>
                  </a:lnTo>
                  <a:lnTo>
                    <a:pt x="26806" y="27862"/>
                  </a:lnTo>
                  <a:lnTo>
                    <a:pt x="26553" y="27979"/>
                  </a:lnTo>
                  <a:lnTo>
                    <a:pt x="26287" y="28096"/>
                  </a:lnTo>
                  <a:lnTo>
                    <a:pt x="26021" y="28206"/>
                  </a:lnTo>
                  <a:lnTo>
                    <a:pt x="25754" y="28309"/>
                  </a:lnTo>
                  <a:lnTo>
                    <a:pt x="25488" y="28405"/>
                  </a:lnTo>
                  <a:lnTo>
                    <a:pt x="25215" y="28487"/>
                  </a:lnTo>
                  <a:lnTo>
                    <a:pt x="24949" y="28570"/>
                  </a:lnTo>
                  <a:lnTo>
                    <a:pt x="24676" y="28639"/>
                  </a:lnTo>
                  <a:lnTo>
                    <a:pt x="24403" y="28701"/>
                  </a:lnTo>
                  <a:lnTo>
                    <a:pt x="24130" y="28756"/>
                  </a:lnTo>
                  <a:lnTo>
                    <a:pt x="23863" y="28804"/>
                  </a:lnTo>
                  <a:lnTo>
                    <a:pt x="23590" y="28838"/>
                  </a:lnTo>
                  <a:lnTo>
                    <a:pt x="23317" y="28873"/>
                  </a:lnTo>
                  <a:lnTo>
                    <a:pt x="23044" y="28900"/>
                  </a:lnTo>
                  <a:lnTo>
                    <a:pt x="22778" y="28914"/>
                  </a:lnTo>
                  <a:lnTo>
                    <a:pt x="22505" y="28921"/>
                  </a:lnTo>
                  <a:lnTo>
                    <a:pt x="22232" y="28928"/>
                  </a:lnTo>
                  <a:lnTo>
                    <a:pt x="21966" y="28921"/>
                  </a:lnTo>
                  <a:lnTo>
                    <a:pt x="21693" y="28907"/>
                  </a:lnTo>
                  <a:lnTo>
                    <a:pt x="21426" y="28893"/>
                  </a:lnTo>
                  <a:lnTo>
                    <a:pt x="21160" y="28866"/>
                  </a:lnTo>
                  <a:lnTo>
                    <a:pt x="20894" y="28831"/>
                  </a:lnTo>
                  <a:lnTo>
                    <a:pt x="20627" y="28790"/>
                  </a:lnTo>
                  <a:lnTo>
                    <a:pt x="20368" y="28742"/>
                  </a:lnTo>
                  <a:lnTo>
                    <a:pt x="20108" y="28694"/>
                  </a:lnTo>
                  <a:lnTo>
                    <a:pt x="19842" y="28632"/>
                  </a:lnTo>
                  <a:lnTo>
                    <a:pt x="19589" y="28563"/>
                  </a:lnTo>
                  <a:lnTo>
                    <a:pt x="19329" y="28487"/>
                  </a:lnTo>
                  <a:lnTo>
                    <a:pt x="19076" y="28412"/>
                  </a:lnTo>
                  <a:lnTo>
                    <a:pt x="18823" y="28322"/>
                  </a:lnTo>
                  <a:lnTo>
                    <a:pt x="18577" y="28226"/>
                  </a:lnTo>
                  <a:lnTo>
                    <a:pt x="18324" y="28130"/>
                  </a:lnTo>
                  <a:lnTo>
                    <a:pt x="18084" y="28020"/>
                  </a:lnTo>
                  <a:lnTo>
                    <a:pt x="17838" y="27910"/>
                  </a:lnTo>
                  <a:lnTo>
                    <a:pt x="17598" y="27793"/>
                  </a:lnTo>
                  <a:lnTo>
                    <a:pt x="17365" y="27662"/>
                  </a:lnTo>
                  <a:lnTo>
                    <a:pt x="17132" y="27532"/>
                  </a:lnTo>
                  <a:lnTo>
                    <a:pt x="16899" y="27394"/>
                  </a:lnTo>
                  <a:lnTo>
                    <a:pt x="16672" y="27257"/>
                  </a:lnTo>
                  <a:lnTo>
                    <a:pt x="16446" y="27105"/>
                  </a:lnTo>
                  <a:lnTo>
                    <a:pt x="16226" y="26947"/>
                  </a:lnTo>
                  <a:lnTo>
                    <a:pt x="16007" y="26789"/>
                  </a:lnTo>
                  <a:lnTo>
                    <a:pt x="15793" y="26617"/>
                  </a:lnTo>
                  <a:lnTo>
                    <a:pt x="15587" y="26445"/>
                  </a:lnTo>
                  <a:lnTo>
                    <a:pt x="15381" y="26267"/>
                  </a:lnTo>
                  <a:lnTo>
                    <a:pt x="15181" y="26088"/>
                  </a:lnTo>
                  <a:lnTo>
                    <a:pt x="14981" y="25895"/>
                  </a:lnTo>
                  <a:lnTo>
                    <a:pt x="14788" y="25703"/>
                  </a:lnTo>
                  <a:lnTo>
                    <a:pt x="14602" y="25496"/>
                  </a:lnTo>
                  <a:lnTo>
                    <a:pt x="14422" y="25290"/>
                  </a:lnTo>
                  <a:lnTo>
                    <a:pt x="14242" y="25084"/>
                  </a:lnTo>
                  <a:lnTo>
                    <a:pt x="14069" y="24864"/>
                  </a:lnTo>
                  <a:lnTo>
                    <a:pt x="13896" y="24644"/>
                  </a:lnTo>
                  <a:lnTo>
                    <a:pt x="13736" y="24417"/>
                  </a:lnTo>
                  <a:lnTo>
                    <a:pt x="13576" y="24183"/>
                  </a:lnTo>
                  <a:lnTo>
                    <a:pt x="13423" y="23943"/>
                  </a:lnTo>
                  <a:lnTo>
                    <a:pt x="13277" y="23702"/>
                  </a:lnTo>
                  <a:lnTo>
                    <a:pt x="13137" y="23454"/>
                  </a:lnTo>
                  <a:lnTo>
                    <a:pt x="12997" y="23200"/>
                  </a:lnTo>
                  <a:lnTo>
                    <a:pt x="12871" y="22946"/>
                  </a:lnTo>
                  <a:lnTo>
                    <a:pt x="12744" y="22677"/>
                  </a:lnTo>
                  <a:lnTo>
                    <a:pt x="12624" y="22416"/>
                  </a:lnTo>
                  <a:lnTo>
                    <a:pt x="12511" y="22141"/>
                  </a:lnTo>
                  <a:lnTo>
                    <a:pt x="12411" y="21866"/>
                  </a:lnTo>
                  <a:lnTo>
                    <a:pt x="12311" y="21584"/>
                  </a:lnTo>
                  <a:lnTo>
                    <a:pt x="12225" y="21323"/>
                  </a:lnTo>
                  <a:lnTo>
                    <a:pt x="12145" y="21055"/>
                  </a:lnTo>
                  <a:lnTo>
                    <a:pt x="12078" y="20793"/>
                  </a:lnTo>
                  <a:lnTo>
                    <a:pt x="12012" y="20525"/>
                  </a:lnTo>
                  <a:lnTo>
                    <a:pt x="11958" y="20264"/>
                  </a:lnTo>
                  <a:lnTo>
                    <a:pt x="11905" y="20003"/>
                  </a:lnTo>
                  <a:lnTo>
                    <a:pt x="11865" y="19734"/>
                  </a:lnTo>
                  <a:lnTo>
                    <a:pt x="11832" y="19473"/>
                  </a:lnTo>
                  <a:lnTo>
                    <a:pt x="11799" y="19205"/>
                  </a:lnTo>
                  <a:lnTo>
                    <a:pt x="11779" y="18944"/>
                  </a:lnTo>
                  <a:lnTo>
                    <a:pt x="11765" y="18682"/>
                  </a:lnTo>
                  <a:lnTo>
                    <a:pt x="11759" y="18414"/>
                  </a:lnTo>
                  <a:lnTo>
                    <a:pt x="11752" y="18153"/>
                  </a:lnTo>
                  <a:lnTo>
                    <a:pt x="11759" y="17892"/>
                  </a:lnTo>
                  <a:lnTo>
                    <a:pt x="11772" y="17637"/>
                  </a:lnTo>
                  <a:lnTo>
                    <a:pt x="11792" y="17376"/>
                  </a:lnTo>
                  <a:lnTo>
                    <a:pt x="11812" y="17115"/>
                  </a:lnTo>
                  <a:lnTo>
                    <a:pt x="11845" y="16860"/>
                  </a:lnTo>
                  <a:lnTo>
                    <a:pt x="11878" y="16606"/>
                  </a:lnTo>
                  <a:lnTo>
                    <a:pt x="11925" y="16352"/>
                  </a:lnTo>
                  <a:lnTo>
                    <a:pt x="11972" y="16097"/>
                  </a:lnTo>
                  <a:lnTo>
                    <a:pt x="12032" y="15850"/>
                  </a:lnTo>
                  <a:lnTo>
                    <a:pt x="12092" y="15602"/>
                  </a:lnTo>
                  <a:lnTo>
                    <a:pt x="12158" y="15355"/>
                  </a:lnTo>
                  <a:lnTo>
                    <a:pt x="12231" y="15107"/>
                  </a:lnTo>
                  <a:lnTo>
                    <a:pt x="12311" y="14866"/>
                  </a:lnTo>
                  <a:lnTo>
                    <a:pt x="12391" y="14626"/>
                  </a:lnTo>
                  <a:lnTo>
                    <a:pt x="12484" y="14385"/>
                  </a:lnTo>
                  <a:lnTo>
                    <a:pt x="12578" y="14151"/>
                  </a:lnTo>
                  <a:lnTo>
                    <a:pt x="12677" y="13917"/>
                  </a:lnTo>
                  <a:lnTo>
                    <a:pt x="12784" y="13691"/>
                  </a:lnTo>
                  <a:lnTo>
                    <a:pt x="12897" y="13464"/>
                  </a:lnTo>
                  <a:lnTo>
                    <a:pt x="13017" y="13237"/>
                  </a:lnTo>
                  <a:lnTo>
                    <a:pt x="13137" y="13017"/>
                  </a:lnTo>
                  <a:lnTo>
                    <a:pt x="13263" y="12797"/>
                  </a:lnTo>
                  <a:lnTo>
                    <a:pt x="13397" y="12584"/>
                  </a:lnTo>
                  <a:lnTo>
                    <a:pt x="13536" y="12370"/>
                  </a:lnTo>
                  <a:lnTo>
                    <a:pt x="13676" y="12164"/>
                  </a:lnTo>
                  <a:lnTo>
                    <a:pt x="13823" y="11958"/>
                  </a:lnTo>
                  <a:lnTo>
                    <a:pt x="13976" y="11758"/>
                  </a:lnTo>
                  <a:lnTo>
                    <a:pt x="14136" y="11559"/>
                  </a:lnTo>
                  <a:lnTo>
                    <a:pt x="14295" y="11366"/>
                  </a:lnTo>
                  <a:lnTo>
                    <a:pt x="14462" y="11174"/>
                  </a:lnTo>
                  <a:lnTo>
                    <a:pt x="14635" y="10995"/>
                  </a:lnTo>
                  <a:lnTo>
                    <a:pt x="14808" y="10810"/>
                  </a:lnTo>
                  <a:lnTo>
                    <a:pt x="14995" y="10638"/>
                  </a:lnTo>
                  <a:lnTo>
                    <a:pt x="15174" y="10466"/>
                  </a:lnTo>
                  <a:lnTo>
                    <a:pt x="15367" y="10294"/>
                  </a:lnTo>
                  <a:lnTo>
                    <a:pt x="15560" y="10129"/>
                  </a:lnTo>
                  <a:lnTo>
                    <a:pt x="15754" y="9971"/>
                  </a:lnTo>
                  <a:lnTo>
                    <a:pt x="15960" y="9819"/>
                  </a:lnTo>
                  <a:lnTo>
                    <a:pt x="16166" y="9675"/>
                  </a:lnTo>
                  <a:lnTo>
                    <a:pt x="16373" y="9531"/>
                  </a:lnTo>
                  <a:lnTo>
                    <a:pt x="16586" y="9393"/>
                  </a:lnTo>
                  <a:lnTo>
                    <a:pt x="16806" y="9262"/>
                  </a:lnTo>
                  <a:lnTo>
                    <a:pt x="17025" y="9132"/>
                  </a:lnTo>
                  <a:lnTo>
                    <a:pt x="17252" y="9008"/>
                  </a:lnTo>
                  <a:lnTo>
                    <a:pt x="17485" y="8898"/>
                  </a:lnTo>
                  <a:lnTo>
                    <a:pt x="17718" y="8788"/>
                  </a:lnTo>
                  <a:lnTo>
                    <a:pt x="17951" y="8678"/>
                  </a:lnTo>
                  <a:lnTo>
                    <a:pt x="18190" y="8582"/>
                  </a:lnTo>
                  <a:lnTo>
                    <a:pt x="18437" y="8492"/>
                  </a:lnTo>
                  <a:lnTo>
                    <a:pt x="18683" y="8403"/>
                  </a:lnTo>
                  <a:lnTo>
                    <a:pt x="18930" y="8327"/>
                  </a:lnTo>
                  <a:lnTo>
                    <a:pt x="19149" y="8169"/>
                  </a:lnTo>
                  <a:lnTo>
                    <a:pt x="19369" y="8025"/>
                  </a:lnTo>
                  <a:lnTo>
                    <a:pt x="19589" y="7887"/>
                  </a:lnTo>
                  <a:lnTo>
                    <a:pt x="19815" y="7757"/>
                  </a:lnTo>
                  <a:lnTo>
                    <a:pt x="20041" y="7640"/>
                  </a:lnTo>
                  <a:lnTo>
                    <a:pt x="20268" y="7523"/>
                  </a:lnTo>
                  <a:lnTo>
                    <a:pt x="20494" y="7420"/>
                  </a:lnTo>
                  <a:lnTo>
                    <a:pt x="20727" y="7323"/>
                  </a:lnTo>
                  <a:lnTo>
                    <a:pt x="20960" y="7241"/>
                  </a:lnTo>
                  <a:lnTo>
                    <a:pt x="21193" y="7158"/>
                  </a:lnTo>
                  <a:lnTo>
                    <a:pt x="21433" y="7090"/>
                  </a:lnTo>
                  <a:lnTo>
                    <a:pt x="21666" y="7028"/>
                  </a:lnTo>
                  <a:lnTo>
                    <a:pt x="21906" y="6973"/>
                  </a:lnTo>
                  <a:lnTo>
                    <a:pt x="22145" y="6925"/>
                  </a:lnTo>
                  <a:lnTo>
                    <a:pt x="22385" y="6890"/>
                  </a:lnTo>
                  <a:lnTo>
                    <a:pt x="22625" y="6856"/>
                  </a:lnTo>
                  <a:lnTo>
                    <a:pt x="22865" y="6835"/>
                  </a:lnTo>
                  <a:lnTo>
                    <a:pt x="23104" y="6815"/>
                  </a:lnTo>
                  <a:lnTo>
                    <a:pt x="23344" y="6808"/>
                  </a:lnTo>
                  <a:close/>
                  <a:moveTo>
                    <a:pt x="107917" y="7440"/>
                  </a:moveTo>
                  <a:lnTo>
                    <a:pt x="108183" y="7447"/>
                  </a:lnTo>
                  <a:lnTo>
                    <a:pt x="108443" y="7461"/>
                  </a:lnTo>
                  <a:lnTo>
                    <a:pt x="108709" y="7488"/>
                  </a:lnTo>
                  <a:lnTo>
                    <a:pt x="108962" y="7523"/>
                  </a:lnTo>
                  <a:lnTo>
                    <a:pt x="109222" y="7571"/>
                  </a:lnTo>
                  <a:lnTo>
                    <a:pt x="109482" y="7619"/>
                  </a:lnTo>
                  <a:lnTo>
                    <a:pt x="109735" y="7681"/>
                  </a:lnTo>
                  <a:lnTo>
                    <a:pt x="109988" y="7750"/>
                  </a:lnTo>
                  <a:lnTo>
                    <a:pt x="110234" y="7825"/>
                  </a:lnTo>
                  <a:lnTo>
                    <a:pt x="110480" y="7915"/>
                  </a:lnTo>
                  <a:lnTo>
                    <a:pt x="110727" y="8011"/>
                  </a:lnTo>
                  <a:lnTo>
                    <a:pt x="110966" y="8107"/>
                  </a:lnTo>
                  <a:lnTo>
                    <a:pt x="111206" y="8217"/>
                  </a:lnTo>
                  <a:lnTo>
                    <a:pt x="111446" y="8334"/>
                  </a:lnTo>
                  <a:lnTo>
                    <a:pt x="111679" y="8458"/>
                  </a:lnTo>
                  <a:lnTo>
                    <a:pt x="111912" y="8589"/>
                  </a:lnTo>
                  <a:lnTo>
                    <a:pt x="112138" y="8726"/>
                  </a:lnTo>
                  <a:lnTo>
                    <a:pt x="112365" y="8871"/>
                  </a:lnTo>
                  <a:lnTo>
                    <a:pt x="112584" y="9022"/>
                  </a:lnTo>
                  <a:lnTo>
                    <a:pt x="112804" y="9180"/>
                  </a:lnTo>
                  <a:lnTo>
                    <a:pt x="113017" y="9345"/>
                  </a:lnTo>
                  <a:lnTo>
                    <a:pt x="113230" y="9517"/>
                  </a:lnTo>
                  <a:lnTo>
                    <a:pt x="113437" y="9689"/>
                  </a:lnTo>
                  <a:lnTo>
                    <a:pt x="113643" y="9868"/>
                  </a:lnTo>
                  <a:lnTo>
                    <a:pt x="113843" y="10060"/>
                  </a:lnTo>
                  <a:lnTo>
                    <a:pt x="114036" y="10253"/>
                  </a:lnTo>
                  <a:lnTo>
                    <a:pt x="114229" y="10445"/>
                  </a:lnTo>
                  <a:lnTo>
                    <a:pt x="114415" y="10651"/>
                  </a:lnTo>
                  <a:lnTo>
                    <a:pt x="114595" y="10858"/>
                  </a:lnTo>
                  <a:lnTo>
                    <a:pt x="114775" y="11071"/>
                  </a:lnTo>
                  <a:lnTo>
                    <a:pt x="114948" y="11284"/>
                  </a:lnTo>
                  <a:lnTo>
                    <a:pt x="115114" y="11504"/>
                  </a:lnTo>
                  <a:lnTo>
                    <a:pt x="115281" y="11731"/>
                  </a:lnTo>
                  <a:lnTo>
                    <a:pt x="115441" y="11965"/>
                  </a:lnTo>
                  <a:lnTo>
                    <a:pt x="115594" y="12192"/>
                  </a:lnTo>
                  <a:lnTo>
                    <a:pt x="115740" y="12432"/>
                  </a:lnTo>
                  <a:lnTo>
                    <a:pt x="115887" y="12673"/>
                  </a:lnTo>
                  <a:lnTo>
                    <a:pt x="116020" y="12914"/>
                  </a:lnTo>
                  <a:lnTo>
                    <a:pt x="116153" y="13161"/>
                  </a:lnTo>
                  <a:lnTo>
                    <a:pt x="116280" y="13416"/>
                  </a:lnTo>
                  <a:lnTo>
                    <a:pt x="116399" y="13670"/>
                  </a:lnTo>
                  <a:lnTo>
                    <a:pt x="116513" y="13924"/>
                  </a:lnTo>
                  <a:lnTo>
                    <a:pt x="116626" y="14179"/>
                  </a:lnTo>
                  <a:lnTo>
                    <a:pt x="116726" y="14440"/>
                  </a:lnTo>
                  <a:lnTo>
                    <a:pt x="116826" y="14701"/>
                  </a:lnTo>
                  <a:lnTo>
                    <a:pt x="116912" y="14969"/>
                  </a:lnTo>
                  <a:lnTo>
                    <a:pt x="116999" y="15238"/>
                  </a:lnTo>
                  <a:lnTo>
                    <a:pt x="117072" y="15506"/>
                  </a:lnTo>
                  <a:lnTo>
                    <a:pt x="117145" y="15774"/>
                  </a:lnTo>
                  <a:lnTo>
                    <a:pt x="117205" y="16049"/>
                  </a:lnTo>
                  <a:lnTo>
                    <a:pt x="117265" y="16317"/>
                  </a:lnTo>
                  <a:lnTo>
                    <a:pt x="117312" y="16592"/>
                  </a:lnTo>
                  <a:lnTo>
                    <a:pt x="117358" y="16888"/>
                  </a:lnTo>
                  <a:lnTo>
                    <a:pt x="117398" y="17184"/>
                  </a:lnTo>
                  <a:lnTo>
                    <a:pt x="117425" y="17479"/>
                  </a:lnTo>
                  <a:lnTo>
                    <a:pt x="117445" y="17775"/>
                  </a:lnTo>
                  <a:lnTo>
                    <a:pt x="117465" y="18064"/>
                  </a:lnTo>
                  <a:lnTo>
                    <a:pt x="117471" y="18359"/>
                  </a:lnTo>
                  <a:lnTo>
                    <a:pt x="117471" y="18648"/>
                  </a:lnTo>
                  <a:lnTo>
                    <a:pt x="117465" y="18937"/>
                  </a:lnTo>
                  <a:lnTo>
                    <a:pt x="117451" y="19226"/>
                  </a:lnTo>
                  <a:lnTo>
                    <a:pt x="117425" y="19508"/>
                  </a:lnTo>
                  <a:lnTo>
                    <a:pt x="117398" y="19789"/>
                  </a:lnTo>
                  <a:lnTo>
                    <a:pt x="117365" y="20071"/>
                  </a:lnTo>
                  <a:lnTo>
                    <a:pt x="117325" y="20353"/>
                  </a:lnTo>
                  <a:lnTo>
                    <a:pt x="117272" y="20635"/>
                  </a:lnTo>
                  <a:lnTo>
                    <a:pt x="117218" y="20910"/>
                  </a:lnTo>
                  <a:lnTo>
                    <a:pt x="117158" y="21185"/>
                  </a:lnTo>
                  <a:lnTo>
                    <a:pt x="117092" y="21453"/>
                  </a:lnTo>
                  <a:lnTo>
                    <a:pt x="117019" y="21722"/>
                  </a:lnTo>
                  <a:lnTo>
                    <a:pt x="116932" y="21990"/>
                  </a:lnTo>
                  <a:lnTo>
                    <a:pt x="116846" y="22251"/>
                  </a:lnTo>
                  <a:lnTo>
                    <a:pt x="116752" y="22512"/>
                  </a:lnTo>
                  <a:lnTo>
                    <a:pt x="116652" y="22774"/>
                  </a:lnTo>
                  <a:lnTo>
                    <a:pt x="116553" y="23028"/>
                  </a:lnTo>
                  <a:lnTo>
                    <a:pt x="116439" y="23282"/>
                  </a:lnTo>
                  <a:lnTo>
                    <a:pt x="116320" y="23530"/>
                  </a:lnTo>
                  <a:lnTo>
                    <a:pt x="116200" y="23778"/>
                  </a:lnTo>
                  <a:lnTo>
                    <a:pt x="116067" y="24018"/>
                  </a:lnTo>
                  <a:lnTo>
                    <a:pt x="115933" y="24259"/>
                  </a:lnTo>
                  <a:lnTo>
                    <a:pt x="115794" y="24493"/>
                  </a:lnTo>
                  <a:lnTo>
                    <a:pt x="115647" y="24726"/>
                  </a:lnTo>
                  <a:lnTo>
                    <a:pt x="115501" y="24953"/>
                  </a:lnTo>
                  <a:lnTo>
                    <a:pt x="115341" y="25180"/>
                  </a:lnTo>
                  <a:lnTo>
                    <a:pt x="115181" y="25400"/>
                  </a:lnTo>
                  <a:lnTo>
                    <a:pt x="115015" y="25613"/>
                  </a:lnTo>
                  <a:lnTo>
                    <a:pt x="114841" y="25827"/>
                  </a:lnTo>
                  <a:lnTo>
                    <a:pt x="114668" y="26033"/>
                  </a:lnTo>
                  <a:lnTo>
                    <a:pt x="114489" y="26239"/>
                  </a:lnTo>
                  <a:lnTo>
                    <a:pt x="114302" y="26438"/>
                  </a:lnTo>
                  <a:lnTo>
                    <a:pt x="114109" y="26631"/>
                  </a:lnTo>
                  <a:lnTo>
                    <a:pt x="113916" y="26824"/>
                  </a:lnTo>
                  <a:lnTo>
                    <a:pt x="113710" y="27009"/>
                  </a:lnTo>
                  <a:lnTo>
                    <a:pt x="113510" y="27188"/>
                  </a:lnTo>
                  <a:lnTo>
                    <a:pt x="113297" y="27367"/>
                  </a:lnTo>
                  <a:lnTo>
                    <a:pt x="113084" y="27539"/>
                  </a:lnTo>
                  <a:lnTo>
                    <a:pt x="112864" y="27704"/>
                  </a:lnTo>
                  <a:lnTo>
                    <a:pt x="112644" y="27862"/>
                  </a:lnTo>
                  <a:lnTo>
                    <a:pt x="112418" y="28020"/>
                  </a:lnTo>
                  <a:lnTo>
                    <a:pt x="112185" y="28171"/>
                  </a:lnTo>
                  <a:lnTo>
                    <a:pt x="111952" y="28316"/>
                  </a:lnTo>
                  <a:lnTo>
                    <a:pt x="111712" y="28453"/>
                  </a:lnTo>
                  <a:lnTo>
                    <a:pt x="111472" y="28584"/>
                  </a:lnTo>
                  <a:lnTo>
                    <a:pt x="111226" y="28708"/>
                  </a:lnTo>
                  <a:lnTo>
                    <a:pt x="110973" y="28831"/>
                  </a:lnTo>
                  <a:lnTo>
                    <a:pt x="110720" y="28948"/>
                  </a:lnTo>
                  <a:lnTo>
                    <a:pt x="110467" y="29051"/>
                  </a:lnTo>
                  <a:lnTo>
                    <a:pt x="110207" y="29154"/>
                  </a:lnTo>
                  <a:lnTo>
                    <a:pt x="109941" y="29251"/>
                  </a:lnTo>
                  <a:lnTo>
                    <a:pt x="109675" y="29340"/>
                  </a:lnTo>
                  <a:lnTo>
                    <a:pt x="109402" y="29429"/>
                  </a:lnTo>
                  <a:lnTo>
                    <a:pt x="109129" y="29505"/>
                  </a:lnTo>
                  <a:lnTo>
                    <a:pt x="108856" y="29574"/>
                  </a:lnTo>
                  <a:lnTo>
                    <a:pt x="108576" y="29636"/>
                  </a:lnTo>
                  <a:lnTo>
                    <a:pt x="108296" y="29691"/>
                  </a:lnTo>
                  <a:lnTo>
                    <a:pt x="108010" y="29739"/>
                  </a:lnTo>
                  <a:lnTo>
                    <a:pt x="107730" y="29780"/>
                  </a:lnTo>
                  <a:lnTo>
                    <a:pt x="107457" y="29815"/>
                  </a:lnTo>
                  <a:lnTo>
                    <a:pt x="107184" y="29835"/>
                  </a:lnTo>
                  <a:lnTo>
                    <a:pt x="106911" y="29849"/>
                  </a:lnTo>
                  <a:lnTo>
                    <a:pt x="106638" y="29863"/>
                  </a:lnTo>
                  <a:lnTo>
                    <a:pt x="106365" y="29863"/>
                  </a:lnTo>
                  <a:lnTo>
                    <a:pt x="106093" y="29856"/>
                  </a:lnTo>
                  <a:lnTo>
                    <a:pt x="105826" y="29842"/>
                  </a:lnTo>
                  <a:lnTo>
                    <a:pt x="105560" y="29821"/>
                  </a:lnTo>
                  <a:lnTo>
                    <a:pt x="105294" y="29794"/>
                  </a:lnTo>
                  <a:lnTo>
                    <a:pt x="105027" y="29760"/>
                  </a:lnTo>
                  <a:lnTo>
                    <a:pt x="104768" y="29718"/>
                  </a:lnTo>
                  <a:lnTo>
                    <a:pt x="104508" y="29670"/>
                  </a:lnTo>
                  <a:lnTo>
                    <a:pt x="104248" y="29615"/>
                  </a:lnTo>
                  <a:lnTo>
                    <a:pt x="103989" y="29553"/>
                  </a:lnTo>
                  <a:lnTo>
                    <a:pt x="103735" y="29485"/>
                  </a:lnTo>
                  <a:lnTo>
                    <a:pt x="103482" y="29409"/>
                  </a:lnTo>
                  <a:lnTo>
                    <a:pt x="103229" y="29326"/>
                  </a:lnTo>
                  <a:lnTo>
                    <a:pt x="102983" y="29237"/>
                  </a:lnTo>
                  <a:lnTo>
                    <a:pt x="102737" y="29148"/>
                  </a:lnTo>
                  <a:lnTo>
                    <a:pt x="102497" y="29044"/>
                  </a:lnTo>
                  <a:lnTo>
                    <a:pt x="102257" y="28941"/>
                  </a:lnTo>
                  <a:lnTo>
                    <a:pt x="102018" y="28824"/>
                  </a:lnTo>
                  <a:lnTo>
                    <a:pt x="101785" y="28708"/>
                  </a:lnTo>
                  <a:lnTo>
                    <a:pt x="101552" y="28584"/>
                  </a:lnTo>
                  <a:lnTo>
                    <a:pt x="101319" y="28453"/>
                  </a:lnTo>
                  <a:lnTo>
                    <a:pt x="101092" y="28322"/>
                  </a:lnTo>
                  <a:lnTo>
                    <a:pt x="100872" y="28178"/>
                  </a:lnTo>
                  <a:lnTo>
                    <a:pt x="100653" y="28034"/>
                  </a:lnTo>
                  <a:lnTo>
                    <a:pt x="100440" y="27882"/>
                  </a:lnTo>
                  <a:lnTo>
                    <a:pt x="100227" y="27724"/>
                  </a:lnTo>
                  <a:lnTo>
                    <a:pt x="100014" y="27566"/>
                  </a:lnTo>
                  <a:lnTo>
                    <a:pt x="99814" y="27394"/>
                  </a:lnTo>
                  <a:lnTo>
                    <a:pt x="99607" y="27222"/>
                  </a:lnTo>
                  <a:lnTo>
                    <a:pt x="99414" y="27050"/>
                  </a:lnTo>
                  <a:lnTo>
                    <a:pt x="99221" y="26865"/>
                  </a:lnTo>
                  <a:lnTo>
                    <a:pt x="99028" y="26679"/>
                  </a:lnTo>
                  <a:lnTo>
                    <a:pt x="98848" y="26487"/>
                  </a:lnTo>
                  <a:lnTo>
                    <a:pt x="98662" y="26294"/>
                  </a:lnTo>
                  <a:lnTo>
                    <a:pt x="98489" y="26095"/>
                  </a:lnTo>
                  <a:lnTo>
                    <a:pt x="98316" y="25888"/>
                  </a:lnTo>
                  <a:lnTo>
                    <a:pt x="98149" y="25682"/>
                  </a:lnTo>
                  <a:lnTo>
                    <a:pt x="97989" y="25469"/>
                  </a:lnTo>
                  <a:lnTo>
                    <a:pt x="97830" y="25249"/>
                  </a:lnTo>
                  <a:lnTo>
                    <a:pt x="97676" y="25029"/>
                  </a:lnTo>
                  <a:lnTo>
                    <a:pt x="97530" y="24802"/>
                  </a:lnTo>
                  <a:lnTo>
                    <a:pt x="97384" y="24575"/>
                  </a:lnTo>
                  <a:lnTo>
                    <a:pt x="97244" y="24341"/>
                  </a:lnTo>
                  <a:lnTo>
                    <a:pt x="97111" y="24108"/>
                  </a:lnTo>
                  <a:lnTo>
                    <a:pt x="96984" y="23867"/>
                  </a:lnTo>
                  <a:lnTo>
                    <a:pt x="96864" y="23619"/>
                  </a:lnTo>
                  <a:lnTo>
                    <a:pt x="96744" y="23372"/>
                  </a:lnTo>
                  <a:lnTo>
                    <a:pt x="96638" y="23124"/>
                  </a:lnTo>
                  <a:lnTo>
                    <a:pt x="96531" y="22870"/>
                  </a:lnTo>
                  <a:lnTo>
                    <a:pt x="96431" y="22615"/>
                  </a:lnTo>
                  <a:lnTo>
                    <a:pt x="96338" y="22354"/>
                  </a:lnTo>
                  <a:lnTo>
                    <a:pt x="96252" y="22093"/>
                  </a:lnTo>
                  <a:lnTo>
                    <a:pt x="96165" y="21825"/>
                  </a:lnTo>
                  <a:lnTo>
                    <a:pt x="96092" y="21557"/>
                  </a:lnTo>
                  <a:lnTo>
                    <a:pt x="96019" y="21288"/>
                  </a:lnTo>
                  <a:lnTo>
                    <a:pt x="95959" y="21013"/>
                  </a:lnTo>
                  <a:lnTo>
                    <a:pt x="95905" y="20738"/>
                  </a:lnTo>
                  <a:lnTo>
                    <a:pt x="95852" y="20456"/>
                  </a:lnTo>
                  <a:lnTo>
                    <a:pt x="95812" y="20175"/>
                  </a:lnTo>
                  <a:lnTo>
                    <a:pt x="95772" y="19893"/>
                  </a:lnTo>
                  <a:lnTo>
                    <a:pt x="95746" y="19618"/>
                  </a:lnTo>
                  <a:lnTo>
                    <a:pt x="95726" y="19343"/>
                  </a:lnTo>
                  <a:lnTo>
                    <a:pt x="95712" y="19068"/>
                  </a:lnTo>
                  <a:lnTo>
                    <a:pt x="95699" y="18799"/>
                  </a:lnTo>
                  <a:lnTo>
                    <a:pt x="95699" y="18531"/>
                  </a:lnTo>
                  <a:lnTo>
                    <a:pt x="95706" y="18263"/>
                  </a:lnTo>
                  <a:lnTo>
                    <a:pt x="95719" y="18002"/>
                  </a:lnTo>
                  <a:lnTo>
                    <a:pt x="95739" y="17740"/>
                  </a:lnTo>
                  <a:lnTo>
                    <a:pt x="95766" y="17479"/>
                  </a:lnTo>
                  <a:lnTo>
                    <a:pt x="95792" y="17225"/>
                  </a:lnTo>
                  <a:lnTo>
                    <a:pt x="95832" y="16970"/>
                  </a:lnTo>
                  <a:lnTo>
                    <a:pt x="95879" y="16723"/>
                  </a:lnTo>
                  <a:lnTo>
                    <a:pt x="95925" y="16475"/>
                  </a:lnTo>
                  <a:lnTo>
                    <a:pt x="95979" y="16228"/>
                  </a:lnTo>
                  <a:lnTo>
                    <a:pt x="96045" y="15987"/>
                  </a:lnTo>
                  <a:lnTo>
                    <a:pt x="96112" y="15753"/>
                  </a:lnTo>
                  <a:lnTo>
                    <a:pt x="96185" y="15513"/>
                  </a:lnTo>
                  <a:lnTo>
                    <a:pt x="96258" y="15286"/>
                  </a:lnTo>
                  <a:lnTo>
                    <a:pt x="96345" y="15052"/>
                  </a:lnTo>
                  <a:lnTo>
                    <a:pt x="96438" y="14825"/>
                  </a:lnTo>
                  <a:lnTo>
                    <a:pt x="96531" y="14605"/>
                  </a:lnTo>
                  <a:lnTo>
                    <a:pt x="96631" y="14385"/>
                  </a:lnTo>
                  <a:lnTo>
                    <a:pt x="96738" y="14165"/>
                  </a:lnTo>
                  <a:lnTo>
                    <a:pt x="96844" y="13952"/>
                  </a:lnTo>
                  <a:lnTo>
                    <a:pt x="96964" y="13746"/>
                  </a:lnTo>
                  <a:lnTo>
                    <a:pt x="97084" y="13539"/>
                  </a:lnTo>
                  <a:lnTo>
                    <a:pt x="97210" y="13333"/>
                  </a:lnTo>
                  <a:lnTo>
                    <a:pt x="97337" y="13134"/>
                  </a:lnTo>
                  <a:lnTo>
                    <a:pt x="97470" y="12934"/>
                  </a:lnTo>
                  <a:lnTo>
                    <a:pt x="97610" y="12742"/>
                  </a:lnTo>
                  <a:lnTo>
                    <a:pt x="97756" y="12556"/>
                  </a:lnTo>
                  <a:lnTo>
                    <a:pt x="97903" y="12370"/>
                  </a:lnTo>
                  <a:lnTo>
                    <a:pt x="98056" y="12185"/>
                  </a:lnTo>
                  <a:lnTo>
                    <a:pt x="98209" y="12013"/>
                  </a:lnTo>
                  <a:lnTo>
                    <a:pt x="98376" y="11834"/>
                  </a:lnTo>
                  <a:lnTo>
                    <a:pt x="98535" y="11662"/>
                  </a:lnTo>
                  <a:lnTo>
                    <a:pt x="98709" y="11497"/>
                  </a:lnTo>
                  <a:lnTo>
                    <a:pt x="98882" y="11339"/>
                  </a:lnTo>
                  <a:lnTo>
                    <a:pt x="99055" y="11174"/>
                  </a:lnTo>
                  <a:lnTo>
                    <a:pt x="99235" y="11023"/>
                  </a:lnTo>
                  <a:lnTo>
                    <a:pt x="99421" y="10871"/>
                  </a:lnTo>
                  <a:lnTo>
                    <a:pt x="99607" y="10727"/>
                  </a:lnTo>
                  <a:lnTo>
                    <a:pt x="99800" y="10583"/>
                  </a:lnTo>
                  <a:lnTo>
                    <a:pt x="99994" y="10445"/>
                  </a:lnTo>
                  <a:lnTo>
                    <a:pt x="100193" y="10314"/>
                  </a:lnTo>
                  <a:lnTo>
                    <a:pt x="100393" y="10184"/>
                  </a:lnTo>
                  <a:lnTo>
                    <a:pt x="100599" y="10053"/>
                  </a:lnTo>
                  <a:lnTo>
                    <a:pt x="100806" y="9936"/>
                  </a:lnTo>
                  <a:lnTo>
                    <a:pt x="101012" y="9819"/>
                  </a:lnTo>
                  <a:lnTo>
                    <a:pt x="101225" y="9709"/>
                  </a:lnTo>
                  <a:lnTo>
                    <a:pt x="101445" y="9599"/>
                  </a:lnTo>
                  <a:lnTo>
                    <a:pt x="101658" y="9496"/>
                  </a:lnTo>
                  <a:lnTo>
                    <a:pt x="101885" y="9400"/>
                  </a:lnTo>
                  <a:lnTo>
                    <a:pt x="102104" y="9304"/>
                  </a:lnTo>
                  <a:lnTo>
                    <a:pt x="102331" y="9214"/>
                  </a:lnTo>
                  <a:lnTo>
                    <a:pt x="102564" y="9132"/>
                  </a:lnTo>
                  <a:lnTo>
                    <a:pt x="102790" y="9049"/>
                  </a:lnTo>
                  <a:lnTo>
                    <a:pt x="103023" y="8974"/>
                  </a:lnTo>
                  <a:lnTo>
                    <a:pt x="103256" y="8905"/>
                  </a:lnTo>
                  <a:lnTo>
                    <a:pt x="103496" y="8843"/>
                  </a:lnTo>
                  <a:lnTo>
                    <a:pt x="103735" y="8781"/>
                  </a:lnTo>
                  <a:lnTo>
                    <a:pt x="103975" y="8726"/>
                  </a:lnTo>
                  <a:lnTo>
                    <a:pt x="104222" y="8678"/>
                  </a:lnTo>
                  <a:lnTo>
                    <a:pt x="104248" y="8602"/>
                  </a:lnTo>
                  <a:lnTo>
                    <a:pt x="104281" y="8527"/>
                  </a:lnTo>
                  <a:lnTo>
                    <a:pt x="104328" y="8458"/>
                  </a:lnTo>
                  <a:lnTo>
                    <a:pt x="104381" y="8389"/>
                  </a:lnTo>
                  <a:lnTo>
                    <a:pt x="104441" y="8320"/>
                  </a:lnTo>
                  <a:lnTo>
                    <a:pt x="104515" y="8259"/>
                  </a:lnTo>
                  <a:lnTo>
                    <a:pt x="104594" y="8204"/>
                  </a:lnTo>
                  <a:lnTo>
                    <a:pt x="104688" y="8149"/>
                  </a:lnTo>
                  <a:lnTo>
                    <a:pt x="104961" y="8032"/>
                  </a:lnTo>
                  <a:lnTo>
                    <a:pt x="105234" y="7922"/>
                  </a:lnTo>
                  <a:lnTo>
                    <a:pt x="105500" y="7825"/>
                  </a:lnTo>
                  <a:lnTo>
                    <a:pt x="105773" y="7743"/>
                  </a:lnTo>
                  <a:lnTo>
                    <a:pt x="106046" y="7667"/>
                  </a:lnTo>
                  <a:lnTo>
                    <a:pt x="106312" y="7605"/>
                  </a:lnTo>
                  <a:lnTo>
                    <a:pt x="106585" y="7550"/>
                  </a:lnTo>
                  <a:lnTo>
                    <a:pt x="106852" y="7509"/>
                  </a:lnTo>
                  <a:lnTo>
                    <a:pt x="107118" y="7475"/>
                  </a:lnTo>
                  <a:lnTo>
                    <a:pt x="107391" y="7454"/>
                  </a:lnTo>
                  <a:lnTo>
                    <a:pt x="107657" y="7440"/>
                  </a:lnTo>
                  <a:close/>
                  <a:moveTo>
                    <a:pt x="65957" y="21419"/>
                  </a:moveTo>
                  <a:lnTo>
                    <a:pt x="66090" y="21426"/>
                  </a:lnTo>
                  <a:lnTo>
                    <a:pt x="66223" y="21440"/>
                  </a:lnTo>
                  <a:lnTo>
                    <a:pt x="66349" y="21467"/>
                  </a:lnTo>
                  <a:lnTo>
                    <a:pt x="66476" y="21515"/>
                  </a:lnTo>
                  <a:lnTo>
                    <a:pt x="66589" y="21570"/>
                  </a:lnTo>
                  <a:lnTo>
                    <a:pt x="66702" y="21639"/>
                  </a:lnTo>
                  <a:lnTo>
                    <a:pt x="66809" y="21722"/>
                  </a:lnTo>
                  <a:lnTo>
                    <a:pt x="66856" y="21763"/>
                  </a:lnTo>
                  <a:lnTo>
                    <a:pt x="66902" y="21818"/>
                  </a:lnTo>
                  <a:lnTo>
                    <a:pt x="66949" y="21873"/>
                  </a:lnTo>
                  <a:lnTo>
                    <a:pt x="66989" y="21928"/>
                  </a:lnTo>
                  <a:lnTo>
                    <a:pt x="67029" y="21990"/>
                  </a:lnTo>
                  <a:lnTo>
                    <a:pt x="67062" y="22059"/>
                  </a:lnTo>
                  <a:lnTo>
                    <a:pt x="67095" y="22127"/>
                  </a:lnTo>
                  <a:lnTo>
                    <a:pt x="67129" y="22196"/>
                  </a:lnTo>
                  <a:lnTo>
                    <a:pt x="67155" y="22272"/>
                  </a:lnTo>
                  <a:lnTo>
                    <a:pt x="67182" y="22354"/>
                  </a:lnTo>
                  <a:lnTo>
                    <a:pt x="67202" y="22437"/>
                  </a:lnTo>
                  <a:lnTo>
                    <a:pt x="67215" y="22526"/>
                  </a:lnTo>
                  <a:lnTo>
                    <a:pt x="67248" y="22732"/>
                  </a:lnTo>
                  <a:lnTo>
                    <a:pt x="67275" y="22939"/>
                  </a:lnTo>
                  <a:lnTo>
                    <a:pt x="67295" y="23145"/>
                  </a:lnTo>
                  <a:lnTo>
                    <a:pt x="67308" y="23344"/>
                  </a:lnTo>
                  <a:lnTo>
                    <a:pt x="67315" y="23551"/>
                  </a:lnTo>
                  <a:lnTo>
                    <a:pt x="67322" y="23757"/>
                  </a:lnTo>
                  <a:lnTo>
                    <a:pt x="67322" y="23963"/>
                  </a:lnTo>
                  <a:lnTo>
                    <a:pt x="67315" y="24163"/>
                  </a:lnTo>
                  <a:lnTo>
                    <a:pt x="67302" y="24369"/>
                  </a:lnTo>
                  <a:lnTo>
                    <a:pt x="67288" y="24575"/>
                  </a:lnTo>
                  <a:lnTo>
                    <a:pt x="67268" y="24775"/>
                  </a:lnTo>
                  <a:lnTo>
                    <a:pt x="67242" y="24974"/>
                  </a:lnTo>
                  <a:lnTo>
                    <a:pt x="67208" y="25180"/>
                  </a:lnTo>
                  <a:lnTo>
                    <a:pt x="67175" y="25380"/>
                  </a:lnTo>
                  <a:lnTo>
                    <a:pt x="67135" y="25579"/>
                  </a:lnTo>
                  <a:lnTo>
                    <a:pt x="67089" y="25772"/>
                  </a:lnTo>
                  <a:lnTo>
                    <a:pt x="67035" y="25971"/>
                  </a:lnTo>
                  <a:lnTo>
                    <a:pt x="66982" y="26163"/>
                  </a:lnTo>
                  <a:lnTo>
                    <a:pt x="66922" y="26356"/>
                  </a:lnTo>
                  <a:lnTo>
                    <a:pt x="66862" y="26548"/>
                  </a:lnTo>
                  <a:lnTo>
                    <a:pt x="66789" y="26734"/>
                  </a:lnTo>
                  <a:lnTo>
                    <a:pt x="66716" y="26927"/>
                  </a:lnTo>
                  <a:lnTo>
                    <a:pt x="66642" y="27112"/>
                  </a:lnTo>
                  <a:lnTo>
                    <a:pt x="66563" y="27291"/>
                  </a:lnTo>
                  <a:lnTo>
                    <a:pt x="66476" y="27477"/>
                  </a:lnTo>
                  <a:lnTo>
                    <a:pt x="66383" y="27649"/>
                  </a:lnTo>
                  <a:lnTo>
                    <a:pt x="66290" y="27827"/>
                  </a:lnTo>
                  <a:lnTo>
                    <a:pt x="66190" y="27999"/>
                  </a:lnTo>
                  <a:lnTo>
                    <a:pt x="66090" y="28171"/>
                  </a:lnTo>
                  <a:lnTo>
                    <a:pt x="65983" y="28336"/>
                  </a:lnTo>
                  <a:lnTo>
                    <a:pt x="65870" y="28501"/>
                  </a:lnTo>
                  <a:lnTo>
                    <a:pt x="65757" y="28666"/>
                  </a:lnTo>
                  <a:lnTo>
                    <a:pt x="65637" y="28824"/>
                  </a:lnTo>
                  <a:lnTo>
                    <a:pt x="65517" y="28976"/>
                  </a:lnTo>
                  <a:lnTo>
                    <a:pt x="65391" y="29134"/>
                  </a:lnTo>
                  <a:lnTo>
                    <a:pt x="65264" y="29278"/>
                  </a:lnTo>
                  <a:lnTo>
                    <a:pt x="65131" y="29423"/>
                  </a:lnTo>
                  <a:lnTo>
                    <a:pt x="64991" y="29567"/>
                  </a:lnTo>
                  <a:lnTo>
                    <a:pt x="64851" y="29698"/>
                  </a:lnTo>
                  <a:lnTo>
                    <a:pt x="64712" y="29835"/>
                  </a:lnTo>
                  <a:lnTo>
                    <a:pt x="64558" y="29959"/>
                  </a:lnTo>
                  <a:lnTo>
                    <a:pt x="64412" y="30090"/>
                  </a:lnTo>
                  <a:lnTo>
                    <a:pt x="64259" y="30206"/>
                  </a:lnTo>
                  <a:lnTo>
                    <a:pt x="64099" y="30323"/>
                  </a:lnTo>
                  <a:lnTo>
                    <a:pt x="63939" y="30433"/>
                  </a:lnTo>
                  <a:lnTo>
                    <a:pt x="63773" y="30537"/>
                  </a:lnTo>
                  <a:lnTo>
                    <a:pt x="63606" y="30640"/>
                  </a:lnTo>
                  <a:lnTo>
                    <a:pt x="63440" y="30736"/>
                  </a:lnTo>
                  <a:lnTo>
                    <a:pt x="63267" y="30832"/>
                  </a:lnTo>
                  <a:lnTo>
                    <a:pt x="63087" y="30915"/>
                  </a:lnTo>
                  <a:lnTo>
                    <a:pt x="62907" y="30997"/>
                  </a:lnTo>
                  <a:lnTo>
                    <a:pt x="62727" y="31073"/>
                  </a:lnTo>
                  <a:lnTo>
                    <a:pt x="62541" y="31142"/>
                  </a:lnTo>
                  <a:lnTo>
                    <a:pt x="62355" y="31210"/>
                  </a:lnTo>
                  <a:lnTo>
                    <a:pt x="62168" y="31265"/>
                  </a:lnTo>
                  <a:lnTo>
                    <a:pt x="61975" y="31320"/>
                  </a:lnTo>
                  <a:lnTo>
                    <a:pt x="61775" y="31368"/>
                  </a:lnTo>
                  <a:lnTo>
                    <a:pt x="61582" y="31410"/>
                  </a:lnTo>
                  <a:lnTo>
                    <a:pt x="61376" y="31444"/>
                  </a:lnTo>
                  <a:lnTo>
                    <a:pt x="61176" y="31472"/>
                  </a:lnTo>
                  <a:lnTo>
                    <a:pt x="60970" y="31492"/>
                  </a:lnTo>
                  <a:lnTo>
                    <a:pt x="60763" y="31513"/>
                  </a:lnTo>
                  <a:lnTo>
                    <a:pt x="60550" y="31520"/>
                  </a:lnTo>
                  <a:lnTo>
                    <a:pt x="60151" y="31520"/>
                  </a:lnTo>
                  <a:lnTo>
                    <a:pt x="59958" y="31506"/>
                  </a:lnTo>
                  <a:lnTo>
                    <a:pt x="59764" y="31485"/>
                  </a:lnTo>
                  <a:lnTo>
                    <a:pt x="59578" y="31465"/>
                  </a:lnTo>
                  <a:lnTo>
                    <a:pt x="59392" y="31430"/>
                  </a:lnTo>
                  <a:lnTo>
                    <a:pt x="59205" y="31396"/>
                  </a:lnTo>
                  <a:lnTo>
                    <a:pt x="59019" y="31355"/>
                  </a:lnTo>
                  <a:lnTo>
                    <a:pt x="58832" y="31307"/>
                  </a:lnTo>
                  <a:lnTo>
                    <a:pt x="58653" y="31252"/>
                  </a:lnTo>
                  <a:lnTo>
                    <a:pt x="58473" y="31190"/>
                  </a:lnTo>
                  <a:lnTo>
                    <a:pt x="58293" y="31128"/>
                  </a:lnTo>
                  <a:lnTo>
                    <a:pt x="58113" y="31052"/>
                  </a:lnTo>
                  <a:lnTo>
                    <a:pt x="57940" y="30977"/>
                  </a:lnTo>
                  <a:lnTo>
                    <a:pt x="57767" y="30894"/>
                  </a:lnTo>
                  <a:lnTo>
                    <a:pt x="57601" y="30812"/>
                  </a:lnTo>
                  <a:lnTo>
                    <a:pt x="57434" y="30715"/>
                  </a:lnTo>
                  <a:lnTo>
                    <a:pt x="57268" y="30619"/>
                  </a:lnTo>
                  <a:lnTo>
                    <a:pt x="57101" y="30516"/>
                  </a:lnTo>
                  <a:lnTo>
                    <a:pt x="56941" y="30413"/>
                  </a:lnTo>
                  <a:lnTo>
                    <a:pt x="56782" y="30303"/>
                  </a:lnTo>
                  <a:lnTo>
                    <a:pt x="56628" y="30186"/>
                  </a:lnTo>
                  <a:lnTo>
                    <a:pt x="56475" y="30062"/>
                  </a:lnTo>
                  <a:lnTo>
                    <a:pt x="56329" y="29938"/>
                  </a:lnTo>
                  <a:lnTo>
                    <a:pt x="56182" y="29815"/>
                  </a:lnTo>
                  <a:lnTo>
                    <a:pt x="56043" y="29684"/>
                  </a:lnTo>
                  <a:lnTo>
                    <a:pt x="55903" y="29546"/>
                  </a:lnTo>
                  <a:lnTo>
                    <a:pt x="55770" y="29409"/>
                  </a:lnTo>
                  <a:lnTo>
                    <a:pt x="55636" y="29264"/>
                  </a:lnTo>
                  <a:lnTo>
                    <a:pt x="55510" y="29120"/>
                  </a:lnTo>
                  <a:lnTo>
                    <a:pt x="55383" y="28969"/>
                  </a:lnTo>
                  <a:lnTo>
                    <a:pt x="55264" y="28818"/>
                  </a:lnTo>
                  <a:lnTo>
                    <a:pt x="55144" y="28659"/>
                  </a:lnTo>
                  <a:lnTo>
                    <a:pt x="55030" y="28501"/>
                  </a:lnTo>
                  <a:lnTo>
                    <a:pt x="54924" y="28336"/>
                  </a:lnTo>
                  <a:lnTo>
                    <a:pt x="54817" y="28178"/>
                  </a:lnTo>
                  <a:lnTo>
                    <a:pt x="54718" y="28006"/>
                  </a:lnTo>
                  <a:lnTo>
                    <a:pt x="54624" y="27841"/>
                  </a:lnTo>
                  <a:lnTo>
                    <a:pt x="54531" y="27669"/>
                  </a:lnTo>
                  <a:lnTo>
                    <a:pt x="54445" y="27490"/>
                  </a:lnTo>
                  <a:lnTo>
                    <a:pt x="54365" y="27319"/>
                  </a:lnTo>
                  <a:lnTo>
                    <a:pt x="54291" y="27140"/>
                  </a:lnTo>
                  <a:lnTo>
                    <a:pt x="54218" y="26954"/>
                  </a:lnTo>
                  <a:lnTo>
                    <a:pt x="54152" y="26775"/>
                  </a:lnTo>
                  <a:lnTo>
                    <a:pt x="54092" y="26590"/>
                  </a:lnTo>
                  <a:lnTo>
                    <a:pt x="54032" y="26404"/>
                  </a:lnTo>
                  <a:lnTo>
                    <a:pt x="53985" y="26218"/>
                  </a:lnTo>
                  <a:lnTo>
                    <a:pt x="53939" y="26033"/>
                  </a:lnTo>
                  <a:lnTo>
                    <a:pt x="53899" y="25840"/>
                  </a:lnTo>
                  <a:lnTo>
                    <a:pt x="53865" y="25648"/>
                  </a:lnTo>
                  <a:lnTo>
                    <a:pt x="53832" y="25462"/>
                  </a:lnTo>
                  <a:lnTo>
                    <a:pt x="53812" y="25270"/>
                  </a:lnTo>
                  <a:lnTo>
                    <a:pt x="53799" y="25077"/>
                  </a:lnTo>
                  <a:lnTo>
                    <a:pt x="53785" y="24885"/>
                  </a:lnTo>
                  <a:lnTo>
                    <a:pt x="53779" y="24685"/>
                  </a:lnTo>
                  <a:lnTo>
                    <a:pt x="53785" y="24493"/>
                  </a:lnTo>
                  <a:lnTo>
                    <a:pt x="53792" y="24300"/>
                  </a:lnTo>
                  <a:lnTo>
                    <a:pt x="53805" y="24101"/>
                  </a:lnTo>
                  <a:lnTo>
                    <a:pt x="53825" y="23908"/>
                  </a:lnTo>
                  <a:lnTo>
                    <a:pt x="53859" y="23716"/>
                  </a:lnTo>
                  <a:lnTo>
                    <a:pt x="53892" y="23523"/>
                  </a:lnTo>
                  <a:lnTo>
                    <a:pt x="53932" y="23324"/>
                  </a:lnTo>
                  <a:lnTo>
                    <a:pt x="53985" y="23131"/>
                  </a:lnTo>
                  <a:lnTo>
                    <a:pt x="54038" y="22939"/>
                  </a:lnTo>
                  <a:lnTo>
                    <a:pt x="54105" y="22746"/>
                  </a:lnTo>
                  <a:lnTo>
                    <a:pt x="54132" y="22670"/>
                  </a:lnTo>
                  <a:lnTo>
                    <a:pt x="54172" y="22595"/>
                  </a:lnTo>
                  <a:lnTo>
                    <a:pt x="54212" y="22526"/>
                  </a:lnTo>
                  <a:lnTo>
                    <a:pt x="54251" y="22464"/>
                  </a:lnTo>
                  <a:lnTo>
                    <a:pt x="54305" y="22409"/>
                  </a:lnTo>
                  <a:lnTo>
                    <a:pt x="54358" y="22361"/>
                  </a:lnTo>
                  <a:lnTo>
                    <a:pt x="54411" y="22313"/>
                  </a:lnTo>
                  <a:lnTo>
                    <a:pt x="54471" y="22279"/>
                  </a:lnTo>
                  <a:lnTo>
                    <a:pt x="54531" y="22244"/>
                  </a:lnTo>
                  <a:lnTo>
                    <a:pt x="54598" y="22217"/>
                  </a:lnTo>
                  <a:lnTo>
                    <a:pt x="54658" y="22196"/>
                  </a:lnTo>
                  <a:lnTo>
                    <a:pt x="54724" y="22175"/>
                  </a:lnTo>
                  <a:lnTo>
                    <a:pt x="54791" y="22169"/>
                  </a:lnTo>
                  <a:lnTo>
                    <a:pt x="54857" y="22162"/>
                  </a:lnTo>
                  <a:lnTo>
                    <a:pt x="54924" y="22162"/>
                  </a:lnTo>
                  <a:lnTo>
                    <a:pt x="54991" y="22169"/>
                  </a:lnTo>
                  <a:lnTo>
                    <a:pt x="55057" y="22175"/>
                  </a:lnTo>
                  <a:lnTo>
                    <a:pt x="55124" y="22196"/>
                  </a:lnTo>
                  <a:lnTo>
                    <a:pt x="55184" y="22217"/>
                  </a:lnTo>
                  <a:lnTo>
                    <a:pt x="55250" y="22244"/>
                  </a:lnTo>
                  <a:lnTo>
                    <a:pt x="55303" y="22272"/>
                  </a:lnTo>
                  <a:lnTo>
                    <a:pt x="55363" y="22313"/>
                  </a:lnTo>
                  <a:lnTo>
                    <a:pt x="55417" y="22354"/>
                  </a:lnTo>
                  <a:lnTo>
                    <a:pt x="55463" y="22402"/>
                  </a:lnTo>
                  <a:lnTo>
                    <a:pt x="55510" y="22457"/>
                  </a:lnTo>
                  <a:lnTo>
                    <a:pt x="55550" y="22512"/>
                  </a:lnTo>
                  <a:lnTo>
                    <a:pt x="55583" y="22574"/>
                  </a:lnTo>
                  <a:lnTo>
                    <a:pt x="55616" y="22643"/>
                  </a:lnTo>
                  <a:lnTo>
                    <a:pt x="55643" y="22719"/>
                  </a:lnTo>
                  <a:lnTo>
                    <a:pt x="55656" y="22794"/>
                  </a:lnTo>
                  <a:lnTo>
                    <a:pt x="55670" y="22877"/>
                  </a:lnTo>
                  <a:lnTo>
                    <a:pt x="55676" y="22966"/>
                  </a:lnTo>
                  <a:lnTo>
                    <a:pt x="55683" y="23207"/>
                  </a:lnTo>
                  <a:lnTo>
                    <a:pt x="55696" y="23454"/>
                  </a:lnTo>
                  <a:lnTo>
                    <a:pt x="55723" y="23695"/>
                  </a:lnTo>
                  <a:lnTo>
                    <a:pt x="55756" y="23936"/>
                  </a:lnTo>
                  <a:lnTo>
                    <a:pt x="55796" y="24176"/>
                  </a:lnTo>
                  <a:lnTo>
                    <a:pt x="55843" y="24417"/>
                  </a:lnTo>
                  <a:lnTo>
                    <a:pt x="55903" y="24658"/>
                  </a:lnTo>
                  <a:lnTo>
                    <a:pt x="55969" y="24891"/>
                  </a:lnTo>
                  <a:lnTo>
                    <a:pt x="56043" y="25125"/>
                  </a:lnTo>
                  <a:lnTo>
                    <a:pt x="56129" y="25352"/>
                  </a:lnTo>
                  <a:lnTo>
                    <a:pt x="56216" y="25579"/>
                  </a:lnTo>
                  <a:lnTo>
                    <a:pt x="56316" y="25799"/>
                  </a:lnTo>
                  <a:lnTo>
                    <a:pt x="56422" y="26019"/>
                  </a:lnTo>
                  <a:lnTo>
                    <a:pt x="56542" y="26232"/>
                  </a:lnTo>
                  <a:lnTo>
                    <a:pt x="56662" y="26438"/>
                  </a:lnTo>
                  <a:lnTo>
                    <a:pt x="56795" y="26638"/>
                  </a:lnTo>
                  <a:lnTo>
                    <a:pt x="56935" y="26824"/>
                  </a:lnTo>
                  <a:lnTo>
                    <a:pt x="57081" y="27009"/>
                  </a:lnTo>
                  <a:lnTo>
                    <a:pt x="57241" y="27188"/>
                  </a:lnTo>
                  <a:lnTo>
                    <a:pt x="57401" y="27360"/>
                  </a:lnTo>
                  <a:lnTo>
                    <a:pt x="57574" y="27518"/>
                  </a:lnTo>
                  <a:lnTo>
                    <a:pt x="57754" y="27669"/>
                  </a:lnTo>
                  <a:lnTo>
                    <a:pt x="57940" y="27807"/>
                  </a:lnTo>
                  <a:lnTo>
                    <a:pt x="58133" y="27937"/>
                  </a:lnTo>
                  <a:lnTo>
                    <a:pt x="58333" y="28061"/>
                  </a:lnTo>
                  <a:lnTo>
                    <a:pt x="58546" y="28171"/>
                  </a:lnTo>
                  <a:lnTo>
                    <a:pt x="58759" y="28267"/>
                  </a:lnTo>
                  <a:lnTo>
                    <a:pt x="58985" y="28350"/>
                  </a:lnTo>
                  <a:lnTo>
                    <a:pt x="59219" y="28419"/>
                  </a:lnTo>
                  <a:lnTo>
                    <a:pt x="59458" y="28481"/>
                  </a:lnTo>
                  <a:lnTo>
                    <a:pt x="59705" y="28522"/>
                  </a:lnTo>
                  <a:lnTo>
                    <a:pt x="59958" y="28556"/>
                  </a:lnTo>
                  <a:lnTo>
                    <a:pt x="60077" y="28563"/>
                  </a:lnTo>
                  <a:lnTo>
                    <a:pt x="60324" y="28563"/>
                  </a:lnTo>
                  <a:lnTo>
                    <a:pt x="60444" y="28556"/>
                  </a:lnTo>
                  <a:lnTo>
                    <a:pt x="60563" y="28549"/>
                  </a:lnTo>
                  <a:lnTo>
                    <a:pt x="60683" y="28536"/>
                  </a:lnTo>
                  <a:lnTo>
                    <a:pt x="60923" y="28501"/>
                  </a:lnTo>
                  <a:lnTo>
                    <a:pt x="61156" y="28446"/>
                  </a:lnTo>
                  <a:lnTo>
                    <a:pt x="61382" y="28377"/>
                  </a:lnTo>
                  <a:lnTo>
                    <a:pt x="61602" y="28295"/>
                  </a:lnTo>
                  <a:lnTo>
                    <a:pt x="61822" y="28206"/>
                  </a:lnTo>
                  <a:lnTo>
                    <a:pt x="62035" y="28096"/>
                  </a:lnTo>
                  <a:lnTo>
                    <a:pt x="62241" y="27972"/>
                  </a:lnTo>
                  <a:lnTo>
                    <a:pt x="62434" y="27841"/>
                  </a:lnTo>
                  <a:lnTo>
                    <a:pt x="62628" y="27697"/>
                  </a:lnTo>
                  <a:lnTo>
                    <a:pt x="62814" y="27539"/>
                  </a:lnTo>
                  <a:lnTo>
                    <a:pt x="62987" y="27374"/>
                  </a:lnTo>
                  <a:lnTo>
                    <a:pt x="63160" y="27202"/>
                  </a:lnTo>
                  <a:lnTo>
                    <a:pt x="63320" y="27016"/>
                  </a:lnTo>
                  <a:lnTo>
                    <a:pt x="63466" y="26830"/>
                  </a:lnTo>
                  <a:lnTo>
                    <a:pt x="63606" y="26631"/>
                  </a:lnTo>
                  <a:lnTo>
                    <a:pt x="63739" y="26425"/>
                  </a:lnTo>
                  <a:lnTo>
                    <a:pt x="63859" y="26212"/>
                  </a:lnTo>
                  <a:lnTo>
                    <a:pt x="63973" y="25992"/>
                  </a:lnTo>
                  <a:lnTo>
                    <a:pt x="64072" y="25765"/>
                  </a:lnTo>
                  <a:lnTo>
                    <a:pt x="64159" y="25538"/>
                  </a:lnTo>
                  <a:lnTo>
                    <a:pt x="64232" y="25297"/>
                  </a:lnTo>
                  <a:lnTo>
                    <a:pt x="64299" y="25063"/>
                  </a:lnTo>
                  <a:lnTo>
                    <a:pt x="64352" y="24823"/>
                  </a:lnTo>
                  <a:lnTo>
                    <a:pt x="64385" y="24575"/>
                  </a:lnTo>
                  <a:lnTo>
                    <a:pt x="64412" y="24334"/>
                  </a:lnTo>
                  <a:lnTo>
                    <a:pt x="64419" y="24087"/>
                  </a:lnTo>
                  <a:lnTo>
                    <a:pt x="64419" y="23839"/>
                  </a:lnTo>
                  <a:lnTo>
                    <a:pt x="64399" y="23592"/>
                  </a:lnTo>
                  <a:lnTo>
                    <a:pt x="64365" y="23344"/>
                  </a:lnTo>
                  <a:lnTo>
                    <a:pt x="64352" y="23255"/>
                  </a:lnTo>
                  <a:lnTo>
                    <a:pt x="64345" y="23166"/>
                  </a:lnTo>
                  <a:lnTo>
                    <a:pt x="64339" y="23076"/>
                  </a:lnTo>
                  <a:lnTo>
                    <a:pt x="64339" y="22994"/>
                  </a:lnTo>
                  <a:lnTo>
                    <a:pt x="64345" y="22911"/>
                  </a:lnTo>
                  <a:lnTo>
                    <a:pt x="64352" y="22829"/>
                  </a:lnTo>
                  <a:lnTo>
                    <a:pt x="64365" y="22753"/>
                  </a:lnTo>
                  <a:lnTo>
                    <a:pt x="64379" y="22670"/>
                  </a:lnTo>
                  <a:lnTo>
                    <a:pt x="64425" y="22526"/>
                  </a:lnTo>
                  <a:lnTo>
                    <a:pt x="64479" y="22382"/>
                  </a:lnTo>
                  <a:lnTo>
                    <a:pt x="64552" y="22251"/>
                  </a:lnTo>
                  <a:lnTo>
                    <a:pt x="64632" y="22127"/>
                  </a:lnTo>
                  <a:lnTo>
                    <a:pt x="64718" y="22010"/>
                  </a:lnTo>
                  <a:lnTo>
                    <a:pt x="64818" y="21907"/>
                  </a:lnTo>
                  <a:lnTo>
                    <a:pt x="64925" y="21811"/>
                  </a:lnTo>
                  <a:lnTo>
                    <a:pt x="65044" y="21722"/>
                  </a:lnTo>
                  <a:lnTo>
                    <a:pt x="65164" y="21646"/>
                  </a:lnTo>
                  <a:lnTo>
                    <a:pt x="65291" y="21584"/>
                  </a:lnTo>
                  <a:lnTo>
                    <a:pt x="65417" y="21529"/>
                  </a:lnTo>
                  <a:lnTo>
                    <a:pt x="65551" y="21481"/>
                  </a:lnTo>
                  <a:lnTo>
                    <a:pt x="65684" y="21453"/>
                  </a:lnTo>
                  <a:lnTo>
                    <a:pt x="65823" y="21433"/>
                  </a:lnTo>
                  <a:lnTo>
                    <a:pt x="65957" y="21419"/>
                  </a:lnTo>
                  <a:close/>
                  <a:moveTo>
                    <a:pt x="71257" y="38066"/>
                  </a:moveTo>
                  <a:lnTo>
                    <a:pt x="71922" y="38072"/>
                  </a:lnTo>
                  <a:lnTo>
                    <a:pt x="72588" y="38086"/>
                  </a:lnTo>
                  <a:lnTo>
                    <a:pt x="73254" y="38107"/>
                  </a:lnTo>
                  <a:lnTo>
                    <a:pt x="73913" y="38134"/>
                  </a:lnTo>
                  <a:lnTo>
                    <a:pt x="74579" y="38169"/>
                  </a:lnTo>
                  <a:lnTo>
                    <a:pt x="75245" y="38210"/>
                  </a:lnTo>
                  <a:lnTo>
                    <a:pt x="75904" y="38258"/>
                  </a:lnTo>
                  <a:lnTo>
                    <a:pt x="76570" y="38313"/>
                  </a:lnTo>
                  <a:lnTo>
                    <a:pt x="77229" y="38375"/>
                  </a:lnTo>
                  <a:lnTo>
                    <a:pt x="77888" y="38444"/>
                  </a:lnTo>
                  <a:lnTo>
                    <a:pt x="78547" y="38513"/>
                  </a:lnTo>
                  <a:lnTo>
                    <a:pt x="79207" y="38602"/>
                  </a:lnTo>
                  <a:lnTo>
                    <a:pt x="79866" y="38691"/>
                  </a:lnTo>
                  <a:lnTo>
                    <a:pt x="80518" y="38788"/>
                  </a:lnTo>
                  <a:lnTo>
                    <a:pt x="81171" y="38898"/>
                  </a:lnTo>
                  <a:lnTo>
                    <a:pt x="81823" y="39008"/>
                  </a:lnTo>
                  <a:lnTo>
                    <a:pt x="82476" y="39131"/>
                  </a:lnTo>
                  <a:lnTo>
                    <a:pt x="83122" y="39262"/>
                  </a:lnTo>
                  <a:lnTo>
                    <a:pt x="83767" y="39400"/>
                  </a:lnTo>
                  <a:lnTo>
                    <a:pt x="84407" y="39551"/>
                  </a:lnTo>
                  <a:lnTo>
                    <a:pt x="85052" y="39702"/>
                  </a:lnTo>
                  <a:lnTo>
                    <a:pt x="85685" y="39867"/>
                  </a:lnTo>
                  <a:lnTo>
                    <a:pt x="86324" y="40046"/>
                  </a:lnTo>
                  <a:lnTo>
                    <a:pt x="86957" y="40225"/>
                  </a:lnTo>
                  <a:lnTo>
                    <a:pt x="87583" y="40417"/>
                  </a:lnTo>
                  <a:lnTo>
                    <a:pt x="88215" y="40617"/>
                  </a:lnTo>
                  <a:lnTo>
                    <a:pt x="88834" y="40830"/>
                  </a:lnTo>
                  <a:lnTo>
                    <a:pt x="89454" y="41050"/>
                  </a:lnTo>
                  <a:lnTo>
                    <a:pt x="90073" y="41284"/>
                  </a:lnTo>
                  <a:lnTo>
                    <a:pt x="90685" y="41524"/>
                  </a:lnTo>
                  <a:lnTo>
                    <a:pt x="91298" y="41772"/>
                  </a:lnTo>
                  <a:lnTo>
                    <a:pt x="91904" y="42033"/>
                  </a:lnTo>
                  <a:lnTo>
                    <a:pt x="92503" y="42301"/>
                  </a:lnTo>
                  <a:lnTo>
                    <a:pt x="93102" y="42583"/>
                  </a:lnTo>
                  <a:lnTo>
                    <a:pt x="93695" y="42872"/>
                  </a:lnTo>
                  <a:lnTo>
                    <a:pt x="94287" y="43174"/>
                  </a:lnTo>
                  <a:lnTo>
                    <a:pt x="94873" y="43484"/>
                  </a:lnTo>
                  <a:lnTo>
                    <a:pt x="95453" y="43807"/>
                  </a:lnTo>
                  <a:lnTo>
                    <a:pt x="96032" y="44144"/>
                  </a:lnTo>
                  <a:lnTo>
                    <a:pt x="96605" y="44488"/>
                  </a:lnTo>
                  <a:lnTo>
                    <a:pt x="97170" y="44845"/>
                  </a:lnTo>
                  <a:lnTo>
                    <a:pt x="97730" y="45217"/>
                  </a:lnTo>
                  <a:lnTo>
                    <a:pt x="98289" y="45595"/>
                  </a:lnTo>
                  <a:lnTo>
                    <a:pt x="98842" y="45987"/>
                  </a:lnTo>
                  <a:lnTo>
                    <a:pt x="99388" y="46385"/>
                  </a:lnTo>
                  <a:lnTo>
                    <a:pt x="99927" y="46805"/>
                  </a:lnTo>
                  <a:lnTo>
                    <a:pt x="100460" y="47231"/>
                  </a:lnTo>
                  <a:lnTo>
                    <a:pt x="100992" y="47671"/>
                  </a:lnTo>
                  <a:lnTo>
                    <a:pt x="101518" y="48118"/>
                  </a:lnTo>
                  <a:lnTo>
                    <a:pt x="101984" y="48544"/>
                  </a:lnTo>
                  <a:lnTo>
                    <a:pt x="102444" y="48971"/>
                  </a:lnTo>
                  <a:lnTo>
                    <a:pt x="102890" y="49404"/>
                  </a:lnTo>
                  <a:lnTo>
                    <a:pt x="103329" y="49844"/>
                  </a:lnTo>
                  <a:lnTo>
                    <a:pt x="103749" y="50284"/>
                  </a:lnTo>
                  <a:lnTo>
                    <a:pt x="104162" y="50731"/>
                  </a:lnTo>
                  <a:lnTo>
                    <a:pt x="104554" y="51185"/>
                  </a:lnTo>
                  <a:lnTo>
                    <a:pt x="104947" y="51646"/>
                  </a:lnTo>
                  <a:lnTo>
                    <a:pt x="105320" y="52106"/>
                  </a:lnTo>
                  <a:lnTo>
                    <a:pt x="105686" y="52574"/>
                  </a:lnTo>
                  <a:lnTo>
                    <a:pt x="106039" y="53048"/>
                  </a:lnTo>
                  <a:lnTo>
                    <a:pt x="106379" y="53530"/>
                  </a:lnTo>
                  <a:lnTo>
                    <a:pt x="106712" y="54011"/>
                  </a:lnTo>
                  <a:lnTo>
                    <a:pt x="107031" y="54492"/>
                  </a:lnTo>
                  <a:lnTo>
                    <a:pt x="107338" y="54987"/>
                  </a:lnTo>
                  <a:lnTo>
                    <a:pt x="107637" y="55482"/>
                  </a:lnTo>
                  <a:lnTo>
                    <a:pt x="107930" y="55977"/>
                  </a:lnTo>
                  <a:lnTo>
                    <a:pt x="108210" y="56486"/>
                  </a:lnTo>
                  <a:lnTo>
                    <a:pt x="108476" y="56988"/>
                  </a:lnTo>
                  <a:lnTo>
                    <a:pt x="108736" y="57504"/>
                  </a:lnTo>
                  <a:lnTo>
                    <a:pt x="108989" y="58019"/>
                  </a:lnTo>
                  <a:lnTo>
                    <a:pt x="109229" y="58535"/>
                  </a:lnTo>
                  <a:lnTo>
                    <a:pt x="109462" y="59065"/>
                  </a:lnTo>
                  <a:lnTo>
                    <a:pt x="109681" y="59587"/>
                  </a:lnTo>
                  <a:lnTo>
                    <a:pt x="109901" y="60117"/>
                  </a:lnTo>
                  <a:lnTo>
                    <a:pt x="110101" y="60653"/>
                  </a:lnTo>
                  <a:lnTo>
                    <a:pt x="110301" y="61189"/>
                  </a:lnTo>
                  <a:lnTo>
                    <a:pt x="110487" y="61732"/>
                  </a:lnTo>
                  <a:lnTo>
                    <a:pt x="110667" y="62276"/>
                  </a:lnTo>
                  <a:lnTo>
                    <a:pt x="110840" y="62826"/>
                  </a:lnTo>
                  <a:lnTo>
                    <a:pt x="111006" y="63376"/>
                  </a:lnTo>
                  <a:lnTo>
                    <a:pt x="111159" y="63926"/>
                  </a:lnTo>
                  <a:lnTo>
                    <a:pt x="111313" y="64483"/>
                  </a:lnTo>
                  <a:lnTo>
                    <a:pt x="111452" y="65047"/>
                  </a:lnTo>
                  <a:lnTo>
                    <a:pt x="111586" y="65610"/>
                  </a:lnTo>
                  <a:lnTo>
                    <a:pt x="111719" y="66174"/>
                  </a:lnTo>
                  <a:lnTo>
                    <a:pt x="111839" y="66745"/>
                  </a:lnTo>
                  <a:lnTo>
                    <a:pt x="111952" y="67316"/>
                  </a:lnTo>
                  <a:lnTo>
                    <a:pt x="112058" y="67886"/>
                  </a:lnTo>
                  <a:lnTo>
                    <a:pt x="112158" y="68464"/>
                  </a:lnTo>
                  <a:lnTo>
                    <a:pt x="112251" y="69042"/>
                  </a:lnTo>
                  <a:lnTo>
                    <a:pt x="112345" y="69619"/>
                  </a:lnTo>
                  <a:lnTo>
                    <a:pt x="112424" y="70204"/>
                  </a:lnTo>
                  <a:lnTo>
                    <a:pt x="112504" y="70788"/>
                  </a:lnTo>
                  <a:lnTo>
                    <a:pt x="112571" y="71379"/>
                  </a:lnTo>
                  <a:lnTo>
                    <a:pt x="112638" y="71971"/>
                  </a:lnTo>
                  <a:lnTo>
                    <a:pt x="112704" y="72562"/>
                  </a:lnTo>
                  <a:lnTo>
                    <a:pt x="112757" y="73153"/>
                  </a:lnTo>
                  <a:lnTo>
                    <a:pt x="112811" y="73745"/>
                  </a:lnTo>
                  <a:lnTo>
                    <a:pt x="112857" y="74343"/>
                  </a:lnTo>
                  <a:lnTo>
                    <a:pt x="112897" y="74941"/>
                  </a:lnTo>
                  <a:lnTo>
                    <a:pt x="112931" y="75539"/>
                  </a:lnTo>
                  <a:lnTo>
                    <a:pt x="112964" y="76144"/>
                  </a:lnTo>
                  <a:lnTo>
                    <a:pt x="112997" y="76749"/>
                  </a:lnTo>
                  <a:lnTo>
                    <a:pt x="113044" y="77960"/>
                  </a:lnTo>
                  <a:lnTo>
                    <a:pt x="113077" y="79170"/>
                  </a:lnTo>
                  <a:lnTo>
                    <a:pt x="113090" y="80387"/>
                  </a:lnTo>
                  <a:lnTo>
                    <a:pt x="113097" y="81611"/>
                  </a:lnTo>
                  <a:lnTo>
                    <a:pt x="113097" y="82835"/>
                  </a:lnTo>
                  <a:lnTo>
                    <a:pt x="113097" y="82952"/>
                  </a:lnTo>
                  <a:lnTo>
                    <a:pt x="113084" y="83055"/>
                  </a:lnTo>
                  <a:lnTo>
                    <a:pt x="113070" y="83158"/>
                  </a:lnTo>
                  <a:lnTo>
                    <a:pt x="113050" y="83261"/>
                  </a:lnTo>
                  <a:lnTo>
                    <a:pt x="113024" y="83350"/>
                  </a:lnTo>
                  <a:lnTo>
                    <a:pt x="112990" y="83440"/>
                  </a:lnTo>
                  <a:lnTo>
                    <a:pt x="112950" y="83522"/>
                  </a:lnTo>
                  <a:lnTo>
                    <a:pt x="112911" y="83605"/>
                  </a:lnTo>
                  <a:lnTo>
                    <a:pt x="112864" y="83680"/>
                  </a:lnTo>
                  <a:lnTo>
                    <a:pt x="112817" y="83749"/>
                  </a:lnTo>
                  <a:lnTo>
                    <a:pt x="112757" y="83818"/>
                  </a:lnTo>
                  <a:lnTo>
                    <a:pt x="112704" y="83880"/>
                  </a:lnTo>
                  <a:lnTo>
                    <a:pt x="112638" y="83935"/>
                  </a:lnTo>
                  <a:lnTo>
                    <a:pt x="112578" y="83990"/>
                  </a:lnTo>
                  <a:lnTo>
                    <a:pt x="112504" y="84045"/>
                  </a:lnTo>
                  <a:lnTo>
                    <a:pt x="112438" y="84093"/>
                  </a:lnTo>
                  <a:lnTo>
                    <a:pt x="112371" y="84169"/>
                  </a:lnTo>
                  <a:lnTo>
                    <a:pt x="112291" y="84244"/>
                  </a:lnTo>
                  <a:lnTo>
                    <a:pt x="112211" y="84313"/>
                  </a:lnTo>
                  <a:lnTo>
                    <a:pt x="112118" y="84375"/>
                  </a:lnTo>
                  <a:lnTo>
                    <a:pt x="112012" y="84423"/>
                  </a:lnTo>
                  <a:lnTo>
                    <a:pt x="111898" y="84464"/>
                  </a:lnTo>
                  <a:lnTo>
                    <a:pt x="111779" y="84492"/>
                  </a:lnTo>
                  <a:lnTo>
                    <a:pt x="111652" y="84505"/>
                  </a:lnTo>
                  <a:lnTo>
                    <a:pt x="111479" y="84512"/>
                  </a:lnTo>
                  <a:lnTo>
                    <a:pt x="111306" y="84512"/>
                  </a:lnTo>
                  <a:lnTo>
                    <a:pt x="110966" y="84505"/>
                  </a:lnTo>
                  <a:lnTo>
                    <a:pt x="110627" y="84478"/>
                  </a:lnTo>
                  <a:lnTo>
                    <a:pt x="110287" y="84444"/>
                  </a:lnTo>
                  <a:lnTo>
                    <a:pt x="109954" y="84402"/>
                  </a:lnTo>
                  <a:lnTo>
                    <a:pt x="109615" y="84354"/>
                  </a:lnTo>
                  <a:lnTo>
                    <a:pt x="108942" y="84265"/>
                  </a:lnTo>
                  <a:lnTo>
                    <a:pt x="108856" y="84361"/>
                  </a:lnTo>
                  <a:lnTo>
                    <a:pt x="108749" y="84444"/>
                  </a:lnTo>
                  <a:lnTo>
                    <a:pt x="108636" y="84519"/>
                  </a:lnTo>
                  <a:lnTo>
                    <a:pt x="108516" y="84588"/>
                  </a:lnTo>
                  <a:lnTo>
                    <a:pt x="108383" y="84636"/>
                  </a:lnTo>
                  <a:lnTo>
                    <a:pt x="108236" y="84677"/>
                  </a:lnTo>
                  <a:lnTo>
                    <a:pt x="108083" y="84698"/>
                  </a:lnTo>
                  <a:lnTo>
                    <a:pt x="108003" y="84705"/>
                  </a:lnTo>
                  <a:lnTo>
                    <a:pt x="107924" y="84705"/>
                  </a:lnTo>
                  <a:lnTo>
                    <a:pt x="102064" y="84836"/>
                  </a:lnTo>
                  <a:lnTo>
                    <a:pt x="96192" y="84959"/>
                  </a:lnTo>
                  <a:lnTo>
                    <a:pt x="90306" y="85076"/>
                  </a:lnTo>
                  <a:lnTo>
                    <a:pt x="87363" y="85124"/>
                  </a:lnTo>
                  <a:lnTo>
                    <a:pt x="84413" y="85172"/>
                  </a:lnTo>
                  <a:lnTo>
                    <a:pt x="81470" y="85214"/>
                  </a:lnTo>
                  <a:lnTo>
                    <a:pt x="78514" y="85248"/>
                  </a:lnTo>
                  <a:lnTo>
                    <a:pt x="75564" y="85276"/>
                  </a:lnTo>
                  <a:lnTo>
                    <a:pt x="72615" y="85296"/>
                  </a:lnTo>
                  <a:lnTo>
                    <a:pt x="69659" y="85310"/>
                  </a:lnTo>
                  <a:lnTo>
                    <a:pt x="66702" y="85310"/>
                  </a:lnTo>
                  <a:lnTo>
                    <a:pt x="63746" y="85303"/>
                  </a:lnTo>
                  <a:lnTo>
                    <a:pt x="60797" y="85289"/>
                  </a:lnTo>
                  <a:lnTo>
                    <a:pt x="57840" y="85262"/>
                  </a:lnTo>
                  <a:lnTo>
                    <a:pt x="54884" y="85221"/>
                  </a:lnTo>
                  <a:lnTo>
                    <a:pt x="51934" y="85172"/>
                  </a:lnTo>
                  <a:lnTo>
                    <a:pt x="48978" y="85111"/>
                  </a:lnTo>
                  <a:lnTo>
                    <a:pt x="46029" y="85028"/>
                  </a:lnTo>
                  <a:lnTo>
                    <a:pt x="43079" y="84939"/>
                  </a:lnTo>
                  <a:lnTo>
                    <a:pt x="40129" y="84836"/>
                  </a:lnTo>
                  <a:lnTo>
                    <a:pt x="37186" y="84712"/>
                  </a:lnTo>
                  <a:lnTo>
                    <a:pt x="35715" y="84643"/>
                  </a:lnTo>
                  <a:lnTo>
                    <a:pt x="34243" y="84574"/>
                  </a:lnTo>
                  <a:lnTo>
                    <a:pt x="32772" y="84499"/>
                  </a:lnTo>
                  <a:lnTo>
                    <a:pt x="31301" y="84423"/>
                  </a:lnTo>
                  <a:lnTo>
                    <a:pt x="29829" y="84334"/>
                  </a:lnTo>
                  <a:lnTo>
                    <a:pt x="28358" y="84244"/>
                  </a:lnTo>
                  <a:lnTo>
                    <a:pt x="26893" y="84155"/>
                  </a:lnTo>
                  <a:lnTo>
                    <a:pt x="25428" y="84059"/>
                  </a:lnTo>
                  <a:lnTo>
                    <a:pt x="23956" y="83955"/>
                  </a:lnTo>
                  <a:lnTo>
                    <a:pt x="22492" y="83845"/>
                  </a:lnTo>
                  <a:lnTo>
                    <a:pt x="21027" y="83735"/>
                  </a:lnTo>
                  <a:lnTo>
                    <a:pt x="19562" y="83618"/>
                  </a:lnTo>
                  <a:lnTo>
                    <a:pt x="18097" y="83495"/>
                  </a:lnTo>
                  <a:lnTo>
                    <a:pt x="16639" y="83371"/>
                  </a:lnTo>
                  <a:lnTo>
                    <a:pt x="15174" y="83240"/>
                  </a:lnTo>
                  <a:lnTo>
                    <a:pt x="13716" y="83103"/>
                  </a:lnTo>
                  <a:lnTo>
                    <a:pt x="13610" y="83089"/>
                  </a:lnTo>
                  <a:lnTo>
                    <a:pt x="13516" y="83062"/>
                  </a:lnTo>
                  <a:lnTo>
                    <a:pt x="13423" y="83027"/>
                  </a:lnTo>
                  <a:lnTo>
                    <a:pt x="13343" y="82993"/>
                  </a:lnTo>
                  <a:lnTo>
                    <a:pt x="13263" y="82945"/>
                  </a:lnTo>
                  <a:lnTo>
                    <a:pt x="13197" y="82890"/>
                  </a:lnTo>
                  <a:lnTo>
                    <a:pt x="13130" y="82828"/>
                  </a:lnTo>
                  <a:lnTo>
                    <a:pt x="13070" y="82766"/>
                  </a:lnTo>
                  <a:lnTo>
                    <a:pt x="13024" y="82697"/>
                  </a:lnTo>
                  <a:lnTo>
                    <a:pt x="12977" y="82621"/>
                  </a:lnTo>
                  <a:lnTo>
                    <a:pt x="12944" y="82546"/>
                  </a:lnTo>
                  <a:lnTo>
                    <a:pt x="12910" y="82470"/>
                  </a:lnTo>
                  <a:lnTo>
                    <a:pt x="12884" y="82388"/>
                  </a:lnTo>
                  <a:lnTo>
                    <a:pt x="12871" y="82305"/>
                  </a:lnTo>
                  <a:lnTo>
                    <a:pt x="12857" y="82216"/>
                  </a:lnTo>
                  <a:lnTo>
                    <a:pt x="12851" y="82133"/>
                  </a:lnTo>
                  <a:lnTo>
                    <a:pt x="12857" y="82051"/>
                  </a:lnTo>
                  <a:lnTo>
                    <a:pt x="12864" y="81968"/>
                  </a:lnTo>
                  <a:lnTo>
                    <a:pt x="12877" y="81886"/>
                  </a:lnTo>
                  <a:lnTo>
                    <a:pt x="12904" y="81803"/>
                  </a:lnTo>
                  <a:lnTo>
                    <a:pt x="12930" y="81728"/>
                  </a:lnTo>
                  <a:lnTo>
                    <a:pt x="12970" y="81652"/>
                  </a:lnTo>
                  <a:lnTo>
                    <a:pt x="13010" y="81583"/>
                  </a:lnTo>
                  <a:lnTo>
                    <a:pt x="13064" y="81514"/>
                  </a:lnTo>
                  <a:lnTo>
                    <a:pt x="13117" y="81459"/>
                  </a:lnTo>
                  <a:lnTo>
                    <a:pt x="13183" y="81404"/>
                  </a:lnTo>
                  <a:lnTo>
                    <a:pt x="13257" y="81356"/>
                  </a:lnTo>
                  <a:lnTo>
                    <a:pt x="13330" y="81315"/>
                  </a:lnTo>
                  <a:lnTo>
                    <a:pt x="13417" y="81281"/>
                  </a:lnTo>
                  <a:lnTo>
                    <a:pt x="13510" y="81253"/>
                  </a:lnTo>
                  <a:lnTo>
                    <a:pt x="13610" y="81239"/>
                  </a:lnTo>
                  <a:lnTo>
                    <a:pt x="13716" y="81233"/>
                  </a:lnTo>
                  <a:lnTo>
                    <a:pt x="14162" y="81233"/>
                  </a:lnTo>
                  <a:lnTo>
                    <a:pt x="14082" y="80586"/>
                  </a:lnTo>
                  <a:lnTo>
                    <a:pt x="14009" y="79947"/>
                  </a:lnTo>
                  <a:lnTo>
                    <a:pt x="13956" y="79314"/>
                  </a:lnTo>
                  <a:lnTo>
                    <a:pt x="13909" y="78688"/>
                  </a:lnTo>
                  <a:lnTo>
                    <a:pt x="13876" y="78063"/>
                  </a:lnTo>
                  <a:lnTo>
                    <a:pt x="13849" y="77444"/>
                  </a:lnTo>
                  <a:lnTo>
                    <a:pt x="13843" y="76832"/>
                  </a:lnTo>
                  <a:lnTo>
                    <a:pt x="13836" y="76227"/>
                  </a:lnTo>
                  <a:lnTo>
                    <a:pt x="13849" y="75629"/>
                  </a:lnTo>
                  <a:lnTo>
                    <a:pt x="13869" y="75030"/>
                  </a:lnTo>
                  <a:lnTo>
                    <a:pt x="13903" y="74439"/>
                  </a:lnTo>
                  <a:lnTo>
                    <a:pt x="13949" y="73855"/>
                  </a:lnTo>
                  <a:lnTo>
                    <a:pt x="14002" y="73277"/>
                  </a:lnTo>
                  <a:lnTo>
                    <a:pt x="14062" y="72700"/>
                  </a:lnTo>
                  <a:lnTo>
                    <a:pt x="14136" y="72136"/>
                  </a:lnTo>
                  <a:lnTo>
                    <a:pt x="14222" y="71572"/>
                  </a:lnTo>
                  <a:lnTo>
                    <a:pt x="14315" y="71015"/>
                  </a:lnTo>
                  <a:lnTo>
                    <a:pt x="14422" y="70458"/>
                  </a:lnTo>
                  <a:lnTo>
                    <a:pt x="14535" y="69908"/>
                  </a:lnTo>
                  <a:lnTo>
                    <a:pt x="14662" y="69365"/>
                  </a:lnTo>
                  <a:lnTo>
                    <a:pt x="14795" y="68828"/>
                  </a:lnTo>
                  <a:lnTo>
                    <a:pt x="14941" y="68299"/>
                  </a:lnTo>
                  <a:lnTo>
                    <a:pt x="15094" y="67770"/>
                  </a:lnTo>
                  <a:lnTo>
                    <a:pt x="15254" y="67247"/>
                  </a:lnTo>
                  <a:lnTo>
                    <a:pt x="15427" y="66731"/>
                  </a:lnTo>
                  <a:lnTo>
                    <a:pt x="15607" y="66222"/>
                  </a:lnTo>
                  <a:lnTo>
                    <a:pt x="15800" y="65714"/>
                  </a:lnTo>
                  <a:lnTo>
                    <a:pt x="16000" y="65212"/>
                  </a:lnTo>
                  <a:lnTo>
                    <a:pt x="16206" y="64717"/>
                  </a:lnTo>
                  <a:lnTo>
                    <a:pt x="16419" y="64228"/>
                  </a:lnTo>
                  <a:lnTo>
                    <a:pt x="16646" y="63740"/>
                  </a:lnTo>
                  <a:lnTo>
                    <a:pt x="16879" y="63259"/>
                  </a:lnTo>
                  <a:lnTo>
                    <a:pt x="17125" y="62784"/>
                  </a:lnTo>
                  <a:lnTo>
                    <a:pt x="17372" y="62310"/>
                  </a:lnTo>
                  <a:lnTo>
                    <a:pt x="17631" y="61842"/>
                  </a:lnTo>
                  <a:lnTo>
                    <a:pt x="17898" y="61382"/>
                  </a:lnTo>
                  <a:lnTo>
                    <a:pt x="18170" y="60928"/>
                  </a:lnTo>
                  <a:lnTo>
                    <a:pt x="18450" y="60474"/>
                  </a:lnTo>
                  <a:lnTo>
                    <a:pt x="18743" y="60034"/>
                  </a:lnTo>
                  <a:lnTo>
                    <a:pt x="19036" y="59587"/>
                  </a:lnTo>
                  <a:lnTo>
                    <a:pt x="19342" y="59154"/>
                  </a:lnTo>
                  <a:lnTo>
                    <a:pt x="19655" y="58721"/>
                  </a:lnTo>
                  <a:lnTo>
                    <a:pt x="19968" y="58295"/>
                  </a:lnTo>
                  <a:lnTo>
                    <a:pt x="20294" y="57875"/>
                  </a:lnTo>
                  <a:lnTo>
                    <a:pt x="20627" y="57463"/>
                  </a:lnTo>
                  <a:lnTo>
                    <a:pt x="20967" y="57050"/>
                  </a:lnTo>
                  <a:lnTo>
                    <a:pt x="21313" y="56644"/>
                  </a:lnTo>
                  <a:lnTo>
                    <a:pt x="21666" y="56239"/>
                  </a:lnTo>
                  <a:lnTo>
                    <a:pt x="22026" y="55840"/>
                  </a:lnTo>
                  <a:lnTo>
                    <a:pt x="22392" y="55448"/>
                  </a:lnTo>
                  <a:lnTo>
                    <a:pt x="22765" y="55063"/>
                  </a:lnTo>
                  <a:lnTo>
                    <a:pt x="23144" y="54678"/>
                  </a:lnTo>
                  <a:lnTo>
                    <a:pt x="23530" y="54300"/>
                  </a:lnTo>
                  <a:lnTo>
                    <a:pt x="23917" y="53928"/>
                  </a:lnTo>
                  <a:lnTo>
                    <a:pt x="24316" y="53564"/>
                  </a:lnTo>
                  <a:lnTo>
                    <a:pt x="24716" y="53199"/>
                  </a:lnTo>
                  <a:lnTo>
                    <a:pt x="25122" y="52842"/>
                  </a:lnTo>
                  <a:lnTo>
                    <a:pt x="25534" y="52484"/>
                  </a:lnTo>
                  <a:lnTo>
                    <a:pt x="25954" y="52134"/>
                  </a:lnTo>
                  <a:lnTo>
                    <a:pt x="26380" y="51790"/>
                  </a:lnTo>
                  <a:lnTo>
                    <a:pt x="26806" y="51453"/>
                  </a:lnTo>
                  <a:lnTo>
                    <a:pt x="27239" y="51116"/>
                  </a:lnTo>
                  <a:lnTo>
                    <a:pt x="27678" y="50786"/>
                  </a:lnTo>
                  <a:lnTo>
                    <a:pt x="28125" y="50463"/>
                  </a:lnTo>
                  <a:lnTo>
                    <a:pt x="28571" y="50140"/>
                  </a:lnTo>
                  <a:lnTo>
                    <a:pt x="29023" y="49823"/>
                  </a:lnTo>
                  <a:lnTo>
                    <a:pt x="29483" y="49507"/>
                  </a:lnTo>
                  <a:lnTo>
                    <a:pt x="29942" y="49205"/>
                  </a:lnTo>
                  <a:lnTo>
                    <a:pt x="30408" y="48895"/>
                  </a:lnTo>
                  <a:lnTo>
                    <a:pt x="30881" y="48600"/>
                  </a:lnTo>
                  <a:lnTo>
                    <a:pt x="31354" y="48304"/>
                  </a:lnTo>
                  <a:lnTo>
                    <a:pt x="31827" y="48015"/>
                  </a:lnTo>
                  <a:lnTo>
                    <a:pt x="32313" y="47733"/>
                  </a:lnTo>
                  <a:lnTo>
                    <a:pt x="32799" y="47451"/>
                  </a:lnTo>
                  <a:lnTo>
                    <a:pt x="33285" y="47176"/>
                  </a:lnTo>
                  <a:lnTo>
                    <a:pt x="33777" y="46901"/>
                  </a:lnTo>
                  <a:lnTo>
                    <a:pt x="34277" y="46633"/>
                  </a:lnTo>
                  <a:lnTo>
                    <a:pt x="34776" y="46372"/>
                  </a:lnTo>
                  <a:lnTo>
                    <a:pt x="35276" y="46117"/>
                  </a:lnTo>
                  <a:lnTo>
                    <a:pt x="35782" y="45863"/>
                  </a:lnTo>
                  <a:lnTo>
                    <a:pt x="36288" y="45615"/>
                  </a:lnTo>
                  <a:lnTo>
                    <a:pt x="36800" y="45368"/>
                  </a:lnTo>
                  <a:lnTo>
                    <a:pt x="37313" y="45127"/>
                  </a:lnTo>
                  <a:lnTo>
                    <a:pt x="37826" y="44893"/>
                  </a:lnTo>
                  <a:lnTo>
                    <a:pt x="38345" y="44660"/>
                  </a:lnTo>
                  <a:lnTo>
                    <a:pt x="38871" y="44433"/>
                  </a:lnTo>
                  <a:lnTo>
                    <a:pt x="39390" y="44206"/>
                  </a:lnTo>
                  <a:lnTo>
                    <a:pt x="39916" y="43986"/>
                  </a:lnTo>
                  <a:lnTo>
                    <a:pt x="40442" y="43773"/>
                  </a:lnTo>
                  <a:lnTo>
                    <a:pt x="40975" y="43566"/>
                  </a:lnTo>
                  <a:lnTo>
                    <a:pt x="41501" y="43360"/>
                  </a:lnTo>
                  <a:lnTo>
                    <a:pt x="42034" y="43154"/>
                  </a:lnTo>
                  <a:lnTo>
                    <a:pt x="42566" y="42954"/>
                  </a:lnTo>
                  <a:lnTo>
                    <a:pt x="43106" y="42762"/>
                  </a:lnTo>
                  <a:lnTo>
                    <a:pt x="43638" y="42576"/>
                  </a:lnTo>
                  <a:lnTo>
                    <a:pt x="44178" y="42391"/>
                  </a:lnTo>
                  <a:lnTo>
                    <a:pt x="44717" y="42212"/>
                  </a:lnTo>
                  <a:lnTo>
                    <a:pt x="45256" y="42033"/>
                  </a:lnTo>
                  <a:lnTo>
                    <a:pt x="45796" y="41861"/>
                  </a:lnTo>
                  <a:lnTo>
                    <a:pt x="46341" y="41689"/>
                  </a:lnTo>
                  <a:lnTo>
                    <a:pt x="47427" y="41366"/>
                  </a:lnTo>
                  <a:lnTo>
                    <a:pt x="48512" y="41057"/>
                  </a:lnTo>
                  <a:lnTo>
                    <a:pt x="49597" y="40768"/>
                  </a:lnTo>
                  <a:lnTo>
                    <a:pt x="50683" y="40493"/>
                  </a:lnTo>
                  <a:lnTo>
                    <a:pt x="51768" y="40232"/>
                  </a:lnTo>
                  <a:lnTo>
                    <a:pt x="52853" y="39991"/>
                  </a:lnTo>
                  <a:lnTo>
                    <a:pt x="53932" y="39757"/>
                  </a:lnTo>
                  <a:lnTo>
                    <a:pt x="55011" y="39551"/>
                  </a:lnTo>
                  <a:lnTo>
                    <a:pt x="56082" y="39351"/>
                  </a:lnTo>
                  <a:lnTo>
                    <a:pt x="57148" y="39173"/>
                  </a:lnTo>
                  <a:lnTo>
                    <a:pt x="58206" y="39008"/>
                  </a:lnTo>
                  <a:lnTo>
                    <a:pt x="59258" y="38856"/>
                  </a:lnTo>
                  <a:lnTo>
                    <a:pt x="60304" y="38719"/>
                  </a:lnTo>
                  <a:lnTo>
                    <a:pt x="61342" y="38602"/>
                  </a:lnTo>
                  <a:lnTo>
                    <a:pt x="61995" y="38533"/>
                  </a:lnTo>
                  <a:lnTo>
                    <a:pt x="62648" y="38464"/>
                  </a:lnTo>
                  <a:lnTo>
                    <a:pt x="63300" y="38409"/>
                  </a:lnTo>
                  <a:lnTo>
                    <a:pt x="63959" y="38348"/>
                  </a:lnTo>
                  <a:lnTo>
                    <a:pt x="64618" y="38299"/>
                  </a:lnTo>
                  <a:lnTo>
                    <a:pt x="65278" y="38251"/>
                  </a:lnTo>
                  <a:lnTo>
                    <a:pt x="65943" y="38210"/>
                  </a:lnTo>
                  <a:lnTo>
                    <a:pt x="66603" y="38176"/>
                  </a:lnTo>
                  <a:lnTo>
                    <a:pt x="67268" y="38141"/>
                  </a:lnTo>
                  <a:lnTo>
                    <a:pt x="67927" y="38114"/>
                  </a:lnTo>
                  <a:lnTo>
                    <a:pt x="68593" y="38093"/>
                  </a:lnTo>
                  <a:lnTo>
                    <a:pt x="69259" y="38079"/>
                  </a:lnTo>
                  <a:lnTo>
                    <a:pt x="69925" y="38072"/>
                  </a:lnTo>
                  <a:lnTo>
                    <a:pt x="70591" y="38066"/>
                  </a:lnTo>
                  <a:close/>
                  <a:moveTo>
                    <a:pt x="18830" y="1"/>
                  </a:moveTo>
                  <a:lnTo>
                    <a:pt x="18337" y="8"/>
                  </a:lnTo>
                  <a:lnTo>
                    <a:pt x="17844" y="21"/>
                  </a:lnTo>
                  <a:lnTo>
                    <a:pt x="17358" y="42"/>
                  </a:lnTo>
                  <a:lnTo>
                    <a:pt x="16879" y="69"/>
                  </a:lnTo>
                  <a:lnTo>
                    <a:pt x="16399" y="104"/>
                  </a:lnTo>
                  <a:lnTo>
                    <a:pt x="15920" y="152"/>
                  </a:lnTo>
                  <a:lnTo>
                    <a:pt x="15454" y="207"/>
                  </a:lnTo>
                  <a:lnTo>
                    <a:pt x="14988" y="269"/>
                  </a:lnTo>
                  <a:lnTo>
                    <a:pt x="14522" y="344"/>
                  </a:lnTo>
                  <a:lnTo>
                    <a:pt x="14209" y="399"/>
                  </a:lnTo>
                  <a:lnTo>
                    <a:pt x="13896" y="461"/>
                  </a:lnTo>
                  <a:lnTo>
                    <a:pt x="13590" y="523"/>
                  </a:lnTo>
                  <a:lnTo>
                    <a:pt x="13290" y="592"/>
                  </a:lnTo>
                  <a:lnTo>
                    <a:pt x="12990" y="661"/>
                  </a:lnTo>
                  <a:lnTo>
                    <a:pt x="12704" y="736"/>
                  </a:lnTo>
                  <a:lnTo>
                    <a:pt x="12418" y="812"/>
                  </a:lnTo>
                  <a:lnTo>
                    <a:pt x="12131" y="894"/>
                  </a:lnTo>
                  <a:lnTo>
                    <a:pt x="11858" y="977"/>
                  </a:lnTo>
                  <a:lnTo>
                    <a:pt x="11585" y="1066"/>
                  </a:lnTo>
                  <a:lnTo>
                    <a:pt x="11319" y="1156"/>
                  </a:lnTo>
                  <a:lnTo>
                    <a:pt x="11053" y="1245"/>
                  </a:lnTo>
                  <a:lnTo>
                    <a:pt x="10800" y="1341"/>
                  </a:lnTo>
                  <a:lnTo>
                    <a:pt x="10540" y="1445"/>
                  </a:lnTo>
                  <a:lnTo>
                    <a:pt x="10294" y="1548"/>
                  </a:lnTo>
                  <a:lnTo>
                    <a:pt x="10047" y="1651"/>
                  </a:lnTo>
                  <a:lnTo>
                    <a:pt x="9808" y="1761"/>
                  </a:lnTo>
                  <a:lnTo>
                    <a:pt x="9575" y="1871"/>
                  </a:lnTo>
                  <a:lnTo>
                    <a:pt x="9342" y="1988"/>
                  </a:lnTo>
                  <a:lnTo>
                    <a:pt x="9115" y="2105"/>
                  </a:lnTo>
                  <a:lnTo>
                    <a:pt x="8896" y="2222"/>
                  </a:lnTo>
                  <a:lnTo>
                    <a:pt x="8676" y="2345"/>
                  </a:lnTo>
                  <a:lnTo>
                    <a:pt x="8463" y="2469"/>
                  </a:lnTo>
                  <a:lnTo>
                    <a:pt x="8250" y="2600"/>
                  </a:lnTo>
                  <a:lnTo>
                    <a:pt x="8043" y="2730"/>
                  </a:lnTo>
                  <a:lnTo>
                    <a:pt x="7844" y="2861"/>
                  </a:lnTo>
                  <a:lnTo>
                    <a:pt x="7644" y="2999"/>
                  </a:lnTo>
                  <a:lnTo>
                    <a:pt x="7451" y="3136"/>
                  </a:lnTo>
                  <a:lnTo>
                    <a:pt x="7264" y="3280"/>
                  </a:lnTo>
                  <a:lnTo>
                    <a:pt x="7078" y="3425"/>
                  </a:lnTo>
                  <a:lnTo>
                    <a:pt x="6891" y="3569"/>
                  </a:lnTo>
                  <a:lnTo>
                    <a:pt x="6718" y="3720"/>
                  </a:lnTo>
                  <a:lnTo>
                    <a:pt x="6539" y="3872"/>
                  </a:lnTo>
                  <a:lnTo>
                    <a:pt x="6372" y="4023"/>
                  </a:lnTo>
                  <a:lnTo>
                    <a:pt x="6206" y="4181"/>
                  </a:lnTo>
                  <a:lnTo>
                    <a:pt x="6039" y="4339"/>
                  </a:lnTo>
                  <a:lnTo>
                    <a:pt x="5879" y="4497"/>
                  </a:lnTo>
                  <a:lnTo>
                    <a:pt x="5720" y="4662"/>
                  </a:lnTo>
                  <a:lnTo>
                    <a:pt x="5566" y="4828"/>
                  </a:lnTo>
                  <a:lnTo>
                    <a:pt x="5420" y="4999"/>
                  </a:lnTo>
                  <a:lnTo>
                    <a:pt x="5134" y="5343"/>
                  </a:lnTo>
                  <a:lnTo>
                    <a:pt x="4854" y="5694"/>
                  </a:lnTo>
                  <a:lnTo>
                    <a:pt x="4594" y="6051"/>
                  </a:lnTo>
                  <a:lnTo>
                    <a:pt x="4341" y="6416"/>
                  </a:lnTo>
                  <a:lnTo>
                    <a:pt x="4102" y="6794"/>
                  </a:lnTo>
                  <a:lnTo>
                    <a:pt x="3875" y="7172"/>
                  </a:lnTo>
                  <a:lnTo>
                    <a:pt x="3662" y="7564"/>
                  </a:lnTo>
                  <a:lnTo>
                    <a:pt x="3456" y="7963"/>
                  </a:lnTo>
                  <a:lnTo>
                    <a:pt x="3263" y="8369"/>
                  </a:lnTo>
                  <a:lnTo>
                    <a:pt x="3083" y="8774"/>
                  </a:lnTo>
                  <a:lnTo>
                    <a:pt x="2910" y="9194"/>
                  </a:lnTo>
                  <a:lnTo>
                    <a:pt x="2750" y="9613"/>
                  </a:lnTo>
                  <a:lnTo>
                    <a:pt x="2597" y="10039"/>
                  </a:lnTo>
                  <a:lnTo>
                    <a:pt x="2450" y="10480"/>
                  </a:lnTo>
                  <a:lnTo>
                    <a:pt x="2311" y="10913"/>
                  </a:lnTo>
                  <a:lnTo>
                    <a:pt x="2184" y="11360"/>
                  </a:lnTo>
                  <a:lnTo>
                    <a:pt x="2064" y="11807"/>
                  </a:lnTo>
                  <a:lnTo>
                    <a:pt x="1958" y="12260"/>
                  </a:lnTo>
                  <a:lnTo>
                    <a:pt x="1851" y="12721"/>
                  </a:lnTo>
                  <a:lnTo>
                    <a:pt x="1751" y="13182"/>
                  </a:lnTo>
                  <a:lnTo>
                    <a:pt x="1665" y="13642"/>
                  </a:lnTo>
                  <a:lnTo>
                    <a:pt x="1578" y="14110"/>
                  </a:lnTo>
                  <a:lnTo>
                    <a:pt x="1498" y="14584"/>
                  </a:lnTo>
                  <a:lnTo>
                    <a:pt x="1425" y="15059"/>
                  </a:lnTo>
                  <a:lnTo>
                    <a:pt x="1358" y="15533"/>
                  </a:lnTo>
                  <a:lnTo>
                    <a:pt x="1299" y="16015"/>
                  </a:lnTo>
                  <a:lnTo>
                    <a:pt x="1239" y="16496"/>
                  </a:lnTo>
                  <a:lnTo>
                    <a:pt x="1185" y="16984"/>
                  </a:lnTo>
                  <a:lnTo>
                    <a:pt x="1085" y="17954"/>
                  </a:lnTo>
                  <a:lnTo>
                    <a:pt x="1006" y="18930"/>
                  </a:lnTo>
                  <a:lnTo>
                    <a:pt x="926" y="19906"/>
                  </a:lnTo>
                  <a:lnTo>
                    <a:pt x="859" y="20890"/>
                  </a:lnTo>
                  <a:lnTo>
                    <a:pt x="733" y="22842"/>
                  </a:lnTo>
                  <a:lnTo>
                    <a:pt x="666" y="23812"/>
                  </a:lnTo>
                  <a:lnTo>
                    <a:pt x="599" y="24775"/>
                  </a:lnTo>
                  <a:lnTo>
                    <a:pt x="513" y="25930"/>
                  </a:lnTo>
                  <a:lnTo>
                    <a:pt x="433" y="27092"/>
                  </a:lnTo>
                  <a:lnTo>
                    <a:pt x="360" y="28247"/>
                  </a:lnTo>
                  <a:lnTo>
                    <a:pt x="300" y="29409"/>
                  </a:lnTo>
                  <a:lnTo>
                    <a:pt x="240" y="30571"/>
                  </a:lnTo>
                  <a:lnTo>
                    <a:pt x="187" y="31726"/>
                  </a:lnTo>
                  <a:lnTo>
                    <a:pt x="140" y="32888"/>
                  </a:lnTo>
                  <a:lnTo>
                    <a:pt x="107" y="34050"/>
                  </a:lnTo>
                  <a:lnTo>
                    <a:pt x="73" y="35212"/>
                  </a:lnTo>
                  <a:lnTo>
                    <a:pt x="47" y="36367"/>
                  </a:lnTo>
                  <a:lnTo>
                    <a:pt x="27" y="37529"/>
                  </a:lnTo>
                  <a:lnTo>
                    <a:pt x="13" y="38691"/>
                  </a:lnTo>
                  <a:lnTo>
                    <a:pt x="7" y="39853"/>
                  </a:lnTo>
                  <a:lnTo>
                    <a:pt x="0" y="41015"/>
                  </a:lnTo>
                  <a:lnTo>
                    <a:pt x="0" y="42177"/>
                  </a:lnTo>
                  <a:lnTo>
                    <a:pt x="13" y="43339"/>
                  </a:lnTo>
                  <a:lnTo>
                    <a:pt x="27" y="44501"/>
                  </a:lnTo>
                  <a:lnTo>
                    <a:pt x="40" y="45663"/>
                  </a:lnTo>
                  <a:lnTo>
                    <a:pt x="67" y="46826"/>
                  </a:lnTo>
                  <a:lnTo>
                    <a:pt x="93" y="47988"/>
                  </a:lnTo>
                  <a:lnTo>
                    <a:pt x="127" y="49143"/>
                  </a:lnTo>
                  <a:lnTo>
                    <a:pt x="160" y="50305"/>
                  </a:lnTo>
                  <a:lnTo>
                    <a:pt x="207" y="51467"/>
                  </a:lnTo>
                  <a:lnTo>
                    <a:pt x="247" y="52629"/>
                  </a:lnTo>
                  <a:lnTo>
                    <a:pt x="300" y="53791"/>
                  </a:lnTo>
                  <a:lnTo>
                    <a:pt x="353" y="54953"/>
                  </a:lnTo>
                  <a:lnTo>
                    <a:pt x="473" y="57270"/>
                  </a:lnTo>
                  <a:lnTo>
                    <a:pt x="606" y="59587"/>
                  </a:lnTo>
                  <a:lnTo>
                    <a:pt x="746" y="61904"/>
                  </a:lnTo>
                  <a:lnTo>
                    <a:pt x="892" y="63974"/>
                  </a:lnTo>
                  <a:lnTo>
                    <a:pt x="1039" y="66044"/>
                  </a:lnTo>
                  <a:lnTo>
                    <a:pt x="1205" y="68106"/>
                  </a:lnTo>
                  <a:lnTo>
                    <a:pt x="1372" y="70176"/>
                  </a:lnTo>
                  <a:lnTo>
                    <a:pt x="1552" y="72239"/>
                  </a:lnTo>
                  <a:lnTo>
                    <a:pt x="1731" y="74302"/>
                  </a:lnTo>
                  <a:lnTo>
                    <a:pt x="2111" y="78441"/>
                  </a:lnTo>
                  <a:lnTo>
                    <a:pt x="2171" y="79074"/>
                  </a:lnTo>
                  <a:lnTo>
                    <a:pt x="2217" y="79706"/>
                  </a:lnTo>
                  <a:lnTo>
                    <a:pt x="2311" y="80999"/>
                  </a:lnTo>
                  <a:lnTo>
                    <a:pt x="2404" y="82305"/>
                  </a:lnTo>
                  <a:lnTo>
                    <a:pt x="2497" y="83618"/>
                  </a:lnTo>
                  <a:lnTo>
                    <a:pt x="2544" y="84272"/>
                  </a:lnTo>
                  <a:lnTo>
                    <a:pt x="2604" y="84925"/>
                  </a:lnTo>
                  <a:lnTo>
                    <a:pt x="2670" y="85571"/>
                  </a:lnTo>
                  <a:lnTo>
                    <a:pt x="2737" y="86218"/>
                  </a:lnTo>
                  <a:lnTo>
                    <a:pt x="2823" y="86857"/>
                  </a:lnTo>
                  <a:lnTo>
                    <a:pt x="2910" y="87490"/>
                  </a:lnTo>
                  <a:lnTo>
                    <a:pt x="3016" y="88115"/>
                  </a:lnTo>
                  <a:lnTo>
                    <a:pt x="3130" y="88727"/>
                  </a:lnTo>
                  <a:lnTo>
                    <a:pt x="3209" y="89071"/>
                  </a:lnTo>
                  <a:lnTo>
                    <a:pt x="3316" y="89463"/>
                  </a:lnTo>
                  <a:lnTo>
                    <a:pt x="3449" y="89903"/>
                  </a:lnTo>
                  <a:lnTo>
                    <a:pt x="3609" y="90377"/>
                  </a:lnTo>
                  <a:lnTo>
                    <a:pt x="3782" y="90893"/>
                  </a:lnTo>
                  <a:lnTo>
                    <a:pt x="3988" y="91443"/>
                  </a:lnTo>
                  <a:lnTo>
                    <a:pt x="4208" y="92021"/>
                  </a:lnTo>
                  <a:lnTo>
                    <a:pt x="4448" y="92626"/>
                  </a:lnTo>
                  <a:lnTo>
                    <a:pt x="4708" y="93245"/>
                  </a:lnTo>
                  <a:lnTo>
                    <a:pt x="4981" y="93884"/>
                  </a:lnTo>
                  <a:lnTo>
                    <a:pt x="5273" y="94537"/>
                  </a:lnTo>
                  <a:lnTo>
                    <a:pt x="5580" y="95197"/>
                  </a:lnTo>
                  <a:lnTo>
                    <a:pt x="5899" y="95864"/>
                  </a:lnTo>
                  <a:lnTo>
                    <a:pt x="6226" y="96531"/>
                  </a:lnTo>
                  <a:lnTo>
                    <a:pt x="6572" y="97198"/>
                  </a:lnTo>
                  <a:lnTo>
                    <a:pt x="6925" y="97852"/>
                  </a:lnTo>
                  <a:lnTo>
                    <a:pt x="7284" y="98498"/>
                  </a:lnTo>
                  <a:lnTo>
                    <a:pt x="7650" y="99131"/>
                  </a:lnTo>
                  <a:lnTo>
                    <a:pt x="8023" y="99736"/>
                  </a:lnTo>
                  <a:lnTo>
                    <a:pt x="8210" y="100038"/>
                  </a:lnTo>
                  <a:lnTo>
                    <a:pt x="8403" y="100327"/>
                  </a:lnTo>
                  <a:lnTo>
                    <a:pt x="8596" y="100609"/>
                  </a:lnTo>
                  <a:lnTo>
                    <a:pt x="8782" y="100884"/>
                  </a:lnTo>
                  <a:lnTo>
                    <a:pt x="8975" y="101152"/>
                  </a:lnTo>
                  <a:lnTo>
                    <a:pt x="9169" y="101413"/>
                  </a:lnTo>
                  <a:lnTo>
                    <a:pt x="9362" y="101661"/>
                  </a:lnTo>
                  <a:lnTo>
                    <a:pt x="9555" y="101908"/>
                  </a:lnTo>
                  <a:lnTo>
                    <a:pt x="9748" y="102135"/>
                  </a:lnTo>
                  <a:lnTo>
                    <a:pt x="9941" y="102355"/>
                  </a:lnTo>
                  <a:lnTo>
                    <a:pt x="10134" y="102568"/>
                  </a:lnTo>
                  <a:lnTo>
                    <a:pt x="10327" y="102768"/>
                  </a:lnTo>
                  <a:lnTo>
                    <a:pt x="10520" y="102954"/>
                  </a:lnTo>
                  <a:lnTo>
                    <a:pt x="10707" y="103132"/>
                  </a:lnTo>
                  <a:lnTo>
                    <a:pt x="10900" y="103290"/>
                  </a:lnTo>
                  <a:lnTo>
                    <a:pt x="11086" y="103442"/>
                  </a:lnTo>
                  <a:lnTo>
                    <a:pt x="11273" y="103572"/>
                  </a:lnTo>
                  <a:lnTo>
                    <a:pt x="11459" y="103696"/>
                  </a:lnTo>
                  <a:lnTo>
                    <a:pt x="11645" y="103799"/>
                  </a:lnTo>
                  <a:lnTo>
                    <a:pt x="11825" y="103889"/>
                  </a:lnTo>
                  <a:lnTo>
                    <a:pt x="12012" y="103964"/>
                  </a:lnTo>
                  <a:lnTo>
                    <a:pt x="12191" y="104019"/>
                  </a:lnTo>
                  <a:lnTo>
                    <a:pt x="12365" y="104061"/>
                  </a:lnTo>
                  <a:lnTo>
                    <a:pt x="12451" y="104074"/>
                  </a:lnTo>
                  <a:lnTo>
                    <a:pt x="12544" y="104081"/>
                  </a:lnTo>
                  <a:lnTo>
                    <a:pt x="12631" y="104088"/>
                  </a:lnTo>
                  <a:lnTo>
                    <a:pt x="12797" y="104088"/>
                  </a:lnTo>
                  <a:lnTo>
                    <a:pt x="12884" y="104074"/>
                  </a:lnTo>
                  <a:lnTo>
                    <a:pt x="12970" y="104074"/>
                  </a:lnTo>
                  <a:lnTo>
                    <a:pt x="13050" y="104081"/>
                  </a:lnTo>
                  <a:lnTo>
                    <a:pt x="13130" y="104102"/>
                  </a:lnTo>
                  <a:lnTo>
                    <a:pt x="13203" y="104129"/>
                  </a:lnTo>
                  <a:lnTo>
                    <a:pt x="13270" y="104171"/>
                  </a:lnTo>
                  <a:lnTo>
                    <a:pt x="13330" y="104212"/>
                  </a:lnTo>
                  <a:lnTo>
                    <a:pt x="13383" y="104260"/>
                  </a:lnTo>
                  <a:lnTo>
                    <a:pt x="13436" y="104315"/>
                  </a:lnTo>
                  <a:lnTo>
                    <a:pt x="13996" y="104287"/>
                  </a:lnTo>
                  <a:lnTo>
                    <a:pt x="14555" y="104260"/>
                  </a:lnTo>
                  <a:lnTo>
                    <a:pt x="15108" y="104239"/>
                  </a:lnTo>
                  <a:lnTo>
                    <a:pt x="15667" y="104226"/>
                  </a:lnTo>
                  <a:lnTo>
                    <a:pt x="16233" y="104212"/>
                  </a:lnTo>
                  <a:lnTo>
                    <a:pt x="16792" y="104212"/>
                  </a:lnTo>
                  <a:lnTo>
                    <a:pt x="17352" y="104205"/>
                  </a:lnTo>
                  <a:lnTo>
                    <a:pt x="17911" y="104212"/>
                  </a:lnTo>
                  <a:lnTo>
                    <a:pt x="19036" y="104226"/>
                  </a:lnTo>
                  <a:lnTo>
                    <a:pt x="20155" y="104260"/>
                  </a:lnTo>
                  <a:lnTo>
                    <a:pt x="21280" y="104301"/>
                  </a:lnTo>
                  <a:lnTo>
                    <a:pt x="22405" y="104356"/>
                  </a:lnTo>
                  <a:lnTo>
                    <a:pt x="23524" y="104411"/>
                  </a:lnTo>
                  <a:lnTo>
                    <a:pt x="24649" y="104473"/>
                  </a:lnTo>
                  <a:lnTo>
                    <a:pt x="26886" y="104597"/>
                  </a:lnTo>
                  <a:lnTo>
                    <a:pt x="27998" y="104659"/>
                  </a:lnTo>
                  <a:lnTo>
                    <a:pt x="29110" y="104714"/>
                  </a:lnTo>
                  <a:lnTo>
                    <a:pt x="30215" y="104762"/>
                  </a:lnTo>
                  <a:lnTo>
                    <a:pt x="31321" y="104803"/>
                  </a:lnTo>
                  <a:lnTo>
                    <a:pt x="38631" y="104996"/>
                  </a:lnTo>
                  <a:lnTo>
                    <a:pt x="42293" y="105085"/>
                  </a:lnTo>
                  <a:lnTo>
                    <a:pt x="45949" y="105174"/>
                  </a:lnTo>
                  <a:lnTo>
                    <a:pt x="49604" y="105257"/>
                  </a:lnTo>
                  <a:lnTo>
                    <a:pt x="53259" y="105333"/>
                  </a:lnTo>
                  <a:lnTo>
                    <a:pt x="56915" y="105401"/>
                  </a:lnTo>
                  <a:lnTo>
                    <a:pt x="60577" y="105463"/>
                  </a:lnTo>
                  <a:lnTo>
                    <a:pt x="64212" y="105511"/>
                  </a:lnTo>
                  <a:lnTo>
                    <a:pt x="67854" y="105559"/>
                  </a:lnTo>
                  <a:lnTo>
                    <a:pt x="71496" y="105601"/>
                  </a:lnTo>
                  <a:lnTo>
                    <a:pt x="75132" y="105628"/>
                  </a:lnTo>
                  <a:lnTo>
                    <a:pt x="78774" y="105656"/>
                  </a:lnTo>
                  <a:lnTo>
                    <a:pt x="82409" y="105669"/>
                  </a:lnTo>
                  <a:lnTo>
                    <a:pt x="86051" y="105676"/>
                  </a:lnTo>
                  <a:lnTo>
                    <a:pt x="89687" y="105683"/>
                  </a:lnTo>
                  <a:lnTo>
                    <a:pt x="93322" y="105683"/>
                  </a:lnTo>
                  <a:lnTo>
                    <a:pt x="96957" y="105676"/>
                  </a:lnTo>
                  <a:lnTo>
                    <a:pt x="100599" y="105663"/>
                  </a:lnTo>
                  <a:lnTo>
                    <a:pt x="104235" y="105642"/>
                  </a:lnTo>
                  <a:lnTo>
                    <a:pt x="107870" y="105621"/>
                  </a:lnTo>
                  <a:lnTo>
                    <a:pt x="111506" y="105594"/>
                  </a:lnTo>
                  <a:lnTo>
                    <a:pt x="118783" y="105525"/>
                  </a:lnTo>
                  <a:lnTo>
                    <a:pt x="119023" y="105298"/>
                  </a:lnTo>
                  <a:lnTo>
                    <a:pt x="119263" y="105051"/>
                  </a:lnTo>
                  <a:lnTo>
                    <a:pt x="119489" y="104796"/>
                  </a:lnTo>
                  <a:lnTo>
                    <a:pt x="119709" y="104528"/>
                  </a:lnTo>
                  <a:lnTo>
                    <a:pt x="119922" y="104253"/>
                  </a:lnTo>
                  <a:lnTo>
                    <a:pt x="120128" y="103964"/>
                  </a:lnTo>
                  <a:lnTo>
                    <a:pt x="120328" y="103662"/>
                  </a:lnTo>
                  <a:lnTo>
                    <a:pt x="120514" y="103352"/>
                  </a:lnTo>
                  <a:lnTo>
                    <a:pt x="120701" y="103036"/>
                  </a:lnTo>
                  <a:lnTo>
                    <a:pt x="120880" y="102706"/>
                  </a:lnTo>
                  <a:lnTo>
                    <a:pt x="121047" y="102369"/>
                  </a:lnTo>
                  <a:lnTo>
                    <a:pt x="121213" y="102025"/>
                  </a:lnTo>
                  <a:lnTo>
                    <a:pt x="121367" y="101675"/>
                  </a:lnTo>
                  <a:lnTo>
                    <a:pt x="121520" y="101310"/>
                  </a:lnTo>
                  <a:lnTo>
                    <a:pt x="121666" y="100946"/>
                  </a:lnTo>
                  <a:lnTo>
                    <a:pt x="121799" y="100568"/>
                  </a:lnTo>
                  <a:lnTo>
                    <a:pt x="121932" y="100189"/>
                  </a:lnTo>
                  <a:lnTo>
                    <a:pt x="122059" y="99797"/>
                  </a:lnTo>
                  <a:lnTo>
                    <a:pt x="122185" y="99406"/>
                  </a:lnTo>
                  <a:lnTo>
                    <a:pt x="122299" y="99007"/>
                  </a:lnTo>
                  <a:lnTo>
                    <a:pt x="122412" y="98601"/>
                  </a:lnTo>
                  <a:lnTo>
                    <a:pt x="122518" y="98189"/>
                  </a:lnTo>
                  <a:lnTo>
                    <a:pt x="122618" y="97776"/>
                  </a:lnTo>
                  <a:lnTo>
                    <a:pt x="122711" y="97357"/>
                  </a:lnTo>
                  <a:lnTo>
                    <a:pt x="122805" y="96937"/>
                  </a:lnTo>
                  <a:lnTo>
                    <a:pt x="122891" y="96511"/>
                  </a:lnTo>
                  <a:lnTo>
                    <a:pt x="122978" y="96078"/>
                  </a:lnTo>
                  <a:lnTo>
                    <a:pt x="123058" y="95644"/>
                  </a:lnTo>
                  <a:lnTo>
                    <a:pt x="123131" y="95211"/>
                  </a:lnTo>
                  <a:lnTo>
                    <a:pt x="123198" y="94778"/>
                  </a:lnTo>
                  <a:lnTo>
                    <a:pt x="123331" y="93898"/>
                  </a:lnTo>
                  <a:lnTo>
                    <a:pt x="123451" y="93018"/>
                  </a:lnTo>
                  <a:lnTo>
                    <a:pt x="123557" y="92138"/>
                  </a:lnTo>
                  <a:lnTo>
                    <a:pt x="123650" y="91258"/>
                  </a:lnTo>
                  <a:lnTo>
                    <a:pt x="123737" y="90377"/>
                  </a:lnTo>
                  <a:lnTo>
                    <a:pt x="123817" y="89511"/>
                  </a:lnTo>
                  <a:lnTo>
                    <a:pt x="123883" y="88659"/>
                  </a:lnTo>
                  <a:lnTo>
                    <a:pt x="124010" y="86988"/>
                  </a:lnTo>
                  <a:lnTo>
                    <a:pt x="124116" y="85392"/>
                  </a:lnTo>
                  <a:lnTo>
                    <a:pt x="124223" y="83894"/>
                  </a:lnTo>
                  <a:lnTo>
                    <a:pt x="124283" y="83192"/>
                  </a:lnTo>
                  <a:lnTo>
                    <a:pt x="124336" y="82525"/>
                  </a:lnTo>
                  <a:lnTo>
                    <a:pt x="124396" y="81893"/>
                  </a:lnTo>
                  <a:lnTo>
                    <a:pt x="124469" y="81301"/>
                  </a:lnTo>
                  <a:lnTo>
                    <a:pt x="124729" y="79211"/>
                  </a:lnTo>
                  <a:lnTo>
                    <a:pt x="124982" y="77121"/>
                  </a:lnTo>
                  <a:lnTo>
                    <a:pt x="125228" y="75030"/>
                  </a:lnTo>
                  <a:lnTo>
                    <a:pt x="125461" y="72940"/>
                  </a:lnTo>
                  <a:lnTo>
                    <a:pt x="125688" y="70850"/>
                  </a:lnTo>
                  <a:lnTo>
                    <a:pt x="125901" y="68767"/>
                  </a:lnTo>
                  <a:lnTo>
                    <a:pt x="126107" y="66676"/>
                  </a:lnTo>
                  <a:lnTo>
                    <a:pt x="126300" y="64586"/>
                  </a:lnTo>
                  <a:lnTo>
                    <a:pt x="126400" y="63417"/>
                  </a:lnTo>
                  <a:lnTo>
                    <a:pt x="126500" y="62248"/>
                  </a:lnTo>
                  <a:lnTo>
                    <a:pt x="126593" y="61072"/>
                  </a:lnTo>
                  <a:lnTo>
                    <a:pt x="126686" y="59903"/>
                  </a:lnTo>
                  <a:lnTo>
                    <a:pt x="126773" y="58728"/>
                  </a:lnTo>
                  <a:lnTo>
                    <a:pt x="126860" y="57552"/>
                  </a:lnTo>
                  <a:lnTo>
                    <a:pt x="126933" y="56376"/>
                  </a:lnTo>
                  <a:lnTo>
                    <a:pt x="127006" y="55207"/>
                  </a:lnTo>
                  <a:lnTo>
                    <a:pt x="127079" y="54031"/>
                  </a:lnTo>
                  <a:lnTo>
                    <a:pt x="127139" y="52856"/>
                  </a:lnTo>
                  <a:lnTo>
                    <a:pt x="127199" y="51680"/>
                  </a:lnTo>
                  <a:lnTo>
                    <a:pt x="127246" y="50504"/>
                  </a:lnTo>
                  <a:lnTo>
                    <a:pt x="127292" y="49328"/>
                  </a:lnTo>
                  <a:lnTo>
                    <a:pt x="127339" y="48153"/>
                  </a:lnTo>
                  <a:lnTo>
                    <a:pt x="127372" y="46977"/>
                  </a:lnTo>
                  <a:lnTo>
                    <a:pt x="127399" y="45801"/>
                  </a:lnTo>
                  <a:lnTo>
                    <a:pt x="127425" y="44625"/>
                  </a:lnTo>
                  <a:lnTo>
                    <a:pt x="127439" y="43443"/>
                  </a:lnTo>
                  <a:lnTo>
                    <a:pt x="127452" y="42267"/>
                  </a:lnTo>
                  <a:lnTo>
                    <a:pt x="127459" y="41091"/>
                  </a:lnTo>
                  <a:lnTo>
                    <a:pt x="127452" y="39915"/>
                  </a:lnTo>
                  <a:lnTo>
                    <a:pt x="127445" y="38739"/>
                  </a:lnTo>
                  <a:lnTo>
                    <a:pt x="127432" y="37564"/>
                  </a:lnTo>
                  <a:lnTo>
                    <a:pt x="127406" y="36388"/>
                  </a:lnTo>
                  <a:lnTo>
                    <a:pt x="127379" y="35212"/>
                  </a:lnTo>
                  <a:lnTo>
                    <a:pt x="127339" y="34036"/>
                  </a:lnTo>
                  <a:lnTo>
                    <a:pt x="127299" y="32861"/>
                  </a:lnTo>
                  <a:lnTo>
                    <a:pt x="127246" y="31685"/>
                  </a:lnTo>
                  <a:lnTo>
                    <a:pt x="127186" y="30516"/>
                  </a:lnTo>
                  <a:lnTo>
                    <a:pt x="127119" y="29340"/>
                  </a:lnTo>
                  <a:lnTo>
                    <a:pt x="127039" y="28164"/>
                  </a:lnTo>
                  <a:lnTo>
                    <a:pt x="126959" y="26989"/>
                  </a:lnTo>
                  <a:lnTo>
                    <a:pt x="126919" y="26452"/>
                  </a:lnTo>
                  <a:lnTo>
                    <a:pt x="126886" y="25902"/>
                  </a:lnTo>
                  <a:lnTo>
                    <a:pt x="126826" y="24775"/>
                  </a:lnTo>
                  <a:lnTo>
                    <a:pt x="126773" y="23612"/>
                  </a:lnTo>
                  <a:lnTo>
                    <a:pt x="126720" y="22423"/>
                  </a:lnTo>
                  <a:lnTo>
                    <a:pt x="126666" y="21213"/>
                  </a:lnTo>
                  <a:lnTo>
                    <a:pt x="126600" y="19996"/>
                  </a:lnTo>
                  <a:lnTo>
                    <a:pt x="126527" y="18765"/>
                  </a:lnTo>
                  <a:lnTo>
                    <a:pt x="126487" y="18146"/>
                  </a:lnTo>
                  <a:lnTo>
                    <a:pt x="126433" y="17527"/>
                  </a:lnTo>
                  <a:lnTo>
                    <a:pt x="126380" y="16915"/>
                  </a:lnTo>
                  <a:lnTo>
                    <a:pt x="126320" y="16303"/>
                  </a:lnTo>
                  <a:lnTo>
                    <a:pt x="126254" y="15691"/>
                  </a:lnTo>
                  <a:lnTo>
                    <a:pt x="126180" y="15086"/>
                  </a:lnTo>
                  <a:lnTo>
                    <a:pt x="126101" y="14481"/>
                  </a:lnTo>
                  <a:lnTo>
                    <a:pt x="126007" y="13883"/>
                  </a:lnTo>
                  <a:lnTo>
                    <a:pt x="125907" y="13292"/>
                  </a:lnTo>
                  <a:lnTo>
                    <a:pt x="125801" y="12707"/>
                  </a:lnTo>
                  <a:lnTo>
                    <a:pt x="125681" y="12123"/>
                  </a:lnTo>
                  <a:lnTo>
                    <a:pt x="125555" y="11559"/>
                  </a:lnTo>
                  <a:lnTo>
                    <a:pt x="125408" y="10995"/>
                  </a:lnTo>
                  <a:lnTo>
                    <a:pt x="125255" y="10445"/>
                  </a:lnTo>
                  <a:lnTo>
                    <a:pt x="125088" y="9902"/>
                  </a:lnTo>
                  <a:lnTo>
                    <a:pt x="125002" y="9634"/>
                  </a:lnTo>
                  <a:lnTo>
                    <a:pt x="124909" y="9372"/>
                  </a:lnTo>
                  <a:lnTo>
                    <a:pt x="124815" y="9111"/>
                  </a:lnTo>
                  <a:lnTo>
                    <a:pt x="124716" y="8850"/>
                  </a:lnTo>
                  <a:lnTo>
                    <a:pt x="124616" y="8596"/>
                  </a:lnTo>
                  <a:lnTo>
                    <a:pt x="124509" y="8348"/>
                  </a:lnTo>
                  <a:lnTo>
                    <a:pt x="124336" y="7970"/>
                  </a:lnTo>
                  <a:lnTo>
                    <a:pt x="124150" y="7605"/>
                  </a:lnTo>
                  <a:lnTo>
                    <a:pt x="123957" y="7255"/>
                  </a:lnTo>
                  <a:lnTo>
                    <a:pt x="123757" y="6918"/>
                  </a:lnTo>
                  <a:lnTo>
                    <a:pt x="123544" y="6595"/>
                  </a:lnTo>
                  <a:lnTo>
                    <a:pt x="123324" y="6285"/>
                  </a:lnTo>
                  <a:lnTo>
                    <a:pt x="123098" y="5990"/>
                  </a:lnTo>
                  <a:lnTo>
                    <a:pt x="122858" y="5708"/>
                  </a:lnTo>
                  <a:lnTo>
                    <a:pt x="122618" y="5433"/>
                  </a:lnTo>
                  <a:lnTo>
                    <a:pt x="122365" y="5178"/>
                  </a:lnTo>
                  <a:lnTo>
                    <a:pt x="122106" y="4931"/>
                  </a:lnTo>
                  <a:lnTo>
                    <a:pt x="121833" y="4704"/>
                  </a:lnTo>
                  <a:lnTo>
                    <a:pt x="121560" y="4477"/>
                  </a:lnTo>
                  <a:lnTo>
                    <a:pt x="121280" y="4271"/>
                  </a:lnTo>
                  <a:lnTo>
                    <a:pt x="120994" y="4071"/>
                  </a:lnTo>
                  <a:lnTo>
                    <a:pt x="120694" y="3886"/>
                  </a:lnTo>
                  <a:lnTo>
                    <a:pt x="120394" y="3707"/>
                  </a:lnTo>
                  <a:lnTo>
                    <a:pt x="120088" y="3535"/>
                  </a:lnTo>
                  <a:lnTo>
                    <a:pt x="119775" y="3384"/>
                  </a:lnTo>
                  <a:lnTo>
                    <a:pt x="119456" y="3232"/>
                  </a:lnTo>
                  <a:lnTo>
                    <a:pt x="119129" y="3095"/>
                  </a:lnTo>
                  <a:lnTo>
                    <a:pt x="118803" y="2964"/>
                  </a:lnTo>
                  <a:lnTo>
                    <a:pt x="118470" y="2847"/>
                  </a:lnTo>
                  <a:lnTo>
                    <a:pt x="118131" y="2730"/>
                  </a:lnTo>
                  <a:lnTo>
                    <a:pt x="117791" y="2627"/>
                  </a:lnTo>
                  <a:lnTo>
                    <a:pt x="117445" y="2531"/>
                  </a:lnTo>
                  <a:lnTo>
                    <a:pt x="117092" y="2448"/>
                  </a:lnTo>
                  <a:lnTo>
                    <a:pt x="116739" y="2366"/>
                  </a:lnTo>
                  <a:lnTo>
                    <a:pt x="116379" y="2290"/>
                  </a:lnTo>
                  <a:lnTo>
                    <a:pt x="116020" y="2228"/>
                  </a:lnTo>
                  <a:lnTo>
                    <a:pt x="115654" y="2167"/>
                  </a:lnTo>
                  <a:lnTo>
                    <a:pt x="115288" y="2112"/>
                  </a:lnTo>
                  <a:lnTo>
                    <a:pt x="114921" y="2063"/>
                  </a:lnTo>
                  <a:lnTo>
                    <a:pt x="114548" y="2022"/>
                  </a:lnTo>
                  <a:lnTo>
                    <a:pt x="114176" y="1988"/>
                  </a:lnTo>
                  <a:lnTo>
                    <a:pt x="113796" y="1953"/>
                  </a:lnTo>
                  <a:lnTo>
                    <a:pt x="113423" y="1926"/>
                  </a:lnTo>
                  <a:lnTo>
                    <a:pt x="113044" y="1905"/>
                  </a:lnTo>
                  <a:lnTo>
                    <a:pt x="112285" y="1871"/>
                  </a:lnTo>
                  <a:lnTo>
                    <a:pt x="111519" y="1857"/>
                  </a:lnTo>
                  <a:lnTo>
                    <a:pt x="110760" y="1850"/>
                  </a:lnTo>
                  <a:lnTo>
                    <a:pt x="109994" y="1857"/>
                  </a:lnTo>
                  <a:lnTo>
                    <a:pt x="109235" y="1871"/>
                  </a:lnTo>
                  <a:lnTo>
                    <a:pt x="108483" y="1892"/>
                  </a:lnTo>
                  <a:lnTo>
                    <a:pt x="107737" y="1912"/>
                  </a:lnTo>
                  <a:lnTo>
                    <a:pt x="106266" y="1960"/>
                  </a:lnTo>
                  <a:lnTo>
                    <a:pt x="105553" y="1981"/>
                  </a:lnTo>
                  <a:lnTo>
                    <a:pt x="104847" y="1995"/>
                  </a:lnTo>
                  <a:lnTo>
                    <a:pt x="103496" y="1995"/>
                  </a:lnTo>
                  <a:lnTo>
                    <a:pt x="67874" y="1335"/>
                  </a:lnTo>
                  <a:lnTo>
                    <a:pt x="30149" y="606"/>
                  </a:lnTo>
                  <a:lnTo>
                    <a:pt x="29683" y="599"/>
                  </a:lnTo>
                  <a:lnTo>
                    <a:pt x="29217" y="578"/>
                  </a:lnTo>
                  <a:lnTo>
                    <a:pt x="28264" y="530"/>
                  </a:lnTo>
                  <a:lnTo>
                    <a:pt x="27292" y="468"/>
                  </a:lnTo>
                  <a:lnTo>
                    <a:pt x="26314" y="399"/>
                  </a:lnTo>
                  <a:lnTo>
                    <a:pt x="24329" y="248"/>
                  </a:lnTo>
                  <a:lnTo>
                    <a:pt x="23324" y="179"/>
                  </a:lnTo>
                  <a:lnTo>
                    <a:pt x="22319" y="111"/>
                  </a:lnTo>
                  <a:lnTo>
                    <a:pt x="21320" y="63"/>
                  </a:lnTo>
                  <a:lnTo>
                    <a:pt x="20814" y="42"/>
                  </a:lnTo>
                  <a:lnTo>
                    <a:pt x="20314" y="21"/>
                  </a:lnTo>
                  <a:lnTo>
                    <a:pt x="19822" y="8"/>
                  </a:lnTo>
                  <a:lnTo>
                    <a:pt x="193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8"/>
            <p:cNvSpPr/>
            <p:nvPr/>
          </p:nvSpPr>
          <p:spPr>
            <a:xfrm>
              <a:off x="-3536300" y="-827825"/>
              <a:ext cx="3517250" cy="992225"/>
            </a:xfrm>
            <a:custGeom>
              <a:avLst/>
              <a:gdLst/>
              <a:ahLst/>
              <a:cxnLst/>
              <a:rect l="l" t="t" r="r" b="b"/>
              <a:pathLst>
                <a:path w="140690" h="39689" extrusionOk="0">
                  <a:moveTo>
                    <a:pt x="56516" y="2827"/>
                  </a:moveTo>
                  <a:lnTo>
                    <a:pt x="59938" y="2840"/>
                  </a:lnTo>
                  <a:lnTo>
                    <a:pt x="63360" y="2868"/>
                  </a:lnTo>
                  <a:lnTo>
                    <a:pt x="66776" y="2902"/>
                  </a:lnTo>
                  <a:lnTo>
                    <a:pt x="70205" y="2950"/>
                  </a:lnTo>
                  <a:lnTo>
                    <a:pt x="73627" y="3005"/>
                  </a:lnTo>
                  <a:lnTo>
                    <a:pt x="77050" y="3060"/>
                  </a:lnTo>
                  <a:lnTo>
                    <a:pt x="80472" y="3129"/>
                  </a:lnTo>
                  <a:lnTo>
                    <a:pt x="83888" y="3198"/>
                  </a:lnTo>
                  <a:lnTo>
                    <a:pt x="90733" y="3349"/>
                  </a:lnTo>
                  <a:lnTo>
                    <a:pt x="97564" y="3500"/>
                  </a:lnTo>
                  <a:lnTo>
                    <a:pt x="104389" y="3645"/>
                  </a:lnTo>
                  <a:lnTo>
                    <a:pt x="107798" y="3714"/>
                  </a:lnTo>
                  <a:lnTo>
                    <a:pt x="111200" y="3775"/>
                  </a:lnTo>
                  <a:lnTo>
                    <a:pt x="114602" y="3830"/>
                  </a:lnTo>
                  <a:lnTo>
                    <a:pt x="117998" y="3879"/>
                  </a:lnTo>
                  <a:lnTo>
                    <a:pt x="121394" y="3920"/>
                  </a:lnTo>
                  <a:lnTo>
                    <a:pt x="124783" y="3947"/>
                  </a:lnTo>
                  <a:lnTo>
                    <a:pt x="124956" y="3961"/>
                  </a:lnTo>
                  <a:lnTo>
                    <a:pt x="125122" y="3982"/>
                  </a:lnTo>
                  <a:lnTo>
                    <a:pt x="125275" y="4016"/>
                  </a:lnTo>
                  <a:lnTo>
                    <a:pt x="125415" y="4071"/>
                  </a:lnTo>
                  <a:lnTo>
                    <a:pt x="125548" y="4133"/>
                  </a:lnTo>
                  <a:lnTo>
                    <a:pt x="125675" y="4209"/>
                  </a:lnTo>
                  <a:lnTo>
                    <a:pt x="125788" y="4291"/>
                  </a:lnTo>
                  <a:lnTo>
                    <a:pt x="125888" y="4387"/>
                  </a:lnTo>
                  <a:lnTo>
                    <a:pt x="125981" y="4490"/>
                  </a:lnTo>
                  <a:lnTo>
                    <a:pt x="126068" y="4601"/>
                  </a:lnTo>
                  <a:lnTo>
                    <a:pt x="126141" y="4717"/>
                  </a:lnTo>
                  <a:lnTo>
                    <a:pt x="126201" y="4841"/>
                  </a:lnTo>
                  <a:lnTo>
                    <a:pt x="126254" y="4972"/>
                  </a:lnTo>
                  <a:lnTo>
                    <a:pt x="126301" y="5102"/>
                  </a:lnTo>
                  <a:lnTo>
                    <a:pt x="126334" y="5240"/>
                  </a:lnTo>
                  <a:lnTo>
                    <a:pt x="126361" y="5377"/>
                  </a:lnTo>
                  <a:lnTo>
                    <a:pt x="126913" y="5377"/>
                  </a:lnTo>
                  <a:lnTo>
                    <a:pt x="127100" y="5384"/>
                  </a:lnTo>
                  <a:lnTo>
                    <a:pt x="127286" y="5398"/>
                  </a:lnTo>
                  <a:lnTo>
                    <a:pt x="127466" y="5412"/>
                  </a:lnTo>
                  <a:lnTo>
                    <a:pt x="127826" y="5460"/>
                  </a:lnTo>
                  <a:lnTo>
                    <a:pt x="128185" y="5522"/>
                  </a:lnTo>
                  <a:lnTo>
                    <a:pt x="128538" y="5598"/>
                  </a:lnTo>
                  <a:lnTo>
                    <a:pt x="128884" y="5687"/>
                  </a:lnTo>
                  <a:lnTo>
                    <a:pt x="129230" y="5790"/>
                  </a:lnTo>
                  <a:lnTo>
                    <a:pt x="129570" y="5914"/>
                  </a:lnTo>
                  <a:lnTo>
                    <a:pt x="129903" y="6044"/>
                  </a:lnTo>
                  <a:lnTo>
                    <a:pt x="130236" y="6196"/>
                  </a:lnTo>
                  <a:lnTo>
                    <a:pt x="130562" y="6354"/>
                  </a:lnTo>
                  <a:lnTo>
                    <a:pt x="130882" y="6526"/>
                  </a:lnTo>
                  <a:lnTo>
                    <a:pt x="131201" y="6711"/>
                  </a:lnTo>
                  <a:lnTo>
                    <a:pt x="131514" y="6911"/>
                  </a:lnTo>
                  <a:lnTo>
                    <a:pt x="131820" y="7124"/>
                  </a:lnTo>
                  <a:lnTo>
                    <a:pt x="132120" y="7344"/>
                  </a:lnTo>
                  <a:lnTo>
                    <a:pt x="132420" y="7578"/>
                  </a:lnTo>
                  <a:lnTo>
                    <a:pt x="132713" y="7818"/>
                  </a:lnTo>
                  <a:lnTo>
                    <a:pt x="132999" y="8073"/>
                  </a:lnTo>
                  <a:lnTo>
                    <a:pt x="133279" y="8334"/>
                  </a:lnTo>
                  <a:lnTo>
                    <a:pt x="133552" y="8609"/>
                  </a:lnTo>
                  <a:lnTo>
                    <a:pt x="133825" y="8884"/>
                  </a:lnTo>
                  <a:lnTo>
                    <a:pt x="134084" y="9180"/>
                  </a:lnTo>
                  <a:lnTo>
                    <a:pt x="134344" y="9476"/>
                  </a:lnTo>
                  <a:lnTo>
                    <a:pt x="134597" y="9785"/>
                  </a:lnTo>
                  <a:lnTo>
                    <a:pt x="134843" y="10094"/>
                  </a:lnTo>
                  <a:lnTo>
                    <a:pt x="135090" y="10418"/>
                  </a:lnTo>
                  <a:lnTo>
                    <a:pt x="135323" y="10748"/>
                  </a:lnTo>
                  <a:lnTo>
                    <a:pt x="135556" y="11084"/>
                  </a:lnTo>
                  <a:lnTo>
                    <a:pt x="135775" y="11421"/>
                  </a:lnTo>
                  <a:lnTo>
                    <a:pt x="135995" y="11772"/>
                  </a:lnTo>
                  <a:lnTo>
                    <a:pt x="136208" y="12123"/>
                  </a:lnTo>
                  <a:lnTo>
                    <a:pt x="136408" y="12480"/>
                  </a:lnTo>
                  <a:lnTo>
                    <a:pt x="136608" y="12838"/>
                  </a:lnTo>
                  <a:lnTo>
                    <a:pt x="136801" y="13209"/>
                  </a:lnTo>
                  <a:lnTo>
                    <a:pt x="136987" y="13580"/>
                  </a:lnTo>
                  <a:lnTo>
                    <a:pt x="137167" y="13952"/>
                  </a:lnTo>
                  <a:lnTo>
                    <a:pt x="137340" y="14330"/>
                  </a:lnTo>
                  <a:lnTo>
                    <a:pt x="137500" y="14708"/>
                  </a:lnTo>
                  <a:lnTo>
                    <a:pt x="137660" y="15093"/>
                  </a:lnTo>
                  <a:lnTo>
                    <a:pt x="137813" y="15478"/>
                  </a:lnTo>
                  <a:lnTo>
                    <a:pt x="137959" y="15863"/>
                  </a:lnTo>
                  <a:lnTo>
                    <a:pt x="138099" y="16248"/>
                  </a:lnTo>
                  <a:lnTo>
                    <a:pt x="138226" y="16640"/>
                  </a:lnTo>
                  <a:lnTo>
                    <a:pt x="138352" y="17025"/>
                  </a:lnTo>
                  <a:lnTo>
                    <a:pt x="138465" y="17417"/>
                  </a:lnTo>
                  <a:lnTo>
                    <a:pt x="138579" y="17802"/>
                  </a:lnTo>
                  <a:lnTo>
                    <a:pt x="138678" y="18194"/>
                  </a:lnTo>
                  <a:lnTo>
                    <a:pt x="138772" y="18579"/>
                  </a:lnTo>
                  <a:lnTo>
                    <a:pt x="138858" y="18971"/>
                  </a:lnTo>
                  <a:lnTo>
                    <a:pt x="138938" y="19356"/>
                  </a:lnTo>
                  <a:lnTo>
                    <a:pt x="139005" y="19734"/>
                  </a:lnTo>
                  <a:lnTo>
                    <a:pt x="139071" y="20119"/>
                  </a:lnTo>
                  <a:lnTo>
                    <a:pt x="139125" y="20498"/>
                  </a:lnTo>
                  <a:lnTo>
                    <a:pt x="139171" y="20869"/>
                  </a:lnTo>
                  <a:lnTo>
                    <a:pt x="139211" y="21240"/>
                  </a:lnTo>
                  <a:lnTo>
                    <a:pt x="139244" y="21611"/>
                  </a:lnTo>
                  <a:lnTo>
                    <a:pt x="139271" y="21976"/>
                  </a:lnTo>
                  <a:lnTo>
                    <a:pt x="139284" y="22333"/>
                  </a:lnTo>
                  <a:lnTo>
                    <a:pt x="139291" y="22684"/>
                  </a:lnTo>
                  <a:lnTo>
                    <a:pt x="139291" y="23035"/>
                  </a:lnTo>
                  <a:lnTo>
                    <a:pt x="139278" y="23379"/>
                  </a:lnTo>
                  <a:lnTo>
                    <a:pt x="139258" y="23716"/>
                  </a:lnTo>
                  <a:lnTo>
                    <a:pt x="139231" y="24073"/>
                  </a:lnTo>
                  <a:lnTo>
                    <a:pt x="139191" y="24431"/>
                  </a:lnTo>
                  <a:lnTo>
                    <a:pt x="139145" y="24788"/>
                  </a:lnTo>
                  <a:lnTo>
                    <a:pt x="139091" y="25139"/>
                  </a:lnTo>
                  <a:lnTo>
                    <a:pt x="139025" y="25490"/>
                  </a:lnTo>
                  <a:lnTo>
                    <a:pt x="138951" y="25833"/>
                  </a:lnTo>
                  <a:lnTo>
                    <a:pt x="138872" y="26177"/>
                  </a:lnTo>
                  <a:lnTo>
                    <a:pt x="138785" y="26521"/>
                  </a:lnTo>
                  <a:lnTo>
                    <a:pt x="138685" y="26858"/>
                  </a:lnTo>
                  <a:lnTo>
                    <a:pt x="138579" y="27195"/>
                  </a:lnTo>
                  <a:lnTo>
                    <a:pt x="138465" y="27525"/>
                  </a:lnTo>
                  <a:lnTo>
                    <a:pt x="138339" y="27855"/>
                  </a:lnTo>
                  <a:lnTo>
                    <a:pt x="138212" y="28178"/>
                  </a:lnTo>
                  <a:lnTo>
                    <a:pt x="138073" y="28501"/>
                  </a:lnTo>
                  <a:lnTo>
                    <a:pt x="137933" y="28817"/>
                  </a:lnTo>
                  <a:lnTo>
                    <a:pt x="137780" y="29127"/>
                  </a:lnTo>
                  <a:lnTo>
                    <a:pt x="137620" y="29436"/>
                  </a:lnTo>
                  <a:lnTo>
                    <a:pt x="137453" y="29739"/>
                  </a:lnTo>
                  <a:lnTo>
                    <a:pt x="137280" y="30041"/>
                  </a:lnTo>
                  <a:lnTo>
                    <a:pt x="137100" y="30337"/>
                  </a:lnTo>
                  <a:lnTo>
                    <a:pt x="136914" y="30626"/>
                  </a:lnTo>
                  <a:lnTo>
                    <a:pt x="136721" y="30908"/>
                  </a:lnTo>
                  <a:lnTo>
                    <a:pt x="136521" y="31190"/>
                  </a:lnTo>
                  <a:lnTo>
                    <a:pt x="136321" y="31465"/>
                  </a:lnTo>
                  <a:lnTo>
                    <a:pt x="136108" y="31733"/>
                  </a:lnTo>
                  <a:lnTo>
                    <a:pt x="135889" y="31994"/>
                  </a:lnTo>
                  <a:lnTo>
                    <a:pt x="135669" y="32255"/>
                  </a:lnTo>
                  <a:lnTo>
                    <a:pt x="135443" y="32503"/>
                  </a:lnTo>
                  <a:lnTo>
                    <a:pt x="135203" y="32750"/>
                  </a:lnTo>
                  <a:lnTo>
                    <a:pt x="134963" y="32991"/>
                  </a:lnTo>
                  <a:lnTo>
                    <a:pt x="134723" y="33225"/>
                  </a:lnTo>
                  <a:lnTo>
                    <a:pt x="134470" y="33452"/>
                  </a:lnTo>
                  <a:lnTo>
                    <a:pt x="134217" y="33672"/>
                  </a:lnTo>
                  <a:lnTo>
                    <a:pt x="133958" y="33885"/>
                  </a:lnTo>
                  <a:lnTo>
                    <a:pt x="133691" y="34091"/>
                  </a:lnTo>
                  <a:lnTo>
                    <a:pt x="133425" y="34291"/>
                  </a:lnTo>
                  <a:lnTo>
                    <a:pt x="133152" y="34483"/>
                  </a:lnTo>
                  <a:lnTo>
                    <a:pt x="132872" y="34669"/>
                  </a:lnTo>
                  <a:lnTo>
                    <a:pt x="132593" y="34848"/>
                  </a:lnTo>
                  <a:lnTo>
                    <a:pt x="132307" y="35013"/>
                  </a:lnTo>
                  <a:lnTo>
                    <a:pt x="132014" y="35178"/>
                  </a:lnTo>
                  <a:lnTo>
                    <a:pt x="131721" y="35329"/>
                  </a:lnTo>
                  <a:lnTo>
                    <a:pt x="131428" y="35480"/>
                  </a:lnTo>
                  <a:lnTo>
                    <a:pt x="131128" y="35618"/>
                  </a:lnTo>
                  <a:lnTo>
                    <a:pt x="130822" y="35748"/>
                  </a:lnTo>
                  <a:lnTo>
                    <a:pt x="130515" y="35865"/>
                  </a:lnTo>
                  <a:lnTo>
                    <a:pt x="130203" y="35982"/>
                  </a:lnTo>
                  <a:lnTo>
                    <a:pt x="129890" y="36085"/>
                  </a:lnTo>
                  <a:lnTo>
                    <a:pt x="129577" y="36175"/>
                  </a:lnTo>
                  <a:lnTo>
                    <a:pt x="129257" y="36264"/>
                  </a:lnTo>
                  <a:lnTo>
                    <a:pt x="128937" y="36340"/>
                  </a:lnTo>
                  <a:lnTo>
                    <a:pt x="128611" y="36408"/>
                  </a:lnTo>
                  <a:lnTo>
                    <a:pt x="128285" y="36463"/>
                  </a:lnTo>
                  <a:lnTo>
                    <a:pt x="127959" y="36512"/>
                  </a:lnTo>
                  <a:lnTo>
                    <a:pt x="127626" y="36553"/>
                  </a:lnTo>
                  <a:lnTo>
                    <a:pt x="127300" y="36580"/>
                  </a:lnTo>
                  <a:lnTo>
                    <a:pt x="126960" y="36594"/>
                  </a:lnTo>
                  <a:lnTo>
                    <a:pt x="126627" y="36601"/>
                  </a:lnTo>
                  <a:lnTo>
                    <a:pt x="126294" y="36601"/>
                  </a:lnTo>
                  <a:lnTo>
                    <a:pt x="125955" y="36587"/>
                  </a:lnTo>
                  <a:lnTo>
                    <a:pt x="125615" y="36560"/>
                  </a:lnTo>
                  <a:lnTo>
                    <a:pt x="125275" y="36525"/>
                  </a:lnTo>
                  <a:lnTo>
                    <a:pt x="124936" y="36484"/>
                  </a:lnTo>
                  <a:lnTo>
                    <a:pt x="124590" y="36422"/>
                  </a:lnTo>
                  <a:lnTo>
                    <a:pt x="124536" y="36498"/>
                  </a:lnTo>
                  <a:lnTo>
                    <a:pt x="124476" y="36567"/>
                  </a:lnTo>
                  <a:lnTo>
                    <a:pt x="124417" y="36635"/>
                  </a:lnTo>
                  <a:lnTo>
                    <a:pt x="124350" y="36697"/>
                  </a:lnTo>
                  <a:lnTo>
                    <a:pt x="124283" y="36759"/>
                  </a:lnTo>
                  <a:lnTo>
                    <a:pt x="124210" y="36814"/>
                  </a:lnTo>
                  <a:lnTo>
                    <a:pt x="124130" y="36862"/>
                  </a:lnTo>
                  <a:lnTo>
                    <a:pt x="124050" y="36910"/>
                  </a:lnTo>
                  <a:lnTo>
                    <a:pt x="123964" y="36959"/>
                  </a:lnTo>
                  <a:lnTo>
                    <a:pt x="123871" y="36993"/>
                  </a:lnTo>
                  <a:lnTo>
                    <a:pt x="123777" y="37027"/>
                  </a:lnTo>
                  <a:lnTo>
                    <a:pt x="123677" y="37055"/>
                  </a:lnTo>
                  <a:lnTo>
                    <a:pt x="123578" y="37075"/>
                  </a:lnTo>
                  <a:lnTo>
                    <a:pt x="123471" y="37096"/>
                  </a:lnTo>
                  <a:lnTo>
                    <a:pt x="123365" y="37103"/>
                  </a:lnTo>
                  <a:lnTo>
                    <a:pt x="123251" y="37103"/>
                  </a:lnTo>
                  <a:lnTo>
                    <a:pt x="116207" y="37158"/>
                  </a:lnTo>
                  <a:lnTo>
                    <a:pt x="109163" y="37192"/>
                  </a:lnTo>
                  <a:lnTo>
                    <a:pt x="102118" y="37227"/>
                  </a:lnTo>
                  <a:lnTo>
                    <a:pt x="95074" y="37247"/>
                  </a:lnTo>
                  <a:lnTo>
                    <a:pt x="80978" y="37275"/>
                  </a:lnTo>
                  <a:lnTo>
                    <a:pt x="66896" y="37302"/>
                  </a:lnTo>
                  <a:lnTo>
                    <a:pt x="65425" y="37316"/>
                  </a:lnTo>
                  <a:lnTo>
                    <a:pt x="63933" y="37344"/>
                  </a:lnTo>
                  <a:lnTo>
                    <a:pt x="62422" y="37385"/>
                  </a:lnTo>
                  <a:lnTo>
                    <a:pt x="60897" y="37440"/>
                  </a:lnTo>
                  <a:lnTo>
                    <a:pt x="59366" y="37502"/>
                  </a:lnTo>
                  <a:lnTo>
                    <a:pt x="57814" y="37570"/>
                  </a:lnTo>
                  <a:lnTo>
                    <a:pt x="56249" y="37646"/>
                  </a:lnTo>
                  <a:lnTo>
                    <a:pt x="54678" y="37729"/>
                  </a:lnTo>
                  <a:lnTo>
                    <a:pt x="51502" y="37894"/>
                  </a:lnTo>
                  <a:lnTo>
                    <a:pt x="48306" y="38059"/>
                  </a:lnTo>
                  <a:lnTo>
                    <a:pt x="46702" y="38127"/>
                  </a:lnTo>
                  <a:lnTo>
                    <a:pt x="45097" y="38196"/>
                  </a:lnTo>
                  <a:lnTo>
                    <a:pt x="43486" y="38258"/>
                  </a:lnTo>
                  <a:lnTo>
                    <a:pt x="41874" y="38306"/>
                  </a:lnTo>
                  <a:lnTo>
                    <a:pt x="40270" y="38341"/>
                  </a:lnTo>
                  <a:lnTo>
                    <a:pt x="38658" y="38361"/>
                  </a:lnTo>
                  <a:lnTo>
                    <a:pt x="37859" y="38368"/>
                  </a:lnTo>
                  <a:lnTo>
                    <a:pt x="37060" y="38368"/>
                  </a:lnTo>
                  <a:lnTo>
                    <a:pt x="36261" y="38361"/>
                  </a:lnTo>
                  <a:lnTo>
                    <a:pt x="35462" y="38354"/>
                  </a:lnTo>
                  <a:lnTo>
                    <a:pt x="34663" y="38341"/>
                  </a:lnTo>
                  <a:lnTo>
                    <a:pt x="33871" y="38320"/>
                  </a:lnTo>
                  <a:lnTo>
                    <a:pt x="33079" y="38299"/>
                  </a:lnTo>
                  <a:lnTo>
                    <a:pt x="32286" y="38272"/>
                  </a:lnTo>
                  <a:lnTo>
                    <a:pt x="31501" y="38231"/>
                  </a:lnTo>
                  <a:lnTo>
                    <a:pt x="30715" y="38189"/>
                  </a:lnTo>
                  <a:lnTo>
                    <a:pt x="29929" y="38141"/>
                  </a:lnTo>
                  <a:lnTo>
                    <a:pt x="29150" y="38086"/>
                  </a:lnTo>
                  <a:lnTo>
                    <a:pt x="28371" y="38024"/>
                  </a:lnTo>
                  <a:lnTo>
                    <a:pt x="27599" y="37962"/>
                  </a:lnTo>
                  <a:lnTo>
                    <a:pt x="26827" y="37887"/>
                  </a:lnTo>
                  <a:lnTo>
                    <a:pt x="26054" y="37797"/>
                  </a:lnTo>
                  <a:lnTo>
                    <a:pt x="25295" y="37708"/>
                  </a:lnTo>
                  <a:lnTo>
                    <a:pt x="24530" y="37612"/>
                  </a:lnTo>
                  <a:lnTo>
                    <a:pt x="23777" y="37502"/>
                  </a:lnTo>
                  <a:lnTo>
                    <a:pt x="23018" y="37392"/>
                  </a:lnTo>
                  <a:lnTo>
                    <a:pt x="22273" y="37268"/>
                  </a:lnTo>
                  <a:lnTo>
                    <a:pt x="21527" y="37130"/>
                  </a:lnTo>
                  <a:lnTo>
                    <a:pt x="20788" y="36993"/>
                  </a:lnTo>
                  <a:lnTo>
                    <a:pt x="20055" y="36842"/>
                  </a:lnTo>
                  <a:lnTo>
                    <a:pt x="19323" y="36677"/>
                  </a:lnTo>
                  <a:lnTo>
                    <a:pt x="18597" y="36512"/>
                  </a:lnTo>
                  <a:lnTo>
                    <a:pt x="17878" y="36326"/>
                  </a:lnTo>
                  <a:lnTo>
                    <a:pt x="17159" y="36140"/>
                  </a:lnTo>
                  <a:lnTo>
                    <a:pt x="16779" y="36030"/>
                  </a:lnTo>
                  <a:lnTo>
                    <a:pt x="16407" y="35920"/>
                  </a:lnTo>
                  <a:lnTo>
                    <a:pt x="16027" y="35796"/>
                  </a:lnTo>
                  <a:lnTo>
                    <a:pt x="15654" y="35673"/>
                  </a:lnTo>
                  <a:lnTo>
                    <a:pt x="15281" y="35535"/>
                  </a:lnTo>
                  <a:lnTo>
                    <a:pt x="14909" y="35398"/>
                  </a:lnTo>
                  <a:lnTo>
                    <a:pt x="14536" y="35253"/>
                  </a:lnTo>
                  <a:lnTo>
                    <a:pt x="14163" y="35102"/>
                  </a:lnTo>
                  <a:lnTo>
                    <a:pt x="13797" y="34944"/>
                  </a:lnTo>
                  <a:lnTo>
                    <a:pt x="13430" y="34779"/>
                  </a:lnTo>
                  <a:lnTo>
                    <a:pt x="13071" y="34614"/>
                  </a:lnTo>
                  <a:lnTo>
                    <a:pt x="12711" y="34435"/>
                  </a:lnTo>
                  <a:lnTo>
                    <a:pt x="12352" y="34256"/>
                  </a:lnTo>
                  <a:lnTo>
                    <a:pt x="11999" y="34071"/>
                  </a:lnTo>
                  <a:lnTo>
                    <a:pt x="11653" y="33871"/>
                  </a:lnTo>
                  <a:lnTo>
                    <a:pt x="11306" y="33672"/>
                  </a:lnTo>
                  <a:lnTo>
                    <a:pt x="10960" y="33472"/>
                  </a:lnTo>
                  <a:lnTo>
                    <a:pt x="10621" y="33259"/>
                  </a:lnTo>
                  <a:lnTo>
                    <a:pt x="10288" y="33039"/>
                  </a:lnTo>
                  <a:lnTo>
                    <a:pt x="9955" y="32819"/>
                  </a:lnTo>
                  <a:lnTo>
                    <a:pt x="9629" y="32592"/>
                  </a:lnTo>
                  <a:lnTo>
                    <a:pt x="9309" y="32359"/>
                  </a:lnTo>
                  <a:lnTo>
                    <a:pt x="8989" y="32118"/>
                  </a:lnTo>
                  <a:lnTo>
                    <a:pt x="8676" y="31870"/>
                  </a:lnTo>
                  <a:lnTo>
                    <a:pt x="8370" y="31616"/>
                  </a:lnTo>
                  <a:lnTo>
                    <a:pt x="8070" y="31362"/>
                  </a:lnTo>
                  <a:lnTo>
                    <a:pt x="7778" y="31100"/>
                  </a:lnTo>
                  <a:lnTo>
                    <a:pt x="7485" y="30832"/>
                  </a:lnTo>
                  <a:lnTo>
                    <a:pt x="7205" y="30557"/>
                  </a:lnTo>
                  <a:lnTo>
                    <a:pt x="6925" y="30282"/>
                  </a:lnTo>
                  <a:lnTo>
                    <a:pt x="6659" y="29993"/>
                  </a:lnTo>
                  <a:lnTo>
                    <a:pt x="6393" y="29704"/>
                  </a:lnTo>
                  <a:lnTo>
                    <a:pt x="6140" y="29409"/>
                  </a:lnTo>
                  <a:lnTo>
                    <a:pt x="5887" y="29106"/>
                  </a:lnTo>
                  <a:lnTo>
                    <a:pt x="5647" y="28804"/>
                  </a:lnTo>
                  <a:lnTo>
                    <a:pt x="5414" y="28494"/>
                  </a:lnTo>
                  <a:lnTo>
                    <a:pt x="5187" y="28178"/>
                  </a:lnTo>
                  <a:lnTo>
                    <a:pt x="4968" y="27855"/>
                  </a:lnTo>
                  <a:lnTo>
                    <a:pt x="4761" y="27525"/>
                  </a:lnTo>
                  <a:lnTo>
                    <a:pt x="4555" y="27195"/>
                  </a:lnTo>
                  <a:lnTo>
                    <a:pt x="4362" y="26858"/>
                  </a:lnTo>
                  <a:lnTo>
                    <a:pt x="4182" y="26521"/>
                  </a:lnTo>
                  <a:lnTo>
                    <a:pt x="4002" y="26170"/>
                  </a:lnTo>
                  <a:lnTo>
                    <a:pt x="3836" y="25820"/>
                  </a:lnTo>
                  <a:lnTo>
                    <a:pt x="3683" y="25462"/>
                  </a:lnTo>
                  <a:lnTo>
                    <a:pt x="3536" y="25098"/>
                  </a:lnTo>
                  <a:lnTo>
                    <a:pt x="3396" y="24733"/>
                  </a:lnTo>
                  <a:lnTo>
                    <a:pt x="3270" y="24362"/>
                  </a:lnTo>
                  <a:lnTo>
                    <a:pt x="3157" y="23984"/>
                  </a:lnTo>
                  <a:lnTo>
                    <a:pt x="3050" y="23606"/>
                  </a:lnTo>
                  <a:lnTo>
                    <a:pt x="2950" y="23220"/>
                  </a:lnTo>
                  <a:lnTo>
                    <a:pt x="2864" y="22829"/>
                  </a:lnTo>
                  <a:lnTo>
                    <a:pt x="2791" y="22430"/>
                  </a:lnTo>
                  <a:lnTo>
                    <a:pt x="2731" y="22031"/>
                  </a:lnTo>
                  <a:lnTo>
                    <a:pt x="2677" y="21625"/>
                  </a:lnTo>
                  <a:lnTo>
                    <a:pt x="2637" y="21220"/>
                  </a:lnTo>
                  <a:lnTo>
                    <a:pt x="2611" y="20800"/>
                  </a:lnTo>
                  <a:lnTo>
                    <a:pt x="2597" y="20388"/>
                  </a:lnTo>
                  <a:lnTo>
                    <a:pt x="2591" y="19961"/>
                  </a:lnTo>
                  <a:lnTo>
                    <a:pt x="2604" y="19535"/>
                  </a:lnTo>
                  <a:lnTo>
                    <a:pt x="2624" y="19102"/>
                  </a:lnTo>
                  <a:lnTo>
                    <a:pt x="2657" y="18669"/>
                  </a:lnTo>
                  <a:lnTo>
                    <a:pt x="2704" y="18222"/>
                  </a:lnTo>
                  <a:lnTo>
                    <a:pt x="2771" y="17782"/>
                  </a:lnTo>
                  <a:lnTo>
                    <a:pt x="2817" y="17472"/>
                  </a:lnTo>
                  <a:lnTo>
                    <a:pt x="2870" y="17170"/>
                  </a:lnTo>
                  <a:lnTo>
                    <a:pt x="2930" y="16867"/>
                  </a:lnTo>
                  <a:lnTo>
                    <a:pt x="2997" y="16565"/>
                  </a:lnTo>
                  <a:lnTo>
                    <a:pt x="3070" y="16269"/>
                  </a:lnTo>
                  <a:lnTo>
                    <a:pt x="3143" y="15973"/>
                  </a:lnTo>
                  <a:lnTo>
                    <a:pt x="3230" y="15678"/>
                  </a:lnTo>
                  <a:lnTo>
                    <a:pt x="3317" y="15389"/>
                  </a:lnTo>
                  <a:lnTo>
                    <a:pt x="3410" y="15100"/>
                  </a:lnTo>
                  <a:lnTo>
                    <a:pt x="3510" y="14811"/>
                  </a:lnTo>
                  <a:lnTo>
                    <a:pt x="3609" y="14529"/>
                  </a:lnTo>
                  <a:lnTo>
                    <a:pt x="3723" y="14254"/>
                  </a:lnTo>
                  <a:lnTo>
                    <a:pt x="3836" y="13972"/>
                  </a:lnTo>
                  <a:lnTo>
                    <a:pt x="3956" y="13697"/>
                  </a:lnTo>
                  <a:lnTo>
                    <a:pt x="4076" y="13429"/>
                  </a:lnTo>
                  <a:lnTo>
                    <a:pt x="4209" y="13161"/>
                  </a:lnTo>
                  <a:lnTo>
                    <a:pt x="4342" y="12893"/>
                  </a:lnTo>
                  <a:lnTo>
                    <a:pt x="4475" y="12632"/>
                  </a:lnTo>
                  <a:lnTo>
                    <a:pt x="4622" y="12370"/>
                  </a:lnTo>
                  <a:lnTo>
                    <a:pt x="4768" y="12109"/>
                  </a:lnTo>
                  <a:lnTo>
                    <a:pt x="4921" y="11861"/>
                  </a:lnTo>
                  <a:lnTo>
                    <a:pt x="5074" y="11607"/>
                  </a:lnTo>
                  <a:lnTo>
                    <a:pt x="5234" y="11360"/>
                  </a:lnTo>
                  <a:lnTo>
                    <a:pt x="5401" y="11119"/>
                  </a:lnTo>
                  <a:lnTo>
                    <a:pt x="5567" y="10871"/>
                  </a:lnTo>
                  <a:lnTo>
                    <a:pt x="5740" y="10638"/>
                  </a:lnTo>
                  <a:lnTo>
                    <a:pt x="5920" y="10404"/>
                  </a:lnTo>
                  <a:lnTo>
                    <a:pt x="6100" y="10170"/>
                  </a:lnTo>
                  <a:lnTo>
                    <a:pt x="6286" y="9943"/>
                  </a:lnTo>
                  <a:lnTo>
                    <a:pt x="6473" y="9723"/>
                  </a:lnTo>
                  <a:lnTo>
                    <a:pt x="6666" y="9503"/>
                  </a:lnTo>
                  <a:lnTo>
                    <a:pt x="6865" y="9283"/>
                  </a:lnTo>
                  <a:lnTo>
                    <a:pt x="7065" y="9070"/>
                  </a:lnTo>
                  <a:lnTo>
                    <a:pt x="7265" y="8864"/>
                  </a:lnTo>
                  <a:lnTo>
                    <a:pt x="7471" y="8657"/>
                  </a:lnTo>
                  <a:lnTo>
                    <a:pt x="7684" y="8458"/>
                  </a:lnTo>
                  <a:lnTo>
                    <a:pt x="7897" y="8258"/>
                  </a:lnTo>
                  <a:lnTo>
                    <a:pt x="8117" y="8066"/>
                  </a:lnTo>
                  <a:lnTo>
                    <a:pt x="8337" y="7873"/>
                  </a:lnTo>
                  <a:lnTo>
                    <a:pt x="8563" y="7688"/>
                  </a:lnTo>
                  <a:lnTo>
                    <a:pt x="8790" y="7509"/>
                  </a:lnTo>
                  <a:lnTo>
                    <a:pt x="9016" y="7330"/>
                  </a:lnTo>
                  <a:lnTo>
                    <a:pt x="9249" y="7158"/>
                  </a:lnTo>
                  <a:lnTo>
                    <a:pt x="9489" y="6986"/>
                  </a:lnTo>
                  <a:lnTo>
                    <a:pt x="9728" y="6821"/>
                  </a:lnTo>
                  <a:lnTo>
                    <a:pt x="9968" y="6663"/>
                  </a:lnTo>
                  <a:lnTo>
                    <a:pt x="10214" y="6505"/>
                  </a:lnTo>
                  <a:lnTo>
                    <a:pt x="10461" y="6354"/>
                  </a:lnTo>
                  <a:lnTo>
                    <a:pt x="10707" y="6209"/>
                  </a:lnTo>
                  <a:lnTo>
                    <a:pt x="10960" y="6065"/>
                  </a:lnTo>
                  <a:lnTo>
                    <a:pt x="11213" y="5928"/>
                  </a:lnTo>
                  <a:lnTo>
                    <a:pt x="11473" y="5797"/>
                  </a:lnTo>
                  <a:lnTo>
                    <a:pt x="11733" y="5666"/>
                  </a:lnTo>
                  <a:lnTo>
                    <a:pt x="11992" y="5543"/>
                  </a:lnTo>
                  <a:lnTo>
                    <a:pt x="12252" y="5419"/>
                  </a:lnTo>
                  <a:lnTo>
                    <a:pt x="12518" y="5309"/>
                  </a:lnTo>
                  <a:lnTo>
                    <a:pt x="12791" y="5199"/>
                  </a:lnTo>
                  <a:lnTo>
                    <a:pt x="13058" y="5089"/>
                  </a:lnTo>
                  <a:lnTo>
                    <a:pt x="13330" y="4992"/>
                  </a:lnTo>
                  <a:lnTo>
                    <a:pt x="13603" y="4896"/>
                  </a:lnTo>
                  <a:lnTo>
                    <a:pt x="13876" y="4807"/>
                  </a:lnTo>
                  <a:lnTo>
                    <a:pt x="14156" y="4717"/>
                  </a:lnTo>
                  <a:lnTo>
                    <a:pt x="14429" y="4642"/>
                  </a:lnTo>
                  <a:lnTo>
                    <a:pt x="14709" y="4566"/>
                  </a:lnTo>
                  <a:lnTo>
                    <a:pt x="14789" y="4456"/>
                  </a:lnTo>
                  <a:lnTo>
                    <a:pt x="14875" y="4353"/>
                  </a:lnTo>
                  <a:lnTo>
                    <a:pt x="14975" y="4257"/>
                  </a:lnTo>
                  <a:lnTo>
                    <a:pt x="15028" y="4215"/>
                  </a:lnTo>
                  <a:lnTo>
                    <a:pt x="15088" y="4174"/>
                  </a:lnTo>
                  <a:lnTo>
                    <a:pt x="15148" y="4140"/>
                  </a:lnTo>
                  <a:lnTo>
                    <a:pt x="15208" y="4105"/>
                  </a:lnTo>
                  <a:lnTo>
                    <a:pt x="15281" y="4078"/>
                  </a:lnTo>
                  <a:lnTo>
                    <a:pt x="15348" y="4050"/>
                  </a:lnTo>
                  <a:lnTo>
                    <a:pt x="15421" y="4030"/>
                  </a:lnTo>
                  <a:lnTo>
                    <a:pt x="15501" y="4009"/>
                  </a:lnTo>
                  <a:lnTo>
                    <a:pt x="15581" y="4002"/>
                  </a:lnTo>
                  <a:lnTo>
                    <a:pt x="15668" y="3995"/>
                  </a:lnTo>
                  <a:lnTo>
                    <a:pt x="17359" y="3885"/>
                  </a:lnTo>
                  <a:lnTo>
                    <a:pt x="19050" y="3775"/>
                  </a:lnTo>
                  <a:lnTo>
                    <a:pt x="20748" y="3679"/>
                  </a:lnTo>
                  <a:lnTo>
                    <a:pt x="22439" y="3583"/>
                  </a:lnTo>
                  <a:lnTo>
                    <a:pt x="24137" y="3500"/>
                  </a:lnTo>
                  <a:lnTo>
                    <a:pt x="25835" y="3418"/>
                  </a:lnTo>
                  <a:lnTo>
                    <a:pt x="27533" y="3342"/>
                  </a:lnTo>
                  <a:lnTo>
                    <a:pt x="29230" y="3273"/>
                  </a:lnTo>
                  <a:lnTo>
                    <a:pt x="30928" y="3212"/>
                  </a:lnTo>
                  <a:lnTo>
                    <a:pt x="32633" y="3157"/>
                  </a:lnTo>
                  <a:lnTo>
                    <a:pt x="34331" y="3102"/>
                  </a:lnTo>
                  <a:lnTo>
                    <a:pt x="36035" y="3053"/>
                  </a:lnTo>
                  <a:lnTo>
                    <a:pt x="37740" y="3012"/>
                  </a:lnTo>
                  <a:lnTo>
                    <a:pt x="39444" y="2971"/>
                  </a:lnTo>
                  <a:lnTo>
                    <a:pt x="41149" y="2937"/>
                  </a:lnTo>
                  <a:lnTo>
                    <a:pt x="42853" y="2909"/>
                  </a:lnTo>
                  <a:lnTo>
                    <a:pt x="44558" y="2888"/>
                  </a:lnTo>
                  <a:lnTo>
                    <a:pt x="46269" y="2868"/>
                  </a:lnTo>
                  <a:lnTo>
                    <a:pt x="49678" y="2840"/>
                  </a:lnTo>
                  <a:lnTo>
                    <a:pt x="53100" y="2827"/>
                  </a:lnTo>
                  <a:close/>
                  <a:moveTo>
                    <a:pt x="27306" y="1"/>
                  </a:moveTo>
                  <a:lnTo>
                    <a:pt x="26674" y="14"/>
                  </a:lnTo>
                  <a:lnTo>
                    <a:pt x="26041" y="21"/>
                  </a:lnTo>
                  <a:lnTo>
                    <a:pt x="25409" y="42"/>
                  </a:lnTo>
                  <a:lnTo>
                    <a:pt x="24783" y="62"/>
                  </a:lnTo>
                  <a:lnTo>
                    <a:pt x="24157" y="97"/>
                  </a:lnTo>
                  <a:lnTo>
                    <a:pt x="23538" y="131"/>
                  </a:lnTo>
                  <a:lnTo>
                    <a:pt x="22918" y="166"/>
                  </a:lnTo>
                  <a:lnTo>
                    <a:pt x="22299" y="214"/>
                  </a:lnTo>
                  <a:lnTo>
                    <a:pt x="21687" y="269"/>
                  </a:lnTo>
                  <a:lnTo>
                    <a:pt x="21081" y="331"/>
                  </a:lnTo>
                  <a:lnTo>
                    <a:pt x="20475" y="399"/>
                  </a:lnTo>
                  <a:lnTo>
                    <a:pt x="19876" y="475"/>
                  </a:lnTo>
                  <a:lnTo>
                    <a:pt x="19283" y="557"/>
                  </a:lnTo>
                  <a:lnTo>
                    <a:pt x="18690" y="647"/>
                  </a:lnTo>
                  <a:lnTo>
                    <a:pt x="18104" y="743"/>
                  </a:lnTo>
                  <a:lnTo>
                    <a:pt x="17525" y="846"/>
                  </a:lnTo>
                  <a:lnTo>
                    <a:pt x="16946" y="963"/>
                  </a:lnTo>
                  <a:lnTo>
                    <a:pt x="16380" y="1087"/>
                  </a:lnTo>
                  <a:lnTo>
                    <a:pt x="15814" y="1218"/>
                  </a:lnTo>
                  <a:lnTo>
                    <a:pt x="15255" y="1362"/>
                  </a:lnTo>
                  <a:lnTo>
                    <a:pt x="14702" y="1513"/>
                  </a:lnTo>
                  <a:lnTo>
                    <a:pt x="14156" y="1671"/>
                  </a:lnTo>
                  <a:lnTo>
                    <a:pt x="13617" y="1843"/>
                  </a:lnTo>
                  <a:lnTo>
                    <a:pt x="13084" y="2022"/>
                  </a:lnTo>
                  <a:lnTo>
                    <a:pt x="12558" y="2215"/>
                  </a:lnTo>
                  <a:lnTo>
                    <a:pt x="12039" y="2414"/>
                  </a:lnTo>
                  <a:lnTo>
                    <a:pt x="11526" y="2627"/>
                  </a:lnTo>
                  <a:lnTo>
                    <a:pt x="11027" y="2854"/>
                  </a:lnTo>
                  <a:lnTo>
                    <a:pt x="10534" y="3088"/>
                  </a:lnTo>
                  <a:lnTo>
                    <a:pt x="10048" y="3328"/>
                  </a:lnTo>
                  <a:lnTo>
                    <a:pt x="9575" y="3583"/>
                  </a:lnTo>
                  <a:lnTo>
                    <a:pt x="9116" y="3844"/>
                  </a:lnTo>
                  <a:lnTo>
                    <a:pt x="8663" y="4119"/>
                  </a:lnTo>
                  <a:lnTo>
                    <a:pt x="8224" y="4401"/>
                  </a:lnTo>
                  <a:lnTo>
                    <a:pt x="7791" y="4697"/>
                  </a:lnTo>
                  <a:lnTo>
                    <a:pt x="7371" y="4992"/>
                  </a:lnTo>
                  <a:lnTo>
                    <a:pt x="6965" y="5302"/>
                  </a:lnTo>
                  <a:lnTo>
                    <a:pt x="6566" y="5618"/>
                  </a:lnTo>
                  <a:lnTo>
                    <a:pt x="6180" y="5948"/>
                  </a:lnTo>
                  <a:lnTo>
                    <a:pt x="5800" y="6278"/>
                  </a:lnTo>
                  <a:lnTo>
                    <a:pt x="5434" y="6622"/>
                  </a:lnTo>
                  <a:lnTo>
                    <a:pt x="5081" y="6973"/>
                  </a:lnTo>
                  <a:lnTo>
                    <a:pt x="4735" y="7330"/>
                  </a:lnTo>
                  <a:lnTo>
                    <a:pt x="4402" y="7695"/>
                  </a:lnTo>
                  <a:lnTo>
                    <a:pt x="4082" y="8066"/>
                  </a:lnTo>
                  <a:lnTo>
                    <a:pt x="3776" y="8444"/>
                  </a:lnTo>
                  <a:lnTo>
                    <a:pt x="3476" y="8829"/>
                  </a:lnTo>
                  <a:lnTo>
                    <a:pt x="3190" y="9221"/>
                  </a:lnTo>
                  <a:lnTo>
                    <a:pt x="2917" y="9620"/>
                  </a:lnTo>
                  <a:lnTo>
                    <a:pt x="2651" y="10026"/>
                  </a:lnTo>
                  <a:lnTo>
                    <a:pt x="2398" y="10438"/>
                  </a:lnTo>
                  <a:lnTo>
                    <a:pt x="2165" y="10851"/>
                  </a:lnTo>
                  <a:lnTo>
                    <a:pt x="1938" y="11277"/>
                  </a:lnTo>
                  <a:lnTo>
                    <a:pt x="1719" y="11703"/>
                  </a:lnTo>
                  <a:lnTo>
                    <a:pt x="1519" y="12136"/>
                  </a:lnTo>
                  <a:lnTo>
                    <a:pt x="1326" y="12577"/>
                  </a:lnTo>
                  <a:lnTo>
                    <a:pt x="1153" y="13017"/>
                  </a:lnTo>
                  <a:lnTo>
                    <a:pt x="986" y="13464"/>
                  </a:lnTo>
                  <a:lnTo>
                    <a:pt x="833" y="13917"/>
                  </a:lnTo>
                  <a:lnTo>
                    <a:pt x="693" y="14371"/>
                  </a:lnTo>
                  <a:lnTo>
                    <a:pt x="567" y="14832"/>
                  </a:lnTo>
                  <a:lnTo>
                    <a:pt x="447" y="15293"/>
                  </a:lnTo>
                  <a:lnTo>
                    <a:pt x="347" y="15760"/>
                  </a:lnTo>
                  <a:lnTo>
                    <a:pt x="260" y="16235"/>
                  </a:lnTo>
                  <a:lnTo>
                    <a:pt x="180" y="16709"/>
                  </a:lnTo>
                  <a:lnTo>
                    <a:pt x="121" y="17183"/>
                  </a:lnTo>
                  <a:lnTo>
                    <a:pt x="74" y="17665"/>
                  </a:lnTo>
                  <a:lnTo>
                    <a:pt x="34" y="18146"/>
                  </a:lnTo>
                  <a:lnTo>
                    <a:pt x="14" y="18634"/>
                  </a:lnTo>
                  <a:lnTo>
                    <a:pt x="1" y="19122"/>
                  </a:lnTo>
                  <a:lnTo>
                    <a:pt x="7" y="19611"/>
                  </a:lnTo>
                  <a:lnTo>
                    <a:pt x="27" y="20099"/>
                  </a:lnTo>
                  <a:lnTo>
                    <a:pt x="61" y="20594"/>
                  </a:lnTo>
                  <a:lnTo>
                    <a:pt x="107" y="21089"/>
                  </a:lnTo>
                  <a:lnTo>
                    <a:pt x="167" y="21584"/>
                  </a:lnTo>
                  <a:lnTo>
                    <a:pt x="240" y="22079"/>
                  </a:lnTo>
                  <a:lnTo>
                    <a:pt x="327" y="22581"/>
                  </a:lnTo>
                  <a:lnTo>
                    <a:pt x="427" y="23076"/>
                  </a:lnTo>
                  <a:lnTo>
                    <a:pt x="547" y="23578"/>
                  </a:lnTo>
                  <a:lnTo>
                    <a:pt x="673" y="24080"/>
                  </a:lnTo>
                  <a:lnTo>
                    <a:pt x="820" y="24575"/>
                  </a:lnTo>
                  <a:lnTo>
                    <a:pt x="979" y="25077"/>
                  </a:lnTo>
                  <a:lnTo>
                    <a:pt x="1153" y="25572"/>
                  </a:lnTo>
                  <a:lnTo>
                    <a:pt x="1346" y="26074"/>
                  </a:lnTo>
                  <a:lnTo>
                    <a:pt x="1545" y="26569"/>
                  </a:lnTo>
                  <a:lnTo>
                    <a:pt x="1765" y="27071"/>
                  </a:lnTo>
                  <a:lnTo>
                    <a:pt x="1998" y="27566"/>
                  </a:lnTo>
                  <a:lnTo>
                    <a:pt x="2251" y="28061"/>
                  </a:lnTo>
                  <a:lnTo>
                    <a:pt x="2511" y="28556"/>
                  </a:lnTo>
                  <a:lnTo>
                    <a:pt x="2684" y="28866"/>
                  </a:lnTo>
                  <a:lnTo>
                    <a:pt x="2864" y="29168"/>
                  </a:lnTo>
                  <a:lnTo>
                    <a:pt x="3044" y="29471"/>
                  </a:lnTo>
                  <a:lnTo>
                    <a:pt x="3230" y="29766"/>
                  </a:lnTo>
                  <a:lnTo>
                    <a:pt x="3416" y="30055"/>
                  </a:lnTo>
                  <a:lnTo>
                    <a:pt x="3609" y="30337"/>
                  </a:lnTo>
                  <a:lnTo>
                    <a:pt x="3803" y="30619"/>
                  </a:lnTo>
                  <a:lnTo>
                    <a:pt x="4002" y="30894"/>
                  </a:lnTo>
                  <a:lnTo>
                    <a:pt x="4202" y="31169"/>
                  </a:lnTo>
                  <a:lnTo>
                    <a:pt x="4408" y="31430"/>
                  </a:lnTo>
                  <a:lnTo>
                    <a:pt x="4615" y="31692"/>
                  </a:lnTo>
                  <a:lnTo>
                    <a:pt x="4828" y="31946"/>
                  </a:lnTo>
                  <a:lnTo>
                    <a:pt x="5041" y="32200"/>
                  </a:lnTo>
                  <a:lnTo>
                    <a:pt x="5261" y="32441"/>
                  </a:lnTo>
                  <a:lnTo>
                    <a:pt x="5480" y="32689"/>
                  </a:lnTo>
                  <a:lnTo>
                    <a:pt x="5700" y="32922"/>
                  </a:lnTo>
                  <a:lnTo>
                    <a:pt x="5927" y="33156"/>
                  </a:lnTo>
                  <a:lnTo>
                    <a:pt x="6160" y="33383"/>
                  </a:lnTo>
                  <a:lnTo>
                    <a:pt x="6386" y="33603"/>
                  </a:lnTo>
                  <a:lnTo>
                    <a:pt x="6626" y="33823"/>
                  </a:lnTo>
                  <a:lnTo>
                    <a:pt x="6859" y="34036"/>
                  </a:lnTo>
                  <a:lnTo>
                    <a:pt x="7105" y="34249"/>
                  </a:lnTo>
                  <a:lnTo>
                    <a:pt x="7345" y="34449"/>
                  </a:lnTo>
                  <a:lnTo>
                    <a:pt x="7591" y="34655"/>
                  </a:lnTo>
                  <a:lnTo>
                    <a:pt x="7837" y="34848"/>
                  </a:lnTo>
                  <a:lnTo>
                    <a:pt x="8090" y="35040"/>
                  </a:lnTo>
                  <a:lnTo>
                    <a:pt x="8343" y="35226"/>
                  </a:lnTo>
                  <a:lnTo>
                    <a:pt x="8603" y="35411"/>
                  </a:lnTo>
                  <a:lnTo>
                    <a:pt x="8863" y="35590"/>
                  </a:lnTo>
                  <a:lnTo>
                    <a:pt x="9122" y="35762"/>
                  </a:lnTo>
                  <a:lnTo>
                    <a:pt x="9389" y="35934"/>
                  </a:lnTo>
                  <a:lnTo>
                    <a:pt x="9655" y="36106"/>
                  </a:lnTo>
                  <a:lnTo>
                    <a:pt x="9921" y="36264"/>
                  </a:lnTo>
                  <a:lnTo>
                    <a:pt x="10194" y="36422"/>
                  </a:lnTo>
                  <a:lnTo>
                    <a:pt x="10467" y="36580"/>
                  </a:lnTo>
                  <a:lnTo>
                    <a:pt x="10740" y="36732"/>
                  </a:lnTo>
                  <a:lnTo>
                    <a:pt x="11020" y="36876"/>
                  </a:lnTo>
                  <a:lnTo>
                    <a:pt x="11300" y="37020"/>
                  </a:lnTo>
                  <a:lnTo>
                    <a:pt x="11586" y="37158"/>
                  </a:lnTo>
                  <a:lnTo>
                    <a:pt x="11866" y="37295"/>
                  </a:lnTo>
                  <a:lnTo>
                    <a:pt x="12159" y="37426"/>
                  </a:lnTo>
                  <a:lnTo>
                    <a:pt x="12445" y="37550"/>
                  </a:lnTo>
                  <a:lnTo>
                    <a:pt x="12738" y="37674"/>
                  </a:lnTo>
                  <a:lnTo>
                    <a:pt x="13031" y="37797"/>
                  </a:lnTo>
                  <a:lnTo>
                    <a:pt x="13623" y="38024"/>
                  </a:lnTo>
                  <a:lnTo>
                    <a:pt x="14223" y="38237"/>
                  </a:lnTo>
                  <a:lnTo>
                    <a:pt x="14829" y="38444"/>
                  </a:lnTo>
                  <a:lnTo>
                    <a:pt x="15441" y="38629"/>
                  </a:lnTo>
                  <a:lnTo>
                    <a:pt x="16067" y="38801"/>
                  </a:lnTo>
                  <a:lnTo>
                    <a:pt x="16693" y="38959"/>
                  </a:lnTo>
                  <a:lnTo>
                    <a:pt x="17325" y="39111"/>
                  </a:lnTo>
                  <a:lnTo>
                    <a:pt x="17971" y="39248"/>
                  </a:lnTo>
                  <a:lnTo>
                    <a:pt x="18617" y="39372"/>
                  </a:lnTo>
                  <a:lnTo>
                    <a:pt x="19270" y="39482"/>
                  </a:lnTo>
                  <a:lnTo>
                    <a:pt x="21480" y="39441"/>
                  </a:lnTo>
                  <a:lnTo>
                    <a:pt x="23697" y="39413"/>
                  </a:lnTo>
                  <a:lnTo>
                    <a:pt x="25908" y="39393"/>
                  </a:lnTo>
                  <a:lnTo>
                    <a:pt x="28125" y="39379"/>
                  </a:lnTo>
                  <a:lnTo>
                    <a:pt x="30336" y="39372"/>
                  </a:lnTo>
                  <a:lnTo>
                    <a:pt x="32553" y="39365"/>
                  </a:lnTo>
                  <a:lnTo>
                    <a:pt x="34763" y="39372"/>
                  </a:lnTo>
                  <a:lnTo>
                    <a:pt x="36981" y="39379"/>
                  </a:lnTo>
                  <a:lnTo>
                    <a:pt x="41408" y="39406"/>
                  </a:lnTo>
                  <a:lnTo>
                    <a:pt x="45836" y="39448"/>
                  </a:lnTo>
                  <a:lnTo>
                    <a:pt x="50270" y="39496"/>
                  </a:lnTo>
                  <a:lnTo>
                    <a:pt x="54698" y="39544"/>
                  </a:lnTo>
                  <a:lnTo>
                    <a:pt x="59126" y="39592"/>
                  </a:lnTo>
                  <a:lnTo>
                    <a:pt x="63560" y="39633"/>
                  </a:lnTo>
                  <a:lnTo>
                    <a:pt x="67988" y="39668"/>
                  </a:lnTo>
                  <a:lnTo>
                    <a:pt x="70205" y="39681"/>
                  </a:lnTo>
                  <a:lnTo>
                    <a:pt x="72416" y="39688"/>
                  </a:lnTo>
                  <a:lnTo>
                    <a:pt x="76850" y="39688"/>
                  </a:lnTo>
                  <a:lnTo>
                    <a:pt x="79067" y="39674"/>
                  </a:lnTo>
                  <a:lnTo>
                    <a:pt x="81278" y="39661"/>
                  </a:lnTo>
                  <a:lnTo>
                    <a:pt x="83495" y="39640"/>
                  </a:lnTo>
                  <a:lnTo>
                    <a:pt x="85712" y="39613"/>
                  </a:lnTo>
                  <a:lnTo>
                    <a:pt x="87929" y="39571"/>
                  </a:lnTo>
                  <a:lnTo>
                    <a:pt x="90140" y="39523"/>
                  </a:lnTo>
                  <a:lnTo>
                    <a:pt x="91265" y="39503"/>
                  </a:lnTo>
                  <a:lnTo>
                    <a:pt x="92404" y="39489"/>
                  </a:lnTo>
                  <a:lnTo>
                    <a:pt x="94707" y="39489"/>
                  </a:lnTo>
                  <a:lnTo>
                    <a:pt x="95873" y="39496"/>
                  </a:lnTo>
                  <a:lnTo>
                    <a:pt x="97045" y="39503"/>
                  </a:lnTo>
                  <a:lnTo>
                    <a:pt x="99415" y="39530"/>
                  </a:lnTo>
                  <a:lnTo>
                    <a:pt x="101805" y="39564"/>
                  </a:lnTo>
                  <a:lnTo>
                    <a:pt x="104209" y="39585"/>
                  </a:lnTo>
                  <a:lnTo>
                    <a:pt x="105414" y="39592"/>
                  </a:lnTo>
                  <a:lnTo>
                    <a:pt x="107831" y="39592"/>
                  </a:lnTo>
                  <a:lnTo>
                    <a:pt x="109043" y="39578"/>
                  </a:lnTo>
                  <a:lnTo>
                    <a:pt x="110248" y="39558"/>
                  </a:lnTo>
                  <a:lnTo>
                    <a:pt x="111453" y="39530"/>
                  </a:lnTo>
                  <a:lnTo>
                    <a:pt x="112658" y="39489"/>
                  </a:lnTo>
                  <a:lnTo>
                    <a:pt x="113857" y="39441"/>
                  </a:lnTo>
                  <a:lnTo>
                    <a:pt x="115055" y="39379"/>
                  </a:lnTo>
                  <a:lnTo>
                    <a:pt x="116240" y="39296"/>
                  </a:lnTo>
                  <a:lnTo>
                    <a:pt x="117425" y="39207"/>
                  </a:lnTo>
                  <a:lnTo>
                    <a:pt x="118018" y="39152"/>
                  </a:lnTo>
                  <a:lnTo>
                    <a:pt x="118604" y="39097"/>
                  </a:lnTo>
                  <a:lnTo>
                    <a:pt x="119190" y="39035"/>
                  </a:lnTo>
                  <a:lnTo>
                    <a:pt x="119776" y="38973"/>
                  </a:lnTo>
                  <a:lnTo>
                    <a:pt x="120362" y="38904"/>
                  </a:lnTo>
                  <a:lnTo>
                    <a:pt x="120941" y="38829"/>
                  </a:lnTo>
                  <a:lnTo>
                    <a:pt x="121520" y="38746"/>
                  </a:lnTo>
                  <a:lnTo>
                    <a:pt x="122093" y="38664"/>
                  </a:lnTo>
                  <a:lnTo>
                    <a:pt x="122665" y="38574"/>
                  </a:lnTo>
                  <a:lnTo>
                    <a:pt x="123238" y="38485"/>
                  </a:lnTo>
                  <a:lnTo>
                    <a:pt x="123804" y="38382"/>
                  </a:lnTo>
                  <a:lnTo>
                    <a:pt x="124370" y="38279"/>
                  </a:lnTo>
                  <a:lnTo>
                    <a:pt x="124936" y="38169"/>
                  </a:lnTo>
                  <a:lnTo>
                    <a:pt x="125495" y="38052"/>
                  </a:lnTo>
                  <a:lnTo>
                    <a:pt x="126048" y="37928"/>
                  </a:lnTo>
                  <a:lnTo>
                    <a:pt x="126600" y="37797"/>
                  </a:lnTo>
                  <a:lnTo>
                    <a:pt x="127153" y="37667"/>
                  </a:lnTo>
                  <a:lnTo>
                    <a:pt x="127699" y="37522"/>
                  </a:lnTo>
                  <a:lnTo>
                    <a:pt x="128085" y="37412"/>
                  </a:lnTo>
                  <a:lnTo>
                    <a:pt x="128471" y="37295"/>
                  </a:lnTo>
                  <a:lnTo>
                    <a:pt x="128851" y="37172"/>
                  </a:lnTo>
                  <a:lnTo>
                    <a:pt x="129224" y="37041"/>
                  </a:lnTo>
                  <a:lnTo>
                    <a:pt x="129590" y="36903"/>
                  </a:lnTo>
                  <a:lnTo>
                    <a:pt x="129950" y="36752"/>
                  </a:lnTo>
                  <a:lnTo>
                    <a:pt x="130302" y="36601"/>
                  </a:lnTo>
                  <a:lnTo>
                    <a:pt x="130655" y="36436"/>
                  </a:lnTo>
                  <a:lnTo>
                    <a:pt x="130995" y="36264"/>
                  </a:lnTo>
                  <a:lnTo>
                    <a:pt x="131334" y="36085"/>
                  </a:lnTo>
                  <a:lnTo>
                    <a:pt x="131667" y="35900"/>
                  </a:lnTo>
                  <a:lnTo>
                    <a:pt x="131994" y="35714"/>
                  </a:lnTo>
                  <a:lnTo>
                    <a:pt x="132313" y="35515"/>
                  </a:lnTo>
                  <a:lnTo>
                    <a:pt x="132626" y="35308"/>
                  </a:lnTo>
                  <a:lnTo>
                    <a:pt x="132932" y="35095"/>
                  </a:lnTo>
                  <a:lnTo>
                    <a:pt x="133239" y="34875"/>
                  </a:lnTo>
                  <a:lnTo>
                    <a:pt x="133532" y="34655"/>
                  </a:lnTo>
                  <a:lnTo>
                    <a:pt x="133825" y="34421"/>
                  </a:lnTo>
                  <a:lnTo>
                    <a:pt x="134111" y="34188"/>
                  </a:lnTo>
                  <a:lnTo>
                    <a:pt x="134391" y="33947"/>
                  </a:lnTo>
                  <a:lnTo>
                    <a:pt x="134664" y="33699"/>
                  </a:lnTo>
                  <a:lnTo>
                    <a:pt x="134930" y="33445"/>
                  </a:lnTo>
                  <a:lnTo>
                    <a:pt x="135190" y="33184"/>
                  </a:lnTo>
                  <a:lnTo>
                    <a:pt x="135449" y="32922"/>
                  </a:lnTo>
                  <a:lnTo>
                    <a:pt x="135696" y="32654"/>
                  </a:lnTo>
                  <a:lnTo>
                    <a:pt x="135942" y="32379"/>
                  </a:lnTo>
                  <a:lnTo>
                    <a:pt x="136175" y="32097"/>
                  </a:lnTo>
                  <a:lnTo>
                    <a:pt x="136408" y="31815"/>
                  </a:lnTo>
                  <a:lnTo>
                    <a:pt x="136634" y="31527"/>
                  </a:lnTo>
                  <a:lnTo>
                    <a:pt x="136854" y="31238"/>
                  </a:lnTo>
                  <a:lnTo>
                    <a:pt x="137067" y="30935"/>
                  </a:lnTo>
                  <a:lnTo>
                    <a:pt x="137274" y="30633"/>
                  </a:lnTo>
                  <a:lnTo>
                    <a:pt x="137480" y="30330"/>
                  </a:lnTo>
                  <a:lnTo>
                    <a:pt x="137673" y="30021"/>
                  </a:lnTo>
                  <a:lnTo>
                    <a:pt x="137866" y="29704"/>
                  </a:lnTo>
                  <a:lnTo>
                    <a:pt x="138046" y="29388"/>
                  </a:lnTo>
                  <a:lnTo>
                    <a:pt x="138226" y="29065"/>
                  </a:lnTo>
                  <a:lnTo>
                    <a:pt x="138392" y="28742"/>
                  </a:lnTo>
                  <a:lnTo>
                    <a:pt x="138559" y="28412"/>
                  </a:lnTo>
                  <a:lnTo>
                    <a:pt x="138718" y="28082"/>
                  </a:lnTo>
                  <a:lnTo>
                    <a:pt x="138872" y="27752"/>
                  </a:lnTo>
                  <a:lnTo>
                    <a:pt x="139018" y="27415"/>
                  </a:lnTo>
                  <a:lnTo>
                    <a:pt x="139158" y="27071"/>
                  </a:lnTo>
                  <a:lnTo>
                    <a:pt x="139298" y="26727"/>
                  </a:lnTo>
                  <a:lnTo>
                    <a:pt x="139424" y="26383"/>
                  </a:lnTo>
                  <a:lnTo>
                    <a:pt x="139544" y="26040"/>
                  </a:lnTo>
                  <a:lnTo>
                    <a:pt x="139664" y="25689"/>
                  </a:lnTo>
                  <a:lnTo>
                    <a:pt x="139770" y="25338"/>
                  </a:lnTo>
                  <a:lnTo>
                    <a:pt x="139877" y="24981"/>
                  </a:lnTo>
                  <a:lnTo>
                    <a:pt x="139977" y="24623"/>
                  </a:lnTo>
                  <a:lnTo>
                    <a:pt x="140063" y="24266"/>
                  </a:lnTo>
                  <a:lnTo>
                    <a:pt x="140150" y="23908"/>
                  </a:lnTo>
                  <a:lnTo>
                    <a:pt x="140230" y="23550"/>
                  </a:lnTo>
                  <a:lnTo>
                    <a:pt x="140303" y="23186"/>
                  </a:lnTo>
                  <a:lnTo>
                    <a:pt x="140370" y="22822"/>
                  </a:lnTo>
                  <a:lnTo>
                    <a:pt x="140430" y="22457"/>
                  </a:lnTo>
                  <a:lnTo>
                    <a:pt x="140483" y="22093"/>
                  </a:lnTo>
                  <a:lnTo>
                    <a:pt x="140529" y="21728"/>
                  </a:lnTo>
                  <a:lnTo>
                    <a:pt x="140576" y="21364"/>
                  </a:lnTo>
                  <a:lnTo>
                    <a:pt x="140609" y="20993"/>
                  </a:lnTo>
                  <a:lnTo>
                    <a:pt x="140636" y="20628"/>
                  </a:lnTo>
                  <a:lnTo>
                    <a:pt x="140663" y="20257"/>
                  </a:lnTo>
                  <a:lnTo>
                    <a:pt x="140676" y="19893"/>
                  </a:lnTo>
                  <a:lnTo>
                    <a:pt x="140689" y="19521"/>
                  </a:lnTo>
                  <a:lnTo>
                    <a:pt x="140689" y="19157"/>
                  </a:lnTo>
                  <a:lnTo>
                    <a:pt x="140689" y="18785"/>
                  </a:lnTo>
                  <a:lnTo>
                    <a:pt x="140676" y="18421"/>
                  </a:lnTo>
                  <a:lnTo>
                    <a:pt x="140663" y="18050"/>
                  </a:lnTo>
                  <a:lnTo>
                    <a:pt x="140643" y="17685"/>
                  </a:lnTo>
                  <a:lnTo>
                    <a:pt x="140609" y="17321"/>
                  </a:lnTo>
                  <a:lnTo>
                    <a:pt x="140576" y="16957"/>
                  </a:lnTo>
                  <a:lnTo>
                    <a:pt x="140536" y="16592"/>
                  </a:lnTo>
                  <a:lnTo>
                    <a:pt x="140490" y="16228"/>
                  </a:lnTo>
                  <a:lnTo>
                    <a:pt x="140436" y="15870"/>
                  </a:lnTo>
                  <a:lnTo>
                    <a:pt x="140376" y="15506"/>
                  </a:lnTo>
                  <a:lnTo>
                    <a:pt x="140310" y="15148"/>
                  </a:lnTo>
                  <a:lnTo>
                    <a:pt x="140236" y="14791"/>
                  </a:lnTo>
                  <a:lnTo>
                    <a:pt x="140157" y="14440"/>
                  </a:lnTo>
                  <a:lnTo>
                    <a:pt x="140070" y="14082"/>
                  </a:lnTo>
                  <a:lnTo>
                    <a:pt x="139977" y="13732"/>
                  </a:lnTo>
                  <a:lnTo>
                    <a:pt x="139877" y="13388"/>
                  </a:lnTo>
                  <a:lnTo>
                    <a:pt x="139770" y="13037"/>
                  </a:lnTo>
                  <a:lnTo>
                    <a:pt x="139657" y="12693"/>
                  </a:lnTo>
                  <a:lnTo>
                    <a:pt x="139537" y="12357"/>
                  </a:lnTo>
                  <a:lnTo>
                    <a:pt x="139411" y="12020"/>
                  </a:lnTo>
                  <a:lnTo>
                    <a:pt x="139278" y="11683"/>
                  </a:lnTo>
                  <a:lnTo>
                    <a:pt x="139145" y="11353"/>
                  </a:lnTo>
                  <a:lnTo>
                    <a:pt x="138998" y="11023"/>
                  </a:lnTo>
                  <a:lnTo>
                    <a:pt x="138845" y="10693"/>
                  </a:lnTo>
                  <a:lnTo>
                    <a:pt x="138685" y="10369"/>
                  </a:lnTo>
                  <a:lnTo>
                    <a:pt x="138519" y="10053"/>
                  </a:lnTo>
                  <a:lnTo>
                    <a:pt x="138352" y="9737"/>
                  </a:lnTo>
                  <a:lnTo>
                    <a:pt x="138172" y="9427"/>
                  </a:lnTo>
                  <a:lnTo>
                    <a:pt x="137986" y="9118"/>
                  </a:lnTo>
                  <a:lnTo>
                    <a:pt x="137793" y="8815"/>
                  </a:lnTo>
                  <a:lnTo>
                    <a:pt x="137600" y="8513"/>
                  </a:lnTo>
                  <a:lnTo>
                    <a:pt x="137393" y="8224"/>
                  </a:lnTo>
                  <a:lnTo>
                    <a:pt x="137180" y="7928"/>
                  </a:lnTo>
                  <a:lnTo>
                    <a:pt x="136961" y="7647"/>
                  </a:lnTo>
                  <a:lnTo>
                    <a:pt x="136734" y="7365"/>
                  </a:lnTo>
                  <a:lnTo>
                    <a:pt x="136508" y="7090"/>
                  </a:lnTo>
                  <a:lnTo>
                    <a:pt x="136268" y="6815"/>
                  </a:lnTo>
                  <a:lnTo>
                    <a:pt x="136022" y="6546"/>
                  </a:lnTo>
                  <a:lnTo>
                    <a:pt x="135769" y="6292"/>
                  </a:lnTo>
                  <a:lnTo>
                    <a:pt x="135509" y="6031"/>
                  </a:lnTo>
                  <a:lnTo>
                    <a:pt x="135249" y="5783"/>
                  </a:lnTo>
                  <a:lnTo>
                    <a:pt x="134976" y="5536"/>
                  </a:lnTo>
                  <a:lnTo>
                    <a:pt x="134697" y="5302"/>
                  </a:lnTo>
                  <a:lnTo>
                    <a:pt x="134411" y="5068"/>
                  </a:lnTo>
                  <a:lnTo>
                    <a:pt x="134118" y="4841"/>
                  </a:lnTo>
                  <a:lnTo>
                    <a:pt x="133818" y="4621"/>
                  </a:lnTo>
                  <a:lnTo>
                    <a:pt x="133512" y="4408"/>
                  </a:lnTo>
                  <a:lnTo>
                    <a:pt x="133199" y="4202"/>
                  </a:lnTo>
                  <a:lnTo>
                    <a:pt x="132879" y="3995"/>
                  </a:lnTo>
                  <a:lnTo>
                    <a:pt x="132553" y="3803"/>
                  </a:lnTo>
                  <a:lnTo>
                    <a:pt x="132220" y="3617"/>
                  </a:lnTo>
                  <a:lnTo>
                    <a:pt x="131880" y="3438"/>
                  </a:lnTo>
                  <a:lnTo>
                    <a:pt x="131534" y="3260"/>
                  </a:lnTo>
                  <a:lnTo>
                    <a:pt x="131175" y="3095"/>
                  </a:lnTo>
                  <a:lnTo>
                    <a:pt x="130815" y="2937"/>
                  </a:lnTo>
                  <a:lnTo>
                    <a:pt x="130449" y="2785"/>
                  </a:lnTo>
                  <a:lnTo>
                    <a:pt x="130076" y="2641"/>
                  </a:lnTo>
                  <a:lnTo>
                    <a:pt x="129690" y="2510"/>
                  </a:lnTo>
                  <a:lnTo>
                    <a:pt x="129304" y="2380"/>
                  </a:lnTo>
                  <a:lnTo>
                    <a:pt x="128904" y="2263"/>
                  </a:lnTo>
                  <a:lnTo>
                    <a:pt x="128505" y="2146"/>
                  </a:lnTo>
                  <a:lnTo>
                    <a:pt x="128092" y="2043"/>
                  </a:lnTo>
                  <a:lnTo>
                    <a:pt x="127679" y="1946"/>
                  </a:lnTo>
                  <a:lnTo>
                    <a:pt x="127573" y="1919"/>
                  </a:lnTo>
                  <a:lnTo>
                    <a:pt x="127473" y="1885"/>
                  </a:lnTo>
                  <a:lnTo>
                    <a:pt x="127373" y="1843"/>
                  </a:lnTo>
                  <a:lnTo>
                    <a:pt x="127286" y="1795"/>
                  </a:lnTo>
                  <a:lnTo>
                    <a:pt x="127206" y="1740"/>
                  </a:lnTo>
                  <a:lnTo>
                    <a:pt x="127133" y="1678"/>
                  </a:lnTo>
                  <a:lnTo>
                    <a:pt x="127060" y="1616"/>
                  </a:lnTo>
                  <a:lnTo>
                    <a:pt x="126993" y="1554"/>
                  </a:lnTo>
                  <a:lnTo>
                    <a:pt x="122279" y="1541"/>
                  </a:lnTo>
                  <a:lnTo>
                    <a:pt x="117559" y="1520"/>
                  </a:lnTo>
                  <a:lnTo>
                    <a:pt x="108117" y="1465"/>
                  </a:lnTo>
                  <a:lnTo>
                    <a:pt x="98676" y="1403"/>
                  </a:lnTo>
                  <a:lnTo>
                    <a:pt x="89234" y="1334"/>
                  </a:lnTo>
                  <a:lnTo>
                    <a:pt x="79793" y="1259"/>
                  </a:lnTo>
                  <a:lnTo>
                    <a:pt x="70345" y="1190"/>
                  </a:lnTo>
                  <a:lnTo>
                    <a:pt x="60904" y="1135"/>
                  </a:lnTo>
                  <a:lnTo>
                    <a:pt x="56183" y="1114"/>
                  </a:lnTo>
                  <a:lnTo>
                    <a:pt x="51456" y="1094"/>
                  </a:lnTo>
                  <a:lnTo>
                    <a:pt x="50910" y="1087"/>
                  </a:lnTo>
                  <a:lnTo>
                    <a:pt x="50350" y="1080"/>
                  </a:lnTo>
                  <a:lnTo>
                    <a:pt x="49212" y="1053"/>
                  </a:lnTo>
                  <a:lnTo>
                    <a:pt x="48060" y="1011"/>
                  </a:lnTo>
                  <a:lnTo>
                    <a:pt x="46881" y="956"/>
                  </a:lnTo>
                  <a:lnTo>
                    <a:pt x="45690" y="894"/>
                  </a:lnTo>
                  <a:lnTo>
                    <a:pt x="44478" y="819"/>
                  </a:lnTo>
                  <a:lnTo>
                    <a:pt x="42008" y="661"/>
                  </a:lnTo>
                  <a:lnTo>
                    <a:pt x="39491" y="489"/>
                  </a:lnTo>
                  <a:lnTo>
                    <a:pt x="36941" y="324"/>
                  </a:lnTo>
                  <a:lnTo>
                    <a:pt x="35656" y="248"/>
                  </a:lnTo>
                  <a:lnTo>
                    <a:pt x="34371" y="179"/>
                  </a:lnTo>
                  <a:lnTo>
                    <a:pt x="33085" y="117"/>
                  </a:lnTo>
                  <a:lnTo>
                    <a:pt x="31794" y="69"/>
                  </a:lnTo>
                  <a:lnTo>
                    <a:pt x="30509" y="35"/>
                  </a:lnTo>
                  <a:lnTo>
                    <a:pt x="29224" y="7"/>
                  </a:lnTo>
                  <a:lnTo>
                    <a:pt x="2858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8"/>
            <p:cNvSpPr/>
            <p:nvPr/>
          </p:nvSpPr>
          <p:spPr>
            <a:xfrm>
              <a:off x="-696725" y="-464100"/>
              <a:ext cx="314950" cy="311675"/>
            </a:xfrm>
            <a:custGeom>
              <a:avLst/>
              <a:gdLst/>
              <a:ahLst/>
              <a:cxnLst/>
              <a:rect l="l" t="t" r="r" b="b"/>
              <a:pathLst>
                <a:path w="12598" h="12467" extrusionOk="0">
                  <a:moveTo>
                    <a:pt x="3663" y="3515"/>
                  </a:moveTo>
                  <a:lnTo>
                    <a:pt x="3729" y="3556"/>
                  </a:lnTo>
                  <a:lnTo>
                    <a:pt x="3796" y="3590"/>
                  </a:lnTo>
                  <a:lnTo>
                    <a:pt x="3862" y="3618"/>
                  </a:lnTo>
                  <a:lnTo>
                    <a:pt x="3942" y="3645"/>
                  </a:lnTo>
                  <a:lnTo>
                    <a:pt x="4015" y="3666"/>
                  </a:lnTo>
                  <a:lnTo>
                    <a:pt x="4102" y="3680"/>
                  </a:lnTo>
                  <a:lnTo>
                    <a:pt x="4189" y="3686"/>
                  </a:lnTo>
                  <a:lnTo>
                    <a:pt x="4282" y="3693"/>
                  </a:lnTo>
                  <a:lnTo>
                    <a:pt x="4628" y="3686"/>
                  </a:lnTo>
                  <a:lnTo>
                    <a:pt x="5008" y="3680"/>
                  </a:lnTo>
                  <a:lnTo>
                    <a:pt x="5407" y="3686"/>
                  </a:lnTo>
                  <a:lnTo>
                    <a:pt x="5827" y="3700"/>
                  </a:lnTo>
                  <a:lnTo>
                    <a:pt x="6040" y="3714"/>
                  </a:lnTo>
                  <a:lnTo>
                    <a:pt x="6259" y="3728"/>
                  </a:lnTo>
                  <a:lnTo>
                    <a:pt x="6472" y="3748"/>
                  </a:lnTo>
                  <a:lnTo>
                    <a:pt x="6685" y="3776"/>
                  </a:lnTo>
                  <a:lnTo>
                    <a:pt x="6905" y="3803"/>
                  </a:lnTo>
                  <a:lnTo>
                    <a:pt x="7118" y="3845"/>
                  </a:lnTo>
                  <a:lnTo>
                    <a:pt x="7325" y="3886"/>
                  </a:lnTo>
                  <a:lnTo>
                    <a:pt x="7531" y="3934"/>
                  </a:lnTo>
                  <a:lnTo>
                    <a:pt x="7737" y="3996"/>
                  </a:lnTo>
                  <a:lnTo>
                    <a:pt x="7931" y="4058"/>
                  </a:lnTo>
                  <a:lnTo>
                    <a:pt x="8124" y="4133"/>
                  </a:lnTo>
                  <a:lnTo>
                    <a:pt x="8303" y="4216"/>
                  </a:lnTo>
                  <a:lnTo>
                    <a:pt x="8483" y="4305"/>
                  </a:lnTo>
                  <a:lnTo>
                    <a:pt x="8650" y="4408"/>
                  </a:lnTo>
                  <a:lnTo>
                    <a:pt x="8809" y="4518"/>
                  </a:lnTo>
                  <a:lnTo>
                    <a:pt x="8956" y="4642"/>
                  </a:lnTo>
                  <a:lnTo>
                    <a:pt x="9096" y="4773"/>
                  </a:lnTo>
                  <a:lnTo>
                    <a:pt x="9156" y="4842"/>
                  </a:lnTo>
                  <a:lnTo>
                    <a:pt x="9216" y="4917"/>
                  </a:lnTo>
                  <a:lnTo>
                    <a:pt x="9275" y="4993"/>
                  </a:lnTo>
                  <a:lnTo>
                    <a:pt x="9329" y="5075"/>
                  </a:lnTo>
                  <a:lnTo>
                    <a:pt x="9382" y="5158"/>
                  </a:lnTo>
                  <a:lnTo>
                    <a:pt x="9429" y="5240"/>
                  </a:lnTo>
                  <a:lnTo>
                    <a:pt x="9469" y="5330"/>
                  </a:lnTo>
                  <a:lnTo>
                    <a:pt x="9509" y="5419"/>
                  </a:lnTo>
                  <a:lnTo>
                    <a:pt x="9548" y="5515"/>
                  </a:lnTo>
                  <a:lnTo>
                    <a:pt x="9582" y="5619"/>
                  </a:lnTo>
                  <a:lnTo>
                    <a:pt x="9608" y="5715"/>
                  </a:lnTo>
                  <a:lnTo>
                    <a:pt x="9628" y="5825"/>
                  </a:lnTo>
                  <a:lnTo>
                    <a:pt x="9648" y="5935"/>
                  </a:lnTo>
                  <a:lnTo>
                    <a:pt x="9668" y="6045"/>
                  </a:lnTo>
                  <a:lnTo>
                    <a:pt x="9682" y="6251"/>
                  </a:lnTo>
                  <a:lnTo>
                    <a:pt x="9688" y="6451"/>
                  </a:lnTo>
                  <a:lnTo>
                    <a:pt x="9675" y="6650"/>
                  </a:lnTo>
                  <a:lnTo>
                    <a:pt x="9648" y="6842"/>
                  </a:lnTo>
                  <a:lnTo>
                    <a:pt x="9608" y="7021"/>
                  </a:lnTo>
                  <a:lnTo>
                    <a:pt x="9562" y="7200"/>
                  </a:lnTo>
                  <a:lnTo>
                    <a:pt x="9502" y="7372"/>
                  </a:lnTo>
                  <a:lnTo>
                    <a:pt x="9429" y="7537"/>
                  </a:lnTo>
                  <a:lnTo>
                    <a:pt x="9349" y="7695"/>
                  </a:lnTo>
                  <a:lnTo>
                    <a:pt x="9256" y="7846"/>
                  </a:lnTo>
                  <a:lnTo>
                    <a:pt x="9149" y="7991"/>
                  </a:lnTo>
                  <a:lnTo>
                    <a:pt x="9042" y="8135"/>
                  </a:lnTo>
                  <a:lnTo>
                    <a:pt x="8923" y="8266"/>
                  </a:lnTo>
                  <a:lnTo>
                    <a:pt x="8796" y="8390"/>
                  </a:lnTo>
                  <a:lnTo>
                    <a:pt x="8656" y="8506"/>
                  </a:lnTo>
                  <a:lnTo>
                    <a:pt x="8516" y="8623"/>
                  </a:lnTo>
                  <a:lnTo>
                    <a:pt x="8370" y="8726"/>
                  </a:lnTo>
                  <a:lnTo>
                    <a:pt x="8217" y="8823"/>
                  </a:lnTo>
                  <a:lnTo>
                    <a:pt x="8057" y="8912"/>
                  </a:lnTo>
                  <a:lnTo>
                    <a:pt x="7891" y="8995"/>
                  </a:lnTo>
                  <a:lnTo>
                    <a:pt x="7724" y="9070"/>
                  </a:lnTo>
                  <a:lnTo>
                    <a:pt x="7558" y="9132"/>
                  </a:lnTo>
                  <a:lnTo>
                    <a:pt x="7385" y="9194"/>
                  </a:lnTo>
                  <a:lnTo>
                    <a:pt x="7205" y="9242"/>
                  </a:lnTo>
                  <a:lnTo>
                    <a:pt x="7025" y="9290"/>
                  </a:lnTo>
                  <a:lnTo>
                    <a:pt x="6845" y="9325"/>
                  </a:lnTo>
                  <a:lnTo>
                    <a:pt x="6665" y="9352"/>
                  </a:lnTo>
                  <a:lnTo>
                    <a:pt x="6486" y="9373"/>
                  </a:lnTo>
                  <a:lnTo>
                    <a:pt x="6306" y="9380"/>
                  </a:lnTo>
                  <a:lnTo>
                    <a:pt x="6126" y="9387"/>
                  </a:lnTo>
                  <a:lnTo>
                    <a:pt x="5946" y="9380"/>
                  </a:lnTo>
                  <a:lnTo>
                    <a:pt x="5773" y="9366"/>
                  </a:lnTo>
                  <a:lnTo>
                    <a:pt x="5620" y="9345"/>
                  </a:lnTo>
                  <a:lnTo>
                    <a:pt x="5474" y="9325"/>
                  </a:lnTo>
                  <a:lnTo>
                    <a:pt x="5327" y="9297"/>
                  </a:lnTo>
                  <a:lnTo>
                    <a:pt x="5187" y="9270"/>
                  </a:lnTo>
                  <a:lnTo>
                    <a:pt x="5054" y="9235"/>
                  </a:lnTo>
                  <a:lnTo>
                    <a:pt x="4928" y="9194"/>
                  </a:lnTo>
                  <a:lnTo>
                    <a:pt x="4801" y="9153"/>
                  </a:lnTo>
                  <a:lnTo>
                    <a:pt x="4681" y="9112"/>
                  </a:lnTo>
                  <a:lnTo>
                    <a:pt x="4561" y="9057"/>
                  </a:lnTo>
                  <a:lnTo>
                    <a:pt x="4448" y="9008"/>
                  </a:lnTo>
                  <a:lnTo>
                    <a:pt x="4342" y="8953"/>
                  </a:lnTo>
                  <a:lnTo>
                    <a:pt x="4235" y="8891"/>
                  </a:lnTo>
                  <a:lnTo>
                    <a:pt x="4135" y="8830"/>
                  </a:lnTo>
                  <a:lnTo>
                    <a:pt x="4035" y="8761"/>
                  </a:lnTo>
                  <a:lnTo>
                    <a:pt x="3942" y="8692"/>
                  </a:lnTo>
                  <a:lnTo>
                    <a:pt x="3856" y="8623"/>
                  </a:lnTo>
                  <a:lnTo>
                    <a:pt x="3769" y="8548"/>
                  </a:lnTo>
                  <a:lnTo>
                    <a:pt x="3689" y="8465"/>
                  </a:lnTo>
                  <a:lnTo>
                    <a:pt x="3609" y="8390"/>
                  </a:lnTo>
                  <a:lnTo>
                    <a:pt x="3536" y="8307"/>
                  </a:lnTo>
                  <a:lnTo>
                    <a:pt x="3470" y="8218"/>
                  </a:lnTo>
                  <a:lnTo>
                    <a:pt x="3403" y="8135"/>
                  </a:lnTo>
                  <a:lnTo>
                    <a:pt x="3336" y="8039"/>
                  </a:lnTo>
                  <a:lnTo>
                    <a:pt x="3283" y="7949"/>
                  </a:lnTo>
                  <a:lnTo>
                    <a:pt x="3223" y="7853"/>
                  </a:lnTo>
                  <a:lnTo>
                    <a:pt x="3177" y="7757"/>
                  </a:lnTo>
                  <a:lnTo>
                    <a:pt x="3130" y="7661"/>
                  </a:lnTo>
                  <a:lnTo>
                    <a:pt x="3083" y="7558"/>
                  </a:lnTo>
                  <a:lnTo>
                    <a:pt x="3003" y="7351"/>
                  </a:lnTo>
                  <a:lnTo>
                    <a:pt x="2944" y="7138"/>
                  </a:lnTo>
                  <a:lnTo>
                    <a:pt x="2897" y="6925"/>
                  </a:lnTo>
                  <a:lnTo>
                    <a:pt x="2857" y="6705"/>
                  </a:lnTo>
                  <a:lnTo>
                    <a:pt x="2837" y="6478"/>
                  </a:lnTo>
                  <a:lnTo>
                    <a:pt x="2830" y="6244"/>
                  </a:lnTo>
                  <a:lnTo>
                    <a:pt x="2830" y="6017"/>
                  </a:lnTo>
                  <a:lnTo>
                    <a:pt x="2850" y="5784"/>
                  </a:lnTo>
                  <a:lnTo>
                    <a:pt x="2877" y="5543"/>
                  </a:lnTo>
                  <a:lnTo>
                    <a:pt x="2917" y="5309"/>
                  </a:lnTo>
                  <a:lnTo>
                    <a:pt x="2970" y="5075"/>
                  </a:lnTo>
                  <a:lnTo>
                    <a:pt x="3037" y="4842"/>
                  </a:lnTo>
                  <a:lnTo>
                    <a:pt x="3117" y="4615"/>
                  </a:lnTo>
                  <a:lnTo>
                    <a:pt x="3203" y="4388"/>
                  </a:lnTo>
                  <a:lnTo>
                    <a:pt x="3303" y="4161"/>
                  </a:lnTo>
                  <a:lnTo>
                    <a:pt x="3410" y="3941"/>
                  </a:lnTo>
                  <a:lnTo>
                    <a:pt x="3529" y="3728"/>
                  </a:lnTo>
                  <a:lnTo>
                    <a:pt x="3663" y="3515"/>
                  </a:lnTo>
                  <a:close/>
                  <a:moveTo>
                    <a:pt x="5687" y="1"/>
                  </a:moveTo>
                  <a:lnTo>
                    <a:pt x="5547" y="8"/>
                  </a:lnTo>
                  <a:lnTo>
                    <a:pt x="5261" y="35"/>
                  </a:lnTo>
                  <a:lnTo>
                    <a:pt x="4981" y="77"/>
                  </a:lnTo>
                  <a:lnTo>
                    <a:pt x="4701" y="138"/>
                  </a:lnTo>
                  <a:lnTo>
                    <a:pt x="4428" y="207"/>
                  </a:lnTo>
                  <a:lnTo>
                    <a:pt x="4162" y="297"/>
                  </a:lnTo>
                  <a:lnTo>
                    <a:pt x="3902" y="393"/>
                  </a:lnTo>
                  <a:lnTo>
                    <a:pt x="3649" y="510"/>
                  </a:lnTo>
                  <a:lnTo>
                    <a:pt x="3396" y="640"/>
                  </a:lnTo>
                  <a:lnTo>
                    <a:pt x="3157" y="778"/>
                  </a:lnTo>
                  <a:lnTo>
                    <a:pt x="2917" y="929"/>
                  </a:lnTo>
                  <a:lnTo>
                    <a:pt x="2690" y="1094"/>
                  </a:lnTo>
                  <a:lnTo>
                    <a:pt x="2471" y="1266"/>
                  </a:lnTo>
                  <a:lnTo>
                    <a:pt x="2258" y="1452"/>
                  </a:lnTo>
                  <a:lnTo>
                    <a:pt x="2051" y="1644"/>
                  </a:lnTo>
                  <a:lnTo>
                    <a:pt x="1852" y="1851"/>
                  </a:lnTo>
                  <a:lnTo>
                    <a:pt x="1658" y="2064"/>
                  </a:lnTo>
                  <a:lnTo>
                    <a:pt x="1479" y="2284"/>
                  </a:lnTo>
                  <a:lnTo>
                    <a:pt x="1306" y="2511"/>
                  </a:lnTo>
                  <a:lnTo>
                    <a:pt x="1146" y="2751"/>
                  </a:lnTo>
                  <a:lnTo>
                    <a:pt x="993" y="2992"/>
                  </a:lnTo>
                  <a:lnTo>
                    <a:pt x="846" y="3246"/>
                  </a:lnTo>
                  <a:lnTo>
                    <a:pt x="713" y="3508"/>
                  </a:lnTo>
                  <a:lnTo>
                    <a:pt x="593" y="3769"/>
                  </a:lnTo>
                  <a:lnTo>
                    <a:pt x="480" y="4037"/>
                  </a:lnTo>
                  <a:lnTo>
                    <a:pt x="380" y="4312"/>
                  </a:lnTo>
                  <a:lnTo>
                    <a:pt x="287" y="4587"/>
                  </a:lnTo>
                  <a:lnTo>
                    <a:pt x="214" y="4869"/>
                  </a:lnTo>
                  <a:lnTo>
                    <a:pt x="147" y="5151"/>
                  </a:lnTo>
                  <a:lnTo>
                    <a:pt x="94" y="5440"/>
                  </a:lnTo>
                  <a:lnTo>
                    <a:pt x="47" y="5729"/>
                  </a:lnTo>
                  <a:lnTo>
                    <a:pt x="21" y="6024"/>
                  </a:lnTo>
                  <a:lnTo>
                    <a:pt x="14" y="6189"/>
                  </a:lnTo>
                  <a:lnTo>
                    <a:pt x="7" y="6361"/>
                  </a:lnTo>
                  <a:lnTo>
                    <a:pt x="1" y="6526"/>
                  </a:lnTo>
                  <a:lnTo>
                    <a:pt x="7" y="6691"/>
                  </a:lnTo>
                  <a:lnTo>
                    <a:pt x="14" y="6849"/>
                  </a:lnTo>
                  <a:lnTo>
                    <a:pt x="27" y="7014"/>
                  </a:lnTo>
                  <a:lnTo>
                    <a:pt x="41" y="7173"/>
                  </a:lnTo>
                  <a:lnTo>
                    <a:pt x="60" y="7331"/>
                  </a:lnTo>
                  <a:lnTo>
                    <a:pt x="80" y="7489"/>
                  </a:lnTo>
                  <a:lnTo>
                    <a:pt x="114" y="7640"/>
                  </a:lnTo>
                  <a:lnTo>
                    <a:pt x="140" y="7791"/>
                  </a:lnTo>
                  <a:lnTo>
                    <a:pt x="180" y="7943"/>
                  </a:lnTo>
                  <a:lnTo>
                    <a:pt x="220" y="8094"/>
                  </a:lnTo>
                  <a:lnTo>
                    <a:pt x="260" y="8245"/>
                  </a:lnTo>
                  <a:lnTo>
                    <a:pt x="307" y="8390"/>
                  </a:lnTo>
                  <a:lnTo>
                    <a:pt x="360" y="8534"/>
                  </a:lnTo>
                  <a:lnTo>
                    <a:pt x="413" y="8671"/>
                  </a:lnTo>
                  <a:lnTo>
                    <a:pt x="473" y="8816"/>
                  </a:lnTo>
                  <a:lnTo>
                    <a:pt x="600" y="9091"/>
                  </a:lnTo>
                  <a:lnTo>
                    <a:pt x="740" y="9352"/>
                  </a:lnTo>
                  <a:lnTo>
                    <a:pt x="893" y="9613"/>
                  </a:lnTo>
                  <a:lnTo>
                    <a:pt x="1059" y="9861"/>
                  </a:lnTo>
                  <a:lnTo>
                    <a:pt x="1239" y="10095"/>
                  </a:lnTo>
                  <a:lnTo>
                    <a:pt x="1425" y="10329"/>
                  </a:lnTo>
                  <a:lnTo>
                    <a:pt x="1625" y="10549"/>
                  </a:lnTo>
                  <a:lnTo>
                    <a:pt x="1838" y="10755"/>
                  </a:lnTo>
                  <a:lnTo>
                    <a:pt x="2058" y="10954"/>
                  </a:lnTo>
                  <a:lnTo>
                    <a:pt x="2291" y="11140"/>
                  </a:lnTo>
                  <a:lnTo>
                    <a:pt x="2531" y="11319"/>
                  </a:lnTo>
                  <a:lnTo>
                    <a:pt x="2777" y="11484"/>
                  </a:lnTo>
                  <a:lnTo>
                    <a:pt x="3037" y="11642"/>
                  </a:lnTo>
                  <a:lnTo>
                    <a:pt x="3303" y="11779"/>
                  </a:lnTo>
                  <a:lnTo>
                    <a:pt x="3576" y="11910"/>
                  </a:lnTo>
                  <a:lnTo>
                    <a:pt x="3856" y="12027"/>
                  </a:lnTo>
                  <a:lnTo>
                    <a:pt x="4142" y="12130"/>
                  </a:lnTo>
                  <a:lnTo>
                    <a:pt x="4435" y="12219"/>
                  </a:lnTo>
                  <a:lnTo>
                    <a:pt x="4728" y="12295"/>
                  </a:lnTo>
                  <a:lnTo>
                    <a:pt x="5034" y="12364"/>
                  </a:lnTo>
                  <a:lnTo>
                    <a:pt x="5340" y="12412"/>
                  </a:lnTo>
                  <a:lnTo>
                    <a:pt x="5647" y="12446"/>
                  </a:lnTo>
                  <a:lnTo>
                    <a:pt x="5960" y="12467"/>
                  </a:lnTo>
                  <a:lnTo>
                    <a:pt x="6286" y="12467"/>
                  </a:lnTo>
                  <a:lnTo>
                    <a:pt x="6612" y="12460"/>
                  </a:lnTo>
                  <a:lnTo>
                    <a:pt x="6938" y="12433"/>
                  </a:lnTo>
                  <a:lnTo>
                    <a:pt x="7258" y="12384"/>
                  </a:lnTo>
                  <a:lnTo>
                    <a:pt x="7578" y="12329"/>
                  </a:lnTo>
                  <a:lnTo>
                    <a:pt x="7891" y="12254"/>
                  </a:lnTo>
                  <a:lnTo>
                    <a:pt x="8204" y="12171"/>
                  </a:lnTo>
                  <a:lnTo>
                    <a:pt x="8503" y="12068"/>
                  </a:lnTo>
                  <a:lnTo>
                    <a:pt x="8803" y="11951"/>
                  </a:lnTo>
                  <a:lnTo>
                    <a:pt x="9096" y="11827"/>
                  </a:lnTo>
                  <a:lnTo>
                    <a:pt x="9382" y="11683"/>
                  </a:lnTo>
                  <a:lnTo>
                    <a:pt x="9662" y="11525"/>
                  </a:lnTo>
                  <a:lnTo>
                    <a:pt x="9928" y="11360"/>
                  </a:lnTo>
                  <a:lnTo>
                    <a:pt x="10188" y="11181"/>
                  </a:lnTo>
                  <a:lnTo>
                    <a:pt x="10441" y="10982"/>
                  </a:lnTo>
                  <a:lnTo>
                    <a:pt x="10680" y="10782"/>
                  </a:lnTo>
                  <a:lnTo>
                    <a:pt x="10907" y="10562"/>
                  </a:lnTo>
                  <a:lnTo>
                    <a:pt x="11020" y="10452"/>
                  </a:lnTo>
                  <a:lnTo>
                    <a:pt x="11126" y="10335"/>
                  </a:lnTo>
                  <a:lnTo>
                    <a:pt x="11226" y="10219"/>
                  </a:lnTo>
                  <a:lnTo>
                    <a:pt x="11326" y="10095"/>
                  </a:lnTo>
                  <a:lnTo>
                    <a:pt x="11426" y="9971"/>
                  </a:lnTo>
                  <a:lnTo>
                    <a:pt x="11519" y="9847"/>
                  </a:lnTo>
                  <a:lnTo>
                    <a:pt x="11613" y="9717"/>
                  </a:lnTo>
                  <a:lnTo>
                    <a:pt x="11699" y="9586"/>
                  </a:lnTo>
                  <a:lnTo>
                    <a:pt x="11786" y="9455"/>
                  </a:lnTo>
                  <a:lnTo>
                    <a:pt x="11866" y="9318"/>
                  </a:lnTo>
                  <a:lnTo>
                    <a:pt x="11939" y="9180"/>
                  </a:lnTo>
                  <a:lnTo>
                    <a:pt x="12012" y="9036"/>
                  </a:lnTo>
                  <a:lnTo>
                    <a:pt x="12085" y="8891"/>
                  </a:lnTo>
                  <a:lnTo>
                    <a:pt x="12145" y="8747"/>
                  </a:lnTo>
                  <a:lnTo>
                    <a:pt x="12205" y="8596"/>
                  </a:lnTo>
                  <a:lnTo>
                    <a:pt x="12265" y="8445"/>
                  </a:lnTo>
                  <a:lnTo>
                    <a:pt x="12318" y="8293"/>
                  </a:lnTo>
                  <a:lnTo>
                    <a:pt x="12365" y="8135"/>
                  </a:lnTo>
                  <a:lnTo>
                    <a:pt x="12412" y="7977"/>
                  </a:lnTo>
                  <a:lnTo>
                    <a:pt x="12451" y="7819"/>
                  </a:lnTo>
                  <a:lnTo>
                    <a:pt x="12485" y="7661"/>
                  </a:lnTo>
                  <a:lnTo>
                    <a:pt x="12518" y="7496"/>
                  </a:lnTo>
                  <a:lnTo>
                    <a:pt x="12538" y="7331"/>
                  </a:lnTo>
                  <a:lnTo>
                    <a:pt x="12565" y="7159"/>
                  </a:lnTo>
                  <a:lnTo>
                    <a:pt x="12578" y="6987"/>
                  </a:lnTo>
                  <a:lnTo>
                    <a:pt x="12591" y="6815"/>
                  </a:lnTo>
                  <a:lnTo>
                    <a:pt x="12598" y="6643"/>
                  </a:lnTo>
                  <a:lnTo>
                    <a:pt x="12598" y="6471"/>
                  </a:lnTo>
                  <a:lnTo>
                    <a:pt x="12591" y="6292"/>
                  </a:lnTo>
                  <a:lnTo>
                    <a:pt x="12585" y="6114"/>
                  </a:lnTo>
                  <a:lnTo>
                    <a:pt x="12571" y="5949"/>
                  </a:lnTo>
                  <a:lnTo>
                    <a:pt x="12558" y="5790"/>
                  </a:lnTo>
                  <a:lnTo>
                    <a:pt x="12538" y="5632"/>
                  </a:lnTo>
                  <a:lnTo>
                    <a:pt x="12511" y="5481"/>
                  </a:lnTo>
                  <a:lnTo>
                    <a:pt x="12485" y="5337"/>
                  </a:lnTo>
                  <a:lnTo>
                    <a:pt x="12451" y="5192"/>
                  </a:lnTo>
                  <a:lnTo>
                    <a:pt x="12418" y="5048"/>
                  </a:lnTo>
                  <a:lnTo>
                    <a:pt x="12385" y="4910"/>
                  </a:lnTo>
                  <a:lnTo>
                    <a:pt x="12338" y="4773"/>
                  </a:lnTo>
                  <a:lnTo>
                    <a:pt x="12298" y="4642"/>
                  </a:lnTo>
                  <a:lnTo>
                    <a:pt x="12252" y="4512"/>
                  </a:lnTo>
                  <a:lnTo>
                    <a:pt x="12198" y="4388"/>
                  </a:lnTo>
                  <a:lnTo>
                    <a:pt x="12145" y="4264"/>
                  </a:lnTo>
                  <a:lnTo>
                    <a:pt x="12085" y="4140"/>
                  </a:lnTo>
                  <a:lnTo>
                    <a:pt x="12025" y="4023"/>
                  </a:lnTo>
                  <a:lnTo>
                    <a:pt x="11965" y="3913"/>
                  </a:lnTo>
                  <a:lnTo>
                    <a:pt x="11826" y="3693"/>
                  </a:lnTo>
                  <a:lnTo>
                    <a:pt x="11679" y="3487"/>
                  </a:lnTo>
                  <a:lnTo>
                    <a:pt x="11519" y="3288"/>
                  </a:lnTo>
                  <a:lnTo>
                    <a:pt x="11353" y="3102"/>
                  </a:lnTo>
                  <a:lnTo>
                    <a:pt x="11173" y="2930"/>
                  </a:lnTo>
                  <a:lnTo>
                    <a:pt x="10987" y="2765"/>
                  </a:lnTo>
                  <a:lnTo>
                    <a:pt x="10794" y="2607"/>
                  </a:lnTo>
                  <a:lnTo>
                    <a:pt x="10587" y="2463"/>
                  </a:lnTo>
                  <a:lnTo>
                    <a:pt x="10374" y="2332"/>
                  </a:lnTo>
                  <a:lnTo>
                    <a:pt x="10154" y="2201"/>
                  </a:lnTo>
                  <a:lnTo>
                    <a:pt x="9928" y="2084"/>
                  </a:lnTo>
                  <a:lnTo>
                    <a:pt x="9695" y="1981"/>
                  </a:lnTo>
                  <a:lnTo>
                    <a:pt x="9455" y="1878"/>
                  </a:lnTo>
                  <a:lnTo>
                    <a:pt x="9209" y="1789"/>
                  </a:lnTo>
                  <a:lnTo>
                    <a:pt x="8963" y="1706"/>
                  </a:lnTo>
                  <a:lnTo>
                    <a:pt x="8710" y="1631"/>
                  </a:lnTo>
                  <a:lnTo>
                    <a:pt x="8450" y="1562"/>
                  </a:lnTo>
                  <a:lnTo>
                    <a:pt x="8190" y="1500"/>
                  </a:lnTo>
                  <a:lnTo>
                    <a:pt x="7924" y="1452"/>
                  </a:lnTo>
                  <a:lnTo>
                    <a:pt x="7658" y="1404"/>
                  </a:lnTo>
                  <a:lnTo>
                    <a:pt x="7391" y="1362"/>
                  </a:lnTo>
                  <a:lnTo>
                    <a:pt x="7118" y="1328"/>
                  </a:lnTo>
                  <a:lnTo>
                    <a:pt x="6852" y="1300"/>
                  </a:lnTo>
                  <a:lnTo>
                    <a:pt x="6579" y="1273"/>
                  </a:lnTo>
                  <a:lnTo>
                    <a:pt x="6619" y="1170"/>
                  </a:lnTo>
                  <a:lnTo>
                    <a:pt x="6645" y="1067"/>
                  </a:lnTo>
                  <a:lnTo>
                    <a:pt x="6659" y="957"/>
                  </a:lnTo>
                  <a:lnTo>
                    <a:pt x="6659" y="847"/>
                  </a:lnTo>
                  <a:lnTo>
                    <a:pt x="6652" y="737"/>
                  </a:lnTo>
                  <a:lnTo>
                    <a:pt x="6632" y="634"/>
                  </a:lnTo>
                  <a:lnTo>
                    <a:pt x="6599" y="530"/>
                  </a:lnTo>
                  <a:lnTo>
                    <a:pt x="6559" y="427"/>
                  </a:lnTo>
                  <a:lnTo>
                    <a:pt x="6506" y="338"/>
                  </a:lnTo>
                  <a:lnTo>
                    <a:pt x="6439" y="255"/>
                  </a:lnTo>
                  <a:lnTo>
                    <a:pt x="6366" y="180"/>
                  </a:lnTo>
                  <a:lnTo>
                    <a:pt x="6279" y="118"/>
                  </a:lnTo>
                  <a:lnTo>
                    <a:pt x="6233" y="90"/>
                  </a:lnTo>
                  <a:lnTo>
                    <a:pt x="6186" y="63"/>
                  </a:lnTo>
                  <a:lnTo>
                    <a:pt x="6133" y="42"/>
                  </a:lnTo>
                  <a:lnTo>
                    <a:pt x="6080" y="28"/>
                  </a:lnTo>
                  <a:lnTo>
                    <a:pt x="6020" y="15"/>
                  </a:lnTo>
                  <a:lnTo>
                    <a:pt x="596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8"/>
            <p:cNvSpPr/>
            <p:nvPr/>
          </p:nvSpPr>
          <p:spPr>
            <a:xfrm>
              <a:off x="-961900" y="-4005175"/>
              <a:ext cx="544350" cy="560575"/>
            </a:xfrm>
            <a:custGeom>
              <a:avLst/>
              <a:gdLst/>
              <a:ahLst/>
              <a:cxnLst/>
              <a:rect l="l" t="t" r="r" b="b"/>
              <a:pathLst>
                <a:path w="21774" h="22423" extrusionOk="0">
                  <a:moveTo>
                    <a:pt x="11693" y="2489"/>
                  </a:moveTo>
                  <a:lnTo>
                    <a:pt x="11899" y="2503"/>
                  </a:lnTo>
                  <a:lnTo>
                    <a:pt x="12099" y="2510"/>
                  </a:lnTo>
                  <a:lnTo>
                    <a:pt x="12305" y="2531"/>
                  </a:lnTo>
                  <a:lnTo>
                    <a:pt x="12505" y="2558"/>
                  </a:lnTo>
                  <a:lnTo>
                    <a:pt x="12698" y="2586"/>
                  </a:lnTo>
                  <a:lnTo>
                    <a:pt x="12891" y="2620"/>
                  </a:lnTo>
                  <a:lnTo>
                    <a:pt x="13078" y="2661"/>
                  </a:lnTo>
                  <a:lnTo>
                    <a:pt x="13264" y="2703"/>
                  </a:lnTo>
                  <a:lnTo>
                    <a:pt x="13451" y="2751"/>
                  </a:lnTo>
                  <a:lnTo>
                    <a:pt x="13630" y="2806"/>
                  </a:lnTo>
                  <a:lnTo>
                    <a:pt x="13810" y="2868"/>
                  </a:lnTo>
                  <a:lnTo>
                    <a:pt x="13983" y="2929"/>
                  </a:lnTo>
                  <a:lnTo>
                    <a:pt x="14156" y="2998"/>
                  </a:lnTo>
                  <a:lnTo>
                    <a:pt x="14323" y="3074"/>
                  </a:lnTo>
                  <a:lnTo>
                    <a:pt x="14489" y="3150"/>
                  </a:lnTo>
                  <a:lnTo>
                    <a:pt x="14656" y="3232"/>
                  </a:lnTo>
                  <a:lnTo>
                    <a:pt x="14816" y="3315"/>
                  </a:lnTo>
                  <a:lnTo>
                    <a:pt x="14969" y="3404"/>
                  </a:lnTo>
                  <a:lnTo>
                    <a:pt x="15122" y="3500"/>
                  </a:lnTo>
                  <a:lnTo>
                    <a:pt x="15275" y="3596"/>
                  </a:lnTo>
                  <a:lnTo>
                    <a:pt x="15421" y="3700"/>
                  </a:lnTo>
                  <a:lnTo>
                    <a:pt x="15568" y="3810"/>
                  </a:lnTo>
                  <a:lnTo>
                    <a:pt x="15708" y="3920"/>
                  </a:lnTo>
                  <a:lnTo>
                    <a:pt x="15848" y="4030"/>
                  </a:lnTo>
                  <a:lnTo>
                    <a:pt x="15981" y="4147"/>
                  </a:lnTo>
                  <a:lnTo>
                    <a:pt x="16114" y="4270"/>
                  </a:lnTo>
                  <a:lnTo>
                    <a:pt x="16240" y="4394"/>
                  </a:lnTo>
                  <a:lnTo>
                    <a:pt x="16367" y="4518"/>
                  </a:lnTo>
                  <a:lnTo>
                    <a:pt x="16493" y="4648"/>
                  </a:lnTo>
                  <a:lnTo>
                    <a:pt x="16613" y="4786"/>
                  </a:lnTo>
                  <a:lnTo>
                    <a:pt x="16726" y="4924"/>
                  </a:lnTo>
                  <a:lnTo>
                    <a:pt x="16840" y="5061"/>
                  </a:lnTo>
                  <a:lnTo>
                    <a:pt x="16953" y="5205"/>
                  </a:lnTo>
                  <a:lnTo>
                    <a:pt x="17059" y="5350"/>
                  </a:lnTo>
                  <a:lnTo>
                    <a:pt x="17159" y="5501"/>
                  </a:lnTo>
                  <a:lnTo>
                    <a:pt x="17259" y="5652"/>
                  </a:lnTo>
                  <a:lnTo>
                    <a:pt x="17359" y="5804"/>
                  </a:lnTo>
                  <a:lnTo>
                    <a:pt x="17545" y="6120"/>
                  </a:lnTo>
                  <a:lnTo>
                    <a:pt x="17712" y="6443"/>
                  </a:lnTo>
                  <a:lnTo>
                    <a:pt x="17872" y="6773"/>
                  </a:lnTo>
                  <a:lnTo>
                    <a:pt x="18018" y="7117"/>
                  </a:lnTo>
                  <a:lnTo>
                    <a:pt x="18151" y="7461"/>
                  </a:lnTo>
                  <a:lnTo>
                    <a:pt x="18271" y="7818"/>
                  </a:lnTo>
                  <a:lnTo>
                    <a:pt x="18371" y="8176"/>
                  </a:lnTo>
                  <a:lnTo>
                    <a:pt x="18464" y="8540"/>
                  </a:lnTo>
                  <a:lnTo>
                    <a:pt x="18544" y="8912"/>
                  </a:lnTo>
                  <a:lnTo>
                    <a:pt x="18611" y="9283"/>
                  </a:lnTo>
                  <a:lnTo>
                    <a:pt x="18657" y="9661"/>
                  </a:lnTo>
                  <a:lnTo>
                    <a:pt x="18697" y="10039"/>
                  </a:lnTo>
                  <a:lnTo>
                    <a:pt x="18724" y="10417"/>
                  </a:lnTo>
                  <a:lnTo>
                    <a:pt x="18731" y="10796"/>
                  </a:lnTo>
                  <a:lnTo>
                    <a:pt x="18731" y="11181"/>
                  </a:lnTo>
                  <a:lnTo>
                    <a:pt x="18711" y="11559"/>
                  </a:lnTo>
                  <a:lnTo>
                    <a:pt x="18677" y="11944"/>
                  </a:lnTo>
                  <a:lnTo>
                    <a:pt x="18631" y="12322"/>
                  </a:lnTo>
                  <a:lnTo>
                    <a:pt x="18571" y="12693"/>
                  </a:lnTo>
                  <a:lnTo>
                    <a:pt x="18491" y="13071"/>
                  </a:lnTo>
                  <a:lnTo>
                    <a:pt x="18404" y="13436"/>
                  </a:lnTo>
                  <a:lnTo>
                    <a:pt x="18298" y="13800"/>
                  </a:lnTo>
                  <a:lnTo>
                    <a:pt x="18185" y="14165"/>
                  </a:lnTo>
                  <a:lnTo>
                    <a:pt x="18051" y="14515"/>
                  </a:lnTo>
                  <a:lnTo>
                    <a:pt x="17978" y="14694"/>
                  </a:lnTo>
                  <a:lnTo>
                    <a:pt x="17898" y="14866"/>
                  </a:lnTo>
                  <a:lnTo>
                    <a:pt x="17818" y="15038"/>
                  </a:lnTo>
                  <a:lnTo>
                    <a:pt x="17739" y="15203"/>
                  </a:lnTo>
                  <a:lnTo>
                    <a:pt x="17652" y="15368"/>
                  </a:lnTo>
                  <a:lnTo>
                    <a:pt x="17559" y="15533"/>
                  </a:lnTo>
                  <a:lnTo>
                    <a:pt x="17466" y="15698"/>
                  </a:lnTo>
                  <a:lnTo>
                    <a:pt x="17366" y="15863"/>
                  </a:lnTo>
                  <a:lnTo>
                    <a:pt x="17266" y="16021"/>
                  </a:lnTo>
                  <a:lnTo>
                    <a:pt x="17159" y="16172"/>
                  </a:lnTo>
                  <a:lnTo>
                    <a:pt x="17053" y="16331"/>
                  </a:lnTo>
                  <a:lnTo>
                    <a:pt x="16940" y="16482"/>
                  </a:lnTo>
                  <a:lnTo>
                    <a:pt x="16820" y="16626"/>
                  </a:lnTo>
                  <a:lnTo>
                    <a:pt x="16700" y="16771"/>
                  </a:lnTo>
                  <a:lnTo>
                    <a:pt x="16573" y="16915"/>
                  </a:lnTo>
                  <a:lnTo>
                    <a:pt x="16447" y="17059"/>
                  </a:lnTo>
                  <a:lnTo>
                    <a:pt x="16314" y="17197"/>
                  </a:lnTo>
                  <a:lnTo>
                    <a:pt x="16181" y="17328"/>
                  </a:lnTo>
                  <a:lnTo>
                    <a:pt x="16041" y="17458"/>
                  </a:lnTo>
                  <a:lnTo>
                    <a:pt x="15894" y="17589"/>
                  </a:lnTo>
                  <a:lnTo>
                    <a:pt x="15748" y="17713"/>
                  </a:lnTo>
                  <a:lnTo>
                    <a:pt x="15595" y="17830"/>
                  </a:lnTo>
                  <a:lnTo>
                    <a:pt x="15441" y="17946"/>
                  </a:lnTo>
                  <a:lnTo>
                    <a:pt x="15282" y="18063"/>
                  </a:lnTo>
                  <a:lnTo>
                    <a:pt x="15115" y="18173"/>
                  </a:lnTo>
                  <a:lnTo>
                    <a:pt x="14949" y="18277"/>
                  </a:lnTo>
                  <a:lnTo>
                    <a:pt x="14776" y="18380"/>
                  </a:lnTo>
                  <a:lnTo>
                    <a:pt x="14603" y="18476"/>
                  </a:lnTo>
                  <a:lnTo>
                    <a:pt x="14423" y="18572"/>
                  </a:lnTo>
                  <a:lnTo>
                    <a:pt x="14243" y="18662"/>
                  </a:lnTo>
                  <a:lnTo>
                    <a:pt x="14057" y="18751"/>
                  </a:lnTo>
                  <a:lnTo>
                    <a:pt x="13863" y="18833"/>
                  </a:lnTo>
                  <a:lnTo>
                    <a:pt x="13670" y="18909"/>
                  </a:lnTo>
                  <a:lnTo>
                    <a:pt x="13471" y="18985"/>
                  </a:lnTo>
                  <a:lnTo>
                    <a:pt x="13271" y="19053"/>
                  </a:lnTo>
                  <a:lnTo>
                    <a:pt x="13058" y="19115"/>
                  </a:lnTo>
                  <a:lnTo>
                    <a:pt x="12851" y="19177"/>
                  </a:lnTo>
                  <a:lnTo>
                    <a:pt x="12638" y="19232"/>
                  </a:lnTo>
                  <a:lnTo>
                    <a:pt x="12419" y="19280"/>
                  </a:lnTo>
                  <a:lnTo>
                    <a:pt x="12192" y="19322"/>
                  </a:lnTo>
                  <a:lnTo>
                    <a:pt x="11966" y="19363"/>
                  </a:lnTo>
                  <a:lnTo>
                    <a:pt x="11733" y="19397"/>
                  </a:lnTo>
                  <a:lnTo>
                    <a:pt x="11540" y="19425"/>
                  </a:lnTo>
                  <a:lnTo>
                    <a:pt x="11340" y="19445"/>
                  </a:lnTo>
                  <a:lnTo>
                    <a:pt x="11140" y="19459"/>
                  </a:lnTo>
                  <a:lnTo>
                    <a:pt x="10947" y="19466"/>
                  </a:lnTo>
                  <a:lnTo>
                    <a:pt x="10561" y="19466"/>
                  </a:lnTo>
                  <a:lnTo>
                    <a:pt x="10368" y="19459"/>
                  </a:lnTo>
                  <a:lnTo>
                    <a:pt x="10175" y="19445"/>
                  </a:lnTo>
                  <a:lnTo>
                    <a:pt x="9982" y="19432"/>
                  </a:lnTo>
                  <a:lnTo>
                    <a:pt x="9795" y="19411"/>
                  </a:lnTo>
                  <a:lnTo>
                    <a:pt x="9602" y="19384"/>
                  </a:lnTo>
                  <a:lnTo>
                    <a:pt x="9416" y="19349"/>
                  </a:lnTo>
                  <a:lnTo>
                    <a:pt x="9229" y="19315"/>
                  </a:lnTo>
                  <a:lnTo>
                    <a:pt x="9050" y="19274"/>
                  </a:lnTo>
                  <a:lnTo>
                    <a:pt x="8863" y="19225"/>
                  </a:lnTo>
                  <a:lnTo>
                    <a:pt x="8683" y="19177"/>
                  </a:lnTo>
                  <a:lnTo>
                    <a:pt x="8504" y="19122"/>
                  </a:lnTo>
                  <a:lnTo>
                    <a:pt x="8324" y="19060"/>
                  </a:lnTo>
                  <a:lnTo>
                    <a:pt x="8151" y="18998"/>
                  </a:lnTo>
                  <a:lnTo>
                    <a:pt x="7971" y="18930"/>
                  </a:lnTo>
                  <a:lnTo>
                    <a:pt x="7804" y="18854"/>
                  </a:lnTo>
                  <a:lnTo>
                    <a:pt x="7631" y="18778"/>
                  </a:lnTo>
                  <a:lnTo>
                    <a:pt x="7465" y="18696"/>
                  </a:lnTo>
                  <a:lnTo>
                    <a:pt x="7292" y="18613"/>
                  </a:lnTo>
                  <a:lnTo>
                    <a:pt x="7132" y="18524"/>
                  </a:lnTo>
                  <a:lnTo>
                    <a:pt x="6966" y="18428"/>
                  </a:lnTo>
                  <a:lnTo>
                    <a:pt x="6806" y="18332"/>
                  </a:lnTo>
                  <a:lnTo>
                    <a:pt x="6653" y="18235"/>
                  </a:lnTo>
                  <a:lnTo>
                    <a:pt x="6493" y="18125"/>
                  </a:lnTo>
                  <a:lnTo>
                    <a:pt x="6340" y="18015"/>
                  </a:lnTo>
                  <a:lnTo>
                    <a:pt x="6186" y="17905"/>
                  </a:lnTo>
                  <a:lnTo>
                    <a:pt x="6040" y="17788"/>
                  </a:lnTo>
                  <a:lnTo>
                    <a:pt x="5894" y="17671"/>
                  </a:lnTo>
                  <a:lnTo>
                    <a:pt x="5754" y="17548"/>
                  </a:lnTo>
                  <a:lnTo>
                    <a:pt x="5614" y="17424"/>
                  </a:lnTo>
                  <a:lnTo>
                    <a:pt x="5474" y="17293"/>
                  </a:lnTo>
                  <a:lnTo>
                    <a:pt x="5341" y="17156"/>
                  </a:lnTo>
                  <a:lnTo>
                    <a:pt x="5208" y="17025"/>
                  </a:lnTo>
                  <a:lnTo>
                    <a:pt x="5075" y="16881"/>
                  </a:lnTo>
                  <a:lnTo>
                    <a:pt x="4948" y="16736"/>
                  </a:lnTo>
                  <a:lnTo>
                    <a:pt x="4828" y="16592"/>
                  </a:lnTo>
                  <a:lnTo>
                    <a:pt x="4708" y="16448"/>
                  </a:lnTo>
                  <a:lnTo>
                    <a:pt x="4589" y="16296"/>
                  </a:lnTo>
                  <a:lnTo>
                    <a:pt x="4475" y="16138"/>
                  </a:lnTo>
                  <a:lnTo>
                    <a:pt x="4362" y="15980"/>
                  </a:lnTo>
                  <a:lnTo>
                    <a:pt x="4256" y="15822"/>
                  </a:lnTo>
                  <a:lnTo>
                    <a:pt x="4156" y="15657"/>
                  </a:lnTo>
                  <a:lnTo>
                    <a:pt x="4056" y="15492"/>
                  </a:lnTo>
                  <a:lnTo>
                    <a:pt x="3956" y="15327"/>
                  </a:lnTo>
                  <a:lnTo>
                    <a:pt x="3863" y="15155"/>
                  </a:lnTo>
                  <a:lnTo>
                    <a:pt x="3776" y="14983"/>
                  </a:lnTo>
                  <a:lnTo>
                    <a:pt x="3690" y="14804"/>
                  </a:lnTo>
                  <a:lnTo>
                    <a:pt x="3603" y="14625"/>
                  </a:lnTo>
                  <a:lnTo>
                    <a:pt x="3530" y="14447"/>
                  </a:lnTo>
                  <a:lnTo>
                    <a:pt x="3450" y="14268"/>
                  </a:lnTo>
                  <a:lnTo>
                    <a:pt x="3383" y="14082"/>
                  </a:lnTo>
                  <a:lnTo>
                    <a:pt x="3317" y="13897"/>
                  </a:lnTo>
                  <a:lnTo>
                    <a:pt x="3250" y="13704"/>
                  </a:lnTo>
                  <a:lnTo>
                    <a:pt x="3190" y="13518"/>
                  </a:lnTo>
                  <a:lnTo>
                    <a:pt x="3137" y="13326"/>
                  </a:lnTo>
                  <a:lnTo>
                    <a:pt x="3090" y="13133"/>
                  </a:lnTo>
                  <a:lnTo>
                    <a:pt x="3044" y="12934"/>
                  </a:lnTo>
                  <a:lnTo>
                    <a:pt x="3004" y="12735"/>
                  </a:lnTo>
                  <a:lnTo>
                    <a:pt x="2964" y="12535"/>
                  </a:lnTo>
                  <a:lnTo>
                    <a:pt x="2924" y="12308"/>
                  </a:lnTo>
                  <a:lnTo>
                    <a:pt x="2897" y="12074"/>
                  </a:lnTo>
                  <a:lnTo>
                    <a:pt x="2871" y="11841"/>
                  </a:lnTo>
                  <a:lnTo>
                    <a:pt x="2857" y="11614"/>
                  </a:lnTo>
                  <a:lnTo>
                    <a:pt x="2851" y="11380"/>
                  </a:lnTo>
                  <a:lnTo>
                    <a:pt x="2844" y="11153"/>
                  </a:lnTo>
                  <a:lnTo>
                    <a:pt x="2851" y="10926"/>
                  </a:lnTo>
                  <a:lnTo>
                    <a:pt x="2864" y="10699"/>
                  </a:lnTo>
                  <a:lnTo>
                    <a:pt x="2884" y="10472"/>
                  </a:lnTo>
                  <a:lnTo>
                    <a:pt x="2911" y="10245"/>
                  </a:lnTo>
                  <a:lnTo>
                    <a:pt x="2944" y="10019"/>
                  </a:lnTo>
                  <a:lnTo>
                    <a:pt x="2977" y="9799"/>
                  </a:lnTo>
                  <a:lnTo>
                    <a:pt x="3024" y="9572"/>
                  </a:lnTo>
                  <a:lnTo>
                    <a:pt x="3077" y="9352"/>
                  </a:lnTo>
                  <a:lnTo>
                    <a:pt x="3137" y="9132"/>
                  </a:lnTo>
                  <a:lnTo>
                    <a:pt x="3197" y="8918"/>
                  </a:lnTo>
                  <a:lnTo>
                    <a:pt x="3264" y="8698"/>
                  </a:lnTo>
                  <a:lnTo>
                    <a:pt x="3343" y="8485"/>
                  </a:lnTo>
                  <a:lnTo>
                    <a:pt x="3423" y="8279"/>
                  </a:lnTo>
                  <a:lnTo>
                    <a:pt x="3510" y="8066"/>
                  </a:lnTo>
                  <a:lnTo>
                    <a:pt x="3603" y="7860"/>
                  </a:lnTo>
                  <a:lnTo>
                    <a:pt x="3696" y="7653"/>
                  </a:lnTo>
                  <a:lnTo>
                    <a:pt x="3803" y="7454"/>
                  </a:lnTo>
                  <a:lnTo>
                    <a:pt x="3909" y="7254"/>
                  </a:lnTo>
                  <a:lnTo>
                    <a:pt x="4023" y="7055"/>
                  </a:lnTo>
                  <a:lnTo>
                    <a:pt x="4136" y="6863"/>
                  </a:lnTo>
                  <a:lnTo>
                    <a:pt x="4262" y="6670"/>
                  </a:lnTo>
                  <a:lnTo>
                    <a:pt x="4389" y="6477"/>
                  </a:lnTo>
                  <a:lnTo>
                    <a:pt x="4515" y="6292"/>
                  </a:lnTo>
                  <a:lnTo>
                    <a:pt x="4655" y="6113"/>
                  </a:lnTo>
                  <a:lnTo>
                    <a:pt x="4795" y="5934"/>
                  </a:lnTo>
                  <a:lnTo>
                    <a:pt x="4941" y="5755"/>
                  </a:lnTo>
                  <a:lnTo>
                    <a:pt x="5088" y="5584"/>
                  </a:lnTo>
                  <a:lnTo>
                    <a:pt x="5241" y="5419"/>
                  </a:lnTo>
                  <a:lnTo>
                    <a:pt x="5394" y="5254"/>
                  </a:lnTo>
                  <a:lnTo>
                    <a:pt x="5561" y="5089"/>
                  </a:lnTo>
                  <a:lnTo>
                    <a:pt x="5720" y="4937"/>
                  </a:lnTo>
                  <a:lnTo>
                    <a:pt x="5887" y="4779"/>
                  </a:lnTo>
                  <a:lnTo>
                    <a:pt x="6060" y="4635"/>
                  </a:lnTo>
                  <a:lnTo>
                    <a:pt x="6233" y="4490"/>
                  </a:lnTo>
                  <a:lnTo>
                    <a:pt x="6413" y="4346"/>
                  </a:lnTo>
                  <a:lnTo>
                    <a:pt x="6593" y="4208"/>
                  </a:lnTo>
                  <a:lnTo>
                    <a:pt x="6779" y="4078"/>
                  </a:lnTo>
                  <a:lnTo>
                    <a:pt x="6966" y="3954"/>
                  </a:lnTo>
                  <a:lnTo>
                    <a:pt x="7159" y="3830"/>
                  </a:lnTo>
                  <a:lnTo>
                    <a:pt x="7352" y="3713"/>
                  </a:lnTo>
                  <a:lnTo>
                    <a:pt x="7545" y="3603"/>
                  </a:lnTo>
                  <a:lnTo>
                    <a:pt x="7745" y="3493"/>
                  </a:lnTo>
                  <a:lnTo>
                    <a:pt x="7944" y="3390"/>
                  </a:lnTo>
                  <a:lnTo>
                    <a:pt x="8144" y="3294"/>
                  </a:lnTo>
                  <a:lnTo>
                    <a:pt x="8350" y="3205"/>
                  </a:lnTo>
                  <a:lnTo>
                    <a:pt x="8557" y="3122"/>
                  </a:lnTo>
                  <a:lnTo>
                    <a:pt x="8763" y="3040"/>
                  </a:lnTo>
                  <a:lnTo>
                    <a:pt x="8976" y="2964"/>
                  </a:lnTo>
                  <a:lnTo>
                    <a:pt x="9189" y="2895"/>
                  </a:lnTo>
                  <a:lnTo>
                    <a:pt x="9402" y="2833"/>
                  </a:lnTo>
                  <a:lnTo>
                    <a:pt x="9615" y="2778"/>
                  </a:lnTo>
                  <a:lnTo>
                    <a:pt x="9835" y="2723"/>
                  </a:lnTo>
                  <a:lnTo>
                    <a:pt x="10055" y="2682"/>
                  </a:lnTo>
                  <a:lnTo>
                    <a:pt x="10275" y="2641"/>
                  </a:lnTo>
                  <a:lnTo>
                    <a:pt x="10494" y="2613"/>
                  </a:lnTo>
                  <a:lnTo>
                    <a:pt x="10714" y="2586"/>
                  </a:lnTo>
                  <a:lnTo>
                    <a:pt x="10940" y="2565"/>
                  </a:lnTo>
                  <a:lnTo>
                    <a:pt x="11160" y="2558"/>
                  </a:lnTo>
                  <a:lnTo>
                    <a:pt x="11253" y="2551"/>
                  </a:lnTo>
                  <a:lnTo>
                    <a:pt x="11340" y="2538"/>
                  </a:lnTo>
                  <a:lnTo>
                    <a:pt x="11413" y="2517"/>
                  </a:lnTo>
                  <a:lnTo>
                    <a:pt x="11480" y="2489"/>
                  </a:lnTo>
                  <a:close/>
                  <a:moveTo>
                    <a:pt x="11959" y="0"/>
                  </a:moveTo>
                  <a:lnTo>
                    <a:pt x="11693" y="14"/>
                  </a:lnTo>
                  <a:lnTo>
                    <a:pt x="11420" y="35"/>
                  </a:lnTo>
                  <a:lnTo>
                    <a:pt x="11154" y="69"/>
                  </a:lnTo>
                  <a:lnTo>
                    <a:pt x="10887" y="110"/>
                  </a:lnTo>
                  <a:lnTo>
                    <a:pt x="10614" y="165"/>
                  </a:lnTo>
                  <a:lnTo>
                    <a:pt x="10348" y="227"/>
                  </a:lnTo>
                  <a:lnTo>
                    <a:pt x="10075" y="303"/>
                  </a:lnTo>
                  <a:lnTo>
                    <a:pt x="9802" y="385"/>
                  </a:lnTo>
                  <a:lnTo>
                    <a:pt x="9536" y="482"/>
                  </a:lnTo>
                  <a:lnTo>
                    <a:pt x="9263" y="592"/>
                  </a:lnTo>
                  <a:lnTo>
                    <a:pt x="8990" y="709"/>
                  </a:lnTo>
                  <a:lnTo>
                    <a:pt x="8896" y="764"/>
                  </a:lnTo>
                  <a:lnTo>
                    <a:pt x="8817" y="819"/>
                  </a:lnTo>
                  <a:lnTo>
                    <a:pt x="8743" y="880"/>
                  </a:lnTo>
                  <a:lnTo>
                    <a:pt x="8683" y="949"/>
                  </a:lnTo>
                  <a:lnTo>
                    <a:pt x="8630" y="1018"/>
                  </a:lnTo>
                  <a:lnTo>
                    <a:pt x="8583" y="1087"/>
                  </a:lnTo>
                  <a:lnTo>
                    <a:pt x="8550" y="1162"/>
                  </a:lnTo>
                  <a:lnTo>
                    <a:pt x="8524" y="1238"/>
                  </a:lnTo>
                  <a:lnTo>
                    <a:pt x="8277" y="1286"/>
                  </a:lnTo>
                  <a:lnTo>
                    <a:pt x="8037" y="1341"/>
                  </a:lnTo>
                  <a:lnTo>
                    <a:pt x="7798" y="1403"/>
                  </a:lnTo>
                  <a:lnTo>
                    <a:pt x="7558" y="1465"/>
                  </a:lnTo>
                  <a:lnTo>
                    <a:pt x="7325" y="1534"/>
                  </a:lnTo>
                  <a:lnTo>
                    <a:pt x="7092" y="1609"/>
                  </a:lnTo>
                  <a:lnTo>
                    <a:pt x="6866" y="1692"/>
                  </a:lnTo>
                  <a:lnTo>
                    <a:pt x="6633" y="1774"/>
                  </a:lnTo>
                  <a:lnTo>
                    <a:pt x="6406" y="1864"/>
                  </a:lnTo>
                  <a:lnTo>
                    <a:pt x="6186" y="1960"/>
                  </a:lnTo>
                  <a:lnTo>
                    <a:pt x="5960" y="2056"/>
                  </a:lnTo>
                  <a:lnTo>
                    <a:pt x="5747" y="2159"/>
                  </a:lnTo>
                  <a:lnTo>
                    <a:pt x="5527" y="2269"/>
                  </a:lnTo>
                  <a:lnTo>
                    <a:pt x="5314" y="2379"/>
                  </a:lnTo>
                  <a:lnTo>
                    <a:pt x="5108" y="2496"/>
                  </a:lnTo>
                  <a:lnTo>
                    <a:pt x="4901" y="2613"/>
                  </a:lnTo>
                  <a:lnTo>
                    <a:pt x="4695" y="2744"/>
                  </a:lnTo>
                  <a:lnTo>
                    <a:pt x="4495" y="2874"/>
                  </a:lnTo>
                  <a:lnTo>
                    <a:pt x="4296" y="3005"/>
                  </a:lnTo>
                  <a:lnTo>
                    <a:pt x="4102" y="3143"/>
                  </a:lnTo>
                  <a:lnTo>
                    <a:pt x="3909" y="3287"/>
                  </a:lnTo>
                  <a:lnTo>
                    <a:pt x="3723" y="3431"/>
                  </a:lnTo>
                  <a:lnTo>
                    <a:pt x="3537" y="3583"/>
                  </a:lnTo>
                  <a:lnTo>
                    <a:pt x="3357" y="3734"/>
                  </a:lnTo>
                  <a:lnTo>
                    <a:pt x="3184" y="3899"/>
                  </a:lnTo>
                  <a:lnTo>
                    <a:pt x="3011" y="4057"/>
                  </a:lnTo>
                  <a:lnTo>
                    <a:pt x="2837" y="4222"/>
                  </a:lnTo>
                  <a:lnTo>
                    <a:pt x="2678" y="4394"/>
                  </a:lnTo>
                  <a:lnTo>
                    <a:pt x="2511" y="4573"/>
                  </a:lnTo>
                  <a:lnTo>
                    <a:pt x="2358" y="4745"/>
                  </a:lnTo>
                  <a:lnTo>
                    <a:pt x="2205" y="4930"/>
                  </a:lnTo>
                  <a:lnTo>
                    <a:pt x="2058" y="5116"/>
                  </a:lnTo>
                  <a:lnTo>
                    <a:pt x="1912" y="5302"/>
                  </a:lnTo>
                  <a:lnTo>
                    <a:pt x="1772" y="5494"/>
                  </a:lnTo>
                  <a:lnTo>
                    <a:pt x="1639" y="5694"/>
                  </a:lnTo>
                  <a:lnTo>
                    <a:pt x="1512" y="5893"/>
                  </a:lnTo>
                  <a:lnTo>
                    <a:pt x="1386" y="6099"/>
                  </a:lnTo>
                  <a:lnTo>
                    <a:pt x="1266" y="6306"/>
                  </a:lnTo>
                  <a:lnTo>
                    <a:pt x="1146" y="6512"/>
                  </a:lnTo>
                  <a:lnTo>
                    <a:pt x="1040" y="6725"/>
                  </a:lnTo>
                  <a:lnTo>
                    <a:pt x="933" y="6945"/>
                  </a:lnTo>
                  <a:lnTo>
                    <a:pt x="833" y="7165"/>
                  </a:lnTo>
                  <a:lnTo>
                    <a:pt x="740" y="7385"/>
                  </a:lnTo>
                  <a:lnTo>
                    <a:pt x="647" y="7612"/>
                  </a:lnTo>
                  <a:lnTo>
                    <a:pt x="560" y="7846"/>
                  </a:lnTo>
                  <a:lnTo>
                    <a:pt x="487" y="8073"/>
                  </a:lnTo>
                  <a:lnTo>
                    <a:pt x="414" y="8313"/>
                  </a:lnTo>
                  <a:lnTo>
                    <a:pt x="347" y="8547"/>
                  </a:lnTo>
                  <a:lnTo>
                    <a:pt x="281" y="8788"/>
                  </a:lnTo>
                  <a:lnTo>
                    <a:pt x="227" y="9035"/>
                  </a:lnTo>
                  <a:lnTo>
                    <a:pt x="181" y="9283"/>
                  </a:lnTo>
                  <a:lnTo>
                    <a:pt x="134" y="9530"/>
                  </a:lnTo>
                  <a:lnTo>
                    <a:pt x="94" y="9785"/>
                  </a:lnTo>
                  <a:lnTo>
                    <a:pt x="68" y="10039"/>
                  </a:lnTo>
                  <a:lnTo>
                    <a:pt x="41" y="10300"/>
                  </a:lnTo>
                  <a:lnTo>
                    <a:pt x="21" y="10562"/>
                  </a:lnTo>
                  <a:lnTo>
                    <a:pt x="8" y="10823"/>
                  </a:lnTo>
                  <a:lnTo>
                    <a:pt x="1" y="11091"/>
                  </a:lnTo>
                  <a:lnTo>
                    <a:pt x="1" y="11359"/>
                  </a:lnTo>
                  <a:lnTo>
                    <a:pt x="14" y="11628"/>
                  </a:lnTo>
                  <a:lnTo>
                    <a:pt x="28" y="11903"/>
                  </a:lnTo>
                  <a:lnTo>
                    <a:pt x="48" y="12178"/>
                  </a:lnTo>
                  <a:lnTo>
                    <a:pt x="74" y="12453"/>
                  </a:lnTo>
                  <a:lnTo>
                    <a:pt x="114" y="12735"/>
                  </a:lnTo>
                  <a:lnTo>
                    <a:pt x="154" y="13016"/>
                  </a:lnTo>
                  <a:lnTo>
                    <a:pt x="207" y="13298"/>
                  </a:lnTo>
                  <a:lnTo>
                    <a:pt x="261" y="13573"/>
                  </a:lnTo>
                  <a:lnTo>
                    <a:pt x="321" y="13848"/>
                  </a:lnTo>
                  <a:lnTo>
                    <a:pt x="394" y="14117"/>
                  </a:lnTo>
                  <a:lnTo>
                    <a:pt x="467" y="14385"/>
                  </a:lnTo>
                  <a:lnTo>
                    <a:pt x="554" y="14653"/>
                  </a:lnTo>
                  <a:lnTo>
                    <a:pt x="640" y="14914"/>
                  </a:lnTo>
                  <a:lnTo>
                    <a:pt x="733" y="15175"/>
                  </a:lnTo>
                  <a:lnTo>
                    <a:pt x="833" y="15430"/>
                  </a:lnTo>
                  <a:lnTo>
                    <a:pt x="940" y="15684"/>
                  </a:lnTo>
                  <a:lnTo>
                    <a:pt x="1046" y="15932"/>
                  </a:lnTo>
                  <a:lnTo>
                    <a:pt x="1166" y="16179"/>
                  </a:lnTo>
                  <a:lnTo>
                    <a:pt x="1286" y="16427"/>
                  </a:lnTo>
                  <a:lnTo>
                    <a:pt x="1413" y="16668"/>
                  </a:lnTo>
                  <a:lnTo>
                    <a:pt x="1546" y="16901"/>
                  </a:lnTo>
                  <a:lnTo>
                    <a:pt x="1686" y="17135"/>
                  </a:lnTo>
                  <a:lnTo>
                    <a:pt x="1832" y="17362"/>
                  </a:lnTo>
                  <a:lnTo>
                    <a:pt x="1978" y="17589"/>
                  </a:lnTo>
                  <a:lnTo>
                    <a:pt x="2132" y="17809"/>
                  </a:lnTo>
                  <a:lnTo>
                    <a:pt x="2291" y="18029"/>
                  </a:lnTo>
                  <a:lnTo>
                    <a:pt x="2451" y="18242"/>
                  </a:lnTo>
                  <a:lnTo>
                    <a:pt x="2618" y="18448"/>
                  </a:lnTo>
                  <a:lnTo>
                    <a:pt x="2791" y="18655"/>
                  </a:lnTo>
                  <a:lnTo>
                    <a:pt x="2964" y="18854"/>
                  </a:lnTo>
                  <a:lnTo>
                    <a:pt x="3150" y="19047"/>
                  </a:lnTo>
                  <a:lnTo>
                    <a:pt x="3330" y="19239"/>
                  </a:lnTo>
                  <a:lnTo>
                    <a:pt x="3523" y="19425"/>
                  </a:lnTo>
                  <a:lnTo>
                    <a:pt x="3716" y="19610"/>
                  </a:lnTo>
                  <a:lnTo>
                    <a:pt x="3909" y="19782"/>
                  </a:lnTo>
                  <a:lnTo>
                    <a:pt x="4116" y="19954"/>
                  </a:lnTo>
                  <a:lnTo>
                    <a:pt x="4316" y="20126"/>
                  </a:lnTo>
                  <a:lnTo>
                    <a:pt x="4529" y="20284"/>
                  </a:lnTo>
                  <a:lnTo>
                    <a:pt x="4742" y="20442"/>
                  </a:lnTo>
                  <a:lnTo>
                    <a:pt x="4955" y="20594"/>
                  </a:lnTo>
                  <a:lnTo>
                    <a:pt x="5174" y="20738"/>
                  </a:lnTo>
                  <a:lnTo>
                    <a:pt x="5394" y="20882"/>
                  </a:lnTo>
                  <a:lnTo>
                    <a:pt x="5621" y="21013"/>
                  </a:lnTo>
                  <a:lnTo>
                    <a:pt x="5854" y="21144"/>
                  </a:lnTo>
                  <a:lnTo>
                    <a:pt x="6087" y="21268"/>
                  </a:lnTo>
                  <a:lnTo>
                    <a:pt x="6320" y="21384"/>
                  </a:lnTo>
                  <a:lnTo>
                    <a:pt x="6559" y="21501"/>
                  </a:lnTo>
                  <a:lnTo>
                    <a:pt x="6799" y="21604"/>
                  </a:lnTo>
                  <a:lnTo>
                    <a:pt x="7039" y="21708"/>
                  </a:lnTo>
                  <a:lnTo>
                    <a:pt x="7285" y="21797"/>
                  </a:lnTo>
                  <a:lnTo>
                    <a:pt x="7531" y="21886"/>
                  </a:lnTo>
                  <a:lnTo>
                    <a:pt x="7784" y="21969"/>
                  </a:lnTo>
                  <a:lnTo>
                    <a:pt x="8037" y="22045"/>
                  </a:lnTo>
                  <a:lnTo>
                    <a:pt x="8291" y="22113"/>
                  </a:lnTo>
                  <a:lnTo>
                    <a:pt x="8550" y="22175"/>
                  </a:lnTo>
                  <a:lnTo>
                    <a:pt x="8810" y="22230"/>
                  </a:lnTo>
                  <a:lnTo>
                    <a:pt x="9070" y="22278"/>
                  </a:lnTo>
                  <a:lnTo>
                    <a:pt x="9329" y="22320"/>
                  </a:lnTo>
                  <a:lnTo>
                    <a:pt x="9596" y="22354"/>
                  </a:lnTo>
                  <a:lnTo>
                    <a:pt x="9862" y="22381"/>
                  </a:lnTo>
                  <a:lnTo>
                    <a:pt x="10128" y="22402"/>
                  </a:lnTo>
                  <a:lnTo>
                    <a:pt x="10395" y="22416"/>
                  </a:lnTo>
                  <a:lnTo>
                    <a:pt x="10667" y="22423"/>
                  </a:lnTo>
                  <a:lnTo>
                    <a:pt x="10940" y="22423"/>
                  </a:lnTo>
                  <a:lnTo>
                    <a:pt x="11213" y="22409"/>
                  </a:lnTo>
                  <a:lnTo>
                    <a:pt x="11486" y="22395"/>
                  </a:lnTo>
                  <a:lnTo>
                    <a:pt x="11759" y="22375"/>
                  </a:lnTo>
                  <a:lnTo>
                    <a:pt x="12032" y="22340"/>
                  </a:lnTo>
                  <a:lnTo>
                    <a:pt x="12312" y="22299"/>
                  </a:lnTo>
                  <a:lnTo>
                    <a:pt x="12598" y="22251"/>
                  </a:lnTo>
                  <a:lnTo>
                    <a:pt x="12878" y="22196"/>
                  </a:lnTo>
                  <a:lnTo>
                    <a:pt x="13158" y="22134"/>
                  </a:lnTo>
                  <a:lnTo>
                    <a:pt x="13431" y="22065"/>
                  </a:lnTo>
                  <a:lnTo>
                    <a:pt x="13704" y="21989"/>
                  </a:lnTo>
                  <a:lnTo>
                    <a:pt x="13977" y="21900"/>
                  </a:lnTo>
                  <a:lnTo>
                    <a:pt x="14243" y="21811"/>
                  </a:lnTo>
                  <a:lnTo>
                    <a:pt x="14509" y="21714"/>
                  </a:lnTo>
                  <a:lnTo>
                    <a:pt x="14769" y="21611"/>
                  </a:lnTo>
                  <a:lnTo>
                    <a:pt x="15022" y="21508"/>
                  </a:lnTo>
                  <a:lnTo>
                    <a:pt x="15275" y="21391"/>
                  </a:lnTo>
                  <a:lnTo>
                    <a:pt x="15528" y="21268"/>
                  </a:lnTo>
                  <a:lnTo>
                    <a:pt x="15774" y="21144"/>
                  </a:lnTo>
                  <a:lnTo>
                    <a:pt x="16014" y="21013"/>
                  </a:lnTo>
                  <a:lnTo>
                    <a:pt x="16254" y="20876"/>
                  </a:lnTo>
                  <a:lnTo>
                    <a:pt x="16487" y="20731"/>
                  </a:lnTo>
                  <a:lnTo>
                    <a:pt x="16720" y="20580"/>
                  </a:lnTo>
                  <a:lnTo>
                    <a:pt x="16946" y="20422"/>
                  </a:lnTo>
                  <a:lnTo>
                    <a:pt x="17166" y="20264"/>
                  </a:lnTo>
                  <a:lnTo>
                    <a:pt x="17386" y="20099"/>
                  </a:lnTo>
                  <a:lnTo>
                    <a:pt x="17599" y="19927"/>
                  </a:lnTo>
                  <a:lnTo>
                    <a:pt x="17812" y="19748"/>
                  </a:lnTo>
                  <a:lnTo>
                    <a:pt x="18012" y="19569"/>
                  </a:lnTo>
                  <a:lnTo>
                    <a:pt x="18218" y="19384"/>
                  </a:lnTo>
                  <a:lnTo>
                    <a:pt x="18411" y="19191"/>
                  </a:lnTo>
                  <a:lnTo>
                    <a:pt x="18604" y="18998"/>
                  </a:lnTo>
                  <a:lnTo>
                    <a:pt x="18791" y="18799"/>
                  </a:lnTo>
                  <a:lnTo>
                    <a:pt x="18970" y="18593"/>
                  </a:lnTo>
                  <a:lnTo>
                    <a:pt x="19143" y="18387"/>
                  </a:lnTo>
                  <a:lnTo>
                    <a:pt x="19317" y="18173"/>
                  </a:lnTo>
                  <a:lnTo>
                    <a:pt x="19483" y="17960"/>
                  </a:lnTo>
                  <a:lnTo>
                    <a:pt x="19643" y="17740"/>
                  </a:lnTo>
                  <a:lnTo>
                    <a:pt x="19803" y="17513"/>
                  </a:lnTo>
                  <a:lnTo>
                    <a:pt x="19949" y="17286"/>
                  </a:lnTo>
                  <a:lnTo>
                    <a:pt x="20096" y="17053"/>
                  </a:lnTo>
                  <a:lnTo>
                    <a:pt x="20235" y="16819"/>
                  </a:lnTo>
                  <a:lnTo>
                    <a:pt x="20369" y="16578"/>
                  </a:lnTo>
                  <a:lnTo>
                    <a:pt x="20502" y="16338"/>
                  </a:lnTo>
                  <a:lnTo>
                    <a:pt x="20622" y="16090"/>
                  </a:lnTo>
                  <a:lnTo>
                    <a:pt x="20741" y="15842"/>
                  </a:lnTo>
                  <a:lnTo>
                    <a:pt x="20855" y="15588"/>
                  </a:lnTo>
                  <a:lnTo>
                    <a:pt x="20954" y="15334"/>
                  </a:lnTo>
                  <a:lnTo>
                    <a:pt x="21054" y="15072"/>
                  </a:lnTo>
                  <a:lnTo>
                    <a:pt x="21148" y="14811"/>
                  </a:lnTo>
                  <a:lnTo>
                    <a:pt x="21234" y="14550"/>
                  </a:lnTo>
                  <a:lnTo>
                    <a:pt x="21321" y="14282"/>
                  </a:lnTo>
                  <a:lnTo>
                    <a:pt x="21394" y="14013"/>
                  </a:lnTo>
                  <a:lnTo>
                    <a:pt x="21460" y="13745"/>
                  </a:lnTo>
                  <a:lnTo>
                    <a:pt x="21520" y="13470"/>
                  </a:lnTo>
                  <a:lnTo>
                    <a:pt x="21574" y="13195"/>
                  </a:lnTo>
                  <a:lnTo>
                    <a:pt x="21627" y="12913"/>
                  </a:lnTo>
                  <a:lnTo>
                    <a:pt x="21667" y="12631"/>
                  </a:lnTo>
                  <a:lnTo>
                    <a:pt x="21700" y="12349"/>
                  </a:lnTo>
                  <a:lnTo>
                    <a:pt x="21727" y="12068"/>
                  </a:lnTo>
                  <a:lnTo>
                    <a:pt x="21753" y="11786"/>
                  </a:lnTo>
                  <a:lnTo>
                    <a:pt x="21767" y="11497"/>
                  </a:lnTo>
                  <a:lnTo>
                    <a:pt x="21773" y="11208"/>
                  </a:lnTo>
                  <a:lnTo>
                    <a:pt x="21773" y="10919"/>
                  </a:lnTo>
                  <a:lnTo>
                    <a:pt x="21767" y="10624"/>
                  </a:lnTo>
                  <a:lnTo>
                    <a:pt x="21747" y="10335"/>
                  </a:lnTo>
                  <a:lnTo>
                    <a:pt x="21727" y="10039"/>
                  </a:lnTo>
                  <a:lnTo>
                    <a:pt x="21700" y="9744"/>
                  </a:lnTo>
                  <a:lnTo>
                    <a:pt x="21660" y="9448"/>
                  </a:lnTo>
                  <a:lnTo>
                    <a:pt x="21614" y="9152"/>
                  </a:lnTo>
                  <a:lnTo>
                    <a:pt x="21567" y="8877"/>
                  </a:lnTo>
                  <a:lnTo>
                    <a:pt x="21507" y="8609"/>
                  </a:lnTo>
                  <a:lnTo>
                    <a:pt x="21447" y="8334"/>
                  </a:lnTo>
                  <a:lnTo>
                    <a:pt x="21374" y="8066"/>
                  </a:lnTo>
                  <a:lnTo>
                    <a:pt x="21301" y="7798"/>
                  </a:lnTo>
                  <a:lnTo>
                    <a:pt x="21214" y="7529"/>
                  </a:lnTo>
                  <a:lnTo>
                    <a:pt x="21128" y="7261"/>
                  </a:lnTo>
                  <a:lnTo>
                    <a:pt x="21028" y="7000"/>
                  </a:lnTo>
                  <a:lnTo>
                    <a:pt x="20928" y="6739"/>
                  </a:lnTo>
                  <a:lnTo>
                    <a:pt x="20815" y="6484"/>
                  </a:lnTo>
                  <a:lnTo>
                    <a:pt x="20701" y="6230"/>
                  </a:lnTo>
                  <a:lnTo>
                    <a:pt x="20582" y="5976"/>
                  </a:lnTo>
                  <a:lnTo>
                    <a:pt x="20455" y="5721"/>
                  </a:lnTo>
                  <a:lnTo>
                    <a:pt x="20322" y="5474"/>
                  </a:lnTo>
                  <a:lnTo>
                    <a:pt x="20189" y="5233"/>
                  </a:lnTo>
                  <a:lnTo>
                    <a:pt x="20042" y="4992"/>
                  </a:lnTo>
                  <a:lnTo>
                    <a:pt x="19896" y="4752"/>
                  </a:lnTo>
                  <a:lnTo>
                    <a:pt x="19743" y="4525"/>
                  </a:lnTo>
                  <a:lnTo>
                    <a:pt x="19583" y="4291"/>
                  </a:lnTo>
                  <a:lnTo>
                    <a:pt x="19416" y="4064"/>
                  </a:lnTo>
                  <a:lnTo>
                    <a:pt x="19250" y="3844"/>
                  </a:lnTo>
                  <a:lnTo>
                    <a:pt x="19077" y="3631"/>
                  </a:lnTo>
                  <a:lnTo>
                    <a:pt x="18897" y="3418"/>
                  </a:lnTo>
                  <a:lnTo>
                    <a:pt x="18717" y="3211"/>
                  </a:lnTo>
                  <a:lnTo>
                    <a:pt x="18531" y="3005"/>
                  </a:lnTo>
                  <a:lnTo>
                    <a:pt x="18338" y="2813"/>
                  </a:lnTo>
                  <a:lnTo>
                    <a:pt x="18145" y="2620"/>
                  </a:lnTo>
                  <a:lnTo>
                    <a:pt x="17945" y="2428"/>
                  </a:lnTo>
                  <a:lnTo>
                    <a:pt x="17739" y="2249"/>
                  </a:lnTo>
                  <a:lnTo>
                    <a:pt x="17532" y="2077"/>
                  </a:lnTo>
                  <a:lnTo>
                    <a:pt x="17319" y="1905"/>
                  </a:lnTo>
                  <a:lnTo>
                    <a:pt x="17106" y="1740"/>
                  </a:lnTo>
                  <a:lnTo>
                    <a:pt x="16886" y="1582"/>
                  </a:lnTo>
                  <a:lnTo>
                    <a:pt x="16667" y="1431"/>
                  </a:lnTo>
                  <a:lnTo>
                    <a:pt x="16440" y="1286"/>
                  </a:lnTo>
                  <a:lnTo>
                    <a:pt x="16214" y="1149"/>
                  </a:lnTo>
                  <a:lnTo>
                    <a:pt x="15981" y="1018"/>
                  </a:lnTo>
                  <a:lnTo>
                    <a:pt x="15748" y="894"/>
                  </a:lnTo>
                  <a:lnTo>
                    <a:pt x="15508" y="777"/>
                  </a:lnTo>
                  <a:lnTo>
                    <a:pt x="15268" y="667"/>
                  </a:lnTo>
                  <a:lnTo>
                    <a:pt x="15029" y="571"/>
                  </a:lnTo>
                  <a:lnTo>
                    <a:pt x="14782" y="475"/>
                  </a:lnTo>
                  <a:lnTo>
                    <a:pt x="14536" y="385"/>
                  </a:lnTo>
                  <a:lnTo>
                    <a:pt x="14290" y="310"/>
                  </a:lnTo>
                  <a:lnTo>
                    <a:pt x="14037" y="241"/>
                  </a:lnTo>
                  <a:lnTo>
                    <a:pt x="13784" y="179"/>
                  </a:lnTo>
                  <a:lnTo>
                    <a:pt x="13524" y="131"/>
                  </a:lnTo>
                  <a:lnTo>
                    <a:pt x="13264" y="83"/>
                  </a:lnTo>
                  <a:lnTo>
                    <a:pt x="13011" y="48"/>
                  </a:lnTo>
                  <a:lnTo>
                    <a:pt x="12745" y="21"/>
                  </a:lnTo>
                  <a:lnTo>
                    <a:pt x="12485" y="7"/>
                  </a:lnTo>
                  <a:lnTo>
                    <a:pt x="1221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8"/>
            <p:cNvSpPr/>
            <p:nvPr/>
          </p:nvSpPr>
          <p:spPr>
            <a:xfrm>
              <a:off x="-625975" y="-376250"/>
              <a:ext cx="171475" cy="146825"/>
            </a:xfrm>
            <a:custGeom>
              <a:avLst/>
              <a:gdLst/>
              <a:ahLst/>
              <a:cxnLst/>
              <a:rect l="l" t="t" r="r" b="b"/>
              <a:pathLst>
                <a:path w="6859" h="5873" extrusionOk="0">
                  <a:moveTo>
                    <a:pt x="833" y="1"/>
                  </a:moveTo>
                  <a:lnTo>
                    <a:pt x="699" y="214"/>
                  </a:lnTo>
                  <a:lnTo>
                    <a:pt x="580" y="427"/>
                  </a:lnTo>
                  <a:lnTo>
                    <a:pt x="473" y="647"/>
                  </a:lnTo>
                  <a:lnTo>
                    <a:pt x="373" y="874"/>
                  </a:lnTo>
                  <a:lnTo>
                    <a:pt x="287" y="1101"/>
                  </a:lnTo>
                  <a:lnTo>
                    <a:pt x="207" y="1328"/>
                  </a:lnTo>
                  <a:lnTo>
                    <a:pt x="140" y="1561"/>
                  </a:lnTo>
                  <a:lnTo>
                    <a:pt x="87" y="1795"/>
                  </a:lnTo>
                  <a:lnTo>
                    <a:pt x="47" y="2029"/>
                  </a:lnTo>
                  <a:lnTo>
                    <a:pt x="20" y="2270"/>
                  </a:lnTo>
                  <a:lnTo>
                    <a:pt x="0" y="2503"/>
                  </a:lnTo>
                  <a:lnTo>
                    <a:pt x="0" y="2730"/>
                  </a:lnTo>
                  <a:lnTo>
                    <a:pt x="7" y="2964"/>
                  </a:lnTo>
                  <a:lnTo>
                    <a:pt x="27" y="3191"/>
                  </a:lnTo>
                  <a:lnTo>
                    <a:pt x="67" y="3411"/>
                  </a:lnTo>
                  <a:lnTo>
                    <a:pt x="114" y="3624"/>
                  </a:lnTo>
                  <a:lnTo>
                    <a:pt x="173" y="3837"/>
                  </a:lnTo>
                  <a:lnTo>
                    <a:pt x="253" y="4044"/>
                  </a:lnTo>
                  <a:lnTo>
                    <a:pt x="300" y="4147"/>
                  </a:lnTo>
                  <a:lnTo>
                    <a:pt x="347" y="4243"/>
                  </a:lnTo>
                  <a:lnTo>
                    <a:pt x="393" y="4339"/>
                  </a:lnTo>
                  <a:lnTo>
                    <a:pt x="453" y="4435"/>
                  </a:lnTo>
                  <a:lnTo>
                    <a:pt x="506" y="4525"/>
                  </a:lnTo>
                  <a:lnTo>
                    <a:pt x="573" y="4621"/>
                  </a:lnTo>
                  <a:lnTo>
                    <a:pt x="640" y="4704"/>
                  </a:lnTo>
                  <a:lnTo>
                    <a:pt x="706" y="4793"/>
                  </a:lnTo>
                  <a:lnTo>
                    <a:pt x="779" y="4876"/>
                  </a:lnTo>
                  <a:lnTo>
                    <a:pt x="859" y="4951"/>
                  </a:lnTo>
                  <a:lnTo>
                    <a:pt x="939" y="5034"/>
                  </a:lnTo>
                  <a:lnTo>
                    <a:pt x="1026" y="5109"/>
                  </a:lnTo>
                  <a:lnTo>
                    <a:pt x="1112" y="5178"/>
                  </a:lnTo>
                  <a:lnTo>
                    <a:pt x="1205" y="5247"/>
                  </a:lnTo>
                  <a:lnTo>
                    <a:pt x="1305" y="5316"/>
                  </a:lnTo>
                  <a:lnTo>
                    <a:pt x="1405" y="5377"/>
                  </a:lnTo>
                  <a:lnTo>
                    <a:pt x="1512" y="5439"/>
                  </a:lnTo>
                  <a:lnTo>
                    <a:pt x="1618" y="5494"/>
                  </a:lnTo>
                  <a:lnTo>
                    <a:pt x="1731" y="5543"/>
                  </a:lnTo>
                  <a:lnTo>
                    <a:pt x="1851" y="5598"/>
                  </a:lnTo>
                  <a:lnTo>
                    <a:pt x="1971" y="5639"/>
                  </a:lnTo>
                  <a:lnTo>
                    <a:pt x="2098" y="5680"/>
                  </a:lnTo>
                  <a:lnTo>
                    <a:pt x="2224" y="5721"/>
                  </a:lnTo>
                  <a:lnTo>
                    <a:pt x="2357" y="5756"/>
                  </a:lnTo>
                  <a:lnTo>
                    <a:pt x="2497" y="5783"/>
                  </a:lnTo>
                  <a:lnTo>
                    <a:pt x="2644" y="5811"/>
                  </a:lnTo>
                  <a:lnTo>
                    <a:pt x="2790" y="5831"/>
                  </a:lnTo>
                  <a:lnTo>
                    <a:pt x="2943" y="5852"/>
                  </a:lnTo>
                  <a:lnTo>
                    <a:pt x="3116" y="5866"/>
                  </a:lnTo>
                  <a:lnTo>
                    <a:pt x="3296" y="5873"/>
                  </a:lnTo>
                  <a:lnTo>
                    <a:pt x="3476" y="5866"/>
                  </a:lnTo>
                  <a:lnTo>
                    <a:pt x="3656" y="5859"/>
                  </a:lnTo>
                  <a:lnTo>
                    <a:pt x="3835" y="5838"/>
                  </a:lnTo>
                  <a:lnTo>
                    <a:pt x="4015" y="5811"/>
                  </a:lnTo>
                  <a:lnTo>
                    <a:pt x="4195" y="5776"/>
                  </a:lnTo>
                  <a:lnTo>
                    <a:pt x="4375" y="5728"/>
                  </a:lnTo>
                  <a:lnTo>
                    <a:pt x="4555" y="5680"/>
                  </a:lnTo>
                  <a:lnTo>
                    <a:pt x="4728" y="5618"/>
                  </a:lnTo>
                  <a:lnTo>
                    <a:pt x="4894" y="5556"/>
                  </a:lnTo>
                  <a:lnTo>
                    <a:pt x="5061" y="5481"/>
                  </a:lnTo>
                  <a:lnTo>
                    <a:pt x="5227" y="5398"/>
                  </a:lnTo>
                  <a:lnTo>
                    <a:pt x="5387" y="5309"/>
                  </a:lnTo>
                  <a:lnTo>
                    <a:pt x="5540" y="5212"/>
                  </a:lnTo>
                  <a:lnTo>
                    <a:pt x="5686" y="5109"/>
                  </a:lnTo>
                  <a:lnTo>
                    <a:pt x="5826" y="4992"/>
                  </a:lnTo>
                  <a:lnTo>
                    <a:pt x="5966" y="4876"/>
                  </a:lnTo>
                  <a:lnTo>
                    <a:pt x="6093" y="4752"/>
                  </a:lnTo>
                  <a:lnTo>
                    <a:pt x="6212" y="4621"/>
                  </a:lnTo>
                  <a:lnTo>
                    <a:pt x="6319" y="4477"/>
                  </a:lnTo>
                  <a:lnTo>
                    <a:pt x="6426" y="4332"/>
                  </a:lnTo>
                  <a:lnTo>
                    <a:pt x="6519" y="4181"/>
                  </a:lnTo>
                  <a:lnTo>
                    <a:pt x="6599" y="4023"/>
                  </a:lnTo>
                  <a:lnTo>
                    <a:pt x="6672" y="3858"/>
                  </a:lnTo>
                  <a:lnTo>
                    <a:pt x="6732" y="3686"/>
                  </a:lnTo>
                  <a:lnTo>
                    <a:pt x="6778" y="3507"/>
                  </a:lnTo>
                  <a:lnTo>
                    <a:pt x="6818" y="3328"/>
                  </a:lnTo>
                  <a:lnTo>
                    <a:pt x="6845" y="3136"/>
                  </a:lnTo>
                  <a:lnTo>
                    <a:pt x="6858" y="2937"/>
                  </a:lnTo>
                  <a:lnTo>
                    <a:pt x="6852" y="2737"/>
                  </a:lnTo>
                  <a:lnTo>
                    <a:pt x="6838" y="2531"/>
                  </a:lnTo>
                  <a:lnTo>
                    <a:pt x="6818" y="2421"/>
                  </a:lnTo>
                  <a:lnTo>
                    <a:pt x="6798" y="2311"/>
                  </a:lnTo>
                  <a:lnTo>
                    <a:pt x="6778" y="2201"/>
                  </a:lnTo>
                  <a:lnTo>
                    <a:pt x="6752" y="2105"/>
                  </a:lnTo>
                  <a:lnTo>
                    <a:pt x="6718" y="2001"/>
                  </a:lnTo>
                  <a:lnTo>
                    <a:pt x="6679" y="1905"/>
                  </a:lnTo>
                  <a:lnTo>
                    <a:pt x="6639" y="1816"/>
                  </a:lnTo>
                  <a:lnTo>
                    <a:pt x="6599" y="1726"/>
                  </a:lnTo>
                  <a:lnTo>
                    <a:pt x="6552" y="1644"/>
                  </a:lnTo>
                  <a:lnTo>
                    <a:pt x="6499" y="1561"/>
                  </a:lnTo>
                  <a:lnTo>
                    <a:pt x="6445" y="1479"/>
                  </a:lnTo>
                  <a:lnTo>
                    <a:pt x="6386" y="1403"/>
                  </a:lnTo>
                  <a:lnTo>
                    <a:pt x="6326" y="1328"/>
                  </a:lnTo>
                  <a:lnTo>
                    <a:pt x="6266" y="1259"/>
                  </a:lnTo>
                  <a:lnTo>
                    <a:pt x="6126" y="1128"/>
                  </a:lnTo>
                  <a:lnTo>
                    <a:pt x="5979" y="1004"/>
                  </a:lnTo>
                  <a:lnTo>
                    <a:pt x="5820" y="894"/>
                  </a:lnTo>
                  <a:lnTo>
                    <a:pt x="5653" y="791"/>
                  </a:lnTo>
                  <a:lnTo>
                    <a:pt x="5473" y="702"/>
                  </a:lnTo>
                  <a:lnTo>
                    <a:pt x="5294" y="619"/>
                  </a:lnTo>
                  <a:lnTo>
                    <a:pt x="5101" y="544"/>
                  </a:lnTo>
                  <a:lnTo>
                    <a:pt x="4907" y="482"/>
                  </a:lnTo>
                  <a:lnTo>
                    <a:pt x="4701" y="420"/>
                  </a:lnTo>
                  <a:lnTo>
                    <a:pt x="4495" y="372"/>
                  </a:lnTo>
                  <a:lnTo>
                    <a:pt x="4288" y="331"/>
                  </a:lnTo>
                  <a:lnTo>
                    <a:pt x="4075" y="289"/>
                  </a:lnTo>
                  <a:lnTo>
                    <a:pt x="3855" y="262"/>
                  </a:lnTo>
                  <a:lnTo>
                    <a:pt x="3642" y="234"/>
                  </a:lnTo>
                  <a:lnTo>
                    <a:pt x="3429" y="214"/>
                  </a:lnTo>
                  <a:lnTo>
                    <a:pt x="3210" y="200"/>
                  </a:lnTo>
                  <a:lnTo>
                    <a:pt x="2997" y="186"/>
                  </a:lnTo>
                  <a:lnTo>
                    <a:pt x="2577" y="172"/>
                  </a:lnTo>
                  <a:lnTo>
                    <a:pt x="2178" y="166"/>
                  </a:lnTo>
                  <a:lnTo>
                    <a:pt x="1798" y="172"/>
                  </a:lnTo>
                  <a:lnTo>
                    <a:pt x="1452" y="179"/>
                  </a:lnTo>
                  <a:lnTo>
                    <a:pt x="1359" y="172"/>
                  </a:lnTo>
                  <a:lnTo>
                    <a:pt x="1272" y="166"/>
                  </a:lnTo>
                  <a:lnTo>
                    <a:pt x="1185" y="152"/>
                  </a:lnTo>
                  <a:lnTo>
                    <a:pt x="1112" y="131"/>
                  </a:lnTo>
                  <a:lnTo>
                    <a:pt x="1032" y="104"/>
                  </a:lnTo>
                  <a:lnTo>
                    <a:pt x="966" y="76"/>
                  </a:lnTo>
                  <a:lnTo>
                    <a:pt x="899" y="42"/>
                  </a:lnTo>
                  <a:lnTo>
                    <a:pt x="83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8"/>
            <p:cNvSpPr/>
            <p:nvPr/>
          </p:nvSpPr>
          <p:spPr>
            <a:xfrm>
              <a:off x="-3033100" y="-3239550"/>
              <a:ext cx="2506175" cy="1181125"/>
            </a:xfrm>
            <a:custGeom>
              <a:avLst/>
              <a:gdLst/>
              <a:ahLst/>
              <a:cxnLst/>
              <a:rect l="l" t="t" r="r" b="b"/>
              <a:pathLst>
                <a:path w="100247" h="47245" extrusionOk="0">
                  <a:moveTo>
                    <a:pt x="29523" y="7970"/>
                  </a:moveTo>
                  <a:lnTo>
                    <a:pt x="29530" y="8039"/>
                  </a:lnTo>
                  <a:lnTo>
                    <a:pt x="29543" y="8114"/>
                  </a:lnTo>
                  <a:lnTo>
                    <a:pt x="29563" y="8183"/>
                  </a:lnTo>
                  <a:lnTo>
                    <a:pt x="29583" y="8252"/>
                  </a:lnTo>
                  <a:lnTo>
                    <a:pt x="29643" y="8396"/>
                  </a:lnTo>
                  <a:lnTo>
                    <a:pt x="29710" y="8540"/>
                  </a:lnTo>
                  <a:lnTo>
                    <a:pt x="30256" y="9565"/>
                  </a:lnTo>
                  <a:lnTo>
                    <a:pt x="30808" y="10583"/>
                  </a:lnTo>
                  <a:lnTo>
                    <a:pt x="31374" y="11593"/>
                  </a:lnTo>
                  <a:lnTo>
                    <a:pt x="31947" y="12597"/>
                  </a:lnTo>
                  <a:lnTo>
                    <a:pt x="32533" y="13601"/>
                  </a:lnTo>
                  <a:lnTo>
                    <a:pt x="33125" y="14598"/>
                  </a:lnTo>
                  <a:lnTo>
                    <a:pt x="33725" y="15595"/>
                  </a:lnTo>
                  <a:lnTo>
                    <a:pt x="34324" y="16585"/>
                  </a:lnTo>
                  <a:lnTo>
                    <a:pt x="34936" y="17575"/>
                  </a:lnTo>
                  <a:lnTo>
                    <a:pt x="35549" y="18566"/>
                  </a:lnTo>
                  <a:lnTo>
                    <a:pt x="36781" y="20532"/>
                  </a:lnTo>
                  <a:lnTo>
                    <a:pt x="38006" y="22492"/>
                  </a:lnTo>
                  <a:lnTo>
                    <a:pt x="39231" y="24458"/>
                  </a:lnTo>
                  <a:lnTo>
                    <a:pt x="39550" y="24981"/>
                  </a:lnTo>
                  <a:lnTo>
                    <a:pt x="39863" y="25524"/>
                  </a:lnTo>
                  <a:lnTo>
                    <a:pt x="40509" y="26624"/>
                  </a:lnTo>
                  <a:lnTo>
                    <a:pt x="40836" y="27181"/>
                  </a:lnTo>
                  <a:lnTo>
                    <a:pt x="41168" y="27738"/>
                  </a:lnTo>
                  <a:lnTo>
                    <a:pt x="41501" y="28302"/>
                  </a:lnTo>
                  <a:lnTo>
                    <a:pt x="41848" y="28852"/>
                  </a:lnTo>
                  <a:lnTo>
                    <a:pt x="42200" y="29402"/>
                  </a:lnTo>
                  <a:lnTo>
                    <a:pt x="42567" y="29945"/>
                  </a:lnTo>
                  <a:lnTo>
                    <a:pt x="42753" y="30206"/>
                  </a:lnTo>
                  <a:lnTo>
                    <a:pt x="42940" y="30475"/>
                  </a:lnTo>
                  <a:lnTo>
                    <a:pt x="43133" y="30729"/>
                  </a:lnTo>
                  <a:lnTo>
                    <a:pt x="43332" y="30983"/>
                  </a:lnTo>
                  <a:lnTo>
                    <a:pt x="43532" y="31238"/>
                  </a:lnTo>
                  <a:lnTo>
                    <a:pt x="43732" y="31485"/>
                  </a:lnTo>
                  <a:lnTo>
                    <a:pt x="43938" y="31726"/>
                  </a:lnTo>
                  <a:lnTo>
                    <a:pt x="44151" y="31967"/>
                  </a:lnTo>
                  <a:lnTo>
                    <a:pt x="44371" y="32194"/>
                  </a:lnTo>
                  <a:lnTo>
                    <a:pt x="44591" y="32421"/>
                  </a:lnTo>
                  <a:lnTo>
                    <a:pt x="44810" y="32641"/>
                  </a:lnTo>
                  <a:lnTo>
                    <a:pt x="45044" y="32854"/>
                  </a:lnTo>
                  <a:lnTo>
                    <a:pt x="44751" y="33074"/>
                  </a:lnTo>
                  <a:lnTo>
                    <a:pt x="44458" y="33301"/>
                  </a:lnTo>
                  <a:lnTo>
                    <a:pt x="44178" y="33534"/>
                  </a:lnTo>
                  <a:lnTo>
                    <a:pt x="43912" y="33775"/>
                  </a:lnTo>
                  <a:lnTo>
                    <a:pt x="43645" y="34029"/>
                  </a:lnTo>
                  <a:lnTo>
                    <a:pt x="43392" y="34284"/>
                  </a:lnTo>
                  <a:lnTo>
                    <a:pt x="43146" y="34552"/>
                  </a:lnTo>
                  <a:lnTo>
                    <a:pt x="42913" y="34820"/>
                  </a:lnTo>
                  <a:lnTo>
                    <a:pt x="42687" y="35102"/>
                  </a:lnTo>
                  <a:lnTo>
                    <a:pt x="42473" y="35384"/>
                  </a:lnTo>
                  <a:lnTo>
                    <a:pt x="42267" y="35680"/>
                  </a:lnTo>
                  <a:lnTo>
                    <a:pt x="42074" y="35975"/>
                  </a:lnTo>
                  <a:lnTo>
                    <a:pt x="41894" y="36278"/>
                  </a:lnTo>
                  <a:lnTo>
                    <a:pt x="41728" y="36587"/>
                  </a:lnTo>
                  <a:lnTo>
                    <a:pt x="41575" y="36904"/>
                  </a:lnTo>
                  <a:lnTo>
                    <a:pt x="41428" y="37220"/>
                  </a:lnTo>
                  <a:lnTo>
                    <a:pt x="41302" y="37550"/>
                  </a:lnTo>
                  <a:lnTo>
                    <a:pt x="41188" y="37880"/>
                  </a:lnTo>
                  <a:lnTo>
                    <a:pt x="41089" y="38217"/>
                  </a:lnTo>
                  <a:lnTo>
                    <a:pt x="41002" y="38554"/>
                  </a:lnTo>
                  <a:lnTo>
                    <a:pt x="40969" y="38726"/>
                  </a:lnTo>
                  <a:lnTo>
                    <a:pt x="40935" y="38898"/>
                  </a:lnTo>
                  <a:lnTo>
                    <a:pt x="40902" y="39070"/>
                  </a:lnTo>
                  <a:lnTo>
                    <a:pt x="40882" y="39248"/>
                  </a:lnTo>
                  <a:lnTo>
                    <a:pt x="40862" y="39427"/>
                  </a:lnTo>
                  <a:lnTo>
                    <a:pt x="40842" y="39599"/>
                  </a:lnTo>
                  <a:lnTo>
                    <a:pt x="40829" y="39778"/>
                  </a:lnTo>
                  <a:lnTo>
                    <a:pt x="40822" y="39956"/>
                  </a:lnTo>
                  <a:lnTo>
                    <a:pt x="40822" y="40135"/>
                  </a:lnTo>
                  <a:lnTo>
                    <a:pt x="40822" y="40321"/>
                  </a:lnTo>
                  <a:lnTo>
                    <a:pt x="40822" y="40500"/>
                  </a:lnTo>
                  <a:lnTo>
                    <a:pt x="40836" y="40678"/>
                  </a:lnTo>
                  <a:lnTo>
                    <a:pt x="40849" y="40864"/>
                  </a:lnTo>
                  <a:lnTo>
                    <a:pt x="40869" y="41050"/>
                  </a:lnTo>
                  <a:lnTo>
                    <a:pt x="40889" y="41235"/>
                  </a:lnTo>
                  <a:lnTo>
                    <a:pt x="40915" y="41421"/>
                  </a:lnTo>
                  <a:lnTo>
                    <a:pt x="40949" y="41607"/>
                  </a:lnTo>
                  <a:lnTo>
                    <a:pt x="40989" y="41792"/>
                  </a:lnTo>
                  <a:lnTo>
                    <a:pt x="41029" y="41978"/>
                  </a:lnTo>
                  <a:lnTo>
                    <a:pt x="41075" y="42164"/>
                  </a:lnTo>
                  <a:lnTo>
                    <a:pt x="41128" y="42356"/>
                  </a:lnTo>
                  <a:lnTo>
                    <a:pt x="41188" y="42542"/>
                  </a:lnTo>
                  <a:lnTo>
                    <a:pt x="41248" y="42734"/>
                  </a:lnTo>
                  <a:lnTo>
                    <a:pt x="41315" y="42927"/>
                  </a:lnTo>
                  <a:lnTo>
                    <a:pt x="41335" y="42961"/>
                  </a:lnTo>
                  <a:lnTo>
                    <a:pt x="41355" y="42996"/>
                  </a:lnTo>
                  <a:lnTo>
                    <a:pt x="41401" y="43058"/>
                  </a:lnTo>
                  <a:lnTo>
                    <a:pt x="41455" y="43106"/>
                  </a:lnTo>
                  <a:lnTo>
                    <a:pt x="41508" y="43168"/>
                  </a:lnTo>
                  <a:lnTo>
                    <a:pt x="41508" y="43168"/>
                  </a:lnTo>
                  <a:lnTo>
                    <a:pt x="36714" y="43113"/>
                  </a:lnTo>
                  <a:lnTo>
                    <a:pt x="31927" y="43064"/>
                  </a:lnTo>
                  <a:lnTo>
                    <a:pt x="27140" y="43037"/>
                  </a:lnTo>
                  <a:lnTo>
                    <a:pt x="24743" y="43023"/>
                  </a:lnTo>
                  <a:lnTo>
                    <a:pt x="22346" y="43016"/>
                  </a:lnTo>
                  <a:lnTo>
                    <a:pt x="17558" y="43016"/>
                  </a:lnTo>
                  <a:lnTo>
                    <a:pt x="15161" y="43023"/>
                  </a:lnTo>
                  <a:lnTo>
                    <a:pt x="12764" y="43037"/>
                  </a:lnTo>
                  <a:lnTo>
                    <a:pt x="10367" y="43051"/>
                  </a:lnTo>
                  <a:lnTo>
                    <a:pt x="7977" y="43078"/>
                  </a:lnTo>
                  <a:lnTo>
                    <a:pt x="5580" y="43106"/>
                  </a:lnTo>
                  <a:lnTo>
                    <a:pt x="3183" y="43147"/>
                  </a:lnTo>
                  <a:lnTo>
                    <a:pt x="3170" y="42714"/>
                  </a:lnTo>
                  <a:lnTo>
                    <a:pt x="3163" y="42281"/>
                  </a:lnTo>
                  <a:lnTo>
                    <a:pt x="3163" y="41854"/>
                  </a:lnTo>
                  <a:lnTo>
                    <a:pt x="3163" y="41428"/>
                  </a:lnTo>
                  <a:lnTo>
                    <a:pt x="3170" y="41009"/>
                  </a:lnTo>
                  <a:lnTo>
                    <a:pt x="3183" y="40582"/>
                  </a:lnTo>
                  <a:lnTo>
                    <a:pt x="3197" y="40170"/>
                  </a:lnTo>
                  <a:lnTo>
                    <a:pt x="3216" y="39757"/>
                  </a:lnTo>
                  <a:lnTo>
                    <a:pt x="3243" y="39345"/>
                  </a:lnTo>
                  <a:lnTo>
                    <a:pt x="3270" y="38932"/>
                  </a:lnTo>
                  <a:lnTo>
                    <a:pt x="3303" y="38526"/>
                  </a:lnTo>
                  <a:lnTo>
                    <a:pt x="3343" y="38128"/>
                  </a:lnTo>
                  <a:lnTo>
                    <a:pt x="3383" y="37722"/>
                  </a:lnTo>
                  <a:lnTo>
                    <a:pt x="3430" y="37323"/>
                  </a:lnTo>
                  <a:lnTo>
                    <a:pt x="3483" y="36931"/>
                  </a:lnTo>
                  <a:lnTo>
                    <a:pt x="3536" y="36539"/>
                  </a:lnTo>
                  <a:lnTo>
                    <a:pt x="3596" y="36147"/>
                  </a:lnTo>
                  <a:lnTo>
                    <a:pt x="3663" y="35762"/>
                  </a:lnTo>
                  <a:lnTo>
                    <a:pt x="3729" y="35377"/>
                  </a:lnTo>
                  <a:lnTo>
                    <a:pt x="3796" y="34992"/>
                  </a:lnTo>
                  <a:lnTo>
                    <a:pt x="3876" y="34614"/>
                  </a:lnTo>
                  <a:lnTo>
                    <a:pt x="3956" y="34243"/>
                  </a:lnTo>
                  <a:lnTo>
                    <a:pt x="4035" y="33864"/>
                  </a:lnTo>
                  <a:lnTo>
                    <a:pt x="4122" y="33493"/>
                  </a:lnTo>
                  <a:lnTo>
                    <a:pt x="4215" y="33129"/>
                  </a:lnTo>
                  <a:lnTo>
                    <a:pt x="4308" y="32757"/>
                  </a:lnTo>
                  <a:lnTo>
                    <a:pt x="4408" y="32393"/>
                  </a:lnTo>
                  <a:lnTo>
                    <a:pt x="4515" y="32035"/>
                  </a:lnTo>
                  <a:lnTo>
                    <a:pt x="4621" y="31678"/>
                  </a:lnTo>
                  <a:lnTo>
                    <a:pt x="4735" y="31320"/>
                  </a:lnTo>
                  <a:lnTo>
                    <a:pt x="4848" y="30970"/>
                  </a:lnTo>
                  <a:lnTo>
                    <a:pt x="4968" y="30619"/>
                  </a:lnTo>
                  <a:lnTo>
                    <a:pt x="5087" y="30268"/>
                  </a:lnTo>
                  <a:lnTo>
                    <a:pt x="5214" y="29925"/>
                  </a:lnTo>
                  <a:lnTo>
                    <a:pt x="5340" y="29581"/>
                  </a:lnTo>
                  <a:lnTo>
                    <a:pt x="5474" y="29244"/>
                  </a:lnTo>
                  <a:lnTo>
                    <a:pt x="5613" y="28907"/>
                  </a:lnTo>
                  <a:lnTo>
                    <a:pt x="5753" y="28570"/>
                  </a:lnTo>
                  <a:lnTo>
                    <a:pt x="5900" y="28233"/>
                  </a:lnTo>
                  <a:lnTo>
                    <a:pt x="6046" y="27903"/>
                  </a:lnTo>
                  <a:lnTo>
                    <a:pt x="6193" y="27580"/>
                  </a:lnTo>
                  <a:lnTo>
                    <a:pt x="6353" y="27257"/>
                  </a:lnTo>
                  <a:lnTo>
                    <a:pt x="6506" y="26934"/>
                  </a:lnTo>
                  <a:lnTo>
                    <a:pt x="6672" y="26610"/>
                  </a:lnTo>
                  <a:lnTo>
                    <a:pt x="6832" y="26294"/>
                  </a:lnTo>
                  <a:lnTo>
                    <a:pt x="7005" y="25978"/>
                  </a:lnTo>
                  <a:lnTo>
                    <a:pt x="7171" y="25668"/>
                  </a:lnTo>
                  <a:lnTo>
                    <a:pt x="7351" y="25352"/>
                  </a:lnTo>
                  <a:lnTo>
                    <a:pt x="7524" y="25050"/>
                  </a:lnTo>
                  <a:lnTo>
                    <a:pt x="7711" y="24740"/>
                  </a:lnTo>
                  <a:lnTo>
                    <a:pt x="8084" y="24142"/>
                  </a:lnTo>
                  <a:lnTo>
                    <a:pt x="8463" y="23544"/>
                  </a:lnTo>
                  <a:lnTo>
                    <a:pt x="8863" y="22966"/>
                  </a:lnTo>
                  <a:lnTo>
                    <a:pt x="9275" y="22389"/>
                  </a:lnTo>
                  <a:lnTo>
                    <a:pt x="9695" y="21825"/>
                  </a:lnTo>
                  <a:lnTo>
                    <a:pt x="10128" y="21268"/>
                  </a:lnTo>
                  <a:lnTo>
                    <a:pt x="10574" y="20725"/>
                  </a:lnTo>
                  <a:lnTo>
                    <a:pt x="11027" y="20188"/>
                  </a:lnTo>
                  <a:lnTo>
                    <a:pt x="11493" y="19659"/>
                  </a:lnTo>
                  <a:lnTo>
                    <a:pt x="11972" y="19143"/>
                  </a:lnTo>
                  <a:lnTo>
                    <a:pt x="12465" y="18634"/>
                  </a:lnTo>
                  <a:lnTo>
                    <a:pt x="12964" y="18139"/>
                  </a:lnTo>
                  <a:lnTo>
                    <a:pt x="13470" y="17651"/>
                  </a:lnTo>
                  <a:lnTo>
                    <a:pt x="13990" y="17170"/>
                  </a:lnTo>
                  <a:lnTo>
                    <a:pt x="14522" y="16695"/>
                  </a:lnTo>
                  <a:lnTo>
                    <a:pt x="15055" y="16235"/>
                  </a:lnTo>
                  <a:lnTo>
                    <a:pt x="15607" y="15781"/>
                  </a:lnTo>
                  <a:lnTo>
                    <a:pt x="16160" y="15341"/>
                  </a:lnTo>
                  <a:lnTo>
                    <a:pt x="16726" y="14901"/>
                  </a:lnTo>
                  <a:lnTo>
                    <a:pt x="17299" y="14474"/>
                  </a:lnTo>
                  <a:lnTo>
                    <a:pt x="17885" y="14055"/>
                  </a:lnTo>
                  <a:lnTo>
                    <a:pt x="18471" y="13649"/>
                  </a:lnTo>
                  <a:lnTo>
                    <a:pt x="19070" y="13250"/>
                  </a:lnTo>
                  <a:lnTo>
                    <a:pt x="19676" y="12852"/>
                  </a:lnTo>
                  <a:lnTo>
                    <a:pt x="20288" y="12474"/>
                  </a:lnTo>
                  <a:lnTo>
                    <a:pt x="20907" y="12095"/>
                  </a:lnTo>
                  <a:lnTo>
                    <a:pt x="21540" y="11731"/>
                  </a:lnTo>
                  <a:lnTo>
                    <a:pt x="22172" y="11373"/>
                  </a:lnTo>
                  <a:lnTo>
                    <a:pt x="22812" y="11023"/>
                  </a:lnTo>
                  <a:lnTo>
                    <a:pt x="23458" y="10679"/>
                  </a:lnTo>
                  <a:lnTo>
                    <a:pt x="24110" y="10349"/>
                  </a:lnTo>
                  <a:lnTo>
                    <a:pt x="24769" y="10019"/>
                  </a:lnTo>
                  <a:lnTo>
                    <a:pt x="25435" y="9703"/>
                  </a:lnTo>
                  <a:lnTo>
                    <a:pt x="26101" y="9393"/>
                  </a:lnTo>
                  <a:lnTo>
                    <a:pt x="26773" y="9091"/>
                  </a:lnTo>
                  <a:lnTo>
                    <a:pt x="27459" y="8802"/>
                  </a:lnTo>
                  <a:lnTo>
                    <a:pt x="28138" y="8513"/>
                  </a:lnTo>
                  <a:lnTo>
                    <a:pt x="28831" y="8238"/>
                  </a:lnTo>
                  <a:lnTo>
                    <a:pt x="29523" y="7970"/>
                  </a:lnTo>
                  <a:close/>
                  <a:moveTo>
                    <a:pt x="52221" y="33252"/>
                  </a:moveTo>
                  <a:lnTo>
                    <a:pt x="52481" y="33259"/>
                  </a:lnTo>
                  <a:lnTo>
                    <a:pt x="52734" y="33273"/>
                  </a:lnTo>
                  <a:lnTo>
                    <a:pt x="52980" y="33301"/>
                  </a:lnTo>
                  <a:lnTo>
                    <a:pt x="53227" y="33328"/>
                  </a:lnTo>
                  <a:lnTo>
                    <a:pt x="53466" y="33363"/>
                  </a:lnTo>
                  <a:lnTo>
                    <a:pt x="53706" y="33404"/>
                  </a:lnTo>
                  <a:lnTo>
                    <a:pt x="53939" y="33452"/>
                  </a:lnTo>
                  <a:lnTo>
                    <a:pt x="54172" y="33500"/>
                  </a:lnTo>
                  <a:lnTo>
                    <a:pt x="54398" y="33562"/>
                  </a:lnTo>
                  <a:lnTo>
                    <a:pt x="54625" y="33631"/>
                  </a:lnTo>
                  <a:lnTo>
                    <a:pt x="54844" y="33699"/>
                  </a:lnTo>
                  <a:lnTo>
                    <a:pt x="55058" y="33775"/>
                  </a:lnTo>
                  <a:lnTo>
                    <a:pt x="55271" y="33858"/>
                  </a:lnTo>
                  <a:lnTo>
                    <a:pt x="55484" y="33947"/>
                  </a:lnTo>
                  <a:lnTo>
                    <a:pt x="55683" y="34043"/>
                  </a:lnTo>
                  <a:lnTo>
                    <a:pt x="55890" y="34139"/>
                  </a:lnTo>
                  <a:lnTo>
                    <a:pt x="56083" y="34249"/>
                  </a:lnTo>
                  <a:lnTo>
                    <a:pt x="56283" y="34360"/>
                  </a:lnTo>
                  <a:lnTo>
                    <a:pt x="56469" y="34470"/>
                  </a:lnTo>
                  <a:lnTo>
                    <a:pt x="56655" y="34593"/>
                  </a:lnTo>
                  <a:lnTo>
                    <a:pt x="56842" y="34717"/>
                  </a:lnTo>
                  <a:lnTo>
                    <a:pt x="57022" y="34848"/>
                  </a:lnTo>
                  <a:lnTo>
                    <a:pt x="57195" y="34978"/>
                  </a:lnTo>
                  <a:lnTo>
                    <a:pt x="57368" y="35123"/>
                  </a:lnTo>
                  <a:lnTo>
                    <a:pt x="57534" y="35267"/>
                  </a:lnTo>
                  <a:lnTo>
                    <a:pt x="57701" y="35412"/>
                  </a:lnTo>
                  <a:lnTo>
                    <a:pt x="57861" y="35563"/>
                  </a:lnTo>
                  <a:lnTo>
                    <a:pt x="58020" y="35721"/>
                  </a:lnTo>
                  <a:lnTo>
                    <a:pt x="58174" y="35886"/>
                  </a:lnTo>
                  <a:lnTo>
                    <a:pt x="58327" y="36051"/>
                  </a:lnTo>
                  <a:lnTo>
                    <a:pt x="58473" y="36216"/>
                  </a:lnTo>
                  <a:lnTo>
                    <a:pt x="58613" y="36388"/>
                  </a:lnTo>
                  <a:lnTo>
                    <a:pt x="58753" y="36567"/>
                  </a:lnTo>
                  <a:lnTo>
                    <a:pt x="58886" y="36745"/>
                  </a:lnTo>
                  <a:lnTo>
                    <a:pt x="59019" y="36931"/>
                  </a:lnTo>
                  <a:lnTo>
                    <a:pt x="59146" y="37117"/>
                  </a:lnTo>
                  <a:lnTo>
                    <a:pt x="59272" y="37309"/>
                  </a:lnTo>
                  <a:lnTo>
                    <a:pt x="59392" y="37502"/>
                  </a:lnTo>
                  <a:lnTo>
                    <a:pt x="59512" y="37701"/>
                  </a:lnTo>
                  <a:lnTo>
                    <a:pt x="59625" y="37901"/>
                  </a:lnTo>
                  <a:lnTo>
                    <a:pt x="59738" y="38100"/>
                  </a:lnTo>
                  <a:lnTo>
                    <a:pt x="59845" y="38306"/>
                  </a:lnTo>
                  <a:lnTo>
                    <a:pt x="59945" y="38513"/>
                  </a:lnTo>
                  <a:lnTo>
                    <a:pt x="60045" y="38726"/>
                  </a:lnTo>
                  <a:lnTo>
                    <a:pt x="60138" y="38939"/>
                  </a:lnTo>
                  <a:lnTo>
                    <a:pt x="60231" y="39159"/>
                  </a:lnTo>
                  <a:lnTo>
                    <a:pt x="60318" y="39379"/>
                  </a:lnTo>
                  <a:lnTo>
                    <a:pt x="60404" y="39599"/>
                  </a:lnTo>
                  <a:lnTo>
                    <a:pt x="60484" y="39819"/>
                  </a:lnTo>
                  <a:lnTo>
                    <a:pt x="60564" y="40046"/>
                  </a:lnTo>
                  <a:lnTo>
                    <a:pt x="60637" y="40273"/>
                  </a:lnTo>
                  <a:lnTo>
                    <a:pt x="60777" y="40733"/>
                  </a:lnTo>
                  <a:lnTo>
                    <a:pt x="60897" y="41201"/>
                  </a:lnTo>
                  <a:lnTo>
                    <a:pt x="61003" y="41675"/>
                  </a:lnTo>
                  <a:lnTo>
                    <a:pt x="61097" y="42150"/>
                  </a:lnTo>
                  <a:lnTo>
                    <a:pt x="61176" y="42638"/>
                  </a:lnTo>
                  <a:lnTo>
                    <a:pt x="61243" y="43126"/>
                  </a:lnTo>
                  <a:lnTo>
                    <a:pt x="61250" y="43202"/>
                  </a:lnTo>
                  <a:lnTo>
                    <a:pt x="61270" y="43278"/>
                  </a:lnTo>
                  <a:lnTo>
                    <a:pt x="61296" y="43339"/>
                  </a:lnTo>
                  <a:lnTo>
                    <a:pt x="61330" y="43408"/>
                  </a:lnTo>
                  <a:lnTo>
                    <a:pt x="61330" y="43408"/>
                  </a:lnTo>
                  <a:lnTo>
                    <a:pt x="56669" y="43353"/>
                  </a:lnTo>
                  <a:lnTo>
                    <a:pt x="52001" y="43298"/>
                  </a:lnTo>
                  <a:lnTo>
                    <a:pt x="47341" y="43243"/>
                  </a:lnTo>
                  <a:lnTo>
                    <a:pt x="42680" y="43188"/>
                  </a:lnTo>
                  <a:lnTo>
                    <a:pt x="42740" y="43085"/>
                  </a:lnTo>
                  <a:lnTo>
                    <a:pt x="42766" y="43030"/>
                  </a:lnTo>
                  <a:lnTo>
                    <a:pt x="42793" y="42975"/>
                  </a:lnTo>
                  <a:lnTo>
                    <a:pt x="42820" y="42913"/>
                  </a:lnTo>
                  <a:lnTo>
                    <a:pt x="42833" y="42844"/>
                  </a:lnTo>
                  <a:lnTo>
                    <a:pt x="42846" y="42776"/>
                  </a:lnTo>
                  <a:lnTo>
                    <a:pt x="42846" y="42707"/>
                  </a:lnTo>
                  <a:lnTo>
                    <a:pt x="42853" y="42459"/>
                  </a:lnTo>
                  <a:lnTo>
                    <a:pt x="42860" y="42212"/>
                  </a:lnTo>
                  <a:lnTo>
                    <a:pt x="42880" y="41964"/>
                  </a:lnTo>
                  <a:lnTo>
                    <a:pt x="42900" y="41724"/>
                  </a:lnTo>
                  <a:lnTo>
                    <a:pt x="42920" y="41483"/>
                  </a:lnTo>
                  <a:lnTo>
                    <a:pt x="42953" y="41242"/>
                  </a:lnTo>
                  <a:lnTo>
                    <a:pt x="42993" y="41009"/>
                  </a:lnTo>
                  <a:lnTo>
                    <a:pt x="43033" y="40775"/>
                  </a:lnTo>
                  <a:lnTo>
                    <a:pt x="43079" y="40541"/>
                  </a:lnTo>
                  <a:lnTo>
                    <a:pt x="43133" y="40314"/>
                  </a:lnTo>
                  <a:lnTo>
                    <a:pt x="43186" y="40080"/>
                  </a:lnTo>
                  <a:lnTo>
                    <a:pt x="43246" y="39860"/>
                  </a:lnTo>
                  <a:lnTo>
                    <a:pt x="43312" y="39640"/>
                  </a:lnTo>
                  <a:lnTo>
                    <a:pt x="43386" y="39420"/>
                  </a:lnTo>
                  <a:lnTo>
                    <a:pt x="43466" y="39200"/>
                  </a:lnTo>
                  <a:lnTo>
                    <a:pt x="43545" y="38987"/>
                  </a:lnTo>
                  <a:lnTo>
                    <a:pt x="43632" y="38774"/>
                  </a:lnTo>
                  <a:lnTo>
                    <a:pt x="43719" y="38568"/>
                  </a:lnTo>
                  <a:lnTo>
                    <a:pt x="43818" y="38361"/>
                  </a:lnTo>
                  <a:lnTo>
                    <a:pt x="43918" y="38162"/>
                  </a:lnTo>
                  <a:lnTo>
                    <a:pt x="44018" y="37962"/>
                  </a:lnTo>
                  <a:lnTo>
                    <a:pt x="44131" y="37763"/>
                  </a:lnTo>
                  <a:lnTo>
                    <a:pt x="44245" y="37571"/>
                  </a:lnTo>
                  <a:lnTo>
                    <a:pt x="44358" y="37385"/>
                  </a:lnTo>
                  <a:lnTo>
                    <a:pt x="44484" y="37192"/>
                  </a:lnTo>
                  <a:lnTo>
                    <a:pt x="44611" y="37014"/>
                  </a:lnTo>
                  <a:lnTo>
                    <a:pt x="44737" y="36835"/>
                  </a:lnTo>
                  <a:lnTo>
                    <a:pt x="44870" y="36656"/>
                  </a:lnTo>
                  <a:lnTo>
                    <a:pt x="45010" y="36484"/>
                  </a:lnTo>
                  <a:lnTo>
                    <a:pt x="45150" y="36319"/>
                  </a:lnTo>
                  <a:lnTo>
                    <a:pt x="45297" y="36154"/>
                  </a:lnTo>
                  <a:lnTo>
                    <a:pt x="45450" y="35989"/>
                  </a:lnTo>
                  <a:lnTo>
                    <a:pt x="45603" y="35831"/>
                  </a:lnTo>
                  <a:lnTo>
                    <a:pt x="45763" y="35680"/>
                  </a:lnTo>
                  <a:lnTo>
                    <a:pt x="45922" y="35535"/>
                  </a:lnTo>
                  <a:lnTo>
                    <a:pt x="46089" y="35384"/>
                  </a:lnTo>
                  <a:lnTo>
                    <a:pt x="46255" y="35246"/>
                  </a:lnTo>
                  <a:lnTo>
                    <a:pt x="46428" y="35109"/>
                  </a:lnTo>
                  <a:lnTo>
                    <a:pt x="46602" y="34978"/>
                  </a:lnTo>
                  <a:lnTo>
                    <a:pt x="46781" y="34848"/>
                  </a:lnTo>
                  <a:lnTo>
                    <a:pt x="46961" y="34724"/>
                  </a:lnTo>
                  <a:lnTo>
                    <a:pt x="47148" y="34607"/>
                  </a:lnTo>
                  <a:lnTo>
                    <a:pt x="47341" y="34490"/>
                  </a:lnTo>
                  <a:lnTo>
                    <a:pt x="47534" y="34380"/>
                  </a:lnTo>
                  <a:lnTo>
                    <a:pt x="47727" y="34277"/>
                  </a:lnTo>
                  <a:lnTo>
                    <a:pt x="47927" y="34174"/>
                  </a:lnTo>
                  <a:lnTo>
                    <a:pt x="48126" y="34078"/>
                  </a:lnTo>
                  <a:lnTo>
                    <a:pt x="48333" y="33988"/>
                  </a:lnTo>
                  <a:lnTo>
                    <a:pt x="48539" y="33906"/>
                  </a:lnTo>
                  <a:lnTo>
                    <a:pt x="48746" y="33823"/>
                  </a:lnTo>
                  <a:lnTo>
                    <a:pt x="48959" y="33748"/>
                  </a:lnTo>
                  <a:lnTo>
                    <a:pt x="49178" y="33679"/>
                  </a:lnTo>
                  <a:lnTo>
                    <a:pt x="49398" y="33610"/>
                  </a:lnTo>
                  <a:lnTo>
                    <a:pt x="49618" y="33548"/>
                  </a:lnTo>
                  <a:lnTo>
                    <a:pt x="49837" y="33493"/>
                  </a:lnTo>
                  <a:lnTo>
                    <a:pt x="50064" y="33445"/>
                  </a:lnTo>
                  <a:lnTo>
                    <a:pt x="50297" y="33404"/>
                  </a:lnTo>
                  <a:lnTo>
                    <a:pt x="50523" y="33363"/>
                  </a:lnTo>
                  <a:lnTo>
                    <a:pt x="50763" y="33328"/>
                  </a:lnTo>
                  <a:lnTo>
                    <a:pt x="50996" y="33301"/>
                  </a:lnTo>
                  <a:lnTo>
                    <a:pt x="51236" y="33280"/>
                  </a:lnTo>
                  <a:lnTo>
                    <a:pt x="51475" y="33266"/>
                  </a:lnTo>
                  <a:lnTo>
                    <a:pt x="51715" y="33252"/>
                  </a:lnTo>
                  <a:close/>
                  <a:moveTo>
                    <a:pt x="58154" y="3026"/>
                  </a:moveTo>
                  <a:lnTo>
                    <a:pt x="58753" y="3033"/>
                  </a:lnTo>
                  <a:lnTo>
                    <a:pt x="59352" y="3047"/>
                  </a:lnTo>
                  <a:lnTo>
                    <a:pt x="59951" y="3060"/>
                  </a:lnTo>
                  <a:lnTo>
                    <a:pt x="60544" y="3088"/>
                  </a:lnTo>
                  <a:lnTo>
                    <a:pt x="61143" y="3115"/>
                  </a:lnTo>
                  <a:lnTo>
                    <a:pt x="61742" y="3150"/>
                  </a:lnTo>
                  <a:lnTo>
                    <a:pt x="62342" y="3184"/>
                  </a:lnTo>
                  <a:lnTo>
                    <a:pt x="62934" y="3232"/>
                  </a:lnTo>
                  <a:lnTo>
                    <a:pt x="63533" y="3280"/>
                  </a:lnTo>
                  <a:lnTo>
                    <a:pt x="64126" y="3335"/>
                  </a:lnTo>
                  <a:lnTo>
                    <a:pt x="64719" y="3397"/>
                  </a:lnTo>
                  <a:lnTo>
                    <a:pt x="65311" y="3473"/>
                  </a:lnTo>
                  <a:lnTo>
                    <a:pt x="65904" y="3542"/>
                  </a:lnTo>
                  <a:lnTo>
                    <a:pt x="66496" y="3624"/>
                  </a:lnTo>
                  <a:lnTo>
                    <a:pt x="67082" y="3714"/>
                  </a:lnTo>
                  <a:lnTo>
                    <a:pt x="67675" y="3810"/>
                  </a:lnTo>
                  <a:lnTo>
                    <a:pt x="68261" y="3913"/>
                  </a:lnTo>
                  <a:lnTo>
                    <a:pt x="68847" y="4023"/>
                  </a:lnTo>
                  <a:lnTo>
                    <a:pt x="69426" y="4140"/>
                  </a:lnTo>
                  <a:lnTo>
                    <a:pt x="70005" y="4264"/>
                  </a:lnTo>
                  <a:lnTo>
                    <a:pt x="70585" y="4394"/>
                  </a:lnTo>
                  <a:lnTo>
                    <a:pt x="71164" y="4532"/>
                  </a:lnTo>
                  <a:lnTo>
                    <a:pt x="71736" y="4676"/>
                  </a:lnTo>
                  <a:lnTo>
                    <a:pt x="72309" y="4828"/>
                  </a:lnTo>
                  <a:lnTo>
                    <a:pt x="72882" y="4993"/>
                  </a:lnTo>
                  <a:lnTo>
                    <a:pt x="73448" y="5158"/>
                  </a:lnTo>
                  <a:lnTo>
                    <a:pt x="74014" y="5336"/>
                  </a:lnTo>
                  <a:lnTo>
                    <a:pt x="74573" y="5522"/>
                  </a:lnTo>
                  <a:lnTo>
                    <a:pt x="75132" y="5714"/>
                  </a:lnTo>
                  <a:lnTo>
                    <a:pt x="75691" y="5921"/>
                  </a:lnTo>
                  <a:lnTo>
                    <a:pt x="76244" y="6127"/>
                  </a:lnTo>
                  <a:lnTo>
                    <a:pt x="76790" y="6347"/>
                  </a:lnTo>
                  <a:lnTo>
                    <a:pt x="77343" y="6574"/>
                  </a:lnTo>
                  <a:lnTo>
                    <a:pt x="77882" y="6815"/>
                  </a:lnTo>
                  <a:lnTo>
                    <a:pt x="78421" y="7055"/>
                  </a:lnTo>
                  <a:lnTo>
                    <a:pt x="78954" y="7310"/>
                  </a:lnTo>
                  <a:lnTo>
                    <a:pt x="79487" y="7578"/>
                  </a:lnTo>
                  <a:lnTo>
                    <a:pt x="80019" y="7846"/>
                  </a:lnTo>
                  <a:lnTo>
                    <a:pt x="80539" y="8128"/>
                  </a:lnTo>
                  <a:lnTo>
                    <a:pt x="81058" y="8424"/>
                  </a:lnTo>
                  <a:lnTo>
                    <a:pt x="81577" y="8726"/>
                  </a:lnTo>
                  <a:lnTo>
                    <a:pt x="82090" y="9036"/>
                  </a:lnTo>
                  <a:lnTo>
                    <a:pt x="82596" y="9359"/>
                  </a:lnTo>
                  <a:lnTo>
                    <a:pt x="83095" y="9689"/>
                  </a:lnTo>
                  <a:lnTo>
                    <a:pt x="83595" y="10033"/>
                  </a:lnTo>
                  <a:lnTo>
                    <a:pt x="84087" y="10383"/>
                  </a:lnTo>
                  <a:lnTo>
                    <a:pt x="84573" y="10741"/>
                  </a:lnTo>
                  <a:lnTo>
                    <a:pt x="85053" y="11119"/>
                  </a:lnTo>
                  <a:lnTo>
                    <a:pt x="85532" y="11497"/>
                  </a:lnTo>
                  <a:lnTo>
                    <a:pt x="86005" y="11896"/>
                  </a:lnTo>
                  <a:lnTo>
                    <a:pt x="86471" y="12302"/>
                  </a:lnTo>
                  <a:lnTo>
                    <a:pt x="86911" y="12694"/>
                  </a:lnTo>
                  <a:lnTo>
                    <a:pt x="87337" y="13092"/>
                  </a:lnTo>
                  <a:lnTo>
                    <a:pt x="87743" y="13491"/>
                  </a:lnTo>
                  <a:lnTo>
                    <a:pt x="88149" y="13904"/>
                  </a:lnTo>
                  <a:lnTo>
                    <a:pt x="88535" y="14316"/>
                  </a:lnTo>
                  <a:lnTo>
                    <a:pt x="88908" y="14729"/>
                  </a:lnTo>
                  <a:lnTo>
                    <a:pt x="89274" y="15148"/>
                  </a:lnTo>
                  <a:lnTo>
                    <a:pt x="89627" y="15575"/>
                  </a:lnTo>
                  <a:lnTo>
                    <a:pt x="89973" y="16008"/>
                  </a:lnTo>
                  <a:lnTo>
                    <a:pt x="90306" y="16441"/>
                  </a:lnTo>
                  <a:lnTo>
                    <a:pt x="90626" y="16874"/>
                  </a:lnTo>
                  <a:lnTo>
                    <a:pt x="90939" y="17314"/>
                  </a:lnTo>
                  <a:lnTo>
                    <a:pt x="91238" y="17761"/>
                  </a:lnTo>
                  <a:lnTo>
                    <a:pt x="91525" y="18215"/>
                  </a:lnTo>
                  <a:lnTo>
                    <a:pt x="91804" y="18662"/>
                  </a:lnTo>
                  <a:lnTo>
                    <a:pt x="92077" y="19123"/>
                  </a:lnTo>
                  <a:lnTo>
                    <a:pt x="92337" y="19583"/>
                  </a:lnTo>
                  <a:lnTo>
                    <a:pt x="92590" y="20044"/>
                  </a:lnTo>
                  <a:lnTo>
                    <a:pt x="92830" y="20511"/>
                  </a:lnTo>
                  <a:lnTo>
                    <a:pt x="93063" y="20986"/>
                  </a:lnTo>
                  <a:lnTo>
                    <a:pt x="93289" y="21460"/>
                  </a:lnTo>
                  <a:lnTo>
                    <a:pt x="93502" y="21935"/>
                  </a:lnTo>
                  <a:lnTo>
                    <a:pt x="93709" y="22416"/>
                  </a:lnTo>
                  <a:lnTo>
                    <a:pt x="93908" y="22897"/>
                  </a:lnTo>
                  <a:lnTo>
                    <a:pt x="94101" y="23386"/>
                  </a:lnTo>
                  <a:lnTo>
                    <a:pt x="94281" y="23874"/>
                  </a:lnTo>
                  <a:lnTo>
                    <a:pt x="94461" y="24369"/>
                  </a:lnTo>
                  <a:lnTo>
                    <a:pt x="94627" y="24864"/>
                  </a:lnTo>
                  <a:lnTo>
                    <a:pt x="94787" y="25366"/>
                  </a:lnTo>
                  <a:lnTo>
                    <a:pt x="94940" y="25868"/>
                  </a:lnTo>
                  <a:lnTo>
                    <a:pt x="95087" y="26370"/>
                  </a:lnTo>
                  <a:lnTo>
                    <a:pt x="95227" y="26879"/>
                  </a:lnTo>
                  <a:lnTo>
                    <a:pt x="95360" y="27387"/>
                  </a:lnTo>
                  <a:lnTo>
                    <a:pt x="95486" y="27903"/>
                  </a:lnTo>
                  <a:lnTo>
                    <a:pt x="95606" y="28412"/>
                  </a:lnTo>
                  <a:lnTo>
                    <a:pt x="95719" y="28934"/>
                  </a:lnTo>
                  <a:lnTo>
                    <a:pt x="95826" y="29450"/>
                  </a:lnTo>
                  <a:lnTo>
                    <a:pt x="95932" y="29973"/>
                  </a:lnTo>
                  <a:lnTo>
                    <a:pt x="96026" y="30495"/>
                  </a:lnTo>
                  <a:lnTo>
                    <a:pt x="96119" y="31025"/>
                  </a:lnTo>
                  <a:lnTo>
                    <a:pt x="96205" y="31547"/>
                  </a:lnTo>
                  <a:lnTo>
                    <a:pt x="96285" y="32077"/>
                  </a:lnTo>
                  <a:lnTo>
                    <a:pt x="96365" y="32613"/>
                  </a:lnTo>
                  <a:lnTo>
                    <a:pt x="96438" y="33142"/>
                  </a:lnTo>
                  <a:lnTo>
                    <a:pt x="96505" y="33679"/>
                  </a:lnTo>
                  <a:lnTo>
                    <a:pt x="96565" y="34222"/>
                  </a:lnTo>
                  <a:lnTo>
                    <a:pt x="96632" y="34758"/>
                  </a:lnTo>
                  <a:lnTo>
                    <a:pt x="96685" y="35302"/>
                  </a:lnTo>
                  <a:lnTo>
                    <a:pt x="96785" y="36381"/>
                  </a:lnTo>
                  <a:lnTo>
                    <a:pt x="96878" y="37474"/>
                  </a:lnTo>
                  <a:lnTo>
                    <a:pt x="96951" y="38574"/>
                  </a:lnTo>
                  <a:lnTo>
                    <a:pt x="97024" y="39675"/>
                  </a:lnTo>
                  <a:lnTo>
                    <a:pt x="97078" y="40782"/>
                  </a:lnTo>
                  <a:lnTo>
                    <a:pt x="97131" y="41889"/>
                  </a:lnTo>
                  <a:lnTo>
                    <a:pt x="97178" y="42996"/>
                  </a:lnTo>
                  <a:lnTo>
                    <a:pt x="97224" y="44110"/>
                  </a:lnTo>
                  <a:lnTo>
                    <a:pt x="96785" y="44178"/>
                  </a:lnTo>
                  <a:lnTo>
                    <a:pt x="96572" y="44220"/>
                  </a:lnTo>
                  <a:lnTo>
                    <a:pt x="96352" y="44268"/>
                  </a:lnTo>
                  <a:lnTo>
                    <a:pt x="96305" y="44185"/>
                  </a:lnTo>
                  <a:lnTo>
                    <a:pt x="96252" y="44110"/>
                  </a:lnTo>
                  <a:lnTo>
                    <a:pt x="96199" y="44034"/>
                  </a:lnTo>
                  <a:lnTo>
                    <a:pt x="96145" y="43958"/>
                  </a:lnTo>
                  <a:lnTo>
                    <a:pt x="96079" y="43896"/>
                  </a:lnTo>
                  <a:lnTo>
                    <a:pt x="96012" y="43828"/>
                  </a:lnTo>
                  <a:lnTo>
                    <a:pt x="95939" y="43773"/>
                  </a:lnTo>
                  <a:lnTo>
                    <a:pt x="95866" y="43718"/>
                  </a:lnTo>
                  <a:lnTo>
                    <a:pt x="95786" y="43669"/>
                  </a:lnTo>
                  <a:lnTo>
                    <a:pt x="95699" y="43621"/>
                  </a:lnTo>
                  <a:lnTo>
                    <a:pt x="95606" y="43587"/>
                  </a:lnTo>
                  <a:lnTo>
                    <a:pt x="95513" y="43553"/>
                  </a:lnTo>
                  <a:lnTo>
                    <a:pt x="95406" y="43532"/>
                  </a:lnTo>
                  <a:lnTo>
                    <a:pt x="95300" y="43511"/>
                  </a:lnTo>
                  <a:lnTo>
                    <a:pt x="95193" y="43498"/>
                  </a:lnTo>
                  <a:lnTo>
                    <a:pt x="95074" y="43498"/>
                  </a:lnTo>
                  <a:lnTo>
                    <a:pt x="93103" y="43518"/>
                  </a:lnTo>
                  <a:lnTo>
                    <a:pt x="91139" y="43539"/>
                  </a:lnTo>
                  <a:lnTo>
                    <a:pt x="87203" y="43559"/>
                  </a:lnTo>
                  <a:lnTo>
                    <a:pt x="83262" y="43566"/>
                  </a:lnTo>
                  <a:lnTo>
                    <a:pt x="79327" y="43559"/>
                  </a:lnTo>
                  <a:lnTo>
                    <a:pt x="75385" y="43546"/>
                  </a:lnTo>
                  <a:lnTo>
                    <a:pt x="71450" y="43518"/>
                  </a:lnTo>
                  <a:lnTo>
                    <a:pt x="67508" y="43477"/>
                  </a:lnTo>
                  <a:lnTo>
                    <a:pt x="63567" y="43429"/>
                  </a:lnTo>
                  <a:lnTo>
                    <a:pt x="63580" y="43367"/>
                  </a:lnTo>
                  <a:lnTo>
                    <a:pt x="63607" y="43291"/>
                  </a:lnTo>
                  <a:lnTo>
                    <a:pt x="63627" y="43216"/>
                  </a:lnTo>
                  <a:lnTo>
                    <a:pt x="63647" y="43126"/>
                  </a:lnTo>
                  <a:lnTo>
                    <a:pt x="63667" y="42796"/>
                  </a:lnTo>
                  <a:lnTo>
                    <a:pt x="63680" y="42473"/>
                  </a:lnTo>
                  <a:lnTo>
                    <a:pt x="63680" y="42150"/>
                  </a:lnTo>
                  <a:lnTo>
                    <a:pt x="63673" y="41827"/>
                  </a:lnTo>
                  <a:lnTo>
                    <a:pt x="63653" y="41504"/>
                  </a:lnTo>
                  <a:lnTo>
                    <a:pt x="63627" y="41187"/>
                  </a:lnTo>
                  <a:lnTo>
                    <a:pt x="63593" y="40871"/>
                  </a:lnTo>
                  <a:lnTo>
                    <a:pt x="63547" y="40562"/>
                  </a:lnTo>
                  <a:lnTo>
                    <a:pt x="63494" y="40252"/>
                  </a:lnTo>
                  <a:lnTo>
                    <a:pt x="63434" y="39943"/>
                  </a:lnTo>
                  <a:lnTo>
                    <a:pt x="63360" y="39633"/>
                  </a:lnTo>
                  <a:lnTo>
                    <a:pt x="63280" y="39331"/>
                  </a:lnTo>
                  <a:lnTo>
                    <a:pt x="63194" y="39035"/>
                  </a:lnTo>
                  <a:lnTo>
                    <a:pt x="63101" y="38739"/>
                  </a:lnTo>
                  <a:lnTo>
                    <a:pt x="63001" y="38444"/>
                  </a:lnTo>
                  <a:lnTo>
                    <a:pt x="62888" y="38155"/>
                  </a:lnTo>
                  <a:lnTo>
                    <a:pt x="62768" y="37866"/>
                  </a:lnTo>
                  <a:lnTo>
                    <a:pt x="62648" y="37584"/>
                  </a:lnTo>
                  <a:lnTo>
                    <a:pt x="62515" y="37309"/>
                  </a:lnTo>
                  <a:lnTo>
                    <a:pt x="62375" y="37034"/>
                  </a:lnTo>
                  <a:lnTo>
                    <a:pt x="62228" y="36759"/>
                  </a:lnTo>
                  <a:lnTo>
                    <a:pt x="62075" y="36491"/>
                  </a:lnTo>
                  <a:lnTo>
                    <a:pt x="61916" y="36230"/>
                  </a:lnTo>
                  <a:lnTo>
                    <a:pt x="61749" y="35968"/>
                  </a:lnTo>
                  <a:lnTo>
                    <a:pt x="61576" y="35714"/>
                  </a:lnTo>
                  <a:lnTo>
                    <a:pt x="61396" y="35467"/>
                  </a:lnTo>
                  <a:lnTo>
                    <a:pt x="61210" y="35219"/>
                  </a:lnTo>
                  <a:lnTo>
                    <a:pt x="61023" y="34978"/>
                  </a:lnTo>
                  <a:lnTo>
                    <a:pt x="60824" y="34745"/>
                  </a:lnTo>
                  <a:lnTo>
                    <a:pt x="60624" y="34511"/>
                  </a:lnTo>
                  <a:lnTo>
                    <a:pt x="60411" y="34291"/>
                  </a:lnTo>
                  <a:lnTo>
                    <a:pt x="60198" y="34071"/>
                  </a:lnTo>
                  <a:lnTo>
                    <a:pt x="59985" y="33851"/>
                  </a:lnTo>
                  <a:lnTo>
                    <a:pt x="59758" y="33644"/>
                  </a:lnTo>
                  <a:lnTo>
                    <a:pt x="59532" y="33438"/>
                  </a:lnTo>
                  <a:lnTo>
                    <a:pt x="59292" y="33239"/>
                  </a:lnTo>
                  <a:lnTo>
                    <a:pt x="59059" y="33046"/>
                  </a:lnTo>
                  <a:lnTo>
                    <a:pt x="58813" y="32861"/>
                  </a:lnTo>
                  <a:lnTo>
                    <a:pt x="58566" y="32682"/>
                  </a:lnTo>
                  <a:lnTo>
                    <a:pt x="58313" y="32510"/>
                  </a:lnTo>
                  <a:lnTo>
                    <a:pt x="58060" y="32338"/>
                  </a:lnTo>
                  <a:lnTo>
                    <a:pt x="57801" y="32180"/>
                  </a:lnTo>
                  <a:lnTo>
                    <a:pt x="57541" y="32022"/>
                  </a:lnTo>
                  <a:lnTo>
                    <a:pt x="57268" y="31877"/>
                  </a:lnTo>
                  <a:lnTo>
                    <a:pt x="57002" y="31733"/>
                  </a:lnTo>
                  <a:lnTo>
                    <a:pt x="56729" y="31602"/>
                  </a:lnTo>
                  <a:lnTo>
                    <a:pt x="56449" y="31472"/>
                  </a:lnTo>
                  <a:lnTo>
                    <a:pt x="56169" y="31355"/>
                  </a:lnTo>
                  <a:lnTo>
                    <a:pt x="55890" y="31238"/>
                  </a:lnTo>
                  <a:lnTo>
                    <a:pt x="55603" y="31135"/>
                  </a:lnTo>
                  <a:lnTo>
                    <a:pt x="55311" y="31038"/>
                  </a:lnTo>
                  <a:lnTo>
                    <a:pt x="55024" y="30949"/>
                  </a:lnTo>
                  <a:lnTo>
                    <a:pt x="54731" y="30867"/>
                  </a:lnTo>
                  <a:lnTo>
                    <a:pt x="54432" y="30791"/>
                  </a:lnTo>
                  <a:lnTo>
                    <a:pt x="54132" y="30722"/>
                  </a:lnTo>
                  <a:lnTo>
                    <a:pt x="53832" y="30660"/>
                  </a:lnTo>
                  <a:lnTo>
                    <a:pt x="53533" y="30612"/>
                  </a:lnTo>
                  <a:lnTo>
                    <a:pt x="53233" y="30571"/>
                  </a:lnTo>
                  <a:lnTo>
                    <a:pt x="52927" y="30537"/>
                  </a:lnTo>
                  <a:lnTo>
                    <a:pt x="52621" y="30516"/>
                  </a:lnTo>
                  <a:lnTo>
                    <a:pt x="52314" y="30495"/>
                  </a:lnTo>
                  <a:lnTo>
                    <a:pt x="52008" y="30488"/>
                  </a:lnTo>
                  <a:lnTo>
                    <a:pt x="51695" y="30495"/>
                  </a:lnTo>
                  <a:lnTo>
                    <a:pt x="51389" y="30502"/>
                  </a:lnTo>
                  <a:lnTo>
                    <a:pt x="51096" y="30523"/>
                  </a:lnTo>
                  <a:lnTo>
                    <a:pt x="50803" y="30550"/>
                  </a:lnTo>
                  <a:lnTo>
                    <a:pt x="50510" y="30592"/>
                  </a:lnTo>
                  <a:lnTo>
                    <a:pt x="50217" y="30640"/>
                  </a:lnTo>
                  <a:lnTo>
                    <a:pt x="49924" y="30695"/>
                  </a:lnTo>
                  <a:lnTo>
                    <a:pt x="49631" y="30757"/>
                  </a:lnTo>
                  <a:lnTo>
                    <a:pt x="49338" y="30825"/>
                  </a:lnTo>
                  <a:lnTo>
                    <a:pt x="49045" y="30901"/>
                  </a:lnTo>
                  <a:lnTo>
                    <a:pt x="48752" y="30990"/>
                  </a:lnTo>
                  <a:lnTo>
                    <a:pt x="48466" y="31087"/>
                  </a:lnTo>
                  <a:lnTo>
                    <a:pt x="48173" y="31183"/>
                  </a:lnTo>
                  <a:lnTo>
                    <a:pt x="47887" y="31293"/>
                  </a:lnTo>
                  <a:lnTo>
                    <a:pt x="47607" y="31410"/>
                  </a:lnTo>
                  <a:lnTo>
                    <a:pt x="47321" y="31534"/>
                  </a:lnTo>
                  <a:lnTo>
                    <a:pt x="47041" y="31664"/>
                  </a:lnTo>
                  <a:lnTo>
                    <a:pt x="46768" y="31802"/>
                  </a:lnTo>
                  <a:lnTo>
                    <a:pt x="46508" y="31506"/>
                  </a:lnTo>
                  <a:lnTo>
                    <a:pt x="46249" y="31203"/>
                  </a:lnTo>
                  <a:lnTo>
                    <a:pt x="46002" y="30887"/>
                  </a:lnTo>
                  <a:lnTo>
                    <a:pt x="45756" y="30571"/>
                  </a:lnTo>
                  <a:lnTo>
                    <a:pt x="45516" y="30241"/>
                  </a:lnTo>
                  <a:lnTo>
                    <a:pt x="45283" y="29911"/>
                  </a:lnTo>
                  <a:lnTo>
                    <a:pt x="45057" y="29574"/>
                  </a:lnTo>
                  <a:lnTo>
                    <a:pt x="44830" y="29230"/>
                  </a:lnTo>
                  <a:lnTo>
                    <a:pt x="44611" y="28879"/>
                  </a:lnTo>
                  <a:lnTo>
                    <a:pt x="44391" y="28522"/>
                  </a:lnTo>
                  <a:lnTo>
                    <a:pt x="44178" y="28164"/>
                  </a:lnTo>
                  <a:lnTo>
                    <a:pt x="43965" y="27800"/>
                  </a:lnTo>
                  <a:lnTo>
                    <a:pt x="43559" y="27071"/>
                  </a:lnTo>
                  <a:lnTo>
                    <a:pt x="43153" y="26328"/>
                  </a:lnTo>
                  <a:lnTo>
                    <a:pt x="42760" y="25579"/>
                  </a:lnTo>
                  <a:lnTo>
                    <a:pt x="42380" y="24830"/>
                  </a:lnTo>
                  <a:lnTo>
                    <a:pt x="41621" y="23344"/>
                  </a:lnTo>
                  <a:lnTo>
                    <a:pt x="41242" y="22609"/>
                  </a:lnTo>
                  <a:lnTo>
                    <a:pt x="40869" y="21893"/>
                  </a:lnTo>
                  <a:lnTo>
                    <a:pt x="40489" y="21199"/>
                  </a:lnTo>
                  <a:lnTo>
                    <a:pt x="40296" y="20855"/>
                  </a:lnTo>
                  <a:lnTo>
                    <a:pt x="40103" y="20518"/>
                  </a:lnTo>
                  <a:lnTo>
                    <a:pt x="39124" y="18827"/>
                  </a:lnTo>
                  <a:lnTo>
                    <a:pt x="38159" y="17128"/>
                  </a:lnTo>
                  <a:lnTo>
                    <a:pt x="37187" y="15423"/>
                  </a:lnTo>
                  <a:lnTo>
                    <a:pt x="36215" y="13732"/>
                  </a:lnTo>
                  <a:lnTo>
                    <a:pt x="35722" y="12886"/>
                  </a:lnTo>
                  <a:lnTo>
                    <a:pt x="35229" y="12040"/>
                  </a:lnTo>
                  <a:lnTo>
                    <a:pt x="34723" y="11208"/>
                  </a:lnTo>
                  <a:lnTo>
                    <a:pt x="34217" y="10369"/>
                  </a:lnTo>
                  <a:lnTo>
                    <a:pt x="33705" y="9544"/>
                  </a:lnTo>
                  <a:lnTo>
                    <a:pt x="33185" y="8719"/>
                  </a:lnTo>
                  <a:lnTo>
                    <a:pt x="32659" y="7901"/>
                  </a:lnTo>
                  <a:lnTo>
                    <a:pt x="32120" y="7090"/>
                  </a:lnTo>
                  <a:lnTo>
                    <a:pt x="32100" y="7083"/>
                  </a:lnTo>
                  <a:lnTo>
                    <a:pt x="32073" y="7062"/>
                  </a:lnTo>
                  <a:lnTo>
                    <a:pt x="32639" y="6883"/>
                  </a:lnTo>
                  <a:lnTo>
                    <a:pt x="33205" y="6698"/>
                  </a:lnTo>
                  <a:lnTo>
                    <a:pt x="33771" y="6526"/>
                  </a:lnTo>
                  <a:lnTo>
                    <a:pt x="34344" y="6354"/>
                  </a:lnTo>
                  <a:lnTo>
                    <a:pt x="34910" y="6182"/>
                  </a:lnTo>
                  <a:lnTo>
                    <a:pt x="35482" y="6024"/>
                  </a:lnTo>
                  <a:lnTo>
                    <a:pt x="36055" y="5866"/>
                  </a:lnTo>
                  <a:lnTo>
                    <a:pt x="36628" y="5714"/>
                  </a:lnTo>
                  <a:lnTo>
                    <a:pt x="37207" y="5563"/>
                  </a:lnTo>
                  <a:lnTo>
                    <a:pt x="37779" y="5419"/>
                  </a:lnTo>
                  <a:lnTo>
                    <a:pt x="38359" y="5281"/>
                  </a:lnTo>
                  <a:lnTo>
                    <a:pt x="38931" y="5144"/>
                  </a:lnTo>
                  <a:lnTo>
                    <a:pt x="39511" y="5013"/>
                  </a:lnTo>
                  <a:lnTo>
                    <a:pt x="40090" y="4889"/>
                  </a:lnTo>
                  <a:lnTo>
                    <a:pt x="40669" y="4766"/>
                  </a:lnTo>
                  <a:lnTo>
                    <a:pt x="41248" y="4649"/>
                  </a:lnTo>
                  <a:lnTo>
                    <a:pt x="41828" y="4532"/>
                  </a:lnTo>
                  <a:lnTo>
                    <a:pt x="42407" y="4422"/>
                  </a:lnTo>
                  <a:lnTo>
                    <a:pt x="42986" y="4319"/>
                  </a:lnTo>
                  <a:lnTo>
                    <a:pt x="43559" y="4222"/>
                  </a:lnTo>
                  <a:lnTo>
                    <a:pt x="44138" y="4126"/>
                  </a:lnTo>
                  <a:lnTo>
                    <a:pt x="44717" y="4030"/>
                  </a:lnTo>
                  <a:lnTo>
                    <a:pt x="45297" y="3947"/>
                  </a:lnTo>
                  <a:lnTo>
                    <a:pt x="45869" y="3865"/>
                  </a:lnTo>
                  <a:lnTo>
                    <a:pt x="47021" y="3707"/>
                  </a:lnTo>
                  <a:lnTo>
                    <a:pt x="48173" y="3569"/>
                  </a:lnTo>
                  <a:lnTo>
                    <a:pt x="49311" y="3452"/>
                  </a:lnTo>
                  <a:lnTo>
                    <a:pt x="50450" y="3349"/>
                  </a:lnTo>
                  <a:lnTo>
                    <a:pt x="51622" y="3253"/>
                  </a:lnTo>
                  <a:lnTo>
                    <a:pt x="52800" y="3177"/>
                  </a:lnTo>
                  <a:lnTo>
                    <a:pt x="53393" y="3143"/>
                  </a:lnTo>
                  <a:lnTo>
                    <a:pt x="53986" y="3115"/>
                  </a:lnTo>
                  <a:lnTo>
                    <a:pt x="54578" y="3088"/>
                  </a:lnTo>
                  <a:lnTo>
                    <a:pt x="55171" y="3067"/>
                  </a:lnTo>
                  <a:lnTo>
                    <a:pt x="55770" y="3047"/>
                  </a:lnTo>
                  <a:lnTo>
                    <a:pt x="56363" y="3040"/>
                  </a:lnTo>
                  <a:lnTo>
                    <a:pt x="56962" y="3026"/>
                  </a:lnTo>
                  <a:close/>
                  <a:moveTo>
                    <a:pt x="57741" y="1"/>
                  </a:moveTo>
                  <a:lnTo>
                    <a:pt x="57075" y="7"/>
                  </a:lnTo>
                  <a:lnTo>
                    <a:pt x="56409" y="14"/>
                  </a:lnTo>
                  <a:lnTo>
                    <a:pt x="55743" y="28"/>
                  </a:lnTo>
                  <a:lnTo>
                    <a:pt x="55077" y="49"/>
                  </a:lnTo>
                  <a:lnTo>
                    <a:pt x="54418" y="76"/>
                  </a:lnTo>
                  <a:lnTo>
                    <a:pt x="53753" y="111"/>
                  </a:lnTo>
                  <a:lnTo>
                    <a:pt x="53093" y="145"/>
                  </a:lnTo>
                  <a:lnTo>
                    <a:pt x="52428" y="186"/>
                  </a:lnTo>
                  <a:lnTo>
                    <a:pt x="51768" y="234"/>
                  </a:lnTo>
                  <a:lnTo>
                    <a:pt x="51109" y="283"/>
                  </a:lnTo>
                  <a:lnTo>
                    <a:pt x="50450" y="344"/>
                  </a:lnTo>
                  <a:lnTo>
                    <a:pt x="49798" y="399"/>
                  </a:lnTo>
                  <a:lnTo>
                    <a:pt x="49145" y="468"/>
                  </a:lnTo>
                  <a:lnTo>
                    <a:pt x="48492" y="537"/>
                  </a:lnTo>
                  <a:lnTo>
                    <a:pt x="47454" y="654"/>
                  </a:lnTo>
                  <a:lnTo>
                    <a:pt x="46408" y="791"/>
                  </a:lnTo>
                  <a:lnTo>
                    <a:pt x="45356" y="943"/>
                  </a:lnTo>
                  <a:lnTo>
                    <a:pt x="44298" y="1108"/>
                  </a:lnTo>
                  <a:lnTo>
                    <a:pt x="43232" y="1286"/>
                  </a:lnTo>
                  <a:lnTo>
                    <a:pt x="42161" y="1486"/>
                  </a:lnTo>
                  <a:lnTo>
                    <a:pt x="41082" y="1692"/>
                  </a:lnTo>
                  <a:lnTo>
                    <a:pt x="40003" y="1926"/>
                  </a:lnTo>
                  <a:lnTo>
                    <a:pt x="38918" y="2167"/>
                  </a:lnTo>
                  <a:lnTo>
                    <a:pt x="37833" y="2428"/>
                  </a:lnTo>
                  <a:lnTo>
                    <a:pt x="36747" y="2703"/>
                  </a:lnTo>
                  <a:lnTo>
                    <a:pt x="35662" y="2992"/>
                  </a:lnTo>
                  <a:lnTo>
                    <a:pt x="34577" y="3301"/>
                  </a:lnTo>
                  <a:lnTo>
                    <a:pt x="33491" y="3624"/>
                  </a:lnTo>
                  <a:lnTo>
                    <a:pt x="32946" y="3796"/>
                  </a:lnTo>
                  <a:lnTo>
                    <a:pt x="32406" y="3968"/>
                  </a:lnTo>
                  <a:lnTo>
                    <a:pt x="31867" y="4147"/>
                  </a:lnTo>
                  <a:lnTo>
                    <a:pt x="31328" y="4326"/>
                  </a:lnTo>
                  <a:lnTo>
                    <a:pt x="30788" y="4511"/>
                  </a:lnTo>
                  <a:lnTo>
                    <a:pt x="30256" y="4697"/>
                  </a:lnTo>
                  <a:lnTo>
                    <a:pt x="29716" y="4889"/>
                  </a:lnTo>
                  <a:lnTo>
                    <a:pt x="29184" y="5089"/>
                  </a:lnTo>
                  <a:lnTo>
                    <a:pt x="28651" y="5295"/>
                  </a:lnTo>
                  <a:lnTo>
                    <a:pt x="28125" y="5501"/>
                  </a:lnTo>
                  <a:lnTo>
                    <a:pt x="27592" y="5708"/>
                  </a:lnTo>
                  <a:lnTo>
                    <a:pt x="27066" y="5921"/>
                  </a:lnTo>
                  <a:lnTo>
                    <a:pt x="26540" y="6141"/>
                  </a:lnTo>
                  <a:lnTo>
                    <a:pt x="26021" y="6368"/>
                  </a:lnTo>
                  <a:lnTo>
                    <a:pt x="25495" y="6595"/>
                  </a:lnTo>
                  <a:lnTo>
                    <a:pt x="24976" y="6828"/>
                  </a:lnTo>
                  <a:lnTo>
                    <a:pt x="24463" y="7062"/>
                  </a:lnTo>
                  <a:lnTo>
                    <a:pt x="23950" y="7303"/>
                  </a:lnTo>
                  <a:lnTo>
                    <a:pt x="23438" y="7550"/>
                  </a:lnTo>
                  <a:lnTo>
                    <a:pt x="22932" y="7798"/>
                  </a:lnTo>
                  <a:lnTo>
                    <a:pt x="22426" y="8052"/>
                  </a:lnTo>
                  <a:lnTo>
                    <a:pt x="21926" y="8307"/>
                  </a:lnTo>
                  <a:lnTo>
                    <a:pt x="21427" y="8568"/>
                  </a:lnTo>
                  <a:lnTo>
                    <a:pt x="20927" y="8836"/>
                  </a:lnTo>
                  <a:lnTo>
                    <a:pt x="20435" y="9111"/>
                  </a:lnTo>
                  <a:lnTo>
                    <a:pt x="19949" y="9386"/>
                  </a:lnTo>
                  <a:lnTo>
                    <a:pt x="19463" y="9668"/>
                  </a:lnTo>
                  <a:lnTo>
                    <a:pt x="18977" y="9950"/>
                  </a:lnTo>
                  <a:lnTo>
                    <a:pt x="18504" y="10239"/>
                  </a:lnTo>
                  <a:lnTo>
                    <a:pt x="18031" y="10535"/>
                  </a:lnTo>
                  <a:lnTo>
                    <a:pt x="17558" y="10830"/>
                  </a:lnTo>
                  <a:lnTo>
                    <a:pt x="17092" y="11140"/>
                  </a:lnTo>
                  <a:lnTo>
                    <a:pt x="16633" y="11442"/>
                  </a:lnTo>
                  <a:lnTo>
                    <a:pt x="16173" y="11758"/>
                  </a:lnTo>
                  <a:lnTo>
                    <a:pt x="15721" y="12075"/>
                  </a:lnTo>
                  <a:lnTo>
                    <a:pt x="15275" y="12398"/>
                  </a:lnTo>
                  <a:lnTo>
                    <a:pt x="14828" y="12721"/>
                  </a:lnTo>
                  <a:lnTo>
                    <a:pt x="14389" y="13051"/>
                  </a:lnTo>
                  <a:lnTo>
                    <a:pt x="13956" y="13388"/>
                  </a:lnTo>
                  <a:lnTo>
                    <a:pt x="13530" y="13725"/>
                  </a:lnTo>
                  <a:lnTo>
                    <a:pt x="13104" y="14069"/>
                  </a:lnTo>
                  <a:lnTo>
                    <a:pt x="12684" y="14419"/>
                  </a:lnTo>
                  <a:lnTo>
                    <a:pt x="12272" y="14777"/>
                  </a:lnTo>
                  <a:lnTo>
                    <a:pt x="11866" y="15134"/>
                  </a:lnTo>
                  <a:lnTo>
                    <a:pt x="11466" y="15499"/>
                  </a:lnTo>
                  <a:lnTo>
                    <a:pt x="11067" y="15863"/>
                  </a:lnTo>
                  <a:lnTo>
                    <a:pt x="10680" y="16235"/>
                  </a:lnTo>
                  <a:lnTo>
                    <a:pt x="10294" y="16613"/>
                  </a:lnTo>
                  <a:lnTo>
                    <a:pt x="9915" y="16998"/>
                  </a:lnTo>
                  <a:lnTo>
                    <a:pt x="9542" y="17383"/>
                  </a:lnTo>
                  <a:lnTo>
                    <a:pt x="9176" y="17775"/>
                  </a:lnTo>
                  <a:lnTo>
                    <a:pt x="8816" y="18174"/>
                  </a:lnTo>
                  <a:lnTo>
                    <a:pt x="8463" y="18579"/>
                  </a:lnTo>
                  <a:lnTo>
                    <a:pt x="8117" y="18985"/>
                  </a:lnTo>
                  <a:lnTo>
                    <a:pt x="7777" y="19398"/>
                  </a:lnTo>
                  <a:lnTo>
                    <a:pt x="7444" y="19810"/>
                  </a:lnTo>
                  <a:lnTo>
                    <a:pt x="7118" y="20230"/>
                  </a:lnTo>
                  <a:lnTo>
                    <a:pt x="6805" y="20656"/>
                  </a:lnTo>
                  <a:lnTo>
                    <a:pt x="6492" y="21089"/>
                  </a:lnTo>
                  <a:lnTo>
                    <a:pt x="6186" y="21522"/>
                  </a:lnTo>
                  <a:lnTo>
                    <a:pt x="5893" y="21969"/>
                  </a:lnTo>
                  <a:lnTo>
                    <a:pt x="5600" y="22409"/>
                  </a:lnTo>
                  <a:lnTo>
                    <a:pt x="5320" y="22863"/>
                  </a:lnTo>
                  <a:lnTo>
                    <a:pt x="5048" y="23317"/>
                  </a:lnTo>
                  <a:lnTo>
                    <a:pt x="4781" y="23777"/>
                  </a:lnTo>
                  <a:lnTo>
                    <a:pt x="4522" y="24245"/>
                  </a:lnTo>
                  <a:lnTo>
                    <a:pt x="4275" y="24719"/>
                  </a:lnTo>
                  <a:lnTo>
                    <a:pt x="4029" y="25194"/>
                  </a:lnTo>
                  <a:lnTo>
                    <a:pt x="3796" y="25675"/>
                  </a:lnTo>
                  <a:lnTo>
                    <a:pt x="3569" y="26163"/>
                  </a:lnTo>
                  <a:lnTo>
                    <a:pt x="3356" y="26652"/>
                  </a:lnTo>
                  <a:lnTo>
                    <a:pt x="3150" y="27147"/>
                  </a:lnTo>
                  <a:lnTo>
                    <a:pt x="2950" y="27649"/>
                  </a:lnTo>
                  <a:lnTo>
                    <a:pt x="2757" y="28157"/>
                  </a:lnTo>
                  <a:lnTo>
                    <a:pt x="2577" y="28666"/>
                  </a:lnTo>
                  <a:lnTo>
                    <a:pt x="2404" y="29182"/>
                  </a:lnTo>
                  <a:lnTo>
                    <a:pt x="2244" y="29705"/>
                  </a:lnTo>
                  <a:lnTo>
                    <a:pt x="2091" y="30234"/>
                  </a:lnTo>
                  <a:lnTo>
                    <a:pt x="1945" y="30763"/>
                  </a:lnTo>
                  <a:lnTo>
                    <a:pt x="1812" y="31300"/>
                  </a:lnTo>
                  <a:lnTo>
                    <a:pt x="1685" y="31843"/>
                  </a:lnTo>
                  <a:lnTo>
                    <a:pt x="1572" y="32393"/>
                  </a:lnTo>
                  <a:lnTo>
                    <a:pt x="1465" y="32950"/>
                  </a:lnTo>
                  <a:lnTo>
                    <a:pt x="1372" y="33507"/>
                  </a:lnTo>
                  <a:lnTo>
                    <a:pt x="1286" y="34071"/>
                  </a:lnTo>
                  <a:lnTo>
                    <a:pt x="1212" y="34635"/>
                  </a:lnTo>
                  <a:lnTo>
                    <a:pt x="1152" y="35212"/>
                  </a:lnTo>
                  <a:lnTo>
                    <a:pt x="1099" y="35790"/>
                  </a:lnTo>
                  <a:lnTo>
                    <a:pt x="1053" y="36374"/>
                  </a:lnTo>
                  <a:lnTo>
                    <a:pt x="1019" y="36965"/>
                  </a:lnTo>
                  <a:lnTo>
                    <a:pt x="999" y="37564"/>
                  </a:lnTo>
                  <a:lnTo>
                    <a:pt x="986" y="38162"/>
                  </a:lnTo>
                  <a:lnTo>
                    <a:pt x="993" y="38767"/>
                  </a:lnTo>
                  <a:lnTo>
                    <a:pt x="999" y="39379"/>
                  </a:lnTo>
                  <a:lnTo>
                    <a:pt x="1026" y="39998"/>
                  </a:lnTo>
                  <a:lnTo>
                    <a:pt x="1059" y="40623"/>
                  </a:lnTo>
                  <a:lnTo>
                    <a:pt x="1106" y="41249"/>
                  </a:lnTo>
                  <a:lnTo>
                    <a:pt x="1159" y="41882"/>
                  </a:lnTo>
                  <a:lnTo>
                    <a:pt x="1232" y="42521"/>
                  </a:lnTo>
                  <a:lnTo>
                    <a:pt x="1312" y="43168"/>
                  </a:lnTo>
                  <a:lnTo>
                    <a:pt x="866" y="43168"/>
                  </a:lnTo>
                  <a:lnTo>
                    <a:pt x="760" y="43174"/>
                  </a:lnTo>
                  <a:lnTo>
                    <a:pt x="660" y="43188"/>
                  </a:lnTo>
                  <a:lnTo>
                    <a:pt x="567" y="43216"/>
                  </a:lnTo>
                  <a:lnTo>
                    <a:pt x="480" y="43250"/>
                  </a:lnTo>
                  <a:lnTo>
                    <a:pt x="407" y="43291"/>
                  </a:lnTo>
                  <a:lnTo>
                    <a:pt x="333" y="43339"/>
                  </a:lnTo>
                  <a:lnTo>
                    <a:pt x="267" y="43394"/>
                  </a:lnTo>
                  <a:lnTo>
                    <a:pt x="214" y="43449"/>
                  </a:lnTo>
                  <a:lnTo>
                    <a:pt x="160" y="43518"/>
                  </a:lnTo>
                  <a:lnTo>
                    <a:pt x="120" y="43587"/>
                  </a:lnTo>
                  <a:lnTo>
                    <a:pt x="80" y="43663"/>
                  </a:lnTo>
                  <a:lnTo>
                    <a:pt x="54" y="43738"/>
                  </a:lnTo>
                  <a:lnTo>
                    <a:pt x="27" y="43821"/>
                  </a:lnTo>
                  <a:lnTo>
                    <a:pt x="14" y="43903"/>
                  </a:lnTo>
                  <a:lnTo>
                    <a:pt x="7" y="43986"/>
                  </a:lnTo>
                  <a:lnTo>
                    <a:pt x="1" y="44068"/>
                  </a:lnTo>
                  <a:lnTo>
                    <a:pt x="7" y="44151"/>
                  </a:lnTo>
                  <a:lnTo>
                    <a:pt x="21" y="44240"/>
                  </a:lnTo>
                  <a:lnTo>
                    <a:pt x="34" y="44323"/>
                  </a:lnTo>
                  <a:lnTo>
                    <a:pt x="60" y="44405"/>
                  </a:lnTo>
                  <a:lnTo>
                    <a:pt x="94" y="44481"/>
                  </a:lnTo>
                  <a:lnTo>
                    <a:pt x="127" y="44556"/>
                  </a:lnTo>
                  <a:lnTo>
                    <a:pt x="174" y="44632"/>
                  </a:lnTo>
                  <a:lnTo>
                    <a:pt x="220" y="44701"/>
                  </a:lnTo>
                  <a:lnTo>
                    <a:pt x="280" y="44763"/>
                  </a:lnTo>
                  <a:lnTo>
                    <a:pt x="347" y="44825"/>
                  </a:lnTo>
                  <a:lnTo>
                    <a:pt x="413" y="44880"/>
                  </a:lnTo>
                  <a:lnTo>
                    <a:pt x="493" y="44928"/>
                  </a:lnTo>
                  <a:lnTo>
                    <a:pt x="573" y="44962"/>
                  </a:lnTo>
                  <a:lnTo>
                    <a:pt x="666" y="44997"/>
                  </a:lnTo>
                  <a:lnTo>
                    <a:pt x="760" y="45024"/>
                  </a:lnTo>
                  <a:lnTo>
                    <a:pt x="866" y="45038"/>
                  </a:lnTo>
                  <a:lnTo>
                    <a:pt x="2324" y="45175"/>
                  </a:lnTo>
                  <a:lnTo>
                    <a:pt x="3789" y="45306"/>
                  </a:lnTo>
                  <a:lnTo>
                    <a:pt x="5247" y="45430"/>
                  </a:lnTo>
                  <a:lnTo>
                    <a:pt x="6712" y="45553"/>
                  </a:lnTo>
                  <a:lnTo>
                    <a:pt x="8177" y="45670"/>
                  </a:lnTo>
                  <a:lnTo>
                    <a:pt x="9642" y="45780"/>
                  </a:lnTo>
                  <a:lnTo>
                    <a:pt x="11106" y="45890"/>
                  </a:lnTo>
                  <a:lnTo>
                    <a:pt x="12578" y="45994"/>
                  </a:lnTo>
                  <a:lnTo>
                    <a:pt x="14043" y="46090"/>
                  </a:lnTo>
                  <a:lnTo>
                    <a:pt x="15508" y="46179"/>
                  </a:lnTo>
                  <a:lnTo>
                    <a:pt x="16979" y="46269"/>
                  </a:lnTo>
                  <a:lnTo>
                    <a:pt x="18451" y="46358"/>
                  </a:lnTo>
                  <a:lnTo>
                    <a:pt x="19922" y="46434"/>
                  </a:lnTo>
                  <a:lnTo>
                    <a:pt x="21393" y="46509"/>
                  </a:lnTo>
                  <a:lnTo>
                    <a:pt x="22865" y="46578"/>
                  </a:lnTo>
                  <a:lnTo>
                    <a:pt x="24336" y="46647"/>
                  </a:lnTo>
                  <a:lnTo>
                    <a:pt x="27279" y="46771"/>
                  </a:lnTo>
                  <a:lnTo>
                    <a:pt x="30229" y="46874"/>
                  </a:lnTo>
                  <a:lnTo>
                    <a:pt x="33179" y="46963"/>
                  </a:lnTo>
                  <a:lnTo>
                    <a:pt x="36128" y="47046"/>
                  </a:lnTo>
                  <a:lnTo>
                    <a:pt x="39084" y="47107"/>
                  </a:lnTo>
                  <a:lnTo>
                    <a:pt x="42034" y="47156"/>
                  </a:lnTo>
                  <a:lnTo>
                    <a:pt x="44990" y="47197"/>
                  </a:lnTo>
                  <a:lnTo>
                    <a:pt x="47947" y="47224"/>
                  </a:lnTo>
                  <a:lnTo>
                    <a:pt x="50896" y="47238"/>
                  </a:lnTo>
                  <a:lnTo>
                    <a:pt x="53852" y="47245"/>
                  </a:lnTo>
                  <a:lnTo>
                    <a:pt x="56809" y="47245"/>
                  </a:lnTo>
                  <a:lnTo>
                    <a:pt x="59765" y="47231"/>
                  </a:lnTo>
                  <a:lnTo>
                    <a:pt x="62714" y="47211"/>
                  </a:lnTo>
                  <a:lnTo>
                    <a:pt x="65664" y="47183"/>
                  </a:lnTo>
                  <a:lnTo>
                    <a:pt x="68620" y="47149"/>
                  </a:lnTo>
                  <a:lnTo>
                    <a:pt x="71563" y="47107"/>
                  </a:lnTo>
                  <a:lnTo>
                    <a:pt x="74513" y="47059"/>
                  </a:lnTo>
                  <a:lnTo>
                    <a:pt x="77456" y="47011"/>
                  </a:lnTo>
                  <a:lnTo>
                    <a:pt x="83342" y="46894"/>
                  </a:lnTo>
                  <a:lnTo>
                    <a:pt x="89214" y="46771"/>
                  </a:lnTo>
                  <a:lnTo>
                    <a:pt x="95074" y="46640"/>
                  </a:lnTo>
                  <a:lnTo>
                    <a:pt x="95153" y="46640"/>
                  </a:lnTo>
                  <a:lnTo>
                    <a:pt x="95233" y="46633"/>
                  </a:lnTo>
                  <a:lnTo>
                    <a:pt x="95386" y="46612"/>
                  </a:lnTo>
                  <a:lnTo>
                    <a:pt x="95533" y="46571"/>
                  </a:lnTo>
                  <a:lnTo>
                    <a:pt x="95666" y="46523"/>
                  </a:lnTo>
                  <a:lnTo>
                    <a:pt x="95786" y="46454"/>
                  </a:lnTo>
                  <a:lnTo>
                    <a:pt x="95899" y="46379"/>
                  </a:lnTo>
                  <a:lnTo>
                    <a:pt x="96006" y="46296"/>
                  </a:lnTo>
                  <a:lnTo>
                    <a:pt x="96092" y="46200"/>
                  </a:lnTo>
                  <a:lnTo>
                    <a:pt x="96765" y="46289"/>
                  </a:lnTo>
                  <a:lnTo>
                    <a:pt x="97104" y="46337"/>
                  </a:lnTo>
                  <a:lnTo>
                    <a:pt x="97437" y="46379"/>
                  </a:lnTo>
                  <a:lnTo>
                    <a:pt x="97777" y="46413"/>
                  </a:lnTo>
                  <a:lnTo>
                    <a:pt x="98116" y="46440"/>
                  </a:lnTo>
                  <a:lnTo>
                    <a:pt x="98456" y="46447"/>
                  </a:lnTo>
                  <a:lnTo>
                    <a:pt x="98629" y="46447"/>
                  </a:lnTo>
                  <a:lnTo>
                    <a:pt x="98802" y="46440"/>
                  </a:lnTo>
                  <a:lnTo>
                    <a:pt x="98929" y="46427"/>
                  </a:lnTo>
                  <a:lnTo>
                    <a:pt x="99048" y="46399"/>
                  </a:lnTo>
                  <a:lnTo>
                    <a:pt x="99162" y="46358"/>
                  </a:lnTo>
                  <a:lnTo>
                    <a:pt x="99268" y="46310"/>
                  </a:lnTo>
                  <a:lnTo>
                    <a:pt x="99361" y="46248"/>
                  </a:lnTo>
                  <a:lnTo>
                    <a:pt x="99441" y="46179"/>
                  </a:lnTo>
                  <a:lnTo>
                    <a:pt x="99521" y="46104"/>
                  </a:lnTo>
                  <a:lnTo>
                    <a:pt x="99588" y="46028"/>
                  </a:lnTo>
                  <a:lnTo>
                    <a:pt x="99654" y="45980"/>
                  </a:lnTo>
                  <a:lnTo>
                    <a:pt x="99728" y="45925"/>
                  </a:lnTo>
                  <a:lnTo>
                    <a:pt x="99788" y="45870"/>
                  </a:lnTo>
                  <a:lnTo>
                    <a:pt x="99854" y="45815"/>
                  </a:lnTo>
                  <a:lnTo>
                    <a:pt x="99907" y="45753"/>
                  </a:lnTo>
                  <a:lnTo>
                    <a:pt x="99967" y="45684"/>
                  </a:lnTo>
                  <a:lnTo>
                    <a:pt x="100014" y="45615"/>
                  </a:lnTo>
                  <a:lnTo>
                    <a:pt x="100061" y="45540"/>
                  </a:lnTo>
                  <a:lnTo>
                    <a:pt x="100100" y="45457"/>
                  </a:lnTo>
                  <a:lnTo>
                    <a:pt x="100140" y="45375"/>
                  </a:lnTo>
                  <a:lnTo>
                    <a:pt x="100174" y="45285"/>
                  </a:lnTo>
                  <a:lnTo>
                    <a:pt x="100200" y="45196"/>
                  </a:lnTo>
                  <a:lnTo>
                    <a:pt x="100220" y="45093"/>
                  </a:lnTo>
                  <a:lnTo>
                    <a:pt x="100234" y="44990"/>
                  </a:lnTo>
                  <a:lnTo>
                    <a:pt x="100247" y="44887"/>
                  </a:lnTo>
                  <a:lnTo>
                    <a:pt x="100247" y="44770"/>
                  </a:lnTo>
                  <a:lnTo>
                    <a:pt x="100247" y="43546"/>
                  </a:lnTo>
                  <a:lnTo>
                    <a:pt x="100240" y="42322"/>
                  </a:lnTo>
                  <a:lnTo>
                    <a:pt x="100227" y="41105"/>
                  </a:lnTo>
                  <a:lnTo>
                    <a:pt x="100194" y="39895"/>
                  </a:lnTo>
                  <a:lnTo>
                    <a:pt x="100147" y="38684"/>
                  </a:lnTo>
                  <a:lnTo>
                    <a:pt x="100114" y="38079"/>
                  </a:lnTo>
                  <a:lnTo>
                    <a:pt x="100081" y="37474"/>
                  </a:lnTo>
                  <a:lnTo>
                    <a:pt x="100047" y="36876"/>
                  </a:lnTo>
                  <a:lnTo>
                    <a:pt x="100007" y="36278"/>
                  </a:lnTo>
                  <a:lnTo>
                    <a:pt x="99961" y="35680"/>
                  </a:lnTo>
                  <a:lnTo>
                    <a:pt x="99907" y="35088"/>
                  </a:lnTo>
                  <a:lnTo>
                    <a:pt x="99854" y="34497"/>
                  </a:lnTo>
                  <a:lnTo>
                    <a:pt x="99788" y="33906"/>
                  </a:lnTo>
                  <a:lnTo>
                    <a:pt x="99721" y="33314"/>
                  </a:lnTo>
                  <a:lnTo>
                    <a:pt x="99654" y="32723"/>
                  </a:lnTo>
                  <a:lnTo>
                    <a:pt x="99574" y="32139"/>
                  </a:lnTo>
                  <a:lnTo>
                    <a:pt x="99495" y="31554"/>
                  </a:lnTo>
                  <a:lnTo>
                    <a:pt x="99401" y="30977"/>
                  </a:lnTo>
                  <a:lnTo>
                    <a:pt x="99308" y="30399"/>
                  </a:lnTo>
                  <a:lnTo>
                    <a:pt x="99208" y="29821"/>
                  </a:lnTo>
                  <a:lnTo>
                    <a:pt x="99102" y="29251"/>
                  </a:lnTo>
                  <a:lnTo>
                    <a:pt x="98989" y="28680"/>
                  </a:lnTo>
                  <a:lnTo>
                    <a:pt x="98869" y="28109"/>
                  </a:lnTo>
                  <a:lnTo>
                    <a:pt x="98736" y="27545"/>
                  </a:lnTo>
                  <a:lnTo>
                    <a:pt x="98602" y="26982"/>
                  </a:lnTo>
                  <a:lnTo>
                    <a:pt x="98463" y="26418"/>
                  </a:lnTo>
                  <a:lnTo>
                    <a:pt x="98309" y="25861"/>
                  </a:lnTo>
                  <a:lnTo>
                    <a:pt x="98156" y="25311"/>
                  </a:lnTo>
                  <a:lnTo>
                    <a:pt x="97990" y="24761"/>
                  </a:lnTo>
                  <a:lnTo>
                    <a:pt x="97817" y="24211"/>
                  </a:lnTo>
                  <a:lnTo>
                    <a:pt x="97637" y="23667"/>
                  </a:lnTo>
                  <a:lnTo>
                    <a:pt x="97451" y="23124"/>
                  </a:lnTo>
                  <a:lnTo>
                    <a:pt x="97251" y="22588"/>
                  </a:lnTo>
                  <a:lnTo>
                    <a:pt x="97051" y="22052"/>
                  </a:lnTo>
                  <a:lnTo>
                    <a:pt x="96831" y="21522"/>
                  </a:lnTo>
                  <a:lnTo>
                    <a:pt x="96612" y="21000"/>
                  </a:lnTo>
                  <a:lnTo>
                    <a:pt x="96379" y="20470"/>
                  </a:lnTo>
                  <a:lnTo>
                    <a:pt x="96139" y="19954"/>
                  </a:lnTo>
                  <a:lnTo>
                    <a:pt x="95886" y="19439"/>
                  </a:lnTo>
                  <a:lnTo>
                    <a:pt x="95626" y="18923"/>
                  </a:lnTo>
                  <a:lnTo>
                    <a:pt x="95360" y="18421"/>
                  </a:lnTo>
                  <a:lnTo>
                    <a:pt x="95080" y="17912"/>
                  </a:lnTo>
                  <a:lnTo>
                    <a:pt x="94787" y="17417"/>
                  </a:lnTo>
                  <a:lnTo>
                    <a:pt x="94488" y="16922"/>
                  </a:lnTo>
                  <a:lnTo>
                    <a:pt x="94181" y="16427"/>
                  </a:lnTo>
                  <a:lnTo>
                    <a:pt x="93862" y="15946"/>
                  </a:lnTo>
                  <a:lnTo>
                    <a:pt x="93529" y="15465"/>
                  </a:lnTo>
                  <a:lnTo>
                    <a:pt x="93189" y="14983"/>
                  </a:lnTo>
                  <a:lnTo>
                    <a:pt x="92836" y="14509"/>
                  </a:lnTo>
                  <a:lnTo>
                    <a:pt x="92470" y="14041"/>
                  </a:lnTo>
                  <a:lnTo>
                    <a:pt x="92097" y="13581"/>
                  </a:lnTo>
                  <a:lnTo>
                    <a:pt x="91704" y="13120"/>
                  </a:lnTo>
                  <a:lnTo>
                    <a:pt x="91312" y="12666"/>
                  </a:lnTo>
                  <a:lnTo>
                    <a:pt x="90899" y="12219"/>
                  </a:lnTo>
                  <a:lnTo>
                    <a:pt x="90479" y="11779"/>
                  </a:lnTo>
                  <a:lnTo>
                    <a:pt x="90040" y="11339"/>
                  </a:lnTo>
                  <a:lnTo>
                    <a:pt x="89594" y="10906"/>
                  </a:lnTo>
                  <a:lnTo>
                    <a:pt x="89134" y="10479"/>
                  </a:lnTo>
                  <a:lnTo>
                    <a:pt x="88668" y="10053"/>
                  </a:lnTo>
                  <a:lnTo>
                    <a:pt x="88142" y="9606"/>
                  </a:lnTo>
                  <a:lnTo>
                    <a:pt x="87610" y="9166"/>
                  </a:lnTo>
                  <a:lnTo>
                    <a:pt x="87077" y="8740"/>
                  </a:lnTo>
                  <a:lnTo>
                    <a:pt x="86538" y="8320"/>
                  </a:lnTo>
                  <a:lnTo>
                    <a:pt x="85992" y="7922"/>
                  </a:lnTo>
                  <a:lnTo>
                    <a:pt x="85439" y="7530"/>
                  </a:lnTo>
                  <a:lnTo>
                    <a:pt x="84880" y="7152"/>
                  </a:lnTo>
                  <a:lnTo>
                    <a:pt x="84320" y="6780"/>
                  </a:lnTo>
                  <a:lnTo>
                    <a:pt x="83755" y="6423"/>
                  </a:lnTo>
                  <a:lnTo>
                    <a:pt x="83182" y="6079"/>
                  </a:lnTo>
                  <a:lnTo>
                    <a:pt x="82603" y="5742"/>
                  </a:lnTo>
                  <a:lnTo>
                    <a:pt x="82023" y="5419"/>
                  </a:lnTo>
                  <a:lnTo>
                    <a:pt x="81437" y="5109"/>
                  </a:lnTo>
                  <a:lnTo>
                    <a:pt x="80845" y="4807"/>
                  </a:lnTo>
                  <a:lnTo>
                    <a:pt x="80252" y="4518"/>
                  </a:lnTo>
                  <a:lnTo>
                    <a:pt x="79653" y="4236"/>
                  </a:lnTo>
                  <a:lnTo>
                    <a:pt x="79054" y="3968"/>
                  </a:lnTo>
                  <a:lnTo>
                    <a:pt x="78448" y="3707"/>
                  </a:lnTo>
                  <a:lnTo>
                    <a:pt x="77835" y="3459"/>
                  </a:lnTo>
                  <a:lnTo>
                    <a:pt x="77223" y="3219"/>
                  </a:lnTo>
                  <a:lnTo>
                    <a:pt x="76604" y="2985"/>
                  </a:lnTo>
                  <a:lnTo>
                    <a:pt x="75984" y="2765"/>
                  </a:lnTo>
                  <a:lnTo>
                    <a:pt x="75365" y="2552"/>
                  </a:lnTo>
                  <a:lnTo>
                    <a:pt x="74733" y="2352"/>
                  </a:lnTo>
                  <a:lnTo>
                    <a:pt x="74107" y="2160"/>
                  </a:lnTo>
                  <a:lnTo>
                    <a:pt x="73474" y="1981"/>
                  </a:lnTo>
                  <a:lnTo>
                    <a:pt x="72835" y="1802"/>
                  </a:lnTo>
                  <a:lnTo>
                    <a:pt x="72202" y="1637"/>
                  </a:lnTo>
                  <a:lnTo>
                    <a:pt x="71557" y="1486"/>
                  </a:lnTo>
                  <a:lnTo>
                    <a:pt x="70917" y="1335"/>
                  </a:lnTo>
                  <a:lnTo>
                    <a:pt x="70272" y="1197"/>
                  </a:lnTo>
                  <a:lnTo>
                    <a:pt x="69626" y="1066"/>
                  </a:lnTo>
                  <a:lnTo>
                    <a:pt x="68973" y="943"/>
                  </a:lnTo>
                  <a:lnTo>
                    <a:pt x="68321" y="833"/>
                  </a:lnTo>
                  <a:lnTo>
                    <a:pt x="67668" y="723"/>
                  </a:lnTo>
                  <a:lnTo>
                    <a:pt x="67016" y="626"/>
                  </a:lnTo>
                  <a:lnTo>
                    <a:pt x="66357" y="537"/>
                  </a:lnTo>
                  <a:lnTo>
                    <a:pt x="65697" y="448"/>
                  </a:lnTo>
                  <a:lnTo>
                    <a:pt x="65038" y="379"/>
                  </a:lnTo>
                  <a:lnTo>
                    <a:pt x="64379" y="310"/>
                  </a:lnTo>
                  <a:lnTo>
                    <a:pt x="63720" y="248"/>
                  </a:lnTo>
                  <a:lnTo>
                    <a:pt x="63054" y="193"/>
                  </a:lnTo>
                  <a:lnTo>
                    <a:pt x="62395" y="145"/>
                  </a:lnTo>
                  <a:lnTo>
                    <a:pt x="61729" y="104"/>
                  </a:lnTo>
                  <a:lnTo>
                    <a:pt x="61063" y="69"/>
                  </a:lnTo>
                  <a:lnTo>
                    <a:pt x="60404" y="42"/>
                  </a:lnTo>
                  <a:lnTo>
                    <a:pt x="59738" y="21"/>
                  </a:lnTo>
                  <a:lnTo>
                    <a:pt x="59072" y="7"/>
                  </a:lnTo>
                  <a:lnTo>
                    <a:pt x="5840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8"/>
            <p:cNvSpPr/>
            <p:nvPr/>
          </p:nvSpPr>
          <p:spPr>
            <a:xfrm>
              <a:off x="-818900" y="-3898600"/>
              <a:ext cx="282825" cy="320275"/>
            </a:xfrm>
            <a:custGeom>
              <a:avLst/>
              <a:gdLst/>
              <a:ahLst/>
              <a:cxnLst/>
              <a:rect l="l" t="t" r="r" b="b"/>
              <a:pathLst>
                <a:path w="11313" h="12811" extrusionOk="0">
                  <a:moveTo>
                    <a:pt x="7018" y="2043"/>
                  </a:moveTo>
                  <a:lnTo>
                    <a:pt x="7185" y="2056"/>
                  </a:lnTo>
                  <a:lnTo>
                    <a:pt x="7298" y="2070"/>
                  </a:lnTo>
                  <a:lnTo>
                    <a:pt x="7411" y="2091"/>
                  </a:lnTo>
                  <a:lnTo>
                    <a:pt x="7518" y="2118"/>
                  </a:lnTo>
                  <a:lnTo>
                    <a:pt x="7624" y="2146"/>
                  </a:lnTo>
                  <a:lnTo>
                    <a:pt x="7724" y="2187"/>
                  </a:lnTo>
                  <a:lnTo>
                    <a:pt x="7817" y="2228"/>
                  </a:lnTo>
                  <a:lnTo>
                    <a:pt x="7910" y="2276"/>
                  </a:lnTo>
                  <a:lnTo>
                    <a:pt x="8004" y="2324"/>
                  </a:lnTo>
                  <a:lnTo>
                    <a:pt x="8090" y="2379"/>
                  </a:lnTo>
                  <a:lnTo>
                    <a:pt x="8170" y="2441"/>
                  </a:lnTo>
                  <a:lnTo>
                    <a:pt x="8250" y="2510"/>
                  </a:lnTo>
                  <a:lnTo>
                    <a:pt x="8330" y="2579"/>
                  </a:lnTo>
                  <a:lnTo>
                    <a:pt x="8403" y="2648"/>
                  </a:lnTo>
                  <a:lnTo>
                    <a:pt x="8470" y="2723"/>
                  </a:lnTo>
                  <a:lnTo>
                    <a:pt x="8536" y="2806"/>
                  </a:lnTo>
                  <a:lnTo>
                    <a:pt x="8603" y="2888"/>
                  </a:lnTo>
                  <a:lnTo>
                    <a:pt x="8663" y="2971"/>
                  </a:lnTo>
                  <a:lnTo>
                    <a:pt x="8716" y="3060"/>
                  </a:lnTo>
                  <a:lnTo>
                    <a:pt x="8769" y="3150"/>
                  </a:lnTo>
                  <a:lnTo>
                    <a:pt x="8816" y="3246"/>
                  </a:lnTo>
                  <a:lnTo>
                    <a:pt x="8909" y="3438"/>
                  </a:lnTo>
                  <a:lnTo>
                    <a:pt x="8989" y="3638"/>
                  </a:lnTo>
                  <a:lnTo>
                    <a:pt x="9049" y="3844"/>
                  </a:lnTo>
                  <a:lnTo>
                    <a:pt x="9102" y="4057"/>
                  </a:lnTo>
                  <a:lnTo>
                    <a:pt x="9142" y="4277"/>
                  </a:lnTo>
                  <a:lnTo>
                    <a:pt x="9169" y="4490"/>
                  </a:lnTo>
                  <a:lnTo>
                    <a:pt x="9175" y="4697"/>
                  </a:lnTo>
                  <a:lnTo>
                    <a:pt x="9182" y="4903"/>
                  </a:lnTo>
                  <a:lnTo>
                    <a:pt x="9175" y="5116"/>
                  </a:lnTo>
                  <a:lnTo>
                    <a:pt x="9169" y="5329"/>
                  </a:lnTo>
                  <a:lnTo>
                    <a:pt x="9109" y="5288"/>
                  </a:lnTo>
                  <a:lnTo>
                    <a:pt x="9049" y="5254"/>
                  </a:lnTo>
                  <a:lnTo>
                    <a:pt x="8989" y="5226"/>
                  </a:lnTo>
                  <a:lnTo>
                    <a:pt x="8922" y="5199"/>
                  </a:lnTo>
                  <a:lnTo>
                    <a:pt x="8856" y="5171"/>
                  </a:lnTo>
                  <a:lnTo>
                    <a:pt x="8789" y="5157"/>
                  </a:lnTo>
                  <a:lnTo>
                    <a:pt x="8709" y="5144"/>
                  </a:lnTo>
                  <a:lnTo>
                    <a:pt x="8636" y="5130"/>
                  </a:lnTo>
                  <a:lnTo>
                    <a:pt x="8430" y="5102"/>
                  </a:lnTo>
                  <a:lnTo>
                    <a:pt x="8217" y="5075"/>
                  </a:lnTo>
                  <a:lnTo>
                    <a:pt x="8010" y="5054"/>
                  </a:lnTo>
                  <a:lnTo>
                    <a:pt x="7804" y="5020"/>
                  </a:lnTo>
                  <a:lnTo>
                    <a:pt x="7717" y="4958"/>
                  </a:lnTo>
                  <a:lnTo>
                    <a:pt x="7677" y="4930"/>
                  </a:lnTo>
                  <a:lnTo>
                    <a:pt x="7631" y="4910"/>
                  </a:lnTo>
                  <a:lnTo>
                    <a:pt x="7504" y="4862"/>
                  </a:lnTo>
                  <a:lnTo>
                    <a:pt x="7371" y="4814"/>
                  </a:lnTo>
                  <a:lnTo>
                    <a:pt x="7238" y="4772"/>
                  </a:lnTo>
                  <a:lnTo>
                    <a:pt x="7105" y="4738"/>
                  </a:lnTo>
                  <a:lnTo>
                    <a:pt x="6825" y="4669"/>
                  </a:lnTo>
                  <a:lnTo>
                    <a:pt x="6545" y="4614"/>
                  </a:lnTo>
                  <a:lnTo>
                    <a:pt x="6253" y="4573"/>
                  </a:lnTo>
                  <a:lnTo>
                    <a:pt x="5960" y="4539"/>
                  </a:lnTo>
                  <a:lnTo>
                    <a:pt x="5667" y="4518"/>
                  </a:lnTo>
                  <a:lnTo>
                    <a:pt x="5367" y="4497"/>
                  </a:lnTo>
                  <a:lnTo>
                    <a:pt x="5061" y="4490"/>
                  </a:lnTo>
                  <a:lnTo>
                    <a:pt x="4761" y="4477"/>
                  </a:lnTo>
                  <a:lnTo>
                    <a:pt x="4162" y="4470"/>
                  </a:lnTo>
                  <a:lnTo>
                    <a:pt x="3576" y="4463"/>
                  </a:lnTo>
                  <a:lnTo>
                    <a:pt x="3290" y="4463"/>
                  </a:lnTo>
                  <a:lnTo>
                    <a:pt x="3017" y="4449"/>
                  </a:lnTo>
                  <a:lnTo>
                    <a:pt x="3143" y="4263"/>
                  </a:lnTo>
                  <a:lnTo>
                    <a:pt x="3276" y="4078"/>
                  </a:lnTo>
                  <a:lnTo>
                    <a:pt x="3416" y="3899"/>
                  </a:lnTo>
                  <a:lnTo>
                    <a:pt x="3556" y="3727"/>
                  </a:lnTo>
                  <a:lnTo>
                    <a:pt x="3702" y="3555"/>
                  </a:lnTo>
                  <a:lnTo>
                    <a:pt x="3849" y="3383"/>
                  </a:lnTo>
                  <a:lnTo>
                    <a:pt x="4009" y="3225"/>
                  </a:lnTo>
                  <a:lnTo>
                    <a:pt x="4162" y="3067"/>
                  </a:lnTo>
                  <a:lnTo>
                    <a:pt x="4222" y="3108"/>
                  </a:lnTo>
                  <a:lnTo>
                    <a:pt x="4282" y="3156"/>
                  </a:lnTo>
                  <a:lnTo>
                    <a:pt x="4348" y="3191"/>
                  </a:lnTo>
                  <a:lnTo>
                    <a:pt x="4408" y="3225"/>
                  </a:lnTo>
                  <a:lnTo>
                    <a:pt x="4481" y="3246"/>
                  </a:lnTo>
                  <a:lnTo>
                    <a:pt x="4548" y="3266"/>
                  </a:lnTo>
                  <a:lnTo>
                    <a:pt x="4621" y="3280"/>
                  </a:lnTo>
                  <a:lnTo>
                    <a:pt x="4688" y="3287"/>
                  </a:lnTo>
                  <a:lnTo>
                    <a:pt x="4761" y="3294"/>
                  </a:lnTo>
                  <a:lnTo>
                    <a:pt x="4834" y="3287"/>
                  </a:lnTo>
                  <a:lnTo>
                    <a:pt x="4908" y="3273"/>
                  </a:lnTo>
                  <a:lnTo>
                    <a:pt x="4981" y="3253"/>
                  </a:lnTo>
                  <a:lnTo>
                    <a:pt x="5047" y="3218"/>
                  </a:lnTo>
                  <a:lnTo>
                    <a:pt x="5114" y="3184"/>
                  </a:lnTo>
                  <a:lnTo>
                    <a:pt x="5187" y="3143"/>
                  </a:lnTo>
                  <a:lnTo>
                    <a:pt x="5247" y="3088"/>
                  </a:lnTo>
                  <a:lnTo>
                    <a:pt x="5473" y="2868"/>
                  </a:lnTo>
                  <a:lnTo>
                    <a:pt x="5687" y="2661"/>
                  </a:lnTo>
                  <a:lnTo>
                    <a:pt x="5786" y="2565"/>
                  </a:lnTo>
                  <a:lnTo>
                    <a:pt x="5893" y="2476"/>
                  </a:lnTo>
                  <a:lnTo>
                    <a:pt x="5999" y="2393"/>
                  </a:lnTo>
                  <a:lnTo>
                    <a:pt x="6106" y="2318"/>
                  </a:lnTo>
                  <a:lnTo>
                    <a:pt x="6219" y="2242"/>
                  </a:lnTo>
                  <a:lnTo>
                    <a:pt x="6332" y="2187"/>
                  </a:lnTo>
                  <a:lnTo>
                    <a:pt x="6459" y="2132"/>
                  </a:lnTo>
                  <a:lnTo>
                    <a:pt x="6585" y="2091"/>
                  </a:lnTo>
                  <a:lnTo>
                    <a:pt x="6719" y="2063"/>
                  </a:lnTo>
                  <a:lnTo>
                    <a:pt x="6865" y="2049"/>
                  </a:lnTo>
                  <a:lnTo>
                    <a:pt x="7018" y="2043"/>
                  </a:lnTo>
                  <a:close/>
                  <a:moveTo>
                    <a:pt x="2184" y="6560"/>
                  </a:moveTo>
                  <a:lnTo>
                    <a:pt x="2258" y="6636"/>
                  </a:lnTo>
                  <a:lnTo>
                    <a:pt x="2337" y="6698"/>
                  </a:lnTo>
                  <a:lnTo>
                    <a:pt x="2417" y="6759"/>
                  </a:lnTo>
                  <a:lnTo>
                    <a:pt x="2511" y="6814"/>
                  </a:lnTo>
                  <a:lnTo>
                    <a:pt x="2604" y="6863"/>
                  </a:lnTo>
                  <a:lnTo>
                    <a:pt x="2704" y="6904"/>
                  </a:lnTo>
                  <a:lnTo>
                    <a:pt x="2810" y="6931"/>
                  </a:lnTo>
                  <a:lnTo>
                    <a:pt x="2930" y="6959"/>
                  </a:lnTo>
                  <a:lnTo>
                    <a:pt x="4055" y="7089"/>
                  </a:lnTo>
                  <a:lnTo>
                    <a:pt x="4055" y="7193"/>
                  </a:lnTo>
                  <a:lnTo>
                    <a:pt x="4055" y="7303"/>
                  </a:lnTo>
                  <a:lnTo>
                    <a:pt x="4062" y="7413"/>
                  </a:lnTo>
                  <a:lnTo>
                    <a:pt x="4075" y="7523"/>
                  </a:lnTo>
                  <a:lnTo>
                    <a:pt x="4089" y="7626"/>
                  </a:lnTo>
                  <a:lnTo>
                    <a:pt x="4109" y="7736"/>
                  </a:lnTo>
                  <a:lnTo>
                    <a:pt x="4162" y="7949"/>
                  </a:lnTo>
                  <a:lnTo>
                    <a:pt x="4228" y="8162"/>
                  </a:lnTo>
                  <a:lnTo>
                    <a:pt x="4308" y="8375"/>
                  </a:lnTo>
                  <a:lnTo>
                    <a:pt x="4402" y="8582"/>
                  </a:lnTo>
                  <a:lnTo>
                    <a:pt x="4501" y="8781"/>
                  </a:lnTo>
                  <a:lnTo>
                    <a:pt x="4561" y="8884"/>
                  </a:lnTo>
                  <a:lnTo>
                    <a:pt x="4628" y="8973"/>
                  </a:lnTo>
                  <a:lnTo>
                    <a:pt x="4688" y="9056"/>
                  </a:lnTo>
                  <a:lnTo>
                    <a:pt x="4761" y="9125"/>
                  </a:lnTo>
                  <a:lnTo>
                    <a:pt x="4834" y="9187"/>
                  </a:lnTo>
                  <a:lnTo>
                    <a:pt x="4908" y="9242"/>
                  </a:lnTo>
                  <a:lnTo>
                    <a:pt x="4987" y="9290"/>
                  </a:lnTo>
                  <a:lnTo>
                    <a:pt x="5067" y="9331"/>
                  </a:lnTo>
                  <a:lnTo>
                    <a:pt x="5147" y="9359"/>
                  </a:lnTo>
                  <a:lnTo>
                    <a:pt x="5227" y="9379"/>
                  </a:lnTo>
                  <a:lnTo>
                    <a:pt x="5314" y="9393"/>
                  </a:lnTo>
                  <a:lnTo>
                    <a:pt x="5400" y="9407"/>
                  </a:lnTo>
                  <a:lnTo>
                    <a:pt x="5480" y="9407"/>
                  </a:lnTo>
                  <a:lnTo>
                    <a:pt x="5567" y="9400"/>
                  </a:lnTo>
                  <a:lnTo>
                    <a:pt x="5653" y="9386"/>
                  </a:lnTo>
                  <a:lnTo>
                    <a:pt x="5733" y="9365"/>
                  </a:lnTo>
                  <a:lnTo>
                    <a:pt x="5820" y="9338"/>
                  </a:lnTo>
                  <a:lnTo>
                    <a:pt x="5900" y="9310"/>
                  </a:lnTo>
                  <a:lnTo>
                    <a:pt x="5980" y="9276"/>
                  </a:lnTo>
                  <a:lnTo>
                    <a:pt x="6059" y="9228"/>
                  </a:lnTo>
                  <a:lnTo>
                    <a:pt x="6133" y="9187"/>
                  </a:lnTo>
                  <a:lnTo>
                    <a:pt x="6206" y="9132"/>
                  </a:lnTo>
                  <a:lnTo>
                    <a:pt x="6272" y="9077"/>
                  </a:lnTo>
                  <a:lnTo>
                    <a:pt x="6339" y="9015"/>
                  </a:lnTo>
                  <a:lnTo>
                    <a:pt x="6399" y="8946"/>
                  </a:lnTo>
                  <a:lnTo>
                    <a:pt x="6459" y="8877"/>
                  </a:lnTo>
                  <a:lnTo>
                    <a:pt x="6512" y="8802"/>
                  </a:lnTo>
                  <a:lnTo>
                    <a:pt x="6559" y="8726"/>
                  </a:lnTo>
                  <a:lnTo>
                    <a:pt x="6605" y="8643"/>
                  </a:lnTo>
                  <a:lnTo>
                    <a:pt x="6639" y="8561"/>
                  </a:lnTo>
                  <a:lnTo>
                    <a:pt x="6672" y="8472"/>
                  </a:lnTo>
                  <a:lnTo>
                    <a:pt x="6699" y="8382"/>
                  </a:lnTo>
                  <a:lnTo>
                    <a:pt x="6812" y="8300"/>
                  </a:lnTo>
                  <a:lnTo>
                    <a:pt x="6918" y="8203"/>
                  </a:lnTo>
                  <a:lnTo>
                    <a:pt x="7012" y="8100"/>
                  </a:lnTo>
                  <a:lnTo>
                    <a:pt x="7091" y="7990"/>
                  </a:lnTo>
                  <a:lnTo>
                    <a:pt x="7165" y="7873"/>
                  </a:lnTo>
                  <a:lnTo>
                    <a:pt x="7225" y="7750"/>
                  </a:lnTo>
                  <a:lnTo>
                    <a:pt x="7278" y="7619"/>
                  </a:lnTo>
                  <a:lnTo>
                    <a:pt x="7318" y="7481"/>
                  </a:lnTo>
                  <a:lnTo>
                    <a:pt x="7637" y="7523"/>
                  </a:lnTo>
                  <a:lnTo>
                    <a:pt x="7964" y="7564"/>
                  </a:lnTo>
                  <a:lnTo>
                    <a:pt x="8297" y="7598"/>
                  </a:lnTo>
                  <a:lnTo>
                    <a:pt x="8636" y="7640"/>
                  </a:lnTo>
                  <a:lnTo>
                    <a:pt x="8676" y="7640"/>
                  </a:lnTo>
                  <a:lnTo>
                    <a:pt x="8596" y="7832"/>
                  </a:lnTo>
                  <a:lnTo>
                    <a:pt x="8516" y="8018"/>
                  </a:lnTo>
                  <a:lnTo>
                    <a:pt x="8430" y="8203"/>
                  </a:lnTo>
                  <a:lnTo>
                    <a:pt x="8337" y="8389"/>
                  </a:lnTo>
                  <a:lnTo>
                    <a:pt x="8237" y="8568"/>
                  </a:lnTo>
                  <a:lnTo>
                    <a:pt x="8130" y="8740"/>
                  </a:lnTo>
                  <a:lnTo>
                    <a:pt x="8024" y="8912"/>
                  </a:lnTo>
                  <a:lnTo>
                    <a:pt x="7910" y="9070"/>
                  </a:lnTo>
                  <a:lnTo>
                    <a:pt x="7791" y="9228"/>
                  </a:lnTo>
                  <a:lnTo>
                    <a:pt x="7671" y="9379"/>
                  </a:lnTo>
                  <a:lnTo>
                    <a:pt x="7544" y="9530"/>
                  </a:lnTo>
                  <a:lnTo>
                    <a:pt x="7411" y="9668"/>
                  </a:lnTo>
                  <a:lnTo>
                    <a:pt x="7271" y="9799"/>
                  </a:lnTo>
                  <a:lnTo>
                    <a:pt x="7125" y="9922"/>
                  </a:lnTo>
                  <a:lnTo>
                    <a:pt x="6978" y="10039"/>
                  </a:lnTo>
                  <a:lnTo>
                    <a:pt x="6825" y="10142"/>
                  </a:lnTo>
                  <a:lnTo>
                    <a:pt x="6719" y="10211"/>
                  </a:lnTo>
                  <a:lnTo>
                    <a:pt x="6612" y="10280"/>
                  </a:lnTo>
                  <a:lnTo>
                    <a:pt x="6506" y="10335"/>
                  </a:lnTo>
                  <a:lnTo>
                    <a:pt x="6399" y="10390"/>
                  </a:lnTo>
                  <a:lnTo>
                    <a:pt x="6292" y="10431"/>
                  </a:lnTo>
                  <a:lnTo>
                    <a:pt x="6186" y="10479"/>
                  </a:lnTo>
                  <a:lnTo>
                    <a:pt x="6079" y="10514"/>
                  </a:lnTo>
                  <a:lnTo>
                    <a:pt x="5973" y="10541"/>
                  </a:lnTo>
                  <a:lnTo>
                    <a:pt x="5860" y="10569"/>
                  </a:lnTo>
                  <a:lnTo>
                    <a:pt x="5753" y="10589"/>
                  </a:lnTo>
                  <a:lnTo>
                    <a:pt x="5647" y="10610"/>
                  </a:lnTo>
                  <a:lnTo>
                    <a:pt x="5540" y="10617"/>
                  </a:lnTo>
                  <a:lnTo>
                    <a:pt x="5434" y="10624"/>
                  </a:lnTo>
                  <a:lnTo>
                    <a:pt x="5327" y="10631"/>
                  </a:lnTo>
                  <a:lnTo>
                    <a:pt x="5227" y="10631"/>
                  </a:lnTo>
                  <a:lnTo>
                    <a:pt x="5121" y="10624"/>
                  </a:lnTo>
                  <a:lnTo>
                    <a:pt x="5014" y="10610"/>
                  </a:lnTo>
                  <a:lnTo>
                    <a:pt x="4914" y="10596"/>
                  </a:lnTo>
                  <a:lnTo>
                    <a:pt x="4808" y="10576"/>
                  </a:lnTo>
                  <a:lnTo>
                    <a:pt x="4708" y="10548"/>
                  </a:lnTo>
                  <a:lnTo>
                    <a:pt x="4508" y="10493"/>
                  </a:lnTo>
                  <a:lnTo>
                    <a:pt x="4315" y="10417"/>
                  </a:lnTo>
                  <a:lnTo>
                    <a:pt x="4122" y="10328"/>
                  </a:lnTo>
                  <a:lnTo>
                    <a:pt x="3935" y="10225"/>
                  </a:lnTo>
                  <a:lnTo>
                    <a:pt x="3756" y="10108"/>
                  </a:lnTo>
                  <a:lnTo>
                    <a:pt x="3583" y="9984"/>
                  </a:lnTo>
                  <a:lnTo>
                    <a:pt x="3416" y="9840"/>
                  </a:lnTo>
                  <a:lnTo>
                    <a:pt x="3256" y="9689"/>
                  </a:lnTo>
                  <a:lnTo>
                    <a:pt x="3103" y="9530"/>
                  </a:lnTo>
                  <a:lnTo>
                    <a:pt x="2963" y="9359"/>
                  </a:lnTo>
                  <a:lnTo>
                    <a:pt x="2830" y="9180"/>
                  </a:lnTo>
                  <a:lnTo>
                    <a:pt x="2704" y="8987"/>
                  </a:lnTo>
                  <a:lnTo>
                    <a:pt x="2597" y="8795"/>
                  </a:lnTo>
                  <a:lnTo>
                    <a:pt x="2491" y="8588"/>
                  </a:lnTo>
                  <a:lnTo>
                    <a:pt x="2404" y="8382"/>
                  </a:lnTo>
                  <a:lnTo>
                    <a:pt x="2324" y="8162"/>
                  </a:lnTo>
                  <a:lnTo>
                    <a:pt x="2258" y="7949"/>
                  </a:lnTo>
                  <a:lnTo>
                    <a:pt x="2204" y="7722"/>
                  </a:lnTo>
                  <a:lnTo>
                    <a:pt x="2171" y="7495"/>
                  </a:lnTo>
                  <a:lnTo>
                    <a:pt x="2144" y="7268"/>
                  </a:lnTo>
                  <a:lnTo>
                    <a:pt x="2138" y="7034"/>
                  </a:lnTo>
                  <a:lnTo>
                    <a:pt x="2138" y="6801"/>
                  </a:lnTo>
                  <a:lnTo>
                    <a:pt x="2144" y="6739"/>
                  </a:lnTo>
                  <a:lnTo>
                    <a:pt x="2164" y="6684"/>
                  </a:lnTo>
                  <a:lnTo>
                    <a:pt x="2178" y="6622"/>
                  </a:lnTo>
                  <a:lnTo>
                    <a:pt x="2184" y="6560"/>
                  </a:lnTo>
                  <a:close/>
                  <a:moveTo>
                    <a:pt x="6732" y="0"/>
                  </a:moveTo>
                  <a:lnTo>
                    <a:pt x="6519" y="7"/>
                  </a:lnTo>
                  <a:lnTo>
                    <a:pt x="6306" y="28"/>
                  </a:lnTo>
                  <a:lnTo>
                    <a:pt x="6093" y="55"/>
                  </a:lnTo>
                  <a:lnTo>
                    <a:pt x="5893" y="97"/>
                  </a:lnTo>
                  <a:lnTo>
                    <a:pt x="5693" y="145"/>
                  </a:lnTo>
                  <a:lnTo>
                    <a:pt x="5500" y="200"/>
                  </a:lnTo>
                  <a:lnTo>
                    <a:pt x="5314" y="275"/>
                  </a:lnTo>
                  <a:lnTo>
                    <a:pt x="5134" y="358"/>
                  </a:lnTo>
                  <a:lnTo>
                    <a:pt x="4967" y="454"/>
                  </a:lnTo>
                  <a:lnTo>
                    <a:pt x="4808" y="557"/>
                  </a:lnTo>
                  <a:lnTo>
                    <a:pt x="4734" y="619"/>
                  </a:lnTo>
                  <a:lnTo>
                    <a:pt x="4661" y="674"/>
                  </a:lnTo>
                  <a:lnTo>
                    <a:pt x="4595" y="743"/>
                  </a:lnTo>
                  <a:lnTo>
                    <a:pt x="4528" y="805"/>
                  </a:lnTo>
                  <a:lnTo>
                    <a:pt x="4461" y="881"/>
                  </a:lnTo>
                  <a:lnTo>
                    <a:pt x="4402" y="949"/>
                  </a:lnTo>
                  <a:lnTo>
                    <a:pt x="4348" y="1025"/>
                  </a:lnTo>
                  <a:lnTo>
                    <a:pt x="4288" y="1107"/>
                  </a:lnTo>
                  <a:lnTo>
                    <a:pt x="4142" y="1156"/>
                  </a:lnTo>
                  <a:lnTo>
                    <a:pt x="3995" y="1204"/>
                  </a:lnTo>
                  <a:lnTo>
                    <a:pt x="3856" y="1259"/>
                  </a:lnTo>
                  <a:lnTo>
                    <a:pt x="3709" y="1314"/>
                  </a:lnTo>
                  <a:lnTo>
                    <a:pt x="3569" y="1376"/>
                  </a:lnTo>
                  <a:lnTo>
                    <a:pt x="3429" y="1444"/>
                  </a:lnTo>
                  <a:lnTo>
                    <a:pt x="3296" y="1513"/>
                  </a:lnTo>
                  <a:lnTo>
                    <a:pt x="3163" y="1582"/>
                  </a:lnTo>
                  <a:lnTo>
                    <a:pt x="3030" y="1664"/>
                  </a:lnTo>
                  <a:lnTo>
                    <a:pt x="2897" y="1740"/>
                  </a:lnTo>
                  <a:lnTo>
                    <a:pt x="2770" y="1823"/>
                  </a:lnTo>
                  <a:lnTo>
                    <a:pt x="2644" y="1912"/>
                  </a:lnTo>
                  <a:lnTo>
                    <a:pt x="2404" y="2098"/>
                  </a:lnTo>
                  <a:lnTo>
                    <a:pt x="2164" y="2297"/>
                  </a:lnTo>
                  <a:lnTo>
                    <a:pt x="1945" y="2503"/>
                  </a:lnTo>
                  <a:lnTo>
                    <a:pt x="1732" y="2723"/>
                  </a:lnTo>
                  <a:lnTo>
                    <a:pt x="1525" y="2957"/>
                  </a:lnTo>
                  <a:lnTo>
                    <a:pt x="1332" y="3198"/>
                  </a:lnTo>
                  <a:lnTo>
                    <a:pt x="1152" y="3445"/>
                  </a:lnTo>
                  <a:lnTo>
                    <a:pt x="979" y="3707"/>
                  </a:lnTo>
                  <a:lnTo>
                    <a:pt x="826" y="3975"/>
                  </a:lnTo>
                  <a:lnTo>
                    <a:pt x="680" y="4250"/>
                  </a:lnTo>
                  <a:lnTo>
                    <a:pt x="546" y="4532"/>
                  </a:lnTo>
                  <a:lnTo>
                    <a:pt x="427" y="4820"/>
                  </a:lnTo>
                  <a:lnTo>
                    <a:pt x="327" y="5116"/>
                  </a:lnTo>
                  <a:lnTo>
                    <a:pt x="233" y="5412"/>
                  </a:lnTo>
                  <a:lnTo>
                    <a:pt x="160" y="5714"/>
                  </a:lnTo>
                  <a:lnTo>
                    <a:pt x="94" y="6024"/>
                  </a:lnTo>
                  <a:lnTo>
                    <a:pt x="47" y="6333"/>
                  </a:lnTo>
                  <a:lnTo>
                    <a:pt x="20" y="6643"/>
                  </a:lnTo>
                  <a:lnTo>
                    <a:pt x="7" y="6801"/>
                  </a:lnTo>
                  <a:lnTo>
                    <a:pt x="7" y="6959"/>
                  </a:lnTo>
                  <a:lnTo>
                    <a:pt x="0" y="7117"/>
                  </a:lnTo>
                  <a:lnTo>
                    <a:pt x="7" y="7275"/>
                  </a:lnTo>
                  <a:lnTo>
                    <a:pt x="14" y="7433"/>
                  </a:lnTo>
                  <a:lnTo>
                    <a:pt x="20" y="7591"/>
                  </a:lnTo>
                  <a:lnTo>
                    <a:pt x="40" y="7750"/>
                  </a:lnTo>
                  <a:lnTo>
                    <a:pt x="60" y="7908"/>
                  </a:lnTo>
                  <a:lnTo>
                    <a:pt x="80" y="8066"/>
                  </a:lnTo>
                  <a:lnTo>
                    <a:pt x="107" y="8224"/>
                  </a:lnTo>
                  <a:lnTo>
                    <a:pt x="140" y="8375"/>
                  </a:lnTo>
                  <a:lnTo>
                    <a:pt x="180" y="8533"/>
                  </a:lnTo>
                  <a:lnTo>
                    <a:pt x="220" y="8692"/>
                  </a:lnTo>
                  <a:lnTo>
                    <a:pt x="267" y="8843"/>
                  </a:lnTo>
                  <a:lnTo>
                    <a:pt x="320" y="9001"/>
                  </a:lnTo>
                  <a:lnTo>
                    <a:pt x="373" y="9152"/>
                  </a:lnTo>
                  <a:lnTo>
                    <a:pt x="433" y="9310"/>
                  </a:lnTo>
                  <a:lnTo>
                    <a:pt x="500" y="9469"/>
                  </a:lnTo>
                  <a:lnTo>
                    <a:pt x="566" y="9620"/>
                  </a:lnTo>
                  <a:lnTo>
                    <a:pt x="640" y="9764"/>
                  </a:lnTo>
                  <a:lnTo>
                    <a:pt x="720" y="9915"/>
                  </a:lnTo>
                  <a:lnTo>
                    <a:pt x="799" y="10053"/>
                  </a:lnTo>
                  <a:lnTo>
                    <a:pt x="879" y="10197"/>
                  </a:lnTo>
                  <a:lnTo>
                    <a:pt x="966" y="10335"/>
                  </a:lnTo>
                  <a:lnTo>
                    <a:pt x="1059" y="10466"/>
                  </a:lnTo>
                  <a:lnTo>
                    <a:pt x="1152" y="10596"/>
                  </a:lnTo>
                  <a:lnTo>
                    <a:pt x="1246" y="10720"/>
                  </a:lnTo>
                  <a:lnTo>
                    <a:pt x="1345" y="10844"/>
                  </a:lnTo>
                  <a:lnTo>
                    <a:pt x="1445" y="10967"/>
                  </a:lnTo>
                  <a:lnTo>
                    <a:pt x="1552" y="11084"/>
                  </a:lnTo>
                  <a:lnTo>
                    <a:pt x="1665" y="11201"/>
                  </a:lnTo>
                  <a:lnTo>
                    <a:pt x="1772" y="11311"/>
                  </a:lnTo>
                  <a:lnTo>
                    <a:pt x="1885" y="11414"/>
                  </a:lnTo>
                  <a:lnTo>
                    <a:pt x="2005" y="11518"/>
                  </a:lnTo>
                  <a:lnTo>
                    <a:pt x="2118" y="11621"/>
                  </a:lnTo>
                  <a:lnTo>
                    <a:pt x="2238" y="11717"/>
                  </a:lnTo>
                  <a:lnTo>
                    <a:pt x="2364" y="11806"/>
                  </a:lnTo>
                  <a:lnTo>
                    <a:pt x="2491" y="11896"/>
                  </a:lnTo>
                  <a:lnTo>
                    <a:pt x="2617" y="11978"/>
                  </a:lnTo>
                  <a:lnTo>
                    <a:pt x="2744" y="12061"/>
                  </a:lnTo>
                  <a:lnTo>
                    <a:pt x="2877" y="12136"/>
                  </a:lnTo>
                  <a:lnTo>
                    <a:pt x="3010" y="12212"/>
                  </a:lnTo>
                  <a:lnTo>
                    <a:pt x="3143" y="12281"/>
                  </a:lnTo>
                  <a:lnTo>
                    <a:pt x="3276" y="12343"/>
                  </a:lnTo>
                  <a:lnTo>
                    <a:pt x="3416" y="12405"/>
                  </a:lnTo>
                  <a:lnTo>
                    <a:pt x="3549" y="12466"/>
                  </a:lnTo>
                  <a:lnTo>
                    <a:pt x="3696" y="12515"/>
                  </a:lnTo>
                  <a:lnTo>
                    <a:pt x="3836" y="12563"/>
                  </a:lnTo>
                  <a:lnTo>
                    <a:pt x="3975" y="12611"/>
                  </a:lnTo>
                  <a:lnTo>
                    <a:pt x="4122" y="12652"/>
                  </a:lnTo>
                  <a:lnTo>
                    <a:pt x="4262" y="12686"/>
                  </a:lnTo>
                  <a:lnTo>
                    <a:pt x="4408" y="12721"/>
                  </a:lnTo>
                  <a:lnTo>
                    <a:pt x="4555" y="12741"/>
                  </a:lnTo>
                  <a:lnTo>
                    <a:pt x="4701" y="12769"/>
                  </a:lnTo>
                  <a:lnTo>
                    <a:pt x="4848" y="12783"/>
                  </a:lnTo>
                  <a:lnTo>
                    <a:pt x="4994" y="12796"/>
                  </a:lnTo>
                  <a:lnTo>
                    <a:pt x="5141" y="12810"/>
                  </a:lnTo>
                  <a:lnTo>
                    <a:pt x="5587" y="12810"/>
                  </a:lnTo>
                  <a:lnTo>
                    <a:pt x="5740" y="12796"/>
                  </a:lnTo>
                  <a:lnTo>
                    <a:pt x="5886" y="12783"/>
                  </a:lnTo>
                  <a:lnTo>
                    <a:pt x="6033" y="12762"/>
                  </a:lnTo>
                  <a:lnTo>
                    <a:pt x="6179" y="12741"/>
                  </a:lnTo>
                  <a:lnTo>
                    <a:pt x="6332" y="12707"/>
                  </a:lnTo>
                  <a:lnTo>
                    <a:pt x="6479" y="12673"/>
                  </a:lnTo>
                  <a:lnTo>
                    <a:pt x="6625" y="12631"/>
                  </a:lnTo>
                  <a:lnTo>
                    <a:pt x="6772" y="12590"/>
                  </a:lnTo>
                  <a:lnTo>
                    <a:pt x="6918" y="12542"/>
                  </a:lnTo>
                  <a:lnTo>
                    <a:pt x="7058" y="12487"/>
                  </a:lnTo>
                  <a:lnTo>
                    <a:pt x="7205" y="12425"/>
                  </a:lnTo>
                  <a:lnTo>
                    <a:pt x="7344" y="12356"/>
                  </a:lnTo>
                  <a:lnTo>
                    <a:pt x="7491" y="12288"/>
                  </a:lnTo>
                  <a:lnTo>
                    <a:pt x="7631" y="12212"/>
                  </a:lnTo>
                  <a:lnTo>
                    <a:pt x="7771" y="12130"/>
                  </a:lnTo>
                  <a:lnTo>
                    <a:pt x="7904" y="12040"/>
                  </a:lnTo>
                  <a:lnTo>
                    <a:pt x="8044" y="11951"/>
                  </a:lnTo>
                  <a:lnTo>
                    <a:pt x="8177" y="11854"/>
                  </a:lnTo>
                  <a:lnTo>
                    <a:pt x="8310" y="11751"/>
                  </a:lnTo>
                  <a:lnTo>
                    <a:pt x="8443" y="11641"/>
                  </a:lnTo>
                  <a:lnTo>
                    <a:pt x="8563" y="11531"/>
                  </a:lnTo>
                  <a:lnTo>
                    <a:pt x="8683" y="11421"/>
                  </a:lnTo>
                  <a:lnTo>
                    <a:pt x="8803" y="11304"/>
                  </a:lnTo>
                  <a:lnTo>
                    <a:pt x="8916" y="11188"/>
                  </a:lnTo>
                  <a:lnTo>
                    <a:pt x="9142" y="10940"/>
                  </a:lnTo>
                  <a:lnTo>
                    <a:pt x="9355" y="10672"/>
                  </a:lnTo>
                  <a:lnTo>
                    <a:pt x="9562" y="10397"/>
                  </a:lnTo>
                  <a:lnTo>
                    <a:pt x="9761" y="10108"/>
                  </a:lnTo>
                  <a:lnTo>
                    <a:pt x="9954" y="9812"/>
                  </a:lnTo>
                  <a:lnTo>
                    <a:pt x="10128" y="9503"/>
                  </a:lnTo>
                  <a:lnTo>
                    <a:pt x="10301" y="9180"/>
                  </a:lnTo>
                  <a:lnTo>
                    <a:pt x="10454" y="8850"/>
                  </a:lnTo>
                  <a:lnTo>
                    <a:pt x="10600" y="8520"/>
                  </a:lnTo>
                  <a:lnTo>
                    <a:pt x="10733" y="8176"/>
                  </a:lnTo>
                  <a:lnTo>
                    <a:pt x="10853" y="7825"/>
                  </a:lnTo>
                  <a:lnTo>
                    <a:pt x="10960" y="7475"/>
                  </a:lnTo>
                  <a:lnTo>
                    <a:pt x="11053" y="7117"/>
                  </a:lnTo>
                  <a:lnTo>
                    <a:pt x="11133" y="6759"/>
                  </a:lnTo>
                  <a:lnTo>
                    <a:pt x="11200" y="6402"/>
                  </a:lnTo>
                  <a:lnTo>
                    <a:pt x="11253" y="6037"/>
                  </a:lnTo>
                  <a:lnTo>
                    <a:pt x="11286" y="5673"/>
                  </a:lnTo>
                  <a:lnTo>
                    <a:pt x="11299" y="5494"/>
                  </a:lnTo>
                  <a:lnTo>
                    <a:pt x="11306" y="5315"/>
                  </a:lnTo>
                  <a:lnTo>
                    <a:pt x="11313" y="5137"/>
                  </a:lnTo>
                  <a:lnTo>
                    <a:pt x="11313" y="4951"/>
                  </a:lnTo>
                  <a:lnTo>
                    <a:pt x="11306" y="4772"/>
                  </a:lnTo>
                  <a:lnTo>
                    <a:pt x="11293" y="4600"/>
                  </a:lnTo>
                  <a:lnTo>
                    <a:pt x="11279" y="4422"/>
                  </a:lnTo>
                  <a:lnTo>
                    <a:pt x="11266" y="4243"/>
                  </a:lnTo>
                  <a:lnTo>
                    <a:pt x="11240" y="4071"/>
                  </a:lnTo>
                  <a:lnTo>
                    <a:pt x="11213" y="3892"/>
                  </a:lnTo>
                  <a:lnTo>
                    <a:pt x="11186" y="3720"/>
                  </a:lnTo>
                  <a:lnTo>
                    <a:pt x="11146" y="3548"/>
                  </a:lnTo>
                  <a:lnTo>
                    <a:pt x="11106" y="3383"/>
                  </a:lnTo>
                  <a:lnTo>
                    <a:pt x="11060" y="3211"/>
                  </a:lnTo>
                  <a:lnTo>
                    <a:pt x="11013" y="3046"/>
                  </a:lnTo>
                  <a:lnTo>
                    <a:pt x="10960" y="2881"/>
                  </a:lnTo>
                  <a:lnTo>
                    <a:pt x="10893" y="2723"/>
                  </a:lnTo>
                  <a:lnTo>
                    <a:pt x="10833" y="2558"/>
                  </a:lnTo>
                  <a:lnTo>
                    <a:pt x="10760" y="2400"/>
                  </a:lnTo>
                  <a:lnTo>
                    <a:pt x="10687" y="2249"/>
                  </a:lnTo>
                  <a:lnTo>
                    <a:pt x="10607" y="2098"/>
                  </a:lnTo>
                  <a:lnTo>
                    <a:pt x="10520" y="1946"/>
                  </a:lnTo>
                  <a:lnTo>
                    <a:pt x="10427" y="1795"/>
                  </a:lnTo>
                  <a:lnTo>
                    <a:pt x="10334" y="1651"/>
                  </a:lnTo>
                  <a:lnTo>
                    <a:pt x="10234" y="1513"/>
                  </a:lnTo>
                  <a:lnTo>
                    <a:pt x="10128" y="1369"/>
                  </a:lnTo>
                  <a:lnTo>
                    <a:pt x="10008" y="1231"/>
                  </a:lnTo>
                  <a:lnTo>
                    <a:pt x="9875" y="1101"/>
                  </a:lnTo>
                  <a:lnTo>
                    <a:pt x="9728" y="970"/>
                  </a:lnTo>
                  <a:lnTo>
                    <a:pt x="9568" y="853"/>
                  </a:lnTo>
                  <a:lnTo>
                    <a:pt x="9409" y="743"/>
                  </a:lnTo>
                  <a:lnTo>
                    <a:pt x="9229" y="633"/>
                  </a:lnTo>
                  <a:lnTo>
                    <a:pt x="9049" y="537"/>
                  </a:lnTo>
                  <a:lnTo>
                    <a:pt x="8856" y="447"/>
                  </a:lnTo>
                  <a:lnTo>
                    <a:pt x="8663" y="365"/>
                  </a:lnTo>
                  <a:lnTo>
                    <a:pt x="8456" y="289"/>
                  </a:lnTo>
                  <a:lnTo>
                    <a:pt x="8250" y="220"/>
                  </a:lnTo>
                  <a:lnTo>
                    <a:pt x="8037" y="165"/>
                  </a:lnTo>
                  <a:lnTo>
                    <a:pt x="7824" y="110"/>
                  </a:lnTo>
                  <a:lnTo>
                    <a:pt x="7604" y="76"/>
                  </a:lnTo>
                  <a:lnTo>
                    <a:pt x="7384" y="42"/>
                  </a:lnTo>
                  <a:lnTo>
                    <a:pt x="7171" y="21"/>
                  </a:lnTo>
                  <a:lnTo>
                    <a:pt x="6952" y="7"/>
                  </a:lnTo>
                  <a:lnTo>
                    <a:pt x="6732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8"/>
            <p:cNvSpPr/>
            <p:nvPr/>
          </p:nvSpPr>
          <p:spPr>
            <a:xfrm>
              <a:off x="-743500" y="-3847550"/>
              <a:ext cx="154175" cy="82200"/>
            </a:xfrm>
            <a:custGeom>
              <a:avLst/>
              <a:gdLst/>
              <a:ahLst/>
              <a:cxnLst/>
              <a:rect l="l" t="t" r="r" b="b"/>
              <a:pathLst>
                <a:path w="6167" h="3288" extrusionOk="0">
                  <a:moveTo>
                    <a:pt x="4002" y="1"/>
                  </a:moveTo>
                  <a:lnTo>
                    <a:pt x="3849" y="7"/>
                  </a:lnTo>
                  <a:lnTo>
                    <a:pt x="3703" y="21"/>
                  </a:lnTo>
                  <a:lnTo>
                    <a:pt x="3569" y="49"/>
                  </a:lnTo>
                  <a:lnTo>
                    <a:pt x="3443" y="90"/>
                  </a:lnTo>
                  <a:lnTo>
                    <a:pt x="3316" y="145"/>
                  </a:lnTo>
                  <a:lnTo>
                    <a:pt x="3203" y="200"/>
                  </a:lnTo>
                  <a:lnTo>
                    <a:pt x="3090" y="276"/>
                  </a:lnTo>
                  <a:lnTo>
                    <a:pt x="2983" y="351"/>
                  </a:lnTo>
                  <a:lnTo>
                    <a:pt x="2877" y="434"/>
                  </a:lnTo>
                  <a:lnTo>
                    <a:pt x="2770" y="523"/>
                  </a:lnTo>
                  <a:lnTo>
                    <a:pt x="2671" y="619"/>
                  </a:lnTo>
                  <a:lnTo>
                    <a:pt x="2457" y="826"/>
                  </a:lnTo>
                  <a:lnTo>
                    <a:pt x="2231" y="1046"/>
                  </a:lnTo>
                  <a:lnTo>
                    <a:pt x="2171" y="1101"/>
                  </a:lnTo>
                  <a:lnTo>
                    <a:pt x="2098" y="1142"/>
                  </a:lnTo>
                  <a:lnTo>
                    <a:pt x="2031" y="1176"/>
                  </a:lnTo>
                  <a:lnTo>
                    <a:pt x="1965" y="1211"/>
                  </a:lnTo>
                  <a:lnTo>
                    <a:pt x="1892" y="1231"/>
                  </a:lnTo>
                  <a:lnTo>
                    <a:pt x="1818" y="1245"/>
                  </a:lnTo>
                  <a:lnTo>
                    <a:pt x="1745" y="1252"/>
                  </a:lnTo>
                  <a:lnTo>
                    <a:pt x="1672" y="1245"/>
                  </a:lnTo>
                  <a:lnTo>
                    <a:pt x="1605" y="1238"/>
                  </a:lnTo>
                  <a:lnTo>
                    <a:pt x="1532" y="1224"/>
                  </a:lnTo>
                  <a:lnTo>
                    <a:pt x="1465" y="1204"/>
                  </a:lnTo>
                  <a:lnTo>
                    <a:pt x="1392" y="1183"/>
                  </a:lnTo>
                  <a:lnTo>
                    <a:pt x="1332" y="1149"/>
                  </a:lnTo>
                  <a:lnTo>
                    <a:pt x="1266" y="1114"/>
                  </a:lnTo>
                  <a:lnTo>
                    <a:pt x="1206" y="1066"/>
                  </a:lnTo>
                  <a:lnTo>
                    <a:pt x="1146" y="1025"/>
                  </a:lnTo>
                  <a:lnTo>
                    <a:pt x="993" y="1183"/>
                  </a:lnTo>
                  <a:lnTo>
                    <a:pt x="833" y="1341"/>
                  </a:lnTo>
                  <a:lnTo>
                    <a:pt x="686" y="1513"/>
                  </a:lnTo>
                  <a:lnTo>
                    <a:pt x="540" y="1685"/>
                  </a:lnTo>
                  <a:lnTo>
                    <a:pt x="400" y="1857"/>
                  </a:lnTo>
                  <a:lnTo>
                    <a:pt x="260" y="2036"/>
                  </a:lnTo>
                  <a:lnTo>
                    <a:pt x="127" y="2221"/>
                  </a:lnTo>
                  <a:lnTo>
                    <a:pt x="1" y="2407"/>
                  </a:lnTo>
                  <a:lnTo>
                    <a:pt x="274" y="2421"/>
                  </a:lnTo>
                  <a:lnTo>
                    <a:pt x="560" y="2421"/>
                  </a:lnTo>
                  <a:lnTo>
                    <a:pt x="1146" y="2428"/>
                  </a:lnTo>
                  <a:lnTo>
                    <a:pt x="1745" y="2435"/>
                  </a:lnTo>
                  <a:lnTo>
                    <a:pt x="2045" y="2448"/>
                  </a:lnTo>
                  <a:lnTo>
                    <a:pt x="2351" y="2455"/>
                  </a:lnTo>
                  <a:lnTo>
                    <a:pt x="2651" y="2476"/>
                  </a:lnTo>
                  <a:lnTo>
                    <a:pt x="2944" y="2497"/>
                  </a:lnTo>
                  <a:lnTo>
                    <a:pt x="3237" y="2531"/>
                  </a:lnTo>
                  <a:lnTo>
                    <a:pt x="3529" y="2572"/>
                  </a:lnTo>
                  <a:lnTo>
                    <a:pt x="3809" y="2627"/>
                  </a:lnTo>
                  <a:lnTo>
                    <a:pt x="4089" y="2696"/>
                  </a:lnTo>
                  <a:lnTo>
                    <a:pt x="4222" y="2730"/>
                  </a:lnTo>
                  <a:lnTo>
                    <a:pt x="4355" y="2772"/>
                  </a:lnTo>
                  <a:lnTo>
                    <a:pt x="4488" y="2820"/>
                  </a:lnTo>
                  <a:lnTo>
                    <a:pt x="4615" y="2868"/>
                  </a:lnTo>
                  <a:lnTo>
                    <a:pt x="4661" y="2888"/>
                  </a:lnTo>
                  <a:lnTo>
                    <a:pt x="4701" y="2916"/>
                  </a:lnTo>
                  <a:lnTo>
                    <a:pt x="4788" y="2978"/>
                  </a:lnTo>
                  <a:lnTo>
                    <a:pt x="4994" y="3012"/>
                  </a:lnTo>
                  <a:lnTo>
                    <a:pt x="5201" y="3033"/>
                  </a:lnTo>
                  <a:lnTo>
                    <a:pt x="5414" y="3060"/>
                  </a:lnTo>
                  <a:lnTo>
                    <a:pt x="5620" y="3088"/>
                  </a:lnTo>
                  <a:lnTo>
                    <a:pt x="5693" y="3102"/>
                  </a:lnTo>
                  <a:lnTo>
                    <a:pt x="5773" y="3115"/>
                  </a:lnTo>
                  <a:lnTo>
                    <a:pt x="5840" y="3129"/>
                  </a:lnTo>
                  <a:lnTo>
                    <a:pt x="5906" y="3157"/>
                  </a:lnTo>
                  <a:lnTo>
                    <a:pt x="5973" y="3184"/>
                  </a:lnTo>
                  <a:lnTo>
                    <a:pt x="6033" y="3212"/>
                  </a:lnTo>
                  <a:lnTo>
                    <a:pt x="6093" y="3246"/>
                  </a:lnTo>
                  <a:lnTo>
                    <a:pt x="6153" y="3287"/>
                  </a:lnTo>
                  <a:lnTo>
                    <a:pt x="6159" y="3074"/>
                  </a:lnTo>
                  <a:lnTo>
                    <a:pt x="6166" y="2861"/>
                  </a:lnTo>
                  <a:lnTo>
                    <a:pt x="6159" y="2655"/>
                  </a:lnTo>
                  <a:lnTo>
                    <a:pt x="6153" y="2448"/>
                  </a:lnTo>
                  <a:lnTo>
                    <a:pt x="6126" y="2235"/>
                  </a:lnTo>
                  <a:lnTo>
                    <a:pt x="6086" y="2015"/>
                  </a:lnTo>
                  <a:lnTo>
                    <a:pt x="6033" y="1802"/>
                  </a:lnTo>
                  <a:lnTo>
                    <a:pt x="5973" y="1596"/>
                  </a:lnTo>
                  <a:lnTo>
                    <a:pt x="5893" y="1396"/>
                  </a:lnTo>
                  <a:lnTo>
                    <a:pt x="5800" y="1204"/>
                  </a:lnTo>
                  <a:lnTo>
                    <a:pt x="5753" y="1108"/>
                  </a:lnTo>
                  <a:lnTo>
                    <a:pt x="5700" y="1018"/>
                  </a:lnTo>
                  <a:lnTo>
                    <a:pt x="5647" y="929"/>
                  </a:lnTo>
                  <a:lnTo>
                    <a:pt x="5587" y="846"/>
                  </a:lnTo>
                  <a:lnTo>
                    <a:pt x="5520" y="764"/>
                  </a:lnTo>
                  <a:lnTo>
                    <a:pt x="5454" y="681"/>
                  </a:lnTo>
                  <a:lnTo>
                    <a:pt x="5387" y="606"/>
                  </a:lnTo>
                  <a:lnTo>
                    <a:pt x="5314" y="537"/>
                  </a:lnTo>
                  <a:lnTo>
                    <a:pt x="5234" y="468"/>
                  </a:lnTo>
                  <a:lnTo>
                    <a:pt x="5154" y="399"/>
                  </a:lnTo>
                  <a:lnTo>
                    <a:pt x="5074" y="337"/>
                  </a:lnTo>
                  <a:lnTo>
                    <a:pt x="4988" y="282"/>
                  </a:lnTo>
                  <a:lnTo>
                    <a:pt x="4894" y="234"/>
                  </a:lnTo>
                  <a:lnTo>
                    <a:pt x="4801" y="186"/>
                  </a:lnTo>
                  <a:lnTo>
                    <a:pt x="4708" y="145"/>
                  </a:lnTo>
                  <a:lnTo>
                    <a:pt x="4608" y="104"/>
                  </a:lnTo>
                  <a:lnTo>
                    <a:pt x="4502" y="76"/>
                  </a:lnTo>
                  <a:lnTo>
                    <a:pt x="4395" y="49"/>
                  </a:lnTo>
                  <a:lnTo>
                    <a:pt x="4282" y="28"/>
                  </a:lnTo>
                  <a:lnTo>
                    <a:pt x="4169" y="14"/>
                  </a:lnTo>
                  <a:lnTo>
                    <a:pt x="40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8"/>
            <p:cNvSpPr/>
            <p:nvPr/>
          </p:nvSpPr>
          <p:spPr>
            <a:xfrm>
              <a:off x="-765475" y="-3734600"/>
              <a:ext cx="163500" cy="101775"/>
            </a:xfrm>
            <a:custGeom>
              <a:avLst/>
              <a:gdLst/>
              <a:ahLst/>
              <a:cxnLst/>
              <a:rect l="l" t="t" r="r" b="b"/>
              <a:pathLst>
                <a:path w="6540" h="4071" extrusionOk="0">
                  <a:moveTo>
                    <a:pt x="47" y="0"/>
                  </a:moveTo>
                  <a:lnTo>
                    <a:pt x="41" y="62"/>
                  </a:lnTo>
                  <a:lnTo>
                    <a:pt x="27" y="124"/>
                  </a:lnTo>
                  <a:lnTo>
                    <a:pt x="7" y="179"/>
                  </a:lnTo>
                  <a:lnTo>
                    <a:pt x="1" y="241"/>
                  </a:lnTo>
                  <a:lnTo>
                    <a:pt x="1" y="474"/>
                  </a:lnTo>
                  <a:lnTo>
                    <a:pt x="7" y="708"/>
                  </a:lnTo>
                  <a:lnTo>
                    <a:pt x="34" y="935"/>
                  </a:lnTo>
                  <a:lnTo>
                    <a:pt x="67" y="1162"/>
                  </a:lnTo>
                  <a:lnTo>
                    <a:pt x="121" y="1389"/>
                  </a:lnTo>
                  <a:lnTo>
                    <a:pt x="187" y="1602"/>
                  </a:lnTo>
                  <a:lnTo>
                    <a:pt x="267" y="1822"/>
                  </a:lnTo>
                  <a:lnTo>
                    <a:pt x="354" y="2028"/>
                  </a:lnTo>
                  <a:lnTo>
                    <a:pt x="460" y="2235"/>
                  </a:lnTo>
                  <a:lnTo>
                    <a:pt x="567" y="2427"/>
                  </a:lnTo>
                  <a:lnTo>
                    <a:pt x="693" y="2620"/>
                  </a:lnTo>
                  <a:lnTo>
                    <a:pt x="826" y="2799"/>
                  </a:lnTo>
                  <a:lnTo>
                    <a:pt x="966" y="2970"/>
                  </a:lnTo>
                  <a:lnTo>
                    <a:pt x="1119" y="3129"/>
                  </a:lnTo>
                  <a:lnTo>
                    <a:pt x="1279" y="3280"/>
                  </a:lnTo>
                  <a:lnTo>
                    <a:pt x="1446" y="3424"/>
                  </a:lnTo>
                  <a:lnTo>
                    <a:pt x="1619" y="3548"/>
                  </a:lnTo>
                  <a:lnTo>
                    <a:pt x="1798" y="3665"/>
                  </a:lnTo>
                  <a:lnTo>
                    <a:pt x="1985" y="3768"/>
                  </a:lnTo>
                  <a:lnTo>
                    <a:pt x="2178" y="3857"/>
                  </a:lnTo>
                  <a:lnTo>
                    <a:pt x="2371" y="3933"/>
                  </a:lnTo>
                  <a:lnTo>
                    <a:pt x="2571" y="3988"/>
                  </a:lnTo>
                  <a:lnTo>
                    <a:pt x="2671" y="4016"/>
                  </a:lnTo>
                  <a:lnTo>
                    <a:pt x="2777" y="4036"/>
                  </a:lnTo>
                  <a:lnTo>
                    <a:pt x="2877" y="4050"/>
                  </a:lnTo>
                  <a:lnTo>
                    <a:pt x="2984" y="4064"/>
                  </a:lnTo>
                  <a:lnTo>
                    <a:pt x="3090" y="4071"/>
                  </a:lnTo>
                  <a:lnTo>
                    <a:pt x="3190" y="4071"/>
                  </a:lnTo>
                  <a:lnTo>
                    <a:pt x="3297" y="4064"/>
                  </a:lnTo>
                  <a:lnTo>
                    <a:pt x="3403" y="4057"/>
                  </a:lnTo>
                  <a:lnTo>
                    <a:pt x="3510" y="4050"/>
                  </a:lnTo>
                  <a:lnTo>
                    <a:pt x="3616" y="4029"/>
                  </a:lnTo>
                  <a:lnTo>
                    <a:pt x="3723" y="4009"/>
                  </a:lnTo>
                  <a:lnTo>
                    <a:pt x="3836" y="3981"/>
                  </a:lnTo>
                  <a:lnTo>
                    <a:pt x="3942" y="3954"/>
                  </a:lnTo>
                  <a:lnTo>
                    <a:pt x="4049" y="3919"/>
                  </a:lnTo>
                  <a:lnTo>
                    <a:pt x="4155" y="3871"/>
                  </a:lnTo>
                  <a:lnTo>
                    <a:pt x="4262" y="3830"/>
                  </a:lnTo>
                  <a:lnTo>
                    <a:pt x="4369" y="3775"/>
                  </a:lnTo>
                  <a:lnTo>
                    <a:pt x="4475" y="3720"/>
                  </a:lnTo>
                  <a:lnTo>
                    <a:pt x="4582" y="3651"/>
                  </a:lnTo>
                  <a:lnTo>
                    <a:pt x="4688" y="3582"/>
                  </a:lnTo>
                  <a:lnTo>
                    <a:pt x="4841" y="3479"/>
                  </a:lnTo>
                  <a:lnTo>
                    <a:pt x="4988" y="3362"/>
                  </a:lnTo>
                  <a:lnTo>
                    <a:pt x="5134" y="3239"/>
                  </a:lnTo>
                  <a:lnTo>
                    <a:pt x="5274" y="3108"/>
                  </a:lnTo>
                  <a:lnTo>
                    <a:pt x="5407" y="2970"/>
                  </a:lnTo>
                  <a:lnTo>
                    <a:pt x="5534" y="2819"/>
                  </a:lnTo>
                  <a:lnTo>
                    <a:pt x="5654" y="2668"/>
                  </a:lnTo>
                  <a:lnTo>
                    <a:pt x="5773" y="2510"/>
                  </a:lnTo>
                  <a:lnTo>
                    <a:pt x="5887" y="2352"/>
                  </a:lnTo>
                  <a:lnTo>
                    <a:pt x="5993" y="2180"/>
                  </a:lnTo>
                  <a:lnTo>
                    <a:pt x="6100" y="2008"/>
                  </a:lnTo>
                  <a:lnTo>
                    <a:pt x="6200" y="1829"/>
                  </a:lnTo>
                  <a:lnTo>
                    <a:pt x="6293" y="1643"/>
                  </a:lnTo>
                  <a:lnTo>
                    <a:pt x="6379" y="1458"/>
                  </a:lnTo>
                  <a:lnTo>
                    <a:pt x="6459" y="1272"/>
                  </a:lnTo>
                  <a:lnTo>
                    <a:pt x="6539" y="1080"/>
                  </a:lnTo>
                  <a:lnTo>
                    <a:pt x="6499" y="1080"/>
                  </a:lnTo>
                  <a:lnTo>
                    <a:pt x="6160" y="1038"/>
                  </a:lnTo>
                  <a:lnTo>
                    <a:pt x="5827" y="1004"/>
                  </a:lnTo>
                  <a:lnTo>
                    <a:pt x="5500" y="963"/>
                  </a:lnTo>
                  <a:lnTo>
                    <a:pt x="5181" y="921"/>
                  </a:lnTo>
                  <a:lnTo>
                    <a:pt x="5141" y="1059"/>
                  </a:lnTo>
                  <a:lnTo>
                    <a:pt x="5088" y="1190"/>
                  </a:lnTo>
                  <a:lnTo>
                    <a:pt x="5028" y="1313"/>
                  </a:lnTo>
                  <a:lnTo>
                    <a:pt x="4954" y="1430"/>
                  </a:lnTo>
                  <a:lnTo>
                    <a:pt x="4875" y="1540"/>
                  </a:lnTo>
                  <a:lnTo>
                    <a:pt x="4781" y="1643"/>
                  </a:lnTo>
                  <a:lnTo>
                    <a:pt x="4675" y="1740"/>
                  </a:lnTo>
                  <a:lnTo>
                    <a:pt x="4562" y="1822"/>
                  </a:lnTo>
                  <a:lnTo>
                    <a:pt x="4535" y="1912"/>
                  </a:lnTo>
                  <a:lnTo>
                    <a:pt x="4502" y="2001"/>
                  </a:lnTo>
                  <a:lnTo>
                    <a:pt x="4468" y="2083"/>
                  </a:lnTo>
                  <a:lnTo>
                    <a:pt x="4422" y="2166"/>
                  </a:lnTo>
                  <a:lnTo>
                    <a:pt x="4375" y="2242"/>
                  </a:lnTo>
                  <a:lnTo>
                    <a:pt x="4322" y="2317"/>
                  </a:lnTo>
                  <a:lnTo>
                    <a:pt x="4262" y="2386"/>
                  </a:lnTo>
                  <a:lnTo>
                    <a:pt x="4202" y="2455"/>
                  </a:lnTo>
                  <a:lnTo>
                    <a:pt x="4135" y="2517"/>
                  </a:lnTo>
                  <a:lnTo>
                    <a:pt x="4069" y="2572"/>
                  </a:lnTo>
                  <a:lnTo>
                    <a:pt x="3996" y="2627"/>
                  </a:lnTo>
                  <a:lnTo>
                    <a:pt x="3922" y="2668"/>
                  </a:lnTo>
                  <a:lnTo>
                    <a:pt x="3843" y="2716"/>
                  </a:lnTo>
                  <a:lnTo>
                    <a:pt x="3763" y="2750"/>
                  </a:lnTo>
                  <a:lnTo>
                    <a:pt x="3683" y="2778"/>
                  </a:lnTo>
                  <a:lnTo>
                    <a:pt x="3596" y="2805"/>
                  </a:lnTo>
                  <a:lnTo>
                    <a:pt x="3516" y="2826"/>
                  </a:lnTo>
                  <a:lnTo>
                    <a:pt x="3430" y="2840"/>
                  </a:lnTo>
                  <a:lnTo>
                    <a:pt x="3343" y="2847"/>
                  </a:lnTo>
                  <a:lnTo>
                    <a:pt x="3263" y="2847"/>
                  </a:lnTo>
                  <a:lnTo>
                    <a:pt x="3177" y="2833"/>
                  </a:lnTo>
                  <a:lnTo>
                    <a:pt x="3090" y="2819"/>
                  </a:lnTo>
                  <a:lnTo>
                    <a:pt x="3010" y="2799"/>
                  </a:lnTo>
                  <a:lnTo>
                    <a:pt x="2930" y="2771"/>
                  </a:lnTo>
                  <a:lnTo>
                    <a:pt x="2850" y="2730"/>
                  </a:lnTo>
                  <a:lnTo>
                    <a:pt x="2771" y="2682"/>
                  </a:lnTo>
                  <a:lnTo>
                    <a:pt x="2697" y="2627"/>
                  </a:lnTo>
                  <a:lnTo>
                    <a:pt x="2624" y="2565"/>
                  </a:lnTo>
                  <a:lnTo>
                    <a:pt x="2551" y="2496"/>
                  </a:lnTo>
                  <a:lnTo>
                    <a:pt x="2491" y="2413"/>
                  </a:lnTo>
                  <a:lnTo>
                    <a:pt x="2424" y="2324"/>
                  </a:lnTo>
                  <a:lnTo>
                    <a:pt x="2364" y="2221"/>
                  </a:lnTo>
                  <a:lnTo>
                    <a:pt x="2265" y="2022"/>
                  </a:lnTo>
                  <a:lnTo>
                    <a:pt x="2171" y="1815"/>
                  </a:lnTo>
                  <a:lnTo>
                    <a:pt x="2091" y="1602"/>
                  </a:lnTo>
                  <a:lnTo>
                    <a:pt x="2025" y="1389"/>
                  </a:lnTo>
                  <a:lnTo>
                    <a:pt x="1972" y="1176"/>
                  </a:lnTo>
                  <a:lnTo>
                    <a:pt x="1952" y="1066"/>
                  </a:lnTo>
                  <a:lnTo>
                    <a:pt x="1938" y="963"/>
                  </a:lnTo>
                  <a:lnTo>
                    <a:pt x="1925" y="853"/>
                  </a:lnTo>
                  <a:lnTo>
                    <a:pt x="1918" y="743"/>
                  </a:lnTo>
                  <a:lnTo>
                    <a:pt x="1918" y="633"/>
                  </a:lnTo>
                  <a:lnTo>
                    <a:pt x="1918" y="529"/>
                  </a:lnTo>
                  <a:lnTo>
                    <a:pt x="793" y="399"/>
                  </a:lnTo>
                  <a:lnTo>
                    <a:pt x="673" y="371"/>
                  </a:lnTo>
                  <a:lnTo>
                    <a:pt x="567" y="344"/>
                  </a:lnTo>
                  <a:lnTo>
                    <a:pt x="467" y="303"/>
                  </a:lnTo>
                  <a:lnTo>
                    <a:pt x="374" y="254"/>
                  </a:lnTo>
                  <a:lnTo>
                    <a:pt x="280" y="199"/>
                  </a:lnTo>
                  <a:lnTo>
                    <a:pt x="200" y="138"/>
                  </a:lnTo>
                  <a:lnTo>
                    <a:pt x="121" y="76"/>
                  </a:lnTo>
                  <a:lnTo>
                    <a:pt x="47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8"/>
            <p:cNvSpPr/>
            <p:nvPr/>
          </p:nvSpPr>
          <p:spPr>
            <a:xfrm>
              <a:off x="-2231275" y="-3163900"/>
              <a:ext cx="1628800" cy="1031050"/>
            </a:xfrm>
            <a:custGeom>
              <a:avLst/>
              <a:gdLst/>
              <a:ahLst/>
              <a:cxnLst/>
              <a:rect l="l" t="t" r="r" b="b"/>
              <a:pathLst>
                <a:path w="65152" h="41242" extrusionOk="0">
                  <a:moveTo>
                    <a:pt x="24889" y="0"/>
                  </a:moveTo>
                  <a:lnTo>
                    <a:pt x="24290" y="14"/>
                  </a:lnTo>
                  <a:lnTo>
                    <a:pt x="23697" y="21"/>
                  </a:lnTo>
                  <a:lnTo>
                    <a:pt x="23098" y="41"/>
                  </a:lnTo>
                  <a:lnTo>
                    <a:pt x="22505" y="62"/>
                  </a:lnTo>
                  <a:lnTo>
                    <a:pt x="21913" y="89"/>
                  </a:lnTo>
                  <a:lnTo>
                    <a:pt x="21320" y="117"/>
                  </a:lnTo>
                  <a:lnTo>
                    <a:pt x="20727" y="151"/>
                  </a:lnTo>
                  <a:lnTo>
                    <a:pt x="19549" y="227"/>
                  </a:lnTo>
                  <a:lnTo>
                    <a:pt x="18377" y="323"/>
                  </a:lnTo>
                  <a:lnTo>
                    <a:pt x="17238" y="426"/>
                  </a:lnTo>
                  <a:lnTo>
                    <a:pt x="16100" y="543"/>
                  </a:lnTo>
                  <a:lnTo>
                    <a:pt x="14948" y="681"/>
                  </a:lnTo>
                  <a:lnTo>
                    <a:pt x="13796" y="839"/>
                  </a:lnTo>
                  <a:lnTo>
                    <a:pt x="13224" y="921"/>
                  </a:lnTo>
                  <a:lnTo>
                    <a:pt x="12644" y="1004"/>
                  </a:lnTo>
                  <a:lnTo>
                    <a:pt x="12065" y="1100"/>
                  </a:lnTo>
                  <a:lnTo>
                    <a:pt x="11486" y="1196"/>
                  </a:lnTo>
                  <a:lnTo>
                    <a:pt x="10913" y="1293"/>
                  </a:lnTo>
                  <a:lnTo>
                    <a:pt x="10334" y="1396"/>
                  </a:lnTo>
                  <a:lnTo>
                    <a:pt x="9755" y="1506"/>
                  </a:lnTo>
                  <a:lnTo>
                    <a:pt x="9175" y="1623"/>
                  </a:lnTo>
                  <a:lnTo>
                    <a:pt x="8596" y="1740"/>
                  </a:lnTo>
                  <a:lnTo>
                    <a:pt x="8017" y="1863"/>
                  </a:lnTo>
                  <a:lnTo>
                    <a:pt x="7438" y="1987"/>
                  </a:lnTo>
                  <a:lnTo>
                    <a:pt x="6858" y="2118"/>
                  </a:lnTo>
                  <a:lnTo>
                    <a:pt x="6286" y="2255"/>
                  </a:lnTo>
                  <a:lnTo>
                    <a:pt x="5706" y="2393"/>
                  </a:lnTo>
                  <a:lnTo>
                    <a:pt x="5134" y="2537"/>
                  </a:lnTo>
                  <a:lnTo>
                    <a:pt x="4555" y="2688"/>
                  </a:lnTo>
                  <a:lnTo>
                    <a:pt x="3982" y="2840"/>
                  </a:lnTo>
                  <a:lnTo>
                    <a:pt x="3409" y="2998"/>
                  </a:lnTo>
                  <a:lnTo>
                    <a:pt x="2837" y="3156"/>
                  </a:lnTo>
                  <a:lnTo>
                    <a:pt x="2271" y="3328"/>
                  </a:lnTo>
                  <a:lnTo>
                    <a:pt x="1698" y="3500"/>
                  </a:lnTo>
                  <a:lnTo>
                    <a:pt x="1132" y="3672"/>
                  </a:lnTo>
                  <a:lnTo>
                    <a:pt x="566" y="3857"/>
                  </a:lnTo>
                  <a:lnTo>
                    <a:pt x="0" y="4036"/>
                  </a:lnTo>
                  <a:lnTo>
                    <a:pt x="27" y="4057"/>
                  </a:lnTo>
                  <a:lnTo>
                    <a:pt x="47" y="4064"/>
                  </a:lnTo>
                  <a:lnTo>
                    <a:pt x="586" y="4875"/>
                  </a:lnTo>
                  <a:lnTo>
                    <a:pt x="1112" y="5693"/>
                  </a:lnTo>
                  <a:lnTo>
                    <a:pt x="1632" y="6518"/>
                  </a:lnTo>
                  <a:lnTo>
                    <a:pt x="2144" y="7343"/>
                  </a:lnTo>
                  <a:lnTo>
                    <a:pt x="2650" y="8182"/>
                  </a:lnTo>
                  <a:lnTo>
                    <a:pt x="3156" y="9014"/>
                  </a:lnTo>
                  <a:lnTo>
                    <a:pt x="3649" y="9860"/>
                  </a:lnTo>
                  <a:lnTo>
                    <a:pt x="4142" y="10706"/>
                  </a:lnTo>
                  <a:lnTo>
                    <a:pt x="5114" y="12397"/>
                  </a:lnTo>
                  <a:lnTo>
                    <a:pt x="6086" y="14102"/>
                  </a:lnTo>
                  <a:lnTo>
                    <a:pt x="7051" y="15801"/>
                  </a:lnTo>
                  <a:lnTo>
                    <a:pt x="8030" y="17492"/>
                  </a:lnTo>
                  <a:lnTo>
                    <a:pt x="8223" y="17829"/>
                  </a:lnTo>
                  <a:lnTo>
                    <a:pt x="8416" y="18173"/>
                  </a:lnTo>
                  <a:lnTo>
                    <a:pt x="8796" y="18867"/>
                  </a:lnTo>
                  <a:lnTo>
                    <a:pt x="9169" y="19583"/>
                  </a:lnTo>
                  <a:lnTo>
                    <a:pt x="9548" y="20318"/>
                  </a:lnTo>
                  <a:lnTo>
                    <a:pt x="10307" y="21804"/>
                  </a:lnTo>
                  <a:lnTo>
                    <a:pt x="10687" y="22553"/>
                  </a:lnTo>
                  <a:lnTo>
                    <a:pt x="11080" y="23302"/>
                  </a:lnTo>
                  <a:lnTo>
                    <a:pt x="11486" y="24045"/>
                  </a:lnTo>
                  <a:lnTo>
                    <a:pt x="11892" y="24774"/>
                  </a:lnTo>
                  <a:lnTo>
                    <a:pt x="12105" y="25138"/>
                  </a:lnTo>
                  <a:lnTo>
                    <a:pt x="12318" y="25496"/>
                  </a:lnTo>
                  <a:lnTo>
                    <a:pt x="12538" y="25853"/>
                  </a:lnTo>
                  <a:lnTo>
                    <a:pt x="12757" y="26204"/>
                  </a:lnTo>
                  <a:lnTo>
                    <a:pt x="12984" y="26548"/>
                  </a:lnTo>
                  <a:lnTo>
                    <a:pt x="13210" y="26885"/>
                  </a:lnTo>
                  <a:lnTo>
                    <a:pt x="13443" y="27215"/>
                  </a:lnTo>
                  <a:lnTo>
                    <a:pt x="13683" y="27545"/>
                  </a:lnTo>
                  <a:lnTo>
                    <a:pt x="13929" y="27861"/>
                  </a:lnTo>
                  <a:lnTo>
                    <a:pt x="14176" y="28177"/>
                  </a:lnTo>
                  <a:lnTo>
                    <a:pt x="14435" y="28480"/>
                  </a:lnTo>
                  <a:lnTo>
                    <a:pt x="14695" y="28776"/>
                  </a:lnTo>
                  <a:lnTo>
                    <a:pt x="14968" y="28638"/>
                  </a:lnTo>
                  <a:lnTo>
                    <a:pt x="15248" y="28508"/>
                  </a:lnTo>
                  <a:lnTo>
                    <a:pt x="15534" y="28384"/>
                  </a:lnTo>
                  <a:lnTo>
                    <a:pt x="15814" y="28267"/>
                  </a:lnTo>
                  <a:lnTo>
                    <a:pt x="16100" y="28157"/>
                  </a:lnTo>
                  <a:lnTo>
                    <a:pt x="16393" y="28061"/>
                  </a:lnTo>
                  <a:lnTo>
                    <a:pt x="16679" y="27964"/>
                  </a:lnTo>
                  <a:lnTo>
                    <a:pt x="16972" y="27875"/>
                  </a:lnTo>
                  <a:lnTo>
                    <a:pt x="17265" y="27799"/>
                  </a:lnTo>
                  <a:lnTo>
                    <a:pt x="17558" y="27731"/>
                  </a:lnTo>
                  <a:lnTo>
                    <a:pt x="17851" y="27669"/>
                  </a:lnTo>
                  <a:lnTo>
                    <a:pt x="18144" y="27614"/>
                  </a:lnTo>
                  <a:lnTo>
                    <a:pt x="18437" y="27566"/>
                  </a:lnTo>
                  <a:lnTo>
                    <a:pt x="18730" y="27524"/>
                  </a:lnTo>
                  <a:lnTo>
                    <a:pt x="19023" y="27497"/>
                  </a:lnTo>
                  <a:lnTo>
                    <a:pt x="19316" y="27476"/>
                  </a:lnTo>
                  <a:lnTo>
                    <a:pt x="19622" y="27469"/>
                  </a:lnTo>
                  <a:lnTo>
                    <a:pt x="19935" y="27462"/>
                  </a:lnTo>
                  <a:lnTo>
                    <a:pt x="20241" y="27469"/>
                  </a:lnTo>
                  <a:lnTo>
                    <a:pt x="20548" y="27490"/>
                  </a:lnTo>
                  <a:lnTo>
                    <a:pt x="20854" y="27511"/>
                  </a:lnTo>
                  <a:lnTo>
                    <a:pt x="21160" y="27545"/>
                  </a:lnTo>
                  <a:lnTo>
                    <a:pt x="21460" y="27586"/>
                  </a:lnTo>
                  <a:lnTo>
                    <a:pt x="21759" y="27634"/>
                  </a:lnTo>
                  <a:lnTo>
                    <a:pt x="22059" y="27696"/>
                  </a:lnTo>
                  <a:lnTo>
                    <a:pt x="22359" y="27765"/>
                  </a:lnTo>
                  <a:lnTo>
                    <a:pt x="22658" y="27841"/>
                  </a:lnTo>
                  <a:lnTo>
                    <a:pt x="22951" y="27923"/>
                  </a:lnTo>
                  <a:lnTo>
                    <a:pt x="23238" y="28012"/>
                  </a:lnTo>
                  <a:lnTo>
                    <a:pt x="23530" y="28109"/>
                  </a:lnTo>
                  <a:lnTo>
                    <a:pt x="23817" y="28212"/>
                  </a:lnTo>
                  <a:lnTo>
                    <a:pt x="24096" y="28329"/>
                  </a:lnTo>
                  <a:lnTo>
                    <a:pt x="24376" y="28446"/>
                  </a:lnTo>
                  <a:lnTo>
                    <a:pt x="24656" y="28576"/>
                  </a:lnTo>
                  <a:lnTo>
                    <a:pt x="24929" y="28707"/>
                  </a:lnTo>
                  <a:lnTo>
                    <a:pt x="25195" y="28851"/>
                  </a:lnTo>
                  <a:lnTo>
                    <a:pt x="25468" y="28996"/>
                  </a:lnTo>
                  <a:lnTo>
                    <a:pt x="25728" y="29154"/>
                  </a:lnTo>
                  <a:lnTo>
                    <a:pt x="25987" y="29312"/>
                  </a:lnTo>
                  <a:lnTo>
                    <a:pt x="26240" y="29484"/>
                  </a:lnTo>
                  <a:lnTo>
                    <a:pt x="26493" y="29656"/>
                  </a:lnTo>
                  <a:lnTo>
                    <a:pt x="26740" y="29835"/>
                  </a:lnTo>
                  <a:lnTo>
                    <a:pt x="26986" y="30020"/>
                  </a:lnTo>
                  <a:lnTo>
                    <a:pt x="27219" y="30213"/>
                  </a:lnTo>
                  <a:lnTo>
                    <a:pt x="27459" y="30412"/>
                  </a:lnTo>
                  <a:lnTo>
                    <a:pt x="27685" y="30618"/>
                  </a:lnTo>
                  <a:lnTo>
                    <a:pt x="27912" y="30825"/>
                  </a:lnTo>
                  <a:lnTo>
                    <a:pt x="28125" y="31045"/>
                  </a:lnTo>
                  <a:lnTo>
                    <a:pt x="28338" y="31265"/>
                  </a:lnTo>
                  <a:lnTo>
                    <a:pt x="28551" y="31485"/>
                  </a:lnTo>
                  <a:lnTo>
                    <a:pt x="28751" y="31719"/>
                  </a:lnTo>
                  <a:lnTo>
                    <a:pt x="28950" y="31952"/>
                  </a:lnTo>
                  <a:lnTo>
                    <a:pt x="29137" y="32193"/>
                  </a:lnTo>
                  <a:lnTo>
                    <a:pt x="29323" y="32441"/>
                  </a:lnTo>
                  <a:lnTo>
                    <a:pt x="29503" y="32688"/>
                  </a:lnTo>
                  <a:lnTo>
                    <a:pt x="29676" y="32942"/>
                  </a:lnTo>
                  <a:lnTo>
                    <a:pt x="29843" y="33204"/>
                  </a:lnTo>
                  <a:lnTo>
                    <a:pt x="30002" y="33465"/>
                  </a:lnTo>
                  <a:lnTo>
                    <a:pt x="30155" y="33733"/>
                  </a:lnTo>
                  <a:lnTo>
                    <a:pt x="30302" y="34008"/>
                  </a:lnTo>
                  <a:lnTo>
                    <a:pt x="30442" y="34283"/>
                  </a:lnTo>
                  <a:lnTo>
                    <a:pt x="30575" y="34558"/>
                  </a:lnTo>
                  <a:lnTo>
                    <a:pt x="30695" y="34840"/>
                  </a:lnTo>
                  <a:lnTo>
                    <a:pt x="30815" y="35129"/>
                  </a:lnTo>
                  <a:lnTo>
                    <a:pt x="30928" y="35418"/>
                  </a:lnTo>
                  <a:lnTo>
                    <a:pt x="31028" y="35713"/>
                  </a:lnTo>
                  <a:lnTo>
                    <a:pt x="31121" y="36009"/>
                  </a:lnTo>
                  <a:lnTo>
                    <a:pt x="31207" y="36305"/>
                  </a:lnTo>
                  <a:lnTo>
                    <a:pt x="31287" y="36607"/>
                  </a:lnTo>
                  <a:lnTo>
                    <a:pt x="31361" y="36917"/>
                  </a:lnTo>
                  <a:lnTo>
                    <a:pt x="31421" y="37226"/>
                  </a:lnTo>
                  <a:lnTo>
                    <a:pt x="31474" y="37536"/>
                  </a:lnTo>
                  <a:lnTo>
                    <a:pt x="31520" y="37845"/>
                  </a:lnTo>
                  <a:lnTo>
                    <a:pt x="31554" y="38161"/>
                  </a:lnTo>
                  <a:lnTo>
                    <a:pt x="31580" y="38478"/>
                  </a:lnTo>
                  <a:lnTo>
                    <a:pt x="31600" y="38801"/>
                  </a:lnTo>
                  <a:lnTo>
                    <a:pt x="31607" y="39124"/>
                  </a:lnTo>
                  <a:lnTo>
                    <a:pt x="31607" y="39447"/>
                  </a:lnTo>
                  <a:lnTo>
                    <a:pt x="31594" y="39770"/>
                  </a:lnTo>
                  <a:lnTo>
                    <a:pt x="31574" y="40100"/>
                  </a:lnTo>
                  <a:lnTo>
                    <a:pt x="31554" y="40190"/>
                  </a:lnTo>
                  <a:lnTo>
                    <a:pt x="31534" y="40265"/>
                  </a:lnTo>
                  <a:lnTo>
                    <a:pt x="31507" y="40341"/>
                  </a:lnTo>
                  <a:lnTo>
                    <a:pt x="31494" y="40403"/>
                  </a:lnTo>
                  <a:lnTo>
                    <a:pt x="35435" y="40451"/>
                  </a:lnTo>
                  <a:lnTo>
                    <a:pt x="39377" y="40492"/>
                  </a:lnTo>
                  <a:lnTo>
                    <a:pt x="43312" y="40520"/>
                  </a:lnTo>
                  <a:lnTo>
                    <a:pt x="47254" y="40533"/>
                  </a:lnTo>
                  <a:lnTo>
                    <a:pt x="51189" y="40540"/>
                  </a:lnTo>
                  <a:lnTo>
                    <a:pt x="55130" y="40533"/>
                  </a:lnTo>
                  <a:lnTo>
                    <a:pt x="59066" y="40513"/>
                  </a:lnTo>
                  <a:lnTo>
                    <a:pt x="61030" y="40492"/>
                  </a:lnTo>
                  <a:lnTo>
                    <a:pt x="63001" y="40472"/>
                  </a:lnTo>
                  <a:lnTo>
                    <a:pt x="63120" y="40472"/>
                  </a:lnTo>
                  <a:lnTo>
                    <a:pt x="63227" y="40485"/>
                  </a:lnTo>
                  <a:lnTo>
                    <a:pt x="63333" y="40506"/>
                  </a:lnTo>
                  <a:lnTo>
                    <a:pt x="63440" y="40527"/>
                  </a:lnTo>
                  <a:lnTo>
                    <a:pt x="63533" y="40561"/>
                  </a:lnTo>
                  <a:lnTo>
                    <a:pt x="63626" y="40595"/>
                  </a:lnTo>
                  <a:lnTo>
                    <a:pt x="63713" y="40643"/>
                  </a:lnTo>
                  <a:lnTo>
                    <a:pt x="63793" y="40692"/>
                  </a:lnTo>
                  <a:lnTo>
                    <a:pt x="63866" y="40747"/>
                  </a:lnTo>
                  <a:lnTo>
                    <a:pt x="63939" y="40802"/>
                  </a:lnTo>
                  <a:lnTo>
                    <a:pt x="64006" y="40870"/>
                  </a:lnTo>
                  <a:lnTo>
                    <a:pt x="64072" y="40932"/>
                  </a:lnTo>
                  <a:lnTo>
                    <a:pt x="64126" y="41008"/>
                  </a:lnTo>
                  <a:lnTo>
                    <a:pt x="64179" y="41084"/>
                  </a:lnTo>
                  <a:lnTo>
                    <a:pt x="64232" y="41159"/>
                  </a:lnTo>
                  <a:lnTo>
                    <a:pt x="64279" y="41242"/>
                  </a:lnTo>
                  <a:lnTo>
                    <a:pt x="64499" y="41194"/>
                  </a:lnTo>
                  <a:lnTo>
                    <a:pt x="64712" y="41152"/>
                  </a:lnTo>
                  <a:lnTo>
                    <a:pt x="65151" y="41084"/>
                  </a:lnTo>
                  <a:lnTo>
                    <a:pt x="65105" y="39970"/>
                  </a:lnTo>
                  <a:lnTo>
                    <a:pt x="65058" y="38863"/>
                  </a:lnTo>
                  <a:lnTo>
                    <a:pt x="65005" y="37756"/>
                  </a:lnTo>
                  <a:lnTo>
                    <a:pt x="64951" y="36649"/>
                  </a:lnTo>
                  <a:lnTo>
                    <a:pt x="64878" y="35548"/>
                  </a:lnTo>
                  <a:lnTo>
                    <a:pt x="64805" y="34448"/>
                  </a:lnTo>
                  <a:lnTo>
                    <a:pt x="64712" y="33355"/>
                  </a:lnTo>
                  <a:lnTo>
                    <a:pt x="64612" y="32276"/>
                  </a:lnTo>
                  <a:lnTo>
                    <a:pt x="64559" y="31732"/>
                  </a:lnTo>
                  <a:lnTo>
                    <a:pt x="64492" y="31196"/>
                  </a:lnTo>
                  <a:lnTo>
                    <a:pt x="64432" y="30653"/>
                  </a:lnTo>
                  <a:lnTo>
                    <a:pt x="64365" y="30116"/>
                  </a:lnTo>
                  <a:lnTo>
                    <a:pt x="64292" y="29587"/>
                  </a:lnTo>
                  <a:lnTo>
                    <a:pt x="64212" y="29051"/>
                  </a:lnTo>
                  <a:lnTo>
                    <a:pt x="64132" y="28521"/>
                  </a:lnTo>
                  <a:lnTo>
                    <a:pt x="64046" y="27999"/>
                  </a:lnTo>
                  <a:lnTo>
                    <a:pt x="63953" y="27469"/>
                  </a:lnTo>
                  <a:lnTo>
                    <a:pt x="63859" y="26947"/>
                  </a:lnTo>
                  <a:lnTo>
                    <a:pt x="63753" y="26424"/>
                  </a:lnTo>
                  <a:lnTo>
                    <a:pt x="63646" y="25908"/>
                  </a:lnTo>
                  <a:lnTo>
                    <a:pt x="63533" y="25386"/>
                  </a:lnTo>
                  <a:lnTo>
                    <a:pt x="63413" y="24877"/>
                  </a:lnTo>
                  <a:lnTo>
                    <a:pt x="63287" y="24361"/>
                  </a:lnTo>
                  <a:lnTo>
                    <a:pt x="63154" y="23853"/>
                  </a:lnTo>
                  <a:lnTo>
                    <a:pt x="63014" y="23344"/>
                  </a:lnTo>
                  <a:lnTo>
                    <a:pt x="62867" y="22842"/>
                  </a:lnTo>
                  <a:lnTo>
                    <a:pt x="62714" y="22340"/>
                  </a:lnTo>
                  <a:lnTo>
                    <a:pt x="62554" y="21838"/>
                  </a:lnTo>
                  <a:lnTo>
                    <a:pt x="62388" y="21343"/>
                  </a:lnTo>
                  <a:lnTo>
                    <a:pt x="62208" y="20848"/>
                  </a:lnTo>
                  <a:lnTo>
                    <a:pt x="62028" y="20360"/>
                  </a:lnTo>
                  <a:lnTo>
                    <a:pt x="61835" y="19871"/>
                  </a:lnTo>
                  <a:lnTo>
                    <a:pt x="61636" y="19390"/>
                  </a:lnTo>
                  <a:lnTo>
                    <a:pt x="61429" y="18909"/>
                  </a:lnTo>
                  <a:lnTo>
                    <a:pt x="61216" y="18434"/>
                  </a:lnTo>
                  <a:lnTo>
                    <a:pt x="60990" y="17960"/>
                  </a:lnTo>
                  <a:lnTo>
                    <a:pt x="60757" y="17485"/>
                  </a:lnTo>
                  <a:lnTo>
                    <a:pt x="60517" y="17018"/>
                  </a:lnTo>
                  <a:lnTo>
                    <a:pt x="60264" y="16557"/>
                  </a:lnTo>
                  <a:lnTo>
                    <a:pt x="60004" y="16097"/>
                  </a:lnTo>
                  <a:lnTo>
                    <a:pt x="59731" y="15636"/>
                  </a:lnTo>
                  <a:lnTo>
                    <a:pt x="59452" y="15189"/>
                  </a:lnTo>
                  <a:lnTo>
                    <a:pt x="59165" y="14735"/>
                  </a:lnTo>
                  <a:lnTo>
                    <a:pt x="58866" y="14288"/>
                  </a:lnTo>
                  <a:lnTo>
                    <a:pt x="58553" y="13848"/>
                  </a:lnTo>
                  <a:lnTo>
                    <a:pt x="58233" y="13415"/>
                  </a:lnTo>
                  <a:lnTo>
                    <a:pt x="57900" y="12982"/>
                  </a:lnTo>
                  <a:lnTo>
                    <a:pt x="57554" y="12549"/>
                  </a:lnTo>
                  <a:lnTo>
                    <a:pt x="57201" y="12122"/>
                  </a:lnTo>
                  <a:lnTo>
                    <a:pt x="56835" y="11703"/>
                  </a:lnTo>
                  <a:lnTo>
                    <a:pt x="56462" y="11290"/>
                  </a:lnTo>
                  <a:lnTo>
                    <a:pt x="56076" y="10878"/>
                  </a:lnTo>
                  <a:lnTo>
                    <a:pt x="55670" y="10465"/>
                  </a:lnTo>
                  <a:lnTo>
                    <a:pt x="55264" y="10066"/>
                  </a:lnTo>
                  <a:lnTo>
                    <a:pt x="54838" y="9668"/>
                  </a:lnTo>
                  <a:lnTo>
                    <a:pt x="54398" y="9276"/>
                  </a:lnTo>
                  <a:lnTo>
                    <a:pt x="53932" y="8870"/>
                  </a:lnTo>
                  <a:lnTo>
                    <a:pt x="53459" y="8471"/>
                  </a:lnTo>
                  <a:lnTo>
                    <a:pt x="52980" y="8093"/>
                  </a:lnTo>
                  <a:lnTo>
                    <a:pt x="52500" y="7715"/>
                  </a:lnTo>
                  <a:lnTo>
                    <a:pt x="52014" y="7357"/>
                  </a:lnTo>
                  <a:lnTo>
                    <a:pt x="51522" y="7007"/>
                  </a:lnTo>
                  <a:lnTo>
                    <a:pt x="51022" y="6663"/>
                  </a:lnTo>
                  <a:lnTo>
                    <a:pt x="50523" y="6333"/>
                  </a:lnTo>
                  <a:lnTo>
                    <a:pt x="50017" y="6010"/>
                  </a:lnTo>
                  <a:lnTo>
                    <a:pt x="49504" y="5700"/>
                  </a:lnTo>
                  <a:lnTo>
                    <a:pt x="48985" y="5398"/>
                  </a:lnTo>
                  <a:lnTo>
                    <a:pt x="48466" y="5102"/>
                  </a:lnTo>
                  <a:lnTo>
                    <a:pt x="47946" y="4820"/>
                  </a:lnTo>
                  <a:lnTo>
                    <a:pt x="47414" y="4552"/>
                  </a:lnTo>
                  <a:lnTo>
                    <a:pt x="46881" y="4284"/>
                  </a:lnTo>
                  <a:lnTo>
                    <a:pt x="46348" y="4029"/>
                  </a:lnTo>
                  <a:lnTo>
                    <a:pt x="45809" y="3789"/>
                  </a:lnTo>
                  <a:lnTo>
                    <a:pt x="45270" y="3548"/>
                  </a:lnTo>
                  <a:lnTo>
                    <a:pt x="44717" y="3321"/>
                  </a:lnTo>
                  <a:lnTo>
                    <a:pt x="44171" y="3101"/>
                  </a:lnTo>
                  <a:lnTo>
                    <a:pt x="43618" y="2895"/>
                  </a:lnTo>
                  <a:lnTo>
                    <a:pt x="43059" y="2688"/>
                  </a:lnTo>
                  <a:lnTo>
                    <a:pt x="42500" y="2496"/>
                  </a:lnTo>
                  <a:lnTo>
                    <a:pt x="41941" y="2310"/>
                  </a:lnTo>
                  <a:lnTo>
                    <a:pt x="41375" y="2132"/>
                  </a:lnTo>
                  <a:lnTo>
                    <a:pt x="40809" y="1967"/>
                  </a:lnTo>
                  <a:lnTo>
                    <a:pt x="40236" y="1802"/>
                  </a:lnTo>
                  <a:lnTo>
                    <a:pt x="39663" y="1650"/>
                  </a:lnTo>
                  <a:lnTo>
                    <a:pt x="39091" y="1506"/>
                  </a:lnTo>
                  <a:lnTo>
                    <a:pt x="38512" y="1368"/>
                  </a:lnTo>
                  <a:lnTo>
                    <a:pt x="37932" y="1238"/>
                  </a:lnTo>
                  <a:lnTo>
                    <a:pt x="37353" y="1114"/>
                  </a:lnTo>
                  <a:lnTo>
                    <a:pt x="36774" y="997"/>
                  </a:lnTo>
                  <a:lnTo>
                    <a:pt x="36188" y="887"/>
                  </a:lnTo>
                  <a:lnTo>
                    <a:pt x="35602" y="784"/>
                  </a:lnTo>
                  <a:lnTo>
                    <a:pt x="35009" y="688"/>
                  </a:lnTo>
                  <a:lnTo>
                    <a:pt x="34423" y="598"/>
                  </a:lnTo>
                  <a:lnTo>
                    <a:pt x="33831" y="516"/>
                  </a:lnTo>
                  <a:lnTo>
                    <a:pt x="33238" y="447"/>
                  </a:lnTo>
                  <a:lnTo>
                    <a:pt x="32646" y="371"/>
                  </a:lnTo>
                  <a:lnTo>
                    <a:pt x="32053" y="309"/>
                  </a:lnTo>
                  <a:lnTo>
                    <a:pt x="31460" y="254"/>
                  </a:lnTo>
                  <a:lnTo>
                    <a:pt x="30861" y="206"/>
                  </a:lnTo>
                  <a:lnTo>
                    <a:pt x="30269" y="158"/>
                  </a:lnTo>
                  <a:lnTo>
                    <a:pt x="29669" y="124"/>
                  </a:lnTo>
                  <a:lnTo>
                    <a:pt x="29070" y="89"/>
                  </a:lnTo>
                  <a:lnTo>
                    <a:pt x="28471" y="62"/>
                  </a:lnTo>
                  <a:lnTo>
                    <a:pt x="27878" y="34"/>
                  </a:lnTo>
                  <a:lnTo>
                    <a:pt x="27279" y="21"/>
                  </a:lnTo>
                  <a:lnTo>
                    <a:pt x="26680" y="7"/>
                  </a:lnTo>
                  <a:lnTo>
                    <a:pt x="2608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8"/>
            <p:cNvSpPr/>
            <p:nvPr/>
          </p:nvSpPr>
          <p:spPr>
            <a:xfrm>
              <a:off x="-890800" y="-3942950"/>
              <a:ext cx="397175" cy="424450"/>
            </a:xfrm>
            <a:custGeom>
              <a:avLst/>
              <a:gdLst/>
              <a:ahLst/>
              <a:cxnLst/>
              <a:rect l="l" t="t" r="r" b="b"/>
              <a:pathLst>
                <a:path w="15887" h="16978" extrusionOk="0">
                  <a:moveTo>
                    <a:pt x="9608" y="1774"/>
                  </a:moveTo>
                  <a:lnTo>
                    <a:pt x="9828" y="1781"/>
                  </a:lnTo>
                  <a:lnTo>
                    <a:pt x="10047" y="1795"/>
                  </a:lnTo>
                  <a:lnTo>
                    <a:pt x="10260" y="1816"/>
                  </a:lnTo>
                  <a:lnTo>
                    <a:pt x="10480" y="1850"/>
                  </a:lnTo>
                  <a:lnTo>
                    <a:pt x="10700" y="1884"/>
                  </a:lnTo>
                  <a:lnTo>
                    <a:pt x="10913" y="1939"/>
                  </a:lnTo>
                  <a:lnTo>
                    <a:pt x="11126" y="1994"/>
                  </a:lnTo>
                  <a:lnTo>
                    <a:pt x="11332" y="2063"/>
                  </a:lnTo>
                  <a:lnTo>
                    <a:pt x="11539" y="2139"/>
                  </a:lnTo>
                  <a:lnTo>
                    <a:pt x="11732" y="2221"/>
                  </a:lnTo>
                  <a:lnTo>
                    <a:pt x="11925" y="2311"/>
                  </a:lnTo>
                  <a:lnTo>
                    <a:pt x="12105" y="2407"/>
                  </a:lnTo>
                  <a:lnTo>
                    <a:pt x="12285" y="2517"/>
                  </a:lnTo>
                  <a:lnTo>
                    <a:pt x="12444" y="2627"/>
                  </a:lnTo>
                  <a:lnTo>
                    <a:pt x="12604" y="2744"/>
                  </a:lnTo>
                  <a:lnTo>
                    <a:pt x="12751" y="2875"/>
                  </a:lnTo>
                  <a:lnTo>
                    <a:pt x="12884" y="3005"/>
                  </a:lnTo>
                  <a:lnTo>
                    <a:pt x="13004" y="3143"/>
                  </a:lnTo>
                  <a:lnTo>
                    <a:pt x="13110" y="3287"/>
                  </a:lnTo>
                  <a:lnTo>
                    <a:pt x="13210" y="3425"/>
                  </a:lnTo>
                  <a:lnTo>
                    <a:pt x="13303" y="3569"/>
                  </a:lnTo>
                  <a:lnTo>
                    <a:pt x="13396" y="3720"/>
                  </a:lnTo>
                  <a:lnTo>
                    <a:pt x="13483" y="3872"/>
                  </a:lnTo>
                  <a:lnTo>
                    <a:pt x="13563" y="4023"/>
                  </a:lnTo>
                  <a:lnTo>
                    <a:pt x="13636" y="4174"/>
                  </a:lnTo>
                  <a:lnTo>
                    <a:pt x="13709" y="4332"/>
                  </a:lnTo>
                  <a:lnTo>
                    <a:pt x="13769" y="4497"/>
                  </a:lnTo>
                  <a:lnTo>
                    <a:pt x="13836" y="4655"/>
                  </a:lnTo>
                  <a:lnTo>
                    <a:pt x="13889" y="4820"/>
                  </a:lnTo>
                  <a:lnTo>
                    <a:pt x="13936" y="4985"/>
                  </a:lnTo>
                  <a:lnTo>
                    <a:pt x="13982" y="5157"/>
                  </a:lnTo>
                  <a:lnTo>
                    <a:pt x="14022" y="5322"/>
                  </a:lnTo>
                  <a:lnTo>
                    <a:pt x="14062" y="5494"/>
                  </a:lnTo>
                  <a:lnTo>
                    <a:pt x="14089" y="5666"/>
                  </a:lnTo>
                  <a:lnTo>
                    <a:pt x="14116" y="5845"/>
                  </a:lnTo>
                  <a:lnTo>
                    <a:pt x="14142" y="6017"/>
                  </a:lnTo>
                  <a:lnTo>
                    <a:pt x="14155" y="6196"/>
                  </a:lnTo>
                  <a:lnTo>
                    <a:pt x="14169" y="6374"/>
                  </a:lnTo>
                  <a:lnTo>
                    <a:pt x="14182" y="6546"/>
                  </a:lnTo>
                  <a:lnTo>
                    <a:pt x="14189" y="6725"/>
                  </a:lnTo>
                  <a:lnTo>
                    <a:pt x="14189" y="6911"/>
                  </a:lnTo>
                  <a:lnTo>
                    <a:pt x="14182" y="7089"/>
                  </a:lnTo>
                  <a:lnTo>
                    <a:pt x="14175" y="7268"/>
                  </a:lnTo>
                  <a:lnTo>
                    <a:pt x="14162" y="7447"/>
                  </a:lnTo>
                  <a:lnTo>
                    <a:pt x="14129" y="7811"/>
                  </a:lnTo>
                  <a:lnTo>
                    <a:pt x="14076" y="8176"/>
                  </a:lnTo>
                  <a:lnTo>
                    <a:pt x="14009" y="8533"/>
                  </a:lnTo>
                  <a:lnTo>
                    <a:pt x="13929" y="8891"/>
                  </a:lnTo>
                  <a:lnTo>
                    <a:pt x="13836" y="9249"/>
                  </a:lnTo>
                  <a:lnTo>
                    <a:pt x="13729" y="9599"/>
                  </a:lnTo>
                  <a:lnTo>
                    <a:pt x="13609" y="9950"/>
                  </a:lnTo>
                  <a:lnTo>
                    <a:pt x="13476" y="10294"/>
                  </a:lnTo>
                  <a:lnTo>
                    <a:pt x="13330" y="10624"/>
                  </a:lnTo>
                  <a:lnTo>
                    <a:pt x="13177" y="10954"/>
                  </a:lnTo>
                  <a:lnTo>
                    <a:pt x="13004" y="11277"/>
                  </a:lnTo>
                  <a:lnTo>
                    <a:pt x="12830" y="11586"/>
                  </a:lnTo>
                  <a:lnTo>
                    <a:pt x="12637" y="11882"/>
                  </a:lnTo>
                  <a:lnTo>
                    <a:pt x="12438" y="12171"/>
                  </a:lnTo>
                  <a:lnTo>
                    <a:pt x="12231" y="12446"/>
                  </a:lnTo>
                  <a:lnTo>
                    <a:pt x="12018" y="12714"/>
                  </a:lnTo>
                  <a:lnTo>
                    <a:pt x="11792" y="12962"/>
                  </a:lnTo>
                  <a:lnTo>
                    <a:pt x="11679" y="13078"/>
                  </a:lnTo>
                  <a:lnTo>
                    <a:pt x="11559" y="13195"/>
                  </a:lnTo>
                  <a:lnTo>
                    <a:pt x="11439" y="13305"/>
                  </a:lnTo>
                  <a:lnTo>
                    <a:pt x="11319" y="13415"/>
                  </a:lnTo>
                  <a:lnTo>
                    <a:pt x="11186" y="13525"/>
                  </a:lnTo>
                  <a:lnTo>
                    <a:pt x="11053" y="13628"/>
                  </a:lnTo>
                  <a:lnTo>
                    <a:pt x="10920" y="13725"/>
                  </a:lnTo>
                  <a:lnTo>
                    <a:pt x="10780" y="13814"/>
                  </a:lnTo>
                  <a:lnTo>
                    <a:pt x="10647" y="13904"/>
                  </a:lnTo>
                  <a:lnTo>
                    <a:pt x="10507" y="13986"/>
                  </a:lnTo>
                  <a:lnTo>
                    <a:pt x="10367" y="14062"/>
                  </a:lnTo>
                  <a:lnTo>
                    <a:pt x="10220" y="14130"/>
                  </a:lnTo>
                  <a:lnTo>
                    <a:pt x="10081" y="14199"/>
                  </a:lnTo>
                  <a:lnTo>
                    <a:pt x="9934" y="14261"/>
                  </a:lnTo>
                  <a:lnTo>
                    <a:pt x="9794" y="14316"/>
                  </a:lnTo>
                  <a:lnTo>
                    <a:pt x="9648" y="14364"/>
                  </a:lnTo>
                  <a:lnTo>
                    <a:pt x="9501" y="14405"/>
                  </a:lnTo>
                  <a:lnTo>
                    <a:pt x="9355" y="14447"/>
                  </a:lnTo>
                  <a:lnTo>
                    <a:pt x="9208" y="14481"/>
                  </a:lnTo>
                  <a:lnTo>
                    <a:pt x="9055" y="14515"/>
                  </a:lnTo>
                  <a:lnTo>
                    <a:pt x="8909" y="14536"/>
                  </a:lnTo>
                  <a:lnTo>
                    <a:pt x="8762" y="14557"/>
                  </a:lnTo>
                  <a:lnTo>
                    <a:pt x="8616" y="14570"/>
                  </a:lnTo>
                  <a:lnTo>
                    <a:pt x="8463" y="14584"/>
                  </a:lnTo>
                  <a:lnTo>
                    <a:pt x="8017" y="14584"/>
                  </a:lnTo>
                  <a:lnTo>
                    <a:pt x="7870" y="14570"/>
                  </a:lnTo>
                  <a:lnTo>
                    <a:pt x="7724" y="14557"/>
                  </a:lnTo>
                  <a:lnTo>
                    <a:pt x="7577" y="14543"/>
                  </a:lnTo>
                  <a:lnTo>
                    <a:pt x="7431" y="14515"/>
                  </a:lnTo>
                  <a:lnTo>
                    <a:pt x="7284" y="14495"/>
                  </a:lnTo>
                  <a:lnTo>
                    <a:pt x="7138" y="14460"/>
                  </a:lnTo>
                  <a:lnTo>
                    <a:pt x="6998" y="14426"/>
                  </a:lnTo>
                  <a:lnTo>
                    <a:pt x="6851" y="14385"/>
                  </a:lnTo>
                  <a:lnTo>
                    <a:pt x="6712" y="14337"/>
                  </a:lnTo>
                  <a:lnTo>
                    <a:pt x="6572" y="14289"/>
                  </a:lnTo>
                  <a:lnTo>
                    <a:pt x="6425" y="14240"/>
                  </a:lnTo>
                  <a:lnTo>
                    <a:pt x="6292" y="14179"/>
                  </a:lnTo>
                  <a:lnTo>
                    <a:pt x="6152" y="14117"/>
                  </a:lnTo>
                  <a:lnTo>
                    <a:pt x="6019" y="14055"/>
                  </a:lnTo>
                  <a:lnTo>
                    <a:pt x="5886" y="13986"/>
                  </a:lnTo>
                  <a:lnTo>
                    <a:pt x="5753" y="13910"/>
                  </a:lnTo>
                  <a:lnTo>
                    <a:pt x="5620" y="13835"/>
                  </a:lnTo>
                  <a:lnTo>
                    <a:pt x="5493" y="13752"/>
                  </a:lnTo>
                  <a:lnTo>
                    <a:pt x="5367" y="13670"/>
                  </a:lnTo>
                  <a:lnTo>
                    <a:pt x="5240" y="13580"/>
                  </a:lnTo>
                  <a:lnTo>
                    <a:pt x="5114" y="13491"/>
                  </a:lnTo>
                  <a:lnTo>
                    <a:pt x="4994" y="13395"/>
                  </a:lnTo>
                  <a:lnTo>
                    <a:pt x="4881" y="13292"/>
                  </a:lnTo>
                  <a:lnTo>
                    <a:pt x="4761" y="13188"/>
                  </a:lnTo>
                  <a:lnTo>
                    <a:pt x="4648" y="13085"/>
                  </a:lnTo>
                  <a:lnTo>
                    <a:pt x="4541" y="12975"/>
                  </a:lnTo>
                  <a:lnTo>
                    <a:pt x="4428" y="12858"/>
                  </a:lnTo>
                  <a:lnTo>
                    <a:pt x="4321" y="12741"/>
                  </a:lnTo>
                  <a:lnTo>
                    <a:pt x="4221" y="12618"/>
                  </a:lnTo>
                  <a:lnTo>
                    <a:pt x="4122" y="12494"/>
                  </a:lnTo>
                  <a:lnTo>
                    <a:pt x="4028" y="12370"/>
                  </a:lnTo>
                  <a:lnTo>
                    <a:pt x="3935" y="12240"/>
                  </a:lnTo>
                  <a:lnTo>
                    <a:pt x="3842" y="12109"/>
                  </a:lnTo>
                  <a:lnTo>
                    <a:pt x="3755" y="11971"/>
                  </a:lnTo>
                  <a:lnTo>
                    <a:pt x="3675" y="11827"/>
                  </a:lnTo>
                  <a:lnTo>
                    <a:pt x="3596" y="11689"/>
                  </a:lnTo>
                  <a:lnTo>
                    <a:pt x="3516" y="11538"/>
                  </a:lnTo>
                  <a:lnTo>
                    <a:pt x="3442" y="11394"/>
                  </a:lnTo>
                  <a:lnTo>
                    <a:pt x="3376" y="11243"/>
                  </a:lnTo>
                  <a:lnTo>
                    <a:pt x="3309" y="11084"/>
                  </a:lnTo>
                  <a:lnTo>
                    <a:pt x="3249" y="10926"/>
                  </a:lnTo>
                  <a:lnTo>
                    <a:pt x="3196" y="10775"/>
                  </a:lnTo>
                  <a:lnTo>
                    <a:pt x="3143" y="10617"/>
                  </a:lnTo>
                  <a:lnTo>
                    <a:pt x="3096" y="10466"/>
                  </a:lnTo>
                  <a:lnTo>
                    <a:pt x="3056" y="10307"/>
                  </a:lnTo>
                  <a:lnTo>
                    <a:pt x="3016" y="10149"/>
                  </a:lnTo>
                  <a:lnTo>
                    <a:pt x="2983" y="9998"/>
                  </a:lnTo>
                  <a:lnTo>
                    <a:pt x="2956" y="9840"/>
                  </a:lnTo>
                  <a:lnTo>
                    <a:pt x="2936" y="9682"/>
                  </a:lnTo>
                  <a:lnTo>
                    <a:pt x="2916" y="9524"/>
                  </a:lnTo>
                  <a:lnTo>
                    <a:pt x="2896" y="9365"/>
                  </a:lnTo>
                  <a:lnTo>
                    <a:pt x="2890" y="9207"/>
                  </a:lnTo>
                  <a:lnTo>
                    <a:pt x="2883" y="9049"/>
                  </a:lnTo>
                  <a:lnTo>
                    <a:pt x="2876" y="8891"/>
                  </a:lnTo>
                  <a:lnTo>
                    <a:pt x="2883" y="8733"/>
                  </a:lnTo>
                  <a:lnTo>
                    <a:pt x="2883" y="8575"/>
                  </a:lnTo>
                  <a:lnTo>
                    <a:pt x="2896" y="8417"/>
                  </a:lnTo>
                  <a:lnTo>
                    <a:pt x="2923" y="8107"/>
                  </a:lnTo>
                  <a:lnTo>
                    <a:pt x="2970" y="7798"/>
                  </a:lnTo>
                  <a:lnTo>
                    <a:pt x="3036" y="7488"/>
                  </a:lnTo>
                  <a:lnTo>
                    <a:pt x="3109" y="7186"/>
                  </a:lnTo>
                  <a:lnTo>
                    <a:pt x="3203" y="6890"/>
                  </a:lnTo>
                  <a:lnTo>
                    <a:pt x="3303" y="6594"/>
                  </a:lnTo>
                  <a:lnTo>
                    <a:pt x="3422" y="6306"/>
                  </a:lnTo>
                  <a:lnTo>
                    <a:pt x="3556" y="6024"/>
                  </a:lnTo>
                  <a:lnTo>
                    <a:pt x="3702" y="5749"/>
                  </a:lnTo>
                  <a:lnTo>
                    <a:pt x="3855" y="5481"/>
                  </a:lnTo>
                  <a:lnTo>
                    <a:pt x="4028" y="5219"/>
                  </a:lnTo>
                  <a:lnTo>
                    <a:pt x="4208" y="4972"/>
                  </a:lnTo>
                  <a:lnTo>
                    <a:pt x="4401" y="4731"/>
                  </a:lnTo>
                  <a:lnTo>
                    <a:pt x="4608" y="4497"/>
                  </a:lnTo>
                  <a:lnTo>
                    <a:pt x="4821" y="4277"/>
                  </a:lnTo>
                  <a:lnTo>
                    <a:pt x="5040" y="4071"/>
                  </a:lnTo>
                  <a:lnTo>
                    <a:pt x="5280" y="3872"/>
                  </a:lnTo>
                  <a:lnTo>
                    <a:pt x="5520" y="3686"/>
                  </a:lnTo>
                  <a:lnTo>
                    <a:pt x="5646" y="3597"/>
                  </a:lnTo>
                  <a:lnTo>
                    <a:pt x="5773" y="3514"/>
                  </a:lnTo>
                  <a:lnTo>
                    <a:pt x="5906" y="3438"/>
                  </a:lnTo>
                  <a:lnTo>
                    <a:pt x="6039" y="3356"/>
                  </a:lnTo>
                  <a:lnTo>
                    <a:pt x="6172" y="3287"/>
                  </a:lnTo>
                  <a:lnTo>
                    <a:pt x="6305" y="3218"/>
                  </a:lnTo>
                  <a:lnTo>
                    <a:pt x="6445" y="3150"/>
                  </a:lnTo>
                  <a:lnTo>
                    <a:pt x="6585" y="3088"/>
                  </a:lnTo>
                  <a:lnTo>
                    <a:pt x="6732" y="3033"/>
                  </a:lnTo>
                  <a:lnTo>
                    <a:pt x="6871" y="2978"/>
                  </a:lnTo>
                  <a:lnTo>
                    <a:pt x="7018" y="2930"/>
                  </a:lnTo>
                  <a:lnTo>
                    <a:pt x="7164" y="2881"/>
                  </a:lnTo>
                  <a:lnTo>
                    <a:pt x="7224" y="2799"/>
                  </a:lnTo>
                  <a:lnTo>
                    <a:pt x="7278" y="2723"/>
                  </a:lnTo>
                  <a:lnTo>
                    <a:pt x="7337" y="2655"/>
                  </a:lnTo>
                  <a:lnTo>
                    <a:pt x="7404" y="2579"/>
                  </a:lnTo>
                  <a:lnTo>
                    <a:pt x="7471" y="2517"/>
                  </a:lnTo>
                  <a:lnTo>
                    <a:pt x="7537" y="2448"/>
                  </a:lnTo>
                  <a:lnTo>
                    <a:pt x="7610" y="2393"/>
                  </a:lnTo>
                  <a:lnTo>
                    <a:pt x="7684" y="2331"/>
                  </a:lnTo>
                  <a:lnTo>
                    <a:pt x="7843" y="2228"/>
                  </a:lnTo>
                  <a:lnTo>
                    <a:pt x="8010" y="2132"/>
                  </a:lnTo>
                  <a:lnTo>
                    <a:pt x="8190" y="2049"/>
                  </a:lnTo>
                  <a:lnTo>
                    <a:pt x="8376" y="1974"/>
                  </a:lnTo>
                  <a:lnTo>
                    <a:pt x="8569" y="1919"/>
                  </a:lnTo>
                  <a:lnTo>
                    <a:pt x="8769" y="1871"/>
                  </a:lnTo>
                  <a:lnTo>
                    <a:pt x="8969" y="1829"/>
                  </a:lnTo>
                  <a:lnTo>
                    <a:pt x="9182" y="1802"/>
                  </a:lnTo>
                  <a:lnTo>
                    <a:pt x="9395" y="1781"/>
                  </a:lnTo>
                  <a:lnTo>
                    <a:pt x="9608" y="1774"/>
                  </a:lnTo>
                  <a:close/>
                  <a:moveTo>
                    <a:pt x="8636" y="0"/>
                  </a:moveTo>
                  <a:lnTo>
                    <a:pt x="8569" y="28"/>
                  </a:lnTo>
                  <a:lnTo>
                    <a:pt x="8496" y="49"/>
                  </a:lnTo>
                  <a:lnTo>
                    <a:pt x="8409" y="62"/>
                  </a:lnTo>
                  <a:lnTo>
                    <a:pt x="8316" y="69"/>
                  </a:lnTo>
                  <a:lnTo>
                    <a:pt x="8096" y="76"/>
                  </a:lnTo>
                  <a:lnTo>
                    <a:pt x="7870" y="97"/>
                  </a:lnTo>
                  <a:lnTo>
                    <a:pt x="7650" y="124"/>
                  </a:lnTo>
                  <a:lnTo>
                    <a:pt x="7431" y="152"/>
                  </a:lnTo>
                  <a:lnTo>
                    <a:pt x="7211" y="193"/>
                  </a:lnTo>
                  <a:lnTo>
                    <a:pt x="6991" y="234"/>
                  </a:lnTo>
                  <a:lnTo>
                    <a:pt x="6771" y="289"/>
                  </a:lnTo>
                  <a:lnTo>
                    <a:pt x="6558" y="344"/>
                  </a:lnTo>
                  <a:lnTo>
                    <a:pt x="6345" y="406"/>
                  </a:lnTo>
                  <a:lnTo>
                    <a:pt x="6132" y="475"/>
                  </a:lnTo>
                  <a:lnTo>
                    <a:pt x="5919" y="551"/>
                  </a:lnTo>
                  <a:lnTo>
                    <a:pt x="5713" y="633"/>
                  </a:lnTo>
                  <a:lnTo>
                    <a:pt x="5506" y="716"/>
                  </a:lnTo>
                  <a:lnTo>
                    <a:pt x="5300" y="805"/>
                  </a:lnTo>
                  <a:lnTo>
                    <a:pt x="5100" y="901"/>
                  </a:lnTo>
                  <a:lnTo>
                    <a:pt x="4901" y="1004"/>
                  </a:lnTo>
                  <a:lnTo>
                    <a:pt x="4701" y="1114"/>
                  </a:lnTo>
                  <a:lnTo>
                    <a:pt x="4508" y="1224"/>
                  </a:lnTo>
                  <a:lnTo>
                    <a:pt x="4315" y="1341"/>
                  </a:lnTo>
                  <a:lnTo>
                    <a:pt x="4122" y="1465"/>
                  </a:lnTo>
                  <a:lnTo>
                    <a:pt x="3935" y="1589"/>
                  </a:lnTo>
                  <a:lnTo>
                    <a:pt x="3749" y="1719"/>
                  </a:lnTo>
                  <a:lnTo>
                    <a:pt x="3569" y="1857"/>
                  </a:lnTo>
                  <a:lnTo>
                    <a:pt x="3389" y="2001"/>
                  </a:lnTo>
                  <a:lnTo>
                    <a:pt x="3216" y="2146"/>
                  </a:lnTo>
                  <a:lnTo>
                    <a:pt x="3043" y="2290"/>
                  </a:lnTo>
                  <a:lnTo>
                    <a:pt x="2876" y="2448"/>
                  </a:lnTo>
                  <a:lnTo>
                    <a:pt x="2717" y="2600"/>
                  </a:lnTo>
                  <a:lnTo>
                    <a:pt x="2550" y="2765"/>
                  </a:lnTo>
                  <a:lnTo>
                    <a:pt x="2397" y="2930"/>
                  </a:lnTo>
                  <a:lnTo>
                    <a:pt x="2244" y="3095"/>
                  </a:lnTo>
                  <a:lnTo>
                    <a:pt x="2097" y="3266"/>
                  </a:lnTo>
                  <a:lnTo>
                    <a:pt x="1951" y="3445"/>
                  </a:lnTo>
                  <a:lnTo>
                    <a:pt x="1811" y="3624"/>
                  </a:lnTo>
                  <a:lnTo>
                    <a:pt x="1671" y="3803"/>
                  </a:lnTo>
                  <a:lnTo>
                    <a:pt x="1545" y="3988"/>
                  </a:lnTo>
                  <a:lnTo>
                    <a:pt x="1418" y="4181"/>
                  </a:lnTo>
                  <a:lnTo>
                    <a:pt x="1292" y="4374"/>
                  </a:lnTo>
                  <a:lnTo>
                    <a:pt x="1179" y="4566"/>
                  </a:lnTo>
                  <a:lnTo>
                    <a:pt x="1065" y="4765"/>
                  </a:lnTo>
                  <a:lnTo>
                    <a:pt x="959" y="4965"/>
                  </a:lnTo>
                  <a:lnTo>
                    <a:pt x="852" y="5164"/>
                  </a:lnTo>
                  <a:lnTo>
                    <a:pt x="759" y="5371"/>
                  </a:lnTo>
                  <a:lnTo>
                    <a:pt x="666" y="5577"/>
                  </a:lnTo>
                  <a:lnTo>
                    <a:pt x="579" y="5790"/>
                  </a:lnTo>
                  <a:lnTo>
                    <a:pt x="499" y="5996"/>
                  </a:lnTo>
                  <a:lnTo>
                    <a:pt x="420" y="6209"/>
                  </a:lnTo>
                  <a:lnTo>
                    <a:pt x="353" y="6429"/>
                  </a:lnTo>
                  <a:lnTo>
                    <a:pt x="293" y="6643"/>
                  </a:lnTo>
                  <a:lnTo>
                    <a:pt x="233" y="6863"/>
                  </a:lnTo>
                  <a:lnTo>
                    <a:pt x="180" y="7083"/>
                  </a:lnTo>
                  <a:lnTo>
                    <a:pt x="133" y="7310"/>
                  </a:lnTo>
                  <a:lnTo>
                    <a:pt x="100" y="7530"/>
                  </a:lnTo>
                  <a:lnTo>
                    <a:pt x="67" y="7756"/>
                  </a:lnTo>
                  <a:lnTo>
                    <a:pt x="40" y="7983"/>
                  </a:lnTo>
                  <a:lnTo>
                    <a:pt x="20" y="8210"/>
                  </a:lnTo>
                  <a:lnTo>
                    <a:pt x="7" y="8437"/>
                  </a:lnTo>
                  <a:lnTo>
                    <a:pt x="0" y="8664"/>
                  </a:lnTo>
                  <a:lnTo>
                    <a:pt x="7" y="8891"/>
                  </a:lnTo>
                  <a:lnTo>
                    <a:pt x="13" y="9125"/>
                  </a:lnTo>
                  <a:lnTo>
                    <a:pt x="27" y="9352"/>
                  </a:lnTo>
                  <a:lnTo>
                    <a:pt x="53" y="9585"/>
                  </a:lnTo>
                  <a:lnTo>
                    <a:pt x="80" y="9819"/>
                  </a:lnTo>
                  <a:lnTo>
                    <a:pt x="120" y="10046"/>
                  </a:lnTo>
                  <a:lnTo>
                    <a:pt x="160" y="10246"/>
                  </a:lnTo>
                  <a:lnTo>
                    <a:pt x="200" y="10445"/>
                  </a:lnTo>
                  <a:lnTo>
                    <a:pt x="246" y="10644"/>
                  </a:lnTo>
                  <a:lnTo>
                    <a:pt x="293" y="10837"/>
                  </a:lnTo>
                  <a:lnTo>
                    <a:pt x="346" y="11029"/>
                  </a:lnTo>
                  <a:lnTo>
                    <a:pt x="406" y="11215"/>
                  </a:lnTo>
                  <a:lnTo>
                    <a:pt x="473" y="11408"/>
                  </a:lnTo>
                  <a:lnTo>
                    <a:pt x="539" y="11593"/>
                  </a:lnTo>
                  <a:lnTo>
                    <a:pt x="606" y="11779"/>
                  </a:lnTo>
                  <a:lnTo>
                    <a:pt x="686" y="11958"/>
                  </a:lnTo>
                  <a:lnTo>
                    <a:pt x="759" y="12136"/>
                  </a:lnTo>
                  <a:lnTo>
                    <a:pt x="846" y="12315"/>
                  </a:lnTo>
                  <a:lnTo>
                    <a:pt x="932" y="12494"/>
                  </a:lnTo>
                  <a:lnTo>
                    <a:pt x="1019" y="12666"/>
                  </a:lnTo>
                  <a:lnTo>
                    <a:pt x="1112" y="12838"/>
                  </a:lnTo>
                  <a:lnTo>
                    <a:pt x="1212" y="13003"/>
                  </a:lnTo>
                  <a:lnTo>
                    <a:pt x="1312" y="13168"/>
                  </a:lnTo>
                  <a:lnTo>
                    <a:pt x="1412" y="13333"/>
                  </a:lnTo>
                  <a:lnTo>
                    <a:pt x="1518" y="13491"/>
                  </a:lnTo>
                  <a:lnTo>
                    <a:pt x="1631" y="13649"/>
                  </a:lnTo>
                  <a:lnTo>
                    <a:pt x="1745" y="13807"/>
                  </a:lnTo>
                  <a:lnTo>
                    <a:pt x="1864" y="13959"/>
                  </a:lnTo>
                  <a:lnTo>
                    <a:pt x="1984" y="14103"/>
                  </a:lnTo>
                  <a:lnTo>
                    <a:pt x="2104" y="14247"/>
                  </a:lnTo>
                  <a:lnTo>
                    <a:pt x="2231" y="14392"/>
                  </a:lnTo>
                  <a:lnTo>
                    <a:pt x="2364" y="14536"/>
                  </a:lnTo>
                  <a:lnTo>
                    <a:pt x="2497" y="14667"/>
                  </a:lnTo>
                  <a:lnTo>
                    <a:pt x="2630" y="14804"/>
                  </a:lnTo>
                  <a:lnTo>
                    <a:pt x="2770" y="14935"/>
                  </a:lnTo>
                  <a:lnTo>
                    <a:pt x="2910" y="15059"/>
                  </a:lnTo>
                  <a:lnTo>
                    <a:pt x="3050" y="15182"/>
                  </a:lnTo>
                  <a:lnTo>
                    <a:pt x="3196" y="15299"/>
                  </a:lnTo>
                  <a:lnTo>
                    <a:pt x="3342" y="15416"/>
                  </a:lnTo>
                  <a:lnTo>
                    <a:pt x="3496" y="15526"/>
                  </a:lnTo>
                  <a:lnTo>
                    <a:pt x="3649" y="15636"/>
                  </a:lnTo>
                  <a:lnTo>
                    <a:pt x="3809" y="15746"/>
                  </a:lnTo>
                  <a:lnTo>
                    <a:pt x="3962" y="15843"/>
                  </a:lnTo>
                  <a:lnTo>
                    <a:pt x="4122" y="15939"/>
                  </a:lnTo>
                  <a:lnTo>
                    <a:pt x="4288" y="16035"/>
                  </a:lnTo>
                  <a:lnTo>
                    <a:pt x="4448" y="16124"/>
                  </a:lnTo>
                  <a:lnTo>
                    <a:pt x="4621" y="16207"/>
                  </a:lnTo>
                  <a:lnTo>
                    <a:pt x="4787" y="16289"/>
                  </a:lnTo>
                  <a:lnTo>
                    <a:pt x="4960" y="16365"/>
                  </a:lnTo>
                  <a:lnTo>
                    <a:pt x="5127" y="16441"/>
                  </a:lnTo>
                  <a:lnTo>
                    <a:pt x="5307" y="16509"/>
                  </a:lnTo>
                  <a:lnTo>
                    <a:pt x="5480" y="16571"/>
                  </a:lnTo>
                  <a:lnTo>
                    <a:pt x="5660" y="16633"/>
                  </a:lnTo>
                  <a:lnTo>
                    <a:pt x="5839" y="16688"/>
                  </a:lnTo>
                  <a:lnTo>
                    <a:pt x="6019" y="16736"/>
                  </a:lnTo>
                  <a:lnTo>
                    <a:pt x="6206" y="16785"/>
                  </a:lnTo>
                  <a:lnTo>
                    <a:pt x="6385" y="16826"/>
                  </a:lnTo>
                  <a:lnTo>
                    <a:pt x="6572" y="16860"/>
                  </a:lnTo>
                  <a:lnTo>
                    <a:pt x="6758" y="16895"/>
                  </a:lnTo>
                  <a:lnTo>
                    <a:pt x="6951" y="16922"/>
                  </a:lnTo>
                  <a:lnTo>
                    <a:pt x="7138" y="16943"/>
                  </a:lnTo>
                  <a:lnTo>
                    <a:pt x="7331" y="16956"/>
                  </a:lnTo>
                  <a:lnTo>
                    <a:pt x="7524" y="16970"/>
                  </a:lnTo>
                  <a:lnTo>
                    <a:pt x="7717" y="16977"/>
                  </a:lnTo>
                  <a:lnTo>
                    <a:pt x="8103" y="16977"/>
                  </a:lnTo>
                  <a:lnTo>
                    <a:pt x="8296" y="16970"/>
                  </a:lnTo>
                  <a:lnTo>
                    <a:pt x="8496" y="16956"/>
                  </a:lnTo>
                  <a:lnTo>
                    <a:pt x="8696" y="16936"/>
                  </a:lnTo>
                  <a:lnTo>
                    <a:pt x="8889" y="16908"/>
                  </a:lnTo>
                  <a:lnTo>
                    <a:pt x="9122" y="16874"/>
                  </a:lnTo>
                  <a:lnTo>
                    <a:pt x="9348" y="16833"/>
                  </a:lnTo>
                  <a:lnTo>
                    <a:pt x="9575" y="16791"/>
                  </a:lnTo>
                  <a:lnTo>
                    <a:pt x="9794" y="16743"/>
                  </a:lnTo>
                  <a:lnTo>
                    <a:pt x="10007" y="16688"/>
                  </a:lnTo>
                  <a:lnTo>
                    <a:pt x="10214" y="16626"/>
                  </a:lnTo>
                  <a:lnTo>
                    <a:pt x="10427" y="16564"/>
                  </a:lnTo>
                  <a:lnTo>
                    <a:pt x="10627" y="16496"/>
                  </a:lnTo>
                  <a:lnTo>
                    <a:pt x="10826" y="16420"/>
                  </a:lnTo>
                  <a:lnTo>
                    <a:pt x="11019" y="16344"/>
                  </a:lnTo>
                  <a:lnTo>
                    <a:pt x="11213" y="16262"/>
                  </a:lnTo>
                  <a:lnTo>
                    <a:pt x="11399" y="16173"/>
                  </a:lnTo>
                  <a:lnTo>
                    <a:pt x="11579" y="16083"/>
                  </a:lnTo>
                  <a:lnTo>
                    <a:pt x="11759" y="15987"/>
                  </a:lnTo>
                  <a:lnTo>
                    <a:pt x="11932" y="15891"/>
                  </a:lnTo>
                  <a:lnTo>
                    <a:pt x="12105" y="15788"/>
                  </a:lnTo>
                  <a:lnTo>
                    <a:pt x="12271" y="15684"/>
                  </a:lnTo>
                  <a:lnTo>
                    <a:pt x="12438" y="15574"/>
                  </a:lnTo>
                  <a:lnTo>
                    <a:pt x="12597" y="15457"/>
                  </a:lnTo>
                  <a:lnTo>
                    <a:pt x="12751" y="15341"/>
                  </a:lnTo>
                  <a:lnTo>
                    <a:pt x="12904" y="15224"/>
                  </a:lnTo>
                  <a:lnTo>
                    <a:pt x="13050" y="15100"/>
                  </a:lnTo>
                  <a:lnTo>
                    <a:pt x="13197" y="14969"/>
                  </a:lnTo>
                  <a:lnTo>
                    <a:pt x="13337" y="14839"/>
                  </a:lnTo>
                  <a:lnTo>
                    <a:pt x="13470" y="14708"/>
                  </a:lnTo>
                  <a:lnTo>
                    <a:pt x="13603" y="14570"/>
                  </a:lnTo>
                  <a:lnTo>
                    <a:pt x="13729" y="14426"/>
                  </a:lnTo>
                  <a:lnTo>
                    <a:pt x="13856" y="14282"/>
                  </a:lnTo>
                  <a:lnTo>
                    <a:pt x="13976" y="14137"/>
                  </a:lnTo>
                  <a:lnTo>
                    <a:pt x="14096" y="13993"/>
                  </a:lnTo>
                  <a:lnTo>
                    <a:pt x="14209" y="13842"/>
                  </a:lnTo>
                  <a:lnTo>
                    <a:pt x="14315" y="13683"/>
                  </a:lnTo>
                  <a:lnTo>
                    <a:pt x="14422" y="13532"/>
                  </a:lnTo>
                  <a:lnTo>
                    <a:pt x="14522" y="13374"/>
                  </a:lnTo>
                  <a:lnTo>
                    <a:pt x="14622" y="13209"/>
                  </a:lnTo>
                  <a:lnTo>
                    <a:pt x="14715" y="13044"/>
                  </a:lnTo>
                  <a:lnTo>
                    <a:pt x="14808" y="12879"/>
                  </a:lnTo>
                  <a:lnTo>
                    <a:pt x="14895" y="12714"/>
                  </a:lnTo>
                  <a:lnTo>
                    <a:pt x="14974" y="12549"/>
                  </a:lnTo>
                  <a:lnTo>
                    <a:pt x="15054" y="12377"/>
                  </a:lnTo>
                  <a:lnTo>
                    <a:pt x="15134" y="12205"/>
                  </a:lnTo>
                  <a:lnTo>
                    <a:pt x="15207" y="12026"/>
                  </a:lnTo>
                  <a:lnTo>
                    <a:pt x="15341" y="11676"/>
                  </a:lnTo>
                  <a:lnTo>
                    <a:pt x="15454" y="11311"/>
                  </a:lnTo>
                  <a:lnTo>
                    <a:pt x="15560" y="10947"/>
                  </a:lnTo>
                  <a:lnTo>
                    <a:pt x="15647" y="10582"/>
                  </a:lnTo>
                  <a:lnTo>
                    <a:pt x="15727" y="10204"/>
                  </a:lnTo>
                  <a:lnTo>
                    <a:pt x="15787" y="9833"/>
                  </a:lnTo>
                  <a:lnTo>
                    <a:pt x="15833" y="9455"/>
                  </a:lnTo>
                  <a:lnTo>
                    <a:pt x="15867" y="9070"/>
                  </a:lnTo>
                  <a:lnTo>
                    <a:pt x="15887" y="8692"/>
                  </a:lnTo>
                  <a:lnTo>
                    <a:pt x="15887" y="8307"/>
                  </a:lnTo>
                  <a:lnTo>
                    <a:pt x="15880" y="7928"/>
                  </a:lnTo>
                  <a:lnTo>
                    <a:pt x="15853" y="7550"/>
                  </a:lnTo>
                  <a:lnTo>
                    <a:pt x="15813" y="7172"/>
                  </a:lnTo>
                  <a:lnTo>
                    <a:pt x="15767" y="6794"/>
                  </a:lnTo>
                  <a:lnTo>
                    <a:pt x="15700" y="6423"/>
                  </a:lnTo>
                  <a:lnTo>
                    <a:pt x="15620" y="6051"/>
                  </a:lnTo>
                  <a:lnTo>
                    <a:pt x="15527" y="5687"/>
                  </a:lnTo>
                  <a:lnTo>
                    <a:pt x="15427" y="5329"/>
                  </a:lnTo>
                  <a:lnTo>
                    <a:pt x="15307" y="4972"/>
                  </a:lnTo>
                  <a:lnTo>
                    <a:pt x="15174" y="4628"/>
                  </a:lnTo>
                  <a:lnTo>
                    <a:pt x="15028" y="4284"/>
                  </a:lnTo>
                  <a:lnTo>
                    <a:pt x="14868" y="3954"/>
                  </a:lnTo>
                  <a:lnTo>
                    <a:pt x="14701" y="3631"/>
                  </a:lnTo>
                  <a:lnTo>
                    <a:pt x="14515" y="3315"/>
                  </a:lnTo>
                  <a:lnTo>
                    <a:pt x="14415" y="3163"/>
                  </a:lnTo>
                  <a:lnTo>
                    <a:pt x="14315" y="3012"/>
                  </a:lnTo>
                  <a:lnTo>
                    <a:pt x="14215" y="2861"/>
                  </a:lnTo>
                  <a:lnTo>
                    <a:pt x="14109" y="2716"/>
                  </a:lnTo>
                  <a:lnTo>
                    <a:pt x="13996" y="2572"/>
                  </a:lnTo>
                  <a:lnTo>
                    <a:pt x="13882" y="2435"/>
                  </a:lnTo>
                  <a:lnTo>
                    <a:pt x="13769" y="2297"/>
                  </a:lnTo>
                  <a:lnTo>
                    <a:pt x="13649" y="2159"/>
                  </a:lnTo>
                  <a:lnTo>
                    <a:pt x="13523" y="2029"/>
                  </a:lnTo>
                  <a:lnTo>
                    <a:pt x="13396" y="1905"/>
                  </a:lnTo>
                  <a:lnTo>
                    <a:pt x="13270" y="1781"/>
                  </a:lnTo>
                  <a:lnTo>
                    <a:pt x="13137" y="1658"/>
                  </a:lnTo>
                  <a:lnTo>
                    <a:pt x="13004" y="1541"/>
                  </a:lnTo>
                  <a:lnTo>
                    <a:pt x="12864" y="1431"/>
                  </a:lnTo>
                  <a:lnTo>
                    <a:pt x="12724" y="1321"/>
                  </a:lnTo>
                  <a:lnTo>
                    <a:pt x="12577" y="1211"/>
                  </a:lnTo>
                  <a:lnTo>
                    <a:pt x="12431" y="1107"/>
                  </a:lnTo>
                  <a:lnTo>
                    <a:pt x="12278" y="1011"/>
                  </a:lnTo>
                  <a:lnTo>
                    <a:pt x="12125" y="915"/>
                  </a:lnTo>
                  <a:lnTo>
                    <a:pt x="11972" y="826"/>
                  </a:lnTo>
                  <a:lnTo>
                    <a:pt x="11812" y="743"/>
                  </a:lnTo>
                  <a:lnTo>
                    <a:pt x="11645" y="661"/>
                  </a:lnTo>
                  <a:lnTo>
                    <a:pt x="11479" y="585"/>
                  </a:lnTo>
                  <a:lnTo>
                    <a:pt x="11312" y="509"/>
                  </a:lnTo>
                  <a:lnTo>
                    <a:pt x="11139" y="440"/>
                  </a:lnTo>
                  <a:lnTo>
                    <a:pt x="10966" y="379"/>
                  </a:lnTo>
                  <a:lnTo>
                    <a:pt x="10786" y="317"/>
                  </a:lnTo>
                  <a:lnTo>
                    <a:pt x="10607" y="262"/>
                  </a:lnTo>
                  <a:lnTo>
                    <a:pt x="10420" y="214"/>
                  </a:lnTo>
                  <a:lnTo>
                    <a:pt x="10234" y="172"/>
                  </a:lnTo>
                  <a:lnTo>
                    <a:pt x="10047" y="131"/>
                  </a:lnTo>
                  <a:lnTo>
                    <a:pt x="9854" y="97"/>
                  </a:lnTo>
                  <a:lnTo>
                    <a:pt x="9661" y="69"/>
                  </a:lnTo>
                  <a:lnTo>
                    <a:pt x="9461" y="42"/>
                  </a:lnTo>
                  <a:lnTo>
                    <a:pt x="9255" y="21"/>
                  </a:lnTo>
                  <a:lnTo>
                    <a:pt x="9055" y="14"/>
                  </a:lnTo>
                  <a:lnTo>
                    <a:pt x="884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8"/>
            <p:cNvSpPr/>
            <p:nvPr/>
          </p:nvSpPr>
          <p:spPr>
            <a:xfrm>
              <a:off x="-1371025" y="-449475"/>
              <a:ext cx="312625" cy="317700"/>
            </a:xfrm>
            <a:custGeom>
              <a:avLst/>
              <a:gdLst/>
              <a:ahLst/>
              <a:cxnLst/>
              <a:rect l="l" t="t" r="r" b="b"/>
              <a:pathLst>
                <a:path w="12505" h="12708" extrusionOk="0">
                  <a:moveTo>
                    <a:pt x="6232" y="2538"/>
                  </a:moveTo>
                  <a:lnTo>
                    <a:pt x="6399" y="2544"/>
                  </a:lnTo>
                  <a:lnTo>
                    <a:pt x="6558" y="2551"/>
                  </a:lnTo>
                  <a:lnTo>
                    <a:pt x="6725" y="2565"/>
                  </a:lnTo>
                  <a:lnTo>
                    <a:pt x="6885" y="2586"/>
                  </a:lnTo>
                  <a:lnTo>
                    <a:pt x="7051" y="2613"/>
                  </a:lnTo>
                  <a:lnTo>
                    <a:pt x="7204" y="2654"/>
                  </a:lnTo>
                  <a:lnTo>
                    <a:pt x="7364" y="2696"/>
                  </a:lnTo>
                  <a:lnTo>
                    <a:pt x="7517" y="2744"/>
                  </a:lnTo>
                  <a:lnTo>
                    <a:pt x="7670" y="2799"/>
                  </a:lnTo>
                  <a:lnTo>
                    <a:pt x="7823" y="2861"/>
                  </a:lnTo>
                  <a:lnTo>
                    <a:pt x="7970" y="2930"/>
                  </a:lnTo>
                  <a:lnTo>
                    <a:pt x="8116" y="3005"/>
                  </a:lnTo>
                  <a:lnTo>
                    <a:pt x="8256" y="3095"/>
                  </a:lnTo>
                  <a:lnTo>
                    <a:pt x="8389" y="3184"/>
                  </a:lnTo>
                  <a:lnTo>
                    <a:pt x="8529" y="3287"/>
                  </a:lnTo>
                  <a:lnTo>
                    <a:pt x="8656" y="3397"/>
                  </a:lnTo>
                  <a:lnTo>
                    <a:pt x="8782" y="3514"/>
                  </a:lnTo>
                  <a:lnTo>
                    <a:pt x="8902" y="3638"/>
                  </a:lnTo>
                  <a:lnTo>
                    <a:pt x="9022" y="3775"/>
                  </a:lnTo>
                  <a:lnTo>
                    <a:pt x="9135" y="3920"/>
                  </a:lnTo>
                  <a:lnTo>
                    <a:pt x="9242" y="4071"/>
                  </a:lnTo>
                  <a:lnTo>
                    <a:pt x="9342" y="4229"/>
                  </a:lnTo>
                  <a:lnTo>
                    <a:pt x="9435" y="4387"/>
                  </a:lnTo>
                  <a:lnTo>
                    <a:pt x="9508" y="4552"/>
                  </a:lnTo>
                  <a:lnTo>
                    <a:pt x="9581" y="4724"/>
                  </a:lnTo>
                  <a:lnTo>
                    <a:pt x="9635" y="4896"/>
                  </a:lnTo>
                  <a:lnTo>
                    <a:pt x="9681" y="5068"/>
                  </a:lnTo>
                  <a:lnTo>
                    <a:pt x="9721" y="5240"/>
                  </a:lnTo>
                  <a:lnTo>
                    <a:pt x="9748" y="5419"/>
                  </a:lnTo>
                  <a:lnTo>
                    <a:pt x="9768" y="5597"/>
                  </a:lnTo>
                  <a:lnTo>
                    <a:pt x="9774" y="5783"/>
                  </a:lnTo>
                  <a:lnTo>
                    <a:pt x="9774" y="5962"/>
                  </a:lnTo>
                  <a:lnTo>
                    <a:pt x="9768" y="6141"/>
                  </a:lnTo>
                  <a:lnTo>
                    <a:pt x="9754" y="6326"/>
                  </a:lnTo>
                  <a:lnTo>
                    <a:pt x="9728" y="6505"/>
                  </a:lnTo>
                  <a:lnTo>
                    <a:pt x="9694" y="6684"/>
                  </a:lnTo>
                  <a:lnTo>
                    <a:pt x="9648" y="6863"/>
                  </a:lnTo>
                  <a:lnTo>
                    <a:pt x="9601" y="7034"/>
                  </a:lnTo>
                  <a:lnTo>
                    <a:pt x="9541" y="7213"/>
                  </a:lnTo>
                  <a:lnTo>
                    <a:pt x="9475" y="7385"/>
                  </a:lnTo>
                  <a:lnTo>
                    <a:pt x="9401" y="7550"/>
                  </a:lnTo>
                  <a:lnTo>
                    <a:pt x="9322" y="7715"/>
                  </a:lnTo>
                  <a:lnTo>
                    <a:pt x="9235" y="7880"/>
                  </a:lnTo>
                  <a:lnTo>
                    <a:pt x="9142" y="8031"/>
                  </a:lnTo>
                  <a:lnTo>
                    <a:pt x="9042" y="8190"/>
                  </a:lnTo>
                  <a:lnTo>
                    <a:pt x="8935" y="8334"/>
                  </a:lnTo>
                  <a:lnTo>
                    <a:pt x="8822" y="8478"/>
                  </a:lnTo>
                  <a:lnTo>
                    <a:pt x="8702" y="8616"/>
                  </a:lnTo>
                  <a:lnTo>
                    <a:pt x="8583" y="8740"/>
                  </a:lnTo>
                  <a:lnTo>
                    <a:pt x="8449" y="8863"/>
                  </a:lnTo>
                  <a:lnTo>
                    <a:pt x="8316" y="8980"/>
                  </a:lnTo>
                  <a:lnTo>
                    <a:pt x="8170" y="9090"/>
                  </a:lnTo>
                  <a:lnTo>
                    <a:pt x="8023" y="9193"/>
                  </a:lnTo>
                  <a:lnTo>
                    <a:pt x="7877" y="9283"/>
                  </a:lnTo>
                  <a:lnTo>
                    <a:pt x="7704" y="9379"/>
                  </a:lnTo>
                  <a:lnTo>
                    <a:pt x="7524" y="9455"/>
                  </a:lnTo>
                  <a:lnTo>
                    <a:pt x="7344" y="9524"/>
                  </a:lnTo>
                  <a:lnTo>
                    <a:pt x="7164" y="9572"/>
                  </a:lnTo>
                  <a:lnTo>
                    <a:pt x="6985" y="9613"/>
                  </a:lnTo>
                  <a:lnTo>
                    <a:pt x="6798" y="9640"/>
                  </a:lnTo>
                  <a:lnTo>
                    <a:pt x="6612" y="9661"/>
                  </a:lnTo>
                  <a:lnTo>
                    <a:pt x="6425" y="9661"/>
                  </a:lnTo>
                  <a:lnTo>
                    <a:pt x="6239" y="9654"/>
                  </a:lnTo>
                  <a:lnTo>
                    <a:pt x="6059" y="9640"/>
                  </a:lnTo>
                  <a:lnTo>
                    <a:pt x="5873" y="9606"/>
                  </a:lnTo>
                  <a:lnTo>
                    <a:pt x="5686" y="9572"/>
                  </a:lnTo>
                  <a:lnTo>
                    <a:pt x="5506" y="9524"/>
                  </a:lnTo>
                  <a:lnTo>
                    <a:pt x="5327" y="9462"/>
                  </a:lnTo>
                  <a:lnTo>
                    <a:pt x="5154" y="9393"/>
                  </a:lnTo>
                  <a:lnTo>
                    <a:pt x="4974" y="9317"/>
                  </a:lnTo>
                  <a:lnTo>
                    <a:pt x="4807" y="9228"/>
                  </a:lnTo>
                  <a:lnTo>
                    <a:pt x="4641" y="9132"/>
                  </a:lnTo>
                  <a:lnTo>
                    <a:pt x="4481" y="9028"/>
                  </a:lnTo>
                  <a:lnTo>
                    <a:pt x="4321" y="8918"/>
                  </a:lnTo>
                  <a:lnTo>
                    <a:pt x="4168" y="8802"/>
                  </a:lnTo>
                  <a:lnTo>
                    <a:pt x="4022" y="8678"/>
                  </a:lnTo>
                  <a:lnTo>
                    <a:pt x="3882" y="8540"/>
                  </a:lnTo>
                  <a:lnTo>
                    <a:pt x="3749" y="8403"/>
                  </a:lnTo>
                  <a:lnTo>
                    <a:pt x="3622" y="8258"/>
                  </a:lnTo>
                  <a:lnTo>
                    <a:pt x="3502" y="8107"/>
                  </a:lnTo>
                  <a:lnTo>
                    <a:pt x="3389" y="7949"/>
                  </a:lnTo>
                  <a:lnTo>
                    <a:pt x="3283" y="7784"/>
                  </a:lnTo>
                  <a:lnTo>
                    <a:pt x="3189" y="7619"/>
                  </a:lnTo>
                  <a:lnTo>
                    <a:pt x="3103" y="7447"/>
                  </a:lnTo>
                  <a:lnTo>
                    <a:pt x="3023" y="7268"/>
                  </a:lnTo>
                  <a:lnTo>
                    <a:pt x="2956" y="7089"/>
                  </a:lnTo>
                  <a:lnTo>
                    <a:pt x="2903" y="6931"/>
                  </a:lnTo>
                  <a:lnTo>
                    <a:pt x="2863" y="6773"/>
                  </a:lnTo>
                  <a:lnTo>
                    <a:pt x="2830" y="6615"/>
                  </a:lnTo>
                  <a:lnTo>
                    <a:pt x="2803" y="6457"/>
                  </a:lnTo>
                  <a:lnTo>
                    <a:pt x="2783" y="6306"/>
                  </a:lnTo>
                  <a:lnTo>
                    <a:pt x="2770" y="6147"/>
                  </a:lnTo>
                  <a:lnTo>
                    <a:pt x="2770" y="5996"/>
                  </a:lnTo>
                  <a:lnTo>
                    <a:pt x="2770" y="5845"/>
                  </a:lnTo>
                  <a:lnTo>
                    <a:pt x="2783" y="5694"/>
                  </a:lnTo>
                  <a:lnTo>
                    <a:pt x="2803" y="5549"/>
                  </a:lnTo>
                  <a:lnTo>
                    <a:pt x="2830" y="5398"/>
                  </a:lnTo>
                  <a:lnTo>
                    <a:pt x="2856" y="5254"/>
                  </a:lnTo>
                  <a:lnTo>
                    <a:pt x="2896" y="5109"/>
                  </a:lnTo>
                  <a:lnTo>
                    <a:pt x="2943" y="4972"/>
                  </a:lnTo>
                  <a:lnTo>
                    <a:pt x="2990" y="4827"/>
                  </a:lnTo>
                  <a:lnTo>
                    <a:pt x="3050" y="4690"/>
                  </a:lnTo>
                  <a:lnTo>
                    <a:pt x="3109" y="4552"/>
                  </a:lnTo>
                  <a:lnTo>
                    <a:pt x="3176" y="4422"/>
                  </a:lnTo>
                  <a:lnTo>
                    <a:pt x="3249" y="4291"/>
                  </a:lnTo>
                  <a:lnTo>
                    <a:pt x="3329" y="4160"/>
                  </a:lnTo>
                  <a:lnTo>
                    <a:pt x="3409" y="4030"/>
                  </a:lnTo>
                  <a:lnTo>
                    <a:pt x="3496" y="3906"/>
                  </a:lnTo>
                  <a:lnTo>
                    <a:pt x="3589" y="3789"/>
                  </a:lnTo>
                  <a:lnTo>
                    <a:pt x="3682" y="3665"/>
                  </a:lnTo>
                  <a:lnTo>
                    <a:pt x="3782" y="3548"/>
                  </a:lnTo>
                  <a:lnTo>
                    <a:pt x="3882" y="3438"/>
                  </a:lnTo>
                  <a:lnTo>
                    <a:pt x="3988" y="3328"/>
                  </a:lnTo>
                  <a:lnTo>
                    <a:pt x="4102" y="3218"/>
                  </a:lnTo>
                  <a:lnTo>
                    <a:pt x="4215" y="3115"/>
                  </a:lnTo>
                  <a:lnTo>
                    <a:pt x="4335" y="3012"/>
                  </a:lnTo>
                  <a:lnTo>
                    <a:pt x="4454" y="2916"/>
                  </a:lnTo>
                  <a:lnTo>
                    <a:pt x="4574" y="2820"/>
                  </a:lnTo>
                  <a:lnTo>
                    <a:pt x="4741" y="2771"/>
                  </a:lnTo>
                  <a:lnTo>
                    <a:pt x="4901" y="2723"/>
                  </a:lnTo>
                  <a:lnTo>
                    <a:pt x="5067" y="2682"/>
                  </a:lnTo>
                  <a:lnTo>
                    <a:pt x="5233" y="2648"/>
                  </a:lnTo>
                  <a:lnTo>
                    <a:pt x="5400" y="2613"/>
                  </a:lnTo>
                  <a:lnTo>
                    <a:pt x="5566" y="2586"/>
                  </a:lnTo>
                  <a:lnTo>
                    <a:pt x="5733" y="2565"/>
                  </a:lnTo>
                  <a:lnTo>
                    <a:pt x="5899" y="2551"/>
                  </a:lnTo>
                  <a:lnTo>
                    <a:pt x="6066" y="2544"/>
                  </a:lnTo>
                  <a:lnTo>
                    <a:pt x="6232" y="2538"/>
                  </a:lnTo>
                  <a:close/>
                  <a:moveTo>
                    <a:pt x="6292" y="0"/>
                  </a:moveTo>
                  <a:lnTo>
                    <a:pt x="5999" y="7"/>
                  </a:lnTo>
                  <a:lnTo>
                    <a:pt x="5706" y="28"/>
                  </a:lnTo>
                  <a:lnTo>
                    <a:pt x="5420" y="62"/>
                  </a:lnTo>
                  <a:lnTo>
                    <a:pt x="5134" y="117"/>
                  </a:lnTo>
                  <a:lnTo>
                    <a:pt x="4847" y="186"/>
                  </a:lnTo>
                  <a:lnTo>
                    <a:pt x="4568" y="269"/>
                  </a:lnTo>
                  <a:lnTo>
                    <a:pt x="4434" y="310"/>
                  </a:lnTo>
                  <a:lnTo>
                    <a:pt x="4295" y="365"/>
                  </a:lnTo>
                  <a:lnTo>
                    <a:pt x="4161" y="420"/>
                  </a:lnTo>
                  <a:lnTo>
                    <a:pt x="4028" y="482"/>
                  </a:lnTo>
                  <a:lnTo>
                    <a:pt x="3895" y="544"/>
                  </a:lnTo>
                  <a:lnTo>
                    <a:pt x="3769" y="605"/>
                  </a:lnTo>
                  <a:lnTo>
                    <a:pt x="3635" y="681"/>
                  </a:lnTo>
                  <a:lnTo>
                    <a:pt x="3509" y="757"/>
                  </a:lnTo>
                  <a:lnTo>
                    <a:pt x="3303" y="860"/>
                  </a:lnTo>
                  <a:lnTo>
                    <a:pt x="3103" y="970"/>
                  </a:lnTo>
                  <a:lnTo>
                    <a:pt x="2903" y="1087"/>
                  </a:lnTo>
                  <a:lnTo>
                    <a:pt x="2710" y="1217"/>
                  </a:lnTo>
                  <a:lnTo>
                    <a:pt x="2524" y="1348"/>
                  </a:lnTo>
                  <a:lnTo>
                    <a:pt x="2344" y="1492"/>
                  </a:lnTo>
                  <a:lnTo>
                    <a:pt x="2164" y="1637"/>
                  </a:lnTo>
                  <a:lnTo>
                    <a:pt x="1991" y="1795"/>
                  </a:lnTo>
                  <a:lnTo>
                    <a:pt x="1824" y="1953"/>
                  </a:lnTo>
                  <a:lnTo>
                    <a:pt x="1658" y="2118"/>
                  </a:lnTo>
                  <a:lnTo>
                    <a:pt x="1505" y="2297"/>
                  </a:lnTo>
                  <a:lnTo>
                    <a:pt x="1358" y="2476"/>
                  </a:lnTo>
                  <a:lnTo>
                    <a:pt x="1212" y="2661"/>
                  </a:lnTo>
                  <a:lnTo>
                    <a:pt x="1079" y="2847"/>
                  </a:lnTo>
                  <a:lnTo>
                    <a:pt x="946" y="3046"/>
                  </a:lnTo>
                  <a:lnTo>
                    <a:pt x="826" y="3246"/>
                  </a:lnTo>
                  <a:lnTo>
                    <a:pt x="712" y="3452"/>
                  </a:lnTo>
                  <a:lnTo>
                    <a:pt x="606" y="3665"/>
                  </a:lnTo>
                  <a:lnTo>
                    <a:pt x="506" y="3878"/>
                  </a:lnTo>
                  <a:lnTo>
                    <a:pt x="413" y="4098"/>
                  </a:lnTo>
                  <a:lnTo>
                    <a:pt x="333" y="4318"/>
                  </a:lnTo>
                  <a:lnTo>
                    <a:pt x="260" y="4545"/>
                  </a:lnTo>
                  <a:lnTo>
                    <a:pt x="193" y="4779"/>
                  </a:lnTo>
                  <a:lnTo>
                    <a:pt x="133" y="5013"/>
                  </a:lnTo>
                  <a:lnTo>
                    <a:pt x="87" y="5247"/>
                  </a:lnTo>
                  <a:lnTo>
                    <a:pt x="53" y="5487"/>
                  </a:lnTo>
                  <a:lnTo>
                    <a:pt x="27" y="5735"/>
                  </a:lnTo>
                  <a:lnTo>
                    <a:pt x="7" y="5976"/>
                  </a:lnTo>
                  <a:lnTo>
                    <a:pt x="0" y="6223"/>
                  </a:lnTo>
                  <a:lnTo>
                    <a:pt x="0" y="6471"/>
                  </a:lnTo>
                  <a:lnTo>
                    <a:pt x="13" y="6725"/>
                  </a:lnTo>
                  <a:lnTo>
                    <a:pt x="40" y="6979"/>
                  </a:lnTo>
                  <a:lnTo>
                    <a:pt x="67" y="7165"/>
                  </a:lnTo>
                  <a:lnTo>
                    <a:pt x="93" y="7351"/>
                  </a:lnTo>
                  <a:lnTo>
                    <a:pt x="133" y="7530"/>
                  </a:lnTo>
                  <a:lnTo>
                    <a:pt x="173" y="7715"/>
                  </a:lnTo>
                  <a:lnTo>
                    <a:pt x="220" y="7894"/>
                  </a:lnTo>
                  <a:lnTo>
                    <a:pt x="273" y="8066"/>
                  </a:lnTo>
                  <a:lnTo>
                    <a:pt x="326" y="8245"/>
                  </a:lnTo>
                  <a:lnTo>
                    <a:pt x="393" y="8416"/>
                  </a:lnTo>
                  <a:lnTo>
                    <a:pt x="459" y="8588"/>
                  </a:lnTo>
                  <a:lnTo>
                    <a:pt x="526" y="8753"/>
                  </a:lnTo>
                  <a:lnTo>
                    <a:pt x="606" y="8918"/>
                  </a:lnTo>
                  <a:lnTo>
                    <a:pt x="686" y="9083"/>
                  </a:lnTo>
                  <a:lnTo>
                    <a:pt x="772" y="9242"/>
                  </a:lnTo>
                  <a:lnTo>
                    <a:pt x="859" y="9400"/>
                  </a:lnTo>
                  <a:lnTo>
                    <a:pt x="952" y="9558"/>
                  </a:lnTo>
                  <a:lnTo>
                    <a:pt x="1052" y="9709"/>
                  </a:lnTo>
                  <a:lnTo>
                    <a:pt x="1159" y="9854"/>
                  </a:lnTo>
                  <a:lnTo>
                    <a:pt x="1265" y="10005"/>
                  </a:lnTo>
                  <a:lnTo>
                    <a:pt x="1372" y="10142"/>
                  </a:lnTo>
                  <a:lnTo>
                    <a:pt x="1485" y="10287"/>
                  </a:lnTo>
                  <a:lnTo>
                    <a:pt x="1605" y="10424"/>
                  </a:lnTo>
                  <a:lnTo>
                    <a:pt x="1725" y="10555"/>
                  </a:lnTo>
                  <a:lnTo>
                    <a:pt x="1844" y="10686"/>
                  </a:lnTo>
                  <a:lnTo>
                    <a:pt x="1978" y="10816"/>
                  </a:lnTo>
                  <a:lnTo>
                    <a:pt x="2104" y="10940"/>
                  </a:lnTo>
                  <a:lnTo>
                    <a:pt x="2237" y="11057"/>
                  </a:lnTo>
                  <a:lnTo>
                    <a:pt x="2377" y="11174"/>
                  </a:lnTo>
                  <a:lnTo>
                    <a:pt x="2517" y="11284"/>
                  </a:lnTo>
                  <a:lnTo>
                    <a:pt x="2657" y="11394"/>
                  </a:lnTo>
                  <a:lnTo>
                    <a:pt x="2803" y="11497"/>
                  </a:lnTo>
                  <a:lnTo>
                    <a:pt x="2950" y="11600"/>
                  </a:lnTo>
                  <a:lnTo>
                    <a:pt x="3103" y="11696"/>
                  </a:lnTo>
                  <a:lnTo>
                    <a:pt x="3256" y="11793"/>
                  </a:lnTo>
                  <a:lnTo>
                    <a:pt x="3409" y="11882"/>
                  </a:lnTo>
                  <a:lnTo>
                    <a:pt x="3562" y="11964"/>
                  </a:lnTo>
                  <a:lnTo>
                    <a:pt x="3722" y="12047"/>
                  </a:lnTo>
                  <a:lnTo>
                    <a:pt x="3882" y="12123"/>
                  </a:lnTo>
                  <a:lnTo>
                    <a:pt x="4048" y="12198"/>
                  </a:lnTo>
                  <a:lnTo>
                    <a:pt x="4208" y="12260"/>
                  </a:lnTo>
                  <a:lnTo>
                    <a:pt x="4375" y="12329"/>
                  </a:lnTo>
                  <a:lnTo>
                    <a:pt x="4541" y="12384"/>
                  </a:lnTo>
                  <a:lnTo>
                    <a:pt x="4714" y="12439"/>
                  </a:lnTo>
                  <a:lnTo>
                    <a:pt x="4881" y="12487"/>
                  </a:lnTo>
                  <a:lnTo>
                    <a:pt x="5054" y="12535"/>
                  </a:lnTo>
                  <a:lnTo>
                    <a:pt x="5227" y="12570"/>
                  </a:lnTo>
                  <a:lnTo>
                    <a:pt x="5400" y="12604"/>
                  </a:lnTo>
                  <a:lnTo>
                    <a:pt x="5573" y="12638"/>
                  </a:lnTo>
                  <a:lnTo>
                    <a:pt x="5746" y="12659"/>
                  </a:lnTo>
                  <a:lnTo>
                    <a:pt x="5919" y="12680"/>
                  </a:lnTo>
                  <a:lnTo>
                    <a:pt x="6099" y="12693"/>
                  </a:lnTo>
                  <a:lnTo>
                    <a:pt x="6272" y="12700"/>
                  </a:lnTo>
                  <a:lnTo>
                    <a:pt x="6452" y="12707"/>
                  </a:lnTo>
                  <a:lnTo>
                    <a:pt x="6625" y="12700"/>
                  </a:lnTo>
                  <a:lnTo>
                    <a:pt x="6805" y="12693"/>
                  </a:lnTo>
                  <a:lnTo>
                    <a:pt x="6985" y="12680"/>
                  </a:lnTo>
                  <a:lnTo>
                    <a:pt x="7158" y="12666"/>
                  </a:lnTo>
                  <a:lnTo>
                    <a:pt x="7337" y="12638"/>
                  </a:lnTo>
                  <a:lnTo>
                    <a:pt x="7511" y="12604"/>
                  </a:lnTo>
                  <a:lnTo>
                    <a:pt x="7690" y="12570"/>
                  </a:lnTo>
                  <a:lnTo>
                    <a:pt x="7863" y="12528"/>
                  </a:lnTo>
                  <a:lnTo>
                    <a:pt x="8037" y="12480"/>
                  </a:lnTo>
                  <a:lnTo>
                    <a:pt x="8210" y="12425"/>
                  </a:lnTo>
                  <a:lnTo>
                    <a:pt x="8383" y="12363"/>
                  </a:lnTo>
                  <a:lnTo>
                    <a:pt x="8556" y="12295"/>
                  </a:lnTo>
                  <a:lnTo>
                    <a:pt x="8709" y="12233"/>
                  </a:lnTo>
                  <a:lnTo>
                    <a:pt x="8862" y="12157"/>
                  </a:lnTo>
                  <a:lnTo>
                    <a:pt x="9015" y="12088"/>
                  </a:lnTo>
                  <a:lnTo>
                    <a:pt x="9162" y="12006"/>
                  </a:lnTo>
                  <a:lnTo>
                    <a:pt x="9308" y="11923"/>
                  </a:lnTo>
                  <a:lnTo>
                    <a:pt x="9448" y="11834"/>
                  </a:lnTo>
                  <a:lnTo>
                    <a:pt x="9588" y="11738"/>
                  </a:lnTo>
                  <a:lnTo>
                    <a:pt x="9728" y="11641"/>
                  </a:lnTo>
                  <a:lnTo>
                    <a:pt x="9861" y="11538"/>
                  </a:lnTo>
                  <a:lnTo>
                    <a:pt x="9994" y="11435"/>
                  </a:lnTo>
                  <a:lnTo>
                    <a:pt x="10121" y="11325"/>
                  </a:lnTo>
                  <a:lnTo>
                    <a:pt x="10247" y="11215"/>
                  </a:lnTo>
                  <a:lnTo>
                    <a:pt x="10374" y="11098"/>
                  </a:lnTo>
                  <a:lnTo>
                    <a:pt x="10493" y="10981"/>
                  </a:lnTo>
                  <a:lnTo>
                    <a:pt x="10607" y="10857"/>
                  </a:lnTo>
                  <a:lnTo>
                    <a:pt x="10720" y="10734"/>
                  </a:lnTo>
                  <a:lnTo>
                    <a:pt x="10833" y="10603"/>
                  </a:lnTo>
                  <a:lnTo>
                    <a:pt x="10940" y="10472"/>
                  </a:lnTo>
                  <a:lnTo>
                    <a:pt x="11046" y="10342"/>
                  </a:lnTo>
                  <a:lnTo>
                    <a:pt x="11146" y="10204"/>
                  </a:lnTo>
                  <a:lnTo>
                    <a:pt x="11246" y="10060"/>
                  </a:lnTo>
                  <a:lnTo>
                    <a:pt x="11339" y="9922"/>
                  </a:lnTo>
                  <a:lnTo>
                    <a:pt x="11432" y="9778"/>
                  </a:lnTo>
                  <a:lnTo>
                    <a:pt x="11519" y="9627"/>
                  </a:lnTo>
                  <a:lnTo>
                    <a:pt x="11605" y="9482"/>
                  </a:lnTo>
                  <a:lnTo>
                    <a:pt x="11685" y="9331"/>
                  </a:lnTo>
                  <a:lnTo>
                    <a:pt x="11758" y="9173"/>
                  </a:lnTo>
                  <a:lnTo>
                    <a:pt x="11832" y="9022"/>
                  </a:lnTo>
                  <a:lnTo>
                    <a:pt x="11905" y="8863"/>
                  </a:lnTo>
                  <a:lnTo>
                    <a:pt x="11972" y="8705"/>
                  </a:lnTo>
                  <a:lnTo>
                    <a:pt x="12031" y="8540"/>
                  </a:lnTo>
                  <a:lnTo>
                    <a:pt x="12091" y="8382"/>
                  </a:lnTo>
                  <a:lnTo>
                    <a:pt x="12151" y="8217"/>
                  </a:lnTo>
                  <a:lnTo>
                    <a:pt x="12198" y="8052"/>
                  </a:lnTo>
                  <a:lnTo>
                    <a:pt x="12245" y="7887"/>
                  </a:lnTo>
                  <a:lnTo>
                    <a:pt x="12291" y="7722"/>
                  </a:lnTo>
                  <a:lnTo>
                    <a:pt x="12331" y="7557"/>
                  </a:lnTo>
                  <a:lnTo>
                    <a:pt x="12364" y="7385"/>
                  </a:lnTo>
                  <a:lnTo>
                    <a:pt x="12398" y="7213"/>
                  </a:lnTo>
                  <a:lnTo>
                    <a:pt x="12424" y="7048"/>
                  </a:lnTo>
                  <a:lnTo>
                    <a:pt x="12451" y="6876"/>
                  </a:lnTo>
                  <a:lnTo>
                    <a:pt x="12471" y="6704"/>
                  </a:lnTo>
                  <a:lnTo>
                    <a:pt x="12484" y="6532"/>
                  </a:lnTo>
                  <a:lnTo>
                    <a:pt x="12491" y="6361"/>
                  </a:lnTo>
                  <a:lnTo>
                    <a:pt x="12498" y="6189"/>
                  </a:lnTo>
                  <a:lnTo>
                    <a:pt x="12504" y="6017"/>
                  </a:lnTo>
                  <a:lnTo>
                    <a:pt x="12498" y="5852"/>
                  </a:lnTo>
                  <a:lnTo>
                    <a:pt x="12491" y="5680"/>
                  </a:lnTo>
                  <a:lnTo>
                    <a:pt x="12484" y="5508"/>
                  </a:lnTo>
                  <a:lnTo>
                    <a:pt x="12464" y="5336"/>
                  </a:lnTo>
                  <a:lnTo>
                    <a:pt x="12444" y="5171"/>
                  </a:lnTo>
                  <a:lnTo>
                    <a:pt x="12424" y="4999"/>
                  </a:lnTo>
                  <a:lnTo>
                    <a:pt x="12391" y="4834"/>
                  </a:lnTo>
                  <a:lnTo>
                    <a:pt x="12358" y="4662"/>
                  </a:lnTo>
                  <a:lnTo>
                    <a:pt x="12318" y="4497"/>
                  </a:lnTo>
                  <a:lnTo>
                    <a:pt x="12278" y="4332"/>
                  </a:lnTo>
                  <a:lnTo>
                    <a:pt x="12225" y="4167"/>
                  </a:lnTo>
                  <a:lnTo>
                    <a:pt x="12171" y="4009"/>
                  </a:lnTo>
                  <a:lnTo>
                    <a:pt x="12118" y="3844"/>
                  </a:lnTo>
                  <a:lnTo>
                    <a:pt x="12051" y="3686"/>
                  </a:lnTo>
                  <a:lnTo>
                    <a:pt x="11985" y="3528"/>
                  </a:lnTo>
                  <a:lnTo>
                    <a:pt x="11912" y="3370"/>
                  </a:lnTo>
                  <a:lnTo>
                    <a:pt x="11832" y="3218"/>
                  </a:lnTo>
                  <a:lnTo>
                    <a:pt x="11752" y="3060"/>
                  </a:lnTo>
                  <a:lnTo>
                    <a:pt x="11672" y="2936"/>
                  </a:lnTo>
                  <a:lnTo>
                    <a:pt x="11592" y="2806"/>
                  </a:lnTo>
                  <a:lnTo>
                    <a:pt x="11512" y="2682"/>
                  </a:lnTo>
                  <a:lnTo>
                    <a:pt x="11426" y="2558"/>
                  </a:lnTo>
                  <a:lnTo>
                    <a:pt x="11246" y="2324"/>
                  </a:lnTo>
                  <a:lnTo>
                    <a:pt x="11053" y="2098"/>
                  </a:lnTo>
                  <a:lnTo>
                    <a:pt x="10846" y="1878"/>
                  </a:lnTo>
                  <a:lnTo>
                    <a:pt x="10633" y="1671"/>
                  </a:lnTo>
                  <a:lnTo>
                    <a:pt x="10407" y="1479"/>
                  </a:lnTo>
                  <a:lnTo>
                    <a:pt x="10174" y="1293"/>
                  </a:lnTo>
                  <a:lnTo>
                    <a:pt x="9934" y="1121"/>
                  </a:lnTo>
                  <a:lnTo>
                    <a:pt x="9681" y="956"/>
                  </a:lnTo>
                  <a:lnTo>
                    <a:pt x="9421" y="812"/>
                  </a:lnTo>
                  <a:lnTo>
                    <a:pt x="9155" y="674"/>
                  </a:lnTo>
                  <a:lnTo>
                    <a:pt x="8889" y="544"/>
                  </a:lnTo>
                  <a:lnTo>
                    <a:pt x="8609" y="434"/>
                  </a:lnTo>
                  <a:lnTo>
                    <a:pt x="8330" y="330"/>
                  </a:lnTo>
                  <a:lnTo>
                    <a:pt x="8043" y="241"/>
                  </a:lnTo>
                  <a:lnTo>
                    <a:pt x="7757" y="165"/>
                  </a:lnTo>
                  <a:lnTo>
                    <a:pt x="7464" y="110"/>
                  </a:lnTo>
                  <a:lnTo>
                    <a:pt x="7178" y="62"/>
                  </a:lnTo>
                  <a:lnTo>
                    <a:pt x="6878" y="21"/>
                  </a:lnTo>
                  <a:lnTo>
                    <a:pt x="658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8"/>
            <p:cNvSpPr/>
            <p:nvPr/>
          </p:nvSpPr>
          <p:spPr>
            <a:xfrm>
              <a:off x="-1301800" y="-386050"/>
              <a:ext cx="175150" cy="178125"/>
            </a:xfrm>
            <a:custGeom>
              <a:avLst/>
              <a:gdLst/>
              <a:ahLst/>
              <a:cxnLst/>
              <a:rect l="l" t="t" r="r" b="b"/>
              <a:pathLst>
                <a:path w="7006" h="7125" extrusionOk="0">
                  <a:moveTo>
                    <a:pt x="3463" y="1"/>
                  </a:moveTo>
                  <a:lnTo>
                    <a:pt x="3297" y="7"/>
                  </a:lnTo>
                  <a:lnTo>
                    <a:pt x="3130" y="14"/>
                  </a:lnTo>
                  <a:lnTo>
                    <a:pt x="2964" y="28"/>
                  </a:lnTo>
                  <a:lnTo>
                    <a:pt x="2797" y="49"/>
                  </a:lnTo>
                  <a:lnTo>
                    <a:pt x="2631" y="76"/>
                  </a:lnTo>
                  <a:lnTo>
                    <a:pt x="2464" y="111"/>
                  </a:lnTo>
                  <a:lnTo>
                    <a:pt x="2298" y="145"/>
                  </a:lnTo>
                  <a:lnTo>
                    <a:pt x="2132" y="186"/>
                  </a:lnTo>
                  <a:lnTo>
                    <a:pt x="1972" y="234"/>
                  </a:lnTo>
                  <a:lnTo>
                    <a:pt x="1805" y="283"/>
                  </a:lnTo>
                  <a:lnTo>
                    <a:pt x="1685" y="379"/>
                  </a:lnTo>
                  <a:lnTo>
                    <a:pt x="1566" y="475"/>
                  </a:lnTo>
                  <a:lnTo>
                    <a:pt x="1446" y="578"/>
                  </a:lnTo>
                  <a:lnTo>
                    <a:pt x="1333" y="681"/>
                  </a:lnTo>
                  <a:lnTo>
                    <a:pt x="1219" y="791"/>
                  </a:lnTo>
                  <a:lnTo>
                    <a:pt x="1113" y="901"/>
                  </a:lnTo>
                  <a:lnTo>
                    <a:pt x="1013" y="1011"/>
                  </a:lnTo>
                  <a:lnTo>
                    <a:pt x="913" y="1128"/>
                  </a:lnTo>
                  <a:lnTo>
                    <a:pt x="820" y="1252"/>
                  </a:lnTo>
                  <a:lnTo>
                    <a:pt x="727" y="1369"/>
                  </a:lnTo>
                  <a:lnTo>
                    <a:pt x="640" y="1493"/>
                  </a:lnTo>
                  <a:lnTo>
                    <a:pt x="560" y="1623"/>
                  </a:lnTo>
                  <a:lnTo>
                    <a:pt x="480" y="1754"/>
                  </a:lnTo>
                  <a:lnTo>
                    <a:pt x="407" y="1885"/>
                  </a:lnTo>
                  <a:lnTo>
                    <a:pt x="340" y="2015"/>
                  </a:lnTo>
                  <a:lnTo>
                    <a:pt x="281" y="2153"/>
                  </a:lnTo>
                  <a:lnTo>
                    <a:pt x="221" y="2290"/>
                  </a:lnTo>
                  <a:lnTo>
                    <a:pt x="174" y="2435"/>
                  </a:lnTo>
                  <a:lnTo>
                    <a:pt x="127" y="2572"/>
                  </a:lnTo>
                  <a:lnTo>
                    <a:pt x="87" y="2717"/>
                  </a:lnTo>
                  <a:lnTo>
                    <a:pt x="61" y="2861"/>
                  </a:lnTo>
                  <a:lnTo>
                    <a:pt x="34" y="3012"/>
                  </a:lnTo>
                  <a:lnTo>
                    <a:pt x="14" y="3157"/>
                  </a:lnTo>
                  <a:lnTo>
                    <a:pt x="1" y="3308"/>
                  </a:lnTo>
                  <a:lnTo>
                    <a:pt x="1" y="3459"/>
                  </a:lnTo>
                  <a:lnTo>
                    <a:pt x="1" y="3610"/>
                  </a:lnTo>
                  <a:lnTo>
                    <a:pt x="14" y="3769"/>
                  </a:lnTo>
                  <a:lnTo>
                    <a:pt x="34" y="3920"/>
                  </a:lnTo>
                  <a:lnTo>
                    <a:pt x="61" y="4078"/>
                  </a:lnTo>
                  <a:lnTo>
                    <a:pt x="94" y="4236"/>
                  </a:lnTo>
                  <a:lnTo>
                    <a:pt x="134" y="4394"/>
                  </a:lnTo>
                  <a:lnTo>
                    <a:pt x="187" y="4552"/>
                  </a:lnTo>
                  <a:lnTo>
                    <a:pt x="254" y="4731"/>
                  </a:lnTo>
                  <a:lnTo>
                    <a:pt x="334" y="4910"/>
                  </a:lnTo>
                  <a:lnTo>
                    <a:pt x="420" y="5082"/>
                  </a:lnTo>
                  <a:lnTo>
                    <a:pt x="514" y="5247"/>
                  </a:lnTo>
                  <a:lnTo>
                    <a:pt x="620" y="5412"/>
                  </a:lnTo>
                  <a:lnTo>
                    <a:pt x="733" y="5570"/>
                  </a:lnTo>
                  <a:lnTo>
                    <a:pt x="853" y="5721"/>
                  </a:lnTo>
                  <a:lnTo>
                    <a:pt x="980" y="5866"/>
                  </a:lnTo>
                  <a:lnTo>
                    <a:pt x="1113" y="6003"/>
                  </a:lnTo>
                  <a:lnTo>
                    <a:pt x="1253" y="6141"/>
                  </a:lnTo>
                  <a:lnTo>
                    <a:pt x="1399" y="6265"/>
                  </a:lnTo>
                  <a:lnTo>
                    <a:pt x="1552" y="6381"/>
                  </a:lnTo>
                  <a:lnTo>
                    <a:pt x="1712" y="6491"/>
                  </a:lnTo>
                  <a:lnTo>
                    <a:pt x="1872" y="6595"/>
                  </a:lnTo>
                  <a:lnTo>
                    <a:pt x="2038" y="6691"/>
                  </a:lnTo>
                  <a:lnTo>
                    <a:pt x="2205" y="6780"/>
                  </a:lnTo>
                  <a:lnTo>
                    <a:pt x="2385" y="6856"/>
                  </a:lnTo>
                  <a:lnTo>
                    <a:pt x="2558" y="6925"/>
                  </a:lnTo>
                  <a:lnTo>
                    <a:pt x="2737" y="6987"/>
                  </a:lnTo>
                  <a:lnTo>
                    <a:pt x="2917" y="7035"/>
                  </a:lnTo>
                  <a:lnTo>
                    <a:pt x="3104" y="7069"/>
                  </a:lnTo>
                  <a:lnTo>
                    <a:pt x="3290" y="7103"/>
                  </a:lnTo>
                  <a:lnTo>
                    <a:pt x="3470" y="7117"/>
                  </a:lnTo>
                  <a:lnTo>
                    <a:pt x="3656" y="7124"/>
                  </a:lnTo>
                  <a:lnTo>
                    <a:pt x="3843" y="7124"/>
                  </a:lnTo>
                  <a:lnTo>
                    <a:pt x="4029" y="7103"/>
                  </a:lnTo>
                  <a:lnTo>
                    <a:pt x="4216" y="7076"/>
                  </a:lnTo>
                  <a:lnTo>
                    <a:pt x="4395" y="7035"/>
                  </a:lnTo>
                  <a:lnTo>
                    <a:pt x="4575" y="6987"/>
                  </a:lnTo>
                  <a:lnTo>
                    <a:pt x="4755" y="6918"/>
                  </a:lnTo>
                  <a:lnTo>
                    <a:pt x="4935" y="6842"/>
                  </a:lnTo>
                  <a:lnTo>
                    <a:pt x="5108" y="6746"/>
                  </a:lnTo>
                  <a:lnTo>
                    <a:pt x="5254" y="6656"/>
                  </a:lnTo>
                  <a:lnTo>
                    <a:pt x="5401" y="6553"/>
                  </a:lnTo>
                  <a:lnTo>
                    <a:pt x="5547" y="6443"/>
                  </a:lnTo>
                  <a:lnTo>
                    <a:pt x="5680" y="6326"/>
                  </a:lnTo>
                  <a:lnTo>
                    <a:pt x="5814" y="6203"/>
                  </a:lnTo>
                  <a:lnTo>
                    <a:pt x="5933" y="6079"/>
                  </a:lnTo>
                  <a:lnTo>
                    <a:pt x="6053" y="5941"/>
                  </a:lnTo>
                  <a:lnTo>
                    <a:pt x="6166" y="5797"/>
                  </a:lnTo>
                  <a:lnTo>
                    <a:pt x="6273" y="5653"/>
                  </a:lnTo>
                  <a:lnTo>
                    <a:pt x="6373" y="5494"/>
                  </a:lnTo>
                  <a:lnTo>
                    <a:pt x="6466" y="5343"/>
                  </a:lnTo>
                  <a:lnTo>
                    <a:pt x="6553" y="5178"/>
                  </a:lnTo>
                  <a:lnTo>
                    <a:pt x="6632" y="5013"/>
                  </a:lnTo>
                  <a:lnTo>
                    <a:pt x="6706" y="4848"/>
                  </a:lnTo>
                  <a:lnTo>
                    <a:pt x="6772" y="4676"/>
                  </a:lnTo>
                  <a:lnTo>
                    <a:pt x="6832" y="4497"/>
                  </a:lnTo>
                  <a:lnTo>
                    <a:pt x="6879" y="4326"/>
                  </a:lnTo>
                  <a:lnTo>
                    <a:pt x="6925" y="4147"/>
                  </a:lnTo>
                  <a:lnTo>
                    <a:pt x="6959" y="3968"/>
                  </a:lnTo>
                  <a:lnTo>
                    <a:pt x="6985" y="3789"/>
                  </a:lnTo>
                  <a:lnTo>
                    <a:pt x="6999" y="3604"/>
                  </a:lnTo>
                  <a:lnTo>
                    <a:pt x="7005" y="3425"/>
                  </a:lnTo>
                  <a:lnTo>
                    <a:pt x="7005" y="3246"/>
                  </a:lnTo>
                  <a:lnTo>
                    <a:pt x="6999" y="3060"/>
                  </a:lnTo>
                  <a:lnTo>
                    <a:pt x="6979" y="2882"/>
                  </a:lnTo>
                  <a:lnTo>
                    <a:pt x="6952" y="2703"/>
                  </a:lnTo>
                  <a:lnTo>
                    <a:pt x="6912" y="2531"/>
                  </a:lnTo>
                  <a:lnTo>
                    <a:pt x="6866" y="2359"/>
                  </a:lnTo>
                  <a:lnTo>
                    <a:pt x="6812" y="2187"/>
                  </a:lnTo>
                  <a:lnTo>
                    <a:pt x="6739" y="2015"/>
                  </a:lnTo>
                  <a:lnTo>
                    <a:pt x="6666" y="1850"/>
                  </a:lnTo>
                  <a:lnTo>
                    <a:pt x="6573" y="1692"/>
                  </a:lnTo>
                  <a:lnTo>
                    <a:pt x="6473" y="1534"/>
                  </a:lnTo>
                  <a:lnTo>
                    <a:pt x="6366" y="1383"/>
                  </a:lnTo>
                  <a:lnTo>
                    <a:pt x="6253" y="1238"/>
                  </a:lnTo>
                  <a:lnTo>
                    <a:pt x="6133" y="1101"/>
                  </a:lnTo>
                  <a:lnTo>
                    <a:pt x="6013" y="977"/>
                  </a:lnTo>
                  <a:lnTo>
                    <a:pt x="5887" y="860"/>
                  </a:lnTo>
                  <a:lnTo>
                    <a:pt x="5760" y="750"/>
                  </a:lnTo>
                  <a:lnTo>
                    <a:pt x="5620" y="647"/>
                  </a:lnTo>
                  <a:lnTo>
                    <a:pt x="5487" y="558"/>
                  </a:lnTo>
                  <a:lnTo>
                    <a:pt x="5347" y="468"/>
                  </a:lnTo>
                  <a:lnTo>
                    <a:pt x="5201" y="393"/>
                  </a:lnTo>
                  <a:lnTo>
                    <a:pt x="5054" y="324"/>
                  </a:lnTo>
                  <a:lnTo>
                    <a:pt x="4901" y="262"/>
                  </a:lnTo>
                  <a:lnTo>
                    <a:pt x="4748" y="207"/>
                  </a:lnTo>
                  <a:lnTo>
                    <a:pt x="4595" y="159"/>
                  </a:lnTo>
                  <a:lnTo>
                    <a:pt x="4435" y="117"/>
                  </a:lnTo>
                  <a:lnTo>
                    <a:pt x="4282" y="76"/>
                  </a:lnTo>
                  <a:lnTo>
                    <a:pt x="4116" y="49"/>
                  </a:lnTo>
                  <a:lnTo>
                    <a:pt x="3956" y="28"/>
                  </a:lnTo>
                  <a:lnTo>
                    <a:pt x="3789" y="14"/>
                  </a:lnTo>
                  <a:lnTo>
                    <a:pt x="3630" y="7"/>
                  </a:lnTo>
                  <a:lnTo>
                    <a:pt x="3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8"/>
            <p:cNvSpPr/>
            <p:nvPr/>
          </p:nvSpPr>
          <p:spPr>
            <a:xfrm>
              <a:off x="-2486125" y="-4419450"/>
              <a:ext cx="1353475" cy="179650"/>
            </a:xfrm>
            <a:custGeom>
              <a:avLst/>
              <a:gdLst/>
              <a:ahLst/>
              <a:cxnLst/>
              <a:rect l="l" t="t" r="r" b="b"/>
              <a:pathLst>
                <a:path w="54139" h="7186" extrusionOk="0">
                  <a:moveTo>
                    <a:pt x="360" y="0"/>
                  </a:moveTo>
                  <a:lnTo>
                    <a:pt x="387" y="379"/>
                  </a:lnTo>
                  <a:lnTo>
                    <a:pt x="407" y="764"/>
                  </a:lnTo>
                  <a:lnTo>
                    <a:pt x="413" y="1156"/>
                  </a:lnTo>
                  <a:lnTo>
                    <a:pt x="407" y="1541"/>
                  </a:lnTo>
                  <a:lnTo>
                    <a:pt x="400" y="1933"/>
                  </a:lnTo>
                  <a:lnTo>
                    <a:pt x="387" y="2331"/>
                  </a:lnTo>
                  <a:lnTo>
                    <a:pt x="360" y="2723"/>
                  </a:lnTo>
                  <a:lnTo>
                    <a:pt x="333" y="3122"/>
                  </a:lnTo>
                  <a:lnTo>
                    <a:pt x="267" y="3906"/>
                  </a:lnTo>
                  <a:lnTo>
                    <a:pt x="187" y="4690"/>
                  </a:lnTo>
                  <a:lnTo>
                    <a:pt x="20" y="6223"/>
                  </a:lnTo>
                  <a:lnTo>
                    <a:pt x="1" y="6244"/>
                  </a:lnTo>
                  <a:lnTo>
                    <a:pt x="4102" y="6319"/>
                  </a:lnTo>
                  <a:lnTo>
                    <a:pt x="8197" y="6388"/>
                  </a:lnTo>
                  <a:lnTo>
                    <a:pt x="12292" y="6457"/>
                  </a:lnTo>
                  <a:lnTo>
                    <a:pt x="16393" y="6533"/>
                  </a:lnTo>
                  <a:lnTo>
                    <a:pt x="53839" y="7186"/>
                  </a:lnTo>
                  <a:lnTo>
                    <a:pt x="53806" y="6821"/>
                  </a:lnTo>
                  <a:lnTo>
                    <a:pt x="53772" y="6457"/>
                  </a:lnTo>
                  <a:lnTo>
                    <a:pt x="53746" y="6092"/>
                  </a:lnTo>
                  <a:lnTo>
                    <a:pt x="53726" y="5735"/>
                  </a:lnTo>
                  <a:lnTo>
                    <a:pt x="53713" y="5371"/>
                  </a:lnTo>
                  <a:lnTo>
                    <a:pt x="53706" y="5013"/>
                  </a:lnTo>
                  <a:lnTo>
                    <a:pt x="53713" y="4655"/>
                  </a:lnTo>
                  <a:lnTo>
                    <a:pt x="53719" y="4298"/>
                  </a:lnTo>
                  <a:lnTo>
                    <a:pt x="53739" y="3947"/>
                  </a:lnTo>
                  <a:lnTo>
                    <a:pt x="53766" y="3590"/>
                  </a:lnTo>
                  <a:lnTo>
                    <a:pt x="53799" y="3239"/>
                  </a:lnTo>
                  <a:lnTo>
                    <a:pt x="53846" y="2888"/>
                  </a:lnTo>
                  <a:lnTo>
                    <a:pt x="53906" y="2538"/>
                  </a:lnTo>
                  <a:lnTo>
                    <a:pt x="53972" y="2187"/>
                  </a:lnTo>
                  <a:lnTo>
                    <a:pt x="54052" y="1843"/>
                  </a:lnTo>
                  <a:lnTo>
                    <a:pt x="54139" y="1493"/>
                  </a:lnTo>
                  <a:lnTo>
                    <a:pt x="54139" y="1493"/>
                  </a:lnTo>
                  <a:lnTo>
                    <a:pt x="54112" y="1499"/>
                  </a:lnTo>
                  <a:lnTo>
                    <a:pt x="54085" y="1506"/>
                  </a:lnTo>
                  <a:lnTo>
                    <a:pt x="54059" y="1513"/>
                  </a:lnTo>
                  <a:lnTo>
                    <a:pt x="54032" y="1513"/>
                  </a:lnTo>
                  <a:lnTo>
                    <a:pt x="50969" y="1616"/>
                  </a:lnTo>
                  <a:lnTo>
                    <a:pt x="49438" y="1658"/>
                  </a:lnTo>
                  <a:lnTo>
                    <a:pt x="47907" y="1699"/>
                  </a:lnTo>
                  <a:lnTo>
                    <a:pt x="46368" y="1733"/>
                  </a:lnTo>
                  <a:lnTo>
                    <a:pt x="44837" y="1761"/>
                  </a:lnTo>
                  <a:lnTo>
                    <a:pt x="43299" y="1788"/>
                  </a:lnTo>
                  <a:lnTo>
                    <a:pt x="41761" y="1809"/>
                  </a:lnTo>
                  <a:lnTo>
                    <a:pt x="40230" y="1823"/>
                  </a:lnTo>
                  <a:lnTo>
                    <a:pt x="38692" y="1836"/>
                  </a:lnTo>
                  <a:lnTo>
                    <a:pt x="37153" y="1843"/>
                  </a:lnTo>
                  <a:lnTo>
                    <a:pt x="35615" y="1836"/>
                  </a:lnTo>
                  <a:lnTo>
                    <a:pt x="34077" y="1836"/>
                  </a:lnTo>
                  <a:lnTo>
                    <a:pt x="32539" y="1823"/>
                  </a:lnTo>
                  <a:lnTo>
                    <a:pt x="31001" y="1802"/>
                  </a:lnTo>
                  <a:lnTo>
                    <a:pt x="29470" y="1781"/>
                  </a:lnTo>
                  <a:lnTo>
                    <a:pt x="27932" y="1754"/>
                  </a:lnTo>
                  <a:lnTo>
                    <a:pt x="26394" y="1713"/>
                  </a:lnTo>
                  <a:lnTo>
                    <a:pt x="24856" y="1671"/>
                  </a:lnTo>
                  <a:lnTo>
                    <a:pt x="23318" y="1623"/>
                  </a:lnTo>
                  <a:lnTo>
                    <a:pt x="21780" y="1568"/>
                  </a:lnTo>
                  <a:lnTo>
                    <a:pt x="20248" y="1506"/>
                  </a:lnTo>
                  <a:lnTo>
                    <a:pt x="18710" y="1431"/>
                  </a:lnTo>
                  <a:lnTo>
                    <a:pt x="17172" y="1355"/>
                  </a:lnTo>
                  <a:lnTo>
                    <a:pt x="15641" y="1272"/>
                  </a:lnTo>
                  <a:lnTo>
                    <a:pt x="14103" y="1176"/>
                  </a:lnTo>
                  <a:lnTo>
                    <a:pt x="12571" y="1080"/>
                  </a:lnTo>
                  <a:lnTo>
                    <a:pt x="11040" y="970"/>
                  </a:lnTo>
                  <a:lnTo>
                    <a:pt x="9508" y="853"/>
                  </a:lnTo>
                  <a:lnTo>
                    <a:pt x="7977" y="736"/>
                  </a:lnTo>
                  <a:lnTo>
                    <a:pt x="6446" y="599"/>
                  </a:lnTo>
                  <a:lnTo>
                    <a:pt x="4914" y="461"/>
                  </a:lnTo>
                  <a:lnTo>
                    <a:pt x="4834" y="461"/>
                  </a:lnTo>
                  <a:lnTo>
                    <a:pt x="4748" y="454"/>
                  </a:lnTo>
                  <a:lnTo>
                    <a:pt x="4661" y="440"/>
                  </a:lnTo>
                  <a:lnTo>
                    <a:pt x="4575" y="420"/>
                  </a:lnTo>
                  <a:lnTo>
                    <a:pt x="2471" y="214"/>
                  </a:lnTo>
                  <a:lnTo>
                    <a:pt x="1412" y="110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8"/>
            <p:cNvSpPr/>
            <p:nvPr/>
          </p:nvSpPr>
          <p:spPr>
            <a:xfrm>
              <a:off x="-1692125" y="-4709100"/>
              <a:ext cx="388200" cy="257175"/>
            </a:xfrm>
            <a:custGeom>
              <a:avLst/>
              <a:gdLst/>
              <a:ahLst/>
              <a:cxnLst/>
              <a:rect l="l" t="t" r="r" b="b"/>
              <a:pathLst>
                <a:path w="15528" h="10287" extrusionOk="0">
                  <a:moveTo>
                    <a:pt x="13670" y="1"/>
                  </a:moveTo>
                  <a:lnTo>
                    <a:pt x="11140" y="812"/>
                  </a:lnTo>
                  <a:lnTo>
                    <a:pt x="11173" y="915"/>
                  </a:lnTo>
                  <a:lnTo>
                    <a:pt x="11199" y="1018"/>
                  </a:lnTo>
                  <a:lnTo>
                    <a:pt x="11213" y="1121"/>
                  </a:lnTo>
                  <a:lnTo>
                    <a:pt x="11226" y="1224"/>
                  </a:lnTo>
                  <a:lnTo>
                    <a:pt x="11226" y="1334"/>
                  </a:lnTo>
                  <a:lnTo>
                    <a:pt x="11226" y="1438"/>
                  </a:lnTo>
                  <a:lnTo>
                    <a:pt x="11213" y="1548"/>
                  </a:lnTo>
                  <a:lnTo>
                    <a:pt x="11186" y="1651"/>
                  </a:lnTo>
                  <a:lnTo>
                    <a:pt x="11153" y="1754"/>
                  </a:lnTo>
                  <a:lnTo>
                    <a:pt x="11113" y="1857"/>
                  </a:lnTo>
                  <a:lnTo>
                    <a:pt x="11060" y="1953"/>
                  </a:lnTo>
                  <a:lnTo>
                    <a:pt x="10993" y="2043"/>
                  </a:lnTo>
                  <a:lnTo>
                    <a:pt x="10920" y="2132"/>
                  </a:lnTo>
                  <a:lnTo>
                    <a:pt x="10833" y="2221"/>
                  </a:lnTo>
                  <a:lnTo>
                    <a:pt x="10740" y="2297"/>
                  </a:lnTo>
                  <a:lnTo>
                    <a:pt x="10627" y="2373"/>
                  </a:lnTo>
                  <a:lnTo>
                    <a:pt x="10367" y="2524"/>
                  </a:lnTo>
                  <a:lnTo>
                    <a:pt x="10114" y="2668"/>
                  </a:lnTo>
                  <a:lnTo>
                    <a:pt x="9855" y="2792"/>
                  </a:lnTo>
                  <a:lnTo>
                    <a:pt x="9595" y="2916"/>
                  </a:lnTo>
                  <a:lnTo>
                    <a:pt x="9335" y="3026"/>
                  </a:lnTo>
                  <a:lnTo>
                    <a:pt x="9082" y="3122"/>
                  </a:lnTo>
                  <a:lnTo>
                    <a:pt x="8822" y="3212"/>
                  </a:lnTo>
                  <a:lnTo>
                    <a:pt x="8563" y="3294"/>
                  </a:lnTo>
                  <a:lnTo>
                    <a:pt x="8303" y="3363"/>
                  </a:lnTo>
                  <a:lnTo>
                    <a:pt x="8043" y="3425"/>
                  </a:lnTo>
                  <a:lnTo>
                    <a:pt x="7784" y="3480"/>
                  </a:lnTo>
                  <a:lnTo>
                    <a:pt x="7524" y="3521"/>
                  </a:lnTo>
                  <a:lnTo>
                    <a:pt x="7258" y="3555"/>
                  </a:lnTo>
                  <a:lnTo>
                    <a:pt x="6998" y="3583"/>
                  </a:lnTo>
                  <a:lnTo>
                    <a:pt x="6738" y="3604"/>
                  </a:lnTo>
                  <a:lnTo>
                    <a:pt x="6472" y="3610"/>
                  </a:lnTo>
                  <a:lnTo>
                    <a:pt x="6212" y="3610"/>
                  </a:lnTo>
                  <a:lnTo>
                    <a:pt x="5946" y="3604"/>
                  </a:lnTo>
                  <a:lnTo>
                    <a:pt x="5680" y="3590"/>
                  </a:lnTo>
                  <a:lnTo>
                    <a:pt x="5413" y="3569"/>
                  </a:lnTo>
                  <a:lnTo>
                    <a:pt x="5154" y="3535"/>
                  </a:lnTo>
                  <a:lnTo>
                    <a:pt x="4887" y="3500"/>
                  </a:lnTo>
                  <a:lnTo>
                    <a:pt x="4614" y="3459"/>
                  </a:lnTo>
                  <a:lnTo>
                    <a:pt x="4348" y="3404"/>
                  </a:lnTo>
                  <a:lnTo>
                    <a:pt x="4082" y="3349"/>
                  </a:lnTo>
                  <a:lnTo>
                    <a:pt x="3809" y="3287"/>
                  </a:lnTo>
                  <a:lnTo>
                    <a:pt x="3542" y="3212"/>
                  </a:lnTo>
                  <a:lnTo>
                    <a:pt x="3270" y="3136"/>
                  </a:lnTo>
                  <a:lnTo>
                    <a:pt x="2997" y="3053"/>
                  </a:lnTo>
                  <a:lnTo>
                    <a:pt x="2724" y="2964"/>
                  </a:lnTo>
                  <a:lnTo>
                    <a:pt x="2451" y="2868"/>
                  </a:lnTo>
                  <a:lnTo>
                    <a:pt x="2178" y="2772"/>
                  </a:lnTo>
                  <a:lnTo>
                    <a:pt x="1665" y="2572"/>
                  </a:lnTo>
                  <a:lnTo>
                    <a:pt x="1405" y="3493"/>
                  </a:lnTo>
                  <a:lnTo>
                    <a:pt x="1152" y="4422"/>
                  </a:lnTo>
                  <a:lnTo>
                    <a:pt x="912" y="5357"/>
                  </a:lnTo>
                  <a:lnTo>
                    <a:pt x="799" y="5831"/>
                  </a:lnTo>
                  <a:lnTo>
                    <a:pt x="693" y="6299"/>
                  </a:lnTo>
                  <a:lnTo>
                    <a:pt x="586" y="6773"/>
                  </a:lnTo>
                  <a:lnTo>
                    <a:pt x="486" y="7255"/>
                  </a:lnTo>
                  <a:lnTo>
                    <a:pt x="386" y="7729"/>
                  </a:lnTo>
                  <a:lnTo>
                    <a:pt x="300" y="8210"/>
                  </a:lnTo>
                  <a:lnTo>
                    <a:pt x="213" y="8699"/>
                  </a:lnTo>
                  <a:lnTo>
                    <a:pt x="140" y="9187"/>
                  </a:lnTo>
                  <a:lnTo>
                    <a:pt x="67" y="9682"/>
                  </a:lnTo>
                  <a:lnTo>
                    <a:pt x="0" y="10177"/>
                  </a:lnTo>
                  <a:lnTo>
                    <a:pt x="3882" y="10225"/>
                  </a:lnTo>
                  <a:lnTo>
                    <a:pt x="7764" y="10259"/>
                  </a:lnTo>
                  <a:lnTo>
                    <a:pt x="11646" y="10280"/>
                  </a:lnTo>
                  <a:lnTo>
                    <a:pt x="15527" y="10287"/>
                  </a:lnTo>
                  <a:lnTo>
                    <a:pt x="15527" y="10287"/>
                  </a:lnTo>
                  <a:lnTo>
                    <a:pt x="15474" y="9606"/>
                  </a:lnTo>
                  <a:lnTo>
                    <a:pt x="15414" y="8925"/>
                  </a:lnTo>
                  <a:lnTo>
                    <a:pt x="15348" y="8252"/>
                  </a:lnTo>
                  <a:lnTo>
                    <a:pt x="15268" y="7585"/>
                  </a:lnTo>
                  <a:lnTo>
                    <a:pt x="15188" y="6918"/>
                  </a:lnTo>
                  <a:lnTo>
                    <a:pt x="15095" y="6258"/>
                  </a:lnTo>
                  <a:lnTo>
                    <a:pt x="14995" y="5604"/>
                  </a:lnTo>
                  <a:lnTo>
                    <a:pt x="14888" y="4951"/>
                  </a:lnTo>
                  <a:lnTo>
                    <a:pt x="14768" y="4312"/>
                  </a:lnTo>
                  <a:lnTo>
                    <a:pt x="14642" y="3672"/>
                  </a:lnTo>
                  <a:lnTo>
                    <a:pt x="14502" y="3047"/>
                  </a:lnTo>
                  <a:lnTo>
                    <a:pt x="14355" y="2421"/>
                  </a:lnTo>
                  <a:lnTo>
                    <a:pt x="14202" y="1802"/>
                  </a:lnTo>
                  <a:lnTo>
                    <a:pt x="14036" y="1197"/>
                  </a:lnTo>
                  <a:lnTo>
                    <a:pt x="13856" y="592"/>
                  </a:lnTo>
                  <a:lnTo>
                    <a:pt x="136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8"/>
            <p:cNvSpPr/>
            <p:nvPr/>
          </p:nvSpPr>
          <p:spPr>
            <a:xfrm>
              <a:off x="-2344625" y="-5057875"/>
              <a:ext cx="994250" cy="598900"/>
            </a:xfrm>
            <a:custGeom>
              <a:avLst/>
              <a:gdLst/>
              <a:ahLst/>
              <a:cxnLst/>
              <a:rect l="l" t="t" r="r" b="b"/>
              <a:pathLst>
                <a:path w="39770" h="23956" extrusionOk="0">
                  <a:moveTo>
                    <a:pt x="20867" y="0"/>
                  </a:moveTo>
                  <a:lnTo>
                    <a:pt x="20354" y="7"/>
                  </a:lnTo>
                  <a:lnTo>
                    <a:pt x="19742" y="35"/>
                  </a:lnTo>
                  <a:lnTo>
                    <a:pt x="19136" y="69"/>
                  </a:lnTo>
                  <a:lnTo>
                    <a:pt x="18537" y="124"/>
                  </a:lnTo>
                  <a:lnTo>
                    <a:pt x="17951" y="193"/>
                  </a:lnTo>
                  <a:lnTo>
                    <a:pt x="17378" y="275"/>
                  </a:lnTo>
                  <a:lnTo>
                    <a:pt x="16805" y="372"/>
                  </a:lnTo>
                  <a:lnTo>
                    <a:pt x="16253" y="482"/>
                  </a:lnTo>
                  <a:lnTo>
                    <a:pt x="15707" y="605"/>
                  </a:lnTo>
                  <a:lnTo>
                    <a:pt x="15167" y="750"/>
                  </a:lnTo>
                  <a:lnTo>
                    <a:pt x="14641" y="901"/>
                  </a:lnTo>
                  <a:lnTo>
                    <a:pt x="14122" y="1066"/>
                  </a:lnTo>
                  <a:lnTo>
                    <a:pt x="13609" y="1252"/>
                  </a:lnTo>
                  <a:lnTo>
                    <a:pt x="13117" y="1444"/>
                  </a:lnTo>
                  <a:lnTo>
                    <a:pt x="12624" y="1651"/>
                  </a:lnTo>
                  <a:lnTo>
                    <a:pt x="12145" y="1864"/>
                  </a:lnTo>
                  <a:lnTo>
                    <a:pt x="11672" y="2097"/>
                  </a:lnTo>
                  <a:lnTo>
                    <a:pt x="11212" y="2338"/>
                  </a:lnTo>
                  <a:lnTo>
                    <a:pt x="10766" y="2599"/>
                  </a:lnTo>
                  <a:lnTo>
                    <a:pt x="10320" y="2861"/>
                  </a:lnTo>
                  <a:lnTo>
                    <a:pt x="9894" y="3143"/>
                  </a:lnTo>
                  <a:lnTo>
                    <a:pt x="9468" y="3431"/>
                  </a:lnTo>
                  <a:lnTo>
                    <a:pt x="9055" y="3734"/>
                  </a:lnTo>
                  <a:lnTo>
                    <a:pt x="8656" y="4043"/>
                  </a:lnTo>
                  <a:lnTo>
                    <a:pt x="8256" y="4367"/>
                  </a:lnTo>
                  <a:lnTo>
                    <a:pt x="7877" y="4703"/>
                  </a:lnTo>
                  <a:lnTo>
                    <a:pt x="7497" y="5047"/>
                  </a:lnTo>
                  <a:lnTo>
                    <a:pt x="7131" y="5398"/>
                  </a:lnTo>
                  <a:lnTo>
                    <a:pt x="6778" y="5762"/>
                  </a:lnTo>
                  <a:lnTo>
                    <a:pt x="6432" y="6141"/>
                  </a:lnTo>
                  <a:lnTo>
                    <a:pt x="6092" y="6519"/>
                  </a:lnTo>
                  <a:lnTo>
                    <a:pt x="5766" y="6911"/>
                  </a:lnTo>
                  <a:lnTo>
                    <a:pt x="5446" y="7309"/>
                  </a:lnTo>
                  <a:lnTo>
                    <a:pt x="5134" y="7722"/>
                  </a:lnTo>
                  <a:lnTo>
                    <a:pt x="4834" y="8141"/>
                  </a:lnTo>
                  <a:lnTo>
                    <a:pt x="4541" y="8568"/>
                  </a:lnTo>
                  <a:lnTo>
                    <a:pt x="4261" y="9001"/>
                  </a:lnTo>
                  <a:lnTo>
                    <a:pt x="3988" y="9441"/>
                  </a:lnTo>
                  <a:lnTo>
                    <a:pt x="3722" y="9895"/>
                  </a:lnTo>
                  <a:lnTo>
                    <a:pt x="3469" y="10355"/>
                  </a:lnTo>
                  <a:lnTo>
                    <a:pt x="3223" y="10816"/>
                  </a:lnTo>
                  <a:lnTo>
                    <a:pt x="2983" y="11291"/>
                  </a:lnTo>
                  <a:lnTo>
                    <a:pt x="2757" y="11765"/>
                  </a:lnTo>
                  <a:lnTo>
                    <a:pt x="2537" y="12253"/>
                  </a:lnTo>
                  <a:lnTo>
                    <a:pt x="2330" y="12748"/>
                  </a:lnTo>
                  <a:lnTo>
                    <a:pt x="2131" y="13243"/>
                  </a:lnTo>
                  <a:lnTo>
                    <a:pt x="1938" y="13745"/>
                  </a:lnTo>
                  <a:lnTo>
                    <a:pt x="1751" y="14261"/>
                  </a:lnTo>
                  <a:lnTo>
                    <a:pt x="1578" y="14777"/>
                  </a:lnTo>
                  <a:lnTo>
                    <a:pt x="1418" y="15292"/>
                  </a:lnTo>
                  <a:lnTo>
                    <a:pt x="1258" y="15822"/>
                  </a:lnTo>
                  <a:lnTo>
                    <a:pt x="1112" y="16351"/>
                  </a:lnTo>
                  <a:lnTo>
                    <a:pt x="972" y="16888"/>
                  </a:lnTo>
                  <a:lnTo>
                    <a:pt x="846" y="17424"/>
                  </a:lnTo>
                  <a:lnTo>
                    <a:pt x="726" y="17974"/>
                  </a:lnTo>
                  <a:lnTo>
                    <a:pt x="613" y="18517"/>
                  </a:lnTo>
                  <a:lnTo>
                    <a:pt x="513" y="19074"/>
                  </a:lnTo>
                  <a:lnTo>
                    <a:pt x="419" y="19631"/>
                  </a:lnTo>
                  <a:lnTo>
                    <a:pt x="333" y="20188"/>
                  </a:lnTo>
                  <a:lnTo>
                    <a:pt x="253" y="20752"/>
                  </a:lnTo>
                  <a:lnTo>
                    <a:pt x="186" y="21316"/>
                  </a:lnTo>
                  <a:lnTo>
                    <a:pt x="127" y="21879"/>
                  </a:lnTo>
                  <a:lnTo>
                    <a:pt x="80" y="22450"/>
                  </a:lnTo>
                  <a:lnTo>
                    <a:pt x="33" y="23028"/>
                  </a:lnTo>
                  <a:lnTo>
                    <a:pt x="0" y="23598"/>
                  </a:lnTo>
                  <a:lnTo>
                    <a:pt x="4168" y="23688"/>
                  </a:lnTo>
                  <a:lnTo>
                    <a:pt x="8336" y="23777"/>
                  </a:lnTo>
                  <a:lnTo>
                    <a:pt x="12498" y="23867"/>
                  </a:lnTo>
                  <a:lnTo>
                    <a:pt x="16652" y="23956"/>
                  </a:lnTo>
                  <a:lnTo>
                    <a:pt x="16333" y="22801"/>
                  </a:lnTo>
                  <a:lnTo>
                    <a:pt x="16006" y="21646"/>
                  </a:lnTo>
                  <a:lnTo>
                    <a:pt x="15674" y="20491"/>
                  </a:lnTo>
                  <a:lnTo>
                    <a:pt x="15341" y="19335"/>
                  </a:lnTo>
                  <a:lnTo>
                    <a:pt x="14668" y="17018"/>
                  </a:lnTo>
                  <a:lnTo>
                    <a:pt x="14335" y="15856"/>
                  </a:lnTo>
                  <a:lnTo>
                    <a:pt x="14009" y="14694"/>
                  </a:lnTo>
                  <a:lnTo>
                    <a:pt x="13476" y="14887"/>
                  </a:lnTo>
                  <a:lnTo>
                    <a:pt x="13210" y="14990"/>
                  </a:lnTo>
                  <a:lnTo>
                    <a:pt x="12937" y="15100"/>
                  </a:lnTo>
                  <a:lnTo>
                    <a:pt x="12664" y="15210"/>
                  </a:lnTo>
                  <a:lnTo>
                    <a:pt x="12384" y="15334"/>
                  </a:lnTo>
                  <a:lnTo>
                    <a:pt x="12105" y="15464"/>
                  </a:lnTo>
                  <a:lnTo>
                    <a:pt x="11818" y="15602"/>
                  </a:lnTo>
                  <a:lnTo>
                    <a:pt x="11732" y="15636"/>
                  </a:lnTo>
                  <a:lnTo>
                    <a:pt x="11645" y="15664"/>
                  </a:lnTo>
                  <a:lnTo>
                    <a:pt x="11559" y="15684"/>
                  </a:lnTo>
                  <a:lnTo>
                    <a:pt x="11479" y="15698"/>
                  </a:lnTo>
                  <a:lnTo>
                    <a:pt x="11399" y="15698"/>
                  </a:lnTo>
                  <a:lnTo>
                    <a:pt x="11326" y="15691"/>
                  </a:lnTo>
                  <a:lnTo>
                    <a:pt x="11252" y="15677"/>
                  </a:lnTo>
                  <a:lnTo>
                    <a:pt x="11179" y="15657"/>
                  </a:lnTo>
                  <a:lnTo>
                    <a:pt x="11113" y="15636"/>
                  </a:lnTo>
                  <a:lnTo>
                    <a:pt x="11046" y="15602"/>
                  </a:lnTo>
                  <a:lnTo>
                    <a:pt x="10986" y="15560"/>
                  </a:lnTo>
                  <a:lnTo>
                    <a:pt x="10933" y="15519"/>
                  </a:lnTo>
                  <a:lnTo>
                    <a:pt x="10880" y="15471"/>
                  </a:lnTo>
                  <a:lnTo>
                    <a:pt x="10833" y="15416"/>
                  </a:lnTo>
                  <a:lnTo>
                    <a:pt x="10786" y="15361"/>
                  </a:lnTo>
                  <a:lnTo>
                    <a:pt x="10753" y="15299"/>
                  </a:lnTo>
                  <a:lnTo>
                    <a:pt x="10720" y="15237"/>
                  </a:lnTo>
                  <a:lnTo>
                    <a:pt x="10693" y="15169"/>
                  </a:lnTo>
                  <a:lnTo>
                    <a:pt x="10667" y="15100"/>
                  </a:lnTo>
                  <a:lnTo>
                    <a:pt x="10653" y="15031"/>
                  </a:lnTo>
                  <a:lnTo>
                    <a:pt x="10647" y="14955"/>
                  </a:lnTo>
                  <a:lnTo>
                    <a:pt x="10640" y="14887"/>
                  </a:lnTo>
                  <a:lnTo>
                    <a:pt x="10640" y="14811"/>
                  </a:lnTo>
                  <a:lnTo>
                    <a:pt x="10653" y="14735"/>
                  </a:lnTo>
                  <a:lnTo>
                    <a:pt x="10673" y="14660"/>
                  </a:lnTo>
                  <a:lnTo>
                    <a:pt x="10693" y="14591"/>
                  </a:lnTo>
                  <a:lnTo>
                    <a:pt x="10726" y="14515"/>
                  </a:lnTo>
                  <a:lnTo>
                    <a:pt x="10766" y="14447"/>
                  </a:lnTo>
                  <a:lnTo>
                    <a:pt x="10813" y="14378"/>
                  </a:lnTo>
                  <a:lnTo>
                    <a:pt x="10873" y="14316"/>
                  </a:lnTo>
                  <a:lnTo>
                    <a:pt x="10933" y="14254"/>
                  </a:lnTo>
                  <a:lnTo>
                    <a:pt x="11006" y="14192"/>
                  </a:lnTo>
                  <a:lnTo>
                    <a:pt x="11312" y="13972"/>
                  </a:lnTo>
                  <a:lnTo>
                    <a:pt x="11619" y="13766"/>
                  </a:lnTo>
                  <a:lnTo>
                    <a:pt x="11925" y="13566"/>
                  </a:lnTo>
                  <a:lnTo>
                    <a:pt x="12238" y="13381"/>
                  </a:lnTo>
                  <a:lnTo>
                    <a:pt x="12551" y="13202"/>
                  </a:lnTo>
                  <a:lnTo>
                    <a:pt x="12864" y="13030"/>
                  </a:lnTo>
                  <a:lnTo>
                    <a:pt x="13183" y="12872"/>
                  </a:lnTo>
                  <a:lnTo>
                    <a:pt x="13503" y="12721"/>
                  </a:lnTo>
                  <a:lnTo>
                    <a:pt x="13117" y="11222"/>
                  </a:lnTo>
                  <a:lnTo>
                    <a:pt x="13097" y="11119"/>
                  </a:lnTo>
                  <a:lnTo>
                    <a:pt x="13090" y="11022"/>
                  </a:lnTo>
                  <a:lnTo>
                    <a:pt x="13090" y="10926"/>
                  </a:lnTo>
                  <a:lnTo>
                    <a:pt x="13103" y="10830"/>
                  </a:lnTo>
                  <a:lnTo>
                    <a:pt x="13117" y="10740"/>
                  </a:lnTo>
                  <a:lnTo>
                    <a:pt x="13150" y="10651"/>
                  </a:lnTo>
                  <a:lnTo>
                    <a:pt x="13183" y="10562"/>
                  </a:lnTo>
                  <a:lnTo>
                    <a:pt x="13223" y="10486"/>
                  </a:lnTo>
                  <a:lnTo>
                    <a:pt x="13270" y="10410"/>
                  </a:lnTo>
                  <a:lnTo>
                    <a:pt x="13323" y="10335"/>
                  </a:lnTo>
                  <a:lnTo>
                    <a:pt x="13383" y="10266"/>
                  </a:lnTo>
                  <a:lnTo>
                    <a:pt x="13450" y="10204"/>
                  </a:lnTo>
                  <a:lnTo>
                    <a:pt x="13516" y="10149"/>
                  </a:lnTo>
                  <a:lnTo>
                    <a:pt x="13589" y="10094"/>
                  </a:lnTo>
                  <a:lnTo>
                    <a:pt x="13663" y="10053"/>
                  </a:lnTo>
                  <a:lnTo>
                    <a:pt x="13743" y="10012"/>
                  </a:lnTo>
                  <a:lnTo>
                    <a:pt x="13823" y="9977"/>
                  </a:lnTo>
                  <a:lnTo>
                    <a:pt x="13909" y="9950"/>
                  </a:lnTo>
                  <a:lnTo>
                    <a:pt x="13989" y="9929"/>
                  </a:lnTo>
                  <a:lnTo>
                    <a:pt x="14076" y="9922"/>
                  </a:lnTo>
                  <a:lnTo>
                    <a:pt x="14162" y="9915"/>
                  </a:lnTo>
                  <a:lnTo>
                    <a:pt x="14242" y="9915"/>
                  </a:lnTo>
                  <a:lnTo>
                    <a:pt x="14329" y="9929"/>
                  </a:lnTo>
                  <a:lnTo>
                    <a:pt x="14408" y="9950"/>
                  </a:lnTo>
                  <a:lnTo>
                    <a:pt x="14488" y="9977"/>
                  </a:lnTo>
                  <a:lnTo>
                    <a:pt x="14568" y="10012"/>
                  </a:lnTo>
                  <a:lnTo>
                    <a:pt x="14641" y="10053"/>
                  </a:lnTo>
                  <a:lnTo>
                    <a:pt x="14715" y="10115"/>
                  </a:lnTo>
                  <a:lnTo>
                    <a:pt x="14781" y="10177"/>
                  </a:lnTo>
                  <a:lnTo>
                    <a:pt x="14841" y="10252"/>
                  </a:lnTo>
                  <a:lnTo>
                    <a:pt x="14895" y="10335"/>
                  </a:lnTo>
                  <a:lnTo>
                    <a:pt x="14948" y="10431"/>
                  </a:lnTo>
                  <a:lnTo>
                    <a:pt x="15034" y="10617"/>
                  </a:lnTo>
                  <a:lnTo>
                    <a:pt x="15114" y="10802"/>
                  </a:lnTo>
                  <a:lnTo>
                    <a:pt x="15267" y="11181"/>
                  </a:lnTo>
                  <a:lnTo>
                    <a:pt x="15414" y="11559"/>
                  </a:lnTo>
                  <a:lnTo>
                    <a:pt x="15487" y="11744"/>
                  </a:lnTo>
                  <a:lnTo>
                    <a:pt x="15567" y="11930"/>
                  </a:lnTo>
                  <a:lnTo>
                    <a:pt x="15873" y="11841"/>
                  </a:lnTo>
                  <a:lnTo>
                    <a:pt x="16186" y="11765"/>
                  </a:lnTo>
                  <a:lnTo>
                    <a:pt x="16499" y="11703"/>
                  </a:lnTo>
                  <a:lnTo>
                    <a:pt x="16812" y="11641"/>
                  </a:lnTo>
                  <a:lnTo>
                    <a:pt x="17132" y="11586"/>
                  </a:lnTo>
                  <a:lnTo>
                    <a:pt x="17451" y="11538"/>
                  </a:lnTo>
                  <a:lnTo>
                    <a:pt x="17771" y="11504"/>
                  </a:lnTo>
                  <a:lnTo>
                    <a:pt x="18097" y="11469"/>
                  </a:lnTo>
                  <a:lnTo>
                    <a:pt x="18423" y="11449"/>
                  </a:lnTo>
                  <a:lnTo>
                    <a:pt x="18750" y="11435"/>
                  </a:lnTo>
                  <a:lnTo>
                    <a:pt x="19076" y="11428"/>
                  </a:lnTo>
                  <a:lnTo>
                    <a:pt x="19409" y="11428"/>
                  </a:lnTo>
                  <a:lnTo>
                    <a:pt x="19735" y="11435"/>
                  </a:lnTo>
                  <a:lnTo>
                    <a:pt x="20068" y="11449"/>
                  </a:lnTo>
                  <a:lnTo>
                    <a:pt x="20401" y="11476"/>
                  </a:lnTo>
                  <a:lnTo>
                    <a:pt x="20740" y="11511"/>
                  </a:lnTo>
                  <a:lnTo>
                    <a:pt x="21067" y="11552"/>
                  </a:lnTo>
                  <a:lnTo>
                    <a:pt x="21400" y="11600"/>
                  </a:lnTo>
                  <a:lnTo>
                    <a:pt x="21733" y="11662"/>
                  </a:lnTo>
                  <a:lnTo>
                    <a:pt x="22065" y="11737"/>
                  </a:lnTo>
                  <a:lnTo>
                    <a:pt x="22398" y="11827"/>
                  </a:lnTo>
                  <a:lnTo>
                    <a:pt x="22725" y="11916"/>
                  </a:lnTo>
                  <a:lnTo>
                    <a:pt x="23058" y="12019"/>
                  </a:lnTo>
                  <a:lnTo>
                    <a:pt x="23390" y="12129"/>
                  </a:lnTo>
                  <a:lnTo>
                    <a:pt x="23723" y="12246"/>
                  </a:lnTo>
                  <a:lnTo>
                    <a:pt x="24050" y="12370"/>
                  </a:lnTo>
                  <a:lnTo>
                    <a:pt x="24382" y="12494"/>
                  </a:lnTo>
                  <a:lnTo>
                    <a:pt x="24715" y="12631"/>
                  </a:lnTo>
                  <a:lnTo>
                    <a:pt x="25375" y="12900"/>
                  </a:lnTo>
                  <a:lnTo>
                    <a:pt x="26040" y="13181"/>
                  </a:lnTo>
                  <a:lnTo>
                    <a:pt x="26214" y="12728"/>
                  </a:lnTo>
                  <a:lnTo>
                    <a:pt x="26393" y="12281"/>
                  </a:lnTo>
                  <a:lnTo>
                    <a:pt x="26580" y="11841"/>
                  </a:lnTo>
                  <a:lnTo>
                    <a:pt x="26779" y="11407"/>
                  </a:lnTo>
                  <a:lnTo>
                    <a:pt x="26986" y="10974"/>
                  </a:lnTo>
                  <a:lnTo>
                    <a:pt x="27206" y="10555"/>
                  </a:lnTo>
                  <a:lnTo>
                    <a:pt x="27439" y="10135"/>
                  </a:lnTo>
                  <a:lnTo>
                    <a:pt x="27678" y="9730"/>
                  </a:lnTo>
                  <a:lnTo>
                    <a:pt x="27738" y="9640"/>
                  </a:lnTo>
                  <a:lnTo>
                    <a:pt x="27805" y="9558"/>
                  </a:lnTo>
                  <a:lnTo>
                    <a:pt x="27878" y="9489"/>
                  </a:lnTo>
                  <a:lnTo>
                    <a:pt x="27951" y="9427"/>
                  </a:lnTo>
                  <a:lnTo>
                    <a:pt x="28031" y="9372"/>
                  </a:lnTo>
                  <a:lnTo>
                    <a:pt x="28111" y="9324"/>
                  </a:lnTo>
                  <a:lnTo>
                    <a:pt x="28198" y="9290"/>
                  </a:lnTo>
                  <a:lnTo>
                    <a:pt x="28284" y="9262"/>
                  </a:lnTo>
                  <a:lnTo>
                    <a:pt x="28371" y="9242"/>
                  </a:lnTo>
                  <a:lnTo>
                    <a:pt x="28464" y="9228"/>
                  </a:lnTo>
                  <a:lnTo>
                    <a:pt x="28637" y="9228"/>
                  </a:lnTo>
                  <a:lnTo>
                    <a:pt x="28730" y="9242"/>
                  </a:lnTo>
                  <a:lnTo>
                    <a:pt x="28817" y="9255"/>
                  </a:lnTo>
                  <a:lnTo>
                    <a:pt x="28903" y="9283"/>
                  </a:lnTo>
                  <a:lnTo>
                    <a:pt x="28983" y="9310"/>
                  </a:lnTo>
                  <a:lnTo>
                    <a:pt x="29070" y="9345"/>
                  </a:lnTo>
                  <a:lnTo>
                    <a:pt x="29143" y="9393"/>
                  </a:lnTo>
                  <a:lnTo>
                    <a:pt x="29216" y="9441"/>
                  </a:lnTo>
                  <a:lnTo>
                    <a:pt x="29290" y="9496"/>
                  </a:lnTo>
                  <a:lnTo>
                    <a:pt x="29350" y="9558"/>
                  </a:lnTo>
                  <a:lnTo>
                    <a:pt x="29409" y="9627"/>
                  </a:lnTo>
                  <a:lnTo>
                    <a:pt x="29463" y="9695"/>
                  </a:lnTo>
                  <a:lnTo>
                    <a:pt x="29509" y="9771"/>
                  </a:lnTo>
                  <a:lnTo>
                    <a:pt x="29549" y="9854"/>
                  </a:lnTo>
                  <a:lnTo>
                    <a:pt x="29576" y="9936"/>
                  </a:lnTo>
                  <a:lnTo>
                    <a:pt x="29603" y="10032"/>
                  </a:lnTo>
                  <a:lnTo>
                    <a:pt x="29616" y="10122"/>
                  </a:lnTo>
                  <a:lnTo>
                    <a:pt x="29623" y="10225"/>
                  </a:lnTo>
                  <a:lnTo>
                    <a:pt x="29616" y="10328"/>
                  </a:lnTo>
                  <a:lnTo>
                    <a:pt x="29603" y="10431"/>
                  </a:lnTo>
                  <a:lnTo>
                    <a:pt x="29576" y="10541"/>
                  </a:lnTo>
                  <a:lnTo>
                    <a:pt x="29030" y="12363"/>
                  </a:lnTo>
                  <a:lnTo>
                    <a:pt x="28491" y="14144"/>
                  </a:lnTo>
                  <a:lnTo>
                    <a:pt x="28923" y="14295"/>
                  </a:lnTo>
                  <a:lnTo>
                    <a:pt x="29356" y="14440"/>
                  </a:lnTo>
                  <a:lnTo>
                    <a:pt x="29796" y="14563"/>
                  </a:lnTo>
                  <a:lnTo>
                    <a:pt x="30009" y="14619"/>
                  </a:lnTo>
                  <a:lnTo>
                    <a:pt x="30228" y="14674"/>
                  </a:lnTo>
                  <a:lnTo>
                    <a:pt x="30448" y="14722"/>
                  </a:lnTo>
                  <a:lnTo>
                    <a:pt x="30661" y="14763"/>
                  </a:lnTo>
                  <a:lnTo>
                    <a:pt x="30881" y="14804"/>
                  </a:lnTo>
                  <a:lnTo>
                    <a:pt x="31101" y="14839"/>
                  </a:lnTo>
                  <a:lnTo>
                    <a:pt x="31314" y="14866"/>
                  </a:lnTo>
                  <a:lnTo>
                    <a:pt x="31533" y="14887"/>
                  </a:lnTo>
                  <a:lnTo>
                    <a:pt x="31753" y="14900"/>
                  </a:lnTo>
                  <a:lnTo>
                    <a:pt x="31966" y="14914"/>
                  </a:lnTo>
                  <a:lnTo>
                    <a:pt x="32186" y="14921"/>
                  </a:lnTo>
                  <a:lnTo>
                    <a:pt x="32406" y="14914"/>
                  </a:lnTo>
                  <a:lnTo>
                    <a:pt x="32619" y="14907"/>
                  </a:lnTo>
                  <a:lnTo>
                    <a:pt x="32838" y="14894"/>
                  </a:lnTo>
                  <a:lnTo>
                    <a:pt x="33058" y="14873"/>
                  </a:lnTo>
                  <a:lnTo>
                    <a:pt x="33271" y="14839"/>
                  </a:lnTo>
                  <a:lnTo>
                    <a:pt x="33491" y="14804"/>
                  </a:lnTo>
                  <a:lnTo>
                    <a:pt x="33711" y="14756"/>
                  </a:lnTo>
                  <a:lnTo>
                    <a:pt x="33930" y="14701"/>
                  </a:lnTo>
                  <a:lnTo>
                    <a:pt x="34143" y="14639"/>
                  </a:lnTo>
                  <a:lnTo>
                    <a:pt x="34363" y="14570"/>
                  </a:lnTo>
                  <a:lnTo>
                    <a:pt x="34583" y="14488"/>
                  </a:lnTo>
                  <a:lnTo>
                    <a:pt x="34796" y="14405"/>
                  </a:lnTo>
                  <a:lnTo>
                    <a:pt x="35016" y="14302"/>
                  </a:lnTo>
                  <a:lnTo>
                    <a:pt x="35235" y="14199"/>
                  </a:lnTo>
                  <a:lnTo>
                    <a:pt x="35448" y="14082"/>
                  </a:lnTo>
                  <a:lnTo>
                    <a:pt x="35522" y="14041"/>
                  </a:lnTo>
                  <a:lnTo>
                    <a:pt x="35595" y="14007"/>
                  </a:lnTo>
                  <a:lnTo>
                    <a:pt x="35668" y="13979"/>
                  </a:lnTo>
                  <a:lnTo>
                    <a:pt x="35741" y="13952"/>
                  </a:lnTo>
                  <a:lnTo>
                    <a:pt x="35815" y="13931"/>
                  </a:lnTo>
                  <a:lnTo>
                    <a:pt x="35888" y="13917"/>
                  </a:lnTo>
                  <a:lnTo>
                    <a:pt x="35955" y="13903"/>
                  </a:lnTo>
                  <a:lnTo>
                    <a:pt x="36028" y="13903"/>
                  </a:lnTo>
                  <a:lnTo>
                    <a:pt x="36094" y="13897"/>
                  </a:lnTo>
                  <a:lnTo>
                    <a:pt x="36161" y="13903"/>
                  </a:lnTo>
                  <a:lnTo>
                    <a:pt x="36227" y="13910"/>
                  </a:lnTo>
                  <a:lnTo>
                    <a:pt x="36294" y="13917"/>
                  </a:lnTo>
                  <a:lnTo>
                    <a:pt x="36421" y="13952"/>
                  </a:lnTo>
                  <a:lnTo>
                    <a:pt x="36547" y="14000"/>
                  </a:lnTo>
                  <a:lnTo>
                    <a:pt x="36660" y="14062"/>
                  </a:lnTo>
                  <a:lnTo>
                    <a:pt x="36767" y="14137"/>
                  </a:lnTo>
                  <a:lnTo>
                    <a:pt x="36867" y="14220"/>
                  </a:lnTo>
                  <a:lnTo>
                    <a:pt x="36960" y="14316"/>
                  </a:lnTo>
                  <a:lnTo>
                    <a:pt x="37046" y="14419"/>
                  </a:lnTo>
                  <a:lnTo>
                    <a:pt x="37120" y="14522"/>
                  </a:lnTo>
                  <a:lnTo>
                    <a:pt x="37186" y="14639"/>
                  </a:lnTo>
                  <a:lnTo>
                    <a:pt x="37240" y="14763"/>
                  </a:lnTo>
                  <a:lnTo>
                    <a:pt x="39770" y="13952"/>
                  </a:lnTo>
                  <a:lnTo>
                    <a:pt x="39643" y="13560"/>
                  </a:lnTo>
                  <a:lnTo>
                    <a:pt x="39510" y="13175"/>
                  </a:lnTo>
                  <a:lnTo>
                    <a:pt x="39370" y="12796"/>
                  </a:lnTo>
                  <a:lnTo>
                    <a:pt x="39230" y="12418"/>
                  </a:lnTo>
                  <a:lnTo>
                    <a:pt x="39084" y="12047"/>
                  </a:lnTo>
                  <a:lnTo>
                    <a:pt x="38931" y="11682"/>
                  </a:lnTo>
                  <a:lnTo>
                    <a:pt x="38771" y="11311"/>
                  </a:lnTo>
                  <a:lnTo>
                    <a:pt x="38611" y="10954"/>
                  </a:lnTo>
                  <a:lnTo>
                    <a:pt x="38445" y="10596"/>
                  </a:lnTo>
                  <a:lnTo>
                    <a:pt x="38272" y="10245"/>
                  </a:lnTo>
                  <a:lnTo>
                    <a:pt x="38098" y="9895"/>
                  </a:lnTo>
                  <a:lnTo>
                    <a:pt x="37919" y="9558"/>
                  </a:lnTo>
                  <a:lnTo>
                    <a:pt x="37732" y="9214"/>
                  </a:lnTo>
                  <a:lnTo>
                    <a:pt x="37539" y="8884"/>
                  </a:lnTo>
                  <a:lnTo>
                    <a:pt x="37339" y="8554"/>
                  </a:lnTo>
                  <a:lnTo>
                    <a:pt x="37140" y="8231"/>
                  </a:lnTo>
                  <a:lnTo>
                    <a:pt x="36933" y="7908"/>
                  </a:lnTo>
                  <a:lnTo>
                    <a:pt x="36720" y="7591"/>
                  </a:lnTo>
                  <a:lnTo>
                    <a:pt x="36500" y="7282"/>
                  </a:lnTo>
                  <a:lnTo>
                    <a:pt x="36281" y="6979"/>
                  </a:lnTo>
                  <a:lnTo>
                    <a:pt x="36048" y="6684"/>
                  </a:lnTo>
                  <a:lnTo>
                    <a:pt x="35815" y="6388"/>
                  </a:lnTo>
                  <a:lnTo>
                    <a:pt x="35575" y="6099"/>
                  </a:lnTo>
                  <a:lnTo>
                    <a:pt x="35329" y="5817"/>
                  </a:lnTo>
                  <a:lnTo>
                    <a:pt x="35082" y="5542"/>
                  </a:lnTo>
                  <a:lnTo>
                    <a:pt x="34823" y="5267"/>
                  </a:lnTo>
                  <a:lnTo>
                    <a:pt x="34563" y="5006"/>
                  </a:lnTo>
                  <a:lnTo>
                    <a:pt x="34290" y="4745"/>
                  </a:lnTo>
                  <a:lnTo>
                    <a:pt x="34017" y="4490"/>
                  </a:lnTo>
                  <a:lnTo>
                    <a:pt x="33737" y="4243"/>
                  </a:lnTo>
                  <a:lnTo>
                    <a:pt x="33451" y="4002"/>
                  </a:lnTo>
                  <a:lnTo>
                    <a:pt x="33158" y="3761"/>
                  </a:lnTo>
                  <a:lnTo>
                    <a:pt x="32865" y="3535"/>
                  </a:lnTo>
                  <a:lnTo>
                    <a:pt x="32559" y="3315"/>
                  </a:lnTo>
                  <a:lnTo>
                    <a:pt x="32246" y="3094"/>
                  </a:lnTo>
                  <a:lnTo>
                    <a:pt x="31933" y="2888"/>
                  </a:lnTo>
                  <a:lnTo>
                    <a:pt x="31613" y="2682"/>
                  </a:lnTo>
                  <a:lnTo>
                    <a:pt x="31280" y="2489"/>
                  </a:lnTo>
                  <a:lnTo>
                    <a:pt x="30948" y="2297"/>
                  </a:lnTo>
                  <a:lnTo>
                    <a:pt x="30601" y="2111"/>
                  </a:lnTo>
                  <a:lnTo>
                    <a:pt x="30255" y="1939"/>
                  </a:lnTo>
                  <a:lnTo>
                    <a:pt x="29902" y="1767"/>
                  </a:lnTo>
                  <a:lnTo>
                    <a:pt x="29543" y="1609"/>
                  </a:lnTo>
                  <a:lnTo>
                    <a:pt x="29170" y="1451"/>
                  </a:lnTo>
                  <a:lnTo>
                    <a:pt x="28797" y="1307"/>
                  </a:lnTo>
                  <a:lnTo>
                    <a:pt x="28417" y="1162"/>
                  </a:lnTo>
                  <a:lnTo>
                    <a:pt x="28031" y="1032"/>
                  </a:lnTo>
                  <a:lnTo>
                    <a:pt x="27632" y="908"/>
                  </a:lnTo>
                  <a:lnTo>
                    <a:pt x="27232" y="791"/>
                  </a:lnTo>
                  <a:lnTo>
                    <a:pt x="26826" y="681"/>
                  </a:lnTo>
                  <a:lnTo>
                    <a:pt x="26407" y="578"/>
                  </a:lnTo>
                  <a:lnTo>
                    <a:pt x="25987" y="489"/>
                  </a:lnTo>
                  <a:lnTo>
                    <a:pt x="25554" y="399"/>
                  </a:lnTo>
                  <a:lnTo>
                    <a:pt x="25122" y="323"/>
                  </a:lnTo>
                  <a:lnTo>
                    <a:pt x="24675" y="255"/>
                  </a:lnTo>
                  <a:lnTo>
                    <a:pt x="24229" y="193"/>
                  </a:lnTo>
                  <a:lnTo>
                    <a:pt x="23770" y="138"/>
                  </a:lnTo>
                  <a:lnTo>
                    <a:pt x="23304" y="97"/>
                  </a:lnTo>
                  <a:lnTo>
                    <a:pt x="22831" y="62"/>
                  </a:lnTo>
                  <a:lnTo>
                    <a:pt x="22352" y="35"/>
                  </a:lnTo>
                  <a:lnTo>
                    <a:pt x="21866" y="14"/>
                  </a:lnTo>
                  <a:lnTo>
                    <a:pt x="2136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8"/>
            <p:cNvSpPr/>
            <p:nvPr/>
          </p:nvSpPr>
          <p:spPr>
            <a:xfrm>
              <a:off x="-1966125" y="-2408250"/>
              <a:ext cx="466275" cy="253925"/>
            </a:xfrm>
            <a:custGeom>
              <a:avLst/>
              <a:gdLst/>
              <a:ahLst/>
              <a:cxnLst/>
              <a:rect l="l" t="t" r="r" b="b"/>
              <a:pathLst>
                <a:path w="18651" h="10157" extrusionOk="0">
                  <a:moveTo>
                    <a:pt x="9036" y="0"/>
                  </a:moveTo>
                  <a:lnTo>
                    <a:pt x="8796" y="14"/>
                  </a:lnTo>
                  <a:lnTo>
                    <a:pt x="8557" y="28"/>
                  </a:lnTo>
                  <a:lnTo>
                    <a:pt x="8317" y="49"/>
                  </a:lnTo>
                  <a:lnTo>
                    <a:pt x="8084" y="76"/>
                  </a:lnTo>
                  <a:lnTo>
                    <a:pt x="7844" y="111"/>
                  </a:lnTo>
                  <a:lnTo>
                    <a:pt x="7618" y="152"/>
                  </a:lnTo>
                  <a:lnTo>
                    <a:pt x="7385" y="193"/>
                  </a:lnTo>
                  <a:lnTo>
                    <a:pt x="7158" y="241"/>
                  </a:lnTo>
                  <a:lnTo>
                    <a:pt x="6939" y="296"/>
                  </a:lnTo>
                  <a:lnTo>
                    <a:pt x="6719" y="358"/>
                  </a:lnTo>
                  <a:lnTo>
                    <a:pt x="6499" y="427"/>
                  </a:lnTo>
                  <a:lnTo>
                    <a:pt x="6280" y="496"/>
                  </a:lnTo>
                  <a:lnTo>
                    <a:pt x="6067" y="571"/>
                  </a:lnTo>
                  <a:lnTo>
                    <a:pt x="5860" y="654"/>
                  </a:lnTo>
                  <a:lnTo>
                    <a:pt x="5654" y="736"/>
                  </a:lnTo>
                  <a:lnTo>
                    <a:pt x="5447" y="826"/>
                  </a:lnTo>
                  <a:lnTo>
                    <a:pt x="5248" y="922"/>
                  </a:lnTo>
                  <a:lnTo>
                    <a:pt x="5048" y="1025"/>
                  </a:lnTo>
                  <a:lnTo>
                    <a:pt x="4855" y="1128"/>
                  </a:lnTo>
                  <a:lnTo>
                    <a:pt x="4662" y="1238"/>
                  </a:lnTo>
                  <a:lnTo>
                    <a:pt x="4469" y="1355"/>
                  </a:lnTo>
                  <a:lnTo>
                    <a:pt x="4282" y="1472"/>
                  </a:lnTo>
                  <a:lnTo>
                    <a:pt x="4102" y="1596"/>
                  </a:lnTo>
                  <a:lnTo>
                    <a:pt x="3923" y="1726"/>
                  </a:lnTo>
                  <a:lnTo>
                    <a:pt x="3749" y="1857"/>
                  </a:lnTo>
                  <a:lnTo>
                    <a:pt x="3576" y="1994"/>
                  </a:lnTo>
                  <a:lnTo>
                    <a:pt x="3410" y="2132"/>
                  </a:lnTo>
                  <a:lnTo>
                    <a:pt x="3243" y="2283"/>
                  </a:lnTo>
                  <a:lnTo>
                    <a:pt x="3084" y="2428"/>
                  </a:lnTo>
                  <a:lnTo>
                    <a:pt x="2924" y="2579"/>
                  </a:lnTo>
                  <a:lnTo>
                    <a:pt x="2771" y="2737"/>
                  </a:lnTo>
                  <a:lnTo>
                    <a:pt x="2618" y="2902"/>
                  </a:lnTo>
                  <a:lnTo>
                    <a:pt x="2471" y="3067"/>
                  </a:lnTo>
                  <a:lnTo>
                    <a:pt x="2331" y="3232"/>
                  </a:lnTo>
                  <a:lnTo>
                    <a:pt x="2191" y="3404"/>
                  </a:lnTo>
                  <a:lnTo>
                    <a:pt x="2058" y="3583"/>
                  </a:lnTo>
                  <a:lnTo>
                    <a:pt x="1932" y="3762"/>
                  </a:lnTo>
                  <a:lnTo>
                    <a:pt x="1805" y="3940"/>
                  </a:lnTo>
                  <a:lnTo>
                    <a:pt x="1679" y="4133"/>
                  </a:lnTo>
                  <a:lnTo>
                    <a:pt x="1566" y="4319"/>
                  </a:lnTo>
                  <a:lnTo>
                    <a:pt x="1452" y="4511"/>
                  </a:lnTo>
                  <a:lnTo>
                    <a:pt x="1339" y="4710"/>
                  </a:lnTo>
                  <a:lnTo>
                    <a:pt x="1239" y="4910"/>
                  </a:lnTo>
                  <a:lnTo>
                    <a:pt x="1139" y="5109"/>
                  </a:lnTo>
                  <a:lnTo>
                    <a:pt x="1040" y="5316"/>
                  </a:lnTo>
                  <a:lnTo>
                    <a:pt x="953" y="5522"/>
                  </a:lnTo>
                  <a:lnTo>
                    <a:pt x="866" y="5735"/>
                  </a:lnTo>
                  <a:lnTo>
                    <a:pt x="787" y="5948"/>
                  </a:lnTo>
                  <a:lnTo>
                    <a:pt x="707" y="6168"/>
                  </a:lnTo>
                  <a:lnTo>
                    <a:pt x="633" y="6388"/>
                  </a:lnTo>
                  <a:lnTo>
                    <a:pt x="567" y="6608"/>
                  </a:lnTo>
                  <a:lnTo>
                    <a:pt x="507" y="6828"/>
                  </a:lnTo>
                  <a:lnTo>
                    <a:pt x="454" y="7062"/>
                  </a:lnTo>
                  <a:lnTo>
                    <a:pt x="400" y="7289"/>
                  </a:lnTo>
                  <a:lnTo>
                    <a:pt x="354" y="7523"/>
                  </a:lnTo>
                  <a:lnTo>
                    <a:pt x="314" y="7757"/>
                  </a:lnTo>
                  <a:lnTo>
                    <a:pt x="274" y="7990"/>
                  </a:lnTo>
                  <a:lnTo>
                    <a:pt x="241" y="8231"/>
                  </a:lnTo>
                  <a:lnTo>
                    <a:pt x="221" y="8472"/>
                  </a:lnTo>
                  <a:lnTo>
                    <a:pt x="201" y="8712"/>
                  </a:lnTo>
                  <a:lnTo>
                    <a:pt x="181" y="8960"/>
                  </a:lnTo>
                  <a:lnTo>
                    <a:pt x="174" y="9207"/>
                  </a:lnTo>
                  <a:lnTo>
                    <a:pt x="167" y="9455"/>
                  </a:lnTo>
                  <a:lnTo>
                    <a:pt x="167" y="9524"/>
                  </a:lnTo>
                  <a:lnTo>
                    <a:pt x="154" y="9592"/>
                  </a:lnTo>
                  <a:lnTo>
                    <a:pt x="141" y="9661"/>
                  </a:lnTo>
                  <a:lnTo>
                    <a:pt x="114" y="9723"/>
                  </a:lnTo>
                  <a:lnTo>
                    <a:pt x="87" y="9778"/>
                  </a:lnTo>
                  <a:lnTo>
                    <a:pt x="61" y="9833"/>
                  </a:lnTo>
                  <a:lnTo>
                    <a:pt x="1" y="9936"/>
                  </a:lnTo>
                  <a:lnTo>
                    <a:pt x="4662" y="9991"/>
                  </a:lnTo>
                  <a:lnTo>
                    <a:pt x="9322" y="10046"/>
                  </a:lnTo>
                  <a:lnTo>
                    <a:pt x="13990" y="10101"/>
                  </a:lnTo>
                  <a:lnTo>
                    <a:pt x="18651" y="10156"/>
                  </a:lnTo>
                  <a:lnTo>
                    <a:pt x="18651" y="10156"/>
                  </a:lnTo>
                  <a:lnTo>
                    <a:pt x="18617" y="10087"/>
                  </a:lnTo>
                  <a:lnTo>
                    <a:pt x="18591" y="10026"/>
                  </a:lnTo>
                  <a:lnTo>
                    <a:pt x="18571" y="9950"/>
                  </a:lnTo>
                  <a:lnTo>
                    <a:pt x="18564" y="9874"/>
                  </a:lnTo>
                  <a:lnTo>
                    <a:pt x="18497" y="9386"/>
                  </a:lnTo>
                  <a:lnTo>
                    <a:pt x="18418" y="8898"/>
                  </a:lnTo>
                  <a:lnTo>
                    <a:pt x="18324" y="8423"/>
                  </a:lnTo>
                  <a:lnTo>
                    <a:pt x="18218" y="7949"/>
                  </a:lnTo>
                  <a:lnTo>
                    <a:pt x="18098" y="7481"/>
                  </a:lnTo>
                  <a:lnTo>
                    <a:pt x="17958" y="7021"/>
                  </a:lnTo>
                  <a:lnTo>
                    <a:pt x="17885" y="6794"/>
                  </a:lnTo>
                  <a:lnTo>
                    <a:pt x="17805" y="6567"/>
                  </a:lnTo>
                  <a:lnTo>
                    <a:pt x="17725" y="6347"/>
                  </a:lnTo>
                  <a:lnTo>
                    <a:pt x="17639" y="6127"/>
                  </a:lnTo>
                  <a:lnTo>
                    <a:pt x="17552" y="5907"/>
                  </a:lnTo>
                  <a:lnTo>
                    <a:pt x="17459" y="5687"/>
                  </a:lnTo>
                  <a:lnTo>
                    <a:pt x="17366" y="5474"/>
                  </a:lnTo>
                  <a:lnTo>
                    <a:pt x="17266" y="5261"/>
                  </a:lnTo>
                  <a:lnTo>
                    <a:pt x="17166" y="5054"/>
                  </a:lnTo>
                  <a:lnTo>
                    <a:pt x="17059" y="4848"/>
                  </a:lnTo>
                  <a:lnTo>
                    <a:pt x="16946" y="4649"/>
                  </a:lnTo>
                  <a:lnTo>
                    <a:pt x="16833" y="4449"/>
                  </a:lnTo>
                  <a:lnTo>
                    <a:pt x="16713" y="4250"/>
                  </a:lnTo>
                  <a:lnTo>
                    <a:pt x="16593" y="4057"/>
                  </a:lnTo>
                  <a:lnTo>
                    <a:pt x="16467" y="3865"/>
                  </a:lnTo>
                  <a:lnTo>
                    <a:pt x="16340" y="3679"/>
                  </a:lnTo>
                  <a:lnTo>
                    <a:pt x="16207" y="3493"/>
                  </a:lnTo>
                  <a:lnTo>
                    <a:pt x="16074" y="3315"/>
                  </a:lnTo>
                  <a:lnTo>
                    <a:pt x="15934" y="3136"/>
                  </a:lnTo>
                  <a:lnTo>
                    <a:pt x="15794" y="2964"/>
                  </a:lnTo>
                  <a:lnTo>
                    <a:pt x="15648" y="2799"/>
                  </a:lnTo>
                  <a:lnTo>
                    <a:pt x="15495" y="2634"/>
                  </a:lnTo>
                  <a:lnTo>
                    <a:pt x="15341" y="2469"/>
                  </a:lnTo>
                  <a:lnTo>
                    <a:pt x="15182" y="2311"/>
                  </a:lnTo>
                  <a:lnTo>
                    <a:pt x="15022" y="2160"/>
                  </a:lnTo>
                  <a:lnTo>
                    <a:pt x="14855" y="2015"/>
                  </a:lnTo>
                  <a:lnTo>
                    <a:pt x="14689" y="1871"/>
                  </a:lnTo>
                  <a:lnTo>
                    <a:pt x="14516" y="1726"/>
                  </a:lnTo>
                  <a:lnTo>
                    <a:pt x="14343" y="1596"/>
                  </a:lnTo>
                  <a:lnTo>
                    <a:pt x="14163" y="1465"/>
                  </a:lnTo>
                  <a:lnTo>
                    <a:pt x="13976" y="1341"/>
                  </a:lnTo>
                  <a:lnTo>
                    <a:pt x="13790" y="1218"/>
                  </a:lnTo>
                  <a:lnTo>
                    <a:pt x="13604" y="1108"/>
                  </a:lnTo>
                  <a:lnTo>
                    <a:pt x="13404" y="997"/>
                  </a:lnTo>
                  <a:lnTo>
                    <a:pt x="13211" y="887"/>
                  </a:lnTo>
                  <a:lnTo>
                    <a:pt x="13004" y="791"/>
                  </a:lnTo>
                  <a:lnTo>
                    <a:pt x="12805" y="695"/>
                  </a:lnTo>
                  <a:lnTo>
                    <a:pt x="12592" y="606"/>
                  </a:lnTo>
                  <a:lnTo>
                    <a:pt x="12379" y="523"/>
                  </a:lnTo>
                  <a:lnTo>
                    <a:pt x="12165" y="447"/>
                  </a:lnTo>
                  <a:lnTo>
                    <a:pt x="11946" y="379"/>
                  </a:lnTo>
                  <a:lnTo>
                    <a:pt x="11719" y="310"/>
                  </a:lnTo>
                  <a:lnTo>
                    <a:pt x="11493" y="248"/>
                  </a:lnTo>
                  <a:lnTo>
                    <a:pt x="11260" y="200"/>
                  </a:lnTo>
                  <a:lnTo>
                    <a:pt x="11027" y="152"/>
                  </a:lnTo>
                  <a:lnTo>
                    <a:pt x="10787" y="111"/>
                  </a:lnTo>
                  <a:lnTo>
                    <a:pt x="10548" y="76"/>
                  </a:lnTo>
                  <a:lnTo>
                    <a:pt x="10301" y="49"/>
                  </a:lnTo>
                  <a:lnTo>
                    <a:pt x="10055" y="21"/>
                  </a:lnTo>
                  <a:lnTo>
                    <a:pt x="9802" y="7"/>
                  </a:lnTo>
                  <a:lnTo>
                    <a:pt x="9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8"/>
            <p:cNvSpPr/>
            <p:nvPr/>
          </p:nvSpPr>
          <p:spPr>
            <a:xfrm>
              <a:off x="-2034375" y="-1469525"/>
              <a:ext cx="517375" cy="101275"/>
            </a:xfrm>
            <a:custGeom>
              <a:avLst/>
              <a:gdLst/>
              <a:ahLst/>
              <a:cxnLst/>
              <a:rect l="l" t="t" r="r" b="b"/>
              <a:pathLst>
                <a:path w="20695" h="4051" extrusionOk="0">
                  <a:moveTo>
                    <a:pt x="1" y="1"/>
                  </a:moveTo>
                  <a:lnTo>
                    <a:pt x="114" y="977"/>
                  </a:lnTo>
                  <a:lnTo>
                    <a:pt x="214" y="1960"/>
                  </a:lnTo>
                  <a:lnTo>
                    <a:pt x="321" y="2951"/>
                  </a:lnTo>
                  <a:lnTo>
                    <a:pt x="427" y="3941"/>
                  </a:lnTo>
                  <a:lnTo>
                    <a:pt x="1639" y="3851"/>
                  </a:lnTo>
                  <a:lnTo>
                    <a:pt x="2844" y="3776"/>
                  </a:lnTo>
                  <a:lnTo>
                    <a:pt x="4049" y="3707"/>
                  </a:lnTo>
                  <a:lnTo>
                    <a:pt x="5261" y="3645"/>
                  </a:lnTo>
                  <a:lnTo>
                    <a:pt x="6473" y="3597"/>
                  </a:lnTo>
                  <a:lnTo>
                    <a:pt x="7685" y="3563"/>
                  </a:lnTo>
                  <a:lnTo>
                    <a:pt x="8890" y="3542"/>
                  </a:lnTo>
                  <a:lnTo>
                    <a:pt x="10102" y="3535"/>
                  </a:lnTo>
                  <a:lnTo>
                    <a:pt x="11313" y="3535"/>
                  </a:lnTo>
                  <a:lnTo>
                    <a:pt x="12525" y="3556"/>
                  </a:lnTo>
                  <a:lnTo>
                    <a:pt x="13131" y="3576"/>
                  </a:lnTo>
                  <a:lnTo>
                    <a:pt x="13730" y="3597"/>
                  </a:lnTo>
                  <a:lnTo>
                    <a:pt x="14336" y="3618"/>
                  </a:lnTo>
                  <a:lnTo>
                    <a:pt x="14942" y="3645"/>
                  </a:lnTo>
                  <a:lnTo>
                    <a:pt x="15548" y="3679"/>
                  </a:lnTo>
                  <a:lnTo>
                    <a:pt x="16147" y="3721"/>
                  </a:lnTo>
                  <a:lnTo>
                    <a:pt x="16753" y="3762"/>
                  </a:lnTo>
                  <a:lnTo>
                    <a:pt x="17352" y="3810"/>
                  </a:lnTo>
                  <a:lnTo>
                    <a:pt x="17958" y="3858"/>
                  </a:lnTo>
                  <a:lnTo>
                    <a:pt x="18557" y="3920"/>
                  </a:lnTo>
                  <a:lnTo>
                    <a:pt x="19163" y="3982"/>
                  </a:lnTo>
                  <a:lnTo>
                    <a:pt x="19763" y="4051"/>
                  </a:lnTo>
                  <a:lnTo>
                    <a:pt x="19869" y="3569"/>
                  </a:lnTo>
                  <a:lnTo>
                    <a:pt x="19976" y="3095"/>
                  </a:lnTo>
                  <a:lnTo>
                    <a:pt x="20089" y="2627"/>
                  </a:lnTo>
                  <a:lnTo>
                    <a:pt x="20209" y="2160"/>
                  </a:lnTo>
                  <a:lnTo>
                    <a:pt x="20448" y="1232"/>
                  </a:lnTo>
                  <a:lnTo>
                    <a:pt x="20695" y="331"/>
                  </a:lnTo>
                  <a:lnTo>
                    <a:pt x="14243" y="269"/>
                  </a:lnTo>
                  <a:lnTo>
                    <a:pt x="11014" y="235"/>
                  </a:lnTo>
                  <a:lnTo>
                    <a:pt x="9396" y="207"/>
                  </a:lnTo>
                  <a:lnTo>
                    <a:pt x="7778" y="180"/>
                  </a:lnTo>
                  <a:lnTo>
                    <a:pt x="5827" y="145"/>
                  </a:lnTo>
                  <a:lnTo>
                    <a:pt x="3889" y="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8"/>
            <p:cNvSpPr/>
            <p:nvPr/>
          </p:nvSpPr>
          <p:spPr>
            <a:xfrm>
              <a:off x="-2019375" y="-1329925"/>
              <a:ext cx="466750" cy="126025"/>
            </a:xfrm>
            <a:custGeom>
              <a:avLst/>
              <a:gdLst/>
              <a:ahLst/>
              <a:cxnLst/>
              <a:rect l="l" t="t" r="r" b="b"/>
              <a:pathLst>
                <a:path w="18670" h="5041" extrusionOk="0">
                  <a:moveTo>
                    <a:pt x="0" y="0"/>
                  </a:moveTo>
                  <a:lnTo>
                    <a:pt x="287" y="2441"/>
                  </a:lnTo>
                  <a:lnTo>
                    <a:pt x="420" y="3665"/>
                  </a:lnTo>
                  <a:lnTo>
                    <a:pt x="553" y="4882"/>
                  </a:lnTo>
                  <a:lnTo>
                    <a:pt x="1645" y="4916"/>
                  </a:lnTo>
                  <a:lnTo>
                    <a:pt x="2743" y="4930"/>
                  </a:lnTo>
                  <a:lnTo>
                    <a:pt x="3835" y="4937"/>
                  </a:lnTo>
                  <a:lnTo>
                    <a:pt x="4934" y="4937"/>
                  </a:lnTo>
                  <a:lnTo>
                    <a:pt x="6033" y="4930"/>
                  </a:lnTo>
                  <a:lnTo>
                    <a:pt x="7125" y="4916"/>
                  </a:lnTo>
                  <a:lnTo>
                    <a:pt x="9322" y="4889"/>
                  </a:lnTo>
                  <a:lnTo>
                    <a:pt x="10414" y="4875"/>
                  </a:lnTo>
                  <a:lnTo>
                    <a:pt x="11512" y="4868"/>
                  </a:lnTo>
                  <a:lnTo>
                    <a:pt x="12604" y="4868"/>
                  </a:lnTo>
                  <a:lnTo>
                    <a:pt x="13696" y="4875"/>
                  </a:lnTo>
                  <a:lnTo>
                    <a:pt x="14788" y="4896"/>
                  </a:lnTo>
                  <a:lnTo>
                    <a:pt x="15880" y="4923"/>
                  </a:lnTo>
                  <a:lnTo>
                    <a:pt x="16426" y="4951"/>
                  </a:lnTo>
                  <a:lnTo>
                    <a:pt x="16965" y="4971"/>
                  </a:lnTo>
                  <a:lnTo>
                    <a:pt x="17511" y="5006"/>
                  </a:lnTo>
                  <a:lnTo>
                    <a:pt x="18057" y="5040"/>
                  </a:lnTo>
                  <a:lnTo>
                    <a:pt x="18191" y="4016"/>
                  </a:lnTo>
                  <a:lnTo>
                    <a:pt x="18337" y="2998"/>
                  </a:lnTo>
                  <a:lnTo>
                    <a:pt x="18503" y="1980"/>
                  </a:lnTo>
                  <a:lnTo>
                    <a:pt x="18670" y="970"/>
                  </a:lnTo>
                  <a:lnTo>
                    <a:pt x="16340" y="825"/>
                  </a:lnTo>
                  <a:lnTo>
                    <a:pt x="14009" y="681"/>
                  </a:lnTo>
                  <a:lnTo>
                    <a:pt x="11685" y="536"/>
                  </a:lnTo>
                  <a:lnTo>
                    <a:pt x="9355" y="399"/>
                  </a:lnTo>
                  <a:lnTo>
                    <a:pt x="7018" y="268"/>
                  </a:lnTo>
                  <a:lnTo>
                    <a:pt x="5853" y="213"/>
                  </a:lnTo>
                  <a:lnTo>
                    <a:pt x="4681" y="158"/>
                  </a:lnTo>
                  <a:lnTo>
                    <a:pt x="3516" y="110"/>
                  </a:lnTo>
                  <a:lnTo>
                    <a:pt x="2344" y="69"/>
                  </a:lnTo>
                  <a:lnTo>
                    <a:pt x="1172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8"/>
            <p:cNvSpPr/>
            <p:nvPr/>
          </p:nvSpPr>
          <p:spPr>
            <a:xfrm>
              <a:off x="-2001250" y="-1159925"/>
              <a:ext cx="426325" cy="134100"/>
            </a:xfrm>
            <a:custGeom>
              <a:avLst/>
              <a:gdLst/>
              <a:ahLst/>
              <a:cxnLst/>
              <a:rect l="l" t="t" r="r" b="b"/>
              <a:pathLst>
                <a:path w="17053" h="5364" extrusionOk="0">
                  <a:moveTo>
                    <a:pt x="1" y="0"/>
                  </a:moveTo>
                  <a:lnTo>
                    <a:pt x="114" y="1334"/>
                  </a:lnTo>
                  <a:lnTo>
                    <a:pt x="241" y="2668"/>
                  </a:lnTo>
                  <a:lnTo>
                    <a:pt x="361" y="4016"/>
                  </a:lnTo>
                  <a:lnTo>
                    <a:pt x="414" y="4690"/>
                  </a:lnTo>
                  <a:lnTo>
                    <a:pt x="467" y="5363"/>
                  </a:lnTo>
                  <a:lnTo>
                    <a:pt x="1479" y="5274"/>
                  </a:lnTo>
                  <a:lnTo>
                    <a:pt x="2498" y="5205"/>
                  </a:lnTo>
                  <a:lnTo>
                    <a:pt x="3517" y="5137"/>
                  </a:lnTo>
                  <a:lnTo>
                    <a:pt x="4529" y="5082"/>
                  </a:lnTo>
                  <a:lnTo>
                    <a:pt x="5547" y="5033"/>
                  </a:lnTo>
                  <a:lnTo>
                    <a:pt x="6566" y="4999"/>
                  </a:lnTo>
                  <a:lnTo>
                    <a:pt x="7585" y="4965"/>
                  </a:lnTo>
                  <a:lnTo>
                    <a:pt x="8603" y="4937"/>
                  </a:lnTo>
                  <a:lnTo>
                    <a:pt x="9622" y="4917"/>
                  </a:lnTo>
                  <a:lnTo>
                    <a:pt x="10641" y="4903"/>
                  </a:lnTo>
                  <a:lnTo>
                    <a:pt x="12678" y="4889"/>
                  </a:lnTo>
                  <a:lnTo>
                    <a:pt x="14716" y="4882"/>
                  </a:lnTo>
                  <a:lnTo>
                    <a:pt x="16753" y="4875"/>
                  </a:lnTo>
                  <a:lnTo>
                    <a:pt x="16813" y="3851"/>
                  </a:lnTo>
                  <a:lnTo>
                    <a:pt x="16880" y="2819"/>
                  </a:lnTo>
                  <a:lnTo>
                    <a:pt x="16959" y="1781"/>
                  </a:lnTo>
                  <a:lnTo>
                    <a:pt x="17053" y="743"/>
                  </a:lnTo>
                  <a:lnTo>
                    <a:pt x="17053" y="743"/>
                  </a:lnTo>
                  <a:lnTo>
                    <a:pt x="16527" y="812"/>
                  </a:lnTo>
                  <a:lnTo>
                    <a:pt x="16001" y="867"/>
                  </a:lnTo>
                  <a:lnTo>
                    <a:pt x="15475" y="915"/>
                  </a:lnTo>
                  <a:lnTo>
                    <a:pt x="14949" y="956"/>
                  </a:lnTo>
                  <a:lnTo>
                    <a:pt x="14416" y="984"/>
                  </a:lnTo>
                  <a:lnTo>
                    <a:pt x="13883" y="1011"/>
                  </a:lnTo>
                  <a:lnTo>
                    <a:pt x="13351" y="1032"/>
                  </a:lnTo>
                  <a:lnTo>
                    <a:pt x="12818" y="1045"/>
                  </a:lnTo>
                  <a:lnTo>
                    <a:pt x="12285" y="1052"/>
                  </a:lnTo>
                  <a:lnTo>
                    <a:pt x="11746" y="1052"/>
                  </a:lnTo>
                  <a:lnTo>
                    <a:pt x="11213" y="1045"/>
                  </a:lnTo>
                  <a:lnTo>
                    <a:pt x="10674" y="1039"/>
                  </a:lnTo>
                  <a:lnTo>
                    <a:pt x="10141" y="1018"/>
                  </a:lnTo>
                  <a:lnTo>
                    <a:pt x="9602" y="997"/>
                  </a:lnTo>
                  <a:lnTo>
                    <a:pt x="9063" y="970"/>
                  </a:lnTo>
                  <a:lnTo>
                    <a:pt x="8524" y="942"/>
                  </a:lnTo>
                  <a:lnTo>
                    <a:pt x="7991" y="901"/>
                  </a:lnTo>
                  <a:lnTo>
                    <a:pt x="7452" y="867"/>
                  </a:lnTo>
                  <a:lnTo>
                    <a:pt x="6373" y="770"/>
                  </a:lnTo>
                  <a:lnTo>
                    <a:pt x="5301" y="667"/>
                  </a:lnTo>
                  <a:lnTo>
                    <a:pt x="4236" y="550"/>
                  </a:lnTo>
                  <a:lnTo>
                    <a:pt x="3164" y="420"/>
                  </a:lnTo>
                  <a:lnTo>
                    <a:pt x="2105" y="289"/>
                  </a:lnTo>
                  <a:lnTo>
                    <a:pt x="1046" y="1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8"/>
            <p:cNvSpPr/>
            <p:nvPr/>
          </p:nvSpPr>
          <p:spPr>
            <a:xfrm>
              <a:off x="-1994425" y="-988550"/>
              <a:ext cx="411025" cy="125350"/>
            </a:xfrm>
            <a:custGeom>
              <a:avLst/>
              <a:gdLst/>
              <a:ahLst/>
              <a:cxnLst/>
              <a:rect l="l" t="t" r="r" b="b"/>
              <a:pathLst>
                <a:path w="16441" h="5014" extrusionOk="0">
                  <a:moveTo>
                    <a:pt x="281" y="1"/>
                  </a:moveTo>
                  <a:lnTo>
                    <a:pt x="341" y="1039"/>
                  </a:lnTo>
                  <a:lnTo>
                    <a:pt x="400" y="2077"/>
                  </a:lnTo>
                  <a:lnTo>
                    <a:pt x="454" y="3115"/>
                  </a:lnTo>
                  <a:lnTo>
                    <a:pt x="494" y="4160"/>
                  </a:lnTo>
                  <a:lnTo>
                    <a:pt x="494" y="4229"/>
                  </a:lnTo>
                  <a:lnTo>
                    <a:pt x="487" y="4298"/>
                  </a:lnTo>
                  <a:lnTo>
                    <a:pt x="480" y="4367"/>
                  </a:lnTo>
                  <a:lnTo>
                    <a:pt x="467" y="4436"/>
                  </a:lnTo>
                  <a:lnTo>
                    <a:pt x="447" y="4497"/>
                  </a:lnTo>
                  <a:lnTo>
                    <a:pt x="427" y="4552"/>
                  </a:lnTo>
                  <a:lnTo>
                    <a:pt x="400" y="4614"/>
                  </a:lnTo>
                  <a:lnTo>
                    <a:pt x="367" y="4662"/>
                  </a:lnTo>
                  <a:lnTo>
                    <a:pt x="334" y="4717"/>
                  </a:lnTo>
                  <a:lnTo>
                    <a:pt x="294" y="4766"/>
                  </a:lnTo>
                  <a:lnTo>
                    <a:pt x="254" y="4814"/>
                  </a:lnTo>
                  <a:lnTo>
                    <a:pt x="207" y="4855"/>
                  </a:lnTo>
                  <a:lnTo>
                    <a:pt x="107" y="4931"/>
                  </a:lnTo>
                  <a:lnTo>
                    <a:pt x="1" y="4992"/>
                  </a:lnTo>
                  <a:lnTo>
                    <a:pt x="2451" y="4992"/>
                  </a:lnTo>
                  <a:lnTo>
                    <a:pt x="5947" y="5006"/>
                  </a:lnTo>
                  <a:lnTo>
                    <a:pt x="9442" y="5013"/>
                  </a:lnTo>
                  <a:lnTo>
                    <a:pt x="16440" y="5013"/>
                  </a:lnTo>
                  <a:lnTo>
                    <a:pt x="16420" y="4470"/>
                  </a:lnTo>
                  <a:lnTo>
                    <a:pt x="16400" y="3913"/>
                  </a:lnTo>
                  <a:lnTo>
                    <a:pt x="16394" y="3349"/>
                  </a:lnTo>
                  <a:lnTo>
                    <a:pt x="16387" y="2785"/>
                  </a:lnTo>
                  <a:lnTo>
                    <a:pt x="16387" y="1637"/>
                  </a:lnTo>
                  <a:lnTo>
                    <a:pt x="16394" y="489"/>
                  </a:lnTo>
                  <a:lnTo>
                    <a:pt x="14383" y="482"/>
                  </a:lnTo>
                  <a:lnTo>
                    <a:pt x="12365" y="475"/>
                  </a:lnTo>
                  <a:lnTo>
                    <a:pt x="10348" y="454"/>
                  </a:lnTo>
                  <a:lnTo>
                    <a:pt x="9336" y="441"/>
                  </a:lnTo>
                  <a:lnTo>
                    <a:pt x="8330" y="420"/>
                  </a:lnTo>
                  <a:lnTo>
                    <a:pt x="7318" y="392"/>
                  </a:lnTo>
                  <a:lnTo>
                    <a:pt x="6313" y="358"/>
                  </a:lnTo>
                  <a:lnTo>
                    <a:pt x="5308" y="317"/>
                  </a:lnTo>
                  <a:lnTo>
                    <a:pt x="4296" y="269"/>
                  </a:lnTo>
                  <a:lnTo>
                    <a:pt x="3290" y="221"/>
                  </a:lnTo>
                  <a:lnTo>
                    <a:pt x="2285" y="152"/>
                  </a:lnTo>
                  <a:lnTo>
                    <a:pt x="1279" y="83"/>
                  </a:lnTo>
                  <a:lnTo>
                    <a:pt x="28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8"/>
            <p:cNvSpPr/>
            <p:nvPr/>
          </p:nvSpPr>
          <p:spPr>
            <a:xfrm>
              <a:off x="-2009900" y="-3655700"/>
              <a:ext cx="338600" cy="252525"/>
            </a:xfrm>
            <a:custGeom>
              <a:avLst/>
              <a:gdLst/>
              <a:ahLst/>
              <a:cxnLst/>
              <a:rect l="l" t="t" r="r" b="b"/>
              <a:pathLst>
                <a:path w="13544" h="10101" extrusionOk="0">
                  <a:moveTo>
                    <a:pt x="12179" y="0"/>
                  </a:moveTo>
                  <a:lnTo>
                    <a:pt x="12045" y="14"/>
                  </a:lnTo>
                  <a:lnTo>
                    <a:pt x="11906" y="34"/>
                  </a:lnTo>
                  <a:lnTo>
                    <a:pt x="11773" y="62"/>
                  </a:lnTo>
                  <a:lnTo>
                    <a:pt x="11639" y="110"/>
                  </a:lnTo>
                  <a:lnTo>
                    <a:pt x="11513" y="165"/>
                  </a:lnTo>
                  <a:lnTo>
                    <a:pt x="11386" y="227"/>
                  </a:lnTo>
                  <a:lnTo>
                    <a:pt x="11266" y="303"/>
                  </a:lnTo>
                  <a:lnTo>
                    <a:pt x="11147" y="392"/>
                  </a:lnTo>
                  <a:lnTo>
                    <a:pt x="11040" y="488"/>
                  </a:lnTo>
                  <a:lnTo>
                    <a:pt x="10940" y="591"/>
                  </a:lnTo>
                  <a:lnTo>
                    <a:pt x="10854" y="708"/>
                  </a:lnTo>
                  <a:lnTo>
                    <a:pt x="10774" y="832"/>
                  </a:lnTo>
                  <a:lnTo>
                    <a:pt x="10701" y="963"/>
                  </a:lnTo>
                  <a:lnTo>
                    <a:pt x="10647" y="1107"/>
                  </a:lnTo>
                  <a:lnTo>
                    <a:pt x="10601" y="1251"/>
                  </a:lnTo>
                  <a:lnTo>
                    <a:pt x="10587" y="1334"/>
                  </a:lnTo>
                  <a:lnTo>
                    <a:pt x="10574" y="1410"/>
                  </a:lnTo>
                  <a:lnTo>
                    <a:pt x="10567" y="1492"/>
                  </a:lnTo>
                  <a:lnTo>
                    <a:pt x="10561" y="1575"/>
                  </a:lnTo>
                  <a:lnTo>
                    <a:pt x="10561" y="1657"/>
                  </a:lnTo>
                  <a:lnTo>
                    <a:pt x="10567" y="1747"/>
                  </a:lnTo>
                  <a:lnTo>
                    <a:pt x="10574" y="1836"/>
                  </a:lnTo>
                  <a:lnTo>
                    <a:pt x="10587" y="1925"/>
                  </a:lnTo>
                  <a:lnTo>
                    <a:pt x="10621" y="2173"/>
                  </a:lnTo>
                  <a:lnTo>
                    <a:pt x="10641" y="2420"/>
                  </a:lnTo>
                  <a:lnTo>
                    <a:pt x="10641" y="2668"/>
                  </a:lnTo>
                  <a:lnTo>
                    <a:pt x="10634" y="2915"/>
                  </a:lnTo>
                  <a:lnTo>
                    <a:pt x="10607" y="3156"/>
                  </a:lnTo>
                  <a:lnTo>
                    <a:pt x="10574" y="3404"/>
                  </a:lnTo>
                  <a:lnTo>
                    <a:pt x="10521" y="3644"/>
                  </a:lnTo>
                  <a:lnTo>
                    <a:pt x="10454" y="3878"/>
                  </a:lnTo>
                  <a:lnTo>
                    <a:pt x="10381" y="4119"/>
                  </a:lnTo>
                  <a:lnTo>
                    <a:pt x="10294" y="4346"/>
                  </a:lnTo>
                  <a:lnTo>
                    <a:pt x="10195" y="4573"/>
                  </a:lnTo>
                  <a:lnTo>
                    <a:pt x="10081" y="4793"/>
                  </a:lnTo>
                  <a:lnTo>
                    <a:pt x="9961" y="5006"/>
                  </a:lnTo>
                  <a:lnTo>
                    <a:pt x="9828" y="5212"/>
                  </a:lnTo>
                  <a:lnTo>
                    <a:pt x="9688" y="5411"/>
                  </a:lnTo>
                  <a:lnTo>
                    <a:pt x="9542" y="5597"/>
                  </a:lnTo>
                  <a:lnTo>
                    <a:pt x="9382" y="5783"/>
                  </a:lnTo>
                  <a:lnTo>
                    <a:pt x="9209" y="5955"/>
                  </a:lnTo>
                  <a:lnTo>
                    <a:pt x="9036" y="6120"/>
                  </a:lnTo>
                  <a:lnTo>
                    <a:pt x="8850" y="6278"/>
                  </a:lnTo>
                  <a:lnTo>
                    <a:pt x="8656" y="6422"/>
                  </a:lnTo>
                  <a:lnTo>
                    <a:pt x="8463" y="6553"/>
                  </a:lnTo>
                  <a:lnTo>
                    <a:pt x="8257" y="6677"/>
                  </a:lnTo>
                  <a:lnTo>
                    <a:pt x="8044" y="6787"/>
                  </a:lnTo>
                  <a:lnTo>
                    <a:pt x="7824" y="6876"/>
                  </a:lnTo>
                  <a:lnTo>
                    <a:pt x="7604" y="6958"/>
                  </a:lnTo>
                  <a:lnTo>
                    <a:pt x="7378" y="7027"/>
                  </a:lnTo>
                  <a:lnTo>
                    <a:pt x="7145" y="7082"/>
                  </a:lnTo>
                  <a:lnTo>
                    <a:pt x="6905" y="7117"/>
                  </a:lnTo>
                  <a:lnTo>
                    <a:pt x="6785" y="7130"/>
                  </a:lnTo>
                  <a:lnTo>
                    <a:pt x="6666" y="7137"/>
                  </a:lnTo>
                  <a:lnTo>
                    <a:pt x="6546" y="7144"/>
                  </a:lnTo>
                  <a:lnTo>
                    <a:pt x="6299" y="7144"/>
                  </a:lnTo>
                  <a:lnTo>
                    <a:pt x="6180" y="7137"/>
                  </a:lnTo>
                  <a:lnTo>
                    <a:pt x="5927" y="7103"/>
                  </a:lnTo>
                  <a:lnTo>
                    <a:pt x="5680" y="7062"/>
                  </a:lnTo>
                  <a:lnTo>
                    <a:pt x="5441" y="7000"/>
                  </a:lnTo>
                  <a:lnTo>
                    <a:pt x="5207" y="6931"/>
                  </a:lnTo>
                  <a:lnTo>
                    <a:pt x="4981" y="6848"/>
                  </a:lnTo>
                  <a:lnTo>
                    <a:pt x="4768" y="6752"/>
                  </a:lnTo>
                  <a:lnTo>
                    <a:pt x="4555" y="6642"/>
                  </a:lnTo>
                  <a:lnTo>
                    <a:pt x="4355" y="6518"/>
                  </a:lnTo>
                  <a:lnTo>
                    <a:pt x="4162" y="6388"/>
                  </a:lnTo>
                  <a:lnTo>
                    <a:pt x="3976" y="6250"/>
                  </a:lnTo>
                  <a:lnTo>
                    <a:pt x="3796" y="6099"/>
                  </a:lnTo>
                  <a:lnTo>
                    <a:pt x="3623" y="5941"/>
                  </a:lnTo>
                  <a:lnTo>
                    <a:pt x="3463" y="5769"/>
                  </a:lnTo>
                  <a:lnTo>
                    <a:pt x="3303" y="5590"/>
                  </a:lnTo>
                  <a:lnTo>
                    <a:pt x="3157" y="5405"/>
                  </a:lnTo>
                  <a:lnTo>
                    <a:pt x="3017" y="5219"/>
                  </a:lnTo>
                  <a:lnTo>
                    <a:pt x="2884" y="5019"/>
                  </a:lnTo>
                  <a:lnTo>
                    <a:pt x="2764" y="4813"/>
                  </a:lnTo>
                  <a:lnTo>
                    <a:pt x="2644" y="4600"/>
                  </a:lnTo>
                  <a:lnTo>
                    <a:pt x="2538" y="4380"/>
                  </a:lnTo>
                  <a:lnTo>
                    <a:pt x="2438" y="4160"/>
                  </a:lnTo>
                  <a:lnTo>
                    <a:pt x="2351" y="3933"/>
                  </a:lnTo>
                  <a:lnTo>
                    <a:pt x="2265" y="3706"/>
                  </a:lnTo>
                  <a:lnTo>
                    <a:pt x="2191" y="3472"/>
                  </a:lnTo>
                  <a:lnTo>
                    <a:pt x="2125" y="3239"/>
                  </a:lnTo>
                  <a:lnTo>
                    <a:pt x="2065" y="2998"/>
                  </a:lnTo>
                  <a:lnTo>
                    <a:pt x="2018" y="2757"/>
                  </a:lnTo>
                  <a:lnTo>
                    <a:pt x="1978" y="2517"/>
                  </a:lnTo>
                  <a:lnTo>
                    <a:pt x="1945" y="2276"/>
                  </a:lnTo>
                  <a:lnTo>
                    <a:pt x="1918" y="2035"/>
                  </a:lnTo>
                  <a:lnTo>
                    <a:pt x="1905" y="1788"/>
                  </a:lnTo>
                  <a:lnTo>
                    <a:pt x="1898" y="1547"/>
                  </a:lnTo>
                  <a:lnTo>
                    <a:pt x="1892" y="1458"/>
                  </a:lnTo>
                  <a:lnTo>
                    <a:pt x="1878" y="1375"/>
                  </a:lnTo>
                  <a:lnTo>
                    <a:pt x="1865" y="1300"/>
                  </a:lnTo>
                  <a:lnTo>
                    <a:pt x="1838" y="1224"/>
                  </a:lnTo>
                  <a:lnTo>
                    <a:pt x="1805" y="1155"/>
                  </a:lnTo>
                  <a:lnTo>
                    <a:pt x="1772" y="1093"/>
                  </a:lnTo>
                  <a:lnTo>
                    <a:pt x="1732" y="1038"/>
                  </a:lnTo>
                  <a:lnTo>
                    <a:pt x="1685" y="983"/>
                  </a:lnTo>
                  <a:lnTo>
                    <a:pt x="1639" y="935"/>
                  </a:lnTo>
                  <a:lnTo>
                    <a:pt x="1585" y="894"/>
                  </a:lnTo>
                  <a:lnTo>
                    <a:pt x="1525" y="853"/>
                  </a:lnTo>
                  <a:lnTo>
                    <a:pt x="1472" y="825"/>
                  </a:lnTo>
                  <a:lnTo>
                    <a:pt x="1406" y="798"/>
                  </a:lnTo>
                  <a:lnTo>
                    <a:pt x="1346" y="777"/>
                  </a:lnTo>
                  <a:lnTo>
                    <a:pt x="1279" y="756"/>
                  </a:lnTo>
                  <a:lnTo>
                    <a:pt x="1213" y="750"/>
                  </a:lnTo>
                  <a:lnTo>
                    <a:pt x="1146" y="743"/>
                  </a:lnTo>
                  <a:lnTo>
                    <a:pt x="1079" y="743"/>
                  </a:lnTo>
                  <a:lnTo>
                    <a:pt x="1013" y="750"/>
                  </a:lnTo>
                  <a:lnTo>
                    <a:pt x="946" y="756"/>
                  </a:lnTo>
                  <a:lnTo>
                    <a:pt x="880" y="777"/>
                  </a:lnTo>
                  <a:lnTo>
                    <a:pt x="820" y="798"/>
                  </a:lnTo>
                  <a:lnTo>
                    <a:pt x="753" y="825"/>
                  </a:lnTo>
                  <a:lnTo>
                    <a:pt x="693" y="860"/>
                  </a:lnTo>
                  <a:lnTo>
                    <a:pt x="633" y="894"/>
                  </a:lnTo>
                  <a:lnTo>
                    <a:pt x="580" y="942"/>
                  </a:lnTo>
                  <a:lnTo>
                    <a:pt x="527" y="990"/>
                  </a:lnTo>
                  <a:lnTo>
                    <a:pt x="473" y="1045"/>
                  </a:lnTo>
                  <a:lnTo>
                    <a:pt x="434" y="1107"/>
                  </a:lnTo>
                  <a:lnTo>
                    <a:pt x="394" y="1176"/>
                  </a:lnTo>
                  <a:lnTo>
                    <a:pt x="354" y="1251"/>
                  </a:lnTo>
                  <a:lnTo>
                    <a:pt x="327" y="1327"/>
                  </a:lnTo>
                  <a:lnTo>
                    <a:pt x="260" y="1520"/>
                  </a:lnTo>
                  <a:lnTo>
                    <a:pt x="207" y="1712"/>
                  </a:lnTo>
                  <a:lnTo>
                    <a:pt x="154" y="1905"/>
                  </a:lnTo>
                  <a:lnTo>
                    <a:pt x="114" y="2104"/>
                  </a:lnTo>
                  <a:lnTo>
                    <a:pt x="81" y="2297"/>
                  </a:lnTo>
                  <a:lnTo>
                    <a:pt x="47" y="2489"/>
                  </a:lnTo>
                  <a:lnTo>
                    <a:pt x="27" y="2682"/>
                  </a:lnTo>
                  <a:lnTo>
                    <a:pt x="14" y="2881"/>
                  </a:lnTo>
                  <a:lnTo>
                    <a:pt x="7" y="3074"/>
                  </a:lnTo>
                  <a:lnTo>
                    <a:pt x="1" y="3266"/>
                  </a:lnTo>
                  <a:lnTo>
                    <a:pt x="7" y="3466"/>
                  </a:lnTo>
                  <a:lnTo>
                    <a:pt x="21" y="3658"/>
                  </a:lnTo>
                  <a:lnTo>
                    <a:pt x="34" y="3851"/>
                  </a:lnTo>
                  <a:lnTo>
                    <a:pt x="54" y="4043"/>
                  </a:lnTo>
                  <a:lnTo>
                    <a:pt x="87" y="4229"/>
                  </a:lnTo>
                  <a:lnTo>
                    <a:pt x="121" y="4421"/>
                  </a:lnTo>
                  <a:lnTo>
                    <a:pt x="161" y="4614"/>
                  </a:lnTo>
                  <a:lnTo>
                    <a:pt x="207" y="4799"/>
                  </a:lnTo>
                  <a:lnTo>
                    <a:pt x="254" y="4985"/>
                  </a:lnTo>
                  <a:lnTo>
                    <a:pt x="314" y="5171"/>
                  </a:lnTo>
                  <a:lnTo>
                    <a:pt x="374" y="5356"/>
                  </a:lnTo>
                  <a:lnTo>
                    <a:pt x="440" y="5535"/>
                  </a:lnTo>
                  <a:lnTo>
                    <a:pt x="513" y="5721"/>
                  </a:lnTo>
                  <a:lnTo>
                    <a:pt x="587" y="5900"/>
                  </a:lnTo>
                  <a:lnTo>
                    <a:pt x="667" y="6071"/>
                  </a:lnTo>
                  <a:lnTo>
                    <a:pt x="753" y="6250"/>
                  </a:lnTo>
                  <a:lnTo>
                    <a:pt x="846" y="6422"/>
                  </a:lnTo>
                  <a:lnTo>
                    <a:pt x="940" y="6587"/>
                  </a:lnTo>
                  <a:lnTo>
                    <a:pt x="1039" y="6759"/>
                  </a:lnTo>
                  <a:lnTo>
                    <a:pt x="1146" y="6917"/>
                  </a:lnTo>
                  <a:lnTo>
                    <a:pt x="1252" y="7082"/>
                  </a:lnTo>
                  <a:lnTo>
                    <a:pt x="1366" y="7240"/>
                  </a:lnTo>
                  <a:lnTo>
                    <a:pt x="1486" y="7399"/>
                  </a:lnTo>
                  <a:lnTo>
                    <a:pt x="1605" y="7550"/>
                  </a:lnTo>
                  <a:lnTo>
                    <a:pt x="1732" y="7701"/>
                  </a:lnTo>
                  <a:lnTo>
                    <a:pt x="1858" y="7845"/>
                  </a:lnTo>
                  <a:lnTo>
                    <a:pt x="1992" y="7990"/>
                  </a:lnTo>
                  <a:lnTo>
                    <a:pt x="2125" y="8127"/>
                  </a:lnTo>
                  <a:lnTo>
                    <a:pt x="2265" y="8265"/>
                  </a:lnTo>
                  <a:lnTo>
                    <a:pt x="2404" y="8396"/>
                  </a:lnTo>
                  <a:lnTo>
                    <a:pt x="2551" y="8519"/>
                  </a:lnTo>
                  <a:lnTo>
                    <a:pt x="2697" y="8643"/>
                  </a:lnTo>
                  <a:lnTo>
                    <a:pt x="2850" y="8767"/>
                  </a:lnTo>
                  <a:lnTo>
                    <a:pt x="3004" y="8884"/>
                  </a:lnTo>
                  <a:lnTo>
                    <a:pt x="3163" y="8994"/>
                  </a:lnTo>
                  <a:lnTo>
                    <a:pt x="3323" y="9097"/>
                  </a:lnTo>
                  <a:lnTo>
                    <a:pt x="3490" y="9200"/>
                  </a:lnTo>
                  <a:lnTo>
                    <a:pt x="3656" y="9296"/>
                  </a:lnTo>
                  <a:lnTo>
                    <a:pt x="3823" y="9393"/>
                  </a:lnTo>
                  <a:lnTo>
                    <a:pt x="3989" y="9475"/>
                  </a:lnTo>
                  <a:lnTo>
                    <a:pt x="4162" y="9558"/>
                  </a:lnTo>
                  <a:lnTo>
                    <a:pt x="4335" y="9633"/>
                  </a:lnTo>
                  <a:lnTo>
                    <a:pt x="4515" y="9709"/>
                  </a:lnTo>
                  <a:lnTo>
                    <a:pt x="4695" y="9771"/>
                  </a:lnTo>
                  <a:lnTo>
                    <a:pt x="4875" y="9833"/>
                  </a:lnTo>
                  <a:lnTo>
                    <a:pt x="5054" y="9888"/>
                  </a:lnTo>
                  <a:lnTo>
                    <a:pt x="5241" y="9936"/>
                  </a:lnTo>
                  <a:lnTo>
                    <a:pt x="5427" y="9977"/>
                  </a:lnTo>
                  <a:lnTo>
                    <a:pt x="5614" y="10011"/>
                  </a:lnTo>
                  <a:lnTo>
                    <a:pt x="5800" y="10046"/>
                  </a:lnTo>
                  <a:lnTo>
                    <a:pt x="5986" y="10066"/>
                  </a:lnTo>
                  <a:lnTo>
                    <a:pt x="6180" y="10087"/>
                  </a:lnTo>
                  <a:lnTo>
                    <a:pt x="6373" y="10101"/>
                  </a:lnTo>
                  <a:lnTo>
                    <a:pt x="6772" y="10101"/>
                  </a:lnTo>
                  <a:lnTo>
                    <a:pt x="6985" y="10094"/>
                  </a:lnTo>
                  <a:lnTo>
                    <a:pt x="7192" y="10073"/>
                  </a:lnTo>
                  <a:lnTo>
                    <a:pt x="7398" y="10053"/>
                  </a:lnTo>
                  <a:lnTo>
                    <a:pt x="7598" y="10025"/>
                  </a:lnTo>
                  <a:lnTo>
                    <a:pt x="7804" y="9991"/>
                  </a:lnTo>
                  <a:lnTo>
                    <a:pt x="7997" y="9949"/>
                  </a:lnTo>
                  <a:lnTo>
                    <a:pt x="8197" y="9901"/>
                  </a:lnTo>
                  <a:lnTo>
                    <a:pt x="8390" y="9846"/>
                  </a:lnTo>
                  <a:lnTo>
                    <a:pt x="8577" y="9791"/>
                  </a:lnTo>
                  <a:lnTo>
                    <a:pt x="8763" y="9723"/>
                  </a:lnTo>
                  <a:lnTo>
                    <a:pt x="8949" y="9654"/>
                  </a:lnTo>
                  <a:lnTo>
                    <a:pt x="9129" y="9578"/>
                  </a:lnTo>
                  <a:lnTo>
                    <a:pt x="9309" y="9496"/>
                  </a:lnTo>
                  <a:lnTo>
                    <a:pt x="9489" y="9413"/>
                  </a:lnTo>
                  <a:lnTo>
                    <a:pt x="9662" y="9317"/>
                  </a:lnTo>
                  <a:lnTo>
                    <a:pt x="9828" y="9221"/>
                  </a:lnTo>
                  <a:lnTo>
                    <a:pt x="9995" y="9118"/>
                  </a:lnTo>
                  <a:lnTo>
                    <a:pt x="10161" y="9014"/>
                  </a:lnTo>
                  <a:lnTo>
                    <a:pt x="10321" y="8904"/>
                  </a:lnTo>
                  <a:lnTo>
                    <a:pt x="10481" y="8787"/>
                  </a:lnTo>
                  <a:lnTo>
                    <a:pt x="10634" y="8671"/>
                  </a:lnTo>
                  <a:lnTo>
                    <a:pt x="10780" y="8540"/>
                  </a:lnTo>
                  <a:lnTo>
                    <a:pt x="10934" y="8416"/>
                  </a:lnTo>
                  <a:lnTo>
                    <a:pt x="11073" y="8279"/>
                  </a:lnTo>
                  <a:lnTo>
                    <a:pt x="11213" y="8148"/>
                  </a:lnTo>
                  <a:lnTo>
                    <a:pt x="11353" y="8004"/>
                  </a:lnTo>
                  <a:lnTo>
                    <a:pt x="11486" y="7859"/>
                  </a:lnTo>
                  <a:lnTo>
                    <a:pt x="11613" y="7715"/>
                  </a:lnTo>
                  <a:lnTo>
                    <a:pt x="11739" y="7557"/>
                  </a:lnTo>
                  <a:lnTo>
                    <a:pt x="11859" y="7405"/>
                  </a:lnTo>
                  <a:lnTo>
                    <a:pt x="11979" y="7247"/>
                  </a:lnTo>
                  <a:lnTo>
                    <a:pt x="12092" y="7082"/>
                  </a:lnTo>
                  <a:lnTo>
                    <a:pt x="12205" y="6917"/>
                  </a:lnTo>
                  <a:lnTo>
                    <a:pt x="12312" y="6752"/>
                  </a:lnTo>
                  <a:lnTo>
                    <a:pt x="12412" y="6580"/>
                  </a:lnTo>
                  <a:lnTo>
                    <a:pt x="12512" y="6408"/>
                  </a:lnTo>
                  <a:lnTo>
                    <a:pt x="12605" y="6230"/>
                  </a:lnTo>
                  <a:lnTo>
                    <a:pt x="12698" y="6058"/>
                  </a:lnTo>
                  <a:lnTo>
                    <a:pt x="12785" y="5872"/>
                  </a:lnTo>
                  <a:lnTo>
                    <a:pt x="12864" y="5693"/>
                  </a:lnTo>
                  <a:lnTo>
                    <a:pt x="12938" y="5508"/>
                  </a:lnTo>
                  <a:lnTo>
                    <a:pt x="13011" y="5315"/>
                  </a:lnTo>
                  <a:lnTo>
                    <a:pt x="13084" y="5129"/>
                  </a:lnTo>
                  <a:lnTo>
                    <a:pt x="13144" y="4937"/>
                  </a:lnTo>
                  <a:lnTo>
                    <a:pt x="13204" y="4744"/>
                  </a:lnTo>
                  <a:lnTo>
                    <a:pt x="13257" y="4552"/>
                  </a:lnTo>
                  <a:lnTo>
                    <a:pt x="13311" y="4353"/>
                  </a:lnTo>
                  <a:lnTo>
                    <a:pt x="13357" y="4160"/>
                  </a:lnTo>
                  <a:lnTo>
                    <a:pt x="13397" y="3961"/>
                  </a:lnTo>
                  <a:lnTo>
                    <a:pt x="13430" y="3761"/>
                  </a:lnTo>
                  <a:lnTo>
                    <a:pt x="13464" y="3555"/>
                  </a:lnTo>
                  <a:lnTo>
                    <a:pt x="13490" y="3356"/>
                  </a:lnTo>
                  <a:lnTo>
                    <a:pt x="13510" y="3156"/>
                  </a:lnTo>
                  <a:lnTo>
                    <a:pt x="13524" y="2950"/>
                  </a:lnTo>
                  <a:lnTo>
                    <a:pt x="13537" y="2744"/>
                  </a:lnTo>
                  <a:lnTo>
                    <a:pt x="13544" y="2544"/>
                  </a:lnTo>
                  <a:lnTo>
                    <a:pt x="13544" y="2338"/>
                  </a:lnTo>
                  <a:lnTo>
                    <a:pt x="13537" y="2132"/>
                  </a:lnTo>
                  <a:lnTo>
                    <a:pt x="13530" y="1925"/>
                  </a:lnTo>
                  <a:lnTo>
                    <a:pt x="13517" y="1726"/>
                  </a:lnTo>
                  <a:lnTo>
                    <a:pt x="13497" y="1520"/>
                  </a:lnTo>
                  <a:lnTo>
                    <a:pt x="13470" y="1313"/>
                  </a:lnTo>
                  <a:lnTo>
                    <a:pt x="13437" y="1107"/>
                  </a:lnTo>
                  <a:lnTo>
                    <a:pt x="13424" y="1018"/>
                  </a:lnTo>
                  <a:lnTo>
                    <a:pt x="13404" y="935"/>
                  </a:lnTo>
                  <a:lnTo>
                    <a:pt x="13377" y="853"/>
                  </a:lnTo>
                  <a:lnTo>
                    <a:pt x="13351" y="777"/>
                  </a:lnTo>
                  <a:lnTo>
                    <a:pt x="13317" y="708"/>
                  </a:lnTo>
                  <a:lnTo>
                    <a:pt x="13284" y="640"/>
                  </a:lnTo>
                  <a:lnTo>
                    <a:pt x="13251" y="571"/>
                  </a:lnTo>
                  <a:lnTo>
                    <a:pt x="13211" y="509"/>
                  </a:lnTo>
                  <a:lnTo>
                    <a:pt x="13171" y="454"/>
                  </a:lnTo>
                  <a:lnTo>
                    <a:pt x="13124" y="399"/>
                  </a:lnTo>
                  <a:lnTo>
                    <a:pt x="13078" y="344"/>
                  </a:lnTo>
                  <a:lnTo>
                    <a:pt x="13031" y="303"/>
                  </a:lnTo>
                  <a:lnTo>
                    <a:pt x="12924" y="220"/>
                  </a:lnTo>
                  <a:lnTo>
                    <a:pt x="12811" y="151"/>
                  </a:lnTo>
                  <a:lnTo>
                    <a:pt x="12698" y="96"/>
                  </a:lnTo>
                  <a:lnTo>
                    <a:pt x="12571" y="48"/>
                  </a:lnTo>
                  <a:lnTo>
                    <a:pt x="12445" y="21"/>
                  </a:lnTo>
                  <a:lnTo>
                    <a:pt x="12312" y="7"/>
                  </a:lnTo>
                  <a:lnTo>
                    <a:pt x="1217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8"/>
            <p:cNvSpPr/>
            <p:nvPr/>
          </p:nvSpPr>
          <p:spPr>
            <a:xfrm>
              <a:off x="-2007400" y="-458750"/>
              <a:ext cx="319125" cy="293450"/>
            </a:xfrm>
            <a:custGeom>
              <a:avLst/>
              <a:gdLst/>
              <a:ahLst/>
              <a:cxnLst/>
              <a:rect l="l" t="t" r="r" b="b"/>
              <a:pathLst>
                <a:path w="12765" h="11738" extrusionOk="0">
                  <a:moveTo>
                    <a:pt x="7278" y="2517"/>
                  </a:moveTo>
                  <a:lnTo>
                    <a:pt x="7464" y="2524"/>
                  </a:lnTo>
                  <a:lnTo>
                    <a:pt x="7658" y="2544"/>
                  </a:lnTo>
                  <a:lnTo>
                    <a:pt x="7837" y="2579"/>
                  </a:lnTo>
                  <a:lnTo>
                    <a:pt x="8024" y="2627"/>
                  </a:lnTo>
                  <a:lnTo>
                    <a:pt x="8204" y="2682"/>
                  </a:lnTo>
                  <a:lnTo>
                    <a:pt x="8377" y="2757"/>
                  </a:lnTo>
                  <a:lnTo>
                    <a:pt x="8550" y="2847"/>
                  </a:lnTo>
                  <a:lnTo>
                    <a:pt x="8716" y="2957"/>
                  </a:lnTo>
                  <a:lnTo>
                    <a:pt x="8876" y="3074"/>
                  </a:lnTo>
                  <a:lnTo>
                    <a:pt x="9036" y="3211"/>
                  </a:lnTo>
                  <a:lnTo>
                    <a:pt x="9189" y="3362"/>
                  </a:lnTo>
                  <a:lnTo>
                    <a:pt x="9329" y="3527"/>
                  </a:lnTo>
                  <a:lnTo>
                    <a:pt x="9469" y="3713"/>
                  </a:lnTo>
                  <a:lnTo>
                    <a:pt x="9595" y="3919"/>
                  </a:lnTo>
                  <a:lnTo>
                    <a:pt x="9722" y="4139"/>
                  </a:lnTo>
                  <a:lnTo>
                    <a:pt x="9802" y="4311"/>
                  </a:lnTo>
                  <a:lnTo>
                    <a:pt x="9875" y="4483"/>
                  </a:lnTo>
                  <a:lnTo>
                    <a:pt x="9935" y="4662"/>
                  </a:lnTo>
                  <a:lnTo>
                    <a:pt x="9988" y="4834"/>
                  </a:lnTo>
                  <a:lnTo>
                    <a:pt x="10028" y="5006"/>
                  </a:lnTo>
                  <a:lnTo>
                    <a:pt x="10061" y="5178"/>
                  </a:lnTo>
                  <a:lnTo>
                    <a:pt x="10088" y="5350"/>
                  </a:lnTo>
                  <a:lnTo>
                    <a:pt x="10101" y="5521"/>
                  </a:lnTo>
                  <a:lnTo>
                    <a:pt x="10101" y="5686"/>
                  </a:lnTo>
                  <a:lnTo>
                    <a:pt x="10101" y="5858"/>
                  </a:lnTo>
                  <a:lnTo>
                    <a:pt x="10088" y="6023"/>
                  </a:lnTo>
                  <a:lnTo>
                    <a:pt x="10061" y="6188"/>
                  </a:lnTo>
                  <a:lnTo>
                    <a:pt x="10035" y="6347"/>
                  </a:lnTo>
                  <a:lnTo>
                    <a:pt x="9995" y="6505"/>
                  </a:lnTo>
                  <a:lnTo>
                    <a:pt x="9948" y="6663"/>
                  </a:lnTo>
                  <a:lnTo>
                    <a:pt x="9888" y="6814"/>
                  </a:lnTo>
                  <a:lnTo>
                    <a:pt x="9828" y="6965"/>
                  </a:lnTo>
                  <a:lnTo>
                    <a:pt x="9755" y="7110"/>
                  </a:lnTo>
                  <a:lnTo>
                    <a:pt x="9675" y="7254"/>
                  </a:lnTo>
                  <a:lnTo>
                    <a:pt x="9588" y="7392"/>
                  </a:lnTo>
                  <a:lnTo>
                    <a:pt x="9495" y="7529"/>
                  </a:lnTo>
                  <a:lnTo>
                    <a:pt x="9395" y="7660"/>
                  </a:lnTo>
                  <a:lnTo>
                    <a:pt x="9282" y="7784"/>
                  </a:lnTo>
                  <a:lnTo>
                    <a:pt x="9169" y="7901"/>
                  </a:lnTo>
                  <a:lnTo>
                    <a:pt x="9049" y="8017"/>
                  </a:lnTo>
                  <a:lnTo>
                    <a:pt x="8916" y="8127"/>
                  </a:lnTo>
                  <a:lnTo>
                    <a:pt x="8783" y="8237"/>
                  </a:lnTo>
                  <a:lnTo>
                    <a:pt x="8643" y="8334"/>
                  </a:lnTo>
                  <a:lnTo>
                    <a:pt x="8497" y="8430"/>
                  </a:lnTo>
                  <a:lnTo>
                    <a:pt x="8343" y="8512"/>
                  </a:lnTo>
                  <a:lnTo>
                    <a:pt x="8184" y="8595"/>
                  </a:lnTo>
                  <a:lnTo>
                    <a:pt x="8017" y="8664"/>
                  </a:lnTo>
                  <a:lnTo>
                    <a:pt x="7857" y="8732"/>
                  </a:lnTo>
                  <a:lnTo>
                    <a:pt x="7704" y="8787"/>
                  </a:lnTo>
                  <a:lnTo>
                    <a:pt x="7544" y="8829"/>
                  </a:lnTo>
                  <a:lnTo>
                    <a:pt x="7391" y="8870"/>
                  </a:lnTo>
                  <a:lnTo>
                    <a:pt x="7238" y="8904"/>
                  </a:lnTo>
                  <a:lnTo>
                    <a:pt x="7085" y="8932"/>
                  </a:lnTo>
                  <a:lnTo>
                    <a:pt x="6932" y="8953"/>
                  </a:lnTo>
                  <a:lnTo>
                    <a:pt x="6785" y="8966"/>
                  </a:lnTo>
                  <a:lnTo>
                    <a:pt x="6632" y="8980"/>
                  </a:lnTo>
                  <a:lnTo>
                    <a:pt x="6486" y="8980"/>
                  </a:lnTo>
                  <a:lnTo>
                    <a:pt x="6339" y="8973"/>
                  </a:lnTo>
                  <a:lnTo>
                    <a:pt x="6193" y="8966"/>
                  </a:lnTo>
                  <a:lnTo>
                    <a:pt x="6053" y="8953"/>
                  </a:lnTo>
                  <a:lnTo>
                    <a:pt x="5913" y="8932"/>
                  </a:lnTo>
                  <a:lnTo>
                    <a:pt x="5773" y="8904"/>
                  </a:lnTo>
                  <a:lnTo>
                    <a:pt x="5633" y="8870"/>
                  </a:lnTo>
                  <a:lnTo>
                    <a:pt x="5500" y="8836"/>
                  </a:lnTo>
                  <a:lnTo>
                    <a:pt x="5367" y="8794"/>
                  </a:lnTo>
                  <a:lnTo>
                    <a:pt x="5234" y="8746"/>
                  </a:lnTo>
                  <a:lnTo>
                    <a:pt x="5101" y="8691"/>
                  </a:lnTo>
                  <a:lnTo>
                    <a:pt x="4974" y="8636"/>
                  </a:lnTo>
                  <a:lnTo>
                    <a:pt x="4854" y="8581"/>
                  </a:lnTo>
                  <a:lnTo>
                    <a:pt x="4728" y="8512"/>
                  </a:lnTo>
                  <a:lnTo>
                    <a:pt x="4608" y="8444"/>
                  </a:lnTo>
                  <a:lnTo>
                    <a:pt x="4495" y="8375"/>
                  </a:lnTo>
                  <a:lnTo>
                    <a:pt x="4375" y="8299"/>
                  </a:lnTo>
                  <a:lnTo>
                    <a:pt x="4269" y="8217"/>
                  </a:lnTo>
                  <a:lnTo>
                    <a:pt x="4155" y="8134"/>
                  </a:lnTo>
                  <a:lnTo>
                    <a:pt x="4049" y="8052"/>
                  </a:lnTo>
                  <a:lnTo>
                    <a:pt x="3949" y="7962"/>
                  </a:lnTo>
                  <a:lnTo>
                    <a:pt x="3849" y="7866"/>
                  </a:lnTo>
                  <a:lnTo>
                    <a:pt x="3749" y="7770"/>
                  </a:lnTo>
                  <a:lnTo>
                    <a:pt x="3656" y="7674"/>
                  </a:lnTo>
                  <a:lnTo>
                    <a:pt x="3563" y="7570"/>
                  </a:lnTo>
                  <a:lnTo>
                    <a:pt x="3476" y="7467"/>
                  </a:lnTo>
                  <a:lnTo>
                    <a:pt x="3396" y="7364"/>
                  </a:lnTo>
                  <a:lnTo>
                    <a:pt x="3316" y="7254"/>
                  </a:lnTo>
                  <a:lnTo>
                    <a:pt x="3237" y="7144"/>
                  </a:lnTo>
                  <a:lnTo>
                    <a:pt x="3163" y="7034"/>
                  </a:lnTo>
                  <a:lnTo>
                    <a:pt x="3097" y="6924"/>
                  </a:lnTo>
                  <a:lnTo>
                    <a:pt x="3030" y="6807"/>
                  </a:lnTo>
                  <a:lnTo>
                    <a:pt x="2970" y="6690"/>
                  </a:lnTo>
                  <a:lnTo>
                    <a:pt x="2910" y="6573"/>
                  </a:lnTo>
                  <a:lnTo>
                    <a:pt x="2857" y="6457"/>
                  </a:lnTo>
                  <a:lnTo>
                    <a:pt x="2804" y="6333"/>
                  </a:lnTo>
                  <a:lnTo>
                    <a:pt x="2764" y="6216"/>
                  </a:lnTo>
                  <a:lnTo>
                    <a:pt x="2717" y="6092"/>
                  </a:lnTo>
                  <a:lnTo>
                    <a:pt x="2684" y="5968"/>
                  </a:lnTo>
                  <a:lnTo>
                    <a:pt x="2651" y="5851"/>
                  </a:lnTo>
                  <a:lnTo>
                    <a:pt x="2624" y="5728"/>
                  </a:lnTo>
                  <a:lnTo>
                    <a:pt x="2604" y="5604"/>
                  </a:lnTo>
                  <a:lnTo>
                    <a:pt x="2584" y="5480"/>
                  </a:lnTo>
                  <a:lnTo>
                    <a:pt x="2571" y="5363"/>
                  </a:lnTo>
                  <a:lnTo>
                    <a:pt x="2557" y="5240"/>
                  </a:lnTo>
                  <a:lnTo>
                    <a:pt x="2557" y="5116"/>
                  </a:lnTo>
                  <a:lnTo>
                    <a:pt x="2557" y="4999"/>
                  </a:lnTo>
                  <a:lnTo>
                    <a:pt x="2564" y="4875"/>
                  </a:lnTo>
                  <a:lnTo>
                    <a:pt x="2577" y="4758"/>
                  </a:lnTo>
                  <a:lnTo>
                    <a:pt x="2591" y="4641"/>
                  </a:lnTo>
                  <a:lnTo>
                    <a:pt x="2617" y="4524"/>
                  </a:lnTo>
                  <a:lnTo>
                    <a:pt x="2644" y="4408"/>
                  </a:lnTo>
                  <a:lnTo>
                    <a:pt x="2677" y="4298"/>
                  </a:lnTo>
                  <a:lnTo>
                    <a:pt x="2711" y="4181"/>
                  </a:lnTo>
                  <a:lnTo>
                    <a:pt x="2757" y="4071"/>
                  </a:lnTo>
                  <a:lnTo>
                    <a:pt x="2837" y="4133"/>
                  </a:lnTo>
                  <a:lnTo>
                    <a:pt x="2924" y="4181"/>
                  </a:lnTo>
                  <a:lnTo>
                    <a:pt x="3017" y="4229"/>
                  </a:lnTo>
                  <a:lnTo>
                    <a:pt x="3110" y="4263"/>
                  </a:lnTo>
                  <a:lnTo>
                    <a:pt x="3203" y="4298"/>
                  </a:lnTo>
                  <a:lnTo>
                    <a:pt x="3296" y="4318"/>
                  </a:lnTo>
                  <a:lnTo>
                    <a:pt x="3396" y="4332"/>
                  </a:lnTo>
                  <a:lnTo>
                    <a:pt x="3496" y="4332"/>
                  </a:lnTo>
                  <a:lnTo>
                    <a:pt x="3596" y="4325"/>
                  </a:lnTo>
                  <a:lnTo>
                    <a:pt x="3689" y="4311"/>
                  </a:lnTo>
                  <a:lnTo>
                    <a:pt x="3789" y="4284"/>
                  </a:lnTo>
                  <a:lnTo>
                    <a:pt x="3889" y="4249"/>
                  </a:lnTo>
                  <a:lnTo>
                    <a:pt x="3982" y="4201"/>
                  </a:lnTo>
                  <a:lnTo>
                    <a:pt x="4075" y="4139"/>
                  </a:lnTo>
                  <a:lnTo>
                    <a:pt x="4162" y="4071"/>
                  </a:lnTo>
                  <a:lnTo>
                    <a:pt x="4249" y="3981"/>
                  </a:lnTo>
                  <a:lnTo>
                    <a:pt x="4395" y="3830"/>
                  </a:lnTo>
                  <a:lnTo>
                    <a:pt x="4548" y="3686"/>
                  </a:lnTo>
                  <a:lnTo>
                    <a:pt x="4708" y="3541"/>
                  </a:lnTo>
                  <a:lnTo>
                    <a:pt x="4874" y="3411"/>
                  </a:lnTo>
                  <a:lnTo>
                    <a:pt x="5041" y="3287"/>
                  </a:lnTo>
                  <a:lnTo>
                    <a:pt x="5214" y="3170"/>
                  </a:lnTo>
                  <a:lnTo>
                    <a:pt x="5394" y="3060"/>
                  </a:lnTo>
                  <a:lnTo>
                    <a:pt x="5574" y="2957"/>
                  </a:lnTo>
                  <a:lnTo>
                    <a:pt x="5753" y="2867"/>
                  </a:lnTo>
                  <a:lnTo>
                    <a:pt x="5940" y="2785"/>
                  </a:lnTo>
                  <a:lnTo>
                    <a:pt x="6133" y="2716"/>
                  </a:lnTo>
                  <a:lnTo>
                    <a:pt x="6319" y="2654"/>
                  </a:lnTo>
                  <a:lnTo>
                    <a:pt x="6512" y="2606"/>
                  </a:lnTo>
                  <a:lnTo>
                    <a:pt x="6705" y="2565"/>
                  </a:lnTo>
                  <a:lnTo>
                    <a:pt x="6899" y="2537"/>
                  </a:lnTo>
                  <a:lnTo>
                    <a:pt x="7085" y="2517"/>
                  </a:lnTo>
                  <a:close/>
                  <a:moveTo>
                    <a:pt x="7005" y="0"/>
                  </a:moveTo>
                  <a:lnTo>
                    <a:pt x="6759" y="14"/>
                  </a:lnTo>
                  <a:lnTo>
                    <a:pt x="6512" y="34"/>
                  </a:lnTo>
                  <a:lnTo>
                    <a:pt x="6266" y="69"/>
                  </a:lnTo>
                  <a:lnTo>
                    <a:pt x="6020" y="110"/>
                  </a:lnTo>
                  <a:lnTo>
                    <a:pt x="5773" y="172"/>
                  </a:lnTo>
                  <a:lnTo>
                    <a:pt x="5534" y="234"/>
                  </a:lnTo>
                  <a:lnTo>
                    <a:pt x="5294" y="316"/>
                  </a:lnTo>
                  <a:lnTo>
                    <a:pt x="5061" y="399"/>
                  </a:lnTo>
                  <a:lnTo>
                    <a:pt x="4828" y="502"/>
                  </a:lnTo>
                  <a:lnTo>
                    <a:pt x="4601" y="612"/>
                  </a:lnTo>
                  <a:lnTo>
                    <a:pt x="4375" y="729"/>
                  </a:lnTo>
                  <a:lnTo>
                    <a:pt x="4215" y="715"/>
                  </a:lnTo>
                  <a:lnTo>
                    <a:pt x="4062" y="708"/>
                  </a:lnTo>
                  <a:lnTo>
                    <a:pt x="3909" y="715"/>
                  </a:lnTo>
                  <a:lnTo>
                    <a:pt x="3756" y="722"/>
                  </a:lnTo>
                  <a:lnTo>
                    <a:pt x="3609" y="736"/>
                  </a:lnTo>
                  <a:lnTo>
                    <a:pt x="3463" y="756"/>
                  </a:lnTo>
                  <a:lnTo>
                    <a:pt x="3323" y="777"/>
                  </a:lnTo>
                  <a:lnTo>
                    <a:pt x="3183" y="811"/>
                  </a:lnTo>
                  <a:lnTo>
                    <a:pt x="3043" y="853"/>
                  </a:lnTo>
                  <a:lnTo>
                    <a:pt x="2904" y="894"/>
                  </a:lnTo>
                  <a:lnTo>
                    <a:pt x="2770" y="942"/>
                  </a:lnTo>
                  <a:lnTo>
                    <a:pt x="2644" y="1004"/>
                  </a:lnTo>
                  <a:lnTo>
                    <a:pt x="2511" y="1059"/>
                  </a:lnTo>
                  <a:lnTo>
                    <a:pt x="2391" y="1128"/>
                  </a:lnTo>
                  <a:lnTo>
                    <a:pt x="2264" y="1196"/>
                  </a:lnTo>
                  <a:lnTo>
                    <a:pt x="2145" y="1272"/>
                  </a:lnTo>
                  <a:lnTo>
                    <a:pt x="2031" y="1355"/>
                  </a:lnTo>
                  <a:lnTo>
                    <a:pt x="1912" y="1437"/>
                  </a:lnTo>
                  <a:lnTo>
                    <a:pt x="1805" y="1533"/>
                  </a:lnTo>
                  <a:lnTo>
                    <a:pt x="1698" y="1623"/>
                  </a:lnTo>
                  <a:lnTo>
                    <a:pt x="1592" y="1719"/>
                  </a:lnTo>
                  <a:lnTo>
                    <a:pt x="1485" y="1822"/>
                  </a:lnTo>
                  <a:lnTo>
                    <a:pt x="1386" y="1932"/>
                  </a:lnTo>
                  <a:lnTo>
                    <a:pt x="1292" y="2042"/>
                  </a:lnTo>
                  <a:lnTo>
                    <a:pt x="1199" y="2152"/>
                  </a:lnTo>
                  <a:lnTo>
                    <a:pt x="1113" y="2269"/>
                  </a:lnTo>
                  <a:lnTo>
                    <a:pt x="1026" y="2393"/>
                  </a:lnTo>
                  <a:lnTo>
                    <a:pt x="939" y="2517"/>
                  </a:lnTo>
                  <a:lnTo>
                    <a:pt x="860" y="2640"/>
                  </a:lnTo>
                  <a:lnTo>
                    <a:pt x="780" y="2771"/>
                  </a:lnTo>
                  <a:lnTo>
                    <a:pt x="706" y="2902"/>
                  </a:lnTo>
                  <a:lnTo>
                    <a:pt x="640" y="3039"/>
                  </a:lnTo>
                  <a:lnTo>
                    <a:pt x="573" y="3177"/>
                  </a:lnTo>
                  <a:lnTo>
                    <a:pt x="507" y="3314"/>
                  </a:lnTo>
                  <a:lnTo>
                    <a:pt x="447" y="3459"/>
                  </a:lnTo>
                  <a:lnTo>
                    <a:pt x="393" y="3603"/>
                  </a:lnTo>
                  <a:lnTo>
                    <a:pt x="294" y="3892"/>
                  </a:lnTo>
                  <a:lnTo>
                    <a:pt x="207" y="4194"/>
                  </a:lnTo>
                  <a:lnTo>
                    <a:pt x="134" y="4497"/>
                  </a:lnTo>
                  <a:lnTo>
                    <a:pt x="74" y="4806"/>
                  </a:lnTo>
                  <a:lnTo>
                    <a:pt x="34" y="5116"/>
                  </a:lnTo>
                  <a:lnTo>
                    <a:pt x="21" y="5274"/>
                  </a:lnTo>
                  <a:lnTo>
                    <a:pt x="7" y="5432"/>
                  </a:lnTo>
                  <a:lnTo>
                    <a:pt x="1" y="5583"/>
                  </a:lnTo>
                  <a:lnTo>
                    <a:pt x="1" y="5741"/>
                  </a:lnTo>
                  <a:lnTo>
                    <a:pt x="1" y="5900"/>
                  </a:lnTo>
                  <a:lnTo>
                    <a:pt x="7" y="6058"/>
                  </a:lnTo>
                  <a:lnTo>
                    <a:pt x="21" y="6209"/>
                  </a:lnTo>
                  <a:lnTo>
                    <a:pt x="34" y="6367"/>
                  </a:lnTo>
                  <a:lnTo>
                    <a:pt x="54" y="6518"/>
                  </a:lnTo>
                  <a:lnTo>
                    <a:pt x="74" y="6677"/>
                  </a:lnTo>
                  <a:lnTo>
                    <a:pt x="100" y="6828"/>
                  </a:lnTo>
                  <a:lnTo>
                    <a:pt x="134" y="6979"/>
                  </a:lnTo>
                  <a:lnTo>
                    <a:pt x="167" y="7130"/>
                  </a:lnTo>
                  <a:lnTo>
                    <a:pt x="207" y="7275"/>
                  </a:lnTo>
                  <a:lnTo>
                    <a:pt x="254" y="7426"/>
                  </a:lnTo>
                  <a:lnTo>
                    <a:pt x="300" y="7570"/>
                  </a:lnTo>
                  <a:lnTo>
                    <a:pt x="354" y="7715"/>
                  </a:lnTo>
                  <a:lnTo>
                    <a:pt x="413" y="7852"/>
                  </a:lnTo>
                  <a:lnTo>
                    <a:pt x="487" y="8017"/>
                  </a:lnTo>
                  <a:lnTo>
                    <a:pt x="567" y="8176"/>
                  </a:lnTo>
                  <a:lnTo>
                    <a:pt x="646" y="8334"/>
                  </a:lnTo>
                  <a:lnTo>
                    <a:pt x="733" y="8485"/>
                  </a:lnTo>
                  <a:lnTo>
                    <a:pt x="820" y="8629"/>
                  </a:lnTo>
                  <a:lnTo>
                    <a:pt x="913" y="8781"/>
                  </a:lnTo>
                  <a:lnTo>
                    <a:pt x="1006" y="8918"/>
                  </a:lnTo>
                  <a:lnTo>
                    <a:pt x="1099" y="9063"/>
                  </a:lnTo>
                  <a:lnTo>
                    <a:pt x="1206" y="9193"/>
                  </a:lnTo>
                  <a:lnTo>
                    <a:pt x="1306" y="9331"/>
                  </a:lnTo>
                  <a:lnTo>
                    <a:pt x="1412" y="9461"/>
                  </a:lnTo>
                  <a:lnTo>
                    <a:pt x="1525" y="9585"/>
                  </a:lnTo>
                  <a:lnTo>
                    <a:pt x="1639" y="9709"/>
                  </a:lnTo>
                  <a:lnTo>
                    <a:pt x="1752" y="9826"/>
                  </a:lnTo>
                  <a:lnTo>
                    <a:pt x="1865" y="9943"/>
                  </a:lnTo>
                  <a:lnTo>
                    <a:pt x="1991" y="10053"/>
                  </a:lnTo>
                  <a:lnTo>
                    <a:pt x="2111" y="10163"/>
                  </a:lnTo>
                  <a:lnTo>
                    <a:pt x="2238" y="10266"/>
                  </a:lnTo>
                  <a:lnTo>
                    <a:pt x="2364" y="10369"/>
                  </a:lnTo>
                  <a:lnTo>
                    <a:pt x="2491" y="10465"/>
                  </a:lnTo>
                  <a:lnTo>
                    <a:pt x="2624" y="10561"/>
                  </a:lnTo>
                  <a:lnTo>
                    <a:pt x="2757" y="10651"/>
                  </a:lnTo>
                  <a:lnTo>
                    <a:pt x="3037" y="10823"/>
                  </a:lnTo>
                  <a:lnTo>
                    <a:pt x="3316" y="10981"/>
                  </a:lnTo>
                  <a:lnTo>
                    <a:pt x="3603" y="11125"/>
                  </a:lnTo>
                  <a:lnTo>
                    <a:pt x="3902" y="11249"/>
                  </a:lnTo>
                  <a:lnTo>
                    <a:pt x="4202" y="11366"/>
                  </a:lnTo>
                  <a:lnTo>
                    <a:pt x="4508" y="11462"/>
                  </a:lnTo>
                  <a:lnTo>
                    <a:pt x="4821" y="11552"/>
                  </a:lnTo>
                  <a:lnTo>
                    <a:pt x="5134" y="11620"/>
                  </a:lnTo>
                  <a:lnTo>
                    <a:pt x="5454" y="11668"/>
                  </a:lnTo>
                  <a:lnTo>
                    <a:pt x="5773" y="11710"/>
                  </a:lnTo>
                  <a:lnTo>
                    <a:pt x="6100" y="11730"/>
                  </a:lnTo>
                  <a:lnTo>
                    <a:pt x="6419" y="11737"/>
                  </a:lnTo>
                  <a:lnTo>
                    <a:pt x="6745" y="11730"/>
                  </a:lnTo>
                  <a:lnTo>
                    <a:pt x="7072" y="11710"/>
                  </a:lnTo>
                  <a:lnTo>
                    <a:pt x="7398" y="11668"/>
                  </a:lnTo>
                  <a:lnTo>
                    <a:pt x="7724" y="11613"/>
                  </a:lnTo>
                  <a:lnTo>
                    <a:pt x="8050" y="11538"/>
                  </a:lnTo>
                  <a:lnTo>
                    <a:pt x="8370" y="11448"/>
                  </a:lnTo>
                  <a:lnTo>
                    <a:pt x="8530" y="11400"/>
                  </a:lnTo>
                  <a:lnTo>
                    <a:pt x="8690" y="11345"/>
                  </a:lnTo>
                  <a:lnTo>
                    <a:pt x="8843" y="11283"/>
                  </a:lnTo>
                  <a:lnTo>
                    <a:pt x="9003" y="11222"/>
                  </a:lnTo>
                  <a:lnTo>
                    <a:pt x="9162" y="11160"/>
                  </a:lnTo>
                  <a:lnTo>
                    <a:pt x="9315" y="11084"/>
                  </a:lnTo>
                  <a:lnTo>
                    <a:pt x="9469" y="11008"/>
                  </a:lnTo>
                  <a:lnTo>
                    <a:pt x="9622" y="10933"/>
                  </a:lnTo>
                  <a:lnTo>
                    <a:pt x="9768" y="10850"/>
                  </a:lnTo>
                  <a:lnTo>
                    <a:pt x="9915" y="10761"/>
                  </a:lnTo>
                  <a:lnTo>
                    <a:pt x="10055" y="10678"/>
                  </a:lnTo>
                  <a:lnTo>
                    <a:pt x="10194" y="10582"/>
                  </a:lnTo>
                  <a:lnTo>
                    <a:pt x="10328" y="10486"/>
                  </a:lnTo>
                  <a:lnTo>
                    <a:pt x="10461" y="10390"/>
                  </a:lnTo>
                  <a:lnTo>
                    <a:pt x="10587" y="10286"/>
                  </a:lnTo>
                  <a:lnTo>
                    <a:pt x="10714" y="10183"/>
                  </a:lnTo>
                  <a:lnTo>
                    <a:pt x="10834" y="10073"/>
                  </a:lnTo>
                  <a:lnTo>
                    <a:pt x="10953" y="9963"/>
                  </a:lnTo>
                  <a:lnTo>
                    <a:pt x="11067" y="9853"/>
                  </a:lnTo>
                  <a:lnTo>
                    <a:pt x="11180" y="9736"/>
                  </a:lnTo>
                  <a:lnTo>
                    <a:pt x="11286" y="9619"/>
                  </a:lnTo>
                  <a:lnTo>
                    <a:pt x="11393" y="9496"/>
                  </a:lnTo>
                  <a:lnTo>
                    <a:pt x="11493" y="9372"/>
                  </a:lnTo>
                  <a:lnTo>
                    <a:pt x="11586" y="9248"/>
                  </a:lnTo>
                  <a:lnTo>
                    <a:pt x="11679" y="9118"/>
                  </a:lnTo>
                  <a:lnTo>
                    <a:pt x="11772" y="8987"/>
                  </a:lnTo>
                  <a:lnTo>
                    <a:pt x="11859" y="8856"/>
                  </a:lnTo>
                  <a:lnTo>
                    <a:pt x="11939" y="8719"/>
                  </a:lnTo>
                  <a:lnTo>
                    <a:pt x="12019" y="8588"/>
                  </a:lnTo>
                  <a:lnTo>
                    <a:pt x="12092" y="8451"/>
                  </a:lnTo>
                  <a:lnTo>
                    <a:pt x="12165" y="8306"/>
                  </a:lnTo>
                  <a:lnTo>
                    <a:pt x="12232" y="8169"/>
                  </a:lnTo>
                  <a:lnTo>
                    <a:pt x="12298" y="8024"/>
                  </a:lnTo>
                  <a:lnTo>
                    <a:pt x="12352" y="7880"/>
                  </a:lnTo>
                  <a:lnTo>
                    <a:pt x="12412" y="7729"/>
                  </a:lnTo>
                  <a:lnTo>
                    <a:pt x="12465" y="7584"/>
                  </a:lnTo>
                  <a:lnTo>
                    <a:pt x="12511" y="7433"/>
                  </a:lnTo>
                  <a:lnTo>
                    <a:pt x="12551" y="7282"/>
                  </a:lnTo>
                  <a:lnTo>
                    <a:pt x="12591" y="7130"/>
                  </a:lnTo>
                  <a:lnTo>
                    <a:pt x="12631" y="6979"/>
                  </a:lnTo>
                  <a:lnTo>
                    <a:pt x="12658" y="6828"/>
                  </a:lnTo>
                  <a:lnTo>
                    <a:pt x="12685" y="6677"/>
                  </a:lnTo>
                  <a:lnTo>
                    <a:pt x="12711" y="6518"/>
                  </a:lnTo>
                  <a:lnTo>
                    <a:pt x="12731" y="6360"/>
                  </a:lnTo>
                  <a:lnTo>
                    <a:pt x="12744" y="6209"/>
                  </a:lnTo>
                  <a:lnTo>
                    <a:pt x="12758" y="6051"/>
                  </a:lnTo>
                  <a:lnTo>
                    <a:pt x="12764" y="5893"/>
                  </a:lnTo>
                  <a:lnTo>
                    <a:pt x="12764" y="5735"/>
                  </a:lnTo>
                  <a:lnTo>
                    <a:pt x="12758" y="5576"/>
                  </a:lnTo>
                  <a:lnTo>
                    <a:pt x="12751" y="5418"/>
                  </a:lnTo>
                  <a:lnTo>
                    <a:pt x="12744" y="5260"/>
                  </a:lnTo>
                  <a:lnTo>
                    <a:pt x="12725" y="5102"/>
                  </a:lnTo>
                  <a:lnTo>
                    <a:pt x="12705" y="4937"/>
                  </a:lnTo>
                  <a:lnTo>
                    <a:pt x="12685" y="4779"/>
                  </a:lnTo>
                  <a:lnTo>
                    <a:pt x="12651" y="4621"/>
                  </a:lnTo>
                  <a:lnTo>
                    <a:pt x="12618" y="4463"/>
                  </a:lnTo>
                  <a:lnTo>
                    <a:pt x="12585" y="4304"/>
                  </a:lnTo>
                  <a:lnTo>
                    <a:pt x="12538" y="4146"/>
                  </a:lnTo>
                  <a:lnTo>
                    <a:pt x="12491" y="3988"/>
                  </a:lnTo>
                  <a:lnTo>
                    <a:pt x="12438" y="3837"/>
                  </a:lnTo>
                  <a:lnTo>
                    <a:pt x="12385" y="3679"/>
                  </a:lnTo>
                  <a:lnTo>
                    <a:pt x="12325" y="3521"/>
                  </a:lnTo>
                  <a:lnTo>
                    <a:pt x="12258" y="3369"/>
                  </a:lnTo>
                  <a:lnTo>
                    <a:pt x="12185" y="3211"/>
                  </a:lnTo>
                  <a:lnTo>
                    <a:pt x="12112" y="3060"/>
                  </a:lnTo>
                  <a:lnTo>
                    <a:pt x="12025" y="2909"/>
                  </a:lnTo>
                  <a:lnTo>
                    <a:pt x="11945" y="2757"/>
                  </a:lnTo>
                  <a:lnTo>
                    <a:pt x="11852" y="2606"/>
                  </a:lnTo>
                  <a:lnTo>
                    <a:pt x="11759" y="2462"/>
                  </a:lnTo>
                  <a:lnTo>
                    <a:pt x="11659" y="2310"/>
                  </a:lnTo>
                  <a:lnTo>
                    <a:pt x="11486" y="2090"/>
                  </a:lnTo>
                  <a:lnTo>
                    <a:pt x="11313" y="1877"/>
                  </a:lnTo>
                  <a:lnTo>
                    <a:pt x="11127" y="1678"/>
                  </a:lnTo>
                  <a:lnTo>
                    <a:pt x="10940" y="1492"/>
                  </a:lnTo>
                  <a:lnTo>
                    <a:pt x="10740" y="1313"/>
                  </a:lnTo>
                  <a:lnTo>
                    <a:pt x="10541" y="1148"/>
                  </a:lnTo>
                  <a:lnTo>
                    <a:pt x="10328" y="990"/>
                  </a:lnTo>
                  <a:lnTo>
                    <a:pt x="10114" y="846"/>
                  </a:lnTo>
                  <a:lnTo>
                    <a:pt x="9895" y="715"/>
                  </a:lnTo>
                  <a:lnTo>
                    <a:pt x="9668" y="591"/>
                  </a:lnTo>
                  <a:lnTo>
                    <a:pt x="9442" y="481"/>
                  </a:lnTo>
                  <a:lnTo>
                    <a:pt x="9209" y="385"/>
                  </a:lnTo>
                  <a:lnTo>
                    <a:pt x="8969" y="296"/>
                  </a:lnTo>
                  <a:lnTo>
                    <a:pt x="8736" y="220"/>
                  </a:lnTo>
                  <a:lnTo>
                    <a:pt x="8490" y="158"/>
                  </a:lnTo>
                  <a:lnTo>
                    <a:pt x="8250" y="103"/>
                  </a:lnTo>
                  <a:lnTo>
                    <a:pt x="8004" y="62"/>
                  </a:lnTo>
                  <a:lnTo>
                    <a:pt x="7757" y="28"/>
                  </a:lnTo>
                  <a:lnTo>
                    <a:pt x="7504" y="7"/>
                  </a:lnTo>
                  <a:lnTo>
                    <a:pt x="72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8"/>
            <p:cNvSpPr/>
            <p:nvPr/>
          </p:nvSpPr>
          <p:spPr>
            <a:xfrm>
              <a:off x="-1934825" y="-4707375"/>
              <a:ext cx="223075" cy="251675"/>
            </a:xfrm>
            <a:custGeom>
              <a:avLst/>
              <a:gdLst/>
              <a:ahLst/>
              <a:cxnLst/>
              <a:rect l="l" t="t" r="r" b="b"/>
              <a:pathLst>
                <a:path w="8923" h="10067" extrusionOk="0">
                  <a:moveTo>
                    <a:pt x="1698" y="0"/>
                  </a:moveTo>
                  <a:lnTo>
                    <a:pt x="1419" y="7"/>
                  </a:lnTo>
                  <a:lnTo>
                    <a:pt x="1139" y="14"/>
                  </a:lnTo>
                  <a:lnTo>
                    <a:pt x="860" y="35"/>
                  </a:lnTo>
                  <a:lnTo>
                    <a:pt x="573" y="55"/>
                  </a:lnTo>
                  <a:lnTo>
                    <a:pt x="287" y="90"/>
                  </a:lnTo>
                  <a:lnTo>
                    <a:pt x="1" y="124"/>
                  </a:lnTo>
                  <a:lnTo>
                    <a:pt x="194" y="729"/>
                  </a:lnTo>
                  <a:lnTo>
                    <a:pt x="373" y="1334"/>
                  </a:lnTo>
                  <a:lnTo>
                    <a:pt x="547" y="1946"/>
                  </a:lnTo>
                  <a:lnTo>
                    <a:pt x="713" y="2558"/>
                  </a:lnTo>
                  <a:lnTo>
                    <a:pt x="866" y="3177"/>
                  </a:lnTo>
                  <a:lnTo>
                    <a:pt x="1013" y="3796"/>
                  </a:lnTo>
                  <a:lnTo>
                    <a:pt x="1146" y="4415"/>
                  </a:lnTo>
                  <a:lnTo>
                    <a:pt x="1272" y="5033"/>
                  </a:lnTo>
                  <a:lnTo>
                    <a:pt x="1392" y="5659"/>
                  </a:lnTo>
                  <a:lnTo>
                    <a:pt x="1505" y="6278"/>
                  </a:lnTo>
                  <a:lnTo>
                    <a:pt x="1612" y="6904"/>
                  </a:lnTo>
                  <a:lnTo>
                    <a:pt x="1705" y="7523"/>
                  </a:lnTo>
                  <a:lnTo>
                    <a:pt x="1792" y="8141"/>
                  </a:lnTo>
                  <a:lnTo>
                    <a:pt x="1872" y="8760"/>
                  </a:lnTo>
                  <a:lnTo>
                    <a:pt x="1938" y="9372"/>
                  </a:lnTo>
                  <a:lnTo>
                    <a:pt x="2005" y="9977"/>
                  </a:lnTo>
                  <a:lnTo>
                    <a:pt x="3509" y="10005"/>
                  </a:lnTo>
                  <a:lnTo>
                    <a:pt x="5014" y="10032"/>
                  </a:lnTo>
                  <a:lnTo>
                    <a:pt x="8030" y="10067"/>
                  </a:lnTo>
                  <a:lnTo>
                    <a:pt x="8030" y="9537"/>
                  </a:lnTo>
                  <a:lnTo>
                    <a:pt x="8037" y="9015"/>
                  </a:lnTo>
                  <a:lnTo>
                    <a:pt x="8044" y="8485"/>
                  </a:lnTo>
                  <a:lnTo>
                    <a:pt x="8064" y="7956"/>
                  </a:lnTo>
                  <a:lnTo>
                    <a:pt x="8090" y="7419"/>
                  </a:lnTo>
                  <a:lnTo>
                    <a:pt x="8124" y="6890"/>
                  </a:lnTo>
                  <a:lnTo>
                    <a:pt x="8164" y="6354"/>
                  </a:lnTo>
                  <a:lnTo>
                    <a:pt x="8210" y="5824"/>
                  </a:lnTo>
                  <a:lnTo>
                    <a:pt x="8270" y="5288"/>
                  </a:lnTo>
                  <a:lnTo>
                    <a:pt x="8337" y="4752"/>
                  </a:lnTo>
                  <a:lnTo>
                    <a:pt x="8410" y="4222"/>
                  </a:lnTo>
                  <a:lnTo>
                    <a:pt x="8497" y="3693"/>
                  </a:lnTo>
                  <a:lnTo>
                    <a:pt x="8590" y="3156"/>
                  </a:lnTo>
                  <a:lnTo>
                    <a:pt x="8690" y="2634"/>
                  </a:lnTo>
                  <a:lnTo>
                    <a:pt x="8803" y="2104"/>
                  </a:lnTo>
                  <a:lnTo>
                    <a:pt x="8923" y="1582"/>
                  </a:lnTo>
                  <a:lnTo>
                    <a:pt x="8343" y="1369"/>
                  </a:lnTo>
                  <a:lnTo>
                    <a:pt x="7771" y="1169"/>
                  </a:lnTo>
                  <a:lnTo>
                    <a:pt x="7211" y="984"/>
                  </a:lnTo>
                  <a:lnTo>
                    <a:pt x="6652" y="805"/>
                  </a:lnTo>
                  <a:lnTo>
                    <a:pt x="6093" y="647"/>
                  </a:lnTo>
                  <a:lnTo>
                    <a:pt x="5547" y="502"/>
                  </a:lnTo>
                  <a:lnTo>
                    <a:pt x="4994" y="372"/>
                  </a:lnTo>
                  <a:lnTo>
                    <a:pt x="4721" y="317"/>
                  </a:lnTo>
                  <a:lnTo>
                    <a:pt x="4448" y="262"/>
                  </a:lnTo>
                  <a:lnTo>
                    <a:pt x="4175" y="213"/>
                  </a:lnTo>
                  <a:lnTo>
                    <a:pt x="3902" y="165"/>
                  </a:lnTo>
                  <a:lnTo>
                    <a:pt x="3629" y="124"/>
                  </a:lnTo>
                  <a:lnTo>
                    <a:pt x="3356" y="90"/>
                  </a:lnTo>
                  <a:lnTo>
                    <a:pt x="3077" y="62"/>
                  </a:lnTo>
                  <a:lnTo>
                    <a:pt x="2804" y="42"/>
                  </a:lnTo>
                  <a:lnTo>
                    <a:pt x="2531" y="21"/>
                  </a:lnTo>
                  <a:lnTo>
                    <a:pt x="2251" y="7"/>
                  </a:lnTo>
                  <a:lnTo>
                    <a:pt x="197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8"/>
            <p:cNvSpPr/>
            <p:nvPr/>
          </p:nvSpPr>
          <p:spPr>
            <a:xfrm>
              <a:off x="-1943475" y="-395850"/>
              <a:ext cx="188625" cy="161625"/>
            </a:xfrm>
            <a:custGeom>
              <a:avLst/>
              <a:gdLst/>
              <a:ahLst/>
              <a:cxnLst/>
              <a:rect l="l" t="t" r="r" b="b"/>
              <a:pathLst>
                <a:path w="7545" h="6465" extrusionOk="0">
                  <a:moveTo>
                    <a:pt x="4528" y="1"/>
                  </a:moveTo>
                  <a:lnTo>
                    <a:pt x="4342" y="21"/>
                  </a:lnTo>
                  <a:lnTo>
                    <a:pt x="4148" y="49"/>
                  </a:lnTo>
                  <a:lnTo>
                    <a:pt x="3955" y="90"/>
                  </a:lnTo>
                  <a:lnTo>
                    <a:pt x="3762" y="138"/>
                  </a:lnTo>
                  <a:lnTo>
                    <a:pt x="3576" y="200"/>
                  </a:lnTo>
                  <a:lnTo>
                    <a:pt x="3383" y="269"/>
                  </a:lnTo>
                  <a:lnTo>
                    <a:pt x="3196" y="351"/>
                  </a:lnTo>
                  <a:lnTo>
                    <a:pt x="3017" y="441"/>
                  </a:lnTo>
                  <a:lnTo>
                    <a:pt x="2837" y="544"/>
                  </a:lnTo>
                  <a:lnTo>
                    <a:pt x="2657" y="654"/>
                  </a:lnTo>
                  <a:lnTo>
                    <a:pt x="2484" y="771"/>
                  </a:lnTo>
                  <a:lnTo>
                    <a:pt x="2317" y="895"/>
                  </a:lnTo>
                  <a:lnTo>
                    <a:pt x="2151" y="1025"/>
                  </a:lnTo>
                  <a:lnTo>
                    <a:pt x="1991" y="1170"/>
                  </a:lnTo>
                  <a:lnTo>
                    <a:pt x="1838" y="1314"/>
                  </a:lnTo>
                  <a:lnTo>
                    <a:pt x="1692" y="1465"/>
                  </a:lnTo>
                  <a:lnTo>
                    <a:pt x="1605" y="1555"/>
                  </a:lnTo>
                  <a:lnTo>
                    <a:pt x="1518" y="1623"/>
                  </a:lnTo>
                  <a:lnTo>
                    <a:pt x="1425" y="1685"/>
                  </a:lnTo>
                  <a:lnTo>
                    <a:pt x="1332" y="1733"/>
                  </a:lnTo>
                  <a:lnTo>
                    <a:pt x="1232" y="1768"/>
                  </a:lnTo>
                  <a:lnTo>
                    <a:pt x="1132" y="1795"/>
                  </a:lnTo>
                  <a:lnTo>
                    <a:pt x="1039" y="1809"/>
                  </a:lnTo>
                  <a:lnTo>
                    <a:pt x="939" y="1816"/>
                  </a:lnTo>
                  <a:lnTo>
                    <a:pt x="839" y="1816"/>
                  </a:lnTo>
                  <a:lnTo>
                    <a:pt x="739" y="1802"/>
                  </a:lnTo>
                  <a:lnTo>
                    <a:pt x="646" y="1782"/>
                  </a:lnTo>
                  <a:lnTo>
                    <a:pt x="553" y="1747"/>
                  </a:lnTo>
                  <a:lnTo>
                    <a:pt x="460" y="1713"/>
                  </a:lnTo>
                  <a:lnTo>
                    <a:pt x="367" y="1665"/>
                  </a:lnTo>
                  <a:lnTo>
                    <a:pt x="280" y="1617"/>
                  </a:lnTo>
                  <a:lnTo>
                    <a:pt x="200" y="1555"/>
                  </a:lnTo>
                  <a:lnTo>
                    <a:pt x="154" y="1665"/>
                  </a:lnTo>
                  <a:lnTo>
                    <a:pt x="120" y="1782"/>
                  </a:lnTo>
                  <a:lnTo>
                    <a:pt x="87" y="1892"/>
                  </a:lnTo>
                  <a:lnTo>
                    <a:pt x="60" y="2008"/>
                  </a:lnTo>
                  <a:lnTo>
                    <a:pt x="34" y="2125"/>
                  </a:lnTo>
                  <a:lnTo>
                    <a:pt x="20" y="2242"/>
                  </a:lnTo>
                  <a:lnTo>
                    <a:pt x="7" y="2359"/>
                  </a:lnTo>
                  <a:lnTo>
                    <a:pt x="0" y="2483"/>
                  </a:lnTo>
                  <a:lnTo>
                    <a:pt x="0" y="2600"/>
                  </a:lnTo>
                  <a:lnTo>
                    <a:pt x="0" y="2724"/>
                  </a:lnTo>
                  <a:lnTo>
                    <a:pt x="14" y="2847"/>
                  </a:lnTo>
                  <a:lnTo>
                    <a:pt x="27" y="2964"/>
                  </a:lnTo>
                  <a:lnTo>
                    <a:pt x="47" y="3088"/>
                  </a:lnTo>
                  <a:lnTo>
                    <a:pt x="67" y="3212"/>
                  </a:lnTo>
                  <a:lnTo>
                    <a:pt x="94" y="3335"/>
                  </a:lnTo>
                  <a:lnTo>
                    <a:pt x="127" y="3452"/>
                  </a:lnTo>
                  <a:lnTo>
                    <a:pt x="160" y="3576"/>
                  </a:lnTo>
                  <a:lnTo>
                    <a:pt x="207" y="3700"/>
                  </a:lnTo>
                  <a:lnTo>
                    <a:pt x="247" y="3817"/>
                  </a:lnTo>
                  <a:lnTo>
                    <a:pt x="300" y="3941"/>
                  </a:lnTo>
                  <a:lnTo>
                    <a:pt x="353" y="4057"/>
                  </a:lnTo>
                  <a:lnTo>
                    <a:pt x="413" y="4174"/>
                  </a:lnTo>
                  <a:lnTo>
                    <a:pt x="473" y="4291"/>
                  </a:lnTo>
                  <a:lnTo>
                    <a:pt x="540" y="4408"/>
                  </a:lnTo>
                  <a:lnTo>
                    <a:pt x="606" y="4518"/>
                  </a:lnTo>
                  <a:lnTo>
                    <a:pt x="680" y="4628"/>
                  </a:lnTo>
                  <a:lnTo>
                    <a:pt x="759" y="4738"/>
                  </a:lnTo>
                  <a:lnTo>
                    <a:pt x="839" y="4848"/>
                  </a:lnTo>
                  <a:lnTo>
                    <a:pt x="919" y="4951"/>
                  </a:lnTo>
                  <a:lnTo>
                    <a:pt x="1006" y="5054"/>
                  </a:lnTo>
                  <a:lnTo>
                    <a:pt x="1099" y="5158"/>
                  </a:lnTo>
                  <a:lnTo>
                    <a:pt x="1192" y="5254"/>
                  </a:lnTo>
                  <a:lnTo>
                    <a:pt x="1292" y="5350"/>
                  </a:lnTo>
                  <a:lnTo>
                    <a:pt x="1392" y="5446"/>
                  </a:lnTo>
                  <a:lnTo>
                    <a:pt x="1492" y="5536"/>
                  </a:lnTo>
                  <a:lnTo>
                    <a:pt x="1598" y="5618"/>
                  </a:lnTo>
                  <a:lnTo>
                    <a:pt x="1712" y="5701"/>
                  </a:lnTo>
                  <a:lnTo>
                    <a:pt x="1818" y="5783"/>
                  </a:lnTo>
                  <a:lnTo>
                    <a:pt x="1938" y="5859"/>
                  </a:lnTo>
                  <a:lnTo>
                    <a:pt x="2051" y="5928"/>
                  </a:lnTo>
                  <a:lnTo>
                    <a:pt x="2171" y="5996"/>
                  </a:lnTo>
                  <a:lnTo>
                    <a:pt x="2297" y="6065"/>
                  </a:lnTo>
                  <a:lnTo>
                    <a:pt x="2417" y="6120"/>
                  </a:lnTo>
                  <a:lnTo>
                    <a:pt x="2544" y="6175"/>
                  </a:lnTo>
                  <a:lnTo>
                    <a:pt x="2677" y="6230"/>
                  </a:lnTo>
                  <a:lnTo>
                    <a:pt x="2810" y="6278"/>
                  </a:lnTo>
                  <a:lnTo>
                    <a:pt x="2943" y="6320"/>
                  </a:lnTo>
                  <a:lnTo>
                    <a:pt x="3076" y="6354"/>
                  </a:lnTo>
                  <a:lnTo>
                    <a:pt x="3216" y="6388"/>
                  </a:lnTo>
                  <a:lnTo>
                    <a:pt x="3356" y="6416"/>
                  </a:lnTo>
                  <a:lnTo>
                    <a:pt x="3496" y="6437"/>
                  </a:lnTo>
                  <a:lnTo>
                    <a:pt x="3636" y="6450"/>
                  </a:lnTo>
                  <a:lnTo>
                    <a:pt x="3782" y="6457"/>
                  </a:lnTo>
                  <a:lnTo>
                    <a:pt x="3929" y="6464"/>
                  </a:lnTo>
                  <a:lnTo>
                    <a:pt x="4075" y="6464"/>
                  </a:lnTo>
                  <a:lnTo>
                    <a:pt x="4228" y="6450"/>
                  </a:lnTo>
                  <a:lnTo>
                    <a:pt x="4375" y="6437"/>
                  </a:lnTo>
                  <a:lnTo>
                    <a:pt x="4528" y="6416"/>
                  </a:lnTo>
                  <a:lnTo>
                    <a:pt x="4681" y="6388"/>
                  </a:lnTo>
                  <a:lnTo>
                    <a:pt x="4834" y="6354"/>
                  </a:lnTo>
                  <a:lnTo>
                    <a:pt x="4987" y="6313"/>
                  </a:lnTo>
                  <a:lnTo>
                    <a:pt x="5147" y="6271"/>
                  </a:lnTo>
                  <a:lnTo>
                    <a:pt x="5300" y="6216"/>
                  </a:lnTo>
                  <a:lnTo>
                    <a:pt x="5460" y="6148"/>
                  </a:lnTo>
                  <a:lnTo>
                    <a:pt x="5627" y="6079"/>
                  </a:lnTo>
                  <a:lnTo>
                    <a:pt x="5786" y="5996"/>
                  </a:lnTo>
                  <a:lnTo>
                    <a:pt x="5940" y="5914"/>
                  </a:lnTo>
                  <a:lnTo>
                    <a:pt x="6086" y="5818"/>
                  </a:lnTo>
                  <a:lnTo>
                    <a:pt x="6226" y="5721"/>
                  </a:lnTo>
                  <a:lnTo>
                    <a:pt x="6359" y="5611"/>
                  </a:lnTo>
                  <a:lnTo>
                    <a:pt x="6492" y="5501"/>
                  </a:lnTo>
                  <a:lnTo>
                    <a:pt x="6612" y="5385"/>
                  </a:lnTo>
                  <a:lnTo>
                    <a:pt x="6725" y="5268"/>
                  </a:lnTo>
                  <a:lnTo>
                    <a:pt x="6838" y="5144"/>
                  </a:lnTo>
                  <a:lnTo>
                    <a:pt x="6938" y="5013"/>
                  </a:lnTo>
                  <a:lnTo>
                    <a:pt x="7031" y="4876"/>
                  </a:lnTo>
                  <a:lnTo>
                    <a:pt x="7118" y="4738"/>
                  </a:lnTo>
                  <a:lnTo>
                    <a:pt x="7198" y="4594"/>
                  </a:lnTo>
                  <a:lnTo>
                    <a:pt x="7271" y="4449"/>
                  </a:lnTo>
                  <a:lnTo>
                    <a:pt x="7331" y="4298"/>
                  </a:lnTo>
                  <a:lnTo>
                    <a:pt x="7391" y="4147"/>
                  </a:lnTo>
                  <a:lnTo>
                    <a:pt x="7438" y="3989"/>
                  </a:lnTo>
                  <a:lnTo>
                    <a:pt x="7478" y="3831"/>
                  </a:lnTo>
                  <a:lnTo>
                    <a:pt x="7504" y="3672"/>
                  </a:lnTo>
                  <a:lnTo>
                    <a:pt x="7531" y="3507"/>
                  </a:lnTo>
                  <a:lnTo>
                    <a:pt x="7544" y="3342"/>
                  </a:lnTo>
                  <a:lnTo>
                    <a:pt x="7544" y="3170"/>
                  </a:lnTo>
                  <a:lnTo>
                    <a:pt x="7544" y="3005"/>
                  </a:lnTo>
                  <a:lnTo>
                    <a:pt x="7531" y="2834"/>
                  </a:lnTo>
                  <a:lnTo>
                    <a:pt x="7504" y="2662"/>
                  </a:lnTo>
                  <a:lnTo>
                    <a:pt x="7471" y="2490"/>
                  </a:lnTo>
                  <a:lnTo>
                    <a:pt x="7431" y="2318"/>
                  </a:lnTo>
                  <a:lnTo>
                    <a:pt x="7378" y="2146"/>
                  </a:lnTo>
                  <a:lnTo>
                    <a:pt x="7318" y="1967"/>
                  </a:lnTo>
                  <a:lnTo>
                    <a:pt x="7245" y="1795"/>
                  </a:lnTo>
                  <a:lnTo>
                    <a:pt x="7165" y="1623"/>
                  </a:lnTo>
                  <a:lnTo>
                    <a:pt x="7038" y="1403"/>
                  </a:lnTo>
                  <a:lnTo>
                    <a:pt x="6912" y="1197"/>
                  </a:lnTo>
                  <a:lnTo>
                    <a:pt x="6772" y="1011"/>
                  </a:lnTo>
                  <a:lnTo>
                    <a:pt x="6632" y="846"/>
                  </a:lnTo>
                  <a:lnTo>
                    <a:pt x="6479" y="695"/>
                  </a:lnTo>
                  <a:lnTo>
                    <a:pt x="6319" y="558"/>
                  </a:lnTo>
                  <a:lnTo>
                    <a:pt x="6159" y="441"/>
                  </a:lnTo>
                  <a:lnTo>
                    <a:pt x="5993" y="331"/>
                  </a:lnTo>
                  <a:lnTo>
                    <a:pt x="5820" y="241"/>
                  </a:lnTo>
                  <a:lnTo>
                    <a:pt x="5647" y="166"/>
                  </a:lnTo>
                  <a:lnTo>
                    <a:pt x="5467" y="111"/>
                  </a:lnTo>
                  <a:lnTo>
                    <a:pt x="5280" y="63"/>
                  </a:lnTo>
                  <a:lnTo>
                    <a:pt x="5101" y="28"/>
                  </a:lnTo>
                  <a:lnTo>
                    <a:pt x="4907" y="8"/>
                  </a:lnTo>
                  <a:lnTo>
                    <a:pt x="472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8"/>
            <p:cNvSpPr/>
            <p:nvPr/>
          </p:nvSpPr>
          <p:spPr>
            <a:xfrm>
              <a:off x="-2954025" y="-3040325"/>
              <a:ext cx="1047025" cy="879975"/>
            </a:xfrm>
            <a:custGeom>
              <a:avLst/>
              <a:gdLst/>
              <a:ahLst/>
              <a:cxnLst/>
              <a:rect l="l" t="t" r="r" b="b"/>
              <a:pathLst>
                <a:path w="41881" h="35199" extrusionOk="0">
                  <a:moveTo>
                    <a:pt x="26360" y="1"/>
                  </a:moveTo>
                  <a:lnTo>
                    <a:pt x="25668" y="269"/>
                  </a:lnTo>
                  <a:lnTo>
                    <a:pt x="24975" y="544"/>
                  </a:lnTo>
                  <a:lnTo>
                    <a:pt x="24296" y="833"/>
                  </a:lnTo>
                  <a:lnTo>
                    <a:pt x="23610" y="1122"/>
                  </a:lnTo>
                  <a:lnTo>
                    <a:pt x="22938" y="1424"/>
                  </a:lnTo>
                  <a:lnTo>
                    <a:pt x="22272" y="1734"/>
                  </a:lnTo>
                  <a:lnTo>
                    <a:pt x="21606" y="2050"/>
                  </a:lnTo>
                  <a:lnTo>
                    <a:pt x="20947" y="2380"/>
                  </a:lnTo>
                  <a:lnTo>
                    <a:pt x="20295" y="2710"/>
                  </a:lnTo>
                  <a:lnTo>
                    <a:pt x="19649" y="3054"/>
                  </a:lnTo>
                  <a:lnTo>
                    <a:pt x="19009" y="3404"/>
                  </a:lnTo>
                  <a:lnTo>
                    <a:pt x="18377" y="3762"/>
                  </a:lnTo>
                  <a:lnTo>
                    <a:pt x="17744" y="4126"/>
                  </a:lnTo>
                  <a:lnTo>
                    <a:pt x="17125" y="4505"/>
                  </a:lnTo>
                  <a:lnTo>
                    <a:pt x="16513" y="4883"/>
                  </a:lnTo>
                  <a:lnTo>
                    <a:pt x="15907" y="5281"/>
                  </a:lnTo>
                  <a:lnTo>
                    <a:pt x="15308" y="5680"/>
                  </a:lnTo>
                  <a:lnTo>
                    <a:pt x="14722" y="6086"/>
                  </a:lnTo>
                  <a:lnTo>
                    <a:pt x="14136" y="6505"/>
                  </a:lnTo>
                  <a:lnTo>
                    <a:pt x="13563" y="6932"/>
                  </a:lnTo>
                  <a:lnTo>
                    <a:pt x="12997" y="7372"/>
                  </a:lnTo>
                  <a:lnTo>
                    <a:pt x="12444" y="7812"/>
                  </a:lnTo>
                  <a:lnTo>
                    <a:pt x="11892" y="8266"/>
                  </a:lnTo>
                  <a:lnTo>
                    <a:pt x="11359" y="8726"/>
                  </a:lnTo>
                  <a:lnTo>
                    <a:pt x="10827" y="9201"/>
                  </a:lnTo>
                  <a:lnTo>
                    <a:pt x="10307" y="9682"/>
                  </a:lnTo>
                  <a:lnTo>
                    <a:pt x="9801" y="10170"/>
                  </a:lnTo>
                  <a:lnTo>
                    <a:pt x="9302" y="10665"/>
                  </a:lnTo>
                  <a:lnTo>
                    <a:pt x="8809" y="11174"/>
                  </a:lnTo>
                  <a:lnTo>
                    <a:pt x="8330" y="11690"/>
                  </a:lnTo>
                  <a:lnTo>
                    <a:pt x="7864" y="12219"/>
                  </a:lnTo>
                  <a:lnTo>
                    <a:pt x="7411" y="12756"/>
                  </a:lnTo>
                  <a:lnTo>
                    <a:pt x="6965" y="13299"/>
                  </a:lnTo>
                  <a:lnTo>
                    <a:pt x="6532" y="13856"/>
                  </a:lnTo>
                  <a:lnTo>
                    <a:pt x="6112" y="14420"/>
                  </a:lnTo>
                  <a:lnTo>
                    <a:pt x="5700" y="14997"/>
                  </a:lnTo>
                  <a:lnTo>
                    <a:pt x="5300" y="15575"/>
                  </a:lnTo>
                  <a:lnTo>
                    <a:pt x="4921" y="16173"/>
                  </a:lnTo>
                  <a:lnTo>
                    <a:pt x="4548" y="16771"/>
                  </a:lnTo>
                  <a:lnTo>
                    <a:pt x="4361" y="17081"/>
                  </a:lnTo>
                  <a:lnTo>
                    <a:pt x="4188" y="17383"/>
                  </a:lnTo>
                  <a:lnTo>
                    <a:pt x="4008" y="17699"/>
                  </a:lnTo>
                  <a:lnTo>
                    <a:pt x="3842" y="18009"/>
                  </a:lnTo>
                  <a:lnTo>
                    <a:pt x="3669" y="18325"/>
                  </a:lnTo>
                  <a:lnTo>
                    <a:pt x="3509" y="18641"/>
                  </a:lnTo>
                  <a:lnTo>
                    <a:pt x="3343" y="18965"/>
                  </a:lnTo>
                  <a:lnTo>
                    <a:pt x="3190" y="19288"/>
                  </a:lnTo>
                  <a:lnTo>
                    <a:pt x="3030" y="19611"/>
                  </a:lnTo>
                  <a:lnTo>
                    <a:pt x="2883" y="19934"/>
                  </a:lnTo>
                  <a:lnTo>
                    <a:pt x="2737" y="20264"/>
                  </a:lnTo>
                  <a:lnTo>
                    <a:pt x="2590" y="20601"/>
                  </a:lnTo>
                  <a:lnTo>
                    <a:pt x="2450" y="20938"/>
                  </a:lnTo>
                  <a:lnTo>
                    <a:pt x="2311" y="21275"/>
                  </a:lnTo>
                  <a:lnTo>
                    <a:pt x="2177" y="21612"/>
                  </a:lnTo>
                  <a:lnTo>
                    <a:pt x="2051" y="21956"/>
                  </a:lnTo>
                  <a:lnTo>
                    <a:pt x="1924" y="22299"/>
                  </a:lnTo>
                  <a:lnTo>
                    <a:pt x="1805" y="22650"/>
                  </a:lnTo>
                  <a:lnTo>
                    <a:pt x="1685" y="23001"/>
                  </a:lnTo>
                  <a:lnTo>
                    <a:pt x="1572" y="23351"/>
                  </a:lnTo>
                  <a:lnTo>
                    <a:pt x="1458" y="23709"/>
                  </a:lnTo>
                  <a:lnTo>
                    <a:pt x="1352" y="24066"/>
                  </a:lnTo>
                  <a:lnTo>
                    <a:pt x="1245" y="24424"/>
                  </a:lnTo>
                  <a:lnTo>
                    <a:pt x="1145" y="24788"/>
                  </a:lnTo>
                  <a:lnTo>
                    <a:pt x="1052" y="25160"/>
                  </a:lnTo>
                  <a:lnTo>
                    <a:pt x="959" y="25524"/>
                  </a:lnTo>
                  <a:lnTo>
                    <a:pt x="872" y="25895"/>
                  </a:lnTo>
                  <a:lnTo>
                    <a:pt x="793" y="26274"/>
                  </a:lnTo>
                  <a:lnTo>
                    <a:pt x="713" y="26645"/>
                  </a:lnTo>
                  <a:lnTo>
                    <a:pt x="633" y="27023"/>
                  </a:lnTo>
                  <a:lnTo>
                    <a:pt x="566" y="27408"/>
                  </a:lnTo>
                  <a:lnTo>
                    <a:pt x="500" y="27793"/>
                  </a:lnTo>
                  <a:lnTo>
                    <a:pt x="433" y="28178"/>
                  </a:lnTo>
                  <a:lnTo>
                    <a:pt x="373" y="28570"/>
                  </a:lnTo>
                  <a:lnTo>
                    <a:pt x="320" y="28962"/>
                  </a:lnTo>
                  <a:lnTo>
                    <a:pt x="267" y="29354"/>
                  </a:lnTo>
                  <a:lnTo>
                    <a:pt x="220" y="29753"/>
                  </a:lnTo>
                  <a:lnTo>
                    <a:pt x="180" y="30159"/>
                  </a:lnTo>
                  <a:lnTo>
                    <a:pt x="140" y="30557"/>
                  </a:lnTo>
                  <a:lnTo>
                    <a:pt x="107" y="30963"/>
                  </a:lnTo>
                  <a:lnTo>
                    <a:pt x="80" y="31376"/>
                  </a:lnTo>
                  <a:lnTo>
                    <a:pt x="53" y="31788"/>
                  </a:lnTo>
                  <a:lnTo>
                    <a:pt x="34" y="32201"/>
                  </a:lnTo>
                  <a:lnTo>
                    <a:pt x="20" y="32613"/>
                  </a:lnTo>
                  <a:lnTo>
                    <a:pt x="7" y="33040"/>
                  </a:lnTo>
                  <a:lnTo>
                    <a:pt x="0" y="33459"/>
                  </a:lnTo>
                  <a:lnTo>
                    <a:pt x="0" y="33885"/>
                  </a:lnTo>
                  <a:lnTo>
                    <a:pt x="0" y="34312"/>
                  </a:lnTo>
                  <a:lnTo>
                    <a:pt x="7" y="34745"/>
                  </a:lnTo>
                  <a:lnTo>
                    <a:pt x="20" y="35178"/>
                  </a:lnTo>
                  <a:lnTo>
                    <a:pt x="2417" y="35137"/>
                  </a:lnTo>
                  <a:lnTo>
                    <a:pt x="4814" y="35109"/>
                  </a:lnTo>
                  <a:lnTo>
                    <a:pt x="7204" y="35082"/>
                  </a:lnTo>
                  <a:lnTo>
                    <a:pt x="9601" y="35068"/>
                  </a:lnTo>
                  <a:lnTo>
                    <a:pt x="11998" y="35054"/>
                  </a:lnTo>
                  <a:lnTo>
                    <a:pt x="14395" y="35047"/>
                  </a:lnTo>
                  <a:lnTo>
                    <a:pt x="19183" y="35047"/>
                  </a:lnTo>
                  <a:lnTo>
                    <a:pt x="21580" y="35054"/>
                  </a:lnTo>
                  <a:lnTo>
                    <a:pt x="23977" y="35068"/>
                  </a:lnTo>
                  <a:lnTo>
                    <a:pt x="28764" y="35095"/>
                  </a:lnTo>
                  <a:lnTo>
                    <a:pt x="33551" y="35144"/>
                  </a:lnTo>
                  <a:lnTo>
                    <a:pt x="38345" y="35199"/>
                  </a:lnTo>
                  <a:lnTo>
                    <a:pt x="38345" y="35199"/>
                  </a:lnTo>
                  <a:lnTo>
                    <a:pt x="38292" y="35137"/>
                  </a:lnTo>
                  <a:lnTo>
                    <a:pt x="38238" y="35089"/>
                  </a:lnTo>
                  <a:lnTo>
                    <a:pt x="38192" y="35027"/>
                  </a:lnTo>
                  <a:lnTo>
                    <a:pt x="38172" y="34992"/>
                  </a:lnTo>
                  <a:lnTo>
                    <a:pt x="38152" y="34958"/>
                  </a:lnTo>
                  <a:lnTo>
                    <a:pt x="38085" y="34765"/>
                  </a:lnTo>
                  <a:lnTo>
                    <a:pt x="38025" y="34573"/>
                  </a:lnTo>
                  <a:lnTo>
                    <a:pt x="37965" y="34387"/>
                  </a:lnTo>
                  <a:lnTo>
                    <a:pt x="37912" y="34195"/>
                  </a:lnTo>
                  <a:lnTo>
                    <a:pt x="37866" y="34009"/>
                  </a:lnTo>
                  <a:lnTo>
                    <a:pt x="37826" y="33823"/>
                  </a:lnTo>
                  <a:lnTo>
                    <a:pt x="37786" y="33638"/>
                  </a:lnTo>
                  <a:lnTo>
                    <a:pt x="37752" y="33452"/>
                  </a:lnTo>
                  <a:lnTo>
                    <a:pt x="37726" y="33266"/>
                  </a:lnTo>
                  <a:lnTo>
                    <a:pt x="37706" y="33081"/>
                  </a:lnTo>
                  <a:lnTo>
                    <a:pt x="37686" y="32895"/>
                  </a:lnTo>
                  <a:lnTo>
                    <a:pt x="37673" y="32709"/>
                  </a:lnTo>
                  <a:lnTo>
                    <a:pt x="37659" y="32531"/>
                  </a:lnTo>
                  <a:lnTo>
                    <a:pt x="37659" y="32352"/>
                  </a:lnTo>
                  <a:lnTo>
                    <a:pt x="37659" y="32166"/>
                  </a:lnTo>
                  <a:lnTo>
                    <a:pt x="37659" y="31987"/>
                  </a:lnTo>
                  <a:lnTo>
                    <a:pt x="37666" y="31809"/>
                  </a:lnTo>
                  <a:lnTo>
                    <a:pt x="37679" y="31630"/>
                  </a:lnTo>
                  <a:lnTo>
                    <a:pt x="37699" y="31458"/>
                  </a:lnTo>
                  <a:lnTo>
                    <a:pt x="37719" y="31279"/>
                  </a:lnTo>
                  <a:lnTo>
                    <a:pt x="37739" y="31101"/>
                  </a:lnTo>
                  <a:lnTo>
                    <a:pt x="37772" y="30929"/>
                  </a:lnTo>
                  <a:lnTo>
                    <a:pt x="37806" y="30757"/>
                  </a:lnTo>
                  <a:lnTo>
                    <a:pt x="37839" y="30585"/>
                  </a:lnTo>
                  <a:lnTo>
                    <a:pt x="37926" y="30248"/>
                  </a:lnTo>
                  <a:lnTo>
                    <a:pt x="38025" y="29911"/>
                  </a:lnTo>
                  <a:lnTo>
                    <a:pt x="38139" y="29581"/>
                  </a:lnTo>
                  <a:lnTo>
                    <a:pt x="38265" y="29251"/>
                  </a:lnTo>
                  <a:lnTo>
                    <a:pt x="38412" y="28935"/>
                  </a:lnTo>
                  <a:lnTo>
                    <a:pt x="38565" y="28618"/>
                  </a:lnTo>
                  <a:lnTo>
                    <a:pt x="38731" y="28309"/>
                  </a:lnTo>
                  <a:lnTo>
                    <a:pt x="38911" y="28006"/>
                  </a:lnTo>
                  <a:lnTo>
                    <a:pt x="39104" y="27711"/>
                  </a:lnTo>
                  <a:lnTo>
                    <a:pt x="39310" y="27415"/>
                  </a:lnTo>
                  <a:lnTo>
                    <a:pt x="39524" y="27133"/>
                  </a:lnTo>
                  <a:lnTo>
                    <a:pt x="39750" y="26851"/>
                  </a:lnTo>
                  <a:lnTo>
                    <a:pt x="39983" y="26583"/>
                  </a:lnTo>
                  <a:lnTo>
                    <a:pt x="40229" y="26315"/>
                  </a:lnTo>
                  <a:lnTo>
                    <a:pt x="40482" y="26060"/>
                  </a:lnTo>
                  <a:lnTo>
                    <a:pt x="40749" y="25806"/>
                  </a:lnTo>
                  <a:lnTo>
                    <a:pt x="41015" y="25565"/>
                  </a:lnTo>
                  <a:lnTo>
                    <a:pt x="41295" y="25332"/>
                  </a:lnTo>
                  <a:lnTo>
                    <a:pt x="41588" y="25105"/>
                  </a:lnTo>
                  <a:lnTo>
                    <a:pt x="41881" y="24885"/>
                  </a:lnTo>
                  <a:lnTo>
                    <a:pt x="41647" y="24672"/>
                  </a:lnTo>
                  <a:lnTo>
                    <a:pt x="41428" y="24452"/>
                  </a:lnTo>
                  <a:lnTo>
                    <a:pt x="41208" y="24225"/>
                  </a:lnTo>
                  <a:lnTo>
                    <a:pt x="40988" y="23998"/>
                  </a:lnTo>
                  <a:lnTo>
                    <a:pt x="40775" y="23757"/>
                  </a:lnTo>
                  <a:lnTo>
                    <a:pt x="40569" y="23516"/>
                  </a:lnTo>
                  <a:lnTo>
                    <a:pt x="40369" y="23269"/>
                  </a:lnTo>
                  <a:lnTo>
                    <a:pt x="40169" y="23014"/>
                  </a:lnTo>
                  <a:lnTo>
                    <a:pt x="39970" y="22760"/>
                  </a:lnTo>
                  <a:lnTo>
                    <a:pt x="39777" y="22506"/>
                  </a:lnTo>
                  <a:lnTo>
                    <a:pt x="39590" y="22237"/>
                  </a:lnTo>
                  <a:lnTo>
                    <a:pt x="39404" y="21976"/>
                  </a:lnTo>
                  <a:lnTo>
                    <a:pt x="39037" y="21433"/>
                  </a:lnTo>
                  <a:lnTo>
                    <a:pt x="38685" y="20883"/>
                  </a:lnTo>
                  <a:lnTo>
                    <a:pt x="38338" y="20333"/>
                  </a:lnTo>
                  <a:lnTo>
                    <a:pt x="38005" y="19769"/>
                  </a:lnTo>
                  <a:lnTo>
                    <a:pt x="37673" y="19212"/>
                  </a:lnTo>
                  <a:lnTo>
                    <a:pt x="37346" y="18655"/>
                  </a:lnTo>
                  <a:lnTo>
                    <a:pt x="36700" y="17555"/>
                  </a:lnTo>
                  <a:lnTo>
                    <a:pt x="36387" y="17012"/>
                  </a:lnTo>
                  <a:lnTo>
                    <a:pt x="36068" y="16489"/>
                  </a:lnTo>
                  <a:lnTo>
                    <a:pt x="34843" y="14523"/>
                  </a:lnTo>
                  <a:lnTo>
                    <a:pt x="33618" y="12563"/>
                  </a:lnTo>
                  <a:lnTo>
                    <a:pt x="32386" y="10597"/>
                  </a:lnTo>
                  <a:lnTo>
                    <a:pt x="31773" y="9606"/>
                  </a:lnTo>
                  <a:lnTo>
                    <a:pt x="31161" y="8616"/>
                  </a:lnTo>
                  <a:lnTo>
                    <a:pt x="30562" y="7626"/>
                  </a:lnTo>
                  <a:lnTo>
                    <a:pt x="29962" y="6629"/>
                  </a:lnTo>
                  <a:lnTo>
                    <a:pt x="29370" y="5632"/>
                  </a:lnTo>
                  <a:lnTo>
                    <a:pt x="28784" y="4628"/>
                  </a:lnTo>
                  <a:lnTo>
                    <a:pt x="28211" y="3624"/>
                  </a:lnTo>
                  <a:lnTo>
                    <a:pt x="27645" y="2614"/>
                  </a:lnTo>
                  <a:lnTo>
                    <a:pt x="27093" y="1596"/>
                  </a:lnTo>
                  <a:lnTo>
                    <a:pt x="26547" y="571"/>
                  </a:lnTo>
                  <a:lnTo>
                    <a:pt x="26480" y="427"/>
                  </a:lnTo>
                  <a:lnTo>
                    <a:pt x="26420" y="283"/>
                  </a:lnTo>
                  <a:lnTo>
                    <a:pt x="26400" y="214"/>
                  </a:lnTo>
                  <a:lnTo>
                    <a:pt x="26380" y="145"/>
                  </a:lnTo>
                  <a:lnTo>
                    <a:pt x="26367" y="70"/>
                  </a:lnTo>
                  <a:lnTo>
                    <a:pt x="2636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8"/>
            <p:cNvSpPr/>
            <p:nvPr/>
          </p:nvSpPr>
          <p:spPr>
            <a:xfrm>
              <a:off x="-2568675" y="-473200"/>
              <a:ext cx="315950" cy="325075"/>
            </a:xfrm>
            <a:custGeom>
              <a:avLst/>
              <a:gdLst/>
              <a:ahLst/>
              <a:cxnLst/>
              <a:rect l="l" t="t" r="r" b="b"/>
              <a:pathLst>
                <a:path w="12638" h="13003" extrusionOk="0">
                  <a:moveTo>
                    <a:pt x="6958" y="2827"/>
                  </a:moveTo>
                  <a:lnTo>
                    <a:pt x="7058" y="2833"/>
                  </a:lnTo>
                  <a:lnTo>
                    <a:pt x="7164" y="2847"/>
                  </a:lnTo>
                  <a:lnTo>
                    <a:pt x="7277" y="2868"/>
                  </a:lnTo>
                  <a:lnTo>
                    <a:pt x="7391" y="2888"/>
                  </a:lnTo>
                  <a:lnTo>
                    <a:pt x="7557" y="2937"/>
                  </a:lnTo>
                  <a:lnTo>
                    <a:pt x="7724" y="2998"/>
                  </a:lnTo>
                  <a:lnTo>
                    <a:pt x="7883" y="3067"/>
                  </a:lnTo>
                  <a:lnTo>
                    <a:pt x="8037" y="3150"/>
                  </a:lnTo>
                  <a:lnTo>
                    <a:pt x="8183" y="3246"/>
                  </a:lnTo>
                  <a:lnTo>
                    <a:pt x="8323" y="3349"/>
                  </a:lnTo>
                  <a:lnTo>
                    <a:pt x="8456" y="3459"/>
                  </a:lnTo>
                  <a:lnTo>
                    <a:pt x="8589" y="3576"/>
                  </a:lnTo>
                  <a:lnTo>
                    <a:pt x="8709" y="3700"/>
                  </a:lnTo>
                  <a:lnTo>
                    <a:pt x="8829" y="3837"/>
                  </a:lnTo>
                  <a:lnTo>
                    <a:pt x="8942" y="3975"/>
                  </a:lnTo>
                  <a:lnTo>
                    <a:pt x="9042" y="4119"/>
                  </a:lnTo>
                  <a:lnTo>
                    <a:pt x="9142" y="4270"/>
                  </a:lnTo>
                  <a:lnTo>
                    <a:pt x="9228" y="4422"/>
                  </a:lnTo>
                  <a:lnTo>
                    <a:pt x="9315" y="4580"/>
                  </a:lnTo>
                  <a:lnTo>
                    <a:pt x="9388" y="4738"/>
                  </a:lnTo>
                  <a:lnTo>
                    <a:pt x="9461" y="4910"/>
                  </a:lnTo>
                  <a:lnTo>
                    <a:pt x="9521" y="5082"/>
                  </a:lnTo>
                  <a:lnTo>
                    <a:pt x="9581" y="5261"/>
                  </a:lnTo>
                  <a:lnTo>
                    <a:pt x="9628" y="5432"/>
                  </a:lnTo>
                  <a:lnTo>
                    <a:pt x="9668" y="5618"/>
                  </a:lnTo>
                  <a:lnTo>
                    <a:pt x="9701" y="5797"/>
                  </a:lnTo>
                  <a:lnTo>
                    <a:pt x="9728" y="5976"/>
                  </a:lnTo>
                  <a:lnTo>
                    <a:pt x="9748" y="6161"/>
                  </a:lnTo>
                  <a:lnTo>
                    <a:pt x="9761" y="6340"/>
                  </a:lnTo>
                  <a:lnTo>
                    <a:pt x="9768" y="6526"/>
                  </a:lnTo>
                  <a:lnTo>
                    <a:pt x="9761" y="6705"/>
                  </a:lnTo>
                  <a:lnTo>
                    <a:pt x="9748" y="6890"/>
                  </a:lnTo>
                  <a:lnTo>
                    <a:pt x="9734" y="7069"/>
                  </a:lnTo>
                  <a:lnTo>
                    <a:pt x="9708" y="7248"/>
                  </a:lnTo>
                  <a:lnTo>
                    <a:pt x="9668" y="7420"/>
                  </a:lnTo>
                  <a:lnTo>
                    <a:pt x="9628" y="7592"/>
                  </a:lnTo>
                  <a:lnTo>
                    <a:pt x="9581" y="7763"/>
                  </a:lnTo>
                  <a:lnTo>
                    <a:pt x="9521" y="7928"/>
                  </a:lnTo>
                  <a:lnTo>
                    <a:pt x="9455" y="8093"/>
                  </a:lnTo>
                  <a:lnTo>
                    <a:pt x="9381" y="8252"/>
                  </a:lnTo>
                  <a:lnTo>
                    <a:pt x="9302" y="8410"/>
                  </a:lnTo>
                  <a:lnTo>
                    <a:pt x="9208" y="8554"/>
                  </a:lnTo>
                  <a:lnTo>
                    <a:pt x="9115" y="8699"/>
                  </a:lnTo>
                  <a:lnTo>
                    <a:pt x="9009" y="8843"/>
                  </a:lnTo>
                  <a:lnTo>
                    <a:pt x="8889" y="8974"/>
                  </a:lnTo>
                  <a:lnTo>
                    <a:pt x="8769" y="9097"/>
                  </a:lnTo>
                  <a:lnTo>
                    <a:pt x="8636" y="9221"/>
                  </a:lnTo>
                  <a:lnTo>
                    <a:pt x="8496" y="9331"/>
                  </a:lnTo>
                  <a:lnTo>
                    <a:pt x="8349" y="9441"/>
                  </a:lnTo>
                  <a:lnTo>
                    <a:pt x="8196" y="9537"/>
                  </a:lnTo>
                  <a:lnTo>
                    <a:pt x="8030" y="9627"/>
                  </a:lnTo>
                  <a:lnTo>
                    <a:pt x="7857" y="9709"/>
                  </a:lnTo>
                  <a:lnTo>
                    <a:pt x="7690" y="9778"/>
                  </a:lnTo>
                  <a:lnTo>
                    <a:pt x="7524" y="9833"/>
                  </a:lnTo>
                  <a:lnTo>
                    <a:pt x="7357" y="9888"/>
                  </a:lnTo>
                  <a:lnTo>
                    <a:pt x="7184" y="9929"/>
                  </a:lnTo>
                  <a:lnTo>
                    <a:pt x="7011" y="9964"/>
                  </a:lnTo>
                  <a:lnTo>
                    <a:pt x="6838" y="9991"/>
                  </a:lnTo>
                  <a:lnTo>
                    <a:pt x="6658" y="10005"/>
                  </a:lnTo>
                  <a:lnTo>
                    <a:pt x="6479" y="10019"/>
                  </a:lnTo>
                  <a:lnTo>
                    <a:pt x="6305" y="10019"/>
                  </a:lnTo>
                  <a:lnTo>
                    <a:pt x="6126" y="10012"/>
                  </a:lnTo>
                  <a:lnTo>
                    <a:pt x="5946" y="9998"/>
                  </a:lnTo>
                  <a:lnTo>
                    <a:pt x="5773" y="9977"/>
                  </a:lnTo>
                  <a:lnTo>
                    <a:pt x="5593" y="9950"/>
                  </a:lnTo>
                  <a:lnTo>
                    <a:pt x="5420" y="9909"/>
                  </a:lnTo>
                  <a:lnTo>
                    <a:pt x="5247" y="9867"/>
                  </a:lnTo>
                  <a:lnTo>
                    <a:pt x="5074" y="9812"/>
                  </a:lnTo>
                  <a:lnTo>
                    <a:pt x="4907" y="9751"/>
                  </a:lnTo>
                  <a:lnTo>
                    <a:pt x="4741" y="9682"/>
                  </a:lnTo>
                  <a:lnTo>
                    <a:pt x="4581" y="9606"/>
                  </a:lnTo>
                  <a:lnTo>
                    <a:pt x="4428" y="9524"/>
                  </a:lnTo>
                  <a:lnTo>
                    <a:pt x="4275" y="9434"/>
                  </a:lnTo>
                  <a:lnTo>
                    <a:pt x="4121" y="9338"/>
                  </a:lnTo>
                  <a:lnTo>
                    <a:pt x="3982" y="9235"/>
                  </a:lnTo>
                  <a:lnTo>
                    <a:pt x="3842" y="9118"/>
                  </a:lnTo>
                  <a:lnTo>
                    <a:pt x="3709" y="9001"/>
                  </a:lnTo>
                  <a:lnTo>
                    <a:pt x="3582" y="8870"/>
                  </a:lnTo>
                  <a:lnTo>
                    <a:pt x="3462" y="8740"/>
                  </a:lnTo>
                  <a:lnTo>
                    <a:pt x="3349" y="8602"/>
                  </a:lnTo>
                  <a:lnTo>
                    <a:pt x="3249" y="8451"/>
                  </a:lnTo>
                  <a:lnTo>
                    <a:pt x="3149" y="8300"/>
                  </a:lnTo>
                  <a:lnTo>
                    <a:pt x="3063" y="8135"/>
                  </a:lnTo>
                  <a:lnTo>
                    <a:pt x="2983" y="7970"/>
                  </a:lnTo>
                  <a:lnTo>
                    <a:pt x="2936" y="7853"/>
                  </a:lnTo>
                  <a:lnTo>
                    <a:pt x="2890" y="7743"/>
                  </a:lnTo>
                  <a:lnTo>
                    <a:pt x="2850" y="7619"/>
                  </a:lnTo>
                  <a:lnTo>
                    <a:pt x="2816" y="7502"/>
                  </a:lnTo>
                  <a:lnTo>
                    <a:pt x="2783" y="7385"/>
                  </a:lnTo>
                  <a:lnTo>
                    <a:pt x="2763" y="7261"/>
                  </a:lnTo>
                  <a:lnTo>
                    <a:pt x="2737" y="7138"/>
                  </a:lnTo>
                  <a:lnTo>
                    <a:pt x="2723" y="7014"/>
                  </a:lnTo>
                  <a:lnTo>
                    <a:pt x="2703" y="6890"/>
                  </a:lnTo>
                  <a:lnTo>
                    <a:pt x="2697" y="6766"/>
                  </a:lnTo>
                  <a:lnTo>
                    <a:pt x="2690" y="6512"/>
                  </a:lnTo>
                  <a:lnTo>
                    <a:pt x="2697" y="6258"/>
                  </a:lnTo>
                  <a:lnTo>
                    <a:pt x="2717" y="5996"/>
                  </a:lnTo>
                  <a:lnTo>
                    <a:pt x="2750" y="5742"/>
                  </a:lnTo>
                  <a:lnTo>
                    <a:pt x="2796" y="5487"/>
                  </a:lnTo>
                  <a:lnTo>
                    <a:pt x="2856" y="5233"/>
                  </a:lnTo>
                  <a:lnTo>
                    <a:pt x="2936" y="4979"/>
                  </a:lnTo>
                  <a:lnTo>
                    <a:pt x="3016" y="4731"/>
                  </a:lnTo>
                  <a:lnTo>
                    <a:pt x="3116" y="4484"/>
                  </a:lnTo>
                  <a:lnTo>
                    <a:pt x="3223" y="4250"/>
                  </a:lnTo>
                  <a:lnTo>
                    <a:pt x="3342" y="4009"/>
                  </a:lnTo>
                  <a:lnTo>
                    <a:pt x="3416" y="4085"/>
                  </a:lnTo>
                  <a:lnTo>
                    <a:pt x="3496" y="4154"/>
                  </a:lnTo>
                  <a:lnTo>
                    <a:pt x="3582" y="4209"/>
                  </a:lnTo>
                  <a:lnTo>
                    <a:pt x="3675" y="4250"/>
                  </a:lnTo>
                  <a:lnTo>
                    <a:pt x="3769" y="4284"/>
                  </a:lnTo>
                  <a:lnTo>
                    <a:pt x="3862" y="4312"/>
                  </a:lnTo>
                  <a:lnTo>
                    <a:pt x="3962" y="4332"/>
                  </a:lnTo>
                  <a:lnTo>
                    <a:pt x="4062" y="4339"/>
                  </a:lnTo>
                  <a:lnTo>
                    <a:pt x="4161" y="4339"/>
                  </a:lnTo>
                  <a:lnTo>
                    <a:pt x="4261" y="4325"/>
                  </a:lnTo>
                  <a:lnTo>
                    <a:pt x="4361" y="4305"/>
                  </a:lnTo>
                  <a:lnTo>
                    <a:pt x="4454" y="4277"/>
                  </a:lnTo>
                  <a:lnTo>
                    <a:pt x="4554" y="4236"/>
                  </a:lnTo>
                  <a:lnTo>
                    <a:pt x="4641" y="4188"/>
                  </a:lnTo>
                  <a:lnTo>
                    <a:pt x="4727" y="4126"/>
                  </a:lnTo>
                  <a:lnTo>
                    <a:pt x="4814" y="4057"/>
                  </a:lnTo>
                  <a:lnTo>
                    <a:pt x="5107" y="3782"/>
                  </a:lnTo>
                  <a:lnTo>
                    <a:pt x="5380" y="3521"/>
                  </a:lnTo>
                  <a:lnTo>
                    <a:pt x="5520" y="3397"/>
                  </a:lnTo>
                  <a:lnTo>
                    <a:pt x="5660" y="3287"/>
                  </a:lnTo>
                  <a:lnTo>
                    <a:pt x="5799" y="3177"/>
                  </a:lnTo>
                  <a:lnTo>
                    <a:pt x="5939" y="3088"/>
                  </a:lnTo>
                  <a:lnTo>
                    <a:pt x="6092" y="3005"/>
                  </a:lnTo>
                  <a:lnTo>
                    <a:pt x="6245" y="2937"/>
                  </a:lnTo>
                  <a:lnTo>
                    <a:pt x="6325" y="2909"/>
                  </a:lnTo>
                  <a:lnTo>
                    <a:pt x="6405" y="2882"/>
                  </a:lnTo>
                  <a:lnTo>
                    <a:pt x="6492" y="2861"/>
                  </a:lnTo>
                  <a:lnTo>
                    <a:pt x="6578" y="2847"/>
                  </a:lnTo>
                  <a:lnTo>
                    <a:pt x="6672" y="2833"/>
                  </a:lnTo>
                  <a:lnTo>
                    <a:pt x="6758" y="2827"/>
                  </a:lnTo>
                  <a:close/>
                  <a:moveTo>
                    <a:pt x="6898" y="1"/>
                  </a:moveTo>
                  <a:lnTo>
                    <a:pt x="6732" y="7"/>
                  </a:lnTo>
                  <a:lnTo>
                    <a:pt x="6558" y="14"/>
                  </a:lnTo>
                  <a:lnTo>
                    <a:pt x="6392" y="35"/>
                  </a:lnTo>
                  <a:lnTo>
                    <a:pt x="6219" y="56"/>
                  </a:lnTo>
                  <a:lnTo>
                    <a:pt x="6079" y="76"/>
                  </a:lnTo>
                  <a:lnTo>
                    <a:pt x="5946" y="97"/>
                  </a:lnTo>
                  <a:lnTo>
                    <a:pt x="5806" y="131"/>
                  </a:lnTo>
                  <a:lnTo>
                    <a:pt x="5666" y="166"/>
                  </a:lnTo>
                  <a:lnTo>
                    <a:pt x="5533" y="207"/>
                  </a:lnTo>
                  <a:lnTo>
                    <a:pt x="5393" y="248"/>
                  </a:lnTo>
                  <a:lnTo>
                    <a:pt x="5260" y="303"/>
                  </a:lnTo>
                  <a:lnTo>
                    <a:pt x="5120" y="358"/>
                  </a:lnTo>
                  <a:lnTo>
                    <a:pt x="4987" y="420"/>
                  </a:lnTo>
                  <a:lnTo>
                    <a:pt x="4854" y="482"/>
                  </a:lnTo>
                  <a:lnTo>
                    <a:pt x="4727" y="551"/>
                  </a:lnTo>
                  <a:lnTo>
                    <a:pt x="4601" y="626"/>
                  </a:lnTo>
                  <a:lnTo>
                    <a:pt x="4474" y="702"/>
                  </a:lnTo>
                  <a:lnTo>
                    <a:pt x="4348" y="784"/>
                  </a:lnTo>
                  <a:lnTo>
                    <a:pt x="4228" y="867"/>
                  </a:lnTo>
                  <a:lnTo>
                    <a:pt x="4108" y="956"/>
                  </a:lnTo>
                  <a:lnTo>
                    <a:pt x="3962" y="1018"/>
                  </a:lnTo>
                  <a:lnTo>
                    <a:pt x="3809" y="1080"/>
                  </a:lnTo>
                  <a:lnTo>
                    <a:pt x="3662" y="1142"/>
                  </a:lnTo>
                  <a:lnTo>
                    <a:pt x="3522" y="1211"/>
                  </a:lnTo>
                  <a:lnTo>
                    <a:pt x="3376" y="1286"/>
                  </a:lnTo>
                  <a:lnTo>
                    <a:pt x="3236" y="1362"/>
                  </a:lnTo>
                  <a:lnTo>
                    <a:pt x="3096" y="1444"/>
                  </a:lnTo>
                  <a:lnTo>
                    <a:pt x="2963" y="1527"/>
                  </a:lnTo>
                  <a:lnTo>
                    <a:pt x="2703" y="1706"/>
                  </a:lnTo>
                  <a:lnTo>
                    <a:pt x="2444" y="1898"/>
                  </a:lnTo>
                  <a:lnTo>
                    <a:pt x="2204" y="2105"/>
                  </a:lnTo>
                  <a:lnTo>
                    <a:pt x="1971" y="2318"/>
                  </a:lnTo>
                  <a:lnTo>
                    <a:pt x="1751" y="2545"/>
                  </a:lnTo>
                  <a:lnTo>
                    <a:pt x="1538" y="2778"/>
                  </a:lnTo>
                  <a:lnTo>
                    <a:pt x="1338" y="3026"/>
                  </a:lnTo>
                  <a:lnTo>
                    <a:pt x="1152" y="3280"/>
                  </a:lnTo>
                  <a:lnTo>
                    <a:pt x="979" y="3542"/>
                  </a:lnTo>
                  <a:lnTo>
                    <a:pt x="819" y="3817"/>
                  </a:lnTo>
                  <a:lnTo>
                    <a:pt x="673" y="4099"/>
                  </a:lnTo>
                  <a:lnTo>
                    <a:pt x="533" y="4380"/>
                  </a:lnTo>
                  <a:lnTo>
                    <a:pt x="413" y="4676"/>
                  </a:lnTo>
                  <a:lnTo>
                    <a:pt x="306" y="4979"/>
                  </a:lnTo>
                  <a:lnTo>
                    <a:pt x="220" y="5281"/>
                  </a:lnTo>
                  <a:lnTo>
                    <a:pt x="180" y="5432"/>
                  </a:lnTo>
                  <a:lnTo>
                    <a:pt x="140" y="5591"/>
                  </a:lnTo>
                  <a:lnTo>
                    <a:pt x="113" y="5742"/>
                  </a:lnTo>
                  <a:lnTo>
                    <a:pt x="80" y="5900"/>
                  </a:lnTo>
                  <a:lnTo>
                    <a:pt x="60" y="6058"/>
                  </a:lnTo>
                  <a:lnTo>
                    <a:pt x="40" y="6216"/>
                  </a:lnTo>
                  <a:lnTo>
                    <a:pt x="20" y="6374"/>
                  </a:lnTo>
                  <a:lnTo>
                    <a:pt x="13" y="6539"/>
                  </a:lnTo>
                  <a:lnTo>
                    <a:pt x="0" y="6698"/>
                  </a:lnTo>
                  <a:lnTo>
                    <a:pt x="0" y="6856"/>
                  </a:lnTo>
                  <a:lnTo>
                    <a:pt x="0" y="7021"/>
                  </a:lnTo>
                  <a:lnTo>
                    <a:pt x="7" y="7179"/>
                  </a:lnTo>
                  <a:lnTo>
                    <a:pt x="13" y="7344"/>
                  </a:lnTo>
                  <a:lnTo>
                    <a:pt x="27" y="7509"/>
                  </a:lnTo>
                  <a:lnTo>
                    <a:pt x="47" y="7667"/>
                  </a:lnTo>
                  <a:lnTo>
                    <a:pt x="67" y="7832"/>
                  </a:lnTo>
                  <a:lnTo>
                    <a:pt x="93" y="7990"/>
                  </a:lnTo>
                  <a:lnTo>
                    <a:pt x="127" y="8155"/>
                  </a:lnTo>
                  <a:lnTo>
                    <a:pt x="166" y="8320"/>
                  </a:lnTo>
                  <a:lnTo>
                    <a:pt x="206" y="8479"/>
                  </a:lnTo>
                  <a:lnTo>
                    <a:pt x="253" y="8644"/>
                  </a:lnTo>
                  <a:lnTo>
                    <a:pt x="300" y="8802"/>
                  </a:lnTo>
                  <a:lnTo>
                    <a:pt x="360" y="8967"/>
                  </a:lnTo>
                  <a:lnTo>
                    <a:pt x="420" y="9125"/>
                  </a:lnTo>
                  <a:lnTo>
                    <a:pt x="486" y="9283"/>
                  </a:lnTo>
                  <a:lnTo>
                    <a:pt x="553" y="9441"/>
                  </a:lnTo>
                  <a:lnTo>
                    <a:pt x="633" y="9606"/>
                  </a:lnTo>
                  <a:lnTo>
                    <a:pt x="712" y="9764"/>
                  </a:lnTo>
                  <a:lnTo>
                    <a:pt x="799" y="9922"/>
                  </a:lnTo>
                  <a:lnTo>
                    <a:pt x="892" y="10074"/>
                  </a:lnTo>
                  <a:lnTo>
                    <a:pt x="985" y="10225"/>
                  </a:lnTo>
                  <a:lnTo>
                    <a:pt x="1085" y="10369"/>
                  </a:lnTo>
                  <a:lnTo>
                    <a:pt x="1185" y="10507"/>
                  </a:lnTo>
                  <a:lnTo>
                    <a:pt x="1292" y="10644"/>
                  </a:lnTo>
                  <a:lnTo>
                    <a:pt x="1405" y="10782"/>
                  </a:lnTo>
                  <a:lnTo>
                    <a:pt x="1518" y="10906"/>
                  </a:lnTo>
                  <a:lnTo>
                    <a:pt x="1638" y="11036"/>
                  </a:lnTo>
                  <a:lnTo>
                    <a:pt x="1758" y="11160"/>
                  </a:lnTo>
                  <a:lnTo>
                    <a:pt x="1884" y="11277"/>
                  </a:lnTo>
                  <a:lnTo>
                    <a:pt x="2011" y="11394"/>
                  </a:lnTo>
                  <a:lnTo>
                    <a:pt x="2137" y="11504"/>
                  </a:lnTo>
                  <a:lnTo>
                    <a:pt x="2270" y="11607"/>
                  </a:lnTo>
                  <a:lnTo>
                    <a:pt x="2410" y="11710"/>
                  </a:lnTo>
                  <a:lnTo>
                    <a:pt x="2550" y="11813"/>
                  </a:lnTo>
                  <a:lnTo>
                    <a:pt x="2690" y="11910"/>
                  </a:lnTo>
                  <a:lnTo>
                    <a:pt x="2836" y="11999"/>
                  </a:lnTo>
                  <a:lnTo>
                    <a:pt x="2983" y="12088"/>
                  </a:lnTo>
                  <a:lnTo>
                    <a:pt x="3136" y="12171"/>
                  </a:lnTo>
                  <a:lnTo>
                    <a:pt x="3283" y="12253"/>
                  </a:lnTo>
                  <a:lnTo>
                    <a:pt x="3436" y="12329"/>
                  </a:lnTo>
                  <a:lnTo>
                    <a:pt x="3595" y="12398"/>
                  </a:lnTo>
                  <a:lnTo>
                    <a:pt x="3749" y="12467"/>
                  </a:lnTo>
                  <a:lnTo>
                    <a:pt x="3908" y="12528"/>
                  </a:lnTo>
                  <a:lnTo>
                    <a:pt x="4075" y="12590"/>
                  </a:lnTo>
                  <a:lnTo>
                    <a:pt x="4235" y="12645"/>
                  </a:lnTo>
                  <a:lnTo>
                    <a:pt x="4401" y="12700"/>
                  </a:lnTo>
                  <a:lnTo>
                    <a:pt x="4561" y="12748"/>
                  </a:lnTo>
                  <a:lnTo>
                    <a:pt x="4727" y="12790"/>
                  </a:lnTo>
                  <a:lnTo>
                    <a:pt x="4894" y="12831"/>
                  </a:lnTo>
                  <a:lnTo>
                    <a:pt x="5067" y="12865"/>
                  </a:lnTo>
                  <a:lnTo>
                    <a:pt x="5233" y="12900"/>
                  </a:lnTo>
                  <a:lnTo>
                    <a:pt x="5407" y="12927"/>
                  </a:lnTo>
                  <a:lnTo>
                    <a:pt x="5573" y="12948"/>
                  </a:lnTo>
                  <a:lnTo>
                    <a:pt x="5746" y="12968"/>
                  </a:lnTo>
                  <a:lnTo>
                    <a:pt x="5919" y="12982"/>
                  </a:lnTo>
                  <a:lnTo>
                    <a:pt x="6092" y="12989"/>
                  </a:lnTo>
                  <a:lnTo>
                    <a:pt x="6259" y="12996"/>
                  </a:lnTo>
                  <a:lnTo>
                    <a:pt x="6432" y="13003"/>
                  </a:lnTo>
                  <a:lnTo>
                    <a:pt x="6605" y="12996"/>
                  </a:lnTo>
                  <a:lnTo>
                    <a:pt x="6778" y="12989"/>
                  </a:lnTo>
                  <a:lnTo>
                    <a:pt x="6951" y="12982"/>
                  </a:lnTo>
                  <a:lnTo>
                    <a:pt x="7118" y="12968"/>
                  </a:lnTo>
                  <a:lnTo>
                    <a:pt x="7291" y="12948"/>
                  </a:lnTo>
                  <a:lnTo>
                    <a:pt x="7464" y="12927"/>
                  </a:lnTo>
                  <a:lnTo>
                    <a:pt x="7630" y="12900"/>
                  </a:lnTo>
                  <a:lnTo>
                    <a:pt x="7797" y="12865"/>
                  </a:lnTo>
                  <a:lnTo>
                    <a:pt x="7963" y="12831"/>
                  </a:lnTo>
                  <a:lnTo>
                    <a:pt x="8130" y="12790"/>
                  </a:lnTo>
                  <a:lnTo>
                    <a:pt x="8296" y="12742"/>
                  </a:lnTo>
                  <a:lnTo>
                    <a:pt x="8463" y="12693"/>
                  </a:lnTo>
                  <a:lnTo>
                    <a:pt x="8622" y="12638"/>
                  </a:lnTo>
                  <a:lnTo>
                    <a:pt x="8789" y="12577"/>
                  </a:lnTo>
                  <a:lnTo>
                    <a:pt x="8949" y="12515"/>
                  </a:lnTo>
                  <a:lnTo>
                    <a:pt x="9102" y="12446"/>
                  </a:lnTo>
                  <a:lnTo>
                    <a:pt x="9262" y="12377"/>
                  </a:lnTo>
                  <a:lnTo>
                    <a:pt x="9415" y="12302"/>
                  </a:lnTo>
                  <a:lnTo>
                    <a:pt x="9568" y="12219"/>
                  </a:lnTo>
                  <a:lnTo>
                    <a:pt x="9714" y="12136"/>
                  </a:lnTo>
                  <a:lnTo>
                    <a:pt x="9861" y="12047"/>
                  </a:lnTo>
                  <a:lnTo>
                    <a:pt x="10007" y="11951"/>
                  </a:lnTo>
                  <a:lnTo>
                    <a:pt x="10154" y="11848"/>
                  </a:lnTo>
                  <a:lnTo>
                    <a:pt x="10300" y="11738"/>
                  </a:lnTo>
                  <a:lnTo>
                    <a:pt x="10440" y="11628"/>
                  </a:lnTo>
                  <a:lnTo>
                    <a:pt x="10573" y="11511"/>
                  </a:lnTo>
                  <a:lnTo>
                    <a:pt x="10706" y="11394"/>
                  </a:lnTo>
                  <a:lnTo>
                    <a:pt x="10833" y="11270"/>
                  </a:lnTo>
                  <a:lnTo>
                    <a:pt x="10953" y="11139"/>
                  </a:lnTo>
                  <a:lnTo>
                    <a:pt x="11073" y="11016"/>
                  </a:lnTo>
                  <a:lnTo>
                    <a:pt x="11186" y="10878"/>
                  </a:lnTo>
                  <a:lnTo>
                    <a:pt x="11292" y="10748"/>
                  </a:lnTo>
                  <a:lnTo>
                    <a:pt x="11399" y="10603"/>
                  </a:lnTo>
                  <a:lnTo>
                    <a:pt x="11499" y="10466"/>
                  </a:lnTo>
                  <a:lnTo>
                    <a:pt x="11592" y="10321"/>
                  </a:lnTo>
                  <a:lnTo>
                    <a:pt x="11685" y="10177"/>
                  </a:lnTo>
                  <a:lnTo>
                    <a:pt x="11772" y="10026"/>
                  </a:lnTo>
                  <a:lnTo>
                    <a:pt x="11858" y="9874"/>
                  </a:lnTo>
                  <a:lnTo>
                    <a:pt x="11938" y="9723"/>
                  </a:lnTo>
                  <a:lnTo>
                    <a:pt x="12011" y="9565"/>
                  </a:lnTo>
                  <a:lnTo>
                    <a:pt x="12085" y="9407"/>
                  </a:lnTo>
                  <a:lnTo>
                    <a:pt x="12145" y="9249"/>
                  </a:lnTo>
                  <a:lnTo>
                    <a:pt x="12211" y="9084"/>
                  </a:lnTo>
                  <a:lnTo>
                    <a:pt x="12265" y="8919"/>
                  </a:lnTo>
                  <a:lnTo>
                    <a:pt x="12318" y="8754"/>
                  </a:lnTo>
                  <a:lnTo>
                    <a:pt x="12371" y="8589"/>
                  </a:lnTo>
                  <a:lnTo>
                    <a:pt x="12418" y="8423"/>
                  </a:lnTo>
                  <a:lnTo>
                    <a:pt x="12458" y="8252"/>
                  </a:lnTo>
                  <a:lnTo>
                    <a:pt x="12491" y="8080"/>
                  </a:lnTo>
                  <a:lnTo>
                    <a:pt x="12524" y="7908"/>
                  </a:lnTo>
                  <a:lnTo>
                    <a:pt x="12551" y="7736"/>
                  </a:lnTo>
                  <a:lnTo>
                    <a:pt x="12577" y="7564"/>
                  </a:lnTo>
                  <a:lnTo>
                    <a:pt x="12597" y="7392"/>
                  </a:lnTo>
                  <a:lnTo>
                    <a:pt x="12611" y="7213"/>
                  </a:lnTo>
                  <a:lnTo>
                    <a:pt x="12624" y="7041"/>
                  </a:lnTo>
                  <a:lnTo>
                    <a:pt x="12631" y="6863"/>
                  </a:lnTo>
                  <a:lnTo>
                    <a:pt x="12637" y="6691"/>
                  </a:lnTo>
                  <a:lnTo>
                    <a:pt x="12637" y="6512"/>
                  </a:lnTo>
                  <a:lnTo>
                    <a:pt x="12631" y="6333"/>
                  </a:lnTo>
                  <a:lnTo>
                    <a:pt x="12617" y="6161"/>
                  </a:lnTo>
                  <a:lnTo>
                    <a:pt x="12611" y="5983"/>
                  </a:lnTo>
                  <a:lnTo>
                    <a:pt x="12591" y="5811"/>
                  </a:lnTo>
                  <a:lnTo>
                    <a:pt x="12571" y="5632"/>
                  </a:lnTo>
                  <a:lnTo>
                    <a:pt x="12544" y="5460"/>
                  </a:lnTo>
                  <a:lnTo>
                    <a:pt x="12518" y="5281"/>
                  </a:lnTo>
                  <a:lnTo>
                    <a:pt x="12484" y="5109"/>
                  </a:lnTo>
                  <a:lnTo>
                    <a:pt x="12444" y="4937"/>
                  </a:lnTo>
                  <a:lnTo>
                    <a:pt x="12404" y="4766"/>
                  </a:lnTo>
                  <a:lnTo>
                    <a:pt x="12358" y="4594"/>
                  </a:lnTo>
                  <a:lnTo>
                    <a:pt x="12311" y="4429"/>
                  </a:lnTo>
                  <a:lnTo>
                    <a:pt x="12258" y="4257"/>
                  </a:lnTo>
                  <a:lnTo>
                    <a:pt x="12198" y="4092"/>
                  </a:lnTo>
                  <a:lnTo>
                    <a:pt x="12138" y="3927"/>
                  </a:lnTo>
                  <a:lnTo>
                    <a:pt x="12071" y="3762"/>
                  </a:lnTo>
                  <a:lnTo>
                    <a:pt x="12005" y="3603"/>
                  </a:lnTo>
                  <a:lnTo>
                    <a:pt x="11932" y="3445"/>
                  </a:lnTo>
                  <a:lnTo>
                    <a:pt x="11852" y="3287"/>
                  </a:lnTo>
                  <a:lnTo>
                    <a:pt x="11772" y="3129"/>
                  </a:lnTo>
                  <a:lnTo>
                    <a:pt x="11685" y="2971"/>
                  </a:lnTo>
                  <a:lnTo>
                    <a:pt x="11599" y="2820"/>
                  </a:lnTo>
                  <a:lnTo>
                    <a:pt x="11505" y="2675"/>
                  </a:lnTo>
                  <a:lnTo>
                    <a:pt x="11412" y="2524"/>
                  </a:lnTo>
                  <a:lnTo>
                    <a:pt x="11312" y="2380"/>
                  </a:lnTo>
                  <a:lnTo>
                    <a:pt x="11206" y="2242"/>
                  </a:lnTo>
                  <a:lnTo>
                    <a:pt x="11099" y="2105"/>
                  </a:lnTo>
                  <a:lnTo>
                    <a:pt x="10986" y="1967"/>
                  </a:lnTo>
                  <a:lnTo>
                    <a:pt x="10873" y="1836"/>
                  </a:lnTo>
                  <a:lnTo>
                    <a:pt x="10760" y="1713"/>
                  </a:lnTo>
                  <a:lnTo>
                    <a:pt x="10640" y="1589"/>
                  </a:lnTo>
                  <a:lnTo>
                    <a:pt x="10513" y="1472"/>
                  </a:lnTo>
                  <a:lnTo>
                    <a:pt x="10387" y="1355"/>
                  </a:lnTo>
                  <a:lnTo>
                    <a:pt x="10260" y="1245"/>
                  </a:lnTo>
                  <a:lnTo>
                    <a:pt x="10127" y="1142"/>
                  </a:lnTo>
                  <a:lnTo>
                    <a:pt x="9994" y="1039"/>
                  </a:lnTo>
                  <a:lnTo>
                    <a:pt x="9861" y="943"/>
                  </a:lnTo>
                  <a:lnTo>
                    <a:pt x="9721" y="846"/>
                  </a:lnTo>
                  <a:lnTo>
                    <a:pt x="9581" y="757"/>
                  </a:lnTo>
                  <a:lnTo>
                    <a:pt x="9435" y="674"/>
                  </a:lnTo>
                  <a:lnTo>
                    <a:pt x="9288" y="592"/>
                  </a:lnTo>
                  <a:lnTo>
                    <a:pt x="9142" y="523"/>
                  </a:lnTo>
                  <a:lnTo>
                    <a:pt x="8995" y="447"/>
                  </a:lnTo>
                  <a:lnTo>
                    <a:pt x="8842" y="386"/>
                  </a:lnTo>
                  <a:lnTo>
                    <a:pt x="8689" y="324"/>
                  </a:lnTo>
                  <a:lnTo>
                    <a:pt x="8529" y="269"/>
                  </a:lnTo>
                  <a:lnTo>
                    <a:pt x="8376" y="221"/>
                  </a:lnTo>
                  <a:lnTo>
                    <a:pt x="8216" y="172"/>
                  </a:lnTo>
                  <a:lnTo>
                    <a:pt x="8057" y="131"/>
                  </a:lnTo>
                  <a:lnTo>
                    <a:pt x="7897" y="97"/>
                  </a:lnTo>
                  <a:lnTo>
                    <a:pt x="7730" y="69"/>
                  </a:lnTo>
                  <a:lnTo>
                    <a:pt x="7570" y="42"/>
                  </a:lnTo>
                  <a:lnTo>
                    <a:pt x="7404" y="28"/>
                  </a:lnTo>
                  <a:lnTo>
                    <a:pt x="7238" y="14"/>
                  </a:lnTo>
                  <a:lnTo>
                    <a:pt x="7064" y="7"/>
                  </a:lnTo>
                  <a:lnTo>
                    <a:pt x="689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8"/>
            <p:cNvSpPr/>
            <p:nvPr/>
          </p:nvSpPr>
          <p:spPr>
            <a:xfrm>
              <a:off x="-2501450" y="-402550"/>
              <a:ext cx="176975" cy="179825"/>
            </a:xfrm>
            <a:custGeom>
              <a:avLst/>
              <a:gdLst/>
              <a:ahLst/>
              <a:cxnLst/>
              <a:rect l="l" t="t" r="r" b="b"/>
              <a:pathLst>
                <a:path w="7079" h="7193" extrusionOk="0">
                  <a:moveTo>
                    <a:pt x="4069" y="1"/>
                  </a:moveTo>
                  <a:lnTo>
                    <a:pt x="3983" y="7"/>
                  </a:lnTo>
                  <a:lnTo>
                    <a:pt x="3889" y="21"/>
                  </a:lnTo>
                  <a:lnTo>
                    <a:pt x="3803" y="35"/>
                  </a:lnTo>
                  <a:lnTo>
                    <a:pt x="3716" y="56"/>
                  </a:lnTo>
                  <a:lnTo>
                    <a:pt x="3636" y="83"/>
                  </a:lnTo>
                  <a:lnTo>
                    <a:pt x="3556" y="111"/>
                  </a:lnTo>
                  <a:lnTo>
                    <a:pt x="3403" y="179"/>
                  </a:lnTo>
                  <a:lnTo>
                    <a:pt x="3250" y="262"/>
                  </a:lnTo>
                  <a:lnTo>
                    <a:pt x="3110" y="351"/>
                  </a:lnTo>
                  <a:lnTo>
                    <a:pt x="2971" y="461"/>
                  </a:lnTo>
                  <a:lnTo>
                    <a:pt x="2831" y="571"/>
                  </a:lnTo>
                  <a:lnTo>
                    <a:pt x="2691" y="695"/>
                  </a:lnTo>
                  <a:lnTo>
                    <a:pt x="2418" y="956"/>
                  </a:lnTo>
                  <a:lnTo>
                    <a:pt x="2125" y="1231"/>
                  </a:lnTo>
                  <a:lnTo>
                    <a:pt x="2038" y="1300"/>
                  </a:lnTo>
                  <a:lnTo>
                    <a:pt x="1952" y="1362"/>
                  </a:lnTo>
                  <a:lnTo>
                    <a:pt x="1865" y="1410"/>
                  </a:lnTo>
                  <a:lnTo>
                    <a:pt x="1765" y="1451"/>
                  </a:lnTo>
                  <a:lnTo>
                    <a:pt x="1672" y="1479"/>
                  </a:lnTo>
                  <a:lnTo>
                    <a:pt x="1572" y="1499"/>
                  </a:lnTo>
                  <a:lnTo>
                    <a:pt x="1472" y="1513"/>
                  </a:lnTo>
                  <a:lnTo>
                    <a:pt x="1373" y="1513"/>
                  </a:lnTo>
                  <a:lnTo>
                    <a:pt x="1273" y="1506"/>
                  </a:lnTo>
                  <a:lnTo>
                    <a:pt x="1173" y="1486"/>
                  </a:lnTo>
                  <a:lnTo>
                    <a:pt x="1080" y="1458"/>
                  </a:lnTo>
                  <a:lnTo>
                    <a:pt x="986" y="1424"/>
                  </a:lnTo>
                  <a:lnTo>
                    <a:pt x="893" y="1383"/>
                  </a:lnTo>
                  <a:lnTo>
                    <a:pt x="807" y="1328"/>
                  </a:lnTo>
                  <a:lnTo>
                    <a:pt x="727" y="1259"/>
                  </a:lnTo>
                  <a:lnTo>
                    <a:pt x="653" y="1183"/>
                  </a:lnTo>
                  <a:lnTo>
                    <a:pt x="534" y="1424"/>
                  </a:lnTo>
                  <a:lnTo>
                    <a:pt x="427" y="1658"/>
                  </a:lnTo>
                  <a:lnTo>
                    <a:pt x="327" y="1905"/>
                  </a:lnTo>
                  <a:lnTo>
                    <a:pt x="247" y="2153"/>
                  </a:lnTo>
                  <a:lnTo>
                    <a:pt x="167" y="2407"/>
                  </a:lnTo>
                  <a:lnTo>
                    <a:pt x="107" y="2661"/>
                  </a:lnTo>
                  <a:lnTo>
                    <a:pt x="61" y="2916"/>
                  </a:lnTo>
                  <a:lnTo>
                    <a:pt x="28" y="3170"/>
                  </a:lnTo>
                  <a:lnTo>
                    <a:pt x="8" y="3432"/>
                  </a:lnTo>
                  <a:lnTo>
                    <a:pt x="1" y="3686"/>
                  </a:lnTo>
                  <a:lnTo>
                    <a:pt x="8" y="3940"/>
                  </a:lnTo>
                  <a:lnTo>
                    <a:pt x="14" y="4064"/>
                  </a:lnTo>
                  <a:lnTo>
                    <a:pt x="34" y="4188"/>
                  </a:lnTo>
                  <a:lnTo>
                    <a:pt x="48" y="4312"/>
                  </a:lnTo>
                  <a:lnTo>
                    <a:pt x="74" y="4435"/>
                  </a:lnTo>
                  <a:lnTo>
                    <a:pt x="94" y="4559"/>
                  </a:lnTo>
                  <a:lnTo>
                    <a:pt x="127" y="4676"/>
                  </a:lnTo>
                  <a:lnTo>
                    <a:pt x="161" y="4793"/>
                  </a:lnTo>
                  <a:lnTo>
                    <a:pt x="201" y="4917"/>
                  </a:lnTo>
                  <a:lnTo>
                    <a:pt x="247" y="5027"/>
                  </a:lnTo>
                  <a:lnTo>
                    <a:pt x="294" y="5144"/>
                  </a:lnTo>
                  <a:lnTo>
                    <a:pt x="374" y="5309"/>
                  </a:lnTo>
                  <a:lnTo>
                    <a:pt x="460" y="5474"/>
                  </a:lnTo>
                  <a:lnTo>
                    <a:pt x="560" y="5625"/>
                  </a:lnTo>
                  <a:lnTo>
                    <a:pt x="660" y="5776"/>
                  </a:lnTo>
                  <a:lnTo>
                    <a:pt x="773" y="5914"/>
                  </a:lnTo>
                  <a:lnTo>
                    <a:pt x="893" y="6044"/>
                  </a:lnTo>
                  <a:lnTo>
                    <a:pt x="1020" y="6175"/>
                  </a:lnTo>
                  <a:lnTo>
                    <a:pt x="1153" y="6292"/>
                  </a:lnTo>
                  <a:lnTo>
                    <a:pt x="1293" y="6409"/>
                  </a:lnTo>
                  <a:lnTo>
                    <a:pt x="1432" y="6512"/>
                  </a:lnTo>
                  <a:lnTo>
                    <a:pt x="1586" y="6608"/>
                  </a:lnTo>
                  <a:lnTo>
                    <a:pt x="1739" y="6698"/>
                  </a:lnTo>
                  <a:lnTo>
                    <a:pt x="1892" y="6780"/>
                  </a:lnTo>
                  <a:lnTo>
                    <a:pt x="2052" y="6856"/>
                  </a:lnTo>
                  <a:lnTo>
                    <a:pt x="2218" y="6925"/>
                  </a:lnTo>
                  <a:lnTo>
                    <a:pt x="2385" y="6986"/>
                  </a:lnTo>
                  <a:lnTo>
                    <a:pt x="2558" y="7041"/>
                  </a:lnTo>
                  <a:lnTo>
                    <a:pt x="2731" y="7083"/>
                  </a:lnTo>
                  <a:lnTo>
                    <a:pt x="2904" y="7124"/>
                  </a:lnTo>
                  <a:lnTo>
                    <a:pt x="3084" y="7151"/>
                  </a:lnTo>
                  <a:lnTo>
                    <a:pt x="3257" y="7172"/>
                  </a:lnTo>
                  <a:lnTo>
                    <a:pt x="3437" y="7186"/>
                  </a:lnTo>
                  <a:lnTo>
                    <a:pt x="3616" y="7193"/>
                  </a:lnTo>
                  <a:lnTo>
                    <a:pt x="3790" y="7193"/>
                  </a:lnTo>
                  <a:lnTo>
                    <a:pt x="3969" y="7179"/>
                  </a:lnTo>
                  <a:lnTo>
                    <a:pt x="4149" y="7165"/>
                  </a:lnTo>
                  <a:lnTo>
                    <a:pt x="4322" y="7138"/>
                  </a:lnTo>
                  <a:lnTo>
                    <a:pt x="4495" y="7103"/>
                  </a:lnTo>
                  <a:lnTo>
                    <a:pt x="4668" y="7062"/>
                  </a:lnTo>
                  <a:lnTo>
                    <a:pt x="4835" y="7007"/>
                  </a:lnTo>
                  <a:lnTo>
                    <a:pt x="5001" y="6952"/>
                  </a:lnTo>
                  <a:lnTo>
                    <a:pt x="5168" y="6883"/>
                  </a:lnTo>
                  <a:lnTo>
                    <a:pt x="5341" y="6801"/>
                  </a:lnTo>
                  <a:lnTo>
                    <a:pt x="5507" y="6711"/>
                  </a:lnTo>
                  <a:lnTo>
                    <a:pt x="5660" y="6615"/>
                  </a:lnTo>
                  <a:lnTo>
                    <a:pt x="5807" y="6505"/>
                  </a:lnTo>
                  <a:lnTo>
                    <a:pt x="5947" y="6395"/>
                  </a:lnTo>
                  <a:lnTo>
                    <a:pt x="6080" y="6271"/>
                  </a:lnTo>
                  <a:lnTo>
                    <a:pt x="6200" y="6148"/>
                  </a:lnTo>
                  <a:lnTo>
                    <a:pt x="6320" y="6017"/>
                  </a:lnTo>
                  <a:lnTo>
                    <a:pt x="6426" y="5873"/>
                  </a:lnTo>
                  <a:lnTo>
                    <a:pt x="6519" y="5728"/>
                  </a:lnTo>
                  <a:lnTo>
                    <a:pt x="6613" y="5584"/>
                  </a:lnTo>
                  <a:lnTo>
                    <a:pt x="6692" y="5426"/>
                  </a:lnTo>
                  <a:lnTo>
                    <a:pt x="6766" y="5267"/>
                  </a:lnTo>
                  <a:lnTo>
                    <a:pt x="6832" y="5102"/>
                  </a:lnTo>
                  <a:lnTo>
                    <a:pt x="6892" y="4937"/>
                  </a:lnTo>
                  <a:lnTo>
                    <a:pt x="6939" y="4766"/>
                  </a:lnTo>
                  <a:lnTo>
                    <a:pt x="6979" y="4594"/>
                  </a:lnTo>
                  <a:lnTo>
                    <a:pt x="7019" y="4422"/>
                  </a:lnTo>
                  <a:lnTo>
                    <a:pt x="7045" y="4243"/>
                  </a:lnTo>
                  <a:lnTo>
                    <a:pt x="7059" y="4064"/>
                  </a:lnTo>
                  <a:lnTo>
                    <a:pt x="7072" y="3879"/>
                  </a:lnTo>
                  <a:lnTo>
                    <a:pt x="7079" y="3700"/>
                  </a:lnTo>
                  <a:lnTo>
                    <a:pt x="7072" y="3514"/>
                  </a:lnTo>
                  <a:lnTo>
                    <a:pt x="7059" y="3335"/>
                  </a:lnTo>
                  <a:lnTo>
                    <a:pt x="7039" y="3150"/>
                  </a:lnTo>
                  <a:lnTo>
                    <a:pt x="7012" y="2971"/>
                  </a:lnTo>
                  <a:lnTo>
                    <a:pt x="6979" y="2792"/>
                  </a:lnTo>
                  <a:lnTo>
                    <a:pt x="6939" y="2606"/>
                  </a:lnTo>
                  <a:lnTo>
                    <a:pt x="6892" y="2435"/>
                  </a:lnTo>
                  <a:lnTo>
                    <a:pt x="6832" y="2256"/>
                  </a:lnTo>
                  <a:lnTo>
                    <a:pt x="6772" y="2084"/>
                  </a:lnTo>
                  <a:lnTo>
                    <a:pt x="6699" y="1912"/>
                  </a:lnTo>
                  <a:lnTo>
                    <a:pt x="6626" y="1754"/>
                  </a:lnTo>
                  <a:lnTo>
                    <a:pt x="6539" y="1596"/>
                  </a:lnTo>
                  <a:lnTo>
                    <a:pt x="6453" y="1444"/>
                  </a:lnTo>
                  <a:lnTo>
                    <a:pt x="6353" y="1293"/>
                  </a:lnTo>
                  <a:lnTo>
                    <a:pt x="6253" y="1149"/>
                  </a:lnTo>
                  <a:lnTo>
                    <a:pt x="6140" y="1011"/>
                  </a:lnTo>
                  <a:lnTo>
                    <a:pt x="6020" y="874"/>
                  </a:lnTo>
                  <a:lnTo>
                    <a:pt x="5900" y="750"/>
                  </a:lnTo>
                  <a:lnTo>
                    <a:pt x="5767" y="633"/>
                  </a:lnTo>
                  <a:lnTo>
                    <a:pt x="5634" y="523"/>
                  </a:lnTo>
                  <a:lnTo>
                    <a:pt x="5494" y="420"/>
                  </a:lnTo>
                  <a:lnTo>
                    <a:pt x="5348" y="324"/>
                  </a:lnTo>
                  <a:lnTo>
                    <a:pt x="5194" y="241"/>
                  </a:lnTo>
                  <a:lnTo>
                    <a:pt x="5035" y="172"/>
                  </a:lnTo>
                  <a:lnTo>
                    <a:pt x="4868" y="111"/>
                  </a:lnTo>
                  <a:lnTo>
                    <a:pt x="4702" y="62"/>
                  </a:lnTo>
                  <a:lnTo>
                    <a:pt x="4588" y="42"/>
                  </a:lnTo>
                  <a:lnTo>
                    <a:pt x="4475" y="21"/>
                  </a:lnTo>
                  <a:lnTo>
                    <a:pt x="4369" y="7"/>
                  </a:lnTo>
                  <a:lnTo>
                    <a:pt x="42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8"/>
            <p:cNvSpPr/>
            <p:nvPr/>
          </p:nvSpPr>
          <p:spPr>
            <a:xfrm>
              <a:off x="-3060575" y="-4021000"/>
              <a:ext cx="530025" cy="553025"/>
            </a:xfrm>
            <a:custGeom>
              <a:avLst/>
              <a:gdLst/>
              <a:ahLst/>
              <a:cxnLst/>
              <a:rect l="l" t="t" r="r" b="b"/>
              <a:pathLst>
                <a:path w="21201" h="22121" extrusionOk="0">
                  <a:moveTo>
                    <a:pt x="11713" y="2552"/>
                  </a:moveTo>
                  <a:lnTo>
                    <a:pt x="11913" y="2559"/>
                  </a:lnTo>
                  <a:lnTo>
                    <a:pt x="12106" y="2565"/>
                  </a:lnTo>
                  <a:lnTo>
                    <a:pt x="12305" y="2586"/>
                  </a:lnTo>
                  <a:lnTo>
                    <a:pt x="12498" y="2614"/>
                  </a:lnTo>
                  <a:lnTo>
                    <a:pt x="12685" y="2641"/>
                  </a:lnTo>
                  <a:lnTo>
                    <a:pt x="12878" y="2682"/>
                  </a:lnTo>
                  <a:lnTo>
                    <a:pt x="13058" y="2724"/>
                  </a:lnTo>
                  <a:lnTo>
                    <a:pt x="13244" y="2772"/>
                  </a:lnTo>
                  <a:lnTo>
                    <a:pt x="13424" y="2827"/>
                  </a:lnTo>
                  <a:lnTo>
                    <a:pt x="13597" y="2889"/>
                  </a:lnTo>
                  <a:lnTo>
                    <a:pt x="13777" y="2957"/>
                  </a:lnTo>
                  <a:lnTo>
                    <a:pt x="13943" y="3033"/>
                  </a:lnTo>
                  <a:lnTo>
                    <a:pt x="14116" y="3109"/>
                  </a:lnTo>
                  <a:lnTo>
                    <a:pt x="14283" y="3191"/>
                  </a:lnTo>
                  <a:lnTo>
                    <a:pt x="14443" y="3281"/>
                  </a:lnTo>
                  <a:lnTo>
                    <a:pt x="14602" y="3377"/>
                  </a:lnTo>
                  <a:lnTo>
                    <a:pt x="14762" y="3480"/>
                  </a:lnTo>
                  <a:lnTo>
                    <a:pt x="14915" y="3583"/>
                  </a:lnTo>
                  <a:lnTo>
                    <a:pt x="15069" y="3693"/>
                  </a:lnTo>
                  <a:lnTo>
                    <a:pt x="15215" y="3803"/>
                  </a:lnTo>
                  <a:lnTo>
                    <a:pt x="15362" y="3927"/>
                  </a:lnTo>
                  <a:lnTo>
                    <a:pt x="15501" y="4051"/>
                  </a:lnTo>
                  <a:lnTo>
                    <a:pt x="15641" y="4174"/>
                  </a:lnTo>
                  <a:lnTo>
                    <a:pt x="15774" y="4305"/>
                  </a:lnTo>
                  <a:lnTo>
                    <a:pt x="15907" y="4443"/>
                  </a:lnTo>
                  <a:lnTo>
                    <a:pt x="16041" y="4587"/>
                  </a:lnTo>
                  <a:lnTo>
                    <a:pt x="16167" y="4731"/>
                  </a:lnTo>
                  <a:lnTo>
                    <a:pt x="16287" y="4876"/>
                  </a:lnTo>
                  <a:lnTo>
                    <a:pt x="16407" y="5027"/>
                  </a:lnTo>
                  <a:lnTo>
                    <a:pt x="16527" y="5185"/>
                  </a:lnTo>
                  <a:lnTo>
                    <a:pt x="16640" y="5343"/>
                  </a:lnTo>
                  <a:lnTo>
                    <a:pt x="16746" y="5508"/>
                  </a:lnTo>
                  <a:lnTo>
                    <a:pt x="16853" y="5673"/>
                  </a:lnTo>
                  <a:lnTo>
                    <a:pt x="16953" y="5838"/>
                  </a:lnTo>
                  <a:lnTo>
                    <a:pt x="17053" y="6010"/>
                  </a:lnTo>
                  <a:lnTo>
                    <a:pt x="17153" y="6182"/>
                  </a:lnTo>
                  <a:lnTo>
                    <a:pt x="17246" y="6361"/>
                  </a:lnTo>
                  <a:lnTo>
                    <a:pt x="17332" y="6540"/>
                  </a:lnTo>
                  <a:lnTo>
                    <a:pt x="17419" y="6725"/>
                  </a:lnTo>
                  <a:lnTo>
                    <a:pt x="17499" y="6911"/>
                  </a:lnTo>
                  <a:lnTo>
                    <a:pt x="17579" y="7097"/>
                  </a:lnTo>
                  <a:lnTo>
                    <a:pt x="17652" y="7289"/>
                  </a:lnTo>
                  <a:lnTo>
                    <a:pt x="17725" y="7482"/>
                  </a:lnTo>
                  <a:lnTo>
                    <a:pt x="17792" y="7674"/>
                  </a:lnTo>
                  <a:lnTo>
                    <a:pt x="17852" y="7867"/>
                  </a:lnTo>
                  <a:lnTo>
                    <a:pt x="17912" y="8066"/>
                  </a:lnTo>
                  <a:lnTo>
                    <a:pt x="17965" y="8266"/>
                  </a:lnTo>
                  <a:lnTo>
                    <a:pt x="18018" y="8465"/>
                  </a:lnTo>
                  <a:lnTo>
                    <a:pt x="18065" y="8664"/>
                  </a:lnTo>
                  <a:lnTo>
                    <a:pt x="18111" y="8871"/>
                  </a:lnTo>
                  <a:lnTo>
                    <a:pt x="18151" y="9077"/>
                  </a:lnTo>
                  <a:lnTo>
                    <a:pt x="18185" y="9276"/>
                  </a:lnTo>
                  <a:lnTo>
                    <a:pt x="18218" y="9483"/>
                  </a:lnTo>
                  <a:lnTo>
                    <a:pt x="18245" y="9696"/>
                  </a:lnTo>
                  <a:lnTo>
                    <a:pt x="18271" y="9902"/>
                  </a:lnTo>
                  <a:lnTo>
                    <a:pt x="18291" y="10108"/>
                  </a:lnTo>
                  <a:lnTo>
                    <a:pt x="18304" y="10322"/>
                  </a:lnTo>
                  <a:lnTo>
                    <a:pt x="18318" y="10528"/>
                  </a:lnTo>
                  <a:lnTo>
                    <a:pt x="18324" y="10741"/>
                  </a:lnTo>
                  <a:lnTo>
                    <a:pt x="18331" y="10947"/>
                  </a:lnTo>
                  <a:lnTo>
                    <a:pt x="18331" y="11160"/>
                  </a:lnTo>
                  <a:lnTo>
                    <a:pt x="18324" y="11367"/>
                  </a:lnTo>
                  <a:lnTo>
                    <a:pt x="18311" y="11580"/>
                  </a:lnTo>
                  <a:lnTo>
                    <a:pt x="18298" y="11786"/>
                  </a:lnTo>
                  <a:lnTo>
                    <a:pt x="18284" y="11999"/>
                  </a:lnTo>
                  <a:lnTo>
                    <a:pt x="18258" y="12206"/>
                  </a:lnTo>
                  <a:lnTo>
                    <a:pt x="18231" y="12412"/>
                  </a:lnTo>
                  <a:lnTo>
                    <a:pt x="18198" y="12618"/>
                  </a:lnTo>
                  <a:lnTo>
                    <a:pt x="18165" y="12824"/>
                  </a:lnTo>
                  <a:lnTo>
                    <a:pt x="18125" y="13031"/>
                  </a:lnTo>
                  <a:lnTo>
                    <a:pt x="18078" y="13237"/>
                  </a:lnTo>
                  <a:lnTo>
                    <a:pt x="18031" y="13436"/>
                  </a:lnTo>
                  <a:lnTo>
                    <a:pt x="17978" y="13643"/>
                  </a:lnTo>
                  <a:lnTo>
                    <a:pt x="17918" y="13842"/>
                  </a:lnTo>
                  <a:lnTo>
                    <a:pt x="17852" y="14041"/>
                  </a:lnTo>
                  <a:lnTo>
                    <a:pt x="17785" y="14234"/>
                  </a:lnTo>
                  <a:lnTo>
                    <a:pt x="17712" y="14433"/>
                  </a:lnTo>
                  <a:lnTo>
                    <a:pt x="17639" y="14626"/>
                  </a:lnTo>
                  <a:lnTo>
                    <a:pt x="17552" y="14818"/>
                  </a:lnTo>
                  <a:lnTo>
                    <a:pt x="17466" y="15004"/>
                  </a:lnTo>
                  <a:lnTo>
                    <a:pt x="17372" y="15197"/>
                  </a:lnTo>
                  <a:lnTo>
                    <a:pt x="17279" y="15375"/>
                  </a:lnTo>
                  <a:lnTo>
                    <a:pt x="17179" y="15561"/>
                  </a:lnTo>
                  <a:lnTo>
                    <a:pt x="17073" y="15740"/>
                  </a:lnTo>
                  <a:lnTo>
                    <a:pt x="16959" y="15918"/>
                  </a:lnTo>
                  <a:lnTo>
                    <a:pt x="16840" y="16090"/>
                  </a:lnTo>
                  <a:lnTo>
                    <a:pt x="16720" y="16262"/>
                  </a:lnTo>
                  <a:lnTo>
                    <a:pt x="16593" y="16427"/>
                  </a:lnTo>
                  <a:lnTo>
                    <a:pt x="16467" y="16592"/>
                  </a:lnTo>
                  <a:lnTo>
                    <a:pt x="16327" y="16757"/>
                  </a:lnTo>
                  <a:lnTo>
                    <a:pt x="16187" y="16915"/>
                  </a:lnTo>
                  <a:lnTo>
                    <a:pt x="16041" y="17074"/>
                  </a:lnTo>
                  <a:lnTo>
                    <a:pt x="15888" y="17218"/>
                  </a:lnTo>
                  <a:lnTo>
                    <a:pt x="15728" y="17369"/>
                  </a:lnTo>
                  <a:lnTo>
                    <a:pt x="15568" y="17514"/>
                  </a:lnTo>
                  <a:lnTo>
                    <a:pt x="15401" y="17651"/>
                  </a:lnTo>
                  <a:lnTo>
                    <a:pt x="15228" y="17789"/>
                  </a:lnTo>
                  <a:lnTo>
                    <a:pt x="15049" y="17919"/>
                  </a:lnTo>
                  <a:lnTo>
                    <a:pt x="14862" y="18050"/>
                  </a:lnTo>
                  <a:lnTo>
                    <a:pt x="14676" y="18167"/>
                  </a:lnTo>
                  <a:lnTo>
                    <a:pt x="14483" y="18291"/>
                  </a:lnTo>
                  <a:lnTo>
                    <a:pt x="14283" y="18401"/>
                  </a:lnTo>
                  <a:lnTo>
                    <a:pt x="14076" y="18511"/>
                  </a:lnTo>
                  <a:lnTo>
                    <a:pt x="13863" y="18614"/>
                  </a:lnTo>
                  <a:lnTo>
                    <a:pt x="13650" y="18710"/>
                  </a:lnTo>
                  <a:lnTo>
                    <a:pt x="13424" y="18806"/>
                  </a:lnTo>
                  <a:lnTo>
                    <a:pt x="13198" y="18896"/>
                  </a:lnTo>
                  <a:lnTo>
                    <a:pt x="12965" y="18978"/>
                  </a:lnTo>
                  <a:lnTo>
                    <a:pt x="12725" y="19054"/>
                  </a:lnTo>
                  <a:lnTo>
                    <a:pt x="12478" y="19130"/>
                  </a:lnTo>
                  <a:lnTo>
                    <a:pt x="12279" y="19185"/>
                  </a:lnTo>
                  <a:lnTo>
                    <a:pt x="12086" y="19226"/>
                  </a:lnTo>
                  <a:lnTo>
                    <a:pt x="11886" y="19267"/>
                  </a:lnTo>
                  <a:lnTo>
                    <a:pt x="11686" y="19308"/>
                  </a:lnTo>
                  <a:lnTo>
                    <a:pt x="11486" y="19336"/>
                  </a:lnTo>
                  <a:lnTo>
                    <a:pt x="11287" y="19356"/>
                  </a:lnTo>
                  <a:lnTo>
                    <a:pt x="11087" y="19377"/>
                  </a:lnTo>
                  <a:lnTo>
                    <a:pt x="10894" y="19391"/>
                  </a:lnTo>
                  <a:lnTo>
                    <a:pt x="10694" y="19398"/>
                  </a:lnTo>
                  <a:lnTo>
                    <a:pt x="10301" y="19398"/>
                  </a:lnTo>
                  <a:lnTo>
                    <a:pt x="10101" y="19391"/>
                  </a:lnTo>
                  <a:lnTo>
                    <a:pt x="9908" y="19377"/>
                  </a:lnTo>
                  <a:lnTo>
                    <a:pt x="9715" y="19356"/>
                  </a:lnTo>
                  <a:lnTo>
                    <a:pt x="9516" y="19336"/>
                  </a:lnTo>
                  <a:lnTo>
                    <a:pt x="9329" y="19301"/>
                  </a:lnTo>
                  <a:lnTo>
                    <a:pt x="9136" y="19267"/>
                  </a:lnTo>
                  <a:lnTo>
                    <a:pt x="8943" y="19233"/>
                  </a:lnTo>
                  <a:lnTo>
                    <a:pt x="8757" y="19185"/>
                  </a:lnTo>
                  <a:lnTo>
                    <a:pt x="8563" y="19136"/>
                  </a:lnTo>
                  <a:lnTo>
                    <a:pt x="8377" y="19088"/>
                  </a:lnTo>
                  <a:lnTo>
                    <a:pt x="8197" y="19026"/>
                  </a:lnTo>
                  <a:lnTo>
                    <a:pt x="8011" y="18965"/>
                  </a:lnTo>
                  <a:lnTo>
                    <a:pt x="7831" y="18896"/>
                  </a:lnTo>
                  <a:lnTo>
                    <a:pt x="7651" y="18827"/>
                  </a:lnTo>
                  <a:lnTo>
                    <a:pt x="7471" y="18751"/>
                  </a:lnTo>
                  <a:lnTo>
                    <a:pt x="7292" y="18669"/>
                  </a:lnTo>
                  <a:lnTo>
                    <a:pt x="7119" y="18579"/>
                  </a:lnTo>
                  <a:lnTo>
                    <a:pt x="6945" y="18490"/>
                  </a:lnTo>
                  <a:lnTo>
                    <a:pt x="6772" y="18401"/>
                  </a:lnTo>
                  <a:lnTo>
                    <a:pt x="6606" y="18298"/>
                  </a:lnTo>
                  <a:lnTo>
                    <a:pt x="6439" y="18201"/>
                  </a:lnTo>
                  <a:lnTo>
                    <a:pt x="6273" y="18091"/>
                  </a:lnTo>
                  <a:lnTo>
                    <a:pt x="6113" y="17981"/>
                  </a:lnTo>
                  <a:lnTo>
                    <a:pt x="5953" y="17864"/>
                  </a:lnTo>
                  <a:lnTo>
                    <a:pt x="5800" y="17747"/>
                  </a:lnTo>
                  <a:lnTo>
                    <a:pt x="5647" y="17624"/>
                  </a:lnTo>
                  <a:lnTo>
                    <a:pt x="5494" y="17500"/>
                  </a:lnTo>
                  <a:lnTo>
                    <a:pt x="5348" y="17369"/>
                  </a:lnTo>
                  <a:lnTo>
                    <a:pt x="5201" y="17239"/>
                  </a:lnTo>
                  <a:lnTo>
                    <a:pt x="5055" y="17101"/>
                  </a:lnTo>
                  <a:lnTo>
                    <a:pt x="4921" y="16957"/>
                  </a:lnTo>
                  <a:lnTo>
                    <a:pt x="4782" y="16812"/>
                  </a:lnTo>
                  <a:lnTo>
                    <a:pt x="4648" y="16668"/>
                  </a:lnTo>
                  <a:lnTo>
                    <a:pt x="4522" y="16517"/>
                  </a:lnTo>
                  <a:lnTo>
                    <a:pt x="4395" y="16359"/>
                  </a:lnTo>
                  <a:lnTo>
                    <a:pt x="4269" y="16200"/>
                  </a:lnTo>
                  <a:lnTo>
                    <a:pt x="4149" y="16042"/>
                  </a:lnTo>
                  <a:lnTo>
                    <a:pt x="4036" y="15877"/>
                  </a:lnTo>
                  <a:lnTo>
                    <a:pt x="3923" y="15705"/>
                  </a:lnTo>
                  <a:lnTo>
                    <a:pt x="3816" y="15540"/>
                  </a:lnTo>
                  <a:lnTo>
                    <a:pt x="3710" y="15362"/>
                  </a:lnTo>
                  <a:lnTo>
                    <a:pt x="3610" y="15190"/>
                  </a:lnTo>
                  <a:lnTo>
                    <a:pt x="3516" y="15011"/>
                  </a:lnTo>
                  <a:lnTo>
                    <a:pt x="3423" y="14825"/>
                  </a:lnTo>
                  <a:lnTo>
                    <a:pt x="3337" y="14640"/>
                  </a:lnTo>
                  <a:lnTo>
                    <a:pt x="3250" y="14454"/>
                  </a:lnTo>
                  <a:lnTo>
                    <a:pt x="3170" y="14261"/>
                  </a:lnTo>
                  <a:lnTo>
                    <a:pt x="3097" y="14069"/>
                  </a:lnTo>
                  <a:lnTo>
                    <a:pt x="3030" y="13869"/>
                  </a:lnTo>
                  <a:lnTo>
                    <a:pt x="2964" y="13670"/>
                  </a:lnTo>
                  <a:lnTo>
                    <a:pt x="2904" y="13471"/>
                  </a:lnTo>
                  <a:lnTo>
                    <a:pt x="2844" y="13264"/>
                  </a:lnTo>
                  <a:lnTo>
                    <a:pt x="2791" y="13058"/>
                  </a:lnTo>
                  <a:lnTo>
                    <a:pt x="2751" y="12886"/>
                  </a:lnTo>
                  <a:lnTo>
                    <a:pt x="2718" y="12714"/>
                  </a:lnTo>
                  <a:lnTo>
                    <a:pt x="2684" y="12536"/>
                  </a:lnTo>
                  <a:lnTo>
                    <a:pt x="2658" y="12364"/>
                  </a:lnTo>
                  <a:lnTo>
                    <a:pt x="2618" y="12020"/>
                  </a:lnTo>
                  <a:lnTo>
                    <a:pt x="2591" y="11676"/>
                  </a:lnTo>
                  <a:lnTo>
                    <a:pt x="2578" y="11332"/>
                  </a:lnTo>
                  <a:lnTo>
                    <a:pt x="2584" y="10995"/>
                  </a:lnTo>
                  <a:lnTo>
                    <a:pt x="2604" y="10658"/>
                  </a:lnTo>
                  <a:lnTo>
                    <a:pt x="2638" y="10328"/>
                  </a:lnTo>
                  <a:lnTo>
                    <a:pt x="2684" y="9998"/>
                  </a:lnTo>
                  <a:lnTo>
                    <a:pt x="2744" y="9668"/>
                  </a:lnTo>
                  <a:lnTo>
                    <a:pt x="2824" y="9345"/>
                  </a:lnTo>
                  <a:lnTo>
                    <a:pt x="2911" y="9029"/>
                  </a:lnTo>
                  <a:lnTo>
                    <a:pt x="3010" y="8713"/>
                  </a:lnTo>
                  <a:lnTo>
                    <a:pt x="3124" y="8403"/>
                  </a:lnTo>
                  <a:lnTo>
                    <a:pt x="3250" y="8094"/>
                  </a:lnTo>
                  <a:lnTo>
                    <a:pt x="3383" y="7798"/>
                  </a:lnTo>
                  <a:lnTo>
                    <a:pt x="3530" y="7502"/>
                  </a:lnTo>
                  <a:lnTo>
                    <a:pt x="3690" y="7207"/>
                  </a:lnTo>
                  <a:lnTo>
                    <a:pt x="3856" y="6925"/>
                  </a:lnTo>
                  <a:lnTo>
                    <a:pt x="4036" y="6643"/>
                  </a:lnTo>
                  <a:lnTo>
                    <a:pt x="4222" y="6368"/>
                  </a:lnTo>
                  <a:lnTo>
                    <a:pt x="4422" y="6100"/>
                  </a:lnTo>
                  <a:lnTo>
                    <a:pt x="4628" y="5838"/>
                  </a:lnTo>
                  <a:lnTo>
                    <a:pt x="4841" y="5577"/>
                  </a:lnTo>
                  <a:lnTo>
                    <a:pt x="5061" y="5330"/>
                  </a:lnTo>
                  <a:lnTo>
                    <a:pt x="5294" y="5089"/>
                  </a:lnTo>
                  <a:lnTo>
                    <a:pt x="5534" y="4848"/>
                  </a:lnTo>
                  <a:lnTo>
                    <a:pt x="5774" y="4621"/>
                  </a:lnTo>
                  <a:lnTo>
                    <a:pt x="6027" y="4401"/>
                  </a:lnTo>
                  <a:lnTo>
                    <a:pt x="6286" y="4188"/>
                  </a:lnTo>
                  <a:lnTo>
                    <a:pt x="6546" y="3982"/>
                  </a:lnTo>
                  <a:lnTo>
                    <a:pt x="6819" y="3783"/>
                  </a:lnTo>
                  <a:lnTo>
                    <a:pt x="6919" y="3831"/>
                  </a:lnTo>
                  <a:lnTo>
                    <a:pt x="7019" y="3858"/>
                  </a:lnTo>
                  <a:lnTo>
                    <a:pt x="7125" y="3879"/>
                  </a:lnTo>
                  <a:lnTo>
                    <a:pt x="7238" y="3886"/>
                  </a:lnTo>
                  <a:lnTo>
                    <a:pt x="7358" y="3879"/>
                  </a:lnTo>
                  <a:lnTo>
                    <a:pt x="7471" y="3858"/>
                  </a:lnTo>
                  <a:lnTo>
                    <a:pt x="7591" y="3817"/>
                  </a:lnTo>
                  <a:lnTo>
                    <a:pt x="7711" y="3762"/>
                  </a:lnTo>
                  <a:lnTo>
                    <a:pt x="7951" y="3624"/>
                  </a:lnTo>
                  <a:lnTo>
                    <a:pt x="8191" y="3494"/>
                  </a:lnTo>
                  <a:lnTo>
                    <a:pt x="8424" y="3377"/>
                  </a:lnTo>
                  <a:lnTo>
                    <a:pt x="8657" y="3267"/>
                  </a:lnTo>
                  <a:lnTo>
                    <a:pt x="8890" y="3164"/>
                  </a:lnTo>
                  <a:lnTo>
                    <a:pt x="9123" y="3067"/>
                  </a:lnTo>
                  <a:lnTo>
                    <a:pt x="9349" y="2985"/>
                  </a:lnTo>
                  <a:lnTo>
                    <a:pt x="9575" y="2902"/>
                  </a:lnTo>
                  <a:lnTo>
                    <a:pt x="9802" y="2834"/>
                  </a:lnTo>
                  <a:lnTo>
                    <a:pt x="10022" y="2772"/>
                  </a:lnTo>
                  <a:lnTo>
                    <a:pt x="10241" y="2717"/>
                  </a:lnTo>
                  <a:lnTo>
                    <a:pt x="10454" y="2676"/>
                  </a:lnTo>
                  <a:lnTo>
                    <a:pt x="10674" y="2634"/>
                  </a:lnTo>
                  <a:lnTo>
                    <a:pt x="10887" y="2607"/>
                  </a:lnTo>
                  <a:lnTo>
                    <a:pt x="11094" y="2579"/>
                  </a:lnTo>
                  <a:lnTo>
                    <a:pt x="11300" y="2565"/>
                  </a:lnTo>
                  <a:lnTo>
                    <a:pt x="11506" y="2552"/>
                  </a:lnTo>
                  <a:close/>
                  <a:moveTo>
                    <a:pt x="11593" y="1"/>
                  </a:moveTo>
                  <a:lnTo>
                    <a:pt x="11353" y="8"/>
                  </a:lnTo>
                  <a:lnTo>
                    <a:pt x="11114" y="28"/>
                  </a:lnTo>
                  <a:lnTo>
                    <a:pt x="10874" y="49"/>
                  </a:lnTo>
                  <a:lnTo>
                    <a:pt x="10634" y="83"/>
                  </a:lnTo>
                  <a:lnTo>
                    <a:pt x="10394" y="118"/>
                  </a:lnTo>
                  <a:lnTo>
                    <a:pt x="10155" y="166"/>
                  </a:lnTo>
                  <a:lnTo>
                    <a:pt x="9915" y="221"/>
                  </a:lnTo>
                  <a:lnTo>
                    <a:pt x="9682" y="283"/>
                  </a:lnTo>
                  <a:lnTo>
                    <a:pt x="9442" y="351"/>
                  </a:lnTo>
                  <a:lnTo>
                    <a:pt x="9209" y="434"/>
                  </a:lnTo>
                  <a:lnTo>
                    <a:pt x="8976" y="516"/>
                  </a:lnTo>
                  <a:lnTo>
                    <a:pt x="8743" y="613"/>
                  </a:lnTo>
                  <a:lnTo>
                    <a:pt x="8517" y="716"/>
                  </a:lnTo>
                  <a:lnTo>
                    <a:pt x="8290" y="833"/>
                  </a:lnTo>
                  <a:lnTo>
                    <a:pt x="8064" y="950"/>
                  </a:lnTo>
                  <a:lnTo>
                    <a:pt x="7838" y="1080"/>
                  </a:lnTo>
                  <a:lnTo>
                    <a:pt x="7618" y="1218"/>
                  </a:lnTo>
                  <a:lnTo>
                    <a:pt x="7398" y="1362"/>
                  </a:lnTo>
                  <a:lnTo>
                    <a:pt x="7179" y="1520"/>
                  </a:lnTo>
                  <a:lnTo>
                    <a:pt x="6932" y="1596"/>
                  </a:lnTo>
                  <a:lnTo>
                    <a:pt x="6686" y="1685"/>
                  </a:lnTo>
                  <a:lnTo>
                    <a:pt x="6439" y="1775"/>
                  </a:lnTo>
                  <a:lnTo>
                    <a:pt x="6200" y="1871"/>
                  </a:lnTo>
                  <a:lnTo>
                    <a:pt x="5967" y="1981"/>
                  </a:lnTo>
                  <a:lnTo>
                    <a:pt x="5734" y="2091"/>
                  </a:lnTo>
                  <a:lnTo>
                    <a:pt x="5501" y="2201"/>
                  </a:lnTo>
                  <a:lnTo>
                    <a:pt x="5274" y="2325"/>
                  </a:lnTo>
                  <a:lnTo>
                    <a:pt x="5055" y="2455"/>
                  </a:lnTo>
                  <a:lnTo>
                    <a:pt x="4835" y="2586"/>
                  </a:lnTo>
                  <a:lnTo>
                    <a:pt x="4622" y="2724"/>
                  </a:lnTo>
                  <a:lnTo>
                    <a:pt x="4415" y="2868"/>
                  </a:lnTo>
                  <a:lnTo>
                    <a:pt x="4209" y="3012"/>
                  </a:lnTo>
                  <a:lnTo>
                    <a:pt x="4003" y="3164"/>
                  </a:lnTo>
                  <a:lnTo>
                    <a:pt x="3809" y="3322"/>
                  </a:lnTo>
                  <a:lnTo>
                    <a:pt x="3616" y="3487"/>
                  </a:lnTo>
                  <a:lnTo>
                    <a:pt x="3423" y="3659"/>
                  </a:lnTo>
                  <a:lnTo>
                    <a:pt x="3244" y="3831"/>
                  </a:lnTo>
                  <a:lnTo>
                    <a:pt x="3057" y="4003"/>
                  </a:lnTo>
                  <a:lnTo>
                    <a:pt x="2884" y="4188"/>
                  </a:lnTo>
                  <a:lnTo>
                    <a:pt x="2711" y="4367"/>
                  </a:lnTo>
                  <a:lnTo>
                    <a:pt x="2544" y="4559"/>
                  </a:lnTo>
                  <a:lnTo>
                    <a:pt x="2385" y="4752"/>
                  </a:lnTo>
                  <a:lnTo>
                    <a:pt x="2225" y="4951"/>
                  </a:lnTo>
                  <a:lnTo>
                    <a:pt x="2072" y="5151"/>
                  </a:lnTo>
                  <a:lnTo>
                    <a:pt x="1925" y="5357"/>
                  </a:lnTo>
                  <a:lnTo>
                    <a:pt x="1785" y="5563"/>
                  </a:lnTo>
                  <a:lnTo>
                    <a:pt x="1646" y="5777"/>
                  </a:lnTo>
                  <a:lnTo>
                    <a:pt x="1512" y="5990"/>
                  </a:lnTo>
                  <a:lnTo>
                    <a:pt x="1386" y="6210"/>
                  </a:lnTo>
                  <a:lnTo>
                    <a:pt x="1266" y="6430"/>
                  </a:lnTo>
                  <a:lnTo>
                    <a:pt x="1146" y="6657"/>
                  </a:lnTo>
                  <a:lnTo>
                    <a:pt x="1033" y="6884"/>
                  </a:lnTo>
                  <a:lnTo>
                    <a:pt x="926" y="7110"/>
                  </a:lnTo>
                  <a:lnTo>
                    <a:pt x="827" y="7344"/>
                  </a:lnTo>
                  <a:lnTo>
                    <a:pt x="733" y="7578"/>
                  </a:lnTo>
                  <a:lnTo>
                    <a:pt x="640" y="7819"/>
                  </a:lnTo>
                  <a:lnTo>
                    <a:pt x="560" y="8059"/>
                  </a:lnTo>
                  <a:lnTo>
                    <a:pt x="480" y="8300"/>
                  </a:lnTo>
                  <a:lnTo>
                    <a:pt x="407" y="8548"/>
                  </a:lnTo>
                  <a:lnTo>
                    <a:pt x="341" y="8795"/>
                  </a:lnTo>
                  <a:lnTo>
                    <a:pt x="281" y="9043"/>
                  </a:lnTo>
                  <a:lnTo>
                    <a:pt x="221" y="9290"/>
                  </a:lnTo>
                  <a:lnTo>
                    <a:pt x="174" y="9545"/>
                  </a:lnTo>
                  <a:lnTo>
                    <a:pt x="127" y="9799"/>
                  </a:lnTo>
                  <a:lnTo>
                    <a:pt x="94" y="10053"/>
                  </a:lnTo>
                  <a:lnTo>
                    <a:pt x="61" y="10308"/>
                  </a:lnTo>
                  <a:lnTo>
                    <a:pt x="41" y="10569"/>
                  </a:lnTo>
                  <a:lnTo>
                    <a:pt x="21" y="10830"/>
                  </a:lnTo>
                  <a:lnTo>
                    <a:pt x="8" y="11085"/>
                  </a:lnTo>
                  <a:lnTo>
                    <a:pt x="1" y="11346"/>
                  </a:lnTo>
                  <a:lnTo>
                    <a:pt x="8" y="11607"/>
                  </a:lnTo>
                  <a:lnTo>
                    <a:pt x="14" y="11875"/>
                  </a:lnTo>
                  <a:lnTo>
                    <a:pt x="28" y="12137"/>
                  </a:lnTo>
                  <a:lnTo>
                    <a:pt x="48" y="12398"/>
                  </a:lnTo>
                  <a:lnTo>
                    <a:pt x="81" y="12666"/>
                  </a:lnTo>
                  <a:lnTo>
                    <a:pt x="114" y="12927"/>
                  </a:lnTo>
                  <a:lnTo>
                    <a:pt x="154" y="13196"/>
                  </a:lnTo>
                  <a:lnTo>
                    <a:pt x="207" y="13457"/>
                  </a:lnTo>
                  <a:lnTo>
                    <a:pt x="261" y="13718"/>
                  </a:lnTo>
                  <a:lnTo>
                    <a:pt x="327" y="13986"/>
                  </a:lnTo>
                  <a:lnTo>
                    <a:pt x="394" y="14248"/>
                  </a:lnTo>
                  <a:lnTo>
                    <a:pt x="474" y="14516"/>
                  </a:lnTo>
                  <a:lnTo>
                    <a:pt x="560" y="14777"/>
                  </a:lnTo>
                  <a:lnTo>
                    <a:pt x="660" y="15059"/>
                  </a:lnTo>
                  <a:lnTo>
                    <a:pt x="760" y="15334"/>
                  </a:lnTo>
                  <a:lnTo>
                    <a:pt x="873" y="15609"/>
                  </a:lnTo>
                  <a:lnTo>
                    <a:pt x="993" y="15870"/>
                  </a:lnTo>
                  <a:lnTo>
                    <a:pt x="1120" y="16139"/>
                  </a:lnTo>
                  <a:lnTo>
                    <a:pt x="1246" y="16393"/>
                  </a:lnTo>
                  <a:lnTo>
                    <a:pt x="1386" y="16647"/>
                  </a:lnTo>
                  <a:lnTo>
                    <a:pt x="1526" y="16895"/>
                  </a:lnTo>
                  <a:lnTo>
                    <a:pt x="1672" y="17136"/>
                  </a:lnTo>
                  <a:lnTo>
                    <a:pt x="1825" y="17376"/>
                  </a:lnTo>
                  <a:lnTo>
                    <a:pt x="1985" y="17610"/>
                  </a:lnTo>
                  <a:lnTo>
                    <a:pt x="2145" y="17837"/>
                  </a:lnTo>
                  <a:lnTo>
                    <a:pt x="2318" y="18057"/>
                  </a:lnTo>
                  <a:lnTo>
                    <a:pt x="2491" y="18277"/>
                  </a:lnTo>
                  <a:lnTo>
                    <a:pt x="2671" y="18483"/>
                  </a:lnTo>
                  <a:lnTo>
                    <a:pt x="2851" y="18689"/>
                  </a:lnTo>
                  <a:lnTo>
                    <a:pt x="3037" y="18896"/>
                  </a:lnTo>
                  <a:lnTo>
                    <a:pt x="3230" y="19088"/>
                  </a:lnTo>
                  <a:lnTo>
                    <a:pt x="3430" y="19281"/>
                  </a:lnTo>
                  <a:lnTo>
                    <a:pt x="3630" y="19460"/>
                  </a:lnTo>
                  <a:lnTo>
                    <a:pt x="3836" y="19638"/>
                  </a:lnTo>
                  <a:lnTo>
                    <a:pt x="4042" y="19810"/>
                  </a:lnTo>
                  <a:lnTo>
                    <a:pt x="4256" y="19982"/>
                  </a:lnTo>
                  <a:lnTo>
                    <a:pt x="4475" y="20140"/>
                  </a:lnTo>
                  <a:lnTo>
                    <a:pt x="4695" y="20298"/>
                  </a:lnTo>
                  <a:lnTo>
                    <a:pt x="4921" y="20450"/>
                  </a:lnTo>
                  <a:lnTo>
                    <a:pt x="5148" y="20587"/>
                  </a:lnTo>
                  <a:lnTo>
                    <a:pt x="5381" y="20725"/>
                  </a:lnTo>
                  <a:lnTo>
                    <a:pt x="5614" y="20855"/>
                  </a:lnTo>
                  <a:lnTo>
                    <a:pt x="5847" y="20986"/>
                  </a:lnTo>
                  <a:lnTo>
                    <a:pt x="6087" y="21103"/>
                  </a:lnTo>
                  <a:lnTo>
                    <a:pt x="6333" y="21213"/>
                  </a:lnTo>
                  <a:lnTo>
                    <a:pt x="6573" y="21323"/>
                  </a:lnTo>
                  <a:lnTo>
                    <a:pt x="6826" y="21419"/>
                  </a:lnTo>
                  <a:lnTo>
                    <a:pt x="7072" y="21515"/>
                  </a:lnTo>
                  <a:lnTo>
                    <a:pt x="7325" y="21605"/>
                  </a:lnTo>
                  <a:lnTo>
                    <a:pt x="7578" y="21680"/>
                  </a:lnTo>
                  <a:lnTo>
                    <a:pt x="7838" y="21756"/>
                  </a:lnTo>
                  <a:lnTo>
                    <a:pt x="8091" y="21825"/>
                  </a:lnTo>
                  <a:lnTo>
                    <a:pt x="8357" y="21887"/>
                  </a:lnTo>
                  <a:lnTo>
                    <a:pt x="8617" y="21935"/>
                  </a:lnTo>
                  <a:lnTo>
                    <a:pt x="8876" y="21983"/>
                  </a:lnTo>
                  <a:lnTo>
                    <a:pt x="9143" y="22024"/>
                  </a:lnTo>
                  <a:lnTo>
                    <a:pt x="9409" y="22059"/>
                  </a:lnTo>
                  <a:lnTo>
                    <a:pt x="9675" y="22086"/>
                  </a:lnTo>
                  <a:lnTo>
                    <a:pt x="9942" y="22100"/>
                  </a:lnTo>
                  <a:lnTo>
                    <a:pt x="10215" y="22114"/>
                  </a:lnTo>
                  <a:lnTo>
                    <a:pt x="10481" y="22121"/>
                  </a:lnTo>
                  <a:lnTo>
                    <a:pt x="10754" y="22114"/>
                  </a:lnTo>
                  <a:lnTo>
                    <a:pt x="11027" y="22107"/>
                  </a:lnTo>
                  <a:lnTo>
                    <a:pt x="11293" y="22093"/>
                  </a:lnTo>
                  <a:lnTo>
                    <a:pt x="11566" y="22066"/>
                  </a:lnTo>
                  <a:lnTo>
                    <a:pt x="11839" y="22031"/>
                  </a:lnTo>
                  <a:lnTo>
                    <a:pt x="12112" y="21997"/>
                  </a:lnTo>
                  <a:lnTo>
                    <a:pt x="12379" y="21949"/>
                  </a:lnTo>
                  <a:lnTo>
                    <a:pt x="12652" y="21894"/>
                  </a:lnTo>
                  <a:lnTo>
                    <a:pt x="12925" y="21832"/>
                  </a:lnTo>
                  <a:lnTo>
                    <a:pt x="13198" y="21763"/>
                  </a:lnTo>
                  <a:lnTo>
                    <a:pt x="13464" y="21680"/>
                  </a:lnTo>
                  <a:lnTo>
                    <a:pt x="13737" y="21598"/>
                  </a:lnTo>
                  <a:lnTo>
                    <a:pt x="14003" y="21502"/>
                  </a:lnTo>
                  <a:lnTo>
                    <a:pt x="14270" y="21399"/>
                  </a:lnTo>
                  <a:lnTo>
                    <a:pt x="14536" y="21289"/>
                  </a:lnTo>
                  <a:lnTo>
                    <a:pt x="14802" y="21172"/>
                  </a:lnTo>
                  <a:lnTo>
                    <a:pt x="15055" y="21055"/>
                  </a:lnTo>
                  <a:lnTo>
                    <a:pt x="15308" y="20924"/>
                  </a:lnTo>
                  <a:lnTo>
                    <a:pt x="15555" y="20794"/>
                  </a:lnTo>
                  <a:lnTo>
                    <a:pt x="15794" y="20649"/>
                  </a:lnTo>
                  <a:lnTo>
                    <a:pt x="16034" y="20505"/>
                  </a:lnTo>
                  <a:lnTo>
                    <a:pt x="16267" y="20353"/>
                  </a:lnTo>
                  <a:lnTo>
                    <a:pt x="16493" y="20195"/>
                  </a:lnTo>
                  <a:lnTo>
                    <a:pt x="16713" y="20030"/>
                  </a:lnTo>
                  <a:lnTo>
                    <a:pt x="16933" y="19865"/>
                  </a:lnTo>
                  <a:lnTo>
                    <a:pt x="17146" y="19693"/>
                  </a:lnTo>
                  <a:lnTo>
                    <a:pt x="17352" y="19515"/>
                  </a:lnTo>
                  <a:lnTo>
                    <a:pt x="17552" y="19329"/>
                  </a:lnTo>
                  <a:lnTo>
                    <a:pt x="17752" y="19136"/>
                  </a:lnTo>
                  <a:lnTo>
                    <a:pt x="17945" y="18944"/>
                  </a:lnTo>
                  <a:lnTo>
                    <a:pt x="18131" y="18744"/>
                  </a:lnTo>
                  <a:lnTo>
                    <a:pt x="18311" y="18545"/>
                  </a:lnTo>
                  <a:lnTo>
                    <a:pt x="18491" y="18339"/>
                  </a:lnTo>
                  <a:lnTo>
                    <a:pt x="18657" y="18126"/>
                  </a:lnTo>
                  <a:lnTo>
                    <a:pt x="18824" y="17913"/>
                  </a:lnTo>
                  <a:lnTo>
                    <a:pt x="18984" y="17692"/>
                  </a:lnTo>
                  <a:lnTo>
                    <a:pt x="19143" y="17472"/>
                  </a:lnTo>
                  <a:lnTo>
                    <a:pt x="19290" y="17246"/>
                  </a:lnTo>
                  <a:lnTo>
                    <a:pt x="19436" y="17012"/>
                  </a:lnTo>
                  <a:lnTo>
                    <a:pt x="19576" y="16778"/>
                  </a:lnTo>
                  <a:lnTo>
                    <a:pt x="19709" y="16544"/>
                  </a:lnTo>
                  <a:lnTo>
                    <a:pt x="19836" y="16304"/>
                  </a:lnTo>
                  <a:lnTo>
                    <a:pt x="19962" y="16056"/>
                  </a:lnTo>
                  <a:lnTo>
                    <a:pt x="20076" y="15815"/>
                  </a:lnTo>
                  <a:lnTo>
                    <a:pt x="20189" y="15561"/>
                  </a:lnTo>
                  <a:lnTo>
                    <a:pt x="20295" y="15313"/>
                  </a:lnTo>
                  <a:lnTo>
                    <a:pt x="20395" y="15059"/>
                  </a:lnTo>
                  <a:lnTo>
                    <a:pt x="20488" y="14798"/>
                  </a:lnTo>
                  <a:lnTo>
                    <a:pt x="20575" y="14543"/>
                  </a:lnTo>
                  <a:lnTo>
                    <a:pt x="20661" y="14282"/>
                  </a:lnTo>
                  <a:lnTo>
                    <a:pt x="20735" y="14021"/>
                  </a:lnTo>
                  <a:lnTo>
                    <a:pt x="20808" y="13753"/>
                  </a:lnTo>
                  <a:lnTo>
                    <a:pt x="20875" y="13484"/>
                  </a:lnTo>
                  <a:lnTo>
                    <a:pt x="20934" y="13216"/>
                  </a:lnTo>
                  <a:lnTo>
                    <a:pt x="20988" y="12948"/>
                  </a:lnTo>
                  <a:lnTo>
                    <a:pt x="21034" y="12673"/>
                  </a:lnTo>
                  <a:lnTo>
                    <a:pt x="21074" y="12405"/>
                  </a:lnTo>
                  <a:lnTo>
                    <a:pt x="21114" y="12130"/>
                  </a:lnTo>
                  <a:lnTo>
                    <a:pt x="21141" y="11855"/>
                  </a:lnTo>
                  <a:lnTo>
                    <a:pt x="21167" y="11580"/>
                  </a:lnTo>
                  <a:lnTo>
                    <a:pt x="21181" y="11298"/>
                  </a:lnTo>
                  <a:lnTo>
                    <a:pt x="21194" y="11023"/>
                  </a:lnTo>
                  <a:lnTo>
                    <a:pt x="21201" y="10748"/>
                  </a:lnTo>
                  <a:lnTo>
                    <a:pt x="21201" y="10466"/>
                  </a:lnTo>
                  <a:lnTo>
                    <a:pt x="21194" y="10191"/>
                  </a:lnTo>
                  <a:lnTo>
                    <a:pt x="21181" y="9909"/>
                  </a:lnTo>
                  <a:lnTo>
                    <a:pt x="21161" y="9634"/>
                  </a:lnTo>
                  <a:lnTo>
                    <a:pt x="21134" y="9352"/>
                  </a:lnTo>
                  <a:lnTo>
                    <a:pt x="21101" y="9077"/>
                  </a:lnTo>
                  <a:lnTo>
                    <a:pt x="21061" y="8795"/>
                  </a:lnTo>
                  <a:lnTo>
                    <a:pt x="21014" y="8520"/>
                  </a:lnTo>
                  <a:lnTo>
                    <a:pt x="20968" y="8245"/>
                  </a:lnTo>
                  <a:lnTo>
                    <a:pt x="20908" y="7970"/>
                  </a:lnTo>
                  <a:lnTo>
                    <a:pt x="20841" y="7695"/>
                  </a:lnTo>
                  <a:lnTo>
                    <a:pt x="20768" y="7420"/>
                  </a:lnTo>
                  <a:lnTo>
                    <a:pt x="20695" y="7145"/>
                  </a:lnTo>
                  <a:lnTo>
                    <a:pt x="20608" y="6877"/>
                  </a:lnTo>
                  <a:lnTo>
                    <a:pt x="20515" y="6602"/>
                  </a:lnTo>
                  <a:lnTo>
                    <a:pt x="20422" y="6333"/>
                  </a:lnTo>
                  <a:lnTo>
                    <a:pt x="20315" y="6072"/>
                  </a:lnTo>
                  <a:lnTo>
                    <a:pt x="20215" y="5825"/>
                  </a:lnTo>
                  <a:lnTo>
                    <a:pt x="20102" y="5584"/>
                  </a:lnTo>
                  <a:lnTo>
                    <a:pt x="19989" y="5343"/>
                  </a:lnTo>
                  <a:lnTo>
                    <a:pt x="19869" y="5110"/>
                  </a:lnTo>
                  <a:lnTo>
                    <a:pt x="19743" y="4883"/>
                  </a:lnTo>
                  <a:lnTo>
                    <a:pt x="19609" y="4656"/>
                  </a:lnTo>
                  <a:lnTo>
                    <a:pt x="19470" y="4436"/>
                  </a:lnTo>
                  <a:lnTo>
                    <a:pt x="19330" y="4223"/>
                  </a:lnTo>
                  <a:lnTo>
                    <a:pt x="19183" y="4009"/>
                  </a:lnTo>
                  <a:lnTo>
                    <a:pt x="19030" y="3796"/>
                  </a:lnTo>
                  <a:lnTo>
                    <a:pt x="18870" y="3597"/>
                  </a:lnTo>
                  <a:lnTo>
                    <a:pt x="18704" y="3397"/>
                  </a:lnTo>
                  <a:lnTo>
                    <a:pt x="18537" y="3205"/>
                  </a:lnTo>
                  <a:lnTo>
                    <a:pt x="18364" y="3012"/>
                  </a:lnTo>
                  <a:lnTo>
                    <a:pt x="18191" y="2834"/>
                  </a:lnTo>
                  <a:lnTo>
                    <a:pt x="18011" y="2655"/>
                  </a:lnTo>
                  <a:lnTo>
                    <a:pt x="17825" y="2476"/>
                  </a:lnTo>
                  <a:lnTo>
                    <a:pt x="17639" y="2311"/>
                  </a:lnTo>
                  <a:lnTo>
                    <a:pt x="17446" y="2146"/>
                  </a:lnTo>
                  <a:lnTo>
                    <a:pt x="17252" y="1988"/>
                  </a:lnTo>
                  <a:lnTo>
                    <a:pt x="17053" y="1837"/>
                  </a:lnTo>
                  <a:lnTo>
                    <a:pt x="16853" y="1692"/>
                  </a:lnTo>
                  <a:lnTo>
                    <a:pt x="16647" y="1548"/>
                  </a:lnTo>
                  <a:lnTo>
                    <a:pt x="16433" y="1410"/>
                  </a:lnTo>
                  <a:lnTo>
                    <a:pt x="16227" y="1280"/>
                  </a:lnTo>
                  <a:lnTo>
                    <a:pt x="16007" y="1156"/>
                  </a:lnTo>
                  <a:lnTo>
                    <a:pt x="15794" y="1039"/>
                  </a:lnTo>
                  <a:lnTo>
                    <a:pt x="15575" y="929"/>
                  </a:lnTo>
                  <a:lnTo>
                    <a:pt x="15355" y="819"/>
                  </a:lnTo>
                  <a:lnTo>
                    <a:pt x="15128" y="723"/>
                  </a:lnTo>
                  <a:lnTo>
                    <a:pt x="14902" y="626"/>
                  </a:lnTo>
                  <a:lnTo>
                    <a:pt x="14676" y="537"/>
                  </a:lnTo>
                  <a:lnTo>
                    <a:pt x="14443" y="455"/>
                  </a:lnTo>
                  <a:lnTo>
                    <a:pt x="14210" y="379"/>
                  </a:lnTo>
                  <a:lnTo>
                    <a:pt x="13977" y="310"/>
                  </a:lnTo>
                  <a:lnTo>
                    <a:pt x="13744" y="248"/>
                  </a:lnTo>
                  <a:lnTo>
                    <a:pt x="13511" y="193"/>
                  </a:lnTo>
                  <a:lnTo>
                    <a:pt x="13271" y="145"/>
                  </a:lnTo>
                  <a:lnTo>
                    <a:pt x="13031" y="104"/>
                  </a:lnTo>
                  <a:lnTo>
                    <a:pt x="12798" y="70"/>
                  </a:lnTo>
                  <a:lnTo>
                    <a:pt x="12558" y="42"/>
                  </a:lnTo>
                  <a:lnTo>
                    <a:pt x="12319" y="21"/>
                  </a:lnTo>
                  <a:lnTo>
                    <a:pt x="12072" y="8"/>
                  </a:lnTo>
                  <a:lnTo>
                    <a:pt x="1183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8"/>
            <p:cNvSpPr/>
            <p:nvPr/>
          </p:nvSpPr>
          <p:spPr>
            <a:xfrm>
              <a:off x="-2898775" y="-3751125"/>
              <a:ext cx="199100" cy="126550"/>
            </a:xfrm>
            <a:custGeom>
              <a:avLst/>
              <a:gdLst/>
              <a:ahLst/>
              <a:cxnLst/>
              <a:rect l="l" t="t" r="r" b="b"/>
              <a:pathLst>
                <a:path w="7964" h="5062" extrusionOk="0">
                  <a:moveTo>
                    <a:pt x="134" y="1"/>
                  </a:moveTo>
                  <a:lnTo>
                    <a:pt x="81" y="207"/>
                  </a:lnTo>
                  <a:lnTo>
                    <a:pt x="47" y="413"/>
                  </a:lnTo>
                  <a:lnTo>
                    <a:pt x="21" y="620"/>
                  </a:lnTo>
                  <a:lnTo>
                    <a:pt x="1" y="826"/>
                  </a:lnTo>
                  <a:lnTo>
                    <a:pt x="1" y="1032"/>
                  </a:lnTo>
                  <a:lnTo>
                    <a:pt x="7" y="1239"/>
                  </a:lnTo>
                  <a:lnTo>
                    <a:pt x="21" y="1445"/>
                  </a:lnTo>
                  <a:lnTo>
                    <a:pt x="54" y="1644"/>
                  </a:lnTo>
                  <a:lnTo>
                    <a:pt x="87" y="1844"/>
                  </a:lnTo>
                  <a:lnTo>
                    <a:pt x="141" y="2043"/>
                  </a:lnTo>
                  <a:lnTo>
                    <a:pt x="194" y="2236"/>
                  </a:lnTo>
                  <a:lnTo>
                    <a:pt x="260" y="2428"/>
                  </a:lnTo>
                  <a:lnTo>
                    <a:pt x="340" y="2614"/>
                  </a:lnTo>
                  <a:lnTo>
                    <a:pt x="427" y="2793"/>
                  </a:lnTo>
                  <a:lnTo>
                    <a:pt x="520" y="2971"/>
                  </a:lnTo>
                  <a:lnTo>
                    <a:pt x="620" y="3150"/>
                  </a:lnTo>
                  <a:lnTo>
                    <a:pt x="733" y="3315"/>
                  </a:lnTo>
                  <a:lnTo>
                    <a:pt x="853" y="3480"/>
                  </a:lnTo>
                  <a:lnTo>
                    <a:pt x="980" y="3638"/>
                  </a:lnTo>
                  <a:lnTo>
                    <a:pt x="1113" y="3790"/>
                  </a:lnTo>
                  <a:lnTo>
                    <a:pt x="1253" y="3934"/>
                  </a:lnTo>
                  <a:lnTo>
                    <a:pt x="1399" y="4071"/>
                  </a:lnTo>
                  <a:lnTo>
                    <a:pt x="1559" y="4202"/>
                  </a:lnTo>
                  <a:lnTo>
                    <a:pt x="1719" y="4326"/>
                  </a:lnTo>
                  <a:lnTo>
                    <a:pt x="1885" y="4443"/>
                  </a:lnTo>
                  <a:lnTo>
                    <a:pt x="2058" y="4546"/>
                  </a:lnTo>
                  <a:lnTo>
                    <a:pt x="2238" y="4649"/>
                  </a:lnTo>
                  <a:lnTo>
                    <a:pt x="2424" y="4738"/>
                  </a:lnTo>
                  <a:lnTo>
                    <a:pt x="2617" y="4814"/>
                  </a:lnTo>
                  <a:lnTo>
                    <a:pt x="2811" y="4883"/>
                  </a:lnTo>
                  <a:lnTo>
                    <a:pt x="3017" y="4945"/>
                  </a:lnTo>
                  <a:lnTo>
                    <a:pt x="3217" y="4993"/>
                  </a:lnTo>
                  <a:lnTo>
                    <a:pt x="3337" y="5013"/>
                  </a:lnTo>
                  <a:lnTo>
                    <a:pt x="3456" y="5034"/>
                  </a:lnTo>
                  <a:lnTo>
                    <a:pt x="3689" y="5055"/>
                  </a:lnTo>
                  <a:lnTo>
                    <a:pt x="3922" y="5062"/>
                  </a:lnTo>
                  <a:lnTo>
                    <a:pt x="4149" y="5048"/>
                  </a:lnTo>
                  <a:lnTo>
                    <a:pt x="4375" y="5020"/>
                  </a:lnTo>
                  <a:lnTo>
                    <a:pt x="4595" y="4986"/>
                  </a:lnTo>
                  <a:lnTo>
                    <a:pt x="4808" y="4931"/>
                  </a:lnTo>
                  <a:lnTo>
                    <a:pt x="5021" y="4862"/>
                  </a:lnTo>
                  <a:lnTo>
                    <a:pt x="5227" y="4780"/>
                  </a:lnTo>
                  <a:lnTo>
                    <a:pt x="5427" y="4690"/>
                  </a:lnTo>
                  <a:lnTo>
                    <a:pt x="5627" y="4580"/>
                  </a:lnTo>
                  <a:lnTo>
                    <a:pt x="5820" y="4463"/>
                  </a:lnTo>
                  <a:lnTo>
                    <a:pt x="6006" y="4340"/>
                  </a:lnTo>
                  <a:lnTo>
                    <a:pt x="6180" y="4202"/>
                  </a:lnTo>
                  <a:lnTo>
                    <a:pt x="6353" y="4051"/>
                  </a:lnTo>
                  <a:lnTo>
                    <a:pt x="6519" y="3893"/>
                  </a:lnTo>
                  <a:lnTo>
                    <a:pt x="6679" y="3728"/>
                  </a:lnTo>
                  <a:lnTo>
                    <a:pt x="6825" y="3556"/>
                  </a:lnTo>
                  <a:lnTo>
                    <a:pt x="6972" y="3377"/>
                  </a:lnTo>
                  <a:lnTo>
                    <a:pt x="7105" y="3184"/>
                  </a:lnTo>
                  <a:lnTo>
                    <a:pt x="7232" y="2992"/>
                  </a:lnTo>
                  <a:lnTo>
                    <a:pt x="7345" y="2793"/>
                  </a:lnTo>
                  <a:lnTo>
                    <a:pt x="7458" y="2586"/>
                  </a:lnTo>
                  <a:lnTo>
                    <a:pt x="7558" y="2373"/>
                  </a:lnTo>
                  <a:lnTo>
                    <a:pt x="7644" y="2160"/>
                  </a:lnTo>
                  <a:lnTo>
                    <a:pt x="7724" y="1940"/>
                  </a:lnTo>
                  <a:lnTo>
                    <a:pt x="7791" y="1713"/>
                  </a:lnTo>
                  <a:lnTo>
                    <a:pt x="7851" y="1493"/>
                  </a:lnTo>
                  <a:lnTo>
                    <a:pt x="7897" y="1266"/>
                  </a:lnTo>
                  <a:lnTo>
                    <a:pt x="7931" y="1032"/>
                  </a:lnTo>
                  <a:lnTo>
                    <a:pt x="7957" y="805"/>
                  </a:lnTo>
                  <a:lnTo>
                    <a:pt x="7964" y="572"/>
                  </a:lnTo>
                  <a:lnTo>
                    <a:pt x="7871" y="606"/>
                  </a:lnTo>
                  <a:lnTo>
                    <a:pt x="7824" y="613"/>
                  </a:lnTo>
                  <a:lnTo>
                    <a:pt x="7778" y="620"/>
                  </a:lnTo>
                  <a:lnTo>
                    <a:pt x="7245" y="551"/>
                  </a:lnTo>
                  <a:lnTo>
                    <a:pt x="7205" y="606"/>
                  </a:lnTo>
                  <a:lnTo>
                    <a:pt x="7165" y="661"/>
                  </a:lnTo>
                  <a:lnTo>
                    <a:pt x="7118" y="709"/>
                  </a:lnTo>
                  <a:lnTo>
                    <a:pt x="7072" y="750"/>
                  </a:lnTo>
                  <a:lnTo>
                    <a:pt x="7019" y="785"/>
                  </a:lnTo>
                  <a:lnTo>
                    <a:pt x="6965" y="812"/>
                  </a:lnTo>
                  <a:lnTo>
                    <a:pt x="6905" y="840"/>
                  </a:lnTo>
                  <a:lnTo>
                    <a:pt x="6845" y="854"/>
                  </a:lnTo>
                  <a:lnTo>
                    <a:pt x="6779" y="867"/>
                  </a:lnTo>
                  <a:lnTo>
                    <a:pt x="6712" y="867"/>
                  </a:lnTo>
                  <a:lnTo>
                    <a:pt x="6639" y="860"/>
                  </a:lnTo>
                  <a:lnTo>
                    <a:pt x="6559" y="847"/>
                  </a:lnTo>
                  <a:lnTo>
                    <a:pt x="6479" y="819"/>
                  </a:lnTo>
                  <a:lnTo>
                    <a:pt x="6399" y="785"/>
                  </a:lnTo>
                  <a:lnTo>
                    <a:pt x="6313" y="737"/>
                  </a:lnTo>
                  <a:lnTo>
                    <a:pt x="6220" y="682"/>
                  </a:lnTo>
                  <a:lnTo>
                    <a:pt x="6140" y="634"/>
                  </a:lnTo>
                  <a:lnTo>
                    <a:pt x="6053" y="592"/>
                  </a:lnTo>
                  <a:lnTo>
                    <a:pt x="5873" y="510"/>
                  </a:lnTo>
                  <a:lnTo>
                    <a:pt x="5687" y="441"/>
                  </a:lnTo>
                  <a:lnTo>
                    <a:pt x="5500" y="372"/>
                  </a:lnTo>
                  <a:lnTo>
                    <a:pt x="5394" y="372"/>
                  </a:lnTo>
                  <a:lnTo>
                    <a:pt x="5414" y="620"/>
                  </a:lnTo>
                  <a:lnTo>
                    <a:pt x="5427" y="867"/>
                  </a:lnTo>
                  <a:lnTo>
                    <a:pt x="5434" y="1115"/>
                  </a:lnTo>
                  <a:lnTo>
                    <a:pt x="5434" y="1362"/>
                  </a:lnTo>
                  <a:lnTo>
                    <a:pt x="5414" y="1857"/>
                  </a:lnTo>
                  <a:lnTo>
                    <a:pt x="5394" y="2353"/>
                  </a:lnTo>
                  <a:lnTo>
                    <a:pt x="5394" y="2428"/>
                  </a:lnTo>
                  <a:lnTo>
                    <a:pt x="5394" y="2497"/>
                  </a:lnTo>
                  <a:lnTo>
                    <a:pt x="5381" y="2634"/>
                  </a:lnTo>
                  <a:lnTo>
                    <a:pt x="5347" y="2765"/>
                  </a:lnTo>
                  <a:lnTo>
                    <a:pt x="5307" y="2889"/>
                  </a:lnTo>
                  <a:lnTo>
                    <a:pt x="5254" y="3006"/>
                  </a:lnTo>
                  <a:lnTo>
                    <a:pt x="5188" y="3116"/>
                  </a:lnTo>
                  <a:lnTo>
                    <a:pt x="5108" y="3219"/>
                  </a:lnTo>
                  <a:lnTo>
                    <a:pt x="5021" y="3315"/>
                  </a:lnTo>
                  <a:lnTo>
                    <a:pt x="4928" y="3398"/>
                  </a:lnTo>
                  <a:lnTo>
                    <a:pt x="4821" y="3480"/>
                  </a:lnTo>
                  <a:lnTo>
                    <a:pt x="4715" y="3542"/>
                  </a:lnTo>
                  <a:lnTo>
                    <a:pt x="4595" y="3604"/>
                  </a:lnTo>
                  <a:lnTo>
                    <a:pt x="4475" y="3652"/>
                  </a:lnTo>
                  <a:lnTo>
                    <a:pt x="4355" y="3693"/>
                  </a:lnTo>
                  <a:lnTo>
                    <a:pt x="4229" y="3728"/>
                  </a:lnTo>
                  <a:lnTo>
                    <a:pt x="4096" y="3741"/>
                  </a:lnTo>
                  <a:lnTo>
                    <a:pt x="3969" y="3755"/>
                  </a:lnTo>
                  <a:lnTo>
                    <a:pt x="3843" y="3755"/>
                  </a:lnTo>
                  <a:lnTo>
                    <a:pt x="3716" y="3741"/>
                  </a:lnTo>
                  <a:lnTo>
                    <a:pt x="3590" y="3714"/>
                  </a:lnTo>
                  <a:lnTo>
                    <a:pt x="3470" y="3680"/>
                  </a:lnTo>
                  <a:lnTo>
                    <a:pt x="3350" y="3625"/>
                  </a:lnTo>
                  <a:lnTo>
                    <a:pt x="3237" y="3570"/>
                  </a:lnTo>
                  <a:lnTo>
                    <a:pt x="3137" y="3494"/>
                  </a:lnTo>
                  <a:lnTo>
                    <a:pt x="3037" y="3405"/>
                  </a:lnTo>
                  <a:lnTo>
                    <a:pt x="2944" y="3301"/>
                  </a:lnTo>
                  <a:lnTo>
                    <a:pt x="2904" y="3246"/>
                  </a:lnTo>
                  <a:lnTo>
                    <a:pt x="2864" y="3191"/>
                  </a:lnTo>
                  <a:lnTo>
                    <a:pt x="2831" y="3129"/>
                  </a:lnTo>
                  <a:lnTo>
                    <a:pt x="2797" y="3061"/>
                  </a:lnTo>
                  <a:lnTo>
                    <a:pt x="2764" y="2992"/>
                  </a:lnTo>
                  <a:lnTo>
                    <a:pt x="2737" y="2916"/>
                  </a:lnTo>
                  <a:lnTo>
                    <a:pt x="2717" y="2841"/>
                  </a:lnTo>
                  <a:lnTo>
                    <a:pt x="2697" y="2758"/>
                  </a:lnTo>
                  <a:lnTo>
                    <a:pt x="2677" y="2676"/>
                  </a:lnTo>
                  <a:lnTo>
                    <a:pt x="2664" y="2586"/>
                  </a:lnTo>
                  <a:lnTo>
                    <a:pt x="2651" y="2497"/>
                  </a:lnTo>
                  <a:lnTo>
                    <a:pt x="2644" y="2401"/>
                  </a:lnTo>
                  <a:lnTo>
                    <a:pt x="2611" y="1885"/>
                  </a:lnTo>
                  <a:lnTo>
                    <a:pt x="2597" y="1631"/>
                  </a:lnTo>
                  <a:lnTo>
                    <a:pt x="2584" y="1376"/>
                  </a:lnTo>
                  <a:lnTo>
                    <a:pt x="2584" y="1129"/>
                  </a:lnTo>
                  <a:lnTo>
                    <a:pt x="2584" y="874"/>
                  </a:lnTo>
                  <a:lnTo>
                    <a:pt x="2597" y="627"/>
                  </a:lnTo>
                  <a:lnTo>
                    <a:pt x="2624" y="372"/>
                  </a:lnTo>
                  <a:lnTo>
                    <a:pt x="2684" y="132"/>
                  </a:lnTo>
                  <a:lnTo>
                    <a:pt x="2051" y="97"/>
                  </a:lnTo>
                  <a:lnTo>
                    <a:pt x="1419" y="63"/>
                  </a:lnTo>
                  <a:lnTo>
                    <a:pt x="780" y="28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8"/>
            <p:cNvSpPr/>
            <p:nvPr/>
          </p:nvSpPr>
          <p:spPr>
            <a:xfrm>
              <a:off x="-2996150" y="-3957225"/>
              <a:ext cx="393875" cy="421175"/>
            </a:xfrm>
            <a:custGeom>
              <a:avLst/>
              <a:gdLst/>
              <a:ahLst/>
              <a:cxnLst/>
              <a:rect l="l" t="t" r="r" b="b"/>
              <a:pathLst>
                <a:path w="15755" h="16847" extrusionOk="0">
                  <a:moveTo>
                    <a:pt x="8630" y="2194"/>
                  </a:moveTo>
                  <a:lnTo>
                    <a:pt x="8690" y="2201"/>
                  </a:lnTo>
                  <a:lnTo>
                    <a:pt x="8863" y="2229"/>
                  </a:lnTo>
                  <a:lnTo>
                    <a:pt x="9036" y="2263"/>
                  </a:lnTo>
                  <a:lnTo>
                    <a:pt x="9202" y="2304"/>
                  </a:lnTo>
                  <a:lnTo>
                    <a:pt x="9369" y="2345"/>
                  </a:lnTo>
                  <a:lnTo>
                    <a:pt x="9535" y="2387"/>
                  </a:lnTo>
                  <a:lnTo>
                    <a:pt x="9695" y="2442"/>
                  </a:lnTo>
                  <a:lnTo>
                    <a:pt x="9848" y="2490"/>
                  </a:lnTo>
                  <a:lnTo>
                    <a:pt x="10001" y="2552"/>
                  </a:lnTo>
                  <a:lnTo>
                    <a:pt x="10148" y="2614"/>
                  </a:lnTo>
                  <a:lnTo>
                    <a:pt x="10294" y="2675"/>
                  </a:lnTo>
                  <a:lnTo>
                    <a:pt x="10441" y="2744"/>
                  </a:lnTo>
                  <a:lnTo>
                    <a:pt x="10581" y="2813"/>
                  </a:lnTo>
                  <a:lnTo>
                    <a:pt x="10720" y="2889"/>
                  </a:lnTo>
                  <a:lnTo>
                    <a:pt x="10854" y="2964"/>
                  </a:lnTo>
                  <a:lnTo>
                    <a:pt x="10980" y="3047"/>
                  </a:lnTo>
                  <a:lnTo>
                    <a:pt x="11113" y="3129"/>
                  </a:lnTo>
                  <a:lnTo>
                    <a:pt x="11233" y="3219"/>
                  </a:lnTo>
                  <a:lnTo>
                    <a:pt x="11360" y="3308"/>
                  </a:lnTo>
                  <a:lnTo>
                    <a:pt x="11473" y="3404"/>
                  </a:lnTo>
                  <a:lnTo>
                    <a:pt x="11593" y="3501"/>
                  </a:lnTo>
                  <a:lnTo>
                    <a:pt x="11706" y="3597"/>
                  </a:lnTo>
                  <a:lnTo>
                    <a:pt x="11812" y="3700"/>
                  </a:lnTo>
                  <a:lnTo>
                    <a:pt x="12019" y="3913"/>
                  </a:lnTo>
                  <a:lnTo>
                    <a:pt x="12219" y="4133"/>
                  </a:lnTo>
                  <a:lnTo>
                    <a:pt x="12405" y="4360"/>
                  </a:lnTo>
                  <a:lnTo>
                    <a:pt x="12578" y="4601"/>
                  </a:lnTo>
                  <a:lnTo>
                    <a:pt x="12738" y="4848"/>
                  </a:lnTo>
                  <a:lnTo>
                    <a:pt x="12884" y="5103"/>
                  </a:lnTo>
                  <a:lnTo>
                    <a:pt x="13024" y="5364"/>
                  </a:lnTo>
                  <a:lnTo>
                    <a:pt x="13151" y="5632"/>
                  </a:lnTo>
                  <a:lnTo>
                    <a:pt x="13264" y="5907"/>
                  </a:lnTo>
                  <a:lnTo>
                    <a:pt x="13364" y="6189"/>
                  </a:lnTo>
                  <a:lnTo>
                    <a:pt x="13450" y="6471"/>
                  </a:lnTo>
                  <a:lnTo>
                    <a:pt x="13530" y="6760"/>
                  </a:lnTo>
                  <a:lnTo>
                    <a:pt x="13597" y="7055"/>
                  </a:lnTo>
                  <a:lnTo>
                    <a:pt x="13650" y="7351"/>
                  </a:lnTo>
                  <a:lnTo>
                    <a:pt x="13697" y="7654"/>
                  </a:lnTo>
                  <a:lnTo>
                    <a:pt x="13723" y="7949"/>
                  </a:lnTo>
                  <a:lnTo>
                    <a:pt x="13743" y="8252"/>
                  </a:lnTo>
                  <a:lnTo>
                    <a:pt x="13757" y="8561"/>
                  </a:lnTo>
                  <a:lnTo>
                    <a:pt x="13750" y="8864"/>
                  </a:lnTo>
                  <a:lnTo>
                    <a:pt x="13737" y="9166"/>
                  </a:lnTo>
                  <a:lnTo>
                    <a:pt x="13717" y="9469"/>
                  </a:lnTo>
                  <a:lnTo>
                    <a:pt x="13677" y="9771"/>
                  </a:lnTo>
                  <a:lnTo>
                    <a:pt x="13630" y="10067"/>
                  </a:lnTo>
                  <a:lnTo>
                    <a:pt x="13570" y="10370"/>
                  </a:lnTo>
                  <a:lnTo>
                    <a:pt x="13504" y="10658"/>
                  </a:lnTo>
                  <a:lnTo>
                    <a:pt x="13424" y="10954"/>
                  </a:lnTo>
                  <a:lnTo>
                    <a:pt x="13330" y="11236"/>
                  </a:lnTo>
                  <a:lnTo>
                    <a:pt x="13231" y="11518"/>
                  </a:lnTo>
                  <a:lnTo>
                    <a:pt x="13117" y="11793"/>
                  </a:lnTo>
                  <a:lnTo>
                    <a:pt x="12998" y="12068"/>
                  </a:lnTo>
                  <a:lnTo>
                    <a:pt x="12858" y="12329"/>
                  </a:lnTo>
                  <a:lnTo>
                    <a:pt x="12718" y="12584"/>
                  </a:lnTo>
                  <a:lnTo>
                    <a:pt x="12558" y="12838"/>
                  </a:lnTo>
                  <a:lnTo>
                    <a:pt x="12392" y="13079"/>
                  </a:lnTo>
                  <a:lnTo>
                    <a:pt x="12219" y="13312"/>
                  </a:lnTo>
                  <a:lnTo>
                    <a:pt x="12032" y="13533"/>
                  </a:lnTo>
                  <a:lnTo>
                    <a:pt x="11832" y="13746"/>
                  </a:lnTo>
                  <a:lnTo>
                    <a:pt x="11626" y="13952"/>
                  </a:lnTo>
                  <a:lnTo>
                    <a:pt x="11406" y="14144"/>
                  </a:lnTo>
                  <a:lnTo>
                    <a:pt x="11180" y="14323"/>
                  </a:lnTo>
                  <a:lnTo>
                    <a:pt x="10940" y="14495"/>
                  </a:lnTo>
                  <a:lnTo>
                    <a:pt x="10820" y="14571"/>
                  </a:lnTo>
                  <a:lnTo>
                    <a:pt x="10694" y="14646"/>
                  </a:lnTo>
                  <a:lnTo>
                    <a:pt x="10567" y="14722"/>
                  </a:lnTo>
                  <a:lnTo>
                    <a:pt x="10434" y="14791"/>
                  </a:lnTo>
                  <a:lnTo>
                    <a:pt x="10301" y="14860"/>
                  </a:lnTo>
                  <a:lnTo>
                    <a:pt x="10168" y="14921"/>
                  </a:lnTo>
                  <a:lnTo>
                    <a:pt x="10028" y="14976"/>
                  </a:lnTo>
                  <a:lnTo>
                    <a:pt x="9888" y="15038"/>
                  </a:lnTo>
                  <a:lnTo>
                    <a:pt x="9742" y="15086"/>
                  </a:lnTo>
                  <a:lnTo>
                    <a:pt x="9602" y="15135"/>
                  </a:lnTo>
                  <a:lnTo>
                    <a:pt x="9449" y="15176"/>
                  </a:lnTo>
                  <a:lnTo>
                    <a:pt x="9302" y="15217"/>
                  </a:lnTo>
                  <a:lnTo>
                    <a:pt x="9149" y="15258"/>
                  </a:lnTo>
                  <a:lnTo>
                    <a:pt x="8989" y="15286"/>
                  </a:lnTo>
                  <a:lnTo>
                    <a:pt x="8836" y="15313"/>
                  </a:lnTo>
                  <a:lnTo>
                    <a:pt x="8676" y="15341"/>
                  </a:lnTo>
                  <a:lnTo>
                    <a:pt x="8510" y="15362"/>
                  </a:lnTo>
                  <a:lnTo>
                    <a:pt x="8350" y="15375"/>
                  </a:lnTo>
                  <a:lnTo>
                    <a:pt x="8177" y="15382"/>
                  </a:lnTo>
                  <a:lnTo>
                    <a:pt x="8011" y="15389"/>
                  </a:lnTo>
                  <a:lnTo>
                    <a:pt x="7837" y="15396"/>
                  </a:lnTo>
                  <a:lnTo>
                    <a:pt x="7664" y="15389"/>
                  </a:lnTo>
                  <a:lnTo>
                    <a:pt x="7485" y="15382"/>
                  </a:lnTo>
                  <a:lnTo>
                    <a:pt x="7305" y="15368"/>
                  </a:lnTo>
                  <a:lnTo>
                    <a:pt x="7152" y="15355"/>
                  </a:lnTo>
                  <a:lnTo>
                    <a:pt x="7005" y="15334"/>
                  </a:lnTo>
                  <a:lnTo>
                    <a:pt x="6852" y="15313"/>
                  </a:lnTo>
                  <a:lnTo>
                    <a:pt x="6706" y="15286"/>
                  </a:lnTo>
                  <a:lnTo>
                    <a:pt x="6559" y="15251"/>
                  </a:lnTo>
                  <a:lnTo>
                    <a:pt x="6413" y="15217"/>
                  </a:lnTo>
                  <a:lnTo>
                    <a:pt x="6120" y="15135"/>
                  </a:lnTo>
                  <a:lnTo>
                    <a:pt x="5840" y="15038"/>
                  </a:lnTo>
                  <a:lnTo>
                    <a:pt x="5560" y="14928"/>
                  </a:lnTo>
                  <a:lnTo>
                    <a:pt x="5287" y="14805"/>
                  </a:lnTo>
                  <a:lnTo>
                    <a:pt x="5021" y="14660"/>
                  </a:lnTo>
                  <a:lnTo>
                    <a:pt x="4761" y="14509"/>
                  </a:lnTo>
                  <a:lnTo>
                    <a:pt x="4508" y="14344"/>
                  </a:lnTo>
                  <a:lnTo>
                    <a:pt x="4262" y="14165"/>
                  </a:lnTo>
                  <a:lnTo>
                    <a:pt x="4029" y="13979"/>
                  </a:lnTo>
                  <a:lnTo>
                    <a:pt x="3803" y="13773"/>
                  </a:lnTo>
                  <a:lnTo>
                    <a:pt x="3583" y="13567"/>
                  </a:lnTo>
                  <a:lnTo>
                    <a:pt x="3376" y="13347"/>
                  </a:lnTo>
                  <a:lnTo>
                    <a:pt x="3183" y="13113"/>
                  </a:lnTo>
                  <a:lnTo>
                    <a:pt x="2997" y="12872"/>
                  </a:lnTo>
                  <a:lnTo>
                    <a:pt x="2824" y="12625"/>
                  </a:lnTo>
                  <a:lnTo>
                    <a:pt x="2664" y="12370"/>
                  </a:lnTo>
                  <a:lnTo>
                    <a:pt x="2511" y="12102"/>
                  </a:lnTo>
                  <a:lnTo>
                    <a:pt x="2378" y="11834"/>
                  </a:lnTo>
                  <a:lnTo>
                    <a:pt x="2258" y="11552"/>
                  </a:lnTo>
                  <a:lnTo>
                    <a:pt x="2145" y="11270"/>
                  </a:lnTo>
                  <a:lnTo>
                    <a:pt x="2051" y="10982"/>
                  </a:lnTo>
                  <a:lnTo>
                    <a:pt x="2011" y="10837"/>
                  </a:lnTo>
                  <a:lnTo>
                    <a:pt x="1978" y="10686"/>
                  </a:lnTo>
                  <a:lnTo>
                    <a:pt x="1945" y="10541"/>
                  </a:lnTo>
                  <a:lnTo>
                    <a:pt x="1912" y="10390"/>
                  </a:lnTo>
                  <a:lnTo>
                    <a:pt x="1892" y="10239"/>
                  </a:lnTo>
                  <a:lnTo>
                    <a:pt x="1872" y="10088"/>
                  </a:lnTo>
                  <a:lnTo>
                    <a:pt x="1852" y="9936"/>
                  </a:lnTo>
                  <a:lnTo>
                    <a:pt x="1838" y="9778"/>
                  </a:lnTo>
                  <a:lnTo>
                    <a:pt x="1832" y="9627"/>
                  </a:lnTo>
                  <a:lnTo>
                    <a:pt x="1825" y="9469"/>
                  </a:lnTo>
                  <a:lnTo>
                    <a:pt x="1825" y="9318"/>
                  </a:lnTo>
                  <a:lnTo>
                    <a:pt x="1832" y="9159"/>
                  </a:lnTo>
                  <a:lnTo>
                    <a:pt x="1845" y="9001"/>
                  </a:lnTo>
                  <a:lnTo>
                    <a:pt x="1858" y="8843"/>
                  </a:lnTo>
                  <a:lnTo>
                    <a:pt x="1872" y="8692"/>
                  </a:lnTo>
                  <a:lnTo>
                    <a:pt x="1898" y="8534"/>
                  </a:lnTo>
                  <a:lnTo>
                    <a:pt x="1952" y="8245"/>
                  </a:lnTo>
                  <a:lnTo>
                    <a:pt x="2018" y="7963"/>
                  </a:lnTo>
                  <a:lnTo>
                    <a:pt x="2091" y="7681"/>
                  </a:lnTo>
                  <a:lnTo>
                    <a:pt x="2178" y="7413"/>
                  </a:lnTo>
                  <a:lnTo>
                    <a:pt x="2278" y="7145"/>
                  </a:lnTo>
                  <a:lnTo>
                    <a:pt x="2391" y="6890"/>
                  </a:lnTo>
                  <a:lnTo>
                    <a:pt x="2511" y="6636"/>
                  </a:lnTo>
                  <a:lnTo>
                    <a:pt x="2644" y="6388"/>
                  </a:lnTo>
                  <a:lnTo>
                    <a:pt x="2784" y="6148"/>
                  </a:lnTo>
                  <a:lnTo>
                    <a:pt x="2930" y="5914"/>
                  </a:lnTo>
                  <a:lnTo>
                    <a:pt x="3090" y="5680"/>
                  </a:lnTo>
                  <a:lnTo>
                    <a:pt x="3263" y="5460"/>
                  </a:lnTo>
                  <a:lnTo>
                    <a:pt x="3436" y="5247"/>
                  </a:lnTo>
                  <a:lnTo>
                    <a:pt x="3623" y="5034"/>
                  </a:lnTo>
                  <a:lnTo>
                    <a:pt x="3816" y="4834"/>
                  </a:lnTo>
                  <a:lnTo>
                    <a:pt x="4016" y="4642"/>
                  </a:lnTo>
                  <a:lnTo>
                    <a:pt x="4222" y="4449"/>
                  </a:lnTo>
                  <a:lnTo>
                    <a:pt x="4435" y="4271"/>
                  </a:lnTo>
                  <a:lnTo>
                    <a:pt x="4655" y="4099"/>
                  </a:lnTo>
                  <a:lnTo>
                    <a:pt x="4881" y="3927"/>
                  </a:lnTo>
                  <a:lnTo>
                    <a:pt x="5108" y="3769"/>
                  </a:lnTo>
                  <a:lnTo>
                    <a:pt x="5347" y="3617"/>
                  </a:lnTo>
                  <a:lnTo>
                    <a:pt x="5587" y="3473"/>
                  </a:lnTo>
                  <a:lnTo>
                    <a:pt x="5827" y="3336"/>
                  </a:lnTo>
                  <a:lnTo>
                    <a:pt x="6080" y="3205"/>
                  </a:lnTo>
                  <a:lnTo>
                    <a:pt x="6333" y="3088"/>
                  </a:lnTo>
                  <a:lnTo>
                    <a:pt x="6586" y="2971"/>
                  </a:lnTo>
                  <a:lnTo>
                    <a:pt x="6845" y="2868"/>
                  </a:lnTo>
                  <a:lnTo>
                    <a:pt x="7105" y="2772"/>
                  </a:lnTo>
                  <a:lnTo>
                    <a:pt x="7371" y="2682"/>
                  </a:lnTo>
                  <a:lnTo>
                    <a:pt x="7638" y="2600"/>
                  </a:lnTo>
                  <a:lnTo>
                    <a:pt x="7904" y="2531"/>
                  </a:lnTo>
                  <a:lnTo>
                    <a:pt x="7971" y="2449"/>
                  </a:lnTo>
                  <a:lnTo>
                    <a:pt x="8050" y="2380"/>
                  </a:lnTo>
                  <a:lnTo>
                    <a:pt x="8144" y="2318"/>
                  </a:lnTo>
                  <a:lnTo>
                    <a:pt x="8237" y="2263"/>
                  </a:lnTo>
                  <a:lnTo>
                    <a:pt x="8343" y="2229"/>
                  </a:lnTo>
                  <a:lnTo>
                    <a:pt x="8457" y="2201"/>
                  </a:lnTo>
                  <a:lnTo>
                    <a:pt x="8510" y="2194"/>
                  </a:lnTo>
                  <a:close/>
                  <a:moveTo>
                    <a:pt x="8929" y="1"/>
                  </a:moveTo>
                  <a:lnTo>
                    <a:pt x="8723" y="14"/>
                  </a:lnTo>
                  <a:lnTo>
                    <a:pt x="8517" y="28"/>
                  </a:lnTo>
                  <a:lnTo>
                    <a:pt x="8310" y="56"/>
                  </a:lnTo>
                  <a:lnTo>
                    <a:pt x="8097" y="83"/>
                  </a:lnTo>
                  <a:lnTo>
                    <a:pt x="7877" y="125"/>
                  </a:lnTo>
                  <a:lnTo>
                    <a:pt x="7664" y="166"/>
                  </a:lnTo>
                  <a:lnTo>
                    <a:pt x="7445" y="221"/>
                  </a:lnTo>
                  <a:lnTo>
                    <a:pt x="7225" y="283"/>
                  </a:lnTo>
                  <a:lnTo>
                    <a:pt x="6998" y="351"/>
                  </a:lnTo>
                  <a:lnTo>
                    <a:pt x="6772" y="434"/>
                  </a:lnTo>
                  <a:lnTo>
                    <a:pt x="6546" y="516"/>
                  </a:lnTo>
                  <a:lnTo>
                    <a:pt x="6313" y="613"/>
                  </a:lnTo>
                  <a:lnTo>
                    <a:pt x="6080" y="716"/>
                  </a:lnTo>
                  <a:lnTo>
                    <a:pt x="5847" y="826"/>
                  </a:lnTo>
                  <a:lnTo>
                    <a:pt x="5614" y="943"/>
                  </a:lnTo>
                  <a:lnTo>
                    <a:pt x="5374" y="1073"/>
                  </a:lnTo>
                  <a:lnTo>
                    <a:pt x="5134" y="1211"/>
                  </a:lnTo>
                  <a:lnTo>
                    <a:pt x="5014" y="1266"/>
                  </a:lnTo>
                  <a:lnTo>
                    <a:pt x="4894" y="1307"/>
                  </a:lnTo>
                  <a:lnTo>
                    <a:pt x="4781" y="1328"/>
                  </a:lnTo>
                  <a:lnTo>
                    <a:pt x="4661" y="1335"/>
                  </a:lnTo>
                  <a:lnTo>
                    <a:pt x="4548" y="1328"/>
                  </a:lnTo>
                  <a:lnTo>
                    <a:pt x="4442" y="1307"/>
                  </a:lnTo>
                  <a:lnTo>
                    <a:pt x="4342" y="1280"/>
                  </a:lnTo>
                  <a:lnTo>
                    <a:pt x="4242" y="1232"/>
                  </a:lnTo>
                  <a:lnTo>
                    <a:pt x="3969" y="1431"/>
                  </a:lnTo>
                  <a:lnTo>
                    <a:pt x="3709" y="1637"/>
                  </a:lnTo>
                  <a:lnTo>
                    <a:pt x="3450" y="1850"/>
                  </a:lnTo>
                  <a:lnTo>
                    <a:pt x="3197" y="2070"/>
                  </a:lnTo>
                  <a:lnTo>
                    <a:pt x="2957" y="2297"/>
                  </a:lnTo>
                  <a:lnTo>
                    <a:pt x="2717" y="2538"/>
                  </a:lnTo>
                  <a:lnTo>
                    <a:pt x="2484" y="2779"/>
                  </a:lnTo>
                  <a:lnTo>
                    <a:pt x="2264" y="3026"/>
                  </a:lnTo>
                  <a:lnTo>
                    <a:pt x="2051" y="3287"/>
                  </a:lnTo>
                  <a:lnTo>
                    <a:pt x="1845" y="3549"/>
                  </a:lnTo>
                  <a:lnTo>
                    <a:pt x="1645" y="3817"/>
                  </a:lnTo>
                  <a:lnTo>
                    <a:pt x="1459" y="4092"/>
                  </a:lnTo>
                  <a:lnTo>
                    <a:pt x="1279" y="4374"/>
                  </a:lnTo>
                  <a:lnTo>
                    <a:pt x="1113" y="4656"/>
                  </a:lnTo>
                  <a:lnTo>
                    <a:pt x="953" y="4951"/>
                  </a:lnTo>
                  <a:lnTo>
                    <a:pt x="806" y="5247"/>
                  </a:lnTo>
                  <a:lnTo>
                    <a:pt x="673" y="5543"/>
                  </a:lnTo>
                  <a:lnTo>
                    <a:pt x="547" y="5852"/>
                  </a:lnTo>
                  <a:lnTo>
                    <a:pt x="433" y="6162"/>
                  </a:lnTo>
                  <a:lnTo>
                    <a:pt x="334" y="6478"/>
                  </a:lnTo>
                  <a:lnTo>
                    <a:pt x="247" y="6794"/>
                  </a:lnTo>
                  <a:lnTo>
                    <a:pt x="167" y="7117"/>
                  </a:lnTo>
                  <a:lnTo>
                    <a:pt x="107" y="7447"/>
                  </a:lnTo>
                  <a:lnTo>
                    <a:pt x="61" y="7777"/>
                  </a:lnTo>
                  <a:lnTo>
                    <a:pt x="27" y="8107"/>
                  </a:lnTo>
                  <a:lnTo>
                    <a:pt x="7" y="8444"/>
                  </a:lnTo>
                  <a:lnTo>
                    <a:pt x="1" y="8781"/>
                  </a:lnTo>
                  <a:lnTo>
                    <a:pt x="14" y="9125"/>
                  </a:lnTo>
                  <a:lnTo>
                    <a:pt x="41" y="9469"/>
                  </a:lnTo>
                  <a:lnTo>
                    <a:pt x="81" y="9813"/>
                  </a:lnTo>
                  <a:lnTo>
                    <a:pt x="107" y="9985"/>
                  </a:lnTo>
                  <a:lnTo>
                    <a:pt x="141" y="10163"/>
                  </a:lnTo>
                  <a:lnTo>
                    <a:pt x="174" y="10335"/>
                  </a:lnTo>
                  <a:lnTo>
                    <a:pt x="214" y="10507"/>
                  </a:lnTo>
                  <a:lnTo>
                    <a:pt x="267" y="10713"/>
                  </a:lnTo>
                  <a:lnTo>
                    <a:pt x="327" y="10920"/>
                  </a:lnTo>
                  <a:lnTo>
                    <a:pt x="387" y="11119"/>
                  </a:lnTo>
                  <a:lnTo>
                    <a:pt x="453" y="11318"/>
                  </a:lnTo>
                  <a:lnTo>
                    <a:pt x="520" y="11518"/>
                  </a:lnTo>
                  <a:lnTo>
                    <a:pt x="593" y="11710"/>
                  </a:lnTo>
                  <a:lnTo>
                    <a:pt x="673" y="11903"/>
                  </a:lnTo>
                  <a:lnTo>
                    <a:pt x="760" y="12089"/>
                  </a:lnTo>
                  <a:lnTo>
                    <a:pt x="846" y="12274"/>
                  </a:lnTo>
                  <a:lnTo>
                    <a:pt x="939" y="12460"/>
                  </a:lnTo>
                  <a:lnTo>
                    <a:pt x="1033" y="12639"/>
                  </a:lnTo>
                  <a:lnTo>
                    <a:pt x="1133" y="12811"/>
                  </a:lnTo>
                  <a:lnTo>
                    <a:pt x="1239" y="12989"/>
                  </a:lnTo>
                  <a:lnTo>
                    <a:pt x="1346" y="13154"/>
                  </a:lnTo>
                  <a:lnTo>
                    <a:pt x="1459" y="13326"/>
                  </a:lnTo>
                  <a:lnTo>
                    <a:pt x="1572" y="13491"/>
                  </a:lnTo>
                  <a:lnTo>
                    <a:pt x="1692" y="13649"/>
                  </a:lnTo>
                  <a:lnTo>
                    <a:pt x="1818" y="13808"/>
                  </a:lnTo>
                  <a:lnTo>
                    <a:pt x="1945" y="13966"/>
                  </a:lnTo>
                  <a:lnTo>
                    <a:pt x="2071" y="14117"/>
                  </a:lnTo>
                  <a:lnTo>
                    <a:pt x="2205" y="14261"/>
                  </a:lnTo>
                  <a:lnTo>
                    <a:pt x="2344" y="14406"/>
                  </a:lnTo>
                  <a:lnTo>
                    <a:pt x="2478" y="14550"/>
                  </a:lnTo>
                  <a:lnTo>
                    <a:pt x="2624" y="14688"/>
                  </a:lnTo>
                  <a:lnTo>
                    <a:pt x="2771" y="14818"/>
                  </a:lnTo>
                  <a:lnTo>
                    <a:pt x="2917" y="14949"/>
                  </a:lnTo>
                  <a:lnTo>
                    <a:pt x="3070" y="15073"/>
                  </a:lnTo>
                  <a:lnTo>
                    <a:pt x="3223" y="15196"/>
                  </a:lnTo>
                  <a:lnTo>
                    <a:pt x="3376" y="15313"/>
                  </a:lnTo>
                  <a:lnTo>
                    <a:pt x="3536" y="15430"/>
                  </a:lnTo>
                  <a:lnTo>
                    <a:pt x="3696" y="15540"/>
                  </a:lnTo>
                  <a:lnTo>
                    <a:pt x="3862" y="15650"/>
                  </a:lnTo>
                  <a:lnTo>
                    <a:pt x="4029" y="15747"/>
                  </a:lnTo>
                  <a:lnTo>
                    <a:pt x="4195" y="15850"/>
                  </a:lnTo>
                  <a:lnTo>
                    <a:pt x="4368" y="15939"/>
                  </a:lnTo>
                  <a:lnTo>
                    <a:pt x="4542" y="16028"/>
                  </a:lnTo>
                  <a:lnTo>
                    <a:pt x="4715" y="16118"/>
                  </a:lnTo>
                  <a:lnTo>
                    <a:pt x="4894" y="16200"/>
                  </a:lnTo>
                  <a:lnTo>
                    <a:pt x="5074" y="16276"/>
                  </a:lnTo>
                  <a:lnTo>
                    <a:pt x="5254" y="16345"/>
                  </a:lnTo>
                  <a:lnTo>
                    <a:pt x="5434" y="16414"/>
                  </a:lnTo>
                  <a:lnTo>
                    <a:pt x="5620" y="16475"/>
                  </a:lnTo>
                  <a:lnTo>
                    <a:pt x="5800" y="16537"/>
                  </a:lnTo>
                  <a:lnTo>
                    <a:pt x="5986" y="16585"/>
                  </a:lnTo>
                  <a:lnTo>
                    <a:pt x="6180" y="16634"/>
                  </a:lnTo>
                  <a:lnTo>
                    <a:pt x="6366" y="16682"/>
                  </a:lnTo>
                  <a:lnTo>
                    <a:pt x="6559" y="16716"/>
                  </a:lnTo>
                  <a:lnTo>
                    <a:pt x="6752" y="16750"/>
                  </a:lnTo>
                  <a:lnTo>
                    <a:pt x="6939" y="16785"/>
                  </a:lnTo>
                  <a:lnTo>
                    <a:pt x="7138" y="16805"/>
                  </a:lnTo>
                  <a:lnTo>
                    <a:pt x="7331" y="16826"/>
                  </a:lnTo>
                  <a:lnTo>
                    <a:pt x="7524" y="16840"/>
                  </a:lnTo>
                  <a:lnTo>
                    <a:pt x="7724" y="16847"/>
                  </a:lnTo>
                  <a:lnTo>
                    <a:pt x="8117" y="16847"/>
                  </a:lnTo>
                  <a:lnTo>
                    <a:pt x="8317" y="16840"/>
                  </a:lnTo>
                  <a:lnTo>
                    <a:pt x="8510" y="16826"/>
                  </a:lnTo>
                  <a:lnTo>
                    <a:pt x="8710" y="16805"/>
                  </a:lnTo>
                  <a:lnTo>
                    <a:pt x="8909" y="16785"/>
                  </a:lnTo>
                  <a:lnTo>
                    <a:pt x="9109" y="16757"/>
                  </a:lnTo>
                  <a:lnTo>
                    <a:pt x="9309" y="16716"/>
                  </a:lnTo>
                  <a:lnTo>
                    <a:pt x="9509" y="16675"/>
                  </a:lnTo>
                  <a:lnTo>
                    <a:pt x="9702" y="16634"/>
                  </a:lnTo>
                  <a:lnTo>
                    <a:pt x="9901" y="16579"/>
                  </a:lnTo>
                  <a:lnTo>
                    <a:pt x="10148" y="16503"/>
                  </a:lnTo>
                  <a:lnTo>
                    <a:pt x="10388" y="16427"/>
                  </a:lnTo>
                  <a:lnTo>
                    <a:pt x="10621" y="16345"/>
                  </a:lnTo>
                  <a:lnTo>
                    <a:pt x="10847" y="16255"/>
                  </a:lnTo>
                  <a:lnTo>
                    <a:pt x="11073" y="16159"/>
                  </a:lnTo>
                  <a:lnTo>
                    <a:pt x="11286" y="16063"/>
                  </a:lnTo>
                  <a:lnTo>
                    <a:pt x="11499" y="15960"/>
                  </a:lnTo>
                  <a:lnTo>
                    <a:pt x="11706" y="15850"/>
                  </a:lnTo>
                  <a:lnTo>
                    <a:pt x="11906" y="15740"/>
                  </a:lnTo>
                  <a:lnTo>
                    <a:pt x="12099" y="15616"/>
                  </a:lnTo>
                  <a:lnTo>
                    <a:pt x="12285" y="15499"/>
                  </a:lnTo>
                  <a:lnTo>
                    <a:pt x="12472" y="15368"/>
                  </a:lnTo>
                  <a:lnTo>
                    <a:pt x="12651" y="15238"/>
                  </a:lnTo>
                  <a:lnTo>
                    <a:pt x="12824" y="15100"/>
                  </a:lnTo>
                  <a:lnTo>
                    <a:pt x="12991" y="14963"/>
                  </a:lnTo>
                  <a:lnTo>
                    <a:pt x="13151" y="14818"/>
                  </a:lnTo>
                  <a:lnTo>
                    <a:pt x="13311" y="14667"/>
                  </a:lnTo>
                  <a:lnTo>
                    <a:pt x="13464" y="14523"/>
                  </a:lnTo>
                  <a:lnTo>
                    <a:pt x="13610" y="14364"/>
                  </a:lnTo>
                  <a:lnTo>
                    <a:pt x="13750" y="14206"/>
                  </a:lnTo>
                  <a:lnTo>
                    <a:pt x="13890" y="14041"/>
                  </a:lnTo>
                  <a:lnTo>
                    <a:pt x="14016" y="13876"/>
                  </a:lnTo>
                  <a:lnTo>
                    <a:pt x="14143" y="13711"/>
                  </a:lnTo>
                  <a:lnTo>
                    <a:pt x="14263" y="13539"/>
                  </a:lnTo>
                  <a:lnTo>
                    <a:pt x="14382" y="13367"/>
                  </a:lnTo>
                  <a:lnTo>
                    <a:pt x="14496" y="13189"/>
                  </a:lnTo>
                  <a:lnTo>
                    <a:pt x="14602" y="13010"/>
                  </a:lnTo>
                  <a:lnTo>
                    <a:pt x="14702" y="12824"/>
                  </a:lnTo>
                  <a:lnTo>
                    <a:pt x="14795" y="12646"/>
                  </a:lnTo>
                  <a:lnTo>
                    <a:pt x="14889" y="12453"/>
                  </a:lnTo>
                  <a:lnTo>
                    <a:pt x="14975" y="12267"/>
                  </a:lnTo>
                  <a:lnTo>
                    <a:pt x="15062" y="12075"/>
                  </a:lnTo>
                  <a:lnTo>
                    <a:pt x="15135" y="11882"/>
                  </a:lnTo>
                  <a:lnTo>
                    <a:pt x="15208" y="11683"/>
                  </a:lnTo>
                  <a:lnTo>
                    <a:pt x="15275" y="11490"/>
                  </a:lnTo>
                  <a:lnTo>
                    <a:pt x="15341" y="11291"/>
                  </a:lnTo>
                  <a:lnTo>
                    <a:pt x="15401" y="11092"/>
                  </a:lnTo>
                  <a:lnTo>
                    <a:pt x="15454" y="10885"/>
                  </a:lnTo>
                  <a:lnTo>
                    <a:pt x="15501" y="10686"/>
                  </a:lnTo>
                  <a:lnTo>
                    <a:pt x="15548" y="10480"/>
                  </a:lnTo>
                  <a:lnTo>
                    <a:pt x="15588" y="10273"/>
                  </a:lnTo>
                  <a:lnTo>
                    <a:pt x="15621" y="10067"/>
                  </a:lnTo>
                  <a:lnTo>
                    <a:pt x="15654" y="9861"/>
                  </a:lnTo>
                  <a:lnTo>
                    <a:pt x="15681" y="9655"/>
                  </a:lnTo>
                  <a:lnTo>
                    <a:pt x="15707" y="9448"/>
                  </a:lnTo>
                  <a:lnTo>
                    <a:pt x="15721" y="9235"/>
                  </a:lnTo>
                  <a:lnTo>
                    <a:pt x="15734" y="9029"/>
                  </a:lnTo>
                  <a:lnTo>
                    <a:pt x="15747" y="8816"/>
                  </a:lnTo>
                  <a:lnTo>
                    <a:pt x="15754" y="8609"/>
                  </a:lnTo>
                  <a:lnTo>
                    <a:pt x="15754" y="8396"/>
                  </a:lnTo>
                  <a:lnTo>
                    <a:pt x="15747" y="8190"/>
                  </a:lnTo>
                  <a:lnTo>
                    <a:pt x="15741" y="7977"/>
                  </a:lnTo>
                  <a:lnTo>
                    <a:pt x="15727" y="7771"/>
                  </a:lnTo>
                  <a:lnTo>
                    <a:pt x="15714" y="7557"/>
                  </a:lnTo>
                  <a:lnTo>
                    <a:pt x="15694" y="7351"/>
                  </a:lnTo>
                  <a:lnTo>
                    <a:pt x="15668" y="7145"/>
                  </a:lnTo>
                  <a:lnTo>
                    <a:pt x="15641" y="6932"/>
                  </a:lnTo>
                  <a:lnTo>
                    <a:pt x="15608" y="6725"/>
                  </a:lnTo>
                  <a:lnTo>
                    <a:pt x="15574" y="6526"/>
                  </a:lnTo>
                  <a:lnTo>
                    <a:pt x="15534" y="6320"/>
                  </a:lnTo>
                  <a:lnTo>
                    <a:pt x="15488" y="6113"/>
                  </a:lnTo>
                  <a:lnTo>
                    <a:pt x="15441" y="5914"/>
                  </a:lnTo>
                  <a:lnTo>
                    <a:pt x="15388" y="5715"/>
                  </a:lnTo>
                  <a:lnTo>
                    <a:pt x="15335" y="5515"/>
                  </a:lnTo>
                  <a:lnTo>
                    <a:pt x="15275" y="5316"/>
                  </a:lnTo>
                  <a:lnTo>
                    <a:pt x="15215" y="5123"/>
                  </a:lnTo>
                  <a:lnTo>
                    <a:pt x="15148" y="4931"/>
                  </a:lnTo>
                  <a:lnTo>
                    <a:pt x="15075" y="4738"/>
                  </a:lnTo>
                  <a:lnTo>
                    <a:pt x="15002" y="4546"/>
                  </a:lnTo>
                  <a:lnTo>
                    <a:pt x="14922" y="4360"/>
                  </a:lnTo>
                  <a:lnTo>
                    <a:pt x="14842" y="4174"/>
                  </a:lnTo>
                  <a:lnTo>
                    <a:pt x="14755" y="3989"/>
                  </a:lnTo>
                  <a:lnTo>
                    <a:pt x="14669" y="3810"/>
                  </a:lnTo>
                  <a:lnTo>
                    <a:pt x="14576" y="3631"/>
                  </a:lnTo>
                  <a:lnTo>
                    <a:pt x="14476" y="3459"/>
                  </a:lnTo>
                  <a:lnTo>
                    <a:pt x="14376" y="3287"/>
                  </a:lnTo>
                  <a:lnTo>
                    <a:pt x="14276" y="3122"/>
                  </a:lnTo>
                  <a:lnTo>
                    <a:pt x="14169" y="2957"/>
                  </a:lnTo>
                  <a:lnTo>
                    <a:pt x="14063" y="2792"/>
                  </a:lnTo>
                  <a:lnTo>
                    <a:pt x="13950" y="2634"/>
                  </a:lnTo>
                  <a:lnTo>
                    <a:pt x="13830" y="2476"/>
                  </a:lnTo>
                  <a:lnTo>
                    <a:pt x="13710" y="2325"/>
                  </a:lnTo>
                  <a:lnTo>
                    <a:pt x="13590" y="2180"/>
                  </a:lnTo>
                  <a:lnTo>
                    <a:pt x="13464" y="2036"/>
                  </a:lnTo>
                  <a:lnTo>
                    <a:pt x="13330" y="1892"/>
                  </a:lnTo>
                  <a:lnTo>
                    <a:pt x="13197" y="1754"/>
                  </a:lnTo>
                  <a:lnTo>
                    <a:pt x="13064" y="1623"/>
                  </a:lnTo>
                  <a:lnTo>
                    <a:pt x="12924" y="1500"/>
                  </a:lnTo>
                  <a:lnTo>
                    <a:pt x="12785" y="1376"/>
                  </a:lnTo>
                  <a:lnTo>
                    <a:pt x="12638" y="1252"/>
                  </a:lnTo>
                  <a:lnTo>
                    <a:pt x="12492" y="1142"/>
                  </a:lnTo>
                  <a:lnTo>
                    <a:pt x="12338" y="1032"/>
                  </a:lnTo>
                  <a:lnTo>
                    <a:pt x="12185" y="929"/>
                  </a:lnTo>
                  <a:lnTo>
                    <a:pt x="12025" y="826"/>
                  </a:lnTo>
                  <a:lnTo>
                    <a:pt x="11866" y="730"/>
                  </a:lnTo>
                  <a:lnTo>
                    <a:pt x="11706" y="640"/>
                  </a:lnTo>
                  <a:lnTo>
                    <a:pt x="11539" y="558"/>
                  </a:lnTo>
                  <a:lnTo>
                    <a:pt x="11366" y="482"/>
                  </a:lnTo>
                  <a:lnTo>
                    <a:pt x="11200" y="406"/>
                  </a:lnTo>
                  <a:lnTo>
                    <a:pt x="11020" y="338"/>
                  </a:lnTo>
                  <a:lnTo>
                    <a:pt x="10847" y="276"/>
                  </a:lnTo>
                  <a:lnTo>
                    <a:pt x="10667" y="221"/>
                  </a:lnTo>
                  <a:lnTo>
                    <a:pt x="10481" y="173"/>
                  </a:lnTo>
                  <a:lnTo>
                    <a:pt x="10301" y="131"/>
                  </a:lnTo>
                  <a:lnTo>
                    <a:pt x="10108" y="90"/>
                  </a:lnTo>
                  <a:lnTo>
                    <a:pt x="9921" y="63"/>
                  </a:lnTo>
                  <a:lnTo>
                    <a:pt x="9728" y="35"/>
                  </a:lnTo>
                  <a:lnTo>
                    <a:pt x="9529" y="14"/>
                  </a:lnTo>
                  <a:lnTo>
                    <a:pt x="9336" y="8"/>
                  </a:lnTo>
                  <a:lnTo>
                    <a:pt x="913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8"/>
            <p:cNvSpPr/>
            <p:nvPr/>
          </p:nvSpPr>
          <p:spPr>
            <a:xfrm>
              <a:off x="-2950525" y="-3902375"/>
              <a:ext cx="298300" cy="330050"/>
            </a:xfrm>
            <a:custGeom>
              <a:avLst/>
              <a:gdLst/>
              <a:ahLst/>
              <a:cxnLst/>
              <a:rect l="l" t="t" r="r" b="b"/>
              <a:pathLst>
                <a:path w="11932" h="13202" extrusionOk="0">
                  <a:moveTo>
                    <a:pt x="6612" y="1657"/>
                  </a:moveTo>
                  <a:lnTo>
                    <a:pt x="6845" y="1788"/>
                  </a:lnTo>
                  <a:lnTo>
                    <a:pt x="7078" y="1932"/>
                  </a:lnTo>
                  <a:lnTo>
                    <a:pt x="7304" y="2077"/>
                  </a:lnTo>
                  <a:lnTo>
                    <a:pt x="7531" y="2235"/>
                  </a:lnTo>
                  <a:lnTo>
                    <a:pt x="7750" y="2393"/>
                  </a:lnTo>
                  <a:lnTo>
                    <a:pt x="7963" y="2558"/>
                  </a:lnTo>
                  <a:lnTo>
                    <a:pt x="8170" y="2737"/>
                  </a:lnTo>
                  <a:lnTo>
                    <a:pt x="8369" y="2916"/>
                  </a:lnTo>
                  <a:lnTo>
                    <a:pt x="8563" y="3101"/>
                  </a:lnTo>
                  <a:lnTo>
                    <a:pt x="8742" y="3301"/>
                  </a:lnTo>
                  <a:lnTo>
                    <a:pt x="8922" y="3500"/>
                  </a:lnTo>
                  <a:lnTo>
                    <a:pt x="9089" y="3713"/>
                  </a:lnTo>
                  <a:lnTo>
                    <a:pt x="9242" y="3926"/>
                  </a:lnTo>
                  <a:lnTo>
                    <a:pt x="9381" y="4153"/>
                  </a:lnTo>
                  <a:lnTo>
                    <a:pt x="9515" y="4380"/>
                  </a:lnTo>
                  <a:lnTo>
                    <a:pt x="9635" y="4621"/>
                  </a:lnTo>
                  <a:lnTo>
                    <a:pt x="9235" y="4545"/>
                  </a:lnTo>
                  <a:lnTo>
                    <a:pt x="8829" y="4476"/>
                  </a:lnTo>
                  <a:lnTo>
                    <a:pt x="8423" y="4421"/>
                  </a:lnTo>
                  <a:lnTo>
                    <a:pt x="8017" y="4380"/>
                  </a:lnTo>
                  <a:lnTo>
                    <a:pt x="7597" y="4339"/>
                  </a:lnTo>
                  <a:lnTo>
                    <a:pt x="7184" y="4311"/>
                  </a:lnTo>
                  <a:lnTo>
                    <a:pt x="6765" y="4298"/>
                  </a:lnTo>
                  <a:lnTo>
                    <a:pt x="6345" y="4291"/>
                  </a:lnTo>
                  <a:lnTo>
                    <a:pt x="5926" y="4291"/>
                  </a:lnTo>
                  <a:lnTo>
                    <a:pt x="5506" y="4298"/>
                  </a:lnTo>
                  <a:lnTo>
                    <a:pt x="5087" y="4311"/>
                  </a:lnTo>
                  <a:lnTo>
                    <a:pt x="4667" y="4339"/>
                  </a:lnTo>
                  <a:lnTo>
                    <a:pt x="4248" y="4373"/>
                  </a:lnTo>
                  <a:lnTo>
                    <a:pt x="3835" y="4408"/>
                  </a:lnTo>
                  <a:lnTo>
                    <a:pt x="3422" y="4456"/>
                  </a:lnTo>
                  <a:lnTo>
                    <a:pt x="3010" y="4511"/>
                  </a:lnTo>
                  <a:lnTo>
                    <a:pt x="3189" y="4284"/>
                  </a:lnTo>
                  <a:lnTo>
                    <a:pt x="3376" y="4071"/>
                  </a:lnTo>
                  <a:lnTo>
                    <a:pt x="3569" y="3858"/>
                  </a:lnTo>
                  <a:lnTo>
                    <a:pt x="3775" y="3658"/>
                  </a:lnTo>
                  <a:lnTo>
                    <a:pt x="3988" y="3459"/>
                  </a:lnTo>
                  <a:lnTo>
                    <a:pt x="4201" y="3273"/>
                  </a:lnTo>
                  <a:lnTo>
                    <a:pt x="4428" y="3087"/>
                  </a:lnTo>
                  <a:lnTo>
                    <a:pt x="4661" y="2909"/>
                  </a:lnTo>
                  <a:lnTo>
                    <a:pt x="4894" y="2737"/>
                  </a:lnTo>
                  <a:lnTo>
                    <a:pt x="5134" y="2572"/>
                  </a:lnTo>
                  <a:lnTo>
                    <a:pt x="5373" y="2414"/>
                  </a:lnTo>
                  <a:lnTo>
                    <a:pt x="5620" y="2255"/>
                  </a:lnTo>
                  <a:lnTo>
                    <a:pt x="6112" y="1946"/>
                  </a:lnTo>
                  <a:lnTo>
                    <a:pt x="6612" y="1657"/>
                  </a:lnTo>
                  <a:close/>
                  <a:moveTo>
                    <a:pt x="2204" y="6051"/>
                  </a:moveTo>
                  <a:lnTo>
                    <a:pt x="2850" y="6078"/>
                  </a:lnTo>
                  <a:lnTo>
                    <a:pt x="3489" y="6113"/>
                  </a:lnTo>
                  <a:lnTo>
                    <a:pt x="4121" y="6147"/>
                  </a:lnTo>
                  <a:lnTo>
                    <a:pt x="4754" y="6182"/>
                  </a:lnTo>
                  <a:lnTo>
                    <a:pt x="4694" y="6422"/>
                  </a:lnTo>
                  <a:lnTo>
                    <a:pt x="4667" y="6677"/>
                  </a:lnTo>
                  <a:lnTo>
                    <a:pt x="4654" y="6924"/>
                  </a:lnTo>
                  <a:lnTo>
                    <a:pt x="4654" y="7179"/>
                  </a:lnTo>
                  <a:lnTo>
                    <a:pt x="4654" y="7426"/>
                  </a:lnTo>
                  <a:lnTo>
                    <a:pt x="4667" y="7681"/>
                  </a:lnTo>
                  <a:lnTo>
                    <a:pt x="4681" y="7935"/>
                  </a:lnTo>
                  <a:lnTo>
                    <a:pt x="4714" y="8451"/>
                  </a:lnTo>
                  <a:lnTo>
                    <a:pt x="4721" y="8547"/>
                  </a:lnTo>
                  <a:lnTo>
                    <a:pt x="4734" y="8636"/>
                  </a:lnTo>
                  <a:lnTo>
                    <a:pt x="4747" y="8726"/>
                  </a:lnTo>
                  <a:lnTo>
                    <a:pt x="4767" y="8808"/>
                  </a:lnTo>
                  <a:lnTo>
                    <a:pt x="4787" y="8891"/>
                  </a:lnTo>
                  <a:lnTo>
                    <a:pt x="4807" y="8966"/>
                  </a:lnTo>
                  <a:lnTo>
                    <a:pt x="4834" y="9042"/>
                  </a:lnTo>
                  <a:lnTo>
                    <a:pt x="4867" y="9111"/>
                  </a:lnTo>
                  <a:lnTo>
                    <a:pt x="4901" y="9179"/>
                  </a:lnTo>
                  <a:lnTo>
                    <a:pt x="4934" y="9241"/>
                  </a:lnTo>
                  <a:lnTo>
                    <a:pt x="4974" y="9296"/>
                  </a:lnTo>
                  <a:lnTo>
                    <a:pt x="5014" y="9351"/>
                  </a:lnTo>
                  <a:lnTo>
                    <a:pt x="5107" y="9455"/>
                  </a:lnTo>
                  <a:lnTo>
                    <a:pt x="5207" y="9544"/>
                  </a:lnTo>
                  <a:lnTo>
                    <a:pt x="5307" y="9620"/>
                  </a:lnTo>
                  <a:lnTo>
                    <a:pt x="5420" y="9675"/>
                  </a:lnTo>
                  <a:lnTo>
                    <a:pt x="5540" y="9730"/>
                  </a:lnTo>
                  <a:lnTo>
                    <a:pt x="5660" y="9764"/>
                  </a:lnTo>
                  <a:lnTo>
                    <a:pt x="5786" y="9791"/>
                  </a:lnTo>
                  <a:lnTo>
                    <a:pt x="5913" y="9805"/>
                  </a:lnTo>
                  <a:lnTo>
                    <a:pt x="6039" y="9805"/>
                  </a:lnTo>
                  <a:lnTo>
                    <a:pt x="6166" y="9791"/>
                  </a:lnTo>
                  <a:lnTo>
                    <a:pt x="6299" y="9778"/>
                  </a:lnTo>
                  <a:lnTo>
                    <a:pt x="6425" y="9743"/>
                  </a:lnTo>
                  <a:lnTo>
                    <a:pt x="6545" y="9702"/>
                  </a:lnTo>
                  <a:lnTo>
                    <a:pt x="6665" y="9654"/>
                  </a:lnTo>
                  <a:lnTo>
                    <a:pt x="6785" y="9592"/>
                  </a:lnTo>
                  <a:lnTo>
                    <a:pt x="6891" y="9530"/>
                  </a:lnTo>
                  <a:lnTo>
                    <a:pt x="6998" y="9448"/>
                  </a:lnTo>
                  <a:lnTo>
                    <a:pt x="7091" y="9365"/>
                  </a:lnTo>
                  <a:lnTo>
                    <a:pt x="7178" y="9269"/>
                  </a:lnTo>
                  <a:lnTo>
                    <a:pt x="7258" y="9166"/>
                  </a:lnTo>
                  <a:lnTo>
                    <a:pt x="7324" y="9056"/>
                  </a:lnTo>
                  <a:lnTo>
                    <a:pt x="7377" y="8939"/>
                  </a:lnTo>
                  <a:lnTo>
                    <a:pt x="7417" y="8815"/>
                  </a:lnTo>
                  <a:lnTo>
                    <a:pt x="7451" y="8684"/>
                  </a:lnTo>
                  <a:lnTo>
                    <a:pt x="7464" y="8547"/>
                  </a:lnTo>
                  <a:lnTo>
                    <a:pt x="7464" y="8478"/>
                  </a:lnTo>
                  <a:lnTo>
                    <a:pt x="7464" y="8403"/>
                  </a:lnTo>
                  <a:lnTo>
                    <a:pt x="7484" y="7907"/>
                  </a:lnTo>
                  <a:lnTo>
                    <a:pt x="7504" y="7412"/>
                  </a:lnTo>
                  <a:lnTo>
                    <a:pt x="7504" y="7165"/>
                  </a:lnTo>
                  <a:lnTo>
                    <a:pt x="7497" y="6917"/>
                  </a:lnTo>
                  <a:lnTo>
                    <a:pt x="7484" y="6670"/>
                  </a:lnTo>
                  <a:lnTo>
                    <a:pt x="7464" y="6422"/>
                  </a:lnTo>
                  <a:lnTo>
                    <a:pt x="7570" y="6422"/>
                  </a:lnTo>
                  <a:lnTo>
                    <a:pt x="7757" y="6491"/>
                  </a:lnTo>
                  <a:lnTo>
                    <a:pt x="7943" y="6560"/>
                  </a:lnTo>
                  <a:lnTo>
                    <a:pt x="8123" y="6642"/>
                  </a:lnTo>
                  <a:lnTo>
                    <a:pt x="8210" y="6684"/>
                  </a:lnTo>
                  <a:lnTo>
                    <a:pt x="8290" y="6732"/>
                  </a:lnTo>
                  <a:lnTo>
                    <a:pt x="8383" y="6787"/>
                  </a:lnTo>
                  <a:lnTo>
                    <a:pt x="8469" y="6835"/>
                  </a:lnTo>
                  <a:lnTo>
                    <a:pt x="8549" y="6869"/>
                  </a:lnTo>
                  <a:lnTo>
                    <a:pt x="8629" y="6897"/>
                  </a:lnTo>
                  <a:lnTo>
                    <a:pt x="8709" y="6910"/>
                  </a:lnTo>
                  <a:lnTo>
                    <a:pt x="8782" y="6917"/>
                  </a:lnTo>
                  <a:lnTo>
                    <a:pt x="8849" y="6917"/>
                  </a:lnTo>
                  <a:lnTo>
                    <a:pt x="8915" y="6904"/>
                  </a:lnTo>
                  <a:lnTo>
                    <a:pt x="8975" y="6890"/>
                  </a:lnTo>
                  <a:lnTo>
                    <a:pt x="9035" y="6862"/>
                  </a:lnTo>
                  <a:lnTo>
                    <a:pt x="9089" y="6835"/>
                  </a:lnTo>
                  <a:lnTo>
                    <a:pt x="9142" y="6800"/>
                  </a:lnTo>
                  <a:lnTo>
                    <a:pt x="9188" y="6759"/>
                  </a:lnTo>
                  <a:lnTo>
                    <a:pt x="9235" y="6711"/>
                  </a:lnTo>
                  <a:lnTo>
                    <a:pt x="9275" y="6656"/>
                  </a:lnTo>
                  <a:lnTo>
                    <a:pt x="9315" y="6601"/>
                  </a:lnTo>
                  <a:lnTo>
                    <a:pt x="9848" y="6670"/>
                  </a:lnTo>
                  <a:lnTo>
                    <a:pt x="9894" y="6663"/>
                  </a:lnTo>
                  <a:lnTo>
                    <a:pt x="9941" y="6656"/>
                  </a:lnTo>
                  <a:lnTo>
                    <a:pt x="10034" y="6622"/>
                  </a:lnTo>
                  <a:lnTo>
                    <a:pt x="10027" y="6855"/>
                  </a:lnTo>
                  <a:lnTo>
                    <a:pt x="10001" y="7082"/>
                  </a:lnTo>
                  <a:lnTo>
                    <a:pt x="9967" y="7316"/>
                  </a:lnTo>
                  <a:lnTo>
                    <a:pt x="9921" y="7543"/>
                  </a:lnTo>
                  <a:lnTo>
                    <a:pt x="9861" y="7763"/>
                  </a:lnTo>
                  <a:lnTo>
                    <a:pt x="9794" y="7990"/>
                  </a:lnTo>
                  <a:lnTo>
                    <a:pt x="9714" y="8210"/>
                  </a:lnTo>
                  <a:lnTo>
                    <a:pt x="9628" y="8423"/>
                  </a:lnTo>
                  <a:lnTo>
                    <a:pt x="9528" y="8636"/>
                  </a:lnTo>
                  <a:lnTo>
                    <a:pt x="9415" y="8843"/>
                  </a:lnTo>
                  <a:lnTo>
                    <a:pt x="9302" y="9042"/>
                  </a:lnTo>
                  <a:lnTo>
                    <a:pt x="9175" y="9234"/>
                  </a:lnTo>
                  <a:lnTo>
                    <a:pt x="9042" y="9427"/>
                  </a:lnTo>
                  <a:lnTo>
                    <a:pt x="8895" y="9606"/>
                  </a:lnTo>
                  <a:lnTo>
                    <a:pt x="8749" y="9778"/>
                  </a:lnTo>
                  <a:lnTo>
                    <a:pt x="8589" y="9943"/>
                  </a:lnTo>
                  <a:lnTo>
                    <a:pt x="8423" y="10101"/>
                  </a:lnTo>
                  <a:lnTo>
                    <a:pt x="8250" y="10252"/>
                  </a:lnTo>
                  <a:lnTo>
                    <a:pt x="8076" y="10390"/>
                  </a:lnTo>
                  <a:lnTo>
                    <a:pt x="7890" y="10513"/>
                  </a:lnTo>
                  <a:lnTo>
                    <a:pt x="7697" y="10630"/>
                  </a:lnTo>
                  <a:lnTo>
                    <a:pt x="7497" y="10740"/>
                  </a:lnTo>
                  <a:lnTo>
                    <a:pt x="7297" y="10830"/>
                  </a:lnTo>
                  <a:lnTo>
                    <a:pt x="7091" y="10912"/>
                  </a:lnTo>
                  <a:lnTo>
                    <a:pt x="6878" y="10981"/>
                  </a:lnTo>
                  <a:lnTo>
                    <a:pt x="6665" y="11036"/>
                  </a:lnTo>
                  <a:lnTo>
                    <a:pt x="6445" y="11070"/>
                  </a:lnTo>
                  <a:lnTo>
                    <a:pt x="6219" y="11098"/>
                  </a:lnTo>
                  <a:lnTo>
                    <a:pt x="5992" y="11112"/>
                  </a:lnTo>
                  <a:lnTo>
                    <a:pt x="5759" y="11105"/>
                  </a:lnTo>
                  <a:lnTo>
                    <a:pt x="5526" y="11084"/>
                  </a:lnTo>
                  <a:lnTo>
                    <a:pt x="5407" y="11063"/>
                  </a:lnTo>
                  <a:lnTo>
                    <a:pt x="5287" y="11043"/>
                  </a:lnTo>
                  <a:lnTo>
                    <a:pt x="5087" y="10995"/>
                  </a:lnTo>
                  <a:lnTo>
                    <a:pt x="4881" y="10933"/>
                  </a:lnTo>
                  <a:lnTo>
                    <a:pt x="4687" y="10864"/>
                  </a:lnTo>
                  <a:lnTo>
                    <a:pt x="4494" y="10788"/>
                  </a:lnTo>
                  <a:lnTo>
                    <a:pt x="4308" y="10699"/>
                  </a:lnTo>
                  <a:lnTo>
                    <a:pt x="4128" y="10596"/>
                  </a:lnTo>
                  <a:lnTo>
                    <a:pt x="3955" y="10493"/>
                  </a:lnTo>
                  <a:lnTo>
                    <a:pt x="3789" y="10376"/>
                  </a:lnTo>
                  <a:lnTo>
                    <a:pt x="3629" y="10252"/>
                  </a:lnTo>
                  <a:lnTo>
                    <a:pt x="3469" y="10121"/>
                  </a:lnTo>
                  <a:lnTo>
                    <a:pt x="3323" y="9984"/>
                  </a:lnTo>
                  <a:lnTo>
                    <a:pt x="3183" y="9840"/>
                  </a:lnTo>
                  <a:lnTo>
                    <a:pt x="3050" y="9688"/>
                  </a:lnTo>
                  <a:lnTo>
                    <a:pt x="2923" y="9530"/>
                  </a:lnTo>
                  <a:lnTo>
                    <a:pt x="2803" y="9365"/>
                  </a:lnTo>
                  <a:lnTo>
                    <a:pt x="2690" y="9200"/>
                  </a:lnTo>
                  <a:lnTo>
                    <a:pt x="2590" y="9021"/>
                  </a:lnTo>
                  <a:lnTo>
                    <a:pt x="2497" y="8843"/>
                  </a:lnTo>
                  <a:lnTo>
                    <a:pt x="2410" y="8664"/>
                  </a:lnTo>
                  <a:lnTo>
                    <a:pt x="2330" y="8478"/>
                  </a:lnTo>
                  <a:lnTo>
                    <a:pt x="2264" y="8286"/>
                  </a:lnTo>
                  <a:lnTo>
                    <a:pt x="2211" y="8093"/>
                  </a:lnTo>
                  <a:lnTo>
                    <a:pt x="2157" y="7894"/>
                  </a:lnTo>
                  <a:lnTo>
                    <a:pt x="2124" y="7694"/>
                  </a:lnTo>
                  <a:lnTo>
                    <a:pt x="2091" y="7495"/>
                  </a:lnTo>
                  <a:lnTo>
                    <a:pt x="2077" y="7289"/>
                  </a:lnTo>
                  <a:lnTo>
                    <a:pt x="2071" y="7082"/>
                  </a:lnTo>
                  <a:lnTo>
                    <a:pt x="2071" y="6876"/>
                  </a:lnTo>
                  <a:lnTo>
                    <a:pt x="2091" y="6670"/>
                  </a:lnTo>
                  <a:lnTo>
                    <a:pt x="2117" y="6463"/>
                  </a:lnTo>
                  <a:lnTo>
                    <a:pt x="2151" y="6257"/>
                  </a:lnTo>
                  <a:lnTo>
                    <a:pt x="2204" y="6051"/>
                  </a:lnTo>
                  <a:close/>
                  <a:moveTo>
                    <a:pt x="6685" y="0"/>
                  </a:moveTo>
                  <a:lnTo>
                    <a:pt x="6632" y="7"/>
                  </a:lnTo>
                  <a:lnTo>
                    <a:pt x="6518" y="35"/>
                  </a:lnTo>
                  <a:lnTo>
                    <a:pt x="6412" y="69"/>
                  </a:lnTo>
                  <a:lnTo>
                    <a:pt x="6319" y="124"/>
                  </a:lnTo>
                  <a:lnTo>
                    <a:pt x="6225" y="186"/>
                  </a:lnTo>
                  <a:lnTo>
                    <a:pt x="6146" y="255"/>
                  </a:lnTo>
                  <a:lnTo>
                    <a:pt x="6079" y="337"/>
                  </a:lnTo>
                  <a:lnTo>
                    <a:pt x="5813" y="406"/>
                  </a:lnTo>
                  <a:lnTo>
                    <a:pt x="5546" y="488"/>
                  </a:lnTo>
                  <a:lnTo>
                    <a:pt x="5280" y="578"/>
                  </a:lnTo>
                  <a:lnTo>
                    <a:pt x="5020" y="674"/>
                  </a:lnTo>
                  <a:lnTo>
                    <a:pt x="4761" y="777"/>
                  </a:lnTo>
                  <a:lnTo>
                    <a:pt x="4508" y="894"/>
                  </a:lnTo>
                  <a:lnTo>
                    <a:pt x="4255" y="1011"/>
                  </a:lnTo>
                  <a:lnTo>
                    <a:pt x="4002" y="1142"/>
                  </a:lnTo>
                  <a:lnTo>
                    <a:pt x="3762" y="1279"/>
                  </a:lnTo>
                  <a:lnTo>
                    <a:pt x="3522" y="1423"/>
                  </a:lnTo>
                  <a:lnTo>
                    <a:pt x="3283" y="1575"/>
                  </a:lnTo>
                  <a:lnTo>
                    <a:pt x="3056" y="1733"/>
                  </a:lnTo>
                  <a:lnTo>
                    <a:pt x="2830" y="1905"/>
                  </a:lnTo>
                  <a:lnTo>
                    <a:pt x="2610" y="2077"/>
                  </a:lnTo>
                  <a:lnTo>
                    <a:pt x="2397" y="2255"/>
                  </a:lnTo>
                  <a:lnTo>
                    <a:pt x="2191" y="2448"/>
                  </a:lnTo>
                  <a:lnTo>
                    <a:pt x="1991" y="2640"/>
                  </a:lnTo>
                  <a:lnTo>
                    <a:pt x="1798" y="2840"/>
                  </a:lnTo>
                  <a:lnTo>
                    <a:pt x="1611" y="3053"/>
                  </a:lnTo>
                  <a:lnTo>
                    <a:pt x="1438" y="3266"/>
                  </a:lnTo>
                  <a:lnTo>
                    <a:pt x="1265" y="3486"/>
                  </a:lnTo>
                  <a:lnTo>
                    <a:pt x="1105" y="3720"/>
                  </a:lnTo>
                  <a:lnTo>
                    <a:pt x="959" y="3954"/>
                  </a:lnTo>
                  <a:lnTo>
                    <a:pt x="819" y="4194"/>
                  </a:lnTo>
                  <a:lnTo>
                    <a:pt x="686" y="4442"/>
                  </a:lnTo>
                  <a:lnTo>
                    <a:pt x="566" y="4696"/>
                  </a:lnTo>
                  <a:lnTo>
                    <a:pt x="453" y="4951"/>
                  </a:lnTo>
                  <a:lnTo>
                    <a:pt x="353" y="5219"/>
                  </a:lnTo>
                  <a:lnTo>
                    <a:pt x="266" y="5487"/>
                  </a:lnTo>
                  <a:lnTo>
                    <a:pt x="193" y="5769"/>
                  </a:lnTo>
                  <a:lnTo>
                    <a:pt x="127" y="6051"/>
                  </a:lnTo>
                  <a:lnTo>
                    <a:pt x="73" y="6340"/>
                  </a:lnTo>
                  <a:lnTo>
                    <a:pt x="47" y="6498"/>
                  </a:lnTo>
                  <a:lnTo>
                    <a:pt x="33" y="6649"/>
                  </a:lnTo>
                  <a:lnTo>
                    <a:pt x="20" y="6807"/>
                  </a:lnTo>
                  <a:lnTo>
                    <a:pt x="7" y="6965"/>
                  </a:lnTo>
                  <a:lnTo>
                    <a:pt x="0" y="7124"/>
                  </a:lnTo>
                  <a:lnTo>
                    <a:pt x="0" y="7275"/>
                  </a:lnTo>
                  <a:lnTo>
                    <a:pt x="7" y="7433"/>
                  </a:lnTo>
                  <a:lnTo>
                    <a:pt x="13" y="7584"/>
                  </a:lnTo>
                  <a:lnTo>
                    <a:pt x="27" y="7742"/>
                  </a:lnTo>
                  <a:lnTo>
                    <a:pt x="47" y="7894"/>
                  </a:lnTo>
                  <a:lnTo>
                    <a:pt x="67" y="8045"/>
                  </a:lnTo>
                  <a:lnTo>
                    <a:pt x="87" y="8196"/>
                  </a:lnTo>
                  <a:lnTo>
                    <a:pt x="120" y="8347"/>
                  </a:lnTo>
                  <a:lnTo>
                    <a:pt x="153" y="8492"/>
                  </a:lnTo>
                  <a:lnTo>
                    <a:pt x="186" y="8643"/>
                  </a:lnTo>
                  <a:lnTo>
                    <a:pt x="226" y="8788"/>
                  </a:lnTo>
                  <a:lnTo>
                    <a:pt x="320" y="9076"/>
                  </a:lnTo>
                  <a:lnTo>
                    <a:pt x="433" y="9358"/>
                  </a:lnTo>
                  <a:lnTo>
                    <a:pt x="553" y="9640"/>
                  </a:lnTo>
                  <a:lnTo>
                    <a:pt x="686" y="9908"/>
                  </a:lnTo>
                  <a:lnTo>
                    <a:pt x="839" y="10176"/>
                  </a:lnTo>
                  <a:lnTo>
                    <a:pt x="999" y="10431"/>
                  </a:lnTo>
                  <a:lnTo>
                    <a:pt x="1172" y="10678"/>
                  </a:lnTo>
                  <a:lnTo>
                    <a:pt x="1358" y="10919"/>
                  </a:lnTo>
                  <a:lnTo>
                    <a:pt x="1551" y="11153"/>
                  </a:lnTo>
                  <a:lnTo>
                    <a:pt x="1758" y="11373"/>
                  </a:lnTo>
                  <a:lnTo>
                    <a:pt x="1978" y="11579"/>
                  </a:lnTo>
                  <a:lnTo>
                    <a:pt x="2204" y="11785"/>
                  </a:lnTo>
                  <a:lnTo>
                    <a:pt x="2437" y="11971"/>
                  </a:lnTo>
                  <a:lnTo>
                    <a:pt x="2683" y="12150"/>
                  </a:lnTo>
                  <a:lnTo>
                    <a:pt x="2936" y="12315"/>
                  </a:lnTo>
                  <a:lnTo>
                    <a:pt x="3196" y="12466"/>
                  </a:lnTo>
                  <a:lnTo>
                    <a:pt x="3462" y="12611"/>
                  </a:lnTo>
                  <a:lnTo>
                    <a:pt x="3735" y="12734"/>
                  </a:lnTo>
                  <a:lnTo>
                    <a:pt x="4015" y="12844"/>
                  </a:lnTo>
                  <a:lnTo>
                    <a:pt x="4295" y="12941"/>
                  </a:lnTo>
                  <a:lnTo>
                    <a:pt x="4588" y="13023"/>
                  </a:lnTo>
                  <a:lnTo>
                    <a:pt x="4734" y="13057"/>
                  </a:lnTo>
                  <a:lnTo>
                    <a:pt x="4881" y="13092"/>
                  </a:lnTo>
                  <a:lnTo>
                    <a:pt x="5027" y="13119"/>
                  </a:lnTo>
                  <a:lnTo>
                    <a:pt x="5180" y="13140"/>
                  </a:lnTo>
                  <a:lnTo>
                    <a:pt x="5327" y="13161"/>
                  </a:lnTo>
                  <a:lnTo>
                    <a:pt x="5480" y="13174"/>
                  </a:lnTo>
                  <a:lnTo>
                    <a:pt x="5660" y="13188"/>
                  </a:lnTo>
                  <a:lnTo>
                    <a:pt x="5839" y="13195"/>
                  </a:lnTo>
                  <a:lnTo>
                    <a:pt x="6012" y="13202"/>
                  </a:lnTo>
                  <a:lnTo>
                    <a:pt x="6186" y="13195"/>
                  </a:lnTo>
                  <a:lnTo>
                    <a:pt x="6352" y="13188"/>
                  </a:lnTo>
                  <a:lnTo>
                    <a:pt x="6525" y="13181"/>
                  </a:lnTo>
                  <a:lnTo>
                    <a:pt x="6685" y="13168"/>
                  </a:lnTo>
                  <a:lnTo>
                    <a:pt x="6851" y="13147"/>
                  </a:lnTo>
                  <a:lnTo>
                    <a:pt x="7011" y="13119"/>
                  </a:lnTo>
                  <a:lnTo>
                    <a:pt x="7164" y="13092"/>
                  </a:lnTo>
                  <a:lnTo>
                    <a:pt x="7324" y="13064"/>
                  </a:lnTo>
                  <a:lnTo>
                    <a:pt x="7477" y="13023"/>
                  </a:lnTo>
                  <a:lnTo>
                    <a:pt x="7624" y="12982"/>
                  </a:lnTo>
                  <a:lnTo>
                    <a:pt x="7777" y="12941"/>
                  </a:lnTo>
                  <a:lnTo>
                    <a:pt x="7917" y="12892"/>
                  </a:lnTo>
                  <a:lnTo>
                    <a:pt x="8063" y="12844"/>
                  </a:lnTo>
                  <a:lnTo>
                    <a:pt x="8203" y="12782"/>
                  </a:lnTo>
                  <a:lnTo>
                    <a:pt x="8343" y="12727"/>
                  </a:lnTo>
                  <a:lnTo>
                    <a:pt x="8476" y="12666"/>
                  </a:lnTo>
                  <a:lnTo>
                    <a:pt x="8609" y="12597"/>
                  </a:lnTo>
                  <a:lnTo>
                    <a:pt x="8742" y="12528"/>
                  </a:lnTo>
                  <a:lnTo>
                    <a:pt x="8869" y="12452"/>
                  </a:lnTo>
                  <a:lnTo>
                    <a:pt x="8995" y="12377"/>
                  </a:lnTo>
                  <a:lnTo>
                    <a:pt x="9115" y="12301"/>
                  </a:lnTo>
                  <a:lnTo>
                    <a:pt x="9355" y="12129"/>
                  </a:lnTo>
                  <a:lnTo>
                    <a:pt x="9581" y="11950"/>
                  </a:lnTo>
                  <a:lnTo>
                    <a:pt x="9801" y="11758"/>
                  </a:lnTo>
                  <a:lnTo>
                    <a:pt x="10007" y="11552"/>
                  </a:lnTo>
                  <a:lnTo>
                    <a:pt x="10207" y="11339"/>
                  </a:lnTo>
                  <a:lnTo>
                    <a:pt x="10394" y="11118"/>
                  </a:lnTo>
                  <a:lnTo>
                    <a:pt x="10567" y="10885"/>
                  </a:lnTo>
                  <a:lnTo>
                    <a:pt x="10733" y="10644"/>
                  </a:lnTo>
                  <a:lnTo>
                    <a:pt x="10893" y="10390"/>
                  </a:lnTo>
                  <a:lnTo>
                    <a:pt x="11033" y="10135"/>
                  </a:lnTo>
                  <a:lnTo>
                    <a:pt x="11173" y="9874"/>
                  </a:lnTo>
                  <a:lnTo>
                    <a:pt x="11292" y="9599"/>
                  </a:lnTo>
                  <a:lnTo>
                    <a:pt x="11406" y="9324"/>
                  </a:lnTo>
                  <a:lnTo>
                    <a:pt x="11505" y="9042"/>
                  </a:lnTo>
                  <a:lnTo>
                    <a:pt x="11599" y="8760"/>
                  </a:lnTo>
                  <a:lnTo>
                    <a:pt x="11679" y="8464"/>
                  </a:lnTo>
                  <a:lnTo>
                    <a:pt x="11745" y="8176"/>
                  </a:lnTo>
                  <a:lnTo>
                    <a:pt x="11805" y="7873"/>
                  </a:lnTo>
                  <a:lnTo>
                    <a:pt x="11852" y="7577"/>
                  </a:lnTo>
                  <a:lnTo>
                    <a:pt x="11892" y="7275"/>
                  </a:lnTo>
                  <a:lnTo>
                    <a:pt x="11912" y="6972"/>
                  </a:lnTo>
                  <a:lnTo>
                    <a:pt x="11925" y="6670"/>
                  </a:lnTo>
                  <a:lnTo>
                    <a:pt x="11932" y="6367"/>
                  </a:lnTo>
                  <a:lnTo>
                    <a:pt x="11918" y="6058"/>
                  </a:lnTo>
                  <a:lnTo>
                    <a:pt x="11898" y="5755"/>
                  </a:lnTo>
                  <a:lnTo>
                    <a:pt x="11872" y="5460"/>
                  </a:lnTo>
                  <a:lnTo>
                    <a:pt x="11825" y="5157"/>
                  </a:lnTo>
                  <a:lnTo>
                    <a:pt x="11772" y="4861"/>
                  </a:lnTo>
                  <a:lnTo>
                    <a:pt x="11705" y="4566"/>
                  </a:lnTo>
                  <a:lnTo>
                    <a:pt x="11625" y="4277"/>
                  </a:lnTo>
                  <a:lnTo>
                    <a:pt x="11539" y="3995"/>
                  </a:lnTo>
                  <a:lnTo>
                    <a:pt x="11439" y="3713"/>
                  </a:lnTo>
                  <a:lnTo>
                    <a:pt x="11326" y="3438"/>
                  </a:lnTo>
                  <a:lnTo>
                    <a:pt x="11199" y="3170"/>
                  </a:lnTo>
                  <a:lnTo>
                    <a:pt x="11059" y="2909"/>
                  </a:lnTo>
                  <a:lnTo>
                    <a:pt x="10913" y="2654"/>
                  </a:lnTo>
                  <a:lnTo>
                    <a:pt x="10753" y="2407"/>
                  </a:lnTo>
                  <a:lnTo>
                    <a:pt x="10580" y="2166"/>
                  </a:lnTo>
                  <a:lnTo>
                    <a:pt x="10394" y="1939"/>
                  </a:lnTo>
                  <a:lnTo>
                    <a:pt x="10194" y="1719"/>
                  </a:lnTo>
                  <a:lnTo>
                    <a:pt x="9987" y="1506"/>
                  </a:lnTo>
                  <a:lnTo>
                    <a:pt x="9881" y="1403"/>
                  </a:lnTo>
                  <a:lnTo>
                    <a:pt x="9768" y="1307"/>
                  </a:lnTo>
                  <a:lnTo>
                    <a:pt x="9648" y="1210"/>
                  </a:lnTo>
                  <a:lnTo>
                    <a:pt x="9535" y="1114"/>
                  </a:lnTo>
                  <a:lnTo>
                    <a:pt x="9408" y="1025"/>
                  </a:lnTo>
                  <a:lnTo>
                    <a:pt x="9288" y="935"/>
                  </a:lnTo>
                  <a:lnTo>
                    <a:pt x="9155" y="853"/>
                  </a:lnTo>
                  <a:lnTo>
                    <a:pt x="9029" y="770"/>
                  </a:lnTo>
                  <a:lnTo>
                    <a:pt x="8895" y="695"/>
                  </a:lnTo>
                  <a:lnTo>
                    <a:pt x="8756" y="619"/>
                  </a:lnTo>
                  <a:lnTo>
                    <a:pt x="8616" y="550"/>
                  </a:lnTo>
                  <a:lnTo>
                    <a:pt x="8469" y="481"/>
                  </a:lnTo>
                  <a:lnTo>
                    <a:pt x="8323" y="420"/>
                  </a:lnTo>
                  <a:lnTo>
                    <a:pt x="8176" y="358"/>
                  </a:lnTo>
                  <a:lnTo>
                    <a:pt x="8023" y="296"/>
                  </a:lnTo>
                  <a:lnTo>
                    <a:pt x="7870" y="248"/>
                  </a:lnTo>
                  <a:lnTo>
                    <a:pt x="7710" y="193"/>
                  </a:lnTo>
                  <a:lnTo>
                    <a:pt x="7544" y="151"/>
                  </a:lnTo>
                  <a:lnTo>
                    <a:pt x="7377" y="110"/>
                  </a:lnTo>
                  <a:lnTo>
                    <a:pt x="7211" y="69"/>
                  </a:lnTo>
                  <a:lnTo>
                    <a:pt x="7038" y="35"/>
                  </a:lnTo>
                  <a:lnTo>
                    <a:pt x="6865" y="7"/>
                  </a:lnTo>
                  <a:lnTo>
                    <a:pt x="6805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8"/>
            <p:cNvSpPr/>
            <p:nvPr/>
          </p:nvSpPr>
          <p:spPr>
            <a:xfrm>
              <a:off x="-2875300" y="-3860950"/>
              <a:ext cx="165650" cy="74100"/>
            </a:xfrm>
            <a:custGeom>
              <a:avLst/>
              <a:gdLst/>
              <a:ahLst/>
              <a:cxnLst/>
              <a:rect l="l" t="t" r="r" b="b"/>
              <a:pathLst>
                <a:path w="6626" h="2964" extrusionOk="0">
                  <a:moveTo>
                    <a:pt x="3603" y="0"/>
                  </a:moveTo>
                  <a:lnTo>
                    <a:pt x="3103" y="289"/>
                  </a:lnTo>
                  <a:lnTo>
                    <a:pt x="2611" y="598"/>
                  </a:lnTo>
                  <a:lnTo>
                    <a:pt x="2364" y="757"/>
                  </a:lnTo>
                  <a:lnTo>
                    <a:pt x="2125" y="915"/>
                  </a:lnTo>
                  <a:lnTo>
                    <a:pt x="1885" y="1080"/>
                  </a:lnTo>
                  <a:lnTo>
                    <a:pt x="1652" y="1252"/>
                  </a:lnTo>
                  <a:lnTo>
                    <a:pt x="1419" y="1430"/>
                  </a:lnTo>
                  <a:lnTo>
                    <a:pt x="1192" y="1616"/>
                  </a:lnTo>
                  <a:lnTo>
                    <a:pt x="979" y="1802"/>
                  </a:lnTo>
                  <a:lnTo>
                    <a:pt x="766" y="2001"/>
                  </a:lnTo>
                  <a:lnTo>
                    <a:pt x="560" y="2201"/>
                  </a:lnTo>
                  <a:lnTo>
                    <a:pt x="367" y="2414"/>
                  </a:lnTo>
                  <a:lnTo>
                    <a:pt x="180" y="2627"/>
                  </a:lnTo>
                  <a:lnTo>
                    <a:pt x="1" y="2854"/>
                  </a:lnTo>
                  <a:lnTo>
                    <a:pt x="413" y="2799"/>
                  </a:lnTo>
                  <a:lnTo>
                    <a:pt x="826" y="2751"/>
                  </a:lnTo>
                  <a:lnTo>
                    <a:pt x="1239" y="2716"/>
                  </a:lnTo>
                  <a:lnTo>
                    <a:pt x="1658" y="2682"/>
                  </a:lnTo>
                  <a:lnTo>
                    <a:pt x="2078" y="2654"/>
                  </a:lnTo>
                  <a:lnTo>
                    <a:pt x="2497" y="2641"/>
                  </a:lnTo>
                  <a:lnTo>
                    <a:pt x="2917" y="2634"/>
                  </a:lnTo>
                  <a:lnTo>
                    <a:pt x="3336" y="2634"/>
                  </a:lnTo>
                  <a:lnTo>
                    <a:pt x="3756" y="2641"/>
                  </a:lnTo>
                  <a:lnTo>
                    <a:pt x="4175" y="2654"/>
                  </a:lnTo>
                  <a:lnTo>
                    <a:pt x="4588" y="2682"/>
                  </a:lnTo>
                  <a:lnTo>
                    <a:pt x="5008" y="2723"/>
                  </a:lnTo>
                  <a:lnTo>
                    <a:pt x="5414" y="2764"/>
                  </a:lnTo>
                  <a:lnTo>
                    <a:pt x="5820" y="2819"/>
                  </a:lnTo>
                  <a:lnTo>
                    <a:pt x="6226" y="2888"/>
                  </a:lnTo>
                  <a:lnTo>
                    <a:pt x="6626" y="2964"/>
                  </a:lnTo>
                  <a:lnTo>
                    <a:pt x="6506" y="2723"/>
                  </a:lnTo>
                  <a:lnTo>
                    <a:pt x="6372" y="2496"/>
                  </a:lnTo>
                  <a:lnTo>
                    <a:pt x="6233" y="2269"/>
                  </a:lnTo>
                  <a:lnTo>
                    <a:pt x="6080" y="2056"/>
                  </a:lnTo>
                  <a:lnTo>
                    <a:pt x="5913" y="1843"/>
                  </a:lnTo>
                  <a:lnTo>
                    <a:pt x="5733" y="1644"/>
                  </a:lnTo>
                  <a:lnTo>
                    <a:pt x="5554" y="1444"/>
                  </a:lnTo>
                  <a:lnTo>
                    <a:pt x="5360" y="1259"/>
                  </a:lnTo>
                  <a:lnTo>
                    <a:pt x="5161" y="1080"/>
                  </a:lnTo>
                  <a:lnTo>
                    <a:pt x="4954" y="901"/>
                  </a:lnTo>
                  <a:lnTo>
                    <a:pt x="4741" y="736"/>
                  </a:lnTo>
                  <a:lnTo>
                    <a:pt x="4522" y="578"/>
                  </a:lnTo>
                  <a:lnTo>
                    <a:pt x="4295" y="420"/>
                  </a:lnTo>
                  <a:lnTo>
                    <a:pt x="4069" y="275"/>
                  </a:lnTo>
                  <a:lnTo>
                    <a:pt x="3836" y="131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8"/>
            <p:cNvSpPr/>
            <p:nvPr/>
          </p:nvSpPr>
          <p:spPr>
            <a:xfrm>
              <a:off x="-3164425" y="-503275"/>
              <a:ext cx="353075" cy="329900"/>
            </a:xfrm>
            <a:custGeom>
              <a:avLst/>
              <a:gdLst/>
              <a:ahLst/>
              <a:cxnLst/>
              <a:rect l="l" t="t" r="r" b="b"/>
              <a:pathLst>
                <a:path w="14123" h="13196" extrusionOk="0">
                  <a:moveTo>
                    <a:pt x="6845" y="2751"/>
                  </a:moveTo>
                  <a:lnTo>
                    <a:pt x="7085" y="2757"/>
                  </a:lnTo>
                  <a:lnTo>
                    <a:pt x="7318" y="2764"/>
                  </a:lnTo>
                  <a:lnTo>
                    <a:pt x="7551" y="2785"/>
                  </a:lnTo>
                  <a:lnTo>
                    <a:pt x="7777" y="2812"/>
                  </a:lnTo>
                  <a:lnTo>
                    <a:pt x="8003" y="2847"/>
                  </a:lnTo>
                  <a:lnTo>
                    <a:pt x="8230" y="2895"/>
                  </a:lnTo>
                  <a:lnTo>
                    <a:pt x="8450" y="2950"/>
                  </a:lnTo>
                  <a:lnTo>
                    <a:pt x="8669" y="3012"/>
                  </a:lnTo>
                  <a:lnTo>
                    <a:pt x="8876" y="3088"/>
                  </a:lnTo>
                  <a:lnTo>
                    <a:pt x="9089" y="3170"/>
                  </a:lnTo>
                  <a:lnTo>
                    <a:pt x="9288" y="3273"/>
                  </a:lnTo>
                  <a:lnTo>
                    <a:pt x="9488" y="3383"/>
                  </a:lnTo>
                  <a:lnTo>
                    <a:pt x="9681" y="3507"/>
                  </a:lnTo>
                  <a:lnTo>
                    <a:pt x="9868" y="3651"/>
                  </a:lnTo>
                  <a:lnTo>
                    <a:pt x="10047" y="3803"/>
                  </a:lnTo>
                  <a:lnTo>
                    <a:pt x="10221" y="3975"/>
                  </a:lnTo>
                  <a:lnTo>
                    <a:pt x="10307" y="4064"/>
                  </a:lnTo>
                  <a:lnTo>
                    <a:pt x="10387" y="4160"/>
                  </a:lnTo>
                  <a:lnTo>
                    <a:pt x="10467" y="4256"/>
                  </a:lnTo>
                  <a:lnTo>
                    <a:pt x="10547" y="4360"/>
                  </a:lnTo>
                  <a:lnTo>
                    <a:pt x="10627" y="4470"/>
                  </a:lnTo>
                  <a:lnTo>
                    <a:pt x="10700" y="4580"/>
                  </a:lnTo>
                  <a:lnTo>
                    <a:pt x="10773" y="4696"/>
                  </a:lnTo>
                  <a:lnTo>
                    <a:pt x="10846" y="4820"/>
                  </a:lnTo>
                  <a:lnTo>
                    <a:pt x="10913" y="4951"/>
                  </a:lnTo>
                  <a:lnTo>
                    <a:pt x="10980" y="5082"/>
                  </a:lnTo>
                  <a:lnTo>
                    <a:pt x="11040" y="5205"/>
                  </a:lnTo>
                  <a:lnTo>
                    <a:pt x="11099" y="5336"/>
                  </a:lnTo>
                  <a:lnTo>
                    <a:pt x="11146" y="5467"/>
                  </a:lnTo>
                  <a:lnTo>
                    <a:pt x="11193" y="5590"/>
                  </a:lnTo>
                  <a:lnTo>
                    <a:pt x="11226" y="5721"/>
                  </a:lnTo>
                  <a:lnTo>
                    <a:pt x="11259" y="5845"/>
                  </a:lnTo>
                  <a:lnTo>
                    <a:pt x="11286" y="5975"/>
                  </a:lnTo>
                  <a:lnTo>
                    <a:pt x="11313" y="6099"/>
                  </a:lnTo>
                  <a:lnTo>
                    <a:pt x="11326" y="6223"/>
                  </a:lnTo>
                  <a:lnTo>
                    <a:pt x="11339" y="6347"/>
                  </a:lnTo>
                  <a:lnTo>
                    <a:pt x="11353" y="6470"/>
                  </a:lnTo>
                  <a:lnTo>
                    <a:pt x="11353" y="6594"/>
                  </a:lnTo>
                  <a:lnTo>
                    <a:pt x="11353" y="6711"/>
                  </a:lnTo>
                  <a:lnTo>
                    <a:pt x="11346" y="6835"/>
                  </a:lnTo>
                  <a:lnTo>
                    <a:pt x="11333" y="6952"/>
                  </a:lnTo>
                  <a:lnTo>
                    <a:pt x="11319" y="7069"/>
                  </a:lnTo>
                  <a:lnTo>
                    <a:pt x="11299" y="7186"/>
                  </a:lnTo>
                  <a:lnTo>
                    <a:pt x="11273" y="7302"/>
                  </a:lnTo>
                  <a:lnTo>
                    <a:pt x="11246" y="7412"/>
                  </a:lnTo>
                  <a:lnTo>
                    <a:pt x="11213" y="7529"/>
                  </a:lnTo>
                  <a:lnTo>
                    <a:pt x="11179" y="7639"/>
                  </a:lnTo>
                  <a:lnTo>
                    <a:pt x="11139" y="7749"/>
                  </a:lnTo>
                  <a:lnTo>
                    <a:pt x="11093" y="7859"/>
                  </a:lnTo>
                  <a:lnTo>
                    <a:pt x="11046" y="7963"/>
                  </a:lnTo>
                  <a:lnTo>
                    <a:pt x="10940" y="8176"/>
                  </a:lnTo>
                  <a:lnTo>
                    <a:pt x="10820" y="8375"/>
                  </a:lnTo>
                  <a:lnTo>
                    <a:pt x="10687" y="8574"/>
                  </a:lnTo>
                  <a:lnTo>
                    <a:pt x="10540" y="8760"/>
                  </a:lnTo>
                  <a:lnTo>
                    <a:pt x="10380" y="8939"/>
                  </a:lnTo>
                  <a:lnTo>
                    <a:pt x="10214" y="9111"/>
                  </a:lnTo>
                  <a:lnTo>
                    <a:pt x="10034" y="9269"/>
                  </a:lnTo>
                  <a:lnTo>
                    <a:pt x="9841" y="9420"/>
                  </a:lnTo>
                  <a:lnTo>
                    <a:pt x="9641" y="9565"/>
                  </a:lnTo>
                  <a:lnTo>
                    <a:pt x="9435" y="9695"/>
                  </a:lnTo>
                  <a:lnTo>
                    <a:pt x="9215" y="9819"/>
                  </a:lnTo>
                  <a:lnTo>
                    <a:pt x="8995" y="9929"/>
                  </a:lnTo>
                  <a:lnTo>
                    <a:pt x="8762" y="10032"/>
                  </a:lnTo>
                  <a:lnTo>
                    <a:pt x="8529" y="10115"/>
                  </a:lnTo>
                  <a:lnTo>
                    <a:pt x="8290" y="10190"/>
                  </a:lnTo>
                  <a:lnTo>
                    <a:pt x="8043" y="10252"/>
                  </a:lnTo>
                  <a:lnTo>
                    <a:pt x="7797" y="10300"/>
                  </a:lnTo>
                  <a:lnTo>
                    <a:pt x="7544" y="10342"/>
                  </a:lnTo>
                  <a:lnTo>
                    <a:pt x="7291" y="10362"/>
                  </a:lnTo>
                  <a:lnTo>
                    <a:pt x="7091" y="10369"/>
                  </a:lnTo>
                  <a:lnTo>
                    <a:pt x="6898" y="10369"/>
                  </a:lnTo>
                  <a:lnTo>
                    <a:pt x="6705" y="10362"/>
                  </a:lnTo>
                  <a:lnTo>
                    <a:pt x="6505" y="10348"/>
                  </a:lnTo>
                  <a:lnTo>
                    <a:pt x="6312" y="10328"/>
                  </a:lnTo>
                  <a:lnTo>
                    <a:pt x="6119" y="10300"/>
                  </a:lnTo>
                  <a:lnTo>
                    <a:pt x="5926" y="10266"/>
                  </a:lnTo>
                  <a:lnTo>
                    <a:pt x="5733" y="10218"/>
                  </a:lnTo>
                  <a:lnTo>
                    <a:pt x="5540" y="10170"/>
                  </a:lnTo>
                  <a:lnTo>
                    <a:pt x="5353" y="10108"/>
                  </a:lnTo>
                  <a:lnTo>
                    <a:pt x="5167" y="10046"/>
                  </a:lnTo>
                  <a:lnTo>
                    <a:pt x="4987" y="9970"/>
                  </a:lnTo>
                  <a:lnTo>
                    <a:pt x="4807" y="9895"/>
                  </a:lnTo>
                  <a:lnTo>
                    <a:pt x="4634" y="9805"/>
                  </a:lnTo>
                  <a:lnTo>
                    <a:pt x="4461" y="9709"/>
                  </a:lnTo>
                  <a:lnTo>
                    <a:pt x="4295" y="9613"/>
                  </a:lnTo>
                  <a:lnTo>
                    <a:pt x="4135" y="9503"/>
                  </a:lnTo>
                  <a:lnTo>
                    <a:pt x="3982" y="9386"/>
                  </a:lnTo>
                  <a:lnTo>
                    <a:pt x="3829" y="9262"/>
                  </a:lnTo>
                  <a:lnTo>
                    <a:pt x="3689" y="9138"/>
                  </a:lnTo>
                  <a:lnTo>
                    <a:pt x="3549" y="9001"/>
                  </a:lnTo>
                  <a:lnTo>
                    <a:pt x="3416" y="8856"/>
                  </a:lnTo>
                  <a:lnTo>
                    <a:pt x="3296" y="8705"/>
                  </a:lnTo>
                  <a:lnTo>
                    <a:pt x="3183" y="8554"/>
                  </a:lnTo>
                  <a:lnTo>
                    <a:pt x="3076" y="8389"/>
                  </a:lnTo>
                  <a:lnTo>
                    <a:pt x="2976" y="8217"/>
                  </a:lnTo>
                  <a:lnTo>
                    <a:pt x="2883" y="8045"/>
                  </a:lnTo>
                  <a:lnTo>
                    <a:pt x="2803" y="7859"/>
                  </a:lnTo>
                  <a:lnTo>
                    <a:pt x="2737" y="7667"/>
                  </a:lnTo>
                  <a:lnTo>
                    <a:pt x="2670" y="7474"/>
                  </a:lnTo>
                  <a:lnTo>
                    <a:pt x="2624" y="7268"/>
                  </a:lnTo>
                  <a:lnTo>
                    <a:pt x="2584" y="7062"/>
                  </a:lnTo>
                  <a:lnTo>
                    <a:pt x="2564" y="6917"/>
                  </a:lnTo>
                  <a:lnTo>
                    <a:pt x="2550" y="6780"/>
                  </a:lnTo>
                  <a:lnTo>
                    <a:pt x="2537" y="6635"/>
                  </a:lnTo>
                  <a:lnTo>
                    <a:pt x="2530" y="6491"/>
                  </a:lnTo>
                  <a:lnTo>
                    <a:pt x="2530" y="6347"/>
                  </a:lnTo>
                  <a:lnTo>
                    <a:pt x="2530" y="6209"/>
                  </a:lnTo>
                  <a:lnTo>
                    <a:pt x="2537" y="6065"/>
                  </a:lnTo>
                  <a:lnTo>
                    <a:pt x="2550" y="5920"/>
                  </a:lnTo>
                  <a:lnTo>
                    <a:pt x="2564" y="5783"/>
                  </a:lnTo>
                  <a:lnTo>
                    <a:pt x="2584" y="5638"/>
                  </a:lnTo>
                  <a:lnTo>
                    <a:pt x="2610" y="5501"/>
                  </a:lnTo>
                  <a:lnTo>
                    <a:pt x="2637" y="5363"/>
                  </a:lnTo>
                  <a:lnTo>
                    <a:pt x="2664" y="5219"/>
                  </a:lnTo>
                  <a:lnTo>
                    <a:pt x="2703" y="5082"/>
                  </a:lnTo>
                  <a:lnTo>
                    <a:pt x="2783" y="4813"/>
                  </a:lnTo>
                  <a:lnTo>
                    <a:pt x="2877" y="4552"/>
                  </a:lnTo>
                  <a:lnTo>
                    <a:pt x="2990" y="4291"/>
                  </a:lnTo>
                  <a:lnTo>
                    <a:pt x="3116" y="4043"/>
                  </a:lnTo>
                  <a:lnTo>
                    <a:pt x="3249" y="3796"/>
                  </a:lnTo>
                  <a:lnTo>
                    <a:pt x="3403" y="3562"/>
                  </a:lnTo>
                  <a:lnTo>
                    <a:pt x="3562" y="3342"/>
                  </a:lnTo>
                  <a:lnTo>
                    <a:pt x="3649" y="3232"/>
                  </a:lnTo>
                  <a:lnTo>
                    <a:pt x="3735" y="3129"/>
                  </a:lnTo>
                  <a:lnTo>
                    <a:pt x="3829" y="3026"/>
                  </a:lnTo>
                  <a:lnTo>
                    <a:pt x="3922" y="2929"/>
                  </a:lnTo>
                  <a:lnTo>
                    <a:pt x="3942" y="2929"/>
                  </a:lnTo>
                  <a:lnTo>
                    <a:pt x="3962" y="2943"/>
                  </a:lnTo>
                  <a:lnTo>
                    <a:pt x="3982" y="2950"/>
                  </a:lnTo>
                  <a:lnTo>
                    <a:pt x="4008" y="2950"/>
                  </a:lnTo>
                  <a:lnTo>
                    <a:pt x="4941" y="2861"/>
                  </a:lnTo>
                  <a:lnTo>
                    <a:pt x="5413" y="2812"/>
                  </a:lnTo>
                  <a:lnTo>
                    <a:pt x="5893" y="2778"/>
                  </a:lnTo>
                  <a:lnTo>
                    <a:pt x="6372" y="2757"/>
                  </a:lnTo>
                  <a:lnTo>
                    <a:pt x="6605" y="2751"/>
                  </a:lnTo>
                  <a:close/>
                  <a:moveTo>
                    <a:pt x="6925" y="0"/>
                  </a:moveTo>
                  <a:lnTo>
                    <a:pt x="6732" y="7"/>
                  </a:lnTo>
                  <a:lnTo>
                    <a:pt x="6545" y="14"/>
                  </a:lnTo>
                  <a:lnTo>
                    <a:pt x="6359" y="28"/>
                  </a:lnTo>
                  <a:lnTo>
                    <a:pt x="6172" y="48"/>
                  </a:lnTo>
                  <a:lnTo>
                    <a:pt x="5986" y="76"/>
                  </a:lnTo>
                  <a:lnTo>
                    <a:pt x="5800" y="110"/>
                  </a:lnTo>
                  <a:lnTo>
                    <a:pt x="5613" y="145"/>
                  </a:lnTo>
                  <a:lnTo>
                    <a:pt x="5433" y="186"/>
                  </a:lnTo>
                  <a:lnTo>
                    <a:pt x="5247" y="234"/>
                  </a:lnTo>
                  <a:lnTo>
                    <a:pt x="5067" y="289"/>
                  </a:lnTo>
                  <a:lnTo>
                    <a:pt x="4887" y="344"/>
                  </a:lnTo>
                  <a:lnTo>
                    <a:pt x="4708" y="413"/>
                  </a:lnTo>
                  <a:lnTo>
                    <a:pt x="4528" y="482"/>
                  </a:lnTo>
                  <a:lnTo>
                    <a:pt x="4355" y="557"/>
                  </a:lnTo>
                  <a:lnTo>
                    <a:pt x="4182" y="640"/>
                  </a:lnTo>
                  <a:lnTo>
                    <a:pt x="4008" y="722"/>
                  </a:lnTo>
                  <a:lnTo>
                    <a:pt x="3842" y="818"/>
                  </a:lnTo>
                  <a:lnTo>
                    <a:pt x="3609" y="915"/>
                  </a:lnTo>
                  <a:lnTo>
                    <a:pt x="3376" y="1018"/>
                  </a:lnTo>
                  <a:lnTo>
                    <a:pt x="3156" y="1135"/>
                  </a:lnTo>
                  <a:lnTo>
                    <a:pt x="2943" y="1259"/>
                  </a:lnTo>
                  <a:lnTo>
                    <a:pt x="2737" y="1396"/>
                  </a:lnTo>
                  <a:lnTo>
                    <a:pt x="2530" y="1540"/>
                  </a:lnTo>
                  <a:lnTo>
                    <a:pt x="2337" y="1692"/>
                  </a:lnTo>
                  <a:lnTo>
                    <a:pt x="2144" y="1850"/>
                  </a:lnTo>
                  <a:lnTo>
                    <a:pt x="1964" y="2022"/>
                  </a:lnTo>
                  <a:lnTo>
                    <a:pt x="1785" y="2194"/>
                  </a:lnTo>
                  <a:lnTo>
                    <a:pt x="1618" y="2379"/>
                  </a:lnTo>
                  <a:lnTo>
                    <a:pt x="1458" y="2572"/>
                  </a:lnTo>
                  <a:lnTo>
                    <a:pt x="1305" y="2771"/>
                  </a:lnTo>
                  <a:lnTo>
                    <a:pt x="1159" y="2971"/>
                  </a:lnTo>
                  <a:lnTo>
                    <a:pt x="1019" y="3184"/>
                  </a:lnTo>
                  <a:lnTo>
                    <a:pt x="886" y="3397"/>
                  </a:lnTo>
                  <a:lnTo>
                    <a:pt x="766" y="3624"/>
                  </a:lnTo>
                  <a:lnTo>
                    <a:pt x="653" y="3851"/>
                  </a:lnTo>
                  <a:lnTo>
                    <a:pt x="546" y="4078"/>
                  </a:lnTo>
                  <a:lnTo>
                    <a:pt x="453" y="4318"/>
                  </a:lnTo>
                  <a:lnTo>
                    <a:pt x="360" y="4559"/>
                  </a:lnTo>
                  <a:lnTo>
                    <a:pt x="287" y="4800"/>
                  </a:lnTo>
                  <a:lnTo>
                    <a:pt x="213" y="5054"/>
                  </a:lnTo>
                  <a:lnTo>
                    <a:pt x="153" y="5302"/>
                  </a:lnTo>
                  <a:lnTo>
                    <a:pt x="100" y="5563"/>
                  </a:lnTo>
                  <a:lnTo>
                    <a:pt x="60" y="5817"/>
                  </a:lnTo>
                  <a:lnTo>
                    <a:pt x="34" y="6079"/>
                  </a:lnTo>
                  <a:lnTo>
                    <a:pt x="7" y="6347"/>
                  </a:lnTo>
                  <a:lnTo>
                    <a:pt x="0" y="6608"/>
                  </a:lnTo>
                  <a:lnTo>
                    <a:pt x="0" y="6876"/>
                  </a:lnTo>
                  <a:lnTo>
                    <a:pt x="7" y="7144"/>
                  </a:lnTo>
                  <a:lnTo>
                    <a:pt x="27" y="7412"/>
                  </a:lnTo>
                  <a:lnTo>
                    <a:pt x="47" y="7598"/>
                  </a:lnTo>
                  <a:lnTo>
                    <a:pt x="73" y="7784"/>
                  </a:lnTo>
                  <a:lnTo>
                    <a:pt x="107" y="7969"/>
                  </a:lnTo>
                  <a:lnTo>
                    <a:pt x="147" y="8148"/>
                  </a:lnTo>
                  <a:lnTo>
                    <a:pt x="187" y="8320"/>
                  </a:lnTo>
                  <a:lnTo>
                    <a:pt x="233" y="8499"/>
                  </a:lnTo>
                  <a:lnTo>
                    <a:pt x="287" y="8664"/>
                  </a:lnTo>
                  <a:lnTo>
                    <a:pt x="340" y="8836"/>
                  </a:lnTo>
                  <a:lnTo>
                    <a:pt x="400" y="9001"/>
                  </a:lnTo>
                  <a:lnTo>
                    <a:pt x="466" y="9159"/>
                  </a:lnTo>
                  <a:lnTo>
                    <a:pt x="533" y="9317"/>
                  </a:lnTo>
                  <a:lnTo>
                    <a:pt x="606" y="9475"/>
                  </a:lnTo>
                  <a:lnTo>
                    <a:pt x="686" y="9626"/>
                  </a:lnTo>
                  <a:lnTo>
                    <a:pt x="766" y="9778"/>
                  </a:lnTo>
                  <a:lnTo>
                    <a:pt x="852" y="9922"/>
                  </a:lnTo>
                  <a:lnTo>
                    <a:pt x="946" y="10067"/>
                  </a:lnTo>
                  <a:lnTo>
                    <a:pt x="1039" y="10211"/>
                  </a:lnTo>
                  <a:lnTo>
                    <a:pt x="1132" y="10348"/>
                  </a:lnTo>
                  <a:lnTo>
                    <a:pt x="1232" y="10486"/>
                  </a:lnTo>
                  <a:lnTo>
                    <a:pt x="1339" y="10617"/>
                  </a:lnTo>
                  <a:lnTo>
                    <a:pt x="1445" y="10747"/>
                  </a:lnTo>
                  <a:lnTo>
                    <a:pt x="1558" y="10871"/>
                  </a:lnTo>
                  <a:lnTo>
                    <a:pt x="1671" y="10995"/>
                  </a:lnTo>
                  <a:lnTo>
                    <a:pt x="1791" y="11112"/>
                  </a:lnTo>
                  <a:lnTo>
                    <a:pt x="1911" y="11229"/>
                  </a:lnTo>
                  <a:lnTo>
                    <a:pt x="2031" y="11345"/>
                  </a:lnTo>
                  <a:lnTo>
                    <a:pt x="2157" y="11455"/>
                  </a:lnTo>
                  <a:lnTo>
                    <a:pt x="2291" y="11559"/>
                  </a:lnTo>
                  <a:lnTo>
                    <a:pt x="2424" y="11662"/>
                  </a:lnTo>
                  <a:lnTo>
                    <a:pt x="2557" y="11765"/>
                  </a:lnTo>
                  <a:lnTo>
                    <a:pt x="2830" y="11957"/>
                  </a:lnTo>
                  <a:lnTo>
                    <a:pt x="3116" y="12129"/>
                  </a:lnTo>
                  <a:lnTo>
                    <a:pt x="3416" y="12294"/>
                  </a:lnTo>
                  <a:lnTo>
                    <a:pt x="3716" y="12446"/>
                  </a:lnTo>
                  <a:lnTo>
                    <a:pt x="4028" y="12583"/>
                  </a:lnTo>
                  <a:lnTo>
                    <a:pt x="4341" y="12707"/>
                  </a:lnTo>
                  <a:lnTo>
                    <a:pt x="4661" y="12817"/>
                  </a:lnTo>
                  <a:lnTo>
                    <a:pt x="4987" y="12913"/>
                  </a:lnTo>
                  <a:lnTo>
                    <a:pt x="5320" y="12996"/>
                  </a:lnTo>
                  <a:lnTo>
                    <a:pt x="5653" y="13064"/>
                  </a:lnTo>
                  <a:lnTo>
                    <a:pt x="5993" y="13119"/>
                  </a:lnTo>
                  <a:lnTo>
                    <a:pt x="6332" y="13161"/>
                  </a:lnTo>
                  <a:lnTo>
                    <a:pt x="6672" y="13181"/>
                  </a:lnTo>
                  <a:lnTo>
                    <a:pt x="7011" y="13195"/>
                  </a:lnTo>
                  <a:lnTo>
                    <a:pt x="7358" y="13188"/>
                  </a:lnTo>
                  <a:lnTo>
                    <a:pt x="7697" y="13168"/>
                  </a:lnTo>
                  <a:lnTo>
                    <a:pt x="8030" y="13133"/>
                  </a:lnTo>
                  <a:lnTo>
                    <a:pt x="8216" y="13106"/>
                  </a:lnTo>
                  <a:lnTo>
                    <a:pt x="8396" y="13071"/>
                  </a:lnTo>
                  <a:lnTo>
                    <a:pt x="8576" y="13037"/>
                  </a:lnTo>
                  <a:lnTo>
                    <a:pt x="8756" y="12996"/>
                  </a:lnTo>
                  <a:lnTo>
                    <a:pt x="8936" y="12948"/>
                  </a:lnTo>
                  <a:lnTo>
                    <a:pt x="9115" y="12899"/>
                  </a:lnTo>
                  <a:lnTo>
                    <a:pt x="9288" y="12851"/>
                  </a:lnTo>
                  <a:lnTo>
                    <a:pt x="9462" y="12789"/>
                  </a:lnTo>
                  <a:lnTo>
                    <a:pt x="9628" y="12728"/>
                  </a:lnTo>
                  <a:lnTo>
                    <a:pt x="9801" y="12666"/>
                  </a:lnTo>
                  <a:lnTo>
                    <a:pt x="9968" y="12590"/>
                  </a:lnTo>
                  <a:lnTo>
                    <a:pt x="10134" y="12521"/>
                  </a:lnTo>
                  <a:lnTo>
                    <a:pt x="10294" y="12439"/>
                  </a:lnTo>
                  <a:lnTo>
                    <a:pt x="10460" y="12363"/>
                  </a:lnTo>
                  <a:lnTo>
                    <a:pt x="10620" y="12274"/>
                  </a:lnTo>
                  <a:lnTo>
                    <a:pt x="10773" y="12184"/>
                  </a:lnTo>
                  <a:lnTo>
                    <a:pt x="10926" y="12095"/>
                  </a:lnTo>
                  <a:lnTo>
                    <a:pt x="11080" y="11999"/>
                  </a:lnTo>
                  <a:lnTo>
                    <a:pt x="11226" y="11896"/>
                  </a:lnTo>
                  <a:lnTo>
                    <a:pt x="11372" y="11799"/>
                  </a:lnTo>
                  <a:lnTo>
                    <a:pt x="11519" y="11689"/>
                  </a:lnTo>
                  <a:lnTo>
                    <a:pt x="11659" y="11579"/>
                  </a:lnTo>
                  <a:lnTo>
                    <a:pt x="11792" y="11469"/>
                  </a:lnTo>
                  <a:lnTo>
                    <a:pt x="11932" y="11352"/>
                  </a:lnTo>
                  <a:lnTo>
                    <a:pt x="12058" y="11229"/>
                  </a:lnTo>
                  <a:lnTo>
                    <a:pt x="12191" y="11112"/>
                  </a:lnTo>
                  <a:lnTo>
                    <a:pt x="12311" y="10981"/>
                  </a:lnTo>
                  <a:lnTo>
                    <a:pt x="12438" y="10857"/>
                  </a:lnTo>
                  <a:lnTo>
                    <a:pt x="12551" y="10727"/>
                  </a:lnTo>
                  <a:lnTo>
                    <a:pt x="12664" y="10589"/>
                  </a:lnTo>
                  <a:lnTo>
                    <a:pt x="12777" y="10452"/>
                  </a:lnTo>
                  <a:lnTo>
                    <a:pt x="12884" y="10314"/>
                  </a:lnTo>
                  <a:lnTo>
                    <a:pt x="12990" y="10170"/>
                  </a:lnTo>
                  <a:lnTo>
                    <a:pt x="13084" y="10025"/>
                  </a:lnTo>
                  <a:lnTo>
                    <a:pt x="13184" y="9881"/>
                  </a:lnTo>
                  <a:lnTo>
                    <a:pt x="13270" y="9730"/>
                  </a:lnTo>
                  <a:lnTo>
                    <a:pt x="13363" y="9578"/>
                  </a:lnTo>
                  <a:lnTo>
                    <a:pt x="13443" y="9420"/>
                  </a:lnTo>
                  <a:lnTo>
                    <a:pt x="13523" y="9262"/>
                  </a:lnTo>
                  <a:lnTo>
                    <a:pt x="13596" y="9104"/>
                  </a:lnTo>
                  <a:lnTo>
                    <a:pt x="13663" y="8946"/>
                  </a:lnTo>
                  <a:lnTo>
                    <a:pt x="13729" y="8781"/>
                  </a:lnTo>
                  <a:lnTo>
                    <a:pt x="13789" y="8616"/>
                  </a:lnTo>
                  <a:lnTo>
                    <a:pt x="13843" y="8451"/>
                  </a:lnTo>
                  <a:lnTo>
                    <a:pt x="13896" y="8279"/>
                  </a:lnTo>
                  <a:lnTo>
                    <a:pt x="13943" y="8107"/>
                  </a:lnTo>
                  <a:lnTo>
                    <a:pt x="13983" y="7935"/>
                  </a:lnTo>
                  <a:lnTo>
                    <a:pt x="14016" y="7763"/>
                  </a:lnTo>
                  <a:lnTo>
                    <a:pt x="14049" y="7584"/>
                  </a:lnTo>
                  <a:lnTo>
                    <a:pt x="14076" y="7406"/>
                  </a:lnTo>
                  <a:lnTo>
                    <a:pt x="14096" y="7227"/>
                  </a:lnTo>
                  <a:lnTo>
                    <a:pt x="14109" y="7041"/>
                  </a:lnTo>
                  <a:lnTo>
                    <a:pt x="14116" y="6862"/>
                  </a:lnTo>
                  <a:lnTo>
                    <a:pt x="14122" y="6677"/>
                  </a:lnTo>
                  <a:lnTo>
                    <a:pt x="14116" y="6491"/>
                  </a:lnTo>
                  <a:lnTo>
                    <a:pt x="14109" y="6305"/>
                  </a:lnTo>
                  <a:lnTo>
                    <a:pt x="14096" y="6120"/>
                  </a:lnTo>
                  <a:lnTo>
                    <a:pt x="14076" y="5927"/>
                  </a:lnTo>
                  <a:lnTo>
                    <a:pt x="14049" y="5742"/>
                  </a:lnTo>
                  <a:lnTo>
                    <a:pt x="14016" y="5549"/>
                  </a:lnTo>
                  <a:lnTo>
                    <a:pt x="13976" y="5357"/>
                  </a:lnTo>
                  <a:lnTo>
                    <a:pt x="13936" y="5164"/>
                  </a:lnTo>
                  <a:lnTo>
                    <a:pt x="13883" y="4972"/>
                  </a:lnTo>
                  <a:lnTo>
                    <a:pt x="13823" y="4779"/>
                  </a:lnTo>
                  <a:lnTo>
                    <a:pt x="13763" y="4586"/>
                  </a:lnTo>
                  <a:lnTo>
                    <a:pt x="13690" y="4401"/>
                  </a:lnTo>
                  <a:lnTo>
                    <a:pt x="13616" y="4222"/>
                  </a:lnTo>
                  <a:lnTo>
                    <a:pt x="13536" y="4043"/>
                  </a:lnTo>
                  <a:lnTo>
                    <a:pt x="13450" y="3864"/>
                  </a:lnTo>
                  <a:lnTo>
                    <a:pt x="13363" y="3693"/>
                  </a:lnTo>
                  <a:lnTo>
                    <a:pt x="13270" y="3528"/>
                  </a:lnTo>
                  <a:lnTo>
                    <a:pt x="13170" y="3363"/>
                  </a:lnTo>
                  <a:lnTo>
                    <a:pt x="13064" y="3198"/>
                  </a:lnTo>
                  <a:lnTo>
                    <a:pt x="12957" y="3039"/>
                  </a:lnTo>
                  <a:lnTo>
                    <a:pt x="12844" y="2881"/>
                  </a:lnTo>
                  <a:lnTo>
                    <a:pt x="12731" y="2730"/>
                  </a:lnTo>
                  <a:lnTo>
                    <a:pt x="12611" y="2586"/>
                  </a:lnTo>
                  <a:lnTo>
                    <a:pt x="12484" y="2441"/>
                  </a:lnTo>
                  <a:lnTo>
                    <a:pt x="12351" y="2297"/>
                  </a:lnTo>
                  <a:lnTo>
                    <a:pt x="12225" y="2166"/>
                  </a:lnTo>
                  <a:lnTo>
                    <a:pt x="12085" y="2029"/>
                  </a:lnTo>
                  <a:lnTo>
                    <a:pt x="11945" y="1898"/>
                  </a:lnTo>
                  <a:lnTo>
                    <a:pt x="11805" y="1774"/>
                  </a:lnTo>
                  <a:lnTo>
                    <a:pt x="11659" y="1650"/>
                  </a:lnTo>
                  <a:lnTo>
                    <a:pt x="11506" y="1534"/>
                  </a:lnTo>
                  <a:lnTo>
                    <a:pt x="11359" y="1424"/>
                  </a:lnTo>
                  <a:lnTo>
                    <a:pt x="11199" y="1314"/>
                  </a:lnTo>
                  <a:lnTo>
                    <a:pt x="11040" y="1204"/>
                  </a:lnTo>
                  <a:lnTo>
                    <a:pt x="10880" y="1107"/>
                  </a:lnTo>
                  <a:lnTo>
                    <a:pt x="10720" y="1011"/>
                  </a:lnTo>
                  <a:lnTo>
                    <a:pt x="10554" y="915"/>
                  </a:lnTo>
                  <a:lnTo>
                    <a:pt x="10387" y="825"/>
                  </a:lnTo>
                  <a:lnTo>
                    <a:pt x="10214" y="743"/>
                  </a:lnTo>
                  <a:lnTo>
                    <a:pt x="10041" y="660"/>
                  </a:lnTo>
                  <a:lnTo>
                    <a:pt x="9868" y="585"/>
                  </a:lnTo>
                  <a:lnTo>
                    <a:pt x="9695" y="516"/>
                  </a:lnTo>
                  <a:lnTo>
                    <a:pt x="9515" y="447"/>
                  </a:lnTo>
                  <a:lnTo>
                    <a:pt x="9335" y="385"/>
                  </a:lnTo>
                  <a:lnTo>
                    <a:pt x="9155" y="323"/>
                  </a:lnTo>
                  <a:lnTo>
                    <a:pt x="8976" y="275"/>
                  </a:lnTo>
                  <a:lnTo>
                    <a:pt x="8789" y="220"/>
                  </a:lnTo>
                  <a:lnTo>
                    <a:pt x="8609" y="179"/>
                  </a:lnTo>
                  <a:lnTo>
                    <a:pt x="8423" y="138"/>
                  </a:lnTo>
                  <a:lnTo>
                    <a:pt x="8236" y="103"/>
                  </a:lnTo>
                  <a:lnTo>
                    <a:pt x="8050" y="76"/>
                  </a:lnTo>
                  <a:lnTo>
                    <a:pt x="7864" y="48"/>
                  </a:lnTo>
                  <a:lnTo>
                    <a:pt x="7677" y="28"/>
                  </a:lnTo>
                  <a:lnTo>
                    <a:pt x="7491" y="14"/>
                  </a:lnTo>
                  <a:lnTo>
                    <a:pt x="7298" y="7"/>
                  </a:lnTo>
                  <a:lnTo>
                    <a:pt x="711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8"/>
            <p:cNvSpPr/>
            <p:nvPr/>
          </p:nvSpPr>
          <p:spPr>
            <a:xfrm>
              <a:off x="-3101175" y="-434525"/>
              <a:ext cx="220575" cy="190500"/>
            </a:xfrm>
            <a:custGeom>
              <a:avLst/>
              <a:gdLst/>
              <a:ahLst/>
              <a:cxnLst/>
              <a:rect l="l" t="t" r="r" b="b"/>
              <a:pathLst>
                <a:path w="8823" h="7620" extrusionOk="0">
                  <a:moveTo>
                    <a:pt x="4075" y="1"/>
                  </a:moveTo>
                  <a:lnTo>
                    <a:pt x="3842" y="7"/>
                  </a:lnTo>
                  <a:lnTo>
                    <a:pt x="3363" y="28"/>
                  </a:lnTo>
                  <a:lnTo>
                    <a:pt x="2883" y="62"/>
                  </a:lnTo>
                  <a:lnTo>
                    <a:pt x="2411" y="111"/>
                  </a:lnTo>
                  <a:lnTo>
                    <a:pt x="1478" y="200"/>
                  </a:lnTo>
                  <a:lnTo>
                    <a:pt x="1452" y="200"/>
                  </a:lnTo>
                  <a:lnTo>
                    <a:pt x="1432" y="193"/>
                  </a:lnTo>
                  <a:lnTo>
                    <a:pt x="1412" y="179"/>
                  </a:lnTo>
                  <a:lnTo>
                    <a:pt x="1392" y="179"/>
                  </a:lnTo>
                  <a:lnTo>
                    <a:pt x="1299" y="276"/>
                  </a:lnTo>
                  <a:lnTo>
                    <a:pt x="1205" y="379"/>
                  </a:lnTo>
                  <a:lnTo>
                    <a:pt x="1119" y="482"/>
                  </a:lnTo>
                  <a:lnTo>
                    <a:pt x="1032" y="592"/>
                  </a:lnTo>
                  <a:lnTo>
                    <a:pt x="873" y="812"/>
                  </a:lnTo>
                  <a:lnTo>
                    <a:pt x="719" y="1046"/>
                  </a:lnTo>
                  <a:lnTo>
                    <a:pt x="586" y="1293"/>
                  </a:lnTo>
                  <a:lnTo>
                    <a:pt x="460" y="1541"/>
                  </a:lnTo>
                  <a:lnTo>
                    <a:pt x="347" y="1802"/>
                  </a:lnTo>
                  <a:lnTo>
                    <a:pt x="253" y="2063"/>
                  </a:lnTo>
                  <a:lnTo>
                    <a:pt x="173" y="2332"/>
                  </a:lnTo>
                  <a:lnTo>
                    <a:pt x="134" y="2469"/>
                  </a:lnTo>
                  <a:lnTo>
                    <a:pt x="107" y="2613"/>
                  </a:lnTo>
                  <a:lnTo>
                    <a:pt x="80" y="2751"/>
                  </a:lnTo>
                  <a:lnTo>
                    <a:pt x="54" y="2888"/>
                  </a:lnTo>
                  <a:lnTo>
                    <a:pt x="34" y="3033"/>
                  </a:lnTo>
                  <a:lnTo>
                    <a:pt x="20" y="3170"/>
                  </a:lnTo>
                  <a:lnTo>
                    <a:pt x="7" y="3315"/>
                  </a:lnTo>
                  <a:lnTo>
                    <a:pt x="0" y="3459"/>
                  </a:lnTo>
                  <a:lnTo>
                    <a:pt x="0" y="3597"/>
                  </a:lnTo>
                  <a:lnTo>
                    <a:pt x="0" y="3741"/>
                  </a:lnTo>
                  <a:lnTo>
                    <a:pt x="7" y="3885"/>
                  </a:lnTo>
                  <a:lnTo>
                    <a:pt x="20" y="4030"/>
                  </a:lnTo>
                  <a:lnTo>
                    <a:pt x="34" y="4167"/>
                  </a:lnTo>
                  <a:lnTo>
                    <a:pt x="54" y="4312"/>
                  </a:lnTo>
                  <a:lnTo>
                    <a:pt x="94" y="4518"/>
                  </a:lnTo>
                  <a:lnTo>
                    <a:pt x="140" y="4724"/>
                  </a:lnTo>
                  <a:lnTo>
                    <a:pt x="207" y="4917"/>
                  </a:lnTo>
                  <a:lnTo>
                    <a:pt x="273" y="5109"/>
                  </a:lnTo>
                  <a:lnTo>
                    <a:pt x="353" y="5295"/>
                  </a:lnTo>
                  <a:lnTo>
                    <a:pt x="446" y="5467"/>
                  </a:lnTo>
                  <a:lnTo>
                    <a:pt x="546" y="5639"/>
                  </a:lnTo>
                  <a:lnTo>
                    <a:pt x="653" y="5804"/>
                  </a:lnTo>
                  <a:lnTo>
                    <a:pt x="766" y="5955"/>
                  </a:lnTo>
                  <a:lnTo>
                    <a:pt x="886" y="6106"/>
                  </a:lnTo>
                  <a:lnTo>
                    <a:pt x="1019" y="6251"/>
                  </a:lnTo>
                  <a:lnTo>
                    <a:pt x="1159" y="6388"/>
                  </a:lnTo>
                  <a:lnTo>
                    <a:pt x="1299" y="6512"/>
                  </a:lnTo>
                  <a:lnTo>
                    <a:pt x="1452" y="6636"/>
                  </a:lnTo>
                  <a:lnTo>
                    <a:pt x="1605" y="6753"/>
                  </a:lnTo>
                  <a:lnTo>
                    <a:pt x="1765" y="6863"/>
                  </a:lnTo>
                  <a:lnTo>
                    <a:pt x="1931" y="6959"/>
                  </a:lnTo>
                  <a:lnTo>
                    <a:pt x="2104" y="7055"/>
                  </a:lnTo>
                  <a:lnTo>
                    <a:pt x="2277" y="7145"/>
                  </a:lnTo>
                  <a:lnTo>
                    <a:pt x="2457" y="7220"/>
                  </a:lnTo>
                  <a:lnTo>
                    <a:pt x="2637" y="7296"/>
                  </a:lnTo>
                  <a:lnTo>
                    <a:pt x="2823" y="7358"/>
                  </a:lnTo>
                  <a:lnTo>
                    <a:pt x="3010" y="7420"/>
                  </a:lnTo>
                  <a:lnTo>
                    <a:pt x="3203" y="7468"/>
                  </a:lnTo>
                  <a:lnTo>
                    <a:pt x="3396" y="7516"/>
                  </a:lnTo>
                  <a:lnTo>
                    <a:pt x="3589" y="7550"/>
                  </a:lnTo>
                  <a:lnTo>
                    <a:pt x="3782" y="7578"/>
                  </a:lnTo>
                  <a:lnTo>
                    <a:pt x="3975" y="7598"/>
                  </a:lnTo>
                  <a:lnTo>
                    <a:pt x="4175" y="7612"/>
                  </a:lnTo>
                  <a:lnTo>
                    <a:pt x="4368" y="7619"/>
                  </a:lnTo>
                  <a:lnTo>
                    <a:pt x="4561" y="7619"/>
                  </a:lnTo>
                  <a:lnTo>
                    <a:pt x="4761" y="7612"/>
                  </a:lnTo>
                  <a:lnTo>
                    <a:pt x="5014" y="7592"/>
                  </a:lnTo>
                  <a:lnTo>
                    <a:pt x="5267" y="7550"/>
                  </a:lnTo>
                  <a:lnTo>
                    <a:pt x="5513" y="7502"/>
                  </a:lnTo>
                  <a:lnTo>
                    <a:pt x="5760" y="7440"/>
                  </a:lnTo>
                  <a:lnTo>
                    <a:pt x="5999" y="7365"/>
                  </a:lnTo>
                  <a:lnTo>
                    <a:pt x="6232" y="7282"/>
                  </a:lnTo>
                  <a:lnTo>
                    <a:pt x="6465" y="7179"/>
                  </a:lnTo>
                  <a:lnTo>
                    <a:pt x="6685" y="7069"/>
                  </a:lnTo>
                  <a:lnTo>
                    <a:pt x="6905" y="6945"/>
                  </a:lnTo>
                  <a:lnTo>
                    <a:pt x="7111" y="6815"/>
                  </a:lnTo>
                  <a:lnTo>
                    <a:pt x="7311" y="6670"/>
                  </a:lnTo>
                  <a:lnTo>
                    <a:pt x="7504" y="6519"/>
                  </a:lnTo>
                  <a:lnTo>
                    <a:pt x="7684" y="6361"/>
                  </a:lnTo>
                  <a:lnTo>
                    <a:pt x="7850" y="6189"/>
                  </a:lnTo>
                  <a:lnTo>
                    <a:pt x="8010" y="6010"/>
                  </a:lnTo>
                  <a:lnTo>
                    <a:pt x="8157" y="5824"/>
                  </a:lnTo>
                  <a:lnTo>
                    <a:pt x="8290" y="5625"/>
                  </a:lnTo>
                  <a:lnTo>
                    <a:pt x="8410" y="5426"/>
                  </a:lnTo>
                  <a:lnTo>
                    <a:pt x="8516" y="5213"/>
                  </a:lnTo>
                  <a:lnTo>
                    <a:pt x="8563" y="5109"/>
                  </a:lnTo>
                  <a:lnTo>
                    <a:pt x="8609" y="4999"/>
                  </a:lnTo>
                  <a:lnTo>
                    <a:pt x="8649" y="4889"/>
                  </a:lnTo>
                  <a:lnTo>
                    <a:pt x="8683" y="4779"/>
                  </a:lnTo>
                  <a:lnTo>
                    <a:pt x="8716" y="4662"/>
                  </a:lnTo>
                  <a:lnTo>
                    <a:pt x="8743" y="4552"/>
                  </a:lnTo>
                  <a:lnTo>
                    <a:pt x="8769" y="4436"/>
                  </a:lnTo>
                  <a:lnTo>
                    <a:pt x="8789" y="4319"/>
                  </a:lnTo>
                  <a:lnTo>
                    <a:pt x="8803" y="4202"/>
                  </a:lnTo>
                  <a:lnTo>
                    <a:pt x="8816" y="4085"/>
                  </a:lnTo>
                  <a:lnTo>
                    <a:pt x="8823" y="3961"/>
                  </a:lnTo>
                  <a:lnTo>
                    <a:pt x="8823" y="3844"/>
                  </a:lnTo>
                  <a:lnTo>
                    <a:pt x="8823" y="3720"/>
                  </a:lnTo>
                  <a:lnTo>
                    <a:pt x="8809" y="3597"/>
                  </a:lnTo>
                  <a:lnTo>
                    <a:pt x="8796" y="3473"/>
                  </a:lnTo>
                  <a:lnTo>
                    <a:pt x="8783" y="3349"/>
                  </a:lnTo>
                  <a:lnTo>
                    <a:pt x="8756" y="3225"/>
                  </a:lnTo>
                  <a:lnTo>
                    <a:pt x="8729" y="3095"/>
                  </a:lnTo>
                  <a:lnTo>
                    <a:pt x="8696" y="2971"/>
                  </a:lnTo>
                  <a:lnTo>
                    <a:pt x="8663" y="2840"/>
                  </a:lnTo>
                  <a:lnTo>
                    <a:pt x="8616" y="2717"/>
                  </a:lnTo>
                  <a:lnTo>
                    <a:pt x="8569" y="2586"/>
                  </a:lnTo>
                  <a:lnTo>
                    <a:pt x="8510" y="2455"/>
                  </a:lnTo>
                  <a:lnTo>
                    <a:pt x="8450" y="2332"/>
                  </a:lnTo>
                  <a:lnTo>
                    <a:pt x="8383" y="2201"/>
                  </a:lnTo>
                  <a:lnTo>
                    <a:pt x="8316" y="2070"/>
                  </a:lnTo>
                  <a:lnTo>
                    <a:pt x="8243" y="1946"/>
                  </a:lnTo>
                  <a:lnTo>
                    <a:pt x="8170" y="1830"/>
                  </a:lnTo>
                  <a:lnTo>
                    <a:pt x="8097" y="1720"/>
                  </a:lnTo>
                  <a:lnTo>
                    <a:pt x="8017" y="1610"/>
                  </a:lnTo>
                  <a:lnTo>
                    <a:pt x="7937" y="1506"/>
                  </a:lnTo>
                  <a:lnTo>
                    <a:pt x="7857" y="1410"/>
                  </a:lnTo>
                  <a:lnTo>
                    <a:pt x="7777" y="1314"/>
                  </a:lnTo>
                  <a:lnTo>
                    <a:pt x="7691" y="1225"/>
                  </a:lnTo>
                  <a:lnTo>
                    <a:pt x="7517" y="1053"/>
                  </a:lnTo>
                  <a:lnTo>
                    <a:pt x="7338" y="901"/>
                  </a:lnTo>
                  <a:lnTo>
                    <a:pt x="7151" y="757"/>
                  </a:lnTo>
                  <a:lnTo>
                    <a:pt x="6958" y="633"/>
                  </a:lnTo>
                  <a:lnTo>
                    <a:pt x="6758" y="523"/>
                  </a:lnTo>
                  <a:lnTo>
                    <a:pt x="6559" y="420"/>
                  </a:lnTo>
                  <a:lnTo>
                    <a:pt x="6346" y="338"/>
                  </a:lnTo>
                  <a:lnTo>
                    <a:pt x="6139" y="262"/>
                  </a:lnTo>
                  <a:lnTo>
                    <a:pt x="5920" y="200"/>
                  </a:lnTo>
                  <a:lnTo>
                    <a:pt x="5700" y="145"/>
                  </a:lnTo>
                  <a:lnTo>
                    <a:pt x="5473" y="97"/>
                  </a:lnTo>
                  <a:lnTo>
                    <a:pt x="5247" y="62"/>
                  </a:lnTo>
                  <a:lnTo>
                    <a:pt x="5021" y="35"/>
                  </a:lnTo>
                  <a:lnTo>
                    <a:pt x="4788" y="14"/>
                  </a:lnTo>
                  <a:lnTo>
                    <a:pt x="4555" y="7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8"/>
            <p:cNvSpPr/>
            <p:nvPr/>
          </p:nvSpPr>
          <p:spPr>
            <a:xfrm>
              <a:off x="-3567100" y="-3488975"/>
              <a:ext cx="147850" cy="878425"/>
            </a:xfrm>
            <a:custGeom>
              <a:avLst/>
              <a:gdLst/>
              <a:ahLst/>
              <a:cxnLst/>
              <a:rect l="l" t="t" r="r" b="b"/>
              <a:pathLst>
                <a:path w="5914" h="35137" extrusionOk="0">
                  <a:moveTo>
                    <a:pt x="5381" y="1"/>
                  </a:moveTo>
                  <a:lnTo>
                    <a:pt x="4848" y="28"/>
                  </a:lnTo>
                  <a:lnTo>
                    <a:pt x="4369" y="56"/>
                  </a:lnTo>
                  <a:lnTo>
                    <a:pt x="4156" y="69"/>
                  </a:lnTo>
                  <a:lnTo>
                    <a:pt x="3943" y="97"/>
                  </a:lnTo>
                  <a:lnTo>
                    <a:pt x="3750" y="118"/>
                  </a:lnTo>
                  <a:lnTo>
                    <a:pt x="3570" y="152"/>
                  </a:lnTo>
                  <a:lnTo>
                    <a:pt x="3397" y="193"/>
                  </a:lnTo>
                  <a:lnTo>
                    <a:pt x="3230" y="234"/>
                  </a:lnTo>
                  <a:lnTo>
                    <a:pt x="3077" y="289"/>
                  </a:lnTo>
                  <a:lnTo>
                    <a:pt x="2937" y="351"/>
                  </a:lnTo>
                  <a:lnTo>
                    <a:pt x="2804" y="420"/>
                  </a:lnTo>
                  <a:lnTo>
                    <a:pt x="2678" y="496"/>
                  </a:lnTo>
                  <a:lnTo>
                    <a:pt x="2558" y="585"/>
                  </a:lnTo>
                  <a:lnTo>
                    <a:pt x="2445" y="688"/>
                  </a:lnTo>
                  <a:lnTo>
                    <a:pt x="2338" y="798"/>
                  </a:lnTo>
                  <a:lnTo>
                    <a:pt x="2245" y="929"/>
                  </a:lnTo>
                  <a:lnTo>
                    <a:pt x="2152" y="1066"/>
                  </a:lnTo>
                  <a:lnTo>
                    <a:pt x="2065" y="1218"/>
                  </a:lnTo>
                  <a:lnTo>
                    <a:pt x="1978" y="1383"/>
                  </a:lnTo>
                  <a:lnTo>
                    <a:pt x="1899" y="1568"/>
                  </a:lnTo>
                  <a:lnTo>
                    <a:pt x="1825" y="1768"/>
                  </a:lnTo>
                  <a:lnTo>
                    <a:pt x="1752" y="1988"/>
                  </a:lnTo>
                  <a:lnTo>
                    <a:pt x="1685" y="2222"/>
                  </a:lnTo>
                  <a:lnTo>
                    <a:pt x="1619" y="2476"/>
                  </a:lnTo>
                  <a:lnTo>
                    <a:pt x="1552" y="2744"/>
                  </a:lnTo>
                  <a:lnTo>
                    <a:pt x="1486" y="3040"/>
                  </a:lnTo>
                  <a:lnTo>
                    <a:pt x="1426" y="3349"/>
                  </a:lnTo>
                  <a:lnTo>
                    <a:pt x="1359" y="3686"/>
                  </a:lnTo>
                  <a:lnTo>
                    <a:pt x="1233" y="4422"/>
                  </a:lnTo>
                  <a:lnTo>
                    <a:pt x="1186" y="4718"/>
                  </a:lnTo>
                  <a:lnTo>
                    <a:pt x="1146" y="5020"/>
                  </a:lnTo>
                  <a:lnTo>
                    <a:pt x="1113" y="5323"/>
                  </a:lnTo>
                  <a:lnTo>
                    <a:pt x="1080" y="5625"/>
                  </a:lnTo>
                  <a:lnTo>
                    <a:pt x="1053" y="5935"/>
                  </a:lnTo>
                  <a:lnTo>
                    <a:pt x="1026" y="6244"/>
                  </a:lnTo>
                  <a:lnTo>
                    <a:pt x="986" y="6863"/>
                  </a:lnTo>
                  <a:lnTo>
                    <a:pt x="966" y="7489"/>
                  </a:lnTo>
                  <a:lnTo>
                    <a:pt x="946" y="8121"/>
                  </a:lnTo>
                  <a:lnTo>
                    <a:pt x="946" y="8754"/>
                  </a:lnTo>
                  <a:lnTo>
                    <a:pt x="946" y="9386"/>
                  </a:lnTo>
                  <a:lnTo>
                    <a:pt x="960" y="10658"/>
                  </a:lnTo>
                  <a:lnTo>
                    <a:pt x="980" y="11924"/>
                  </a:lnTo>
                  <a:lnTo>
                    <a:pt x="986" y="12556"/>
                  </a:lnTo>
                  <a:lnTo>
                    <a:pt x="993" y="13175"/>
                  </a:lnTo>
                  <a:lnTo>
                    <a:pt x="986" y="13794"/>
                  </a:lnTo>
                  <a:lnTo>
                    <a:pt x="973" y="14406"/>
                  </a:lnTo>
                  <a:lnTo>
                    <a:pt x="900" y="16895"/>
                  </a:lnTo>
                  <a:lnTo>
                    <a:pt x="827" y="19384"/>
                  </a:lnTo>
                  <a:lnTo>
                    <a:pt x="753" y="21887"/>
                  </a:lnTo>
                  <a:lnTo>
                    <a:pt x="680" y="24383"/>
                  </a:lnTo>
                  <a:lnTo>
                    <a:pt x="667" y="24555"/>
                  </a:lnTo>
                  <a:lnTo>
                    <a:pt x="653" y="24747"/>
                  </a:lnTo>
                  <a:lnTo>
                    <a:pt x="607" y="25187"/>
                  </a:lnTo>
                  <a:lnTo>
                    <a:pt x="547" y="25703"/>
                  </a:lnTo>
                  <a:lnTo>
                    <a:pt x="474" y="26274"/>
                  </a:lnTo>
                  <a:lnTo>
                    <a:pt x="307" y="27552"/>
                  </a:lnTo>
                  <a:lnTo>
                    <a:pt x="227" y="28233"/>
                  </a:lnTo>
                  <a:lnTo>
                    <a:pt x="147" y="28934"/>
                  </a:lnTo>
                  <a:lnTo>
                    <a:pt x="87" y="29636"/>
                  </a:lnTo>
                  <a:lnTo>
                    <a:pt x="61" y="29986"/>
                  </a:lnTo>
                  <a:lnTo>
                    <a:pt x="34" y="30330"/>
                  </a:lnTo>
                  <a:lnTo>
                    <a:pt x="21" y="30674"/>
                  </a:lnTo>
                  <a:lnTo>
                    <a:pt x="8" y="31011"/>
                  </a:lnTo>
                  <a:lnTo>
                    <a:pt x="1" y="31341"/>
                  </a:lnTo>
                  <a:lnTo>
                    <a:pt x="8" y="31664"/>
                  </a:lnTo>
                  <a:lnTo>
                    <a:pt x="14" y="31974"/>
                  </a:lnTo>
                  <a:lnTo>
                    <a:pt x="34" y="32276"/>
                  </a:lnTo>
                  <a:lnTo>
                    <a:pt x="61" y="32565"/>
                  </a:lnTo>
                  <a:lnTo>
                    <a:pt x="94" y="32840"/>
                  </a:lnTo>
                  <a:lnTo>
                    <a:pt x="141" y="33101"/>
                  </a:lnTo>
                  <a:lnTo>
                    <a:pt x="194" y="33342"/>
                  </a:lnTo>
                  <a:lnTo>
                    <a:pt x="227" y="33459"/>
                  </a:lnTo>
                  <a:lnTo>
                    <a:pt x="261" y="33569"/>
                  </a:lnTo>
                  <a:lnTo>
                    <a:pt x="301" y="33672"/>
                  </a:lnTo>
                  <a:lnTo>
                    <a:pt x="341" y="33775"/>
                  </a:lnTo>
                  <a:lnTo>
                    <a:pt x="653" y="33933"/>
                  </a:lnTo>
                  <a:lnTo>
                    <a:pt x="973" y="34085"/>
                  </a:lnTo>
                  <a:lnTo>
                    <a:pt x="1293" y="34229"/>
                  </a:lnTo>
                  <a:lnTo>
                    <a:pt x="1619" y="34366"/>
                  </a:lnTo>
                  <a:lnTo>
                    <a:pt x="1945" y="34490"/>
                  </a:lnTo>
                  <a:lnTo>
                    <a:pt x="2278" y="34607"/>
                  </a:lnTo>
                  <a:lnTo>
                    <a:pt x="2604" y="34710"/>
                  </a:lnTo>
                  <a:lnTo>
                    <a:pt x="2937" y="34807"/>
                  </a:lnTo>
                  <a:lnTo>
                    <a:pt x="3277" y="34889"/>
                  </a:lnTo>
                  <a:lnTo>
                    <a:pt x="3616" y="34958"/>
                  </a:lnTo>
                  <a:lnTo>
                    <a:pt x="3956" y="35013"/>
                  </a:lnTo>
                  <a:lnTo>
                    <a:pt x="4302" y="35054"/>
                  </a:lnTo>
                  <a:lnTo>
                    <a:pt x="4648" y="35088"/>
                  </a:lnTo>
                  <a:lnTo>
                    <a:pt x="4995" y="35102"/>
                  </a:lnTo>
                  <a:lnTo>
                    <a:pt x="5348" y="35109"/>
                  </a:lnTo>
                  <a:lnTo>
                    <a:pt x="5700" y="35095"/>
                  </a:lnTo>
                  <a:lnTo>
                    <a:pt x="5760" y="35095"/>
                  </a:lnTo>
                  <a:lnTo>
                    <a:pt x="5820" y="35109"/>
                  </a:lnTo>
                  <a:lnTo>
                    <a:pt x="5913" y="35137"/>
                  </a:lnTo>
                  <a:lnTo>
                    <a:pt x="5814" y="33369"/>
                  </a:lnTo>
                  <a:lnTo>
                    <a:pt x="5720" y="31602"/>
                  </a:lnTo>
                  <a:lnTo>
                    <a:pt x="5634" y="29828"/>
                  </a:lnTo>
                  <a:lnTo>
                    <a:pt x="5554" y="28061"/>
                  </a:lnTo>
                  <a:lnTo>
                    <a:pt x="5487" y="26294"/>
                  </a:lnTo>
                  <a:lnTo>
                    <a:pt x="5427" y="24527"/>
                  </a:lnTo>
                  <a:lnTo>
                    <a:pt x="5374" y="22760"/>
                  </a:lnTo>
                  <a:lnTo>
                    <a:pt x="5334" y="21000"/>
                  </a:lnTo>
                  <a:lnTo>
                    <a:pt x="5301" y="19233"/>
                  </a:lnTo>
                  <a:lnTo>
                    <a:pt x="5281" y="17472"/>
                  </a:lnTo>
                  <a:lnTo>
                    <a:pt x="5261" y="15719"/>
                  </a:lnTo>
                  <a:lnTo>
                    <a:pt x="5261" y="13959"/>
                  </a:lnTo>
                  <a:lnTo>
                    <a:pt x="5268" y="12212"/>
                  </a:lnTo>
                  <a:lnTo>
                    <a:pt x="5281" y="10459"/>
                  </a:lnTo>
                  <a:lnTo>
                    <a:pt x="5308" y="8712"/>
                  </a:lnTo>
                  <a:lnTo>
                    <a:pt x="5341" y="6973"/>
                  </a:lnTo>
                  <a:lnTo>
                    <a:pt x="5354" y="6189"/>
                  </a:lnTo>
                  <a:lnTo>
                    <a:pt x="5361" y="5378"/>
                  </a:lnTo>
                  <a:lnTo>
                    <a:pt x="5367" y="3679"/>
                  </a:lnTo>
                  <a:lnTo>
                    <a:pt x="5374" y="1878"/>
                  </a:lnTo>
                  <a:lnTo>
                    <a:pt x="53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8"/>
            <p:cNvSpPr/>
            <p:nvPr/>
          </p:nvSpPr>
          <p:spPr>
            <a:xfrm>
              <a:off x="-3981900" y="-3333400"/>
              <a:ext cx="378050" cy="467250"/>
            </a:xfrm>
            <a:custGeom>
              <a:avLst/>
              <a:gdLst/>
              <a:ahLst/>
              <a:cxnLst/>
              <a:rect l="l" t="t" r="r" b="b"/>
              <a:pathLst>
                <a:path w="15122" h="18690" extrusionOk="0">
                  <a:moveTo>
                    <a:pt x="8863" y="0"/>
                  </a:moveTo>
                  <a:lnTo>
                    <a:pt x="8636" y="392"/>
                  </a:lnTo>
                  <a:lnTo>
                    <a:pt x="8397" y="770"/>
                  </a:lnTo>
                  <a:lnTo>
                    <a:pt x="8144" y="1149"/>
                  </a:lnTo>
                  <a:lnTo>
                    <a:pt x="7877" y="1520"/>
                  </a:lnTo>
                  <a:lnTo>
                    <a:pt x="7611" y="1884"/>
                  </a:lnTo>
                  <a:lnTo>
                    <a:pt x="7331" y="2249"/>
                  </a:lnTo>
                  <a:lnTo>
                    <a:pt x="7045" y="2606"/>
                  </a:lnTo>
                  <a:lnTo>
                    <a:pt x="6752" y="2957"/>
                  </a:lnTo>
                  <a:lnTo>
                    <a:pt x="6459" y="3308"/>
                  </a:lnTo>
                  <a:lnTo>
                    <a:pt x="6159" y="3658"/>
                  </a:lnTo>
                  <a:lnTo>
                    <a:pt x="5560" y="4346"/>
                  </a:lnTo>
                  <a:lnTo>
                    <a:pt x="4968" y="5034"/>
                  </a:lnTo>
                  <a:lnTo>
                    <a:pt x="4675" y="5377"/>
                  </a:lnTo>
                  <a:lnTo>
                    <a:pt x="4388" y="5721"/>
                  </a:lnTo>
                  <a:lnTo>
                    <a:pt x="3856" y="6361"/>
                  </a:lnTo>
                  <a:lnTo>
                    <a:pt x="3316" y="7000"/>
                  </a:lnTo>
                  <a:lnTo>
                    <a:pt x="2770" y="7633"/>
                  </a:lnTo>
                  <a:lnTo>
                    <a:pt x="2231" y="8258"/>
                  </a:lnTo>
                  <a:lnTo>
                    <a:pt x="1678" y="8884"/>
                  </a:lnTo>
                  <a:lnTo>
                    <a:pt x="1126" y="9503"/>
                  </a:lnTo>
                  <a:lnTo>
                    <a:pt x="567" y="10122"/>
                  </a:lnTo>
                  <a:lnTo>
                    <a:pt x="1" y="10734"/>
                  </a:lnTo>
                  <a:lnTo>
                    <a:pt x="400" y="11057"/>
                  </a:lnTo>
                  <a:lnTo>
                    <a:pt x="800" y="11380"/>
                  </a:lnTo>
                  <a:lnTo>
                    <a:pt x="1206" y="11696"/>
                  </a:lnTo>
                  <a:lnTo>
                    <a:pt x="1612" y="12006"/>
                  </a:lnTo>
                  <a:lnTo>
                    <a:pt x="2025" y="12315"/>
                  </a:lnTo>
                  <a:lnTo>
                    <a:pt x="2438" y="12618"/>
                  </a:lnTo>
                  <a:lnTo>
                    <a:pt x="2864" y="12913"/>
                  </a:lnTo>
                  <a:lnTo>
                    <a:pt x="3283" y="13209"/>
                  </a:lnTo>
                  <a:lnTo>
                    <a:pt x="3716" y="13498"/>
                  </a:lnTo>
                  <a:lnTo>
                    <a:pt x="4149" y="13780"/>
                  </a:lnTo>
                  <a:lnTo>
                    <a:pt x="4588" y="14062"/>
                  </a:lnTo>
                  <a:lnTo>
                    <a:pt x="5028" y="14337"/>
                  </a:lnTo>
                  <a:lnTo>
                    <a:pt x="5474" y="14605"/>
                  </a:lnTo>
                  <a:lnTo>
                    <a:pt x="5926" y="14866"/>
                  </a:lnTo>
                  <a:lnTo>
                    <a:pt x="6386" y="15127"/>
                  </a:lnTo>
                  <a:lnTo>
                    <a:pt x="6845" y="15382"/>
                  </a:lnTo>
                  <a:lnTo>
                    <a:pt x="7305" y="15629"/>
                  </a:lnTo>
                  <a:lnTo>
                    <a:pt x="7777" y="15870"/>
                  </a:lnTo>
                  <a:lnTo>
                    <a:pt x="8250" y="16111"/>
                  </a:lnTo>
                  <a:lnTo>
                    <a:pt x="8730" y="16338"/>
                  </a:lnTo>
                  <a:lnTo>
                    <a:pt x="9209" y="16564"/>
                  </a:lnTo>
                  <a:lnTo>
                    <a:pt x="9695" y="16791"/>
                  </a:lnTo>
                  <a:lnTo>
                    <a:pt x="10188" y="17004"/>
                  </a:lnTo>
                  <a:lnTo>
                    <a:pt x="10680" y="17218"/>
                  </a:lnTo>
                  <a:lnTo>
                    <a:pt x="11180" y="17417"/>
                  </a:lnTo>
                  <a:lnTo>
                    <a:pt x="11686" y="17616"/>
                  </a:lnTo>
                  <a:lnTo>
                    <a:pt x="12192" y="17809"/>
                  </a:lnTo>
                  <a:lnTo>
                    <a:pt x="12705" y="18001"/>
                  </a:lnTo>
                  <a:lnTo>
                    <a:pt x="13224" y="18180"/>
                  </a:lnTo>
                  <a:lnTo>
                    <a:pt x="13743" y="18359"/>
                  </a:lnTo>
                  <a:lnTo>
                    <a:pt x="14269" y="18524"/>
                  </a:lnTo>
                  <a:lnTo>
                    <a:pt x="14802" y="18689"/>
                  </a:lnTo>
                  <a:lnTo>
                    <a:pt x="14802" y="18558"/>
                  </a:lnTo>
                  <a:lnTo>
                    <a:pt x="14809" y="18421"/>
                  </a:lnTo>
                  <a:lnTo>
                    <a:pt x="14822" y="18283"/>
                  </a:lnTo>
                  <a:lnTo>
                    <a:pt x="14822" y="18160"/>
                  </a:lnTo>
                  <a:lnTo>
                    <a:pt x="14875" y="14110"/>
                  </a:lnTo>
                  <a:lnTo>
                    <a:pt x="14948" y="10067"/>
                  </a:lnTo>
                  <a:lnTo>
                    <a:pt x="15028" y="6024"/>
                  </a:lnTo>
                  <a:lnTo>
                    <a:pt x="15121" y="1981"/>
                  </a:lnTo>
                  <a:lnTo>
                    <a:pt x="14709" y="1905"/>
                  </a:lnTo>
                  <a:lnTo>
                    <a:pt x="14296" y="1822"/>
                  </a:lnTo>
                  <a:lnTo>
                    <a:pt x="13890" y="1740"/>
                  </a:lnTo>
                  <a:lnTo>
                    <a:pt x="13484" y="1644"/>
                  </a:lnTo>
                  <a:lnTo>
                    <a:pt x="13084" y="1541"/>
                  </a:lnTo>
                  <a:lnTo>
                    <a:pt x="12691" y="1431"/>
                  </a:lnTo>
                  <a:lnTo>
                    <a:pt x="12292" y="1314"/>
                  </a:lnTo>
                  <a:lnTo>
                    <a:pt x="11906" y="1190"/>
                  </a:lnTo>
                  <a:lnTo>
                    <a:pt x="11513" y="1059"/>
                  </a:lnTo>
                  <a:lnTo>
                    <a:pt x="11127" y="929"/>
                  </a:lnTo>
                  <a:lnTo>
                    <a:pt x="10747" y="784"/>
                  </a:lnTo>
                  <a:lnTo>
                    <a:pt x="10361" y="640"/>
                  </a:lnTo>
                  <a:lnTo>
                    <a:pt x="9981" y="489"/>
                  </a:lnTo>
                  <a:lnTo>
                    <a:pt x="9608" y="330"/>
                  </a:lnTo>
                  <a:lnTo>
                    <a:pt x="9236" y="172"/>
                  </a:lnTo>
                  <a:lnTo>
                    <a:pt x="88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8"/>
            <p:cNvSpPr/>
            <p:nvPr/>
          </p:nvSpPr>
          <p:spPr>
            <a:xfrm>
              <a:off x="-4429500" y="-5457200"/>
              <a:ext cx="630725" cy="618850"/>
            </a:xfrm>
            <a:custGeom>
              <a:avLst/>
              <a:gdLst/>
              <a:ahLst/>
              <a:cxnLst/>
              <a:rect l="l" t="t" r="r" b="b"/>
              <a:pathLst>
                <a:path w="25229" h="24754" extrusionOk="0">
                  <a:moveTo>
                    <a:pt x="7644" y="1"/>
                  </a:moveTo>
                  <a:lnTo>
                    <a:pt x="7305" y="228"/>
                  </a:lnTo>
                  <a:lnTo>
                    <a:pt x="6965" y="461"/>
                  </a:lnTo>
                  <a:lnTo>
                    <a:pt x="6632" y="702"/>
                  </a:lnTo>
                  <a:lnTo>
                    <a:pt x="6313" y="949"/>
                  </a:lnTo>
                  <a:lnTo>
                    <a:pt x="5993" y="1204"/>
                  </a:lnTo>
                  <a:lnTo>
                    <a:pt x="5680" y="1465"/>
                  </a:lnTo>
                  <a:lnTo>
                    <a:pt x="5374" y="1733"/>
                  </a:lnTo>
                  <a:lnTo>
                    <a:pt x="5074" y="2008"/>
                  </a:lnTo>
                  <a:lnTo>
                    <a:pt x="4781" y="2290"/>
                  </a:lnTo>
                  <a:lnTo>
                    <a:pt x="4495" y="2579"/>
                  </a:lnTo>
                  <a:lnTo>
                    <a:pt x="4215" y="2868"/>
                  </a:lnTo>
                  <a:lnTo>
                    <a:pt x="3942" y="3170"/>
                  </a:lnTo>
                  <a:lnTo>
                    <a:pt x="3683" y="3473"/>
                  </a:lnTo>
                  <a:lnTo>
                    <a:pt x="3423" y="3782"/>
                  </a:lnTo>
                  <a:lnTo>
                    <a:pt x="3177" y="4099"/>
                  </a:lnTo>
                  <a:lnTo>
                    <a:pt x="2937" y="4422"/>
                  </a:lnTo>
                  <a:lnTo>
                    <a:pt x="2704" y="4745"/>
                  </a:lnTo>
                  <a:lnTo>
                    <a:pt x="2477" y="5075"/>
                  </a:lnTo>
                  <a:lnTo>
                    <a:pt x="2264" y="5405"/>
                  </a:lnTo>
                  <a:lnTo>
                    <a:pt x="2058" y="5749"/>
                  </a:lnTo>
                  <a:lnTo>
                    <a:pt x="1858" y="6086"/>
                  </a:lnTo>
                  <a:lnTo>
                    <a:pt x="1672" y="6436"/>
                  </a:lnTo>
                  <a:lnTo>
                    <a:pt x="1492" y="6780"/>
                  </a:lnTo>
                  <a:lnTo>
                    <a:pt x="1319" y="7138"/>
                  </a:lnTo>
                  <a:lnTo>
                    <a:pt x="1159" y="7488"/>
                  </a:lnTo>
                  <a:lnTo>
                    <a:pt x="1006" y="7853"/>
                  </a:lnTo>
                  <a:lnTo>
                    <a:pt x="866" y="8210"/>
                  </a:lnTo>
                  <a:lnTo>
                    <a:pt x="733" y="8575"/>
                  </a:lnTo>
                  <a:lnTo>
                    <a:pt x="613" y="8939"/>
                  </a:lnTo>
                  <a:lnTo>
                    <a:pt x="507" y="9311"/>
                  </a:lnTo>
                  <a:lnTo>
                    <a:pt x="407" y="9682"/>
                  </a:lnTo>
                  <a:lnTo>
                    <a:pt x="314" y="10053"/>
                  </a:lnTo>
                  <a:lnTo>
                    <a:pt x="234" y="10424"/>
                  </a:lnTo>
                  <a:lnTo>
                    <a:pt x="167" y="10803"/>
                  </a:lnTo>
                  <a:lnTo>
                    <a:pt x="114" y="11181"/>
                  </a:lnTo>
                  <a:lnTo>
                    <a:pt x="67" y="11552"/>
                  </a:lnTo>
                  <a:lnTo>
                    <a:pt x="34" y="11930"/>
                  </a:lnTo>
                  <a:lnTo>
                    <a:pt x="14" y="12315"/>
                  </a:lnTo>
                  <a:lnTo>
                    <a:pt x="1" y="12694"/>
                  </a:lnTo>
                  <a:lnTo>
                    <a:pt x="1" y="13072"/>
                  </a:lnTo>
                  <a:lnTo>
                    <a:pt x="21" y="13450"/>
                  </a:lnTo>
                  <a:lnTo>
                    <a:pt x="47" y="13828"/>
                  </a:lnTo>
                  <a:lnTo>
                    <a:pt x="87" y="14206"/>
                  </a:lnTo>
                  <a:lnTo>
                    <a:pt x="134" y="14584"/>
                  </a:lnTo>
                  <a:lnTo>
                    <a:pt x="200" y="14963"/>
                  </a:lnTo>
                  <a:lnTo>
                    <a:pt x="280" y="15341"/>
                  </a:lnTo>
                  <a:lnTo>
                    <a:pt x="373" y="15712"/>
                  </a:lnTo>
                  <a:lnTo>
                    <a:pt x="473" y="16090"/>
                  </a:lnTo>
                  <a:lnTo>
                    <a:pt x="593" y="16462"/>
                  </a:lnTo>
                  <a:lnTo>
                    <a:pt x="726" y="16833"/>
                  </a:lnTo>
                  <a:lnTo>
                    <a:pt x="873" y="17197"/>
                  </a:lnTo>
                  <a:lnTo>
                    <a:pt x="1033" y="17569"/>
                  </a:lnTo>
                  <a:lnTo>
                    <a:pt x="1206" y="17933"/>
                  </a:lnTo>
                  <a:lnTo>
                    <a:pt x="1392" y="18291"/>
                  </a:lnTo>
                  <a:lnTo>
                    <a:pt x="1599" y="18648"/>
                  </a:lnTo>
                  <a:lnTo>
                    <a:pt x="1818" y="19006"/>
                  </a:lnTo>
                  <a:lnTo>
                    <a:pt x="2051" y="19356"/>
                  </a:lnTo>
                  <a:lnTo>
                    <a:pt x="2298" y="19707"/>
                  </a:lnTo>
                  <a:lnTo>
                    <a:pt x="2557" y="20051"/>
                  </a:lnTo>
                  <a:lnTo>
                    <a:pt x="2837" y="20395"/>
                  </a:lnTo>
                  <a:lnTo>
                    <a:pt x="3137" y="20731"/>
                  </a:lnTo>
                  <a:lnTo>
                    <a:pt x="3443" y="21068"/>
                  </a:lnTo>
                  <a:lnTo>
                    <a:pt x="3769" y="21398"/>
                  </a:lnTo>
                  <a:lnTo>
                    <a:pt x="4109" y="21722"/>
                  </a:lnTo>
                  <a:lnTo>
                    <a:pt x="4282" y="21880"/>
                  </a:lnTo>
                  <a:lnTo>
                    <a:pt x="4462" y="22031"/>
                  </a:lnTo>
                  <a:lnTo>
                    <a:pt x="4641" y="22175"/>
                  </a:lnTo>
                  <a:lnTo>
                    <a:pt x="4821" y="22320"/>
                  </a:lnTo>
                  <a:lnTo>
                    <a:pt x="5008" y="22457"/>
                  </a:lnTo>
                  <a:lnTo>
                    <a:pt x="5187" y="22595"/>
                  </a:lnTo>
                  <a:lnTo>
                    <a:pt x="5380" y="22725"/>
                  </a:lnTo>
                  <a:lnTo>
                    <a:pt x="5574" y="22856"/>
                  </a:lnTo>
                  <a:lnTo>
                    <a:pt x="5767" y="22980"/>
                  </a:lnTo>
                  <a:lnTo>
                    <a:pt x="5960" y="23097"/>
                  </a:lnTo>
                  <a:lnTo>
                    <a:pt x="6159" y="23214"/>
                  </a:lnTo>
                  <a:lnTo>
                    <a:pt x="6359" y="23324"/>
                  </a:lnTo>
                  <a:lnTo>
                    <a:pt x="6559" y="23427"/>
                  </a:lnTo>
                  <a:lnTo>
                    <a:pt x="6759" y="23530"/>
                  </a:lnTo>
                  <a:lnTo>
                    <a:pt x="6965" y="23633"/>
                  </a:lnTo>
                  <a:lnTo>
                    <a:pt x="7172" y="23722"/>
                  </a:lnTo>
                  <a:lnTo>
                    <a:pt x="7385" y="23819"/>
                  </a:lnTo>
                  <a:lnTo>
                    <a:pt x="7591" y="23901"/>
                  </a:lnTo>
                  <a:lnTo>
                    <a:pt x="7804" y="23984"/>
                  </a:lnTo>
                  <a:lnTo>
                    <a:pt x="8017" y="24066"/>
                  </a:lnTo>
                  <a:lnTo>
                    <a:pt x="8237" y="24135"/>
                  </a:lnTo>
                  <a:lnTo>
                    <a:pt x="8450" y="24204"/>
                  </a:lnTo>
                  <a:lnTo>
                    <a:pt x="8670" y="24273"/>
                  </a:lnTo>
                  <a:lnTo>
                    <a:pt x="8883" y="24334"/>
                  </a:lnTo>
                  <a:lnTo>
                    <a:pt x="9102" y="24389"/>
                  </a:lnTo>
                  <a:lnTo>
                    <a:pt x="9329" y="24444"/>
                  </a:lnTo>
                  <a:lnTo>
                    <a:pt x="9549" y="24493"/>
                  </a:lnTo>
                  <a:lnTo>
                    <a:pt x="9768" y="24541"/>
                  </a:lnTo>
                  <a:lnTo>
                    <a:pt x="9995" y="24582"/>
                  </a:lnTo>
                  <a:lnTo>
                    <a:pt x="10214" y="24616"/>
                  </a:lnTo>
                  <a:lnTo>
                    <a:pt x="10441" y="24651"/>
                  </a:lnTo>
                  <a:lnTo>
                    <a:pt x="10667" y="24678"/>
                  </a:lnTo>
                  <a:lnTo>
                    <a:pt x="10893" y="24699"/>
                  </a:lnTo>
                  <a:lnTo>
                    <a:pt x="11120" y="24719"/>
                  </a:lnTo>
                  <a:lnTo>
                    <a:pt x="11346" y="24733"/>
                  </a:lnTo>
                  <a:lnTo>
                    <a:pt x="11573" y="24747"/>
                  </a:lnTo>
                  <a:lnTo>
                    <a:pt x="11799" y="24754"/>
                  </a:lnTo>
                  <a:lnTo>
                    <a:pt x="12252" y="24754"/>
                  </a:lnTo>
                  <a:lnTo>
                    <a:pt x="12478" y="24747"/>
                  </a:lnTo>
                  <a:lnTo>
                    <a:pt x="12705" y="24740"/>
                  </a:lnTo>
                  <a:lnTo>
                    <a:pt x="12931" y="24726"/>
                  </a:lnTo>
                  <a:lnTo>
                    <a:pt x="13157" y="24706"/>
                  </a:lnTo>
                  <a:lnTo>
                    <a:pt x="13384" y="24685"/>
                  </a:lnTo>
                  <a:lnTo>
                    <a:pt x="13610" y="24658"/>
                  </a:lnTo>
                  <a:lnTo>
                    <a:pt x="13836" y="24623"/>
                  </a:lnTo>
                  <a:lnTo>
                    <a:pt x="14056" y="24589"/>
                  </a:lnTo>
                  <a:lnTo>
                    <a:pt x="14283" y="24548"/>
                  </a:lnTo>
                  <a:lnTo>
                    <a:pt x="14502" y="24506"/>
                  </a:lnTo>
                  <a:lnTo>
                    <a:pt x="14729" y="24458"/>
                  </a:lnTo>
                  <a:lnTo>
                    <a:pt x="14948" y="24403"/>
                  </a:lnTo>
                  <a:lnTo>
                    <a:pt x="15168" y="24348"/>
                  </a:lnTo>
                  <a:lnTo>
                    <a:pt x="15388" y="24286"/>
                  </a:lnTo>
                  <a:lnTo>
                    <a:pt x="15608" y="24224"/>
                  </a:lnTo>
                  <a:lnTo>
                    <a:pt x="15827" y="24149"/>
                  </a:lnTo>
                  <a:lnTo>
                    <a:pt x="16040" y="24080"/>
                  </a:lnTo>
                  <a:lnTo>
                    <a:pt x="16253" y="23998"/>
                  </a:lnTo>
                  <a:lnTo>
                    <a:pt x="16466" y="23915"/>
                  </a:lnTo>
                  <a:lnTo>
                    <a:pt x="16679" y="23826"/>
                  </a:lnTo>
                  <a:lnTo>
                    <a:pt x="16893" y="23736"/>
                  </a:lnTo>
                  <a:lnTo>
                    <a:pt x="17099" y="23640"/>
                  </a:lnTo>
                  <a:lnTo>
                    <a:pt x="17305" y="23544"/>
                  </a:lnTo>
                  <a:lnTo>
                    <a:pt x="17512" y="23434"/>
                  </a:lnTo>
                  <a:lnTo>
                    <a:pt x="17718" y="23324"/>
                  </a:lnTo>
                  <a:lnTo>
                    <a:pt x="17918" y="23214"/>
                  </a:lnTo>
                  <a:lnTo>
                    <a:pt x="18118" y="23097"/>
                  </a:lnTo>
                  <a:lnTo>
                    <a:pt x="18317" y="22973"/>
                  </a:lnTo>
                  <a:lnTo>
                    <a:pt x="18504" y="22849"/>
                  </a:lnTo>
                  <a:lnTo>
                    <a:pt x="18697" y="22719"/>
                  </a:lnTo>
                  <a:lnTo>
                    <a:pt x="18877" y="22595"/>
                  </a:lnTo>
                  <a:lnTo>
                    <a:pt x="19063" y="22457"/>
                  </a:lnTo>
                  <a:lnTo>
                    <a:pt x="19236" y="22327"/>
                  </a:lnTo>
                  <a:lnTo>
                    <a:pt x="19409" y="22189"/>
                  </a:lnTo>
                  <a:lnTo>
                    <a:pt x="19582" y="22045"/>
                  </a:lnTo>
                  <a:lnTo>
                    <a:pt x="19749" y="21900"/>
                  </a:lnTo>
                  <a:lnTo>
                    <a:pt x="19909" y="21756"/>
                  </a:lnTo>
                  <a:lnTo>
                    <a:pt x="20069" y="21605"/>
                  </a:lnTo>
                  <a:lnTo>
                    <a:pt x="20228" y="21453"/>
                  </a:lnTo>
                  <a:lnTo>
                    <a:pt x="20528" y="21144"/>
                  </a:lnTo>
                  <a:lnTo>
                    <a:pt x="20821" y="20828"/>
                  </a:lnTo>
                  <a:lnTo>
                    <a:pt x="21101" y="20498"/>
                  </a:lnTo>
                  <a:lnTo>
                    <a:pt x="21374" y="20161"/>
                  </a:lnTo>
                  <a:lnTo>
                    <a:pt x="21627" y="19817"/>
                  </a:lnTo>
                  <a:lnTo>
                    <a:pt x="21873" y="19466"/>
                  </a:lnTo>
                  <a:lnTo>
                    <a:pt x="22113" y="19109"/>
                  </a:lnTo>
                  <a:lnTo>
                    <a:pt x="22339" y="18737"/>
                  </a:lnTo>
                  <a:lnTo>
                    <a:pt x="22559" y="18366"/>
                  </a:lnTo>
                  <a:lnTo>
                    <a:pt x="22772" y="17988"/>
                  </a:lnTo>
                  <a:lnTo>
                    <a:pt x="22972" y="17603"/>
                  </a:lnTo>
                  <a:lnTo>
                    <a:pt x="23165" y="17211"/>
                  </a:lnTo>
                  <a:lnTo>
                    <a:pt x="23358" y="16812"/>
                  </a:lnTo>
                  <a:lnTo>
                    <a:pt x="23537" y="16413"/>
                  </a:lnTo>
                  <a:lnTo>
                    <a:pt x="23711" y="16008"/>
                  </a:lnTo>
                  <a:lnTo>
                    <a:pt x="23884" y="15595"/>
                  </a:lnTo>
                  <a:lnTo>
                    <a:pt x="24044" y="15183"/>
                  </a:lnTo>
                  <a:lnTo>
                    <a:pt x="24203" y="14770"/>
                  </a:lnTo>
                  <a:lnTo>
                    <a:pt x="24363" y="14351"/>
                  </a:lnTo>
                  <a:lnTo>
                    <a:pt x="24663" y="13512"/>
                  </a:lnTo>
                  <a:lnTo>
                    <a:pt x="24949" y="12659"/>
                  </a:lnTo>
                  <a:lnTo>
                    <a:pt x="25229" y="11807"/>
                  </a:lnTo>
                  <a:lnTo>
                    <a:pt x="24803" y="11655"/>
                  </a:lnTo>
                  <a:lnTo>
                    <a:pt x="24370" y="11490"/>
                  </a:lnTo>
                  <a:lnTo>
                    <a:pt x="23950" y="11318"/>
                  </a:lnTo>
                  <a:lnTo>
                    <a:pt x="23537" y="11126"/>
                  </a:lnTo>
                  <a:lnTo>
                    <a:pt x="23131" y="10920"/>
                  </a:lnTo>
                  <a:lnTo>
                    <a:pt x="22732" y="10706"/>
                  </a:lnTo>
                  <a:lnTo>
                    <a:pt x="22339" y="10479"/>
                  </a:lnTo>
                  <a:lnTo>
                    <a:pt x="21959" y="10239"/>
                  </a:lnTo>
                  <a:lnTo>
                    <a:pt x="21587" y="9984"/>
                  </a:lnTo>
                  <a:lnTo>
                    <a:pt x="21220" y="9716"/>
                  </a:lnTo>
                  <a:lnTo>
                    <a:pt x="20861" y="9434"/>
                  </a:lnTo>
                  <a:lnTo>
                    <a:pt x="20688" y="9290"/>
                  </a:lnTo>
                  <a:lnTo>
                    <a:pt x="20515" y="9139"/>
                  </a:lnTo>
                  <a:lnTo>
                    <a:pt x="20342" y="8987"/>
                  </a:lnTo>
                  <a:lnTo>
                    <a:pt x="20175" y="8829"/>
                  </a:lnTo>
                  <a:lnTo>
                    <a:pt x="20009" y="8671"/>
                  </a:lnTo>
                  <a:lnTo>
                    <a:pt x="19849" y="8506"/>
                  </a:lnTo>
                  <a:lnTo>
                    <a:pt x="19689" y="8341"/>
                  </a:lnTo>
                  <a:lnTo>
                    <a:pt x="19536" y="8176"/>
                  </a:lnTo>
                  <a:lnTo>
                    <a:pt x="19376" y="8004"/>
                  </a:lnTo>
                  <a:lnTo>
                    <a:pt x="19230" y="7825"/>
                  </a:lnTo>
                  <a:lnTo>
                    <a:pt x="19076" y="8204"/>
                  </a:lnTo>
                  <a:lnTo>
                    <a:pt x="18903" y="8602"/>
                  </a:lnTo>
                  <a:lnTo>
                    <a:pt x="18710" y="9008"/>
                  </a:lnTo>
                  <a:lnTo>
                    <a:pt x="18497" y="9427"/>
                  </a:lnTo>
                  <a:lnTo>
                    <a:pt x="18271" y="9854"/>
                  </a:lnTo>
                  <a:lnTo>
                    <a:pt x="18024" y="10287"/>
                  </a:lnTo>
                  <a:lnTo>
                    <a:pt x="17765" y="10720"/>
                  </a:lnTo>
                  <a:lnTo>
                    <a:pt x="17492" y="11153"/>
                  </a:lnTo>
                  <a:lnTo>
                    <a:pt x="17205" y="11587"/>
                  </a:lnTo>
                  <a:lnTo>
                    <a:pt x="16906" y="12013"/>
                  </a:lnTo>
                  <a:lnTo>
                    <a:pt x="16593" y="12425"/>
                  </a:lnTo>
                  <a:lnTo>
                    <a:pt x="16267" y="12831"/>
                  </a:lnTo>
                  <a:lnTo>
                    <a:pt x="16100" y="13030"/>
                  </a:lnTo>
                  <a:lnTo>
                    <a:pt x="15934" y="13223"/>
                  </a:lnTo>
                  <a:lnTo>
                    <a:pt x="15761" y="13415"/>
                  </a:lnTo>
                  <a:lnTo>
                    <a:pt x="15594" y="13601"/>
                  </a:lnTo>
                  <a:lnTo>
                    <a:pt x="15414" y="13780"/>
                  </a:lnTo>
                  <a:lnTo>
                    <a:pt x="15241" y="13959"/>
                  </a:lnTo>
                  <a:lnTo>
                    <a:pt x="15062" y="14131"/>
                  </a:lnTo>
                  <a:lnTo>
                    <a:pt x="14882" y="14296"/>
                  </a:lnTo>
                  <a:lnTo>
                    <a:pt x="14695" y="14454"/>
                  </a:lnTo>
                  <a:lnTo>
                    <a:pt x="14516" y="14605"/>
                  </a:lnTo>
                  <a:lnTo>
                    <a:pt x="14329" y="14756"/>
                  </a:lnTo>
                  <a:lnTo>
                    <a:pt x="14143" y="14894"/>
                  </a:lnTo>
                  <a:lnTo>
                    <a:pt x="13950" y="15024"/>
                  </a:lnTo>
                  <a:lnTo>
                    <a:pt x="13763" y="15148"/>
                  </a:lnTo>
                  <a:lnTo>
                    <a:pt x="13570" y="15265"/>
                  </a:lnTo>
                  <a:lnTo>
                    <a:pt x="13384" y="15375"/>
                  </a:lnTo>
                  <a:lnTo>
                    <a:pt x="13191" y="15471"/>
                  </a:lnTo>
                  <a:lnTo>
                    <a:pt x="12997" y="15561"/>
                  </a:lnTo>
                  <a:lnTo>
                    <a:pt x="12804" y="15643"/>
                  </a:lnTo>
                  <a:lnTo>
                    <a:pt x="12605" y="15712"/>
                  </a:lnTo>
                  <a:lnTo>
                    <a:pt x="12412" y="15774"/>
                  </a:lnTo>
                  <a:lnTo>
                    <a:pt x="12218" y="15829"/>
                  </a:lnTo>
                  <a:lnTo>
                    <a:pt x="12025" y="15870"/>
                  </a:lnTo>
                  <a:lnTo>
                    <a:pt x="11826" y="15898"/>
                  </a:lnTo>
                  <a:lnTo>
                    <a:pt x="11633" y="15911"/>
                  </a:lnTo>
                  <a:lnTo>
                    <a:pt x="11439" y="15918"/>
                  </a:lnTo>
                  <a:lnTo>
                    <a:pt x="11240" y="15911"/>
                  </a:lnTo>
                  <a:lnTo>
                    <a:pt x="11047" y="15898"/>
                  </a:lnTo>
                  <a:lnTo>
                    <a:pt x="10854" y="15863"/>
                  </a:lnTo>
                  <a:lnTo>
                    <a:pt x="10660" y="15822"/>
                  </a:lnTo>
                  <a:lnTo>
                    <a:pt x="10467" y="15767"/>
                  </a:lnTo>
                  <a:lnTo>
                    <a:pt x="10274" y="15691"/>
                  </a:lnTo>
                  <a:lnTo>
                    <a:pt x="10081" y="15609"/>
                  </a:lnTo>
                  <a:lnTo>
                    <a:pt x="9888" y="15513"/>
                  </a:lnTo>
                  <a:lnTo>
                    <a:pt x="9702" y="15396"/>
                  </a:lnTo>
                  <a:lnTo>
                    <a:pt x="9515" y="15265"/>
                  </a:lnTo>
                  <a:lnTo>
                    <a:pt x="9329" y="15128"/>
                  </a:lnTo>
                  <a:lnTo>
                    <a:pt x="9142" y="14963"/>
                  </a:lnTo>
                  <a:lnTo>
                    <a:pt x="8956" y="14791"/>
                  </a:lnTo>
                  <a:lnTo>
                    <a:pt x="8776" y="14598"/>
                  </a:lnTo>
                  <a:lnTo>
                    <a:pt x="8623" y="14426"/>
                  </a:lnTo>
                  <a:lnTo>
                    <a:pt x="8483" y="14247"/>
                  </a:lnTo>
                  <a:lnTo>
                    <a:pt x="8350" y="14076"/>
                  </a:lnTo>
                  <a:lnTo>
                    <a:pt x="8224" y="13890"/>
                  </a:lnTo>
                  <a:lnTo>
                    <a:pt x="8110" y="13711"/>
                  </a:lnTo>
                  <a:lnTo>
                    <a:pt x="8004" y="13526"/>
                  </a:lnTo>
                  <a:lnTo>
                    <a:pt x="7904" y="13340"/>
                  </a:lnTo>
                  <a:lnTo>
                    <a:pt x="7817" y="13154"/>
                  </a:lnTo>
                  <a:lnTo>
                    <a:pt x="7731" y="12962"/>
                  </a:lnTo>
                  <a:lnTo>
                    <a:pt x="7658" y="12769"/>
                  </a:lnTo>
                  <a:lnTo>
                    <a:pt x="7591" y="12577"/>
                  </a:lnTo>
                  <a:lnTo>
                    <a:pt x="7531" y="12377"/>
                  </a:lnTo>
                  <a:lnTo>
                    <a:pt x="7478" y="12185"/>
                  </a:lnTo>
                  <a:lnTo>
                    <a:pt x="7438" y="11985"/>
                  </a:lnTo>
                  <a:lnTo>
                    <a:pt x="7398" y="11786"/>
                  </a:lnTo>
                  <a:lnTo>
                    <a:pt x="7371" y="11580"/>
                  </a:lnTo>
                  <a:lnTo>
                    <a:pt x="7345" y="11380"/>
                  </a:lnTo>
                  <a:lnTo>
                    <a:pt x="7331" y="11181"/>
                  </a:lnTo>
                  <a:lnTo>
                    <a:pt x="7318" y="10975"/>
                  </a:lnTo>
                  <a:lnTo>
                    <a:pt x="7318" y="10768"/>
                  </a:lnTo>
                  <a:lnTo>
                    <a:pt x="7318" y="10569"/>
                  </a:lnTo>
                  <a:lnTo>
                    <a:pt x="7331" y="10363"/>
                  </a:lnTo>
                  <a:lnTo>
                    <a:pt x="7345" y="10156"/>
                  </a:lnTo>
                  <a:lnTo>
                    <a:pt x="7371" y="9950"/>
                  </a:lnTo>
                  <a:lnTo>
                    <a:pt x="7398" y="9744"/>
                  </a:lnTo>
                  <a:lnTo>
                    <a:pt x="7431" y="9537"/>
                  </a:lnTo>
                  <a:lnTo>
                    <a:pt x="7471" y="9331"/>
                  </a:lnTo>
                  <a:lnTo>
                    <a:pt x="7518" y="9125"/>
                  </a:lnTo>
                  <a:lnTo>
                    <a:pt x="7564" y="8919"/>
                  </a:lnTo>
                  <a:lnTo>
                    <a:pt x="7624" y="8712"/>
                  </a:lnTo>
                  <a:lnTo>
                    <a:pt x="7684" y="8506"/>
                  </a:lnTo>
                  <a:lnTo>
                    <a:pt x="7751" y="8300"/>
                  </a:lnTo>
                  <a:lnTo>
                    <a:pt x="7824" y="8100"/>
                  </a:lnTo>
                  <a:lnTo>
                    <a:pt x="7897" y="7894"/>
                  </a:lnTo>
                  <a:lnTo>
                    <a:pt x="7977" y="7695"/>
                  </a:lnTo>
                  <a:lnTo>
                    <a:pt x="8064" y="7488"/>
                  </a:lnTo>
                  <a:lnTo>
                    <a:pt x="8150" y="7289"/>
                  </a:lnTo>
                  <a:lnTo>
                    <a:pt x="8244" y="7090"/>
                  </a:lnTo>
                  <a:lnTo>
                    <a:pt x="8343" y="6897"/>
                  </a:lnTo>
                  <a:lnTo>
                    <a:pt x="8443" y="6698"/>
                  </a:lnTo>
                  <a:lnTo>
                    <a:pt x="8550" y="6505"/>
                  </a:lnTo>
                  <a:lnTo>
                    <a:pt x="8663" y="6313"/>
                  </a:lnTo>
                  <a:lnTo>
                    <a:pt x="8889" y="5928"/>
                  </a:lnTo>
                  <a:lnTo>
                    <a:pt x="9136" y="5556"/>
                  </a:lnTo>
                  <a:lnTo>
                    <a:pt x="9389" y="5192"/>
                  </a:lnTo>
                  <a:lnTo>
                    <a:pt x="9655" y="4834"/>
                  </a:lnTo>
                  <a:lnTo>
                    <a:pt x="9935" y="4491"/>
                  </a:lnTo>
                  <a:lnTo>
                    <a:pt x="10221" y="4154"/>
                  </a:lnTo>
                  <a:lnTo>
                    <a:pt x="10514" y="3830"/>
                  </a:lnTo>
                  <a:lnTo>
                    <a:pt x="10814" y="3521"/>
                  </a:lnTo>
                  <a:lnTo>
                    <a:pt x="11127" y="3225"/>
                  </a:lnTo>
                  <a:lnTo>
                    <a:pt x="11439" y="2950"/>
                  </a:lnTo>
                  <a:lnTo>
                    <a:pt x="11752" y="2682"/>
                  </a:lnTo>
                  <a:lnTo>
                    <a:pt x="10707" y="2043"/>
                  </a:lnTo>
                  <a:lnTo>
                    <a:pt x="10188" y="1720"/>
                  </a:lnTo>
                  <a:lnTo>
                    <a:pt x="9668" y="1390"/>
                  </a:lnTo>
                  <a:lnTo>
                    <a:pt x="9156" y="1060"/>
                  </a:lnTo>
                  <a:lnTo>
                    <a:pt x="8650" y="716"/>
                  </a:lnTo>
                  <a:lnTo>
                    <a:pt x="8144" y="365"/>
                  </a:lnTo>
                  <a:lnTo>
                    <a:pt x="764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8"/>
            <p:cNvSpPr/>
            <p:nvPr/>
          </p:nvSpPr>
          <p:spPr>
            <a:xfrm>
              <a:off x="-4257050" y="-3570800"/>
              <a:ext cx="434975" cy="469475"/>
            </a:xfrm>
            <a:custGeom>
              <a:avLst/>
              <a:gdLst/>
              <a:ahLst/>
              <a:cxnLst/>
              <a:rect l="l" t="t" r="r" b="b"/>
              <a:pathLst>
                <a:path w="17399" h="18779" extrusionOk="0">
                  <a:moveTo>
                    <a:pt x="8370" y="1"/>
                  </a:moveTo>
                  <a:lnTo>
                    <a:pt x="7877" y="448"/>
                  </a:lnTo>
                  <a:lnTo>
                    <a:pt x="7385" y="902"/>
                  </a:lnTo>
                  <a:lnTo>
                    <a:pt x="6885" y="1348"/>
                  </a:lnTo>
                  <a:lnTo>
                    <a:pt x="6379" y="1788"/>
                  </a:lnTo>
                  <a:lnTo>
                    <a:pt x="5873" y="2235"/>
                  </a:lnTo>
                  <a:lnTo>
                    <a:pt x="5354" y="2675"/>
                  </a:lnTo>
                  <a:lnTo>
                    <a:pt x="4834" y="3116"/>
                  </a:lnTo>
                  <a:lnTo>
                    <a:pt x="4315" y="3549"/>
                  </a:lnTo>
                  <a:lnTo>
                    <a:pt x="3789" y="3975"/>
                  </a:lnTo>
                  <a:lnTo>
                    <a:pt x="3256" y="4394"/>
                  </a:lnTo>
                  <a:lnTo>
                    <a:pt x="2724" y="4814"/>
                  </a:lnTo>
                  <a:lnTo>
                    <a:pt x="2184" y="5226"/>
                  </a:lnTo>
                  <a:lnTo>
                    <a:pt x="1645" y="5632"/>
                  </a:lnTo>
                  <a:lnTo>
                    <a:pt x="1099" y="6024"/>
                  </a:lnTo>
                  <a:lnTo>
                    <a:pt x="553" y="6416"/>
                  </a:lnTo>
                  <a:lnTo>
                    <a:pt x="1" y="6794"/>
                  </a:lnTo>
                  <a:lnTo>
                    <a:pt x="240" y="7214"/>
                  </a:lnTo>
                  <a:lnTo>
                    <a:pt x="480" y="7633"/>
                  </a:lnTo>
                  <a:lnTo>
                    <a:pt x="726" y="8046"/>
                  </a:lnTo>
                  <a:lnTo>
                    <a:pt x="973" y="8458"/>
                  </a:lnTo>
                  <a:lnTo>
                    <a:pt x="1226" y="8871"/>
                  </a:lnTo>
                  <a:lnTo>
                    <a:pt x="1485" y="9276"/>
                  </a:lnTo>
                  <a:lnTo>
                    <a:pt x="1745" y="9682"/>
                  </a:lnTo>
                  <a:lnTo>
                    <a:pt x="2005" y="10081"/>
                  </a:lnTo>
                  <a:lnTo>
                    <a:pt x="2271" y="10480"/>
                  </a:lnTo>
                  <a:lnTo>
                    <a:pt x="2544" y="10878"/>
                  </a:lnTo>
                  <a:lnTo>
                    <a:pt x="2817" y="11270"/>
                  </a:lnTo>
                  <a:lnTo>
                    <a:pt x="3097" y="11655"/>
                  </a:lnTo>
                  <a:lnTo>
                    <a:pt x="3376" y="12040"/>
                  </a:lnTo>
                  <a:lnTo>
                    <a:pt x="3663" y="12426"/>
                  </a:lnTo>
                  <a:lnTo>
                    <a:pt x="3949" y="12804"/>
                  </a:lnTo>
                  <a:lnTo>
                    <a:pt x="4242" y="13182"/>
                  </a:lnTo>
                  <a:lnTo>
                    <a:pt x="4535" y="13553"/>
                  </a:lnTo>
                  <a:lnTo>
                    <a:pt x="4834" y="13924"/>
                  </a:lnTo>
                  <a:lnTo>
                    <a:pt x="5141" y="14296"/>
                  </a:lnTo>
                  <a:lnTo>
                    <a:pt x="5447" y="14653"/>
                  </a:lnTo>
                  <a:lnTo>
                    <a:pt x="5753" y="15018"/>
                  </a:lnTo>
                  <a:lnTo>
                    <a:pt x="6066" y="15375"/>
                  </a:lnTo>
                  <a:lnTo>
                    <a:pt x="6386" y="15733"/>
                  </a:lnTo>
                  <a:lnTo>
                    <a:pt x="6705" y="16083"/>
                  </a:lnTo>
                  <a:lnTo>
                    <a:pt x="7032" y="16427"/>
                  </a:lnTo>
                  <a:lnTo>
                    <a:pt x="7358" y="16778"/>
                  </a:lnTo>
                  <a:lnTo>
                    <a:pt x="7691" y="17115"/>
                  </a:lnTo>
                  <a:lnTo>
                    <a:pt x="8024" y="17459"/>
                  </a:lnTo>
                  <a:lnTo>
                    <a:pt x="8357" y="17789"/>
                  </a:lnTo>
                  <a:lnTo>
                    <a:pt x="8703" y="18126"/>
                  </a:lnTo>
                  <a:lnTo>
                    <a:pt x="9042" y="18449"/>
                  </a:lnTo>
                  <a:lnTo>
                    <a:pt x="9389" y="18779"/>
                  </a:lnTo>
                  <a:lnTo>
                    <a:pt x="9815" y="18160"/>
                  </a:lnTo>
                  <a:lnTo>
                    <a:pt x="10248" y="17548"/>
                  </a:lnTo>
                  <a:lnTo>
                    <a:pt x="10680" y="16936"/>
                  </a:lnTo>
                  <a:lnTo>
                    <a:pt x="11113" y="16331"/>
                  </a:lnTo>
                  <a:lnTo>
                    <a:pt x="11992" y="15121"/>
                  </a:lnTo>
                  <a:lnTo>
                    <a:pt x="12884" y="13918"/>
                  </a:lnTo>
                  <a:lnTo>
                    <a:pt x="13417" y="13202"/>
                  </a:lnTo>
                  <a:lnTo>
                    <a:pt x="13956" y="12474"/>
                  </a:lnTo>
                  <a:lnTo>
                    <a:pt x="14496" y="11731"/>
                  </a:lnTo>
                  <a:lnTo>
                    <a:pt x="15042" y="10988"/>
                  </a:lnTo>
                  <a:lnTo>
                    <a:pt x="15321" y="10617"/>
                  </a:lnTo>
                  <a:lnTo>
                    <a:pt x="15607" y="10253"/>
                  </a:lnTo>
                  <a:lnTo>
                    <a:pt x="15894" y="9888"/>
                  </a:lnTo>
                  <a:lnTo>
                    <a:pt x="16180" y="9538"/>
                  </a:lnTo>
                  <a:lnTo>
                    <a:pt x="16480" y="9187"/>
                  </a:lnTo>
                  <a:lnTo>
                    <a:pt x="16779" y="8850"/>
                  </a:lnTo>
                  <a:lnTo>
                    <a:pt x="17086" y="8520"/>
                  </a:lnTo>
                  <a:lnTo>
                    <a:pt x="17399" y="8204"/>
                  </a:lnTo>
                  <a:lnTo>
                    <a:pt x="17072" y="8004"/>
                  </a:lnTo>
                  <a:lnTo>
                    <a:pt x="16753" y="7812"/>
                  </a:lnTo>
                  <a:lnTo>
                    <a:pt x="16440" y="7606"/>
                  </a:lnTo>
                  <a:lnTo>
                    <a:pt x="16120" y="7399"/>
                  </a:lnTo>
                  <a:lnTo>
                    <a:pt x="15807" y="7186"/>
                  </a:lnTo>
                  <a:lnTo>
                    <a:pt x="15501" y="6973"/>
                  </a:lnTo>
                  <a:lnTo>
                    <a:pt x="15195" y="6753"/>
                  </a:lnTo>
                  <a:lnTo>
                    <a:pt x="14888" y="6526"/>
                  </a:lnTo>
                  <a:lnTo>
                    <a:pt x="14582" y="6299"/>
                  </a:lnTo>
                  <a:lnTo>
                    <a:pt x="14282" y="6065"/>
                  </a:lnTo>
                  <a:lnTo>
                    <a:pt x="13990" y="5832"/>
                  </a:lnTo>
                  <a:lnTo>
                    <a:pt x="13690" y="5591"/>
                  </a:lnTo>
                  <a:lnTo>
                    <a:pt x="13404" y="5343"/>
                  </a:lnTo>
                  <a:lnTo>
                    <a:pt x="13111" y="5096"/>
                  </a:lnTo>
                  <a:lnTo>
                    <a:pt x="12824" y="4841"/>
                  </a:lnTo>
                  <a:lnTo>
                    <a:pt x="12538" y="4587"/>
                  </a:lnTo>
                  <a:lnTo>
                    <a:pt x="12258" y="4326"/>
                  </a:lnTo>
                  <a:lnTo>
                    <a:pt x="11979" y="4064"/>
                  </a:lnTo>
                  <a:lnTo>
                    <a:pt x="11706" y="3796"/>
                  </a:lnTo>
                  <a:lnTo>
                    <a:pt x="11433" y="3521"/>
                  </a:lnTo>
                  <a:lnTo>
                    <a:pt x="11160" y="3253"/>
                  </a:lnTo>
                  <a:lnTo>
                    <a:pt x="10893" y="2971"/>
                  </a:lnTo>
                  <a:lnTo>
                    <a:pt x="10627" y="2689"/>
                  </a:lnTo>
                  <a:lnTo>
                    <a:pt x="10367" y="2407"/>
                  </a:lnTo>
                  <a:lnTo>
                    <a:pt x="10108" y="2112"/>
                  </a:lnTo>
                  <a:lnTo>
                    <a:pt x="9848" y="1823"/>
                  </a:lnTo>
                  <a:lnTo>
                    <a:pt x="9595" y="1527"/>
                  </a:lnTo>
                  <a:lnTo>
                    <a:pt x="9342" y="1232"/>
                  </a:lnTo>
                  <a:lnTo>
                    <a:pt x="9096" y="929"/>
                  </a:lnTo>
                  <a:lnTo>
                    <a:pt x="8849" y="620"/>
                  </a:lnTo>
                  <a:lnTo>
                    <a:pt x="8610" y="310"/>
                  </a:lnTo>
                  <a:lnTo>
                    <a:pt x="83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8"/>
            <p:cNvSpPr/>
            <p:nvPr/>
          </p:nvSpPr>
          <p:spPr>
            <a:xfrm>
              <a:off x="-4379400" y="-3790650"/>
              <a:ext cx="292825" cy="340200"/>
            </a:xfrm>
            <a:custGeom>
              <a:avLst/>
              <a:gdLst/>
              <a:ahLst/>
              <a:cxnLst/>
              <a:rect l="l" t="t" r="r" b="b"/>
              <a:pathLst>
                <a:path w="11713" h="13608" extrusionOk="0">
                  <a:moveTo>
                    <a:pt x="8177" y="0"/>
                  </a:moveTo>
                  <a:lnTo>
                    <a:pt x="7704" y="289"/>
                  </a:lnTo>
                  <a:lnTo>
                    <a:pt x="7232" y="578"/>
                  </a:lnTo>
                  <a:lnTo>
                    <a:pt x="6746" y="853"/>
                  </a:lnTo>
                  <a:lnTo>
                    <a:pt x="6253" y="1135"/>
                  </a:lnTo>
                  <a:lnTo>
                    <a:pt x="5753" y="1403"/>
                  </a:lnTo>
                  <a:lnTo>
                    <a:pt x="5247" y="1671"/>
                  </a:lnTo>
                  <a:lnTo>
                    <a:pt x="4735" y="1933"/>
                  </a:lnTo>
                  <a:lnTo>
                    <a:pt x="4215" y="2187"/>
                  </a:lnTo>
                  <a:lnTo>
                    <a:pt x="3696" y="2435"/>
                  </a:lnTo>
                  <a:lnTo>
                    <a:pt x="3170" y="2675"/>
                  </a:lnTo>
                  <a:lnTo>
                    <a:pt x="2644" y="2916"/>
                  </a:lnTo>
                  <a:lnTo>
                    <a:pt x="2118" y="3150"/>
                  </a:lnTo>
                  <a:lnTo>
                    <a:pt x="1585" y="3377"/>
                  </a:lnTo>
                  <a:lnTo>
                    <a:pt x="1059" y="3597"/>
                  </a:lnTo>
                  <a:lnTo>
                    <a:pt x="527" y="3817"/>
                  </a:lnTo>
                  <a:lnTo>
                    <a:pt x="1" y="4023"/>
                  </a:lnTo>
                  <a:lnTo>
                    <a:pt x="194" y="4642"/>
                  </a:lnTo>
                  <a:lnTo>
                    <a:pt x="394" y="5261"/>
                  </a:lnTo>
                  <a:lnTo>
                    <a:pt x="607" y="5879"/>
                  </a:lnTo>
                  <a:lnTo>
                    <a:pt x="820" y="6491"/>
                  </a:lnTo>
                  <a:lnTo>
                    <a:pt x="1039" y="7103"/>
                  </a:lnTo>
                  <a:lnTo>
                    <a:pt x="1266" y="7708"/>
                  </a:lnTo>
                  <a:lnTo>
                    <a:pt x="1499" y="8313"/>
                  </a:lnTo>
                  <a:lnTo>
                    <a:pt x="1739" y="8919"/>
                  </a:lnTo>
                  <a:lnTo>
                    <a:pt x="1985" y="9517"/>
                  </a:lnTo>
                  <a:lnTo>
                    <a:pt x="2238" y="10108"/>
                  </a:lnTo>
                  <a:lnTo>
                    <a:pt x="2491" y="10699"/>
                  </a:lnTo>
                  <a:lnTo>
                    <a:pt x="2757" y="11291"/>
                  </a:lnTo>
                  <a:lnTo>
                    <a:pt x="3030" y="11875"/>
                  </a:lnTo>
                  <a:lnTo>
                    <a:pt x="3303" y="12453"/>
                  </a:lnTo>
                  <a:lnTo>
                    <a:pt x="3590" y="13037"/>
                  </a:lnTo>
                  <a:lnTo>
                    <a:pt x="3876" y="13608"/>
                  </a:lnTo>
                  <a:lnTo>
                    <a:pt x="4329" y="13140"/>
                  </a:lnTo>
                  <a:lnTo>
                    <a:pt x="4795" y="12666"/>
                  </a:lnTo>
                  <a:lnTo>
                    <a:pt x="5261" y="12205"/>
                  </a:lnTo>
                  <a:lnTo>
                    <a:pt x="5733" y="11745"/>
                  </a:lnTo>
                  <a:lnTo>
                    <a:pt x="6213" y="11291"/>
                  </a:lnTo>
                  <a:lnTo>
                    <a:pt x="6699" y="10837"/>
                  </a:lnTo>
                  <a:lnTo>
                    <a:pt x="7185" y="10390"/>
                  </a:lnTo>
                  <a:lnTo>
                    <a:pt x="7678" y="9950"/>
                  </a:lnTo>
                  <a:lnTo>
                    <a:pt x="8177" y="9510"/>
                  </a:lnTo>
                  <a:lnTo>
                    <a:pt x="8676" y="9077"/>
                  </a:lnTo>
                  <a:lnTo>
                    <a:pt x="9176" y="8643"/>
                  </a:lnTo>
                  <a:lnTo>
                    <a:pt x="9682" y="8217"/>
                  </a:lnTo>
                  <a:lnTo>
                    <a:pt x="10694" y="7378"/>
                  </a:lnTo>
                  <a:lnTo>
                    <a:pt x="11713" y="6553"/>
                  </a:lnTo>
                  <a:lnTo>
                    <a:pt x="11460" y="6168"/>
                  </a:lnTo>
                  <a:lnTo>
                    <a:pt x="11213" y="5776"/>
                  </a:lnTo>
                  <a:lnTo>
                    <a:pt x="10974" y="5384"/>
                  </a:lnTo>
                  <a:lnTo>
                    <a:pt x="10734" y="4992"/>
                  </a:lnTo>
                  <a:lnTo>
                    <a:pt x="10494" y="4594"/>
                  </a:lnTo>
                  <a:lnTo>
                    <a:pt x="10268" y="4188"/>
                  </a:lnTo>
                  <a:lnTo>
                    <a:pt x="10041" y="3782"/>
                  </a:lnTo>
                  <a:lnTo>
                    <a:pt x="9815" y="3377"/>
                  </a:lnTo>
                  <a:lnTo>
                    <a:pt x="9595" y="2964"/>
                  </a:lnTo>
                  <a:lnTo>
                    <a:pt x="9382" y="2551"/>
                  </a:lnTo>
                  <a:lnTo>
                    <a:pt x="9169" y="2132"/>
                  </a:lnTo>
                  <a:lnTo>
                    <a:pt x="8963" y="1713"/>
                  </a:lnTo>
                  <a:lnTo>
                    <a:pt x="8756" y="1286"/>
                  </a:lnTo>
                  <a:lnTo>
                    <a:pt x="8557" y="860"/>
                  </a:lnTo>
                  <a:lnTo>
                    <a:pt x="8363" y="434"/>
                  </a:lnTo>
                  <a:lnTo>
                    <a:pt x="81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8"/>
            <p:cNvSpPr/>
            <p:nvPr/>
          </p:nvSpPr>
          <p:spPr>
            <a:xfrm>
              <a:off x="-4410850" y="-4858650"/>
              <a:ext cx="253875" cy="242400"/>
            </a:xfrm>
            <a:custGeom>
              <a:avLst/>
              <a:gdLst/>
              <a:ahLst/>
              <a:cxnLst/>
              <a:rect l="l" t="t" r="r" b="b"/>
              <a:pathLst>
                <a:path w="10155" h="9696" extrusionOk="0">
                  <a:moveTo>
                    <a:pt x="1512" y="1"/>
                  </a:moveTo>
                  <a:lnTo>
                    <a:pt x="1472" y="69"/>
                  </a:lnTo>
                  <a:lnTo>
                    <a:pt x="1532" y="124"/>
                  </a:lnTo>
                  <a:lnTo>
                    <a:pt x="1592" y="179"/>
                  </a:lnTo>
                  <a:lnTo>
                    <a:pt x="1645" y="241"/>
                  </a:lnTo>
                  <a:lnTo>
                    <a:pt x="1692" y="310"/>
                  </a:lnTo>
                  <a:lnTo>
                    <a:pt x="1731" y="379"/>
                  </a:lnTo>
                  <a:lnTo>
                    <a:pt x="1771" y="454"/>
                  </a:lnTo>
                  <a:lnTo>
                    <a:pt x="1805" y="530"/>
                  </a:lnTo>
                  <a:lnTo>
                    <a:pt x="1831" y="606"/>
                  </a:lnTo>
                  <a:lnTo>
                    <a:pt x="1851" y="688"/>
                  </a:lnTo>
                  <a:lnTo>
                    <a:pt x="1865" y="777"/>
                  </a:lnTo>
                  <a:lnTo>
                    <a:pt x="1871" y="867"/>
                  </a:lnTo>
                  <a:lnTo>
                    <a:pt x="1871" y="963"/>
                  </a:lnTo>
                  <a:lnTo>
                    <a:pt x="1858" y="1059"/>
                  </a:lnTo>
                  <a:lnTo>
                    <a:pt x="1845" y="1156"/>
                  </a:lnTo>
                  <a:lnTo>
                    <a:pt x="1825" y="1259"/>
                  </a:lnTo>
                  <a:lnTo>
                    <a:pt x="1791" y="1362"/>
                  </a:lnTo>
                  <a:lnTo>
                    <a:pt x="1538" y="2146"/>
                  </a:lnTo>
                  <a:lnTo>
                    <a:pt x="1292" y="2937"/>
                  </a:lnTo>
                  <a:lnTo>
                    <a:pt x="1059" y="3734"/>
                  </a:lnTo>
                  <a:lnTo>
                    <a:pt x="833" y="4532"/>
                  </a:lnTo>
                  <a:lnTo>
                    <a:pt x="613" y="5336"/>
                  </a:lnTo>
                  <a:lnTo>
                    <a:pt x="400" y="6148"/>
                  </a:lnTo>
                  <a:lnTo>
                    <a:pt x="200" y="6959"/>
                  </a:lnTo>
                  <a:lnTo>
                    <a:pt x="0" y="7784"/>
                  </a:lnTo>
                  <a:lnTo>
                    <a:pt x="926" y="7942"/>
                  </a:lnTo>
                  <a:lnTo>
                    <a:pt x="1858" y="8114"/>
                  </a:lnTo>
                  <a:lnTo>
                    <a:pt x="2324" y="8203"/>
                  </a:lnTo>
                  <a:lnTo>
                    <a:pt x="2790" y="8293"/>
                  </a:lnTo>
                  <a:lnTo>
                    <a:pt x="3256" y="8389"/>
                  </a:lnTo>
                  <a:lnTo>
                    <a:pt x="3722" y="8492"/>
                  </a:lnTo>
                  <a:lnTo>
                    <a:pt x="4182" y="8602"/>
                  </a:lnTo>
                  <a:lnTo>
                    <a:pt x="4641" y="8712"/>
                  </a:lnTo>
                  <a:lnTo>
                    <a:pt x="5094" y="8836"/>
                  </a:lnTo>
                  <a:lnTo>
                    <a:pt x="5547" y="8967"/>
                  </a:lnTo>
                  <a:lnTo>
                    <a:pt x="5993" y="9104"/>
                  </a:lnTo>
                  <a:lnTo>
                    <a:pt x="6432" y="9249"/>
                  </a:lnTo>
                  <a:lnTo>
                    <a:pt x="6858" y="9400"/>
                  </a:lnTo>
                  <a:lnTo>
                    <a:pt x="7284" y="9565"/>
                  </a:lnTo>
                  <a:lnTo>
                    <a:pt x="7338" y="9599"/>
                  </a:lnTo>
                  <a:lnTo>
                    <a:pt x="7391" y="9634"/>
                  </a:lnTo>
                  <a:lnTo>
                    <a:pt x="7438" y="9661"/>
                  </a:lnTo>
                  <a:lnTo>
                    <a:pt x="7498" y="9696"/>
                  </a:lnTo>
                  <a:lnTo>
                    <a:pt x="7631" y="9317"/>
                  </a:lnTo>
                  <a:lnTo>
                    <a:pt x="7770" y="8932"/>
                  </a:lnTo>
                  <a:lnTo>
                    <a:pt x="7910" y="8554"/>
                  </a:lnTo>
                  <a:lnTo>
                    <a:pt x="8057" y="8183"/>
                  </a:lnTo>
                  <a:lnTo>
                    <a:pt x="8210" y="7805"/>
                  </a:lnTo>
                  <a:lnTo>
                    <a:pt x="8363" y="7433"/>
                  </a:lnTo>
                  <a:lnTo>
                    <a:pt x="8530" y="7069"/>
                  </a:lnTo>
                  <a:lnTo>
                    <a:pt x="8689" y="6698"/>
                  </a:lnTo>
                  <a:lnTo>
                    <a:pt x="8862" y="6340"/>
                  </a:lnTo>
                  <a:lnTo>
                    <a:pt x="9036" y="5976"/>
                  </a:lnTo>
                  <a:lnTo>
                    <a:pt x="9209" y="5618"/>
                  </a:lnTo>
                  <a:lnTo>
                    <a:pt x="9388" y="5261"/>
                  </a:lnTo>
                  <a:lnTo>
                    <a:pt x="9575" y="4910"/>
                  </a:lnTo>
                  <a:lnTo>
                    <a:pt x="9768" y="4559"/>
                  </a:lnTo>
                  <a:lnTo>
                    <a:pt x="9961" y="4215"/>
                  </a:lnTo>
                  <a:lnTo>
                    <a:pt x="10154" y="3872"/>
                  </a:lnTo>
                  <a:lnTo>
                    <a:pt x="9901" y="3851"/>
                  </a:lnTo>
                  <a:lnTo>
                    <a:pt x="9641" y="3830"/>
                  </a:lnTo>
                  <a:lnTo>
                    <a:pt x="9382" y="3803"/>
                  </a:lnTo>
                  <a:lnTo>
                    <a:pt x="9122" y="3768"/>
                  </a:lnTo>
                  <a:lnTo>
                    <a:pt x="8862" y="3727"/>
                  </a:lnTo>
                  <a:lnTo>
                    <a:pt x="8603" y="3686"/>
                  </a:lnTo>
                  <a:lnTo>
                    <a:pt x="8343" y="3631"/>
                  </a:lnTo>
                  <a:lnTo>
                    <a:pt x="8083" y="3576"/>
                  </a:lnTo>
                  <a:lnTo>
                    <a:pt x="7824" y="3514"/>
                  </a:lnTo>
                  <a:lnTo>
                    <a:pt x="7564" y="3445"/>
                  </a:lnTo>
                  <a:lnTo>
                    <a:pt x="7304" y="3370"/>
                  </a:lnTo>
                  <a:lnTo>
                    <a:pt x="7045" y="3294"/>
                  </a:lnTo>
                  <a:lnTo>
                    <a:pt x="6785" y="3205"/>
                  </a:lnTo>
                  <a:lnTo>
                    <a:pt x="6525" y="3115"/>
                  </a:lnTo>
                  <a:lnTo>
                    <a:pt x="6266" y="3012"/>
                  </a:lnTo>
                  <a:lnTo>
                    <a:pt x="6006" y="2909"/>
                  </a:lnTo>
                  <a:lnTo>
                    <a:pt x="5746" y="2799"/>
                  </a:lnTo>
                  <a:lnTo>
                    <a:pt x="5487" y="2682"/>
                  </a:lnTo>
                  <a:lnTo>
                    <a:pt x="5227" y="2558"/>
                  </a:lnTo>
                  <a:lnTo>
                    <a:pt x="4967" y="2428"/>
                  </a:lnTo>
                  <a:lnTo>
                    <a:pt x="4708" y="2290"/>
                  </a:lnTo>
                  <a:lnTo>
                    <a:pt x="4448" y="2153"/>
                  </a:lnTo>
                  <a:lnTo>
                    <a:pt x="4188" y="2001"/>
                  </a:lnTo>
                  <a:lnTo>
                    <a:pt x="3935" y="1843"/>
                  </a:lnTo>
                  <a:lnTo>
                    <a:pt x="3676" y="1685"/>
                  </a:lnTo>
                  <a:lnTo>
                    <a:pt x="3423" y="1513"/>
                  </a:lnTo>
                  <a:lnTo>
                    <a:pt x="3163" y="1334"/>
                  </a:lnTo>
                  <a:lnTo>
                    <a:pt x="2910" y="1156"/>
                  </a:lnTo>
                  <a:lnTo>
                    <a:pt x="2657" y="963"/>
                  </a:lnTo>
                  <a:lnTo>
                    <a:pt x="2404" y="764"/>
                  </a:lnTo>
                  <a:lnTo>
                    <a:pt x="2151" y="564"/>
                  </a:lnTo>
                  <a:lnTo>
                    <a:pt x="1898" y="351"/>
                  </a:lnTo>
                  <a:lnTo>
                    <a:pt x="1705" y="186"/>
                  </a:lnTo>
                  <a:lnTo>
                    <a:pt x="1612" y="97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8"/>
            <p:cNvSpPr/>
            <p:nvPr/>
          </p:nvSpPr>
          <p:spPr>
            <a:xfrm>
              <a:off x="-4445975" y="-4005525"/>
              <a:ext cx="245375" cy="254950"/>
            </a:xfrm>
            <a:custGeom>
              <a:avLst/>
              <a:gdLst/>
              <a:ahLst/>
              <a:cxnLst/>
              <a:rect l="l" t="t" r="r" b="b"/>
              <a:pathLst>
                <a:path w="9815" h="10198" extrusionOk="0">
                  <a:moveTo>
                    <a:pt x="0" y="1"/>
                  </a:moveTo>
                  <a:lnTo>
                    <a:pt x="87" y="647"/>
                  </a:lnTo>
                  <a:lnTo>
                    <a:pt x="174" y="1300"/>
                  </a:lnTo>
                  <a:lnTo>
                    <a:pt x="267" y="1946"/>
                  </a:lnTo>
                  <a:lnTo>
                    <a:pt x="367" y="2593"/>
                  </a:lnTo>
                  <a:lnTo>
                    <a:pt x="467" y="3232"/>
                  </a:lnTo>
                  <a:lnTo>
                    <a:pt x="580" y="3879"/>
                  </a:lnTo>
                  <a:lnTo>
                    <a:pt x="693" y="4518"/>
                  </a:lnTo>
                  <a:lnTo>
                    <a:pt x="819" y="5158"/>
                  </a:lnTo>
                  <a:lnTo>
                    <a:pt x="946" y="5797"/>
                  </a:lnTo>
                  <a:lnTo>
                    <a:pt x="1072" y="6430"/>
                  </a:lnTo>
                  <a:lnTo>
                    <a:pt x="1212" y="7062"/>
                  </a:lnTo>
                  <a:lnTo>
                    <a:pt x="1352" y="7695"/>
                  </a:lnTo>
                  <a:lnTo>
                    <a:pt x="1505" y="8320"/>
                  </a:lnTo>
                  <a:lnTo>
                    <a:pt x="1658" y="8953"/>
                  </a:lnTo>
                  <a:lnTo>
                    <a:pt x="1818" y="9579"/>
                  </a:lnTo>
                  <a:lnTo>
                    <a:pt x="1985" y="10198"/>
                  </a:lnTo>
                  <a:lnTo>
                    <a:pt x="2451" y="9902"/>
                  </a:lnTo>
                  <a:lnTo>
                    <a:pt x="2917" y="9606"/>
                  </a:lnTo>
                  <a:lnTo>
                    <a:pt x="3396" y="9311"/>
                  </a:lnTo>
                  <a:lnTo>
                    <a:pt x="3876" y="9022"/>
                  </a:lnTo>
                  <a:lnTo>
                    <a:pt x="4362" y="8740"/>
                  </a:lnTo>
                  <a:lnTo>
                    <a:pt x="4848" y="8458"/>
                  </a:lnTo>
                  <a:lnTo>
                    <a:pt x="5340" y="8183"/>
                  </a:lnTo>
                  <a:lnTo>
                    <a:pt x="5833" y="7915"/>
                  </a:lnTo>
                  <a:lnTo>
                    <a:pt x="6332" y="7653"/>
                  </a:lnTo>
                  <a:lnTo>
                    <a:pt x="6832" y="7392"/>
                  </a:lnTo>
                  <a:lnTo>
                    <a:pt x="7325" y="7145"/>
                  </a:lnTo>
                  <a:lnTo>
                    <a:pt x="7824" y="6904"/>
                  </a:lnTo>
                  <a:lnTo>
                    <a:pt x="8323" y="6670"/>
                  </a:lnTo>
                  <a:lnTo>
                    <a:pt x="8823" y="6443"/>
                  </a:lnTo>
                  <a:lnTo>
                    <a:pt x="9322" y="6230"/>
                  </a:lnTo>
                  <a:lnTo>
                    <a:pt x="9815" y="6024"/>
                  </a:lnTo>
                  <a:lnTo>
                    <a:pt x="9555" y="5295"/>
                  </a:lnTo>
                  <a:lnTo>
                    <a:pt x="9309" y="4566"/>
                  </a:lnTo>
                  <a:lnTo>
                    <a:pt x="9069" y="3830"/>
                  </a:lnTo>
                  <a:lnTo>
                    <a:pt x="8843" y="3088"/>
                  </a:lnTo>
                  <a:lnTo>
                    <a:pt x="8630" y="2345"/>
                  </a:lnTo>
                  <a:lnTo>
                    <a:pt x="8423" y="1596"/>
                  </a:lnTo>
                  <a:lnTo>
                    <a:pt x="8230" y="839"/>
                  </a:lnTo>
                  <a:lnTo>
                    <a:pt x="8050" y="83"/>
                  </a:lnTo>
                  <a:lnTo>
                    <a:pt x="7977" y="131"/>
                  </a:lnTo>
                  <a:lnTo>
                    <a:pt x="7904" y="179"/>
                  </a:lnTo>
                  <a:lnTo>
                    <a:pt x="7824" y="221"/>
                  </a:lnTo>
                  <a:lnTo>
                    <a:pt x="7737" y="255"/>
                  </a:lnTo>
                  <a:lnTo>
                    <a:pt x="7651" y="289"/>
                  </a:lnTo>
                  <a:lnTo>
                    <a:pt x="7558" y="310"/>
                  </a:lnTo>
                  <a:lnTo>
                    <a:pt x="7458" y="324"/>
                  </a:lnTo>
                  <a:lnTo>
                    <a:pt x="7344" y="331"/>
                  </a:lnTo>
                  <a:lnTo>
                    <a:pt x="6892" y="344"/>
                  </a:lnTo>
                  <a:lnTo>
                    <a:pt x="6439" y="358"/>
                  </a:lnTo>
                  <a:lnTo>
                    <a:pt x="5527" y="358"/>
                  </a:lnTo>
                  <a:lnTo>
                    <a:pt x="5067" y="351"/>
                  </a:lnTo>
                  <a:lnTo>
                    <a:pt x="4608" y="344"/>
                  </a:lnTo>
                  <a:lnTo>
                    <a:pt x="4142" y="324"/>
                  </a:lnTo>
                  <a:lnTo>
                    <a:pt x="3682" y="303"/>
                  </a:lnTo>
                  <a:lnTo>
                    <a:pt x="3223" y="276"/>
                  </a:lnTo>
                  <a:lnTo>
                    <a:pt x="2757" y="248"/>
                  </a:lnTo>
                  <a:lnTo>
                    <a:pt x="1838" y="179"/>
                  </a:lnTo>
                  <a:lnTo>
                    <a:pt x="913" y="9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8"/>
            <p:cNvSpPr/>
            <p:nvPr/>
          </p:nvSpPr>
          <p:spPr>
            <a:xfrm>
              <a:off x="-4453475" y="-4622300"/>
              <a:ext cx="212425" cy="239650"/>
            </a:xfrm>
            <a:custGeom>
              <a:avLst/>
              <a:gdLst/>
              <a:ahLst/>
              <a:cxnLst/>
              <a:rect l="l" t="t" r="r" b="b"/>
              <a:pathLst>
                <a:path w="8497" h="9586" extrusionOk="0">
                  <a:moveTo>
                    <a:pt x="1326" y="1"/>
                  </a:moveTo>
                  <a:lnTo>
                    <a:pt x="1206" y="585"/>
                  </a:lnTo>
                  <a:lnTo>
                    <a:pt x="1093" y="1163"/>
                  </a:lnTo>
                  <a:lnTo>
                    <a:pt x="986" y="1754"/>
                  </a:lnTo>
                  <a:lnTo>
                    <a:pt x="886" y="2339"/>
                  </a:lnTo>
                  <a:lnTo>
                    <a:pt x="786" y="2923"/>
                  </a:lnTo>
                  <a:lnTo>
                    <a:pt x="693" y="3514"/>
                  </a:lnTo>
                  <a:lnTo>
                    <a:pt x="607" y="4106"/>
                  </a:lnTo>
                  <a:lnTo>
                    <a:pt x="520" y="4697"/>
                  </a:lnTo>
                  <a:lnTo>
                    <a:pt x="440" y="5288"/>
                  </a:lnTo>
                  <a:lnTo>
                    <a:pt x="367" y="5887"/>
                  </a:lnTo>
                  <a:lnTo>
                    <a:pt x="294" y="6478"/>
                  </a:lnTo>
                  <a:lnTo>
                    <a:pt x="227" y="7076"/>
                  </a:lnTo>
                  <a:lnTo>
                    <a:pt x="167" y="7674"/>
                  </a:lnTo>
                  <a:lnTo>
                    <a:pt x="107" y="8273"/>
                  </a:lnTo>
                  <a:lnTo>
                    <a:pt x="54" y="8878"/>
                  </a:lnTo>
                  <a:lnTo>
                    <a:pt x="1" y="9476"/>
                  </a:lnTo>
                  <a:lnTo>
                    <a:pt x="47" y="9448"/>
                  </a:lnTo>
                  <a:lnTo>
                    <a:pt x="87" y="9421"/>
                  </a:lnTo>
                  <a:lnTo>
                    <a:pt x="181" y="9373"/>
                  </a:lnTo>
                  <a:lnTo>
                    <a:pt x="280" y="9331"/>
                  </a:lnTo>
                  <a:lnTo>
                    <a:pt x="387" y="9304"/>
                  </a:lnTo>
                  <a:lnTo>
                    <a:pt x="813" y="9228"/>
                  </a:lnTo>
                  <a:lnTo>
                    <a:pt x="1246" y="9166"/>
                  </a:lnTo>
                  <a:lnTo>
                    <a:pt x="1672" y="9111"/>
                  </a:lnTo>
                  <a:lnTo>
                    <a:pt x="2105" y="9077"/>
                  </a:lnTo>
                  <a:lnTo>
                    <a:pt x="2538" y="9056"/>
                  </a:lnTo>
                  <a:lnTo>
                    <a:pt x="2970" y="9050"/>
                  </a:lnTo>
                  <a:lnTo>
                    <a:pt x="3397" y="9050"/>
                  </a:lnTo>
                  <a:lnTo>
                    <a:pt x="3829" y="9063"/>
                  </a:lnTo>
                  <a:lnTo>
                    <a:pt x="4262" y="9091"/>
                  </a:lnTo>
                  <a:lnTo>
                    <a:pt x="4688" y="9132"/>
                  </a:lnTo>
                  <a:lnTo>
                    <a:pt x="5121" y="9180"/>
                  </a:lnTo>
                  <a:lnTo>
                    <a:pt x="5547" y="9242"/>
                  </a:lnTo>
                  <a:lnTo>
                    <a:pt x="5973" y="9311"/>
                  </a:lnTo>
                  <a:lnTo>
                    <a:pt x="6399" y="9393"/>
                  </a:lnTo>
                  <a:lnTo>
                    <a:pt x="6819" y="9483"/>
                  </a:lnTo>
                  <a:lnTo>
                    <a:pt x="7245" y="9586"/>
                  </a:lnTo>
                  <a:lnTo>
                    <a:pt x="7292" y="9132"/>
                  </a:lnTo>
                  <a:lnTo>
                    <a:pt x="7338" y="8685"/>
                  </a:lnTo>
                  <a:lnTo>
                    <a:pt x="7391" y="8231"/>
                  </a:lnTo>
                  <a:lnTo>
                    <a:pt x="7451" y="7784"/>
                  </a:lnTo>
                  <a:lnTo>
                    <a:pt x="7511" y="7331"/>
                  </a:lnTo>
                  <a:lnTo>
                    <a:pt x="7578" y="6884"/>
                  </a:lnTo>
                  <a:lnTo>
                    <a:pt x="7651" y="6444"/>
                  </a:lnTo>
                  <a:lnTo>
                    <a:pt x="7724" y="5997"/>
                  </a:lnTo>
                  <a:lnTo>
                    <a:pt x="7804" y="5557"/>
                  </a:lnTo>
                  <a:lnTo>
                    <a:pt x="7891" y="5117"/>
                  </a:lnTo>
                  <a:lnTo>
                    <a:pt x="7984" y="4676"/>
                  </a:lnTo>
                  <a:lnTo>
                    <a:pt x="8077" y="4236"/>
                  </a:lnTo>
                  <a:lnTo>
                    <a:pt x="8170" y="3803"/>
                  </a:lnTo>
                  <a:lnTo>
                    <a:pt x="8277" y="3370"/>
                  </a:lnTo>
                  <a:lnTo>
                    <a:pt x="8384" y="2937"/>
                  </a:lnTo>
                  <a:lnTo>
                    <a:pt x="8497" y="2504"/>
                  </a:lnTo>
                  <a:lnTo>
                    <a:pt x="8457" y="2511"/>
                  </a:lnTo>
                  <a:lnTo>
                    <a:pt x="8417" y="2517"/>
                  </a:lnTo>
                  <a:lnTo>
                    <a:pt x="8384" y="2517"/>
                  </a:lnTo>
                  <a:lnTo>
                    <a:pt x="8350" y="2504"/>
                  </a:lnTo>
                  <a:lnTo>
                    <a:pt x="7911" y="2414"/>
                  </a:lnTo>
                  <a:lnTo>
                    <a:pt x="7471" y="2311"/>
                  </a:lnTo>
                  <a:lnTo>
                    <a:pt x="7025" y="2187"/>
                  </a:lnTo>
                  <a:lnTo>
                    <a:pt x="6586" y="2064"/>
                  </a:lnTo>
                  <a:lnTo>
                    <a:pt x="6140" y="1926"/>
                  </a:lnTo>
                  <a:lnTo>
                    <a:pt x="5700" y="1775"/>
                  </a:lnTo>
                  <a:lnTo>
                    <a:pt x="5254" y="1624"/>
                  </a:lnTo>
                  <a:lnTo>
                    <a:pt x="4815" y="1459"/>
                  </a:lnTo>
                  <a:lnTo>
                    <a:pt x="4369" y="1294"/>
                  </a:lnTo>
                  <a:lnTo>
                    <a:pt x="3929" y="1115"/>
                  </a:lnTo>
                  <a:lnTo>
                    <a:pt x="3490" y="936"/>
                  </a:lnTo>
                  <a:lnTo>
                    <a:pt x="3050" y="757"/>
                  </a:lnTo>
                  <a:lnTo>
                    <a:pt x="2185" y="379"/>
                  </a:lnTo>
                  <a:lnTo>
                    <a:pt x="132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8"/>
            <p:cNvSpPr/>
            <p:nvPr/>
          </p:nvSpPr>
          <p:spPr>
            <a:xfrm>
              <a:off x="-4459125" y="-4340900"/>
              <a:ext cx="202100" cy="285900"/>
            </a:xfrm>
            <a:custGeom>
              <a:avLst/>
              <a:gdLst/>
              <a:ahLst/>
              <a:cxnLst/>
              <a:rect l="l" t="t" r="r" b="b"/>
              <a:pathLst>
                <a:path w="8084" h="11436" extrusionOk="0">
                  <a:moveTo>
                    <a:pt x="100" y="1"/>
                  </a:moveTo>
                  <a:lnTo>
                    <a:pt x="67" y="716"/>
                  </a:lnTo>
                  <a:lnTo>
                    <a:pt x="40" y="1431"/>
                  </a:lnTo>
                  <a:lnTo>
                    <a:pt x="20" y="2146"/>
                  </a:lnTo>
                  <a:lnTo>
                    <a:pt x="7" y="2854"/>
                  </a:lnTo>
                  <a:lnTo>
                    <a:pt x="0" y="3569"/>
                  </a:lnTo>
                  <a:lnTo>
                    <a:pt x="0" y="4284"/>
                  </a:lnTo>
                  <a:lnTo>
                    <a:pt x="7" y="5000"/>
                  </a:lnTo>
                  <a:lnTo>
                    <a:pt x="20" y="5715"/>
                  </a:lnTo>
                  <a:lnTo>
                    <a:pt x="40" y="6430"/>
                  </a:lnTo>
                  <a:lnTo>
                    <a:pt x="67" y="7152"/>
                  </a:lnTo>
                  <a:lnTo>
                    <a:pt x="100" y="7860"/>
                  </a:lnTo>
                  <a:lnTo>
                    <a:pt x="140" y="8575"/>
                  </a:lnTo>
                  <a:lnTo>
                    <a:pt x="180" y="9290"/>
                  </a:lnTo>
                  <a:lnTo>
                    <a:pt x="233" y="10005"/>
                  </a:lnTo>
                  <a:lnTo>
                    <a:pt x="293" y="10720"/>
                  </a:lnTo>
                  <a:lnTo>
                    <a:pt x="360" y="11435"/>
                  </a:lnTo>
                  <a:lnTo>
                    <a:pt x="1285" y="11339"/>
                  </a:lnTo>
                  <a:lnTo>
                    <a:pt x="2224" y="11257"/>
                  </a:lnTo>
                  <a:lnTo>
                    <a:pt x="3170" y="11181"/>
                  </a:lnTo>
                  <a:lnTo>
                    <a:pt x="4115" y="11126"/>
                  </a:lnTo>
                  <a:lnTo>
                    <a:pt x="4588" y="11105"/>
                  </a:lnTo>
                  <a:lnTo>
                    <a:pt x="5061" y="11085"/>
                  </a:lnTo>
                  <a:lnTo>
                    <a:pt x="5533" y="11071"/>
                  </a:lnTo>
                  <a:lnTo>
                    <a:pt x="6006" y="11064"/>
                  </a:lnTo>
                  <a:lnTo>
                    <a:pt x="6472" y="11057"/>
                  </a:lnTo>
                  <a:lnTo>
                    <a:pt x="6945" y="11064"/>
                  </a:lnTo>
                  <a:lnTo>
                    <a:pt x="7411" y="11071"/>
                  </a:lnTo>
                  <a:lnTo>
                    <a:pt x="7870" y="11085"/>
                  </a:lnTo>
                  <a:lnTo>
                    <a:pt x="7930" y="11092"/>
                  </a:lnTo>
                  <a:lnTo>
                    <a:pt x="7977" y="11105"/>
                  </a:lnTo>
                  <a:lnTo>
                    <a:pt x="8030" y="11119"/>
                  </a:lnTo>
                  <a:lnTo>
                    <a:pt x="8084" y="11126"/>
                  </a:lnTo>
                  <a:lnTo>
                    <a:pt x="7977" y="10500"/>
                  </a:lnTo>
                  <a:lnTo>
                    <a:pt x="7877" y="9881"/>
                  </a:lnTo>
                  <a:lnTo>
                    <a:pt x="7784" y="9256"/>
                  </a:lnTo>
                  <a:lnTo>
                    <a:pt x="7697" y="8623"/>
                  </a:lnTo>
                  <a:lnTo>
                    <a:pt x="7624" y="7997"/>
                  </a:lnTo>
                  <a:lnTo>
                    <a:pt x="7551" y="7372"/>
                  </a:lnTo>
                  <a:lnTo>
                    <a:pt x="7491" y="6739"/>
                  </a:lnTo>
                  <a:lnTo>
                    <a:pt x="7438" y="6113"/>
                  </a:lnTo>
                  <a:lnTo>
                    <a:pt x="7391" y="5481"/>
                  </a:lnTo>
                  <a:lnTo>
                    <a:pt x="7351" y="4848"/>
                  </a:lnTo>
                  <a:lnTo>
                    <a:pt x="7325" y="4223"/>
                  </a:lnTo>
                  <a:lnTo>
                    <a:pt x="7305" y="3590"/>
                  </a:lnTo>
                  <a:lnTo>
                    <a:pt x="7291" y="2964"/>
                  </a:lnTo>
                  <a:lnTo>
                    <a:pt x="7285" y="2332"/>
                  </a:lnTo>
                  <a:lnTo>
                    <a:pt x="7285" y="1706"/>
                  </a:lnTo>
                  <a:lnTo>
                    <a:pt x="7298" y="1080"/>
                  </a:lnTo>
                  <a:lnTo>
                    <a:pt x="7298" y="1080"/>
                  </a:lnTo>
                  <a:lnTo>
                    <a:pt x="7158" y="1087"/>
                  </a:lnTo>
                  <a:lnTo>
                    <a:pt x="7078" y="1087"/>
                  </a:lnTo>
                  <a:lnTo>
                    <a:pt x="6998" y="1080"/>
                  </a:lnTo>
                  <a:lnTo>
                    <a:pt x="6619" y="991"/>
                  </a:lnTo>
                  <a:lnTo>
                    <a:pt x="6246" y="915"/>
                  </a:lnTo>
                  <a:lnTo>
                    <a:pt x="5866" y="840"/>
                  </a:lnTo>
                  <a:lnTo>
                    <a:pt x="5487" y="778"/>
                  </a:lnTo>
                  <a:lnTo>
                    <a:pt x="5114" y="716"/>
                  </a:lnTo>
                  <a:lnTo>
                    <a:pt x="4734" y="661"/>
                  </a:lnTo>
                  <a:lnTo>
                    <a:pt x="4362" y="613"/>
                  </a:lnTo>
                  <a:lnTo>
                    <a:pt x="3982" y="571"/>
                  </a:lnTo>
                  <a:lnTo>
                    <a:pt x="3603" y="537"/>
                  </a:lnTo>
                  <a:lnTo>
                    <a:pt x="3223" y="503"/>
                  </a:lnTo>
                  <a:lnTo>
                    <a:pt x="2850" y="475"/>
                  </a:lnTo>
                  <a:lnTo>
                    <a:pt x="2464" y="455"/>
                  </a:lnTo>
                  <a:lnTo>
                    <a:pt x="1705" y="420"/>
                  </a:lnTo>
                  <a:lnTo>
                    <a:pt x="933" y="400"/>
                  </a:lnTo>
                  <a:lnTo>
                    <a:pt x="799" y="393"/>
                  </a:lnTo>
                  <a:lnTo>
                    <a:pt x="680" y="372"/>
                  </a:lnTo>
                  <a:lnTo>
                    <a:pt x="566" y="338"/>
                  </a:lnTo>
                  <a:lnTo>
                    <a:pt x="460" y="290"/>
                  </a:lnTo>
                  <a:lnTo>
                    <a:pt x="360" y="235"/>
                  </a:lnTo>
                  <a:lnTo>
                    <a:pt x="273" y="166"/>
                  </a:lnTo>
                  <a:lnTo>
                    <a:pt x="187" y="90"/>
                  </a:lnTo>
                  <a:lnTo>
                    <a:pt x="1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1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" name="Google Shape;1229;p45"/>
          <p:cNvSpPr txBox="1">
            <a:spLocks noGrp="1"/>
          </p:cNvSpPr>
          <p:nvPr>
            <p:ph type="subTitle" idx="1"/>
          </p:nvPr>
        </p:nvSpPr>
        <p:spPr>
          <a:xfrm>
            <a:off x="1087909" y="1295085"/>
            <a:ext cx="6602734" cy="20615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00050" indent="-285750" algn="l">
              <a:buClr>
                <a:schemeClr val="tx1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+mn-lt"/>
              </a:rPr>
              <a:t>IR Sensor Logic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chemeClr val="bg1"/>
                </a:solidFill>
                <a:latin typeface="+mn-lt"/>
              </a:rPr>
              <a:t>The IR sensor sensitivity was not consistent.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chemeClr val="bg1"/>
                </a:solidFill>
                <a:latin typeface="+mn-lt"/>
              </a:rPr>
              <a:t>It could reliably detect both the two main colors (black and white), making intermediate readings inaccurate.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altLang="en-US" sz="1800" dirty="0">
                <a:solidFill>
                  <a:schemeClr val="bg1"/>
                </a:solidFill>
                <a:latin typeface="+mn-lt"/>
              </a:rPr>
              <a:t>This caused the line-following algorithm to sometimes misinterpret the pat</a:t>
            </a:r>
            <a:endParaRPr lang="en-US" sz="1800" dirty="0">
              <a:solidFill>
                <a:schemeClr val="bg1"/>
              </a:solidFill>
              <a:latin typeface="+mn-lt"/>
            </a:endParaRPr>
          </a:p>
          <a:p>
            <a:pPr marL="400050" indent="-285750" algn="l"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  <a:latin typeface="+mn-lt"/>
            </a:endParaRP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+mn-lt"/>
              </a:rPr>
              <a:t>Servo Timing Conflicts</a:t>
            </a:r>
          </a:p>
          <a:p>
            <a:pPr marL="114300" indent="0" algn="l"/>
            <a:r>
              <a:rPr lang="en-US" sz="1800" dirty="0">
                <a:solidFill>
                  <a:schemeClr val="bg1"/>
                </a:solidFill>
                <a:latin typeface="+mn-lt"/>
              </a:rPr>
              <a:t>Servo motor required precise PWM using Timer1.</a:t>
            </a:r>
          </a:p>
          <a:p>
            <a:pPr marL="114300" indent="0" algn="l"/>
            <a:r>
              <a:rPr lang="en-US" sz="1800" dirty="0">
                <a:solidFill>
                  <a:schemeClr val="bg1"/>
                </a:solidFill>
                <a:latin typeface="+mn-lt"/>
              </a:rPr>
              <a:t>Conflicts with motor speed control (previously using Timer0) caused unstable steering</a:t>
            </a:r>
          </a:p>
        </p:txBody>
      </p:sp>
      <p:grpSp>
        <p:nvGrpSpPr>
          <p:cNvPr id="1231" name="Google Shape;1231;p45"/>
          <p:cNvGrpSpPr/>
          <p:nvPr/>
        </p:nvGrpSpPr>
        <p:grpSpPr>
          <a:xfrm>
            <a:off x="6784356" y="980645"/>
            <a:ext cx="1934979" cy="3182210"/>
            <a:chOff x="2042250" y="-13104450"/>
            <a:chExt cx="3535500" cy="13342600"/>
          </a:xfrm>
        </p:grpSpPr>
        <p:sp>
          <p:nvSpPr>
            <p:cNvPr id="1232" name="Google Shape;1232;p45"/>
            <p:cNvSpPr/>
            <p:nvPr/>
          </p:nvSpPr>
          <p:spPr>
            <a:xfrm>
              <a:off x="2042250" y="-13104450"/>
              <a:ext cx="3535500" cy="13342600"/>
            </a:xfrm>
            <a:custGeom>
              <a:avLst/>
              <a:gdLst/>
              <a:ahLst/>
              <a:cxnLst/>
              <a:rect l="l" t="t" r="r" b="b"/>
              <a:pathLst>
                <a:path w="141420" h="533704" extrusionOk="0">
                  <a:moveTo>
                    <a:pt x="72596" y="3267"/>
                  </a:moveTo>
                  <a:lnTo>
                    <a:pt x="72707" y="3279"/>
                  </a:lnTo>
                  <a:lnTo>
                    <a:pt x="72818" y="3301"/>
                  </a:lnTo>
                  <a:lnTo>
                    <a:pt x="72934" y="3347"/>
                  </a:lnTo>
                  <a:lnTo>
                    <a:pt x="73046" y="3392"/>
                  </a:lnTo>
                  <a:lnTo>
                    <a:pt x="73157" y="3449"/>
                  </a:lnTo>
                  <a:lnTo>
                    <a:pt x="73264" y="3517"/>
                  </a:lnTo>
                  <a:lnTo>
                    <a:pt x="73375" y="3596"/>
                  </a:lnTo>
                  <a:lnTo>
                    <a:pt x="73482" y="3687"/>
                  </a:lnTo>
                  <a:lnTo>
                    <a:pt x="73593" y="3789"/>
                  </a:lnTo>
                  <a:lnTo>
                    <a:pt x="73696" y="3891"/>
                  </a:lnTo>
                  <a:lnTo>
                    <a:pt x="73803" y="4016"/>
                  </a:lnTo>
                  <a:lnTo>
                    <a:pt x="73901" y="4152"/>
                  </a:lnTo>
                  <a:lnTo>
                    <a:pt x="73998" y="4288"/>
                  </a:lnTo>
                  <a:lnTo>
                    <a:pt x="74096" y="4447"/>
                  </a:lnTo>
                  <a:lnTo>
                    <a:pt x="74190" y="4605"/>
                  </a:lnTo>
                  <a:lnTo>
                    <a:pt x="74279" y="4776"/>
                  </a:lnTo>
                  <a:lnTo>
                    <a:pt x="74368" y="4957"/>
                  </a:lnTo>
                  <a:lnTo>
                    <a:pt x="74448" y="5150"/>
                  </a:lnTo>
                  <a:lnTo>
                    <a:pt x="74528" y="5354"/>
                  </a:lnTo>
                  <a:lnTo>
                    <a:pt x="74604" y="5558"/>
                  </a:lnTo>
                  <a:lnTo>
                    <a:pt x="74671" y="5774"/>
                  </a:lnTo>
                  <a:lnTo>
                    <a:pt x="74738" y="6012"/>
                  </a:lnTo>
                  <a:lnTo>
                    <a:pt x="74800" y="6250"/>
                  </a:lnTo>
                  <a:lnTo>
                    <a:pt x="74853" y="6488"/>
                  </a:lnTo>
                  <a:lnTo>
                    <a:pt x="74902" y="6749"/>
                  </a:lnTo>
                  <a:lnTo>
                    <a:pt x="74947" y="7010"/>
                  </a:lnTo>
                  <a:lnTo>
                    <a:pt x="74983" y="7282"/>
                  </a:lnTo>
                  <a:lnTo>
                    <a:pt x="75014" y="7565"/>
                  </a:lnTo>
                  <a:lnTo>
                    <a:pt x="75040" y="7860"/>
                  </a:lnTo>
                  <a:lnTo>
                    <a:pt x="75063" y="8223"/>
                  </a:lnTo>
                  <a:lnTo>
                    <a:pt x="75076" y="8575"/>
                  </a:lnTo>
                  <a:lnTo>
                    <a:pt x="75085" y="8915"/>
                  </a:lnTo>
                  <a:lnTo>
                    <a:pt x="75081" y="9255"/>
                  </a:lnTo>
                  <a:lnTo>
                    <a:pt x="75067" y="9596"/>
                  </a:lnTo>
                  <a:lnTo>
                    <a:pt x="75049" y="9913"/>
                  </a:lnTo>
                  <a:lnTo>
                    <a:pt x="75023" y="10242"/>
                  </a:lnTo>
                  <a:lnTo>
                    <a:pt x="74991" y="10548"/>
                  </a:lnTo>
                  <a:lnTo>
                    <a:pt x="74947" y="10854"/>
                  </a:lnTo>
                  <a:lnTo>
                    <a:pt x="74902" y="11161"/>
                  </a:lnTo>
                  <a:lnTo>
                    <a:pt x="74845" y="11444"/>
                  </a:lnTo>
                  <a:lnTo>
                    <a:pt x="74787" y="11728"/>
                  </a:lnTo>
                  <a:lnTo>
                    <a:pt x="74720" y="12011"/>
                  </a:lnTo>
                  <a:lnTo>
                    <a:pt x="74644" y="12272"/>
                  </a:lnTo>
                  <a:lnTo>
                    <a:pt x="74568" y="12533"/>
                  </a:lnTo>
                  <a:lnTo>
                    <a:pt x="74484" y="12782"/>
                  </a:lnTo>
                  <a:lnTo>
                    <a:pt x="74399" y="13021"/>
                  </a:lnTo>
                  <a:lnTo>
                    <a:pt x="74306" y="13247"/>
                  </a:lnTo>
                  <a:lnTo>
                    <a:pt x="74208" y="13463"/>
                  </a:lnTo>
                  <a:lnTo>
                    <a:pt x="74110" y="13678"/>
                  </a:lnTo>
                  <a:lnTo>
                    <a:pt x="74003" y="13871"/>
                  </a:lnTo>
                  <a:lnTo>
                    <a:pt x="73896" y="14064"/>
                  </a:lnTo>
                  <a:lnTo>
                    <a:pt x="73785" y="14234"/>
                  </a:lnTo>
                  <a:lnTo>
                    <a:pt x="73673" y="14404"/>
                  </a:lnTo>
                  <a:lnTo>
                    <a:pt x="73558" y="14552"/>
                  </a:lnTo>
                  <a:lnTo>
                    <a:pt x="73437" y="14699"/>
                  </a:lnTo>
                  <a:lnTo>
                    <a:pt x="73317" y="14824"/>
                  </a:lnTo>
                  <a:lnTo>
                    <a:pt x="73197" y="14949"/>
                  </a:lnTo>
                  <a:lnTo>
                    <a:pt x="73072" y="15051"/>
                  </a:lnTo>
                  <a:lnTo>
                    <a:pt x="72948" y="15141"/>
                  </a:lnTo>
                  <a:lnTo>
                    <a:pt x="72823" y="15221"/>
                  </a:lnTo>
                  <a:lnTo>
                    <a:pt x="72694" y="15277"/>
                  </a:lnTo>
                  <a:lnTo>
                    <a:pt x="72627" y="15221"/>
                  </a:lnTo>
                  <a:lnTo>
                    <a:pt x="72560" y="15187"/>
                  </a:lnTo>
                  <a:lnTo>
                    <a:pt x="72489" y="15175"/>
                  </a:lnTo>
                  <a:lnTo>
                    <a:pt x="72418" y="15187"/>
                  </a:lnTo>
                  <a:lnTo>
                    <a:pt x="72351" y="15209"/>
                  </a:lnTo>
                  <a:lnTo>
                    <a:pt x="72280" y="15255"/>
                  </a:lnTo>
                  <a:lnTo>
                    <a:pt x="72217" y="15311"/>
                  </a:lnTo>
                  <a:lnTo>
                    <a:pt x="72155" y="15391"/>
                  </a:lnTo>
                  <a:lnTo>
                    <a:pt x="72142" y="15391"/>
                  </a:lnTo>
                  <a:lnTo>
                    <a:pt x="72119" y="15402"/>
                  </a:lnTo>
                  <a:lnTo>
                    <a:pt x="72106" y="15414"/>
                  </a:lnTo>
                  <a:lnTo>
                    <a:pt x="72070" y="15459"/>
                  </a:lnTo>
                  <a:lnTo>
                    <a:pt x="71812" y="15141"/>
                  </a:lnTo>
                  <a:lnTo>
                    <a:pt x="71687" y="14983"/>
                  </a:lnTo>
                  <a:lnTo>
                    <a:pt x="71563" y="14801"/>
                  </a:lnTo>
                  <a:lnTo>
                    <a:pt x="71443" y="14608"/>
                  </a:lnTo>
                  <a:lnTo>
                    <a:pt x="71385" y="14506"/>
                  </a:lnTo>
                  <a:lnTo>
                    <a:pt x="71327" y="14393"/>
                  </a:lnTo>
                  <a:lnTo>
                    <a:pt x="71269" y="14279"/>
                  </a:lnTo>
                  <a:lnTo>
                    <a:pt x="71211" y="14155"/>
                  </a:lnTo>
                  <a:lnTo>
                    <a:pt x="71158" y="14019"/>
                  </a:lnTo>
                  <a:lnTo>
                    <a:pt x="71104" y="13871"/>
                  </a:lnTo>
                  <a:lnTo>
                    <a:pt x="71033" y="13667"/>
                  </a:lnTo>
                  <a:lnTo>
                    <a:pt x="70962" y="13452"/>
                  </a:lnTo>
                  <a:lnTo>
                    <a:pt x="70899" y="13225"/>
                  </a:lnTo>
                  <a:lnTo>
                    <a:pt x="70837" y="12998"/>
                  </a:lnTo>
                  <a:lnTo>
                    <a:pt x="70775" y="12760"/>
                  </a:lnTo>
                  <a:lnTo>
                    <a:pt x="70717" y="12510"/>
                  </a:lnTo>
                  <a:lnTo>
                    <a:pt x="70663" y="12261"/>
                  </a:lnTo>
                  <a:lnTo>
                    <a:pt x="70614" y="12011"/>
                  </a:lnTo>
                  <a:lnTo>
                    <a:pt x="70565" y="11750"/>
                  </a:lnTo>
                  <a:lnTo>
                    <a:pt x="70521" y="11489"/>
                  </a:lnTo>
                  <a:lnTo>
                    <a:pt x="70481" y="11217"/>
                  </a:lnTo>
                  <a:lnTo>
                    <a:pt x="70445" y="10956"/>
                  </a:lnTo>
                  <a:lnTo>
                    <a:pt x="70409" y="10684"/>
                  </a:lnTo>
                  <a:lnTo>
                    <a:pt x="70383" y="10401"/>
                  </a:lnTo>
                  <a:lnTo>
                    <a:pt x="70356" y="10129"/>
                  </a:lnTo>
                  <a:lnTo>
                    <a:pt x="70334" y="9856"/>
                  </a:lnTo>
                  <a:lnTo>
                    <a:pt x="70320" y="9539"/>
                  </a:lnTo>
                  <a:lnTo>
                    <a:pt x="70307" y="9244"/>
                  </a:lnTo>
                  <a:lnTo>
                    <a:pt x="70303" y="8938"/>
                  </a:lnTo>
                  <a:lnTo>
                    <a:pt x="70303" y="8643"/>
                  </a:lnTo>
                  <a:lnTo>
                    <a:pt x="70307" y="8348"/>
                  </a:lnTo>
                  <a:lnTo>
                    <a:pt x="70320" y="8053"/>
                  </a:lnTo>
                  <a:lnTo>
                    <a:pt x="70338" y="7770"/>
                  </a:lnTo>
                  <a:lnTo>
                    <a:pt x="70360" y="7486"/>
                  </a:lnTo>
                  <a:lnTo>
                    <a:pt x="70387" y="7203"/>
                  </a:lnTo>
                  <a:lnTo>
                    <a:pt x="70418" y="6942"/>
                  </a:lnTo>
                  <a:lnTo>
                    <a:pt x="70458" y="6670"/>
                  </a:lnTo>
                  <a:lnTo>
                    <a:pt x="70503" y="6420"/>
                  </a:lnTo>
                  <a:lnTo>
                    <a:pt x="70547" y="6171"/>
                  </a:lnTo>
                  <a:lnTo>
                    <a:pt x="70601" y="5921"/>
                  </a:lnTo>
                  <a:lnTo>
                    <a:pt x="70659" y="5683"/>
                  </a:lnTo>
                  <a:lnTo>
                    <a:pt x="70721" y="5467"/>
                  </a:lnTo>
                  <a:lnTo>
                    <a:pt x="70788" y="5241"/>
                  </a:lnTo>
                  <a:lnTo>
                    <a:pt x="70859" y="5036"/>
                  </a:lnTo>
                  <a:lnTo>
                    <a:pt x="70935" y="4832"/>
                  </a:lnTo>
                  <a:lnTo>
                    <a:pt x="71015" y="4651"/>
                  </a:lnTo>
                  <a:lnTo>
                    <a:pt x="71095" y="4469"/>
                  </a:lnTo>
                  <a:lnTo>
                    <a:pt x="71184" y="4299"/>
                  </a:lnTo>
                  <a:lnTo>
                    <a:pt x="71278" y="4140"/>
                  </a:lnTo>
                  <a:lnTo>
                    <a:pt x="71371" y="3993"/>
                  </a:lnTo>
                  <a:lnTo>
                    <a:pt x="71474" y="3868"/>
                  </a:lnTo>
                  <a:lnTo>
                    <a:pt x="71576" y="3744"/>
                  </a:lnTo>
                  <a:lnTo>
                    <a:pt x="71683" y="3630"/>
                  </a:lnTo>
                  <a:lnTo>
                    <a:pt x="71794" y="3539"/>
                  </a:lnTo>
                  <a:lnTo>
                    <a:pt x="71906" y="3460"/>
                  </a:lnTo>
                  <a:lnTo>
                    <a:pt x="72026" y="3392"/>
                  </a:lnTo>
                  <a:lnTo>
                    <a:pt x="72146" y="3335"/>
                  </a:lnTo>
                  <a:lnTo>
                    <a:pt x="72266" y="3301"/>
                  </a:lnTo>
                  <a:lnTo>
                    <a:pt x="72378" y="3279"/>
                  </a:lnTo>
                  <a:lnTo>
                    <a:pt x="72484" y="3267"/>
                  </a:lnTo>
                  <a:close/>
                  <a:moveTo>
                    <a:pt x="57514" y="105462"/>
                  </a:moveTo>
                  <a:lnTo>
                    <a:pt x="57483" y="105632"/>
                  </a:lnTo>
                  <a:lnTo>
                    <a:pt x="57451" y="105802"/>
                  </a:lnTo>
                  <a:lnTo>
                    <a:pt x="57429" y="105984"/>
                  </a:lnTo>
                  <a:lnTo>
                    <a:pt x="57420" y="106086"/>
                  </a:lnTo>
                  <a:lnTo>
                    <a:pt x="57416" y="106188"/>
                  </a:lnTo>
                  <a:lnTo>
                    <a:pt x="57327" y="107991"/>
                  </a:lnTo>
                  <a:lnTo>
                    <a:pt x="57287" y="108910"/>
                  </a:lnTo>
                  <a:lnTo>
                    <a:pt x="57251" y="109840"/>
                  </a:lnTo>
                  <a:lnTo>
                    <a:pt x="57220" y="110781"/>
                  </a:lnTo>
                  <a:lnTo>
                    <a:pt x="57193" y="111722"/>
                  </a:lnTo>
                  <a:lnTo>
                    <a:pt x="57180" y="112675"/>
                  </a:lnTo>
                  <a:lnTo>
                    <a:pt x="57175" y="113140"/>
                  </a:lnTo>
                  <a:lnTo>
                    <a:pt x="57171" y="113605"/>
                  </a:lnTo>
                  <a:lnTo>
                    <a:pt x="56160" y="113594"/>
                  </a:lnTo>
                  <a:lnTo>
                    <a:pt x="55145" y="113571"/>
                  </a:lnTo>
                  <a:lnTo>
                    <a:pt x="54134" y="113548"/>
                  </a:lnTo>
                  <a:lnTo>
                    <a:pt x="53123" y="113537"/>
                  </a:lnTo>
                  <a:lnTo>
                    <a:pt x="53146" y="113333"/>
                  </a:lnTo>
                  <a:lnTo>
                    <a:pt x="53168" y="113117"/>
                  </a:lnTo>
                  <a:lnTo>
                    <a:pt x="53190" y="112902"/>
                  </a:lnTo>
                  <a:lnTo>
                    <a:pt x="53208" y="112675"/>
                  </a:lnTo>
                  <a:lnTo>
                    <a:pt x="53226" y="112437"/>
                  </a:lnTo>
                  <a:lnTo>
                    <a:pt x="53239" y="112176"/>
                  </a:lnTo>
                  <a:lnTo>
                    <a:pt x="53266" y="111620"/>
                  </a:lnTo>
                  <a:lnTo>
                    <a:pt x="53301" y="110418"/>
                  </a:lnTo>
                  <a:lnTo>
                    <a:pt x="53324" y="109896"/>
                  </a:lnTo>
                  <a:lnTo>
                    <a:pt x="53346" y="109409"/>
                  </a:lnTo>
                  <a:lnTo>
                    <a:pt x="53377" y="108966"/>
                  </a:lnTo>
                  <a:lnTo>
                    <a:pt x="53395" y="108762"/>
                  </a:lnTo>
                  <a:lnTo>
                    <a:pt x="53417" y="108570"/>
                  </a:lnTo>
                  <a:lnTo>
                    <a:pt x="53439" y="108388"/>
                  </a:lnTo>
                  <a:lnTo>
                    <a:pt x="53466" y="108207"/>
                  </a:lnTo>
                  <a:lnTo>
                    <a:pt x="53497" y="108048"/>
                  </a:lnTo>
                  <a:lnTo>
                    <a:pt x="53528" y="107889"/>
                  </a:lnTo>
                  <a:lnTo>
                    <a:pt x="53569" y="107730"/>
                  </a:lnTo>
                  <a:lnTo>
                    <a:pt x="53609" y="107594"/>
                  </a:lnTo>
                  <a:lnTo>
                    <a:pt x="53658" y="107458"/>
                  </a:lnTo>
                  <a:lnTo>
                    <a:pt x="53711" y="107322"/>
                  </a:lnTo>
                  <a:lnTo>
                    <a:pt x="53769" y="107197"/>
                  </a:lnTo>
                  <a:lnTo>
                    <a:pt x="53831" y="107084"/>
                  </a:lnTo>
                  <a:lnTo>
                    <a:pt x="53898" y="106970"/>
                  </a:lnTo>
                  <a:lnTo>
                    <a:pt x="53974" y="106868"/>
                  </a:lnTo>
                  <a:lnTo>
                    <a:pt x="54058" y="106766"/>
                  </a:lnTo>
                  <a:lnTo>
                    <a:pt x="54147" y="106676"/>
                  </a:lnTo>
                  <a:lnTo>
                    <a:pt x="54241" y="106585"/>
                  </a:lnTo>
                  <a:lnTo>
                    <a:pt x="54348" y="106494"/>
                  </a:lnTo>
                  <a:lnTo>
                    <a:pt x="54459" y="106415"/>
                  </a:lnTo>
                  <a:lnTo>
                    <a:pt x="54575" y="106335"/>
                  </a:lnTo>
                  <a:lnTo>
                    <a:pt x="54704" y="106256"/>
                  </a:lnTo>
                  <a:lnTo>
                    <a:pt x="54842" y="106188"/>
                  </a:lnTo>
                  <a:lnTo>
                    <a:pt x="55163" y="106052"/>
                  </a:lnTo>
                  <a:lnTo>
                    <a:pt x="55492" y="105927"/>
                  </a:lnTo>
                  <a:lnTo>
                    <a:pt x="55822" y="105814"/>
                  </a:lnTo>
                  <a:lnTo>
                    <a:pt x="56156" y="105712"/>
                  </a:lnTo>
                  <a:lnTo>
                    <a:pt x="56494" y="105632"/>
                  </a:lnTo>
                  <a:lnTo>
                    <a:pt x="56833" y="105564"/>
                  </a:lnTo>
                  <a:lnTo>
                    <a:pt x="57171" y="105507"/>
                  </a:lnTo>
                  <a:lnTo>
                    <a:pt x="57514" y="105462"/>
                  </a:lnTo>
                  <a:close/>
                  <a:moveTo>
                    <a:pt x="62488" y="105213"/>
                  </a:moveTo>
                  <a:lnTo>
                    <a:pt x="62457" y="105734"/>
                  </a:lnTo>
                  <a:lnTo>
                    <a:pt x="62430" y="106267"/>
                  </a:lnTo>
                  <a:lnTo>
                    <a:pt x="62408" y="106800"/>
                  </a:lnTo>
                  <a:lnTo>
                    <a:pt x="62385" y="107322"/>
                  </a:lnTo>
                  <a:lnTo>
                    <a:pt x="62367" y="107855"/>
                  </a:lnTo>
                  <a:lnTo>
                    <a:pt x="62354" y="108377"/>
                  </a:lnTo>
                  <a:lnTo>
                    <a:pt x="62341" y="108910"/>
                  </a:lnTo>
                  <a:lnTo>
                    <a:pt x="62332" y="109431"/>
                  </a:lnTo>
                  <a:lnTo>
                    <a:pt x="62327" y="109964"/>
                  </a:lnTo>
                  <a:lnTo>
                    <a:pt x="62327" y="110486"/>
                  </a:lnTo>
                  <a:lnTo>
                    <a:pt x="62327" y="111019"/>
                  </a:lnTo>
                  <a:lnTo>
                    <a:pt x="62332" y="111552"/>
                  </a:lnTo>
                  <a:lnTo>
                    <a:pt x="62341" y="112074"/>
                  </a:lnTo>
                  <a:lnTo>
                    <a:pt x="62354" y="112607"/>
                  </a:lnTo>
                  <a:lnTo>
                    <a:pt x="62372" y="113151"/>
                  </a:lnTo>
                  <a:lnTo>
                    <a:pt x="62390" y="113684"/>
                  </a:lnTo>
                  <a:lnTo>
                    <a:pt x="62390" y="113684"/>
                  </a:lnTo>
                  <a:lnTo>
                    <a:pt x="61366" y="113662"/>
                  </a:lnTo>
                  <a:lnTo>
                    <a:pt x="60341" y="113650"/>
                  </a:lnTo>
                  <a:lnTo>
                    <a:pt x="59313" y="113628"/>
                  </a:lnTo>
                  <a:lnTo>
                    <a:pt x="58280" y="113605"/>
                  </a:lnTo>
                  <a:lnTo>
                    <a:pt x="58324" y="113151"/>
                  </a:lnTo>
                  <a:lnTo>
                    <a:pt x="58360" y="112686"/>
                  </a:lnTo>
                  <a:lnTo>
                    <a:pt x="58431" y="111756"/>
                  </a:lnTo>
                  <a:lnTo>
                    <a:pt x="58493" y="110815"/>
                  </a:lnTo>
                  <a:lnTo>
                    <a:pt x="58551" y="109874"/>
                  </a:lnTo>
                  <a:lnTo>
                    <a:pt x="58600" y="108932"/>
                  </a:lnTo>
                  <a:lnTo>
                    <a:pt x="58649" y="108002"/>
                  </a:lnTo>
                  <a:lnTo>
                    <a:pt x="58738" y="106188"/>
                  </a:lnTo>
                  <a:lnTo>
                    <a:pt x="58738" y="106052"/>
                  </a:lnTo>
                  <a:lnTo>
                    <a:pt x="58738" y="105927"/>
                  </a:lnTo>
                  <a:lnTo>
                    <a:pt x="58729" y="105814"/>
                  </a:lnTo>
                  <a:lnTo>
                    <a:pt x="58721" y="105700"/>
                  </a:lnTo>
                  <a:lnTo>
                    <a:pt x="58712" y="105598"/>
                  </a:lnTo>
                  <a:lnTo>
                    <a:pt x="58698" y="105496"/>
                  </a:lnTo>
                  <a:lnTo>
                    <a:pt x="58667" y="105315"/>
                  </a:lnTo>
                  <a:lnTo>
                    <a:pt x="59144" y="105281"/>
                  </a:lnTo>
                  <a:lnTo>
                    <a:pt x="59624" y="105269"/>
                  </a:lnTo>
                  <a:lnTo>
                    <a:pt x="60586" y="105247"/>
                  </a:lnTo>
                  <a:lnTo>
                    <a:pt x="61544" y="105247"/>
                  </a:lnTo>
                  <a:lnTo>
                    <a:pt x="62016" y="105235"/>
                  </a:lnTo>
                  <a:lnTo>
                    <a:pt x="62488" y="105213"/>
                  </a:lnTo>
                  <a:close/>
                  <a:moveTo>
                    <a:pt x="97421" y="109613"/>
                  </a:moveTo>
                  <a:lnTo>
                    <a:pt x="97519" y="109624"/>
                  </a:lnTo>
                  <a:lnTo>
                    <a:pt x="97626" y="109647"/>
                  </a:lnTo>
                  <a:lnTo>
                    <a:pt x="97732" y="109692"/>
                  </a:lnTo>
                  <a:lnTo>
                    <a:pt x="97848" y="109738"/>
                  </a:lnTo>
                  <a:lnTo>
                    <a:pt x="97964" y="109794"/>
                  </a:lnTo>
                  <a:lnTo>
                    <a:pt x="98191" y="109908"/>
                  </a:lnTo>
                  <a:lnTo>
                    <a:pt x="98409" y="110033"/>
                  </a:lnTo>
                  <a:lnTo>
                    <a:pt x="98605" y="110135"/>
                  </a:lnTo>
                  <a:lnTo>
                    <a:pt x="98690" y="110180"/>
                  </a:lnTo>
                  <a:lnTo>
                    <a:pt x="98766" y="110203"/>
                  </a:lnTo>
                  <a:lnTo>
                    <a:pt x="99051" y="110305"/>
                  </a:lnTo>
                  <a:lnTo>
                    <a:pt x="99340" y="110395"/>
                  </a:lnTo>
                  <a:lnTo>
                    <a:pt x="99914" y="110566"/>
                  </a:lnTo>
                  <a:lnTo>
                    <a:pt x="99963" y="112176"/>
                  </a:lnTo>
                  <a:lnTo>
                    <a:pt x="100017" y="113786"/>
                  </a:lnTo>
                  <a:lnTo>
                    <a:pt x="100044" y="114603"/>
                  </a:lnTo>
                  <a:lnTo>
                    <a:pt x="100075" y="115408"/>
                  </a:lnTo>
                  <a:lnTo>
                    <a:pt x="100115" y="116213"/>
                  </a:lnTo>
                  <a:lnTo>
                    <a:pt x="100159" y="117007"/>
                  </a:lnTo>
                  <a:lnTo>
                    <a:pt x="100159" y="117007"/>
                  </a:lnTo>
                  <a:lnTo>
                    <a:pt x="99238" y="116905"/>
                  </a:lnTo>
                  <a:lnTo>
                    <a:pt x="98316" y="116815"/>
                  </a:lnTo>
                  <a:lnTo>
                    <a:pt x="96463" y="116644"/>
                  </a:lnTo>
                  <a:lnTo>
                    <a:pt x="96503" y="116418"/>
                  </a:lnTo>
                  <a:lnTo>
                    <a:pt x="96544" y="116179"/>
                  </a:lnTo>
                  <a:lnTo>
                    <a:pt x="96579" y="115941"/>
                  </a:lnTo>
                  <a:lnTo>
                    <a:pt x="96610" y="115703"/>
                  </a:lnTo>
                  <a:lnTo>
                    <a:pt x="96637" y="115454"/>
                  </a:lnTo>
                  <a:lnTo>
                    <a:pt x="96659" y="115215"/>
                  </a:lnTo>
                  <a:lnTo>
                    <a:pt x="96704" y="114728"/>
                  </a:lnTo>
                  <a:lnTo>
                    <a:pt x="96735" y="114240"/>
                  </a:lnTo>
                  <a:lnTo>
                    <a:pt x="96766" y="113741"/>
                  </a:lnTo>
                  <a:lnTo>
                    <a:pt x="96815" y="112709"/>
                  </a:lnTo>
                  <a:lnTo>
                    <a:pt x="96824" y="112528"/>
                  </a:lnTo>
                  <a:lnTo>
                    <a:pt x="96833" y="112335"/>
                  </a:lnTo>
                  <a:lnTo>
                    <a:pt x="96842" y="111904"/>
                  </a:lnTo>
                  <a:lnTo>
                    <a:pt x="96851" y="111450"/>
                  </a:lnTo>
                  <a:lnTo>
                    <a:pt x="96860" y="111223"/>
                  </a:lnTo>
                  <a:lnTo>
                    <a:pt x="96873" y="110997"/>
                  </a:lnTo>
                  <a:lnTo>
                    <a:pt x="96886" y="110781"/>
                  </a:lnTo>
                  <a:lnTo>
                    <a:pt x="96904" y="110566"/>
                  </a:lnTo>
                  <a:lnTo>
                    <a:pt x="96931" y="110373"/>
                  </a:lnTo>
                  <a:lnTo>
                    <a:pt x="96962" y="110191"/>
                  </a:lnTo>
                  <a:lnTo>
                    <a:pt x="96980" y="110112"/>
                  </a:lnTo>
                  <a:lnTo>
                    <a:pt x="97002" y="110033"/>
                  </a:lnTo>
                  <a:lnTo>
                    <a:pt x="97024" y="109964"/>
                  </a:lnTo>
                  <a:lnTo>
                    <a:pt x="97051" y="109896"/>
                  </a:lnTo>
                  <a:lnTo>
                    <a:pt x="97078" y="109840"/>
                  </a:lnTo>
                  <a:lnTo>
                    <a:pt x="97105" y="109783"/>
                  </a:lnTo>
                  <a:lnTo>
                    <a:pt x="97136" y="109738"/>
                  </a:lnTo>
                  <a:lnTo>
                    <a:pt x="97171" y="109704"/>
                  </a:lnTo>
                  <a:lnTo>
                    <a:pt x="97207" y="109670"/>
                  </a:lnTo>
                  <a:lnTo>
                    <a:pt x="97243" y="109647"/>
                  </a:lnTo>
                  <a:lnTo>
                    <a:pt x="97327" y="109624"/>
                  </a:lnTo>
                  <a:lnTo>
                    <a:pt x="97421" y="109613"/>
                  </a:lnTo>
                  <a:close/>
                  <a:moveTo>
                    <a:pt x="72164" y="43970"/>
                  </a:moveTo>
                  <a:lnTo>
                    <a:pt x="73780" y="43982"/>
                  </a:lnTo>
                  <a:lnTo>
                    <a:pt x="75401" y="44016"/>
                  </a:lnTo>
                  <a:lnTo>
                    <a:pt x="77018" y="44061"/>
                  </a:lnTo>
                  <a:lnTo>
                    <a:pt x="77757" y="44084"/>
                  </a:lnTo>
                  <a:lnTo>
                    <a:pt x="78514" y="44107"/>
                  </a:lnTo>
                  <a:lnTo>
                    <a:pt x="80059" y="44118"/>
                  </a:lnTo>
                  <a:lnTo>
                    <a:pt x="81640" y="44152"/>
                  </a:lnTo>
                  <a:lnTo>
                    <a:pt x="82441" y="44186"/>
                  </a:lnTo>
                  <a:lnTo>
                    <a:pt x="83252" y="44220"/>
                  </a:lnTo>
                  <a:lnTo>
                    <a:pt x="84062" y="44277"/>
                  </a:lnTo>
                  <a:lnTo>
                    <a:pt x="84877" y="44345"/>
                  </a:lnTo>
                  <a:lnTo>
                    <a:pt x="85696" y="44435"/>
                  </a:lnTo>
                  <a:lnTo>
                    <a:pt x="86516" y="44560"/>
                  </a:lnTo>
                  <a:lnTo>
                    <a:pt x="86930" y="44628"/>
                  </a:lnTo>
                  <a:lnTo>
                    <a:pt x="87339" y="44708"/>
                  </a:lnTo>
                  <a:lnTo>
                    <a:pt x="87749" y="44787"/>
                  </a:lnTo>
                  <a:lnTo>
                    <a:pt x="88159" y="44878"/>
                  </a:lnTo>
                  <a:lnTo>
                    <a:pt x="88564" y="44980"/>
                  </a:lnTo>
                  <a:lnTo>
                    <a:pt x="88974" y="45093"/>
                  </a:lnTo>
                  <a:lnTo>
                    <a:pt x="89383" y="45218"/>
                  </a:lnTo>
                  <a:lnTo>
                    <a:pt x="89789" y="45343"/>
                  </a:lnTo>
                  <a:lnTo>
                    <a:pt x="90194" y="45479"/>
                  </a:lnTo>
                  <a:lnTo>
                    <a:pt x="90599" y="45638"/>
                  </a:lnTo>
                  <a:lnTo>
                    <a:pt x="91000" y="45796"/>
                  </a:lnTo>
                  <a:lnTo>
                    <a:pt x="91400" y="45967"/>
                  </a:lnTo>
                  <a:lnTo>
                    <a:pt x="91801" y="46148"/>
                  </a:lnTo>
                  <a:lnTo>
                    <a:pt x="92198" y="46352"/>
                  </a:lnTo>
                  <a:lnTo>
                    <a:pt x="92594" y="46556"/>
                  </a:lnTo>
                  <a:lnTo>
                    <a:pt x="92986" y="46783"/>
                  </a:lnTo>
                  <a:lnTo>
                    <a:pt x="93378" y="47010"/>
                  </a:lnTo>
                  <a:lnTo>
                    <a:pt x="93765" y="47259"/>
                  </a:lnTo>
                  <a:lnTo>
                    <a:pt x="94152" y="47532"/>
                  </a:lnTo>
                  <a:lnTo>
                    <a:pt x="94535" y="47804"/>
                  </a:lnTo>
                  <a:lnTo>
                    <a:pt x="94914" y="48099"/>
                  </a:lnTo>
                  <a:lnTo>
                    <a:pt x="95292" y="48405"/>
                  </a:lnTo>
                  <a:lnTo>
                    <a:pt x="95666" y="48722"/>
                  </a:lnTo>
                  <a:lnTo>
                    <a:pt x="96036" y="49063"/>
                  </a:lnTo>
                  <a:lnTo>
                    <a:pt x="96406" y="49426"/>
                  </a:lnTo>
                  <a:lnTo>
                    <a:pt x="96771" y="49800"/>
                  </a:lnTo>
                  <a:lnTo>
                    <a:pt x="97131" y="50185"/>
                  </a:lnTo>
                  <a:lnTo>
                    <a:pt x="97488" y="50594"/>
                  </a:lnTo>
                  <a:lnTo>
                    <a:pt x="97839" y="51025"/>
                  </a:lnTo>
                  <a:lnTo>
                    <a:pt x="98187" y="51467"/>
                  </a:lnTo>
                  <a:lnTo>
                    <a:pt x="98530" y="51932"/>
                  </a:lnTo>
                  <a:lnTo>
                    <a:pt x="98868" y="52420"/>
                  </a:lnTo>
                  <a:lnTo>
                    <a:pt x="99206" y="52919"/>
                  </a:lnTo>
                  <a:lnTo>
                    <a:pt x="99536" y="53440"/>
                  </a:lnTo>
                  <a:lnTo>
                    <a:pt x="99861" y="53985"/>
                  </a:lnTo>
                  <a:lnTo>
                    <a:pt x="100182" y="54552"/>
                  </a:lnTo>
                  <a:lnTo>
                    <a:pt x="100493" y="55130"/>
                  </a:lnTo>
                  <a:lnTo>
                    <a:pt x="100805" y="55743"/>
                  </a:lnTo>
                  <a:lnTo>
                    <a:pt x="101108" y="56366"/>
                  </a:lnTo>
                  <a:lnTo>
                    <a:pt x="101406" y="57024"/>
                  </a:lnTo>
                  <a:lnTo>
                    <a:pt x="101562" y="57376"/>
                  </a:lnTo>
                  <a:lnTo>
                    <a:pt x="101718" y="57739"/>
                  </a:lnTo>
                  <a:lnTo>
                    <a:pt x="101865" y="58102"/>
                  </a:lnTo>
                  <a:lnTo>
                    <a:pt x="102012" y="58464"/>
                  </a:lnTo>
                  <a:lnTo>
                    <a:pt x="102159" y="58839"/>
                  </a:lnTo>
                  <a:lnTo>
                    <a:pt x="102297" y="59213"/>
                  </a:lnTo>
                  <a:lnTo>
                    <a:pt x="102435" y="59587"/>
                  </a:lnTo>
                  <a:lnTo>
                    <a:pt x="102573" y="59973"/>
                  </a:lnTo>
                  <a:lnTo>
                    <a:pt x="102702" y="60358"/>
                  </a:lnTo>
                  <a:lnTo>
                    <a:pt x="102831" y="60744"/>
                  </a:lnTo>
                  <a:lnTo>
                    <a:pt x="102960" y="61130"/>
                  </a:lnTo>
                  <a:lnTo>
                    <a:pt x="103085" y="61527"/>
                  </a:lnTo>
                  <a:lnTo>
                    <a:pt x="103205" y="61923"/>
                  </a:lnTo>
                  <a:lnTo>
                    <a:pt x="103325" y="62320"/>
                  </a:lnTo>
                  <a:lnTo>
                    <a:pt x="103441" y="62717"/>
                  </a:lnTo>
                  <a:lnTo>
                    <a:pt x="103552" y="63126"/>
                  </a:lnTo>
                  <a:lnTo>
                    <a:pt x="103664" y="63534"/>
                  </a:lnTo>
                  <a:lnTo>
                    <a:pt x="103771" y="63954"/>
                  </a:lnTo>
                  <a:lnTo>
                    <a:pt x="103878" y="64362"/>
                  </a:lnTo>
                  <a:lnTo>
                    <a:pt x="103980" y="64781"/>
                  </a:lnTo>
                  <a:lnTo>
                    <a:pt x="104078" y="65201"/>
                  </a:lnTo>
                  <a:lnTo>
                    <a:pt x="104176" y="65621"/>
                  </a:lnTo>
                  <a:lnTo>
                    <a:pt x="104367" y="66483"/>
                  </a:lnTo>
                  <a:lnTo>
                    <a:pt x="104545" y="67345"/>
                  </a:lnTo>
                  <a:lnTo>
                    <a:pt x="104715" y="68218"/>
                  </a:lnTo>
                  <a:lnTo>
                    <a:pt x="104875" y="69114"/>
                  </a:lnTo>
                  <a:lnTo>
                    <a:pt x="105026" y="69998"/>
                  </a:lnTo>
                  <a:lnTo>
                    <a:pt x="105169" y="70906"/>
                  </a:lnTo>
                  <a:lnTo>
                    <a:pt x="105302" y="71824"/>
                  </a:lnTo>
                  <a:lnTo>
                    <a:pt x="105427" y="72743"/>
                  </a:lnTo>
                  <a:lnTo>
                    <a:pt x="105543" y="73673"/>
                  </a:lnTo>
                  <a:lnTo>
                    <a:pt x="105654" y="74614"/>
                  </a:lnTo>
                  <a:lnTo>
                    <a:pt x="105752" y="75556"/>
                  </a:lnTo>
                  <a:lnTo>
                    <a:pt x="105846" y="76508"/>
                  </a:lnTo>
                  <a:lnTo>
                    <a:pt x="105935" y="77472"/>
                  </a:lnTo>
                  <a:lnTo>
                    <a:pt x="106010" y="78436"/>
                  </a:lnTo>
                  <a:lnTo>
                    <a:pt x="106082" y="79411"/>
                  </a:lnTo>
                  <a:lnTo>
                    <a:pt x="106148" y="80387"/>
                  </a:lnTo>
                  <a:lnTo>
                    <a:pt x="106206" y="81374"/>
                  </a:lnTo>
                  <a:lnTo>
                    <a:pt x="106260" y="82360"/>
                  </a:lnTo>
                  <a:lnTo>
                    <a:pt x="106304" y="83358"/>
                  </a:lnTo>
                  <a:lnTo>
                    <a:pt x="106349" y="84356"/>
                  </a:lnTo>
                  <a:lnTo>
                    <a:pt x="106380" y="85354"/>
                  </a:lnTo>
                  <a:lnTo>
                    <a:pt x="106411" y="86364"/>
                  </a:lnTo>
                  <a:lnTo>
                    <a:pt x="106433" y="87362"/>
                  </a:lnTo>
                  <a:lnTo>
                    <a:pt x="106451" y="88382"/>
                  </a:lnTo>
                  <a:lnTo>
                    <a:pt x="106465" y="89392"/>
                  </a:lnTo>
                  <a:lnTo>
                    <a:pt x="106478" y="90412"/>
                  </a:lnTo>
                  <a:lnTo>
                    <a:pt x="106482" y="91433"/>
                  </a:lnTo>
                  <a:lnTo>
                    <a:pt x="106482" y="92454"/>
                  </a:lnTo>
                  <a:lnTo>
                    <a:pt x="106478" y="93474"/>
                  </a:lnTo>
                  <a:lnTo>
                    <a:pt x="106469" y="94495"/>
                  </a:lnTo>
                  <a:lnTo>
                    <a:pt x="106460" y="95516"/>
                  </a:lnTo>
                  <a:lnTo>
                    <a:pt x="106442" y="96537"/>
                  </a:lnTo>
                  <a:lnTo>
                    <a:pt x="106425" y="97569"/>
                  </a:lnTo>
                  <a:lnTo>
                    <a:pt x="106407" y="98589"/>
                  </a:lnTo>
                  <a:lnTo>
                    <a:pt x="106380" y="99610"/>
                  </a:lnTo>
                  <a:lnTo>
                    <a:pt x="106327" y="101651"/>
                  </a:lnTo>
                  <a:lnTo>
                    <a:pt x="106264" y="103682"/>
                  </a:lnTo>
                  <a:lnTo>
                    <a:pt x="106193" y="105712"/>
                  </a:lnTo>
                  <a:lnTo>
                    <a:pt x="106117" y="107719"/>
                  </a:lnTo>
                  <a:lnTo>
                    <a:pt x="106037" y="109715"/>
                  </a:lnTo>
                  <a:lnTo>
                    <a:pt x="105872" y="113650"/>
                  </a:lnTo>
                  <a:lnTo>
                    <a:pt x="105717" y="117484"/>
                  </a:lnTo>
                  <a:lnTo>
                    <a:pt x="104514" y="117382"/>
                  </a:lnTo>
                  <a:lnTo>
                    <a:pt x="103312" y="117280"/>
                  </a:lnTo>
                  <a:lnTo>
                    <a:pt x="102105" y="117189"/>
                  </a:lnTo>
                  <a:lnTo>
                    <a:pt x="100894" y="117087"/>
                  </a:lnTo>
                  <a:lnTo>
                    <a:pt x="100921" y="116588"/>
                  </a:lnTo>
                  <a:lnTo>
                    <a:pt x="100943" y="116089"/>
                  </a:lnTo>
                  <a:lnTo>
                    <a:pt x="100979" y="115102"/>
                  </a:lnTo>
                  <a:lnTo>
                    <a:pt x="101010" y="114115"/>
                  </a:lnTo>
                  <a:lnTo>
                    <a:pt x="101032" y="113117"/>
                  </a:lnTo>
                  <a:lnTo>
                    <a:pt x="101072" y="111133"/>
                  </a:lnTo>
                  <a:lnTo>
                    <a:pt x="101094" y="110146"/>
                  </a:lnTo>
                  <a:lnTo>
                    <a:pt x="101126" y="109159"/>
                  </a:lnTo>
                  <a:lnTo>
                    <a:pt x="101126" y="109035"/>
                  </a:lnTo>
                  <a:lnTo>
                    <a:pt x="101117" y="108921"/>
                  </a:lnTo>
                  <a:lnTo>
                    <a:pt x="101108" y="108796"/>
                  </a:lnTo>
                  <a:lnTo>
                    <a:pt x="101094" y="108672"/>
                  </a:lnTo>
                  <a:lnTo>
                    <a:pt x="101072" y="108558"/>
                  </a:lnTo>
                  <a:lnTo>
                    <a:pt x="101050" y="108433"/>
                  </a:lnTo>
                  <a:lnTo>
                    <a:pt x="101023" y="108320"/>
                  </a:lnTo>
                  <a:lnTo>
                    <a:pt x="100992" y="108207"/>
                  </a:lnTo>
                  <a:lnTo>
                    <a:pt x="100961" y="108105"/>
                  </a:lnTo>
                  <a:lnTo>
                    <a:pt x="100921" y="108002"/>
                  </a:lnTo>
                  <a:lnTo>
                    <a:pt x="100885" y="107912"/>
                  </a:lnTo>
                  <a:lnTo>
                    <a:pt x="100845" y="107832"/>
                  </a:lnTo>
                  <a:lnTo>
                    <a:pt x="100801" y="107764"/>
                  </a:lnTo>
                  <a:lnTo>
                    <a:pt x="100760" y="107708"/>
                  </a:lnTo>
                  <a:lnTo>
                    <a:pt x="100716" y="107662"/>
                  </a:lnTo>
                  <a:lnTo>
                    <a:pt x="100667" y="107640"/>
                  </a:lnTo>
                  <a:lnTo>
                    <a:pt x="100324" y="107492"/>
                  </a:lnTo>
                  <a:lnTo>
                    <a:pt x="99977" y="107356"/>
                  </a:lnTo>
                  <a:lnTo>
                    <a:pt x="99282" y="107118"/>
                  </a:lnTo>
                  <a:lnTo>
                    <a:pt x="98592" y="106891"/>
                  </a:lnTo>
                  <a:lnTo>
                    <a:pt x="97897" y="106653"/>
                  </a:lnTo>
                  <a:lnTo>
                    <a:pt x="97505" y="106517"/>
                  </a:lnTo>
                  <a:lnTo>
                    <a:pt x="97305" y="106460"/>
                  </a:lnTo>
                  <a:lnTo>
                    <a:pt x="97203" y="106437"/>
                  </a:lnTo>
                  <a:lnTo>
                    <a:pt x="97105" y="106426"/>
                  </a:lnTo>
                  <a:lnTo>
                    <a:pt x="97007" y="106426"/>
                  </a:lnTo>
                  <a:lnTo>
                    <a:pt x="96904" y="106437"/>
                  </a:lnTo>
                  <a:lnTo>
                    <a:pt x="96806" y="106471"/>
                  </a:lnTo>
                  <a:lnTo>
                    <a:pt x="96708" y="106505"/>
                  </a:lnTo>
                  <a:lnTo>
                    <a:pt x="96615" y="106573"/>
                  </a:lnTo>
                  <a:lnTo>
                    <a:pt x="96517" y="106653"/>
                  </a:lnTo>
                  <a:lnTo>
                    <a:pt x="96423" y="106755"/>
                  </a:lnTo>
                  <a:lnTo>
                    <a:pt x="96334" y="106880"/>
                  </a:lnTo>
                  <a:lnTo>
                    <a:pt x="96241" y="107038"/>
                  </a:lnTo>
                  <a:lnTo>
                    <a:pt x="96156" y="107209"/>
                  </a:lnTo>
                  <a:lnTo>
                    <a:pt x="96080" y="107401"/>
                  </a:lnTo>
                  <a:lnTo>
                    <a:pt x="96014" y="107594"/>
                  </a:lnTo>
                  <a:lnTo>
                    <a:pt x="95956" y="107798"/>
                  </a:lnTo>
                  <a:lnTo>
                    <a:pt x="95902" y="108014"/>
                  </a:lnTo>
                  <a:lnTo>
                    <a:pt x="95858" y="108241"/>
                  </a:lnTo>
                  <a:lnTo>
                    <a:pt x="95818" y="108467"/>
                  </a:lnTo>
                  <a:lnTo>
                    <a:pt x="95787" y="108717"/>
                  </a:lnTo>
                  <a:lnTo>
                    <a:pt x="95755" y="108955"/>
                  </a:lnTo>
                  <a:lnTo>
                    <a:pt x="95729" y="109205"/>
                  </a:lnTo>
                  <a:lnTo>
                    <a:pt x="95706" y="109465"/>
                  </a:lnTo>
                  <a:lnTo>
                    <a:pt x="95671" y="109999"/>
                  </a:lnTo>
                  <a:lnTo>
                    <a:pt x="95635" y="110532"/>
                  </a:lnTo>
                  <a:lnTo>
                    <a:pt x="95591" y="111269"/>
                  </a:lnTo>
                  <a:lnTo>
                    <a:pt x="95542" y="112017"/>
                  </a:lnTo>
                  <a:lnTo>
                    <a:pt x="95493" y="112766"/>
                  </a:lnTo>
                  <a:lnTo>
                    <a:pt x="95470" y="113140"/>
                  </a:lnTo>
                  <a:lnTo>
                    <a:pt x="95453" y="113526"/>
                  </a:lnTo>
                  <a:lnTo>
                    <a:pt x="95435" y="113900"/>
                  </a:lnTo>
                  <a:lnTo>
                    <a:pt x="95421" y="114285"/>
                  </a:lnTo>
                  <a:lnTo>
                    <a:pt x="95413" y="114660"/>
                  </a:lnTo>
                  <a:lnTo>
                    <a:pt x="95413" y="115034"/>
                  </a:lnTo>
                  <a:lnTo>
                    <a:pt x="95413" y="115420"/>
                  </a:lnTo>
                  <a:lnTo>
                    <a:pt x="95426" y="115794"/>
                  </a:lnTo>
                  <a:lnTo>
                    <a:pt x="95439" y="116168"/>
                  </a:lnTo>
                  <a:lnTo>
                    <a:pt x="95466" y="116542"/>
                  </a:lnTo>
                  <a:lnTo>
                    <a:pt x="95466" y="116542"/>
                  </a:lnTo>
                  <a:lnTo>
                    <a:pt x="87451" y="115692"/>
                  </a:lnTo>
                  <a:lnTo>
                    <a:pt x="83439" y="115283"/>
                  </a:lnTo>
                  <a:lnTo>
                    <a:pt x="81430" y="115079"/>
                  </a:lnTo>
                  <a:lnTo>
                    <a:pt x="79422" y="114887"/>
                  </a:lnTo>
                  <a:lnTo>
                    <a:pt x="77414" y="114694"/>
                  </a:lnTo>
                  <a:lnTo>
                    <a:pt x="75406" y="114524"/>
                  </a:lnTo>
                  <a:lnTo>
                    <a:pt x="73397" y="114354"/>
                  </a:lnTo>
                  <a:lnTo>
                    <a:pt x="71389" y="114195"/>
                  </a:lnTo>
                  <a:lnTo>
                    <a:pt x="69381" y="114059"/>
                  </a:lnTo>
                  <a:lnTo>
                    <a:pt x="67373" y="113923"/>
                  </a:lnTo>
                  <a:lnTo>
                    <a:pt x="65364" y="113809"/>
                  </a:lnTo>
                  <a:lnTo>
                    <a:pt x="63356" y="113718"/>
                  </a:lnTo>
                  <a:lnTo>
                    <a:pt x="63374" y="112494"/>
                  </a:lnTo>
                  <a:lnTo>
                    <a:pt x="63405" y="111269"/>
                  </a:lnTo>
                  <a:lnTo>
                    <a:pt x="63418" y="110668"/>
                  </a:lnTo>
                  <a:lnTo>
                    <a:pt x="63441" y="110055"/>
                  </a:lnTo>
                  <a:lnTo>
                    <a:pt x="63463" y="109454"/>
                  </a:lnTo>
                  <a:lnTo>
                    <a:pt x="63490" y="108853"/>
                  </a:lnTo>
                  <a:lnTo>
                    <a:pt x="63516" y="108252"/>
                  </a:lnTo>
                  <a:lnTo>
                    <a:pt x="63552" y="107651"/>
                  </a:lnTo>
                  <a:lnTo>
                    <a:pt x="63588" y="107050"/>
                  </a:lnTo>
                  <a:lnTo>
                    <a:pt x="63628" y="106437"/>
                  </a:lnTo>
                  <a:lnTo>
                    <a:pt x="63668" y="105836"/>
                  </a:lnTo>
                  <a:lnTo>
                    <a:pt x="63717" y="105235"/>
                  </a:lnTo>
                  <a:lnTo>
                    <a:pt x="63770" y="104623"/>
                  </a:lnTo>
                  <a:lnTo>
                    <a:pt x="63824" y="104010"/>
                  </a:lnTo>
                  <a:lnTo>
                    <a:pt x="63837" y="103829"/>
                  </a:lnTo>
                  <a:lnTo>
                    <a:pt x="63846" y="103636"/>
                  </a:lnTo>
                  <a:lnTo>
                    <a:pt x="63841" y="103455"/>
                  </a:lnTo>
                  <a:lnTo>
                    <a:pt x="63832" y="103273"/>
                  </a:lnTo>
                  <a:lnTo>
                    <a:pt x="63815" y="103092"/>
                  </a:lnTo>
                  <a:lnTo>
                    <a:pt x="63788" y="102933"/>
                  </a:lnTo>
                  <a:lnTo>
                    <a:pt x="63757" y="102774"/>
                  </a:lnTo>
                  <a:lnTo>
                    <a:pt x="63717" y="102627"/>
                  </a:lnTo>
                  <a:lnTo>
                    <a:pt x="63672" y="102491"/>
                  </a:lnTo>
                  <a:lnTo>
                    <a:pt x="63623" y="102366"/>
                  </a:lnTo>
                  <a:lnTo>
                    <a:pt x="63570" y="102253"/>
                  </a:lnTo>
                  <a:lnTo>
                    <a:pt x="63507" y="102162"/>
                  </a:lnTo>
                  <a:lnTo>
                    <a:pt x="63445" y="102082"/>
                  </a:lnTo>
                  <a:lnTo>
                    <a:pt x="63374" y="102037"/>
                  </a:lnTo>
                  <a:lnTo>
                    <a:pt x="63303" y="102003"/>
                  </a:lnTo>
                  <a:lnTo>
                    <a:pt x="63227" y="101992"/>
                  </a:lnTo>
                  <a:lnTo>
                    <a:pt x="62546" y="102003"/>
                  </a:lnTo>
                  <a:lnTo>
                    <a:pt x="61864" y="102037"/>
                  </a:lnTo>
                  <a:lnTo>
                    <a:pt x="61183" y="102082"/>
                  </a:lnTo>
                  <a:lnTo>
                    <a:pt x="60497" y="102128"/>
                  </a:lnTo>
                  <a:lnTo>
                    <a:pt x="59135" y="102253"/>
                  </a:lnTo>
                  <a:lnTo>
                    <a:pt x="57768" y="102389"/>
                  </a:lnTo>
                  <a:lnTo>
                    <a:pt x="57514" y="102400"/>
                  </a:lnTo>
                  <a:lnTo>
                    <a:pt x="56703" y="102400"/>
                  </a:lnTo>
                  <a:lnTo>
                    <a:pt x="56133" y="102377"/>
                  </a:lnTo>
                  <a:lnTo>
                    <a:pt x="55844" y="102377"/>
                  </a:lnTo>
                  <a:lnTo>
                    <a:pt x="55559" y="102389"/>
                  </a:lnTo>
                  <a:lnTo>
                    <a:pt x="55270" y="102400"/>
                  </a:lnTo>
                  <a:lnTo>
                    <a:pt x="54985" y="102434"/>
                  </a:lnTo>
                  <a:lnTo>
                    <a:pt x="54700" y="102479"/>
                  </a:lnTo>
                  <a:lnTo>
                    <a:pt x="54423" y="102536"/>
                  </a:lnTo>
                  <a:lnTo>
                    <a:pt x="54147" y="102627"/>
                  </a:lnTo>
                  <a:lnTo>
                    <a:pt x="54014" y="102672"/>
                  </a:lnTo>
                  <a:lnTo>
                    <a:pt x="53885" y="102729"/>
                  </a:lnTo>
                  <a:lnTo>
                    <a:pt x="53751" y="102797"/>
                  </a:lnTo>
                  <a:lnTo>
                    <a:pt x="53626" y="102865"/>
                  </a:lnTo>
                  <a:lnTo>
                    <a:pt x="53502" y="102956"/>
                  </a:lnTo>
                  <a:lnTo>
                    <a:pt x="53377" y="103035"/>
                  </a:lnTo>
                  <a:lnTo>
                    <a:pt x="53275" y="103114"/>
                  </a:lnTo>
                  <a:lnTo>
                    <a:pt x="53177" y="103205"/>
                  </a:lnTo>
                  <a:lnTo>
                    <a:pt x="53083" y="103285"/>
                  </a:lnTo>
                  <a:lnTo>
                    <a:pt x="52994" y="103375"/>
                  </a:lnTo>
                  <a:lnTo>
                    <a:pt x="52909" y="103477"/>
                  </a:lnTo>
                  <a:lnTo>
                    <a:pt x="52834" y="103579"/>
                  </a:lnTo>
                  <a:lnTo>
                    <a:pt x="52758" y="103682"/>
                  </a:lnTo>
                  <a:lnTo>
                    <a:pt x="52687" y="103795"/>
                  </a:lnTo>
                  <a:lnTo>
                    <a:pt x="52625" y="103908"/>
                  </a:lnTo>
                  <a:lnTo>
                    <a:pt x="52562" y="104022"/>
                  </a:lnTo>
                  <a:lnTo>
                    <a:pt x="52504" y="104146"/>
                  </a:lnTo>
                  <a:lnTo>
                    <a:pt x="52451" y="104271"/>
                  </a:lnTo>
                  <a:lnTo>
                    <a:pt x="52397" y="104396"/>
                  </a:lnTo>
                  <a:lnTo>
                    <a:pt x="52353" y="104521"/>
                  </a:lnTo>
                  <a:lnTo>
                    <a:pt x="52308" y="104657"/>
                  </a:lnTo>
                  <a:lnTo>
                    <a:pt x="52268" y="104804"/>
                  </a:lnTo>
                  <a:lnTo>
                    <a:pt x="52233" y="104940"/>
                  </a:lnTo>
                  <a:lnTo>
                    <a:pt x="52201" y="105088"/>
                  </a:lnTo>
                  <a:lnTo>
                    <a:pt x="52170" y="105235"/>
                  </a:lnTo>
                  <a:lnTo>
                    <a:pt x="52144" y="105383"/>
                  </a:lnTo>
                  <a:lnTo>
                    <a:pt x="52117" y="105541"/>
                  </a:lnTo>
                  <a:lnTo>
                    <a:pt x="52095" y="105689"/>
                  </a:lnTo>
                  <a:lnTo>
                    <a:pt x="52055" y="106018"/>
                  </a:lnTo>
                  <a:lnTo>
                    <a:pt x="52023" y="106347"/>
                  </a:lnTo>
                  <a:lnTo>
                    <a:pt x="52001" y="106676"/>
                  </a:lnTo>
                  <a:lnTo>
                    <a:pt x="51983" y="107027"/>
                  </a:lnTo>
                  <a:lnTo>
                    <a:pt x="51974" y="107379"/>
                  </a:lnTo>
                  <a:lnTo>
                    <a:pt x="51965" y="107742"/>
                  </a:lnTo>
                  <a:lnTo>
                    <a:pt x="51961" y="108116"/>
                  </a:lnTo>
                  <a:lnTo>
                    <a:pt x="51957" y="108864"/>
                  </a:lnTo>
                  <a:lnTo>
                    <a:pt x="51952" y="109624"/>
                  </a:lnTo>
                  <a:lnTo>
                    <a:pt x="51948" y="110010"/>
                  </a:lnTo>
                  <a:lnTo>
                    <a:pt x="51939" y="110395"/>
                  </a:lnTo>
                  <a:lnTo>
                    <a:pt x="51925" y="110792"/>
                  </a:lnTo>
                  <a:lnTo>
                    <a:pt x="51908" y="111178"/>
                  </a:lnTo>
                  <a:lnTo>
                    <a:pt x="51881" y="111564"/>
                  </a:lnTo>
                  <a:lnTo>
                    <a:pt x="51845" y="111949"/>
                  </a:lnTo>
                  <a:lnTo>
                    <a:pt x="51805" y="112335"/>
                  </a:lnTo>
                  <a:lnTo>
                    <a:pt x="51752" y="112709"/>
                  </a:lnTo>
                  <a:lnTo>
                    <a:pt x="51721" y="112902"/>
                  </a:lnTo>
                  <a:lnTo>
                    <a:pt x="51689" y="113095"/>
                  </a:lnTo>
                  <a:lnTo>
                    <a:pt x="51654" y="113276"/>
                  </a:lnTo>
                  <a:lnTo>
                    <a:pt x="51614" y="113469"/>
                  </a:lnTo>
                  <a:lnTo>
                    <a:pt x="51609" y="113492"/>
                  </a:lnTo>
                  <a:lnTo>
                    <a:pt x="51609" y="113514"/>
                  </a:lnTo>
                  <a:lnTo>
                    <a:pt x="51605" y="113548"/>
                  </a:lnTo>
                  <a:lnTo>
                    <a:pt x="51600" y="113571"/>
                  </a:lnTo>
                  <a:lnTo>
                    <a:pt x="49797" y="113605"/>
                  </a:lnTo>
                  <a:lnTo>
                    <a:pt x="47998" y="113673"/>
                  </a:lnTo>
                  <a:lnTo>
                    <a:pt x="46199" y="113752"/>
                  </a:lnTo>
                  <a:lnTo>
                    <a:pt x="44396" y="113855"/>
                  </a:lnTo>
                  <a:lnTo>
                    <a:pt x="42601" y="113979"/>
                  </a:lnTo>
                  <a:lnTo>
                    <a:pt x="40802" y="114138"/>
                  </a:lnTo>
                  <a:lnTo>
                    <a:pt x="39008" y="114308"/>
                  </a:lnTo>
                  <a:lnTo>
                    <a:pt x="37217" y="114512"/>
                  </a:lnTo>
                  <a:lnTo>
                    <a:pt x="37182" y="110248"/>
                  </a:lnTo>
                  <a:lnTo>
                    <a:pt x="37164" y="108116"/>
                  </a:lnTo>
                  <a:lnTo>
                    <a:pt x="37155" y="105972"/>
                  </a:lnTo>
                  <a:lnTo>
                    <a:pt x="37146" y="103840"/>
                  </a:lnTo>
                  <a:lnTo>
                    <a:pt x="37142" y="101708"/>
                  </a:lnTo>
                  <a:lnTo>
                    <a:pt x="37142" y="99565"/>
                  </a:lnTo>
                  <a:lnTo>
                    <a:pt x="37146" y="97433"/>
                  </a:lnTo>
                  <a:lnTo>
                    <a:pt x="37160" y="95289"/>
                  </a:lnTo>
                  <a:lnTo>
                    <a:pt x="37177" y="93157"/>
                  </a:lnTo>
                  <a:lnTo>
                    <a:pt x="37204" y="91025"/>
                  </a:lnTo>
                  <a:lnTo>
                    <a:pt x="37235" y="88893"/>
                  </a:lnTo>
                  <a:lnTo>
                    <a:pt x="37280" y="86761"/>
                  </a:lnTo>
                  <a:lnTo>
                    <a:pt x="37333" y="84628"/>
                  </a:lnTo>
                  <a:lnTo>
                    <a:pt x="37364" y="83562"/>
                  </a:lnTo>
                  <a:lnTo>
                    <a:pt x="37396" y="82496"/>
                  </a:lnTo>
                  <a:lnTo>
                    <a:pt x="37431" y="81442"/>
                  </a:lnTo>
                  <a:lnTo>
                    <a:pt x="37471" y="80375"/>
                  </a:lnTo>
                  <a:lnTo>
                    <a:pt x="37547" y="78391"/>
                  </a:lnTo>
                  <a:lnTo>
                    <a:pt x="37627" y="76599"/>
                  </a:lnTo>
                  <a:lnTo>
                    <a:pt x="37663" y="75771"/>
                  </a:lnTo>
                  <a:lnTo>
                    <a:pt x="37703" y="74966"/>
                  </a:lnTo>
                  <a:lnTo>
                    <a:pt x="37743" y="74206"/>
                  </a:lnTo>
                  <a:lnTo>
                    <a:pt x="37787" y="73469"/>
                  </a:lnTo>
                  <a:lnTo>
                    <a:pt x="37832" y="72766"/>
                  </a:lnTo>
                  <a:lnTo>
                    <a:pt x="37881" y="72096"/>
                  </a:lnTo>
                  <a:lnTo>
                    <a:pt x="37934" y="71439"/>
                  </a:lnTo>
                  <a:lnTo>
                    <a:pt x="37988" y="70804"/>
                  </a:lnTo>
                  <a:lnTo>
                    <a:pt x="38050" y="70191"/>
                  </a:lnTo>
                  <a:lnTo>
                    <a:pt x="38117" y="69590"/>
                  </a:lnTo>
                  <a:lnTo>
                    <a:pt x="38184" y="69012"/>
                  </a:lnTo>
                  <a:lnTo>
                    <a:pt x="38264" y="68433"/>
                  </a:lnTo>
                  <a:lnTo>
                    <a:pt x="38344" y="67866"/>
                  </a:lnTo>
                  <a:lnTo>
                    <a:pt x="38433" y="67299"/>
                  </a:lnTo>
                  <a:lnTo>
                    <a:pt x="38531" y="66732"/>
                  </a:lnTo>
                  <a:lnTo>
                    <a:pt x="38638" y="66165"/>
                  </a:lnTo>
                  <a:lnTo>
                    <a:pt x="38749" y="65598"/>
                  </a:lnTo>
                  <a:lnTo>
                    <a:pt x="38874" y="65020"/>
                  </a:lnTo>
                  <a:lnTo>
                    <a:pt x="39003" y="64430"/>
                  </a:lnTo>
                  <a:lnTo>
                    <a:pt x="39146" y="63829"/>
                  </a:lnTo>
                  <a:lnTo>
                    <a:pt x="39297" y="63216"/>
                  </a:lnTo>
                  <a:lnTo>
                    <a:pt x="39457" y="62581"/>
                  </a:lnTo>
                  <a:lnTo>
                    <a:pt x="39631" y="61935"/>
                  </a:lnTo>
                  <a:lnTo>
                    <a:pt x="39818" y="61254"/>
                  </a:lnTo>
                  <a:lnTo>
                    <a:pt x="40014" y="60551"/>
                  </a:lnTo>
                  <a:lnTo>
                    <a:pt x="40223" y="59814"/>
                  </a:lnTo>
                  <a:lnTo>
                    <a:pt x="40446" y="59054"/>
                  </a:lnTo>
                  <a:lnTo>
                    <a:pt x="40682" y="58260"/>
                  </a:lnTo>
                  <a:lnTo>
                    <a:pt x="40820" y="57807"/>
                  </a:lnTo>
                  <a:lnTo>
                    <a:pt x="40958" y="57364"/>
                  </a:lnTo>
                  <a:lnTo>
                    <a:pt x="41096" y="56933"/>
                  </a:lnTo>
                  <a:lnTo>
                    <a:pt x="41234" y="56514"/>
                  </a:lnTo>
                  <a:lnTo>
                    <a:pt x="41372" y="56105"/>
                  </a:lnTo>
                  <a:lnTo>
                    <a:pt x="41510" y="55720"/>
                  </a:lnTo>
                  <a:lnTo>
                    <a:pt x="41648" y="55334"/>
                  </a:lnTo>
                  <a:lnTo>
                    <a:pt x="41786" y="54960"/>
                  </a:lnTo>
                  <a:lnTo>
                    <a:pt x="41924" y="54608"/>
                  </a:lnTo>
                  <a:lnTo>
                    <a:pt x="42062" y="54257"/>
                  </a:lnTo>
                  <a:lnTo>
                    <a:pt x="42200" y="53917"/>
                  </a:lnTo>
                  <a:lnTo>
                    <a:pt x="42343" y="53588"/>
                  </a:lnTo>
                  <a:lnTo>
                    <a:pt x="42481" y="53270"/>
                  </a:lnTo>
                  <a:lnTo>
                    <a:pt x="42623" y="52964"/>
                  </a:lnTo>
                  <a:lnTo>
                    <a:pt x="42766" y="52669"/>
                  </a:lnTo>
                  <a:lnTo>
                    <a:pt x="42904" y="52386"/>
                  </a:lnTo>
                  <a:lnTo>
                    <a:pt x="43046" y="52102"/>
                  </a:lnTo>
                  <a:lnTo>
                    <a:pt x="43193" y="51841"/>
                  </a:lnTo>
                  <a:lnTo>
                    <a:pt x="43336" y="51580"/>
                  </a:lnTo>
                  <a:lnTo>
                    <a:pt x="43478" y="51331"/>
                  </a:lnTo>
                  <a:lnTo>
                    <a:pt x="43625" y="51093"/>
                  </a:lnTo>
                  <a:lnTo>
                    <a:pt x="43772" y="50855"/>
                  </a:lnTo>
                  <a:lnTo>
                    <a:pt x="43919" y="50628"/>
                  </a:lnTo>
                  <a:lnTo>
                    <a:pt x="44066" y="50412"/>
                  </a:lnTo>
                  <a:lnTo>
                    <a:pt x="44213" y="50208"/>
                  </a:lnTo>
                  <a:lnTo>
                    <a:pt x="44364" y="50004"/>
                  </a:lnTo>
                  <a:lnTo>
                    <a:pt x="44516" y="49811"/>
                  </a:lnTo>
                  <a:lnTo>
                    <a:pt x="44667" y="49630"/>
                  </a:lnTo>
                  <a:lnTo>
                    <a:pt x="44819" y="49448"/>
                  </a:lnTo>
                  <a:lnTo>
                    <a:pt x="44974" y="49278"/>
                  </a:lnTo>
                  <a:lnTo>
                    <a:pt x="45126" y="49108"/>
                  </a:lnTo>
                  <a:lnTo>
                    <a:pt x="45286" y="48949"/>
                  </a:lnTo>
                  <a:lnTo>
                    <a:pt x="45442" y="48802"/>
                  </a:lnTo>
                  <a:lnTo>
                    <a:pt x="45598" y="48654"/>
                  </a:lnTo>
                  <a:lnTo>
                    <a:pt x="45923" y="48382"/>
                  </a:lnTo>
                  <a:lnTo>
                    <a:pt x="46248" y="48121"/>
                  </a:lnTo>
                  <a:lnTo>
                    <a:pt x="46582" y="47895"/>
                  </a:lnTo>
                  <a:lnTo>
                    <a:pt x="46920" y="47679"/>
                  </a:lnTo>
                  <a:lnTo>
                    <a:pt x="47263" y="47486"/>
                  </a:lnTo>
                  <a:lnTo>
                    <a:pt x="47615" y="47305"/>
                  </a:lnTo>
                  <a:lnTo>
                    <a:pt x="47976" y="47146"/>
                  </a:lnTo>
                  <a:lnTo>
                    <a:pt x="48341" y="46999"/>
                  </a:lnTo>
                  <a:lnTo>
                    <a:pt x="48715" y="46851"/>
                  </a:lnTo>
                  <a:lnTo>
                    <a:pt x="49093" y="46726"/>
                  </a:lnTo>
                  <a:lnTo>
                    <a:pt x="49485" y="46602"/>
                  </a:lnTo>
                  <a:lnTo>
                    <a:pt x="49882" y="46488"/>
                  </a:lnTo>
                  <a:lnTo>
                    <a:pt x="50291" y="46375"/>
                  </a:lnTo>
                  <a:lnTo>
                    <a:pt x="51133" y="46159"/>
                  </a:lnTo>
                  <a:lnTo>
                    <a:pt x="51934" y="45967"/>
                  </a:lnTo>
                  <a:lnTo>
                    <a:pt x="52740" y="45785"/>
                  </a:lnTo>
                  <a:lnTo>
                    <a:pt x="53546" y="45615"/>
                  </a:lnTo>
                  <a:lnTo>
                    <a:pt x="54352" y="45456"/>
                  </a:lnTo>
                  <a:lnTo>
                    <a:pt x="55158" y="45309"/>
                  </a:lnTo>
                  <a:lnTo>
                    <a:pt x="55964" y="45161"/>
                  </a:lnTo>
                  <a:lnTo>
                    <a:pt x="56775" y="45037"/>
                  </a:lnTo>
                  <a:lnTo>
                    <a:pt x="57581" y="44912"/>
                  </a:lnTo>
                  <a:lnTo>
                    <a:pt x="58391" y="44798"/>
                  </a:lnTo>
                  <a:lnTo>
                    <a:pt x="59197" y="44685"/>
                  </a:lnTo>
                  <a:lnTo>
                    <a:pt x="60007" y="44594"/>
                  </a:lnTo>
                  <a:lnTo>
                    <a:pt x="60818" y="44504"/>
                  </a:lnTo>
                  <a:lnTo>
                    <a:pt x="61628" y="44413"/>
                  </a:lnTo>
                  <a:lnTo>
                    <a:pt x="62439" y="44345"/>
                  </a:lnTo>
                  <a:lnTo>
                    <a:pt x="63249" y="44277"/>
                  </a:lnTo>
                  <a:lnTo>
                    <a:pt x="64060" y="44220"/>
                  </a:lnTo>
                  <a:lnTo>
                    <a:pt x="64870" y="44163"/>
                  </a:lnTo>
                  <a:lnTo>
                    <a:pt x="65680" y="44118"/>
                  </a:lnTo>
                  <a:lnTo>
                    <a:pt x="67301" y="44050"/>
                  </a:lnTo>
                  <a:lnTo>
                    <a:pt x="68922" y="44005"/>
                  </a:lnTo>
                  <a:lnTo>
                    <a:pt x="70543" y="43970"/>
                  </a:lnTo>
                  <a:close/>
                  <a:moveTo>
                    <a:pt x="33094" y="119548"/>
                  </a:moveTo>
                  <a:lnTo>
                    <a:pt x="34523" y="119797"/>
                  </a:lnTo>
                  <a:lnTo>
                    <a:pt x="35953" y="120024"/>
                  </a:lnTo>
                  <a:lnTo>
                    <a:pt x="37387" y="120228"/>
                  </a:lnTo>
                  <a:lnTo>
                    <a:pt x="38820" y="120410"/>
                  </a:lnTo>
                  <a:lnTo>
                    <a:pt x="40259" y="120568"/>
                  </a:lnTo>
                  <a:lnTo>
                    <a:pt x="41693" y="120705"/>
                  </a:lnTo>
                  <a:lnTo>
                    <a:pt x="43131" y="120829"/>
                  </a:lnTo>
                  <a:lnTo>
                    <a:pt x="44569" y="120931"/>
                  </a:lnTo>
                  <a:lnTo>
                    <a:pt x="46012" y="121011"/>
                  </a:lnTo>
                  <a:lnTo>
                    <a:pt x="47455" y="121079"/>
                  </a:lnTo>
                  <a:lnTo>
                    <a:pt x="48893" y="121124"/>
                  </a:lnTo>
                  <a:lnTo>
                    <a:pt x="50336" y="121170"/>
                  </a:lnTo>
                  <a:lnTo>
                    <a:pt x="51778" y="121192"/>
                  </a:lnTo>
                  <a:lnTo>
                    <a:pt x="53226" y="121215"/>
                  </a:lnTo>
                  <a:lnTo>
                    <a:pt x="56111" y="121215"/>
                  </a:lnTo>
                  <a:lnTo>
                    <a:pt x="59001" y="121192"/>
                  </a:lnTo>
                  <a:lnTo>
                    <a:pt x="61887" y="121158"/>
                  </a:lnTo>
                  <a:lnTo>
                    <a:pt x="64777" y="121113"/>
                  </a:lnTo>
                  <a:lnTo>
                    <a:pt x="67662" y="121079"/>
                  </a:lnTo>
                  <a:lnTo>
                    <a:pt x="70543" y="121056"/>
                  </a:lnTo>
                  <a:lnTo>
                    <a:pt x="73420" y="121056"/>
                  </a:lnTo>
                  <a:lnTo>
                    <a:pt x="74858" y="121067"/>
                  </a:lnTo>
                  <a:lnTo>
                    <a:pt x="76296" y="121090"/>
                  </a:lnTo>
                  <a:lnTo>
                    <a:pt x="77730" y="121124"/>
                  </a:lnTo>
                  <a:lnTo>
                    <a:pt x="79164" y="121181"/>
                  </a:lnTo>
                  <a:lnTo>
                    <a:pt x="85100" y="121430"/>
                  </a:lnTo>
                  <a:lnTo>
                    <a:pt x="91040" y="121714"/>
                  </a:lnTo>
                  <a:lnTo>
                    <a:pt x="96984" y="122020"/>
                  </a:lnTo>
                  <a:lnTo>
                    <a:pt x="102929" y="122338"/>
                  </a:lnTo>
                  <a:lnTo>
                    <a:pt x="103935" y="122394"/>
                  </a:lnTo>
                  <a:lnTo>
                    <a:pt x="104407" y="122417"/>
                  </a:lnTo>
                  <a:lnTo>
                    <a:pt x="104857" y="122451"/>
                  </a:lnTo>
                  <a:lnTo>
                    <a:pt x="105294" y="122496"/>
                  </a:lnTo>
                  <a:lnTo>
                    <a:pt x="105703" y="122542"/>
                  </a:lnTo>
                  <a:lnTo>
                    <a:pt x="106100" y="122610"/>
                  </a:lnTo>
                  <a:lnTo>
                    <a:pt x="106469" y="122689"/>
                  </a:lnTo>
                  <a:lnTo>
                    <a:pt x="106652" y="122746"/>
                  </a:lnTo>
                  <a:lnTo>
                    <a:pt x="106825" y="122803"/>
                  </a:lnTo>
                  <a:lnTo>
                    <a:pt x="106995" y="122859"/>
                  </a:lnTo>
                  <a:lnTo>
                    <a:pt x="107159" y="122927"/>
                  </a:lnTo>
                  <a:lnTo>
                    <a:pt x="107315" y="123007"/>
                  </a:lnTo>
                  <a:lnTo>
                    <a:pt x="107471" y="123086"/>
                  </a:lnTo>
                  <a:lnTo>
                    <a:pt x="107622" y="123177"/>
                  </a:lnTo>
                  <a:lnTo>
                    <a:pt x="107765" y="123268"/>
                  </a:lnTo>
                  <a:lnTo>
                    <a:pt x="107903" y="123381"/>
                  </a:lnTo>
                  <a:lnTo>
                    <a:pt x="108041" y="123494"/>
                  </a:lnTo>
                  <a:lnTo>
                    <a:pt x="108170" y="123619"/>
                  </a:lnTo>
                  <a:lnTo>
                    <a:pt x="108295" y="123755"/>
                  </a:lnTo>
                  <a:lnTo>
                    <a:pt x="108411" y="123891"/>
                  </a:lnTo>
                  <a:lnTo>
                    <a:pt x="108526" y="124050"/>
                  </a:lnTo>
                  <a:lnTo>
                    <a:pt x="108638" y="124220"/>
                  </a:lnTo>
                  <a:lnTo>
                    <a:pt x="108740" y="124390"/>
                  </a:lnTo>
                  <a:lnTo>
                    <a:pt x="108843" y="124583"/>
                  </a:lnTo>
                  <a:lnTo>
                    <a:pt x="108936" y="124787"/>
                  </a:lnTo>
                  <a:lnTo>
                    <a:pt x="109025" y="124991"/>
                  </a:lnTo>
                  <a:lnTo>
                    <a:pt x="109110" y="125218"/>
                  </a:lnTo>
                  <a:lnTo>
                    <a:pt x="109190" y="125468"/>
                  </a:lnTo>
                  <a:lnTo>
                    <a:pt x="109266" y="125717"/>
                  </a:lnTo>
                  <a:lnTo>
                    <a:pt x="109332" y="125978"/>
                  </a:lnTo>
                  <a:lnTo>
                    <a:pt x="109399" y="126262"/>
                  </a:lnTo>
                  <a:lnTo>
                    <a:pt x="109457" y="126568"/>
                  </a:lnTo>
                  <a:lnTo>
                    <a:pt x="109515" y="126874"/>
                  </a:lnTo>
                  <a:lnTo>
                    <a:pt x="109564" y="127203"/>
                  </a:lnTo>
                  <a:lnTo>
                    <a:pt x="109608" y="127555"/>
                  </a:lnTo>
                  <a:lnTo>
                    <a:pt x="109648" y="127906"/>
                  </a:lnTo>
                  <a:lnTo>
                    <a:pt x="109684" y="128292"/>
                  </a:lnTo>
                  <a:lnTo>
                    <a:pt x="109715" y="128689"/>
                  </a:lnTo>
                  <a:lnTo>
                    <a:pt x="109738" y="129097"/>
                  </a:lnTo>
                  <a:lnTo>
                    <a:pt x="109760" y="129528"/>
                  </a:lnTo>
                  <a:lnTo>
                    <a:pt x="109773" y="129982"/>
                  </a:lnTo>
                  <a:lnTo>
                    <a:pt x="109787" y="130458"/>
                  </a:lnTo>
                  <a:lnTo>
                    <a:pt x="109791" y="130946"/>
                  </a:lnTo>
                  <a:lnTo>
                    <a:pt x="109791" y="131456"/>
                  </a:lnTo>
                  <a:lnTo>
                    <a:pt x="109787" y="131978"/>
                  </a:lnTo>
                  <a:lnTo>
                    <a:pt x="109778" y="132533"/>
                  </a:lnTo>
                  <a:lnTo>
                    <a:pt x="109764" y="133100"/>
                  </a:lnTo>
                  <a:lnTo>
                    <a:pt x="109742" y="133690"/>
                  </a:lnTo>
                  <a:lnTo>
                    <a:pt x="109720" y="134314"/>
                  </a:lnTo>
                  <a:lnTo>
                    <a:pt x="109689" y="134949"/>
                  </a:lnTo>
                  <a:lnTo>
                    <a:pt x="109653" y="135607"/>
                  </a:lnTo>
                  <a:lnTo>
                    <a:pt x="109617" y="136287"/>
                  </a:lnTo>
                  <a:lnTo>
                    <a:pt x="109573" y="136990"/>
                  </a:lnTo>
                  <a:lnTo>
                    <a:pt x="109524" y="137728"/>
                  </a:lnTo>
                  <a:lnTo>
                    <a:pt x="109466" y="138476"/>
                  </a:lnTo>
                  <a:lnTo>
                    <a:pt x="109350" y="140018"/>
                  </a:lnTo>
                  <a:lnTo>
                    <a:pt x="109225" y="141561"/>
                  </a:lnTo>
                  <a:lnTo>
                    <a:pt x="109092" y="143092"/>
                  </a:lnTo>
                  <a:lnTo>
                    <a:pt x="108958" y="144623"/>
                  </a:lnTo>
                  <a:lnTo>
                    <a:pt x="108816" y="146143"/>
                  </a:lnTo>
                  <a:lnTo>
                    <a:pt x="108669" y="147674"/>
                  </a:lnTo>
                  <a:lnTo>
                    <a:pt x="108517" y="149193"/>
                  </a:lnTo>
                  <a:lnTo>
                    <a:pt x="108366" y="150713"/>
                  </a:lnTo>
                  <a:lnTo>
                    <a:pt x="108054" y="153753"/>
                  </a:lnTo>
                  <a:lnTo>
                    <a:pt x="107734" y="156792"/>
                  </a:lnTo>
                  <a:lnTo>
                    <a:pt x="107413" y="159820"/>
                  </a:lnTo>
                  <a:lnTo>
                    <a:pt x="107093" y="162848"/>
                  </a:lnTo>
                  <a:lnTo>
                    <a:pt x="107084" y="162950"/>
                  </a:lnTo>
                  <a:lnTo>
                    <a:pt x="107079" y="163064"/>
                  </a:lnTo>
                  <a:lnTo>
                    <a:pt x="107075" y="163166"/>
                  </a:lnTo>
                  <a:lnTo>
                    <a:pt x="107075" y="163268"/>
                  </a:lnTo>
                  <a:lnTo>
                    <a:pt x="107075" y="163370"/>
                  </a:lnTo>
                  <a:lnTo>
                    <a:pt x="107079" y="163461"/>
                  </a:lnTo>
                  <a:lnTo>
                    <a:pt x="107097" y="163653"/>
                  </a:lnTo>
                  <a:lnTo>
                    <a:pt x="107124" y="163824"/>
                  </a:lnTo>
                  <a:lnTo>
                    <a:pt x="107159" y="163994"/>
                  </a:lnTo>
                  <a:lnTo>
                    <a:pt x="107199" y="164152"/>
                  </a:lnTo>
                  <a:lnTo>
                    <a:pt x="107248" y="164288"/>
                  </a:lnTo>
                  <a:lnTo>
                    <a:pt x="107248" y="164288"/>
                  </a:lnTo>
                  <a:lnTo>
                    <a:pt x="106135" y="163903"/>
                  </a:lnTo>
                  <a:lnTo>
                    <a:pt x="105017" y="163517"/>
                  </a:lnTo>
                  <a:lnTo>
                    <a:pt x="103900" y="163143"/>
                  </a:lnTo>
                  <a:lnTo>
                    <a:pt x="102782" y="162791"/>
                  </a:lnTo>
                  <a:lnTo>
                    <a:pt x="101664" y="162451"/>
                  </a:lnTo>
                  <a:lnTo>
                    <a:pt x="100542" y="162122"/>
                  </a:lnTo>
                  <a:lnTo>
                    <a:pt x="99420" y="161805"/>
                  </a:lnTo>
                  <a:lnTo>
                    <a:pt x="98294" y="161499"/>
                  </a:lnTo>
                  <a:lnTo>
                    <a:pt x="97171" y="161204"/>
                  </a:lnTo>
                  <a:lnTo>
                    <a:pt x="96045" y="160920"/>
                  </a:lnTo>
                  <a:lnTo>
                    <a:pt x="94918" y="160648"/>
                  </a:lnTo>
                  <a:lnTo>
                    <a:pt x="93792" y="160398"/>
                  </a:lnTo>
                  <a:lnTo>
                    <a:pt x="92661" y="160149"/>
                  </a:lnTo>
                  <a:lnTo>
                    <a:pt x="91534" y="159911"/>
                  </a:lnTo>
                  <a:lnTo>
                    <a:pt x="90403" y="159684"/>
                  </a:lnTo>
                  <a:lnTo>
                    <a:pt x="89272" y="159469"/>
                  </a:lnTo>
                  <a:lnTo>
                    <a:pt x="88141" y="159264"/>
                  </a:lnTo>
                  <a:lnTo>
                    <a:pt x="87005" y="159072"/>
                  </a:lnTo>
                  <a:lnTo>
                    <a:pt x="85874" y="158890"/>
                  </a:lnTo>
                  <a:lnTo>
                    <a:pt x="84739" y="158709"/>
                  </a:lnTo>
                  <a:lnTo>
                    <a:pt x="83603" y="158550"/>
                  </a:lnTo>
                  <a:lnTo>
                    <a:pt x="82468" y="158391"/>
                  </a:lnTo>
                  <a:lnTo>
                    <a:pt x="81332" y="158244"/>
                  </a:lnTo>
                  <a:lnTo>
                    <a:pt x="80197" y="158108"/>
                  </a:lnTo>
                  <a:lnTo>
                    <a:pt x="79061" y="157971"/>
                  </a:lnTo>
                  <a:lnTo>
                    <a:pt x="77921" y="157847"/>
                  </a:lnTo>
                  <a:lnTo>
                    <a:pt x="76786" y="157733"/>
                  </a:lnTo>
                  <a:lnTo>
                    <a:pt x="75646" y="157631"/>
                  </a:lnTo>
                  <a:lnTo>
                    <a:pt x="74511" y="157541"/>
                  </a:lnTo>
                  <a:lnTo>
                    <a:pt x="73371" y="157450"/>
                  </a:lnTo>
                  <a:lnTo>
                    <a:pt x="72231" y="157359"/>
                  </a:lnTo>
                  <a:lnTo>
                    <a:pt x="71095" y="157291"/>
                  </a:lnTo>
                  <a:lnTo>
                    <a:pt x="68815" y="157155"/>
                  </a:lnTo>
                  <a:lnTo>
                    <a:pt x="66540" y="157053"/>
                  </a:lnTo>
                  <a:lnTo>
                    <a:pt x="64260" y="156973"/>
                  </a:lnTo>
                  <a:lnTo>
                    <a:pt x="61980" y="156917"/>
                  </a:lnTo>
                  <a:lnTo>
                    <a:pt x="59705" y="156871"/>
                  </a:lnTo>
                  <a:lnTo>
                    <a:pt x="57429" y="156860"/>
                  </a:lnTo>
                  <a:lnTo>
                    <a:pt x="55154" y="156860"/>
                  </a:lnTo>
                  <a:lnTo>
                    <a:pt x="52883" y="156871"/>
                  </a:lnTo>
                  <a:lnTo>
                    <a:pt x="50612" y="156894"/>
                  </a:lnTo>
                  <a:lnTo>
                    <a:pt x="48341" y="156939"/>
                  </a:lnTo>
                  <a:lnTo>
                    <a:pt x="46079" y="156985"/>
                  </a:lnTo>
                  <a:lnTo>
                    <a:pt x="43812" y="157053"/>
                  </a:lnTo>
                  <a:lnTo>
                    <a:pt x="39297" y="157189"/>
                  </a:lnTo>
                  <a:lnTo>
                    <a:pt x="34800" y="157336"/>
                  </a:lnTo>
                  <a:lnTo>
                    <a:pt x="34786" y="157336"/>
                  </a:lnTo>
                  <a:lnTo>
                    <a:pt x="34461" y="154943"/>
                  </a:lnTo>
                  <a:lnTo>
                    <a:pt x="34301" y="153753"/>
                  </a:lnTo>
                  <a:lnTo>
                    <a:pt x="34145" y="152550"/>
                  </a:lnTo>
                  <a:lnTo>
                    <a:pt x="33989" y="151360"/>
                  </a:lnTo>
                  <a:lnTo>
                    <a:pt x="33842" y="150157"/>
                  </a:lnTo>
                  <a:lnTo>
                    <a:pt x="33695" y="148955"/>
                  </a:lnTo>
                  <a:lnTo>
                    <a:pt x="33557" y="147753"/>
                  </a:lnTo>
                  <a:lnTo>
                    <a:pt x="33424" y="146540"/>
                  </a:lnTo>
                  <a:lnTo>
                    <a:pt x="33303" y="145326"/>
                  </a:lnTo>
                  <a:lnTo>
                    <a:pt x="33188" y="144113"/>
                  </a:lnTo>
                  <a:lnTo>
                    <a:pt x="33081" y="142876"/>
                  </a:lnTo>
                  <a:lnTo>
                    <a:pt x="33032" y="142264"/>
                  </a:lnTo>
                  <a:lnTo>
                    <a:pt x="32983" y="141640"/>
                  </a:lnTo>
                  <a:lnTo>
                    <a:pt x="32938" y="141016"/>
                  </a:lnTo>
                  <a:lnTo>
                    <a:pt x="32898" y="140393"/>
                  </a:lnTo>
                  <a:lnTo>
                    <a:pt x="32862" y="139769"/>
                  </a:lnTo>
                  <a:lnTo>
                    <a:pt x="32827" y="139134"/>
                  </a:lnTo>
                  <a:lnTo>
                    <a:pt x="32796" y="138499"/>
                  </a:lnTo>
                  <a:lnTo>
                    <a:pt x="32765" y="137864"/>
                  </a:lnTo>
                  <a:lnTo>
                    <a:pt x="32747" y="137285"/>
                  </a:lnTo>
                  <a:lnTo>
                    <a:pt x="32729" y="136696"/>
                  </a:lnTo>
                  <a:lnTo>
                    <a:pt x="32711" y="136117"/>
                  </a:lnTo>
                  <a:lnTo>
                    <a:pt x="32702" y="135539"/>
                  </a:lnTo>
                  <a:lnTo>
                    <a:pt x="32693" y="134960"/>
                  </a:lnTo>
                  <a:lnTo>
                    <a:pt x="32684" y="134393"/>
                  </a:lnTo>
                  <a:lnTo>
                    <a:pt x="32680" y="133236"/>
                  </a:lnTo>
                  <a:lnTo>
                    <a:pt x="32684" y="132091"/>
                  </a:lnTo>
                  <a:lnTo>
                    <a:pt x="32698" y="130957"/>
                  </a:lnTo>
                  <a:lnTo>
                    <a:pt x="32720" y="129811"/>
                  </a:lnTo>
                  <a:lnTo>
                    <a:pt x="32747" y="128677"/>
                  </a:lnTo>
                  <a:lnTo>
                    <a:pt x="32782" y="127543"/>
                  </a:lnTo>
                  <a:lnTo>
                    <a:pt x="32818" y="126409"/>
                  </a:lnTo>
                  <a:lnTo>
                    <a:pt x="32862" y="125264"/>
                  </a:lnTo>
                  <a:lnTo>
                    <a:pt x="32907" y="124130"/>
                  </a:lnTo>
                  <a:lnTo>
                    <a:pt x="33001" y="121850"/>
                  </a:lnTo>
                  <a:lnTo>
                    <a:pt x="33094" y="119548"/>
                  </a:lnTo>
                  <a:close/>
                  <a:moveTo>
                    <a:pt x="59843" y="163064"/>
                  </a:moveTo>
                  <a:lnTo>
                    <a:pt x="62724" y="163302"/>
                  </a:lnTo>
                  <a:lnTo>
                    <a:pt x="65600" y="163551"/>
                  </a:lnTo>
                  <a:lnTo>
                    <a:pt x="68477" y="163824"/>
                  </a:lnTo>
                  <a:lnTo>
                    <a:pt x="71353" y="164096"/>
                  </a:lnTo>
                  <a:lnTo>
                    <a:pt x="77102" y="164663"/>
                  </a:lnTo>
                  <a:lnTo>
                    <a:pt x="82860" y="165230"/>
                  </a:lnTo>
                  <a:lnTo>
                    <a:pt x="82842" y="166636"/>
                  </a:lnTo>
                  <a:lnTo>
                    <a:pt x="82820" y="168042"/>
                  </a:lnTo>
                  <a:lnTo>
                    <a:pt x="82793" y="169437"/>
                  </a:lnTo>
                  <a:lnTo>
                    <a:pt x="82766" y="170855"/>
                  </a:lnTo>
                  <a:lnTo>
                    <a:pt x="82704" y="173668"/>
                  </a:lnTo>
                  <a:lnTo>
                    <a:pt x="82633" y="176492"/>
                  </a:lnTo>
                  <a:lnTo>
                    <a:pt x="81956" y="176299"/>
                  </a:lnTo>
                  <a:lnTo>
                    <a:pt x="81279" y="176129"/>
                  </a:lnTo>
                  <a:lnTo>
                    <a:pt x="80602" y="175959"/>
                  </a:lnTo>
                  <a:lnTo>
                    <a:pt x="79916" y="175811"/>
                  </a:lnTo>
                  <a:lnTo>
                    <a:pt x="79231" y="175675"/>
                  </a:lnTo>
                  <a:lnTo>
                    <a:pt x="78545" y="175562"/>
                  </a:lnTo>
                  <a:lnTo>
                    <a:pt x="77850" y="175448"/>
                  </a:lnTo>
                  <a:lnTo>
                    <a:pt x="77160" y="175357"/>
                  </a:lnTo>
                  <a:lnTo>
                    <a:pt x="76465" y="175267"/>
                  </a:lnTo>
                  <a:lnTo>
                    <a:pt x="75766" y="175199"/>
                  </a:lnTo>
                  <a:lnTo>
                    <a:pt x="75072" y="175142"/>
                  </a:lnTo>
                  <a:lnTo>
                    <a:pt x="74373" y="175097"/>
                  </a:lnTo>
                  <a:lnTo>
                    <a:pt x="73669" y="175051"/>
                  </a:lnTo>
                  <a:lnTo>
                    <a:pt x="72970" y="175029"/>
                  </a:lnTo>
                  <a:lnTo>
                    <a:pt x="72266" y="175017"/>
                  </a:lnTo>
                  <a:lnTo>
                    <a:pt x="71567" y="175006"/>
                  </a:lnTo>
                  <a:lnTo>
                    <a:pt x="70864" y="175006"/>
                  </a:lnTo>
                  <a:lnTo>
                    <a:pt x="70165" y="175017"/>
                  </a:lnTo>
                  <a:lnTo>
                    <a:pt x="69461" y="175040"/>
                  </a:lnTo>
                  <a:lnTo>
                    <a:pt x="68762" y="175063"/>
                  </a:lnTo>
                  <a:lnTo>
                    <a:pt x="68058" y="175097"/>
                  </a:lnTo>
                  <a:lnTo>
                    <a:pt x="67359" y="175142"/>
                  </a:lnTo>
                  <a:lnTo>
                    <a:pt x="65965" y="175244"/>
                  </a:lnTo>
                  <a:lnTo>
                    <a:pt x="64576" y="175380"/>
                  </a:lnTo>
                  <a:lnTo>
                    <a:pt x="63196" y="175528"/>
                  </a:lnTo>
                  <a:lnTo>
                    <a:pt x="61829" y="175698"/>
                  </a:lnTo>
                  <a:lnTo>
                    <a:pt x="60471" y="175879"/>
                  </a:lnTo>
                  <a:lnTo>
                    <a:pt x="60404" y="174257"/>
                  </a:lnTo>
                  <a:lnTo>
                    <a:pt x="60337" y="172647"/>
                  </a:lnTo>
                  <a:lnTo>
                    <a:pt x="60266" y="171036"/>
                  </a:lnTo>
                  <a:lnTo>
                    <a:pt x="60190" y="169426"/>
                  </a:lnTo>
                  <a:lnTo>
                    <a:pt x="60110" y="167827"/>
                  </a:lnTo>
                  <a:lnTo>
                    <a:pt x="60025" y="166228"/>
                  </a:lnTo>
                  <a:lnTo>
                    <a:pt x="59936" y="164640"/>
                  </a:lnTo>
                  <a:lnTo>
                    <a:pt x="59843" y="163064"/>
                  </a:lnTo>
                  <a:close/>
                  <a:moveTo>
                    <a:pt x="82575" y="179032"/>
                  </a:moveTo>
                  <a:lnTo>
                    <a:pt x="82423" y="184464"/>
                  </a:lnTo>
                  <a:lnTo>
                    <a:pt x="82343" y="187186"/>
                  </a:lnTo>
                  <a:lnTo>
                    <a:pt x="82263" y="189919"/>
                  </a:lnTo>
                  <a:lnTo>
                    <a:pt x="80927" y="189817"/>
                  </a:lnTo>
                  <a:lnTo>
                    <a:pt x="79596" y="189727"/>
                  </a:lnTo>
                  <a:lnTo>
                    <a:pt x="78260" y="189647"/>
                  </a:lnTo>
                  <a:lnTo>
                    <a:pt x="76924" y="189579"/>
                  </a:lnTo>
                  <a:lnTo>
                    <a:pt x="75593" y="189534"/>
                  </a:lnTo>
                  <a:lnTo>
                    <a:pt x="74257" y="189500"/>
                  </a:lnTo>
                  <a:lnTo>
                    <a:pt x="72921" y="189488"/>
                  </a:lnTo>
                  <a:lnTo>
                    <a:pt x="71585" y="189488"/>
                  </a:lnTo>
                  <a:lnTo>
                    <a:pt x="70249" y="189500"/>
                  </a:lnTo>
                  <a:lnTo>
                    <a:pt x="68918" y="189522"/>
                  </a:lnTo>
                  <a:lnTo>
                    <a:pt x="67582" y="189568"/>
                  </a:lnTo>
                  <a:lnTo>
                    <a:pt x="66246" y="189625"/>
                  </a:lnTo>
                  <a:lnTo>
                    <a:pt x="64910" y="189693"/>
                  </a:lnTo>
                  <a:lnTo>
                    <a:pt x="63579" y="189783"/>
                  </a:lnTo>
                  <a:lnTo>
                    <a:pt x="62243" y="189885"/>
                  </a:lnTo>
                  <a:lnTo>
                    <a:pt x="60911" y="189999"/>
                  </a:lnTo>
                  <a:lnTo>
                    <a:pt x="60880" y="188695"/>
                  </a:lnTo>
                  <a:lnTo>
                    <a:pt x="60849" y="187402"/>
                  </a:lnTo>
                  <a:lnTo>
                    <a:pt x="60809" y="186097"/>
                  </a:lnTo>
                  <a:lnTo>
                    <a:pt x="60769" y="184805"/>
                  </a:lnTo>
                  <a:lnTo>
                    <a:pt x="60684" y="182219"/>
                  </a:lnTo>
                  <a:lnTo>
                    <a:pt x="60600" y="179644"/>
                  </a:lnTo>
                  <a:lnTo>
                    <a:pt x="61944" y="179814"/>
                  </a:lnTo>
                  <a:lnTo>
                    <a:pt x="63303" y="179985"/>
                  </a:lnTo>
                  <a:lnTo>
                    <a:pt x="64674" y="180132"/>
                  </a:lnTo>
                  <a:lnTo>
                    <a:pt x="66050" y="180257"/>
                  </a:lnTo>
                  <a:lnTo>
                    <a:pt x="67430" y="180359"/>
                  </a:lnTo>
                  <a:lnTo>
                    <a:pt x="68125" y="180393"/>
                  </a:lnTo>
                  <a:lnTo>
                    <a:pt x="68820" y="180427"/>
                  </a:lnTo>
                  <a:lnTo>
                    <a:pt x="69514" y="180461"/>
                  </a:lnTo>
                  <a:lnTo>
                    <a:pt x="70209" y="180472"/>
                  </a:lnTo>
                  <a:lnTo>
                    <a:pt x="70908" y="180484"/>
                  </a:lnTo>
                  <a:lnTo>
                    <a:pt x="72297" y="180484"/>
                  </a:lnTo>
                  <a:lnTo>
                    <a:pt x="72992" y="180461"/>
                  </a:lnTo>
                  <a:lnTo>
                    <a:pt x="73687" y="180438"/>
                  </a:lnTo>
                  <a:lnTo>
                    <a:pt x="74381" y="180404"/>
                  </a:lnTo>
                  <a:lnTo>
                    <a:pt x="75076" y="180359"/>
                  </a:lnTo>
                  <a:lnTo>
                    <a:pt x="75766" y="180302"/>
                  </a:lnTo>
                  <a:lnTo>
                    <a:pt x="76456" y="180223"/>
                  </a:lnTo>
                  <a:lnTo>
                    <a:pt x="77147" y="180143"/>
                  </a:lnTo>
                  <a:lnTo>
                    <a:pt x="77832" y="180053"/>
                  </a:lnTo>
                  <a:lnTo>
                    <a:pt x="78518" y="179951"/>
                  </a:lnTo>
                  <a:lnTo>
                    <a:pt x="79204" y="179826"/>
                  </a:lnTo>
                  <a:lnTo>
                    <a:pt x="79881" y="179701"/>
                  </a:lnTo>
                  <a:lnTo>
                    <a:pt x="80558" y="179554"/>
                  </a:lnTo>
                  <a:lnTo>
                    <a:pt x="81234" y="179395"/>
                  </a:lnTo>
                  <a:lnTo>
                    <a:pt x="81907" y="179213"/>
                  </a:lnTo>
                  <a:lnTo>
                    <a:pt x="82575" y="179032"/>
                  </a:lnTo>
                  <a:close/>
                  <a:moveTo>
                    <a:pt x="82205" y="192244"/>
                  </a:moveTo>
                  <a:lnTo>
                    <a:pt x="82121" y="195023"/>
                  </a:lnTo>
                  <a:lnTo>
                    <a:pt x="82045" y="197802"/>
                  </a:lnTo>
                  <a:lnTo>
                    <a:pt x="81978" y="200591"/>
                  </a:lnTo>
                  <a:lnTo>
                    <a:pt x="81920" y="203393"/>
                  </a:lnTo>
                  <a:lnTo>
                    <a:pt x="80624" y="203302"/>
                  </a:lnTo>
                  <a:lnTo>
                    <a:pt x="79329" y="203234"/>
                  </a:lnTo>
                  <a:lnTo>
                    <a:pt x="78033" y="203177"/>
                  </a:lnTo>
                  <a:lnTo>
                    <a:pt x="76733" y="203121"/>
                  </a:lnTo>
                  <a:lnTo>
                    <a:pt x="75437" y="203086"/>
                  </a:lnTo>
                  <a:lnTo>
                    <a:pt x="74141" y="203064"/>
                  </a:lnTo>
                  <a:lnTo>
                    <a:pt x="72841" y="203052"/>
                  </a:lnTo>
                  <a:lnTo>
                    <a:pt x="70245" y="203052"/>
                  </a:lnTo>
                  <a:lnTo>
                    <a:pt x="68949" y="203064"/>
                  </a:lnTo>
                  <a:lnTo>
                    <a:pt x="66353" y="203109"/>
                  </a:lnTo>
                  <a:lnTo>
                    <a:pt x="63757" y="203166"/>
                  </a:lnTo>
                  <a:lnTo>
                    <a:pt x="61165" y="203245"/>
                  </a:lnTo>
                  <a:lnTo>
                    <a:pt x="61134" y="200852"/>
                  </a:lnTo>
                  <a:lnTo>
                    <a:pt x="61094" y="198448"/>
                  </a:lnTo>
                  <a:lnTo>
                    <a:pt x="61009" y="193651"/>
                  </a:lnTo>
                  <a:lnTo>
                    <a:pt x="61009" y="193651"/>
                  </a:lnTo>
                  <a:lnTo>
                    <a:pt x="62336" y="193673"/>
                  </a:lnTo>
                  <a:lnTo>
                    <a:pt x="64986" y="193673"/>
                  </a:lnTo>
                  <a:lnTo>
                    <a:pt x="66313" y="193651"/>
                  </a:lnTo>
                  <a:lnTo>
                    <a:pt x="67635" y="193605"/>
                  </a:lnTo>
                  <a:lnTo>
                    <a:pt x="68962" y="193560"/>
                  </a:lnTo>
                  <a:lnTo>
                    <a:pt x="70289" y="193492"/>
                  </a:lnTo>
                  <a:lnTo>
                    <a:pt x="71612" y="193413"/>
                  </a:lnTo>
                  <a:lnTo>
                    <a:pt x="72939" y="193310"/>
                  </a:lnTo>
                  <a:lnTo>
                    <a:pt x="74261" y="193208"/>
                  </a:lnTo>
                  <a:lnTo>
                    <a:pt x="75588" y="193084"/>
                  </a:lnTo>
                  <a:lnTo>
                    <a:pt x="76911" y="192936"/>
                  </a:lnTo>
                  <a:lnTo>
                    <a:pt x="78238" y="192789"/>
                  </a:lnTo>
                  <a:lnTo>
                    <a:pt x="79560" y="192619"/>
                  </a:lnTo>
                  <a:lnTo>
                    <a:pt x="80883" y="192437"/>
                  </a:lnTo>
                  <a:lnTo>
                    <a:pt x="82205" y="192244"/>
                  </a:lnTo>
                  <a:close/>
                  <a:moveTo>
                    <a:pt x="81876" y="205888"/>
                  </a:moveTo>
                  <a:lnTo>
                    <a:pt x="81853" y="207237"/>
                  </a:lnTo>
                  <a:lnTo>
                    <a:pt x="81831" y="208587"/>
                  </a:lnTo>
                  <a:lnTo>
                    <a:pt x="81809" y="209937"/>
                  </a:lnTo>
                  <a:lnTo>
                    <a:pt x="81796" y="211286"/>
                  </a:lnTo>
                  <a:lnTo>
                    <a:pt x="81782" y="212636"/>
                  </a:lnTo>
                  <a:lnTo>
                    <a:pt x="81773" y="213985"/>
                  </a:lnTo>
                  <a:lnTo>
                    <a:pt x="81764" y="215335"/>
                  </a:lnTo>
                  <a:lnTo>
                    <a:pt x="81764" y="216673"/>
                  </a:lnTo>
                  <a:lnTo>
                    <a:pt x="81764" y="216719"/>
                  </a:lnTo>
                  <a:lnTo>
                    <a:pt x="79182" y="216560"/>
                  </a:lnTo>
                  <a:lnTo>
                    <a:pt x="76603" y="216412"/>
                  </a:lnTo>
                  <a:lnTo>
                    <a:pt x="74025" y="216276"/>
                  </a:lnTo>
                  <a:lnTo>
                    <a:pt x="71443" y="216163"/>
                  </a:lnTo>
                  <a:lnTo>
                    <a:pt x="68864" y="216072"/>
                  </a:lnTo>
                  <a:lnTo>
                    <a:pt x="66286" y="215993"/>
                  </a:lnTo>
                  <a:lnTo>
                    <a:pt x="63703" y="215947"/>
                  </a:lnTo>
                  <a:lnTo>
                    <a:pt x="61125" y="215913"/>
                  </a:lnTo>
                  <a:lnTo>
                    <a:pt x="61156" y="215811"/>
                  </a:lnTo>
                  <a:lnTo>
                    <a:pt x="61183" y="215698"/>
                  </a:lnTo>
                  <a:lnTo>
                    <a:pt x="61210" y="215573"/>
                  </a:lnTo>
                  <a:lnTo>
                    <a:pt x="61232" y="215448"/>
                  </a:lnTo>
                  <a:lnTo>
                    <a:pt x="61250" y="215301"/>
                  </a:lnTo>
                  <a:lnTo>
                    <a:pt x="61263" y="215165"/>
                  </a:lnTo>
                  <a:lnTo>
                    <a:pt x="61268" y="215006"/>
                  </a:lnTo>
                  <a:lnTo>
                    <a:pt x="61268" y="214836"/>
                  </a:lnTo>
                  <a:lnTo>
                    <a:pt x="61254" y="212931"/>
                  </a:lnTo>
                  <a:lnTo>
                    <a:pt x="61236" y="211014"/>
                  </a:lnTo>
                  <a:lnTo>
                    <a:pt x="61196" y="207192"/>
                  </a:lnTo>
                  <a:lnTo>
                    <a:pt x="63779" y="207124"/>
                  </a:lnTo>
                  <a:lnTo>
                    <a:pt x="66366" y="207033"/>
                  </a:lnTo>
                  <a:lnTo>
                    <a:pt x="68953" y="206931"/>
                  </a:lnTo>
                  <a:lnTo>
                    <a:pt x="70249" y="206863"/>
                  </a:lnTo>
                  <a:lnTo>
                    <a:pt x="71540" y="206795"/>
                  </a:lnTo>
                  <a:lnTo>
                    <a:pt x="72836" y="206727"/>
                  </a:lnTo>
                  <a:lnTo>
                    <a:pt x="74128" y="206636"/>
                  </a:lnTo>
                  <a:lnTo>
                    <a:pt x="75419" y="206546"/>
                  </a:lnTo>
                  <a:lnTo>
                    <a:pt x="76715" y="206432"/>
                  </a:lnTo>
                  <a:lnTo>
                    <a:pt x="78006" y="206319"/>
                  </a:lnTo>
                  <a:lnTo>
                    <a:pt x="79297" y="206183"/>
                  </a:lnTo>
                  <a:lnTo>
                    <a:pt x="80589" y="206047"/>
                  </a:lnTo>
                  <a:lnTo>
                    <a:pt x="81876" y="205888"/>
                  </a:lnTo>
                  <a:close/>
                  <a:moveTo>
                    <a:pt x="35298" y="231961"/>
                  </a:moveTo>
                  <a:lnTo>
                    <a:pt x="35227" y="233674"/>
                  </a:lnTo>
                  <a:lnTo>
                    <a:pt x="35165" y="235386"/>
                  </a:lnTo>
                  <a:lnTo>
                    <a:pt x="35107" y="237099"/>
                  </a:lnTo>
                  <a:lnTo>
                    <a:pt x="35049" y="238822"/>
                  </a:lnTo>
                  <a:lnTo>
                    <a:pt x="35000" y="240535"/>
                  </a:lnTo>
                  <a:lnTo>
                    <a:pt x="34951" y="242259"/>
                  </a:lnTo>
                  <a:lnTo>
                    <a:pt x="34906" y="243994"/>
                  </a:lnTo>
                  <a:lnTo>
                    <a:pt x="34866" y="245718"/>
                  </a:lnTo>
                  <a:lnTo>
                    <a:pt x="34826" y="247453"/>
                  </a:lnTo>
                  <a:lnTo>
                    <a:pt x="34795" y="249177"/>
                  </a:lnTo>
                  <a:lnTo>
                    <a:pt x="34764" y="250912"/>
                  </a:lnTo>
                  <a:lnTo>
                    <a:pt x="34733" y="252647"/>
                  </a:lnTo>
                  <a:lnTo>
                    <a:pt x="34710" y="254394"/>
                  </a:lnTo>
                  <a:lnTo>
                    <a:pt x="34688" y="256129"/>
                  </a:lnTo>
                  <a:lnTo>
                    <a:pt x="34670" y="257875"/>
                  </a:lnTo>
                  <a:lnTo>
                    <a:pt x="34657" y="259611"/>
                  </a:lnTo>
                  <a:lnTo>
                    <a:pt x="34390" y="259622"/>
                  </a:lnTo>
                  <a:lnTo>
                    <a:pt x="34127" y="259633"/>
                  </a:lnTo>
                  <a:lnTo>
                    <a:pt x="33869" y="259656"/>
                  </a:lnTo>
                  <a:lnTo>
                    <a:pt x="33611" y="259690"/>
                  </a:lnTo>
                  <a:lnTo>
                    <a:pt x="33352" y="259724"/>
                  </a:lnTo>
                  <a:lnTo>
                    <a:pt x="33098" y="259781"/>
                  </a:lnTo>
                  <a:lnTo>
                    <a:pt x="32849" y="259837"/>
                  </a:lnTo>
                  <a:lnTo>
                    <a:pt x="32595" y="259906"/>
                  </a:lnTo>
                  <a:lnTo>
                    <a:pt x="32350" y="259974"/>
                  </a:lnTo>
                  <a:lnTo>
                    <a:pt x="32105" y="260053"/>
                  </a:lnTo>
                  <a:lnTo>
                    <a:pt x="31861" y="260144"/>
                  </a:lnTo>
                  <a:lnTo>
                    <a:pt x="31620" y="260246"/>
                  </a:lnTo>
                  <a:lnTo>
                    <a:pt x="31380" y="260348"/>
                  </a:lnTo>
                  <a:lnTo>
                    <a:pt x="31144" y="260461"/>
                  </a:lnTo>
                  <a:lnTo>
                    <a:pt x="30908" y="260575"/>
                  </a:lnTo>
                  <a:lnTo>
                    <a:pt x="30676" y="260699"/>
                  </a:lnTo>
                  <a:lnTo>
                    <a:pt x="30672" y="259044"/>
                  </a:lnTo>
                  <a:lnTo>
                    <a:pt x="30658" y="257376"/>
                  </a:lnTo>
                  <a:lnTo>
                    <a:pt x="30645" y="255709"/>
                  </a:lnTo>
                  <a:lnTo>
                    <a:pt x="30632" y="254031"/>
                  </a:lnTo>
                  <a:lnTo>
                    <a:pt x="30609" y="252341"/>
                  </a:lnTo>
                  <a:lnTo>
                    <a:pt x="30587" y="250651"/>
                  </a:lnTo>
                  <a:lnTo>
                    <a:pt x="30560" y="248950"/>
                  </a:lnTo>
                  <a:lnTo>
                    <a:pt x="30529" y="247260"/>
                  </a:lnTo>
                  <a:lnTo>
                    <a:pt x="30498" y="245570"/>
                  </a:lnTo>
                  <a:lnTo>
                    <a:pt x="30458" y="243881"/>
                  </a:lnTo>
                  <a:lnTo>
                    <a:pt x="30418" y="242191"/>
                  </a:lnTo>
                  <a:lnTo>
                    <a:pt x="30373" y="240512"/>
                  </a:lnTo>
                  <a:lnTo>
                    <a:pt x="30324" y="238834"/>
                  </a:lnTo>
                  <a:lnTo>
                    <a:pt x="30271" y="237167"/>
                  </a:lnTo>
                  <a:lnTo>
                    <a:pt x="30213" y="235522"/>
                  </a:lnTo>
                  <a:lnTo>
                    <a:pt x="30151" y="233878"/>
                  </a:lnTo>
                  <a:lnTo>
                    <a:pt x="30137" y="233696"/>
                  </a:lnTo>
                  <a:lnTo>
                    <a:pt x="30119" y="233515"/>
                  </a:lnTo>
                  <a:lnTo>
                    <a:pt x="30093" y="233356"/>
                  </a:lnTo>
                  <a:lnTo>
                    <a:pt x="30066" y="233186"/>
                  </a:lnTo>
                  <a:lnTo>
                    <a:pt x="30387" y="233050"/>
                  </a:lnTo>
                  <a:lnTo>
                    <a:pt x="30712" y="232925"/>
                  </a:lnTo>
                  <a:lnTo>
                    <a:pt x="31037" y="232812"/>
                  </a:lnTo>
                  <a:lnTo>
                    <a:pt x="31357" y="232698"/>
                  </a:lnTo>
                  <a:lnTo>
                    <a:pt x="31682" y="232596"/>
                  </a:lnTo>
                  <a:lnTo>
                    <a:pt x="32008" y="232494"/>
                  </a:lnTo>
                  <a:lnTo>
                    <a:pt x="32333" y="232415"/>
                  </a:lnTo>
                  <a:lnTo>
                    <a:pt x="32658" y="232324"/>
                  </a:lnTo>
                  <a:lnTo>
                    <a:pt x="32987" y="232256"/>
                  </a:lnTo>
                  <a:lnTo>
                    <a:pt x="33312" y="232188"/>
                  </a:lnTo>
                  <a:lnTo>
                    <a:pt x="33642" y="232131"/>
                  </a:lnTo>
                  <a:lnTo>
                    <a:pt x="33971" y="232074"/>
                  </a:lnTo>
                  <a:lnTo>
                    <a:pt x="34301" y="232029"/>
                  </a:lnTo>
                  <a:lnTo>
                    <a:pt x="34630" y="231995"/>
                  </a:lnTo>
                  <a:lnTo>
                    <a:pt x="34964" y="231972"/>
                  </a:lnTo>
                  <a:lnTo>
                    <a:pt x="35298" y="231961"/>
                  </a:lnTo>
                  <a:close/>
                  <a:moveTo>
                    <a:pt x="113313" y="236123"/>
                  </a:moveTo>
                  <a:lnTo>
                    <a:pt x="113696" y="236135"/>
                  </a:lnTo>
                  <a:lnTo>
                    <a:pt x="114079" y="236157"/>
                  </a:lnTo>
                  <a:lnTo>
                    <a:pt x="114462" y="236203"/>
                  </a:lnTo>
                  <a:lnTo>
                    <a:pt x="114841" y="236271"/>
                  </a:lnTo>
                  <a:lnTo>
                    <a:pt x="115224" y="236350"/>
                  </a:lnTo>
                  <a:lnTo>
                    <a:pt x="115602" y="236441"/>
                  </a:lnTo>
                  <a:lnTo>
                    <a:pt x="115976" y="236554"/>
                  </a:lnTo>
                  <a:lnTo>
                    <a:pt x="116355" y="236690"/>
                  </a:lnTo>
                  <a:lnTo>
                    <a:pt x="116729" y="236826"/>
                  </a:lnTo>
                  <a:lnTo>
                    <a:pt x="117103" y="236985"/>
                  </a:lnTo>
                  <a:lnTo>
                    <a:pt x="117472" y="237167"/>
                  </a:lnTo>
                  <a:lnTo>
                    <a:pt x="117842" y="237359"/>
                  </a:lnTo>
                  <a:lnTo>
                    <a:pt x="118211" y="237564"/>
                  </a:lnTo>
                  <a:lnTo>
                    <a:pt x="118577" y="237779"/>
                  </a:lnTo>
                  <a:lnTo>
                    <a:pt x="118942" y="238017"/>
                  </a:lnTo>
                  <a:lnTo>
                    <a:pt x="119307" y="238278"/>
                  </a:lnTo>
                  <a:lnTo>
                    <a:pt x="119668" y="238539"/>
                  </a:lnTo>
                  <a:lnTo>
                    <a:pt x="120028" y="238822"/>
                  </a:lnTo>
                  <a:lnTo>
                    <a:pt x="120384" y="239117"/>
                  </a:lnTo>
                  <a:lnTo>
                    <a:pt x="120741" y="239423"/>
                  </a:lnTo>
                  <a:lnTo>
                    <a:pt x="121097" y="239752"/>
                  </a:lnTo>
                  <a:lnTo>
                    <a:pt x="121444" y="240093"/>
                  </a:lnTo>
                  <a:lnTo>
                    <a:pt x="121796" y="240444"/>
                  </a:lnTo>
                  <a:lnTo>
                    <a:pt x="122143" y="240807"/>
                  </a:lnTo>
                  <a:lnTo>
                    <a:pt x="122486" y="241193"/>
                  </a:lnTo>
                  <a:lnTo>
                    <a:pt x="122428" y="241204"/>
                  </a:lnTo>
                  <a:lnTo>
                    <a:pt x="122375" y="241238"/>
                  </a:lnTo>
                  <a:lnTo>
                    <a:pt x="122317" y="241272"/>
                  </a:lnTo>
                  <a:lnTo>
                    <a:pt x="122264" y="241329"/>
                  </a:lnTo>
                  <a:lnTo>
                    <a:pt x="122210" y="241385"/>
                  </a:lnTo>
                  <a:lnTo>
                    <a:pt x="122161" y="241454"/>
                  </a:lnTo>
                  <a:lnTo>
                    <a:pt x="122112" y="241533"/>
                  </a:lnTo>
                  <a:lnTo>
                    <a:pt x="122063" y="241624"/>
                  </a:lnTo>
                  <a:lnTo>
                    <a:pt x="121952" y="241862"/>
                  </a:lnTo>
                  <a:lnTo>
                    <a:pt x="121845" y="242111"/>
                  </a:lnTo>
                  <a:lnTo>
                    <a:pt x="121743" y="242372"/>
                  </a:lnTo>
                  <a:lnTo>
                    <a:pt x="121640" y="242644"/>
                  </a:lnTo>
                  <a:lnTo>
                    <a:pt x="121538" y="242917"/>
                  </a:lnTo>
                  <a:lnTo>
                    <a:pt x="121444" y="243189"/>
                  </a:lnTo>
                  <a:lnTo>
                    <a:pt x="121346" y="243484"/>
                  </a:lnTo>
                  <a:lnTo>
                    <a:pt x="121253" y="243778"/>
                  </a:lnTo>
                  <a:lnTo>
                    <a:pt x="121164" y="244073"/>
                  </a:lnTo>
                  <a:lnTo>
                    <a:pt x="121075" y="244380"/>
                  </a:lnTo>
                  <a:lnTo>
                    <a:pt x="120897" y="244992"/>
                  </a:lnTo>
                  <a:lnTo>
                    <a:pt x="120732" y="245638"/>
                  </a:lnTo>
                  <a:lnTo>
                    <a:pt x="120567" y="246285"/>
                  </a:lnTo>
                  <a:lnTo>
                    <a:pt x="120407" y="246943"/>
                  </a:lnTo>
                  <a:lnTo>
                    <a:pt x="120255" y="247612"/>
                  </a:lnTo>
                  <a:lnTo>
                    <a:pt x="119953" y="248939"/>
                  </a:lnTo>
                  <a:lnTo>
                    <a:pt x="119659" y="250266"/>
                  </a:lnTo>
                  <a:lnTo>
                    <a:pt x="119512" y="250912"/>
                  </a:lnTo>
                  <a:lnTo>
                    <a:pt x="119360" y="251547"/>
                  </a:lnTo>
                  <a:lnTo>
                    <a:pt x="118675" y="254360"/>
                  </a:lnTo>
                  <a:lnTo>
                    <a:pt x="118332" y="255777"/>
                  </a:lnTo>
                  <a:lnTo>
                    <a:pt x="117993" y="257195"/>
                  </a:lnTo>
                  <a:lnTo>
                    <a:pt x="117659" y="258624"/>
                  </a:lnTo>
                  <a:lnTo>
                    <a:pt x="117499" y="259338"/>
                  </a:lnTo>
                  <a:lnTo>
                    <a:pt x="117339" y="260064"/>
                  </a:lnTo>
                  <a:lnTo>
                    <a:pt x="117183" y="260779"/>
                  </a:lnTo>
                  <a:lnTo>
                    <a:pt x="117027" y="261516"/>
                  </a:lnTo>
                  <a:lnTo>
                    <a:pt x="116876" y="262242"/>
                  </a:lnTo>
                  <a:lnTo>
                    <a:pt x="116733" y="262979"/>
                  </a:lnTo>
                  <a:lnTo>
                    <a:pt x="116689" y="263376"/>
                  </a:lnTo>
                  <a:lnTo>
                    <a:pt x="116359" y="263115"/>
                  </a:lnTo>
                  <a:lnTo>
                    <a:pt x="116030" y="262866"/>
                  </a:lnTo>
                  <a:lnTo>
                    <a:pt x="115691" y="262639"/>
                  </a:lnTo>
                  <a:lnTo>
                    <a:pt x="115348" y="262423"/>
                  </a:lnTo>
                  <a:lnTo>
                    <a:pt x="115005" y="262242"/>
                  </a:lnTo>
                  <a:lnTo>
                    <a:pt x="114654" y="262083"/>
                  </a:lnTo>
                  <a:lnTo>
                    <a:pt x="114293" y="261936"/>
                  </a:lnTo>
                  <a:lnTo>
                    <a:pt x="113932" y="261822"/>
                  </a:lnTo>
                  <a:lnTo>
                    <a:pt x="113567" y="261720"/>
                  </a:lnTo>
                  <a:lnTo>
                    <a:pt x="113193" y="261652"/>
                  </a:lnTo>
                  <a:lnTo>
                    <a:pt x="112815" y="261607"/>
                  </a:lnTo>
                  <a:lnTo>
                    <a:pt x="112432" y="261584"/>
                  </a:lnTo>
                  <a:lnTo>
                    <a:pt x="112044" y="261584"/>
                  </a:lnTo>
                  <a:lnTo>
                    <a:pt x="111652" y="261618"/>
                  </a:lnTo>
                  <a:lnTo>
                    <a:pt x="111252" y="261675"/>
                  </a:lnTo>
                  <a:lnTo>
                    <a:pt x="110846" y="261754"/>
                  </a:lnTo>
                  <a:lnTo>
                    <a:pt x="110842" y="258601"/>
                  </a:lnTo>
                  <a:lnTo>
                    <a:pt x="110829" y="255448"/>
                  </a:lnTo>
                  <a:lnTo>
                    <a:pt x="110806" y="252296"/>
                  </a:lnTo>
                  <a:lnTo>
                    <a:pt x="110780" y="249131"/>
                  </a:lnTo>
                  <a:lnTo>
                    <a:pt x="110744" y="245979"/>
                  </a:lnTo>
                  <a:lnTo>
                    <a:pt x="110704" y="242826"/>
                  </a:lnTo>
                  <a:lnTo>
                    <a:pt x="110655" y="239673"/>
                  </a:lnTo>
                  <a:lnTo>
                    <a:pt x="110606" y="236520"/>
                  </a:lnTo>
                  <a:lnTo>
                    <a:pt x="110993" y="236407"/>
                  </a:lnTo>
                  <a:lnTo>
                    <a:pt x="111381" y="236316"/>
                  </a:lnTo>
                  <a:lnTo>
                    <a:pt x="111768" y="236237"/>
                  </a:lnTo>
                  <a:lnTo>
                    <a:pt x="112155" y="236180"/>
                  </a:lnTo>
                  <a:lnTo>
                    <a:pt x="112543" y="236146"/>
                  </a:lnTo>
                  <a:lnTo>
                    <a:pt x="112930" y="236123"/>
                  </a:lnTo>
                  <a:close/>
                  <a:moveTo>
                    <a:pt x="28801" y="233764"/>
                  </a:moveTo>
                  <a:lnTo>
                    <a:pt x="28766" y="234320"/>
                  </a:lnTo>
                  <a:lnTo>
                    <a:pt x="28730" y="234887"/>
                  </a:lnTo>
                  <a:lnTo>
                    <a:pt x="28699" y="235454"/>
                  </a:lnTo>
                  <a:lnTo>
                    <a:pt x="28672" y="236032"/>
                  </a:lnTo>
                  <a:lnTo>
                    <a:pt x="28623" y="237189"/>
                  </a:lnTo>
                  <a:lnTo>
                    <a:pt x="28583" y="238369"/>
                  </a:lnTo>
                  <a:lnTo>
                    <a:pt x="28552" y="239548"/>
                  </a:lnTo>
                  <a:lnTo>
                    <a:pt x="28534" y="240750"/>
                  </a:lnTo>
                  <a:lnTo>
                    <a:pt x="28521" y="241964"/>
                  </a:lnTo>
                  <a:lnTo>
                    <a:pt x="28516" y="243177"/>
                  </a:lnTo>
                  <a:lnTo>
                    <a:pt x="28521" y="244357"/>
                  </a:lnTo>
                  <a:lnTo>
                    <a:pt x="28534" y="245536"/>
                  </a:lnTo>
                  <a:lnTo>
                    <a:pt x="28552" y="246716"/>
                  </a:lnTo>
                  <a:lnTo>
                    <a:pt x="28583" y="247895"/>
                  </a:lnTo>
                  <a:lnTo>
                    <a:pt x="28619" y="249075"/>
                  </a:lnTo>
                  <a:lnTo>
                    <a:pt x="28663" y="250254"/>
                  </a:lnTo>
                  <a:lnTo>
                    <a:pt x="28717" y="251422"/>
                  </a:lnTo>
                  <a:lnTo>
                    <a:pt x="28779" y="252591"/>
                  </a:lnTo>
                  <a:lnTo>
                    <a:pt x="28846" y="253736"/>
                  </a:lnTo>
                  <a:lnTo>
                    <a:pt x="28922" y="254881"/>
                  </a:lnTo>
                  <a:lnTo>
                    <a:pt x="29006" y="256016"/>
                  </a:lnTo>
                  <a:lnTo>
                    <a:pt x="29100" y="257138"/>
                  </a:lnTo>
                  <a:lnTo>
                    <a:pt x="29198" y="258238"/>
                  </a:lnTo>
                  <a:lnTo>
                    <a:pt x="29305" y="259316"/>
                  </a:lnTo>
                  <a:lnTo>
                    <a:pt x="29416" y="260382"/>
                  </a:lnTo>
                  <a:lnTo>
                    <a:pt x="29541" y="261425"/>
                  </a:lnTo>
                  <a:lnTo>
                    <a:pt x="29198" y="261686"/>
                  </a:lnTo>
                  <a:lnTo>
                    <a:pt x="28864" y="261970"/>
                  </a:lnTo>
                  <a:lnTo>
                    <a:pt x="28530" y="262276"/>
                  </a:lnTo>
                  <a:lnTo>
                    <a:pt x="28205" y="262593"/>
                  </a:lnTo>
                  <a:lnTo>
                    <a:pt x="27884" y="262922"/>
                  </a:lnTo>
                  <a:lnTo>
                    <a:pt x="27568" y="263263"/>
                  </a:lnTo>
                  <a:lnTo>
                    <a:pt x="27261" y="263625"/>
                  </a:lnTo>
                  <a:lnTo>
                    <a:pt x="26953" y="264000"/>
                  </a:lnTo>
                  <a:lnTo>
                    <a:pt x="26651" y="264397"/>
                  </a:lnTo>
                  <a:lnTo>
                    <a:pt x="26352" y="264805"/>
                  </a:lnTo>
                  <a:lnTo>
                    <a:pt x="26063" y="265213"/>
                  </a:lnTo>
                  <a:lnTo>
                    <a:pt x="25773" y="265655"/>
                  </a:lnTo>
                  <a:lnTo>
                    <a:pt x="25488" y="266098"/>
                  </a:lnTo>
                  <a:lnTo>
                    <a:pt x="25212" y="266551"/>
                  </a:lnTo>
                  <a:lnTo>
                    <a:pt x="24936" y="267028"/>
                  </a:lnTo>
                  <a:lnTo>
                    <a:pt x="24665" y="267504"/>
                  </a:lnTo>
                  <a:lnTo>
                    <a:pt x="24660" y="267368"/>
                  </a:lnTo>
                  <a:lnTo>
                    <a:pt x="24656" y="267232"/>
                  </a:lnTo>
                  <a:lnTo>
                    <a:pt x="24642" y="267084"/>
                  </a:lnTo>
                  <a:lnTo>
                    <a:pt x="24629" y="266948"/>
                  </a:lnTo>
                  <a:lnTo>
                    <a:pt x="24607" y="266801"/>
                  </a:lnTo>
                  <a:lnTo>
                    <a:pt x="24580" y="266665"/>
                  </a:lnTo>
                  <a:lnTo>
                    <a:pt x="24549" y="266517"/>
                  </a:lnTo>
                  <a:lnTo>
                    <a:pt x="24509" y="266381"/>
                  </a:lnTo>
                  <a:lnTo>
                    <a:pt x="24046" y="264986"/>
                  </a:lnTo>
                  <a:lnTo>
                    <a:pt x="23587" y="263603"/>
                  </a:lnTo>
                  <a:lnTo>
                    <a:pt x="23120" y="262230"/>
                  </a:lnTo>
                  <a:lnTo>
                    <a:pt x="22652" y="260870"/>
                  </a:lnTo>
                  <a:lnTo>
                    <a:pt x="22180" y="259509"/>
                  </a:lnTo>
                  <a:lnTo>
                    <a:pt x="21703" y="258148"/>
                  </a:lnTo>
                  <a:lnTo>
                    <a:pt x="21223" y="256798"/>
                  </a:lnTo>
                  <a:lnTo>
                    <a:pt x="20742" y="255448"/>
                  </a:lnTo>
                  <a:lnTo>
                    <a:pt x="20523" y="254859"/>
                  </a:lnTo>
                  <a:lnTo>
                    <a:pt x="20310" y="254246"/>
                  </a:lnTo>
                  <a:lnTo>
                    <a:pt x="19882" y="253021"/>
                  </a:lnTo>
                  <a:lnTo>
                    <a:pt x="19446" y="251797"/>
                  </a:lnTo>
                  <a:lnTo>
                    <a:pt x="19228" y="251184"/>
                  </a:lnTo>
                  <a:lnTo>
                    <a:pt x="19005" y="250583"/>
                  </a:lnTo>
                  <a:lnTo>
                    <a:pt x="18782" y="249982"/>
                  </a:lnTo>
                  <a:lnTo>
                    <a:pt x="18555" y="249392"/>
                  </a:lnTo>
                  <a:lnTo>
                    <a:pt x="18324" y="248814"/>
                  </a:lnTo>
                  <a:lnTo>
                    <a:pt x="18092" y="248258"/>
                  </a:lnTo>
                  <a:lnTo>
                    <a:pt x="17852" y="247714"/>
                  </a:lnTo>
                  <a:lnTo>
                    <a:pt x="17607" y="247192"/>
                  </a:lnTo>
                  <a:lnTo>
                    <a:pt x="17482" y="246943"/>
                  </a:lnTo>
                  <a:lnTo>
                    <a:pt x="17357" y="246693"/>
                  </a:lnTo>
                  <a:lnTo>
                    <a:pt x="17228" y="246455"/>
                  </a:lnTo>
                  <a:lnTo>
                    <a:pt x="17104" y="246217"/>
                  </a:lnTo>
                  <a:lnTo>
                    <a:pt x="17433" y="245661"/>
                  </a:lnTo>
                  <a:lnTo>
                    <a:pt x="17767" y="245105"/>
                  </a:lnTo>
                  <a:lnTo>
                    <a:pt x="18101" y="244572"/>
                  </a:lnTo>
                  <a:lnTo>
                    <a:pt x="18440" y="244039"/>
                  </a:lnTo>
                  <a:lnTo>
                    <a:pt x="18782" y="243518"/>
                  </a:lnTo>
                  <a:lnTo>
                    <a:pt x="19125" y="243019"/>
                  </a:lnTo>
                  <a:lnTo>
                    <a:pt x="19468" y="242520"/>
                  </a:lnTo>
                  <a:lnTo>
                    <a:pt x="19815" y="242032"/>
                  </a:lnTo>
                  <a:lnTo>
                    <a:pt x="20167" y="241556"/>
                  </a:lnTo>
                  <a:lnTo>
                    <a:pt x="20519" y="241102"/>
                  </a:lnTo>
                  <a:lnTo>
                    <a:pt x="20875" y="240648"/>
                  </a:lnTo>
                  <a:lnTo>
                    <a:pt x="21231" y="240206"/>
                  </a:lnTo>
                  <a:lnTo>
                    <a:pt x="21592" y="239775"/>
                  </a:lnTo>
                  <a:lnTo>
                    <a:pt x="21953" y="239355"/>
                  </a:lnTo>
                  <a:lnTo>
                    <a:pt x="22318" y="238947"/>
                  </a:lnTo>
                  <a:lnTo>
                    <a:pt x="22683" y="238550"/>
                  </a:lnTo>
                  <a:lnTo>
                    <a:pt x="23053" y="238165"/>
                  </a:lnTo>
                  <a:lnTo>
                    <a:pt x="23422" y="237802"/>
                  </a:lnTo>
                  <a:lnTo>
                    <a:pt x="23796" y="237439"/>
                  </a:lnTo>
                  <a:lnTo>
                    <a:pt x="24170" y="237087"/>
                  </a:lnTo>
                  <a:lnTo>
                    <a:pt x="24544" y="236747"/>
                  </a:lnTo>
                  <a:lnTo>
                    <a:pt x="24923" y="236418"/>
                  </a:lnTo>
                  <a:lnTo>
                    <a:pt x="25301" y="236101"/>
                  </a:lnTo>
                  <a:lnTo>
                    <a:pt x="25684" y="235794"/>
                  </a:lnTo>
                  <a:lnTo>
                    <a:pt x="26067" y="235499"/>
                  </a:lnTo>
                  <a:lnTo>
                    <a:pt x="26455" y="235216"/>
                  </a:lnTo>
                  <a:lnTo>
                    <a:pt x="26842" y="234944"/>
                  </a:lnTo>
                  <a:lnTo>
                    <a:pt x="27230" y="234683"/>
                  </a:lnTo>
                  <a:lnTo>
                    <a:pt x="27621" y="234445"/>
                  </a:lnTo>
                  <a:lnTo>
                    <a:pt x="28013" y="234207"/>
                  </a:lnTo>
                  <a:lnTo>
                    <a:pt x="28405" y="233980"/>
                  </a:lnTo>
                  <a:lnTo>
                    <a:pt x="28801" y="233764"/>
                  </a:lnTo>
                  <a:close/>
                  <a:moveTo>
                    <a:pt x="123185" y="242021"/>
                  </a:moveTo>
                  <a:lnTo>
                    <a:pt x="123519" y="242440"/>
                  </a:lnTo>
                  <a:lnTo>
                    <a:pt x="123853" y="242871"/>
                  </a:lnTo>
                  <a:lnTo>
                    <a:pt x="124187" y="243325"/>
                  </a:lnTo>
                  <a:lnTo>
                    <a:pt x="124512" y="243778"/>
                  </a:lnTo>
                  <a:lnTo>
                    <a:pt x="124842" y="244255"/>
                  </a:lnTo>
                  <a:lnTo>
                    <a:pt x="125162" y="244742"/>
                  </a:lnTo>
                  <a:lnTo>
                    <a:pt x="125483" y="245230"/>
                  </a:lnTo>
                  <a:lnTo>
                    <a:pt x="125804" y="245740"/>
                  </a:lnTo>
                  <a:lnTo>
                    <a:pt x="126115" y="246262"/>
                  </a:lnTo>
                  <a:lnTo>
                    <a:pt x="126432" y="246795"/>
                  </a:lnTo>
                  <a:lnTo>
                    <a:pt x="126739" y="247340"/>
                  </a:lnTo>
                  <a:lnTo>
                    <a:pt x="127046" y="247907"/>
                  </a:lnTo>
                  <a:lnTo>
                    <a:pt x="127349" y="248474"/>
                  </a:lnTo>
                  <a:lnTo>
                    <a:pt x="127647" y="249052"/>
                  </a:lnTo>
                  <a:lnTo>
                    <a:pt x="127945" y="249642"/>
                  </a:lnTo>
                  <a:lnTo>
                    <a:pt x="128239" y="250243"/>
                  </a:lnTo>
                  <a:lnTo>
                    <a:pt x="128529" y="250867"/>
                  </a:lnTo>
                  <a:lnTo>
                    <a:pt x="128818" y="251490"/>
                  </a:lnTo>
                  <a:lnTo>
                    <a:pt x="129103" y="252126"/>
                  </a:lnTo>
                  <a:lnTo>
                    <a:pt x="129379" y="252772"/>
                  </a:lnTo>
                  <a:lnTo>
                    <a:pt x="129660" y="253430"/>
                  </a:lnTo>
                  <a:lnTo>
                    <a:pt x="129931" y="254099"/>
                  </a:lnTo>
                  <a:lnTo>
                    <a:pt x="130199" y="254779"/>
                  </a:lnTo>
                  <a:lnTo>
                    <a:pt x="130466" y="255471"/>
                  </a:lnTo>
                  <a:lnTo>
                    <a:pt x="130729" y="256174"/>
                  </a:lnTo>
                  <a:lnTo>
                    <a:pt x="130987" y="256877"/>
                  </a:lnTo>
                  <a:lnTo>
                    <a:pt x="131241" y="257603"/>
                  </a:lnTo>
                  <a:lnTo>
                    <a:pt x="131490" y="258329"/>
                  </a:lnTo>
                  <a:lnTo>
                    <a:pt x="131739" y="259078"/>
                  </a:lnTo>
                  <a:lnTo>
                    <a:pt x="131980" y="259826"/>
                  </a:lnTo>
                  <a:lnTo>
                    <a:pt x="132220" y="260586"/>
                  </a:lnTo>
                  <a:lnTo>
                    <a:pt x="132452" y="261357"/>
                  </a:lnTo>
                  <a:lnTo>
                    <a:pt x="132158" y="261697"/>
                  </a:lnTo>
                  <a:lnTo>
                    <a:pt x="131864" y="262060"/>
                  </a:lnTo>
                  <a:lnTo>
                    <a:pt x="131570" y="262435"/>
                  </a:lnTo>
                  <a:lnTo>
                    <a:pt x="131281" y="262820"/>
                  </a:lnTo>
                  <a:lnTo>
                    <a:pt x="130987" y="263217"/>
                  </a:lnTo>
                  <a:lnTo>
                    <a:pt x="130697" y="263625"/>
                  </a:lnTo>
                  <a:lnTo>
                    <a:pt x="130408" y="264045"/>
                  </a:lnTo>
                  <a:lnTo>
                    <a:pt x="130119" y="264465"/>
                  </a:lnTo>
                  <a:lnTo>
                    <a:pt x="129829" y="264907"/>
                  </a:lnTo>
                  <a:lnTo>
                    <a:pt x="129544" y="265349"/>
                  </a:lnTo>
                  <a:lnTo>
                    <a:pt x="129255" y="265803"/>
                  </a:lnTo>
                  <a:lnTo>
                    <a:pt x="128970" y="266257"/>
                  </a:lnTo>
                  <a:lnTo>
                    <a:pt x="128404" y="267198"/>
                  </a:lnTo>
                  <a:lnTo>
                    <a:pt x="127839" y="268151"/>
                  </a:lnTo>
                  <a:lnTo>
                    <a:pt x="127278" y="269126"/>
                  </a:lnTo>
                  <a:lnTo>
                    <a:pt x="126725" y="270113"/>
                  </a:lnTo>
                  <a:lnTo>
                    <a:pt x="126173" y="271111"/>
                  </a:lnTo>
                  <a:lnTo>
                    <a:pt x="125630" y="272120"/>
                  </a:lnTo>
                  <a:lnTo>
                    <a:pt x="124557" y="274116"/>
                  </a:lnTo>
                  <a:lnTo>
                    <a:pt x="123510" y="276089"/>
                  </a:lnTo>
                  <a:lnTo>
                    <a:pt x="123453" y="276191"/>
                  </a:lnTo>
                  <a:lnTo>
                    <a:pt x="123399" y="276305"/>
                  </a:lnTo>
                  <a:lnTo>
                    <a:pt x="123257" y="275828"/>
                  </a:lnTo>
                  <a:lnTo>
                    <a:pt x="123114" y="275352"/>
                  </a:lnTo>
                  <a:lnTo>
                    <a:pt x="122972" y="274887"/>
                  </a:lnTo>
                  <a:lnTo>
                    <a:pt x="122825" y="274434"/>
                  </a:lnTo>
                  <a:lnTo>
                    <a:pt x="122678" y="273980"/>
                  </a:lnTo>
                  <a:lnTo>
                    <a:pt x="122526" y="273526"/>
                  </a:lnTo>
                  <a:lnTo>
                    <a:pt x="122370" y="273095"/>
                  </a:lnTo>
                  <a:lnTo>
                    <a:pt x="122219" y="272664"/>
                  </a:lnTo>
                  <a:lnTo>
                    <a:pt x="122059" y="272233"/>
                  </a:lnTo>
                  <a:lnTo>
                    <a:pt x="121898" y="271814"/>
                  </a:lnTo>
                  <a:lnTo>
                    <a:pt x="121738" y="271405"/>
                  </a:lnTo>
                  <a:lnTo>
                    <a:pt x="121573" y="270997"/>
                  </a:lnTo>
                  <a:lnTo>
                    <a:pt x="121404" y="270600"/>
                  </a:lnTo>
                  <a:lnTo>
                    <a:pt x="121235" y="270215"/>
                  </a:lnTo>
                  <a:lnTo>
                    <a:pt x="121066" y="269829"/>
                  </a:lnTo>
                  <a:lnTo>
                    <a:pt x="120892" y="269455"/>
                  </a:lnTo>
                  <a:lnTo>
                    <a:pt x="120718" y="269092"/>
                  </a:lnTo>
                  <a:lnTo>
                    <a:pt x="120540" y="268729"/>
                  </a:lnTo>
                  <a:lnTo>
                    <a:pt x="120358" y="268377"/>
                  </a:lnTo>
                  <a:lnTo>
                    <a:pt x="120175" y="268037"/>
                  </a:lnTo>
                  <a:lnTo>
                    <a:pt x="119993" y="267697"/>
                  </a:lnTo>
                  <a:lnTo>
                    <a:pt x="119806" y="267368"/>
                  </a:lnTo>
                  <a:lnTo>
                    <a:pt x="119614" y="267050"/>
                  </a:lnTo>
                  <a:lnTo>
                    <a:pt x="119423" y="266744"/>
                  </a:lnTo>
                  <a:lnTo>
                    <a:pt x="119231" y="266438"/>
                  </a:lnTo>
                  <a:lnTo>
                    <a:pt x="119035" y="266143"/>
                  </a:lnTo>
                  <a:lnTo>
                    <a:pt x="118835" y="265848"/>
                  </a:lnTo>
                  <a:lnTo>
                    <a:pt x="118634" y="265576"/>
                  </a:lnTo>
                  <a:lnTo>
                    <a:pt x="118434" y="265304"/>
                  </a:lnTo>
                  <a:lnTo>
                    <a:pt x="118229" y="265043"/>
                  </a:lnTo>
                  <a:lnTo>
                    <a:pt x="118020" y="264782"/>
                  </a:lnTo>
                  <a:lnTo>
                    <a:pt x="117811" y="264544"/>
                  </a:lnTo>
                  <a:lnTo>
                    <a:pt x="118007" y="263943"/>
                  </a:lnTo>
                  <a:lnTo>
                    <a:pt x="118194" y="263331"/>
                  </a:lnTo>
                  <a:lnTo>
                    <a:pt x="118381" y="262718"/>
                  </a:lnTo>
                  <a:lnTo>
                    <a:pt x="118568" y="262094"/>
                  </a:lnTo>
                  <a:lnTo>
                    <a:pt x="118746" y="261471"/>
                  </a:lnTo>
                  <a:lnTo>
                    <a:pt x="118928" y="260836"/>
                  </a:lnTo>
                  <a:lnTo>
                    <a:pt x="119280" y="259565"/>
                  </a:lnTo>
                  <a:lnTo>
                    <a:pt x="119627" y="258295"/>
                  </a:lnTo>
                  <a:lnTo>
                    <a:pt x="119970" y="257002"/>
                  </a:lnTo>
                  <a:lnTo>
                    <a:pt x="120656" y="254439"/>
                  </a:lnTo>
                  <a:lnTo>
                    <a:pt x="120830" y="253793"/>
                  </a:lnTo>
                  <a:lnTo>
                    <a:pt x="121012" y="253146"/>
                  </a:lnTo>
                  <a:lnTo>
                    <a:pt x="121386" y="251831"/>
                  </a:lnTo>
                  <a:lnTo>
                    <a:pt x="121765" y="250492"/>
                  </a:lnTo>
                  <a:lnTo>
                    <a:pt x="121947" y="249812"/>
                  </a:lnTo>
                  <a:lnTo>
                    <a:pt x="122130" y="249131"/>
                  </a:lnTo>
                  <a:lnTo>
                    <a:pt x="122308" y="248451"/>
                  </a:lnTo>
                  <a:lnTo>
                    <a:pt x="122477" y="247748"/>
                  </a:lnTo>
                  <a:lnTo>
                    <a:pt x="122638" y="247045"/>
                  </a:lnTo>
                  <a:lnTo>
                    <a:pt x="122713" y="246693"/>
                  </a:lnTo>
                  <a:lnTo>
                    <a:pt x="122789" y="246330"/>
                  </a:lnTo>
                  <a:lnTo>
                    <a:pt x="122860" y="245979"/>
                  </a:lnTo>
                  <a:lnTo>
                    <a:pt x="122927" y="245616"/>
                  </a:lnTo>
                  <a:lnTo>
                    <a:pt x="122989" y="245253"/>
                  </a:lnTo>
                  <a:lnTo>
                    <a:pt x="123052" y="244879"/>
                  </a:lnTo>
                  <a:lnTo>
                    <a:pt x="123110" y="244516"/>
                  </a:lnTo>
                  <a:lnTo>
                    <a:pt x="123163" y="244141"/>
                  </a:lnTo>
                  <a:lnTo>
                    <a:pt x="123212" y="243767"/>
                  </a:lnTo>
                  <a:lnTo>
                    <a:pt x="123257" y="243393"/>
                  </a:lnTo>
                  <a:lnTo>
                    <a:pt x="123279" y="243200"/>
                  </a:lnTo>
                  <a:lnTo>
                    <a:pt x="123288" y="243007"/>
                  </a:lnTo>
                  <a:lnTo>
                    <a:pt x="123292" y="242814"/>
                  </a:lnTo>
                  <a:lnTo>
                    <a:pt x="123283" y="242644"/>
                  </a:lnTo>
                  <a:lnTo>
                    <a:pt x="123270" y="242474"/>
                  </a:lnTo>
                  <a:lnTo>
                    <a:pt x="123248" y="242315"/>
                  </a:lnTo>
                  <a:lnTo>
                    <a:pt x="123221" y="242157"/>
                  </a:lnTo>
                  <a:lnTo>
                    <a:pt x="123185" y="242021"/>
                  </a:lnTo>
                  <a:close/>
                  <a:moveTo>
                    <a:pt x="15906" y="248462"/>
                  </a:moveTo>
                  <a:lnTo>
                    <a:pt x="15924" y="248553"/>
                  </a:lnTo>
                  <a:lnTo>
                    <a:pt x="15928" y="248587"/>
                  </a:lnTo>
                  <a:lnTo>
                    <a:pt x="15937" y="248610"/>
                  </a:lnTo>
                  <a:lnTo>
                    <a:pt x="16022" y="248961"/>
                  </a:lnTo>
                  <a:lnTo>
                    <a:pt x="16115" y="249313"/>
                  </a:lnTo>
                  <a:lnTo>
                    <a:pt x="16204" y="249653"/>
                  </a:lnTo>
                  <a:lnTo>
                    <a:pt x="16302" y="249993"/>
                  </a:lnTo>
                  <a:lnTo>
                    <a:pt x="16400" y="250322"/>
                  </a:lnTo>
                  <a:lnTo>
                    <a:pt x="16498" y="250663"/>
                  </a:lnTo>
                  <a:lnTo>
                    <a:pt x="16707" y="251320"/>
                  </a:lnTo>
                  <a:lnTo>
                    <a:pt x="16926" y="251955"/>
                  </a:lnTo>
                  <a:lnTo>
                    <a:pt x="17148" y="252591"/>
                  </a:lnTo>
                  <a:lnTo>
                    <a:pt x="17375" y="253214"/>
                  </a:lnTo>
                  <a:lnTo>
                    <a:pt x="17607" y="253827"/>
                  </a:lnTo>
                  <a:lnTo>
                    <a:pt x="17847" y="254439"/>
                  </a:lnTo>
                  <a:lnTo>
                    <a:pt x="18083" y="255040"/>
                  </a:lnTo>
                  <a:lnTo>
                    <a:pt x="18564" y="256231"/>
                  </a:lnTo>
                  <a:lnTo>
                    <a:pt x="19041" y="257399"/>
                  </a:lnTo>
                  <a:lnTo>
                    <a:pt x="19277" y="257978"/>
                  </a:lnTo>
                  <a:lnTo>
                    <a:pt x="19504" y="258567"/>
                  </a:lnTo>
                  <a:lnTo>
                    <a:pt x="20011" y="259849"/>
                  </a:lnTo>
                  <a:lnTo>
                    <a:pt x="20519" y="261130"/>
                  </a:lnTo>
                  <a:lnTo>
                    <a:pt x="21031" y="262389"/>
                  </a:lnTo>
                  <a:lnTo>
                    <a:pt x="21548" y="263648"/>
                  </a:lnTo>
                  <a:lnTo>
                    <a:pt x="22064" y="264896"/>
                  </a:lnTo>
                  <a:lnTo>
                    <a:pt x="22585" y="266132"/>
                  </a:lnTo>
                  <a:lnTo>
                    <a:pt x="23111" y="267368"/>
                  </a:lnTo>
                  <a:lnTo>
                    <a:pt x="23641" y="268593"/>
                  </a:lnTo>
                  <a:lnTo>
                    <a:pt x="23672" y="268661"/>
                  </a:lnTo>
                  <a:lnTo>
                    <a:pt x="23707" y="268718"/>
                  </a:lnTo>
                  <a:lnTo>
                    <a:pt x="23774" y="268820"/>
                  </a:lnTo>
                  <a:lnTo>
                    <a:pt x="23845" y="268899"/>
                  </a:lnTo>
                  <a:lnTo>
                    <a:pt x="23912" y="268956"/>
                  </a:lnTo>
                  <a:lnTo>
                    <a:pt x="23596" y="269625"/>
                  </a:lnTo>
                  <a:lnTo>
                    <a:pt x="23284" y="270317"/>
                  </a:lnTo>
                  <a:lnTo>
                    <a:pt x="22981" y="271020"/>
                  </a:lnTo>
                  <a:lnTo>
                    <a:pt x="22688" y="271746"/>
                  </a:lnTo>
                  <a:lnTo>
                    <a:pt x="22398" y="272494"/>
                  </a:lnTo>
                  <a:lnTo>
                    <a:pt x="22113" y="273254"/>
                  </a:lnTo>
                  <a:lnTo>
                    <a:pt x="21837" y="274037"/>
                  </a:lnTo>
                  <a:lnTo>
                    <a:pt x="21570" y="274830"/>
                  </a:lnTo>
                  <a:lnTo>
                    <a:pt x="21307" y="275647"/>
                  </a:lnTo>
                  <a:lnTo>
                    <a:pt x="21049" y="276475"/>
                  </a:lnTo>
                  <a:lnTo>
                    <a:pt x="20800" y="277314"/>
                  </a:lnTo>
                  <a:lnTo>
                    <a:pt x="20555" y="278165"/>
                  </a:lnTo>
                  <a:lnTo>
                    <a:pt x="20314" y="279038"/>
                  </a:lnTo>
                  <a:lnTo>
                    <a:pt x="20083" y="279923"/>
                  </a:lnTo>
                  <a:lnTo>
                    <a:pt x="19856" y="280830"/>
                  </a:lnTo>
                  <a:lnTo>
                    <a:pt x="19633" y="281737"/>
                  </a:lnTo>
                  <a:lnTo>
                    <a:pt x="19642" y="281567"/>
                  </a:lnTo>
                  <a:lnTo>
                    <a:pt x="19646" y="281408"/>
                  </a:lnTo>
                  <a:lnTo>
                    <a:pt x="19642" y="281238"/>
                  </a:lnTo>
                  <a:lnTo>
                    <a:pt x="19633" y="281159"/>
                  </a:lnTo>
                  <a:lnTo>
                    <a:pt x="19624" y="281079"/>
                  </a:lnTo>
                  <a:lnTo>
                    <a:pt x="19611" y="281011"/>
                  </a:lnTo>
                  <a:lnTo>
                    <a:pt x="19593" y="280932"/>
                  </a:lnTo>
                  <a:lnTo>
                    <a:pt x="19575" y="280864"/>
                  </a:lnTo>
                  <a:lnTo>
                    <a:pt x="19553" y="280785"/>
                  </a:lnTo>
                  <a:lnTo>
                    <a:pt x="19530" y="280717"/>
                  </a:lnTo>
                  <a:lnTo>
                    <a:pt x="19499" y="280660"/>
                  </a:lnTo>
                  <a:lnTo>
                    <a:pt x="19468" y="280592"/>
                  </a:lnTo>
                  <a:lnTo>
                    <a:pt x="19433" y="280535"/>
                  </a:lnTo>
                  <a:lnTo>
                    <a:pt x="19121" y="280115"/>
                  </a:lnTo>
                  <a:lnTo>
                    <a:pt x="18805" y="279696"/>
                  </a:lnTo>
                  <a:lnTo>
                    <a:pt x="18488" y="279276"/>
                  </a:lnTo>
                  <a:lnTo>
                    <a:pt x="18168" y="278868"/>
                  </a:lnTo>
                  <a:lnTo>
                    <a:pt x="17843" y="278471"/>
                  </a:lnTo>
                  <a:lnTo>
                    <a:pt x="17522" y="278074"/>
                  </a:lnTo>
                  <a:lnTo>
                    <a:pt x="17193" y="277688"/>
                  </a:lnTo>
                  <a:lnTo>
                    <a:pt x="16868" y="277303"/>
                  </a:lnTo>
                  <a:lnTo>
                    <a:pt x="16204" y="276543"/>
                  </a:lnTo>
                  <a:lnTo>
                    <a:pt x="15541" y="275817"/>
                  </a:lnTo>
                  <a:lnTo>
                    <a:pt x="14868" y="275103"/>
                  </a:lnTo>
                  <a:lnTo>
                    <a:pt x="14196" y="274400"/>
                  </a:lnTo>
                  <a:lnTo>
                    <a:pt x="13519" y="273719"/>
                  </a:lnTo>
                  <a:lnTo>
                    <a:pt x="12842" y="273050"/>
                  </a:lnTo>
                  <a:lnTo>
                    <a:pt x="12165" y="272403"/>
                  </a:lnTo>
                  <a:lnTo>
                    <a:pt x="11489" y="271757"/>
                  </a:lnTo>
                  <a:lnTo>
                    <a:pt x="10139" y="270487"/>
                  </a:lnTo>
                  <a:lnTo>
                    <a:pt x="8799" y="269251"/>
                  </a:lnTo>
                  <a:lnTo>
                    <a:pt x="8732" y="269194"/>
                  </a:lnTo>
                  <a:lnTo>
                    <a:pt x="8670" y="269160"/>
                  </a:lnTo>
                  <a:lnTo>
                    <a:pt x="8607" y="269137"/>
                  </a:lnTo>
                  <a:lnTo>
                    <a:pt x="8550" y="269126"/>
                  </a:lnTo>
                  <a:lnTo>
                    <a:pt x="8492" y="269126"/>
                  </a:lnTo>
                  <a:lnTo>
                    <a:pt x="8438" y="269137"/>
                  </a:lnTo>
                  <a:lnTo>
                    <a:pt x="8385" y="269149"/>
                  </a:lnTo>
                  <a:lnTo>
                    <a:pt x="8331" y="269171"/>
                  </a:lnTo>
                  <a:lnTo>
                    <a:pt x="8527" y="268400"/>
                  </a:lnTo>
                  <a:lnTo>
                    <a:pt x="8728" y="267640"/>
                  </a:lnTo>
                  <a:lnTo>
                    <a:pt x="8933" y="266892"/>
                  </a:lnTo>
                  <a:lnTo>
                    <a:pt x="9137" y="266143"/>
                  </a:lnTo>
                  <a:lnTo>
                    <a:pt x="9347" y="265406"/>
                  </a:lnTo>
                  <a:lnTo>
                    <a:pt x="9556" y="264669"/>
                  </a:lnTo>
                  <a:lnTo>
                    <a:pt x="9770" y="263954"/>
                  </a:lnTo>
                  <a:lnTo>
                    <a:pt x="9988" y="263240"/>
                  </a:lnTo>
                  <a:lnTo>
                    <a:pt x="10206" y="262537"/>
                  </a:lnTo>
                  <a:lnTo>
                    <a:pt x="10429" y="261834"/>
                  </a:lnTo>
                  <a:lnTo>
                    <a:pt x="10651" y="261142"/>
                  </a:lnTo>
                  <a:lnTo>
                    <a:pt x="10878" y="260461"/>
                  </a:lnTo>
                  <a:lnTo>
                    <a:pt x="11110" y="259792"/>
                  </a:lnTo>
                  <a:lnTo>
                    <a:pt x="11342" y="259123"/>
                  </a:lnTo>
                  <a:lnTo>
                    <a:pt x="11573" y="258465"/>
                  </a:lnTo>
                  <a:lnTo>
                    <a:pt x="11809" y="257819"/>
                  </a:lnTo>
                  <a:lnTo>
                    <a:pt x="12050" y="257172"/>
                  </a:lnTo>
                  <a:lnTo>
                    <a:pt x="12290" y="256537"/>
                  </a:lnTo>
                  <a:lnTo>
                    <a:pt x="12535" y="255913"/>
                  </a:lnTo>
                  <a:lnTo>
                    <a:pt x="12780" y="255290"/>
                  </a:lnTo>
                  <a:lnTo>
                    <a:pt x="13029" y="254677"/>
                  </a:lnTo>
                  <a:lnTo>
                    <a:pt x="13279" y="254076"/>
                  </a:lnTo>
                  <a:lnTo>
                    <a:pt x="13532" y="253475"/>
                  </a:lnTo>
                  <a:lnTo>
                    <a:pt x="13791" y="252897"/>
                  </a:lnTo>
                  <a:lnTo>
                    <a:pt x="14044" y="252307"/>
                  </a:lnTo>
                  <a:lnTo>
                    <a:pt x="14307" y="251740"/>
                  </a:lnTo>
                  <a:lnTo>
                    <a:pt x="14565" y="251173"/>
                  </a:lnTo>
                  <a:lnTo>
                    <a:pt x="14833" y="250617"/>
                  </a:lnTo>
                  <a:lnTo>
                    <a:pt x="15095" y="250073"/>
                  </a:lnTo>
                  <a:lnTo>
                    <a:pt x="15367" y="249528"/>
                  </a:lnTo>
                  <a:lnTo>
                    <a:pt x="15634" y="248995"/>
                  </a:lnTo>
                  <a:lnTo>
                    <a:pt x="15906" y="248462"/>
                  </a:lnTo>
                  <a:close/>
                  <a:moveTo>
                    <a:pt x="133347" y="264544"/>
                  </a:moveTo>
                  <a:lnTo>
                    <a:pt x="133556" y="265327"/>
                  </a:lnTo>
                  <a:lnTo>
                    <a:pt x="133761" y="266132"/>
                  </a:lnTo>
                  <a:lnTo>
                    <a:pt x="133961" y="266948"/>
                  </a:lnTo>
                  <a:lnTo>
                    <a:pt x="134162" y="267765"/>
                  </a:lnTo>
                  <a:lnTo>
                    <a:pt x="134358" y="268604"/>
                  </a:lnTo>
                  <a:lnTo>
                    <a:pt x="134549" y="269443"/>
                  </a:lnTo>
                  <a:lnTo>
                    <a:pt x="134732" y="270305"/>
                  </a:lnTo>
                  <a:lnTo>
                    <a:pt x="134910" y="271167"/>
                  </a:lnTo>
                  <a:lnTo>
                    <a:pt x="135084" y="272041"/>
                  </a:lnTo>
                  <a:lnTo>
                    <a:pt x="135253" y="272914"/>
                  </a:lnTo>
                  <a:lnTo>
                    <a:pt x="135417" y="273798"/>
                  </a:lnTo>
                  <a:lnTo>
                    <a:pt x="135573" y="274683"/>
                  </a:lnTo>
                  <a:lnTo>
                    <a:pt x="135725" y="275568"/>
                  </a:lnTo>
                  <a:lnTo>
                    <a:pt x="135872" y="276441"/>
                  </a:lnTo>
                  <a:lnTo>
                    <a:pt x="136014" y="277337"/>
                  </a:lnTo>
                  <a:lnTo>
                    <a:pt x="136152" y="278221"/>
                  </a:lnTo>
                  <a:lnTo>
                    <a:pt x="136286" y="279106"/>
                  </a:lnTo>
                  <a:lnTo>
                    <a:pt x="136410" y="280002"/>
                  </a:lnTo>
                  <a:lnTo>
                    <a:pt x="136535" y="280887"/>
                  </a:lnTo>
                  <a:lnTo>
                    <a:pt x="136651" y="281783"/>
                  </a:lnTo>
                  <a:lnTo>
                    <a:pt x="136762" y="282667"/>
                  </a:lnTo>
                  <a:lnTo>
                    <a:pt x="136869" y="283563"/>
                  </a:lnTo>
                  <a:lnTo>
                    <a:pt x="136976" y="284459"/>
                  </a:lnTo>
                  <a:lnTo>
                    <a:pt x="137074" y="285355"/>
                  </a:lnTo>
                  <a:lnTo>
                    <a:pt x="136442" y="285650"/>
                  </a:lnTo>
                  <a:lnTo>
                    <a:pt x="135814" y="285956"/>
                  </a:lnTo>
                  <a:lnTo>
                    <a:pt x="135181" y="286274"/>
                  </a:lnTo>
                  <a:lnTo>
                    <a:pt x="134549" y="286591"/>
                  </a:lnTo>
                  <a:lnTo>
                    <a:pt x="133917" y="286920"/>
                  </a:lnTo>
                  <a:lnTo>
                    <a:pt x="133285" y="287260"/>
                  </a:lnTo>
                  <a:lnTo>
                    <a:pt x="132652" y="287612"/>
                  </a:lnTo>
                  <a:lnTo>
                    <a:pt x="132020" y="287975"/>
                  </a:lnTo>
                  <a:lnTo>
                    <a:pt x="131392" y="288338"/>
                  </a:lnTo>
                  <a:lnTo>
                    <a:pt x="130760" y="288712"/>
                  </a:lnTo>
                  <a:lnTo>
                    <a:pt x="130132" y="289098"/>
                  </a:lnTo>
                  <a:lnTo>
                    <a:pt x="129504" y="289495"/>
                  </a:lnTo>
                  <a:lnTo>
                    <a:pt x="128881" y="289903"/>
                  </a:lnTo>
                  <a:lnTo>
                    <a:pt x="128257" y="290322"/>
                  </a:lnTo>
                  <a:lnTo>
                    <a:pt x="127638" y="290753"/>
                  </a:lnTo>
                  <a:lnTo>
                    <a:pt x="127024" y="291184"/>
                  </a:lnTo>
                  <a:lnTo>
                    <a:pt x="126930" y="291275"/>
                  </a:lnTo>
                  <a:lnTo>
                    <a:pt x="126850" y="291377"/>
                  </a:lnTo>
                  <a:lnTo>
                    <a:pt x="126783" y="291502"/>
                  </a:lnTo>
                  <a:lnTo>
                    <a:pt x="126721" y="291627"/>
                  </a:lnTo>
                  <a:lnTo>
                    <a:pt x="126668" y="291774"/>
                  </a:lnTo>
                  <a:lnTo>
                    <a:pt x="126627" y="291933"/>
                  </a:lnTo>
                  <a:lnTo>
                    <a:pt x="126592" y="292092"/>
                  </a:lnTo>
                  <a:lnTo>
                    <a:pt x="126570" y="292273"/>
                  </a:lnTo>
                  <a:lnTo>
                    <a:pt x="126440" y="291320"/>
                  </a:lnTo>
                  <a:lnTo>
                    <a:pt x="126307" y="290368"/>
                  </a:lnTo>
                  <a:lnTo>
                    <a:pt x="126169" y="289438"/>
                  </a:lnTo>
                  <a:lnTo>
                    <a:pt x="126026" y="288508"/>
                  </a:lnTo>
                  <a:lnTo>
                    <a:pt x="125879" y="287601"/>
                  </a:lnTo>
                  <a:lnTo>
                    <a:pt x="125728" y="286693"/>
                  </a:lnTo>
                  <a:lnTo>
                    <a:pt x="125568" y="285797"/>
                  </a:lnTo>
                  <a:lnTo>
                    <a:pt x="125407" y="284913"/>
                  </a:lnTo>
                  <a:lnTo>
                    <a:pt x="125238" y="284028"/>
                  </a:lnTo>
                  <a:lnTo>
                    <a:pt x="125064" y="283166"/>
                  </a:lnTo>
                  <a:lnTo>
                    <a:pt x="124886" y="282316"/>
                  </a:lnTo>
                  <a:lnTo>
                    <a:pt x="124704" y="281476"/>
                  </a:lnTo>
                  <a:lnTo>
                    <a:pt x="124517" y="280637"/>
                  </a:lnTo>
                  <a:lnTo>
                    <a:pt x="124325" y="279821"/>
                  </a:lnTo>
                  <a:lnTo>
                    <a:pt x="124125" y="279015"/>
                  </a:lnTo>
                  <a:lnTo>
                    <a:pt x="123925" y="278221"/>
                  </a:lnTo>
                  <a:lnTo>
                    <a:pt x="123960" y="278221"/>
                  </a:lnTo>
                  <a:lnTo>
                    <a:pt x="123974" y="278210"/>
                  </a:lnTo>
                  <a:lnTo>
                    <a:pt x="123996" y="278187"/>
                  </a:lnTo>
                  <a:lnTo>
                    <a:pt x="125185" y="276702"/>
                  </a:lnTo>
                  <a:lnTo>
                    <a:pt x="125786" y="275953"/>
                  </a:lnTo>
                  <a:lnTo>
                    <a:pt x="126391" y="275182"/>
                  </a:lnTo>
                  <a:lnTo>
                    <a:pt x="126997" y="274400"/>
                  </a:lnTo>
                  <a:lnTo>
                    <a:pt x="127603" y="273606"/>
                  </a:lnTo>
                  <a:lnTo>
                    <a:pt x="128208" y="272800"/>
                  </a:lnTo>
                  <a:lnTo>
                    <a:pt x="128809" y="271972"/>
                  </a:lnTo>
                  <a:lnTo>
                    <a:pt x="129406" y="271122"/>
                  </a:lnTo>
                  <a:lnTo>
                    <a:pt x="129704" y="270691"/>
                  </a:lnTo>
                  <a:lnTo>
                    <a:pt x="129998" y="270260"/>
                  </a:lnTo>
                  <a:lnTo>
                    <a:pt x="130292" y="269818"/>
                  </a:lnTo>
                  <a:lnTo>
                    <a:pt x="130582" y="269375"/>
                  </a:lnTo>
                  <a:lnTo>
                    <a:pt x="130871" y="268922"/>
                  </a:lnTo>
                  <a:lnTo>
                    <a:pt x="131161" y="268457"/>
                  </a:lnTo>
                  <a:lnTo>
                    <a:pt x="131441" y="267992"/>
                  </a:lnTo>
                  <a:lnTo>
                    <a:pt x="131726" y="267515"/>
                  </a:lnTo>
                  <a:lnTo>
                    <a:pt x="132002" y="267039"/>
                  </a:lnTo>
                  <a:lnTo>
                    <a:pt x="132278" y="266551"/>
                  </a:lnTo>
                  <a:lnTo>
                    <a:pt x="132550" y="266064"/>
                  </a:lnTo>
                  <a:lnTo>
                    <a:pt x="132821" y="265565"/>
                  </a:lnTo>
                  <a:lnTo>
                    <a:pt x="133084" y="265054"/>
                  </a:lnTo>
                  <a:lnTo>
                    <a:pt x="133347" y="264544"/>
                  </a:lnTo>
                  <a:close/>
                  <a:moveTo>
                    <a:pt x="7708" y="271780"/>
                  </a:moveTo>
                  <a:lnTo>
                    <a:pt x="7717" y="271927"/>
                  </a:lnTo>
                  <a:lnTo>
                    <a:pt x="7730" y="272075"/>
                  </a:lnTo>
                  <a:lnTo>
                    <a:pt x="7744" y="272222"/>
                  </a:lnTo>
                  <a:lnTo>
                    <a:pt x="7766" y="272369"/>
                  </a:lnTo>
                  <a:lnTo>
                    <a:pt x="7788" y="272517"/>
                  </a:lnTo>
                  <a:lnTo>
                    <a:pt x="7815" y="272653"/>
                  </a:lnTo>
                  <a:lnTo>
                    <a:pt x="7846" y="272789"/>
                  </a:lnTo>
                  <a:lnTo>
                    <a:pt x="7882" y="272925"/>
                  </a:lnTo>
                  <a:lnTo>
                    <a:pt x="7922" y="273050"/>
                  </a:lnTo>
                  <a:lnTo>
                    <a:pt x="7962" y="273163"/>
                  </a:lnTo>
                  <a:lnTo>
                    <a:pt x="8011" y="273277"/>
                  </a:lnTo>
                  <a:lnTo>
                    <a:pt x="8060" y="273390"/>
                  </a:lnTo>
                  <a:lnTo>
                    <a:pt x="8113" y="273492"/>
                  </a:lnTo>
                  <a:lnTo>
                    <a:pt x="8171" y="273583"/>
                  </a:lnTo>
                  <a:lnTo>
                    <a:pt x="8238" y="273662"/>
                  </a:lnTo>
                  <a:lnTo>
                    <a:pt x="8305" y="273730"/>
                  </a:lnTo>
                  <a:lnTo>
                    <a:pt x="9614" y="275001"/>
                  </a:lnTo>
                  <a:lnTo>
                    <a:pt x="10941" y="276271"/>
                  </a:lnTo>
                  <a:lnTo>
                    <a:pt x="11609" y="276906"/>
                  </a:lnTo>
                  <a:lnTo>
                    <a:pt x="12281" y="277518"/>
                  </a:lnTo>
                  <a:lnTo>
                    <a:pt x="12954" y="278131"/>
                  </a:lnTo>
                  <a:lnTo>
                    <a:pt x="13630" y="278720"/>
                  </a:lnTo>
                  <a:lnTo>
                    <a:pt x="14312" y="279310"/>
                  </a:lnTo>
                  <a:lnTo>
                    <a:pt x="14989" y="279866"/>
                  </a:lnTo>
                  <a:lnTo>
                    <a:pt x="15670" y="280410"/>
                  </a:lnTo>
                  <a:lnTo>
                    <a:pt x="16351" y="280932"/>
                  </a:lnTo>
                  <a:lnTo>
                    <a:pt x="17037" y="281420"/>
                  </a:lnTo>
                  <a:lnTo>
                    <a:pt x="17375" y="281658"/>
                  </a:lnTo>
                  <a:lnTo>
                    <a:pt x="17718" y="281885"/>
                  </a:lnTo>
                  <a:lnTo>
                    <a:pt x="18057" y="282100"/>
                  </a:lnTo>
                  <a:lnTo>
                    <a:pt x="18399" y="282316"/>
                  </a:lnTo>
                  <a:lnTo>
                    <a:pt x="18738" y="282520"/>
                  </a:lnTo>
                  <a:lnTo>
                    <a:pt x="19076" y="282713"/>
                  </a:lnTo>
                  <a:lnTo>
                    <a:pt x="19134" y="282735"/>
                  </a:lnTo>
                  <a:lnTo>
                    <a:pt x="19192" y="282747"/>
                  </a:lnTo>
                  <a:lnTo>
                    <a:pt x="19241" y="282724"/>
                  </a:lnTo>
                  <a:lnTo>
                    <a:pt x="19294" y="282690"/>
                  </a:lnTo>
                  <a:lnTo>
                    <a:pt x="19339" y="282633"/>
                  </a:lnTo>
                  <a:lnTo>
                    <a:pt x="19388" y="282565"/>
                  </a:lnTo>
                  <a:lnTo>
                    <a:pt x="19433" y="282474"/>
                  </a:lnTo>
                  <a:lnTo>
                    <a:pt x="19477" y="282384"/>
                  </a:lnTo>
                  <a:lnTo>
                    <a:pt x="19477" y="282384"/>
                  </a:lnTo>
                  <a:lnTo>
                    <a:pt x="19254" y="283370"/>
                  </a:lnTo>
                  <a:lnTo>
                    <a:pt x="19045" y="284368"/>
                  </a:lnTo>
                  <a:lnTo>
                    <a:pt x="18840" y="285378"/>
                  </a:lnTo>
                  <a:lnTo>
                    <a:pt x="18644" y="286398"/>
                  </a:lnTo>
                  <a:lnTo>
                    <a:pt x="18453" y="287430"/>
                  </a:lnTo>
                  <a:lnTo>
                    <a:pt x="18270" y="288485"/>
                  </a:lnTo>
                  <a:lnTo>
                    <a:pt x="18092" y="289540"/>
                  </a:lnTo>
                  <a:lnTo>
                    <a:pt x="17923" y="290606"/>
                  </a:lnTo>
                  <a:lnTo>
                    <a:pt x="17763" y="291683"/>
                  </a:lnTo>
                  <a:lnTo>
                    <a:pt x="17607" y="292772"/>
                  </a:lnTo>
                  <a:lnTo>
                    <a:pt x="17455" y="293861"/>
                  </a:lnTo>
                  <a:lnTo>
                    <a:pt x="17313" y="294972"/>
                  </a:lnTo>
                  <a:lnTo>
                    <a:pt x="17170" y="296084"/>
                  </a:lnTo>
                  <a:lnTo>
                    <a:pt x="17041" y="297207"/>
                  </a:lnTo>
                  <a:lnTo>
                    <a:pt x="16912" y="298341"/>
                  </a:lnTo>
                  <a:lnTo>
                    <a:pt x="16787" y="299475"/>
                  </a:lnTo>
                  <a:lnTo>
                    <a:pt x="15287" y="298363"/>
                  </a:lnTo>
                  <a:lnTo>
                    <a:pt x="13759" y="297241"/>
                  </a:lnTo>
                  <a:lnTo>
                    <a:pt x="12989" y="296685"/>
                  </a:lnTo>
                  <a:lnTo>
                    <a:pt x="12214" y="296129"/>
                  </a:lnTo>
                  <a:lnTo>
                    <a:pt x="11440" y="295596"/>
                  </a:lnTo>
                  <a:lnTo>
                    <a:pt x="10656" y="295086"/>
                  </a:lnTo>
                  <a:lnTo>
                    <a:pt x="9877" y="294587"/>
                  </a:lnTo>
                  <a:lnTo>
                    <a:pt x="9485" y="294349"/>
                  </a:lnTo>
                  <a:lnTo>
                    <a:pt x="9093" y="294122"/>
                  </a:lnTo>
                  <a:lnTo>
                    <a:pt x="8701" y="293895"/>
                  </a:lnTo>
                  <a:lnTo>
                    <a:pt x="8309" y="293679"/>
                  </a:lnTo>
                  <a:lnTo>
                    <a:pt x="7917" y="293475"/>
                  </a:lnTo>
                  <a:lnTo>
                    <a:pt x="7525" y="293271"/>
                  </a:lnTo>
                  <a:lnTo>
                    <a:pt x="7134" y="293078"/>
                  </a:lnTo>
                  <a:lnTo>
                    <a:pt x="6742" y="292908"/>
                  </a:lnTo>
                  <a:lnTo>
                    <a:pt x="6350" y="292738"/>
                  </a:lnTo>
                  <a:lnTo>
                    <a:pt x="5962" y="292579"/>
                  </a:lnTo>
                  <a:lnTo>
                    <a:pt x="5571" y="292421"/>
                  </a:lnTo>
                  <a:lnTo>
                    <a:pt x="5183" y="292284"/>
                  </a:lnTo>
                  <a:lnTo>
                    <a:pt x="4796" y="292160"/>
                  </a:lnTo>
                  <a:lnTo>
                    <a:pt x="4408" y="292058"/>
                  </a:lnTo>
                  <a:lnTo>
                    <a:pt x="4546" y="290742"/>
                  </a:lnTo>
                  <a:lnTo>
                    <a:pt x="4698" y="289438"/>
                  </a:lnTo>
                  <a:lnTo>
                    <a:pt x="4854" y="288145"/>
                  </a:lnTo>
                  <a:lnTo>
                    <a:pt x="5018" y="286852"/>
                  </a:lnTo>
                  <a:lnTo>
                    <a:pt x="5192" y="285571"/>
                  </a:lnTo>
                  <a:lnTo>
                    <a:pt x="5375" y="284289"/>
                  </a:lnTo>
                  <a:lnTo>
                    <a:pt x="5566" y="283007"/>
                  </a:lnTo>
                  <a:lnTo>
                    <a:pt x="5762" y="281737"/>
                  </a:lnTo>
                  <a:lnTo>
                    <a:pt x="5971" y="280478"/>
                  </a:lnTo>
                  <a:lnTo>
                    <a:pt x="6190" y="279219"/>
                  </a:lnTo>
                  <a:lnTo>
                    <a:pt x="6421" y="277961"/>
                  </a:lnTo>
                  <a:lnTo>
                    <a:pt x="6657" y="276713"/>
                  </a:lnTo>
                  <a:lnTo>
                    <a:pt x="6906" y="275477"/>
                  </a:lnTo>
                  <a:lnTo>
                    <a:pt x="7160" y="274229"/>
                  </a:lnTo>
                  <a:lnTo>
                    <a:pt x="7427" y="273005"/>
                  </a:lnTo>
                  <a:lnTo>
                    <a:pt x="7708" y="271780"/>
                  </a:lnTo>
                  <a:close/>
                  <a:moveTo>
                    <a:pt x="137341" y="288066"/>
                  </a:moveTo>
                  <a:lnTo>
                    <a:pt x="137466" y="289449"/>
                  </a:lnTo>
                  <a:lnTo>
                    <a:pt x="137577" y="290833"/>
                  </a:lnTo>
                  <a:lnTo>
                    <a:pt x="137684" y="292216"/>
                  </a:lnTo>
                  <a:lnTo>
                    <a:pt x="137778" y="293600"/>
                  </a:lnTo>
                  <a:lnTo>
                    <a:pt x="137862" y="294995"/>
                  </a:lnTo>
                  <a:lnTo>
                    <a:pt x="137938" y="296379"/>
                  </a:lnTo>
                  <a:lnTo>
                    <a:pt x="138005" y="297774"/>
                  </a:lnTo>
                  <a:lnTo>
                    <a:pt x="138063" y="299169"/>
                  </a:lnTo>
                  <a:lnTo>
                    <a:pt x="138111" y="300563"/>
                  </a:lnTo>
                  <a:lnTo>
                    <a:pt x="138152" y="301970"/>
                  </a:lnTo>
                  <a:lnTo>
                    <a:pt x="138187" y="303376"/>
                  </a:lnTo>
                  <a:lnTo>
                    <a:pt x="138214" y="304771"/>
                  </a:lnTo>
                  <a:lnTo>
                    <a:pt x="138227" y="306177"/>
                  </a:lnTo>
                  <a:lnTo>
                    <a:pt x="138241" y="307584"/>
                  </a:lnTo>
                  <a:lnTo>
                    <a:pt x="138241" y="309001"/>
                  </a:lnTo>
                  <a:lnTo>
                    <a:pt x="138236" y="310408"/>
                  </a:lnTo>
                  <a:lnTo>
                    <a:pt x="136967" y="310464"/>
                  </a:lnTo>
                  <a:lnTo>
                    <a:pt x="136330" y="310510"/>
                  </a:lnTo>
                  <a:lnTo>
                    <a:pt x="135689" y="310555"/>
                  </a:lnTo>
                  <a:lnTo>
                    <a:pt x="135048" y="310612"/>
                  </a:lnTo>
                  <a:lnTo>
                    <a:pt x="134407" y="310691"/>
                  </a:lnTo>
                  <a:lnTo>
                    <a:pt x="133770" y="310782"/>
                  </a:lnTo>
                  <a:lnTo>
                    <a:pt x="133129" y="310895"/>
                  </a:lnTo>
                  <a:lnTo>
                    <a:pt x="132487" y="311020"/>
                  </a:lnTo>
                  <a:lnTo>
                    <a:pt x="131851" y="311179"/>
                  </a:lnTo>
                  <a:lnTo>
                    <a:pt x="131535" y="311270"/>
                  </a:lnTo>
                  <a:lnTo>
                    <a:pt x="131218" y="311360"/>
                  </a:lnTo>
                  <a:lnTo>
                    <a:pt x="130902" y="311462"/>
                  </a:lnTo>
                  <a:lnTo>
                    <a:pt x="130586" y="311576"/>
                  </a:lnTo>
                  <a:lnTo>
                    <a:pt x="130270" y="311689"/>
                  </a:lnTo>
                  <a:lnTo>
                    <a:pt x="129958" y="311814"/>
                  </a:lnTo>
                  <a:lnTo>
                    <a:pt x="129647" y="311950"/>
                  </a:lnTo>
                  <a:lnTo>
                    <a:pt x="129335" y="312097"/>
                  </a:lnTo>
                  <a:lnTo>
                    <a:pt x="129023" y="312245"/>
                  </a:lnTo>
                  <a:lnTo>
                    <a:pt x="128716" y="312404"/>
                  </a:lnTo>
                  <a:lnTo>
                    <a:pt x="128409" y="312585"/>
                  </a:lnTo>
                  <a:lnTo>
                    <a:pt x="128101" y="312767"/>
                  </a:lnTo>
                  <a:lnTo>
                    <a:pt x="128070" y="311598"/>
                  </a:lnTo>
                  <a:lnTo>
                    <a:pt x="128030" y="310430"/>
                  </a:lnTo>
                  <a:lnTo>
                    <a:pt x="127986" y="309262"/>
                  </a:lnTo>
                  <a:lnTo>
                    <a:pt x="127937" y="308094"/>
                  </a:lnTo>
                  <a:lnTo>
                    <a:pt x="127879" y="306937"/>
                  </a:lnTo>
                  <a:lnTo>
                    <a:pt x="127812" y="305780"/>
                  </a:lnTo>
                  <a:lnTo>
                    <a:pt x="127741" y="304624"/>
                  </a:lnTo>
                  <a:lnTo>
                    <a:pt x="127665" y="303467"/>
                  </a:lnTo>
                  <a:lnTo>
                    <a:pt x="127585" y="302321"/>
                  </a:lnTo>
                  <a:lnTo>
                    <a:pt x="127491" y="301176"/>
                  </a:lnTo>
                  <a:lnTo>
                    <a:pt x="127398" y="300030"/>
                  </a:lnTo>
                  <a:lnTo>
                    <a:pt x="127295" y="298908"/>
                  </a:lnTo>
                  <a:lnTo>
                    <a:pt x="127189" y="297774"/>
                  </a:lnTo>
                  <a:lnTo>
                    <a:pt x="127073" y="296662"/>
                  </a:lnTo>
                  <a:lnTo>
                    <a:pt x="126953" y="295551"/>
                  </a:lnTo>
                  <a:lnTo>
                    <a:pt x="126823" y="294439"/>
                  </a:lnTo>
                  <a:lnTo>
                    <a:pt x="126823" y="294439"/>
                  </a:lnTo>
                  <a:lnTo>
                    <a:pt x="126886" y="294541"/>
                  </a:lnTo>
                  <a:lnTo>
                    <a:pt x="126948" y="294632"/>
                  </a:lnTo>
                  <a:lnTo>
                    <a:pt x="127015" y="294700"/>
                  </a:lnTo>
                  <a:lnTo>
                    <a:pt x="127086" y="294745"/>
                  </a:lnTo>
                  <a:lnTo>
                    <a:pt x="127162" y="294780"/>
                  </a:lnTo>
                  <a:lnTo>
                    <a:pt x="127242" y="294791"/>
                  </a:lnTo>
                  <a:lnTo>
                    <a:pt x="127322" y="294768"/>
                  </a:lnTo>
                  <a:lnTo>
                    <a:pt x="127407" y="294734"/>
                  </a:lnTo>
                  <a:lnTo>
                    <a:pt x="128030" y="294394"/>
                  </a:lnTo>
                  <a:lnTo>
                    <a:pt x="128654" y="294042"/>
                  </a:lnTo>
                  <a:lnTo>
                    <a:pt x="129281" y="293679"/>
                  </a:lnTo>
                  <a:lnTo>
                    <a:pt x="129905" y="293305"/>
                  </a:lnTo>
                  <a:lnTo>
                    <a:pt x="130528" y="292931"/>
                  </a:lnTo>
                  <a:lnTo>
                    <a:pt x="131152" y="292534"/>
                  </a:lnTo>
                  <a:lnTo>
                    <a:pt x="131779" y="292126"/>
                  </a:lnTo>
                  <a:lnTo>
                    <a:pt x="132403" y="291717"/>
                  </a:lnTo>
                  <a:lnTo>
                    <a:pt x="133022" y="291286"/>
                  </a:lnTo>
                  <a:lnTo>
                    <a:pt x="133645" y="290855"/>
                  </a:lnTo>
                  <a:lnTo>
                    <a:pt x="134264" y="290413"/>
                  </a:lnTo>
                  <a:lnTo>
                    <a:pt x="134883" y="289960"/>
                  </a:lnTo>
                  <a:lnTo>
                    <a:pt x="135502" y="289506"/>
                  </a:lnTo>
                  <a:lnTo>
                    <a:pt x="136117" y="289030"/>
                  </a:lnTo>
                  <a:lnTo>
                    <a:pt x="136731" y="288553"/>
                  </a:lnTo>
                  <a:lnTo>
                    <a:pt x="137341" y="288066"/>
                  </a:lnTo>
                  <a:close/>
                  <a:moveTo>
                    <a:pt x="4039" y="296072"/>
                  </a:moveTo>
                  <a:lnTo>
                    <a:pt x="4052" y="296106"/>
                  </a:lnTo>
                  <a:lnTo>
                    <a:pt x="4417" y="296424"/>
                  </a:lnTo>
                  <a:lnTo>
                    <a:pt x="4787" y="296742"/>
                  </a:lnTo>
                  <a:lnTo>
                    <a:pt x="5161" y="297036"/>
                  </a:lnTo>
                  <a:lnTo>
                    <a:pt x="5535" y="297320"/>
                  </a:lnTo>
                  <a:lnTo>
                    <a:pt x="5909" y="297603"/>
                  </a:lnTo>
                  <a:lnTo>
                    <a:pt x="6292" y="297876"/>
                  </a:lnTo>
                  <a:lnTo>
                    <a:pt x="6675" y="298136"/>
                  </a:lnTo>
                  <a:lnTo>
                    <a:pt x="7058" y="298386"/>
                  </a:lnTo>
                  <a:lnTo>
                    <a:pt x="7445" y="298635"/>
                  </a:lnTo>
                  <a:lnTo>
                    <a:pt x="7833" y="298862"/>
                  </a:lnTo>
                  <a:lnTo>
                    <a:pt x="8220" y="299089"/>
                  </a:lnTo>
                  <a:lnTo>
                    <a:pt x="8612" y="299316"/>
                  </a:lnTo>
                  <a:lnTo>
                    <a:pt x="9004" y="299531"/>
                  </a:lnTo>
                  <a:lnTo>
                    <a:pt x="9400" y="299736"/>
                  </a:lnTo>
                  <a:lnTo>
                    <a:pt x="10188" y="300133"/>
                  </a:lnTo>
                  <a:lnTo>
                    <a:pt x="10981" y="300507"/>
                  </a:lnTo>
                  <a:lnTo>
                    <a:pt x="11774" y="300870"/>
                  </a:lnTo>
                  <a:lnTo>
                    <a:pt x="12566" y="301210"/>
                  </a:lnTo>
                  <a:lnTo>
                    <a:pt x="13354" y="301550"/>
                  </a:lnTo>
                  <a:lnTo>
                    <a:pt x="14922" y="302185"/>
                  </a:lnTo>
                  <a:lnTo>
                    <a:pt x="16462" y="302809"/>
                  </a:lnTo>
                  <a:lnTo>
                    <a:pt x="16373" y="303875"/>
                  </a:lnTo>
                  <a:lnTo>
                    <a:pt x="16284" y="304964"/>
                  </a:lnTo>
                  <a:lnTo>
                    <a:pt x="16204" y="306041"/>
                  </a:lnTo>
                  <a:lnTo>
                    <a:pt x="16133" y="307130"/>
                  </a:lnTo>
                  <a:lnTo>
                    <a:pt x="16062" y="308219"/>
                  </a:lnTo>
                  <a:lnTo>
                    <a:pt x="15995" y="309319"/>
                  </a:lnTo>
                  <a:lnTo>
                    <a:pt x="15937" y="310419"/>
                  </a:lnTo>
                  <a:lnTo>
                    <a:pt x="15884" y="311519"/>
                  </a:lnTo>
                  <a:lnTo>
                    <a:pt x="15835" y="312619"/>
                  </a:lnTo>
                  <a:lnTo>
                    <a:pt x="15790" y="313719"/>
                  </a:lnTo>
                  <a:lnTo>
                    <a:pt x="15750" y="314831"/>
                  </a:lnTo>
                  <a:lnTo>
                    <a:pt x="15714" y="315931"/>
                  </a:lnTo>
                  <a:lnTo>
                    <a:pt x="15683" y="317042"/>
                  </a:lnTo>
                  <a:lnTo>
                    <a:pt x="15661" y="318154"/>
                  </a:lnTo>
                  <a:lnTo>
                    <a:pt x="15639" y="319254"/>
                  </a:lnTo>
                  <a:lnTo>
                    <a:pt x="15625" y="320365"/>
                  </a:lnTo>
                  <a:lnTo>
                    <a:pt x="14859" y="320161"/>
                  </a:lnTo>
                  <a:lnTo>
                    <a:pt x="14089" y="319979"/>
                  </a:lnTo>
                  <a:lnTo>
                    <a:pt x="13319" y="319821"/>
                  </a:lnTo>
                  <a:lnTo>
                    <a:pt x="12544" y="319673"/>
                  </a:lnTo>
                  <a:lnTo>
                    <a:pt x="11774" y="319549"/>
                  </a:lnTo>
                  <a:lnTo>
                    <a:pt x="10999" y="319446"/>
                  </a:lnTo>
                  <a:lnTo>
                    <a:pt x="10219" y="319356"/>
                  </a:lnTo>
                  <a:lnTo>
                    <a:pt x="9445" y="319288"/>
                  </a:lnTo>
                  <a:lnTo>
                    <a:pt x="8665" y="319231"/>
                  </a:lnTo>
                  <a:lnTo>
                    <a:pt x="7891" y="319197"/>
                  </a:lnTo>
                  <a:lnTo>
                    <a:pt x="7111" y="319186"/>
                  </a:lnTo>
                  <a:lnTo>
                    <a:pt x="6336" y="319186"/>
                  </a:lnTo>
                  <a:lnTo>
                    <a:pt x="5562" y="319197"/>
                  </a:lnTo>
                  <a:lnTo>
                    <a:pt x="4787" y="319231"/>
                  </a:lnTo>
                  <a:lnTo>
                    <a:pt x="4012" y="319288"/>
                  </a:lnTo>
                  <a:lnTo>
                    <a:pt x="3242" y="319344"/>
                  </a:lnTo>
                  <a:lnTo>
                    <a:pt x="3233" y="317881"/>
                  </a:lnTo>
                  <a:lnTo>
                    <a:pt x="3228" y="316407"/>
                  </a:lnTo>
                  <a:lnTo>
                    <a:pt x="3233" y="314933"/>
                  </a:lnTo>
                  <a:lnTo>
                    <a:pt x="3246" y="313470"/>
                  </a:lnTo>
                  <a:lnTo>
                    <a:pt x="3264" y="312007"/>
                  </a:lnTo>
                  <a:lnTo>
                    <a:pt x="3291" y="310532"/>
                  </a:lnTo>
                  <a:lnTo>
                    <a:pt x="3326" y="309069"/>
                  </a:lnTo>
                  <a:lnTo>
                    <a:pt x="3366" y="307618"/>
                  </a:lnTo>
                  <a:lnTo>
                    <a:pt x="3420" y="306155"/>
                  </a:lnTo>
                  <a:lnTo>
                    <a:pt x="3478" y="304703"/>
                  </a:lnTo>
                  <a:lnTo>
                    <a:pt x="3545" y="303263"/>
                  </a:lnTo>
                  <a:lnTo>
                    <a:pt x="3625" y="301811"/>
                  </a:lnTo>
                  <a:lnTo>
                    <a:pt x="3709" y="300371"/>
                  </a:lnTo>
                  <a:lnTo>
                    <a:pt x="3803" y="298930"/>
                  </a:lnTo>
                  <a:lnTo>
                    <a:pt x="3910" y="297501"/>
                  </a:lnTo>
                  <a:lnTo>
                    <a:pt x="4025" y="296072"/>
                  </a:lnTo>
                  <a:close/>
                  <a:moveTo>
                    <a:pt x="138209" y="313163"/>
                  </a:moveTo>
                  <a:lnTo>
                    <a:pt x="138187" y="314264"/>
                  </a:lnTo>
                  <a:lnTo>
                    <a:pt x="138165" y="315364"/>
                  </a:lnTo>
                  <a:lnTo>
                    <a:pt x="138138" y="316464"/>
                  </a:lnTo>
                  <a:lnTo>
                    <a:pt x="138107" y="317564"/>
                  </a:lnTo>
                  <a:lnTo>
                    <a:pt x="138076" y="318664"/>
                  </a:lnTo>
                  <a:lnTo>
                    <a:pt x="138040" y="319775"/>
                  </a:lnTo>
                  <a:lnTo>
                    <a:pt x="138000" y="320875"/>
                  </a:lnTo>
                  <a:lnTo>
                    <a:pt x="137956" y="321976"/>
                  </a:lnTo>
                  <a:lnTo>
                    <a:pt x="137911" y="323087"/>
                  </a:lnTo>
                  <a:lnTo>
                    <a:pt x="137862" y="324187"/>
                  </a:lnTo>
                  <a:lnTo>
                    <a:pt x="137813" y="325298"/>
                  </a:lnTo>
                  <a:lnTo>
                    <a:pt x="137760" y="326399"/>
                  </a:lnTo>
                  <a:lnTo>
                    <a:pt x="137702" y="327510"/>
                  </a:lnTo>
                  <a:lnTo>
                    <a:pt x="137639" y="328610"/>
                  </a:lnTo>
                  <a:lnTo>
                    <a:pt x="137577" y="329722"/>
                  </a:lnTo>
                  <a:lnTo>
                    <a:pt x="137515" y="330822"/>
                  </a:lnTo>
                  <a:lnTo>
                    <a:pt x="137484" y="330697"/>
                  </a:lnTo>
                  <a:lnTo>
                    <a:pt x="137452" y="330572"/>
                  </a:lnTo>
                  <a:lnTo>
                    <a:pt x="137412" y="330470"/>
                  </a:lnTo>
                  <a:lnTo>
                    <a:pt x="137372" y="330368"/>
                  </a:lnTo>
                  <a:lnTo>
                    <a:pt x="137328" y="330289"/>
                  </a:lnTo>
                  <a:lnTo>
                    <a:pt x="137274" y="330221"/>
                  </a:lnTo>
                  <a:lnTo>
                    <a:pt x="137221" y="330175"/>
                  </a:lnTo>
                  <a:lnTo>
                    <a:pt x="137159" y="330141"/>
                  </a:lnTo>
                  <a:lnTo>
                    <a:pt x="136041" y="329756"/>
                  </a:lnTo>
                  <a:lnTo>
                    <a:pt x="135471" y="329563"/>
                  </a:lnTo>
                  <a:lnTo>
                    <a:pt x="134896" y="329381"/>
                  </a:lnTo>
                  <a:lnTo>
                    <a:pt x="134318" y="329200"/>
                  </a:lnTo>
                  <a:lnTo>
                    <a:pt x="133734" y="329030"/>
                  </a:lnTo>
                  <a:lnTo>
                    <a:pt x="133146" y="328882"/>
                  </a:lnTo>
                  <a:lnTo>
                    <a:pt x="132853" y="328826"/>
                  </a:lnTo>
                  <a:lnTo>
                    <a:pt x="132559" y="328769"/>
                  </a:lnTo>
                  <a:lnTo>
                    <a:pt x="132265" y="328712"/>
                  </a:lnTo>
                  <a:lnTo>
                    <a:pt x="131971" y="328678"/>
                  </a:lnTo>
                  <a:lnTo>
                    <a:pt x="131677" y="328644"/>
                  </a:lnTo>
                  <a:lnTo>
                    <a:pt x="131383" y="328621"/>
                  </a:lnTo>
                  <a:lnTo>
                    <a:pt x="131094" y="328599"/>
                  </a:lnTo>
                  <a:lnTo>
                    <a:pt x="130800" y="328599"/>
                  </a:lnTo>
                  <a:lnTo>
                    <a:pt x="130510" y="328610"/>
                  </a:lnTo>
                  <a:lnTo>
                    <a:pt x="130221" y="328621"/>
                  </a:lnTo>
                  <a:lnTo>
                    <a:pt x="129931" y="328655"/>
                  </a:lnTo>
                  <a:lnTo>
                    <a:pt x="129647" y="328701"/>
                  </a:lnTo>
                  <a:lnTo>
                    <a:pt x="129362" y="328758"/>
                  </a:lnTo>
                  <a:lnTo>
                    <a:pt x="129077" y="328826"/>
                  </a:lnTo>
                  <a:lnTo>
                    <a:pt x="128796" y="328916"/>
                  </a:lnTo>
                  <a:lnTo>
                    <a:pt x="128515" y="329018"/>
                  </a:lnTo>
                  <a:lnTo>
                    <a:pt x="128235" y="329132"/>
                  </a:lnTo>
                  <a:lnTo>
                    <a:pt x="127959" y="329268"/>
                  </a:lnTo>
                  <a:lnTo>
                    <a:pt x="127994" y="328463"/>
                  </a:lnTo>
                  <a:lnTo>
                    <a:pt x="128030" y="327657"/>
                  </a:lnTo>
                  <a:lnTo>
                    <a:pt x="128061" y="326852"/>
                  </a:lnTo>
                  <a:lnTo>
                    <a:pt x="128088" y="326036"/>
                  </a:lnTo>
                  <a:lnTo>
                    <a:pt x="128110" y="325219"/>
                  </a:lnTo>
                  <a:lnTo>
                    <a:pt x="128133" y="324403"/>
                  </a:lnTo>
                  <a:lnTo>
                    <a:pt x="128150" y="323586"/>
                  </a:lnTo>
                  <a:lnTo>
                    <a:pt x="128164" y="322758"/>
                  </a:lnTo>
                  <a:lnTo>
                    <a:pt x="128177" y="321942"/>
                  </a:lnTo>
                  <a:lnTo>
                    <a:pt x="128186" y="321102"/>
                  </a:lnTo>
                  <a:lnTo>
                    <a:pt x="128190" y="320274"/>
                  </a:lnTo>
                  <a:lnTo>
                    <a:pt x="128190" y="319446"/>
                  </a:lnTo>
                  <a:lnTo>
                    <a:pt x="128190" y="318607"/>
                  </a:lnTo>
                  <a:lnTo>
                    <a:pt x="128190" y="317768"/>
                  </a:lnTo>
                  <a:lnTo>
                    <a:pt x="128182" y="316929"/>
                  </a:lnTo>
                  <a:lnTo>
                    <a:pt x="128173" y="316089"/>
                  </a:lnTo>
                  <a:lnTo>
                    <a:pt x="128195" y="316101"/>
                  </a:lnTo>
                  <a:lnTo>
                    <a:pt x="128217" y="316112"/>
                  </a:lnTo>
                  <a:lnTo>
                    <a:pt x="128239" y="316124"/>
                  </a:lnTo>
                  <a:lnTo>
                    <a:pt x="128257" y="316124"/>
                  </a:lnTo>
                  <a:lnTo>
                    <a:pt x="128881" y="315976"/>
                  </a:lnTo>
                  <a:lnTo>
                    <a:pt x="129504" y="315806"/>
                  </a:lnTo>
                  <a:lnTo>
                    <a:pt x="130127" y="315624"/>
                  </a:lnTo>
                  <a:lnTo>
                    <a:pt x="130746" y="315432"/>
                  </a:lnTo>
                  <a:lnTo>
                    <a:pt x="131370" y="315239"/>
                  </a:lnTo>
                  <a:lnTo>
                    <a:pt x="131989" y="315023"/>
                  </a:lnTo>
                  <a:lnTo>
                    <a:pt x="133231" y="314604"/>
                  </a:lnTo>
                  <a:lnTo>
                    <a:pt x="134469" y="314184"/>
                  </a:lnTo>
                  <a:lnTo>
                    <a:pt x="135092" y="313980"/>
                  </a:lnTo>
                  <a:lnTo>
                    <a:pt x="135711" y="313787"/>
                  </a:lnTo>
                  <a:lnTo>
                    <a:pt x="136335" y="313606"/>
                  </a:lnTo>
                  <a:lnTo>
                    <a:pt x="136958" y="313447"/>
                  </a:lnTo>
                  <a:lnTo>
                    <a:pt x="137582" y="313288"/>
                  </a:lnTo>
                  <a:lnTo>
                    <a:pt x="138209" y="313163"/>
                  </a:lnTo>
                  <a:close/>
                  <a:moveTo>
                    <a:pt x="127803" y="332205"/>
                  </a:moveTo>
                  <a:lnTo>
                    <a:pt x="127848" y="332251"/>
                  </a:lnTo>
                  <a:lnTo>
                    <a:pt x="127874" y="332273"/>
                  </a:lnTo>
                  <a:lnTo>
                    <a:pt x="127905" y="332273"/>
                  </a:lnTo>
                  <a:lnTo>
                    <a:pt x="128186" y="332353"/>
                  </a:lnTo>
                  <a:lnTo>
                    <a:pt x="128471" y="332409"/>
                  </a:lnTo>
                  <a:lnTo>
                    <a:pt x="128756" y="332466"/>
                  </a:lnTo>
                  <a:lnTo>
                    <a:pt x="129041" y="332511"/>
                  </a:lnTo>
                  <a:lnTo>
                    <a:pt x="129326" y="332545"/>
                  </a:lnTo>
                  <a:lnTo>
                    <a:pt x="129615" y="332568"/>
                  </a:lnTo>
                  <a:lnTo>
                    <a:pt x="129905" y="332591"/>
                  </a:lnTo>
                  <a:lnTo>
                    <a:pt x="130190" y="332602"/>
                  </a:lnTo>
                  <a:lnTo>
                    <a:pt x="130769" y="332602"/>
                  </a:lnTo>
                  <a:lnTo>
                    <a:pt x="131352" y="332579"/>
                  </a:lnTo>
                  <a:lnTo>
                    <a:pt x="131931" y="332545"/>
                  </a:lnTo>
                  <a:lnTo>
                    <a:pt x="132514" y="332500"/>
                  </a:lnTo>
                  <a:lnTo>
                    <a:pt x="133681" y="332398"/>
                  </a:lnTo>
                  <a:lnTo>
                    <a:pt x="134264" y="332353"/>
                  </a:lnTo>
                  <a:lnTo>
                    <a:pt x="134848" y="332319"/>
                  </a:lnTo>
                  <a:lnTo>
                    <a:pt x="135426" y="332307"/>
                  </a:lnTo>
                  <a:lnTo>
                    <a:pt x="136005" y="332319"/>
                  </a:lnTo>
                  <a:lnTo>
                    <a:pt x="136295" y="332330"/>
                  </a:lnTo>
                  <a:lnTo>
                    <a:pt x="136584" y="332353"/>
                  </a:lnTo>
                  <a:lnTo>
                    <a:pt x="136869" y="332375"/>
                  </a:lnTo>
                  <a:lnTo>
                    <a:pt x="137159" y="332421"/>
                  </a:lnTo>
                  <a:lnTo>
                    <a:pt x="137199" y="332421"/>
                  </a:lnTo>
                  <a:lnTo>
                    <a:pt x="137239" y="332409"/>
                  </a:lnTo>
                  <a:lnTo>
                    <a:pt x="137274" y="332387"/>
                  </a:lnTo>
                  <a:lnTo>
                    <a:pt x="137310" y="332364"/>
                  </a:lnTo>
                  <a:lnTo>
                    <a:pt x="137341" y="332330"/>
                  </a:lnTo>
                  <a:lnTo>
                    <a:pt x="137372" y="332296"/>
                  </a:lnTo>
                  <a:lnTo>
                    <a:pt x="137399" y="332251"/>
                  </a:lnTo>
                  <a:lnTo>
                    <a:pt x="137426" y="332205"/>
                  </a:lnTo>
                  <a:lnTo>
                    <a:pt x="137426" y="332205"/>
                  </a:lnTo>
                  <a:lnTo>
                    <a:pt x="137297" y="334247"/>
                  </a:lnTo>
                  <a:lnTo>
                    <a:pt x="137159" y="336299"/>
                  </a:lnTo>
                  <a:lnTo>
                    <a:pt x="137016" y="338352"/>
                  </a:lnTo>
                  <a:lnTo>
                    <a:pt x="136869" y="340394"/>
                  </a:lnTo>
                  <a:lnTo>
                    <a:pt x="136713" y="342446"/>
                  </a:lnTo>
                  <a:lnTo>
                    <a:pt x="136557" y="344488"/>
                  </a:lnTo>
                  <a:lnTo>
                    <a:pt x="136397" y="346529"/>
                  </a:lnTo>
                  <a:lnTo>
                    <a:pt x="136232" y="348570"/>
                  </a:lnTo>
                  <a:lnTo>
                    <a:pt x="135979" y="348208"/>
                  </a:lnTo>
                  <a:lnTo>
                    <a:pt x="135720" y="347867"/>
                  </a:lnTo>
                  <a:lnTo>
                    <a:pt x="135458" y="347550"/>
                  </a:lnTo>
                  <a:lnTo>
                    <a:pt x="135186" y="347232"/>
                  </a:lnTo>
                  <a:lnTo>
                    <a:pt x="134905" y="346937"/>
                  </a:lnTo>
                  <a:lnTo>
                    <a:pt x="134625" y="346654"/>
                  </a:lnTo>
                  <a:lnTo>
                    <a:pt x="134335" y="346382"/>
                  </a:lnTo>
                  <a:lnTo>
                    <a:pt x="134037" y="346132"/>
                  </a:lnTo>
                  <a:lnTo>
                    <a:pt x="133734" y="345894"/>
                  </a:lnTo>
                  <a:lnTo>
                    <a:pt x="133423" y="345667"/>
                  </a:lnTo>
                  <a:lnTo>
                    <a:pt x="133106" y="345463"/>
                  </a:lnTo>
                  <a:lnTo>
                    <a:pt x="132781" y="345270"/>
                  </a:lnTo>
                  <a:lnTo>
                    <a:pt x="132452" y="345100"/>
                  </a:lnTo>
                  <a:lnTo>
                    <a:pt x="132113" y="344941"/>
                  </a:lnTo>
                  <a:lnTo>
                    <a:pt x="131766" y="344805"/>
                  </a:lnTo>
                  <a:lnTo>
                    <a:pt x="131414" y="344692"/>
                  </a:lnTo>
                  <a:lnTo>
                    <a:pt x="131089" y="344601"/>
                  </a:lnTo>
                  <a:lnTo>
                    <a:pt x="130764" y="344533"/>
                  </a:lnTo>
                  <a:lnTo>
                    <a:pt x="130439" y="344476"/>
                  </a:lnTo>
                  <a:lnTo>
                    <a:pt x="130119" y="344442"/>
                  </a:lnTo>
                  <a:lnTo>
                    <a:pt x="129802" y="344431"/>
                  </a:lnTo>
                  <a:lnTo>
                    <a:pt x="129486" y="344431"/>
                  </a:lnTo>
                  <a:lnTo>
                    <a:pt x="129170" y="344465"/>
                  </a:lnTo>
                  <a:lnTo>
                    <a:pt x="128858" y="344499"/>
                  </a:lnTo>
                  <a:lnTo>
                    <a:pt x="128551" y="344567"/>
                  </a:lnTo>
                  <a:lnTo>
                    <a:pt x="128244" y="344635"/>
                  </a:lnTo>
                  <a:lnTo>
                    <a:pt x="127941" y="344737"/>
                  </a:lnTo>
                  <a:lnTo>
                    <a:pt x="127638" y="344839"/>
                  </a:lnTo>
                  <a:lnTo>
                    <a:pt x="127335" y="344975"/>
                  </a:lnTo>
                  <a:lnTo>
                    <a:pt x="127042" y="345111"/>
                  </a:lnTo>
                  <a:lnTo>
                    <a:pt x="126748" y="345282"/>
                  </a:lnTo>
                  <a:lnTo>
                    <a:pt x="126454" y="345452"/>
                  </a:lnTo>
                  <a:lnTo>
                    <a:pt x="126565" y="344703"/>
                  </a:lnTo>
                  <a:lnTo>
                    <a:pt x="126672" y="343932"/>
                  </a:lnTo>
                  <a:lnTo>
                    <a:pt x="126774" y="343161"/>
                  </a:lnTo>
                  <a:lnTo>
                    <a:pt x="126877" y="342378"/>
                  </a:lnTo>
                  <a:lnTo>
                    <a:pt x="126970" y="341573"/>
                  </a:lnTo>
                  <a:lnTo>
                    <a:pt x="127064" y="340768"/>
                  </a:lnTo>
                  <a:lnTo>
                    <a:pt x="127153" y="339951"/>
                  </a:lnTo>
                  <a:lnTo>
                    <a:pt x="127242" y="339123"/>
                  </a:lnTo>
                  <a:lnTo>
                    <a:pt x="127322" y="338284"/>
                  </a:lnTo>
                  <a:lnTo>
                    <a:pt x="127402" y="337445"/>
                  </a:lnTo>
                  <a:lnTo>
                    <a:pt x="127478" y="336594"/>
                  </a:lnTo>
                  <a:lnTo>
                    <a:pt x="127549" y="335732"/>
                  </a:lnTo>
                  <a:lnTo>
                    <a:pt x="127620" y="334859"/>
                  </a:lnTo>
                  <a:lnTo>
                    <a:pt x="127687" y="333974"/>
                  </a:lnTo>
                  <a:lnTo>
                    <a:pt x="127745" y="333090"/>
                  </a:lnTo>
                  <a:lnTo>
                    <a:pt x="127803" y="332205"/>
                  </a:lnTo>
                  <a:close/>
                  <a:moveTo>
                    <a:pt x="15594" y="323518"/>
                  </a:moveTo>
                  <a:lnTo>
                    <a:pt x="15599" y="324890"/>
                  </a:lnTo>
                  <a:lnTo>
                    <a:pt x="15612" y="326262"/>
                  </a:lnTo>
                  <a:lnTo>
                    <a:pt x="15630" y="327635"/>
                  </a:lnTo>
                  <a:lnTo>
                    <a:pt x="15652" y="328996"/>
                  </a:lnTo>
                  <a:lnTo>
                    <a:pt x="15688" y="330345"/>
                  </a:lnTo>
                  <a:lnTo>
                    <a:pt x="15728" y="331695"/>
                  </a:lnTo>
                  <a:lnTo>
                    <a:pt x="15772" y="333044"/>
                  </a:lnTo>
                  <a:lnTo>
                    <a:pt x="15826" y="334371"/>
                  </a:lnTo>
                  <a:lnTo>
                    <a:pt x="15888" y="335698"/>
                  </a:lnTo>
                  <a:lnTo>
                    <a:pt x="15955" y="337014"/>
                  </a:lnTo>
                  <a:lnTo>
                    <a:pt x="16030" y="338329"/>
                  </a:lnTo>
                  <a:lnTo>
                    <a:pt x="16111" y="339622"/>
                  </a:lnTo>
                  <a:lnTo>
                    <a:pt x="16200" y="340904"/>
                  </a:lnTo>
                  <a:lnTo>
                    <a:pt x="16293" y="342185"/>
                  </a:lnTo>
                  <a:lnTo>
                    <a:pt x="16396" y="343444"/>
                  </a:lnTo>
                  <a:lnTo>
                    <a:pt x="16507" y="344692"/>
                  </a:lnTo>
                  <a:lnTo>
                    <a:pt x="16133" y="344499"/>
                  </a:lnTo>
                  <a:lnTo>
                    <a:pt x="15759" y="344318"/>
                  </a:lnTo>
                  <a:lnTo>
                    <a:pt x="15385" y="344170"/>
                  </a:lnTo>
                  <a:lnTo>
                    <a:pt x="15006" y="344045"/>
                  </a:lnTo>
                  <a:lnTo>
                    <a:pt x="14623" y="343955"/>
                  </a:lnTo>
                  <a:lnTo>
                    <a:pt x="14245" y="343875"/>
                  </a:lnTo>
                  <a:lnTo>
                    <a:pt x="13862" y="343830"/>
                  </a:lnTo>
                  <a:lnTo>
                    <a:pt x="13479" y="343819"/>
                  </a:lnTo>
                  <a:lnTo>
                    <a:pt x="13096" y="343819"/>
                  </a:lnTo>
                  <a:lnTo>
                    <a:pt x="12718" y="343853"/>
                  </a:lnTo>
                  <a:lnTo>
                    <a:pt x="12335" y="343909"/>
                  </a:lnTo>
                  <a:lnTo>
                    <a:pt x="11952" y="344000"/>
                  </a:lnTo>
                  <a:lnTo>
                    <a:pt x="11760" y="344057"/>
                  </a:lnTo>
                  <a:lnTo>
                    <a:pt x="11569" y="344113"/>
                  </a:lnTo>
                  <a:lnTo>
                    <a:pt x="11382" y="344181"/>
                  </a:lnTo>
                  <a:lnTo>
                    <a:pt x="11190" y="344250"/>
                  </a:lnTo>
                  <a:lnTo>
                    <a:pt x="11003" y="344340"/>
                  </a:lnTo>
                  <a:lnTo>
                    <a:pt x="10812" y="344420"/>
                  </a:lnTo>
                  <a:lnTo>
                    <a:pt x="10625" y="344522"/>
                  </a:lnTo>
                  <a:lnTo>
                    <a:pt x="10433" y="344624"/>
                  </a:lnTo>
                  <a:lnTo>
                    <a:pt x="10246" y="344726"/>
                  </a:lnTo>
                  <a:lnTo>
                    <a:pt x="10059" y="344851"/>
                  </a:lnTo>
                  <a:lnTo>
                    <a:pt x="9872" y="344975"/>
                  </a:lnTo>
                  <a:lnTo>
                    <a:pt x="9690" y="345111"/>
                  </a:lnTo>
                  <a:lnTo>
                    <a:pt x="9503" y="345248"/>
                  </a:lnTo>
                  <a:lnTo>
                    <a:pt x="9320" y="345395"/>
                  </a:lnTo>
                  <a:lnTo>
                    <a:pt x="9142" y="345542"/>
                  </a:lnTo>
                  <a:lnTo>
                    <a:pt x="8959" y="345701"/>
                  </a:lnTo>
                  <a:lnTo>
                    <a:pt x="8781" y="345860"/>
                  </a:lnTo>
                  <a:lnTo>
                    <a:pt x="8603" y="346030"/>
                  </a:lnTo>
                  <a:lnTo>
                    <a:pt x="8429" y="346212"/>
                  </a:lnTo>
                  <a:lnTo>
                    <a:pt x="8251" y="346393"/>
                  </a:lnTo>
                  <a:lnTo>
                    <a:pt x="8078" y="346586"/>
                  </a:lnTo>
                  <a:lnTo>
                    <a:pt x="7908" y="346779"/>
                  </a:lnTo>
                  <a:lnTo>
                    <a:pt x="7565" y="347176"/>
                  </a:lnTo>
                  <a:lnTo>
                    <a:pt x="7232" y="347606"/>
                  </a:lnTo>
                  <a:lnTo>
                    <a:pt x="6906" y="348060"/>
                  </a:lnTo>
                  <a:lnTo>
                    <a:pt x="6581" y="348536"/>
                  </a:lnTo>
                  <a:lnTo>
                    <a:pt x="6265" y="349024"/>
                  </a:lnTo>
                  <a:lnTo>
                    <a:pt x="5954" y="349546"/>
                  </a:lnTo>
                  <a:lnTo>
                    <a:pt x="5651" y="350079"/>
                  </a:lnTo>
                  <a:lnTo>
                    <a:pt x="5352" y="350635"/>
                  </a:lnTo>
                  <a:lnTo>
                    <a:pt x="5063" y="351213"/>
                  </a:lnTo>
                  <a:lnTo>
                    <a:pt x="4898" y="349534"/>
                  </a:lnTo>
                  <a:lnTo>
                    <a:pt x="4742" y="347845"/>
                  </a:lnTo>
                  <a:lnTo>
                    <a:pt x="4595" y="346166"/>
                  </a:lnTo>
                  <a:lnTo>
                    <a:pt x="4453" y="344476"/>
                  </a:lnTo>
                  <a:lnTo>
                    <a:pt x="4315" y="342775"/>
                  </a:lnTo>
                  <a:lnTo>
                    <a:pt x="4186" y="341085"/>
                  </a:lnTo>
                  <a:lnTo>
                    <a:pt x="4061" y="339384"/>
                  </a:lnTo>
                  <a:lnTo>
                    <a:pt x="3950" y="337683"/>
                  </a:lnTo>
                  <a:lnTo>
                    <a:pt x="3843" y="335982"/>
                  </a:lnTo>
                  <a:lnTo>
                    <a:pt x="3740" y="334281"/>
                  </a:lnTo>
                  <a:lnTo>
                    <a:pt x="3647" y="332579"/>
                  </a:lnTo>
                  <a:lnTo>
                    <a:pt x="3567" y="330878"/>
                  </a:lnTo>
                  <a:lnTo>
                    <a:pt x="3491" y="329166"/>
                  </a:lnTo>
                  <a:lnTo>
                    <a:pt x="3424" y="327465"/>
                  </a:lnTo>
                  <a:lnTo>
                    <a:pt x="3362" y="325763"/>
                  </a:lnTo>
                  <a:lnTo>
                    <a:pt x="3313" y="324051"/>
                  </a:lnTo>
                  <a:lnTo>
                    <a:pt x="6385" y="323972"/>
                  </a:lnTo>
                  <a:lnTo>
                    <a:pt x="7922" y="323915"/>
                  </a:lnTo>
                  <a:lnTo>
                    <a:pt x="9458" y="323858"/>
                  </a:lnTo>
                  <a:lnTo>
                    <a:pt x="10994" y="323779"/>
                  </a:lnTo>
                  <a:lnTo>
                    <a:pt x="12530" y="323699"/>
                  </a:lnTo>
                  <a:lnTo>
                    <a:pt x="14062" y="323620"/>
                  </a:lnTo>
                  <a:lnTo>
                    <a:pt x="15594" y="323518"/>
                  </a:lnTo>
                  <a:close/>
                  <a:moveTo>
                    <a:pt x="101722" y="221913"/>
                  </a:moveTo>
                  <a:lnTo>
                    <a:pt x="102016" y="221924"/>
                  </a:lnTo>
                  <a:lnTo>
                    <a:pt x="102310" y="221935"/>
                  </a:lnTo>
                  <a:lnTo>
                    <a:pt x="102600" y="221958"/>
                  </a:lnTo>
                  <a:lnTo>
                    <a:pt x="102889" y="221992"/>
                  </a:lnTo>
                  <a:lnTo>
                    <a:pt x="103174" y="222038"/>
                  </a:lnTo>
                  <a:lnTo>
                    <a:pt x="103459" y="222083"/>
                  </a:lnTo>
                  <a:lnTo>
                    <a:pt x="103739" y="222140"/>
                  </a:lnTo>
                  <a:lnTo>
                    <a:pt x="104016" y="222219"/>
                  </a:lnTo>
                  <a:lnTo>
                    <a:pt x="104287" y="222298"/>
                  </a:lnTo>
                  <a:lnTo>
                    <a:pt x="104554" y="222389"/>
                  </a:lnTo>
                  <a:lnTo>
                    <a:pt x="104822" y="222491"/>
                  </a:lnTo>
                  <a:lnTo>
                    <a:pt x="105080" y="222616"/>
                  </a:lnTo>
                  <a:lnTo>
                    <a:pt x="105334" y="222741"/>
                  </a:lnTo>
                  <a:lnTo>
                    <a:pt x="105583" y="222888"/>
                  </a:lnTo>
                  <a:lnTo>
                    <a:pt x="105828" y="223036"/>
                  </a:lnTo>
                  <a:lnTo>
                    <a:pt x="106064" y="223206"/>
                  </a:lnTo>
                  <a:lnTo>
                    <a:pt x="106295" y="223398"/>
                  </a:lnTo>
                  <a:lnTo>
                    <a:pt x="106523" y="223591"/>
                  </a:lnTo>
                  <a:lnTo>
                    <a:pt x="106741" y="223807"/>
                  </a:lnTo>
                  <a:lnTo>
                    <a:pt x="106954" y="224034"/>
                  </a:lnTo>
                  <a:lnTo>
                    <a:pt x="107159" y="224283"/>
                  </a:lnTo>
                  <a:lnTo>
                    <a:pt x="107355" y="224544"/>
                  </a:lnTo>
                  <a:lnTo>
                    <a:pt x="107547" y="224827"/>
                  </a:lnTo>
                  <a:lnTo>
                    <a:pt x="107725" y="225122"/>
                  </a:lnTo>
                  <a:lnTo>
                    <a:pt x="107814" y="225281"/>
                  </a:lnTo>
                  <a:lnTo>
                    <a:pt x="107898" y="225440"/>
                  </a:lnTo>
                  <a:lnTo>
                    <a:pt x="107983" y="225599"/>
                  </a:lnTo>
                  <a:lnTo>
                    <a:pt x="108063" y="225769"/>
                  </a:lnTo>
                  <a:lnTo>
                    <a:pt x="108143" y="225939"/>
                  </a:lnTo>
                  <a:lnTo>
                    <a:pt x="108219" y="226120"/>
                  </a:lnTo>
                  <a:lnTo>
                    <a:pt x="108295" y="226302"/>
                  </a:lnTo>
                  <a:lnTo>
                    <a:pt x="108366" y="226483"/>
                  </a:lnTo>
                  <a:lnTo>
                    <a:pt x="108433" y="226676"/>
                  </a:lnTo>
                  <a:lnTo>
                    <a:pt x="108504" y="226880"/>
                  </a:lnTo>
                  <a:lnTo>
                    <a:pt x="108566" y="227084"/>
                  </a:lnTo>
                  <a:lnTo>
                    <a:pt x="108629" y="227288"/>
                  </a:lnTo>
                  <a:lnTo>
                    <a:pt x="108687" y="227504"/>
                  </a:lnTo>
                  <a:lnTo>
                    <a:pt x="108745" y="227742"/>
                  </a:lnTo>
                  <a:lnTo>
                    <a:pt x="108794" y="227992"/>
                  </a:lnTo>
                  <a:lnTo>
                    <a:pt x="108838" y="228275"/>
                  </a:lnTo>
                  <a:lnTo>
                    <a:pt x="108883" y="228570"/>
                  </a:lnTo>
                  <a:lnTo>
                    <a:pt x="108918" y="228888"/>
                  </a:lnTo>
                  <a:lnTo>
                    <a:pt x="108954" y="229216"/>
                  </a:lnTo>
                  <a:lnTo>
                    <a:pt x="108985" y="229557"/>
                  </a:lnTo>
                  <a:lnTo>
                    <a:pt x="109012" y="229920"/>
                  </a:lnTo>
                  <a:lnTo>
                    <a:pt x="109038" y="230305"/>
                  </a:lnTo>
                  <a:lnTo>
                    <a:pt x="109056" y="230691"/>
                  </a:lnTo>
                  <a:lnTo>
                    <a:pt x="109079" y="231088"/>
                  </a:lnTo>
                  <a:lnTo>
                    <a:pt x="109092" y="231496"/>
                  </a:lnTo>
                  <a:lnTo>
                    <a:pt x="109105" y="231916"/>
                  </a:lnTo>
                  <a:lnTo>
                    <a:pt x="109127" y="232789"/>
                  </a:lnTo>
                  <a:lnTo>
                    <a:pt x="109061" y="232846"/>
                  </a:lnTo>
                  <a:lnTo>
                    <a:pt x="108998" y="232914"/>
                  </a:lnTo>
                  <a:lnTo>
                    <a:pt x="108940" y="232993"/>
                  </a:lnTo>
                  <a:lnTo>
                    <a:pt x="108891" y="233084"/>
                  </a:lnTo>
                  <a:lnTo>
                    <a:pt x="108843" y="233186"/>
                  </a:lnTo>
                  <a:lnTo>
                    <a:pt x="108802" y="233288"/>
                  </a:lnTo>
                  <a:lnTo>
                    <a:pt x="108762" y="233401"/>
                  </a:lnTo>
                  <a:lnTo>
                    <a:pt x="108731" y="233515"/>
                  </a:lnTo>
                  <a:lnTo>
                    <a:pt x="108704" y="233639"/>
                  </a:lnTo>
                  <a:lnTo>
                    <a:pt x="108678" y="233764"/>
                  </a:lnTo>
                  <a:lnTo>
                    <a:pt x="108660" y="233900"/>
                  </a:lnTo>
                  <a:lnTo>
                    <a:pt x="108647" y="234036"/>
                  </a:lnTo>
                  <a:lnTo>
                    <a:pt x="108633" y="234173"/>
                  </a:lnTo>
                  <a:lnTo>
                    <a:pt x="108629" y="234320"/>
                  </a:lnTo>
                  <a:lnTo>
                    <a:pt x="108624" y="234467"/>
                  </a:lnTo>
                  <a:lnTo>
                    <a:pt x="108629" y="234603"/>
                  </a:lnTo>
                  <a:lnTo>
                    <a:pt x="108633" y="234751"/>
                  </a:lnTo>
                  <a:lnTo>
                    <a:pt x="108642" y="234898"/>
                  </a:lnTo>
                  <a:lnTo>
                    <a:pt x="108655" y="235046"/>
                  </a:lnTo>
                  <a:lnTo>
                    <a:pt x="108673" y="235193"/>
                  </a:lnTo>
                  <a:lnTo>
                    <a:pt x="108696" y="235329"/>
                  </a:lnTo>
                  <a:lnTo>
                    <a:pt x="108718" y="235477"/>
                  </a:lnTo>
                  <a:lnTo>
                    <a:pt x="108745" y="235613"/>
                  </a:lnTo>
                  <a:lnTo>
                    <a:pt x="108776" y="235738"/>
                  </a:lnTo>
                  <a:lnTo>
                    <a:pt x="108811" y="235874"/>
                  </a:lnTo>
                  <a:lnTo>
                    <a:pt x="108847" y="235998"/>
                  </a:lnTo>
                  <a:lnTo>
                    <a:pt x="108891" y="236112"/>
                  </a:lnTo>
                  <a:lnTo>
                    <a:pt x="108936" y="236225"/>
                  </a:lnTo>
                  <a:lnTo>
                    <a:pt x="108981" y="236327"/>
                  </a:lnTo>
                  <a:lnTo>
                    <a:pt x="109030" y="236418"/>
                  </a:lnTo>
                  <a:lnTo>
                    <a:pt x="109083" y="236509"/>
                  </a:lnTo>
                  <a:lnTo>
                    <a:pt x="109141" y="236588"/>
                  </a:lnTo>
                  <a:lnTo>
                    <a:pt x="109119" y="238006"/>
                  </a:lnTo>
                  <a:lnTo>
                    <a:pt x="109096" y="239423"/>
                  </a:lnTo>
                  <a:lnTo>
                    <a:pt x="109034" y="242134"/>
                  </a:lnTo>
                  <a:lnTo>
                    <a:pt x="109012" y="243404"/>
                  </a:lnTo>
                  <a:lnTo>
                    <a:pt x="108989" y="244572"/>
                  </a:lnTo>
                  <a:lnTo>
                    <a:pt x="108981" y="245627"/>
                  </a:lnTo>
                  <a:lnTo>
                    <a:pt x="108981" y="246103"/>
                  </a:lnTo>
                  <a:lnTo>
                    <a:pt x="108985" y="246546"/>
                  </a:lnTo>
                  <a:lnTo>
                    <a:pt x="109016" y="249358"/>
                  </a:lnTo>
                  <a:lnTo>
                    <a:pt x="109038" y="252171"/>
                  </a:lnTo>
                  <a:lnTo>
                    <a:pt x="109061" y="254972"/>
                  </a:lnTo>
                  <a:lnTo>
                    <a:pt x="109074" y="257785"/>
                  </a:lnTo>
                  <a:lnTo>
                    <a:pt x="109083" y="260597"/>
                  </a:lnTo>
                  <a:lnTo>
                    <a:pt x="109087" y="263410"/>
                  </a:lnTo>
                  <a:lnTo>
                    <a:pt x="109083" y="266223"/>
                  </a:lnTo>
                  <a:lnTo>
                    <a:pt x="109070" y="269024"/>
                  </a:lnTo>
                  <a:lnTo>
                    <a:pt x="109043" y="271972"/>
                  </a:lnTo>
                  <a:lnTo>
                    <a:pt x="109007" y="274921"/>
                  </a:lnTo>
                  <a:lnTo>
                    <a:pt x="108967" y="277870"/>
                  </a:lnTo>
                  <a:lnTo>
                    <a:pt x="108909" y="280819"/>
                  </a:lnTo>
                  <a:lnTo>
                    <a:pt x="108878" y="282293"/>
                  </a:lnTo>
                  <a:lnTo>
                    <a:pt x="108847" y="283779"/>
                  </a:lnTo>
                  <a:lnTo>
                    <a:pt x="108807" y="285253"/>
                  </a:lnTo>
                  <a:lnTo>
                    <a:pt x="108771" y="286716"/>
                  </a:lnTo>
                  <a:lnTo>
                    <a:pt x="108727" y="288190"/>
                  </a:lnTo>
                  <a:lnTo>
                    <a:pt x="108682" y="289665"/>
                  </a:lnTo>
                  <a:lnTo>
                    <a:pt x="108633" y="291139"/>
                  </a:lnTo>
                  <a:lnTo>
                    <a:pt x="108580" y="292613"/>
                  </a:lnTo>
                  <a:lnTo>
                    <a:pt x="108522" y="294076"/>
                  </a:lnTo>
                  <a:lnTo>
                    <a:pt x="108464" y="295551"/>
                  </a:lnTo>
                  <a:lnTo>
                    <a:pt x="108402" y="297014"/>
                  </a:lnTo>
                  <a:lnTo>
                    <a:pt x="108335" y="298488"/>
                  </a:lnTo>
                  <a:lnTo>
                    <a:pt x="108268" y="299951"/>
                  </a:lnTo>
                  <a:lnTo>
                    <a:pt x="108192" y="301414"/>
                  </a:lnTo>
                  <a:lnTo>
                    <a:pt x="108117" y="302877"/>
                  </a:lnTo>
                  <a:lnTo>
                    <a:pt x="108032" y="304329"/>
                  </a:lnTo>
                  <a:lnTo>
                    <a:pt x="107947" y="305792"/>
                  </a:lnTo>
                  <a:lnTo>
                    <a:pt x="107858" y="307255"/>
                  </a:lnTo>
                  <a:lnTo>
                    <a:pt x="107765" y="308706"/>
                  </a:lnTo>
                  <a:lnTo>
                    <a:pt x="107671" y="310158"/>
                  </a:lnTo>
                  <a:lnTo>
                    <a:pt x="107569" y="311610"/>
                  </a:lnTo>
                  <a:lnTo>
                    <a:pt x="107462" y="313061"/>
                  </a:lnTo>
                  <a:lnTo>
                    <a:pt x="107351" y="314502"/>
                  </a:lnTo>
                  <a:lnTo>
                    <a:pt x="107235" y="315942"/>
                  </a:lnTo>
                  <a:lnTo>
                    <a:pt x="107115" y="317371"/>
                  </a:lnTo>
                  <a:lnTo>
                    <a:pt x="106995" y="318811"/>
                  </a:lnTo>
                  <a:lnTo>
                    <a:pt x="106865" y="320240"/>
                  </a:lnTo>
                  <a:lnTo>
                    <a:pt x="106732" y="321681"/>
                  </a:lnTo>
                  <a:lnTo>
                    <a:pt x="106598" y="323121"/>
                  </a:lnTo>
                  <a:lnTo>
                    <a:pt x="106456" y="324561"/>
                  </a:lnTo>
                  <a:lnTo>
                    <a:pt x="106309" y="326002"/>
                  </a:lnTo>
                  <a:lnTo>
                    <a:pt x="106157" y="327442"/>
                  </a:lnTo>
                  <a:lnTo>
                    <a:pt x="106002" y="328882"/>
                  </a:lnTo>
                  <a:lnTo>
                    <a:pt x="105841" y="330323"/>
                  </a:lnTo>
                  <a:lnTo>
                    <a:pt x="105676" y="331752"/>
                  </a:lnTo>
                  <a:lnTo>
                    <a:pt x="105503" y="333181"/>
                  </a:lnTo>
                  <a:lnTo>
                    <a:pt x="105329" y="334610"/>
                  </a:lnTo>
                  <a:lnTo>
                    <a:pt x="105147" y="336027"/>
                  </a:lnTo>
                  <a:lnTo>
                    <a:pt x="104955" y="337445"/>
                  </a:lnTo>
                  <a:lnTo>
                    <a:pt x="104764" y="338851"/>
                  </a:lnTo>
                  <a:lnTo>
                    <a:pt x="104563" y="340246"/>
                  </a:lnTo>
                  <a:lnTo>
                    <a:pt x="104358" y="341641"/>
                  </a:lnTo>
                  <a:lnTo>
                    <a:pt x="104145" y="343025"/>
                  </a:lnTo>
                  <a:lnTo>
                    <a:pt x="103926" y="344397"/>
                  </a:lnTo>
                  <a:lnTo>
                    <a:pt x="103699" y="345758"/>
                  </a:lnTo>
                  <a:lnTo>
                    <a:pt x="103468" y="347107"/>
                  </a:lnTo>
                  <a:lnTo>
                    <a:pt x="103232" y="348457"/>
                  </a:lnTo>
                  <a:lnTo>
                    <a:pt x="102987" y="349784"/>
                  </a:lnTo>
                  <a:lnTo>
                    <a:pt x="102733" y="351100"/>
                  </a:lnTo>
                  <a:lnTo>
                    <a:pt x="102475" y="352392"/>
                  </a:lnTo>
                  <a:lnTo>
                    <a:pt x="102212" y="353685"/>
                  </a:lnTo>
                  <a:lnTo>
                    <a:pt x="101936" y="354956"/>
                  </a:lnTo>
                  <a:lnTo>
                    <a:pt x="101656" y="356203"/>
                  </a:lnTo>
                  <a:lnTo>
                    <a:pt x="101366" y="357439"/>
                  </a:lnTo>
                  <a:lnTo>
                    <a:pt x="101072" y="358664"/>
                  </a:lnTo>
                  <a:lnTo>
                    <a:pt x="100769" y="359866"/>
                  </a:lnTo>
                  <a:lnTo>
                    <a:pt x="100614" y="360456"/>
                  </a:lnTo>
                  <a:lnTo>
                    <a:pt x="100458" y="361046"/>
                  </a:lnTo>
                  <a:lnTo>
                    <a:pt x="100297" y="361635"/>
                  </a:lnTo>
                  <a:lnTo>
                    <a:pt x="100137" y="362214"/>
                  </a:lnTo>
                  <a:lnTo>
                    <a:pt x="99977" y="362781"/>
                  </a:lnTo>
                  <a:lnTo>
                    <a:pt x="99812" y="363348"/>
                  </a:lnTo>
                  <a:lnTo>
                    <a:pt x="99643" y="363915"/>
                  </a:lnTo>
                  <a:lnTo>
                    <a:pt x="99474" y="364471"/>
                  </a:lnTo>
                  <a:lnTo>
                    <a:pt x="99304" y="365026"/>
                  </a:lnTo>
                  <a:lnTo>
                    <a:pt x="99131" y="365571"/>
                  </a:lnTo>
                  <a:lnTo>
                    <a:pt x="98953" y="366104"/>
                  </a:lnTo>
                  <a:lnTo>
                    <a:pt x="98779" y="366648"/>
                  </a:lnTo>
                  <a:lnTo>
                    <a:pt x="98596" y="367170"/>
                  </a:lnTo>
                  <a:lnTo>
                    <a:pt x="98418" y="367692"/>
                  </a:lnTo>
                  <a:lnTo>
                    <a:pt x="98231" y="368213"/>
                  </a:lnTo>
                  <a:lnTo>
                    <a:pt x="98044" y="368724"/>
                  </a:lnTo>
                  <a:lnTo>
                    <a:pt x="97857" y="369223"/>
                  </a:lnTo>
                  <a:lnTo>
                    <a:pt x="97666" y="369722"/>
                  </a:lnTo>
                  <a:lnTo>
                    <a:pt x="97474" y="370221"/>
                  </a:lnTo>
                  <a:lnTo>
                    <a:pt x="97278" y="370697"/>
                  </a:lnTo>
                  <a:lnTo>
                    <a:pt x="97082" y="371185"/>
                  </a:lnTo>
                  <a:lnTo>
                    <a:pt x="96882" y="371650"/>
                  </a:lnTo>
                  <a:lnTo>
                    <a:pt x="96682" y="372115"/>
                  </a:lnTo>
                  <a:lnTo>
                    <a:pt x="96477" y="372568"/>
                  </a:lnTo>
                  <a:lnTo>
                    <a:pt x="96272" y="373022"/>
                  </a:lnTo>
                  <a:lnTo>
                    <a:pt x="96063" y="373464"/>
                  </a:lnTo>
                  <a:lnTo>
                    <a:pt x="95849" y="373907"/>
                  </a:lnTo>
                  <a:lnTo>
                    <a:pt x="95635" y="374338"/>
                  </a:lnTo>
                  <a:lnTo>
                    <a:pt x="95421" y="374757"/>
                  </a:lnTo>
                  <a:lnTo>
                    <a:pt x="95203" y="375165"/>
                  </a:lnTo>
                  <a:lnTo>
                    <a:pt x="94981" y="375574"/>
                  </a:lnTo>
                  <a:lnTo>
                    <a:pt x="94758" y="375971"/>
                  </a:lnTo>
                  <a:lnTo>
                    <a:pt x="94535" y="376368"/>
                  </a:lnTo>
                  <a:lnTo>
                    <a:pt x="94304" y="376753"/>
                  </a:lnTo>
                  <a:lnTo>
                    <a:pt x="94072" y="377127"/>
                  </a:lnTo>
                  <a:lnTo>
                    <a:pt x="93841" y="377490"/>
                  </a:lnTo>
                  <a:lnTo>
                    <a:pt x="93605" y="377853"/>
                  </a:lnTo>
                  <a:lnTo>
                    <a:pt x="93369" y="378205"/>
                  </a:lnTo>
                  <a:lnTo>
                    <a:pt x="93128" y="378545"/>
                  </a:lnTo>
                  <a:lnTo>
                    <a:pt x="92883" y="378885"/>
                  </a:lnTo>
                  <a:lnTo>
                    <a:pt x="92638" y="379203"/>
                  </a:lnTo>
                  <a:lnTo>
                    <a:pt x="92389" y="379520"/>
                  </a:lnTo>
                  <a:lnTo>
                    <a:pt x="92140" y="379838"/>
                  </a:lnTo>
                  <a:lnTo>
                    <a:pt x="91886" y="380133"/>
                  </a:lnTo>
                  <a:lnTo>
                    <a:pt x="91628" y="380428"/>
                  </a:lnTo>
                  <a:lnTo>
                    <a:pt x="91369" y="380711"/>
                  </a:lnTo>
                  <a:lnTo>
                    <a:pt x="91107" y="380983"/>
                  </a:lnTo>
                  <a:lnTo>
                    <a:pt x="90844" y="381244"/>
                  </a:lnTo>
                  <a:lnTo>
                    <a:pt x="90577" y="381494"/>
                  </a:lnTo>
                  <a:lnTo>
                    <a:pt x="90309" y="381743"/>
                  </a:lnTo>
                  <a:lnTo>
                    <a:pt x="90033" y="381981"/>
                  </a:lnTo>
                  <a:lnTo>
                    <a:pt x="89762" y="382208"/>
                  </a:lnTo>
                  <a:lnTo>
                    <a:pt x="89481" y="382424"/>
                  </a:lnTo>
                  <a:lnTo>
                    <a:pt x="89201" y="382628"/>
                  </a:lnTo>
                  <a:lnTo>
                    <a:pt x="88920" y="382832"/>
                  </a:lnTo>
                  <a:lnTo>
                    <a:pt x="88631" y="383013"/>
                  </a:lnTo>
                  <a:lnTo>
                    <a:pt x="88346" y="383195"/>
                  </a:lnTo>
                  <a:lnTo>
                    <a:pt x="88052" y="383365"/>
                  </a:lnTo>
                  <a:lnTo>
                    <a:pt x="87758" y="383524"/>
                  </a:lnTo>
                  <a:lnTo>
                    <a:pt x="87460" y="383671"/>
                  </a:lnTo>
                  <a:lnTo>
                    <a:pt x="87161" y="383807"/>
                  </a:lnTo>
                  <a:lnTo>
                    <a:pt x="86858" y="383932"/>
                  </a:lnTo>
                  <a:lnTo>
                    <a:pt x="86551" y="384046"/>
                  </a:lnTo>
                  <a:lnTo>
                    <a:pt x="86240" y="384148"/>
                  </a:lnTo>
                  <a:lnTo>
                    <a:pt x="85861" y="383467"/>
                  </a:lnTo>
                  <a:lnTo>
                    <a:pt x="85478" y="382798"/>
                  </a:lnTo>
                  <a:lnTo>
                    <a:pt x="85082" y="382152"/>
                  </a:lnTo>
                  <a:lnTo>
                    <a:pt x="84685" y="381528"/>
                  </a:lnTo>
                  <a:lnTo>
                    <a:pt x="84280" y="380915"/>
                  </a:lnTo>
                  <a:lnTo>
                    <a:pt x="83866" y="380314"/>
                  </a:lnTo>
                  <a:lnTo>
                    <a:pt x="83448" y="379747"/>
                  </a:lnTo>
                  <a:lnTo>
                    <a:pt x="83020" y="379192"/>
                  </a:lnTo>
                  <a:lnTo>
                    <a:pt x="82588" y="378647"/>
                  </a:lnTo>
                  <a:lnTo>
                    <a:pt x="82147" y="378137"/>
                  </a:lnTo>
                  <a:lnTo>
                    <a:pt x="81702" y="377638"/>
                  </a:lnTo>
                  <a:lnTo>
                    <a:pt x="81252" y="377161"/>
                  </a:lnTo>
                  <a:lnTo>
                    <a:pt x="80789" y="376696"/>
                  </a:lnTo>
                  <a:lnTo>
                    <a:pt x="80326" y="376266"/>
                  </a:lnTo>
                  <a:lnTo>
                    <a:pt x="79850" y="375846"/>
                  </a:lnTo>
                  <a:lnTo>
                    <a:pt x="79373" y="375449"/>
                  </a:lnTo>
                  <a:lnTo>
                    <a:pt x="78888" y="375075"/>
                  </a:lnTo>
                  <a:lnTo>
                    <a:pt x="78394" y="374723"/>
                  </a:lnTo>
                  <a:lnTo>
                    <a:pt x="77890" y="374383"/>
                  </a:lnTo>
                  <a:lnTo>
                    <a:pt x="77387" y="374077"/>
                  </a:lnTo>
                  <a:lnTo>
                    <a:pt x="76871" y="373782"/>
                  </a:lnTo>
                  <a:lnTo>
                    <a:pt x="76354" y="373521"/>
                  </a:lnTo>
                  <a:lnTo>
                    <a:pt x="75824" y="373271"/>
                  </a:lnTo>
                  <a:lnTo>
                    <a:pt x="75290" y="373045"/>
                  </a:lnTo>
                  <a:lnTo>
                    <a:pt x="74751" y="372852"/>
                  </a:lnTo>
                  <a:lnTo>
                    <a:pt x="74203" y="372670"/>
                  </a:lnTo>
                  <a:lnTo>
                    <a:pt x="73651" y="372512"/>
                  </a:lnTo>
                  <a:lnTo>
                    <a:pt x="73090" y="372387"/>
                  </a:lnTo>
                  <a:lnTo>
                    <a:pt x="72520" y="372273"/>
                  </a:lnTo>
                  <a:lnTo>
                    <a:pt x="71946" y="372194"/>
                  </a:lnTo>
                  <a:lnTo>
                    <a:pt x="71362" y="372137"/>
                  </a:lnTo>
                  <a:lnTo>
                    <a:pt x="70775" y="372092"/>
                  </a:lnTo>
                  <a:lnTo>
                    <a:pt x="70111" y="372081"/>
                  </a:lnTo>
                  <a:lnTo>
                    <a:pt x="69443" y="372069"/>
                  </a:lnTo>
                  <a:lnTo>
                    <a:pt x="68780" y="372081"/>
                  </a:lnTo>
                  <a:lnTo>
                    <a:pt x="68112" y="372103"/>
                  </a:lnTo>
                  <a:lnTo>
                    <a:pt x="67444" y="372149"/>
                  </a:lnTo>
                  <a:lnTo>
                    <a:pt x="66776" y="372217"/>
                  </a:lnTo>
                  <a:lnTo>
                    <a:pt x="66108" y="372307"/>
                  </a:lnTo>
                  <a:lnTo>
                    <a:pt x="65440" y="372410"/>
                  </a:lnTo>
                  <a:lnTo>
                    <a:pt x="64777" y="372546"/>
                  </a:lnTo>
                  <a:lnTo>
                    <a:pt x="64113" y="372693"/>
                  </a:lnTo>
                  <a:lnTo>
                    <a:pt x="63784" y="372784"/>
                  </a:lnTo>
                  <a:lnTo>
                    <a:pt x="63450" y="372875"/>
                  </a:lnTo>
                  <a:lnTo>
                    <a:pt x="63120" y="372977"/>
                  </a:lnTo>
                  <a:lnTo>
                    <a:pt x="62795" y="373090"/>
                  </a:lnTo>
                  <a:lnTo>
                    <a:pt x="62465" y="373203"/>
                  </a:lnTo>
                  <a:lnTo>
                    <a:pt x="62140" y="373317"/>
                  </a:lnTo>
                  <a:lnTo>
                    <a:pt x="61811" y="373453"/>
                  </a:lnTo>
                  <a:lnTo>
                    <a:pt x="61486" y="373589"/>
                  </a:lnTo>
                  <a:lnTo>
                    <a:pt x="61161" y="373736"/>
                  </a:lnTo>
                  <a:lnTo>
                    <a:pt x="60840" y="373884"/>
                  </a:lnTo>
                  <a:lnTo>
                    <a:pt x="60515" y="374043"/>
                  </a:lnTo>
                  <a:lnTo>
                    <a:pt x="60194" y="374213"/>
                  </a:lnTo>
                  <a:lnTo>
                    <a:pt x="59874" y="374394"/>
                  </a:lnTo>
                  <a:lnTo>
                    <a:pt x="59558" y="374576"/>
                  </a:lnTo>
                  <a:lnTo>
                    <a:pt x="59237" y="374768"/>
                  </a:lnTo>
                  <a:lnTo>
                    <a:pt x="58921" y="374973"/>
                  </a:lnTo>
                  <a:lnTo>
                    <a:pt x="58609" y="375188"/>
                  </a:lnTo>
                  <a:lnTo>
                    <a:pt x="58293" y="375415"/>
                  </a:lnTo>
                  <a:lnTo>
                    <a:pt x="57981" y="375642"/>
                  </a:lnTo>
                  <a:lnTo>
                    <a:pt x="57670" y="375880"/>
                  </a:lnTo>
                  <a:lnTo>
                    <a:pt x="57362" y="376129"/>
                  </a:lnTo>
                  <a:lnTo>
                    <a:pt x="57055" y="376390"/>
                  </a:lnTo>
                  <a:lnTo>
                    <a:pt x="56752" y="376662"/>
                  </a:lnTo>
                  <a:lnTo>
                    <a:pt x="56445" y="376946"/>
                  </a:lnTo>
                  <a:lnTo>
                    <a:pt x="56147" y="377229"/>
                  </a:lnTo>
                  <a:lnTo>
                    <a:pt x="55844" y="377536"/>
                  </a:lnTo>
                  <a:lnTo>
                    <a:pt x="55546" y="377842"/>
                  </a:lnTo>
                  <a:lnTo>
                    <a:pt x="55252" y="378171"/>
                  </a:lnTo>
                  <a:lnTo>
                    <a:pt x="54958" y="378500"/>
                  </a:lnTo>
                  <a:lnTo>
                    <a:pt x="54664" y="378840"/>
                  </a:lnTo>
                  <a:lnTo>
                    <a:pt x="54375" y="379203"/>
                  </a:lnTo>
                  <a:lnTo>
                    <a:pt x="54085" y="379566"/>
                  </a:lnTo>
                  <a:lnTo>
                    <a:pt x="53800" y="379940"/>
                  </a:lnTo>
                  <a:lnTo>
                    <a:pt x="53515" y="380337"/>
                  </a:lnTo>
                  <a:lnTo>
                    <a:pt x="53235" y="380734"/>
                  </a:lnTo>
                  <a:lnTo>
                    <a:pt x="52958" y="381154"/>
                  </a:lnTo>
                  <a:lnTo>
                    <a:pt x="52682" y="381573"/>
                  </a:lnTo>
                  <a:lnTo>
                    <a:pt x="52406" y="382015"/>
                  </a:lnTo>
                  <a:lnTo>
                    <a:pt x="52135" y="382469"/>
                  </a:lnTo>
                  <a:lnTo>
                    <a:pt x="51868" y="382934"/>
                  </a:lnTo>
                  <a:lnTo>
                    <a:pt x="51600" y="383410"/>
                  </a:lnTo>
                  <a:lnTo>
                    <a:pt x="51338" y="383898"/>
                  </a:lnTo>
                  <a:lnTo>
                    <a:pt x="51075" y="384397"/>
                  </a:lnTo>
                  <a:lnTo>
                    <a:pt x="50817" y="384919"/>
                  </a:lnTo>
                  <a:lnTo>
                    <a:pt x="50518" y="384647"/>
                  </a:lnTo>
                  <a:lnTo>
                    <a:pt x="50224" y="384363"/>
                  </a:lnTo>
                  <a:lnTo>
                    <a:pt x="49935" y="384068"/>
                  </a:lnTo>
                  <a:lnTo>
                    <a:pt x="49650" y="383751"/>
                  </a:lnTo>
                  <a:lnTo>
                    <a:pt x="49365" y="383433"/>
                  </a:lnTo>
                  <a:lnTo>
                    <a:pt x="49089" y="383104"/>
                  </a:lnTo>
                  <a:lnTo>
                    <a:pt x="48817" y="382764"/>
                  </a:lnTo>
                  <a:lnTo>
                    <a:pt x="48550" y="382412"/>
                  </a:lnTo>
                  <a:lnTo>
                    <a:pt x="48287" y="382049"/>
                  </a:lnTo>
                  <a:lnTo>
                    <a:pt x="48029" y="381675"/>
                  </a:lnTo>
                  <a:lnTo>
                    <a:pt x="47775" y="381290"/>
                  </a:lnTo>
                  <a:lnTo>
                    <a:pt x="47526" y="380893"/>
                  </a:lnTo>
                  <a:lnTo>
                    <a:pt x="47281" y="380484"/>
                  </a:lnTo>
                  <a:lnTo>
                    <a:pt x="47036" y="380076"/>
                  </a:lnTo>
                  <a:lnTo>
                    <a:pt x="46800" y="379645"/>
                  </a:lnTo>
                  <a:lnTo>
                    <a:pt x="46569" y="379214"/>
                  </a:lnTo>
                  <a:lnTo>
                    <a:pt x="46337" y="378761"/>
                  </a:lnTo>
                  <a:lnTo>
                    <a:pt x="46114" y="378307"/>
                  </a:lnTo>
                  <a:lnTo>
                    <a:pt x="45892" y="377842"/>
                  </a:lnTo>
                  <a:lnTo>
                    <a:pt x="45678" y="377366"/>
                  </a:lnTo>
                  <a:lnTo>
                    <a:pt x="45464" y="376878"/>
                  </a:lnTo>
                  <a:lnTo>
                    <a:pt x="45255" y="376390"/>
                  </a:lnTo>
                  <a:lnTo>
                    <a:pt x="45050" y="375891"/>
                  </a:lnTo>
                  <a:lnTo>
                    <a:pt x="44850" y="375370"/>
                  </a:lnTo>
                  <a:lnTo>
                    <a:pt x="44654" y="374859"/>
                  </a:lnTo>
                  <a:lnTo>
                    <a:pt x="44458" y="374326"/>
                  </a:lnTo>
                  <a:lnTo>
                    <a:pt x="44271" y="373793"/>
                  </a:lnTo>
                  <a:lnTo>
                    <a:pt x="44084" y="373237"/>
                  </a:lnTo>
                  <a:lnTo>
                    <a:pt x="43901" y="372693"/>
                  </a:lnTo>
                  <a:lnTo>
                    <a:pt x="43723" y="372126"/>
                  </a:lnTo>
                  <a:lnTo>
                    <a:pt x="43545" y="371559"/>
                  </a:lnTo>
                  <a:lnTo>
                    <a:pt x="43376" y="370981"/>
                  </a:lnTo>
                  <a:lnTo>
                    <a:pt x="43207" y="370391"/>
                  </a:lnTo>
                  <a:lnTo>
                    <a:pt x="43042" y="369801"/>
                  </a:lnTo>
                  <a:lnTo>
                    <a:pt x="42882" y="369200"/>
                  </a:lnTo>
                  <a:lnTo>
                    <a:pt x="42721" y="368588"/>
                  </a:lnTo>
                  <a:lnTo>
                    <a:pt x="42570" y="367975"/>
                  </a:lnTo>
                  <a:lnTo>
                    <a:pt x="42418" y="367351"/>
                  </a:lnTo>
                  <a:lnTo>
                    <a:pt x="42267" y="366728"/>
                  </a:lnTo>
                  <a:lnTo>
                    <a:pt x="42125" y="366093"/>
                  </a:lnTo>
                  <a:lnTo>
                    <a:pt x="41982" y="365446"/>
                  </a:lnTo>
                  <a:lnTo>
                    <a:pt x="41844" y="364800"/>
                  </a:lnTo>
                  <a:lnTo>
                    <a:pt x="41710" y="364142"/>
                  </a:lnTo>
                  <a:lnTo>
                    <a:pt x="41577" y="363484"/>
                  </a:lnTo>
                  <a:lnTo>
                    <a:pt x="41448" y="362815"/>
                  </a:lnTo>
                  <a:lnTo>
                    <a:pt x="41319" y="362146"/>
                  </a:lnTo>
                  <a:lnTo>
                    <a:pt x="41198" y="361465"/>
                  </a:lnTo>
                  <a:lnTo>
                    <a:pt x="41078" y="360785"/>
                  </a:lnTo>
                  <a:lnTo>
                    <a:pt x="40958" y="360093"/>
                  </a:lnTo>
                  <a:lnTo>
                    <a:pt x="40842" y="359390"/>
                  </a:lnTo>
                  <a:lnTo>
                    <a:pt x="40731" y="358698"/>
                  </a:lnTo>
                  <a:lnTo>
                    <a:pt x="40624" y="357984"/>
                  </a:lnTo>
                  <a:lnTo>
                    <a:pt x="40517" y="357280"/>
                  </a:lnTo>
                  <a:lnTo>
                    <a:pt x="40410" y="356566"/>
                  </a:lnTo>
                  <a:lnTo>
                    <a:pt x="40312" y="355840"/>
                  </a:lnTo>
                  <a:lnTo>
                    <a:pt x="40210" y="355114"/>
                  </a:lnTo>
                  <a:lnTo>
                    <a:pt x="40116" y="354388"/>
                  </a:lnTo>
                  <a:lnTo>
                    <a:pt x="40023" y="353663"/>
                  </a:lnTo>
                  <a:lnTo>
                    <a:pt x="39929" y="352925"/>
                  </a:lnTo>
                  <a:lnTo>
                    <a:pt x="39840" y="352177"/>
                  </a:lnTo>
                  <a:lnTo>
                    <a:pt x="39671" y="350691"/>
                  </a:lnTo>
                  <a:lnTo>
                    <a:pt x="39511" y="349183"/>
                  </a:lnTo>
                  <a:lnTo>
                    <a:pt x="39355" y="347663"/>
                  </a:lnTo>
                  <a:lnTo>
                    <a:pt x="39212" y="346132"/>
                  </a:lnTo>
                  <a:lnTo>
                    <a:pt x="39074" y="344590"/>
                  </a:lnTo>
                  <a:lnTo>
                    <a:pt x="38950" y="343036"/>
                  </a:lnTo>
                  <a:lnTo>
                    <a:pt x="38829" y="341471"/>
                  </a:lnTo>
                  <a:lnTo>
                    <a:pt x="38714" y="339906"/>
                  </a:lnTo>
                  <a:lnTo>
                    <a:pt x="38607" y="338329"/>
                  </a:lnTo>
                  <a:lnTo>
                    <a:pt x="38509" y="336753"/>
                  </a:lnTo>
                  <a:lnTo>
                    <a:pt x="38415" y="335165"/>
                  </a:lnTo>
                  <a:lnTo>
                    <a:pt x="38326" y="333577"/>
                  </a:lnTo>
                  <a:lnTo>
                    <a:pt x="38246" y="331990"/>
                  </a:lnTo>
                  <a:lnTo>
                    <a:pt x="38170" y="330391"/>
                  </a:lnTo>
                  <a:lnTo>
                    <a:pt x="38099" y="328803"/>
                  </a:lnTo>
                  <a:lnTo>
                    <a:pt x="38032" y="327215"/>
                  </a:lnTo>
                  <a:lnTo>
                    <a:pt x="37970" y="325627"/>
                  </a:lnTo>
                  <a:lnTo>
                    <a:pt x="37912" y="324040"/>
                  </a:lnTo>
                  <a:lnTo>
                    <a:pt x="37859" y="322463"/>
                  </a:lnTo>
                  <a:lnTo>
                    <a:pt x="37805" y="320898"/>
                  </a:lnTo>
                  <a:lnTo>
                    <a:pt x="37712" y="317768"/>
                  </a:lnTo>
                  <a:lnTo>
                    <a:pt x="37632" y="314683"/>
                  </a:lnTo>
                  <a:lnTo>
                    <a:pt x="37556" y="311632"/>
                  </a:lnTo>
                  <a:lnTo>
                    <a:pt x="37413" y="305724"/>
                  </a:lnTo>
                  <a:lnTo>
                    <a:pt x="37347" y="302866"/>
                  </a:lnTo>
                  <a:lnTo>
                    <a:pt x="37271" y="300087"/>
                  </a:lnTo>
                  <a:lnTo>
                    <a:pt x="37213" y="297637"/>
                  </a:lnTo>
                  <a:lnTo>
                    <a:pt x="37155" y="295188"/>
                  </a:lnTo>
                  <a:lnTo>
                    <a:pt x="37111" y="292738"/>
                  </a:lnTo>
                  <a:lnTo>
                    <a:pt x="37070" y="290300"/>
                  </a:lnTo>
                  <a:lnTo>
                    <a:pt x="37035" y="287850"/>
                  </a:lnTo>
                  <a:lnTo>
                    <a:pt x="37008" y="285412"/>
                  </a:lnTo>
                  <a:lnTo>
                    <a:pt x="36986" y="282973"/>
                  </a:lnTo>
                  <a:lnTo>
                    <a:pt x="36973" y="280535"/>
                  </a:lnTo>
                  <a:lnTo>
                    <a:pt x="36959" y="278108"/>
                  </a:lnTo>
                  <a:lnTo>
                    <a:pt x="36955" y="275670"/>
                  </a:lnTo>
                  <a:lnTo>
                    <a:pt x="36955" y="273243"/>
                  </a:lnTo>
                  <a:lnTo>
                    <a:pt x="36959" y="270804"/>
                  </a:lnTo>
                  <a:lnTo>
                    <a:pt x="36968" y="268377"/>
                  </a:lnTo>
                  <a:lnTo>
                    <a:pt x="36977" y="265950"/>
                  </a:lnTo>
                  <a:lnTo>
                    <a:pt x="36995" y="263512"/>
                  </a:lnTo>
                  <a:lnTo>
                    <a:pt x="37013" y="261085"/>
                  </a:lnTo>
                  <a:lnTo>
                    <a:pt x="37057" y="256231"/>
                  </a:lnTo>
                  <a:lnTo>
                    <a:pt x="37111" y="251366"/>
                  </a:lnTo>
                  <a:lnTo>
                    <a:pt x="37168" y="246500"/>
                  </a:lnTo>
                  <a:lnTo>
                    <a:pt x="37235" y="241635"/>
                  </a:lnTo>
                  <a:lnTo>
                    <a:pt x="37364" y="231893"/>
                  </a:lnTo>
                  <a:lnTo>
                    <a:pt x="37427" y="227005"/>
                  </a:lnTo>
                  <a:lnTo>
                    <a:pt x="37485" y="222106"/>
                  </a:lnTo>
                  <a:lnTo>
                    <a:pt x="38598" y="222264"/>
                  </a:lnTo>
                  <a:lnTo>
                    <a:pt x="39707" y="222412"/>
                  </a:lnTo>
                  <a:lnTo>
                    <a:pt x="40820" y="222537"/>
                  </a:lnTo>
                  <a:lnTo>
                    <a:pt x="41933" y="222650"/>
                  </a:lnTo>
                  <a:lnTo>
                    <a:pt x="43046" y="222752"/>
                  </a:lnTo>
                  <a:lnTo>
                    <a:pt x="44160" y="222843"/>
                  </a:lnTo>
                  <a:lnTo>
                    <a:pt x="45273" y="222922"/>
                  </a:lnTo>
                  <a:lnTo>
                    <a:pt x="46390" y="222979"/>
                  </a:lnTo>
                  <a:lnTo>
                    <a:pt x="47504" y="223036"/>
                  </a:lnTo>
                  <a:lnTo>
                    <a:pt x="48621" y="223081"/>
                  </a:lnTo>
                  <a:lnTo>
                    <a:pt x="49735" y="223115"/>
                  </a:lnTo>
                  <a:lnTo>
                    <a:pt x="50852" y="223149"/>
                  </a:lnTo>
                  <a:lnTo>
                    <a:pt x="51970" y="223172"/>
                  </a:lnTo>
                  <a:lnTo>
                    <a:pt x="53083" y="223183"/>
                  </a:lnTo>
                  <a:lnTo>
                    <a:pt x="55319" y="223183"/>
                  </a:lnTo>
                  <a:lnTo>
                    <a:pt x="57554" y="223172"/>
                  </a:lnTo>
                  <a:lnTo>
                    <a:pt x="59789" y="223149"/>
                  </a:lnTo>
                  <a:lnTo>
                    <a:pt x="64251" y="223081"/>
                  </a:lnTo>
                  <a:lnTo>
                    <a:pt x="66482" y="223047"/>
                  </a:lnTo>
                  <a:lnTo>
                    <a:pt x="68713" y="223013"/>
                  </a:lnTo>
                  <a:lnTo>
                    <a:pt x="70939" y="223002"/>
                  </a:lnTo>
                  <a:lnTo>
                    <a:pt x="73166" y="223013"/>
                  </a:lnTo>
                  <a:lnTo>
                    <a:pt x="92665" y="223228"/>
                  </a:lnTo>
                  <a:lnTo>
                    <a:pt x="93048" y="223217"/>
                  </a:lnTo>
                  <a:lnTo>
                    <a:pt x="93458" y="223183"/>
                  </a:lnTo>
                  <a:lnTo>
                    <a:pt x="93894" y="223126"/>
                  </a:lnTo>
                  <a:lnTo>
                    <a:pt x="94362" y="223047"/>
                  </a:lnTo>
                  <a:lnTo>
                    <a:pt x="94847" y="222956"/>
                  </a:lnTo>
                  <a:lnTo>
                    <a:pt x="95359" y="222854"/>
                  </a:lnTo>
                  <a:lnTo>
                    <a:pt x="96432" y="222627"/>
                  </a:lnTo>
                  <a:lnTo>
                    <a:pt x="97563" y="222389"/>
                  </a:lnTo>
                  <a:lnTo>
                    <a:pt x="98147" y="222276"/>
                  </a:lnTo>
                  <a:lnTo>
                    <a:pt x="98734" y="222174"/>
                  </a:lnTo>
                  <a:lnTo>
                    <a:pt x="99331" y="222083"/>
                  </a:lnTo>
                  <a:lnTo>
                    <a:pt x="99932" y="222003"/>
                  </a:lnTo>
                  <a:lnTo>
                    <a:pt x="100529" y="221947"/>
                  </a:lnTo>
                  <a:lnTo>
                    <a:pt x="101126" y="221924"/>
                  </a:lnTo>
                  <a:lnTo>
                    <a:pt x="101424" y="221913"/>
                  </a:lnTo>
                  <a:close/>
                  <a:moveTo>
                    <a:pt x="129927" y="349432"/>
                  </a:moveTo>
                  <a:lnTo>
                    <a:pt x="130261" y="349455"/>
                  </a:lnTo>
                  <a:lnTo>
                    <a:pt x="130595" y="349500"/>
                  </a:lnTo>
                  <a:lnTo>
                    <a:pt x="130933" y="349568"/>
                  </a:lnTo>
                  <a:lnTo>
                    <a:pt x="131272" y="349648"/>
                  </a:lnTo>
                  <a:lnTo>
                    <a:pt x="131468" y="349716"/>
                  </a:lnTo>
                  <a:lnTo>
                    <a:pt x="131659" y="349784"/>
                  </a:lnTo>
                  <a:lnTo>
                    <a:pt x="131851" y="349863"/>
                  </a:lnTo>
                  <a:lnTo>
                    <a:pt x="132038" y="349943"/>
                  </a:lnTo>
                  <a:lnTo>
                    <a:pt x="132229" y="350033"/>
                  </a:lnTo>
                  <a:lnTo>
                    <a:pt x="132416" y="350136"/>
                  </a:lnTo>
                  <a:lnTo>
                    <a:pt x="132603" y="350238"/>
                  </a:lnTo>
                  <a:lnTo>
                    <a:pt x="132790" y="350351"/>
                  </a:lnTo>
                  <a:lnTo>
                    <a:pt x="132973" y="350464"/>
                  </a:lnTo>
                  <a:lnTo>
                    <a:pt x="133155" y="350601"/>
                  </a:lnTo>
                  <a:lnTo>
                    <a:pt x="133338" y="350725"/>
                  </a:lnTo>
                  <a:lnTo>
                    <a:pt x="133516" y="350873"/>
                  </a:lnTo>
                  <a:lnTo>
                    <a:pt x="133694" y="351020"/>
                  </a:lnTo>
                  <a:lnTo>
                    <a:pt x="133872" y="351179"/>
                  </a:lnTo>
                  <a:lnTo>
                    <a:pt x="134046" y="351338"/>
                  </a:lnTo>
                  <a:lnTo>
                    <a:pt x="134220" y="351508"/>
                  </a:lnTo>
                  <a:lnTo>
                    <a:pt x="134389" y="351689"/>
                  </a:lnTo>
                  <a:lnTo>
                    <a:pt x="134558" y="351871"/>
                  </a:lnTo>
                  <a:lnTo>
                    <a:pt x="134727" y="352064"/>
                  </a:lnTo>
                  <a:lnTo>
                    <a:pt x="134896" y="352268"/>
                  </a:lnTo>
                  <a:lnTo>
                    <a:pt x="135057" y="352472"/>
                  </a:lnTo>
                  <a:lnTo>
                    <a:pt x="135222" y="352687"/>
                  </a:lnTo>
                  <a:lnTo>
                    <a:pt x="135382" y="352903"/>
                  </a:lnTo>
                  <a:lnTo>
                    <a:pt x="135542" y="353130"/>
                  </a:lnTo>
                  <a:lnTo>
                    <a:pt x="135698" y="353368"/>
                  </a:lnTo>
                  <a:lnTo>
                    <a:pt x="135849" y="353617"/>
                  </a:lnTo>
                  <a:lnTo>
                    <a:pt x="136001" y="353855"/>
                  </a:lnTo>
                  <a:lnTo>
                    <a:pt x="136152" y="354116"/>
                  </a:lnTo>
                  <a:lnTo>
                    <a:pt x="136299" y="354377"/>
                  </a:lnTo>
                  <a:lnTo>
                    <a:pt x="136446" y="354649"/>
                  </a:lnTo>
                  <a:lnTo>
                    <a:pt x="136589" y="354933"/>
                  </a:lnTo>
                  <a:lnTo>
                    <a:pt x="136731" y="355216"/>
                  </a:lnTo>
                  <a:lnTo>
                    <a:pt x="136869" y="355500"/>
                  </a:lnTo>
                  <a:lnTo>
                    <a:pt x="137003" y="355806"/>
                  </a:lnTo>
                  <a:lnTo>
                    <a:pt x="137136" y="356112"/>
                  </a:lnTo>
                  <a:lnTo>
                    <a:pt x="137265" y="356419"/>
                  </a:lnTo>
                  <a:lnTo>
                    <a:pt x="137395" y="356736"/>
                  </a:lnTo>
                  <a:lnTo>
                    <a:pt x="137519" y="357065"/>
                  </a:lnTo>
                  <a:lnTo>
                    <a:pt x="137644" y="357405"/>
                  </a:lnTo>
                  <a:lnTo>
                    <a:pt x="137764" y="357745"/>
                  </a:lnTo>
                  <a:lnTo>
                    <a:pt x="137880" y="358086"/>
                  </a:lnTo>
                  <a:lnTo>
                    <a:pt x="137996" y="358449"/>
                  </a:lnTo>
                  <a:lnTo>
                    <a:pt x="138107" y="358800"/>
                  </a:lnTo>
                  <a:lnTo>
                    <a:pt x="138214" y="359174"/>
                  </a:lnTo>
                  <a:lnTo>
                    <a:pt x="138321" y="359549"/>
                  </a:lnTo>
                  <a:lnTo>
                    <a:pt x="138423" y="359934"/>
                  </a:lnTo>
                  <a:lnTo>
                    <a:pt x="138521" y="360320"/>
                  </a:lnTo>
                  <a:lnTo>
                    <a:pt x="138619" y="360717"/>
                  </a:lnTo>
                  <a:lnTo>
                    <a:pt x="138713" y="361114"/>
                  </a:lnTo>
                  <a:lnTo>
                    <a:pt x="138802" y="361522"/>
                  </a:lnTo>
                  <a:lnTo>
                    <a:pt x="138891" y="361942"/>
                  </a:lnTo>
                  <a:lnTo>
                    <a:pt x="138971" y="362361"/>
                  </a:lnTo>
                  <a:lnTo>
                    <a:pt x="139051" y="362792"/>
                  </a:lnTo>
                  <a:lnTo>
                    <a:pt x="139131" y="363235"/>
                  </a:lnTo>
                  <a:lnTo>
                    <a:pt x="139202" y="363677"/>
                  </a:lnTo>
                  <a:lnTo>
                    <a:pt x="139274" y="364130"/>
                  </a:lnTo>
                  <a:lnTo>
                    <a:pt x="139340" y="364584"/>
                  </a:lnTo>
                  <a:lnTo>
                    <a:pt x="139403" y="365049"/>
                  </a:lnTo>
                  <a:lnTo>
                    <a:pt x="139461" y="365514"/>
                  </a:lnTo>
                  <a:lnTo>
                    <a:pt x="139519" y="365990"/>
                  </a:lnTo>
                  <a:lnTo>
                    <a:pt x="139568" y="366478"/>
                  </a:lnTo>
                  <a:lnTo>
                    <a:pt x="139617" y="366966"/>
                  </a:lnTo>
                  <a:lnTo>
                    <a:pt x="139661" y="367465"/>
                  </a:lnTo>
                  <a:lnTo>
                    <a:pt x="139701" y="367975"/>
                  </a:lnTo>
                  <a:lnTo>
                    <a:pt x="139741" y="368520"/>
                  </a:lnTo>
                  <a:lnTo>
                    <a:pt x="139777" y="369064"/>
                  </a:lnTo>
                  <a:lnTo>
                    <a:pt x="139808" y="369608"/>
                  </a:lnTo>
                  <a:lnTo>
                    <a:pt x="139839" y="370153"/>
                  </a:lnTo>
                  <a:lnTo>
                    <a:pt x="139861" y="370708"/>
                  </a:lnTo>
                  <a:lnTo>
                    <a:pt x="139879" y="371253"/>
                  </a:lnTo>
                  <a:lnTo>
                    <a:pt x="139897" y="371797"/>
                  </a:lnTo>
                  <a:lnTo>
                    <a:pt x="139910" y="372353"/>
                  </a:lnTo>
                  <a:lnTo>
                    <a:pt x="139919" y="372897"/>
                  </a:lnTo>
                  <a:lnTo>
                    <a:pt x="139928" y="373442"/>
                  </a:lnTo>
                  <a:lnTo>
                    <a:pt x="139928" y="373997"/>
                  </a:lnTo>
                  <a:lnTo>
                    <a:pt x="139933" y="374542"/>
                  </a:lnTo>
                  <a:lnTo>
                    <a:pt x="139924" y="375642"/>
                  </a:lnTo>
                  <a:lnTo>
                    <a:pt x="139910" y="376730"/>
                  </a:lnTo>
                  <a:lnTo>
                    <a:pt x="139888" y="377831"/>
                  </a:lnTo>
                  <a:lnTo>
                    <a:pt x="139857" y="378931"/>
                  </a:lnTo>
                  <a:lnTo>
                    <a:pt x="139821" y="380031"/>
                  </a:lnTo>
                  <a:lnTo>
                    <a:pt x="139786" y="381131"/>
                  </a:lnTo>
                  <a:lnTo>
                    <a:pt x="139701" y="383331"/>
                  </a:lnTo>
                  <a:lnTo>
                    <a:pt x="139617" y="385531"/>
                  </a:lnTo>
                  <a:lnTo>
                    <a:pt x="139127" y="385463"/>
                  </a:lnTo>
                  <a:lnTo>
                    <a:pt x="138637" y="385406"/>
                  </a:lnTo>
                  <a:lnTo>
                    <a:pt x="138147" y="385350"/>
                  </a:lnTo>
                  <a:lnTo>
                    <a:pt x="137653" y="385270"/>
                  </a:lnTo>
                  <a:lnTo>
                    <a:pt x="137350" y="385225"/>
                  </a:lnTo>
                  <a:lnTo>
                    <a:pt x="137043" y="385157"/>
                  </a:lnTo>
                  <a:lnTo>
                    <a:pt x="136731" y="385100"/>
                  </a:lnTo>
                  <a:lnTo>
                    <a:pt x="136424" y="385044"/>
                  </a:lnTo>
                  <a:lnTo>
                    <a:pt x="136268" y="385032"/>
                  </a:lnTo>
                  <a:lnTo>
                    <a:pt x="136112" y="385032"/>
                  </a:lnTo>
                  <a:lnTo>
                    <a:pt x="135961" y="385044"/>
                  </a:lnTo>
                  <a:lnTo>
                    <a:pt x="135809" y="385066"/>
                  </a:lnTo>
                  <a:lnTo>
                    <a:pt x="135658" y="385100"/>
                  </a:lnTo>
                  <a:lnTo>
                    <a:pt x="135507" y="385146"/>
                  </a:lnTo>
                  <a:lnTo>
                    <a:pt x="135360" y="385225"/>
                  </a:lnTo>
                  <a:lnTo>
                    <a:pt x="135208" y="385316"/>
                  </a:lnTo>
                  <a:lnTo>
                    <a:pt x="135373" y="384885"/>
                  </a:lnTo>
                  <a:lnTo>
                    <a:pt x="135524" y="384454"/>
                  </a:lnTo>
                  <a:lnTo>
                    <a:pt x="135662" y="384023"/>
                  </a:lnTo>
                  <a:lnTo>
                    <a:pt x="135796" y="383581"/>
                  </a:lnTo>
                  <a:lnTo>
                    <a:pt x="135916" y="383138"/>
                  </a:lnTo>
                  <a:lnTo>
                    <a:pt x="136028" y="382696"/>
                  </a:lnTo>
                  <a:lnTo>
                    <a:pt x="136130" y="382242"/>
                  </a:lnTo>
                  <a:lnTo>
                    <a:pt x="136219" y="381800"/>
                  </a:lnTo>
                  <a:lnTo>
                    <a:pt x="136304" y="381335"/>
                  </a:lnTo>
                  <a:lnTo>
                    <a:pt x="136375" y="380881"/>
                  </a:lnTo>
                  <a:lnTo>
                    <a:pt x="136442" y="380428"/>
                  </a:lnTo>
                  <a:lnTo>
                    <a:pt x="136495" y="379963"/>
                  </a:lnTo>
                  <a:lnTo>
                    <a:pt x="136544" y="379509"/>
                  </a:lnTo>
                  <a:lnTo>
                    <a:pt x="136580" y="379044"/>
                  </a:lnTo>
                  <a:lnTo>
                    <a:pt x="136611" y="378579"/>
                  </a:lnTo>
                  <a:lnTo>
                    <a:pt x="136629" y="378114"/>
                  </a:lnTo>
                  <a:lnTo>
                    <a:pt x="136642" y="377660"/>
                  </a:lnTo>
                  <a:lnTo>
                    <a:pt x="136651" y="377195"/>
                  </a:lnTo>
                  <a:lnTo>
                    <a:pt x="136646" y="376730"/>
                  </a:lnTo>
                  <a:lnTo>
                    <a:pt x="136638" y="376277"/>
                  </a:lnTo>
                  <a:lnTo>
                    <a:pt x="136620" y="375812"/>
                  </a:lnTo>
                  <a:lnTo>
                    <a:pt x="136593" y="375358"/>
                  </a:lnTo>
                  <a:lnTo>
                    <a:pt x="136562" y="374905"/>
                  </a:lnTo>
                  <a:lnTo>
                    <a:pt x="136522" y="374451"/>
                  </a:lnTo>
                  <a:lnTo>
                    <a:pt x="136473" y="374009"/>
                  </a:lnTo>
                  <a:lnTo>
                    <a:pt x="136419" y="373555"/>
                  </a:lnTo>
                  <a:lnTo>
                    <a:pt x="136362" y="373113"/>
                  </a:lnTo>
                  <a:lnTo>
                    <a:pt x="136295" y="372682"/>
                  </a:lnTo>
                  <a:lnTo>
                    <a:pt x="136223" y="372239"/>
                  </a:lnTo>
                  <a:lnTo>
                    <a:pt x="136143" y="371808"/>
                  </a:lnTo>
                  <a:lnTo>
                    <a:pt x="136059" y="371389"/>
                  </a:lnTo>
                  <a:lnTo>
                    <a:pt x="135970" y="370969"/>
                  </a:lnTo>
                  <a:lnTo>
                    <a:pt x="135872" y="370550"/>
                  </a:lnTo>
                  <a:lnTo>
                    <a:pt x="135769" y="370141"/>
                  </a:lnTo>
                  <a:lnTo>
                    <a:pt x="135667" y="369744"/>
                  </a:lnTo>
                  <a:lnTo>
                    <a:pt x="135551" y="369347"/>
                  </a:lnTo>
                  <a:lnTo>
                    <a:pt x="135435" y="368950"/>
                  </a:lnTo>
                  <a:lnTo>
                    <a:pt x="135315" y="368576"/>
                  </a:lnTo>
                  <a:lnTo>
                    <a:pt x="135186" y="368202"/>
                  </a:lnTo>
                  <a:lnTo>
                    <a:pt x="135057" y="367828"/>
                  </a:lnTo>
                  <a:lnTo>
                    <a:pt x="134923" y="367465"/>
                  </a:lnTo>
                  <a:lnTo>
                    <a:pt x="134781" y="367125"/>
                  </a:lnTo>
                  <a:lnTo>
                    <a:pt x="134638" y="366773"/>
                  </a:lnTo>
                  <a:lnTo>
                    <a:pt x="134491" y="366444"/>
                  </a:lnTo>
                  <a:lnTo>
                    <a:pt x="134340" y="366127"/>
                  </a:lnTo>
                  <a:lnTo>
                    <a:pt x="134184" y="365809"/>
                  </a:lnTo>
                  <a:lnTo>
                    <a:pt x="134028" y="365503"/>
                  </a:lnTo>
                  <a:lnTo>
                    <a:pt x="133863" y="365208"/>
                  </a:lnTo>
                  <a:lnTo>
                    <a:pt x="133699" y="364924"/>
                  </a:lnTo>
                  <a:lnTo>
                    <a:pt x="133534" y="364664"/>
                  </a:lnTo>
                  <a:lnTo>
                    <a:pt x="133360" y="364403"/>
                  </a:lnTo>
                  <a:lnTo>
                    <a:pt x="133187" y="364153"/>
                  </a:lnTo>
                  <a:lnTo>
                    <a:pt x="133013" y="363915"/>
                  </a:lnTo>
                  <a:lnTo>
                    <a:pt x="132835" y="363688"/>
                  </a:lnTo>
                  <a:lnTo>
                    <a:pt x="132657" y="363484"/>
                  </a:lnTo>
                  <a:lnTo>
                    <a:pt x="132474" y="363280"/>
                  </a:lnTo>
                  <a:lnTo>
                    <a:pt x="132287" y="363098"/>
                  </a:lnTo>
                  <a:lnTo>
                    <a:pt x="132105" y="362928"/>
                  </a:lnTo>
                  <a:lnTo>
                    <a:pt x="131913" y="362770"/>
                  </a:lnTo>
                  <a:lnTo>
                    <a:pt x="131726" y="362633"/>
                  </a:lnTo>
                  <a:lnTo>
                    <a:pt x="131535" y="362509"/>
                  </a:lnTo>
                  <a:lnTo>
                    <a:pt x="131343" y="362395"/>
                  </a:lnTo>
                  <a:lnTo>
                    <a:pt x="131152" y="362293"/>
                  </a:lnTo>
                  <a:lnTo>
                    <a:pt x="130960" y="362214"/>
                  </a:lnTo>
                  <a:lnTo>
                    <a:pt x="130742" y="362134"/>
                  </a:lnTo>
                  <a:lnTo>
                    <a:pt x="130524" y="362078"/>
                  </a:lnTo>
                  <a:lnTo>
                    <a:pt x="130306" y="362032"/>
                  </a:lnTo>
                  <a:lnTo>
                    <a:pt x="130083" y="362010"/>
                  </a:lnTo>
                  <a:lnTo>
                    <a:pt x="129865" y="361987"/>
                  </a:lnTo>
                  <a:lnTo>
                    <a:pt x="129642" y="361987"/>
                  </a:lnTo>
                  <a:lnTo>
                    <a:pt x="129424" y="361998"/>
                  </a:lnTo>
                  <a:lnTo>
                    <a:pt x="129206" y="362032"/>
                  </a:lnTo>
                  <a:lnTo>
                    <a:pt x="128983" y="362078"/>
                  </a:lnTo>
                  <a:lnTo>
                    <a:pt x="128765" y="362134"/>
                  </a:lnTo>
                  <a:lnTo>
                    <a:pt x="128547" y="362203"/>
                  </a:lnTo>
                  <a:lnTo>
                    <a:pt x="128328" y="362293"/>
                  </a:lnTo>
                  <a:lnTo>
                    <a:pt x="128115" y="362395"/>
                  </a:lnTo>
                  <a:lnTo>
                    <a:pt x="127897" y="362497"/>
                  </a:lnTo>
                  <a:lnTo>
                    <a:pt x="127683" y="362633"/>
                  </a:lnTo>
                  <a:lnTo>
                    <a:pt x="127469" y="362770"/>
                  </a:lnTo>
                  <a:lnTo>
                    <a:pt x="127255" y="362917"/>
                  </a:lnTo>
                  <a:lnTo>
                    <a:pt x="127046" y="363087"/>
                  </a:lnTo>
                  <a:lnTo>
                    <a:pt x="126837" y="363257"/>
                  </a:lnTo>
                  <a:lnTo>
                    <a:pt x="126632" y="363450"/>
                  </a:lnTo>
                  <a:lnTo>
                    <a:pt x="126427" y="363654"/>
                  </a:lnTo>
                  <a:lnTo>
                    <a:pt x="126222" y="363870"/>
                  </a:lnTo>
                  <a:lnTo>
                    <a:pt x="126022" y="364096"/>
                  </a:lnTo>
                  <a:lnTo>
                    <a:pt x="125826" y="364335"/>
                  </a:lnTo>
                  <a:lnTo>
                    <a:pt x="125630" y="364584"/>
                  </a:lnTo>
                  <a:lnTo>
                    <a:pt x="125439" y="364856"/>
                  </a:lnTo>
                  <a:lnTo>
                    <a:pt x="125247" y="365129"/>
                  </a:lnTo>
                  <a:lnTo>
                    <a:pt x="125060" y="365412"/>
                  </a:lnTo>
                  <a:lnTo>
                    <a:pt x="124877" y="365707"/>
                  </a:lnTo>
                  <a:lnTo>
                    <a:pt x="124695" y="366013"/>
                  </a:lnTo>
                  <a:lnTo>
                    <a:pt x="124517" y="366342"/>
                  </a:lnTo>
                  <a:lnTo>
                    <a:pt x="124343" y="366671"/>
                  </a:lnTo>
                  <a:lnTo>
                    <a:pt x="124174" y="367011"/>
                  </a:lnTo>
                  <a:lnTo>
                    <a:pt x="124009" y="367363"/>
                  </a:lnTo>
                  <a:lnTo>
                    <a:pt x="123844" y="367714"/>
                  </a:lnTo>
                  <a:lnTo>
                    <a:pt x="123689" y="368089"/>
                  </a:lnTo>
                  <a:lnTo>
                    <a:pt x="123533" y="368474"/>
                  </a:lnTo>
                  <a:lnTo>
                    <a:pt x="123381" y="368860"/>
                  </a:lnTo>
                  <a:lnTo>
                    <a:pt x="123239" y="369268"/>
                  </a:lnTo>
                  <a:lnTo>
                    <a:pt x="123096" y="369676"/>
                  </a:lnTo>
                  <a:lnTo>
                    <a:pt x="122958" y="370096"/>
                  </a:lnTo>
                  <a:lnTo>
                    <a:pt x="122829" y="370527"/>
                  </a:lnTo>
                  <a:lnTo>
                    <a:pt x="122704" y="370958"/>
                  </a:lnTo>
                  <a:lnTo>
                    <a:pt x="122580" y="371411"/>
                  </a:lnTo>
                  <a:lnTo>
                    <a:pt x="122464" y="371865"/>
                  </a:lnTo>
                  <a:lnTo>
                    <a:pt x="122353" y="372330"/>
                  </a:lnTo>
                  <a:lnTo>
                    <a:pt x="122250" y="372806"/>
                  </a:lnTo>
                  <a:lnTo>
                    <a:pt x="122152" y="373283"/>
                  </a:lnTo>
                  <a:lnTo>
                    <a:pt x="122059" y="373770"/>
                  </a:lnTo>
                  <a:lnTo>
                    <a:pt x="121970" y="374269"/>
                  </a:lnTo>
                  <a:lnTo>
                    <a:pt x="121890" y="374768"/>
                  </a:lnTo>
                  <a:lnTo>
                    <a:pt x="121814" y="375290"/>
                  </a:lnTo>
                  <a:lnTo>
                    <a:pt x="121747" y="375812"/>
                  </a:lnTo>
                  <a:lnTo>
                    <a:pt x="121685" y="376334"/>
                  </a:lnTo>
                  <a:lnTo>
                    <a:pt x="121627" y="376867"/>
                  </a:lnTo>
                  <a:lnTo>
                    <a:pt x="121578" y="377411"/>
                  </a:lnTo>
                  <a:lnTo>
                    <a:pt x="121538" y="377955"/>
                  </a:lnTo>
                  <a:lnTo>
                    <a:pt x="121502" y="378511"/>
                  </a:lnTo>
                  <a:lnTo>
                    <a:pt x="121475" y="379078"/>
                  </a:lnTo>
                  <a:lnTo>
                    <a:pt x="121453" y="379645"/>
                  </a:lnTo>
                  <a:lnTo>
                    <a:pt x="121440" y="380224"/>
                  </a:lnTo>
                  <a:lnTo>
                    <a:pt x="121435" y="380802"/>
                  </a:lnTo>
                  <a:lnTo>
                    <a:pt x="121440" y="381392"/>
                  </a:lnTo>
                  <a:lnTo>
                    <a:pt x="121449" y="381981"/>
                  </a:lnTo>
                  <a:lnTo>
                    <a:pt x="121369" y="381834"/>
                  </a:lnTo>
                  <a:lnTo>
                    <a:pt x="121284" y="381698"/>
                  </a:lnTo>
                  <a:lnTo>
                    <a:pt x="121195" y="381562"/>
                  </a:lnTo>
                  <a:lnTo>
                    <a:pt x="121106" y="381437"/>
                  </a:lnTo>
                  <a:lnTo>
                    <a:pt x="121017" y="381324"/>
                  </a:lnTo>
                  <a:lnTo>
                    <a:pt x="120923" y="381210"/>
                  </a:lnTo>
                  <a:lnTo>
                    <a:pt x="120732" y="381006"/>
                  </a:lnTo>
                  <a:lnTo>
                    <a:pt x="120536" y="380813"/>
                  </a:lnTo>
                  <a:lnTo>
                    <a:pt x="120340" y="380643"/>
                  </a:lnTo>
                  <a:lnTo>
                    <a:pt x="120148" y="380496"/>
                  </a:lnTo>
                  <a:lnTo>
                    <a:pt x="119957" y="380348"/>
                  </a:lnTo>
                  <a:lnTo>
                    <a:pt x="119717" y="380178"/>
                  </a:lnTo>
                  <a:lnTo>
                    <a:pt x="119472" y="380019"/>
                  </a:lnTo>
                  <a:lnTo>
                    <a:pt x="119227" y="379883"/>
                  </a:lnTo>
                  <a:lnTo>
                    <a:pt x="118982" y="379770"/>
                  </a:lnTo>
                  <a:lnTo>
                    <a:pt x="118857" y="379713"/>
                  </a:lnTo>
                  <a:lnTo>
                    <a:pt x="118732" y="379679"/>
                  </a:lnTo>
                  <a:lnTo>
                    <a:pt x="118608" y="379645"/>
                  </a:lnTo>
                  <a:lnTo>
                    <a:pt x="118483" y="379611"/>
                  </a:lnTo>
                  <a:lnTo>
                    <a:pt x="118358" y="379600"/>
                  </a:lnTo>
                  <a:lnTo>
                    <a:pt x="118234" y="379588"/>
                  </a:lnTo>
                  <a:lnTo>
                    <a:pt x="117980" y="379588"/>
                  </a:lnTo>
                  <a:lnTo>
                    <a:pt x="117980" y="379554"/>
                  </a:lnTo>
                  <a:lnTo>
                    <a:pt x="117998" y="378704"/>
                  </a:lnTo>
                  <a:lnTo>
                    <a:pt x="118020" y="377853"/>
                  </a:lnTo>
                  <a:lnTo>
                    <a:pt x="118056" y="377025"/>
                  </a:lnTo>
                  <a:lnTo>
                    <a:pt x="118096" y="376186"/>
                  </a:lnTo>
                  <a:lnTo>
                    <a:pt x="118140" y="375370"/>
                  </a:lnTo>
                  <a:lnTo>
                    <a:pt x="118198" y="374553"/>
                  </a:lnTo>
                  <a:lnTo>
                    <a:pt x="118260" y="373748"/>
                  </a:lnTo>
                  <a:lnTo>
                    <a:pt x="118327" y="372943"/>
                  </a:lnTo>
                  <a:lnTo>
                    <a:pt x="118407" y="372149"/>
                  </a:lnTo>
                  <a:lnTo>
                    <a:pt x="118492" y="371377"/>
                  </a:lnTo>
                  <a:lnTo>
                    <a:pt x="118581" y="370595"/>
                  </a:lnTo>
                  <a:lnTo>
                    <a:pt x="118679" y="369835"/>
                  </a:lnTo>
                  <a:lnTo>
                    <a:pt x="118786" y="369087"/>
                  </a:lnTo>
                  <a:lnTo>
                    <a:pt x="118902" y="368338"/>
                  </a:lnTo>
                  <a:lnTo>
                    <a:pt x="119017" y="367612"/>
                  </a:lnTo>
                  <a:lnTo>
                    <a:pt x="119147" y="366886"/>
                  </a:lnTo>
                  <a:lnTo>
                    <a:pt x="119280" y="366172"/>
                  </a:lnTo>
                  <a:lnTo>
                    <a:pt x="119418" y="365469"/>
                  </a:lnTo>
                  <a:lnTo>
                    <a:pt x="119565" y="364777"/>
                  </a:lnTo>
                  <a:lnTo>
                    <a:pt x="119717" y="364108"/>
                  </a:lnTo>
                  <a:lnTo>
                    <a:pt x="119872" y="363439"/>
                  </a:lnTo>
                  <a:lnTo>
                    <a:pt x="120037" y="362781"/>
                  </a:lnTo>
                  <a:lnTo>
                    <a:pt x="120206" y="362146"/>
                  </a:lnTo>
                  <a:lnTo>
                    <a:pt x="120384" y="361511"/>
                  </a:lnTo>
                  <a:lnTo>
                    <a:pt x="120567" y="360898"/>
                  </a:lnTo>
                  <a:lnTo>
                    <a:pt x="120754" y="360297"/>
                  </a:lnTo>
                  <a:lnTo>
                    <a:pt x="120950" y="359696"/>
                  </a:lnTo>
                  <a:lnTo>
                    <a:pt x="121146" y="359129"/>
                  </a:lnTo>
                  <a:lnTo>
                    <a:pt x="121351" y="358562"/>
                  </a:lnTo>
                  <a:lnTo>
                    <a:pt x="121564" y="358018"/>
                  </a:lnTo>
                  <a:lnTo>
                    <a:pt x="121778" y="357485"/>
                  </a:lnTo>
                  <a:lnTo>
                    <a:pt x="122001" y="356963"/>
                  </a:lnTo>
                  <a:lnTo>
                    <a:pt x="122224" y="356453"/>
                  </a:lnTo>
                  <a:lnTo>
                    <a:pt x="122455" y="355965"/>
                  </a:lnTo>
                  <a:lnTo>
                    <a:pt x="122691" y="355489"/>
                  </a:lnTo>
                  <a:lnTo>
                    <a:pt x="122932" y="355035"/>
                  </a:lnTo>
                  <a:lnTo>
                    <a:pt x="123176" y="354593"/>
                  </a:lnTo>
                  <a:lnTo>
                    <a:pt x="123430" y="354162"/>
                  </a:lnTo>
                  <a:lnTo>
                    <a:pt x="123684" y="353753"/>
                  </a:lnTo>
                  <a:lnTo>
                    <a:pt x="123942" y="353368"/>
                  </a:lnTo>
                  <a:lnTo>
                    <a:pt x="124205" y="352994"/>
                  </a:lnTo>
                  <a:lnTo>
                    <a:pt x="124477" y="352631"/>
                  </a:lnTo>
                  <a:lnTo>
                    <a:pt x="124748" y="352290"/>
                  </a:lnTo>
                  <a:lnTo>
                    <a:pt x="125024" y="351961"/>
                  </a:lnTo>
                  <a:lnTo>
                    <a:pt x="125305" y="351667"/>
                  </a:lnTo>
                  <a:lnTo>
                    <a:pt x="125585" y="351372"/>
                  </a:lnTo>
                  <a:lnTo>
                    <a:pt x="125875" y="351111"/>
                  </a:lnTo>
                  <a:lnTo>
                    <a:pt x="126169" y="350861"/>
                  </a:lnTo>
                  <a:lnTo>
                    <a:pt x="126463" y="350623"/>
                  </a:lnTo>
                  <a:lnTo>
                    <a:pt x="126761" y="350419"/>
                  </a:lnTo>
                  <a:lnTo>
                    <a:pt x="127064" y="350226"/>
                  </a:lnTo>
                  <a:lnTo>
                    <a:pt x="127371" y="350056"/>
                  </a:lnTo>
                  <a:lnTo>
                    <a:pt x="127678" y="349909"/>
                  </a:lnTo>
                  <a:lnTo>
                    <a:pt x="127994" y="349773"/>
                  </a:lnTo>
                  <a:lnTo>
                    <a:pt x="128306" y="349659"/>
                  </a:lnTo>
                  <a:lnTo>
                    <a:pt x="128627" y="349580"/>
                  </a:lnTo>
                  <a:lnTo>
                    <a:pt x="128947" y="349512"/>
                  </a:lnTo>
                  <a:lnTo>
                    <a:pt x="129272" y="349466"/>
                  </a:lnTo>
                  <a:lnTo>
                    <a:pt x="129598" y="349432"/>
                  </a:lnTo>
                  <a:close/>
                  <a:moveTo>
                    <a:pt x="13835" y="348344"/>
                  </a:moveTo>
                  <a:lnTo>
                    <a:pt x="14160" y="348355"/>
                  </a:lnTo>
                  <a:lnTo>
                    <a:pt x="14481" y="348389"/>
                  </a:lnTo>
                  <a:lnTo>
                    <a:pt x="14801" y="348457"/>
                  </a:lnTo>
                  <a:lnTo>
                    <a:pt x="15118" y="348536"/>
                  </a:lnTo>
                  <a:lnTo>
                    <a:pt x="15434" y="348650"/>
                  </a:lnTo>
                  <a:lnTo>
                    <a:pt x="15741" y="348775"/>
                  </a:lnTo>
                  <a:lnTo>
                    <a:pt x="16048" y="348922"/>
                  </a:lnTo>
                  <a:lnTo>
                    <a:pt x="16351" y="349092"/>
                  </a:lnTo>
                  <a:lnTo>
                    <a:pt x="16649" y="349285"/>
                  </a:lnTo>
                  <a:lnTo>
                    <a:pt x="16948" y="349500"/>
                  </a:lnTo>
                  <a:lnTo>
                    <a:pt x="17237" y="349739"/>
                  </a:lnTo>
                  <a:lnTo>
                    <a:pt x="17527" y="349999"/>
                  </a:lnTo>
                  <a:lnTo>
                    <a:pt x="17807" y="350272"/>
                  </a:lnTo>
                  <a:lnTo>
                    <a:pt x="18088" y="350578"/>
                  </a:lnTo>
                  <a:lnTo>
                    <a:pt x="18364" y="350895"/>
                  </a:lnTo>
                  <a:lnTo>
                    <a:pt x="18631" y="351236"/>
                  </a:lnTo>
                  <a:lnTo>
                    <a:pt x="18898" y="351587"/>
                  </a:lnTo>
                  <a:lnTo>
                    <a:pt x="19161" y="351973"/>
                  </a:lnTo>
                  <a:lnTo>
                    <a:pt x="19415" y="352370"/>
                  </a:lnTo>
                  <a:lnTo>
                    <a:pt x="19669" y="352778"/>
                  </a:lnTo>
                  <a:lnTo>
                    <a:pt x="19913" y="353220"/>
                  </a:lnTo>
                  <a:lnTo>
                    <a:pt x="20154" y="353674"/>
                  </a:lnTo>
                  <a:lnTo>
                    <a:pt x="20394" y="354150"/>
                  </a:lnTo>
                  <a:lnTo>
                    <a:pt x="20621" y="354638"/>
                  </a:lnTo>
                  <a:lnTo>
                    <a:pt x="20849" y="355148"/>
                  </a:lnTo>
                  <a:lnTo>
                    <a:pt x="21071" y="355670"/>
                  </a:lnTo>
                  <a:lnTo>
                    <a:pt x="21285" y="356214"/>
                  </a:lnTo>
                  <a:lnTo>
                    <a:pt x="21494" y="356770"/>
                  </a:lnTo>
                  <a:lnTo>
                    <a:pt x="21695" y="357349"/>
                  </a:lnTo>
                  <a:lnTo>
                    <a:pt x="21895" y="357950"/>
                  </a:lnTo>
                  <a:lnTo>
                    <a:pt x="22086" y="358562"/>
                  </a:lnTo>
                  <a:lnTo>
                    <a:pt x="22269" y="359186"/>
                  </a:lnTo>
                  <a:lnTo>
                    <a:pt x="22452" y="359832"/>
                  </a:lnTo>
                  <a:lnTo>
                    <a:pt x="22621" y="360490"/>
                  </a:lnTo>
                  <a:lnTo>
                    <a:pt x="22790" y="361170"/>
                  </a:lnTo>
                  <a:lnTo>
                    <a:pt x="22946" y="361862"/>
                  </a:lnTo>
                  <a:lnTo>
                    <a:pt x="23102" y="362565"/>
                  </a:lnTo>
                  <a:lnTo>
                    <a:pt x="23249" y="363291"/>
                  </a:lnTo>
                  <a:lnTo>
                    <a:pt x="23387" y="364028"/>
                  </a:lnTo>
                  <a:lnTo>
                    <a:pt x="23520" y="364777"/>
                  </a:lnTo>
                  <a:lnTo>
                    <a:pt x="23645" y="365548"/>
                  </a:lnTo>
                  <a:lnTo>
                    <a:pt x="23761" y="366319"/>
                  </a:lnTo>
                  <a:lnTo>
                    <a:pt x="23872" y="367113"/>
                  </a:lnTo>
                  <a:lnTo>
                    <a:pt x="23974" y="367918"/>
                  </a:lnTo>
                  <a:lnTo>
                    <a:pt x="24072" y="368746"/>
                  </a:lnTo>
                  <a:lnTo>
                    <a:pt x="24157" y="369574"/>
                  </a:lnTo>
                  <a:lnTo>
                    <a:pt x="24242" y="370425"/>
                  </a:lnTo>
                  <a:lnTo>
                    <a:pt x="24313" y="371287"/>
                  </a:lnTo>
                  <a:lnTo>
                    <a:pt x="24375" y="372160"/>
                  </a:lnTo>
                  <a:lnTo>
                    <a:pt x="24433" y="373045"/>
                  </a:lnTo>
                  <a:lnTo>
                    <a:pt x="24482" y="373941"/>
                  </a:lnTo>
                  <a:lnTo>
                    <a:pt x="24522" y="374848"/>
                  </a:lnTo>
                  <a:lnTo>
                    <a:pt x="23979" y="375075"/>
                  </a:lnTo>
                  <a:lnTo>
                    <a:pt x="23445" y="375324"/>
                  </a:lnTo>
                  <a:lnTo>
                    <a:pt x="22376" y="375823"/>
                  </a:lnTo>
                  <a:lnTo>
                    <a:pt x="22086" y="375948"/>
                  </a:lnTo>
                  <a:lnTo>
                    <a:pt x="21788" y="376073"/>
                  </a:lnTo>
                  <a:lnTo>
                    <a:pt x="21481" y="376186"/>
                  </a:lnTo>
                  <a:lnTo>
                    <a:pt x="21329" y="376254"/>
                  </a:lnTo>
                  <a:lnTo>
                    <a:pt x="21178" y="376334"/>
                  </a:lnTo>
                  <a:lnTo>
                    <a:pt x="21027" y="376413"/>
                  </a:lnTo>
                  <a:lnTo>
                    <a:pt x="20875" y="376504"/>
                  </a:lnTo>
                  <a:lnTo>
                    <a:pt x="20728" y="376606"/>
                  </a:lnTo>
                  <a:lnTo>
                    <a:pt x="20586" y="376719"/>
                  </a:lnTo>
                  <a:lnTo>
                    <a:pt x="20443" y="376844"/>
                  </a:lnTo>
                  <a:lnTo>
                    <a:pt x="20305" y="376991"/>
                  </a:lnTo>
                  <a:lnTo>
                    <a:pt x="20172" y="377161"/>
                  </a:lnTo>
                  <a:lnTo>
                    <a:pt x="20043" y="377343"/>
                  </a:lnTo>
                  <a:lnTo>
                    <a:pt x="20007" y="376957"/>
                  </a:lnTo>
                  <a:lnTo>
                    <a:pt x="19971" y="376560"/>
                  </a:lnTo>
                  <a:lnTo>
                    <a:pt x="19927" y="376175"/>
                  </a:lnTo>
                  <a:lnTo>
                    <a:pt x="19882" y="375801"/>
                  </a:lnTo>
                  <a:lnTo>
                    <a:pt x="19833" y="375415"/>
                  </a:lnTo>
                  <a:lnTo>
                    <a:pt x="19780" y="375041"/>
                  </a:lnTo>
                  <a:lnTo>
                    <a:pt x="19726" y="374666"/>
                  </a:lnTo>
                  <a:lnTo>
                    <a:pt x="19664" y="374303"/>
                  </a:lnTo>
                  <a:lnTo>
                    <a:pt x="19602" y="373929"/>
                  </a:lnTo>
                  <a:lnTo>
                    <a:pt x="19535" y="373578"/>
                  </a:lnTo>
                  <a:lnTo>
                    <a:pt x="19468" y="373215"/>
                  </a:lnTo>
                  <a:lnTo>
                    <a:pt x="19397" y="372863"/>
                  </a:lnTo>
                  <a:lnTo>
                    <a:pt x="19321" y="372512"/>
                  </a:lnTo>
                  <a:lnTo>
                    <a:pt x="19241" y="372171"/>
                  </a:lnTo>
                  <a:lnTo>
                    <a:pt x="19161" y="371831"/>
                  </a:lnTo>
                  <a:lnTo>
                    <a:pt x="19076" y="371502"/>
                  </a:lnTo>
                  <a:lnTo>
                    <a:pt x="18992" y="371173"/>
                  </a:lnTo>
                  <a:lnTo>
                    <a:pt x="18903" y="370844"/>
                  </a:lnTo>
                  <a:lnTo>
                    <a:pt x="18809" y="370527"/>
                  </a:lnTo>
                  <a:lnTo>
                    <a:pt x="18711" y="370209"/>
                  </a:lnTo>
                  <a:lnTo>
                    <a:pt x="18618" y="369903"/>
                  </a:lnTo>
                  <a:lnTo>
                    <a:pt x="18515" y="369597"/>
                  </a:lnTo>
                  <a:lnTo>
                    <a:pt x="18413" y="369302"/>
                  </a:lnTo>
                  <a:lnTo>
                    <a:pt x="18306" y="369019"/>
                  </a:lnTo>
                  <a:lnTo>
                    <a:pt x="18199" y="368735"/>
                  </a:lnTo>
                  <a:lnTo>
                    <a:pt x="18088" y="368451"/>
                  </a:lnTo>
                  <a:lnTo>
                    <a:pt x="17976" y="368179"/>
                  </a:lnTo>
                  <a:lnTo>
                    <a:pt x="17861" y="367918"/>
                  </a:lnTo>
                  <a:lnTo>
                    <a:pt x="17745" y="367658"/>
                  </a:lnTo>
                  <a:lnTo>
                    <a:pt x="17625" y="367397"/>
                  </a:lnTo>
                  <a:lnTo>
                    <a:pt x="17504" y="367159"/>
                  </a:lnTo>
                  <a:lnTo>
                    <a:pt x="17380" y="366920"/>
                  </a:lnTo>
                  <a:lnTo>
                    <a:pt x="17255" y="366682"/>
                  </a:lnTo>
                  <a:lnTo>
                    <a:pt x="17126" y="366455"/>
                  </a:lnTo>
                  <a:lnTo>
                    <a:pt x="16997" y="366240"/>
                  </a:lnTo>
                  <a:lnTo>
                    <a:pt x="16868" y="366036"/>
                  </a:lnTo>
                  <a:lnTo>
                    <a:pt x="16734" y="365832"/>
                  </a:lnTo>
                  <a:lnTo>
                    <a:pt x="16600" y="365639"/>
                  </a:lnTo>
                  <a:lnTo>
                    <a:pt x="16462" y="365446"/>
                  </a:lnTo>
                  <a:lnTo>
                    <a:pt x="16324" y="365265"/>
                  </a:lnTo>
                  <a:lnTo>
                    <a:pt x="16186" y="365094"/>
                  </a:lnTo>
                  <a:lnTo>
                    <a:pt x="16044" y="364936"/>
                  </a:lnTo>
                  <a:lnTo>
                    <a:pt x="15901" y="364788"/>
                  </a:lnTo>
                  <a:lnTo>
                    <a:pt x="15754" y="364641"/>
                  </a:lnTo>
                  <a:lnTo>
                    <a:pt x="15612" y="364505"/>
                  </a:lnTo>
                  <a:lnTo>
                    <a:pt x="15465" y="364369"/>
                  </a:lnTo>
                  <a:lnTo>
                    <a:pt x="15314" y="364255"/>
                  </a:lnTo>
                  <a:lnTo>
                    <a:pt x="15167" y="364142"/>
                  </a:lnTo>
                  <a:lnTo>
                    <a:pt x="15015" y="364040"/>
                  </a:lnTo>
                  <a:lnTo>
                    <a:pt x="14864" y="363949"/>
                  </a:lnTo>
                  <a:lnTo>
                    <a:pt x="14708" y="363870"/>
                  </a:lnTo>
                  <a:lnTo>
                    <a:pt x="14552" y="363802"/>
                  </a:lnTo>
                  <a:lnTo>
                    <a:pt x="14401" y="363734"/>
                  </a:lnTo>
                  <a:lnTo>
                    <a:pt x="14245" y="363688"/>
                  </a:lnTo>
                  <a:lnTo>
                    <a:pt x="14085" y="363643"/>
                  </a:lnTo>
                  <a:lnTo>
                    <a:pt x="13929" y="363609"/>
                  </a:lnTo>
                  <a:lnTo>
                    <a:pt x="13768" y="363586"/>
                  </a:lnTo>
                  <a:lnTo>
                    <a:pt x="13608" y="363575"/>
                  </a:lnTo>
                  <a:lnTo>
                    <a:pt x="13448" y="363575"/>
                  </a:lnTo>
                  <a:lnTo>
                    <a:pt x="13287" y="363586"/>
                  </a:lnTo>
                  <a:lnTo>
                    <a:pt x="13127" y="363609"/>
                  </a:lnTo>
                  <a:lnTo>
                    <a:pt x="12962" y="363643"/>
                  </a:lnTo>
                  <a:lnTo>
                    <a:pt x="12802" y="363677"/>
                  </a:lnTo>
                  <a:lnTo>
                    <a:pt x="12637" y="363734"/>
                  </a:lnTo>
                  <a:lnTo>
                    <a:pt x="12473" y="363802"/>
                  </a:lnTo>
                  <a:lnTo>
                    <a:pt x="12308" y="363881"/>
                  </a:lnTo>
                  <a:lnTo>
                    <a:pt x="12148" y="363972"/>
                  </a:lnTo>
                  <a:lnTo>
                    <a:pt x="11983" y="364074"/>
                  </a:lnTo>
                  <a:lnTo>
                    <a:pt x="11822" y="364199"/>
                  </a:lnTo>
                  <a:lnTo>
                    <a:pt x="11658" y="364323"/>
                  </a:lnTo>
                  <a:lnTo>
                    <a:pt x="11497" y="364471"/>
                  </a:lnTo>
                  <a:lnTo>
                    <a:pt x="11337" y="364618"/>
                  </a:lnTo>
                  <a:lnTo>
                    <a:pt x="11177" y="364788"/>
                  </a:lnTo>
                  <a:lnTo>
                    <a:pt x="11021" y="364970"/>
                  </a:lnTo>
                  <a:lnTo>
                    <a:pt x="10865" y="365151"/>
                  </a:lnTo>
                  <a:lnTo>
                    <a:pt x="10709" y="365355"/>
                  </a:lnTo>
                  <a:lnTo>
                    <a:pt x="10553" y="365559"/>
                  </a:lnTo>
                  <a:lnTo>
                    <a:pt x="10402" y="365775"/>
                  </a:lnTo>
                  <a:lnTo>
                    <a:pt x="10251" y="366013"/>
                  </a:lnTo>
                  <a:lnTo>
                    <a:pt x="10104" y="366251"/>
                  </a:lnTo>
                  <a:lnTo>
                    <a:pt x="9957" y="366501"/>
                  </a:lnTo>
                  <a:lnTo>
                    <a:pt x="9810" y="366762"/>
                  </a:lnTo>
                  <a:lnTo>
                    <a:pt x="9667" y="367022"/>
                  </a:lnTo>
                  <a:lnTo>
                    <a:pt x="9525" y="367306"/>
                  </a:lnTo>
                  <a:lnTo>
                    <a:pt x="9387" y="367590"/>
                  </a:lnTo>
                  <a:lnTo>
                    <a:pt x="9249" y="367884"/>
                  </a:lnTo>
                  <a:lnTo>
                    <a:pt x="9115" y="368191"/>
                  </a:lnTo>
                  <a:lnTo>
                    <a:pt x="8986" y="368497"/>
                  </a:lnTo>
                  <a:lnTo>
                    <a:pt x="8857" y="368814"/>
                  </a:lnTo>
                  <a:lnTo>
                    <a:pt x="8732" y="369143"/>
                  </a:lnTo>
                  <a:lnTo>
                    <a:pt x="8607" y="369472"/>
                  </a:lnTo>
                  <a:lnTo>
                    <a:pt x="8487" y="369812"/>
                  </a:lnTo>
                  <a:lnTo>
                    <a:pt x="8371" y="370153"/>
                  </a:lnTo>
                  <a:lnTo>
                    <a:pt x="8256" y="370504"/>
                  </a:lnTo>
                  <a:lnTo>
                    <a:pt x="8144" y="370867"/>
                  </a:lnTo>
                  <a:lnTo>
                    <a:pt x="8038" y="371230"/>
                  </a:lnTo>
                  <a:lnTo>
                    <a:pt x="7935" y="371604"/>
                  </a:lnTo>
                  <a:lnTo>
                    <a:pt x="7833" y="371979"/>
                  </a:lnTo>
                  <a:lnTo>
                    <a:pt x="7739" y="372364"/>
                  </a:lnTo>
                  <a:lnTo>
                    <a:pt x="7646" y="372750"/>
                  </a:lnTo>
                  <a:lnTo>
                    <a:pt x="7557" y="373135"/>
                  </a:lnTo>
                  <a:lnTo>
                    <a:pt x="7472" y="373532"/>
                  </a:lnTo>
                  <a:lnTo>
                    <a:pt x="7392" y="373941"/>
                  </a:lnTo>
                  <a:lnTo>
                    <a:pt x="7316" y="374338"/>
                  </a:lnTo>
                  <a:lnTo>
                    <a:pt x="7245" y="374746"/>
                  </a:lnTo>
                  <a:lnTo>
                    <a:pt x="7174" y="375154"/>
                  </a:lnTo>
                  <a:lnTo>
                    <a:pt x="7111" y="375574"/>
                  </a:lnTo>
                  <a:lnTo>
                    <a:pt x="7053" y="375993"/>
                  </a:lnTo>
                  <a:lnTo>
                    <a:pt x="7000" y="376413"/>
                  </a:lnTo>
                  <a:lnTo>
                    <a:pt x="6951" y="376833"/>
                  </a:lnTo>
                  <a:lnTo>
                    <a:pt x="6906" y="377264"/>
                  </a:lnTo>
                  <a:lnTo>
                    <a:pt x="6866" y="377694"/>
                  </a:lnTo>
                  <a:lnTo>
                    <a:pt x="6835" y="378114"/>
                  </a:lnTo>
                  <a:lnTo>
                    <a:pt x="6804" y="378545"/>
                  </a:lnTo>
                  <a:lnTo>
                    <a:pt x="6782" y="378987"/>
                  </a:lnTo>
                  <a:lnTo>
                    <a:pt x="6764" y="379418"/>
                  </a:lnTo>
                  <a:lnTo>
                    <a:pt x="6751" y="379849"/>
                  </a:lnTo>
                  <a:lnTo>
                    <a:pt x="6746" y="380292"/>
                  </a:lnTo>
                  <a:lnTo>
                    <a:pt x="6742" y="380723"/>
                  </a:lnTo>
                  <a:lnTo>
                    <a:pt x="6746" y="381154"/>
                  </a:lnTo>
                  <a:lnTo>
                    <a:pt x="6760" y="381596"/>
                  </a:lnTo>
                  <a:lnTo>
                    <a:pt x="6777" y="382027"/>
                  </a:lnTo>
                  <a:lnTo>
                    <a:pt x="6800" y="382469"/>
                  </a:lnTo>
                  <a:lnTo>
                    <a:pt x="6826" y="382900"/>
                  </a:lnTo>
                  <a:lnTo>
                    <a:pt x="6862" y="383331"/>
                  </a:lnTo>
                  <a:lnTo>
                    <a:pt x="6906" y="383762"/>
                  </a:lnTo>
                  <a:lnTo>
                    <a:pt x="6955" y="384193"/>
                  </a:lnTo>
                  <a:lnTo>
                    <a:pt x="7009" y="384624"/>
                  </a:lnTo>
                  <a:lnTo>
                    <a:pt x="7036" y="384783"/>
                  </a:lnTo>
                  <a:lnTo>
                    <a:pt x="7067" y="384930"/>
                  </a:lnTo>
                  <a:lnTo>
                    <a:pt x="7102" y="385066"/>
                  </a:lnTo>
                  <a:lnTo>
                    <a:pt x="7138" y="385191"/>
                  </a:lnTo>
                  <a:lnTo>
                    <a:pt x="7178" y="385316"/>
                  </a:lnTo>
                  <a:lnTo>
                    <a:pt x="7218" y="385418"/>
                  </a:lnTo>
                  <a:lnTo>
                    <a:pt x="7263" y="385520"/>
                  </a:lnTo>
                  <a:lnTo>
                    <a:pt x="7307" y="385599"/>
                  </a:lnTo>
                  <a:lnTo>
                    <a:pt x="7013" y="385645"/>
                  </a:lnTo>
                  <a:lnTo>
                    <a:pt x="6715" y="385690"/>
                  </a:lnTo>
                  <a:lnTo>
                    <a:pt x="6421" y="385747"/>
                  </a:lnTo>
                  <a:lnTo>
                    <a:pt x="6123" y="385815"/>
                  </a:lnTo>
                  <a:lnTo>
                    <a:pt x="5829" y="385894"/>
                  </a:lnTo>
                  <a:lnTo>
                    <a:pt x="5531" y="385985"/>
                  </a:lnTo>
                  <a:lnTo>
                    <a:pt x="5237" y="386076"/>
                  </a:lnTo>
                  <a:lnTo>
                    <a:pt x="4943" y="386189"/>
                  </a:lnTo>
                  <a:lnTo>
                    <a:pt x="4649" y="386314"/>
                  </a:lnTo>
                  <a:lnTo>
                    <a:pt x="4355" y="386438"/>
                  </a:lnTo>
                  <a:lnTo>
                    <a:pt x="4061" y="386586"/>
                  </a:lnTo>
                  <a:lnTo>
                    <a:pt x="3772" y="386745"/>
                  </a:lnTo>
                  <a:lnTo>
                    <a:pt x="3478" y="386903"/>
                  </a:lnTo>
                  <a:lnTo>
                    <a:pt x="3193" y="387085"/>
                  </a:lnTo>
                  <a:lnTo>
                    <a:pt x="2903" y="387278"/>
                  </a:lnTo>
                  <a:lnTo>
                    <a:pt x="2618" y="387482"/>
                  </a:lnTo>
                  <a:lnTo>
                    <a:pt x="2543" y="386745"/>
                  </a:lnTo>
                  <a:lnTo>
                    <a:pt x="2476" y="386008"/>
                  </a:lnTo>
                  <a:lnTo>
                    <a:pt x="2409" y="385270"/>
                  </a:lnTo>
                  <a:lnTo>
                    <a:pt x="2351" y="384533"/>
                  </a:lnTo>
                  <a:lnTo>
                    <a:pt x="2302" y="383796"/>
                  </a:lnTo>
                  <a:lnTo>
                    <a:pt x="2253" y="383059"/>
                  </a:lnTo>
                  <a:lnTo>
                    <a:pt x="2213" y="382322"/>
                  </a:lnTo>
                  <a:lnTo>
                    <a:pt x="2182" y="381584"/>
                  </a:lnTo>
                  <a:lnTo>
                    <a:pt x="2151" y="380847"/>
                  </a:lnTo>
                  <a:lnTo>
                    <a:pt x="2128" y="380121"/>
                  </a:lnTo>
                  <a:lnTo>
                    <a:pt x="2111" y="379384"/>
                  </a:lnTo>
                  <a:lnTo>
                    <a:pt x="2097" y="378658"/>
                  </a:lnTo>
                  <a:lnTo>
                    <a:pt x="2093" y="377933"/>
                  </a:lnTo>
                  <a:lnTo>
                    <a:pt x="2093" y="377207"/>
                  </a:lnTo>
                  <a:lnTo>
                    <a:pt x="2097" y="376492"/>
                  </a:lnTo>
                  <a:lnTo>
                    <a:pt x="2111" y="375766"/>
                  </a:lnTo>
                  <a:lnTo>
                    <a:pt x="2124" y="375052"/>
                  </a:lnTo>
                  <a:lnTo>
                    <a:pt x="2151" y="374349"/>
                  </a:lnTo>
                  <a:lnTo>
                    <a:pt x="2177" y="373634"/>
                  </a:lnTo>
                  <a:lnTo>
                    <a:pt x="2213" y="372931"/>
                  </a:lnTo>
                  <a:lnTo>
                    <a:pt x="2253" y="372239"/>
                  </a:lnTo>
                  <a:lnTo>
                    <a:pt x="2302" y="371536"/>
                  </a:lnTo>
                  <a:lnTo>
                    <a:pt x="2351" y="370856"/>
                  </a:lnTo>
                  <a:lnTo>
                    <a:pt x="2409" y="370164"/>
                  </a:lnTo>
                  <a:lnTo>
                    <a:pt x="2476" y="369484"/>
                  </a:lnTo>
                  <a:lnTo>
                    <a:pt x="2547" y="368814"/>
                  </a:lnTo>
                  <a:lnTo>
                    <a:pt x="2623" y="368145"/>
                  </a:lnTo>
                  <a:lnTo>
                    <a:pt x="2703" y="367487"/>
                  </a:lnTo>
                  <a:lnTo>
                    <a:pt x="2792" y="366830"/>
                  </a:lnTo>
                  <a:lnTo>
                    <a:pt x="2885" y="366183"/>
                  </a:lnTo>
                  <a:lnTo>
                    <a:pt x="2988" y="365548"/>
                  </a:lnTo>
                  <a:lnTo>
                    <a:pt x="3090" y="364913"/>
                  </a:lnTo>
                  <a:lnTo>
                    <a:pt x="3206" y="364289"/>
                  </a:lnTo>
                  <a:lnTo>
                    <a:pt x="3322" y="363666"/>
                  </a:lnTo>
                  <a:lnTo>
                    <a:pt x="3447" y="363053"/>
                  </a:lnTo>
                  <a:lnTo>
                    <a:pt x="3576" y="362452"/>
                  </a:lnTo>
                  <a:lnTo>
                    <a:pt x="3714" y="361862"/>
                  </a:lnTo>
                  <a:lnTo>
                    <a:pt x="3856" y="361284"/>
                  </a:lnTo>
                  <a:lnTo>
                    <a:pt x="4003" y="360705"/>
                  </a:lnTo>
                  <a:lnTo>
                    <a:pt x="4159" y="360138"/>
                  </a:lnTo>
                  <a:lnTo>
                    <a:pt x="4319" y="359583"/>
                  </a:lnTo>
                  <a:lnTo>
                    <a:pt x="4489" y="359038"/>
                  </a:lnTo>
                  <a:lnTo>
                    <a:pt x="4658" y="358494"/>
                  </a:lnTo>
                  <a:lnTo>
                    <a:pt x="4840" y="357972"/>
                  </a:lnTo>
                  <a:lnTo>
                    <a:pt x="5023" y="357462"/>
                  </a:lnTo>
                  <a:lnTo>
                    <a:pt x="5214" y="356952"/>
                  </a:lnTo>
                  <a:lnTo>
                    <a:pt x="5415" y="356464"/>
                  </a:lnTo>
                  <a:lnTo>
                    <a:pt x="5620" y="355976"/>
                  </a:lnTo>
                  <a:lnTo>
                    <a:pt x="5829" y="355511"/>
                  </a:lnTo>
                  <a:lnTo>
                    <a:pt x="6043" y="355058"/>
                  </a:lnTo>
                  <a:lnTo>
                    <a:pt x="6265" y="354604"/>
                  </a:lnTo>
                  <a:lnTo>
                    <a:pt x="6497" y="354173"/>
                  </a:lnTo>
                  <a:lnTo>
                    <a:pt x="6733" y="353753"/>
                  </a:lnTo>
                  <a:lnTo>
                    <a:pt x="6973" y="353345"/>
                  </a:lnTo>
                  <a:lnTo>
                    <a:pt x="7223" y="352948"/>
                  </a:lnTo>
                  <a:lnTo>
                    <a:pt x="7476" y="352574"/>
                  </a:lnTo>
                  <a:lnTo>
                    <a:pt x="7735" y="352211"/>
                  </a:lnTo>
                  <a:lnTo>
                    <a:pt x="8002" y="351859"/>
                  </a:lnTo>
                  <a:lnTo>
                    <a:pt x="8278" y="351519"/>
                  </a:lnTo>
                  <a:lnTo>
                    <a:pt x="8554" y="351190"/>
                  </a:lnTo>
                  <a:lnTo>
                    <a:pt x="8843" y="350884"/>
                  </a:lnTo>
                  <a:lnTo>
                    <a:pt x="9133" y="350589"/>
                  </a:lnTo>
                  <a:lnTo>
                    <a:pt x="9436" y="350317"/>
                  </a:lnTo>
                  <a:lnTo>
                    <a:pt x="9739" y="350045"/>
                  </a:lnTo>
                  <a:lnTo>
                    <a:pt x="10090" y="349773"/>
                  </a:lnTo>
                  <a:lnTo>
                    <a:pt x="10442" y="349512"/>
                  </a:lnTo>
                  <a:lnTo>
                    <a:pt x="10789" y="349285"/>
                  </a:lnTo>
                  <a:lnTo>
                    <a:pt x="11137" y="349081"/>
                  </a:lnTo>
                  <a:lnTo>
                    <a:pt x="11484" y="348899"/>
                  </a:lnTo>
                  <a:lnTo>
                    <a:pt x="11827" y="348752"/>
                  </a:lnTo>
                  <a:lnTo>
                    <a:pt x="12165" y="348616"/>
                  </a:lnTo>
                  <a:lnTo>
                    <a:pt x="12504" y="348514"/>
                  </a:lnTo>
                  <a:lnTo>
                    <a:pt x="12842" y="348434"/>
                  </a:lnTo>
                  <a:lnTo>
                    <a:pt x="13176" y="348378"/>
                  </a:lnTo>
                  <a:lnTo>
                    <a:pt x="13506" y="348344"/>
                  </a:lnTo>
                  <a:close/>
                  <a:moveTo>
                    <a:pt x="70120" y="376867"/>
                  </a:moveTo>
                  <a:lnTo>
                    <a:pt x="70654" y="376889"/>
                  </a:lnTo>
                  <a:lnTo>
                    <a:pt x="71184" y="376923"/>
                  </a:lnTo>
                  <a:lnTo>
                    <a:pt x="71701" y="376969"/>
                  </a:lnTo>
                  <a:lnTo>
                    <a:pt x="72217" y="377048"/>
                  </a:lnTo>
                  <a:lnTo>
                    <a:pt x="72725" y="377139"/>
                  </a:lnTo>
                  <a:lnTo>
                    <a:pt x="73224" y="377241"/>
                  </a:lnTo>
                  <a:lnTo>
                    <a:pt x="73718" y="377366"/>
                  </a:lnTo>
                  <a:lnTo>
                    <a:pt x="74203" y="377513"/>
                  </a:lnTo>
                  <a:lnTo>
                    <a:pt x="74684" y="377672"/>
                  </a:lnTo>
                  <a:lnTo>
                    <a:pt x="75161" y="377853"/>
                  </a:lnTo>
                  <a:lnTo>
                    <a:pt x="75628" y="378046"/>
                  </a:lnTo>
                  <a:lnTo>
                    <a:pt x="76091" y="378262"/>
                  </a:lnTo>
                  <a:lnTo>
                    <a:pt x="76546" y="378488"/>
                  </a:lnTo>
                  <a:lnTo>
                    <a:pt x="76995" y="378738"/>
                  </a:lnTo>
                  <a:lnTo>
                    <a:pt x="77436" y="379010"/>
                  </a:lnTo>
                  <a:lnTo>
                    <a:pt x="77873" y="379294"/>
                  </a:lnTo>
                  <a:lnTo>
                    <a:pt x="78304" y="379588"/>
                  </a:lnTo>
                  <a:lnTo>
                    <a:pt x="78727" y="379906"/>
                  </a:lnTo>
                  <a:lnTo>
                    <a:pt x="79146" y="380235"/>
                  </a:lnTo>
                  <a:lnTo>
                    <a:pt x="79556" y="380586"/>
                  </a:lnTo>
                  <a:lnTo>
                    <a:pt x="79961" y="380949"/>
                  </a:lnTo>
                  <a:lnTo>
                    <a:pt x="80362" y="381335"/>
                  </a:lnTo>
                  <a:lnTo>
                    <a:pt x="80754" y="381732"/>
                  </a:lnTo>
                  <a:lnTo>
                    <a:pt x="81141" y="382140"/>
                  </a:lnTo>
                  <a:lnTo>
                    <a:pt x="81519" y="382571"/>
                  </a:lnTo>
                  <a:lnTo>
                    <a:pt x="81898" y="383013"/>
                  </a:lnTo>
                  <a:lnTo>
                    <a:pt x="82268" y="383467"/>
                  </a:lnTo>
                  <a:lnTo>
                    <a:pt x="82628" y="383943"/>
                  </a:lnTo>
                  <a:lnTo>
                    <a:pt x="82984" y="384431"/>
                  </a:lnTo>
                  <a:lnTo>
                    <a:pt x="83336" y="384941"/>
                  </a:lnTo>
                  <a:lnTo>
                    <a:pt x="83684" y="385452"/>
                  </a:lnTo>
                  <a:lnTo>
                    <a:pt x="83657" y="385599"/>
                  </a:lnTo>
                  <a:lnTo>
                    <a:pt x="83639" y="385758"/>
                  </a:lnTo>
                  <a:lnTo>
                    <a:pt x="83626" y="385905"/>
                  </a:lnTo>
                  <a:lnTo>
                    <a:pt x="83617" y="386064"/>
                  </a:lnTo>
                  <a:lnTo>
                    <a:pt x="83617" y="386223"/>
                  </a:lnTo>
                  <a:lnTo>
                    <a:pt x="83621" y="386370"/>
                  </a:lnTo>
                  <a:lnTo>
                    <a:pt x="83630" y="386518"/>
                  </a:lnTo>
                  <a:lnTo>
                    <a:pt x="83643" y="386665"/>
                  </a:lnTo>
                  <a:lnTo>
                    <a:pt x="83666" y="386813"/>
                  </a:lnTo>
                  <a:lnTo>
                    <a:pt x="83697" y="386938"/>
                  </a:lnTo>
                  <a:lnTo>
                    <a:pt x="83733" y="387062"/>
                  </a:lnTo>
                  <a:lnTo>
                    <a:pt x="83777" y="387164"/>
                  </a:lnTo>
                  <a:lnTo>
                    <a:pt x="83826" y="387266"/>
                  </a:lnTo>
                  <a:lnTo>
                    <a:pt x="83884" y="387346"/>
                  </a:lnTo>
                  <a:lnTo>
                    <a:pt x="83951" y="387402"/>
                  </a:lnTo>
                  <a:lnTo>
                    <a:pt x="84022" y="387448"/>
                  </a:lnTo>
                  <a:lnTo>
                    <a:pt x="84156" y="387505"/>
                  </a:lnTo>
                  <a:lnTo>
                    <a:pt x="84289" y="387561"/>
                  </a:lnTo>
                  <a:lnTo>
                    <a:pt x="84547" y="387641"/>
                  </a:lnTo>
                  <a:lnTo>
                    <a:pt x="84806" y="387697"/>
                  </a:lnTo>
                  <a:lnTo>
                    <a:pt x="85060" y="387777"/>
                  </a:lnTo>
                  <a:lnTo>
                    <a:pt x="85251" y="388128"/>
                  </a:lnTo>
                  <a:lnTo>
                    <a:pt x="85438" y="388480"/>
                  </a:lnTo>
                  <a:lnTo>
                    <a:pt x="85625" y="388843"/>
                  </a:lnTo>
                  <a:lnTo>
                    <a:pt x="85808" y="389206"/>
                  </a:lnTo>
                  <a:lnTo>
                    <a:pt x="85990" y="389580"/>
                  </a:lnTo>
                  <a:lnTo>
                    <a:pt x="86173" y="389954"/>
                  </a:lnTo>
                  <a:lnTo>
                    <a:pt x="86351" y="390340"/>
                  </a:lnTo>
                  <a:lnTo>
                    <a:pt x="86525" y="390714"/>
                  </a:lnTo>
                  <a:lnTo>
                    <a:pt x="86698" y="391111"/>
                  </a:lnTo>
                  <a:lnTo>
                    <a:pt x="86872" y="391508"/>
                  </a:lnTo>
                  <a:lnTo>
                    <a:pt x="87210" y="392302"/>
                  </a:lnTo>
                  <a:lnTo>
                    <a:pt x="87540" y="393130"/>
                  </a:lnTo>
                  <a:lnTo>
                    <a:pt x="87860" y="393969"/>
                  </a:lnTo>
                  <a:lnTo>
                    <a:pt x="88177" y="394820"/>
                  </a:lnTo>
                  <a:lnTo>
                    <a:pt x="88484" y="395704"/>
                  </a:lnTo>
                  <a:lnTo>
                    <a:pt x="88787" y="396589"/>
                  </a:lnTo>
                  <a:lnTo>
                    <a:pt x="89076" y="397496"/>
                  </a:lnTo>
                  <a:lnTo>
                    <a:pt x="89361" y="398426"/>
                  </a:lnTo>
                  <a:lnTo>
                    <a:pt x="89642" y="399367"/>
                  </a:lnTo>
                  <a:lnTo>
                    <a:pt x="89909" y="400331"/>
                  </a:lnTo>
                  <a:lnTo>
                    <a:pt x="90171" y="401307"/>
                  </a:lnTo>
                  <a:lnTo>
                    <a:pt x="90430" y="402293"/>
                  </a:lnTo>
                  <a:lnTo>
                    <a:pt x="90679" y="403303"/>
                  </a:lnTo>
                  <a:lnTo>
                    <a:pt x="90920" y="404323"/>
                  </a:lnTo>
                  <a:lnTo>
                    <a:pt x="91151" y="405355"/>
                  </a:lnTo>
                  <a:lnTo>
                    <a:pt x="91383" y="406410"/>
                  </a:lnTo>
                  <a:lnTo>
                    <a:pt x="91601" y="407476"/>
                  </a:lnTo>
                  <a:lnTo>
                    <a:pt x="91815" y="408554"/>
                  </a:lnTo>
                  <a:lnTo>
                    <a:pt x="92019" y="409654"/>
                  </a:lnTo>
                  <a:lnTo>
                    <a:pt x="92220" y="410765"/>
                  </a:lnTo>
                  <a:lnTo>
                    <a:pt x="92411" y="411888"/>
                  </a:lnTo>
                  <a:lnTo>
                    <a:pt x="92598" y="413022"/>
                  </a:lnTo>
                  <a:lnTo>
                    <a:pt x="92776" y="414168"/>
                  </a:lnTo>
                  <a:lnTo>
                    <a:pt x="92950" y="415324"/>
                  </a:lnTo>
                  <a:lnTo>
                    <a:pt x="93119" y="416504"/>
                  </a:lnTo>
                  <a:lnTo>
                    <a:pt x="93275" y="417683"/>
                  </a:lnTo>
                  <a:lnTo>
                    <a:pt x="93431" y="418885"/>
                  </a:lnTo>
                  <a:lnTo>
                    <a:pt x="93578" y="420099"/>
                  </a:lnTo>
                  <a:lnTo>
                    <a:pt x="93716" y="421312"/>
                  </a:lnTo>
                  <a:lnTo>
                    <a:pt x="93850" y="422549"/>
                  </a:lnTo>
                  <a:lnTo>
                    <a:pt x="93979" y="423796"/>
                  </a:lnTo>
                  <a:lnTo>
                    <a:pt x="94099" y="425044"/>
                  </a:lnTo>
                  <a:lnTo>
                    <a:pt x="94215" y="426314"/>
                  </a:lnTo>
                  <a:lnTo>
                    <a:pt x="94326" y="427584"/>
                  </a:lnTo>
                  <a:lnTo>
                    <a:pt x="94428" y="428866"/>
                  </a:lnTo>
                  <a:lnTo>
                    <a:pt x="94526" y="430159"/>
                  </a:lnTo>
                  <a:lnTo>
                    <a:pt x="94615" y="431463"/>
                  </a:lnTo>
                  <a:lnTo>
                    <a:pt x="94700" y="432778"/>
                  </a:lnTo>
                  <a:lnTo>
                    <a:pt x="94780" y="434105"/>
                  </a:lnTo>
                  <a:lnTo>
                    <a:pt x="94856" y="435432"/>
                  </a:lnTo>
                  <a:lnTo>
                    <a:pt x="94923" y="436770"/>
                  </a:lnTo>
                  <a:lnTo>
                    <a:pt x="94985" y="438120"/>
                  </a:lnTo>
                  <a:lnTo>
                    <a:pt x="95038" y="439470"/>
                  </a:lnTo>
                  <a:lnTo>
                    <a:pt x="95092" y="440831"/>
                  </a:lnTo>
                  <a:lnTo>
                    <a:pt x="95136" y="442203"/>
                  </a:lnTo>
                  <a:lnTo>
                    <a:pt x="95177" y="443586"/>
                  </a:lnTo>
                  <a:lnTo>
                    <a:pt x="95208" y="444970"/>
                  </a:lnTo>
                  <a:lnTo>
                    <a:pt x="95239" y="446354"/>
                  </a:lnTo>
                  <a:lnTo>
                    <a:pt x="95261" y="447760"/>
                  </a:lnTo>
                  <a:lnTo>
                    <a:pt x="95279" y="449155"/>
                  </a:lnTo>
                  <a:lnTo>
                    <a:pt x="95292" y="450573"/>
                  </a:lnTo>
                  <a:lnTo>
                    <a:pt x="95301" y="451979"/>
                  </a:lnTo>
                  <a:lnTo>
                    <a:pt x="95301" y="453408"/>
                  </a:lnTo>
                  <a:lnTo>
                    <a:pt x="95301" y="454825"/>
                  </a:lnTo>
                  <a:lnTo>
                    <a:pt x="95292" y="456254"/>
                  </a:lnTo>
                  <a:lnTo>
                    <a:pt x="95279" y="457695"/>
                  </a:lnTo>
                  <a:lnTo>
                    <a:pt x="95261" y="459135"/>
                  </a:lnTo>
                  <a:lnTo>
                    <a:pt x="95239" y="460575"/>
                  </a:lnTo>
                  <a:lnTo>
                    <a:pt x="95212" y="462027"/>
                  </a:lnTo>
                  <a:lnTo>
                    <a:pt x="95212" y="462163"/>
                  </a:lnTo>
                  <a:lnTo>
                    <a:pt x="95221" y="462288"/>
                  </a:lnTo>
                  <a:lnTo>
                    <a:pt x="95234" y="462413"/>
                  </a:lnTo>
                  <a:lnTo>
                    <a:pt x="95252" y="462537"/>
                  </a:lnTo>
                  <a:lnTo>
                    <a:pt x="94482" y="462390"/>
                  </a:lnTo>
                  <a:lnTo>
                    <a:pt x="93707" y="462254"/>
                  </a:lnTo>
                  <a:lnTo>
                    <a:pt x="92937" y="462129"/>
                  </a:lnTo>
                  <a:lnTo>
                    <a:pt x="92162" y="462016"/>
                  </a:lnTo>
                  <a:lnTo>
                    <a:pt x="91387" y="461902"/>
                  </a:lnTo>
                  <a:lnTo>
                    <a:pt x="90612" y="461800"/>
                  </a:lnTo>
                  <a:lnTo>
                    <a:pt x="89837" y="461710"/>
                  </a:lnTo>
                  <a:lnTo>
                    <a:pt x="89063" y="461619"/>
                  </a:lnTo>
                  <a:lnTo>
                    <a:pt x="87513" y="461449"/>
                  </a:lnTo>
                  <a:lnTo>
                    <a:pt x="85959" y="461324"/>
                  </a:lnTo>
                  <a:lnTo>
                    <a:pt x="84405" y="461211"/>
                  </a:lnTo>
                  <a:lnTo>
                    <a:pt x="82846" y="461120"/>
                  </a:lnTo>
                  <a:lnTo>
                    <a:pt x="81288" y="461052"/>
                  </a:lnTo>
                  <a:lnTo>
                    <a:pt x="79734" y="461006"/>
                  </a:lnTo>
                  <a:lnTo>
                    <a:pt x="78171" y="460972"/>
                  </a:lnTo>
                  <a:lnTo>
                    <a:pt x="76612" y="460961"/>
                  </a:lnTo>
                  <a:lnTo>
                    <a:pt x="75054" y="460972"/>
                  </a:lnTo>
                  <a:lnTo>
                    <a:pt x="73491" y="460995"/>
                  </a:lnTo>
                  <a:lnTo>
                    <a:pt x="71928" y="461029"/>
                  </a:lnTo>
                  <a:lnTo>
                    <a:pt x="70369" y="461074"/>
                  </a:lnTo>
                  <a:lnTo>
                    <a:pt x="68806" y="461142"/>
                  </a:lnTo>
                  <a:lnTo>
                    <a:pt x="67243" y="461211"/>
                  </a:lnTo>
                  <a:lnTo>
                    <a:pt x="65680" y="461290"/>
                  </a:lnTo>
                  <a:lnTo>
                    <a:pt x="64122" y="461381"/>
                  </a:lnTo>
                  <a:lnTo>
                    <a:pt x="61000" y="461573"/>
                  </a:lnTo>
                  <a:lnTo>
                    <a:pt x="57883" y="461789"/>
                  </a:lnTo>
                  <a:lnTo>
                    <a:pt x="51658" y="462243"/>
                  </a:lnTo>
                  <a:lnTo>
                    <a:pt x="48555" y="462447"/>
                  </a:lnTo>
                  <a:lnTo>
                    <a:pt x="45460" y="462640"/>
                  </a:lnTo>
                  <a:lnTo>
                    <a:pt x="45397" y="462651"/>
                  </a:lnTo>
                  <a:lnTo>
                    <a:pt x="45335" y="462662"/>
                  </a:lnTo>
                  <a:lnTo>
                    <a:pt x="45282" y="462685"/>
                  </a:lnTo>
                  <a:lnTo>
                    <a:pt x="45224" y="462708"/>
                  </a:lnTo>
                  <a:lnTo>
                    <a:pt x="45170" y="462753"/>
                  </a:lnTo>
                  <a:lnTo>
                    <a:pt x="45121" y="462798"/>
                  </a:lnTo>
                  <a:lnTo>
                    <a:pt x="45072" y="462844"/>
                  </a:lnTo>
                  <a:lnTo>
                    <a:pt x="45028" y="462900"/>
                  </a:lnTo>
                  <a:lnTo>
                    <a:pt x="44983" y="462968"/>
                  </a:lnTo>
                  <a:lnTo>
                    <a:pt x="44943" y="463036"/>
                  </a:lnTo>
                  <a:lnTo>
                    <a:pt x="44903" y="463116"/>
                  </a:lnTo>
                  <a:lnTo>
                    <a:pt x="44868" y="463195"/>
                  </a:lnTo>
                  <a:lnTo>
                    <a:pt x="44796" y="463365"/>
                  </a:lnTo>
                  <a:lnTo>
                    <a:pt x="44734" y="463547"/>
                  </a:lnTo>
                  <a:lnTo>
                    <a:pt x="44658" y="459872"/>
                  </a:lnTo>
                  <a:lnTo>
                    <a:pt x="44583" y="456186"/>
                  </a:lnTo>
                  <a:lnTo>
                    <a:pt x="44547" y="454326"/>
                  </a:lnTo>
                  <a:lnTo>
                    <a:pt x="44511" y="452478"/>
                  </a:lnTo>
                  <a:lnTo>
                    <a:pt x="44485" y="450618"/>
                  </a:lnTo>
                  <a:lnTo>
                    <a:pt x="44458" y="448758"/>
                  </a:lnTo>
                  <a:lnTo>
                    <a:pt x="44436" y="446898"/>
                  </a:lnTo>
                  <a:lnTo>
                    <a:pt x="44418" y="445038"/>
                  </a:lnTo>
                  <a:lnTo>
                    <a:pt x="44409" y="443167"/>
                  </a:lnTo>
                  <a:lnTo>
                    <a:pt x="44409" y="441307"/>
                  </a:lnTo>
                  <a:lnTo>
                    <a:pt x="44418" y="439447"/>
                  </a:lnTo>
                  <a:lnTo>
                    <a:pt x="44431" y="437598"/>
                  </a:lnTo>
                  <a:lnTo>
                    <a:pt x="44458" y="435738"/>
                  </a:lnTo>
                  <a:lnTo>
                    <a:pt x="44471" y="434808"/>
                  </a:lnTo>
                  <a:lnTo>
                    <a:pt x="44493" y="433890"/>
                  </a:lnTo>
                  <a:lnTo>
                    <a:pt x="44511" y="432960"/>
                  </a:lnTo>
                  <a:lnTo>
                    <a:pt x="44538" y="432041"/>
                  </a:lnTo>
                  <a:lnTo>
                    <a:pt x="44565" y="431123"/>
                  </a:lnTo>
                  <a:lnTo>
                    <a:pt x="44596" y="430193"/>
                  </a:lnTo>
                  <a:lnTo>
                    <a:pt x="44632" y="429274"/>
                  </a:lnTo>
                  <a:lnTo>
                    <a:pt x="44667" y="428355"/>
                  </a:lnTo>
                  <a:lnTo>
                    <a:pt x="44712" y="427437"/>
                  </a:lnTo>
                  <a:lnTo>
                    <a:pt x="44756" y="426529"/>
                  </a:lnTo>
                  <a:lnTo>
                    <a:pt x="44801" y="425611"/>
                  </a:lnTo>
                  <a:lnTo>
                    <a:pt x="44854" y="424703"/>
                  </a:lnTo>
                  <a:lnTo>
                    <a:pt x="44908" y="423796"/>
                  </a:lnTo>
                  <a:lnTo>
                    <a:pt x="44970" y="422889"/>
                  </a:lnTo>
                  <a:lnTo>
                    <a:pt x="45032" y="421982"/>
                  </a:lnTo>
                  <a:lnTo>
                    <a:pt x="45099" y="421074"/>
                  </a:lnTo>
                  <a:lnTo>
                    <a:pt x="45170" y="420178"/>
                  </a:lnTo>
                  <a:lnTo>
                    <a:pt x="45250" y="419271"/>
                  </a:lnTo>
                  <a:lnTo>
                    <a:pt x="45331" y="418375"/>
                  </a:lnTo>
                  <a:lnTo>
                    <a:pt x="45415" y="417479"/>
                  </a:lnTo>
                  <a:lnTo>
                    <a:pt x="45504" y="416595"/>
                  </a:lnTo>
                  <a:lnTo>
                    <a:pt x="45598" y="415699"/>
                  </a:lnTo>
                  <a:lnTo>
                    <a:pt x="45700" y="414814"/>
                  </a:lnTo>
                  <a:lnTo>
                    <a:pt x="45803" y="413929"/>
                  </a:lnTo>
                  <a:lnTo>
                    <a:pt x="45910" y="413045"/>
                  </a:lnTo>
                  <a:lnTo>
                    <a:pt x="46025" y="412172"/>
                  </a:lnTo>
                  <a:lnTo>
                    <a:pt x="46146" y="411298"/>
                  </a:lnTo>
                  <a:lnTo>
                    <a:pt x="46270" y="410425"/>
                  </a:lnTo>
                  <a:lnTo>
                    <a:pt x="46399" y="409552"/>
                  </a:lnTo>
                  <a:lnTo>
                    <a:pt x="46537" y="408690"/>
                  </a:lnTo>
                  <a:lnTo>
                    <a:pt x="46680" y="407828"/>
                  </a:lnTo>
                  <a:lnTo>
                    <a:pt x="46827" y="406966"/>
                  </a:lnTo>
                  <a:lnTo>
                    <a:pt x="46978" y="406115"/>
                  </a:lnTo>
                  <a:lnTo>
                    <a:pt x="47139" y="405265"/>
                  </a:lnTo>
                  <a:lnTo>
                    <a:pt x="47348" y="404187"/>
                  </a:lnTo>
                  <a:lnTo>
                    <a:pt x="47566" y="403133"/>
                  </a:lnTo>
                  <a:lnTo>
                    <a:pt x="47789" y="402112"/>
                  </a:lnTo>
                  <a:lnTo>
                    <a:pt x="48020" y="401114"/>
                  </a:lnTo>
                  <a:lnTo>
                    <a:pt x="48256" y="400139"/>
                  </a:lnTo>
                  <a:lnTo>
                    <a:pt x="48497" y="399197"/>
                  </a:lnTo>
                  <a:lnTo>
                    <a:pt x="48742" y="398279"/>
                  </a:lnTo>
                  <a:lnTo>
                    <a:pt x="48995" y="397383"/>
                  </a:lnTo>
                  <a:lnTo>
                    <a:pt x="49254" y="396509"/>
                  </a:lnTo>
                  <a:lnTo>
                    <a:pt x="49516" y="395659"/>
                  </a:lnTo>
                  <a:lnTo>
                    <a:pt x="49784" y="394831"/>
                  </a:lnTo>
                  <a:lnTo>
                    <a:pt x="50060" y="394026"/>
                  </a:lnTo>
                  <a:lnTo>
                    <a:pt x="50336" y="393255"/>
                  </a:lnTo>
                  <a:lnTo>
                    <a:pt x="50621" y="392495"/>
                  </a:lnTo>
                  <a:lnTo>
                    <a:pt x="50910" y="391769"/>
                  </a:lnTo>
                  <a:lnTo>
                    <a:pt x="51204" y="391054"/>
                  </a:lnTo>
                  <a:lnTo>
                    <a:pt x="51502" y="390363"/>
                  </a:lnTo>
                  <a:lnTo>
                    <a:pt x="51805" y="389705"/>
                  </a:lnTo>
                  <a:lnTo>
                    <a:pt x="52112" y="389058"/>
                  </a:lnTo>
                  <a:lnTo>
                    <a:pt x="52429" y="388423"/>
                  </a:lnTo>
                  <a:lnTo>
                    <a:pt x="52745" y="387822"/>
                  </a:lnTo>
                  <a:lnTo>
                    <a:pt x="53065" y="387244"/>
                  </a:lnTo>
                  <a:lnTo>
                    <a:pt x="53395" y="386677"/>
                  </a:lnTo>
                  <a:lnTo>
                    <a:pt x="53724" y="386132"/>
                  </a:lnTo>
                  <a:lnTo>
                    <a:pt x="54058" y="385611"/>
                  </a:lnTo>
                  <a:lnTo>
                    <a:pt x="54397" y="385100"/>
                  </a:lnTo>
                  <a:lnTo>
                    <a:pt x="54740" y="384613"/>
                  </a:lnTo>
                  <a:lnTo>
                    <a:pt x="55087" y="384148"/>
                  </a:lnTo>
                  <a:lnTo>
                    <a:pt x="55439" y="383694"/>
                  </a:lnTo>
                  <a:lnTo>
                    <a:pt x="55795" y="383263"/>
                  </a:lnTo>
                  <a:lnTo>
                    <a:pt x="56151" y="382843"/>
                  </a:lnTo>
                  <a:lnTo>
                    <a:pt x="56516" y="382446"/>
                  </a:lnTo>
                  <a:lnTo>
                    <a:pt x="56881" y="382061"/>
                  </a:lnTo>
                  <a:lnTo>
                    <a:pt x="57251" y="381698"/>
                  </a:lnTo>
                  <a:lnTo>
                    <a:pt x="57625" y="381346"/>
                  </a:lnTo>
                  <a:lnTo>
                    <a:pt x="57999" y="381017"/>
                  </a:lnTo>
                  <a:lnTo>
                    <a:pt x="58378" y="380700"/>
                  </a:lnTo>
                  <a:lnTo>
                    <a:pt x="58761" y="380405"/>
                  </a:lnTo>
                  <a:lnTo>
                    <a:pt x="59148" y="380110"/>
                  </a:lnTo>
                  <a:lnTo>
                    <a:pt x="59535" y="379838"/>
                  </a:lnTo>
                  <a:lnTo>
                    <a:pt x="59927" y="379577"/>
                  </a:lnTo>
                  <a:lnTo>
                    <a:pt x="60324" y="379339"/>
                  </a:lnTo>
                  <a:lnTo>
                    <a:pt x="60720" y="379112"/>
                  </a:lnTo>
                  <a:lnTo>
                    <a:pt x="61121" y="378885"/>
                  </a:lnTo>
                  <a:lnTo>
                    <a:pt x="61526" y="378681"/>
                  </a:lnTo>
                  <a:lnTo>
                    <a:pt x="61931" y="378500"/>
                  </a:lnTo>
                  <a:lnTo>
                    <a:pt x="62336" y="378318"/>
                  </a:lnTo>
                  <a:lnTo>
                    <a:pt x="62750" y="378148"/>
                  </a:lnTo>
                  <a:lnTo>
                    <a:pt x="63160" y="377989"/>
                  </a:lnTo>
                  <a:lnTo>
                    <a:pt x="63579" y="377853"/>
                  </a:lnTo>
                  <a:lnTo>
                    <a:pt x="63993" y="377717"/>
                  </a:lnTo>
                  <a:lnTo>
                    <a:pt x="64411" y="377592"/>
                  </a:lnTo>
                  <a:lnTo>
                    <a:pt x="64834" y="377490"/>
                  </a:lnTo>
                  <a:lnTo>
                    <a:pt x="65257" y="377388"/>
                  </a:lnTo>
                  <a:lnTo>
                    <a:pt x="65685" y="377298"/>
                  </a:lnTo>
                  <a:lnTo>
                    <a:pt x="66112" y="377218"/>
                  </a:lnTo>
                  <a:lnTo>
                    <a:pt x="66540" y="377139"/>
                  </a:lnTo>
                  <a:lnTo>
                    <a:pt x="66972" y="377082"/>
                  </a:lnTo>
                  <a:lnTo>
                    <a:pt x="67404" y="377025"/>
                  </a:lnTo>
                  <a:lnTo>
                    <a:pt x="67836" y="376980"/>
                  </a:lnTo>
                  <a:lnTo>
                    <a:pt x="68268" y="376946"/>
                  </a:lnTo>
                  <a:lnTo>
                    <a:pt x="68704" y="376912"/>
                  </a:lnTo>
                  <a:lnTo>
                    <a:pt x="69145" y="376889"/>
                  </a:lnTo>
                  <a:lnTo>
                    <a:pt x="69581" y="376878"/>
                  </a:lnTo>
                  <a:lnTo>
                    <a:pt x="70120" y="376867"/>
                  </a:lnTo>
                  <a:close/>
                  <a:moveTo>
                    <a:pt x="80798" y="467097"/>
                  </a:moveTo>
                  <a:lnTo>
                    <a:pt x="80785" y="467811"/>
                  </a:lnTo>
                  <a:lnTo>
                    <a:pt x="80767" y="468514"/>
                  </a:lnTo>
                  <a:lnTo>
                    <a:pt x="80740" y="469206"/>
                  </a:lnTo>
                  <a:lnTo>
                    <a:pt x="80709" y="469886"/>
                  </a:lnTo>
                  <a:lnTo>
                    <a:pt x="80669" y="470567"/>
                  </a:lnTo>
                  <a:lnTo>
                    <a:pt x="80624" y="471225"/>
                  </a:lnTo>
                  <a:lnTo>
                    <a:pt x="80571" y="471871"/>
                  </a:lnTo>
                  <a:lnTo>
                    <a:pt x="80509" y="472518"/>
                  </a:lnTo>
                  <a:lnTo>
                    <a:pt x="80446" y="473141"/>
                  </a:lnTo>
                  <a:lnTo>
                    <a:pt x="80375" y="473765"/>
                  </a:lnTo>
                  <a:lnTo>
                    <a:pt x="80295" y="474378"/>
                  </a:lnTo>
                  <a:lnTo>
                    <a:pt x="80210" y="474967"/>
                  </a:lnTo>
                  <a:lnTo>
                    <a:pt x="80121" y="475557"/>
                  </a:lnTo>
                  <a:lnTo>
                    <a:pt x="80028" y="476135"/>
                  </a:lnTo>
                  <a:lnTo>
                    <a:pt x="79925" y="476703"/>
                  </a:lnTo>
                  <a:lnTo>
                    <a:pt x="79818" y="477247"/>
                  </a:lnTo>
                  <a:lnTo>
                    <a:pt x="79707" y="477791"/>
                  </a:lnTo>
                  <a:lnTo>
                    <a:pt x="79587" y="478324"/>
                  </a:lnTo>
                  <a:lnTo>
                    <a:pt x="79467" y="478846"/>
                  </a:lnTo>
                  <a:lnTo>
                    <a:pt x="79338" y="479356"/>
                  </a:lnTo>
                  <a:lnTo>
                    <a:pt x="79208" y="479855"/>
                  </a:lnTo>
                  <a:lnTo>
                    <a:pt x="79070" y="480354"/>
                  </a:lnTo>
                  <a:lnTo>
                    <a:pt x="78928" y="480831"/>
                  </a:lnTo>
                  <a:lnTo>
                    <a:pt x="78781" y="481296"/>
                  </a:lnTo>
                  <a:lnTo>
                    <a:pt x="78630" y="481749"/>
                  </a:lnTo>
                  <a:lnTo>
                    <a:pt x="78474" y="482192"/>
                  </a:lnTo>
                  <a:lnTo>
                    <a:pt x="78318" y="482634"/>
                  </a:lnTo>
                  <a:lnTo>
                    <a:pt x="78153" y="483054"/>
                  </a:lnTo>
                  <a:lnTo>
                    <a:pt x="77984" y="483462"/>
                  </a:lnTo>
                  <a:lnTo>
                    <a:pt x="77815" y="483870"/>
                  </a:lnTo>
                  <a:lnTo>
                    <a:pt x="77637" y="484256"/>
                  </a:lnTo>
                  <a:lnTo>
                    <a:pt x="77458" y="484630"/>
                  </a:lnTo>
                  <a:lnTo>
                    <a:pt x="77276" y="485004"/>
                  </a:lnTo>
                  <a:lnTo>
                    <a:pt x="77089" y="485356"/>
                  </a:lnTo>
                  <a:lnTo>
                    <a:pt x="76902" y="485707"/>
                  </a:lnTo>
                  <a:lnTo>
                    <a:pt x="76710" y="486036"/>
                  </a:lnTo>
                  <a:lnTo>
                    <a:pt x="76514" y="486365"/>
                  </a:lnTo>
                  <a:lnTo>
                    <a:pt x="76318" y="486671"/>
                  </a:lnTo>
                  <a:lnTo>
                    <a:pt x="76114" y="486978"/>
                  </a:lnTo>
                  <a:lnTo>
                    <a:pt x="75913" y="487261"/>
                  </a:lnTo>
                  <a:lnTo>
                    <a:pt x="75704" y="487545"/>
                  </a:lnTo>
                  <a:lnTo>
                    <a:pt x="75499" y="487805"/>
                  </a:lnTo>
                  <a:lnTo>
                    <a:pt x="75285" y="488066"/>
                  </a:lnTo>
                  <a:lnTo>
                    <a:pt x="75072" y="488316"/>
                  </a:lnTo>
                  <a:lnTo>
                    <a:pt x="74858" y="488543"/>
                  </a:lnTo>
                  <a:lnTo>
                    <a:pt x="74640" y="488769"/>
                  </a:lnTo>
                  <a:lnTo>
                    <a:pt x="74422" y="488974"/>
                  </a:lnTo>
                  <a:lnTo>
                    <a:pt x="74199" y="489178"/>
                  </a:lnTo>
                  <a:lnTo>
                    <a:pt x="73976" y="489371"/>
                  </a:lnTo>
                  <a:lnTo>
                    <a:pt x="73754" y="489541"/>
                  </a:lnTo>
                  <a:lnTo>
                    <a:pt x="73526" y="489711"/>
                  </a:lnTo>
                  <a:lnTo>
                    <a:pt x="73299" y="489858"/>
                  </a:lnTo>
                  <a:lnTo>
                    <a:pt x="73072" y="490006"/>
                  </a:lnTo>
                  <a:lnTo>
                    <a:pt x="72845" y="490142"/>
                  </a:lnTo>
                  <a:lnTo>
                    <a:pt x="72614" y="490255"/>
                  </a:lnTo>
                  <a:lnTo>
                    <a:pt x="72382" y="490369"/>
                  </a:lnTo>
                  <a:lnTo>
                    <a:pt x="72151" y="490459"/>
                  </a:lnTo>
                  <a:lnTo>
                    <a:pt x="71919" y="490550"/>
                  </a:lnTo>
                  <a:lnTo>
                    <a:pt x="71687" y="490618"/>
                  </a:lnTo>
                  <a:lnTo>
                    <a:pt x="71456" y="490686"/>
                  </a:lnTo>
                  <a:lnTo>
                    <a:pt x="71220" y="490731"/>
                  </a:lnTo>
                  <a:lnTo>
                    <a:pt x="70988" y="490777"/>
                  </a:lnTo>
                  <a:lnTo>
                    <a:pt x="70757" y="490800"/>
                  </a:lnTo>
                  <a:lnTo>
                    <a:pt x="70521" y="490822"/>
                  </a:lnTo>
                  <a:lnTo>
                    <a:pt x="70058" y="490822"/>
                  </a:lnTo>
                  <a:lnTo>
                    <a:pt x="69826" y="490800"/>
                  </a:lnTo>
                  <a:lnTo>
                    <a:pt x="69595" y="490766"/>
                  </a:lnTo>
                  <a:lnTo>
                    <a:pt x="69363" y="490731"/>
                  </a:lnTo>
                  <a:lnTo>
                    <a:pt x="69131" y="490675"/>
                  </a:lnTo>
                  <a:lnTo>
                    <a:pt x="68904" y="490607"/>
                  </a:lnTo>
                  <a:lnTo>
                    <a:pt x="68677" y="490539"/>
                  </a:lnTo>
                  <a:lnTo>
                    <a:pt x="68450" y="490448"/>
                  </a:lnTo>
                  <a:lnTo>
                    <a:pt x="68223" y="490346"/>
                  </a:lnTo>
                  <a:lnTo>
                    <a:pt x="68000" y="490232"/>
                  </a:lnTo>
                  <a:lnTo>
                    <a:pt x="67778" y="490108"/>
                  </a:lnTo>
                  <a:lnTo>
                    <a:pt x="67555" y="489983"/>
                  </a:lnTo>
                  <a:lnTo>
                    <a:pt x="67337" y="489836"/>
                  </a:lnTo>
                  <a:lnTo>
                    <a:pt x="67119" y="489677"/>
                  </a:lnTo>
                  <a:lnTo>
                    <a:pt x="66905" y="489507"/>
                  </a:lnTo>
                  <a:lnTo>
                    <a:pt x="66691" y="489325"/>
                  </a:lnTo>
                  <a:lnTo>
                    <a:pt x="66482" y="489121"/>
                  </a:lnTo>
                  <a:lnTo>
                    <a:pt x="66273" y="488917"/>
                  </a:lnTo>
                  <a:lnTo>
                    <a:pt x="66068" y="488701"/>
                  </a:lnTo>
                  <a:lnTo>
                    <a:pt x="65863" y="488475"/>
                  </a:lnTo>
                  <a:lnTo>
                    <a:pt x="65663" y="488236"/>
                  </a:lnTo>
                  <a:lnTo>
                    <a:pt x="65467" y="487976"/>
                  </a:lnTo>
                  <a:lnTo>
                    <a:pt x="65271" y="487715"/>
                  </a:lnTo>
                  <a:lnTo>
                    <a:pt x="65079" y="487443"/>
                  </a:lnTo>
                  <a:lnTo>
                    <a:pt x="64892" y="487148"/>
                  </a:lnTo>
                  <a:lnTo>
                    <a:pt x="64705" y="486841"/>
                  </a:lnTo>
                  <a:lnTo>
                    <a:pt x="64523" y="486535"/>
                  </a:lnTo>
                  <a:lnTo>
                    <a:pt x="64345" y="486206"/>
                  </a:lnTo>
                  <a:lnTo>
                    <a:pt x="64171" y="485877"/>
                  </a:lnTo>
                  <a:lnTo>
                    <a:pt x="63997" y="485526"/>
                  </a:lnTo>
                  <a:lnTo>
                    <a:pt x="63832" y="485163"/>
                  </a:lnTo>
                  <a:lnTo>
                    <a:pt x="63668" y="484789"/>
                  </a:lnTo>
                  <a:lnTo>
                    <a:pt x="63512" y="484403"/>
                  </a:lnTo>
                  <a:lnTo>
                    <a:pt x="63356" y="484006"/>
                  </a:lnTo>
                  <a:lnTo>
                    <a:pt x="63205" y="483598"/>
                  </a:lnTo>
                  <a:lnTo>
                    <a:pt x="63058" y="483178"/>
                  </a:lnTo>
                  <a:lnTo>
                    <a:pt x="62920" y="482747"/>
                  </a:lnTo>
                  <a:lnTo>
                    <a:pt x="62782" y="482294"/>
                  </a:lnTo>
                  <a:lnTo>
                    <a:pt x="62648" y="481840"/>
                  </a:lnTo>
                  <a:lnTo>
                    <a:pt x="62523" y="481364"/>
                  </a:lnTo>
                  <a:lnTo>
                    <a:pt x="62399" y="480887"/>
                  </a:lnTo>
                  <a:lnTo>
                    <a:pt x="62283" y="480388"/>
                  </a:lnTo>
                  <a:lnTo>
                    <a:pt x="62172" y="479889"/>
                  </a:lnTo>
                  <a:lnTo>
                    <a:pt x="62065" y="479368"/>
                  </a:lnTo>
                  <a:lnTo>
                    <a:pt x="61967" y="478835"/>
                  </a:lnTo>
                  <a:lnTo>
                    <a:pt x="61873" y="478290"/>
                  </a:lnTo>
                  <a:lnTo>
                    <a:pt x="61784" y="477735"/>
                  </a:lnTo>
                  <a:lnTo>
                    <a:pt x="61700" y="477168"/>
                  </a:lnTo>
                  <a:lnTo>
                    <a:pt x="61624" y="476589"/>
                  </a:lnTo>
                  <a:lnTo>
                    <a:pt x="61553" y="475999"/>
                  </a:lnTo>
                  <a:lnTo>
                    <a:pt x="61486" y="475387"/>
                  </a:lnTo>
                  <a:lnTo>
                    <a:pt x="61428" y="474775"/>
                  </a:lnTo>
                  <a:lnTo>
                    <a:pt x="61374" y="474139"/>
                  </a:lnTo>
                  <a:lnTo>
                    <a:pt x="61330" y="473504"/>
                  </a:lnTo>
                  <a:lnTo>
                    <a:pt x="61294" y="472847"/>
                  </a:lnTo>
                  <a:lnTo>
                    <a:pt x="61259" y="472177"/>
                  </a:lnTo>
                  <a:lnTo>
                    <a:pt x="61236" y="471508"/>
                  </a:lnTo>
                  <a:lnTo>
                    <a:pt x="61219" y="470816"/>
                  </a:lnTo>
                  <a:lnTo>
                    <a:pt x="61205" y="470102"/>
                  </a:lnTo>
                  <a:lnTo>
                    <a:pt x="61205" y="469387"/>
                  </a:lnTo>
                  <a:lnTo>
                    <a:pt x="61205" y="468662"/>
                  </a:lnTo>
                  <a:lnTo>
                    <a:pt x="61219" y="467924"/>
                  </a:lnTo>
                  <a:lnTo>
                    <a:pt x="61236" y="467165"/>
                  </a:lnTo>
                  <a:lnTo>
                    <a:pt x="63686" y="467176"/>
                  </a:lnTo>
                  <a:lnTo>
                    <a:pt x="66130" y="467176"/>
                  </a:lnTo>
                  <a:lnTo>
                    <a:pt x="71019" y="467199"/>
                  </a:lnTo>
                  <a:lnTo>
                    <a:pt x="73460" y="467199"/>
                  </a:lnTo>
                  <a:lnTo>
                    <a:pt x="75904" y="467176"/>
                  </a:lnTo>
                  <a:lnTo>
                    <a:pt x="78349" y="467153"/>
                  </a:lnTo>
                  <a:lnTo>
                    <a:pt x="80798" y="467097"/>
                  </a:lnTo>
                  <a:close/>
                  <a:moveTo>
                    <a:pt x="92781" y="466303"/>
                  </a:moveTo>
                  <a:lnTo>
                    <a:pt x="92763" y="469660"/>
                  </a:lnTo>
                  <a:lnTo>
                    <a:pt x="92741" y="473005"/>
                  </a:lnTo>
                  <a:lnTo>
                    <a:pt x="92727" y="474661"/>
                  </a:lnTo>
                  <a:lnTo>
                    <a:pt x="92705" y="476317"/>
                  </a:lnTo>
                  <a:lnTo>
                    <a:pt x="92683" y="477973"/>
                  </a:lnTo>
                  <a:lnTo>
                    <a:pt x="92652" y="479617"/>
                  </a:lnTo>
                  <a:lnTo>
                    <a:pt x="92616" y="481250"/>
                  </a:lnTo>
                  <a:lnTo>
                    <a:pt x="92567" y="482872"/>
                  </a:lnTo>
                  <a:lnTo>
                    <a:pt x="92540" y="483677"/>
                  </a:lnTo>
                  <a:lnTo>
                    <a:pt x="92509" y="484483"/>
                  </a:lnTo>
                  <a:lnTo>
                    <a:pt x="92478" y="485288"/>
                  </a:lnTo>
                  <a:lnTo>
                    <a:pt x="92442" y="486093"/>
                  </a:lnTo>
                  <a:lnTo>
                    <a:pt x="92407" y="486887"/>
                  </a:lnTo>
                  <a:lnTo>
                    <a:pt x="92367" y="487681"/>
                  </a:lnTo>
                  <a:lnTo>
                    <a:pt x="92322" y="488475"/>
                  </a:lnTo>
                  <a:lnTo>
                    <a:pt x="92273" y="489257"/>
                  </a:lnTo>
                  <a:lnTo>
                    <a:pt x="92220" y="490051"/>
                  </a:lnTo>
                  <a:lnTo>
                    <a:pt x="92166" y="490834"/>
                  </a:lnTo>
                  <a:lnTo>
                    <a:pt x="92108" y="491605"/>
                  </a:lnTo>
                  <a:lnTo>
                    <a:pt x="92046" y="492387"/>
                  </a:lnTo>
                  <a:lnTo>
                    <a:pt x="91979" y="493158"/>
                  </a:lnTo>
                  <a:lnTo>
                    <a:pt x="91908" y="493930"/>
                  </a:lnTo>
                  <a:lnTo>
                    <a:pt x="91832" y="494690"/>
                  </a:lnTo>
                  <a:lnTo>
                    <a:pt x="91752" y="495449"/>
                  </a:lnTo>
                  <a:lnTo>
                    <a:pt x="91672" y="496209"/>
                  </a:lnTo>
                  <a:lnTo>
                    <a:pt x="91583" y="496969"/>
                  </a:lnTo>
                  <a:lnTo>
                    <a:pt x="91490" y="497718"/>
                  </a:lnTo>
                  <a:lnTo>
                    <a:pt x="91387" y="498466"/>
                  </a:lnTo>
                  <a:lnTo>
                    <a:pt x="91285" y="499203"/>
                  </a:lnTo>
                  <a:lnTo>
                    <a:pt x="91178" y="499940"/>
                  </a:lnTo>
                  <a:lnTo>
                    <a:pt x="91062" y="500678"/>
                  </a:lnTo>
                  <a:lnTo>
                    <a:pt x="90942" y="501403"/>
                  </a:lnTo>
                  <a:lnTo>
                    <a:pt x="90817" y="502129"/>
                  </a:lnTo>
                  <a:lnTo>
                    <a:pt x="90684" y="502844"/>
                  </a:lnTo>
                  <a:lnTo>
                    <a:pt x="90545" y="503558"/>
                  </a:lnTo>
                  <a:lnTo>
                    <a:pt x="90403" y="504273"/>
                  </a:lnTo>
                  <a:lnTo>
                    <a:pt x="90252" y="504976"/>
                  </a:lnTo>
                  <a:lnTo>
                    <a:pt x="90096" y="505679"/>
                  </a:lnTo>
                  <a:lnTo>
                    <a:pt x="89935" y="506371"/>
                  </a:lnTo>
                  <a:lnTo>
                    <a:pt x="89766" y="507063"/>
                  </a:lnTo>
                  <a:lnTo>
                    <a:pt x="89588" y="507743"/>
                  </a:lnTo>
                  <a:lnTo>
                    <a:pt x="89406" y="508424"/>
                  </a:lnTo>
                  <a:lnTo>
                    <a:pt x="89214" y="509104"/>
                  </a:lnTo>
                  <a:lnTo>
                    <a:pt x="89018" y="509773"/>
                  </a:lnTo>
                  <a:lnTo>
                    <a:pt x="88813" y="510431"/>
                  </a:lnTo>
                  <a:lnTo>
                    <a:pt x="88600" y="511089"/>
                  </a:lnTo>
                  <a:lnTo>
                    <a:pt x="88381" y="511747"/>
                  </a:lnTo>
                  <a:lnTo>
                    <a:pt x="88154" y="512393"/>
                  </a:lnTo>
                  <a:lnTo>
                    <a:pt x="87918" y="513028"/>
                  </a:lnTo>
                  <a:lnTo>
                    <a:pt x="87678" y="513663"/>
                  </a:lnTo>
                  <a:lnTo>
                    <a:pt x="87424" y="514298"/>
                  </a:lnTo>
                  <a:lnTo>
                    <a:pt x="87166" y="514922"/>
                  </a:lnTo>
                  <a:lnTo>
                    <a:pt x="86948" y="515421"/>
                  </a:lnTo>
                  <a:lnTo>
                    <a:pt x="86725" y="515920"/>
                  </a:lnTo>
                  <a:lnTo>
                    <a:pt x="86502" y="516396"/>
                  </a:lnTo>
                  <a:lnTo>
                    <a:pt x="86275" y="516873"/>
                  </a:lnTo>
                  <a:lnTo>
                    <a:pt x="86044" y="517338"/>
                  </a:lnTo>
                  <a:lnTo>
                    <a:pt x="85812" y="517791"/>
                  </a:lnTo>
                  <a:lnTo>
                    <a:pt x="85581" y="518234"/>
                  </a:lnTo>
                  <a:lnTo>
                    <a:pt x="85344" y="518665"/>
                  </a:lnTo>
                  <a:lnTo>
                    <a:pt x="85104" y="519084"/>
                  </a:lnTo>
                  <a:lnTo>
                    <a:pt x="84864" y="519493"/>
                  </a:lnTo>
                  <a:lnTo>
                    <a:pt x="84623" y="519890"/>
                  </a:lnTo>
                  <a:lnTo>
                    <a:pt x="84378" y="520286"/>
                  </a:lnTo>
                  <a:lnTo>
                    <a:pt x="84133" y="520661"/>
                  </a:lnTo>
                  <a:lnTo>
                    <a:pt x="83884" y="521035"/>
                  </a:lnTo>
                  <a:lnTo>
                    <a:pt x="83635" y="521398"/>
                  </a:lnTo>
                  <a:lnTo>
                    <a:pt x="83381" y="521749"/>
                  </a:lnTo>
                  <a:lnTo>
                    <a:pt x="83127" y="522090"/>
                  </a:lnTo>
                  <a:lnTo>
                    <a:pt x="82869" y="522430"/>
                  </a:lnTo>
                  <a:lnTo>
                    <a:pt x="82610" y="522747"/>
                  </a:lnTo>
                  <a:lnTo>
                    <a:pt x="82352" y="523065"/>
                  </a:lnTo>
                  <a:lnTo>
                    <a:pt x="82094" y="523371"/>
                  </a:lnTo>
                  <a:lnTo>
                    <a:pt x="81831" y="523666"/>
                  </a:lnTo>
                  <a:lnTo>
                    <a:pt x="81564" y="523961"/>
                  </a:lnTo>
                  <a:lnTo>
                    <a:pt x="81301" y="524233"/>
                  </a:lnTo>
                  <a:lnTo>
                    <a:pt x="81034" y="524505"/>
                  </a:lnTo>
                  <a:lnTo>
                    <a:pt x="80762" y="524766"/>
                  </a:lnTo>
                  <a:lnTo>
                    <a:pt x="80495" y="525016"/>
                  </a:lnTo>
                  <a:lnTo>
                    <a:pt x="80224" y="525265"/>
                  </a:lnTo>
                  <a:lnTo>
                    <a:pt x="79952" y="525503"/>
                  </a:lnTo>
                  <a:lnTo>
                    <a:pt x="79676" y="525730"/>
                  </a:lnTo>
                  <a:lnTo>
                    <a:pt x="79400" y="525946"/>
                  </a:lnTo>
                  <a:lnTo>
                    <a:pt x="79124" y="526161"/>
                  </a:lnTo>
                  <a:lnTo>
                    <a:pt x="78848" y="526365"/>
                  </a:lnTo>
                  <a:lnTo>
                    <a:pt x="78572" y="526569"/>
                  </a:lnTo>
                  <a:lnTo>
                    <a:pt x="78291" y="526751"/>
                  </a:lnTo>
                  <a:lnTo>
                    <a:pt x="78011" y="526932"/>
                  </a:lnTo>
                  <a:lnTo>
                    <a:pt x="77730" y="527102"/>
                  </a:lnTo>
                  <a:lnTo>
                    <a:pt x="77445" y="527273"/>
                  </a:lnTo>
                  <a:lnTo>
                    <a:pt x="77165" y="527431"/>
                  </a:lnTo>
                  <a:lnTo>
                    <a:pt x="76880" y="527579"/>
                  </a:lnTo>
                  <a:lnTo>
                    <a:pt x="76595" y="527726"/>
                  </a:lnTo>
                  <a:lnTo>
                    <a:pt x="76310" y="527862"/>
                  </a:lnTo>
                  <a:lnTo>
                    <a:pt x="76025" y="527998"/>
                  </a:lnTo>
                  <a:lnTo>
                    <a:pt x="75740" y="528123"/>
                  </a:lnTo>
                  <a:lnTo>
                    <a:pt x="75455" y="528237"/>
                  </a:lnTo>
                  <a:lnTo>
                    <a:pt x="75165" y="528350"/>
                  </a:lnTo>
                  <a:lnTo>
                    <a:pt x="74591" y="528543"/>
                  </a:lnTo>
                  <a:lnTo>
                    <a:pt x="74012" y="528724"/>
                  </a:lnTo>
                  <a:lnTo>
                    <a:pt x="73433" y="528872"/>
                  </a:lnTo>
                  <a:lnTo>
                    <a:pt x="72854" y="528996"/>
                  </a:lnTo>
                  <a:lnTo>
                    <a:pt x="72275" y="529099"/>
                  </a:lnTo>
                  <a:lnTo>
                    <a:pt x="71696" y="529178"/>
                  </a:lnTo>
                  <a:lnTo>
                    <a:pt x="71117" y="529235"/>
                  </a:lnTo>
                  <a:lnTo>
                    <a:pt x="70543" y="529269"/>
                  </a:lnTo>
                  <a:lnTo>
                    <a:pt x="69964" y="529291"/>
                  </a:lnTo>
                  <a:lnTo>
                    <a:pt x="69367" y="529280"/>
                  </a:lnTo>
                  <a:lnTo>
                    <a:pt x="68766" y="529257"/>
                  </a:lnTo>
                  <a:lnTo>
                    <a:pt x="68161" y="529201"/>
                  </a:lnTo>
                  <a:lnTo>
                    <a:pt x="67555" y="529133"/>
                  </a:lnTo>
                  <a:lnTo>
                    <a:pt x="66950" y="529030"/>
                  </a:lnTo>
                  <a:lnTo>
                    <a:pt x="66339" y="528906"/>
                  </a:lnTo>
                  <a:lnTo>
                    <a:pt x="66037" y="528838"/>
                  </a:lnTo>
                  <a:lnTo>
                    <a:pt x="65734" y="528758"/>
                  </a:lnTo>
                  <a:lnTo>
                    <a:pt x="65431" y="528668"/>
                  </a:lnTo>
                  <a:lnTo>
                    <a:pt x="65128" y="528577"/>
                  </a:lnTo>
                  <a:lnTo>
                    <a:pt x="64825" y="528475"/>
                  </a:lnTo>
                  <a:lnTo>
                    <a:pt x="64523" y="528361"/>
                  </a:lnTo>
                  <a:lnTo>
                    <a:pt x="64220" y="528248"/>
                  </a:lnTo>
                  <a:lnTo>
                    <a:pt x="63917" y="528123"/>
                  </a:lnTo>
                  <a:lnTo>
                    <a:pt x="63619" y="527998"/>
                  </a:lnTo>
                  <a:lnTo>
                    <a:pt x="63320" y="527851"/>
                  </a:lnTo>
                  <a:lnTo>
                    <a:pt x="63022" y="527704"/>
                  </a:lnTo>
                  <a:lnTo>
                    <a:pt x="62724" y="527545"/>
                  </a:lnTo>
                  <a:lnTo>
                    <a:pt x="62425" y="527386"/>
                  </a:lnTo>
                  <a:lnTo>
                    <a:pt x="62131" y="527205"/>
                  </a:lnTo>
                  <a:lnTo>
                    <a:pt x="61833" y="527023"/>
                  </a:lnTo>
                  <a:lnTo>
                    <a:pt x="61539" y="526830"/>
                  </a:lnTo>
                  <a:lnTo>
                    <a:pt x="61250" y="526626"/>
                  </a:lnTo>
                  <a:lnTo>
                    <a:pt x="60960" y="526422"/>
                  </a:lnTo>
                  <a:lnTo>
                    <a:pt x="60671" y="526195"/>
                  </a:lnTo>
                  <a:lnTo>
                    <a:pt x="60381" y="525968"/>
                  </a:lnTo>
                  <a:lnTo>
                    <a:pt x="60096" y="525730"/>
                  </a:lnTo>
                  <a:lnTo>
                    <a:pt x="59812" y="525481"/>
                  </a:lnTo>
                  <a:lnTo>
                    <a:pt x="59527" y="525220"/>
                  </a:lnTo>
                  <a:lnTo>
                    <a:pt x="59246" y="524948"/>
                  </a:lnTo>
                  <a:lnTo>
                    <a:pt x="58970" y="524664"/>
                  </a:lnTo>
                  <a:lnTo>
                    <a:pt x="58694" y="524381"/>
                  </a:lnTo>
                  <a:lnTo>
                    <a:pt x="58418" y="524074"/>
                  </a:lnTo>
                  <a:lnTo>
                    <a:pt x="58146" y="523757"/>
                  </a:lnTo>
                  <a:lnTo>
                    <a:pt x="57874" y="523439"/>
                  </a:lnTo>
                  <a:lnTo>
                    <a:pt x="57607" y="523099"/>
                  </a:lnTo>
                  <a:lnTo>
                    <a:pt x="57345" y="522759"/>
                  </a:lnTo>
                  <a:lnTo>
                    <a:pt x="57082" y="522396"/>
                  </a:lnTo>
                  <a:lnTo>
                    <a:pt x="56819" y="522033"/>
                  </a:lnTo>
                  <a:lnTo>
                    <a:pt x="56565" y="521647"/>
                  </a:lnTo>
                  <a:lnTo>
                    <a:pt x="56307" y="521250"/>
                  </a:lnTo>
                  <a:lnTo>
                    <a:pt x="56058" y="520854"/>
                  </a:lnTo>
                  <a:lnTo>
                    <a:pt x="55808" y="520434"/>
                  </a:lnTo>
                  <a:lnTo>
                    <a:pt x="55563" y="520003"/>
                  </a:lnTo>
                  <a:lnTo>
                    <a:pt x="55319" y="519561"/>
                  </a:lnTo>
                  <a:lnTo>
                    <a:pt x="55083" y="519107"/>
                  </a:lnTo>
                  <a:lnTo>
                    <a:pt x="54842" y="518642"/>
                  </a:lnTo>
                  <a:lnTo>
                    <a:pt x="54611" y="518154"/>
                  </a:lnTo>
                  <a:lnTo>
                    <a:pt x="54383" y="517667"/>
                  </a:lnTo>
                  <a:lnTo>
                    <a:pt x="54156" y="517156"/>
                  </a:lnTo>
                  <a:lnTo>
                    <a:pt x="53934" y="516635"/>
                  </a:lnTo>
                  <a:lnTo>
                    <a:pt x="53715" y="516102"/>
                  </a:lnTo>
                  <a:lnTo>
                    <a:pt x="53497" y="515557"/>
                  </a:lnTo>
                  <a:lnTo>
                    <a:pt x="53288" y="514990"/>
                  </a:lnTo>
                  <a:lnTo>
                    <a:pt x="53079" y="514412"/>
                  </a:lnTo>
                  <a:lnTo>
                    <a:pt x="52878" y="513822"/>
                  </a:lnTo>
                  <a:lnTo>
                    <a:pt x="52678" y="513221"/>
                  </a:lnTo>
                  <a:lnTo>
                    <a:pt x="52482" y="512597"/>
                  </a:lnTo>
                  <a:lnTo>
                    <a:pt x="52308" y="512019"/>
                  </a:lnTo>
                  <a:lnTo>
                    <a:pt x="52135" y="511429"/>
                  </a:lnTo>
                  <a:lnTo>
                    <a:pt x="51970" y="510839"/>
                  </a:lnTo>
                  <a:lnTo>
                    <a:pt x="51805" y="510227"/>
                  </a:lnTo>
                  <a:lnTo>
                    <a:pt x="51645" y="509626"/>
                  </a:lnTo>
                  <a:lnTo>
                    <a:pt x="51489" y="509002"/>
                  </a:lnTo>
                  <a:lnTo>
                    <a:pt x="51338" y="508378"/>
                  </a:lnTo>
                  <a:lnTo>
                    <a:pt x="51186" y="507743"/>
                  </a:lnTo>
                  <a:lnTo>
                    <a:pt x="51044" y="507108"/>
                  </a:lnTo>
                  <a:lnTo>
                    <a:pt x="50901" y="506462"/>
                  </a:lnTo>
                  <a:lnTo>
                    <a:pt x="50763" y="505815"/>
                  </a:lnTo>
                  <a:lnTo>
                    <a:pt x="50630" y="505157"/>
                  </a:lnTo>
                  <a:lnTo>
                    <a:pt x="50496" y="504500"/>
                  </a:lnTo>
                  <a:lnTo>
                    <a:pt x="50367" y="503830"/>
                  </a:lnTo>
                  <a:lnTo>
                    <a:pt x="50242" y="503150"/>
                  </a:lnTo>
                  <a:lnTo>
                    <a:pt x="50122" y="502481"/>
                  </a:lnTo>
                  <a:lnTo>
                    <a:pt x="50006" y="501789"/>
                  </a:lnTo>
                  <a:lnTo>
                    <a:pt x="49890" y="501109"/>
                  </a:lnTo>
                  <a:lnTo>
                    <a:pt x="49779" y="500417"/>
                  </a:lnTo>
                  <a:lnTo>
                    <a:pt x="49672" y="499714"/>
                  </a:lnTo>
                  <a:lnTo>
                    <a:pt x="49565" y="499011"/>
                  </a:lnTo>
                  <a:lnTo>
                    <a:pt x="49463" y="498307"/>
                  </a:lnTo>
                  <a:lnTo>
                    <a:pt x="49365" y="497593"/>
                  </a:lnTo>
                  <a:lnTo>
                    <a:pt x="49271" y="496890"/>
                  </a:lnTo>
                  <a:lnTo>
                    <a:pt x="49178" y="496164"/>
                  </a:lnTo>
                  <a:lnTo>
                    <a:pt x="49084" y="495449"/>
                  </a:lnTo>
                  <a:lnTo>
                    <a:pt x="49000" y="494724"/>
                  </a:lnTo>
                  <a:lnTo>
                    <a:pt x="48915" y="493998"/>
                  </a:lnTo>
                  <a:lnTo>
                    <a:pt x="48831" y="493272"/>
                  </a:lnTo>
                  <a:lnTo>
                    <a:pt x="48755" y="492535"/>
                  </a:lnTo>
                  <a:lnTo>
                    <a:pt x="48675" y="491798"/>
                  </a:lnTo>
                  <a:lnTo>
                    <a:pt x="48604" y="491060"/>
                  </a:lnTo>
                  <a:lnTo>
                    <a:pt x="48532" y="490323"/>
                  </a:lnTo>
                  <a:lnTo>
                    <a:pt x="48461" y="489586"/>
                  </a:lnTo>
                  <a:lnTo>
                    <a:pt x="48332" y="488100"/>
                  </a:lnTo>
                  <a:lnTo>
                    <a:pt x="48212" y="486603"/>
                  </a:lnTo>
                  <a:lnTo>
                    <a:pt x="48105" y="485106"/>
                  </a:lnTo>
                  <a:lnTo>
                    <a:pt x="48002" y="483609"/>
                  </a:lnTo>
                  <a:lnTo>
                    <a:pt x="47909" y="482112"/>
                  </a:lnTo>
                  <a:lnTo>
                    <a:pt x="47824" y="480615"/>
                  </a:lnTo>
                  <a:lnTo>
                    <a:pt x="47749" y="479118"/>
                  </a:lnTo>
                  <a:lnTo>
                    <a:pt x="47677" y="477621"/>
                  </a:lnTo>
                  <a:lnTo>
                    <a:pt x="47615" y="476135"/>
                  </a:lnTo>
                  <a:lnTo>
                    <a:pt x="47562" y="474650"/>
                  </a:lnTo>
                  <a:lnTo>
                    <a:pt x="47513" y="473175"/>
                  </a:lnTo>
                  <a:lnTo>
                    <a:pt x="47472" y="471712"/>
                  </a:lnTo>
                  <a:lnTo>
                    <a:pt x="47432" y="470261"/>
                  </a:lnTo>
                  <a:lnTo>
                    <a:pt x="47406" y="468809"/>
                  </a:lnTo>
                  <a:lnTo>
                    <a:pt x="47379" y="467380"/>
                  </a:lnTo>
                  <a:lnTo>
                    <a:pt x="48889" y="467323"/>
                  </a:lnTo>
                  <a:lnTo>
                    <a:pt x="50398" y="467278"/>
                  </a:lnTo>
                  <a:lnTo>
                    <a:pt x="51908" y="467233"/>
                  </a:lnTo>
                  <a:lnTo>
                    <a:pt x="53422" y="467210"/>
                  </a:lnTo>
                  <a:lnTo>
                    <a:pt x="54936" y="467187"/>
                  </a:lnTo>
                  <a:lnTo>
                    <a:pt x="56450" y="467176"/>
                  </a:lnTo>
                  <a:lnTo>
                    <a:pt x="59473" y="467165"/>
                  </a:lnTo>
                  <a:lnTo>
                    <a:pt x="59451" y="468072"/>
                  </a:lnTo>
                  <a:lnTo>
                    <a:pt x="59437" y="468968"/>
                  </a:lnTo>
                  <a:lnTo>
                    <a:pt x="59433" y="469852"/>
                  </a:lnTo>
                  <a:lnTo>
                    <a:pt x="59437" y="470714"/>
                  </a:lnTo>
                  <a:lnTo>
                    <a:pt x="59451" y="471554"/>
                  </a:lnTo>
                  <a:lnTo>
                    <a:pt x="59473" y="472393"/>
                  </a:lnTo>
                  <a:lnTo>
                    <a:pt x="59504" y="473198"/>
                  </a:lnTo>
                  <a:lnTo>
                    <a:pt x="59544" y="474003"/>
                  </a:lnTo>
                  <a:lnTo>
                    <a:pt x="59593" y="474786"/>
                  </a:lnTo>
                  <a:lnTo>
                    <a:pt x="59651" y="475557"/>
                  </a:lnTo>
                  <a:lnTo>
                    <a:pt x="59718" y="476306"/>
                  </a:lnTo>
                  <a:lnTo>
                    <a:pt x="59794" y="477043"/>
                  </a:lnTo>
                  <a:lnTo>
                    <a:pt x="59874" y="477757"/>
                  </a:lnTo>
                  <a:lnTo>
                    <a:pt x="59963" y="478472"/>
                  </a:lnTo>
                  <a:lnTo>
                    <a:pt x="60061" y="479152"/>
                  </a:lnTo>
                  <a:lnTo>
                    <a:pt x="60168" y="479833"/>
                  </a:lnTo>
                  <a:lnTo>
                    <a:pt x="60279" y="480490"/>
                  </a:lnTo>
                  <a:lnTo>
                    <a:pt x="60399" y="481137"/>
                  </a:lnTo>
                  <a:lnTo>
                    <a:pt x="60524" y="481761"/>
                  </a:lnTo>
                  <a:lnTo>
                    <a:pt x="60658" y="482373"/>
                  </a:lnTo>
                  <a:lnTo>
                    <a:pt x="60796" y="482974"/>
                  </a:lnTo>
                  <a:lnTo>
                    <a:pt x="60943" y="483553"/>
                  </a:lnTo>
                  <a:lnTo>
                    <a:pt x="61098" y="484120"/>
                  </a:lnTo>
                  <a:lnTo>
                    <a:pt x="61254" y="484675"/>
                  </a:lnTo>
                  <a:lnTo>
                    <a:pt x="61423" y="485220"/>
                  </a:lnTo>
                  <a:lnTo>
                    <a:pt x="61593" y="485741"/>
                  </a:lnTo>
                  <a:lnTo>
                    <a:pt x="61771" y="486240"/>
                  </a:lnTo>
                  <a:lnTo>
                    <a:pt x="61953" y="486739"/>
                  </a:lnTo>
                  <a:lnTo>
                    <a:pt x="62140" y="487216"/>
                  </a:lnTo>
                  <a:lnTo>
                    <a:pt x="62336" y="487681"/>
                  </a:lnTo>
                  <a:lnTo>
                    <a:pt x="62532" y="488123"/>
                  </a:lnTo>
                  <a:lnTo>
                    <a:pt x="62737" y="488554"/>
                  </a:lnTo>
                  <a:lnTo>
                    <a:pt x="62946" y="488974"/>
                  </a:lnTo>
                  <a:lnTo>
                    <a:pt x="63160" y="489382"/>
                  </a:lnTo>
                  <a:lnTo>
                    <a:pt x="63378" y="489767"/>
                  </a:lnTo>
                  <a:lnTo>
                    <a:pt x="63601" y="490142"/>
                  </a:lnTo>
                  <a:lnTo>
                    <a:pt x="63824" y="490505"/>
                  </a:lnTo>
                  <a:lnTo>
                    <a:pt x="64055" y="490845"/>
                  </a:lnTo>
                  <a:lnTo>
                    <a:pt x="64291" y="491174"/>
                  </a:lnTo>
                  <a:lnTo>
                    <a:pt x="64527" y="491491"/>
                  </a:lnTo>
                  <a:lnTo>
                    <a:pt x="64772" y="491798"/>
                  </a:lnTo>
                  <a:lnTo>
                    <a:pt x="65017" y="492081"/>
                  </a:lnTo>
                  <a:lnTo>
                    <a:pt x="65266" y="492353"/>
                  </a:lnTo>
                  <a:lnTo>
                    <a:pt x="65516" y="492614"/>
                  </a:lnTo>
                  <a:lnTo>
                    <a:pt x="65770" y="492852"/>
                  </a:lnTo>
                  <a:lnTo>
                    <a:pt x="66028" y="493079"/>
                  </a:lnTo>
                  <a:lnTo>
                    <a:pt x="66286" y="493295"/>
                  </a:lnTo>
                  <a:lnTo>
                    <a:pt x="66549" y="493499"/>
                  </a:lnTo>
                  <a:lnTo>
                    <a:pt x="66816" y="493692"/>
                  </a:lnTo>
                  <a:lnTo>
                    <a:pt x="67083" y="493862"/>
                  </a:lnTo>
                  <a:lnTo>
                    <a:pt x="67350" y="494020"/>
                  </a:lnTo>
                  <a:lnTo>
                    <a:pt x="67622" y="494168"/>
                  </a:lnTo>
                  <a:lnTo>
                    <a:pt x="67898" y="494293"/>
                  </a:lnTo>
                  <a:lnTo>
                    <a:pt x="68170" y="494406"/>
                  </a:lnTo>
                  <a:lnTo>
                    <a:pt x="68446" y="494519"/>
                  </a:lnTo>
                  <a:lnTo>
                    <a:pt x="68722" y="494599"/>
                  </a:lnTo>
                  <a:lnTo>
                    <a:pt x="69002" y="494678"/>
                  </a:lnTo>
                  <a:lnTo>
                    <a:pt x="69278" y="494735"/>
                  </a:lnTo>
                  <a:lnTo>
                    <a:pt x="69559" y="494792"/>
                  </a:lnTo>
                  <a:lnTo>
                    <a:pt x="69839" y="494826"/>
                  </a:lnTo>
                  <a:lnTo>
                    <a:pt x="70120" y="494837"/>
                  </a:lnTo>
                  <a:lnTo>
                    <a:pt x="70405" y="494848"/>
                  </a:lnTo>
                  <a:lnTo>
                    <a:pt x="70686" y="494837"/>
                  </a:lnTo>
                  <a:lnTo>
                    <a:pt x="70966" y="494826"/>
                  </a:lnTo>
                  <a:lnTo>
                    <a:pt x="71247" y="494792"/>
                  </a:lnTo>
                  <a:lnTo>
                    <a:pt x="71527" y="494735"/>
                  </a:lnTo>
                  <a:lnTo>
                    <a:pt x="71808" y="494678"/>
                  </a:lnTo>
                  <a:lnTo>
                    <a:pt x="72088" y="494599"/>
                  </a:lnTo>
                  <a:lnTo>
                    <a:pt x="72369" y="494519"/>
                  </a:lnTo>
                  <a:lnTo>
                    <a:pt x="72645" y="494417"/>
                  </a:lnTo>
                  <a:lnTo>
                    <a:pt x="72925" y="494304"/>
                  </a:lnTo>
                  <a:lnTo>
                    <a:pt x="73201" y="494168"/>
                  </a:lnTo>
                  <a:lnTo>
                    <a:pt x="73473" y="494032"/>
                  </a:lnTo>
                  <a:lnTo>
                    <a:pt x="73745" y="493873"/>
                  </a:lnTo>
                  <a:lnTo>
                    <a:pt x="74016" y="493714"/>
                  </a:lnTo>
                  <a:lnTo>
                    <a:pt x="74288" y="493533"/>
                  </a:lnTo>
                  <a:lnTo>
                    <a:pt x="74555" y="493340"/>
                  </a:lnTo>
                  <a:lnTo>
                    <a:pt x="74818" y="493124"/>
                  </a:lnTo>
                  <a:lnTo>
                    <a:pt x="75085" y="492909"/>
                  </a:lnTo>
                  <a:lnTo>
                    <a:pt x="75343" y="492682"/>
                  </a:lnTo>
                  <a:lnTo>
                    <a:pt x="75602" y="492433"/>
                  </a:lnTo>
                  <a:lnTo>
                    <a:pt x="75855" y="492172"/>
                  </a:lnTo>
                  <a:lnTo>
                    <a:pt x="76109" y="491900"/>
                  </a:lnTo>
                  <a:lnTo>
                    <a:pt x="76359" y="491616"/>
                  </a:lnTo>
                  <a:lnTo>
                    <a:pt x="76603" y="491321"/>
                  </a:lnTo>
                  <a:lnTo>
                    <a:pt x="76844" y="491015"/>
                  </a:lnTo>
                  <a:lnTo>
                    <a:pt x="77084" y="490686"/>
                  </a:lnTo>
                  <a:lnTo>
                    <a:pt x="77316" y="490357"/>
                  </a:lnTo>
                  <a:lnTo>
                    <a:pt x="77547" y="490006"/>
                  </a:lnTo>
                  <a:lnTo>
                    <a:pt x="77775" y="489654"/>
                  </a:lnTo>
                  <a:lnTo>
                    <a:pt x="77997" y="489280"/>
                  </a:lnTo>
                  <a:lnTo>
                    <a:pt x="78215" y="488894"/>
                  </a:lnTo>
                  <a:lnTo>
                    <a:pt x="78429" y="488497"/>
                  </a:lnTo>
                  <a:lnTo>
                    <a:pt x="78638" y="488089"/>
                  </a:lnTo>
                  <a:lnTo>
                    <a:pt x="78843" y="487669"/>
                  </a:lnTo>
                  <a:lnTo>
                    <a:pt x="79044" y="487227"/>
                  </a:lnTo>
                  <a:lnTo>
                    <a:pt x="79235" y="486785"/>
                  </a:lnTo>
                  <a:lnTo>
                    <a:pt x="79427" y="486320"/>
                  </a:lnTo>
                  <a:lnTo>
                    <a:pt x="79609" y="485855"/>
                  </a:lnTo>
                  <a:lnTo>
                    <a:pt x="79787" y="485367"/>
                  </a:lnTo>
                  <a:lnTo>
                    <a:pt x="79956" y="484879"/>
                  </a:lnTo>
                  <a:lnTo>
                    <a:pt x="80126" y="484369"/>
                  </a:lnTo>
                  <a:lnTo>
                    <a:pt x="80286" y="483847"/>
                  </a:lnTo>
                  <a:lnTo>
                    <a:pt x="80437" y="483314"/>
                  </a:lnTo>
                  <a:lnTo>
                    <a:pt x="80584" y="482770"/>
                  </a:lnTo>
                  <a:lnTo>
                    <a:pt x="80727" y="482214"/>
                  </a:lnTo>
                  <a:lnTo>
                    <a:pt x="80860" y="481647"/>
                  </a:lnTo>
                  <a:lnTo>
                    <a:pt x="80990" y="481069"/>
                  </a:lnTo>
                  <a:lnTo>
                    <a:pt x="81110" y="480479"/>
                  </a:lnTo>
                  <a:lnTo>
                    <a:pt x="81221" y="479878"/>
                  </a:lnTo>
                  <a:lnTo>
                    <a:pt x="81328" y="479266"/>
                  </a:lnTo>
                  <a:lnTo>
                    <a:pt x="81426" y="478642"/>
                  </a:lnTo>
                  <a:lnTo>
                    <a:pt x="81515" y="477995"/>
                  </a:lnTo>
                  <a:lnTo>
                    <a:pt x="81600" y="477349"/>
                  </a:lnTo>
                  <a:lnTo>
                    <a:pt x="81671" y="476691"/>
                  </a:lnTo>
                  <a:lnTo>
                    <a:pt x="81738" y="476011"/>
                  </a:lnTo>
                  <a:lnTo>
                    <a:pt x="81796" y="475330"/>
                  </a:lnTo>
                  <a:lnTo>
                    <a:pt x="81849" y="474638"/>
                  </a:lnTo>
                  <a:lnTo>
                    <a:pt x="81889" y="473924"/>
                  </a:lnTo>
                  <a:lnTo>
                    <a:pt x="81920" y="473209"/>
                  </a:lnTo>
                  <a:lnTo>
                    <a:pt x="81947" y="472484"/>
                  </a:lnTo>
                  <a:lnTo>
                    <a:pt x="81960" y="471735"/>
                  </a:lnTo>
                  <a:lnTo>
                    <a:pt x="81965" y="470987"/>
                  </a:lnTo>
                  <a:lnTo>
                    <a:pt x="81960" y="470227"/>
                  </a:lnTo>
                  <a:lnTo>
                    <a:pt x="81947" y="469444"/>
                  </a:lnTo>
                  <a:lnTo>
                    <a:pt x="81925" y="468662"/>
                  </a:lnTo>
                  <a:lnTo>
                    <a:pt x="81893" y="467868"/>
                  </a:lnTo>
                  <a:lnTo>
                    <a:pt x="81849" y="467063"/>
                  </a:lnTo>
                  <a:lnTo>
                    <a:pt x="83216" y="466995"/>
                  </a:lnTo>
                  <a:lnTo>
                    <a:pt x="84588" y="466938"/>
                  </a:lnTo>
                  <a:lnTo>
                    <a:pt x="85955" y="466858"/>
                  </a:lnTo>
                  <a:lnTo>
                    <a:pt x="87322" y="466768"/>
                  </a:lnTo>
                  <a:lnTo>
                    <a:pt x="88684" y="466677"/>
                  </a:lnTo>
                  <a:lnTo>
                    <a:pt x="90051" y="466564"/>
                  </a:lnTo>
                  <a:lnTo>
                    <a:pt x="91414" y="466439"/>
                  </a:lnTo>
                  <a:lnTo>
                    <a:pt x="92781" y="466303"/>
                  </a:lnTo>
                  <a:close/>
                  <a:moveTo>
                    <a:pt x="72636" y="1"/>
                  </a:moveTo>
                  <a:lnTo>
                    <a:pt x="72444" y="12"/>
                  </a:lnTo>
                  <a:lnTo>
                    <a:pt x="72257" y="46"/>
                  </a:lnTo>
                  <a:lnTo>
                    <a:pt x="72075" y="103"/>
                  </a:lnTo>
                  <a:lnTo>
                    <a:pt x="71892" y="182"/>
                  </a:lnTo>
                  <a:lnTo>
                    <a:pt x="71719" y="284"/>
                  </a:lnTo>
                  <a:lnTo>
                    <a:pt x="71545" y="398"/>
                  </a:lnTo>
                  <a:lnTo>
                    <a:pt x="71376" y="545"/>
                  </a:lnTo>
                  <a:lnTo>
                    <a:pt x="71211" y="704"/>
                  </a:lnTo>
                  <a:lnTo>
                    <a:pt x="71055" y="874"/>
                  </a:lnTo>
                  <a:lnTo>
                    <a:pt x="70899" y="1078"/>
                  </a:lnTo>
                  <a:lnTo>
                    <a:pt x="70748" y="1294"/>
                  </a:lnTo>
                  <a:lnTo>
                    <a:pt x="70605" y="1521"/>
                  </a:lnTo>
                  <a:lnTo>
                    <a:pt x="70467" y="1770"/>
                  </a:lnTo>
                  <a:lnTo>
                    <a:pt x="70334" y="2042"/>
                  </a:lnTo>
                  <a:lnTo>
                    <a:pt x="70205" y="2326"/>
                  </a:lnTo>
                  <a:lnTo>
                    <a:pt x="70080" y="2621"/>
                  </a:lnTo>
                  <a:lnTo>
                    <a:pt x="69964" y="2938"/>
                  </a:lnTo>
                  <a:lnTo>
                    <a:pt x="69853" y="3256"/>
                  </a:lnTo>
                  <a:lnTo>
                    <a:pt x="69750" y="3607"/>
                  </a:lnTo>
                  <a:lnTo>
                    <a:pt x="69652" y="3959"/>
                  </a:lnTo>
                  <a:lnTo>
                    <a:pt x="69559" y="4322"/>
                  </a:lnTo>
                  <a:lnTo>
                    <a:pt x="69474" y="4707"/>
                  </a:lnTo>
                  <a:lnTo>
                    <a:pt x="69399" y="5093"/>
                  </a:lnTo>
                  <a:lnTo>
                    <a:pt x="69327" y="5501"/>
                  </a:lnTo>
                  <a:lnTo>
                    <a:pt x="69261" y="5921"/>
                  </a:lnTo>
                  <a:lnTo>
                    <a:pt x="69207" y="6341"/>
                  </a:lnTo>
                  <a:lnTo>
                    <a:pt x="69158" y="6783"/>
                  </a:lnTo>
                  <a:lnTo>
                    <a:pt x="69114" y="7225"/>
                  </a:lnTo>
                  <a:lnTo>
                    <a:pt x="69082" y="7679"/>
                  </a:lnTo>
                  <a:lnTo>
                    <a:pt x="69056" y="8144"/>
                  </a:lnTo>
                  <a:lnTo>
                    <a:pt x="69038" y="8609"/>
                  </a:lnTo>
                  <a:lnTo>
                    <a:pt x="69029" y="9097"/>
                  </a:lnTo>
                  <a:lnTo>
                    <a:pt x="69025" y="9471"/>
                  </a:lnTo>
                  <a:lnTo>
                    <a:pt x="69029" y="9856"/>
                  </a:lnTo>
                  <a:lnTo>
                    <a:pt x="69042" y="10253"/>
                  </a:lnTo>
                  <a:lnTo>
                    <a:pt x="69060" y="10650"/>
                  </a:lnTo>
                  <a:lnTo>
                    <a:pt x="69082" y="11070"/>
                  </a:lnTo>
                  <a:lnTo>
                    <a:pt x="69114" y="11478"/>
                  </a:lnTo>
                  <a:lnTo>
                    <a:pt x="69154" y="11898"/>
                  </a:lnTo>
                  <a:lnTo>
                    <a:pt x="69194" y="12317"/>
                  </a:lnTo>
                  <a:lnTo>
                    <a:pt x="69247" y="12748"/>
                  </a:lnTo>
                  <a:lnTo>
                    <a:pt x="69301" y="13168"/>
                  </a:lnTo>
                  <a:lnTo>
                    <a:pt x="69363" y="13588"/>
                  </a:lnTo>
                  <a:lnTo>
                    <a:pt x="69430" y="14007"/>
                  </a:lnTo>
                  <a:lnTo>
                    <a:pt x="69501" y="14416"/>
                  </a:lnTo>
                  <a:lnTo>
                    <a:pt x="69581" y="14824"/>
                  </a:lnTo>
                  <a:lnTo>
                    <a:pt x="69666" y="15221"/>
                  </a:lnTo>
                  <a:lnTo>
                    <a:pt x="69755" y="15606"/>
                  </a:lnTo>
                  <a:lnTo>
                    <a:pt x="69853" y="15981"/>
                  </a:lnTo>
                  <a:lnTo>
                    <a:pt x="69951" y="16343"/>
                  </a:lnTo>
                  <a:lnTo>
                    <a:pt x="70058" y="16695"/>
                  </a:lnTo>
                  <a:lnTo>
                    <a:pt x="70169" y="17035"/>
                  </a:lnTo>
                  <a:lnTo>
                    <a:pt x="70285" y="17353"/>
                  </a:lnTo>
                  <a:lnTo>
                    <a:pt x="70405" y="17659"/>
                  </a:lnTo>
                  <a:lnTo>
                    <a:pt x="70530" y="17943"/>
                  </a:lnTo>
                  <a:lnTo>
                    <a:pt x="70663" y="18203"/>
                  </a:lnTo>
                  <a:lnTo>
                    <a:pt x="70797" y="18442"/>
                  </a:lnTo>
                  <a:lnTo>
                    <a:pt x="70939" y="18657"/>
                  </a:lnTo>
                  <a:lnTo>
                    <a:pt x="71011" y="18748"/>
                  </a:lnTo>
                  <a:lnTo>
                    <a:pt x="71082" y="18850"/>
                  </a:lnTo>
                  <a:lnTo>
                    <a:pt x="71158" y="18929"/>
                  </a:lnTo>
                  <a:lnTo>
                    <a:pt x="71233" y="19009"/>
                  </a:lnTo>
                  <a:lnTo>
                    <a:pt x="71309" y="19077"/>
                  </a:lnTo>
                  <a:lnTo>
                    <a:pt x="71385" y="19145"/>
                  </a:lnTo>
                  <a:lnTo>
                    <a:pt x="71465" y="19201"/>
                  </a:lnTo>
                  <a:lnTo>
                    <a:pt x="71540" y="19258"/>
                  </a:lnTo>
                  <a:lnTo>
                    <a:pt x="71625" y="19292"/>
                  </a:lnTo>
                  <a:lnTo>
                    <a:pt x="71705" y="19326"/>
                  </a:lnTo>
                  <a:lnTo>
                    <a:pt x="71785" y="19360"/>
                  </a:lnTo>
                  <a:lnTo>
                    <a:pt x="71870" y="19372"/>
                  </a:lnTo>
                  <a:lnTo>
                    <a:pt x="71870" y="21844"/>
                  </a:lnTo>
                  <a:lnTo>
                    <a:pt x="71879" y="24316"/>
                  </a:lnTo>
                  <a:lnTo>
                    <a:pt x="71897" y="26789"/>
                  </a:lnTo>
                  <a:lnTo>
                    <a:pt x="71919" y="29261"/>
                  </a:lnTo>
                  <a:lnTo>
                    <a:pt x="71955" y="31722"/>
                  </a:lnTo>
                  <a:lnTo>
                    <a:pt x="71995" y="34194"/>
                  </a:lnTo>
                  <a:lnTo>
                    <a:pt x="72044" y="36667"/>
                  </a:lnTo>
                  <a:lnTo>
                    <a:pt x="72097" y="39139"/>
                  </a:lnTo>
                  <a:lnTo>
                    <a:pt x="71126" y="39150"/>
                  </a:lnTo>
                  <a:lnTo>
                    <a:pt x="70156" y="39173"/>
                  </a:lnTo>
                  <a:lnTo>
                    <a:pt x="69185" y="39196"/>
                  </a:lnTo>
                  <a:lnTo>
                    <a:pt x="68214" y="39230"/>
                  </a:lnTo>
                  <a:lnTo>
                    <a:pt x="67243" y="39275"/>
                  </a:lnTo>
                  <a:lnTo>
                    <a:pt x="66273" y="39332"/>
                  </a:lnTo>
                  <a:lnTo>
                    <a:pt x="65302" y="39400"/>
                  </a:lnTo>
                  <a:lnTo>
                    <a:pt x="64331" y="39468"/>
                  </a:lnTo>
                  <a:lnTo>
                    <a:pt x="63356" y="39547"/>
                  </a:lnTo>
                  <a:lnTo>
                    <a:pt x="62385" y="39638"/>
                  </a:lnTo>
                  <a:lnTo>
                    <a:pt x="61415" y="39740"/>
                  </a:lnTo>
                  <a:lnTo>
                    <a:pt x="60444" y="39842"/>
                  </a:lnTo>
                  <a:lnTo>
                    <a:pt x="59473" y="39967"/>
                  </a:lnTo>
                  <a:lnTo>
                    <a:pt x="58502" y="40092"/>
                  </a:lnTo>
                  <a:lnTo>
                    <a:pt x="57532" y="40228"/>
                  </a:lnTo>
                  <a:lnTo>
                    <a:pt x="56561" y="40375"/>
                  </a:lnTo>
                  <a:lnTo>
                    <a:pt x="56124" y="40432"/>
                  </a:lnTo>
                  <a:lnTo>
                    <a:pt x="55684" y="40489"/>
                  </a:lnTo>
                  <a:lnTo>
                    <a:pt x="54780" y="40602"/>
                  </a:lnTo>
                  <a:lnTo>
                    <a:pt x="53854" y="40704"/>
                  </a:lnTo>
                  <a:lnTo>
                    <a:pt x="52918" y="40806"/>
                  </a:lnTo>
                  <a:lnTo>
                    <a:pt x="51965" y="40931"/>
                  </a:lnTo>
                  <a:lnTo>
                    <a:pt x="51489" y="41010"/>
                  </a:lnTo>
                  <a:lnTo>
                    <a:pt x="51013" y="41090"/>
                  </a:lnTo>
                  <a:lnTo>
                    <a:pt x="50532" y="41181"/>
                  </a:lnTo>
                  <a:lnTo>
                    <a:pt x="50051" y="41283"/>
                  </a:lnTo>
                  <a:lnTo>
                    <a:pt x="49570" y="41407"/>
                  </a:lnTo>
                  <a:lnTo>
                    <a:pt x="49093" y="41543"/>
                  </a:lnTo>
                  <a:lnTo>
                    <a:pt x="48612" y="41691"/>
                  </a:lnTo>
                  <a:lnTo>
                    <a:pt x="48136" y="41850"/>
                  </a:lnTo>
                  <a:lnTo>
                    <a:pt x="47664" y="42042"/>
                  </a:lnTo>
                  <a:lnTo>
                    <a:pt x="47196" y="42247"/>
                  </a:lnTo>
                  <a:lnTo>
                    <a:pt x="46729" y="42473"/>
                  </a:lnTo>
                  <a:lnTo>
                    <a:pt x="46266" y="42734"/>
                  </a:lnTo>
                  <a:lnTo>
                    <a:pt x="46034" y="42870"/>
                  </a:lnTo>
                  <a:lnTo>
                    <a:pt x="45807" y="43006"/>
                  </a:lnTo>
                  <a:lnTo>
                    <a:pt x="45576" y="43154"/>
                  </a:lnTo>
                  <a:lnTo>
                    <a:pt x="45353" y="43313"/>
                  </a:lnTo>
                  <a:lnTo>
                    <a:pt x="45126" y="43471"/>
                  </a:lnTo>
                  <a:lnTo>
                    <a:pt x="44903" y="43642"/>
                  </a:lnTo>
                  <a:lnTo>
                    <a:pt x="44681" y="43823"/>
                  </a:lnTo>
                  <a:lnTo>
                    <a:pt x="44462" y="44005"/>
                  </a:lnTo>
                  <a:lnTo>
                    <a:pt x="44244" y="44197"/>
                  </a:lnTo>
                  <a:lnTo>
                    <a:pt x="44026" y="44401"/>
                  </a:lnTo>
                  <a:lnTo>
                    <a:pt x="43812" y="44606"/>
                  </a:lnTo>
                  <a:lnTo>
                    <a:pt x="43598" y="44832"/>
                  </a:lnTo>
                  <a:lnTo>
                    <a:pt x="43385" y="45059"/>
                  </a:lnTo>
                  <a:lnTo>
                    <a:pt x="43175" y="45286"/>
                  </a:lnTo>
                  <a:lnTo>
                    <a:pt x="42966" y="45536"/>
                  </a:lnTo>
                  <a:lnTo>
                    <a:pt x="42761" y="45785"/>
                  </a:lnTo>
                  <a:lnTo>
                    <a:pt x="42561" y="46046"/>
                  </a:lnTo>
                  <a:lnTo>
                    <a:pt x="42356" y="46318"/>
                  </a:lnTo>
                  <a:lnTo>
                    <a:pt x="42160" y="46602"/>
                  </a:lnTo>
                  <a:lnTo>
                    <a:pt x="41964" y="46885"/>
                  </a:lnTo>
                  <a:lnTo>
                    <a:pt x="41768" y="47191"/>
                  </a:lnTo>
                  <a:lnTo>
                    <a:pt x="41581" y="47498"/>
                  </a:lnTo>
                  <a:lnTo>
                    <a:pt x="41394" y="47804"/>
                  </a:lnTo>
                  <a:lnTo>
                    <a:pt x="41212" y="48133"/>
                  </a:lnTo>
                  <a:lnTo>
                    <a:pt x="41034" y="48462"/>
                  </a:lnTo>
                  <a:lnTo>
                    <a:pt x="40860" y="48802"/>
                  </a:lnTo>
                  <a:lnTo>
                    <a:pt x="40686" y="49142"/>
                  </a:lnTo>
                  <a:lnTo>
                    <a:pt x="40517" y="49494"/>
                  </a:lnTo>
                  <a:lnTo>
                    <a:pt x="40352" y="49857"/>
                  </a:lnTo>
                  <a:lnTo>
                    <a:pt x="40188" y="50219"/>
                  </a:lnTo>
                  <a:lnTo>
                    <a:pt x="40032" y="50594"/>
                  </a:lnTo>
                  <a:lnTo>
                    <a:pt x="39876" y="50979"/>
                  </a:lnTo>
                  <a:lnTo>
                    <a:pt x="39720" y="51365"/>
                  </a:lnTo>
                  <a:lnTo>
                    <a:pt x="39573" y="51762"/>
                  </a:lnTo>
                  <a:lnTo>
                    <a:pt x="39426" y="52159"/>
                  </a:lnTo>
                  <a:lnTo>
                    <a:pt x="39284" y="52567"/>
                  </a:lnTo>
                  <a:lnTo>
                    <a:pt x="39141" y="52987"/>
                  </a:lnTo>
                  <a:lnTo>
                    <a:pt x="39003" y="53406"/>
                  </a:lnTo>
                  <a:lnTo>
                    <a:pt x="38869" y="53837"/>
                  </a:lnTo>
                  <a:lnTo>
                    <a:pt x="38740" y="54268"/>
                  </a:lnTo>
                  <a:lnTo>
                    <a:pt x="38611" y="54699"/>
                  </a:lnTo>
                  <a:lnTo>
                    <a:pt x="38487" y="55153"/>
                  </a:lnTo>
                  <a:lnTo>
                    <a:pt x="38362" y="55595"/>
                  </a:lnTo>
                  <a:lnTo>
                    <a:pt x="38242" y="56060"/>
                  </a:lnTo>
                  <a:lnTo>
                    <a:pt x="38126" y="56514"/>
                  </a:lnTo>
                  <a:lnTo>
                    <a:pt x="38010" y="56979"/>
                  </a:lnTo>
                  <a:lnTo>
                    <a:pt x="37899" y="57455"/>
                  </a:lnTo>
                  <a:lnTo>
                    <a:pt x="37792" y="57931"/>
                  </a:lnTo>
                  <a:lnTo>
                    <a:pt x="37685" y="58419"/>
                  </a:lnTo>
                  <a:lnTo>
                    <a:pt x="37583" y="58907"/>
                  </a:lnTo>
                  <a:lnTo>
                    <a:pt x="37480" y="59394"/>
                  </a:lnTo>
                  <a:lnTo>
                    <a:pt x="37382" y="59893"/>
                  </a:lnTo>
                  <a:lnTo>
                    <a:pt x="37289" y="60404"/>
                  </a:lnTo>
                  <a:lnTo>
                    <a:pt x="37195" y="60903"/>
                  </a:lnTo>
                  <a:lnTo>
                    <a:pt x="37102" y="61413"/>
                  </a:lnTo>
                  <a:lnTo>
                    <a:pt x="37017" y="61935"/>
                  </a:lnTo>
                  <a:lnTo>
                    <a:pt x="36928" y="62457"/>
                  </a:lnTo>
                  <a:lnTo>
                    <a:pt x="36848" y="62978"/>
                  </a:lnTo>
                  <a:lnTo>
                    <a:pt x="36768" y="63511"/>
                  </a:lnTo>
                  <a:lnTo>
                    <a:pt x="36688" y="64044"/>
                  </a:lnTo>
                  <a:lnTo>
                    <a:pt x="36612" y="64577"/>
                  </a:lnTo>
                  <a:lnTo>
                    <a:pt x="36536" y="65122"/>
                  </a:lnTo>
                  <a:lnTo>
                    <a:pt x="36398" y="66210"/>
                  </a:lnTo>
                  <a:lnTo>
                    <a:pt x="36265" y="67322"/>
                  </a:lnTo>
                  <a:lnTo>
                    <a:pt x="36140" y="68445"/>
                  </a:lnTo>
                  <a:lnTo>
                    <a:pt x="36029" y="69579"/>
                  </a:lnTo>
                  <a:lnTo>
                    <a:pt x="35922" y="70724"/>
                  </a:lnTo>
                  <a:lnTo>
                    <a:pt x="35819" y="71870"/>
                  </a:lnTo>
                  <a:lnTo>
                    <a:pt x="35730" y="73038"/>
                  </a:lnTo>
                  <a:lnTo>
                    <a:pt x="35646" y="74217"/>
                  </a:lnTo>
                  <a:lnTo>
                    <a:pt x="35570" y="75397"/>
                  </a:lnTo>
                  <a:lnTo>
                    <a:pt x="35499" y="76588"/>
                  </a:lnTo>
                  <a:lnTo>
                    <a:pt x="35436" y="77790"/>
                  </a:lnTo>
                  <a:lnTo>
                    <a:pt x="35378" y="78992"/>
                  </a:lnTo>
                  <a:lnTo>
                    <a:pt x="35329" y="80194"/>
                  </a:lnTo>
                  <a:lnTo>
                    <a:pt x="35285" y="81408"/>
                  </a:lnTo>
                  <a:lnTo>
                    <a:pt x="35245" y="82632"/>
                  </a:lnTo>
                  <a:lnTo>
                    <a:pt x="35214" y="83846"/>
                  </a:lnTo>
                  <a:lnTo>
                    <a:pt x="35187" y="85071"/>
                  </a:lnTo>
                  <a:lnTo>
                    <a:pt x="35160" y="86284"/>
                  </a:lnTo>
                  <a:lnTo>
                    <a:pt x="35142" y="87509"/>
                  </a:lnTo>
                  <a:lnTo>
                    <a:pt x="35129" y="88734"/>
                  </a:lnTo>
                  <a:lnTo>
                    <a:pt x="35120" y="89947"/>
                  </a:lnTo>
                  <a:lnTo>
                    <a:pt x="35116" y="91172"/>
                  </a:lnTo>
                  <a:lnTo>
                    <a:pt x="35116" y="92386"/>
                  </a:lnTo>
                  <a:lnTo>
                    <a:pt x="35116" y="93599"/>
                  </a:lnTo>
                  <a:lnTo>
                    <a:pt x="35120" y="94801"/>
                  </a:lnTo>
                  <a:lnTo>
                    <a:pt x="35129" y="96004"/>
                  </a:lnTo>
                  <a:lnTo>
                    <a:pt x="35142" y="97194"/>
                  </a:lnTo>
                  <a:lnTo>
                    <a:pt x="35169" y="99565"/>
                  </a:lnTo>
                  <a:lnTo>
                    <a:pt x="35209" y="101890"/>
                  </a:lnTo>
                  <a:lnTo>
                    <a:pt x="35254" y="104181"/>
                  </a:lnTo>
                  <a:lnTo>
                    <a:pt x="35303" y="106426"/>
                  </a:lnTo>
                  <a:lnTo>
                    <a:pt x="35356" y="108604"/>
                  </a:lnTo>
                  <a:lnTo>
                    <a:pt x="35410" y="110736"/>
                  </a:lnTo>
                  <a:lnTo>
                    <a:pt x="35508" y="114762"/>
                  </a:lnTo>
                  <a:lnTo>
                    <a:pt x="34265" y="114932"/>
                  </a:lnTo>
                  <a:lnTo>
                    <a:pt x="33642" y="115023"/>
                  </a:lnTo>
                  <a:lnTo>
                    <a:pt x="33023" y="115125"/>
                  </a:lnTo>
                  <a:lnTo>
                    <a:pt x="32934" y="115147"/>
                  </a:lnTo>
                  <a:lnTo>
                    <a:pt x="32845" y="115193"/>
                  </a:lnTo>
                  <a:lnTo>
                    <a:pt x="32769" y="115249"/>
                  </a:lnTo>
                  <a:lnTo>
                    <a:pt x="32693" y="115318"/>
                  </a:lnTo>
                  <a:lnTo>
                    <a:pt x="32626" y="115397"/>
                  </a:lnTo>
                  <a:lnTo>
                    <a:pt x="32564" y="115499"/>
                  </a:lnTo>
                  <a:lnTo>
                    <a:pt x="32506" y="115601"/>
                  </a:lnTo>
                  <a:lnTo>
                    <a:pt x="32453" y="115726"/>
                  </a:lnTo>
                  <a:lnTo>
                    <a:pt x="32404" y="115851"/>
                  </a:lnTo>
                  <a:lnTo>
                    <a:pt x="32364" y="115987"/>
                  </a:lnTo>
                  <a:lnTo>
                    <a:pt x="32324" y="116134"/>
                  </a:lnTo>
                  <a:lnTo>
                    <a:pt x="32293" y="116282"/>
                  </a:lnTo>
                  <a:lnTo>
                    <a:pt x="32266" y="116440"/>
                  </a:lnTo>
                  <a:lnTo>
                    <a:pt x="32244" y="116610"/>
                  </a:lnTo>
                  <a:lnTo>
                    <a:pt x="32226" y="116769"/>
                  </a:lnTo>
                  <a:lnTo>
                    <a:pt x="32212" y="116939"/>
                  </a:lnTo>
                  <a:lnTo>
                    <a:pt x="32163" y="116973"/>
                  </a:lnTo>
                  <a:lnTo>
                    <a:pt x="32119" y="117007"/>
                  </a:lnTo>
                  <a:lnTo>
                    <a:pt x="32070" y="117053"/>
                  </a:lnTo>
                  <a:lnTo>
                    <a:pt x="32025" y="117098"/>
                  </a:lnTo>
                  <a:lnTo>
                    <a:pt x="31981" y="117155"/>
                  </a:lnTo>
                  <a:lnTo>
                    <a:pt x="31936" y="117223"/>
                  </a:lnTo>
                  <a:lnTo>
                    <a:pt x="31896" y="117291"/>
                  </a:lnTo>
                  <a:lnTo>
                    <a:pt x="31856" y="117370"/>
                  </a:lnTo>
                  <a:lnTo>
                    <a:pt x="31821" y="117450"/>
                  </a:lnTo>
                  <a:lnTo>
                    <a:pt x="31785" y="117540"/>
                  </a:lnTo>
                  <a:lnTo>
                    <a:pt x="31749" y="117642"/>
                  </a:lnTo>
                  <a:lnTo>
                    <a:pt x="31718" y="117745"/>
                  </a:lnTo>
                  <a:lnTo>
                    <a:pt x="31691" y="117847"/>
                  </a:lnTo>
                  <a:lnTo>
                    <a:pt x="31669" y="117960"/>
                  </a:lnTo>
                  <a:lnTo>
                    <a:pt x="31647" y="118085"/>
                  </a:lnTo>
                  <a:lnTo>
                    <a:pt x="31629" y="118209"/>
                  </a:lnTo>
                  <a:lnTo>
                    <a:pt x="31549" y="118822"/>
                  </a:lnTo>
                  <a:lnTo>
                    <a:pt x="31473" y="119434"/>
                  </a:lnTo>
                  <a:lnTo>
                    <a:pt x="31402" y="120058"/>
                  </a:lnTo>
                  <a:lnTo>
                    <a:pt x="31335" y="120682"/>
                  </a:lnTo>
                  <a:lnTo>
                    <a:pt x="31273" y="121317"/>
                  </a:lnTo>
                  <a:lnTo>
                    <a:pt x="31210" y="121952"/>
                  </a:lnTo>
                  <a:lnTo>
                    <a:pt x="31153" y="122599"/>
                  </a:lnTo>
                  <a:lnTo>
                    <a:pt x="31104" y="123245"/>
                  </a:lnTo>
                  <a:lnTo>
                    <a:pt x="31055" y="123891"/>
                  </a:lnTo>
                  <a:lnTo>
                    <a:pt x="31010" y="124549"/>
                  </a:lnTo>
                  <a:lnTo>
                    <a:pt x="30966" y="125207"/>
                  </a:lnTo>
                  <a:lnTo>
                    <a:pt x="30930" y="125876"/>
                  </a:lnTo>
                  <a:lnTo>
                    <a:pt x="30894" y="126545"/>
                  </a:lnTo>
                  <a:lnTo>
                    <a:pt x="30868" y="127214"/>
                  </a:lnTo>
                  <a:lnTo>
                    <a:pt x="30841" y="127883"/>
                  </a:lnTo>
                  <a:lnTo>
                    <a:pt x="30819" y="128553"/>
                  </a:lnTo>
                  <a:lnTo>
                    <a:pt x="30796" y="129233"/>
                  </a:lnTo>
                  <a:lnTo>
                    <a:pt x="30783" y="129914"/>
                  </a:lnTo>
                  <a:lnTo>
                    <a:pt x="30770" y="130594"/>
                  </a:lnTo>
                  <a:lnTo>
                    <a:pt x="30765" y="131274"/>
                  </a:lnTo>
                  <a:lnTo>
                    <a:pt x="30761" y="131966"/>
                  </a:lnTo>
                  <a:lnTo>
                    <a:pt x="30761" y="132647"/>
                  </a:lnTo>
                  <a:lnTo>
                    <a:pt x="30761" y="133339"/>
                  </a:lnTo>
                  <a:lnTo>
                    <a:pt x="30770" y="134019"/>
                  </a:lnTo>
                  <a:lnTo>
                    <a:pt x="30779" y="134711"/>
                  </a:lnTo>
                  <a:lnTo>
                    <a:pt x="30792" y="135403"/>
                  </a:lnTo>
                  <a:lnTo>
                    <a:pt x="30810" y="136094"/>
                  </a:lnTo>
                  <a:lnTo>
                    <a:pt x="30832" y="136775"/>
                  </a:lnTo>
                  <a:lnTo>
                    <a:pt x="30859" y="137467"/>
                  </a:lnTo>
                  <a:lnTo>
                    <a:pt x="30885" y="138159"/>
                  </a:lnTo>
                  <a:lnTo>
                    <a:pt x="30917" y="138839"/>
                  </a:lnTo>
                  <a:lnTo>
                    <a:pt x="30952" y="139531"/>
                  </a:lnTo>
                  <a:lnTo>
                    <a:pt x="30992" y="140211"/>
                  </a:lnTo>
                  <a:lnTo>
                    <a:pt x="31032" y="140903"/>
                  </a:lnTo>
                  <a:lnTo>
                    <a:pt x="31081" y="141584"/>
                  </a:lnTo>
                  <a:lnTo>
                    <a:pt x="31130" y="142264"/>
                  </a:lnTo>
                  <a:lnTo>
                    <a:pt x="31184" y="142933"/>
                  </a:lnTo>
                  <a:lnTo>
                    <a:pt x="31237" y="143614"/>
                  </a:lnTo>
                  <a:lnTo>
                    <a:pt x="31300" y="144283"/>
                  </a:lnTo>
                  <a:lnTo>
                    <a:pt x="31362" y="144952"/>
                  </a:lnTo>
                  <a:lnTo>
                    <a:pt x="31429" y="145621"/>
                  </a:lnTo>
                  <a:lnTo>
                    <a:pt x="31500" y="146279"/>
                  </a:lnTo>
                  <a:lnTo>
                    <a:pt x="31571" y="146948"/>
                  </a:lnTo>
                  <a:lnTo>
                    <a:pt x="31647" y="147594"/>
                  </a:lnTo>
                  <a:lnTo>
                    <a:pt x="31731" y="148252"/>
                  </a:lnTo>
                  <a:lnTo>
                    <a:pt x="31812" y="148899"/>
                  </a:lnTo>
                  <a:lnTo>
                    <a:pt x="31901" y="149545"/>
                  </a:lnTo>
                  <a:lnTo>
                    <a:pt x="31990" y="150180"/>
                  </a:lnTo>
                  <a:lnTo>
                    <a:pt x="32083" y="150815"/>
                  </a:lnTo>
                  <a:lnTo>
                    <a:pt x="32181" y="151439"/>
                  </a:lnTo>
                  <a:lnTo>
                    <a:pt x="32284" y="152063"/>
                  </a:lnTo>
                  <a:lnTo>
                    <a:pt x="32386" y="152675"/>
                  </a:lnTo>
                  <a:lnTo>
                    <a:pt x="32493" y="153288"/>
                  </a:lnTo>
                  <a:lnTo>
                    <a:pt x="32604" y="153889"/>
                  </a:lnTo>
                  <a:lnTo>
                    <a:pt x="32720" y="154490"/>
                  </a:lnTo>
                  <a:lnTo>
                    <a:pt x="32836" y="155079"/>
                  </a:lnTo>
                  <a:lnTo>
                    <a:pt x="32956" y="155669"/>
                  </a:lnTo>
                  <a:lnTo>
                    <a:pt x="33081" y="156248"/>
                  </a:lnTo>
                  <a:lnTo>
                    <a:pt x="33205" y="156815"/>
                  </a:lnTo>
                  <a:lnTo>
                    <a:pt x="33334" y="157382"/>
                  </a:lnTo>
                  <a:lnTo>
                    <a:pt x="33468" y="157937"/>
                  </a:lnTo>
                  <a:lnTo>
                    <a:pt x="33606" y="158482"/>
                  </a:lnTo>
                  <a:lnTo>
                    <a:pt x="33744" y="159015"/>
                  </a:lnTo>
                  <a:lnTo>
                    <a:pt x="33891" y="159548"/>
                  </a:lnTo>
                  <a:lnTo>
                    <a:pt x="33887" y="159786"/>
                  </a:lnTo>
                  <a:lnTo>
                    <a:pt x="33887" y="160024"/>
                  </a:lnTo>
                  <a:lnTo>
                    <a:pt x="33900" y="160262"/>
                  </a:lnTo>
                  <a:lnTo>
                    <a:pt x="33918" y="160501"/>
                  </a:lnTo>
                  <a:lnTo>
                    <a:pt x="33949" y="160727"/>
                  </a:lnTo>
                  <a:lnTo>
                    <a:pt x="33980" y="160954"/>
                  </a:lnTo>
                  <a:lnTo>
                    <a:pt x="34025" y="161158"/>
                  </a:lnTo>
                  <a:lnTo>
                    <a:pt x="34078" y="161362"/>
                  </a:lnTo>
                  <a:lnTo>
                    <a:pt x="34136" y="161544"/>
                  </a:lnTo>
                  <a:lnTo>
                    <a:pt x="34172" y="161623"/>
                  </a:lnTo>
                  <a:lnTo>
                    <a:pt x="34207" y="161703"/>
                  </a:lnTo>
                  <a:lnTo>
                    <a:pt x="34243" y="161782"/>
                  </a:lnTo>
                  <a:lnTo>
                    <a:pt x="34283" y="161850"/>
                  </a:lnTo>
                  <a:lnTo>
                    <a:pt x="34323" y="161918"/>
                  </a:lnTo>
                  <a:lnTo>
                    <a:pt x="34368" y="161975"/>
                  </a:lnTo>
                  <a:lnTo>
                    <a:pt x="34417" y="162020"/>
                  </a:lnTo>
                  <a:lnTo>
                    <a:pt x="34461" y="162066"/>
                  </a:lnTo>
                  <a:lnTo>
                    <a:pt x="34515" y="162111"/>
                  </a:lnTo>
                  <a:lnTo>
                    <a:pt x="34568" y="162145"/>
                  </a:lnTo>
                  <a:lnTo>
                    <a:pt x="34621" y="162168"/>
                  </a:lnTo>
                  <a:lnTo>
                    <a:pt x="34679" y="162179"/>
                  </a:lnTo>
                  <a:lnTo>
                    <a:pt x="34737" y="162190"/>
                  </a:lnTo>
                  <a:lnTo>
                    <a:pt x="34800" y="162190"/>
                  </a:lnTo>
                  <a:lnTo>
                    <a:pt x="36305" y="162156"/>
                  </a:lnTo>
                  <a:lnTo>
                    <a:pt x="37810" y="162134"/>
                  </a:lnTo>
                  <a:lnTo>
                    <a:pt x="40820" y="162134"/>
                  </a:lnTo>
                  <a:lnTo>
                    <a:pt x="42320" y="162145"/>
                  </a:lnTo>
                  <a:lnTo>
                    <a:pt x="43826" y="162179"/>
                  </a:lnTo>
                  <a:lnTo>
                    <a:pt x="45326" y="162213"/>
                  </a:lnTo>
                  <a:lnTo>
                    <a:pt x="46831" y="162258"/>
                  </a:lnTo>
                  <a:lnTo>
                    <a:pt x="48332" y="162315"/>
                  </a:lnTo>
                  <a:lnTo>
                    <a:pt x="49833" y="162383"/>
                  </a:lnTo>
                  <a:lnTo>
                    <a:pt x="51338" y="162463"/>
                  </a:lnTo>
                  <a:lnTo>
                    <a:pt x="52838" y="162542"/>
                  </a:lnTo>
                  <a:lnTo>
                    <a:pt x="54343" y="162633"/>
                  </a:lnTo>
                  <a:lnTo>
                    <a:pt x="55844" y="162735"/>
                  </a:lnTo>
                  <a:lnTo>
                    <a:pt x="58850" y="162950"/>
                  </a:lnTo>
                  <a:lnTo>
                    <a:pt x="58832" y="164561"/>
                  </a:lnTo>
                  <a:lnTo>
                    <a:pt x="58819" y="166171"/>
                  </a:lnTo>
                  <a:lnTo>
                    <a:pt x="58810" y="167782"/>
                  </a:lnTo>
                  <a:lnTo>
                    <a:pt x="58805" y="169392"/>
                  </a:lnTo>
                  <a:lnTo>
                    <a:pt x="58801" y="171014"/>
                  </a:lnTo>
                  <a:lnTo>
                    <a:pt x="58805" y="172636"/>
                  </a:lnTo>
                  <a:lnTo>
                    <a:pt x="58810" y="174269"/>
                  </a:lnTo>
                  <a:lnTo>
                    <a:pt x="58823" y="175890"/>
                  </a:lnTo>
                  <a:lnTo>
                    <a:pt x="58836" y="177524"/>
                  </a:lnTo>
                  <a:lnTo>
                    <a:pt x="58854" y="179157"/>
                  </a:lnTo>
                  <a:lnTo>
                    <a:pt x="58872" y="180790"/>
                  </a:lnTo>
                  <a:lnTo>
                    <a:pt x="58894" y="182434"/>
                  </a:lnTo>
                  <a:lnTo>
                    <a:pt x="58921" y="184067"/>
                  </a:lnTo>
                  <a:lnTo>
                    <a:pt x="58952" y="185701"/>
                  </a:lnTo>
                  <a:lnTo>
                    <a:pt x="58983" y="187334"/>
                  </a:lnTo>
                  <a:lnTo>
                    <a:pt x="59019" y="188978"/>
                  </a:lnTo>
                  <a:lnTo>
                    <a:pt x="59099" y="192244"/>
                  </a:lnTo>
                  <a:lnTo>
                    <a:pt x="59188" y="195511"/>
                  </a:lnTo>
                  <a:lnTo>
                    <a:pt x="59286" y="198766"/>
                  </a:lnTo>
                  <a:lnTo>
                    <a:pt x="59388" y="202009"/>
                  </a:lnTo>
                  <a:lnTo>
                    <a:pt x="59500" y="205241"/>
                  </a:lnTo>
                  <a:lnTo>
                    <a:pt x="59620" y="208462"/>
                  </a:lnTo>
                  <a:lnTo>
                    <a:pt x="59745" y="211660"/>
                  </a:lnTo>
                  <a:lnTo>
                    <a:pt x="59874" y="214836"/>
                  </a:lnTo>
                  <a:lnTo>
                    <a:pt x="59883" y="214995"/>
                  </a:lnTo>
                  <a:lnTo>
                    <a:pt x="59896" y="215142"/>
                  </a:lnTo>
                  <a:lnTo>
                    <a:pt x="59918" y="215290"/>
                  </a:lnTo>
                  <a:lnTo>
                    <a:pt x="59941" y="215426"/>
                  </a:lnTo>
                  <a:lnTo>
                    <a:pt x="59967" y="215562"/>
                  </a:lnTo>
                  <a:lnTo>
                    <a:pt x="60003" y="215686"/>
                  </a:lnTo>
                  <a:lnTo>
                    <a:pt x="60034" y="215811"/>
                  </a:lnTo>
                  <a:lnTo>
                    <a:pt x="60074" y="215913"/>
                  </a:lnTo>
                  <a:lnTo>
                    <a:pt x="58618" y="215913"/>
                  </a:lnTo>
                  <a:lnTo>
                    <a:pt x="57166" y="215925"/>
                  </a:lnTo>
                  <a:lnTo>
                    <a:pt x="55719" y="215936"/>
                  </a:lnTo>
                  <a:lnTo>
                    <a:pt x="54268" y="215959"/>
                  </a:lnTo>
                  <a:lnTo>
                    <a:pt x="52820" y="215993"/>
                  </a:lnTo>
                  <a:lnTo>
                    <a:pt x="51369" y="216038"/>
                  </a:lnTo>
                  <a:lnTo>
                    <a:pt x="49922" y="216095"/>
                  </a:lnTo>
                  <a:lnTo>
                    <a:pt x="48474" y="216163"/>
                  </a:lnTo>
                  <a:lnTo>
                    <a:pt x="47027" y="216242"/>
                  </a:lnTo>
                  <a:lnTo>
                    <a:pt x="45584" y="216333"/>
                  </a:lnTo>
                  <a:lnTo>
                    <a:pt x="44137" y="216435"/>
                  </a:lnTo>
                  <a:lnTo>
                    <a:pt x="42695" y="216560"/>
                  </a:lnTo>
                  <a:lnTo>
                    <a:pt x="41252" y="216684"/>
                  </a:lnTo>
                  <a:lnTo>
                    <a:pt x="39813" y="216821"/>
                  </a:lnTo>
                  <a:lnTo>
                    <a:pt x="38371" y="216979"/>
                  </a:lnTo>
                  <a:lnTo>
                    <a:pt x="36932" y="217149"/>
                  </a:lnTo>
                  <a:lnTo>
                    <a:pt x="36821" y="217172"/>
                  </a:lnTo>
                  <a:lnTo>
                    <a:pt x="36723" y="217218"/>
                  </a:lnTo>
                  <a:lnTo>
                    <a:pt x="36625" y="217286"/>
                  </a:lnTo>
                  <a:lnTo>
                    <a:pt x="36541" y="217376"/>
                  </a:lnTo>
                  <a:lnTo>
                    <a:pt x="36456" y="217478"/>
                  </a:lnTo>
                  <a:lnTo>
                    <a:pt x="36385" y="217592"/>
                  </a:lnTo>
                  <a:lnTo>
                    <a:pt x="36318" y="217728"/>
                  </a:lnTo>
                  <a:lnTo>
                    <a:pt x="36256" y="217875"/>
                  </a:lnTo>
                  <a:lnTo>
                    <a:pt x="36202" y="218034"/>
                  </a:lnTo>
                  <a:lnTo>
                    <a:pt x="36153" y="218204"/>
                  </a:lnTo>
                  <a:lnTo>
                    <a:pt x="36113" y="218386"/>
                  </a:lnTo>
                  <a:lnTo>
                    <a:pt x="36077" y="218578"/>
                  </a:lnTo>
                  <a:lnTo>
                    <a:pt x="36051" y="218771"/>
                  </a:lnTo>
                  <a:lnTo>
                    <a:pt x="36029" y="218975"/>
                  </a:lnTo>
                  <a:lnTo>
                    <a:pt x="36015" y="219180"/>
                  </a:lnTo>
                  <a:lnTo>
                    <a:pt x="36006" y="219395"/>
                  </a:lnTo>
                  <a:lnTo>
                    <a:pt x="35984" y="219474"/>
                  </a:lnTo>
                  <a:lnTo>
                    <a:pt x="35957" y="219565"/>
                  </a:lnTo>
                  <a:lnTo>
                    <a:pt x="35939" y="219656"/>
                  </a:lnTo>
                  <a:lnTo>
                    <a:pt x="35922" y="219747"/>
                  </a:lnTo>
                  <a:lnTo>
                    <a:pt x="35890" y="219962"/>
                  </a:lnTo>
                  <a:lnTo>
                    <a:pt x="35864" y="220189"/>
                  </a:lnTo>
                  <a:lnTo>
                    <a:pt x="35739" y="222559"/>
                  </a:lnTo>
                  <a:lnTo>
                    <a:pt x="35614" y="224929"/>
                  </a:lnTo>
                  <a:lnTo>
                    <a:pt x="35499" y="227311"/>
                  </a:lnTo>
                  <a:lnTo>
                    <a:pt x="35445" y="228491"/>
                  </a:lnTo>
                  <a:lnTo>
                    <a:pt x="35396" y="229670"/>
                  </a:lnTo>
                  <a:lnTo>
                    <a:pt x="35098" y="229602"/>
                  </a:lnTo>
                  <a:lnTo>
                    <a:pt x="34795" y="229523"/>
                  </a:lnTo>
                  <a:lnTo>
                    <a:pt x="34501" y="229466"/>
                  </a:lnTo>
                  <a:lnTo>
                    <a:pt x="34203" y="229409"/>
                  </a:lnTo>
                  <a:lnTo>
                    <a:pt x="33909" y="229353"/>
                  </a:lnTo>
                  <a:lnTo>
                    <a:pt x="33615" y="229307"/>
                  </a:lnTo>
                  <a:lnTo>
                    <a:pt x="33321" y="229273"/>
                  </a:lnTo>
                  <a:lnTo>
                    <a:pt x="33027" y="229250"/>
                  </a:lnTo>
                  <a:lnTo>
                    <a:pt x="32738" y="229228"/>
                  </a:lnTo>
                  <a:lnTo>
                    <a:pt x="32448" y="229216"/>
                  </a:lnTo>
                  <a:lnTo>
                    <a:pt x="32159" y="229205"/>
                  </a:lnTo>
                  <a:lnTo>
                    <a:pt x="31869" y="229216"/>
                  </a:lnTo>
                  <a:lnTo>
                    <a:pt x="31585" y="229216"/>
                  </a:lnTo>
                  <a:lnTo>
                    <a:pt x="31300" y="229239"/>
                  </a:lnTo>
                  <a:lnTo>
                    <a:pt x="31015" y="229262"/>
                  </a:lnTo>
                  <a:lnTo>
                    <a:pt x="30730" y="229284"/>
                  </a:lnTo>
                  <a:lnTo>
                    <a:pt x="30449" y="229319"/>
                  </a:lnTo>
                  <a:lnTo>
                    <a:pt x="30168" y="229364"/>
                  </a:lnTo>
                  <a:lnTo>
                    <a:pt x="29888" y="229409"/>
                  </a:lnTo>
                  <a:lnTo>
                    <a:pt x="29612" y="229466"/>
                  </a:lnTo>
                  <a:lnTo>
                    <a:pt x="29336" y="229534"/>
                  </a:lnTo>
                  <a:lnTo>
                    <a:pt x="29060" y="229602"/>
                  </a:lnTo>
                  <a:lnTo>
                    <a:pt x="28784" y="229681"/>
                  </a:lnTo>
                  <a:lnTo>
                    <a:pt x="28508" y="229761"/>
                  </a:lnTo>
                  <a:lnTo>
                    <a:pt x="28236" y="229852"/>
                  </a:lnTo>
                  <a:lnTo>
                    <a:pt x="27964" y="229954"/>
                  </a:lnTo>
                  <a:lnTo>
                    <a:pt x="27697" y="230056"/>
                  </a:lnTo>
                  <a:lnTo>
                    <a:pt x="27425" y="230169"/>
                  </a:lnTo>
                  <a:lnTo>
                    <a:pt x="27158" y="230283"/>
                  </a:lnTo>
                  <a:lnTo>
                    <a:pt x="26891" y="230407"/>
                  </a:lnTo>
                  <a:lnTo>
                    <a:pt x="26628" y="230532"/>
                  </a:lnTo>
                  <a:lnTo>
                    <a:pt x="26361" y="230668"/>
                  </a:lnTo>
                  <a:lnTo>
                    <a:pt x="26099" y="230804"/>
                  </a:lnTo>
                  <a:lnTo>
                    <a:pt x="25836" y="230952"/>
                  </a:lnTo>
                  <a:lnTo>
                    <a:pt x="25319" y="231269"/>
                  </a:lnTo>
                  <a:lnTo>
                    <a:pt x="24803" y="231609"/>
                  </a:lnTo>
                  <a:lnTo>
                    <a:pt x="24295" y="231972"/>
                  </a:lnTo>
                  <a:lnTo>
                    <a:pt x="23787" y="232358"/>
                  </a:lnTo>
                  <a:lnTo>
                    <a:pt x="23289" y="232778"/>
                  </a:lnTo>
                  <a:lnTo>
                    <a:pt x="22794" y="233209"/>
                  </a:lnTo>
                  <a:lnTo>
                    <a:pt x="22305" y="233662"/>
                  </a:lnTo>
                  <a:lnTo>
                    <a:pt x="21819" y="234150"/>
                  </a:lnTo>
                  <a:lnTo>
                    <a:pt x="21338" y="234649"/>
                  </a:lnTo>
                  <a:lnTo>
                    <a:pt x="20862" y="235182"/>
                  </a:lnTo>
                  <a:lnTo>
                    <a:pt x="20394" y="235726"/>
                  </a:lnTo>
                  <a:lnTo>
                    <a:pt x="19927" y="236293"/>
                  </a:lnTo>
                  <a:lnTo>
                    <a:pt x="19468" y="236894"/>
                  </a:lnTo>
                  <a:lnTo>
                    <a:pt x="19014" y="237507"/>
                  </a:lnTo>
                  <a:lnTo>
                    <a:pt x="18564" y="238142"/>
                  </a:lnTo>
                  <a:lnTo>
                    <a:pt x="18119" y="238788"/>
                  </a:lnTo>
                  <a:lnTo>
                    <a:pt x="17683" y="239469"/>
                  </a:lnTo>
                  <a:lnTo>
                    <a:pt x="17251" y="240161"/>
                  </a:lnTo>
                  <a:lnTo>
                    <a:pt x="16823" y="240875"/>
                  </a:lnTo>
                  <a:lnTo>
                    <a:pt x="16400" y="241612"/>
                  </a:lnTo>
                  <a:lnTo>
                    <a:pt x="15982" y="242372"/>
                  </a:lnTo>
                  <a:lnTo>
                    <a:pt x="15567" y="243143"/>
                  </a:lnTo>
                  <a:lnTo>
                    <a:pt x="15162" y="243926"/>
                  </a:lnTo>
                  <a:lnTo>
                    <a:pt x="14761" y="244742"/>
                  </a:lnTo>
                  <a:lnTo>
                    <a:pt x="14365" y="245570"/>
                  </a:lnTo>
                  <a:lnTo>
                    <a:pt x="13978" y="246410"/>
                  </a:lnTo>
                  <a:lnTo>
                    <a:pt x="13590" y="247272"/>
                  </a:lnTo>
                  <a:lnTo>
                    <a:pt x="13212" y="248156"/>
                  </a:lnTo>
                  <a:lnTo>
                    <a:pt x="12838" y="249052"/>
                  </a:lnTo>
                  <a:lnTo>
                    <a:pt x="12473" y="249971"/>
                  </a:lnTo>
                  <a:lnTo>
                    <a:pt x="12107" y="250901"/>
                  </a:lnTo>
                  <a:lnTo>
                    <a:pt x="11751" y="251842"/>
                  </a:lnTo>
                  <a:lnTo>
                    <a:pt x="11399" y="252806"/>
                  </a:lnTo>
                  <a:lnTo>
                    <a:pt x="11057" y="253781"/>
                  </a:lnTo>
                  <a:lnTo>
                    <a:pt x="10718" y="254768"/>
                  </a:lnTo>
                  <a:lnTo>
                    <a:pt x="10384" y="255777"/>
                  </a:lnTo>
                  <a:lnTo>
                    <a:pt x="10055" y="256798"/>
                  </a:lnTo>
                  <a:lnTo>
                    <a:pt x="9734" y="257841"/>
                  </a:lnTo>
                  <a:lnTo>
                    <a:pt x="9418" y="258885"/>
                  </a:lnTo>
                  <a:lnTo>
                    <a:pt x="9106" y="259951"/>
                  </a:lnTo>
                  <a:lnTo>
                    <a:pt x="8803" y="261028"/>
                  </a:lnTo>
                  <a:lnTo>
                    <a:pt x="8505" y="262117"/>
                  </a:lnTo>
                  <a:lnTo>
                    <a:pt x="8211" y="263217"/>
                  </a:lnTo>
                  <a:lnTo>
                    <a:pt x="7926" y="264340"/>
                  </a:lnTo>
                  <a:lnTo>
                    <a:pt x="7646" y="265463"/>
                  </a:lnTo>
                  <a:lnTo>
                    <a:pt x="7370" y="266597"/>
                  </a:lnTo>
                  <a:lnTo>
                    <a:pt x="7102" y="267754"/>
                  </a:lnTo>
                  <a:lnTo>
                    <a:pt x="6840" y="268910"/>
                  </a:lnTo>
                  <a:lnTo>
                    <a:pt x="6581" y="270090"/>
                  </a:lnTo>
                  <a:lnTo>
                    <a:pt x="6332" y="271269"/>
                  </a:lnTo>
                  <a:lnTo>
                    <a:pt x="6087" y="272460"/>
                  </a:lnTo>
                  <a:lnTo>
                    <a:pt x="5847" y="273674"/>
                  </a:lnTo>
                  <a:lnTo>
                    <a:pt x="5615" y="274887"/>
                  </a:lnTo>
                  <a:lnTo>
                    <a:pt x="5392" y="276112"/>
                  </a:lnTo>
                  <a:lnTo>
                    <a:pt x="5170" y="277337"/>
                  </a:lnTo>
                  <a:lnTo>
                    <a:pt x="4961" y="278584"/>
                  </a:lnTo>
                  <a:lnTo>
                    <a:pt x="4751" y="279832"/>
                  </a:lnTo>
                  <a:lnTo>
                    <a:pt x="4551" y="281091"/>
                  </a:lnTo>
                  <a:lnTo>
                    <a:pt x="4359" y="282361"/>
                  </a:lnTo>
                  <a:lnTo>
                    <a:pt x="4168" y="283643"/>
                  </a:lnTo>
                  <a:lnTo>
                    <a:pt x="3990" y="284924"/>
                  </a:lnTo>
                  <a:lnTo>
                    <a:pt x="3812" y="286206"/>
                  </a:lnTo>
                  <a:lnTo>
                    <a:pt x="3647" y="287510"/>
                  </a:lnTo>
                  <a:lnTo>
                    <a:pt x="3482" y="288814"/>
                  </a:lnTo>
                  <a:lnTo>
                    <a:pt x="3326" y="290118"/>
                  </a:lnTo>
                  <a:lnTo>
                    <a:pt x="3179" y="291434"/>
                  </a:lnTo>
                  <a:lnTo>
                    <a:pt x="3037" y="292761"/>
                  </a:lnTo>
                  <a:lnTo>
                    <a:pt x="2899" y="294088"/>
                  </a:lnTo>
                  <a:lnTo>
                    <a:pt x="2770" y="295426"/>
                  </a:lnTo>
                  <a:lnTo>
                    <a:pt x="2649" y="296764"/>
                  </a:lnTo>
                  <a:lnTo>
                    <a:pt x="2534" y="298102"/>
                  </a:lnTo>
                  <a:lnTo>
                    <a:pt x="2422" y="299452"/>
                  </a:lnTo>
                  <a:lnTo>
                    <a:pt x="2320" y="300802"/>
                  </a:lnTo>
                  <a:lnTo>
                    <a:pt x="2226" y="302151"/>
                  </a:lnTo>
                  <a:lnTo>
                    <a:pt x="2137" y="303512"/>
                  </a:lnTo>
                  <a:lnTo>
                    <a:pt x="2053" y="304873"/>
                  </a:lnTo>
                  <a:lnTo>
                    <a:pt x="1977" y="306234"/>
                  </a:lnTo>
                  <a:lnTo>
                    <a:pt x="1910" y="307606"/>
                  </a:lnTo>
                  <a:lnTo>
                    <a:pt x="1848" y="308979"/>
                  </a:lnTo>
                  <a:lnTo>
                    <a:pt x="1795" y="310340"/>
                  </a:lnTo>
                  <a:lnTo>
                    <a:pt x="1746" y="311712"/>
                  </a:lnTo>
                  <a:lnTo>
                    <a:pt x="1705" y="313095"/>
                  </a:lnTo>
                  <a:lnTo>
                    <a:pt x="1670" y="314468"/>
                  </a:lnTo>
                  <a:lnTo>
                    <a:pt x="1643" y="315840"/>
                  </a:lnTo>
                  <a:lnTo>
                    <a:pt x="1625" y="317224"/>
                  </a:lnTo>
                  <a:lnTo>
                    <a:pt x="1612" y="318596"/>
                  </a:lnTo>
                  <a:lnTo>
                    <a:pt x="1603" y="319979"/>
                  </a:lnTo>
                  <a:lnTo>
                    <a:pt x="1608" y="321352"/>
                  </a:lnTo>
                  <a:lnTo>
                    <a:pt x="1616" y="322724"/>
                  </a:lnTo>
                  <a:lnTo>
                    <a:pt x="1630" y="324096"/>
                  </a:lnTo>
                  <a:lnTo>
                    <a:pt x="1652" y="325480"/>
                  </a:lnTo>
                  <a:lnTo>
                    <a:pt x="1683" y="326852"/>
                  </a:lnTo>
                  <a:lnTo>
                    <a:pt x="1719" y="328224"/>
                  </a:lnTo>
                  <a:lnTo>
                    <a:pt x="1763" y="329585"/>
                  </a:lnTo>
                  <a:lnTo>
                    <a:pt x="1817" y="330958"/>
                  </a:lnTo>
                  <a:lnTo>
                    <a:pt x="1875" y="332319"/>
                  </a:lnTo>
                  <a:lnTo>
                    <a:pt x="1941" y="333680"/>
                  </a:lnTo>
                  <a:lnTo>
                    <a:pt x="2017" y="335041"/>
                  </a:lnTo>
                  <a:lnTo>
                    <a:pt x="2097" y="336390"/>
                  </a:lnTo>
                  <a:lnTo>
                    <a:pt x="2186" y="337740"/>
                  </a:lnTo>
                  <a:lnTo>
                    <a:pt x="2280" y="339089"/>
                  </a:lnTo>
                  <a:lnTo>
                    <a:pt x="2382" y="340428"/>
                  </a:lnTo>
                  <a:lnTo>
                    <a:pt x="2494" y="341766"/>
                  </a:lnTo>
                  <a:lnTo>
                    <a:pt x="2614" y="343093"/>
                  </a:lnTo>
                  <a:lnTo>
                    <a:pt x="2739" y="344420"/>
                  </a:lnTo>
                  <a:lnTo>
                    <a:pt x="2872" y="345747"/>
                  </a:lnTo>
                  <a:lnTo>
                    <a:pt x="3015" y="347062"/>
                  </a:lnTo>
                  <a:lnTo>
                    <a:pt x="3162" y="348366"/>
                  </a:lnTo>
                  <a:lnTo>
                    <a:pt x="3317" y="349671"/>
                  </a:lnTo>
                  <a:lnTo>
                    <a:pt x="3482" y="350975"/>
                  </a:lnTo>
                  <a:lnTo>
                    <a:pt x="3656" y="352256"/>
                  </a:lnTo>
                  <a:lnTo>
                    <a:pt x="3687" y="352472"/>
                  </a:lnTo>
                  <a:lnTo>
                    <a:pt x="3723" y="352676"/>
                  </a:lnTo>
                  <a:lnTo>
                    <a:pt x="3767" y="352846"/>
                  </a:lnTo>
                  <a:lnTo>
                    <a:pt x="3816" y="353005"/>
                  </a:lnTo>
                  <a:lnTo>
                    <a:pt x="3870" y="353130"/>
                  </a:lnTo>
                  <a:lnTo>
                    <a:pt x="3927" y="353243"/>
                  </a:lnTo>
                  <a:lnTo>
                    <a:pt x="3990" y="353345"/>
                  </a:lnTo>
                  <a:lnTo>
                    <a:pt x="4052" y="353413"/>
                  </a:lnTo>
                  <a:lnTo>
                    <a:pt x="3883" y="353844"/>
                  </a:lnTo>
                  <a:lnTo>
                    <a:pt x="3714" y="354286"/>
                  </a:lnTo>
                  <a:lnTo>
                    <a:pt x="3549" y="354729"/>
                  </a:lnTo>
                  <a:lnTo>
                    <a:pt x="3384" y="355182"/>
                  </a:lnTo>
                  <a:lnTo>
                    <a:pt x="3228" y="355636"/>
                  </a:lnTo>
                  <a:lnTo>
                    <a:pt x="3073" y="356101"/>
                  </a:lnTo>
                  <a:lnTo>
                    <a:pt x="2921" y="356566"/>
                  </a:lnTo>
                  <a:lnTo>
                    <a:pt x="2770" y="357054"/>
                  </a:lnTo>
                  <a:lnTo>
                    <a:pt x="2627" y="357530"/>
                  </a:lnTo>
                  <a:lnTo>
                    <a:pt x="2485" y="358018"/>
                  </a:lnTo>
                  <a:lnTo>
                    <a:pt x="2347" y="358517"/>
                  </a:lnTo>
                  <a:lnTo>
                    <a:pt x="2209" y="359016"/>
                  </a:lnTo>
                  <a:lnTo>
                    <a:pt x="2080" y="359526"/>
                  </a:lnTo>
                  <a:lnTo>
                    <a:pt x="1950" y="360036"/>
                  </a:lnTo>
                  <a:lnTo>
                    <a:pt x="1826" y="360558"/>
                  </a:lnTo>
                  <a:lnTo>
                    <a:pt x="1705" y="361080"/>
                  </a:lnTo>
                  <a:lnTo>
                    <a:pt x="1590" y="361613"/>
                  </a:lnTo>
                  <a:lnTo>
                    <a:pt x="1478" y="362146"/>
                  </a:lnTo>
                  <a:lnTo>
                    <a:pt x="1367" y="362679"/>
                  </a:lnTo>
                  <a:lnTo>
                    <a:pt x="1265" y="363223"/>
                  </a:lnTo>
                  <a:lnTo>
                    <a:pt x="1162" y="363768"/>
                  </a:lnTo>
                  <a:lnTo>
                    <a:pt x="1064" y="364323"/>
                  </a:lnTo>
                  <a:lnTo>
                    <a:pt x="971" y="364879"/>
                  </a:lnTo>
                  <a:lnTo>
                    <a:pt x="882" y="365435"/>
                  </a:lnTo>
                  <a:lnTo>
                    <a:pt x="797" y="366002"/>
                  </a:lnTo>
                  <a:lnTo>
                    <a:pt x="717" y="366569"/>
                  </a:lnTo>
                  <a:lnTo>
                    <a:pt x="641" y="367147"/>
                  </a:lnTo>
                  <a:lnTo>
                    <a:pt x="566" y="367714"/>
                  </a:lnTo>
                  <a:lnTo>
                    <a:pt x="499" y="368293"/>
                  </a:lnTo>
                  <a:lnTo>
                    <a:pt x="432" y="368882"/>
                  </a:lnTo>
                  <a:lnTo>
                    <a:pt x="374" y="369461"/>
                  </a:lnTo>
                  <a:lnTo>
                    <a:pt x="316" y="370051"/>
                  </a:lnTo>
                  <a:lnTo>
                    <a:pt x="267" y="370640"/>
                  </a:lnTo>
                  <a:lnTo>
                    <a:pt x="218" y="371241"/>
                  </a:lnTo>
                  <a:lnTo>
                    <a:pt x="178" y="371831"/>
                  </a:lnTo>
                  <a:lnTo>
                    <a:pt x="138" y="372432"/>
                  </a:lnTo>
                  <a:lnTo>
                    <a:pt x="107" y="373033"/>
                  </a:lnTo>
                  <a:lnTo>
                    <a:pt x="76" y="373634"/>
                  </a:lnTo>
                  <a:lnTo>
                    <a:pt x="53" y="374247"/>
                  </a:lnTo>
                  <a:lnTo>
                    <a:pt x="31" y="374848"/>
                  </a:lnTo>
                  <a:lnTo>
                    <a:pt x="18" y="375460"/>
                  </a:lnTo>
                  <a:lnTo>
                    <a:pt x="4" y="376073"/>
                  </a:lnTo>
                  <a:lnTo>
                    <a:pt x="0" y="376685"/>
                  </a:lnTo>
                  <a:lnTo>
                    <a:pt x="0" y="377298"/>
                  </a:lnTo>
                  <a:lnTo>
                    <a:pt x="4" y="377910"/>
                  </a:lnTo>
                  <a:lnTo>
                    <a:pt x="13" y="378522"/>
                  </a:lnTo>
                  <a:lnTo>
                    <a:pt x="27" y="379146"/>
                  </a:lnTo>
                  <a:lnTo>
                    <a:pt x="45" y="379759"/>
                  </a:lnTo>
                  <a:lnTo>
                    <a:pt x="67" y="380371"/>
                  </a:lnTo>
                  <a:lnTo>
                    <a:pt x="94" y="380995"/>
                  </a:lnTo>
                  <a:lnTo>
                    <a:pt x="129" y="381607"/>
                  </a:lnTo>
                  <a:lnTo>
                    <a:pt x="165" y="382231"/>
                  </a:lnTo>
                  <a:lnTo>
                    <a:pt x="209" y="382855"/>
                  </a:lnTo>
                  <a:lnTo>
                    <a:pt x="258" y="383467"/>
                  </a:lnTo>
                  <a:lnTo>
                    <a:pt x="312" y="384091"/>
                  </a:lnTo>
                  <a:lnTo>
                    <a:pt x="374" y="384703"/>
                  </a:lnTo>
                  <a:lnTo>
                    <a:pt x="436" y="385327"/>
                  </a:lnTo>
                  <a:lnTo>
                    <a:pt x="508" y="385939"/>
                  </a:lnTo>
                  <a:lnTo>
                    <a:pt x="583" y="386552"/>
                  </a:lnTo>
                  <a:lnTo>
                    <a:pt x="663" y="387176"/>
                  </a:lnTo>
                  <a:lnTo>
                    <a:pt x="748" y="387788"/>
                  </a:lnTo>
                  <a:lnTo>
                    <a:pt x="842" y="388401"/>
                  </a:lnTo>
                  <a:lnTo>
                    <a:pt x="935" y="389013"/>
                  </a:lnTo>
                  <a:lnTo>
                    <a:pt x="1038" y="389625"/>
                  </a:lnTo>
                  <a:lnTo>
                    <a:pt x="1024" y="389750"/>
                  </a:lnTo>
                  <a:lnTo>
                    <a:pt x="1011" y="389886"/>
                  </a:lnTo>
                  <a:lnTo>
                    <a:pt x="1002" y="390011"/>
                  </a:lnTo>
                  <a:lnTo>
                    <a:pt x="997" y="390147"/>
                  </a:lnTo>
                  <a:lnTo>
                    <a:pt x="993" y="390283"/>
                  </a:lnTo>
                  <a:lnTo>
                    <a:pt x="993" y="390419"/>
                  </a:lnTo>
                  <a:lnTo>
                    <a:pt x="997" y="390544"/>
                  </a:lnTo>
                  <a:lnTo>
                    <a:pt x="1002" y="390680"/>
                  </a:lnTo>
                  <a:lnTo>
                    <a:pt x="1011" y="390805"/>
                  </a:lnTo>
                  <a:lnTo>
                    <a:pt x="1024" y="390941"/>
                  </a:lnTo>
                  <a:lnTo>
                    <a:pt x="1038" y="391066"/>
                  </a:lnTo>
                  <a:lnTo>
                    <a:pt x="1055" y="391179"/>
                  </a:lnTo>
                  <a:lnTo>
                    <a:pt x="1073" y="391304"/>
                  </a:lnTo>
                  <a:lnTo>
                    <a:pt x="1095" y="391417"/>
                  </a:lnTo>
                  <a:lnTo>
                    <a:pt x="1122" y="391519"/>
                  </a:lnTo>
                  <a:lnTo>
                    <a:pt x="1153" y="391633"/>
                  </a:lnTo>
                  <a:lnTo>
                    <a:pt x="1184" y="391723"/>
                  </a:lnTo>
                  <a:lnTo>
                    <a:pt x="1216" y="391826"/>
                  </a:lnTo>
                  <a:lnTo>
                    <a:pt x="1251" y="391905"/>
                  </a:lnTo>
                  <a:lnTo>
                    <a:pt x="1291" y="391984"/>
                  </a:lnTo>
                  <a:lnTo>
                    <a:pt x="1331" y="392064"/>
                  </a:lnTo>
                  <a:lnTo>
                    <a:pt x="1376" y="392120"/>
                  </a:lnTo>
                  <a:lnTo>
                    <a:pt x="1420" y="392177"/>
                  </a:lnTo>
                  <a:lnTo>
                    <a:pt x="1469" y="392222"/>
                  </a:lnTo>
                  <a:lnTo>
                    <a:pt x="1518" y="392268"/>
                  </a:lnTo>
                  <a:lnTo>
                    <a:pt x="1572" y="392291"/>
                  </a:lnTo>
                  <a:lnTo>
                    <a:pt x="1630" y="392313"/>
                  </a:lnTo>
                  <a:lnTo>
                    <a:pt x="1746" y="392313"/>
                  </a:lnTo>
                  <a:lnTo>
                    <a:pt x="1808" y="392291"/>
                  </a:lnTo>
                  <a:lnTo>
                    <a:pt x="1870" y="392268"/>
                  </a:lnTo>
                  <a:lnTo>
                    <a:pt x="1937" y="392222"/>
                  </a:lnTo>
                  <a:lnTo>
                    <a:pt x="2730" y="391678"/>
                  </a:lnTo>
                  <a:lnTo>
                    <a:pt x="3518" y="391111"/>
                  </a:lnTo>
                  <a:lnTo>
                    <a:pt x="5094" y="389977"/>
                  </a:lnTo>
                  <a:lnTo>
                    <a:pt x="5882" y="389421"/>
                  </a:lnTo>
                  <a:lnTo>
                    <a:pt x="6675" y="388888"/>
                  </a:lnTo>
                  <a:lnTo>
                    <a:pt x="7076" y="388639"/>
                  </a:lnTo>
                  <a:lnTo>
                    <a:pt x="7472" y="388389"/>
                  </a:lnTo>
                  <a:lnTo>
                    <a:pt x="7873" y="388151"/>
                  </a:lnTo>
                  <a:lnTo>
                    <a:pt x="8274" y="387913"/>
                  </a:lnTo>
                  <a:lnTo>
                    <a:pt x="8322" y="387890"/>
                  </a:lnTo>
                  <a:lnTo>
                    <a:pt x="8367" y="387845"/>
                  </a:lnTo>
                  <a:lnTo>
                    <a:pt x="8407" y="387788"/>
                  </a:lnTo>
                  <a:lnTo>
                    <a:pt x="8443" y="387731"/>
                  </a:lnTo>
                  <a:lnTo>
                    <a:pt x="8474" y="387663"/>
                  </a:lnTo>
                  <a:lnTo>
                    <a:pt x="8505" y="387595"/>
                  </a:lnTo>
                  <a:lnTo>
                    <a:pt x="8532" y="387505"/>
                  </a:lnTo>
                  <a:lnTo>
                    <a:pt x="8554" y="387425"/>
                  </a:lnTo>
                  <a:lnTo>
                    <a:pt x="8572" y="387334"/>
                  </a:lnTo>
                  <a:lnTo>
                    <a:pt x="8585" y="387232"/>
                  </a:lnTo>
                  <a:lnTo>
                    <a:pt x="8599" y="387130"/>
                  </a:lnTo>
                  <a:lnTo>
                    <a:pt x="8607" y="387028"/>
                  </a:lnTo>
                  <a:lnTo>
                    <a:pt x="8616" y="386926"/>
                  </a:lnTo>
                  <a:lnTo>
                    <a:pt x="8616" y="386824"/>
                  </a:lnTo>
                  <a:lnTo>
                    <a:pt x="8616" y="386722"/>
                  </a:lnTo>
                  <a:lnTo>
                    <a:pt x="8612" y="386609"/>
                  </a:lnTo>
                  <a:lnTo>
                    <a:pt x="8607" y="386507"/>
                  </a:lnTo>
                  <a:lnTo>
                    <a:pt x="8594" y="386404"/>
                  </a:lnTo>
                  <a:lnTo>
                    <a:pt x="8581" y="386302"/>
                  </a:lnTo>
                  <a:lnTo>
                    <a:pt x="8567" y="386200"/>
                  </a:lnTo>
                  <a:lnTo>
                    <a:pt x="8550" y="386110"/>
                  </a:lnTo>
                  <a:lnTo>
                    <a:pt x="8527" y="386008"/>
                  </a:lnTo>
                  <a:lnTo>
                    <a:pt x="8501" y="385928"/>
                  </a:lnTo>
                  <a:lnTo>
                    <a:pt x="8474" y="385849"/>
                  </a:lnTo>
                  <a:lnTo>
                    <a:pt x="8443" y="385769"/>
                  </a:lnTo>
                  <a:lnTo>
                    <a:pt x="8412" y="385701"/>
                  </a:lnTo>
                  <a:lnTo>
                    <a:pt x="8376" y="385645"/>
                  </a:lnTo>
                  <a:lnTo>
                    <a:pt x="8340" y="385599"/>
                  </a:lnTo>
                  <a:lnTo>
                    <a:pt x="8296" y="385554"/>
                  </a:lnTo>
                  <a:lnTo>
                    <a:pt x="8256" y="385520"/>
                  </a:lnTo>
                  <a:lnTo>
                    <a:pt x="8211" y="385497"/>
                  </a:lnTo>
                  <a:lnTo>
                    <a:pt x="8162" y="385497"/>
                  </a:lnTo>
                  <a:lnTo>
                    <a:pt x="8211" y="385361"/>
                  </a:lnTo>
                  <a:lnTo>
                    <a:pt x="8260" y="385225"/>
                  </a:lnTo>
                  <a:lnTo>
                    <a:pt x="8305" y="385078"/>
                  </a:lnTo>
                  <a:lnTo>
                    <a:pt x="8345" y="384919"/>
                  </a:lnTo>
                  <a:lnTo>
                    <a:pt x="8376" y="384749"/>
                  </a:lnTo>
                  <a:lnTo>
                    <a:pt x="8403" y="384556"/>
                  </a:lnTo>
                  <a:lnTo>
                    <a:pt x="8420" y="384363"/>
                  </a:lnTo>
                  <a:lnTo>
                    <a:pt x="8429" y="384148"/>
                  </a:lnTo>
                  <a:lnTo>
                    <a:pt x="8452" y="383456"/>
                  </a:lnTo>
                  <a:lnTo>
                    <a:pt x="8474" y="382764"/>
                  </a:lnTo>
                  <a:lnTo>
                    <a:pt x="8505" y="382072"/>
                  </a:lnTo>
                  <a:lnTo>
                    <a:pt x="8541" y="381380"/>
                  </a:lnTo>
                  <a:lnTo>
                    <a:pt x="8581" y="380700"/>
                  </a:lnTo>
                  <a:lnTo>
                    <a:pt x="8630" y="380019"/>
                  </a:lnTo>
                  <a:lnTo>
                    <a:pt x="8679" y="379350"/>
                  </a:lnTo>
                  <a:lnTo>
                    <a:pt x="8741" y="378693"/>
                  </a:lnTo>
                  <a:lnTo>
                    <a:pt x="8808" y="378046"/>
                  </a:lnTo>
                  <a:lnTo>
                    <a:pt x="8879" y="377400"/>
                  </a:lnTo>
                  <a:lnTo>
                    <a:pt x="8959" y="376776"/>
                  </a:lnTo>
                  <a:lnTo>
                    <a:pt x="9048" y="376163"/>
                  </a:lnTo>
                  <a:lnTo>
                    <a:pt x="9146" y="375551"/>
                  </a:lnTo>
                  <a:lnTo>
                    <a:pt x="9253" y="374973"/>
                  </a:lnTo>
                  <a:lnTo>
                    <a:pt x="9364" y="374394"/>
                  </a:lnTo>
                  <a:lnTo>
                    <a:pt x="9422" y="374111"/>
                  </a:lnTo>
                  <a:lnTo>
                    <a:pt x="9485" y="373838"/>
                  </a:lnTo>
                  <a:lnTo>
                    <a:pt x="9551" y="373566"/>
                  </a:lnTo>
                  <a:lnTo>
                    <a:pt x="9618" y="373305"/>
                  </a:lnTo>
                  <a:lnTo>
                    <a:pt x="9685" y="373045"/>
                  </a:lnTo>
                  <a:lnTo>
                    <a:pt x="9756" y="372784"/>
                  </a:lnTo>
                  <a:lnTo>
                    <a:pt x="9832" y="372534"/>
                  </a:lnTo>
                  <a:lnTo>
                    <a:pt x="9908" y="372285"/>
                  </a:lnTo>
                  <a:lnTo>
                    <a:pt x="9988" y="372035"/>
                  </a:lnTo>
                  <a:lnTo>
                    <a:pt x="10068" y="371797"/>
                  </a:lnTo>
                  <a:lnTo>
                    <a:pt x="10153" y="371570"/>
                  </a:lnTo>
                  <a:lnTo>
                    <a:pt x="10237" y="371343"/>
                  </a:lnTo>
                  <a:lnTo>
                    <a:pt x="10326" y="371117"/>
                  </a:lnTo>
                  <a:lnTo>
                    <a:pt x="10420" y="370912"/>
                  </a:lnTo>
                  <a:lnTo>
                    <a:pt x="10513" y="370697"/>
                  </a:lnTo>
                  <a:lnTo>
                    <a:pt x="10611" y="370493"/>
                  </a:lnTo>
                  <a:lnTo>
                    <a:pt x="10709" y="370300"/>
                  </a:lnTo>
                  <a:lnTo>
                    <a:pt x="10812" y="370107"/>
                  </a:lnTo>
                  <a:lnTo>
                    <a:pt x="10919" y="369926"/>
                  </a:lnTo>
                  <a:lnTo>
                    <a:pt x="11030" y="369744"/>
                  </a:lnTo>
                  <a:lnTo>
                    <a:pt x="11141" y="369574"/>
                  </a:lnTo>
                  <a:lnTo>
                    <a:pt x="11253" y="369404"/>
                  </a:lnTo>
                  <a:lnTo>
                    <a:pt x="11368" y="369257"/>
                  </a:lnTo>
                  <a:lnTo>
                    <a:pt x="11489" y="369098"/>
                  </a:lnTo>
                  <a:lnTo>
                    <a:pt x="11613" y="368962"/>
                  </a:lnTo>
                  <a:lnTo>
                    <a:pt x="11742" y="368826"/>
                  </a:lnTo>
                  <a:lnTo>
                    <a:pt x="11871" y="368690"/>
                  </a:lnTo>
                  <a:lnTo>
                    <a:pt x="12001" y="368565"/>
                  </a:lnTo>
                  <a:lnTo>
                    <a:pt x="12139" y="368451"/>
                  </a:lnTo>
                  <a:lnTo>
                    <a:pt x="12277" y="368349"/>
                  </a:lnTo>
                  <a:lnTo>
                    <a:pt x="12419" y="368247"/>
                  </a:lnTo>
                  <a:lnTo>
                    <a:pt x="12566" y="368168"/>
                  </a:lnTo>
                  <a:lnTo>
                    <a:pt x="12713" y="368077"/>
                  </a:lnTo>
                  <a:lnTo>
                    <a:pt x="12864" y="368009"/>
                  </a:lnTo>
                  <a:lnTo>
                    <a:pt x="13007" y="367941"/>
                  </a:lnTo>
                  <a:lnTo>
                    <a:pt x="13149" y="367896"/>
                  </a:lnTo>
                  <a:lnTo>
                    <a:pt x="13292" y="367862"/>
                  </a:lnTo>
                  <a:lnTo>
                    <a:pt x="13434" y="367828"/>
                  </a:lnTo>
                  <a:lnTo>
                    <a:pt x="13572" y="367816"/>
                  </a:lnTo>
                  <a:lnTo>
                    <a:pt x="13711" y="367805"/>
                  </a:lnTo>
                  <a:lnTo>
                    <a:pt x="13849" y="367805"/>
                  </a:lnTo>
                  <a:lnTo>
                    <a:pt x="13987" y="367816"/>
                  </a:lnTo>
                  <a:lnTo>
                    <a:pt x="14125" y="367839"/>
                  </a:lnTo>
                  <a:lnTo>
                    <a:pt x="14258" y="367873"/>
                  </a:lnTo>
                  <a:lnTo>
                    <a:pt x="14396" y="367918"/>
                  </a:lnTo>
                  <a:lnTo>
                    <a:pt x="14525" y="367964"/>
                  </a:lnTo>
                  <a:lnTo>
                    <a:pt x="14659" y="368032"/>
                  </a:lnTo>
                  <a:lnTo>
                    <a:pt x="14793" y="368100"/>
                  </a:lnTo>
                  <a:lnTo>
                    <a:pt x="14922" y="368179"/>
                  </a:lnTo>
                  <a:lnTo>
                    <a:pt x="15051" y="368259"/>
                  </a:lnTo>
                  <a:lnTo>
                    <a:pt x="15180" y="368361"/>
                  </a:lnTo>
                  <a:lnTo>
                    <a:pt x="15305" y="368463"/>
                  </a:lnTo>
                  <a:lnTo>
                    <a:pt x="15429" y="368576"/>
                  </a:lnTo>
                  <a:lnTo>
                    <a:pt x="15554" y="368701"/>
                  </a:lnTo>
                  <a:lnTo>
                    <a:pt x="15674" y="368826"/>
                  </a:lnTo>
                  <a:lnTo>
                    <a:pt x="15799" y="368962"/>
                  </a:lnTo>
                  <a:lnTo>
                    <a:pt x="15919" y="369109"/>
                  </a:lnTo>
                  <a:lnTo>
                    <a:pt x="16035" y="369257"/>
                  </a:lnTo>
                  <a:lnTo>
                    <a:pt x="16151" y="369415"/>
                  </a:lnTo>
                  <a:lnTo>
                    <a:pt x="16266" y="369586"/>
                  </a:lnTo>
                  <a:lnTo>
                    <a:pt x="16382" y="369767"/>
                  </a:lnTo>
                  <a:lnTo>
                    <a:pt x="16494" y="369948"/>
                  </a:lnTo>
                  <a:lnTo>
                    <a:pt x="16605" y="370130"/>
                  </a:lnTo>
                  <a:lnTo>
                    <a:pt x="16716" y="370323"/>
                  </a:lnTo>
                  <a:lnTo>
                    <a:pt x="16823" y="370527"/>
                  </a:lnTo>
                  <a:lnTo>
                    <a:pt x="16930" y="370731"/>
                  </a:lnTo>
                  <a:lnTo>
                    <a:pt x="17032" y="370947"/>
                  </a:lnTo>
                  <a:lnTo>
                    <a:pt x="17135" y="371173"/>
                  </a:lnTo>
                  <a:lnTo>
                    <a:pt x="17233" y="371400"/>
                  </a:lnTo>
                  <a:lnTo>
                    <a:pt x="17335" y="371627"/>
                  </a:lnTo>
                  <a:lnTo>
                    <a:pt x="17429" y="371865"/>
                  </a:lnTo>
                  <a:lnTo>
                    <a:pt x="17527" y="372103"/>
                  </a:lnTo>
                  <a:lnTo>
                    <a:pt x="17620" y="372353"/>
                  </a:lnTo>
                  <a:lnTo>
                    <a:pt x="17709" y="372614"/>
                  </a:lnTo>
                  <a:lnTo>
                    <a:pt x="17798" y="372863"/>
                  </a:lnTo>
                  <a:lnTo>
                    <a:pt x="17887" y="373135"/>
                  </a:lnTo>
                  <a:lnTo>
                    <a:pt x="17972" y="373396"/>
                  </a:lnTo>
                  <a:lnTo>
                    <a:pt x="18052" y="373668"/>
                  </a:lnTo>
                  <a:lnTo>
                    <a:pt x="18132" y="373952"/>
                  </a:lnTo>
                  <a:lnTo>
                    <a:pt x="18212" y="374224"/>
                  </a:lnTo>
                  <a:lnTo>
                    <a:pt x="18288" y="374519"/>
                  </a:lnTo>
                  <a:lnTo>
                    <a:pt x="18364" y="374802"/>
                  </a:lnTo>
                  <a:lnTo>
                    <a:pt x="18435" y="375097"/>
                  </a:lnTo>
                  <a:lnTo>
                    <a:pt x="18506" y="375392"/>
                  </a:lnTo>
                  <a:lnTo>
                    <a:pt x="18573" y="375698"/>
                  </a:lnTo>
                  <a:lnTo>
                    <a:pt x="18635" y="375993"/>
                  </a:lnTo>
                  <a:lnTo>
                    <a:pt x="18698" y="376300"/>
                  </a:lnTo>
                  <a:lnTo>
                    <a:pt x="18760" y="376617"/>
                  </a:lnTo>
                  <a:lnTo>
                    <a:pt x="18818" y="376923"/>
                  </a:lnTo>
                  <a:lnTo>
                    <a:pt x="18871" y="377241"/>
                  </a:lnTo>
                  <a:lnTo>
                    <a:pt x="18925" y="377558"/>
                  </a:lnTo>
                  <a:lnTo>
                    <a:pt x="18974" y="377876"/>
                  </a:lnTo>
                  <a:lnTo>
                    <a:pt x="19023" y="378205"/>
                  </a:lnTo>
                  <a:lnTo>
                    <a:pt x="19067" y="378522"/>
                  </a:lnTo>
                  <a:lnTo>
                    <a:pt x="19107" y="378851"/>
                  </a:lnTo>
                  <a:lnTo>
                    <a:pt x="19148" y="379180"/>
                  </a:lnTo>
                  <a:lnTo>
                    <a:pt x="19188" y="379509"/>
                  </a:lnTo>
                  <a:lnTo>
                    <a:pt x="19219" y="379849"/>
                  </a:lnTo>
                  <a:lnTo>
                    <a:pt x="19232" y="379940"/>
                  </a:lnTo>
                  <a:lnTo>
                    <a:pt x="19245" y="380031"/>
                  </a:lnTo>
                  <a:lnTo>
                    <a:pt x="19259" y="380110"/>
                  </a:lnTo>
                  <a:lnTo>
                    <a:pt x="19277" y="380190"/>
                  </a:lnTo>
                  <a:lnTo>
                    <a:pt x="19294" y="380269"/>
                  </a:lnTo>
                  <a:lnTo>
                    <a:pt x="19317" y="380337"/>
                  </a:lnTo>
                  <a:lnTo>
                    <a:pt x="19361" y="380450"/>
                  </a:lnTo>
                  <a:lnTo>
                    <a:pt x="19415" y="380552"/>
                  </a:lnTo>
                  <a:lnTo>
                    <a:pt x="19473" y="380632"/>
                  </a:lnTo>
                  <a:lnTo>
                    <a:pt x="19535" y="380689"/>
                  </a:lnTo>
                  <a:lnTo>
                    <a:pt x="19602" y="380723"/>
                  </a:lnTo>
                  <a:lnTo>
                    <a:pt x="19664" y="380745"/>
                  </a:lnTo>
                  <a:lnTo>
                    <a:pt x="19731" y="380734"/>
                  </a:lnTo>
                  <a:lnTo>
                    <a:pt x="19798" y="380723"/>
                  </a:lnTo>
                  <a:lnTo>
                    <a:pt x="19864" y="380677"/>
                  </a:lnTo>
                  <a:lnTo>
                    <a:pt x="19927" y="380620"/>
                  </a:lnTo>
                  <a:lnTo>
                    <a:pt x="19985" y="380552"/>
                  </a:lnTo>
                  <a:lnTo>
                    <a:pt x="20038" y="380462"/>
                  </a:lnTo>
                  <a:lnTo>
                    <a:pt x="20087" y="380348"/>
                  </a:lnTo>
                  <a:lnTo>
                    <a:pt x="20127" y="380394"/>
                  </a:lnTo>
                  <a:lnTo>
                    <a:pt x="20167" y="380439"/>
                  </a:lnTo>
                  <a:lnTo>
                    <a:pt x="20203" y="380496"/>
                  </a:lnTo>
                  <a:lnTo>
                    <a:pt x="20243" y="380530"/>
                  </a:lnTo>
                  <a:lnTo>
                    <a:pt x="20319" y="380552"/>
                  </a:lnTo>
                  <a:lnTo>
                    <a:pt x="20390" y="380564"/>
                  </a:lnTo>
                  <a:lnTo>
                    <a:pt x="20537" y="380575"/>
                  </a:lnTo>
                  <a:lnTo>
                    <a:pt x="20684" y="380552"/>
                  </a:lnTo>
                  <a:lnTo>
                    <a:pt x="20831" y="380507"/>
                  </a:lnTo>
                  <a:lnTo>
                    <a:pt x="20973" y="380439"/>
                  </a:lnTo>
                  <a:lnTo>
                    <a:pt x="21120" y="380360"/>
                  </a:lnTo>
                  <a:lnTo>
                    <a:pt x="21267" y="380258"/>
                  </a:lnTo>
                  <a:lnTo>
                    <a:pt x="21410" y="380156"/>
                  </a:lnTo>
                  <a:lnTo>
                    <a:pt x="21557" y="380031"/>
                  </a:lnTo>
                  <a:lnTo>
                    <a:pt x="21699" y="379906"/>
                  </a:lnTo>
                  <a:lnTo>
                    <a:pt x="21984" y="379634"/>
                  </a:lnTo>
                  <a:lnTo>
                    <a:pt x="22269" y="379373"/>
                  </a:lnTo>
                  <a:lnTo>
                    <a:pt x="22407" y="379237"/>
                  </a:lnTo>
                  <a:lnTo>
                    <a:pt x="22545" y="379123"/>
                  </a:lnTo>
                  <a:lnTo>
                    <a:pt x="22848" y="378863"/>
                  </a:lnTo>
                  <a:lnTo>
                    <a:pt x="23146" y="378624"/>
                  </a:lnTo>
                  <a:lnTo>
                    <a:pt x="23752" y="378125"/>
                  </a:lnTo>
                  <a:lnTo>
                    <a:pt x="24055" y="377876"/>
                  </a:lnTo>
                  <a:lnTo>
                    <a:pt x="24353" y="377615"/>
                  </a:lnTo>
                  <a:lnTo>
                    <a:pt x="24651" y="377343"/>
                  </a:lnTo>
                  <a:lnTo>
                    <a:pt x="24950" y="377059"/>
                  </a:lnTo>
                  <a:lnTo>
                    <a:pt x="24999" y="377093"/>
                  </a:lnTo>
                  <a:lnTo>
                    <a:pt x="25048" y="377116"/>
                  </a:lnTo>
                  <a:lnTo>
                    <a:pt x="25097" y="377139"/>
                  </a:lnTo>
                  <a:lnTo>
                    <a:pt x="25195" y="377139"/>
                  </a:lnTo>
                  <a:lnTo>
                    <a:pt x="25239" y="377116"/>
                  </a:lnTo>
                  <a:lnTo>
                    <a:pt x="25288" y="377093"/>
                  </a:lnTo>
                  <a:lnTo>
                    <a:pt x="25328" y="377048"/>
                  </a:lnTo>
                  <a:lnTo>
                    <a:pt x="25373" y="376991"/>
                  </a:lnTo>
                  <a:lnTo>
                    <a:pt x="25413" y="376923"/>
                  </a:lnTo>
                  <a:lnTo>
                    <a:pt x="25448" y="376844"/>
                  </a:lnTo>
                  <a:lnTo>
                    <a:pt x="25484" y="376753"/>
                  </a:lnTo>
                  <a:lnTo>
                    <a:pt x="25511" y="376640"/>
                  </a:lnTo>
                  <a:lnTo>
                    <a:pt x="25537" y="376515"/>
                  </a:lnTo>
                  <a:lnTo>
                    <a:pt x="25560" y="376379"/>
                  </a:lnTo>
                  <a:lnTo>
                    <a:pt x="25573" y="376220"/>
                  </a:lnTo>
                  <a:lnTo>
                    <a:pt x="25622" y="375517"/>
                  </a:lnTo>
                  <a:lnTo>
                    <a:pt x="25667" y="374825"/>
                  </a:lnTo>
                  <a:lnTo>
                    <a:pt x="25702" y="374133"/>
                  </a:lnTo>
                  <a:lnTo>
                    <a:pt x="25733" y="373453"/>
                  </a:lnTo>
                  <a:lnTo>
                    <a:pt x="25756" y="372784"/>
                  </a:lnTo>
                  <a:lnTo>
                    <a:pt x="25773" y="372115"/>
                  </a:lnTo>
                  <a:lnTo>
                    <a:pt x="25782" y="371446"/>
                  </a:lnTo>
                  <a:lnTo>
                    <a:pt x="25787" y="370799"/>
                  </a:lnTo>
                  <a:lnTo>
                    <a:pt x="25782" y="370198"/>
                  </a:lnTo>
                  <a:lnTo>
                    <a:pt x="25778" y="369608"/>
                  </a:lnTo>
                  <a:lnTo>
                    <a:pt x="25765" y="369030"/>
                  </a:lnTo>
                  <a:lnTo>
                    <a:pt x="25747" y="368451"/>
                  </a:lnTo>
                  <a:lnTo>
                    <a:pt x="25720" y="367884"/>
                  </a:lnTo>
                  <a:lnTo>
                    <a:pt x="25693" y="367317"/>
                  </a:lnTo>
                  <a:lnTo>
                    <a:pt x="25658" y="366750"/>
                  </a:lnTo>
                  <a:lnTo>
                    <a:pt x="25622" y="366195"/>
                  </a:lnTo>
                  <a:lnTo>
                    <a:pt x="25578" y="365650"/>
                  </a:lnTo>
                  <a:lnTo>
                    <a:pt x="25529" y="365106"/>
                  </a:lnTo>
                  <a:lnTo>
                    <a:pt x="25475" y="364561"/>
                  </a:lnTo>
                  <a:lnTo>
                    <a:pt x="25417" y="364028"/>
                  </a:lnTo>
                  <a:lnTo>
                    <a:pt x="25355" y="363507"/>
                  </a:lnTo>
                  <a:lnTo>
                    <a:pt x="25288" y="362985"/>
                  </a:lnTo>
                  <a:lnTo>
                    <a:pt x="25217" y="362463"/>
                  </a:lnTo>
                  <a:lnTo>
                    <a:pt x="25141" y="361953"/>
                  </a:lnTo>
                  <a:lnTo>
                    <a:pt x="25061" y="361454"/>
                  </a:lnTo>
                  <a:lnTo>
                    <a:pt x="24976" y="360955"/>
                  </a:lnTo>
                  <a:lnTo>
                    <a:pt x="24887" y="360467"/>
                  </a:lnTo>
                  <a:lnTo>
                    <a:pt x="24798" y="359980"/>
                  </a:lnTo>
                  <a:lnTo>
                    <a:pt x="24700" y="359492"/>
                  </a:lnTo>
                  <a:lnTo>
                    <a:pt x="24598" y="359027"/>
                  </a:lnTo>
                  <a:lnTo>
                    <a:pt x="24495" y="358551"/>
                  </a:lnTo>
                  <a:lnTo>
                    <a:pt x="24384" y="358097"/>
                  </a:lnTo>
                  <a:lnTo>
                    <a:pt x="24273" y="357643"/>
                  </a:lnTo>
                  <a:lnTo>
                    <a:pt x="24157" y="357190"/>
                  </a:lnTo>
                  <a:lnTo>
                    <a:pt x="24037" y="356747"/>
                  </a:lnTo>
                  <a:lnTo>
                    <a:pt x="23912" y="356316"/>
                  </a:lnTo>
                  <a:lnTo>
                    <a:pt x="23783" y="355885"/>
                  </a:lnTo>
                  <a:lnTo>
                    <a:pt x="23654" y="355466"/>
                  </a:lnTo>
                  <a:lnTo>
                    <a:pt x="23520" y="355046"/>
                  </a:lnTo>
                  <a:lnTo>
                    <a:pt x="23382" y="354638"/>
                  </a:lnTo>
                  <a:lnTo>
                    <a:pt x="23240" y="354241"/>
                  </a:lnTo>
                  <a:lnTo>
                    <a:pt x="23097" y="353844"/>
                  </a:lnTo>
                  <a:lnTo>
                    <a:pt x="22946" y="353447"/>
                  </a:lnTo>
                  <a:lnTo>
                    <a:pt x="22794" y="353073"/>
                  </a:lnTo>
                  <a:lnTo>
                    <a:pt x="22643" y="352699"/>
                  </a:lnTo>
                  <a:lnTo>
                    <a:pt x="22487" y="352324"/>
                  </a:lnTo>
                  <a:lnTo>
                    <a:pt x="22327" y="351973"/>
                  </a:lnTo>
                  <a:lnTo>
                    <a:pt x="22162" y="351610"/>
                  </a:lnTo>
                  <a:lnTo>
                    <a:pt x="21997" y="351270"/>
                  </a:lnTo>
                  <a:lnTo>
                    <a:pt x="21828" y="350929"/>
                  </a:lnTo>
                  <a:lnTo>
                    <a:pt x="21659" y="350601"/>
                  </a:lnTo>
                  <a:lnTo>
                    <a:pt x="21481" y="350272"/>
                  </a:lnTo>
                  <a:lnTo>
                    <a:pt x="21307" y="349954"/>
                  </a:lnTo>
                  <a:lnTo>
                    <a:pt x="21129" y="349648"/>
                  </a:lnTo>
                  <a:lnTo>
                    <a:pt x="20946" y="349342"/>
                  </a:lnTo>
                  <a:lnTo>
                    <a:pt x="20764" y="349047"/>
                  </a:lnTo>
                  <a:lnTo>
                    <a:pt x="20577" y="348763"/>
                  </a:lnTo>
                  <a:lnTo>
                    <a:pt x="20385" y="348480"/>
                  </a:lnTo>
                  <a:lnTo>
                    <a:pt x="20194" y="348208"/>
                  </a:lnTo>
                  <a:lnTo>
                    <a:pt x="20002" y="347935"/>
                  </a:lnTo>
                  <a:lnTo>
                    <a:pt x="19807" y="347686"/>
                  </a:lnTo>
                  <a:lnTo>
                    <a:pt x="19611" y="347436"/>
                  </a:lnTo>
                  <a:lnTo>
                    <a:pt x="19410" y="347187"/>
                  </a:lnTo>
                  <a:lnTo>
                    <a:pt x="19210" y="346960"/>
                  </a:lnTo>
                  <a:lnTo>
                    <a:pt x="19009" y="346733"/>
                  </a:lnTo>
                  <a:lnTo>
                    <a:pt x="18805" y="346518"/>
                  </a:lnTo>
                  <a:lnTo>
                    <a:pt x="18595" y="346302"/>
                  </a:lnTo>
                  <a:lnTo>
                    <a:pt x="18391" y="346109"/>
                  </a:lnTo>
                  <a:lnTo>
                    <a:pt x="18181" y="345905"/>
                  </a:lnTo>
                  <a:lnTo>
                    <a:pt x="17967" y="345724"/>
                  </a:lnTo>
                  <a:lnTo>
                    <a:pt x="17758" y="345554"/>
                  </a:lnTo>
                  <a:lnTo>
                    <a:pt x="17544" y="345384"/>
                  </a:lnTo>
                  <a:lnTo>
                    <a:pt x="17478" y="343785"/>
                  </a:lnTo>
                  <a:lnTo>
                    <a:pt x="17415" y="342185"/>
                  </a:lnTo>
                  <a:lnTo>
                    <a:pt x="17357" y="340564"/>
                  </a:lnTo>
                  <a:lnTo>
                    <a:pt x="17308" y="338931"/>
                  </a:lnTo>
                  <a:lnTo>
                    <a:pt x="17264" y="337286"/>
                  </a:lnTo>
                  <a:lnTo>
                    <a:pt x="17228" y="335630"/>
                  </a:lnTo>
                  <a:lnTo>
                    <a:pt x="17197" y="333974"/>
                  </a:lnTo>
                  <a:lnTo>
                    <a:pt x="17170" y="332307"/>
                  </a:lnTo>
                  <a:lnTo>
                    <a:pt x="17153" y="330629"/>
                  </a:lnTo>
                  <a:lnTo>
                    <a:pt x="17139" y="328950"/>
                  </a:lnTo>
                  <a:lnTo>
                    <a:pt x="17139" y="327260"/>
                  </a:lnTo>
                  <a:lnTo>
                    <a:pt x="17144" y="325582"/>
                  </a:lnTo>
                  <a:lnTo>
                    <a:pt x="17153" y="323892"/>
                  </a:lnTo>
                  <a:lnTo>
                    <a:pt x="17175" y="322202"/>
                  </a:lnTo>
                  <a:lnTo>
                    <a:pt x="17206" y="320513"/>
                  </a:lnTo>
                  <a:lnTo>
                    <a:pt x="17242" y="318834"/>
                  </a:lnTo>
                  <a:lnTo>
                    <a:pt x="17291" y="317156"/>
                  </a:lnTo>
                  <a:lnTo>
                    <a:pt x="17344" y="315477"/>
                  </a:lnTo>
                  <a:lnTo>
                    <a:pt x="17411" y="313799"/>
                  </a:lnTo>
                  <a:lnTo>
                    <a:pt x="17487" y="312143"/>
                  </a:lnTo>
                  <a:lnTo>
                    <a:pt x="17571" y="310487"/>
                  </a:lnTo>
                  <a:lnTo>
                    <a:pt x="17620" y="309659"/>
                  </a:lnTo>
                  <a:lnTo>
                    <a:pt x="17669" y="308831"/>
                  </a:lnTo>
                  <a:lnTo>
                    <a:pt x="17723" y="308015"/>
                  </a:lnTo>
                  <a:lnTo>
                    <a:pt x="17776" y="307198"/>
                  </a:lnTo>
                  <a:lnTo>
                    <a:pt x="17834" y="306381"/>
                  </a:lnTo>
                  <a:lnTo>
                    <a:pt x="17896" y="305576"/>
                  </a:lnTo>
                  <a:lnTo>
                    <a:pt x="17959" y="304771"/>
                  </a:lnTo>
                  <a:lnTo>
                    <a:pt x="18025" y="303966"/>
                  </a:lnTo>
                  <a:lnTo>
                    <a:pt x="18092" y="303161"/>
                  </a:lnTo>
                  <a:lnTo>
                    <a:pt x="18163" y="302367"/>
                  </a:lnTo>
                  <a:lnTo>
                    <a:pt x="18239" y="301573"/>
                  </a:lnTo>
                  <a:lnTo>
                    <a:pt x="18315" y="300779"/>
                  </a:lnTo>
                  <a:lnTo>
                    <a:pt x="18399" y="299996"/>
                  </a:lnTo>
                  <a:lnTo>
                    <a:pt x="18480" y="299214"/>
                  </a:lnTo>
                  <a:lnTo>
                    <a:pt x="18569" y="298443"/>
                  </a:lnTo>
                  <a:lnTo>
                    <a:pt x="18658" y="297671"/>
                  </a:lnTo>
                  <a:lnTo>
                    <a:pt x="18751" y="296900"/>
                  </a:lnTo>
                  <a:lnTo>
                    <a:pt x="18849" y="296140"/>
                  </a:lnTo>
                  <a:lnTo>
                    <a:pt x="18947" y="295381"/>
                  </a:lnTo>
                  <a:lnTo>
                    <a:pt x="19050" y="294632"/>
                  </a:lnTo>
                  <a:lnTo>
                    <a:pt x="19156" y="293884"/>
                  </a:lnTo>
                  <a:lnTo>
                    <a:pt x="19263" y="293135"/>
                  </a:lnTo>
                  <a:lnTo>
                    <a:pt x="19379" y="292398"/>
                  </a:lnTo>
                  <a:lnTo>
                    <a:pt x="19495" y="291672"/>
                  </a:lnTo>
                  <a:lnTo>
                    <a:pt x="19611" y="290946"/>
                  </a:lnTo>
                  <a:lnTo>
                    <a:pt x="19735" y="290232"/>
                  </a:lnTo>
                  <a:lnTo>
                    <a:pt x="19860" y="289517"/>
                  </a:lnTo>
                  <a:lnTo>
                    <a:pt x="19989" y="288814"/>
                  </a:lnTo>
                  <a:lnTo>
                    <a:pt x="20123" y="288111"/>
                  </a:lnTo>
                  <a:lnTo>
                    <a:pt x="20261" y="287419"/>
                  </a:lnTo>
                  <a:lnTo>
                    <a:pt x="20403" y="286727"/>
                  </a:lnTo>
                  <a:lnTo>
                    <a:pt x="20546" y="286047"/>
                  </a:lnTo>
                  <a:lnTo>
                    <a:pt x="20693" y="285378"/>
                  </a:lnTo>
                  <a:lnTo>
                    <a:pt x="20844" y="284709"/>
                  </a:lnTo>
                  <a:lnTo>
                    <a:pt x="21000" y="284051"/>
                  </a:lnTo>
                  <a:lnTo>
                    <a:pt x="21160" y="283404"/>
                  </a:lnTo>
                  <a:lnTo>
                    <a:pt x="21321" y="282758"/>
                  </a:lnTo>
                  <a:lnTo>
                    <a:pt x="21490" y="282123"/>
                  </a:lnTo>
                  <a:lnTo>
                    <a:pt x="21659" y="281499"/>
                  </a:lnTo>
                  <a:lnTo>
                    <a:pt x="21833" y="280887"/>
                  </a:lnTo>
                  <a:lnTo>
                    <a:pt x="22011" y="280274"/>
                  </a:lnTo>
                  <a:lnTo>
                    <a:pt x="22193" y="279673"/>
                  </a:lnTo>
                  <a:lnTo>
                    <a:pt x="22380" y="279072"/>
                  </a:lnTo>
                  <a:lnTo>
                    <a:pt x="22567" y="278494"/>
                  </a:lnTo>
                  <a:lnTo>
                    <a:pt x="22763" y="277915"/>
                  </a:lnTo>
                  <a:lnTo>
                    <a:pt x="22964" y="277348"/>
                  </a:lnTo>
                  <a:lnTo>
                    <a:pt x="23164" y="276792"/>
                  </a:lnTo>
                  <a:lnTo>
                    <a:pt x="23369" y="276237"/>
                  </a:lnTo>
                  <a:lnTo>
                    <a:pt x="23583" y="275704"/>
                  </a:lnTo>
                  <a:lnTo>
                    <a:pt x="23796" y="275171"/>
                  </a:lnTo>
                  <a:lnTo>
                    <a:pt x="24015" y="274649"/>
                  </a:lnTo>
                  <a:lnTo>
                    <a:pt x="24242" y="274139"/>
                  </a:lnTo>
                  <a:lnTo>
                    <a:pt x="24469" y="273640"/>
                  </a:lnTo>
                  <a:lnTo>
                    <a:pt x="24700" y="273152"/>
                  </a:lnTo>
                  <a:lnTo>
                    <a:pt x="24936" y="272664"/>
                  </a:lnTo>
                  <a:lnTo>
                    <a:pt x="25177" y="272199"/>
                  </a:lnTo>
                  <a:lnTo>
                    <a:pt x="25426" y="271734"/>
                  </a:lnTo>
                  <a:lnTo>
                    <a:pt x="25675" y="271292"/>
                  </a:lnTo>
                  <a:lnTo>
                    <a:pt x="25929" y="270850"/>
                  </a:lnTo>
                  <a:lnTo>
                    <a:pt x="26188" y="270430"/>
                  </a:lnTo>
                  <a:lnTo>
                    <a:pt x="26455" y="270010"/>
                  </a:lnTo>
                  <a:lnTo>
                    <a:pt x="26722" y="269614"/>
                  </a:lnTo>
                  <a:lnTo>
                    <a:pt x="26994" y="269217"/>
                  </a:lnTo>
                  <a:lnTo>
                    <a:pt x="27274" y="268842"/>
                  </a:lnTo>
                  <a:lnTo>
                    <a:pt x="27555" y="268468"/>
                  </a:lnTo>
                  <a:lnTo>
                    <a:pt x="27844" y="268117"/>
                  </a:lnTo>
                  <a:lnTo>
                    <a:pt x="28133" y="267765"/>
                  </a:lnTo>
                  <a:lnTo>
                    <a:pt x="28432" y="267436"/>
                  </a:lnTo>
                  <a:lnTo>
                    <a:pt x="28735" y="267118"/>
                  </a:lnTo>
                  <a:lnTo>
                    <a:pt x="29042" y="266801"/>
                  </a:lnTo>
                  <a:lnTo>
                    <a:pt x="29354" y="266506"/>
                  </a:lnTo>
                  <a:lnTo>
                    <a:pt x="29670" y="266234"/>
                  </a:lnTo>
                  <a:lnTo>
                    <a:pt x="29990" y="265962"/>
                  </a:lnTo>
                  <a:lnTo>
                    <a:pt x="30315" y="265701"/>
                  </a:lnTo>
                  <a:lnTo>
                    <a:pt x="30649" y="265463"/>
                  </a:lnTo>
                  <a:lnTo>
                    <a:pt x="30988" y="265236"/>
                  </a:lnTo>
                  <a:lnTo>
                    <a:pt x="31326" y="265020"/>
                  </a:lnTo>
                  <a:lnTo>
                    <a:pt x="31674" y="264816"/>
                  </a:lnTo>
                  <a:lnTo>
                    <a:pt x="32025" y="264623"/>
                  </a:lnTo>
                  <a:lnTo>
                    <a:pt x="32386" y="264453"/>
                  </a:lnTo>
                  <a:lnTo>
                    <a:pt x="32747" y="264295"/>
                  </a:lnTo>
                  <a:lnTo>
                    <a:pt x="33116" y="264147"/>
                  </a:lnTo>
                  <a:lnTo>
                    <a:pt x="33490" y="264011"/>
                  </a:lnTo>
                  <a:lnTo>
                    <a:pt x="33869" y="263898"/>
                  </a:lnTo>
                  <a:lnTo>
                    <a:pt x="34252" y="263796"/>
                  </a:lnTo>
                  <a:lnTo>
                    <a:pt x="34644" y="263705"/>
                  </a:lnTo>
                  <a:lnTo>
                    <a:pt x="34644" y="263705"/>
                  </a:lnTo>
                  <a:lnTo>
                    <a:pt x="34639" y="265837"/>
                  </a:lnTo>
                  <a:lnTo>
                    <a:pt x="34639" y="267969"/>
                  </a:lnTo>
                  <a:lnTo>
                    <a:pt x="34648" y="270090"/>
                  </a:lnTo>
                  <a:lnTo>
                    <a:pt x="34657" y="272222"/>
                  </a:lnTo>
                  <a:lnTo>
                    <a:pt x="34675" y="274354"/>
                  </a:lnTo>
                  <a:lnTo>
                    <a:pt x="34693" y="276486"/>
                  </a:lnTo>
                  <a:lnTo>
                    <a:pt x="34719" y="278618"/>
                  </a:lnTo>
                  <a:lnTo>
                    <a:pt x="34746" y="280751"/>
                  </a:lnTo>
                  <a:lnTo>
                    <a:pt x="34777" y="282883"/>
                  </a:lnTo>
                  <a:lnTo>
                    <a:pt x="34813" y="285015"/>
                  </a:lnTo>
                  <a:lnTo>
                    <a:pt x="34853" y="287147"/>
                  </a:lnTo>
                  <a:lnTo>
                    <a:pt x="34897" y="289279"/>
                  </a:lnTo>
                  <a:lnTo>
                    <a:pt x="34946" y="291400"/>
                  </a:lnTo>
                  <a:lnTo>
                    <a:pt x="35000" y="293532"/>
                  </a:lnTo>
                  <a:lnTo>
                    <a:pt x="35053" y="295653"/>
                  </a:lnTo>
                  <a:lnTo>
                    <a:pt x="35116" y="297774"/>
                  </a:lnTo>
                  <a:lnTo>
                    <a:pt x="35178" y="299894"/>
                  </a:lnTo>
                  <a:lnTo>
                    <a:pt x="35240" y="302015"/>
                  </a:lnTo>
                  <a:lnTo>
                    <a:pt x="35312" y="304136"/>
                  </a:lnTo>
                  <a:lnTo>
                    <a:pt x="35383" y="306245"/>
                  </a:lnTo>
                  <a:lnTo>
                    <a:pt x="35463" y="308355"/>
                  </a:lnTo>
                  <a:lnTo>
                    <a:pt x="35539" y="310464"/>
                  </a:lnTo>
                  <a:lnTo>
                    <a:pt x="35623" y="312574"/>
                  </a:lnTo>
                  <a:lnTo>
                    <a:pt x="35708" y="314672"/>
                  </a:lnTo>
                  <a:lnTo>
                    <a:pt x="35797" y="316770"/>
                  </a:lnTo>
                  <a:lnTo>
                    <a:pt x="35886" y="318868"/>
                  </a:lnTo>
                  <a:lnTo>
                    <a:pt x="35980" y="320955"/>
                  </a:lnTo>
                  <a:lnTo>
                    <a:pt x="36077" y="323042"/>
                  </a:lnTo>
                  <a:lnTo>
                    <a:pt x="36175" y="325117"/>
                  </a:lnTo>
                  <a:lnTo>
                    <a:pt x="36278" y="327192"/>
                  </a:lnTo>
                  <a:lnTo>
                    <a:pt x="36492" y="331332"/>
                  </a:lnTo>
                  <a:lnTo>
                    <a:pt x="36603" y="333430"/>
                  </a:lnTo>
                  <a:lnTo>
                    <a:pt x="36723" y="335551"/>
                  </a:lnTo>
                  <a:lnTo>
                    <a:pt x="36852" y="337717"/>
                  </a:lnTo>
                  <a:lnTo>
                    <a:pt x="36990" y="339895"/>
                  </a:lnTo>
                  <a:lnTo>
                    <a:pt x="37137" y="342095"/>
                  </a:lnTo>
                  <a:lnTo>
                    <a:pt x="37217" y="343195"/>
                  </a:lnTo>
                  <a:lnTo>
                    <a:pt x="37302" y="344306"/>
                  </a:lnTo>
                  <a:lnTo>
                    <a:pt x="37387" y="345418"/>
                  </a:lnTo>
                  <a:lnTo>
                    <a:pt x="37476" y="346529"/>
                  </a:lnTo>
                  <a:lnTo>
                    <a:pt x="37569" y="347640"/>
                  </a:lnTo>
                  <a:lnTo>
                    <a:pt x="37663" y="348741"/>
                  </a:lnTo>
                  <a:lnTo>
                    <a:pt x="37765" y="349852"/>
                  </a:lnTo>
                  <a:lnTo>
                    <a:pt x="37868" y="350963"/>
                  </a:lnTo>
                  <a:lnTo>
                    <a:pt x="37979" y="352064"/>
                  </a:lnTo>
                  <a:lnTo>
                    <a:pt x="38090" y="353164"/>
                  </a:lnTo>
                  <a:lnTo>
                    <a:pt x="38210" y="354264"/>
                  </a:lnTo>
                  <a:lnTo>
                    <a:pt x="38331" y="355352"/>
                  </a:lnTo>
                  <a:lnTo>
                    <a:pt x="38460" y="356441"/>
                  </a:lnTo>
                  <a:lnTo>
                    <a:pt x="38589" y="357519"/>
                  </a:lnTo>
                  <a:lnTo>
                    <a:pt x="38727" y="358585"/>
                  </a:lnTo>
                  <a:lnTo>
                    <a:pt x="38869" y="359651"/>
                  </a:lnTo>
                  <a:lnTo>
                    <a:pt x="39021" y="360705"/>
                  </a:lnTo>
                  <a:lnTo>
                    <a:pt x="39172" y="361760"/>
                  </a:lnTo>
                  <a:lnTo>
                    <a:pt x="39333" y="362792"/>
                  </a:lnTo>
                  <a:lnTo>
                    <a:pt x="39497" y="363824"/>
                  </a:lnTo>
                  <a:lnTo>
                    <a:pt x="39671" y="364845"/>
                  </a:lnTo>
                  <a:lnTo>
                    <a:pt x="39845" y="365843"/>
                  </a:lnTo>
                  <a:lnTo>
                    <a:pt x="40032" y="366830"/>
                  </a:lnTo>
                  <a:lnTo>
                    <a:pt x="40223" y="367816"/>
                  </a:lnTo>
                  <a:lnTo>
                    <a:pt x="40419" y="368780"/>
                  </a:lnTo>
                  <a:lnTo>
                    <a:pt x="40624" y="369722"/>
                  </a:lnTo>
                  <a:lnTo>
                    <a:pt x="40833" y="370663"/>
                  </a:lnTo>
                  <a:lnTo>
                    <a:pt x="41051" y="371582"/>
                  </a:lnTo>
                  <a:lnTo>
                    <a:pt x="41274" y="372478"/>
                  </a:lnTo>
                  <a:lnTo>
                    <a:pt x="41510" y="373362"/>
                  </a:lnTo>
                  <a:lnTo>
                    <a:pt x="41750" y="374224"/>
                  </a:lnTo>
                  <a:lnTo>
                    <a:pt x="41871" y="374644"/>
                  </a:lnTo>
                  <a:lnTo>
                    <a:pt x="41995" y="375063"/>
                  </a:lnTo>
                  <a:lnTo>
                    <a:pt x="42125" y="375483"/>
                  </a:lnTo>
                  <a:lnTo>
                    <a:pt x="42254" y="375891"/>
                  </a:lnTo>
                  <a:lnTo>
                    <a:pt x="42383" y="376300"/>
                  </a:lnTo>
                  <a:lnTo>
                    <a:pt x="42516" y="376696"/>
                  </a:lnTo>
                  <a:lnTo>
                    <a:pt x="42650" y="377093"/>
                  </a:lnTo>
                  <a:lnTo>
                    <a:pt x="42788" y="377479"/>
                  </a:lnTo>
                  <a:lnTo>
                    <a:pt x="42926" y="377865"/>
                  </a:lnTo>
                  <a:lnTo>
                    <a:pt x="43069" y="378239"/>
                  </a:lnTo>
                  <a:lnTo>
                    <a:pt x="43211" y="378613"/>
                  </a:lnTo>
                  <a:lnTo>
                    <a:pt x="43354" y="378987"/>
                  </a:lnTo>
                  <a:lnTo>
                    <a:pt x="43505" y="379339"/>
                  </a:lnTo>
                  <a:lnTo>
                    <a:pt x="43652" y="379702"/>
                  </a:lnTo>
                  <a:lnTo>
                    <a:pt x="43803" y="380042"/>
                  </a:lnTo>
                  <a:lnTo>
                    <a:pt x="43959" y="380394"/>
                  </a:lnTo>
                  <a:lnTo>
                    <a:pt x="44115" y="380723"/>
                  </a:lnTo>
                  <a:lnTo>
                    <a:pt x="44271" y="381051"/>
                  </a:lnTo>
                  <a:lnTo>
                    <a:pt x="44436" y="381380"/>
                  </a:lnTo>
                  <a:lnTo>
                    <a:pt x="44596" y="381698"/>
                  </a:lnTo>
                  <a:lnTo>
                    <a:pt x="44761" y="382004"/>
                  </a:lnTo>
                  <a:lnTo>
                    <a:pt x="44930" y="382310"/>
                  </a:lnTo>
                  <a:lnTo>
                    <a:pt x="45099" y="382605"/>
                  </a:lnTo>
                  <a:lnTo>
                    <a:pt x="45273" y="382900"/>
                  </a:lnTo>
                  <a:lnTo>
                    <a:pt x="45446" y="383184"/>
                  </a:lnTo>
                  <a:lnTo>
                    <a:pt x="45625" y="383456"/>
                  </a:lnTo>
                  <a:lnTo>
                    <a:pt x="45803" y="383728"/>
                  </a:lnTo>
                  <a:lnTo>
                    <a:pt x="45985" y="383989"/>
                  </a:lnTo>
                  <a:lnTo>
                    <a:pt x="46168" y="384250"/>
                  </a:lnTo>
                  <a:lnTo>
                    <a:pt x="46355" y="384488"/>
                  </a:lnTo>
                  <a:lnTo>
                    <a:pt x="46546" y="384737"/>
                  </a:lnTo>
                  <a:lnTo>
                    <a:pt x="46738" y="384964"/>
                  </a:lnTo>
                  <a:lnTo>
                    <a:pt x="46934" y="385191"/>
                  </a:lnTo>
                  <a:lnTo>
                    <a:pt x="47130" y="385406"/>
                  </a:lnTo>
                  <a:lnTo>
                    <a:pt x="47326" y="385611"/>
                  </a:lnTo>
                  <a:lnTo>
                    <a:pt x="47530" y="385815"/>
                  </a:lnTo>
                  <a:lnTo>
                    <a:pt x="47735" y="386008"/>
                  </a:lnTo>
                  <a:lnTo>
                    <a:pt x="47940" y="386200"/>
                  </a:lnTo>
                  <a:lnTo>
                    <a:pt x="48149" y="386370"/>
                  </a:lnTo>
                  <a:lnTo>
                    <a:pt x="48363" y="386541"/>
                  </a:lnTo>
                  <a:lnTo>
                    <a:pt x="48581" y="386699"/>
                  </a:lnTo>
                  <a:lnTo>
                    <a:pt x="48795" y="386858"/>
                  </a:lnTo>
                  <a:lnTo>
                    <a:pt x="49018" y="386994"/>
                  </a:lnTo>
                  <a:lnTo>
                    <a:pt x="49240" y="387130"/>
                  </a:lnTo>
                  <a:lnTo>
                    <a:pt x="49467" y="387255"/>
                  </a:lnTo>
                  <a:lnTo>
                    <a:pt x="49694" y="387380"/>
                  </a:lnTo>
                  <a:lnTo>
                    <a:pt x="49432" y="388026"/>
                  </a:lnTo>
                  <a:lnTo>
                    <a:pt x="49169" y="388684"/>
                  </a:lnTo>
                  <a:lnTo>
                    <a:pt x="48915" y="389365"/>
                  </a:lnTo>
                  <a:lnTo>
                    <a:pt x="48661" y="390068"/>
                  </a:lnTo>
                  <a:lnTo>
                    <a:pt x="48412" y="390782"/>
                  </a:lnTo>
                  <a:lnTo>
                    <a:pt x="48167" y="391508"/>
                  </a:lnTo>
                  <a:lnTo>
                    <a:pt x="47927" y="392256"/>
                  </a:lnTo>
                  <a:lnTo>
                    <a:pt x="47691" y="393028"/>
                  </a:lnTo>
                  <a:lnTo>
                    <a:pt x="47415" y="393969"/>
                  </a:lnTo>
                  <a:lnTo>
                    <a:pt x="47147" y="394922"/>
                  </a:lnTo>
                  <a:lnTo>
                    <a:pt x="46889" y="395897"/>
                  </a:lnTo>
                  <a:lnTo>
                    <a:pt x="46640" y="396872"/>
                  </a:lnTo>
                  <a:lnTo>
                    <a:pt x="46399" y="397848"/>
                  </a:lnTo>
                  <a:lnTo>
                    <a:pt x="46168" y="398846"/>
                  </a:lnTo>
                  <a:lnTo>
                    <a:pt x="45945" y="399844"/>
                  </a:lnTo>
                  <a:lnTo>
                    <a:pt x="45731" y="400853"/>
                  </a:lnTo>
                  <a:lnTo>
                    <a:pt x="45527" y="401874"/>
                  </a:lnTo>
                  <a:lnTo>
                    <a:pt x="45331" y="402906"/>
                  </a:lnTo>
                  <a:lnTo>
                    <a:pt x="45139" y="403938"/>
                  </a:lnTo>
                  <a:lnTo>
                    <a:pt x="44957" y="404981"/>
                  </a:lnTo>
                  <a:lnTo>
                    <a:pt x="44783" y="406025"/>
                  </a:lnTo>
                  <a:lnTo>
                    <a:pt x="44618" y="407091"/>
                  </a:lnTo>
                  <a:lnTo>
                    <a:pt x="44458" y="408145"/>
                  </a:lnTo>
                  <a:lnTo>
                    <a:pt x="44306" y="409223"/>
                  </a:lnTo>
                  <a:lnTo>
                    <a:pt x="44164" y="410289"/>
                  </a:lnTo>
                  <a:lnTo>
                    <a:pt x="44026" y="411378"/>
                  </a:lnTo>
                  <a:lnTo>
                    <a:pt x="43892" y="412466"/>
                  </a:lnTo>
                  <a:lnTo>
                    <a:pt x="43772" y="413555"/>
                  </a:lnTo>
                  <a:lnTo>
                    <a:pt x="43652" y="414655"/>
                  </a:lnTo>
                  <a:lnTo>
                    <a:pt x="43545" y="415767"/>
                  </a:lnTo>
                  <a:lnTo>
                    <a:pt x="43438" y="416867"/>
                  </a:lnTo>
                  <a:lnTo>
                    <a:pt x="43340" y="417990"/>
                  </a:lnTo>
                  <a:lnTo>
                    <a:pt x="43251" y="419101"/>
                  </a:lnTo>
                  <a:lnTo>
                    <a:pt x="43162" y="420224"/>
                  </a:lnTo>
                  <a:lnTo>
                    <a:pt x="43082" y="421358"/>
                  </a:lnTo>
                  <a:lnTo>
                    <a:pt x="43011" y="422481"/>
                  </a:lnTo>
                  <a:lnTo>
                    <a:pt x="42939" y="423615"/>
                  </a:lnTo>
                  <a:lnTo>
                    <a:pt x="42877" y="424760"/>
                  </a:lnTo>
                  <a:lnTo>
                    <a:pt x="42819" y="425894"/>
                  </a:lnTo>
                  <a:lnTo>
                    <a:pt x="42766" y="427040"/>
                  </a:lnTo>
                  <a:lnTo>
                    <a:pt x="42717" y="428185"/>
                  </a:lnTo>
                  <a:lnTo>
                    <a:pt x="42672" y="429331"/>
                  </a:lnTo>
                  <a:lnTo>
                    <a:pt x="42632" y="430487"/>
                  </a:lnTo>
                  <a:lnTo>
                    <a:pt x="42601" y="431644"/>
                  </a:lnTo>
                  <a:lnTo>
                    <a:pt x="42570" y="432790"/>
                  </a:lnTo>
                  <a:lnTo>
                    <a:pt x="42543" y="433946"/>
                  </a:lnTo>
                  <a:lnTo>
                    <a:pt x="42521" y="435103"/>
                  </a:lnTo>
                  <a:lnTo>
                    <a:pt x="42503" y="436271"/>
                  </a:lnTo>
                  <a:lnTo>
                    <a:pt x="42490" y="437428"/>
                  </a:lnTo>
                  <a:lnTo>
                    <a:pt x="42481" y="438585"/>
                  </a:lnTo>
                  <a:lnTo>
                    <a:pt x="42472" y="439742"/>
                  </a:lnTo>
                  <a:lnTo>
                    <a:pt x="42472" y="440910"/>
                  </a:lnTo>
                  <a:lnTo>
                    <a:pt x="42472" y="442067"/>
                  </a:lnTo>
                  <a:lnTo>
                    <a:pt x="42472" y="443224"/>
                  </a:lnTo>
                  <a:lnTo>
                    <a:pt x="42481" y="444392"/>
                  </a:lnTo>
                  <a:lnTo>
                    <a:pt x="42490" y="445548"/>
                  </a:lnTo>
                  <a:lnTo>
                    <a:pt x="42512" y="447862"/>
                  </a:lnTo>
                  <a:lnTo>
                    <a:pt x="42548" y="450176"/>
                  </a:lnTo>
                  <a:lnTo>
                    <a:pt x="42592" y="452467"/>
                  </a:lnTo>
                  <a:lnTo>
                    <a:pt x="42646" y="454769"/>
                  </a:lnTo>
                  <a:lnTo>
                    <a:pt x="42703" y="457048"/>
                  </a:lnTo>
                  <a:lnTo>
                    <a:pt x="42766" y="459317"/>
                  </a:lnTo>
                  <a:lnTo>
                    <a:pt x="42833" y="461562"/>
                  </a:lnTo>
                  <a:lnTo>
                    <a:pt x="42899" y="463796"/>
                  </a:lnTo>
                  <a:lnTo>
                    <a:pt x="42908" y="463944"/>
                  </a:lnTo>
                  <a:lnTo>
                    <a:pt x="42913" y="464080"/>
                  </a:lnTo>
                  <a:lnTo>
                    <a:pt x="42926" y="464205"/>
                  </a:lnTo>
                  <a:lnTo>
                    <a:pt x="42939" y="464329"/>
                  </a:lnTo>
                  <a:lnTo>
                    <a:pt x="42953" y="464454"/>
                  </a:lnTo>
                  <a:lnTo>
                    <a:pt x="42971" y="464568"/>
                  </a:lnTo>
                  <a:lnTo>
                    <a:pt x="43011" y="464794"/>
                  </a:lnTo>
                  <a:lnTo>
                    <a:pt x="43060" y="464987"/>
                  </a:lnTo>
                  <a:lnTo>
                    <a:pt x="43113" y="465180"/>
                  </a:lnTo>
                  <a:lnTo>
                    <a:pt x="43175" y="465339"/>
                  </a:lnTo>
                  <a:lnTo>
                    <a:pt x="43242" y="465486"/>
                  </a:lnTo>
                  <a:lnTo>
                    <a:pt x="43318" y="465611"/>
                  </a:lnTo>
                  <a:lnTo>
                    <a:pt x="43394" y="465724"/>
                  </a:lnTo>
                  <a:lnTo>
                    <a:pt x="43474" y="465815"/>
                  </a:lnTo>
                  <a:lnTo>
                    <a:pt x="43554" y="465894"/>
                  </a:lnTo>
                  <a:lnTo>
                    <a:pt x="43639" y="465951"/>
                  </a:lnTo>
                  <a:lnTo>
                    <a:pt x="43723" y="465985"/>
                  </a:lnTo>
                  <a:lnTo>
                    <a:pt x="43812" y="466008"/>
                  </a:lnTo>
                  <a:lnTo>
                    <a:pt x="43897" y="466008"/>
                  </a:lnTo>
                  <a:lnTo>
                    <a:pt x="43928" y="466178"/>
                  </a:lnTo>
                  <a:lnTo>
                    <a:pt x="43968" y="466348"/>
                  </a:lnTo>
                  <a:lnTo>
                    <a:pt x="43990" y="466416"/>
                  </a:lnTo>
                  <a:lnTo>
                    <a:pt x="44013" y="466496"/>
                  </a:lnTo>
                  <a:lnTo>
                    <a:pt x="44039" y="466564"/>
                  </a:lnTo>
                  <a:lnTo>
                    <a:pt x="44070" y="466620"/>
                  </a:lnTo>
                  <a:lnTo>
                    <a:pt x="44102" y="466677"/>
                  </a:lnTo>
                  <a:lnTo>
                    <a:pt x="44137" y="466734"/>
                  </a:lnTo>
                  <a:lnTo>
                    <a:pt x="44173" y="466779"/>
                  </a:lnTo>
                  <a:lnTo>
                    <a:pt x="44213" y="466824"/>
                  </a:lnTo>
                  <a:lnTo>
                    <a:pt x="44253" y="466858"/>
                  </a:lnTo>
                  <a:lnTo>
                    <a:pt x="44298" y="466881"/>
                  </a:lnTo>
                  <a:lnTo>
                    <a:pt x="44347" y="466904"/>
                  </a:lnTo>
                  <a:lnTo>
                    <a:pt x="44396" y="466915"/>
                  </a:lnTo>
                  <a:lnTo>
                    <a:pt x="44507" y="466926"/>
                  </a:lnTo>
                  <a:lnTo>
                    <a:pt x="44623" y="466926"/>
                  </a:lnTo>
                  <a:lnTo>
                    <a:pt x="44863" y="466915"/>
                  </a:lnTo>
                  <a:lnTo>
                    <a:pt x="44921" y="467029"/>
                  </a:lnTo>
                  <a:lnTo>
                    <a:pt x="44979" y="467142"/>
                  </a:lnTo>
                  <a:lnTo>
                    <a:pt x="45046" y="467233"/>
                  </a:lnTo>
                  <a:lnTo>
                    <a:pt x="45117" y="467323"/>
                  </a:lnTo>
                  <a:lnTo>
                    <a:pt x="45197" y="467391"/>
                  </a:lnTo>
                  <a:lnTo>
                    <a:pt x="45277" y="467437"/>
                  </a:lnTo>
                  <a:lnTo>
                    <a:pt x="45366" y="467459"/>
                  </a:lnTo>
                  <a:lnTo>
                    <a:pt x="45660" y="467459"/>
                  </a:lnTo>
                  <a:lnTo>
                    <a:pt x="45678" y="469115"/>
                  </a:lnTo>
                  <a:lnTo>
                    <a:pt x="45700" y="470794"/>
                  </a:lnTo>
                  <a:lnTo>
                    <a:pt x="45731" y="472495"/>
                  </a:lnTo>
                  <a:lnTo>
                    <a:pt x="45776" y="474219"/>
                  </a:lnTo>
                  <a:lnTo>
                    <a:pt x="45825" y="475943"/>
                  </a:lnTo>
                  <a:lnTo>
                    <a:pt x="45883" y="477689"/>
                  </a:lnTo>
                  <a:lnTo>
                    <a:pt x="45954" y="479447"/>
                  </a:lnTo>
                  <a:lnTo>
                    <a:pt x="46034" y="481205"/>
                  </a:lnTo>
                  <a:lnTo>
                    <a:pt x="46079" y="482078"/>
                  </a:lnTo>
                  <a:lnTo>
                    <a:pt x="46128" y="482963"/>
                  </a:lnTo>
                  <a:lnTo>
                    <a:pt x="46177" y="483847"/>
                  </a:lnTo>
                  <a:lnTo>
                    <a:pt x="46230" y="484732"/>
                  </a:lnTo>
                  <a:lnTo>
                    <a:pt x="46284" y="485617"/>
                  </a:lnTo>
                  <a:lnTo>
                    <a:pt x="46341" y="486501"/>
                  </a:lnTo>
                  <a:lnTo>
                    <a:pt x="46404" y="487386"/>
                  </a:lnTo>
                  <a:lnTo>
                    <a:pt x="46471" y="488259"/>
                  </a:lnTo>
                  <a:lnTo>
                    <a:pt x="46537" y="489144"/>
                  </a:lnTo>
                  <a:lnTo>
                    <a:pt x="46609" y="490028"/>
                  </a:lnTo>
                  <a:lnTo>
                    <a:pt x="46684" y="490902"/>
                  </a:lnTo>
                  <a:lnTo>
                    <a:pt x="46760" y="491775"/>
                  </a:lnTo>
                  <a:lnTo>
                    <a:pt x="46840" y="492648"/>
                  </a:lnTo>
                  <a:lnTo>
                    <a:pt x="46925" y="493521"/>
                  </a:lnTo>
                  <a:lnTo>
                    <a:pt x="47014" y="494395"/>
                  </a:lnTo>
                  <a:lnTo>
                    <a:pt x="47107" y="495257"/>
                  </a:lnTo>
                  <a:lnTo>
                    <a:pt x="47201" y="496119"/>
                  </a:lnTo>
                  <a:lnTo>
                    <a:pt x="47303" y="496969"/>
                  </a:lnTo>
                  <a:lnTo>
                    <a:pt x="47406" y="497831"/>
                  </a:lnTo>
                  <a:lnTo>
                    <a:pt x="47513" y="498682"/>
                  </a:lnTo>
                  <a:lnTo>
                    <a:pt x="47624" y="499521"/>
                  </a:lnTo>
                  <a:lnTo>
                    <a:pt x="47740" y="500360"/>
                  </a:lnTo>
                  <a:lnTo>
                    <a:pt x="47855" y="501199"/>
                  </a:lnTo>
                  <a:lnTo>
                    <a:pt x="47980" y="502027"/>
                  </a:lnTo>
                  <a:lnTo>
                    <a:pt x="48105" y="502855"/>
                  </a:lnTo>
                  <a:lnTo>
                    <a:pt x="48238" y="503672"/>
                  </a:lnTo>
                  <a:lnTo>
                    <a:pt x="48372" y="504477"/>
                  </a:lnTo>
                  <a:lnTo>
                    <a:pt x="48510" y="505282"/>
                  </a:lnTo>
                  <a:lnTo>
                    <a:pt x="48657" y="506087"/>
                  </a:lnTo>
                  <a:lnTo>
                    <a:pt x="48804" y="506870"/>
                  </a:lnTo>
                  <a:lnTo>
                    <a:pt x="48955" y="507652"/>
                  </a:lnTo>
                  <a:lnTo>
                    <a:pt x="49116" y="508435"/>
                  </a:lnTo>
                  <a:lnTo>
                    <a:pt x="49276" y="509206"/>
                  </a:lnTo>
                  <a:lnTo>
                    <a:pt x="49445" y="509955"/>
                  </a:lnTo>
                  <a:lnTo>
                    <a:pt x="49614" y="510715"/>
                  </a:lnTo>
                  <a:lnTo>
                    <a:pt x="49792" y="511452"/>
                  </a:lnTo>
                  <a:lnTo>
                    <a:pt x="49971" y="512189"/>
                  </a:lnTo>
                  <a:lnTo>
                    <a:pt x="50158" y="512903"/>
                  </a:lnTo>
                  <a:lnTo>
                    <a:pt x="50349" y="513618"/>
                  </a:lnTo>
                  <a:lnTo>
                    <a:pt x="50545" y="514321"/>
                  </a:lnTo>
                  <a:lnTo>
                    <a:pt x="50745" y="515013"/>
                  </a:lnTo>
                  <a:lnTo>
                    <a:pt x="50950" y="515705"/>
                  </a:lnTo>
                  <a:lnTo>
                    <a:pt x="51164" y="516374"/>
                  </a:lnTo>
                  <a:lnTo>
                    <a:pt x="51378" y="517032"/>
                  </a:lnTo>
                  <a:lnTo>
                    <a:pt x="51600" y="517678"/>
                  </a:lnTo>
                  <a:lnTo>
                    <a:pt x="51827" y="518313"/>
                  </a:lnTo>
                  <a:lnTo>
                    <a:pt x="52059" y="518937"/>
                  </a:lnTo>
                  <a:lnTo>
                    <a:pt x="52295" y="519549"/>
                  </a:lnTo>
                  <a:lnTo>
                    <a:pt x="52522" y="520105"/>
                  </a:lnTo>
                  <a:lnTo>
                    <a:pt x="52754" y="520649"/>
                  </a:lnTo>
                  <a:lnTo>
                    <a:pt x="52985" y="521182"/>
                  </a:lnTo>
                  <a:lnTo>
                    <a:pt x="53226" y="521704"/>
                  </a:lnTo>
                  <a:lnTo>
                    <a:pt x="53466" y="522203"/>
                  </a:lnTo>
                  <a:lnTo>
                    <a:pt x="53711" y="522691"/>
                  </a:lnTo>
                  <a:lnTo>
                    <a:pt x="53960" y="523167"/>
                  </a:lnTo>
                  <a:lnTo>
                    <a:pt x="54214" y="523632"/>
                  </a:lnTo>
                  <a:lnTo>
                    <a:pt x="54468" y="524086"/>
                  </a:lnTo>
                  <a:lnTo>
                    <a:pt x="54726" y="524528"/>
                  </a:lnTo>
                  <a:lnTo>
                    <a:pt x="54989" y="524948"/>
                  </a:lnTo>
                  <a:lnTo>
                    <a:pt x="55256" y="525367"/>
                  </a:lnTo>
                  <a:lnTo>
                    <a:pt x="55523" y="525764"/>
                  </a:lnTo>
                  <a:lnTo>
                    <a:pt x="55795" y="526150"/>
                  </a:lnTo>
                  <a:lnTo>
                    <a:pt x="56071" y="526524"/>
                  </a:lnTo>
                  <a:lnTo>
                    <a:pt x="56347" y="526898"/>
                  </a:lnTo>
                  <a:lnTo>
                    <a:pt x="56628" y="527250"/>
                  </a:lnTo>
                  <a:lnTo>
                    <a:pt x="56908" y="527590"/>
                  </a:lnTo>
                  <a:lnTo>
                    <a:pt x="57193" y="527919"/>
                  </a:lnTo>
                  <a:lnTo>
                    <a:pt x="57483" y="528237"/>
                  </a:lnTo>
                  <a:lnTo>
                    <a:pt x="57772" y="528554"/>
                  </a:lnTo>
                  <a:lnTo>
                    <a:pt x="58062" y="528849"/>
                  </a:lnTo>
                  <a:lnTo>
                    <a:pt x="58355" y="529133"/>
                  </a:lnTo>
                  <a:lnTo>
                    <a:pt x="58654" y="529416"/>
                  </a:lnTo>
                  <a:lnTo>
                    <a:pt x="58952" y="529677"/>
                  </a:lnTo>
                  <a:lnTo>
                    <a:pt x="59250" y="529938"/>
                  </a:lnTo>
                  <a:lnTo>
                    <a:pt x="59553" y="530187"/>
                  </a:lnTo>
                  <a:lnTo>
                    <a:pt x="59856" y="530414"/>
                  </a:lnTo>
                  <a:lnTo>
                    <a:pt x="60159" y="530641"/>
                  </a:lnTo>
                  <a:lnTo>
                    <a:pt x="60466" y="530856"/>
                  </a:lnTo>
                  <a:lnTo>
                    <a:pt x="60773" y="531072"/>
                  </a:lnTo>
                  <a:lnTo>
                    <a:pt x="61081" y="531265"/>
                  </a:lnTo>
                  <a:lnTo>
                    <a:pt x="61392" y="531457"/>
                  </a:lnTo>
                  <a:lnTo>
                    <a:pt x="61704" y="531639"/>
                  </a:lnTo>
                  <a:lnTo>
                    <a:pt x="62016" y="531809"/>
                  </a:lnTo>
                  <a:lnTo>
                    <a:pt x="62327" y="531968"/>
                  </a:lnTo>
                  <a:lnTo>
                    <a:pt x="62644" y="532127"/>
                  </a:lnTo>
                  <a:lnTo>
                    <a:pt x="62955" y="532274"/>
                  </a:lnTo>
                  <a:lnTo>
                    <a:pt x="63271" y="532410"/>
                  </a:lnTo>
                  <a:lnTo>
                    <a:pt x="63588" y="532546"/>
                  </a:lnTo>
                  <a:lnTo>
                    <a:pt x="63904" y="532660"/>
                  </a:lnTo>
                  <a:lnTo>
                    <a:pt x="64220" y="532773"/>
                  </a:lnTo>
                  <a:lnTo>
                    <a:pt x="64540" y="532886"/>
                  </a:lnTo>
                  <a:lnTo>
                    <a:pt x="64857" y="532989"/>
                  </a:lnTo>
                  <a:lnTo>
                    <a:pt x="65173" y="533079"/>
                  </a:lnTo>
                  <a:lnTo>
                    <a:pt x="65489" y="533159"/>
                  </a:lnTo>
                  <a:lnTo>
                    <a:pt x="66126" y="533317"/>
                  </a:lnTo>
                  <a:lnTo>
                    <a:pt x="66758" y="533442"/>
                  </a:lnTo>
                  <a:lnTo>
                    <a:pt x="67390" y="533533"/>
                  </a:lnTo>
                  <a:lnTo>
                    <a:pt x="68018" y="533612"/>
                  </a:lnTo>
                  <a:lnTo>
                    <a:pt x="68646" y="533658"/>
                  </a:lnTo>
                  <a:lnTo>
                    <a:pt x="69269" y="533692"/>
                  </a:lnTo>
                  <a:lnTo>
                    <a:pt x="69884" y="533703"/>
                  </a:lnTo>
                  <a:lnTo>
                    <a:pt x="70498" y="533692"/>
                  </a:lnTo>
                  <a:lnTo>
                    <a:pt x="71104" y="533669"/>
                  </a:lnTo>
                  <a:lnTo>
                    <a:pt x="71474" y="533646"/>
                  </a:lnTo>
                  <a:lnTo>
                    <a:pt x="71843" y="533612"/>
                  </a:lnTo>
                  <a:lnTo>
                    <a:pt x="72208" y="533567"/>
                  </a:lnTo>
                  <a:lnTo>
                    <a:pt x="72574" y="533510"/>
                  </a:lnTo>
                  <a:lnTo>
                    <a:pt x="72934" y="533454"/>
                  </a:lnTo>
                  <a:lnTo>
                    <a:pt x="73295" y="533374"/>
                  </a:lnTo>
                  <a:lnTo>
                    <a:pt x="73651" y="533295"/>
                  </a:lnTo>
                  <a:lnTo>
                    <a:pt x="74003" y="533204"/>
                  </a:lnTo>
                  <a:lnTo>
                    <a:pt x="74355" y="533102"/>
                  </a:lnTo>
                  <a:lnTo>
                    <a:pt x="74702" y="532989"/>
                  </a:lnTo>
                  <a:lnTo>
                    <a:pt x="75045" y="532875"/>
                  </a:lnTo>
                  <a:lnTo>
                    <a:pt x="75388" y="532739"/>
                  </a:lnTo>
                  <a:lnTo>
                    <a:pt x="75731" y="532603"/>
                  </a:lnTo>
                  <a:lnTo>
                    <a:pt x="76069" y="532456"/>
                  </a:lnTo>
                  <a:lnTo>
                    <a:pt x="76403" y="532297"/>
                  </a:lnTo>
                  <a:lnTo>
                    <a:pt x="76733" y="532127"/>
                  </a:lnTo>
                  <a:lnTo>
                    <a:pt x="77062" y="531956"/>
                  </a:lnTo>
                  <a:lnTo>
                    <a:pt x="77392" y="531775"/>
                  </a:lnTo>
                  <a:lnTo>
                    <a:pt x="77712" y="531582"/>
                  </a:lnTo>
                  <a:lnTo>
                    <a:pt x="78033" y="531378"/>
                  </a:lnTo>
                  <a:lnTo>
                    <a:pt x="78353" y="531163"/>
                  </a:lnTo>
                  <a:lnTo>
                    <a:pt x="78670" y="530947"/>
                  </a:lnTo>
                  <a:lnTo>
                    <a:pt x="78981" y="530709"/>
                  </a:lnTo>
                  <a:lnTo>
                    <a:pt x="79289" y="530471"/>
                  </a:lnTo>
                  <a:lnTo>
                    <a:pt x="79596" y="530233"/>
                  </a:lnTo>
                  <a:lnTo>
                    <a:pt x="79903" y="529972"/>
                  </a:lnTo>
                  <a:lnTo>
                    <a:pt x="80201" y="529711"/>
                  </a:lnTo>
                  <a:lnTo>
                    <a:pt x="80500" y="529439"/>
                  </a:lnTo>
                  <a:lnTo>
                    <a:pt x="80798" y="529155"/>
                  </a:lnTo>
                  <a:lnTo>
                    <a:pt x="81088" y="528860"/>
                  </a:lnTo>
                  <a:lnTo>
                    <a:pt x="81381" y="528566"/>
                  </a:lnTo>
                  <a:lnTo>
                    <a:pt x="81666" y="528259"/>
                  </a:lnTo>
                  <a:lnTo>
                    <a:pt x="81951" y="527942"/>
                  </a:lnTo>
                  <a:lnTo>
                    <a:pt x="82232" y="527624"/>
                  </a:lnTo>
                  <a:lnTo>
                    <a:pt x="82508" y="527284"/>
                  </a:lnTo>
                  <a:lnTo>
                    <a:pt x="82784" y="526944"/>
                  </a:lnTo>
                  <a:lnTo>
                    <a:pt x="83056" y="526603"/>
                  </a:lnTo>
                  <a:lnTo>
                    <a:pt x="83327" y="526241"/>
                  </a:lnTo>
                  <a:lnTo>
                    <a:pt x="83590" y="525878"/>
                  </a:lnTo>
                  <a:lnTo>
                    <a:pt x="83853" y="525503"/>
                  </a:lnTo>
                  <a:lnTo>
                    <a:pt x="84115" y="525118"/>
                  </a:lnTo>
                  <a:lnTo>
                    <a:pt x="84374" y="524732"/>
                  </a:lnTo>
                  <a:lnTo>
                    <a:pt x="84628" y="524335"/>
                  </a:lnTo>
                  <a:lnTo>
                    <a:pt x="84877" y="523927"/>
                  </a:lnTo>
                  <a:lnTo>
                    <a:pt x="85126" y="523519"/>
                  </a:lnTo>
                  <a:lnTo>
                    <a:pt x="85371" y="523099"/>
                  </a:lnTo>
                  <a:lnTo>
                    <a:pt x="85612" y="522668"/>
                  </a:lnTo>
                  <a:lnTo>
                    <a:pt x="85848" y="522237"/>
                  </a:lnTo>
                  <a:lnTo>
                    <a:pt x="86084" y="521795"/>
                  </a:lnTo>
                  <a:lnTo>
                    <a:pt x="86315" y="521341"/>
                  </a:lnTo>
                  <a:lnTo>
                    <a:pt x="86547" y="520876"/>
                  </a:lnTo>
                  <a:lnTo>
                    <a:pt x="86774" y="520411"/>
                  </a:lnTo>
                  <a:lnTo>
                    <a:pt x="86997" y="519935"/>
                  </a:lnTo>
                  <a:lnTo>
                    <a:pt x="87215" y="519459"/>
                  </a:lnTo>
                  <a:lnTo>
                    <a:pt x="87433" y="518971"/>
                  </a:lnTo>
                  <a:lnTo>
                    <a:pt x="87647" y="518472"/>
                  </a:lnTo>
                  <a:lnTo>
                    <a:pt x="87856" y="517973"/>
                  </a:lnTo>
                  <a:lnTo>
                    <a:pt x="88061" y="517451"/>
                  </a:lnTo>
                  <a:lnTo>
                    <a:pt x="88266" y="516941"/>
                  </a:lnTo>
                  <a:lnTo>
                    <a:pt x="88466" y="516408"/>
                  </a:lnTo>
                  <a:lnTo>
                    <a:pt x="88662" y="515875"/>
                  </a:lnTo>
                  <a:lnTo>
                    <a:pt x="88858" y="515342"/>
                  </a:lnTo>
                  <a:lnTo>
                    <a:pt x="89049" y="514797"/>
                  </a:lnTo>
                  <a:lnTo>
                    <a:pt x="89236" y="514242"/>
                  </a:lnTo>
                  <a:lnTo>
                    <a:pt x="89419" y="513675"/>
                  </a:lnTo>
                  <a:lnTo>
                    <a:pt x="89601" y="513108"/>
                  </a:lnTo>
                  <a:lnTo>
                    <a:pt x="89775" y="512540"/>
                  </a:lnTo>
                  <a:lnTo>
                    <a:pt x="89953" y="511951"/>
                  </a:lnTo>
                  <a:lnTo>
                    <a:pt x="90122" y="511361"/>
                  </a:lnTo>
                  <a:lnTo>
                    <a:pt x="90287" y="510771"/>
                  </a:lnTo>
                  <a:lnTo>
                    <a:pt x="90452" y="510170"/>
                  </a:lnTo>
                  <a:lnTo>
                    <a:pt x="90612" y="509558"/>
                  </a:lnTo>
                  <a:lnTo>
                    <a:pt x="90773" y="508945"/>
                  </a:lnTo>
                  <a:lnTo>
                    <a:pt x="90924" y="508322"/>
                  </a:lnTo>
                  <a:lnTo>
                    <a:pt x="91075" y="507698"/>
                  </a:lnTo>
                  <a:lnTo>
                    <a:pt x="91222" y="507063"/>
                  </a:lnTo>
                  <a:lnTo>
                    <a:pt x="91365" y="506416"/>
                  </a:lnTo>
                  <a:lnTo>
                    <a:pt x="91503" y="505770"/>
                  </a:lnTo>
                  <a:lnTo>
                    <a:pt x="91641" y="505112"/>
                  </a:lnTo>
                  <a:lnTo>
                    <a:pt x="91775" y="504454"/>
                  </a:lnTo>
                  <a:lnTo>
                    <a:pt x="91904" y="503785"/>
                  </a:lnTo>
                  <a:lnTo>
                    <a:pt x="92028" y="503116"/>
                  </a:lnTo>
                  <a:lnTo>
                    <a:pt x="92153" y="502436"/>
                  </a:lnTo>
                  <a:lnTo>
                    <a:pt x="92269" y="501755"/>
                  </a:lnTo>
                  <a:lnTo>
                    <a:pt x="92385" y="501063"/>
                  </a:lnTo>
                  <a:lnTo>
                    <a:pt x="92496" y="500360"/>
                  </a:lnTo>
                  <a:lnTo>
                    <a:pt x="92607" y="499657"/>
                  </a:lnTo>
                  <a:lnTo>
                    <a:pt x="92710" y="498954"/>
                  </a:lnTo>
                  <a:lnTo>
                    <a:pt x="92812" y="498239"/>
                  </a:lnTo>
                  <a:lnTo>
                    <a:pt x="92910" y="497513"/>
                  </a:lnTo>
                  <a:lnTo>
                    <a:pt x="93004" y="496788"/>
                  </a:lnTo>
                  <a:lnTo>
                    <a:pt x="93093" y="496050"/>
                  </a:lnTo>
                  <a:lnTo>
                    <a:pt x="93177" y="495313"/>
                  </a:lnTo>
                  <a:lnTo>
                    <a:pt x="93262" y="494565"/>
                  </a:lnTo>
                  <a:lnTo>
                    <a:pt x="93342" y="493816"/>
                  </a:lnTo>
                  <a:lnTo>
                    <a:pt x="93418" y="493068"/>
                  </a:lnTo>
                  <a:lnTo>
                    <a:pt x="93489" y="492308"/>
                  </a:lnTo>
                  <a:lnTo>
                    <a:pt x="93556" y="491537"/>
                  </a:lnTo>
                  <a:lnTo>
                    <a:pt x="93622" y="490766"/>
                  </a:lnTo>
                  <a:lnTo>
                    <a:pt x="93680" y="489983"/>
                  </a:lnTo>
                  <a:lnTo>
                    <a:pt x="93738" y="489200"/>
                  </a:lnTo>
                  <a:lnTo>
                    <a:pt x="93792" y="488418"/>
                  </a:lnTo>
                  <a:lnTo>
                    <a:pt x="93841" y="487624"/>
                  </a:lnTo>
                  <a:lnTo>
                    <a:pt x="93885" y="486819"/>
                  </a:lnTo>
                  <a:lnTo>
                    <a:pt x="93930" y="486025"/>
                  </a:lnTo>
                  <a:lnTo>
                    <a:pt x="93965" y="485208"/>
                  </a:lnTo>
                  <a:lnTo>
                    <a:pt x="94001" y="484392"/>
                  </a:lnTo>
                  <a:lnTo>
                    <a:pt x="94032" y="483575"/>
                  </a:lnTo>
                  <a:lnTo>
                    <a:pt x="94059" y="482747"/>
                  </a:lnTo>
                  <a:lnTo>
                    <a:pt x="94081" y="481919"/>
                  </a:lnTo>
                  <a:lnTo>
                    <a:pt x="94099" y="481092"/>
                  </a:lnTo>
                  <a:lnTo>
                    <a:pt x="94112" y="480252"/>
                  </a:lnTo>
                  <a:lnTo>
                    <a:pt x="94126" y="479402"/>
                  </a:lnTo>
                  <a:lnTo>
                    <a:pt x="94135" y="478551"/>
                  </a:lnTo>
                  <a:lnTo>
                    <a:pt x="94135" y="477701"/>
                  </a:lnTo>
                  <a:lnTo>
                    <a:pt x="94135" y="476839"/>
                  </a:lnTo>
                  <a:lnTo>
                    <a:pt x="94130" y="475977"/>
                  </a:lnTo>
                  <a:lnTo>
                    <a:pt x="94121" y="475115"/>
                  </a:lnTo>
                  <a:lnTo>
                    <a:pt x="94108" y="474241"/>
                  </a:lnTo>
                  <a:lnTo>
                    <a:pt x="94094" y="473368"/>
                  </a:lnTo>
                  <a:lnTo>
                    <a:pt x="94072" y="472484"/>
                  </a:lnTo>
                  <a:lnTo>
                    <a:pt x="94050" y="471599"/>
                  </a:lnTo>
                  <a:lnTo>
                    <a:pt x="94019" y="470703"/>
                  </a:lnTo>
                  <a:lnTo>
                    <a:pt x="93988" y="469807"/>
                  </a:lnTo>
                  <a:lnTo>
                    <a:pt x="93952" y="468911"/>
                  </a:lnTo>
                  <a:lnTo>
                    <a:pt x="93912" y="468004"/>
                  </a:lnTo>
                  <a:lnTo>
                    <a:pt x="93867" y="467097"/>
                  </a:lnTo>
                  <a:lnTo>
                    <a:pt x="93818" y="466189"/>
                  </a:lnTo>
                  <a:lnTo>
                    <a:pt x="94691" y="466099"/>
                  </a:lnTo>
                  <a:lnTo>
                    <a:pt x="95128" y="466042"/>
                  </a:lnTo>
                  <a:lnTo>
                    <a:pt x="95564" y="465974"/>
                  </a:lnTo>
                  <a:lnTo>
                    <a:pt x="95622" y="465962"/>
                  </a:lnTo>
                  <a:lnTo>
                    <a:pt x="95675" y="465940"/>
                  </a:lnTo>
                  <a:lnTo>
                    <a:pt x="95724" y="465917"/>
                  </a:lnTo>
                  <a:lnTo>
                    <a:pt x="95773" y="465883"/>
                  </a:lnTo>
                  <a:lnTo>
                    <a:pt x="95818" y="465838"/>
                  </a:lnTo>
                  <a:lnTo>
                    <a:pt x="95862" y="465792"/>
                  </a:lnTo>
                  <a:lnTo>
                    <a:pt x="95902" y="465736"/>
                  </a:lnTo>
                  <a:lnTo>
                    <a:pt x="95938" y="465668"/>
                  </a:lnTo>
                  <a:lnTo>
                    <a:pt x="95974" y="465600"/>
                  </a:lnTo>
                  <a:lnTo>
                    <a:pt x="96009" y="465532"/>
                  </a:lnTo>
                  <a:lnTo>
                    <a:pt x="96036" y="465452"/>
                  </a:lnTo>
                  <a:lnTo>
                    <a:pt x="96063" y="465373"/>
                  </a:lnTo>
                  <a:lnTo>
                    <a:pt x="96089" y="465282"/>
                  </a:lnTo>
                  <a:lnTo>
                    <a:pt x="96112" y="465203"/>
                  </a:lnTo>
                  <a:lnTo>
                    <a:pt x="96129" y="465101"/>
                  </a:lnTo>
                  <a:lnTo>
                    <a:pt x="96147" y="465010"/>
                  </a:lnTo>
                  <a:lnTo>
                    <a:pt x="96174" y="464806"/>
                  </a:lnTo>
                  <a:lnTo>
                    <a:pt x="96192" y="464602"/>
                  </a:lnTo>
                  <a:lnTo>
                    <a:pt x="96201" y="464386"/>
                  </a:lnTo>
                  <a:lnTo>
                    <a:pt x="96196" y="464171"/>
                  </a:lnTo>
                  <a:lnTo>
                    <a:pt x="96187" y="463966"/>
                  </a:lnTo>
                  <a:lnTo>
                    <a:pt x="96165" y="463751"/>
                  </a:lnTo>
                  <a:lnTo>
                    <a:pt x="96134" y="463558"/>
                  </a:lnTo>
                  <a:lnTo>
                    <a:pt x="96094" y="463365"/>
                  </a:lnTo>
                  <a:lnTo>
                    <a:pt x="96143" y="463309"/>
                  </a:lnTo>
                  <a:lnTo>
                    <a:pt x="96196" y="463229"/>
                  </a:lnTo>
                  <a:lnTo>
                    <a:pt x="96241" y="463139"/>
                  </a:lnTo>
                  <a:lnTo>
                    <a:pt x="96285" y="463025"/>
                  </a:lnTo>
                  <a:lnTo>
                    <a:pt x="96321" y="462912"/>
                  </a:lnTo>
                  <a:lnTo>
                    <a:pt x="96352" y="462764"/>
                  </a:lnTo>
                  <a:lnTo>
                    <a:pt x="96374" y="462605"/>
                  </a:lnTo>
                  <a:lnTo>
                    <a:pt x="96392" y="462424"/>
                  </a:lnTo>
                  <a:lnTo>
                    <a:pt x="96468" y="461029"/>
                  </a:lnTo>
                  <a:lnTo>
                    <a:pt x="96544" y="459645"/>
                  </a:lnTo>
                  <a:lnTo>
                    <a:pt x="96610" y="458262"/>
                  </a:lnTo>
                  <a:lnTo>
                    <a:pt x="96668" y="456878"/>
                  </a:lnTo>
                  <a:lnTo>
                    <a:pt x="96722" y="455495"/>
                  </a:lnTo>
                  <a:lnTo>
                    <a:pt x="96766" y="454122"/>
                  </a:lnTo>
                  <a:lnTo>
                    <a:pt x="96806" y="452750"/>
                  </a:lnTo>
                  <a:lnTo>
                    <a:pt x="96842" y="451378"/>
                  </a:lnTo>
                  <a:lnTo>
                    <a:pt x="96869" y="450017"/>
                  </a:lnTo>
                  <a:lnTo>
                    <a:pt x="96886" y="448656"/>
                  </a:lnTo>
                  <a:lnTo>
                    <a:pt x="96900" y="447306"/>
                  </a:lnTo>
                  <a:lnTo>
                    <a:pt x="96909" y="445957"/>
                  </a:lnTo>
                  <a:lnTo>
                    <a:pt x="96909" y="444607"/>
                  </a:lnTo>
                  <a:lnTo>
                    <a:pt x="96904" y="443269"/>
                  </a:lnTo>
                  <a:lnTo>
                    <a:pt x="96891" y="441942"/>
                  </a:lnTo>
                  <a:lnTo>
                    <a:pt x="96869" y="440615"/>
                  </a:lnTo>
                  <a:lnTo>
                    <a:pt x="96846" y="439288"/>
                  </a:lnTo>
                  <a:lnTo>
                    <a:pt x="96811" y="437973"/>
                  </a:lnTo>
                  <a:lnTo>
                    <a:pt x="96771" y="436668"/>
                  </a:lnTo>
                  <a:lnTo>
                    <a:pt x="96726" y="435364"/>
                  </a:lnTo>
                  <a:lnTo>
                    <a:pt x="96673" y="434071"/>
                  </a:lnTo>
                  <a:lnTo>
                    <a:pt x="96615" y="432790"/>
                  </a:lnTo>
                  <a:lnTo>
                    <a:pt x="96548" y="431508"/>
                  </a:lnTo>
                  <a:lnTo>
                    <a:pt x="96477" y="430238"/>
                  </a:lnTo>
                  <a:lnTo>
                    <a:pt x="96397" y="428968"/>
                  </a:lnTo>
                  <a:lnTo>
                    <a:pt x="96312" y="427709"/>
                  </a:lnTo>
                  <a:lnTo>
                    <a:pt x="96223" y="426461"/>
                  </a:lnTo>
                  <a:lnTo>
                    <a:pt x="96121" y="425225"/>
                  </a:lnTo>
                  <a:lnTo>
                    <a:pt x="96018" y="423989"/>
                  </a:lnTo>
                  <a:lnTo>
                    <a:pt x="95902" y="422764"/>
                  </a:lnTo>
                  <a:lnTo>
                    <a:pt x="95787" y="421551"/>
                  </a:lnTo>
                  <a:lnTo>
                    <a:pt x="95662" y="420348"/>
                  </a:lnTo>
                  <a:lnTo>
                    <a:pt x="95528" y="419158"/>
                  </a:lnTo>
                  <a:lnTo>
                    <a:pt x="95390" y="417967"/>
                  </a:lnTo>
                  <a:lnTo>
                    <a:pt x="95243" y="416799"/>
                  </a:lnTo>
                  <a:lnTo>
                    <a:pt x="95092" y="415631"/>
                  </a:lnTo>
                  <a:lnTo>
                    <a:pt x="94932" y="414474"/>
                  </a:lnTo>
                  <a:lnTo>
                    <a:pt x="94767" y="413340"/>
                  </a:lnTo>
                  <a:lnTo>
                    <a:pt x="94598" y="412206"/>
                  </a:lnTo>
                  <a:lnTo>
                    <a:pt x="94415" y="411083"/>
                  </a:lnTo>
                  <a:lnTo>
                    <a:pt x="94233" y="409971"/>
                  </a:lnTo>
                  <a:lnTo>
                    <a:pt x="94041" y="408871"/>
                  </a:lnTo>
                  <a:lnTo>
                    <a:pt x="93841" y="407782"/>
                  </a:lnTo>
                  <a:lnTo>
                    <a:pt x="93636" y="406705"/>
                  </a:lnTo>
                  <a:lnTo>
                    <a:pt x="93422" y="405639"/>
                  </a:lnTo>
                  <a:lnTo>
                    <a:pt x="93204" y="404596"/>
                  </a:lnTo>
                  <a:lnTo>
                    <a:pt x="92977" y="403552"/>
                  </a:lnTo>
                  <a:lnTo>
                    <a:pt x="92745" y="402532"/>
                  </a:lnTo>
                  <a:lnTo>
                    <a:pt x="92509" y="401511"/>
                  </a:lnTo>
                  <a:lnTo>
                    <a:pt x="92260" y="400513"/>
                  </a:lnTo>
                  <a:lnTo>
                    <a:pt x="92011" y="399526"/>
                  </a:lnTo>
                  <a:lnTo>
                    <a:pt x="91752" y="398551"/>
                  </a:lnTo>
                  <a:lnTo>
                    <a:pt x="91485" y="397598"/>
                  </a:lnTo>
                  <a:lnTo>
                    <a:pt x="91213" y="396657"/>
                  </a:lnTo>
                  <a:lnTo>
                    <a:pt x="90933" y="395727"/>
                  </a:lnTo>
                  <a:lnTo>
                    <a:pt x="90648" y="394808"/>
                  </a:lnTo>
                  <a:lnTo>
                    <a:pt x="90354" y="393901"/>
                  </a:lnTo>
                  <a:lnTo>
                    <a:pt x="90056" y="393016"/>
                  </a:lnTo>
                  <a:lnTo>
                    <a:pt x="89748" y="392143"/>
                  </a:lnTo>
                  <a:lnTo>
                    <a:pt x="89437" y="391292"/>
                  </a:lnTo>
                  <a:lnTo>
                    <a:pt x="89116" y="390453"/>
                  </a:lnTo>
                  <a:lnTo>
                    <a:pt x="88791" y="389625"/>
                  </a:lnTo>
                  <a:lnTo>
                    <a:pt x="88457" y="388820"/>
                  </a:lnTo>
                  <a:lnTo>
                    <a:pt x="88119" y="388026"/>
                  </a:lnTo>
                  <a:lnTo>
                    <a:pt x="88332" y="387981"/>
                  </a:lnTo>
                  <a:lnTo>
                    <a:pt x="88546" y="387924"/>
                  </a:lnTo>
                  <a:lnTo>
                    <a:pt x="88755" y="387856"/>
                  </a:lnTo>
                  <a:lnTo>
                    <a:pt x="88965" y="387788"/>
                  </a:lnTo>
                  <a:lnTo>
                    <a:pt x="89178" y="387709"/>
                  </a:lnTo>
                  <a:lnTo>
                    <a:pt x="89383" y="387629"/>
                  </a:lnTo>
                  <a:lnTo>
                    <a:pt x="89593" y="387527"/>
                  </a:lnTo>
                  <a:lnTo>
                    <a:pt x="89797" y="387425"/>
                  </a:lnTo>
                  <a:lnTo>
                    <a:pt x="90002" y="387323"/>
                  </a:lnTo>
                  <a:lnTo>
                    <a:pt x="90207" y="387210"/>
                  </a:lnTo>
                  <a:lnTo>
                    <a:pt x="90412" y="387085"/>
                  </a:lnTo>
                  <a:lnTo>
                    <a:pt x="90612" y="386960"/>
                  </a:lnTo>
                  <a:lnTo>
                    <a:pt x="90813" y="386824"/>
                  </a:lnTo>
                  <a:lnTo>
                    <a:pt x="91013" y="386677"/>
                  </a:lnTo>
                  <a:lnTo>
                    <a:pt x="91209" y="386529"/>
                  </a:lnTo>
                  <a:lnTo>
                    <a:pt x="91409" y="386370"/>
                  </a:lnTo>
                  <a:lnTo>
                    <a:pt x="91605" y="386200"/>
                  </a:lnTo>
                  <a:lnTo>
                    <a:pt x="91797" y="386030"/>
                  </a:lnTo>
                  <a:lnTo>
                    <a:pt x="91993" y="385860"/>
                  </a:lnTo>
                  <a:lnTo>
                    <a:pt x="92184" y="385679"/>
                  </a:lnTo>
                  <a:lnTo>
                    <a:pt x="92376" y="385486"/>
                  </a:lnTo>
                  <a:lnTo>
                    <a:pt x="92567" y="385293"/>
                  </a:lnTo>
                  <a:lnTo>
                    <a:pt x="92759" y="385089"/>
                  </a:lnTo>
                  <a:lnTo>
                    <a:pt x="92946" y="384873"/>
                  </a:lnTo>
                  <a:lnTo>
                    <a:pt x="93320" y="384442"/>
                  </a:lnTo>
                  <a:lnTo>
                    <a:pt x="93689" y="383977"/>
                  </a:lnTo>
                  <a:lnTo>
                    <a:pt x="94050" y="383490"/>
                  </a:lnTo>
                  <a:lnTo>
                    <a:pt x="94411" y="382991"/>
                  </a:lnTo>
                  <a:lnTo>
                    <a:pt x="94767" y="382458"/>
                  </a:lnTo>
                  <a:lnTo>
                    <a:pt x="95119" y="381902"/>
                  </a:lnTo>
                  <a:lnTo>
                    <a:pt x="95462" y="381324"/>
                  </a:lnTo>
                  <a:lnTo>
                    <a:pt x="95804" y="380734"/>
                  </a:lnTo>
                  <a:lnTo>
                    <a:pt x="96143" y="380121"/>
                  </a:lnTo>
                  <a:lnTo>
                    <a:pt x="96477" y="379486"/>
                  </a:lnTo>
                  <a:lnTo>
                    <a:pt x="96802" y="378829"/>
                  </a:lnTo>
                  <a:lnTo>
                    <a:pt x="97127" y="378148"/>
                  </a:lnTo>
                  <a:lnTo>
                    <a:pt x="97448" y="377456"/>
                  </a:lnTo>
                  <a:lnTo>
                    <a:pt x="97759" y="376753"/>
                  </a:lnTo>
                  <a:lnTo>
                    <a:pt x="98071" y="376016"/>
                  </a:lnTo>
                  <a:lnTo>
                    <a:pt x="98378" y="375279"/>
                  </a:lnTo>
                  <a:lnTo>
                    <a:pt x="98677" y="374519"/>
                  </a:lnTo>
                  <a:lnTo>
                    <a:pt x="98975" y="373736"/>
                  </a:lnTo>
                  <a:lnTo>
                    <a:pt x="99269" y="372943"/>
                  </a:lnTo>
                  <a:lnTo>
                    <a:pt x="99554" y="372137"/>
                  </a:lnTo>
                  <a:lnTo>
                    <a:pt x="99839" y="371321"/>
                  </a:lnTo>
                  <a:lnTo>
                    <a:pt x="100115" y="370482"/>
                  </a:lnTo>
                  <a:lnTo>
                    <a:pt x="100391" y="369631"/>
                  </a:lnTo>
                  <a:lnTo>
                    <a:pt x="100658" y="368769"/>
                  </a:lnTo>
                  <a:lnTo>
                    <a:pt x="100925" y="367896"/>
                  </a:lnTo>
                  <a:lnTo>
                    <a:pt x="101184" y="367022"/>
                  </a:lnTo>
                  <a:lnTo>
                    <a:pt x="101442" y="366127"/>
                  </a:lnTo>
                  <a:lnTo>
                    <a:pt x="101691" y="365219"/>
                  </a:lnTo>
                  <a:lnTo>
                    <a:pt x="101940" y="364301"/>
                  </a:lnTo>
                  <a:lnTo>
                    <a:pt x="102181" y="363371"/>
                  </a:lnTo>
                  <a:lnTo>
                    <a:pt x="102417" y="362441"/>
                  </a:lnTo>
                  <a:lnTo>
                    <a:pt x="102653" y="361499"/>
                  </a:lnTo>
                  <a:lnTo>
                    <a:pt x="102880" y="360547"/>
                  </a:lnTo>
                  <a:lnTo>
                    <a:pt x="103103" y="359594"/>
                  </a:lnTo>
                  <a:lnTo>
                    <a:pt x="103325" y="358630"/>
                  </a:lnTo>
                  <a:lnTo>
                    <a:pt x="103539" y="357655"/>
                  </a:lnTo>
                  <a:lnTo>
                    <a:pt x="103748" y="356679"/>
                  </a:lnTo>
                  <a:lnTo>
                    <a:pt x="103953" y="355704"/>
                  </a:lnTo>
                  <a:lnTo>
                    <a:pt x="104158" y="354717"/>
                  </a:lnTo>
                  <a:lnTo>
                    <a:pt x="104354" y="353731"/>
                  </a:lnTo>
                  <a:lnTo>
                    <a:pt x="104545" y="352733"/>
                  </a:lnTo>
                  <a:lnTo>
                    <a:pt x="104732" y="351735"/>
                  </a:lnTo>
                  <a:lnTo>
                    <a:pt x="104915" y="350737"/>
                  </a:lnTo>
                  <a:lnTo>
                    <a:pt x="105093" y="349739"/>
                  </a:lnTo>
                  <a:lnTo>
                    <a:pt x="105267" y="348729"/>
                  </a:lnTo>
                  <a:lnTo>
                    <a:pt x="105436" y="347731"/>
                  </a:lnTo>
                  <a:lnTo>
                    <a:pt x="105601" y="346733"/>
                  </a:lnTo>
                  <a:lnTo>
                    <a:pt x="105761" y="345724"/>
                  </a:lnTo>
                  <a:lnTo>
                    <a:pt x="105917" y="344726"/>
                  </a:lnTo>
                  <a:lnTo>
                    <a:pt x="106068" y="343716"/>
                  </a:lnTo>
                  <a:lnTo>
                    <a:pt x="106215" y="342718"/>
                  </a:lnTo>
                  <a:lnTo>
                    <a:pt x="106353" y="341720"/>
                  </a:lnTo>
                  <a:lnTo>
                    <a:pt x="106514" y="340575"/>
                  </a:lnTo>
                  <a:lnTo>
                    <a:pt x="106669" y="339430"/>
                  </a:lnTo>
                  <a:lnTo>
                    <a:pt x="106821" y="338284"/>
                  </a:lnTo>
                  <a:lnTo>
                    <a:pt x="106968" y="337127"/>
                  </a:lnTo>
                  <a:lnTo>
                    <a:pt x="107110" y="335970"/>
                  </a:lnTo>
                  <a:lnTo>
                    <a:pt x="107253" y="334825"/>
                  </a:lnTo>
                  <a:lnTo>
                    <a:pt x="107391" y="333668"/>
                  </a:lnTo>
                  <a:lnTo>
                    <a:pt x="107524" y="332511"/>
                  </a:lnTo>
                  <a:lnTo>
                    <a:pt x="107654" y="331343"/>
                  </a:lnTo>
                  <a:lnTo>
                    <a:pt x="107783" y="330187"/>
                  </a:lnTo>
                  <a:lnTo>
                    <a:pt x="107907" y="329030"/>
                  </a:lnTo>
                  <a:lnTo>
                    <a:pt x="108032" y="327862"/>
                  </a:lnTo>
                  <a:lnTo>
                    <a:pt x="108148" y="326693"/>
                  </a:lnTo>
                  <a:lnTo>
                    <a:pt x="108264" y="325537"/>
                  </a:lnTo>
                  <a:lnTo>
                    <a:pt x="108375" y="324369"/>
                  </a:lnTo>
                  <a:lnTo>
                    <a:pt x="108486" y="323200"/>
                  </a:lnTo>
                  <a:lnTo>
                    <a:pt x="108593" y="322021"/>
                  </a:lnTo>
                  <a:lnTo>
                    <a:pt x="108696" y="320853"/>
                  </a:lnTo>
                  <a:lnTo>
                    <a:pt x="108798" y="319685"/>
                  </a:lnTo>
                  <a:lnTo>
                    <a:pt x="108896" y="318505"/>
                  </a:lnTo>
                  <a:lnTo>
                    <a:pt x="108989" y="317326"/>
                  </a:lnTo>
                  <a:lnTo>
                    <a:pt x="109079" y="316158"/>
                  </a:lnTo>
                  <a:lnTo>
                    <a:pt x="109172" y="314978"/>
                  </a:lnTo>
                  <a:lnTo>
                    <a:pt x="109257" y="313799"/>
                  </a:lnTo>
                  <a:lnTo>
                    <a:pt x="109341" y="312619"/>
                  </a:lnTo>
                  <a:lnTo>
                    <a:pt x="109421" y="311440"/>
                  </a:lnTo>
                  <a:lnTo>
                    <a:pt x="109577" y="309069"/>
                  </a:lnTo>
                  <a:lnTo>
                    <a:pt x="109720" y="306699"/>
                  </a:lnTo>
                  <a:lnTo>
                    <a:pt x="109853" y="304329"/>
                  </a:lnTo>
                  <a:lnTo>
                    <a:pt x="109978" y="301958"/>
                  </a:lnTo>
                  <a:lnTo>
                    <a:pt x="110094" y="299577"/>
                  </a:lnTo>
                  <a:lnTo>
                    <a:pt x="110196" y="297184"/>
                  </a:lnTo>
                  <a:lnTo>
                    <a:pt x="110294" y="294802"/>
                  </a:lnTo>
                  <a:lnTo>
                    <a:pt x="110383" y="292409"/>
                  </a:lnTo>
                  <a:lnTo>
                    <a:pt x="110459" y="290016"/>
                  </a:lnTo>
                  <a:lnTo>
                    <a:pt x="110530" y="287623"/>
                  </a:lnTo>
                  <a:lnTo>
                    <a:pt x="110593" y="285230"/>
                  </a:lnTo>
                  <a:lnTo>
                    <a:pt x="110650" y="282826"/>
                  </a:lnTo>
                  <a:lnTo>
                    <a:pt x="110699" y="280422"/>
                  </a:lnTo>
                  <a:lnTo>
                    <a:pt x="110739" y="278029"/>
                  </a:lnTo>
                  <a:lnTo>
                    <a:pt x="110775" y="275613"/>
                  </a:lnTo>
                  <a:lnTo>
                    <a:pt x="110802" y="273209"/>
                  </a:lnTo>
                  <a:lnTo>
                    <a:pt x="110820" y="270804"/>
                  </a:lnTo>
                  <a:lnTo>
                    <a:pt x="110837" y="268400"/>
                  </a:lnTo>
                  <a:lnTo>
                    <a:pt x="110846" y="265984"/>
                  </a:lnTo>
                  <a:lnTo>
                    <a:pt x="111216" y="265962"/>
                  </a:lnTo>
                  <a:lnTo>
                    <a:pt x="111577" y="265962"/>
                  </a:lnTo>
                  <a:lnTo>
                    <a:pt x="111937" y="265973"/>
                  </a:lnTo>
                  <a:lnTo>
                    <a:pt x="112289" y="266007"/>
                  </a:lnTo>
                  <a:lnTo>
                    <a:pt x="112636" y="266064"/>
                  </a:lnTo>
                  <a:lnTo>
                    <a:pt x="112979" y="266132"/>
                  </a:lnTo>
                  <a:lnTo>
                    <a:pt x="113318" y="266223"/>
                  </a:lnTo>
                  <a:lnTo>
                    <a:pt x="113647" y="266325"/>
                  </a:lnTo>
                  <a:lnTo>
                    <a:pt x="113977" y="266449"/>
                  </a:lnTo>
                  <a:lnTo>
                    <a:pt x="114297" y="266585"/>
                  </a:lnTo>
                  <a:lnTo>
                    <a:pt x="114613" y="266744"/>
                  </a:lnTo>
                  <a:lnTo>
                    <a:pt x="114925" y="266926"/>
                  </a:lnTo>
                  <a:lnTo>
                    <a:pt x="115232" y="267118"/>
                  </a:lnTo>
                  <a:lnTo>
                    <a:pt x="115535" y="267323"/>
                  </a:lnTo>
                  <a:lnTo>
                    <a:pt x="115834" y="267549"/>
                  </a:lnTo>
                  <a:lnTo>
                    <a:pt x="116123" y="267799"/>
                  </a:lnTo>
                  <a:lnTo>
                    <a:pt x="116412" y="268048"/>
                  </a:lnTo>
                  <a:lnTo>
                    <a:pt x="116693" y="268332"/>
                  </a:lnTo>
                  <a:lnTo>
                    <a:pt x="116974" y="268616"/>
                  </a:lnTo>
                  <a:lnTo>
                    <a:pt x="117245" y="268922"/>
                  </a:lnTo>
                  <a:lnTo>
                    <a:pt x="117512" y="269239"/>
                  </a:lnTo>
                  <a:lnTo>
                    <a:pt x="117775" y="269580"/>
                  </a:lnTo>
                  <a:lnTo>
                    <a:pt x="118033" y="269920"/>
                  </a:lnTo>
                  <a:lnTo>
                    <a:pt x="118287" y="270283"/>
                  </a:lnTo>
                  <a:lnTo>
                    <a:pt x="118536" y="270668"/>
                  </a:lnTo>
                  <a:lnTo>
                    <a:pt x="118781" y="271054"/>
                  </a:lnTo>
                  <a:lnTo>
                    <a:pt x="119022" y="271462"/>
                  </a:lnTo>
                  <a:lnTo>
                    <a:pt x="119258" y="271882"/>
                  </a:lnTo>
                  <a:lnTo>
                    <a:pt x="119489" y="272313"/>
                  </a:lnTo>
                  <a:lnTo>
                    <a:pt x="119717" y="272755"/>
                  </a:lnTo>
                  <a:lnTo>
                    <a:pt x="119939" y="273220"/>
                  </a:lnTo>
                  <a:lnTo>
                    <a:pt x="120157" y="273685"/>
                  </a:lnTo>
                  <a:lnTo>
                    <a:pt x="120371" y="274173"/>
                  </a:lnTo>
                  <a:lnTo>
                    <a:pt x="120580" y="274672"/>
                  </a:lnTo>
                  <a:lnTo>
                    <a:pt x="120785" y="275171"/>
                  </a:lnTo>
                  <a:lnTo>
                    <a:pt x="120986" y="275692"/>
                  </a:lnTo>
                  <a:lnTo>
                    <a:pt x="121182" y="276225"/>
                  </a:lnTo>
                  <a:lnTo>
                    <a:pt x="121373" y="276770"/>
                  </a:lnTo>
                  <a:lnTo>
                    <a:pt x="121564" y="277326"/>
                  </a:lnTo>
                  <a:lnTo>
                    <a:pt x="121747" y="277893"/>
                  </a:lnTo>
                  <a:lnTo>
                    <a:pt x="121925" y="278460"/>
                  </a:lnTo>
                  <a:lnTo>
                    <a:pt x="122103" y="279049"/>
                  </a:lnTo>
                  <a:lnTo>
                    <a:pt x="122272" y="279650"/>
                  </a:lnTo>
                  <a:lnTo>
                    <a:pt x="122442" y="280252"/>
                  </a:lnTo>
                  <a:lnTo>
                    <a:pt x="122606" y="280864"/>
                  </a:lnTo>
                  <a:lnTo>
                    <a:pt x="122767" y="281499"/>
                  </a:lnTo>
                  <a:lnTo>
                    <a:pt x="122923" y="282134"/>
                  </a:lnTo>
                  <a:lnTo>
                    <a:pt x="123074" y="282781"/>
                  </a:lnTo>
                  <a:lnTo>
                    <a:pt x="123221" y="283427"/>
                  </a:lnTo>
                  <a:lnTo>
                    <a:pt x="123363" y="284096"/>
                  </a:lnTo>
                  <a:lnTo>
                    <a:pt x="123506" y="284765"/>
                  </a:lnTo>
                  <a:lnTo>
                    <a:pt x="123644" y="285446"/>
                  </a:lnTo>
                  <a:lnTo>
                    <a:pt x="123773" y="286126"/>
                  </a:lnTo>
                  <a:lnTo>
                    <a:pt x="123907" y="286829"/>
                  </a:lnTo>
                  <a:lnTo>
                    <a:pt x="124031" y="287533"/>
                  </a:lnTo>
                  <a:lnTo>
                    <a:pt x="124152" y="288236"/>
                  </a:lnTo>
                  <a:lnTo>
                    <a:pt x="124272" y="288962"/>
                  </a:lnTo>
                  <a:lnTo>
                    <a:pt x="124383" y="289687"/>
                  </a:lnTo>
                  <a:lnTo>
                    <a:pt x="124494" y="290413"/>
                  </a:lnTo>
                  <a:lnTo>
                    <a:pt x="124606" y="291150"/>
                  </a:lnTo>
                  <a:lnTo>
                    <a:pt x="124708" y="291899"/>
                  </a:lnTo>
                  <a:lnTo>
                    <a:pt x="124811" y="292647"/>
                  </a:lnTo>
                  <a:lnTo>
                    <a:pt x="124909" y="293407"/>
                  </a:lnTo>
                  <a:lnTo>
                    <a:pt x="125002" y="294167"/>
                  </a:lnTo>
                  <a:lnTo>
                    <a:pt x="125091" y="294938"/>
                  </a:lnTo>
                  <a:lnTo>
                    <a:pt x="125180" y="295709"/>
                  </a:lnTo>
                  <a:lnTo>
                    <a:pt x="125260" y="296492"/>
                  </a:lnTo>
                  <a:lnTo>
                    <a:pt x="125345" y="297275"/>
                  </a:lnTo>
                  <a:lnTo>
                    <a:pt x="125421" y="298068"/>
                  </a:lnTo>
                  <a:lnTo>
                    <a:pt x="125496" y="298862"/>
                  </a:lnTo>
                  <a:lnTo>
                    <a:pt x="125568" y="299656"/>
                  </a:lnTo>
                  <a:lnTo>
                    <a:pt x="125634" y="300461"/>
                  </a:lnTo>
                  <a:lnTo>
                    <a:pt x="125697" y="301255"/>
                  </a:lnTo>
                  <a:lnTo>
                    <a:pt x="125759" y="302072"/>
                  </a:lnTo>
                  <a:lnTo>
                    <a:pt x="125821" y="302877"/>
                  </a:lnTo>
                  <a:lnTo>
                    <a:pt x="125875" y="303694"/>
                  </a:lnTo>
                  <a:lnTo>
                    <a:pt x="125928" y="304510"/>
                  </a:lnTo>
                  <a:lnTo>
                    <a:pt x="125977" y="305338"/>
                  </a:lnTo>
                  <a:lnTo>
                    <a:pt x="126026" y="306155"/>
                  </a:lnTo>
                  <a:lnTo>
                    <a:pt x="126071" y="306983"/>
                  </a:lnTo>
                  <a:lnTo>
                    <a:pt x="126111" y="307810"/>
                  </a:lnTo>
                  <a:lnTo>
                    <a:pt x="126147" y="308638"/>
                  </a:lnTo>
                  <a:lnTo>
                    <a:pt x="126182" y="309478"/>
                  </a:lnTo>
                  <a:lnTo>
                    <a:pt x="126218" y="310306"/>
                  </a:lnTo>
                  <a:lnTo>
                    <a:pt x="126244" y="311145"/>
                  </a:lnTo>
                  <a:lnTo>
                    <a:pt x="126276" y="311973"/>
                  </a:lnTo>
                  <a:lnTo>
                    <a:pt x="126320" y="313651"/>
                  </a:lnTo>
                  <a:lnTo>
                    <a:pt x="126356" y="315318"/>
                  </a:lnTo>
                  <a:lnTo>
                    <a:pt x="126383" y="316997"/>
                  </a:lnTo>
                  <a:lnTo>
                    <a:pt x="126400" y="318664"/>
                  </a:lnTo>
                  <a:lnTo>
                    <a:pt x="126405" y="320331"/>
                  </a:lnTo>
                  <a:lnTo>
                    <a:pt x="126405" y="321987"/>
                  </a:lnTo>
                  <a:lnTo>
                    <a:pt x="126391" y="323643"/>
                  </a:lnTo>
                  <a:lnTo>
                    <a:pt x="126369" y="325287"/>
                  </a:lnTo>
                  <a:lnTo>
                    <a:pt x="126342" y="326920"/>
                  </a:lnTo>
                  <a:lnTo>
                    <a:pt x="126302" y="328542"/>
                  </a:lnTo>
                  <a:lnTo>
                    <a:pt x="126258" y="330152"/>
                  </a:lnTo>
                  <a:lnTo>
                    <a:pt x="126204" y="331740"/>
                  </a:lnTo>
                  <a:lnTo>
                    <a:pt x="126142" y="333317"/>
                  </a:lnTo>
                  <a:lnTo>
                    <a:pt x="126071" y="334870"/>
                  </a:lnTo>
                  <a:lnTo>
                    <a:pt x="125995" y="336401"/>
                  </a:lnTo>
                  <a:lnTo>
                    <a:pt x="125911" y="337910"/>
                  </a:lnTo>
                  <a:lnTo>
                    <a:pt x="125821" y="339395"/>
                  </a:lnTo>
                  <a:lnTo>
                    <a:pt x="125728" y="340859"/>
                  </a:lnTo>
                  <a:lnTo>
                    <a:pt x="125626" y="342287"/>
                  </a:lnTo>
                  <a:lnTo>
                    <a:pt x="125514" y="343682"/>
                  </a:lnTo>
                  <a:lnTo>
                    <a:pt x="125403" y="345055"/>
                  </a:lnTo>
                  <a:lnTo>
                    <a:pt x="125394" y="345213"/>
                  </a:lnTo>
                  <a:lnTo>
                    <a:pt x="125390" y="345361"/>
                  </a:lnTo>
                  <a:lnTo>
                    <a:pt x="125394" y="345508"/>
                  </a:lnTo>
                  <a:lnTo>
                    <a:pt x="125403" y="345656"/>
                  </a:lnTo>
                  <a:lnTo>
                    <a:pt x="125416" y="345781"/>
                  </a:lnTo>
                  <a:lnTo>
                    <a:pt x="125434" y="345905"/>
                  </a:lnTo>
                  <a:lnTo>
                    <a:pt x="125456" y="346030"/>
                  </a:lnTo>
                  <a:lnTo>
                    <a:pt x="125487" y="346143"/>
                  </a:lnTo>
                  <a:lnTo>
                    <a:pt x="125234" y="346359"/>
                  </a:lnTo>
                  <a:lnTo>
                    <a:pt x="124984" y="346597"/>
                  </a:lnTo>
                  <a:lnTo>
                    <a:pt x="124735" y="346835"/>
                  </a:lnTo>
                  <a:lnTo>
                    <a:pt x="124490" y="347096"/>
                  </a:lnTo>
                  <a:lnTo>
                    <a:pt x="124250" y="347368"/>
                  </a:lnTo>
                  <a:lnTo>
                    <a:pt x="124009" y="347652"/>
                  </a:lnTo>
                  <a:lnTo>
                    <a:pt x="123773" y="347947"/>
                  </a:lnTo>
                  <a:lnTo>
                    <a:pt x="123537" y="348253"/>
                  </a:lnTo>
                  <a:lnTo>
                    <a:pt x="123306" y="348570"/>
                  </a:lnTo>
                  <a:lnTo>
                    <a:pt x="123078" y="348899"/>
                  </a:lnTo>
                  <a:lnTo>
                    <a:pt x="122851" y="349240"/>
                  </a:lnTo>
                  <a:lnTo>
                    <a:pt x="122629" y="349591"/>
                  </a:lnTo>
                  <a:lnTo>
                    <a:pt x="122406" y="349954"/>
                  </a:lnTo>
                  <a:lnTo>
                    <a:pt x="122192" y="350317"/>
                  </a:lnTo>
                  <a:lnTo>
                    <a:pt x="121979" y="350703"/>
                  </a:lnTo>
                  <a:lnTo>
                    <a:pt x="121765" y="351100"/>
                  </a:lnTo>
                  <a:lnTo>
                    <a:pt x="121560" y="351508"/>
                  </a:lnTo>
                  <a:lnTo>
                    <a:pt x="121355" y="351927"/>
                  </a:lnTo>
                  <a:lnTo>
                    <a:pt x="121150" y="352347"/>
                  </a:lnTo>
                  <a:lnTo>
                    <a:pt x="120954" y="352778"/>
                  </a:lnTo>
                  <a:lnTo>
                    <a:pt x="120759" y="353232"/>
                  </a:lnTo>
                  <a:lnTo>
                    <a:pt x="120567" y="353685"/>
                  </a:lnTo>
                  <a:lnTo>
                    <a:pt x="120376" y="354150"/>
                  </a:lnTo>
                  <a:lnTo>
                    <a:pt x="120193" y="354627"/>
                  </a:lnTo>
                  <a:lnTo>
                    <a:pt x="120010" y="355103"/>
                  </a:lnTo>
                  <a:lnTo>
                    <a:pt x="119832" y="355602"/>
                  </a:lnTo>
                  <a:lnTo>
                    <a:pt x="119659" y="356101"/>
                  </a:lnTo>
                  <a:lnTo>
                    <a:pt x="119485" y="356611"/>
                  </a:lnTo>
                  <a:lnTo>
                    <a:pt x="119320" y="357133"/>
                  </a:lnTo>
                  <a:lnTo>
                    <a:pt x="119155" y="357655"/>
                  </a:lnTo>
                  <a:lnTo>
                    <a:pt x="118995" y="358188"/>
                  </a:lnTo>
                  <a:lnTo>
                    <a:pt x="118839" y="358732"/>
                  </a:lnTo>
                  <a:lnTo>
                    <a:pt x="118688" y="359288"/>
                  </a:lnTo>
                  <a:lnTo>
                    <a:pt x="118536" y="359844"/>
                  </a:lnTo>
                  <a:lnTo>
                    <a:pt x="118394" y="360411"/>
                  </a:lnTo>
                  <a:lnTo>
                    <a:pt x="118252" y="360989"/>
                  </a:lnTo>
                  <a:lnTo>
                    <a:pt x="118113" y="361567"/>
                  </a:lnTo>
                  <a:lnTo>
                    <a:pt x="117980" y="362157"/>
                  </a:lnTo>
                  <a:lnTo>
                    <a:pt x="117851" y="362758"/>
                  </a:lnTo>
                  <a:lnTo>
                    <a:pt x="117726" y="363359"/>
                  </a:lnTo>
                  <a:lnTo>
                    <a:pt x="117606" y="363972"/>
                  </a:lnTo>
                  <a:lnTo>
                    <a:pt x="117490" y="364584"/>
                  </a:lnTo>
                  <a:lnTo>
                    <a:pt x="117374" y="365208"/>
                  </a:lnTo>
                  <a:lnTo>
                    <a:pt x="117267" y="365843"/>
                  </a:lnTo>
                  <a:lnTo>
                    <a:pt x="117161" y="366478"/>
                  </a:lnTo>
                  <a:lnTo>
                    <a:pt x="117063" y="367125"/>
                  </a:lnTo>
                  <a:lnTo>
                    <a:pt x="116969" y="367771"/>
                  </a:lnTo>
                  <a:lnTo>
                    <a:pt x="116876" y="368429"/>
                  </a:lnTo>
                  <a:lnTo>
                    <a:pt x="116791" y="369087"/>
                  </a:lnTo>
                  <a:lnTo>
                    <a:pt x="116706" y="369744"/>
                  </a:lnTo>
                  <a:lnTo>
                    <a:pt x="116631" y="370425"/>
                  </a:lnTo>
                  <a:lnTo>
                    <a:pt x="116555" y="371094"/>
                  </a:lnTo>
                  <a:lnTo>
                    <a:pt x="116488" y="371774"/>
                  </a:lnTo>
                  <a:lnTo>
                    <a:pt x="116426" y="372466"/>
                  </a:lnTo>
                  <a:lnTo>
                    <a:pt x="116363" y="373147"/>
                  </a:lnTo>
                  <a:lnTo>
                    <a:pt x="116310" y="373850"/>
                  </a:lnTo>
                  <a:lnTo>
                    <a:pt x="116261" y="374542"/>
                  </a:lnTo>
                  <a:lnTo>
                    <a:pt x="116217" y="375256"/>
                  </a:lnTo>
                  <a:lnTo>
                    <a:pt x="116176" y="375959"/>
                  </a:lnTo>
                  <a:lnTo>
                    <a:pt x="116141" y="376674"/>
                  </a:lnTo>
                  <a:lnTo>
                    <a:pt x="116110" y="377388"/>
                  </a:lnTo>
                  <a:lnTo>
                    <a:pt x="116083" y="378103"/>
                  </a:lnTo>
                  <a:lnTo>
                    <a:pt x="116065" y="378829"/>
                  </a:lnTo>
                  <a:lnTo>
                    <a:pt x="116047" y="379554"/>
                  </a:lnTo>
                  <a:lnTo>
                    <a:pt x="116047" y="379702"/>
                  </a:lnTo>
                  <a:lnTo>
                    <a:pt x="116047" y="379838"/>
                  </a:lnTo>
                  <a:lnTo>
                    <a:pt x="116052" y="379974"/>
                  </a:lnTo>
                  <a:lnTo>
                    <a:pt x="116061" y="380099"/>
                  </a:lnTo>
                  <a:lnTo>
                    <a:pt x="116070" y="380224"/>
                  </a:lnTo>
                  <a:lnTo>
                    <a:pt x="116078" y="380348"/>
                  </a:lnTo>
                  <a:lnTo>
                    <a:pt x="116110" y="380575"/>
                  </a:lnTo>
                  <a:lnTo>
                    <a:pt x="116145" y="380779"/>
                  </a:lnTo>
                  <a:lnTo>
                    <a:pt x="116190" y="380972"/>
                  </a:lnTo>
                  <a:lnTo>
                    <a:pt x="116243" y="381154"/>
                  </a:lnTo>
                  <a:lnTo>
                    <a:pt x="116301" y="381301"/>
                  </a:lnTo>
                  <a:lnTo>
                    <a:pt x="116368" y="381448"/>
                  </a:lnTo>
                  <a:lnTo>
                    <a:pt x="116439" y="381562"/>
                  </a:lnTo>
                  <a:lnTo>
                    <a:pt x="116510" y="381675"/>
                  </a:lnTo>
                  <a:lnTo>
                    <a:pt x="116591" y="381755"/>
                  </a:lnTo>
                  <a:lnTo>
                    <a:pt x="116671" y="381834"/>
                  </a:lnTo>
                  <a:lnTo>
                    <a:pt x="116755" y="381891"/>
                  </a:lnTo>
                  <a:lnTo>
                    <a:pt x="116844" y="381925"/>
                  </a:lnTo>
                  <a:lnTo>
                    <a:pt x="116929" y="381947"/>
                  </a:lnTo>
                  <a:lnTo>
                    <a:pt x="116960" y="382163"/>
                  </a:lnTo>
                  <a:lnTo>
                    <a:pt x="117000" y="382356"/>
                  </a:lnTo>
                  <a:lnTo>
                    <a:pt x="117045" y="382548"/>
                  </a:lnTo>
                  <a:lnTo>
                    <a:pt x="117071" y="382639"/>
                  </a:lnTo>
                  <a:lnTo>
                    <a:pt x="117103" y="382719"/>
                  </a:lnTo>
                  <a:lnTo>
                    <a:pt x="117129" y="382798"/>
                  </a:lnTo>
                  <a:lnTo>
                    <a:pt x="117165" y="382877"/>
                  </a:lnTo>
                  <a:lnTo>
                    <a:pt x="117196" y="382945"/>
                  </a:lnTo>
                  <a:lnTo>
                    <a:pt x="117236" y="383002"/>
                  </a:lnTo>
                  <a:lnTo>
                    <a:pt x="117272" y="383059"/>
                  </a:lnTo>
                  <a:lnTo>
                    <a:pt x="117312" y="383104"/>
                  </a:lnTo>
                  <a:lnTo>
                    <a:pt x="117356" y="383150"/>
                  </a:lnTo>
                  <a:lnTo>
                    <a:pt x="117401" y="383172"/>
                  </a:lnTo>
                  <a:lnTo>
                    <a:pt x="117539" y="383263"/>
                  </a:lnTo>
                  <a:lnTo>
                    <a:pt x="117682" y="383331"/>
                  </a:lnTo>
                  <a:lnTo>
                    <a:pt x="117824" y="383399"/>
                  </a:lnTo>
                  <a:lnTo>
                    <a:pt x="117971" y="383456"/>
                  </a:lnTo>
                  <a:lnTo>
                    <a:pt x="118256" y="383569"/>
                  </a:lnTo>
                  <a:lnTo>
                    <a:pt x="118545" y="383660"/>
                  </a:lnTo>
                  <a:lnTo>
                    <a:pt x="118830" y="383762"/>
                  </a:lnTo>
                  <a:lnTo>
                    <a:pt x="119120" y="383864"/>
                  </a:lnTo>
                  <a:lnTo>
                    <a:pt x="119262" y="383932"/>
                  </a:lnTo>
                  <a:lnTo>
                    <a:pt x="119405" y="384000"/>
                  </a:lnTo>
                  <a:lnTo>
                    <a:pt x="119547" y="384068"/>
                  </a:lnTo>
                  <a:lnTo>
                    <a:pt x="119690" y="384148"/>
                  </a:lnTo>
                  <a:lnTo>
                    <a:pt x="119814" y="384227"/>
                  </a:lnTo>
                  <a:lnTo>
                    <a:pt x="119935" y="384306"/>
                  </a:lnTo>
                  <a:lnTo>
                    <a:pt x="120180" y="384476"/>
                  </a:lnTo>
                  <a:lnTo>
                    <a:pt x="120425" y="384647"/>
                  </a:lnTo>
                  <a:lnTo>
                    <a:pt x="120665" y="384817"/>
                  </a:lnTo>
                  <a:lnTo>
                    <a:pt x="120785" y="384885"/>
                  </a:lnTo>
                  <a:lnTo>
                    <a:pt x="120910" y="384941"/>
                  </a:lnTo>
                  <a:lnTo>
                    <a:pt x="121030" y="384998"/>
                  </a:lnTo>
                  <a:lnTo>
                    <a:pt x="121155" y="385032"/>
                  </a:lnTo>
                  <a:lnTo>
                    <a:pt x="121279" y="385044"/>
                  </a:lnTo>
                  <a:lnTo>
                    <a:pt x="121404" y="385044"/>
                  </a:lnTo>
                  <a:lnTo>
                    <a:pt x="121533" y="385032"/>
                  </a:lnTo>
                  <a:lnTo>
                    <a:pt x="121662" y="384987"/>
                  </a:lnTo>
                  <a:lnTo>
                    <a:pt x="121694" y="384964"/>
                  </a:lnTo>
                  <a:lnTo>
                    <a:pt x="121725" y="384941"/>
                  </a:lnTo>
                  <a:lnTo>
                    <a:pt x="121751" y="384919"/>
                  </a:lnTo>
                  <a:lnTo>
                    <a:pt x="121778" y="384885"/>
                  </a:lnTo>
                  <a:lnTo>
                    <a:pt x="121827" y="384794"/>
                  </a:lnTo>
                  <a:lnTo>
                    <a:pt x="121867" y="384692"/>
                  </a:lnTo>
                  <a:lnTo>
                    <a:pt x="121903" y="384567"/>
                  </a:lnTo>
                  <a:lnTo>
                    <a:pt x="121934" y="384442"/>
                  </a:lnTo>
                  <a:lnTo>
                    <a:pt x="121956" y="384295"/>
                  </a:lnTo>
                  <a:lnTo>
                    <a:pt x="121979" y="384148"/>
                  </a:lnTo>
                  <a:lnTo>
                    <a:pt x="122028" y="384204"/>
                  </a:lnTo>
                  <a:lnTo>
                    <a:pt x="122081" y="384250"/>
                  </a:lnTo>
                  <a:lnTo>
                    <a:pt x="122134" y="384295"/>
                  </a:lnTo>
                  <a:lnTo>
                    <a:pt x="122188" y="384329"/>
                  </a:lnTo>
                  <a:lnTo>
                    <a:pt x="122241" y="384352"/>
                  </a:lnTo>
                  <a:lnTo>
                    <a:pt x="122295" y="384374"/>
                  </a:lnTo>
                  <a:lnTo>
                    <a:pt x="122348" y="384386"/>
                  </a:lnTo>
                  <a:lnTo>
                    <a:pt x="122460" y="384386"/>
                  </a:lnTo>
                  <a:lnTo>
                    <a:pt x="122513" y="384374"/>
                  </a:lnTo>
                  <a:lnTo>
                    <a:pt x="122562" y="384363"/>
                  </a:lnTo>
                  <a:lnTo>
                    <a:pt x="122615" y="384329"/>
                  </a:lnTo>
                  <a:lnTo>
                    <a:pt x="122669" y="384306"/>
                  </a:lnTo>
                  <a:lnTo>
                    <a:pt x="122718" y="384261"/>
                  </a:lnTo>
                  <a:lnTo>
                    <a:pt x="122767" y="384216"/>
                  </a:lnTo>
                  <a:lnTo>
                    <a:pt x="122811" y="384159"/>
                  </a:lnTo>
                  <a:lnTo>
                    <a:pt x="122860" y="384102"/>
                  </a:lnTo>
                  <a:lnTo>
                    <a:pt x="122900" y="384034"/>
                  </a:lnTo>
                  <a:lnTo>
                    <a:pt x="122945" y="383955"/>
                  </a:lnTo>
                  <a:lnTo>
                    <a:pt x="122985" y="383875"/>
                  </a:lnTo>
                  <a:lnTo>
                    <a:pt x="123021" y="383785"/>
                  </a:lnTo>
                  <a:lnTo>
                    <a:pt x="123052" y="383683"/>
                  </a:lnTo>
                  <a:lnTo>
                    <a:pt x="123087" y="383569"/>
                  </a:lnTo>
                  <a:lnTo>
                    <a:pt x="123114" y="383456"/>
                  </a:lnTo>
                  <a:lnTo>
                    <a:pt x="123141" y="383342"/>
                  </a:lnTo>
                  <a:lnTo>
                    <a:pt x="123163" y="383206"/>
                  </a:lnTo>
                  <a:lnTo>
                    <a:pt x="123181" y="383070"/>
                  </a:lnTo>
                  <a:lnTo>
                    <a:pt x="123194" y="382923"/>
                  </a:lnTo>
                  <a:lnTo>
                    <a:pt x="123203" y="382775"/>
                  </a:lnTo>
                  <a:lnTo>
                    <a:pt x="123212" y="382617"/>
                  </a:lnTo>
                  <a:lnTo>
                    <a:pt x="123217" y="382446"/>
                  </a:lnTo>
                  <a:lnTo>
                    <a:pt x="123212" y="382265"/>
                  </a:lnTo>
                  <a:lnTo>
                    <a:pt x="123203" y="381868"/>
                  </a:lnTo>
                  <a:lnTo>
                    <a:pt x="123199" y="381460"/>
                  </a:lnTo>
                  <a:lnTo>
                    <a:pt x="123199" y="381051"/>
                  </a:lnTo>
                  <a:lnTo>
                    <a:pt x="123203" y="380655"/>
                  </a:lnTo>
                  <a:lnTo>
                    <a:pt x="123212" y="380258"/>
                  </a:lnTo>
                  <a:lnTo>
                    <a:pt x="123225" y="379872"/>
                  </a:lnTo>
                  <a:lnTo>
                    <a:pt x="123243" y="379486"/>
                  </a:lnTo>
                  <a:lnTo>
                    <a:pt x="123270" y="379101"/>
                  </a:lnTo>
                  <a:lnTo>
                    <a:pt x="123297" y="378715"/>
                  </a:lnTo>
                  <a:lnTo>
                    <a:pt x="123328" y="378341"/>
                  </a:lnTo>
                  <a:lnTo>
                    <a:pt x="123363" y="377967"/>
                  </a:lnTo>
                  <a:lnTo>
                    <a:pt x="123404" y="377592"/>
                  </a:lnTo>
                  <a:lnTo>
                    <a:pt x="123448" y="377229"/>
                  </a:lnTo>
                  <a:lnTo>
                    <a:pt x="123493" y="376867"/>
                  </a:lnTo>
                  <a:lnTo>
                    <a:pt x="123546" y="376504"/>
                  </a:lnTo>
                  <a:lnTo>
                    <a:pt x="123599" y="376152"/>
                  </a:lnTo>
                  <a:lnTo>
                    <a:pt x="123662" y="375801"/>
                  </a:lnTo>
                  <a:lnTo>
                    <a:pt x="123724" y="375460"/>
                  </a:lnTo>
                  <a:lnTo>
                    <a:pt x="123791" y="375120"/>
                  </a:lnTo>
                  <a:lnTo>
                    <a:pt x="123862" y="374780"/>
                  </a:lnTo>
                  <a:lnTo>
                    <a:pt x="123933" y="374451"/>
                  </a:lnTo>
                  <a:lnTo>
                    <a:pt x="124009" y="374133"/>
                  </a:lnTo>
                  <a:lnTo>
                    <a:pt x="124089" y="373804"/>
                  </a:lnTo>
                  <a:lnTo>
                    <a:pt x="124174" y="373498"/>
                  </a:lnTo>
                  <a:lnTo>
                    <a:pt x="124263" y="373181"/>
                  </a:lnTo>
                  <a:lnTo>
                    <a:pt x="124352" y="372875"/>
                  </a:lnTo>
                  <a:lnTo>
                    <a:pt x="124446" y="372580"/>
                  </a:lnTo>
                  <a:lnTo>
                    <a:pt x="124539" y="372285"/>
                  </a:lnTo>
                  <a:lnTo>
                    <a:pt x="124641" y="372001"/>
                  </a:lnTo>
                  <a:lnTo>
                    <a:pt x="124739" y="371718"/>
                  </a:lnTo>
                  <a:lnTo>
                    <a:pt x="124846" y="371446"/>
                  </a:lnTo>
                  <a:lnTo>
                    <a:pt x="124953" y="371173"/>
                  </a:lnTo>
                  <a:lnTo>
                    <a:pt x="125064" y="370912"/>
                  </a:lnTo>
                  <a:lnTo>
                    <a:pt x="125176" y="370652"/>
                  </a:lnTo>
                  <a:lnTo>
                    <a:pt x="125287" y="370402"/>
                  </a:lnTo>
                  <a:lnTo>
                    <a:pt x="125407" y="370164"/>
                  </a:lnTo>
                  <a:lnTo>
                    <a:pt x="125528" y="369926"/>
                  </a:lnTo>
                  <a:lnTo>
                    <a:pt x="125648" y="369688"/>
                  </a:lnTo>
                  <a:lnTo>
                    <a:pt x="125772" y="369461"/>
                  </a:lnTo>
                  <a:lnTo>
                    <a:pt x="125897" y="369245"/>
                  </a:lnTo>
                  <a:lnTo>
                    <a:pt x="126026" y="369041"/>
                  </a:lnTo>
                  <a:lnTo>
                    <a:pt x="126155" y="368837"/>
                  </a:lnTo>
                  <a:lnTo>
                    <a:pt x="126289" y="368644"/>
                  </a:lnTo>
                  <a:lnTo>
                    <a:pt x="126423" y="368451"/>
                  </a:lnTo>
                  <a:lnTo>
                    <a:pt x="126556" y="368270"/>
                  </a:lnTo>
                  <a:lnTo>
                    <a:pt x="126694" y="368100"/>
                  </a:lnTo>
                  <a:lnTo>
                    <a:pt x="126832" y="367930"/>
                  </a:lnTo>
                  <a:lnTo>
                    <a:pt x="126975" y="367771"/>
                  </a:lnTo>
                  <a:lnTo>
                    <a:pt x="127113" y="367624"/>
                  </a:lnTo>
                  <a:lnTo>
                    <a:pt x="127260" y="367476"/>
                  </a:lnTo>
                  <a:lnTo>
                    <a:pt x="127402" y="367340"/>
                  </a:lnTo>
                  <a:lnTo>
                    <a:pt x="127549" y="367215"/>
                  </a:lnTo>
                  <a:lnTo>
                    <a:pt x="127696" y="367102"/>
                  </a:lnTo>
                  <a:lnTo>
                    <a:pt x="127843" y="366988"/>
                  </a:lnTo>
                  <a:lnTo>
                    <a:pt x="127990" y="366886"/>
                  </a:lnTo>
                  <a:lnTo>
                    <a:pt x="128141" y="366796"/>
                  </a:lnTo>
                  <a:lnTo>
                    <a:pt x="128293" y="366716"/>
                  </a:lnTo>
                  <a:lnTo>
                    <a:pt x="128444" y="366637"/>
                  </a:lnTo>
                  <a:lnTo>
                    <a:pt x="128596" y="366569"/>
                  </a:lnTo>
                  <a:lnTo>
                    <a:pt x="128751" y="366512"/>
                  </a:lnTo>
                  <a:lnTo>
                    <a:pt x="128903" y="366467"/>
                  </a:lnTo>
                  <a:lnTo>
                    <a:pt x="129059" y="366421"/>
                  </a:lnTo>
                  <a:lnTo>
                    <a:pt x="129215" y="366399"/>
                  </a:lnTo>
                  <a:lnTo>
                    <a:pt x="129366" y="366376"/>
                  </a:lnTo>
                  <a:lnTo>
                    <a:pt x="129544" y="366365"/>
                  </a:lnTo>
                  <a:lnTo>
                    <a:pt x="129718" y="366376"/>
                  </a:lnTo>
                  <a:lnTo>
                    <a:pt x="129891" y="366387"/>
                  </a:lnTo>
                  <a:lnTo>
                    <a:pt x="130065" y="366421"/>
                  </a:lnTo>
                  <a:lnTo>
                    <a:pt x="130239" y="366455"/>
                  </a:lnTo>
                  <a:lnTo>
                    <a:pt x="130408" y="366512"/>
                  </a:lnTo>
                  <a:lnTo>
                    <a:pt x="130582" y="366569"/>
                  </a:lnTo>
                  <a:lnTo>
                    <a:pt x="130751" y="366648"/>
                  </a:lnTo>
                  <a:lnTo>
                    <a:pt x="130920" y="366728"/>
                  </a:lnTo>
                  <a:lnTo>
                    <a:pt x="131085" y="366830"/>
                  </a:lnTo>
                  <a:lnTo>
                    <a:pt x="131254" y="366943"/>
                  </a:lnTo>
                  <a:lnTo>
                    <a:pt x="131419" y="367057"/>
                  </a:lnTo>
                  <a:lnTo>
                    <a:pt x="131579" y="367193"/>
                  </a:lnTo>
                  <a:lnTo>
                    <a:pt x="131739" y="367329"/>
                  </a:lnTo>
                  <a:lnTo>
                    <a:pt x="131900" y="367476"/>
                  </a:lnTo>
                  <a:lnTo>
                    <a:pt x="132056" y="367635"/>
                  </a:lnTo>
                  <a:lnTo>
                    <a:pt x="132211" y="367805"/>
                  </a:lnTo>
                  <a:lnTo>
                    <a:pt x="132363" y="367986"/>
                  </a:lnTo>
                  <a:lnTo>
                    <a:pt x="132514" y="368179"/>
                  </a:lnTo>
                  <a:lnTo>
                    <a:pt x="132661" y="368383"/>
                  </a:lnTo>
                  <a:lnTo>
                    <a:pt x="132804" y="368588"/>
                  </a:lnTo>
                  <a:lnTo>
                    <a:pt x="132946" y="368803"/>
                  </a:lnTo>
                  <a:lnTo>
                    <a:pt x="133084" y="369030"/>
                  </a:lnTo>
                  <a:lnTo>
                    <a:pt x="133218" y="369268"/>
                  </a:lnTo>
                  <a:lnTo>
                    <a:pt x="133351" y="369518"/>
                  </a:lnTo>
                  <a:lnTo>
                    <a:pt x="133480" y="369767"/>
                  </a:lnTo>
                  <a:lnTo>
                    <a:pt x="133601" y="370028"/>
                  </a:lnTo>
                  <a:lnTo>
                    <a:pt x="133725" y="370289"/>
                  </a:lnTo>
                  <a:lnTo>
                    <a:pt x="133841" y="370572"/>
                  </a:lnTo>
                  <a:lnTo>
                    <a:pt x="133952" y="370856"/>
                  </a:lnTo>
                  <a:lnTo>
                    <a:pt x="134059" y="371151"/>
                  </a:lnTo>
                  <a:lnTo>
                    <a:pt x="134166" y="371446"/>
                  </a:lnTo>
                  <a:lnTo>
                    <a:pt x="134264" y="371752"/>
                  </a:lnTo>
                  <a:lnTo>
                    <a:pt x="134362" y="372069"/>
                  </a:lnTo>
                  <a:lnTo>
                    <a:pt x="134451" y="372387"/>
                  </a:lnTo>
                  <a:lnTo>
                    <a:pt x="134536" y="372716"/>
                  </a:lnTo>
                  <a:lnTo>
                    <a:pt x="134616" y="373045"/>
                  </a:lnTo>
                  <a:lnTo>
                    <a:pt x="134692" y="373385"/>
                  </a:lnTo>
                  <a:lnTo>
                    <a:pt x="134763" y="373736"/>
                  </a:lnTo>
                  <a:lnTo>
                    <a:pt x="134825" y="374088"/>
                  </a:lnTo>
                  <a:lnTo>
                    <a:pt x="134888" y="374440"/>
                  </a:lnTo>
                  <a:lnTo>
                    <a:pt x="134941" y="374802"/>
                  </a:lnTo>
                  <a:lnTo>
                    <a:pt x="134986" y="375177"/>
                  </a:lnTo>
                  <a:lnTo>
                    <a:pt x="135030" y="375551"/>
                  </a:lnTo>
                  <a:lnTo>
                    <a:pt x="135066" y="375925"/>
                  </a:lnTo>
                  <a:lnTo>
                    <a:pt x="135092" y="376311"/>
                  </a:lnTo>
                  <a:lnTo>
                    <a:pt x="135115" y="376708"/>
                  </a:lnTo>
                  <a:lnTo>
                    <a:pt x="135132" y="377105"/>
                  </a:lnTo>
                  <a:lnTo>
                    <a:pt x="135141" y="377502"/>
                  </a:lnTo>
                  <a:lnTo>
                    <a:pt x="135146" y="377899"/>
                  </a:lnTo>
                  <a:lnTo>
                    <a:pt x="135141" y="378307"/>
                  </a:lnTo>
                  <a:lnTo>
                    <a:pt x="135132" y="378715"/>
                  </a:lnTo>
                  <a:lnTo>
                    <a:pt x="135115" y="379135"/>
                  </a:lnTo>
                  <a:lnTo>
                    <a:pt x="135088" y="379554"/>
                  </a:lnTo>
                  <a:lnTo>
                    <a:pt x="135052" y="379974"/>
                  </a:lnTo>
                  <a:lnTo>
                    <a:pt x="135012" y="380405"/>
                  </a:lnTo>
                  <a:lnTo>
                    <a:pt x="134968" y="380825"/>
                  </a:lnTo>
                  <a:lnTo>
                    <a:pt x="134910" y="381256"/>
                  </a:lnTo>
                  <a:lnTo>
                    <a:pt x="134848" y="381698"/>
                  </a:lnTo>
                  <a:lnTo>
                    <a:pt x="134772" y="382129"/>
                  </a:lnTo>
                  <a:lnTo>
                    <a:pt x="134692" y="382571"/>
                  </a:lnTo>
                  <a:lnTo>
                    <a:pt x="134603" y="383013"/>
                  </a:lnTo>
                  <a:lnTo>
                    <a:pt x="134505" y="383456"/>
                  </a:lnTo>
                  <a:lnTo>
                    <a:pt x="134398" y="383898"/>
                  </a:lnTo>
                  <a:lnTo>
                    <a:pt x="134380" y="384000"/>
                  </a:lnTo>
                  <a:lnTo>
                    <a:pt x="134362" y="384102"/>
                  </a:lnTo>
                  <a:lnTo>
                    <a:pt x="134344" y="384193"/>
                  </a:lnTo>
                  <a:lnTo>
                    <a:pt x="134335" y="384295"/>
                  </a:lnTo>
                  <a:lnTo>
                    <a:pt x="134331" y="384386"/>
                  </a:lnTo>
                  <a:lnTo>
                    <a:pt x="134327" y="384488"/>
                  </a:lnTo>
                  <a:lnTo>
                    <a:pt x="134327" y="384579"/>
                  </a:lnTo>
                  <a:lnTo>
                    <a:pt x="134331" y="384669"/>
                  </a:lnTo>
                  <a:lnTo>
                    <a:pt x="134335" y="384760"/>
                  </a:lnTo>
                  <a:lnTo>
                    <a:pt x="134344" y="384851"/>
                  </a:lnTo>
                  <a:lnTo>
                    <a:pt x="134358" y="384941"/>
                  </a:lnTo>
                  <a:lnTo>
                    <a:pt x="134371" y="385021"/>
                  </a:lnTo>
                  <a:lnTo>
                    <a:pt x="134389" y="385100"/>
                  </a:lnTo>
                  <a:lnTo>
                    <a:pt x="134407" y="385180"/>
                  </a:lnTo>
                  <a:lnTo>
                    <a:pt x="134451" y="385316"/>
                  </a:lnTo>
                  <a:lnTo>
                    <a:pt x="134505" y="385452"/>
                  </a:lnTo>
                  <a:lnTo>
                    <a:pt x="134567" y="385554"/>
                  </a:lnTo>
                  <a:lnTo>
                    <a:pt x="134629" y="385645"/>
                  </a:lnTo>
                  <a:lnTo>
                    <a:pt x="134701" y="385713"/>
                  </a:lnTo>
                  <a:lnTo>
                    <a:pt x="134772" y="385758"/>
                  </a:lnTo>
                  <a:lnTo>
                    <a:pt x="134807" y="385769"/>
                  </a:lnTo>
                  <a:lnTo>
                    <a:pt x="134883" y="385769"/>
                  </a:lnTo>
                  <a:lnTo>
                    <a:pt x="134923" y="385758"/>
                  </a:lnTo>
                  <a:lnTo>
                    <a:pt x="134959" y="385735"/>
                  </a:lnTo>
                  <a:lnTo>
                    <a:pt x="134999" y="385713"/>
                  </a:lnTo>
                  <a:lnTo>
                    <a:pt x="134968" y="385781"/>
                  </a:lnTo>
                  <a:lnTo>
                    <a:pt x="134941" y="385860"/>
                  </a:lnTo>
                  <a:lnTo>
                    <a:pt x="134892" y="386019"/>
                  </a:lnTo>
                  <a:lnTo>
                    <a:pt x="134852" y="386189"/>
                  </a:lnTo>
                  <a:lnTo>
                    <a:pt x="134821" y="386370"/>
                  </a:lnTo>
                  <a:lnTo>
                    <a:pt x="134803" y="386563"/>
                  </a:lnTo>
                  <a:lnTo>
                    <a:pt x="134790" y="386756"/>
                  </a:lnTo>
                  <a:lnTo>
                    <a:pt x="134785" y="386949"/>
                  </a:lnTo>
                  <a:lnTo>
                    <a:pt x="134794" y="387153"/>
                  </a:lnTo>
                  <a:lnTo>
                    <a:pt x="134807" y="387334"/>
                  </a:lnTo>
                  <a:lnTo>
                    <a:pt x="134834" y="387527"/>
                  </a:lnTo>
                  <a:lnTo>
                    <a:pt x="134852" y="387607"/>
                  </a:lnTo>
                  <a:lnTo>
                    <a:pt x="134870" y="387697"/>
                  </a:lnTo>
                  <a:lnTo>
                    <a:pt x="134892" y="387777"/>
                  </a:lnTo>
                  <a:lnTo>
                    <a:pt x="134914" y="387856"/>
                  </a:lnTo>
                  <a:lnTo>
                    <a:pt x="134941" y="387936"/>
                  </a:lnTo>
                  <a:lnTo>
                    <a:pt x="134972" y="388004"/>
                  </a:lnTo>
                  <a:lnTo>
                    <a:pt x="135003" y="388072"/>
                  </a:lnTo>
                  <a:lnTo>
                    <a:pt x="135035" y="388128"/>
                  </a:lnTo>
                  <a:lnTo>
                    <a:pt x="135070" y="388185"/>
                  </a:lnTo>
                  <a:lnTo>
                    <a:pt x="135110" y="388230"/>
                  </a:lnTo>
                  <a:lnTo>
                    <a:pt x="135150" y="388276"/>
                  </a:lnTo>
                  <a:lnTo>
                    <a:pt x="135195" y="388321"/>
                  </a:lnTo>
                  <a:lnTo>
                    <a:pt x="135346" y="388412"/>
                  </a:lnTo>
                  <a:lnTo>
                    <a:pt x="135498" y="388480"/>
                  </a:lnTo>
                  <a:lnTo>
                    <a:pt x="135649" y="388525"/>
                  </a:lnTo>
                  <a:lnTo>
                    <a:pt x="135800" y="388571"/>
                  </a:lnTo>
                  <a:lnTo>
                    <a:pt x="135956" y="388582"/>
                  </a:lnTo>
                  <a:lnTo>
                    <a:pt x="136112" y="388593"/>
                  </a:lnTo>
                  <a:lnTo>
                    <a:pt x="136264" y="388593"/>
                  </a:lnTo>
                  <a:lnTo>
                    <a:pt x="136419" y="388582"/>
                  </a:lnTo>
                  <a:lnTo>
                    <a:pt x="136731" y="388537"/>
                  </a:lnTo>
                  <a:lnTo>
                    <a:pt x="137043" y="388469"/>
                  </a:lnTo>
                  <a:lnTo>
                    <a:pt x="137350" y="388401"/>
                  </a:lnTo>
                  <a:lnTo>
                    <a:pt x="137653" y="388355"/>
                  </a:lnTo>
                  <a:lnTo>
                    <a:pt x="137991" y="388310"/>
                  </a:lnTo>
                  <a:lnTo>
                    <a:pt x="138325" y="388264"/>
                  </a:lnTo>
                  <a:lnTo>
                    <a:pt x="138998" y="388196"/>
                  </a:lnTo>
                  <a:lnTo>
                    <a:pt x="139336" y="388162"/>
                  </a:lnTo>
                  <a:lnTo>
                    <a:pt x="139670" y="388117"/>
                  </a:lnTo>
                  <a:lnTo>
                    <a:pt x="140004" y="388060"/>
                  </a:lnTo>
                  <a:lnTo>
                    <a:pt x="140342" y="387992"/>
                  </a:lnTo>
                  <a:lnTo>
                    <a:pt x="140400" y="387970"/>
                  </a:lnTo>
                  <a:lnTo>
                    <a:pt x="140454" y="387924"/>
                  </a:lnTo>
                  <a:lnTo>
                    <a:pt x="140503" y="387879"/>
                  </a:lnTo>
                  <a:lnTo>
                    <a:pt x="140547" y="387811"/>
                  </a:lnTo>
                  <a:lnTo>
                    <a:pt x="140587" y="387743"/>
                  </a:lnTo>
                  <a:lnTo>
                    <a:pt x="140623" y="387675"/>
                  </a:lnTo>
                  <a:lnTo>
                    <a:pt x="140654" y="387584"/>
                  </a:lnTo>
                  <a:lnTo>
                    <a:pt x="140681" y="387493"/>
                  </a:lnTo>
                  <a:lnTo>
                    <a:pt x="140703" y="387391"/>
                  </a:lnTo>
                  <a:lnTo>
                    <a:pt x="140721" y="387289"/>
                  </a:lnTo>
                  <a:lnTo>
                    <a:pt x="140739" y="387187"/>
                  </a:lnTo>
                  <a:lnTo>
                    <a:pt x="140748" y="387074"/>
                  </a:lnTo>
                  <a:lnTo>
                    <a:pt x="140752" y="386960"/>
                  </a:lnTo>
                  <a:lnTo>
                    <a:pt x="140757" y="386847"/>
                  </a:lnTo>
                  <a:lnTo>
                    <a:pt x="140757" y="386733"/>
                  </a:lnTo>
                  <a:lnTo>
                    <a:pt x="140752" y="386620"/>
                  </a:lnTo>
                  <a:lnTo>
                    <a:pt x="140774" y="386529"/>
                  </a:lnTo>
                  <a:lnTo>
                    <a:pt x="140797" y="386427"/>
                  </a:lnTo>
                  <a:lnTo>
                    <a:pt x="140810" y="386314"/>
                  </a:lnTo>
                  <a:lnTo>
                    <a:pt x="140823" y="386178"/>
                  </a:lnTo>
                  <a:lnTo>
                    <a:pt x="140890" y="385497"/>
                  </a:lnTo>
                  <a:lnTo>
                    <a:pt x="140948" y="384805"/>
                  </a:lnTo>
                  <a:lnTo>
                    <a:pt x="141006" y="384114"/>
                  </a:lnTo>
                  <a:lnTo>
                    <a:pt x="141059" y="383433"/>
                  </a:lnTo>
                  <a:lnTo>
                    <a:pt x="141108" y="382753"/>
                  </a:lnTo>
                  <a:lnTo>
                    <a:pt x="141153" y="382061"/>
                  </a:lnTo>
                  <a:lnTo>
                    <a:pt x="141197" y="381380"/>
                  </a:lnTo>
                  <a:lnTo>
                    <a:pt x="141233" y="380700"/>
                  </a:lnTo>
                  <a:lnTo>
                    <a:pt x="141269" y="380019"/>
                  </a:lnTo>
                  <a:lnTo>
                    <a:pt x="141300" y="379350"/>
                  </a:lnTo>
                  <a:lnTo>
                    <a:pt x="141331" y="378670"/>
                  </a:lnTo>
                  <a:lnTo>
                    <a:pt x="141353" y="378001"/>
                  </a:lnTo>
                  <a:lnTo>
                    <a:pt x="141375" y="377332"/>
                  </a:lnTo>
                  <a:lnTo>
                    <a:pt x="141389" y="376662"/>
                  </a:lnTo>
                  <a:lnTo>
                    <a:pt x="141402" y="376005"/>
                  </a:lnTo>
                  <a:lnTo>
                    <a:pt x="141411" y="375347"/>
                  </a:lnTo>
                  <a:lnTo>
                    <a:pt x="141420" y="374689"/>
                  </a:lnTo>
                  <a:lnTo>
                    <a:pt x="141420" y="374031"/>
                  </a:lnTo>
                  <a:lnTo>
                    <a:pt x="141416" y="373374"/>
                  </a:lnTo>
                  <a:lnTo>
                    <a:pt x="141411" y="372727"/>
                  </a:lnTo>
                  <a:lnTo>
                    <a:pt x="141402" y="372081"/>
                  </a:lnTo>
                  <a:lnTo>
                    <a:pt x="141389" y="371446"/>
                  </a:lnTo>
                  <a:lnTo>
                    <a:pt x="141371" y="370810"/>
                  </a:lnTo>
                  <a:lnTo>
                    <a:pt x="141349" y="370175"/>
                  </a:lnTo>
                  <a:lnTo>
                    <a:pt x="141322" y="369540"/>
                  </a:lnTo>
                  <a:lnTo>
                    <a:pt x="141295" y="368916"/>
                  </a:lnTo>
                  <a:lnTo>
                    <a:pt x="141260" y="368304"/>
                  </a:lnTo>
                  <a:lnTo>
                    <a:pt x="141224" y="367680"/>
                  </a:lnTo>
                  <a:lnTo>
                    <a:pt x="141180" y="367068"/>
                  </a:lnTo>
                  <a:lnTo>
                    <a:pt x="141135" y="366467"/>
                  </a:lnTo>
                  <a:lnTo>
                    <a:pt x="141086" y="365866"/>
                  </a:lnTo>
                  <a:lnTo>
                    <a:pt x="141033" y="365265"/>
                  </a:lnTo>
                  <a:lnTo>
                    <a:pt x="140975" y="364675"/>
                  </a:lnTo>
                  <a:lnTo>
                    <a:pt x="140912" y="364096"/>
                  </a:lnTo>
                  <a:lnTo>
                    <a:pt x="140846" y="363518"/>
                  </a:lnTo>
                  <a:lnTo>
                    <a:pt x="140774" y="362940"/>
                  </a:lnTo>
                  <a:lnTo>
                    <a:pt x="140699" y="362373"/>
                  </a:lnTo>
                  <a:lnTo>
                    <a:pt x="140618" y="361806"/>
                  </a:lnTo>
                  <a:lnTo>
                    <a:pt x="140538" y="361250"/>
                  </a:lnTo>
                  <a:lnTo>
                    <a:pt x="140449" y="360705"/>
                  </a:lnTo>
                  <a:lnTo>
                    <a:pt x="140356" y="360161"/>
                  </a:lnTo>
                  <a:lnTo>
                    <a:pt x="140262" y="359617"/>
                  </a:lnTo>
                  <a:lnTo>
                    <a:pt x="140160" y="359095"/>
                  </a:lnTo>
                  <a:lnTo>
                    <a:pt x="140057" y="358562"/>
                  </a:lnTo>
                  <a:lnTo>
                    <a:pt x="139946" y="358052"/>
                  </a:lnTo>
                  <a:lnTo>
                    <a:pt x="139835" y="357541"/>
                  </a:lnTo>
                  <a:lnTo>
                    <a:pt x="139715" y="357042"/>
                  </a:lnTo>
                  <a:lnTo>
                    <a:pt x="139594" y="356543"/>
                  </a:lnTo>
                  <a:lnTo>
                    <a:pt x="139465" y="356056"/>
                  </a:lnTo>
                  <a:lnTo>
                    <a:pt x="139336" y="355579"/>
                  </a:lnTo>
                  <a:lnTo>
                    <a:pt x="139198" y="355103"/>
                  </a:lnTo>
                  <a:lnTo>
                    <a:pt x="139060" y="354649"/>
                  </a:lnTo>
                  <a:lnTo>
                    <a:pt x="138913" y="354184"/>
                  </a:lnTo>
                  <a:lnTo>
                    <a:pt x="138766" y="353742"/>
                  </a:lnTo>
                  <a:lnTo>
                    <a:pt x="138610" y="353300"/>
                  </a:lnTo>
                  <a:lnTo>
                    <a:pt x="138454" y="352869"/>
                  </a:lnTo>
                  <a:lnTo>
                    <a:pt x="138290" y="352449"/>
                  </a:lnTo>
                  <a:lnTo>
                    <a:pt x="138120" y="352041"/>
                  </a:lnTo>
                  <a:lnTo>
                    <a:pt x="137947" y="351633"/>
                  </a:lnTo>
                  <a:lnTo>
                    <a:pt x="137773" y="351247"/>
                  </a:lnTo>
                  <a:lnTo>
                    <a:pt x="137591" y="350861"/>
                  </a:lnTo>
                  <a:lnTo>
                    <a:pt x="137403" y="350487"/>
                  </a:lnTo>
                  <a:lnTo>
                    <a:pt x="137212" y="350113"/>
                  </a:lnTo>
                  <a:lnTo>
                    <a:pt x="137016" y="349761"/>
                  </a:lnTo>
                  <a:lnTo>
                    <a:pt x="137043" y="349648"/>
                  </a:lnTo>
                  <a:lnTo>
                    <a:pt x="137061" y="349580"/>
                  </a:lnTo>
                  <a:lnTo>
                    <a:pt x="137074" y="349512"/>
                  </a:lnTo>
                  <a:lnTo>
                    <a:pt x="137239" y="348434"/>
                  </a:lnTo>
                  <a:lnTo>
                    <a:pt x="137395" y="347357"/>
                  </a:lnTo>
                  <a:lnTo>
                    <a:pt x="137550" y="346268"/>
                  </a:lnTo>
                  <a:lnTo>
                    <a:pt x="137697" y="345168"/>
                  </a:lnTo>
                  <a:lnTo>
                    <a:pt x="137840" y="344068"/>
                  </a:lnTo>
                  <a:lnTo>
                    <a:pt x="137978" y="342957"/>
                  </a:lnTo>
                  <a:lnTo>
                    <a:pt x="138111" y="341834"/>
                  </a:lnTo>
                  <a:lnTo>
                    <a:pt x="138236" y="340711"/>
                  </a:lnTo>
                  <a:lnTo>
                    <a:pt x="138356" y="339588"/>
                  </a:lnTo>
                  <a:lnTo>
                    <a:pt x="138472" y="338454"/>
                  </a:lnTo>
                  <a:lnTo>
                    <a:pt x="138579" y="337309"/>
                  </a:lnTo>
                  <a:lnTo>
                    <a:pt x="138686" y="336163"/>
                  </a:lnTo>
                  <a:lnTo>
                    <a:pt x="138784" y="335018"/>
                  </a:lnTo>
                  <a:lnTo>
                    <a:pt x="138877" y="333861"/>
                  </a:lnTo>
                  <a:lnTo>
                    <a:pt x="138962" y="332693"/>
                  </a:lnTo>
                  <a:lnTo>
                    <a:pt x="139047" y="331525"/>
                  </a:lnTo>
                  <a:lnTo>
                    <a:pt x="139122" y="330357"/>
                  </a:lnTo>
                  <a:lnTo>
                    <a:pt x="139194" y="329177"/>
                  </a:lnTo>
                  <a:lnTo>
                    <a:pt x="139260" y="328009"/>
                  </a:lnTo>
                  <a:lnTo>
                    <a:pt x="139323" y="326818"/>
                  </a:lnTo>
                  <a:lnTo>
                    <a:pt x="139376" y="325639"/>
                  </a:lnTo>
                  <a:lnTo>
                    <a:pt x="139430" y="324448"/>
                  </a:lnTo>
                  <a:lnTo>
                    <a:pt x="139474" y="323257"/>
                  </a:lnTo>
                  <a:lnTo>
                    <a:pt x="139514" y="322066"/>
                  </a:lnTo>
                  <a:lnTo>
                    <a:pt x="139545" y="320864"/>
                  </a:lnTo>
                  <a:lnTo>
                    <a:pt x="139577" y="319662"/>
                  </a:lnTo>
                  <a:lnTo>
                    <a:pt x="139603" y="318460"/>
                  </a:lnTo>
                  <a:lnTo>
                    <a:pt x="139621" y="317258"/>
                  </a:lnTo>
                  <a:lnTo>
                    <a:pt x="139634" y="316055"/>
                  </a:lnTo>
                  <a:lnTo>
                    <a:pt x="139643" y="314853"/>
                  </a:lnTo>
                  <a:lnTo>
                    <a:pt x="139648" y="313640"/>
                  </a:lnTo>
                  <a:lnTo>
                    <a:pt x="139643" y="312438"/>
                  </a:lnTo>
                  <a:lnTo>
                    <a:pt x="139674" y="312347"/>
                  </a:lnTo>
                  <a:lnTo>
                    <a:pt x="139697" y="312245"/>
                  </a:lnTo>
                  <a:lnTo>
                    <a:pt x="139715" y="312143"/>
                  </a:lnTo>
                  <a:lnTo>
                    <a:pt x="139732" y="312029"/>
                  </a:lnTo>
                  <a:lnTo>
                    <a:pt x="139741" y="311916"/>
                  </a:lnTo>
                  <a:lnTo>
                    <a:pt x="139750" y="311803"/>
                  </a:lnTo>
                  <a:lnTo>
                    <a:pt x="139755" y="311689"/>
                  </a:lnTo>
                  <a:lnTo>
                    <a:pt x="139755" y="311564"/>
                  </a:lnTo>
                  <a:lnTo>
                    <a:pt x="139750" y="311451"/>
                  </a:lnTo>
                  <a:lnTo>
                    <a:pt x="139746" y="311326"/>
                  </a:lnTo>
                  <a:lnTo>
                    <a:pt x="139737" y="311213"/>
                  </a:lnTo>
                  <a:lnTo>
                    <a:pt x="139719" y="311099"/>
                  </a:lnTo>
                  <a:lnTo>
                    <a:pt x="139706" y="310997"/>
                  </a:lnTo>
                  <a:lnTo>
                    <a:pt x="139683" y="310884"/>
                  </a:lnTo>
                  <a:lnTo>
                    <a:pt x="139657" y="310793"/>
                  </a:lnTo>
                  <a:lnTo>
                    <a:pt x="139630" y="310702"/>
                  </a:lnTo>
                  <a:lnTo>
                    <a:pt x="139612" y="309183"/>
                  </a:lnTo>
                  <a:lnTo>
                    <a:pt x="139581" y="307674"/>
                  </a:lnTo>
                  <a:lnTo>
                    <a:pt x="139545" y="306155"/>
                  </a:lnTo>
                  <a:lnTo>
                    <a:pt x="139501" y="304646"/>
                  </a:lnTo>
                  <a:lnTo>
                    <a:pt x="139447" y="303127"/>
                  </a:lnTo>
                  <a:lnTo>
                    <a:pt x="139385" y="301618"/>
                  </a:lnTo>
                  <a:lnTo>
                    <a:pt x="139314" y="300110"/>
                  </a:lnTo>
                  <a:lnTo>
                    <a:pt x="139238" y="298613"/>
                  </a:lnTo>
                  <a:lnTo>
                    <a:pt x="139149" y="297116"/>
                  </a:lnTo>
                  <a:lnTo>
                    <a:pt x="139056" y="295619"/>
                  </a:lnTo>
                  <a:lnTo>
                    <a:pt x="138953" y="294122"/>
                  </a:lnTo>
                  <a:lnTo>
                    <a:pt x="138837" y="292636"/>
                  </a:lnTo>
                  <a:lnTo>
                    <a:pt x="138717" y="291162"/>
                  </a:lnTo>
                  <a:lnTo>
                    <a:pt x="138592" y="289687"/>
                  </a:lnTo>
                  <a:lnTo>
                    <a:pt x="138454" y="288224"/>
                  </a:lnTo>
                  <a:lnTo>
                    <a:pt x="138307" y="286773"/>
                  </a:lnTo>
                  <a:lnTo>
                    <a:pt x="138321" y="286671"/>
                  </a:lnTo>
                  <a:lnTo>
                    <a:pt x="138330" y="286580"/>
                  </a:lnTo>
                  <a:lnTo>
                    <a:pt x="138334" y="286478"/>
                  </a:lnTo>
                  <a:lnTo>
                    <a:pt x="138339" y="286387"/>
                  </a:lnTo>
                  <a:lnTo>
                    <a:pt x="138339" y="286285"/>
                  </a:lnTo>
                  <a:lnTo>
                    <a:pt x="138334" y="286194"/>
                  </a:lnTo>
                  <a:lnTo>
                    <a:pt x="138330" y="286104"/>
                  </a:lnTo>
                  <a:lnTo>
                    <a:pt x="138321" y="286001"/>
                  </a:lnTo>
                  <a:lnTo>
                    <a:pt x="138312" y="285911"/>
                  </a:lnTo>
                  <a:lnTo>
                    <a:pt x="138294" y="285831"/>
                  </a:lnTo>
                  <a:lnTo>
                    <a:pt x="138281" y="285741"/>
                  </a:lnTo>
                  <a:lnTo>
                    <a:pt x="138258" y="285661"/>
                  </a:lnTo>
                  <a:lnTo>
                    <a:pt x="138236" y="285582"/>
                  </a:lnTo>
                  <a:lnTo>
                    <a:pt x="138209" y="285502"/>
                  </a:lnTo>
                  <a:lnTo>
                    <a:pt x="138183" y="285423"/>
                  </a:lnTo>
                  <a:lnTo>
                    <a:pt x="138152" y="285355"/>
                  </a:lnTo>
                  <a:lnTo>
                    <a:pt x="137987" y="283858"/>
                  </a:lnTo>
                  <a:lnTo>
                    <a:pt x="137813" y="282372"/>
                  </a:lnTo>
                  <a:lnTo>
                    <a:pt x="137631" y="280909"/>
                  </a:lnTo>
                  <a:lnTo>
                    <a:pt x="137439" y="279435"/>
                  </a:lnTo>
                  <a:lnTo>
                    <a:pt x="137239" y="277983"/>
                  </a:lnTo>
                  <a:lnTo>
                    <a:pt x="137029" y="276554"/>
                  </a:lnTo>
                  <a:lnTo>
                    <a:pt x="136811" y="275125"/>
                  </a:lnTo>
                  <a:lnTo>
                    <a:pt x="136584" y="273708"/>
                  </a:lnTo>
                  <a:lnTo>
                    <a:pt x="136348" y="272301"/>
                  </a:lnTo>
                  <a:lnTo>
                    <a:pt x="136108" y="270918"/>
                  </a:lnTo>
                  <a:lnTo>
                    <a:pt x="135854" y="269545"/>
                  </a:lnTo>
                  <a:lnTo>
                    <a:pt x="135591" y="268185"/>
                  </a:lnTo>
                  <a:lnTo>
                    <a:pt x="135324" y="266846"/>
                  </a:lnTo>
                  <a:lnTo>
                    <a:pt x="135048" y="265519"/>
                  </a:lnTo>
                  <a:lnTo>
                    <a:pt x="134905" y="264873"/>
                  </a:lnTo>
                  <a:lnTo>
                    <a:pt x="134758" y="264215"/>
                  </a:lnTo>
                  <a:lnTo>
                    <a:pt x="134612" y="263569"/>
                  </a:lnTo>
                  <a:lnTo>
                    <a:pt x="134465" y="262922"/>
                  </a:lnTo>
                  <a:lnTo>
                    <a:pt x="134313" y="262287"/>
                  </a:lnTo>
                  <a:lnTo>
                    <a:pt x="134162" y="261652"/>
                  </a:lnTo>
                  <a:lnTo>
                    <a:pt x="134006" y="261028"/>
                  </a:lnTo>
                  <a:lnTo>
                    <a:pt x="133850" y="260393"/>
                  </a:lnTo>
                  <a:lnTo>
                    <a:pt x="133690" y="259781"/>
                  </a:lnTo>
                  <a:lnTo>
                    <a:pt x="133529" y="259168"/>
                  </a:lnTo>
                  <a:lnTo>
                    <a:pt x="133365" y="258556"/>
                  </a:lnTo>
                  <a:lnTo>
                    <a:pt x="133200" y="257944"/>
                  </a:lnTo>
                  <a:lnTo>
                    <a:pt x="133031" y="257342"/>
                  </a:lnTo>
                  <a:lnTo>
                    <a:pt x="132862" y="256753"/>
                  </a:lnTo>
                  <a:lnTo>
                    <a:pt x="132692" y="256163"/>
                  </a:lnTo>
                  <a:lnTo>
                    <a:pt x="132519" y="255573"/>
                  </a:lnTo>
                  <a:lnTo>
                    <a:pt x="132341" y="254995"/>
                  </a:lnTo>
                  <a:lnTo>
                    <a:pt x="132162" y="254428"/>
                  </a:lnTo>
                  <a:lnTo>
                    <a:pt x="131984" y="253861"/>
                  </a:lnTo>
                  <a:lnTo>
                    <a:pt x="131802" y="253294"/>
                  </a:lnTo>
                  <a:lnTo>
                    <a:pt x="131615" y="252738"/>
                  </a:lnTo>
                  <a:lnTo>
                    <a:pt x="131428" y="252182"/>
                  </a:lnTo>
                  <a:lnTo>
                    <a:pt x="131241" y="251638"/>
                  </a:lnTo>
                  <a:lnTo>
                    <a:pt x="131049" y="251093"/>
                  </a:lnTo>
                  <a:lnTo>
                    <a:pt x="130858" y="250560"/>
                  </a:lnTo>
                  <a:lnTo>
                    <a:pt x="130662" y="250039"/>
                  </a:lnTo>
                  <a:lnTo>
                    <a:pt x="130466" y="249517"/>
                  </a:lnTo>
                  <a:lnTo>
                    <a:pt x="130265" y="248995"/>
                  </a:lnTo>
                  <a:lnTo>
                    <a:pt x="130065" y="248485"/>
                  </a:lnTo>
                  <a:lnTo>
                    <a:pt x="129860" y="247986"/>
                  </a:lnTo>
                  <a:lnTo>
                    <a:pt x="129655" y="247487"/>
                  </a:lnTo>
                  <a:lnTo>
                    <a:pt x="129446" y="246988"/>
                  </a:lnTo>
                  <a:lnTo>
                    <a:pt x="129237" y="246512"/>
                  </a:lnTo>
                  <a:lnTo>
                    <a:pt x="129028" y="246035"/>
                  </a:lnTo>
                  <a:lnTo>
                    <a:pt x="128814" y="245559"/>
                  </a:lnTo>
                  <a:lnTo>
                    <a:pt x="128596" y="245094"/>
                  </a:lnTo>
                  <a:lnTo>
                    <a:pt x="128377" y="244640"/>
                  </a:lnTo>
                  <a:lnTo>
                    <a:pt x="128159" y="244187"/>
                  </a:lnTo>
                  <a:lnTo>
                    <a:pt x="127937" y="243733"/>
                  </a:lnTo>
                  <a:lnTo>
                    <a:pt x="127714" y="243302"/>
                  </a:lnTo>
                  <a:lnTo>
                    <a:pt x="127487" y="242871"/>
                  </a:lnTo>
                  <a:lnTo>
                    <a:pt x="127260" y="242440"/>
                  </a:lnTo>
                  <a:lnTo>
                    <a:pt x="127028" y="242032"/>
                  </a:lnTo>
                  <a:lnTo>
                    <a:pt x="126797" y="241624"/>
                  </a:lnTo>
                  <a:lnTo>
                    <a:pt x="126561" y="241215"/>
                  </a:lnTo>
                  <a:lnTo>
                    <a:pt x="126325" y="240818"/>
                  </a:lnTo>
                  <a:lnTo>
                    <a:pt x="126084" y="240433"/>
                  </a:lnTo>
                  <a:lnTo>
                    <a:pt x="125844" y="240059"/>
                  </a:lnTo>
                  <a:lnTo>
                    <a:pt x="125603" y="239684"/>
                  </a:lnTo>
                  <a:lnTo>
                    <a:pt x="125358" y="239321"/>
                  </a:lnTo>
                  <a:lnTo>
                    <a:pt x="125109" y="238958"/>
                  </a:lnTo>
                  <a:lnTo>
                    <a:pt x="124864" y="238607"/>
                  </a:lnTo>
                  <a:lnTo>
                    <a:pt x="124610" y="238267"/>
                  </a:lnTo>
                  <a:lnTo>
                    <a:pt x="124356" y="237938"/>
                  </a:lnTo>
                  <a:lnTo>
                    <a:pt x="124103" y="237609"/>
                  </a:lnTo>
                  <a:lnTo>
                    <a:pt x="123844" y="237291"/>
                  </a:lnTo>
                  <a:lnTo>
                    <a:pt x="123586" y="236985"/>
                  </a:lnTo>
                  <a:lnTo>
                    <a:pt x="123323" y="236679"/>
                  </a:lnTo>
                  <a:lnTo>
                    <a:pt x="123061" y="236384"/>
                  </a:lnTo>
                  <a:lnTo>
                    <a:pt x="122798" y="236101"/>
                  </a:lnTo>
                  <a:lnTo>
                    <a:pt x="122531" y="235817"/>
                  </a:lnTo>
                  <a:lnTo>
                    <a:pt x="122259" y="235556"/>
                  </a:lnTo>
                  <a:lnTo>
                    <a:pt x="121988" y="235295"/>
                  </a:lnTo>
                  <a:lnTo>
                    <a:pt x="121716" y="235046"/>
                  </a:lnTo>
                  <a:lnTo>
                    <a:pt x="121440" y="234796"/>
                  </a:lnTo>
                  <a:lnTo>
                    <a:pt x="121164" y="234569"/>
                  </a:lnTo>
                  <a:lnTo>
                    <a:pt x="120883" y="234343"/>
                  </a:lnTo>
                  <a:lnTo>
                    <a:pt x="120603" y="234127"/>
                  </a:lnTo>
                  <a:lnTo>
                    <a:pt x="120318" y="233912"/>
                  </a:lnTo>
                  <a:lnTo>
                    <a:pt x="120033" y="233719"/>
                  </a:lnTo>
                  <a:lnTo>
                    <a:pt x="119743" y="233526"/>
                  </a:lnTo>
                  <a:lnTo>
                    <a:pt x="119454" y="233345"/>
                  </a:lnTo>
                  <a:lnTo>
                    <a:pt x="119164" y="233174"/>
                  </a:lnTo>
                  <a:lnTo>
                    <a:pt x="118870" y="233016"/>
                  </a:lnTo>
                  <a:lnTo>
                    <a:pt x="118577" y="232868"/>
                  </a:lnTo>
                  <a:lnTo>
                    <a:pt x="118278" y="232721"/>
                  </a:lnTo>
                  <a:lnTo>
                    <a:pt x="117975" y="232585"/>
                  </a:lnTo>
                  <a:lnTo>
                    <a:pt x="117677" y="232460"/>
                  </a:lnTo>
                  <a:lnTo>
                    <a:pt x="117374" y="232347"/>
                  </a:lnTo>
                  <a:lnTo>
                    <a:pt x="117067" y="232245"/>
                  </a:lnTo>
                  <a:lnTo>
                    <a:pt x="116760" y="232142"/>
                  </a:lnTo>
                  <a:lnTo>
                    <a:pt x="116448" y="232063"/>
                  </a:lnTo>
                  <a:lnTo>
                    <a:pt x="116136" y="231984"/>
                  </a:lnTo>
                  <a:lnTo>
                    <a:pt x="115825" y="231916"/>
                  </a:lnTo>
                  <a:lnTo>
                    <a:pt x="115509" y="231870"/>
                  </a:lnTo>
                  <a:lnTo>
                    <a:pt x="115192" y="231825"/>
                  </a:lnTo>
                  <a:lnTo>
                    <a:pt x="114872" y="231780"/>
                  </a:lnTo>
                  <a:lnTo>
                    <a:pt x="114547" y="231757"/>
                  </a:lnTo>
                  <a:lnTo>
                    <a:pt x="114226" y="231746"/>
                  </a:lnTo>
                  <a:lnTo>
                    <a:pt x="113572" y="231746"/>
                  </a:lnTo>
                  <a:lnTo>
                    <a:pt x="113242" y="231768"/>
                  </a:lnTo>
                  <a:lnTo>
                    <a:pt x="112912" y="231791"/>
                  </a:lnTo>
                  <a:lnTo>
                    <a:pt x="112579" y="231825"/>
                  </a:lnTo>
                  <a:lnTo>
                    <a:pt x="112240" y="231882"/>
                  </a:lnTo>
                  <a:lnTo>
                    <a:pt x="111902" y="231938"/>
                  </a:lnTo>
                  <a:lnTo>
                    <a:pt x="111563" y="232006"/>
                  </a:lnTo>
                  <a:lnTo>
                    <a:pt x="111225" y="232086"/>
                  </a:lnTo>
                  <a:lnTo>
                    <a:pt x="110877" y="232176"/>
                  </a:lnTo>
                  <a:lnTo>
                    <a:pt x="110535" y="232279"/>
                  </a:lnTo>
                  <a:lnTo>
                    <a:pt x="110423" y="226585"/>
                  </a:lnTo>
                  <a:lnTo>
                    <a:pt x="110370" y="223739"/>
                  </a:lnTo>
                  <a:lnTo>
                    <a:pt x="110308" y="220915"/>
                  </a:lnTo>
                  <a:lnTo>
                    <a:pt x="110299" y="220677"/>
                  </a:lnTo>
                  <a:lnTo>
                    <a:pt x="110285" y="220438"/>
                  </a:lnTo>
                  <a:lnTo>
                    <a:pt x="110263" y="220212"/>
                  </a:lnTo>
                  <a:lnTo>
                    <a:pt x="110232" y="219996"/>
                  </a:lnTo>
                  <a:lnTo>
                    <a:pt x="110192" y="219792"/>
                  </a:lnTo>
                  <a:lnTo>
                    <a:pt x="110147" y="219599"/>
                  </a:lnTo>
                  <a:lnTo>
                    <a:pt x="110094" y="219418"/>
                  </a:lnTo>
                  <a:lnTo>
                    <a:pt x="110036" y="219248"/>
                  </a:lnTo>
                  <a:lnTo>
                    <a:pt x="109974" y="219089"/>
                  </a:lnTo>
                  <a:lnTo>
                    <a:pt x="109902" y="218953"/>
                  </a:lnTo>
                  <a:lnTo>
                    <a:pt x="109827" y="218828"/>
                  </a:lnTo>
                  <a:lnTo>
                    <a:pt x="109746" y="218726"/>
                  </a:lnTo>
                  <a:lnTo>
                    <a:pt x="109662" y="218647"/>
                  </a:lnTo>
                  <a:lnTo>
                    <a:pt x="109573" y="218590"/>
                  </a:lnTo>
                  <a:lnTo>
                    <a:pt x="109479" y="218544"/>
                  </a:lnTo>
                  <a:lnTo>
                    <a:pt x="109381" y="218522"/>
                  </a:lnTo>
                  <a:lnTo>
                    <a:pt x="106100" y="218340"/>
                  </a:lnTo>
                  <a:lnTo>
                    <a:pt x="102818" y="218136"/>
                  </a:lnTo>
                  <a:lnTo>
                    <a:pt x="99527" y="217909"/>
                  </a:lnTo>
                  <a:lnTo>
                    <a:pt x="96232" y="217683"/>
                  </a:lnTo>
                  <a:lnTo>
                    <a:pt x="89637" y="217218"/>
                  </a:lnTo>
                  <a:lnTo>
                    <a:pt x="86333" y="217002"/>
                  </a:lnTo>
                  <a:lnTo>
                    <a:pt x="83029" y="216787"/>
                  </a:lnTo>
                  <a:lnTo>
                    <a:pt x="83136" y="215267"/>
                  </a:lnTo>
                  <a:lnTo>
                    <a:pt x="83243" y="213724"/>
                  </a:lnTo>
                  <a:lnTo>
                    <a:pt x="83345" y="212171"/>
                  </a:lnTo>
                  <a:lnTo>
                    <a:pt x="83448" y="210617"/>
                  </a:lnTo>
                  <a:lnTo>
                    <a:pt x="83541" y="209041"/>
                  </a:lnTo>
                  <a:lnTo>
                    <a:pt x="83635" y="207453"/>
                  </a:lnTo>
                  <a:lnTo>
                    <a:pt x="83724" y="205865"/>
                  </a:lnTo>
                  <a:lnTo>
                    <a:pt x="83808" y="204255"/>
                  </a:lnTo>
                  <a:lnTo>
                    <a:pt x="83888" y="202644"/>
                  </a:lnTo>
                  <a:lnTo>
                    <a:pt x="83960" y="201034"/>
                  </a:lnTo>
                  <a:lnTo>
                    <a:pt x="84031" y="199412"/>
                  </a:lnTo>
                  <a:lnTo>
                    <a:pt x="84098" y="197779"/>
                  </a:lnTo>
                  <a:lnTo>
                    <a:pt x="84156" y="196146"/>
                  </a:lnTo>
                  <a:lnTo>
                    <a:pt x="84213" y="194513"/>
                  </a:lnTo>
                  <a:lnTo>
                    <a:pt x="84262" y="192868"/>
                  </a:lnTo>
                  <a:lnTo>
                    <a:pt x="84307" y="191224"/>
                  </a:lnTo>
                  <a:lnTo>
                    <a:pt x="84343" y="189579"/>
                  </a:lnTo>
                  <a:lnTo>
                    <a:pt x="84378" y="187946"/>
                  </a:lnTo>
                  <a:lnTo>
                    <a:pt x="84400" y="186302"/>
                  </a:lnTo>
                  <a:lnTo>
                    <a:pt x="84423" y="184657"/>
                  </a:lnTo>
                  <a:lnTo>
                    <a:pt x="84432" y="183013"/>
                  </a:lnTo>
                  <a:lnTo>
                    <a:pt x="84441" y="181380"/>
                  </a:lnTo>
                  <a:lnTo>
                    <a:pt x="84441" y="179746"/>
                  </a:lnTo>
                  <a:lnTo>
                    <a:pt x="84432" y="178113"/>
                  </a:lnTo>
                  <a:lnTo>
                    <a:pt x="84414" y="176492"/>
                  </a:lnTo>
                  <a:lnTo>
                    <a:pt x="84392" y="174870"/>
                  </a:lnTo>
                  <a:lnTo>
                    <a:pt x="84360" y="173259"/>
                  </a:lnTo>
                  <a:lnTo>
                    <a:pt x="84320" y="171660"/>
                  </a:lnTo>
                  <a:lnTo>
                    <a:pt x="84271" y="170061"/>
                  </a:lnTo>
                  <a:lnTo>
                    <a:pt x="84218" y="168485"/>
                  </a:lnTo>
                  <a:lnTo>
                    <a:pt x="84156" y="166908"/>
                  </a:lnTo>
                  <a:lnTo>
                    <a:pt x="84080" y="165343"/>
                  </a:lnTo>
                  <a:lnTo>
                    <a:pt x="86983" y="165604"/>
                  </a:lnTo>
                  <a:lnTo>
                    <a:pt x="89882" y="165854"/>
                  </a:lnTo>
                  <a:lnTo>
                    <a:pt x="92785" y="166080"/>
                  </a:lnTo>
                  <a:lnTo>
                    <a:pt x="95689" y="166285"/>
                  </a:lnTo>
                  <a:lnTo>
                    <a:pt x="97140" y="166387"/>
                  </a:lnTo>
                  <a:lnTo>
                    <a:pt x="98592" y="166466"/>
                  </a:lnTo>
                  <a:lnTo>
                    <a:pt x="100044" y="166545"/>
                  </a:lnTo>
                  <a:lnTo>
                    <a:pt x="101495" y="166625"/>
                  </a:lnTo>
                  <a:lnTo>
                    <a:pt x="102951" y="166681"/>
                  </a:lnTo>
                  <a:lnTo>
                    <a:pt x="104403" y="166738"/>
                  </a:lnTo>
                  <a:lnTo>
                    <a:pt x="105855" y="166784"/>
                  </a:lnTo>
                  <a:lnTo>
                    <a:pt x="107306" y="166829"/>
                  </a:lnTo>
                  <a:lnTo>
                    <a:pt x="107342" y="166829"/>
                  </a:lnTo>
                  <a:lnTo>
                    <a:pt x="107378" y="166818"/>
                  </a:lnTo>
                  <a:lnTo>
                    <a:pt x="107413" y="166795"/>
                  </a:lnTo>
                  <a:lnTo>
                    <a:pt x="107444" y="166772"/>
                  </a:lnTo>
                  <a:lnTo>
                    <a:pt x="107507" y="166704"/>
                  </a:lnTo>
                  <a:lnTo>
                    <a:pt x="107565" y="166613"/>
                  </a:lnTo>
                  <a:lnTo>
                    <a:pt x="107614" y="166511"/>
                  </a:lnTo>
                  <a:lnTo>
                    <a:pt x="107658" y="166387"/>
                  </a:lnTo>
                  <a:lnTo>
                    <a:pt x="107694" y="166251"/>
                  </a:lnTo>
                  <a:lnTo>
                    <a:pt x="107725" y="166103"/>
                  </a:lnTo>
                  <a:lnTo>
                    <a:pt x="107752" y="165944"/>
                  </a:lnTo>
                  <a:lnTo>
                    <a:pt x="107769" y="165786"/>
                  </a:lnTo>
                  <a:lnTo>
                    <a:pt x="107778" y="165615"/>
                  </a:lnTo>
                  <a:lnTo>
                    <a:pt x="107783" y="165457"/>
                  </a:lnTo>
                  <a:lnTo>
                    <a:pt x="107778" y="165287"/>
                  </a:lnTo>
                  <a:lnTo>
                    <a:pt x="107765" y="165128"/>
                  </a:lnTo>
                  <a:lnTo>
                    <a:pt x="107747" y="164980"/>
                  </a:lnTo>
                  <a:lnTo>
                    <a:pt x="107720" y="164833"/>
                  </a:lnTo>
                  <a:lnTo>
                    <a:pt x="107792" y="164822"/>
                  </a:lnTo>
                  <a:lnTo>
                    <a:pt x="107863" y="164788"/>
                  </a:lnTo>
                  <a:lnTo>
                    <a:pt x="107934" y="164742"/>
                  </a:lnTo>
                  <a:lnTo>
                    <a:pt x="107965" y="164697"/>
                  </a:lnTo>
                  <a:lnTo>
                    <a:pt x="107996" y="164651"/>
                  </a:lnTo>
                  <a:lnTo>
                    <a:pt x="108028" y="164606"/>
                  </a:lnTo>
                  <a:lnTo>
                    <a:pt x="108059" y="164549"/>
                  </a:lnTo>
                  <a:lnTo>
                    <a:pt x="108086" y="164481"/>
                  </a:lnTo>
                  <a:lnTo>
                    <a:pt x="108112" y="164413"/>
                  </a:lnTo>
                  <a:lnTo>
                    <a:pt x="108139" y="164323"/>
                  </a:lnTo>
                  <a:lnTo>
                    <a:pt x="108161" y="164243"/>
                  </a:lnTo>
                  <a:lnTo>
                    <a:pt x="108183" y="164141"/>
                  </a:lnTo>
                  <a:lnTo>
                    <a:pt x="108201" y="164039"/>
                  </a:lnTo>
                  <a:lnTo>
                    <a:pt x="108428" y="162735"/>
                  </a:lnTo>
                  <a:lnTo>
                    <a:pt x="108647" y="161419"/>
                  </a:lnTo>
                  <a:lnTo>
                    <a:pt x="108860" y="160115"/>
                  </a:lnTo>
                  <a:lnTo>
                    <a:pt x="109061" y="158799"/>
                  </a:lnTo>
                  <a:lnTo>
                    <a:pt x="109257" y="157472"/>
                  </a:lnTo>
                  <a:lnTo>
                    <a:pt x="109448" y="156146"/>
                  </a:lnTo>
                  <a:lnTo>
                    <a:pt x="109631" y="154819"/>
                  </a:lnTo>
                  <a:lnTo>
                    <a:pt x="109804" y="153492"/>
                  </a:lnTo>
                  <a:lnTo>
                    <a:pt x="109969" y="152153"/>
                  </a:lnTo>
                  <a:lnTo>
                    <a:pt x="110134" y="150804"/>
                  </a:lnTo>
                  <a:lnTo>
                    <a:pt x="110285" y="149466"/>
                  </a:lnTo>
                  <a:lnTo>
                    <a:pt x="110437" y="148116"/>
                  </a:lnTo>
                  <a:lnTo>
                    <a:pt x="110575" y="146766"/>
                  </a:lnTo>
                  <a:lnTo>
                    <a:pt x="110713" y="145406"/>
                  </a:lnTo>
                  <a:lnTo>
                    <a:pt x="110842" y="144056"/>
                  </a:lnTo>
                  <a:lnTo>
                    <a:pt x="110967" y="142684"/>
                  </a:lnTo>
                  <a:lnTo>
                    <a:pt x="111082" y="141323"/>
                  </a:lnTo>
                  <a:lnTo>
                    <a:pt x="111198" y="139950"/>
                  </a:lnTo>
                  <a:lnTo>
                    <a:pt x="111305" y="138578"/>
                  </a:lnTo>
                  <a:lnTo>
                    <a:pt x="111403" y="137206"/>
                  </a:lnTo>
                  <a:lnTo>
                    <a:pt x="111501" y="135822"/>
                  </a:lnTo>
                  <a:lnTo>
                    <a:pt x="111594" y="134439"/>
                  </a:lnTo>
                  <a:lnTo>
                    <a:pt x="111679" y="133055"/>
                  </a:lnTo>
                  <a:lnTo>
                    <a:pt x="111764" y="131660"/>
                  </a:lnTo>
                  <a:lnTo>
                    <a:pt x="111839" y="130265"/>
                  </a:lnTo>
                  <a:lnTo>
                    <a:pt x="111915" y="128870"/>
                  </a:lnTo>
                  <a:lnTo>
                    <a:pt x="111982" y="127464"/>
                  </a:lnTo>
                  <a:lnTo>
                    <a:pt x="112049" y="126069"/>
                  </a:lnTo>
                  <a:lnTo>
                    <a:pt x="112106" y="124651"/>
                  </a:lnTo>
                  <a:lnTo>
                    <a:pt x="112164" y="123245"/>
                  </a:lnTo>
                  <a:lnTo>
                    <a:pt x="112218" y="121827"/>
                  </a:lnTo>
                  <a:lnTo>
                    <a:pt x="112267" y="120410"/>
                  </a:lnTo>
                  <a:lnTo>
                    <a:pt x="112271" y="120285"/>
                  </a:lnTo>
                  <a:lnTo>
                    <a:pt x="112271" y="120160"/>
                  </a:lnTo>
                  <a:lnTo>
                    <a:pt x="112267" y="120035"/>
                  </a:lnTo>
                  <a:lnTo>
                    <a:pt x="112258" y="119911"/>
                  </a:lnTo>
                  <a:lnTo>
                    <a:pt x="112249" y="119797"/>
                  </a:lnTo>
                  <a:lnTo>
                    <a:pt x="112236" y="119684"/>
                  </a:lnTo>
                  <a:lnTo>
                    <a:pt x="112222" y="119570"/>
                  </a:lnTo>
                  <a:lnTo>
                    <a:pt x="112204" y="119457"/>
                  </a:lnTo>
                  <a:lnTo>
                    <a:pt x="112164" y="119242"/>
                  </a:lnTo>
                  <a:lnTo>
                    <a:pt x="112111" y="119037"/>
                  </a:lnTo>
                  <a:lnTo>
                    <a:pt x="112053" y="118856"/>
                  </a:lnTo>
                  <a:lnTo>
                    <a:pt x="111991" y="118686"/>
                  </a:lnTo>
                  <a:lnTo>
                    <a:pt x="111919" y="118527"/>
                  </a:lnTo>
                  <a:lnTo>
                    <a:pt x="111839" y="118391"/>
                  </a:lnTo>
                  <a:lnTo>
                    <a:pt x="111759" y="118266"/>
                  </a:lnTo>
                  <a:lnTo>
                    <a:pt x="111675" y="118164"/>
                  </a:lnTo>
                  <a:lnTo>
                    <a:pt x="111586" y="118073"/>
                  </a:lnTo>
                  <a:lnTo>
                    <a:pt x="111496" y="118017"/>
                  </a:lnTo>
                  <a:lnTo>
                    <a:pt x="111407" y="117971"/>
                  </a:lnTo>
                  <a:lnTo>
                    <a:pt x="111314" y="117949"/>
                  </a:lnTo>
                  <a:lnTo>
                    <a:pt x="110196" y="117869"/>
                  </a:lnTo>
                  <a:lnTo>
                    <a:pt x="109079" y="117767"/>
                  </a:lnTo>
                  <a:lnTo>
                    <a:pt x="107956" y="117676"/>
                  </a:lnTo>
                  <a:lnTo>
                    <a:pt x="106839" y="117586"/>
                  </a:lnTo>
                  <a:lnTo>
                    <a:pt x="106999" y="115726"/>
                  </a:lnTo>
                  <a:lnTo>
                    <a:pt x="107159" y="113843"/>
                  </a:lnTo>
                  <a:lnTo>
                    <a:pt x="107311" y="111938"/>
                  </a:lnTo>
                  <a:lnTo>
                    <a:pt x="107458" y="110010"/>
                  </a:lnTo>
                  <a:lnTo>
                    <a:pt x="107591" y="108059"/>
                  </a:lnTo>
                  <a:lnTo>
                    <a:pt x="107658" y="107084"/>
                  </a:lnTo>
                  <a:lnTo>
                    <a:pt x="107720" y="106109"/>
                  </a:lnTo>
                  <a:lnTo>
                    <a:pt x="107778" y="105122"/>
                  </a:lnTo>
                  <a:lnTo>
                    <a:pt x="107836" y="104135"/>
                  </a:lnTo>
                  <a:lnTo>
                    <a:pt x="107890" y="103137"/>
                  </a:lnTo>
                  <a:lnTo>
                    <a:pt x="107943" y="102150"/>
                  </a:lnTo>
                  <a:lnTo>
                    <a:pt x="107988" y="101152"/>
                  </a:lnTo>
                  <a:lnTo>
                    <a:pt x="108032" y="100154"/>
                  </a:lnTo>
                  <a:lnTo>
                    <a:pt x="108077" y="99156"/>
                  </a:lnTo>
                  <a:lnTo>
                    <a:pt x="108112" y="98158"/>
                  </a:lnTo>
                  <a:lnTo>
                    <a:pt x="108148" y="97160"/>
                  </a:lnTo>
                  <a:lnTo>
                    <a:pt x="108175" y="96162"/>
                  </a:lnTo>
                  <a:lnTo>
                    <a:pt x="108201" y="95153"/>
                  </a:lnTo>
                  <a:lnTo>
                    <a:pt x="108224" y="94155"/>
                  </a:lnTo>
                  <a:lnTo>
                    <a:pt x="108241" y="93157"/>
                  </a:lnTo>
                  <a:lnTo>
                    <a:pt x="108255" y="92148"/>
                  </a:lnTo>
                  <a:lnTo>
                    <a:pt x="108259" y="91150"/>
                  </a:lnTo>
                  <a:lnTo>
                    <a:pt x="108264" y="90152"/>
                  </a:lnTo>
                  <a:lnTo>
                    <a:pt x="108264" y="89154"/>
                  </a:lnTo>
                  <a:lnTo>
                    <a:pt x="108255" y="88156"/>
                  </a:lnTo>
                  <a:lnTo>
                    <a:pt x="108246" y="87169"/>
                  </a:lnTo>
                  <a:lnTo>
                    <a:pt x="108228" y="86171"/>
                  </a:lnTo>
                  <a:lnTo>
                    <a:pt x="108206" y="85184"/>
                  </a:lnTo>
                  <a:lnTo>
                    <a:pt x="108179" y="84197"/>
                  </a:lnTo>
                  <a:lnTo>
                    <a:pt x="108143" y="83211"/>
                  </a:lnTo>
                  <a:lnTo>
                    <a:pt x="108103" y="82224"/>
                  </a:lnTo>
                  <a:lnTo>
                    <a:pt x="108059" y="81249"/>
                  </a:lnTo>
                  <a:lnTo>
                    <a:pt x="108005" y="80273"/>
                  </a:lnTo>
                  <a:lnTo>
                    <a:pt x="107947" y="79309"/>
                  </a:lnTo>
                  <a:lnTo>
                    <a:pt x="107885" y="78334"/>
                  </a:lnTo>
                  <a:lnTo>
                    <a:pt x="107814" y="77381"/>
                  </a:lnTo>
                  <a:lnTo>
                    <a:pt x="107734" y="76417"/>
                  </a:lnTo>
                  <a:lnTo>
                    <a:pt x="107654" y="75465"/>
                  </a:lnTo>
                  <a:lnTo>
                    <a:pt x="107560" y="74523"/>
                  </a:lnTo>
                  <a:lnTo>
                    <a:pt x="107462" y="73582"/>
                  </a:lnTo>
                  <a:lnTo>
                    <a:pt x="107355" y="72652"/>
                  </a:lnTo>
                  <a:lnTo>
                    <a:pt x="107244" y="71722"/>
                  </a:lnTo>
                  <a:lnTo>
                    <a:pt x="107124" y="70804"/>
                  </a:lnTo>
                  <a:lnTo>
                    <a:pt x="106995" y="69885"/>
                  </a:lnTo>
                  <a:lnTo>
                    <a:pt x="106857" y="68978"/>
                  </a:lnTo>
                  <a:lnTo>
                    <a:pt x="106714" y="68082"/>
                  </a:lnTo>
                  <a:lnTo>
                    <a:pt x="106563" y="67186"/>
                  </a:lnTo>
                  <a:lnTo>
                    <a:pt x="106402" y="66301"/>
                  </a:lnTo>
                  <a:lnTo>
                    <a:pt x="106233" y="65428"/>
                  </a:lnTo>
                  <a:lnTo>
                    <a:pt x="106055" y="64555"/>
                  </a:lnTo>
                  <a:lnTo>
                    <a:pt x="105868" y="63693"/>
                  </a:lnTo>
                  <a:lnTo>
                    <a:pt x="105672" y="62842"/>
                  </a:lnTo>
                  <a:lnTo>
                    <a:pt x="105472" y="62003"/>
                  </a:lnTo>
                  <a:lnTo>
                    <a:pt x="105258" y="61175"/>
                  </a:lnTo>
                  <a:lnTo>
                    <a:pt x="105035" y="60347"/>
                  </a:lnTo>
                  <a:lnTo>
                    <a:pt x="104804" y="59542"/>
                  </a:lnTo>
                  <a:lnTo>
                    <a:pt x="104563" y="58737"/>
                  </a:lnTo>
                  <a:lnTo>
                    <a:pt x="104314" y="57943"/>
                  </a:lnTo>
                  <a:lnTo>
                    <a:pt x="104051" y="57172"/>
                  </a:lnTo>
                  <a:lnTo>
                    <a:pt x="103904" y="56752"/>
                  </a:lnTo>
                  <a:lnTo>
                    <a:pt x="103757" y="56344"/>
                  </a:lnTo>
                  <a:lnTo>
                    <a:pt x="103610" y="55935"/>
                  </a:lnTo>
                  <a:lnTo>
                    <a:pt x="103459" y="55538"/>
                  </a:lnTo>
                  <a:lnTo>
                    <a:pt x="103303" y="55141"/>
                  </a:lnTo>
                  <a:lnTo>
                    <a:pt x="103152" y="54756"/>
                  </a:lnTo>
                  <a:lnTo>
                    <a:pt x="102996" y="54382"/>
                  </a:lnTo>
                  <a:lnTo>
                    <a:pt x="102836" y="54007"/>
                  </a:lnTo>
                  <a:lnTo>
                    <a:pt x="102675" y="53644"/>
                  </a:lnTo>
                  <a:lnTo>
                    <a:pt x="102515" y="53282"/>
                  </a:lnTo>
                  <a:lnTo>
                    <a:pt x="102355" y="52930"/>
                  </a:lnTo>
                  <a:lnTo>
                    <a:pt x="102190" y="52578"/>
                  </a:lnTo>
                  <a:lnTo>
                    <a:pt x="102025" y="52238"/>
                  </a:lnTo>
                  <a:lnTo>
                    <a:pt x="101860" y="51909"/>
                  </a:lnTo>
                  <a:lnTo>
                    <a:pt x="101691" y="51580"/>
                  </a:lnTo>
                  <a:lnTo>
                    <a:pt x="101522" y="51251"/>
                  </a:lnTo>
                  <a:lnTo>
                    <a:pt x="101348" y="50934"/>
                  </a:lnTo>
                  <a:lnTo>
                    <a:pt x="101179" y="50628"/>
                  </a:lnTo>
                  <a:lnTo>
                    <a:pt x="100827" y="50015"/>
                  </a:lnTo>
                  <a:lnTo>
                    <a:pt x="100475" y="49437"/>
                  </a:lnTo>
                  <a:lnTo>
                    <a:pt x="100115" y="48881"/>
                  </a:lnTo>
                  <a:lnTo>
                    <a:pt x="99754" y="48337"/>
                  </a:lnTo>
                  <a:lnTo>
                    <a:pt x="99385" y="47826"/>
                  </a:lnTo>
                  <a:lnTo>
                    <a:pt x="99010" y="47327"/>
                  </a:lnTo>
                  <a:lnTo>
                    <a:pt x="98632" y="46851"/>
                  </a:lnTo>
                  <a:lnTo>
                    <a:pt x="98249" y="46397"/>
                  </a:lnTo>
                  <a:lnTo>
                    <a:pt x="97862" y="45955"/>
                  </a:lnTo>
                  <a:lnTo>
                    <a:pt x="97474" y="45536"/>
                  </a:lnTo>
                  <a:lnTo>
                    <a:pt x="97078" y="45139"/>
                  </a:lnTo>
                  <a:lnTo>
                    <a:pt x="96682" y="44764"/>
                  </a:lnTo>
                  <a:lnTo>
                    <a:pt x="96281" y="44401"/>
                  </a:lnTo>
                  <a:lnTo>
                    <a:pt x="95876" y="44050"/>
                  </a:lnTo>
                  <a:lnTo>
                    <a:pt x="95466" y="43732"/>
                  </a:lnTo>
                  <a:lnTo>
                    <a:pt x="95056" y="43415"/>
                  </a:lnTo>
                  <a:lnTo>
                    <a:pt x="94642" y="43120"/>
                  </a:lnTo>
                  <a:lnTo>
                    <a:pt x="94224" y="42836"/>
                  </a:lnTo>
                  <a:lnTo>
                    <a:pt x="93805" y="42576"/>
                  </a:lnTo>
                  <a:lnTo>
                    <a:pt x="93382" y="42326"/>
                  </a:lnTo>
                  <a:lnTo>
                    <a:pt x="92959" y="42088"/>
                  </a:lnTo>
                  <a:lnTo>
                    <a:pt x="92536" y="41861"/>
                  </a:lnTo>
                  <a:lnTo>
                    <a:pt x="92108" y="41657"/>
                  </a:lnTo>
                  <a:lnTo>
                    <a:pt x="91677" y="41464"/>
                  </a:lnTo>
                  <a:lnTo>
                    <a:pt x="91245" y="41271"/>
                  </a:lnTo>
                  <a:lnTo>
                    <a:pt x="90813" y="41101"/>
                  </a:lnTo>
                  <a:lnTo>
                    <a:pt x="90381" y="40942"/>
                  </a:lnTo>
                  <a:lnTo>
                    <a:pt x="89944" y="40795"/>
                  </a:lnTo>
                  <a:lnTo>
                    <a:pt x="89508" y="40659"/>
                  </a:lnTo>
                  <a:lnTo>
                    <a:pt x="89072" y="40523"/>
                  </a:lnTo>
                  <a:lnTo>
                    <a:pt x="88635" y="40409"/>
                  </a:lnTo>
                  <a:lnTo>
                    <a:pt x="88199" y="40296"/>
                  </a:lnTo>
                  <a:lnTo>
                    <a:pt x="87762" y="40194"/>
                  </a:lnTo>
                  <a:lnTo>
                    <a:pt x="87322" y="40103"/>
                  </a:lnTo>
                  <a:lnTo>
                    <a:pt x="86885" y="40012"/>
                  </a:lnTo>
                  <a:lnTo>
                    <a:pt x="86449" y="39944"/>
                  </a:lnTo>
                  <a:lnTo>
                    <a:pt x="86008" y="39865"/>
                  </a:lnTo>
                  <a:lnTo>
                    <a:pt x="85135" y="39752"/>
                  </a:lnTo>
                  <a:lnTo>
                    <a:pt x="84267" y="39650"/>
                  </a:lnTo>
                  <a:lnTo>
                    <a:pt x="83403" y="39570"/>
                  </a:lnTo>
                  <a:lnTo>
                    <a:pt x="82544" y="39502"/>
                  </a:lnTo>
                  <a:lnTo>
                    <a:pt x="81689" y="39445"/>
                  </a:lnTo>
                  <a:lnTo>
                    <a:pt x="80014" y="39366"/>
                  </a:lnTo>
                  <a:lnTo>
                    <a:pt x="78380" y="39287"/>
                  </a:lnTo>
                  <a:lnTo>
                    <a:pt x="76995" y="39219"/>
                  </a:lnTo>
                  <a:lnTo>
                    <a:pt x="75606" y="39173"/>
                  </a:lnTo>
                  <a:lnTo>
                    <a:pt x="74217" y="39150"/>
                  </a:lnTo>
                  <a:lnTo>
                    <a:pt x="72823" y="39139"/>
                  </a:lnTo>
                  <a:lnTo>
                    <a:pt x="72885" y="36451"/>
                  </a:lnTo>
                  <a:lnTo>
                    <a:pt x="72934" y="33763"/>
                  </a:lnTo>
                  <a:lnTo>
                    <a:pt x="72983" y="31076"/>
                  </a:lnTo>
                  <a:lnTo>
                    <a:pt x="73019" y="28388"/>
                  </a:lnTo>
                  <a:lnTo>
                    <a:pt x="73046" y="25700"/>
                  </a:lnTo>
                  <a:lnTo>
                    <a:pt x="73063" y="23012"/>
                  </a:lnTo>
                  <a:lnTo>
                    <a:pt x="73068" y="21662"/>
                  </a:lnTo>
                  <a:lnTo>
                    <a:pt x="73068" y="20324"/>
                  </a:lnTo>
                  <a:lnTo>
                    <a:pt x="73068" y="18975"/>
                  </a:lnTo>
                  <a:lnTo>
                    <a:pt x="73063" y="17636"/>
                  </a:lnTo>
                  <a:lnTo>
                    <a:pt x="73224" y="17614"/>
                  </a:lnTo>
                  <a:lnTo>
                    <a:pt x="73380" y="17580"/>
                  </a:lnTo>
                  <a:lnTo>
                    <a:pt x="73535" y="17512"/>
                  </a:lnTo>
                  <a:lnTo>
                    <a:pt x="73691" y="17421"/>
                  </a:lnTo>
                  <a:lnTo>
                    <a:pt x="73843" y="17319"/>
                  </a:lnTo>
                  <a:lnTo>
                    <a:pt x="73994" y="17194"/>
                  </a:lnTo>
                  <a:lnTo>
                    <a:pt x="74145" y="17047"/>
                  </a:lnTo>
                  <a:lnTo>
                    <a:pt x="74292" y="16877"/>
                  </a:lnTo>
                  <a:lnTo>
                    <a:pt x="74435" y="16695"/>
                  </a:lnTo>
                  <a:lnTo>
                    <a:pt x="74577" y="16491"/>
                  </a:lnTo>
                  <a:lnTo>
                    <a:pt x="74711" y="16275"/>
                  </a:lnTo>
                  <a:lnTo>
                    <a:pt x="74849" y="16037"/>
                  </a:lnTo>
                  <a:lnTo>
                    <a:pt x="74978" y="15788"/>
                  </a:lnTo>
                  <a:lnTo>
                    <a:pt x="75103" y="15527"/>
                  </a:lnTo>
                  <a:lnTo>
                    <a:pt x="75227" y="15243"/>
                  </a:lnTo>
                  <a:lnTo>
                    <a:pt x="75348" y="14960"/>
                  </a:lnTo>
                  <a:lnTo>
                    <a:pt x="75459" y="14654"/>
                  </a:lnTo>
                  <a:lnTo>
                    <a:pt x="75566" y="14336"/>
                  </a:lnTo>
                  <a:lnTo>
                    <a:pt x="75673" y="14019"/>
                  </a:lnTo>
                  <a:lnTo>
                    <a:pt x="75771" y="13678"/>
                  </a:lnTo>
                  <a:lnTo>
                    <a:pt x="75860" y="13338"/>
                  </a:lnTo>
                  <a:lnTo>
                    <a:pt x="75949" y="12975"/>
                  </a:lnTo>
                  <a:lnTo>
                    <a:pt x="76029" y="12612"/>
                  </a:lnTo>
                  <a:lnTo>
                    <a:pt x="76105" y="12249"/>
                  </a:lnTo>
                  <a:lnTo>
                    <a:pt x="76172" y="11875"/>
                  </a:lnTo>
                  <a:lnTo>
                    <a:pt x="76229" y="11489"/>
                  </a:lnTo>
                  <a:lnTo>
                    <a:pt x="76283" y="11104"/>
                  </a:lnTo>
                  <a:lnTo>
                    <a:pt x="76327" y="10718"/>
                  </a:lnTo>
                  <a:lnTo>
                    <a:pt x="76367" y="10321"/>
                  </a:lnTo>
                  <a:lnTo>
                    <a:pt x="76399" y="9924"/>
                  </a:lnTo>
                  <a:lnTo>
                    <a:pt x="76421" y="9527"/>
                  </a:lnTo>
                  <a:lnTo>
                    <a:pt x="76434" y="9131"/>
                  </a:lnTo>
                  <a:lnTo>
                    <a:pt x="76439" y="8881"/>
                  </a:lnTo>
                  <a:lnTo>
                    <a:pt x="76439" y="8632"/>
                  </a:lnTo>
                  <a:lnTo>
                    <a:pt x="76439" y="8382"/>
                  </a:lnTo>
                  <a:lnTo>
                    <a:pt x="76434" y="8133"/>
                  </a:lnTo>
                  <a:lnTo>
                    <a:pt x="76430" y="7894"/>
                  </a:lnTo>
                  <a:lnTo>
                    <a:pt x="76421" y="7656"/>
                  </a:lnTo>
                  <a:lnTo>
                    <a:pt x="76408" y="7418"/>
                  </a:lnTo>
                  <a:lnTo>
                    <a:pt x="76390" y="7191"/>
                  </a:lnTo>
                  <a:lnTo>
                    <a:pt x="76376" y="6953"/>
                  </a:lnTo>
                  <a:lnTo>
                    <a:pt x="76354" y="6726"/>
                  </a:lnTo>
                  <a:lnTo>
                    <a:pt x="76332" y="6499"/>
                  </a:lnTo>
                  <a:lnTo>
                    <a:pt x="76305" y="6284"/>
                  </a:lnTo>
                  <a:lnTo>
                    <a:pt x="76278" y="6068"/>
                  </a:lnTo>
                  <a:lnTo>
                    <a:pt x="76247" y="5853"/>
                  </a:lnTo>
                  <a:lnTo>
                    <a:pt x="76176" y="5422"/>
                  </a:lnTo>
                  <a:lnTo>
                    <a:pt x="76100" y="5014"/>
                  </a:lnTo>
                  <a:lnTo>
                    <a:pt x="76016" y="4617"/>
                  </a:lnTo>
                  <a:lnTo>
                    <a:pt x="75918" y="4243"/>
                  </a:lnTo>
                  <a:lnTo>
                    <a:pt x="75815" y="3868"/>
                  </a:lnTo>
                  <a:lnTo>
                    <a:pt x="75704" y="3517"/>
                  </a:lnTo>
                  <a:lnTo>
                    <a:pt x="75588" y="3176"/>
                  </a:lnTo>
                  <a:lnTo>
                    <a:pt x="75463" y="2848"/>
                  </a:lnTo>
                  <a:lnTo>
                    <a:pt x="75330" y="2541"/>
                  </a:lnTo>
                  <a:lnTo>
                    <a:pt x="75192" y="2246"/>
                  </a:lnTo>
                  <a:lnTo>
                    <a:pt x="75049" y="1974"/>
                  </a:lnTo>
                  <a:lnTo>
                    <a:pt x="74898" y="1713"/>
                  </a:lnTo>
                  <a:lnTo>
                    <a:pt x="74747" y="1464"/>
                  </a:lnTo>
                  <a:lnTo>
                    <a:pt x="74586" y="1237"/>
                  </a:lnTo>
                  <a:lnTo>
                    <a:pt x="74422" y="1033"/>
                  </a:lnTo>
                  <a:lnTo>
                    <a:pt x="74257" y="840"/>
                  </a:lnTo>
                  <a:lnTo>
                    <a:pt x="74083" y="670"/>
                  </a:lnTo>
                  <a:lnTo>
                    <a:pt x="73909" y="523"/>
                  </a:lnTo>
                  <a:lnTo>
                    <a:pt x="73736" y="387"/>
                  </a:lnTo>
                  <a:lnTo>
                    <a:pt x="73553" y="273"/>
                  </a:lnTo>
                  <a:lnTo>
                    <a:pt x="73375" y="171"/>
                  </a:lnTo>
                  <a:lnTo>
                    <a:pt x="73193" y="103"/>
                  </a:lnTo>
                  <a:lnTo>
                    <a:pt x="73005" y="46"/>
                  </a:lnTo>
                  <a:lnTo>
                    <a:pt x="72823" y="12"/>
                  </a:lnTo>
                  <a:lnTo>
                    <a:pt x="7263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5"/>
            <p:cNvSpPr/>
            <p:nvPr/>
          </p:nvSpPr>
          <p:spPr>
            <a:xfrm>
              <a:off x="2094550" y="-4395875"/>
              <a:ext cx="560775" cy="978475"/>
            </a:xfrm>
            <a:custGeom>
              <a:avLst/>
              <a:gdLst/>
              <a:ahLst/>
              <a:cxnLst/>
              <a:rect l="l" t="t" r="r" b="b"/>
              <a:pathLst>
                <a:path w="22431" h="39139" extrusionOk="0">
                  <a:moveTo>
                    <a:pt x="11414" y="1"/>
                  </a:moveTo>
                  <a:lnTo>
                    <a:pt x="11084" y="35"/>
                  </a:lnTo>
                  <a:lnTo>
                    <a:pt x="10750" y="91"/>
                  </a:lnTo>
                  <a:lnTo>
                    <a:pt x="10412" y="171"/>
                  </a:lnTo>
                  <a:lnTo>
                    <a:pt x="10073" y="273"/>
                  </a:lnTo>
                  <a:lnTo>
                    <a:pt x="9735" y="409"/>
                  </a:lnTo>
                  <a:lnTo>
                    <a:pt x="9392" y="556"/>
                  </a:lnTo>
                  <a:lnTo>
                    <a:pt x="9045" y="738"/>
                  </a:lnTo>
                  <a:lnTo>
                    <a:pt x="8697" y="942"/>
                  </a:lnTo>
                  <a:lnTo>
                    <a:pt x="8350" y="1169"/>
                  </a:lnTo>
                  <a:lnTo>
                    <a:pt x="7998" y="1430"/>
                  </a:lnTo>
                  <a:lnTo>
                    <a:pt x="7647" y="1702"/>
                  </a:lnTo>
                  <a:lnTo>
                    <a:pt x="7344" y="1974"/>
                  </a:lnTo>
                  <a:lnTo>
                    <a:pt x="7041" y="2246"/>
                  </a:lnTo>
                  <a:lnTo>
                    <a:pt x="6751" y="2541"/>
                  </a:lnTo>
                  <a:lnTo>
                    <a:pt x="6462" y="2847"/>
                  </a:lnTo>
                  <a:lnTo>
                    <a:pt x="6186" y="3176"/>
                  </a:lnTo>
                  <a:lnTo>
                    <a:pt x="5910" y="3516"/>
                  </a:lnTo>
                  <a:lnTo>
                    <a:pt x="5643" y="3868"/>
                  </a:lnTo>
                  <a:lnTo>
                    <a:pt x="5384" y="4231"/>
                  </a:lnTo>
                  <a:lnTo>
                    <a:pt x="5131" y="4605"/>
                  </a:lnTo>
                  <a:lnTo>
                    <a:pt x="4881" y="5002"/>
                  </a:lnTo>
                  <a:lnTo>
                    <a:pt x="4641" y="5410"/>
                  </a:lnTo>
                  <a:lnTo>
                    <a:pt x="4405" y="5830"/>
                  </a:lnTo>
                  <a:lnTo>
                    <a:pt x="4173" y="6261"/>
                  </a:lnTo>
                  <a:lnTo>
                    <a:pt x="3951" y="6715"/>
                  </a:lnTo>
                  <a:lnTo>
                    <a:pt x="3737" y="7168"/>
                  </a:lnTo>
                  <a:lnTo>
                    <a:pt x="3528" y="7633"/>
                  </a:lnTo>
                  <a:lnTo>
                    <a:pt x="3323" y="8121"/>
                  </a:lnTo>
                  <a:lnTo>
                    <a:pt x="3122" y="8609"/>
                  </a:lnTo>
                  <a:lnTo>
                    <a:pt x="2931" y="9119"/>
                  </a:lnTo>
                  <a:lnTo>
                    <a:pt x="2748" y="9629"/>
                  </a:lnTo>
                  <a:lnTo>
                    <a:pt x="2566" y="10151"/>
                  </a:lnTo>
                  <a:lnTo>
                    <a:pt x="2397" y="10695"/>
                  </a:lnTo>
                  <a:lnTo>
                    <a:pt x="2227" y="11240"/>
                  </a:lnTo>
                  <a:lnTo>
                    <a:pt x="2067" y="11795"/>
                  </a:lnTo>
                  <a:lnTo>
                    <a:pt x="1911" y="12362"/>
                  </a:lnTo>
                  <a:lnTo>
                    <a:pt x="1764" y="12941"/>
                  </a:lnTo>
                  <a:lnTo>
                    <a:pt x="1622" y="13519"/>
                  </a:lnTo>
                  <a:lnTo>
                    <a:pt x="1484" y="14109"/>
                  </a:lnTo>
                  <a:lnTo>
                    <a:pt x="1355" y="14710"/>
                  </a:lnTo>
                  <a:lnTo>
                    <a:pt x="1230" y="15322"/>
                  </a:lnTo>
                  <a:lnTo>
                    <a:pt x="1114" y="15946"/>
                  </a:lnTo>
                  <a:lnTo>
                    <a:pt x="998" y="16570"/>
                  </a:lnTo>
                  <a:lnTo>
                    <a:pt x="896" y="17205"/>
                  </a:lnTo>
                  <a:lnTo>
                    <a:pt x="793" y="17840"/>
                  </a:lnTo>
                  <a:lnTo>
                    <a:pt x="700" y="18487"/>
                  </a:lnTo>
                  <a:lnTo>
                    <a:pt x="611" y="19144"/>
                  </a:lnTo>
                  <a:lnTo>
                    <a:pt x="531" y="19802"/>
                  </a:lnTo>
                  <a:lnTo>
                    <a:pt x="455" y="20471"/>
                  </a:lnTo>
                  <a:lnTo>
                    <a:pt x="384" y="21140"/>
                  </a:lnTo>
                  <a:lnTo>
                    <a:pt x="317" y="21821"/>
                  </a:lnTo>
                  <a:lnTo>
                    <a:pt x="259" y="22513"/>
                  </a:lnTo>
                  <a:lnTo>
                    <a:pt x="210" y="23193"/>
                  </a:lnTo>
                  <a:lnTo>
                    <a:pt x="161" y="23896"/>
                  </a:lnTo>
                  <a:lnTo>
                    <a:pt x="121" y="24588"/>
                  </a:lnTo>
                  <a:lnTo>
                    <a:pt x="85" y="25291"/>
                  </a:lnTo>
                  <a:lnTo>
                    <a:pt x="59" y="26006"/>
                  </a:lnTo>
                  <a:lnTo>
                    <a:pt x="32" y="26709"/>
                  </a:lnTo>
                  <a:lnTo>
                    <a:pt x="19" y="27423"/>
                  </a:lnTo>
                  <a:lnTo>
                    <a:pt x="5" y="28149"/>
                  </a:lnTo>
                  <a:lnTo>
                    <a:pt x="1" y="28864"/>
                  </a:lnTo>
                  <a:lnTo>
                    <a:pt x="1" y="29590"/>
                  </a:lnTo>
                  <a:lnTo>
                    <a:pt x="5" y="30315"/>
                  </a:lnTo>
                  <a:lnTo>
                    <a:pt x="19" y="31041"/>
                  </a:lnTo>
                  <a:lnTo>
                    <a:pt x="36" y="31778"/>
                  </a:lnTo>
                  <a:lnTo>
                    <a:pt x="59" y="32504"/>
                  </a:lnTo>
                  <a:lnTo>
                    <a:pt x="90" y="33241"/>
                  </a:lnTo>
                  <a:lnTo>
                    <a:pt x="121" y="33979"/>
                  </a:lnTo>
                  <a:lnTo>
                    <a:pt x="161" y="34716"/>
                  </a:lnTo>
                  <a:lnTo>
                    <a:pt x="210" y="35453"/>
                  </a:lnTo>
                  <a:lnTo>
                    <a:pt x="259" y="36190"/>
                  </a:lnTo>
                  <a:lnTo>
                    <a:pt x="317" y="36927"/>
                  </a:lnTo>
                  <a:lnTo>
                    <a:pt x="384" y="37665"/>
                  </a:lnTo>
                  <a:lnTo>
                    <a:pt x="451" y="38402"/>
                  </a:lnTo>
                  <a:lnTo>
                    <a:pt x="526" y="39139"/>
                  </a:lnTo>
                  <a:lnTo>
                    <a:pt x="811" y="38935"/>
                  </a:lnTo>
                  <a:lnTo>
                    <a:pt x="1101" y="38742"/>
                  </a:lnTo>
                  <a:lnTo>
                    <a:pt x="1386" y="38560"/>
                  </a:lnTo>
                  <a:lnTo>
                    <a:pt x="1680" y="38402"/>
                  </a:lnTo>
                  <a:lnTo>
                    <a:pt x="1969" y="38243"/>
                  </a:lnTo>
                  <a:lnTo>
                    <a:pt x="2263" y="38095"/>
                  </a:lnTo>
                  <a:lnTo>
                    <a:pt x="2557" y="37971"/>
                  </a:lnTo>
                  <a:lnTo>
                    <a:pt x="2851" y="37846"/>
                  </a:lnTo>
                  <a:lnTo>
                    <a:pt x="3145" y="37733"/>
                  </a:lnTo>
                  <a:lnTo>
                    <a:pt x="3439" y="37642"/>
                  </a:lnTo>
                  <a:lnTo>
                    <a:pt x="3737" y="37551"/>
                  </a:lnTo>
                  <a:lnTo>
                    <a:pt x="4031" y="37472"/>
                  </a:lnTo>
                  <a:lnTo>
                    <a:pt x="4329" y="37404"/>
                  </a:lnTo>
                  <a:lnTo>
                    <a:pt x="4623" y="37347"/>
                  </a:lnTo>
                  <a:lnTo>
                    <a:pt x="4921" y="37302"/>
                  </a:lnTo>
                  <a:lnTo>
                    <a:pt x="5215" y="37256"/>
                  </a:lnTo>
                  <a:lnTo>
                    <a:pt x="5171" y="37177"/>
                  </a:lnTo>
                  <a:lnTo>
                    <a:pt x="5126" y="37075"/>
                  </a:lnTo>
                  <a:lnTo>
                    <a:pt x="5086" y="36973"/>
                  </a:lnTo>
                  <a:lnTo>
                    <a:pt x="5046" y="36848"/>
                  </a:lnTo>
                  <a:lnTo>
                    <a:pt x="5010" y="36723"/>
                  </a:lnTo>
                  <a:lnTo>
                    <a:pt x="4975" y="36587"/>
                  </a:lnTo>
                  <a:lnTo>
                    <a:pt x="4944" y="36440"/>
                  </a:lnTo>
                  <a:lnTo>
                    <a:pt x="4917" y="36281"/>
                  </a:lnTo>
                  <a:lnTo>
                    <a:pt x="4863" y="35850"/>
                  </a:lnTo>
                  <a:lnTo>
                    <a:pt x="4814" y="35419"/>
                  </a:lnTo>
                  <a:lnTo>
                    <a:pt x="4770" y="34988"/>
                  </a:lnTo>
                  <a:lnTo>
                    <a:pt x="4734" y="34557"/>
                  </a:lnTo>
                  <a:lnTo>
                    <a:pt x="4708" y="34126"/>
                  </a:lnTo>
                  <a:lnTo>
                    <a:pt x="4685" y="33684"/>
                  </a:lnTo>
                  <a:lnTo>
                    <a:pt x="4668" y="33253"/>
                  </a:lnTo>
                  <a:lnTo>
                    <a:pt x="4654" y="32811"/>
                  </a:lnTo>
                  <a:lnTo>
                    <a:pt x="4650" y="32380"/>
                  </a:lnTo>
                  <a:lnTo>
                    <a:pt x="4654" y="31949"/>
                  </a:lnTo>
                  <a:lnTo>
                    <a:pt x="4659" y="31506"/>
                  </a:lnTo>
                  <a:lnTo>
                    <a:pt x="4672" y="31075"/>
                  </a:lnTo>
                  <a:lnTo>
                    <a:pt x="4690" y="30644"/>
                  </a:lnTo>
                  <a:lnTo>
                    <a:pt x="4712" y="30202"/>
                  </a:lnTo>
                  <a:lnTo>
                    <a:pt x="4743" y="29771"/>
                  </a:lnTo>
                  <a:lnTo>
                    <a:pt x="4774" y="29351"/>
                  </a:lnTo>
                  <a:lnTo>
                    <a:pt x="4814" y="28921"/>
                  </a:lnTo>
                  <a:lnTo>
                    <a:pt x="4859" y="28490"/>
                  </a:lnTo>
                  <a:lnTo>
                    <a:pt x="4908" y="28070"/>
                  </a:lnTo>
                  <a:lnTo>
                    <a:pt x="4961" y="27650"/>
                  </a:lnTo>
                  <a:lnTo>
                    <a:pt x="5019" y="27231"/>
                  </a:lnTo>
                  <a:lnTo>
                    <a:pt x="5082" y="26811"/>
                  </a:lnTo>
                  <a:lnTo>
                    <a:pt x="5153" y="26403"/>
                  </a:lnTo>
                  <a:lnTo>
                    <a:pt x="5224" y="25994"/>
                  </a:lnTo>
                  <a:lnTo>
                    <a:pt x="5300" y="25598"/>
                  </a:lnTo>
                  <a:lnTo>
                    <a:pt x="5380" y="25189"/>
                  </a:lnTo>
                  <a:lnTo>
                    <a:pt x="5465" y="24792"/>
                  </a:lnTo>
                  <a:lnTo>
                    <a:pt x="5554" y="24407"/>
                  </a:lnTo>
                  <a:lnTo>
                    <a:pt x="5647" y="24021"/>
                  </a:lnTo>
                  <a:lnTo>
                    <a:pt x="5741" y="23636"/>
                  </a:lnTo>
                  <a:lnTo>
                    <a:pt x="5843" y="23261"/>
                  </a:lnTo>
                  <a:lnTo>
                    <a:pt x="5946" y="22887"/>
                  </a:lnTo>
                  <a:lnTo>
                    <a:pt x="6052" y="22524"/>
                  </a:lnTo>
                  <a:lnTo>
                    <a:pt x="6164" y="22161"/>
                  </a:lnTo>
                  <a:lnTo>
                    <a:pt x="6279" y="21810"/>
                  </a:lnTo>
                  <a:lnTo>
                    <a:pt x="6395" y="21469"/>
                  </a:lnTo>
                  <a:lnTo>
                    <a:pt x="6515" y="21129"/>
                  </a:lnTo>
                  <a:lnTo>
                    <a:pt x="6640" y="20800"/>
                  </a:lnTo>
                  <a:lnTo>
                    <a:pt x="6765" y="20471"/>
                  </a:lnTo>
                  <a:lnTo>
                    <a:pt x="6894" y="20154"/>
                  </a:lnTo>
                  <a:lnTo>
                    <a:pt x="7023" y="19848"/>
                  </a:lnTo>
                  <a:lnTo>
                    <a:pt x="7157" y="19541"/>
                  </a:lnTo>
                  <a:lnTo>
                    <a:pt x="7295" y="19247"/>
                  </a:lnTo>
                  <a:lnTo>
                    <a:pt x="7433" y="18963"/>
                  </a:lnTo>
                  <a:lnTo>
                    <a:pt x="7575" y="18679"/>
                  </a:lnTo>
                  <a:lnTo>
                    <a:pt x="7718" y="18419"/>
                  </a:lnTo>
                  <a:lnTo>
                    <a:pt x="7865" y="18158"/>
                  </a:lnTo>
                  <a:lnTo>
                    <a:pt x="8012" y="17908"/>
                  </a:lnTo>
                  <a:lnTo>
                    <a:pt x="8159" y="17670"/>
                  </a:lnTo>
                  <a:lnTo>
                    <a:pt x="8310" y="17432"/>
                  </a:lnTo>
                  <a:lnTo>
                    <a:pt x="8461" y="17216"/>
                  </a:lnTo>
                  <a:lnTo>
                    <a:pt x="8617" y="17012"/>
                  </a:lnTo>
                  <a:lnTo>
                    <a:pt x="8773" y="16808"/>
                  </a:lnTo>
                  <a:lnTo>
                    <a:pt x="8929" y="16627"/>
                  </a:lnTo>
                  <a:lnTo>
                    <a:pt x="9085" y="16445"/>
                  </a:lnTo>
                  <a:lnTo>
                    <a:pt x="9245" y="16275"/>
                  </a:lnTo>
                  <a:lnTo>
                    <a:pt x="9405" y="16128"/>
                  </a:lnTo>
                  <a:lnTo>
                    <a:pt x="9566" y="15980"/>
                  </a:lnTo>
                  <a:lnTo>
                    <a:pt x="9730" y="15856"/>
                  </a:lnTo>
                  <a:lnTo>
                    <a:pt x="9891" y="15731"/>
                  </a:lnTo>
                  <a:lnTo>
                    <a:pt x="10056" y="15629"/>
                  </a:lnTo>
                  <a:lnTo>
                    <a:pt x="10216" y="15538"/>
                  </a:lnTo>
                  <a:lnTo>
                    <a:pt x="10381" y="15459"/>
                  </a:lnTo>
                  <a:lnTo>
                    <a:pt x="10545" y="15391"/>
                  </a:lnTo>
                  <a:lnTo>
                    <a:pt x="10710" y="15334"/>
                  </a:lnTo>
                  <a:lnTo>
                    <a:pt x="10870" y="15300"/>
                  </a:lnTo>
                  <a:lnTo>
                    <a:pt x="11035" y="15266"/>
                  </a:lnTo>
                  <a:lnTo>
                    <a:pt x="11195" y="15243"/>
                  </a:lnTo>
                  <a:lnTo>
                    <a:pt x="11356" y="15232"/>
                  </a:lnTo>
                  <a:lnTo>
                    <a:pt x="11516" y="15232"/>
                  </a:lnTo>
                  <a:lnTo>
                    <a:pt x="11676" y="15243"/>
                  </a:lnTo>
                  <a:lnTo>
                    <a:pt x="11837" y="15266"/>
                  </a:lnTo>
                  <a:lnTo>
                    <a:pt x="11993" y="15300"/>
                  </a:lnTo>
                  <a:lnTo>
                    <a:pt x="12153" y="15345"/>
                  </a:lnTo>
                  <a:lnTo>
                    <a:pt x="12309" y="15391"/>
                  </a:lnTo>
                  <a:lnTo>
                    <a:pt x="12460" y="15459"/>
                  </a:lnTo>
                  <a:lnTo>
                    <a:pt x="12616" y="15527"/>
                  </a:lnTo>
                  <a:lnTo>
                    <a:pt x="12772" y="15606"/>
                  </a:lnTo>
                  <a:lnTo>
                    <a:pt x="12923" y="15697"/>
                  </a:lnTo>
                  <a:lnTo>
                    <a:pt x="13075" y="15799"/>
                  </a:lnTo>
                  <a:lnTo>
                    <a:pt x="13222" y="15912"/>
                  </a:lnTo>
                  <a:lnTo>
                    <a:pt x="13373" y="16026"/>
                  </a:lnTo>
                  <a:lnTo>
                    <a:pt x="13520" y="16162"/>
                  </a:lnTo>
                  <a:lnTo>
                    <a:pt x="13662" y="16298"/>
                  </a:lnTo>
                  <a:lnTo>
                    <a:pt x="13809" y="16445"/>
                  </a:lnTo>
                  <a:lnTo>
                    <a:pt x="13952" y="16593"/>
                  </a:lnTo>
                  <a:lnTo>
                    <a:pt x="14094" y="16751"/>
                  </a:lnTo>
                  <a:lnTo>
                    <a:pt x="14232" y="16922"/>
                  </a:lnTo>
                  <a:lnTo>
                    <a:pt x="14370" y="17103"/>
                  </a:lnTo>
                  <a:lnTo>
                    <a:pt x="14508" y="17296"/>
                  </a:lnTo>
                  <a:lnTo>
                    <a:pt x="14642" y="17489"/>
                  </a:lnTo>
                  <a:lnTo>
                    <a:pt x="14776" y="17693"/>
                  </a:lnTo>
                  <a:lnTo>
                    <a:pt x="14905" y="17897"/>
                  </a:lnTo>
                  <a:lnTo>
                    <a:pt x="15034" y="18112"/>
                  </a:lnTo>
                  <a:lnTo>
                    <a:pt x="15163" y="18339"/>
                  </a:lnTo>
                  <a:lnTo>
                    <a:pt x="15288" y="18577"/>
                  </a:lnTo>
                  <a:lnTo>
                    <a:pt x="15412" y="18816"/>
                  </a:lnTo>
                  <a:lnTo>
                    <a:pt x="15533" y="19054"/>
                  </a:lnTo>
                  <a:lnTo>
                    <a:pt x="15653" y="19315"/>
                  </a:lnTo>
                  <a:lnTo>
                    <a:pt x="15769" y="19575"/>
                  </a:lnTo>
                  <a:lnTo>
                    <a:pt x="15884" y="19836"/>
                  </a:lnTo>
                  <a:lnTo>
                    <a:pt x="15996" y="20108"/>
                  </a:lnTo>
                  <a:lnTo>
                    <a:pt x="16107" y="20392"/>
                  </a:lnTo>
                  <a:lnTo>
                    <a:pt x="16214" y="20676"/>
                  </a:lnTo>
                  <a:lnTo>
                    <a:pt x="16321" y="20959"/>
                  </a:lnTo>
                  <a:lnTo>
                    <a:pt x="16423" y="21254"/>
                  </a:lnTo>
                  <a:lnTo>
                    <a:pt x="16526" y="21560"/>
                  </a:lnTo>
                  <a:lnTo>
                    <a:pt x="16619" y="21866"/>
                  </a:lnTo>
                  <a:lnTo>
                    <a:pt x="16717" y="22184"/>
                  </a:lnTo>
                  <a:lnTo>
                    <a:pt x="16811" y="22501"/>
                  </a:lnTo>
                  <a:lnTo>
                    <a:pt x="16900" y="22830"/>
                  </a:lnTo>
                  <a:lnTo>
                    <a:pt x="16984" y="23159"/>
                  </a:lnTo>
                  <a:lnTo>
                    <a:pt x="17069" y="23488"/>
                  </a:lnTo>
                  <a:lnTo>
                    <a:pt x="17149" y="23828"/>
                  </a:lnTo>
                  <a:lnTo>
                    <a:pt x="17229" y="24169"/>
                  </a:lnTo>
                  <a:lnTo>
                    <a:pt x="17305" y="24520"/>
                  </a:lnTo>
                  <a:lnTo>
                    <a:pt x="17376" y="24872"/>
                  </a:lnTo>
                  <a:lnTo>
                    <a:pt x="17443" y="25235"/>
                  </a:lnTo>
                  <a:lnTo>
                    <a:pt x="17510" y="25586"/>
                  </a:lnTo>
                  <a:lnTo>
                    <a:pt x="17572" y="25960"/>
                  </a:lnTo>
                  <a:lnTo>
                    <a:pt x="17634" y="26323"/>
                  </a:lnTo>
                  <a:lnTo>
                    <a:pt x="17688" y="26698"/>
                  </a:lnTo>
                  <a:lnTo>
                    <a:pt x="17741" y="27072"/>
                  </a:lnTo>
                  <a:lnTo>
                    <a:pt x="17790" y="27457"/>
                  </a:lnTo>
                  <a:lnTo>
                    <a:pt x="17835" y="27832"/>
                  </a:lnTo>
                  <a:lnTo>
                    <a:pt x="17879" y="28217"/>
                  </a:lnTo>
                  <a:lnTo>
                    <a:pt x="17915" y="28614"/>
                  </a:lnTo>
                  <a:lnTo>
                    <a:pt x="17951" y="29000"/>
                  </a:lnTo>
                  <a:lnTo>
                    <a:pt x="18080" y="28818"/>
                  </a:lnTo>
                  <a:lnTo>
                    <a:pt x="18213" y="28648"/>
                  </a:lnTo>
                  <a:lnTo>
                    <a:pt x="18351" y="28501"/>
                  </a:lnTo>
                  <a:lnTo>
                    <a:pt x="18494" y="28376"/>
                  </a:lnTo>
                  <a:lnTo>
                    <a:pt x="18636" y="28263"/>
                  </a:lnTo>
                  <a:lnTo>
                    <a:pt x="18783" y="28161"/>
                  </a:lnTo>
                  <a:lnTo>
                    <a:pt x="18935" y="28070"/>
                  </a:lnTo>
                  <a:lnTo>
                    <a:pt x="19086" y="27991"/>
                  </a:lnTo>
                  <a:lnTo>
                    <a:pt x="19237" y="27911"/>
                  </a:lnTo>
                  <a:lnTo>
                    <a:pt x="19389" y="27843"/>
                  </a:lnTo>
                  <a:lnTo>
                    <a:pt x="19696" y="27730"/>
                  </a:lnTo>
                  <a:lnTo>
                    <a:pt x="19994" y="27605"/>
                  </a:lnTo>
                  <a:lnTo>
                    <a:pt x="20284" y="27480"/>
                  </a:lnTo>
                  <a:lnTo>
                    <a:pt x="21353" y="26981"/>
                  </a:lnTo>
                  <a:lnTo>
                    <a:pt x="21887" y="26732"/>
                  </a:lnTo>
                  <a:lnTo>
                    <a:pt x="22430" y="26505"/>
                  </a:lnTo>
                  <a:lnTo>
                    <a:pt x="22390" y="25598"/>
                  </a:lnTo>
                  <a:lnTo>
                    <a:pt x="22341" y="24702"/>
                  </a:lnTo>
                  <a:lnTo>
                    <a:pt x="22283" y="23817"/>
                  </a:lnTo>
                  <a:lnTo>
                    <a:pt x="22221" y="22944"/>
                  </a:lnTo>
                  <a:lnTo>
                    <a:pt x="22150" y="22082"/>
                  </a:lnTo>
                  <a:lnTo>
                    <a:pt x="22065" y="21231"/>
                  </a:lnTo>
                  <a:lnTo>
                    <a:pt x="21980" y="20403"/>
                  </a:lnTo>
                  <a:lnTo>
                    <a:pt x="21882" y="19575"/>
                  </a:lnTo>
                  <a:lnTo>
                    <a:pt x="21780" y="18770"/>
                  </a:lnTo>
                  <a:lnTo>
                    <a:pt x="21669" y="17976"/>
                  </a:lnTo>
                  <a:lnTo>
                    <a:pt x="21553" y="17205"/>
                  </a:lnTo>
                  <a:lnTo>
                    <a:pt x="21428" y="16434"/>
                  </a:lnTo>
                  <a:lnTo>
                    <a:pt x="21295" y="15685"/>
                  </a:lnTo>
                  <a:lnTo>
                    <a:pt x="21157" y="14948"/>
                  </a:lnTo>
                  <a:lnTo>
                    <a:pt x="21010" y="14222"/>
                  </a:lnTo>
                  <a:lnTo>
                    <a:pt x="20854" y="13519"/>
                  </a:lnTo>
                  <a:lnTo>
                    <a:pt x="20698" y="12827"/>
                  </a:lnTo>
                  <a:lnTo>
                    <a:pt x="20529" y="12147"/>
                  </a:lnTo>
                  <a:lnTo>
                    <a:pt x="20360" y="11489"/>
                  </a:lnTo>
                  <a:lnTo>
                    <a:pt x="20177" y="10843"/>
                  </a:lnTo>
                  <a:lnTo>
                    <a:pt x="19994" y="10219"/>
                  </a:lnTo>
                  <a:lnTo>
                    <a:pt x="19803" y="9607"/>
                  </a:lnTo>
                  <a:lnTo>
                    <a:pt x="19603" y="9005"/>
                  </a:lnTo>
                  <a:lnTo>
                    <a:pt x="19402" y="8427"/>
                  </a:lnTo>
                  <a:lnTo>
                    <a:pt x="19193" y="7871"/>
                  </a:lnTo>
                  <a:lnTo>
                    <a:pt x="18979" y="7327"/>
                  </a:lnTo>
                  <a:lnTo>
                    <a:pt x="18757" y="6805"/>
                  </a:lnTo>
                  <a:lnTo>
                    <a:pt x="18529" y="6295"/>
                  </a:lnTo>
                  <a:lnTo>
                    <a:pt x="18302" y="5807"/>
                  </a:lnTo>
                  <a:lnTo>
                    <a:pt x="18062" y="5331"/>
                  </a:lnTo>
                  <a:lnTo>
                    <a:pt x="17821" y="4877"/>
                  </a:lnTo>
                  <a:lnTo>
                    <a:pt x="17577" y="4435"/>
                  </a:lnTo>
                  <a:lnTo>
                    <a:pt x="17323" y="4027"/>
                  </a:lnTo>
                  <a:lnTo>
                    <a:pt x="17069" y="3630"/>
                  </a:lnTo>
                  <a:lnTo>
                    <a:pt x="16806" y="3244"/>
                  </a:lnTo>
                  <a:lnTo>
                    <a:pt x="16539" y="2893"/>
                  </a:lnTo>
                  <a:lnTo>
                    <a:pt x="16272" y="2552"/>
                  </a:lnTo>
                  <a:lnTo>
                    <a:pt x="15996" y="2235"/>
                  </a:lnTo>
                  <a:lnTo>
                    <a:pt x="15715" y="1929"/>
                  </a:lnTo>
                  <a:lnTo>
                    <a:pt x="15435" y="1656"/>
                  </a:lnTo>
                  <a:lnTo>
                    <a:pt x="15145" y="1396"/>
                  </a:lnTo>
                  <a:lnTo>
                    <a:pt x="14856" y="1157"/>
                  </a:lnTo>
                  <a:lnTo>
                    <a:pt x="14557" y="942"/>
                  </a:lnTo>
                  <a:lnTo>
                    <a:pt x="14259" y="749"/>
                  </a:lnTo>
                  <a:lnTo>
                    <a:pt x="13956" y="579"/>
                  </a:lnTo>
                  <a:lnTo>
                    <a:pt x="13649" y="432"/>
                  </a:lnTo>
                  <a:lnTo>
                    <a:pt x="13342" y="307"/>
                  </a:lnTo>
                  <a:lnTo>
                    <a:pt x="13026" y="193"/>
                  </a:lnTo>
                  <a:lnTo>
                    <a:pt x="12709" y="114"/>
                  </a:lnTo>
                  <a:lnTo>
                    <a:pt x="12389" y="46"/>
                  </a:lnTo>
                  <a:lnTo>
                    <a:pt x="12068" y="12"/>
                  </a:lnTo>
                  <a:lnTo>
                    <a:pt x="117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5"/>
            <p:cNvSpPr/>
            <p:nvPr/>
          </p:nvSpPr>
          <p:spPr>
            <a:xfrm>
              <a:off x="2122950" y="-5702650"/>
              <a:ext cx="330875" cy="607350"/>
            </a:xfrm>
            <a:custGeom>
              <a:avLst/>
              <a:gdLst/>
              <a:ahLst/>
              <a:cxnLst/>
              <a:rect l="l" t="t" r="r" b="b"/>
              <a:pathLst>
                <a:path w="13235" h="24294" extrusionOk="0">
                  <a:moveTo>
                    <a:pt x="797" y="0"/>
                  </a:moveTo>
                  <a:lnTo>
                    <a:pt x="682" y="1429"/>
                  </a:lnTo>
                  <a:lnTo>
                    <a:pt x="575" y="2858"/>
                  </a:lnTo>
                  <a:lnTo>
                    <a:pt x="481" y="4299"/>
                  </a:lnTo>
                  <a:lnTo>
                    <a:pt x="397" y="5739"/>
                  </a:lnTo>
                  <a:lnTo>
                    <a:pt x="317" y="7191"/>
                  </a:lnTo>
                  <a:lnTo>
                    <a:pt x="250" y="8631"/>
                  </a:lnTo>
                  <a:lnTo>
                    <a:pt x="192" y="10083"/>
                  </a:lnTo>
                  <a:lnTo>
                    <a:pt x="138" y="11546"/>
                  </a:lnTo>
                  <a:lnTo>
                    <a:pt x="98" y="12997"/>
                  </a:lnTo>
                  <a:lnTo>
                    <a:pt x="63" y="14460"/>
                  </a:lnTo>
                  <a:lnTo>
                    <a:pt x="36" y="15935"/>
                  </a:lnTo>
                  <a:lnTo>
                    <a:pt x="18" y="17398"/>
                  </a:lnTo>
                  <a:lnTo>
                    <a:pt x="5" y="18861"/>
                  </a:lnTo>
                  <a:lnTo>
                    <a:pt x="0" y="20335"/>
                  </a:lnTo>
                  <a:lnTo>
                    <a:pt x="5" y="21809"/>
                  </a:lnTo>
                  <a:lnTo>
                    <a:pt x="14" y="23272"/>
                  </a:lnTo>
                  <a:lnTo>
                    <a:pt x="784" y="23216"/>
                  </a:lnTo>
                  <a:lnTo>
                    <a:pt x="1559" y="23159"/>
                  </a:lnTo>
                  <a:lnTo>
                    <a:pt x="2334" y="23125"/>
                  </a:lnTo>
                  <a:lnTo>
                    <a:pt x="3108" y="23114"/>
                  </a:lnTo>
                  <a:lnTo>
                    <a:pt x="3883" y="23114"/>
                  </a:lnTo>
                  <a:lnTo>
                    <a:pt x="4663" y="23125"/>
                  </a:lnTo>
                  <a:lnTo>
                    <a:pt x="5437" y="23159"/>
                  </a:lnTo>
                  <a:lnTo>
                    <a:pt x="6217" y="23216"/>
                  </a:lnTo>
                  <a:lnTo>
                    <a:pt x="6991" y="23284"/>
                  </a:lnTo>
                  <a:lnTo>
                    <a:pt x="7771" y="23374"/>
                  </a:lnTo>
                  <a:lnTo>
                    <a:pt x="8546" y="23477"/>
                  </a:lnTo>
                  <a:lnTo>
                    <a:pt x="9316" y="23601"/>
                  </a:lnTo>
                  <a:lnTo>
                    <a:pt x="10091" y="23749"/>
                  </a:lnTo>
                  <a:lnTo>
                    <a:pt x="10861" y="23907"/>
                  </a:lnTo>
                  <a:lnTo>
                    <a:pt x="11631" y="24089"/>
                  </a:lnTo>
                  <a:lnTo>
                    <a:pt x="12397" y="24293"/>
                  </a:lnTo>
                  <a:lnTo>
                    <a:pt x="12411" y="23182"/>
                  </a:lnTo>
                  <a:lnTo>
                    <a:pt x="12433" y="22082"/>
                  </a:lnTo>
                  <a:lnTo>
                    <a:pt x="12455" y="20970"/>
                  </a:lnTo>
                  <a:lnTo>
                    <a:pt x="12486" y="19859"/>
                  </a:lnTo>
                  <a:lnTo>
                    <a:pt x="12522" y="18759"/>
                  </a:lnTo>
                  <a:lnTo>
                    <a:pt x="12562" y="17647"/>
                  </a:lnTo>
                  <a:lnTo>
                    <a:pt x="12607" y="16547"/>
                  </a:lnTo>
                  <a:lnTo>
                    <a:pt x="12656" y="15447"/>
                  </a:lnTo>
                  <a:lnTo>
                    <a:pt x="12709" y="14347"/>
                  </a:lnTo>
                  <a:lnTo>
                    <a:pt x="12767" y="13247"/>
                  </a:lnTo>
                  <a:lnTo>
                    <a:pt x="12834" y="12147"/>
                  </a:lnTo>
                  <a:lnTo>
                    <a:pt x="12905" y="11058"/>
                  </a:lnTo>
                  <a:lnTo>
                    <a:pt x="12976" y="9969"/>
                  </a:lnTo>
                  <a:lnTo>
                    <a:pt x="13056" y="8892"/>
                  </a:lnTo>
                  <a:lnTo>
                    <a:pt x="13145" y="7803"/>
                  </a:lnTo>
                  <a:lnTo>
                    <a:pt x="13234" y="6737"/>
                  </a:lnTo>
                  <a:lnTo>
                    <a:pt x="11694" y="6113"/>
                  </a:lnTo>
                  <a:lnTo>
                    <a:pt x="10126" y="5478"/>
                  </a:lnTo>
                  <a:lnTo>
                    <a:pt x="9338" y="5138"/>
                  </a:lnTo>
                  <a:lnTo>
                    <a:pt x="8546" y="4798"/>
                  </a:lnTo>
                  <a:lnTo>
                    <a:pt x="7753" y="4435"/>
                  </a:lnTo>
                  <a:lnTo>
                    <a:pt x="6960" y="4061"/>
                  </a:lnTo>
                  <a:lnTo>
                    <a:pt x="6172" y="3664"/>
                  </a:lnTo>
                  <a:lnTo>
                    <a:pt x="5776" y="3459"/>
                  </a:lnTo>
                  <a:lnTo>
                    <a:pt x="5384" y="3244"/>
                  </a:lnTo>
                  <a:lnTo>
                    <a:pt x="4992" y="3017"/>
                  </a:lnTo>
                  <a:lnTo>
                    <a:pt x="4605" y="2790"/>
                  </a:lnTo>
                  <a:lnTo>
                    <a:pt x="4217" y="2563"/>
                  </a:lnTo>
                  <a:lnTo>
                    <a:pt x="3830" y="2314"/>
                  </a:lnTo>
                  <a:lnTo>
                    <a:pt x="3447" y="2064"/>
                  </a:lnTo>
                  <a:lnTo>
                    <a:pt x="3064" y="1804"/>
                  </a:lnTo>
                  <a:lnTo>
                    <a:pt x="2681" y="1531"/>
                  </a:lnTo>
                  <a:lnTo>
                    <a:pt x="2307" y="1248"/>
                  </a:lnTo>
                  <a:lnTo>
                    <a:pt x="1933" y="964"/>
                  </a:lnTo>
                  <a:lnTo>
                    <a:pt x="1559" y="670"/>
                  </a:lnTo>
                  <a:lnTo>
                    <a:pt x="1189" y="352"/>
                  </a:lnTo>
                  <a:lnTo>
                    <a:pt x="824" y="34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45"/>
            <p:cNvSpPr/>
            <p:nvPr/>
          </p:nvSpPr>
          <p:spPr>
            <a:xfrm>
              <a:off x="2125050" y="-5016525"/>
              <a:ext cx="329875" cy="692400"/>
            </a:xfrm>
            <a:custGeom>
              <a:avLst/>
              <a:gdLst/>
              <a:ahLst/>
              <a:cxnLst/>
              <a:rect l="l" t="t" r="r" b="b"/>
              <a:pathLst>
                <a:path w="13195" h="27696" extrusionOk="0">
                  <a:moveTo>
                    <a:pt x="12282" y="1"/>
                  </a:moveTo>
                  <a:lnTo>
                    <a:pt x="10750" y="103"/>
                  </a:lnTo>
                  <a:lnTo>
                    <a:pt x="9218" y="182"/>
                  </a:lnTo>
                  <a:lnTo>
                    <a:pt x="7682" y="262"/>
                  </a:lnTo>
                  <a:lnTo>
                    <a:pt x="6146" y="341"/>
                  </a:lnTo>
                  <a:lnTo>
                    <a:pt x="4610" y="398"/>
                  </a:lnTo>
                  <a:lnTo>
                    <a:pt x="3073" y="455"/>
                  </a:lnTo>
                  <a:lnTo>
                    <a:pt x="1" y="534"/>
                  </a:lnTo>
                  <a:lnTo>
                    <a:pt x="50" y="2246"/>
                  </a:lnTo>
                  <a:lnTo>
                    <a:pt x="112" y="3948"/>
                  </a:lnTo>
                  <a:lnTo>
                    <a:pt x="179" y="5649"/>
                  </a:lnTo>
                  <a:lnTo>
                    <a:pt x="255" y="7361"/>
                  </a:lnTo>
                  <a:lnTo>
                    <a:pt x="335" y="9062"/>
                  </a:lnTo>
                  <a:lnTo>
                    <a:pt x="428" y="10764"/>
                  </a:lnTo>
                  <a:lnTo>
                    <a:pt x="531" y="12465"/>
                  </a:lnTo>
                  <a:lnTo>
                    <a:pt x="638" y="14166"/>
                  </a:lnTo>
                  <a:lnTo>
                    <a:pt x="749" y="15867"/>
                  </a:lnTo>
                  <a:lnTo>
                    <a:pt x="874" y="17568"/>
                  </a:lnTo>
                  <a:lnTo>
                    <a:pt x="1003" y="19258"/>
                  </a:lnTo>
                  <a:lnTo>
                    <a:pt x="1141" y="20959"/>
                  </a:lnTo>
                  <a:lnTo>
                    <a:pt x="1283" y="22649"/>
                  </a:lnTo>
                  <a:lnTo>
                    <a:pt x="1430" y="24328"/>
                  </a:lnTo>
                  <a:lnTo>
                    <a:pt x="1586" y="26017"/>
                  </a:lnTo>
                  <a:lnTo>
                    <a:pt x="1751" y="27696"/>
                  </a:lnTo>
                  <a:lnTo>
                    <a:pt x="2040" y="27118"/>
                  </a:lnTo>
                  <a:lnTo>
                    <a:pt x="2339" y="26562"/>
                  </a:lnTo>
                  <a:lnTo>
                    <a:pt x="2642" y="26029"/>
                  </a:lnTo>
                  <a:lnTo>
                    <a:pt x="2953" y="25507"/>
                  </a:lnTo>
                  <a:lnTo>
                    <a:pt x="3269" y="25019"/>
                  </a:lnTo>
                  <a:lnTo>
                    <a:pt x="3594" y="24543"/>
                  </a:lnTo>
                  <a:lnTo>
                    <a:pt x="3920" y="24089"/>
                  </a:lnTo>
                  <a:lnTo>
                    <a:pt x="4253" y="23658"/>
                  </a:lnTo>
                  <a:lnTo>
                    <a:pt x="4596" y="23262"/>
                  </a:lnTo>
                  <a:lnTo>
                    <a:pt x="4766" y="23069"/>
                  </a:lnTo>
                  <a:lnTo>
                    <a:pt x="4939" y="22876"/>
                  </a:lnTo>
                  <a:lnTo>
                    <a:pt x="5117" y="22694"/>
                  </a:lnTo>
                  <a:lnTo>
                    <a:pt x="5291" y="22513"/>
                  </a:lnTo>
                  <a:lnTo>
                    <a:pt x="5469" y="22343"/>
                  </a:lnTo>
                  <a:lnTo>
                    <a:pt x="5647" y="22184"/>
                  </a:lnTo>
                  <a:lnTo>
                    <a:pt x="5830" y="22025"/>
                  </a:lnTo>
                  <a:lnTo>
                    <a:pt x="6008" y="21878"/>
                  </a:lnTo>
                  <a:lnTo>
                    <a:pt x="6191" y="21731"/>
                  </a:lnTo>
                  <a:lnTo>
                    <a:pt x="6378" y="21594"/>
                  </a:lnTo>
                  <a:lnTo>
                    <a:pt x="6560" y="21458"/>
                  </a:lnTo>
                  <a:lnTo>
                    <a:pt x="6747" y="21334"/>
                  </a:lnTo>
                  <a:lnTo>
                    <a:pt x="6934" y="21209"/>
                  </a:lnTo>
                  <a:lnTo>
                    <a:pt x="7121" y="21107"/>
                  </a:lnTo>
                  <a:lnTo>
                    <a:pt x="7313" y="21005"/>
                  </a:lnTo>
                  <a:lnTo>
                    <a:pt x="7500" y="20903"/>
                  </a:lnTo>
                  <a:lnTo>
                    <a:pt x="7691" y="20823"/>
                  </a:lnTo>
                  <a:lnTo>
                    <a:pt x="7878" y="20732"/>
                  </a:lnTo>
                  <a:lnTo>
                    <a:pt x="8070" y="20664"/>
                  </a:lnTo>
                  <a:lnTo>
                    <a:pt x="8257" y="20596"/>
                  </a:lnTo>
                  <a:lnTo>
                    <a:pt x="8448" y="20540"/>
                  </a:lnTo>
                  <a:lnTo>
                    <a:pt x="8640" y="20483"/>
                  </a:lnTo>
                  <a:lnTo>
                    <a:pt x="9023" y="20392"/>
                  </a:lnTo>
                  <a:lnTo>
                    <a:pt x="9406" y="20336"/>
                  </a:lnTo>
                  <a:lnTo>
                    <a:pt x="9784" y="20302"/>
                  </a:lnTo>
                  <a:lnTo>
                    <a:pt x="10167" y="20302"/>
                  </a:lnTo>
                  <a:lnTo>
                    <a:pt x="10550" y="20313"/>
                  </a:lnTo>
                  <a:lnTo>
                    <a:pt x="10933" y="20358"/>
                  </a:lnTo>
                  <a:lnTo>
                    <a:pt x="11311" y="20438"/>
                  </a:lnTo>
                  <a:lnTo>
                    <a:pt x="11694" y="20528"/>
                  </a:lnTo>
                  <a:lnTo>
                    <a:pt x="12073" y="20653"/>
                  </a:lnTo>
                  <a:lnTo>
                    <a:pt x="12447" y="20801"/>
                  </a:lnTo>
                  <a:lnTo>
                    <a:pt x="12821" y="20982"/>
                  </a:lnTo>
                  <a:lnTo>
                    <a:pt x="13195" y="21175"/>
                  </a:lnTo>
                  <a:lnTo>
                    <a:pt x="13084" y="19927"/>
                  </a:lnTo>
                  <a:lnTo>
                    <a:pt x="12981" y="18668"/>
                  </a:lnTo>
                  <a:lnTo>
                    <a:pt x="12888" y="17387"/>
                  </a:lnTo>
                  <a:lnTo>
                    <a:pt x="12799" y="16105"/>
                  </a:lnTo>
                  <a:lnTo>
                    <a:pt x="12718" y="14812"/>
                  </a:lnTo>
                  <a:lnTo>
                    <a:pt x="12643" y="13497"/>
                  </a:lnTo>
                  <a:lnTo>
                    <a:pt x="12576" y="12181"/>
                  </a:lnTo>
                  <a:lnTo>
                    <a:pt x="12514" y="10854"/>
                  </a:lnTo>
                  <a:lnTo>
                    <a:pt x="12460" y="9527"/>
                  </a:lnTo>
                  <a:lnTo>
                    <a:pt x="12416" y="8178"/>
                  </a:lnTo>
                  <a:lnTo>
                    <a:pt x="12376" y="6828"/>
                  </a:lnTo>
                  <a:lnTo>
                    <a:pt x="12340" y="5479"/>
                  </a:lnTo>
                  <a:lnTo>
                    <a:pt x="12318" y="4118"/>
                  </a:lnTo>
                  <a:lnTo>
                    <a:pt x="12300" y="2745"/>
                  </a:lnTo>
                  <a:lnTo>
                    <a:pt x="12287" y="1373"/>
                  </a:lnTo>
                  <a:lnTo>
                    <a:pt x="1228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45"/>
            <p:cNvSpPr/>
            <p:nvPr/>
          </p:nvSpPr>
          <p:spPr>
            <a:xfrm>
              <a:off x="2152450" y="-6309975"/>
              <a:ext cx="376750" cy="692400"/>
            </a:xfrm>
            <a:custGeom>
              <a:avLst/>
              <a:gdLst/>
              <a:ahLst/>
              <a:cxnLst/>
              <a:rect l="l" t="t" r="r" b="b"/>
              <a:pathLst>
                <a:path w="15070" h="27696" extrusionOk="0">
                  <a:moveTo>
                    <a:pt x="3300" y="1"/>
                  </a:moveTo>
                  <a:lnTo>
                    <a:pt x="3019" y="1226"/>
                  </a:lnTo>
                  <a:lnTo>
                    <a:pt x="2752" y="2450"/>
                  </a:lnTo>
                  <a:lnTo>
                    <a:pt x="2498" y="3698"/>
                  </a:lnTo>
                  <a:lnTo>
                    <a:pt x="2249" y="4934"/>
                  </a:lnTo>
                  <a:lnTo>
                    <a:pt x="2013" y="6182"/>
                  </a:lnTo>
                  <a:lnTo>
                    <a:pt x="1782" y="7440"/>
                  </a:lnTo>
                  <a:lnTo>
                    <a:pt x="1563" y="8699"/>
                  </a:lnTo>
                  <a:lnTo>
                    <a:pt x="1354" y="9958"/>
                  </a:lnTo>
                  <a:lnTo>
                    <a:pt x="1158" y="11228"/>
                  </a:lnTo>
                  <a:lnTo>
                    <a:pt x="967" y="12510"/>
                  </a:lnTo>
                  <a:lnTo>
                    <a:pt x="784" y="13791"/>
                  </a:lnTo>
                  <a:lnTo>
                    <a:pt x="610" y="15073"/>
                  </a:lnTo>
                  <a:lnTo>
                    <a:pt x="446" y="16366"/>
                  </a:lnTo>
                  <a:lnTo>
                    <a:pt x="290" y="17659"/>
                  </a:lnTo>
                  <a:lnTo>
                    <a:pt x="138" y="18963"/>
                  </a:lnTo>
                  <a:lnTo>
                    <a:pt x="0" y="20279"/>
                  </a:lnTo>
                  <a:lnTo>
                    <a:pt x="388" y="20381"/>
                  </a:lnTo>
                  <a:lnTo>
                    <a:pt x="775" y="20505"/>
                  </a:lnTo>
                  <a:lnTo>
                    <a:pt x="1163" y="20642"/>
                  </a:lnTo>
                  <a:lnTo>
                    <a:pt x="1554" y="20800"/>
                  </a:lnTo>
                  <a:lnTo>
                    <a:pt x="1942" y="20959"/>
                  </a:lnTo>
                  <a:lnTo>
                    <a:pt x="2334" y="21129"/>
                  </a:lnTo>
                  <a:lnTo>
                    <a:pt x="2726" y="21299"/>
                  </a:lnTo>
                  <a:lnTo>
                    <a:pt x="3117" y="21492"/>
                  </a:lnTo>
                  <a:lnTo>
                    <a:pt x="3509" y="21696"/>
                  </a:lnTo>
                  <a:lnTo>
                    <a:pt x="3901" y="21900"/>
                  </a:lnTo>
                  <a:lnTo>
                    <a:pt x="4293" y="22116"/>
                  </a:lnTo>
                  <a:lnTo>
                    <a:pt x="4685" y="22343"/>
                  </a:lnTo>
                  <a:lnTo>
                    <a:pt x="5077" y="22570"/>
                  </a:lnTo>
                  <a:lnTo>
                    <a:pt x="5469" y="22808"/>
                  </a:lnTo>
                  <a:lnTo>
                    <a:pt x="6248" y="23307"/>
                  </a:lnTo>
                  <a:lnTo>
                    <a:pt x="7032" y="23817"/>
                  </a:lnTo>
                  <a:lnTo>
                    <a:pt x="7806" y="24350"/>
                  </a:lnTo>
                  <a:lnTo>
                    <a:pt x="8581" y="24906"/>
                  </a:lnTo>
                  <a:lnTo>
                    <a:pt x="9351" y="25462"/>
                  </a:lnTo>
                  <a:lnTo>
                    <a:pt x="10879" y="26584"/>
                  </a:lnTo>
                  <a:lnTo>
                    <a:pt x="12379" y="27696"/>
                  </a:lnTo>
                  <a:lnTo>
                    <a:pt x="12504" y="26562"/>
                  </a:lnTo>
                  <a:lnTo>
                    <a:pt x="12633" y="25427"/>
                  </a:lnTo>
                  <a:lnTo>
                    <a:pt x="12762" y="24305"/>
                  </a:lnTo>
                  <a:lnTo>
                    <a:pt x="12905" y="23193"/>
                  </a:lnTo>
                  <a:lnTo>
                    <a:pt x="13047" y="22082"/>
                  </a:lnTo>
                  <a:lnTo>
                    <a:pt x="13199" y="20993"/>
                  </a:lnTo>
                  <a:lnTo>
                    <a:pt x="13355" y="19904"/>
                  </a:lnTo>
                  <a:lnTo>
                    <a:pt x="13515" y="18827"/>
                  </a:lnTo>
                  <a:lnTo>
                    <a:pt x="13684" y="17761"/>
                  </a:lnTo>
                  <a:lnTo>
                    <a:pt x="13862" y="16706"/>
                  </a:lnTo>
                  <a:lnTo>
                    <a:pt x="14045" y="15651"/>
                  </a:lnTo>
                  <a:lnTo>
                    <a:pt x="14236" y="14619"/>
                  </a:lnTo>
                  <a:lnTo>
                    <a:pt x="14432" y="13599"/>
                  </a:lnTo>
                  <a:lnTo>
                    <a:pt x="14637" y="12589"/>
                  </a:lnTo>
                  <a:lnTo>
                    <a:pt x="14846" y="11591"/>
                  </a:lnTo>
                  <a:lnTo>
                    <a:pt x="15069" y="10605"/>
                  </a:lnTo>
                  <a:lnTo>
                    <a:pt x="15069" y="10605"/>
                  </a:lnTo>
                  <a:lnTo>
                    <a:pt x="15025" y="10695"/>
                  </a:lnTo>
                  <a:lnTo>
                    <a:pt x="14980" y="10786"/>
                  </a:lnTo>
                  <a:lnTo>
                    <a:pt x="14931" y="10854"/>
                  </a:lnTo>
                  <a:lnTo>
                    <a:pt x="14886" y="10911"/>
                  </a:lnTo>
                  <a:lnTo>
                    <a:pt x="14833" y="10945"/>
                  </a:lnTo>
                  <a:lnTo>
                    <a:pt x="14784" y="10968"/>
                  </a:lnTo>
                  <a:lnTo>
                    <a:pt x="14726" y="10956"/>
                  </a:lnTo>
                  <a:lnTo>
                    <a:pt x="14668" y="10934"/>
                  </a:lnTo>
                  <a:lnTo>
                    <a:pt x="14330" y="10741"/>
                  </a:lnTo>
                  <a:lnTo>
                    <a:pt x="13991" y="10537"/>
                  </a:lnTo>
                  <a:lnTo>
                    <a:pt x="13649" y="10321"/>
                  </a:lnTo>
                  <a:lnTo>
                    <a:pt x="13310" y="10106"/>
                  </a:lnTo>
                  <a:lnTo>
                    <a:pt x="12967" y="9879"/>
                  </a:lnTo>
                  <a:lnTo>
                    <a:pt x="12629" y="9641"/>
                  </a:lnTo>
                  <a:lnTo>
                    <a:pt x="11943" y="9153"/>
                  </a:lnTo>
                  <a:lnTo>
                    <a:pt x="11262" y="8631"/>
                  </a:lnTo>
                  <a:lnTo>
                    <a:pt x="10581" y="8087"/>
                  </a:lnTo>
                  <a:lnTo>
                    <a:pt x="9904" y="7531"/>
                  </a:lnTo>
                  <a:lnTo>
                    <a:pt x="9222" y="6941"/>
                  </a:lnTo>
                  <a:lnTo>
                    <a:pt x="8546" y="6352"/>
                  </a:lnTo>
                  <a:lnTo>
                    <a:pt x="7873" y="5739"/>
                  </a:lnTo>
                  <a:lnTo>
                    <a:pt x="7201" y="5127"/>
                  </a:lnTo>
                  <a:lnTo>
                    <a:pt x="6533" y="4492"/>
                  </a:lnTo>
                  <a:lnTo>
                    <a:pt x="5206" y="3222"/>
                  </a:lnTo>
                  <a:lnTo>
                    <a:pt x="3897" y="1951"/>
                  </a:lnTo>
                  <a:lnTo>
                    <a:pt x="3830" y="1883"/>
                  </a:lnTo>
                  <a:lnTo>
                    <a:pt x="3763" y="1804"/>
                  </a:lnTo>
                  <a:lnTo>
                    <a:pt x="3705" y="1713"/>
                  </a:lnTo>
                  <a:lnTo>
                    <a:pt x="3652" y="1611"/>
                  </a:lnTo>
                  <a:lnTo>
                    <a:pt x="3603" y="1498"/>
                  </a:lnTo>
                  <a:lnTo>
                    <a:pt x="3554" y="1384"/>
                  </a:lnTo>
                  <a:lnTo>
                    <a:pt x="3514" y="1271"/>
                  </a:lnTo>
                  <a:lnTo>
                    <a:pt x="3474" y="1146"/>
                  </a:lnTo>
                  <a:lnTo>
                    <a:pt x="3438" y="1010"/>
                  </a:lnTo>
                  <a:lnTo>
                    <a:pt x="3407" y="874"/>
                  </a:lnTo>
                  <a:lnTo>
                    <a:pt x="3380" y="738"/>
                  </a:lnTo>
                  <a:lnTo>
                    <a:pt x="3358" y="590"/>
                  </a:lnTo>
                  <a:lnTo>
                    <a:pt x="3336" y="443"/>
                  </a:lnTo>
                  <a:lnTo>
                    <a:pt x="3322" y="296"/>
                  </a:lnTo>
                  <a:lnTo>
                    <a:pt x="3309" y="148"/>
                  </a:lnTo>
                  <a:lnTo>
                    <a:pt x="330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45"/>
            <p:cNvSpPr/>
            <p:nvPr/>
          </p:nvSpPr>
          <p:spPr>
            <a:xfrm>
              <a:off x="2250525" y="-6892900"/>
              <a:ext cx="389550" cy="831900"/>
            </a:xfrm>
            <a:custGeom>
              <a:avLst/>
              <a:gdLst/>
              <a:ahLst/>
              <a:cxnLst/>
              <a:rect l="l" t="t" r="r" b="b"/>
              <a:pathLst>
                <a:path w="15582" h="33276" extrusionOk="0">
                  <a:moveTo>
                    <a:pt x="7575" y="0"/>
                  </a:moveTo>
                  <a:lnTo>
                    <a:pt x="7303" y="533"/>
                  </a:lnTo>
                  <a:lnTo>
                    <a:pt x="7036" y="1066"/>
                  </a:lnTo>
                  <a:lnTo>
                    <a:pt x="6764" y="1611"/>
                  </a:lnTo>
                  <a:lnTo>
                    <a:pt x="6502" y="2155"/>
                  </a:lnTo>
                  <a:lnTo>
                    <a:pt x="6234" y="2711"/>
                  </a:lnTo>
                  <a:lnTo>
                    <a:pt x="5976" y="3278"/>
                  </a:lnTo>
                  <a:lnTo>
                    <a:pt x="5713" y="3845"/>
                  </a:lnTo>
                  <a:lnTo>
                    <a:pt x="5460" y="4435"/>
                  </a:lnTo>
                  <a:lnTo>
                    <a:pt x="5201" y="5013"/>
                  </a:lnTo>
                  <a:lnTo>
                    <a:pt x="4948" y="5614"/>
                  </a:lnTo>
                  <a:lnTo>
                    <a:pt x="4698" y="6215"/>
                  </a:lnTo>
                  <a:lnTo>
                    <a:pt x="4449" y="6828"/>
                  </a:lnTo>
                  <a:lnTo>
                    <a:pt x="4204" y="7451"/>
                  </a:lnTo>
                  <a:lnTo>
                    <a:pt x="3959" y="8075"/>
                  </a:lnTo>
                  <a:lnTo>
                    <a:pt x="3719" y="8710"/>
                  </a:lnTo>
                  <a:lnTo>
                    <a:pt x="3478" y="9357"/>
                  </a:lnTo>
                  <a:lnTo>
                    <a:pt x="3242" y="10003"/>
                  </a:lnTo>
                  <a:lnTo>
                    <a:pt x="3011" y="10661"/>
                  </a:lnTo>
                  <a:lnTo>
                    <a:pt x="2779" y="11330"/>
                  </a:lnTo>
                  <a:lnTo>
                    <a:pt x="2547" y="11999"/>
                  </a:lnTo>
                  <a:lnTo>
                    <a:pt x="2320" y="12680"/>
                  </a:lnTo>
                  <a:lnTo>
                    <a:pt x="2098" y="13372"/>
                  </a:lnTo>
                  <a:lnTo>
                    <a:pt x="1875" y="14075"/>
                  </a:lnTo>
                  <a:lnTo>
                    <a:pt x="1657" y="14778"/>
                  </a:lnTo>
                  <a:lnTo>
                    <a:pt x="1439" y="15492"/>
                  </a:lnTo>
                  <a:lnTo>
                    <a:pt x="1225" y="16207"/>
                  </a:lnTo>
                  <a:lnTo>
                    <a:pt x="1016" y="16944"/>
                  </a:lnTo>
                  <a:lnTo>
                    <a:pt x="806" y="17681"/>
                  </a:lnTo>
                  <a:lnTo>
                    <a:pt x="602" y="18430"/>
                  </a:lnTo>
                  <a:lnTo>
                    <a:pt x="397" y="19178"/>
                  </a:lnTo>
                  <a:lnTo>
                    <a:pt x="196" y="19938"/>
                  </a:lnTo>
                  <a:lnTo>
                    <a:pt x="0" y="20709"/>
                  </a:lnTo>
                  <a:lnTo>
                    <a:pt x="54" y="20687"/>
                  </a:lnTo>
                  <a:lnTo>
                    <a:pt x="107" y="20675"/>
                  </a:lnTo>
                  <a:lnTo>
                    <a:pt x="161" y="20664"/>
                  </a:lnTo>
                  <a:lnTo>
                    <a:pt x="219" y="20664"/>
                  </a:lnTo>
                  <a:lnTo>
                    <a:pt x="276" y="20675"/>
                  </a:lnTo>
                  <a:lnTo>
                    <a:pt x="339" y="20698"/>
                  </a:lnTo>
                  <a:lnTo>
                    <a:pt x="401" y="20732"/>
                  </a:lnTo>
                  <a:lnTo>
                    <a:pt x="468" y="20789"/>
                  </a:lnTo>
                  <a:lnTo>
                    <a:pt x="1808" y="22025"/>
                  </a:lnTo>
                  <a:lnTo>
                    <a:pt x="3158" y="23295"/>
                  </a:lnTo>
                  <a:lnTo>
                    <a:pt x="3834" y="23941"/>
                  </a:lnTo>
                  <a:lnTo>
                    <a:pt x="4511" y="24588"/>
                  </a:lnTo>
                  <a:lnTo>
                    <a:pt x="5188" y="25257"/>
                  </a:lnTo>
                  <a:lnTo>
                    <a:pt x="5865" y="25937"/>
                  </a:lnTo>
                  <a:lnTo>
                    <a:pt x="6537" y="26641"/>
                  </a:lnTo>
                  <a:lnTo>
                    <a:pt x="7210" y="27355"/>
                  </a:lnTo>
                  <a:lnTo>
                    <a:pt x="7873" y="28081"/>
                  </a:lnTo>
                  <a:lnTo>
                    <a:pt x="8537" y="28841"/>
                  </a:lnTo>
                  <a:lnTo>
                    <a:pt x="8862" y="29226"/>
                  </a:lnTo>
                  <a:lnTo>
                    <a:pt x="9191" y="29612"/>
                  </a:lnTo>
                  <a:lnTo>
                    <a:pt x="9512" y="30009"/>
                  </a:lnTo>
                  <a:lnTo>
                    <a:pt x="9837" y="30406"/>
                  </a:lnTo>
                  <a:lnTo>
                    <a:pt x="10157" y="30814"/>
                  </a:lnTo>
                  <a:lnTo>
                    <a:pt x="10474" y="31234"/>
                  </a:lnTo>
                  <a:lnTo>
                    <a:pt x="10790" y="31653"/>
                  </a:lnTo>
                  <a:lnTo>
                    <a:pt x="11102" y="32073"/>
                  </a:lnTo>
                  <a:lnTo>
                    <a:pt x="11137" y="32130"/>
                  </a:lnTo>
                  <a:lnTo>
                    <a:pt x="11168" y="32198"/>
                  </a:lnTo>
                  <a:lnTo>
                    <a:pt x="11199" y="32254"/>
                  </a:lnTo>
                  <a:lnTo>
                    <a:pt x="11222" y="32323"/>
                  </a:lnTo>
                  <a:lnTo>
                    <a:pt x="11244" y="32402"/>
                  </a:lnTo>
                  <a:lnTo>
                    <a:pt x="11262" y="32470"/>
                  </a:lnTo>
                  <a:lnTo>
                    <a:pt x="11280" y="32549"/>
                  </a:lnTo>
                  <a:lnTo>
                    <a:pt x="11293" y="32617"/>
                  </a:lnTo>
                  <a:lnTo>
                    <a:pt x="11302" y="32697"/>
                  </a:lnTo>
                  <a:lnTo>
                    <a:pt x="11311" y="32776"/>
                  </a:lnTo>
                  <a:lnTo>
                    <a:pt x="11315" y="32946"/>
                  </a:lnTo>
                  <a:lnTo>
                    <a:pt x="11311" y="33105"/>
                  </a:lnTo>
                  <a:lnTo>
                    <a:pt x="11302" y="33275"/>
                  </a:lnTo>
                  <a:lnTo>
                    <a:pt x="11525" y="32368"/>
                  </a:lnTo>
                  <a:lnTo>
                    <a:pt x="11752" y="31461"/>
                  </a:lnTo>
                  <a:lnTo>
                    <a:pt x="11983" y="30576"/>
                  </a:lnTo>
                  <a:lnTo>
                    <a:pt x="12224" y="29703"/>
                  </a:lnTo>
                  <a:lnTo>
                    <a:pt x="12469" y="28852"/>
                  </a:lnTo>
                  <a:lnTo>
                    <a:pt x="12718" y="28013"/>
                  </a:lnTo>
                  <a:lnTo>
                    <a:pt x="12976" y="27185"/>
                  </a:lnTo>
                  <a:lnTo>
                    <a:pt x="13239" y="26368"/>
                  </a:lnTo>
                  <a:lnTo>
                    <a:pt x="13506" y="25575"/>
                  </a:lnTo>
                  <a:lnTo>
                    <a:pt x="13782" y="24792"/>
                  </a:lnTo>
                  <a:lnTo>
                    <a:pt x="14067" y="24032"/>
                  </a:lnTo>
                  <a:lnTo>
                    <a:pt x="14357" y="23284"/>
                  </a:lnTo>
                  <a:lnTo>
                    <a:pt x="14650" y="22558"/>
                  </a:lnTo>
                  <a:lnTo>
                    <a:pt x="14953" y="21855"/>
                  </a:lnTo>
                  <a:lnTo>
                    <a:pt x="15265" y="21163"/>
                  </a:lnTo>
                  <a:lnTo>
                    <a:pt x="15581" y="20494"/>
                  </a:lnTo>
                  <a:lnTo>
                    <a:pt x="15514" y="20437"/>
                  </a:lnTo>
                  <a:lnTo>
                    <a:pt x="15443" y="20358"/>
                  </a:lnTo>
                  <a:lnTo>
                    <a:pt x="15376" y="20256"/>
                  </a:lnTo>
                  <a:lnTo>
                    <a:pt x="15341" y="20199"/>
                  </a:lnTo>
                  <a:lnTo>
                    <a:pt x="15310" y="20131"/>
                  </a:lnTo>
                  <a:lnTo>
                    <a:pt x="14780" y="18906"/>
                  </a:lnTo>
                  <a:lnTo>
                    <a:pt x="14254" y="17670"/>
                  </a:lnTo>
                  <a:lnTo>
                    <a:pt x="13733" y="16434"/>
                  </a:lnTo>
                  <a:lnTo>
                    <a:pt x="13217" y="15186"/>
                  </a:lnTo>
                  <a:lnTo>
                    <a:pt x="12700" y="13927"/>
                  </a:lnTo>
                  <a:lnTo>
                    <a:pt x="12188" y="12668"/>
                  </a:lnTo>
                  <a:lnTo>
                    <a:pt x="11680" y="11387"/>
                  </a:lnTo>
                  <a:lnTo>
                    <a:pt x="11173" y="10105"/>
                  </a:lnTo>
                  <a:lnTo>
                    <a:pt x="10946" y="9516"/>
                  </a:lnTo>
                  <a:lnTo>
                    <a:pt x="10710" y="8937"/>
                  </a:lnTo>
                  <a:lnTo>
                    <a:pt x="10233" y="7769"/>
                  </a:lnTo>
                  <a:lnTo>
                    <a:pt x="9752" y="6578"/>
                  </a:lnTo>
                  <a:lnTo>
                    <a:pt x="9516" y="5977"/>
                  </a:lnTo>
                  <a:lnTo>
                    <a:pt x="9276" y="5365"/>
                  </a:lnTo>
                  <a:lnTo>
                    <a:pt x="9044" y="4752"/>
                  </a:lnTo>
                  <a:lnTo>
                    <a:pt x="8817" y="4129"/>
                  </a:lnTo>
                  <a:lnTo>
                    <a:pt x="8595" y="3493"/>
                  </a:lnTo>
                  <a:lnTo>
                    <a:pt x="8376" y="2858"/>
                  </a:lnTo>
                  <a:lnTo>
                    <a:pt x="8167" y="2201"/>
                  </a:lnTo>
                  <a:lnTo>
                    <a:pt x="8069" y="1860"/>
                  </a:lnTo>
                  <a:lnTo>
                    <a:pt x="7971" y="1531"/>
                  </a:lnTo>
                  <a:lnTo>
                    <a:pt x="7873" y="1191"/>
                  </a:lnTo>
                  <a:lnTo>
                    <a:pt x="7784" y="851"/>
                  </a:lnTo>
                  <a:lnTo>
                    <a:pt x="7691" y="499"/>
                  </a:lnTo>
                  <a:lnTo>
                    <a:pt x="7606" y="148"/>
                  </a:lnTo>
                  <a:lnTo>
                    <a:pt x="7597" y="125"/>
                  </a:lnTo>
                  <a:lnTo>
                    <a:pt x="7593" y="91"/>
                  </a:lnTo>
                  <a:lnTo>
                    <a:pt x="757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5"/>
            <p:cNvSpPr/>
            <p:nvPr/>
          </p:nvSpPr>
          <p:spPr>
            <a:xfrm>
              <a:off x="2469825" y="-7260350"/>
              <a:ext cx="310950" cy="843525"/>
            </a:xfrm>
            <a:custGeom>
              <a:avLst/>
              <a:gdLst/>
              <a:ahLst/>
              <a:cxnLst/>
              <a:rect l="l" t="t" r="r" b="b"/>
              <a:pathLst>
                <a:path w="12438" h="33741" extrusionOk="0">
                  <a:moveTo>
                    <a:pt x="11698" y="0"/>
                  </a:moveTo>
                  <a:lnTo>
                    <a:pt x="11302" y="216"/>
                  </a:lnTo>
                  <a:lnTo>
                    <a:pt x="10910" y="443"/>
                  </a:lnTo>
                  <a:lnTo>
                    <a:pt x="10518" y="681"/>
                  </a:lnTo>
                  <a:lnTo>
                    <a:pt x="10127" y="919"/>
                  </a:lnTo>
                  <a:lnTo>
                    <a:pt x="9739" y="1180"/>
                  </a:lnTo>
                  <a:lnTo>
                    <a:pt x="9352" y="1452"/>
                  </a:lnTo>
                  <a:lnTo>
                    <a:pt x="8964" y="1735"/>
                  </a:lnTo>
                  <a:lnTo>
                    <a:pt x="8581" y="2030"/>
                  </a:lnTo>
                  <a:lnTo>
                    <a:pt x="8198" y="2337"/>
                  </a:lnTo>
                  <a:lnTo>
                    <a:pt x="7820" y="2654"/>
                  </a:lnTo>
                  <a:lnTo>
                    <a:pt x="7441" y="2983"/>
                  </a:lnTo>
                  <a:lnTo>
                    <a:pt x="7067" y="3323"/>
                  </a:lnTo>
                  <a:lnTo>
                    <a:pt x="6693" y="3675"/>
                  </a:lnTo>
                  <a:lnTo>
                    <a:pt x="6319" y="4038"/>
                  </a:lnTo>
                  <a:lnTo>
                    <a:pt x="5950" y="4401"/>
                  </a:lnTo>
                  <a:lnTo>
                    <a:pt x="5580" y="4786"/>
                  </a:lnTo>
                  <a:lnTo>
                    <a:pt x="5215" y="5183"/>
                  </a:lnTo>
                  <a:lnTo>
                    <a:pt x="4850" y="5591"/>
                  </a:lnTo>
                  <a:lnTo>
                    <a:pt x="4489" y="6011"/>
                  </a:lnTo>
                  <a:lnTo>
                    <a:pt x="4128" y="6442"/>
                  </a:lnTo>
                  <a:lnTo>
                    <a:pt x="3772" y="6884"/>
                  </a:lnTo>
                  <a:lnTo>
                    <a:pt x="3416" y="7338"/>
                  </a:lnTo>
                  <a:lnTo>
                    <a:pt x="3064" y="7792"/>
                  </a:lnTo>
                  <a:lnTo>
                    <a:pt x="2712" y="8268"/>
                  </a:lnTo>
                  <a:lnTo>
                    <a:pt x="2365" y="8756"/>
                  </a:lnTo>
                  <a:lnTo>
                    <a:pt x="2022" y="9255"/>
                  </a:lnTo>
                  <a:lnTo>
                    <a:pt x="1679" y="9754"/>
                  </a:lnTo>
                  <a:lnTo>
                    <a:pt x="1337" y="10275"/>
                  </a:lnTo>
                  <a:lnTo>
                    <a:pt x="998" y="10808"/>
                  </a:lnTo>
                  <a:lnTo>
                    <a:pt x="664" y="11341"/>
                  </a:lnTo>
                  <a:lnTo>
                    <a:pt x="330" y="11897"/>
                  </a:lnTo>
                  <a:lnTo>
                    <a:pt x="1" y="12453"/>
                  </a:lnTo>
                  <a:lnTo>
                    <a:pt x="125" y="12691"/>
                  </a:lnTo>
                  <a:lnTo>
                    <a:pt x="254" y="12929"/>
                  </a:lnTo>
                  <a:lnTo>
                    <a:pt x="379" y="13179"/>
                  </a:lnTo>
                  <a:lnTo>
                    <a:pt x="504" y="13428"/>
                  </a:lnTo>
                  <a:lnTo>
                    <a:pt x="749" y="13950"/>
                  </a:lnTo>
                  <a:lnTo>
                    <a:pt x="989" y="14494"/>
                  </a:lnTo>
                  <a:lnTo>
                    <a:pt x="1221" y="15050"/>
                  </a:lnTo>
                  <a:lnTo>
                    <a:pt x="1452" y="15628"/>
                  </a:lnTo>
                  <a:lnTo>
                    <a:pt x="1679" y="16218"/>
                  </a:lnTo>
                  <a:lnTo>
                    <a:pt x="1902" y="16819"/>
                  </a:lnTo>
                  <a:lnTo>
                    <a:pt x="2125" y="17420"/>
                  </a:lnTo>
                  <a:lnTo>
                    <a:pt x="2343" y="18033"/>
                  </a:lnTo>
                  <a:lnTo>
                    <a:pt x="2779" y="19257"/>
                  </a:lnTo>
                  <a:lnTo>
                    <a:pt x="3207" y="20482"/>
                  </a:lnTo>
                  <a:lnTo>
                    <a:pt x="3420" y="21095"/>
                  </a:lnTo>
                  <a:lnTo>
                    <a:pt x="3639" y="21684"/>
                  </a:lnTo>
                  <a:lnTo>
                    <a:pt x="4120" y="23034"/>
                  </a:lnTo>
                  <a:lnTo>
                    <a:pt x="4600" y="24384"/>
                  </a:lnTo>
                  <a:lnTo>
                    <a:pt x="5077" y="25745"/>
                  </a:lnTo>
                  <a:lnTo>
                    <a:pt x="5549" y="27106"/>
                  </a:lnTo>
                  <a:lnTo>
                    <a:pt x="6017" y="28466"/>
                  </a:lnTo>
                  <a:lnTo>
                    <a:pt x="6484" y="29839"/>
                  </a:lnTo>
                  <a:lnTo>
                    <a:pt x="6943" y="31222"/>
                  </a:lnTo>
                  <a:lnTo>
                    <a:pt x="7406" y="32617"/>
                  </a:lnTo>
                  <a:lnTo>
                    <a:pt x="7446" y="32753"/>
                  </a:lnTo>
                  <a:lnTo>
                    <a:pt x="7477" y="32901"/>
                  </a:lnTo>
                  <a:lnTo>
                    <a:pt x="7504" y="33037"/>
                  </a:lnTo>
                  <a:lnTo>
                    <a:pt x="7526" y="33184"/>
                  </a:lnTo>
                  <a:lnTo>
                    <a:pt x="7539" y="33320"/>
                  </a:lnTo>
                  <a:lnTo>
                    <a:pt x="7553" y="33468"/>
                  </a:lnTo>
                  <a:lnTo>
                    <a:pt x="7557" y="33604"/>
                  </a:lnTo>
                  <a:lnTo>
                    <a:pt x="7562" y="33740"/>
                  </a:lnTo>
                  <a:lnTo>
                    <a:pt x="7833" y="33264"/>
                  </a:lnTo>
                  <a:lnTo>
                    <a:pt x="8109" y="32787"/>
                  </a:lnTo>
                  <a:lnTo>
                    <a:pt x="8385" y="32334"/>
                  </a:lnTo>
                  <a:lnTo>
                    <a:pt x="8670" y="31891"/>
                  </a:lnTo>
                  <a:lnTo>
                    <a:pt x="8960" y="31449"/>
                  </a:lnTo>
                  <a:lnTo>
                    <a:pt x="9249" y="31041"/>
                  </a:lnTo>
                  <a:lnTo>
                    <a:pt x="9548" y="30633"/>
                  </a:lnTo>
                  <a:lnTo>
                    <a:pt x="9850" y="30236"/>
                  </a:lnTo>
                  <a:lnTo>
                    <a:pt x="10158" y="29861"/>
                  </a:lnTo>
                  <a:lnTo>
                    <a:pt x="10465" y="29498"/>
                  </a:lnTo>
                  <a:lnTo>
                    <a:pt x="10781" y="29158"/>
                  </a:lnTo>
                  <a:lnTo>
                    <a:pt x="11102" y="28829"/>
                  </a:lnTo>
                  <a:lnTo>
                    <a:pt x="11427" y="28512"/>
                  </a:lnTo>
                  <a:lnTo>
                    <a:pt x="11761" y="28206"/>
                  </a:lnTo>
                  <a:lnTo>
                    <a:pt x="12095" y="27922"/>
                  </a:lnTo>
                  <a:lnTo>
                    <a:pt x="12438" y="27661"/>
                  </a:lnTo>
                  <a:lnTo>
                    <a:pt x="12313" y="26618"/>
                  </a:lnTo>
                  <a:lnTo>
                    <a:pt x="12202" y="25552"/>
                  </a:lnTo>
                  <a:lnTo>
                    <a:pt x="12095" y="24474"/>
                  </a:lnTo>
                  <a:lnTo>
                    <a:pt x="11997" y="23374"/>
                  </a:lnTo>
                  <a:lnTo>
                    <a:pt x="11903" y="22252"/>
                  </a:lnTo>
                  <a:lnTo>
                    <a:pt x="11819" y="21117"/>
                  </a:lnTo>
                  <a:lnTo>
                    <a:pt x="11743" y="19972"/>
                  </a:lnTo>
                  <a:lnTo>
                    <a:pt x="11676" y="18827"/>
                  </a:lnTo>
                  <a:lnTo>
                    <a:pt x="11614" y="17658"/>
                  </a:lnTo>
                  <a:lnTo>
                    <a:pt x="11560" y="16490"/>
                  </a:lnTo>
                  <a:lnTo>
                    <a:pt x="11516" y="15311"/>
                  </a:lnTo>
                  <a:lnTo>
                    <a:pt x="11480" y="14131"/>
                  </a:lnTo>
                  <a:lnTo>
                    <a:pt x="11449" y="12952"/>
                  </a:lnTo>
                  <a:lnTo>
                    <a:pt x="11431" y="11772"/>
                  </a:lnTo>
                  <a:lnTo>
                    <a:pt x="11418" y="10593"/>
                  </a:lnTo>
                  <a:lnTo>
                    <a:pt x="11413" y="9413"/>
                  </a:lnTo>
                  <a:lnTo>
                    <a:pt x="11418" y="8200"/>
                  </a:lnTo>
                  <a:lnTo>
                    <a:pt x="11431" y="6986"/>
                  </a:lnTo>
                  <a:lnTo>
                    <a:pt x="11449" y="5784"/>
                  </a:lnTo>
                  <a:lnTo>
                    <a:pt x="11480" y="4605"/>
                  </a:lnTo>
                  <a:lnTo>
                    <a:pt x="11520" y="3425"/>
                  </a:lnTo>
                  <a:lnTo>
                    <a:pt x="11569" y="2268"/>
                  </a:lnTo>
                  <a:lnTo>
                    <a:pt x="11596" y="1690"/>
                  </a:lnTo>
                  <a:lnTo>
                    <a:pt x="11627" y="1123"/>
                  </a:lnTo>
                  <a:lnTo>
                    <a:pt x="11663" y="556"/>
                  </a:lnTo>
                  <a:lnTo>
                    <a:pt x="1169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5"/>
            <p:cNvSpPr/>
            <p:nvPr/>
          </p:nvSpPr>
          <p:spPr>
            <a:xfrm>
              <a:off x="2793900" y="-7305450"/>
              <a:ext cx="130825" cy="718500"/>
            </a:xfrm>
            <a:custGeom>
              <a:avLst/>
              <a:gdLst/>
              <a:ahLst/>
              <a:cxnLst/>
              <a:rect l="l" t="t" r="r" b="b"/>
              <a:pathLst>
                <a:path w="5233" h="28740" extrusionOk="0">
                  <a:moveTo>
                    <a:pt x="5232" y="1"/>
                  </a:moveTo>
                  <a:lnTo>
                    <a:pt x="4898" y="12"/>
                  </a:lnTo>
                  <a:lnTo>
                    <a:pt x="4564" y="35"/>
                  </a:lnTo>
                  <a:lnTo>
                    <a:pt x="4235" y="69"/>
                  </a:lnTo>
                  <a:lnTo>
                    <a:pt x="3905" y="114"/>
                  </a:lnTo>
                  <a:lnTo>
                    <a:pt x="3576" y="171"/>
                  </a:lnTo>
                  <a:lnTo>
                    <a:pt x="3246" y="228"/>
                  </a:lnTo>
                  <a:lnTo>
                    <a:pt x="2921" y="296"/>
                  </a:lnTo>
                  <a:lnTo>
                    <a:pt x="2592" y="364"/>
                  </a:lnTo>
                  <a:lnTo>
                    <a:pt x="2267" y="455"/>
                  </a:lnTo>
                  <a:lnTo>
                    <a:pt x="1942" y="534"/>
                  </a:lnTo>
                  <a:lnTo>
                    <a:pt x="1616" y="636"/>
                  </a:lnTo>
                  <a:lnTo>
                    <a:pt x="1291" y="738"/>
                  </a:lnTo>
                  <a:lnTo>
                    <a:pt x="971" y="852"/>
                  </a:lnTo>
                  <a:lnTo>
                    <a:pt x="646" y="965"/>
                  </a:lnTo>
                  <a:lnTo>
                    <a:pt x="321" y="1090"/>
                  </a:lnTo>
                  <a:lnTo>
                    <a:pt x="0" y="1226"/>
                  </a:lnTo>
                  <a:lnTo>
                    <a:pt x="27" y="1396"/>
                  </a:lnTo>
                  <a:lnTo>
                    <a:pt x="53" y="1555"/>
                  </a:lnTo>
                  <a:lnTo>
                    <a:pt x="71" y="1736"/>
                  </a:lnTo>
                  <a:lnTo>
                    <a:pt x="85" y="1918"/>
                  </a:lnTo>
                  <a:lnTo>
                    <a:pt x="147" y="3562"/>
                  </a:lnTo>
                  <a:lnTo>
                    <a:pt x="205" y="5207"/>
                  </a:lnTo>
                  <a:lnTo>
                    <a:pt x="258" y="6874"/>
                  </a:lnTo>
                  <a:lnTo>
                    <a:pt x="307" y="8552"/>
                  </a:lnTo>
                  <a:lnTo>
                    <a:pt x="352" y="10231"/>
                  </a:lnTo>
                  <a:lnTo>
                    <a:pt x="392" y="11921"/>
                  </a:lnTo>
                  <a:lnTo>
                    <a:pt x="432" y="13610"/>
                  </a:lnTo>
                  <a:lnTo>
                    <a:pt x="463" y="15300"/>
                  </a:lnTo>
                  <a:lnTo>
                    <a:pt x="494" y="16990"/>
                  </a:lnTo>
                  <a:lnTo>
                    <a:pt x="521" y="18691"/>
                  </a:lnTo>
                  <a:lnTo>
                    <a:pt x="543" y="20381"/>
                  </a:lnTo>
                  <a:lnTo>
                    <a:pt x="566" y="22071"/>
                  </a:lnTo>
                  <a:lnTo>
                    <a:pt x="579" y="23749"/>
                  </a:lnTo>
                  <a:lnTo>
                    <a:pt x="592" y="25416"/>
                  </a:lnTo>
                  <a:lnTo>
                    <a:pt x="606" y="27084"/>
                  </a:lnTo>
                  <a:lnTo>
                    <a:pt x="610" y="28739"/>
                  </a:lnTo>
                  <a:lnTo>
                    <a:pt x="842" y="28615"/>
                  </a:lnTo>
                  <a:lnTo>
                    <a:pt x="1078" y="28501"/>
                  </a:lnTo>
                  <a:lnTo>
                    <a:pt x="1314" y="28388"/>
                  </a:lnTo>
                  <a:lnTo>
                    <a:pt x="1554" y="28286"/>
                  </a:lnTo>
                  <a:lnTo>
                    <a:pt x="1795" y="28184"/>
                  </a:lnTo>
                  <a:lnTo>
                    <a:pt x="2039" y="28093"/>
                  </a:lnTo>
                  <a:lnTo>
                    <a:pt x="2284" y="28014"/>
                  </a:lnTo>
                  <a:lnTo>
                    <a:pt x="2529" y="27946"/>
                  </a:lnTo>
                  <a:lnTo>
                    <a:pt x="2783" y="27877"/>
                  </a:lnTo>
                  <a:lnTo>
                    <a:pt x="3032" y="27821"/>
                  </a:lnTo>
                  <a:lnTo>
                    <a:pt x="3286" y="27764"/>
                  </a:lnTo>
                  <a:lnTo>
                    <a:pt x="3545" y="27730"/>
                  </a:lnTo>
                  <a:lnTo>
                    <a:pt x="3803" y="27696"/>
                  </a:lnTo>
                  <a:lnTo>
                    <a:pt x="4061" y="27673"/>
                  </a:lnTo>
                  <a:lnTo>
                    <a:pt x="4324" y="27662"/>
                  </a:lnTo>
                  <a:lnTo>
                    <a:pt x="4591" y="27651"/>
                  </a:lnTo>
                  <a:lnTo>
                    <a:pt x="4604" y="25915"/>
                  </a:lnTo>
                  <a:lnTo>
                    <a:pt x="4622" y="24169"/>
                  </a:lnTo>
                  <a:lnTo>
                    <a:pt x="4644" y="22434"/>
                  </a:lnTo>
                  <a:lnTo>
                    <a:pt x="4667" y="20687"/>
                  </a:lnTo>
                  <a:lnTo>
                    <a:pt x="4698" y="18952"/>
                  </a:lnTo>
                  <a:lnTo>
                    <a:pt x="4729" y="17217"/>
                  </a:lnTo>
                  <a:lnTo>
                    <a:pt x="4760" y="15493"/>
                  </a:lnTo>
                  <a:lnTo>
                    <a:pt x="4800" y="13758"/>
                  </a:lnTo>
                  <a:lnTo>
                    <a:pt x="4840" y="12034"/>
                  </a:lnTo>
                  <a:lnTo>
                    <a:pt x="4885" y="10299"/>
                  </a:lnTo>
                  <a:lnTo>
                    <a:pt x="4934" y="8575"/>
                  </a:lnTo>
                  <a:lnTo>
                    <a:pt x="4983" y="6862"/>
                  </a:lnTo>
                  <a:lnTo>
                    <a:pt x="5041" y="5139"/>
                  </a:lnTo>
                  <a:lnTo>
                    <a:pt x="5099" y="3426"/>
                  </a:lnTo>
                  <a:lnTo>
                    <a:pt x="5161" y="1714"/>
                  </a:lnTo>
                  <a:lnTo>
                    <a:pt x="523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5"/>
            <p:cNvSpPr/>
            <p:nvPr/>
          </p:nvSpPr>
          <p:spPr>
            <a:xfrm>
              <a:off x="2859225" y="-10115775"/>
              <a:ext cx="1927800" cy="1118550"/>
            </a:xfrm>
            <a:custGeom>
              <a:avLst/>
              <a:gdLst/>
              <a:ahLst/>
              <a:cxnLst/>
              <a:rect l="l" t="t" r="r" b="b"/>
              <a:pathLst>
                <a:path w="77112" h="44742" extrusionOk="0">
                  <a:moveTo>
                    <a:pt x="415" y="1"/>
                  </a:moveTo>
                  <a:lnTo>
                    <a:pt x="322" y="2303"/>
                  </a:lnTo>
                  <a:lnTo>
                    <a:pt x="228" y="4583"/>
                  </a:lnTo>
                  <a:lnTo>
                    <a:pt x="183" y="5717"/>
                  </a:lnTo>
                  <a:lnTo>
                    <a:pt x="139" y="6862"/>
                  </a:lnTo>
                  <a:lnTo>
                    <a:pt x="103" y="7996"/>
                  </a:lnTo>
                  <a:lnTo>
                    <a:pt x="68" y="9130"/>
                  </a:lnTo>
                  <a:lnTo>
                    <a:pt x="41" y="10264"/>
                  </a:lnTo>
                  <a:lnTo>
                    <a:pt x="19" y="11410"/>
                  </a:lnTo>
                  <a:lnTo>
                    <a:pt x="5" y="12544"/>
                  </a:lnTo>
                  <a:lnTo>
                    <a:pt x="1" y="13689"/>
                  </a:lnTo>
                  <a:lnTo>
                    <a:pt x="5" y="14846"/>
                  </a:lnTo>
                  <a:lnTo>
                    <a:pt x="14" y="15413"/>
                  </a:lnTo>
                  <a:lnTo>
                    <a:pt x="23" y="15992"/>
                  </a:lnTo>
                  <a:lnTo>
                    <a:pt x="32" y="16570"/>
                  </a:lnTo>
                  <a:lnTo>
                    <a:pt x="50" y="17149"/>
                  </a:lnTo>
                  <a:lnTo>
                    <a:pt x="68" y="17738"/>
                  </a:lnTo>
                  <a:lnTo>
                    <a:pt x="86" y="18317"/>
                  </a:lnTo>
                  <a:lnTo>
                    <a:pt x="117" y="18952"/>
                  </a:lnTo>
                  <a:lnTo>
                    <a:pt x="148" y="19587"/>
                  </a:lnTo>
                  <a:lnTo>
                    <a:pt x="183" y="20222"/>
                  </a:lnTo>
                  <a:lnTo>
                    <a:pt x="219" y="20846"/>
                  </a:lnTo>
                  <a:lnTo>
                    <a:pt x="259" y="21469"/>
                  </a:lnTo>
                  <a:lnTo>
                    <a:pt x="304" y="22093"/>
                  </a:lnTo>
                  <a:lnTo>
                    <a:pt x="353" y="22717"/>
                  </a:lnTo>
                  <a:lnTo>
                    <a:pt x="402" y="23329"/>
                  </a:lnTo>
                  <a:lnTo>
                    <a:pt x="509" y="24566"/>
                  </a:lnTo>
                  <a:lnTo>
                    <a:pt x="624" y="25779"/>
                  </a:lnTo>
                  <a:lnTo>
                    <a:pt x="745" y="26993"/>
                  </a:lnTo>
                  <a:lnTo>
                    <a:pt x="878" y="28206"/>
                  </a:lnTo>
                  <a:lnTo>
                    <a:pt x="1016" y="29408"/>
                  </a:lnTo>
                  <a:lnTo>
                    <a:pt x="1163" y="30610"/>
                  </a:lnTo>
                  <a:lnTo>
                    <a:pt x="1310" y="31813"/>
                  </a:lnTo>
                  <a:lnTo>
                    <a:pt x="1466" y="33003"/>
                  </a:lnTo>
                  <a:lnTo>
                    <a:pt x="1622" y="34206"/>
                  </a:lnTo>
                  <a:lnTo>
                    <a:pt x="1782" y="35396"/>
                  </a:lnTo>
                  <a:lnTo>
                    <a:pt x="2107" y="37789"/>
                  </a:lnTo>
                  <a:lnTo>
                    <a:pt x="2121" y="37789"/>
                  </a:lnTo>
                  <a:lnTo>
                    <a:pt x="6618" y="37642"/>
                  </a:lnTo>
                  <a:lnTo>
                    <a:pt x="11133" y="37506"/>
                  </a:lnTo>
                  <a:lnTo>
                    <a:pt x="13400" y="37438"/>
                  </a:lnTo>
                  <a:lnTo>
                    <a:pt x="15662" y="37392"/>
                  </a:lnTo>
                  <a:lnTo>
                    <a:pt x="17933" y="37347"/>
                  </a:lnTo>
                  <a:lnTo>
                    <a:pt x="20204" y="37324"/>
                  </a:lnTo>
                  <a:lnTo>
                    <a:pt x="22475" y="37313"/>
                  </a:lnTo>
                  <a:lnTo>
                    <a:pt x="24750" y="37313"/>
                  </a:lnTo>
                  <a:lnTo>
                    <a:pt x="27026" y="37324"/>
                  </a:lnTo>
                  <a:lnTo>
                    <a:pt x="29301" y="37370"/>
                  </a:lnTo>
                  <a:lnTo>
                    <a:pt x="31581" y="37426"/>
                  </a:lnTo>
                  <a:lnTo>
                    <a:pt x="33861" y="37506"/>
                  </a:lnTo>
                  <a:lnTo>
                    <a:pt x="36136" y="37608"/>
                  </a:lnTo>
                  <a:lnTo>
                    <a:pt x="38416" y="37744"/>
                  </a:lnTo>
                  <a:lnTo>
                    <a:pt x="39552" y="37812"/>
                  </a:lnTo>
                  <a:lnTo>
                    <a:pt x="40692" y="37903"/>
                  </a:lnTo>
                  <a:lnTo>
                    <a:pt x="41832" y="37994"/>
                  </a:lnTo>
                  <a:lnTo>
                    <a:pt x="42967" y="38084"/>
                  </a:lnTo>
                  <a:lnTo>
                    <a:pt x="44107" y="38186"/>
                  </a:lnTo>
                  <a:lnTo>
                    <a:pt x="45242" y="38300"/>
                  </a:lnTo>
                  <a:lnTo>
                    <a:pt x="46382" y="38424"/>
                  </a:lnTo>
                  <a:lnTo>
                    <a:pt x="47518" y="38561"/>
                  </a:lnTo>
                  <a:lnTo>
                    <a:pt x="48653" y="38697"/>
                  </a:lnTo>
                  <a:lnTo>
                    <a:pt x="49789" y="38844"/>
                  </a:lnTo>
                  <a:lnTo>
                    <a:pt x="50924" y="39003"/>
                  </a:lnTo>
                  <a:lnTo>
                    <a:pt x="52060" y="39162"/>
                  </a:lnTo>
                  <a:lnTo>
                    <a:pt x="53195" y="39343"/>
                  </a:lnTo>
                  <a:lnTo>
                    <a:pt x="54326" y="39525"/>
                  </a:lnTo>
                  <a:lnTo>
                    <a:pt x="55462" y="39717"/>
                  </a:lnTo>
                  <a:lnTo>
                    <a:pt x="56593" y="39922"/>
                  </a:lnTo>
                  <a:lnTo>
                    <a:pt x="57724" y="40137"/>
                  </a:lnTo>
                  <a:lnTo>
                    <a:pt x="58855" y="40364"/>
                  </a:lnTo>
                  <a:lnTo>
                    <a:pt x="59982" y="40602"/>
                  </a:lnTo>
                  <a:lnTo>
                    <a:pt x="61113" y="40851"/>
                  </a:lnTo>
                  <a:lnTo>
                    <a:pt x="62239" y="41101"/>
                  </a:lnTo>
                  <a:lnTo>
                    <a:pt x="63366" y="41373"/>
                  </a:lnTo>
                  <a:lnTo>
                    <a:pt x="64492" y="41657"/>
                  </a:lnTo>
                  <a:lnTo>
                    <a:pt x="65615" y="41952"/>
                  </a:lnTo>
                  <a:lnTo>
                    <a:pt x="66741" y="42258"/>
                  </a:lnTo>
                  <a:lnTo>
                    <a:pt x="67863" y="42575"/>
                  </a:lnTo>
                  <a:lnTo>
                    <a:pt x="68985" y="42904"/>
                  </a:lnTo>
                  <a:lnTo>
                    <a:pt x="70103" y="43244"/>
                  </a:lnTo>
                  <a:lnTo>
                    <a:pt x="71221" y="43596"/>
                  </a:lnTo>
                  <a:lnTo>
                    <a:pt x="72338" y="43970"/>
                  </a:lnTo>
                  <a:lnTo>
                    <a:pt x="73456" y="44356"/>
                  </a:lnTo>
                  <a:lnTo>
                    <a:pt x="74569" y="44741"/>
                  </a:lnTo>
                  <a:lnTo>
                    <a:pt x="74569" y="44741"/>
                  </a:lnTo>
                  <a:lnTo>
                    <a:pt x="74520" y="44605"/>
                  </a:lnTo>
                  <a:lnTo>
                    <a:pt x="74480" y="44447"/>
                  </a:lnTo>
                  <a:lnTo>
                    <a:pt x="74445" y="44277"/>
                  </a:lnTo>
                  <a:lnTo>
                    <a:pt x="74418" y="44106"/>
                  </a:lnTo>
                  <a:lnTo>
                    <a:pt x="74400" y="43914"/>
                  </a:lnTo>
                  <a:lnTo>
                    <a:pt x="74396" y="43823"/>
                  </a:lnTo>
                  <a:lnTo>
                    <a:pt x="74396" y="43721"/>
                  </a:lnTo>
                  <a:lnTo>
                    <a:pt x="74396" y="43619"/>
                  </a:lnTo>
                  <a:lnTo>
                    <a:pt x="74400" y="43517"/>
                  </a:lnTo>
                  <a:lnTo>
                    <a:pt x="74405" y="43403"/>
                  </a:lnTo>
                  <a:lnTo>
                    <a:pt x="74414" y="43301"/>
                  </a:lnTo>
                  <a:lnTo>
                    <a:pt x="74734" y="40273"/>
                  </a:lnTo>
                  <a:lnTo>
                    <a:pt x="75055" y="37245"/>
                  </a:lnTo>
                  <a:lnTo>
                    <a:pt x="75375" y="34206"/>
                  </a:lnTo>
                  <a:lnTo>
                    <a:pt x="75687" y="31166"/>
                  </a:lnTo>
                  <a:lnTo>
                    <a:pt x="75838" y="29646"/>
                  </a:lnTo>
                  <a:lnTo>
                    <a:pt x="75990" y="28127"/>
                  </a:lnTo>
                  <a:lnTo>
                    <a:pt x="76137" y="26596"/>
                  </a:lnTo>
                  <a:lnTo>
                    <a:pt x="76279" y="25076"/>
                  </a:lnTo>
                  <a:lnTo>
                    <a:pt x="76413" y="23545"/>
                  </a:lnTo>
                  <a:lnTo>
                    <a:pt x="76546" y="22014"/>
                  </a:lnTo>
                  <a:lnTo>
                    <a:pt x="76671" y="20471"/>
                  </a:lnTo>
                  <a:lnTo>
                    <a:pt x="76787" y="18929"/>
                  </a:lnTo>
                  <a:lnTo>
                    <a:pt x="76845" y="18181"/>
                  </a:lnTo>
                  <a:lnTo>
                    <a:pt x="76894" y="17443"/>
                  </a:lnTo>
                  <a:lnTo>
                    <a:pt x="76938" y="16740"/>
                  </a:lnTo>
                  <a:lnTo>
                    <a:pt x="76974" y="16060"/>
                  </a:lnTo>
                  <a:lnTo>
                    <a:pt x="77010" y="15402"/>
                  </a:lnTo>
                  <a:lnTo>
                    <a:pt x="77041" y="14767"/>
                  </a:lnTo>
                  <a:lnTo>
                    <a:pt x="77063" y="14143"/>
                  </a:lnTo>
                  <a:lnTo>
                    <a:pt x="77085" y="13553"/>
                  </a:lnTo>
                  <a:lnTo>
                    <a:pt x="77099" y="12986"/>
                  </a:lnTo>
                  <a:lnTo>
                    <a:pt x="77108" y="12431"/>
                  </a:lnTo>
                  <a:lnTo>
                    <a:pt x="77112" y="11909"/>
                  </a:lnTo>
                  <a:lnTo>
                    <a:pt x="77112" y="11399"/>
                  </a:lnTo>
                  <a:lnTo>
                    <a:pt x="77108" y="10911"/>
                  </a:lnTo>
                  <a:lnTo>
                    <a:pt x="77094" y="10435"/>
                  </a:lnTo>
                  <a:lnTo>
                    <a:pt x="77081" y="9981"/>
                  </a:lnTo>
                  <a:lnTo>
                    <a:pt x="77059" y="9550"/>
                  </a:lnTo>
                  <a:lnTo>
                    <a:pt x="77036" y="9142"/>
                  </a:lnTo>
                  <a:lnTo>
                    <a:pt x="77005" y="8745"/>
                  </a:lnTo>
                  <a:lnTo>
                    <a:pt x="76969" y="8359"/>
                  </a:lnTo>
                  <a:lnTo>
                    <a:pt x="76929" y="8008"/>
                  </a:lnTo>
                  <a:lnTo>
                    <a:pt x="76885" y="7656"/>
                  </a:lnTo>
                  <a:lnTo>
                    <a:pt x="76836" y="7327"/>
                  </a:lnTo>
                  <a:lnTo>
                    <a:pt x="76778" y="7021"/>
                  </a:lnTo>
                  <a:lnTo>
                    <a:pt x="76720" y="6715"/>
                  </a:lnTo>
                  <a:lnTo>
                    <a:pt x="76653" y="6431"/>
                  </a:lnTo>
                  <a:lnTo>
                    <a:pt x="76587" y="6170"/>
                  </a:lnTo>
                  <a:lnTo>
                    <a:pt x="76511" y="5921"/>
                  </a:lnTo>
                  <a:lnTo>
                    <a:pt x="76431" y="5671"/>
                  </a:lnTo>
                  <a:lnTo>
                    <a:pt x="76346" y="5444"/>
                  </a:lnTo>
                  <a:lnTo>
                    <a:pt x="76257" y="5240"/>
                  </a:lnTo>
                  <a:lnTo>
                    <a:pt x="76164" y="5036"/>
                  </a:lnTo>
                  <a:lnTo>
                    <a:pt x="76061" y="4843"/>
                  </a:lnTo>
                  <a:lnTo>
                    <a:pt x="75959" y="4673"/>
                  </a:lnTo>
                  <a:lnTo>
                    <a:pt x="75847" y="4503"/>
                  </a:lnTo>
                  <a:lnTo>
                    <a:pt x="75732" y="4344"/>
                  </a:lnTo>
                  <a:lnTo>
                    <a:pt x="75616" y="4208"/>
                  </a:lnTo>
                  <a:lnTo>
                    <a:pt x="75491" y="4072"/>
                  </a:lnTo>
                  <a:lnTo>
                    <a:pt x="75362" y="3947"/>
                  </a:lnTo>
                  <a:lnTo>
                    <a:pt x="75224" y="3834"/>
                  </a:lnTo>
                  <a:lnTo>
                    <a:pt x="75086" y="3721"/>
                  </a:lnTo>
                  <a:lnTo>
                    <a:pt x="74943" y="3630"/>
                  </a:lnTo>
                  <a:lnTo>
                    <a:pt x="74792" y="3539"/>
                  </a:lnTo>
                  <a:lnTo>
                    <a:pt x="74636" y="3460"/>
                  </a:lnTo>
                  <a:lnTo>
                    <a:pt x="74480" y="3380"/>
                  </a:lnTo>
                  <a:lnTo>
                    <a:pt x="74316" y="3312"/>
                  </a:lnTo>
                  <a:lnTo>
                    <a:pt x="74146" y="3256"/>
                  </a:lnTo>
                  <a:lnTo>
                    <a:pt x="73973" y="3199"/>
                  </a:lnTo>
                  <a:lnTo>
                    <a:pt x="73790" y="3142"/>
                  </a:lnTo>
                  <a:lnTo>
                    <a:pt x="73421" y="3063"/>
                  </a:lnTo>
                  <a:lnTo>
                    <a:pt x="73024" y="2995"/>
                  </a:lnTo>
                  <a:lnTo>
                    <a:pt x="72615" y="2949"/>
                  </a:lnTo>
                  <a:lnTo>
                    <a:pt x="72178" y="2904"/>
                  </a:lnTo>
                  <a:lnTo>
                    <a:pt x="71728" y="2870"/>
                  </a:lnTo>
                  <a:lnTo>
                    <a:pt x="71256" y="2847"/>
                  </a:lnTo>
                  <a:lnTo>
                    <a:pt x="70250" y="2791"/>
                  </a:lnTo>
                  <a:lnTo>
                    <a:pt x="64305" y="2473"/>
                  </a:lnTo>
                  <a:lnTo>
                    <a:pt x="58361" y="2167"/>
                  </a:lnTo>
                  <a:lnTo>
                    <a:pt x="52421" y="1883"/>
                  </a:lnTo>
                  <a:lnTo>
                    <a:pt x="46485" y="1634"/>
                  </a:lnTo>
                  <a:lnTo>
                    <a:pt x="45051" y="1577"/>
                  </a:lnTo>
                  <a:lnTo>
                    <a:pt x="43617" y="1543"/>
                  </a:lnTo>
                  <a:lnTo>
                    <a:pt x="42179" y="1520"/>
                  </a:lnTo>
                  <a:lnTo>
                    <a:pt x="40741" y="1509"/>
                  </a:lnTo>
                  <a:lnTo>
                    <a:pt x="37864" y="1509"/>
                  </a:lnTo>
                  <a:lnTo>
                    <a:pt x="34983" y="1532"/>
                  </a:lnTo>
                  <a:lnTo>
                    <a:pt x="32098" y="1566"/>
                  </a:lnTo>
                  <a:lnTo>
                    <a:pt x="29208" y="1611"/>
                  </a:lnTo>
                  <a:lnTo>
                    <a:pt x="26322" y="1645"/>
                  </a:lnTo>
                  <a:lnTo>
                    <a:pt x="23432" y="1668"/>
                  </a:lnTo>
                  <a:lnTo>
                    <a:pt x="20547" y="1668"/>
                  </a:lnTo>
                  <a:lnTo>
                    <a:pt x="19099" y="1645"/>
                  </a:lnTo>
                  <a:lnTo>
                    <a:pt x="17657" y="1623"/>
                  </a:lnTo>
                  <a:lnTo>
                    <a:pt x="16214" y="1577"/>
                  </a:lnTo>
                  <a:lnTo>
                    <a:pt x="14776" y="1532"/>
                  </a:lnTo>
                  <a:lnTo>
                    <a:pt x="13333" y="1464"/>
                  </a:lnTo>
                  <a:lnTo>
                    <a:pt x="11890" y="1384"/>
                  </a:lnTo>
                  <a:lnTo>
                    <a:pt x="10452" y="1282"/>
                  </a:lnTo>
                  <a:lnTo>
                    <a:pt x="9014" y="1158"/>
                  </a:lnTo>
                  <a:lnTo>
                    <a:pt x="7580" y="1021"/>
                  </a:lnTo>
                  <a:lnTo>
                    <a:pt x="6141" y="863"/>
                  </a:lnTo>
                  <a:lnTo>
                    <a:pt x="4708" y="681"/>
                  </a:lnTo>
                  <a:lnTo>
                    <a:pt x="3274" y="477"/>
                  </a:lnTo>
                  <a:lnTo>
                    <a:pt x="1844" y="250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5"/>
            <p:cNvSpPr/>
            <p:nvPr/>
          </p:nvSpPr>
          <p:spPr>
            <a:xfrm>
              <a:off x="2966100" y="-7556650"/>
              <a:ext cx="1804675" cy="4075175"/>
            </a:xfrm>
            <a:custGeom>
              <a:avLst/>
              <a:gdLst/>
              <a:ahLst/>
              <a:cxnLst/>
              <a:rect l="l" t="t" r="r" b="b"/>
              <a:pathLst>
                <a:path w="72187" h="163007" extrusionOk="0">
                  <a:moveTo>
                    <a:pt x="31371" y="16729"/>
                  </a:moveTo>
                  <a:lnTo>
                    <a:pt x="33148" y="16740"/>
                  </a:lnTo>
                  <a:lnTo>
                    <a:pt x="34925" y="16774"/>
                  </a:lnTo>
                  <a:lnTo>
                    <a:pt x="35811" y="16797"/>
                  </a:lnTo>
                  <a:lnTo>
                    <a:pt x="36702" y="16820"/>
                  </a:lnTo>
                  <a:lnTo>
                    <a:pt x="37588" y="16865"/>
                  </a:lnTo>
                  <a:lnTo>
                    <a:pt x="38474" y="16910"/>
                  </a:lnTo>
                  <a:lnTo>
                    <a:pt x="39360" y="16967"/>
                  </a:lnTo>
                  <a:lnTo>
                    <a:pt x="40251" y="17024"/>
                  </a:lnTo>
                  <a:lnTo>
                    <a:pt x="41137" y="17092"/>
                  </a:lnTo>
                  <a:lnTo>
                    <a:pt x="42018" y="17171"/>
                  </a:lnTo>
                  <a:lnTo>
                    <a:pt x="42905" y="17251"/>
                  </a:lnTo>
                  <a:lnTo>
                    <a:pt x="43791" y="17353"/>
                  </a:lnTo>
                  <a:lnTo>
                    <a:pt x="44672" y="17455"/>
                  </a:lnTo>
                  <a:lnTo>
                    <a:pt x="45558" y="17568"/>
                  </a:lnTo>
                  <a:lnTo>
                    <a:pt x="46440" y="17693"/>
                  </a:lnTo>
                  <a:lnTo>
                    <a:pt x="47322" y="17818"/>
                  </a:lnTo>
                  <a:lnTo>
                    <a:pt x="48203" y="17965"/>
                  </a:lnTo>
                  <a:lnTo>
                    <a:pt x="49081" y="18113"/>
                  </a:lnTo>
                  <a:lnTo>
                    <a:pt x="49962" y="18283"/>
                  </a:lnTo>
                  <a:lnTo>
                    <a:pt x="50840" y="18453"/>
                  </a:lnTo>
                  <a:lnTo>
                    <a:pt x="51717" y="18634"/>
                  </a:lnTo>
                  <a:lnTo>
                    <a:pt x="52590" y="18838"/>
                  </a:lnTo>
                  <a:lnTo>
                    <a:pt x="53467" y="19043"/>
                  </a:lnTo>
                  <a:lnTo>
                    <a:pt x="54340" y="19269"/>
                  </a:lnTo>
                  <a:lnTo>
                    <a:pt x="55212" y="19496"/>
                  </a:lnTo>
                  <a:lnTo>
                    <a:pt x="56081" y="19746"/>
                  </a:lnTo>
                  <a:lnTo>
                    <a:pt x="56949" y="19995"/>
                  </a:lnTo>
                  <a:lnTo>
                    <a:pt x="57817" y="20267"/>
                  </a:lnTo>
                  <a:lnTo>
                    <a:pt x="58686" y="20551"/>
                  </a:lnTo>
                  <a:lnTo>
                    <a:pt x="59549" y="20846"/>
                  </a:lnTo>
                  <a:lnTo>
                    <a:pt x="60413" y="21152"/>
                  </a:lnTo>
                  <a:lnTo>
                    <a:pt x="61273" y="21481"/>
                  </a:lnTo>
                  <a:lnTo>
                    <a:pt x="62132" y="21821"/>
                  </a:lnTo>
                  <a:lnTo>
                    <a:pt x="62992" y="22173"/>
                  </a:lnTo>
                  <a:lnTo>
                    <a:pt x="63041" y="22207"/>
                  </a:lnTo>
                  <a:lnTo>
                    <a:pt x="63090" y="22252"/>
                  </a:lnTo>
                  <a:lnTo>
                    <a:pt x="63130" y="22320"/>
                  </a:lnTo>
                  <a:lnTo>
                    <a:pt x="63165" y="22388"/>
                  </a:lnTo>
                  <a:lnTo>
                    <a:pt x="63192" y="22468"/>
                  </a:lnTo>
                  <a:lnTo>
                    <a:pt x="63219" y="22558"/>
                  </a:lnTo>
                  <a:lnTo>
                    <a:pt x="63237" y="22660"/>
                  </a:lnTo>
                  <a:lnTo>
                    <a:pt x="63250" y="22762"/>
                  </a:lnTo>
                  <a:lnTo>
                    <a:pt x="63259" y="22876"/>
                  </a:lnTo>
                  <a:lnTo>
                    <a:pt x="63259" y="22989"/>
                  </a:lnTo>
                  <a:lnTo>
                    <a:pt x="63259" y="23103"/>
                  </a:lnTo>
                  <a:lnTo>
                    <a:pt x="63254" y="23216"/>
                  </a:lnTo>
                  <a:lnTo>
                    <a:pt x="63245" y="23329"/>
                  </a:lnTo>
                  <a:lnTo>
                    <a:pt x="63228" y="23443"/>
                  </a:lnTo>
                  <a:lnTo>
                    <a:pt x="63210" y="23556"/>
                  </a:lnTo>
                  <a:lnTo>
                    <a:pt x="63188" y="23658"/>
                  </a:lnTo>
                  <a:lnTo>
                    <a:pt x="63188" y="23726"/>
                  </a:lnTo>
                  <a:lnTo>
                    <a:pt x="63196" y="24963"/>
                  </a:lnTo>
                  <a:lnTo>
                    <a:pt x="63196" y="26210"/>
                  </a:lnTo>
                  <a:lnTo>
                    <a:pt x="63192" y="27446"/>
                  </a:lnTo>
                  <a:lnTo>
                    <a:pt x="63179" y="28694"/>
                  </a:lnTo>
                  <a:lnTo>
                    <a:pt x="63161" y="29941"/>
                  </a:lnTo>
                  <a:lnTo>
                    <a:pt x="63139" y="31189"/>
                  </a:lnTo>
                  <a:lnTo>
                    <a:pt x="63112" y="32436"/>
                  </a:lnTo>
                  <a:lnTo>
                    <a:pt x="63076" y="33684"/>
                  </a:lnTo>
                  <a:lnTo>
                    <a:pt x="63072" y="33809"/>
                  </a:lnTo>
                  <a:lnTo>
                    <a:pt x="63067" y="33922"/>
                  </a:lnTo>
                  <a:lnTo>
                    <a:pt x="63054" y="34035"/>
                  </a:lnTo>
                  <a:lnTo>
                    <a:pt x="63036" y="34138"/>
                  </a:lnTo>
                  <a:lnTo>
                    <a:pt x="63018" y="34240"/>
                  </a:lnTo>
                  <a:lnTo>
                    <a:pt x="62996" y="34342"/>
                  </a:lnTo>
                  <a:lnTo>
                    <a:pt x="62974" y="34432"/>
                  </a:lnTo>
                  <a:lnTo>
                    <a:pt x="62947" y="34512"/>
                  </a:lnTo>
                  <a:lnTo>
                    <a:pt x="62947" y="34614"/>
                  </a:lnTo>
                  <a:lnTo>
                    <a:pt x="62943" y="34716"/>
                  </a:lnTo>
                  <a:lnTo>
                    <a:pt x="62934" y="34818"/>
                  </a:lnTo>
                  <a:lnTo>
                    <a:pt x="62920" y="34920"/>
                  </a:lnTo>
                  <a:lnTo>
                    <a:pt x="62907" y="35011"/>
                  </a:lnTo>
                  <a:lnTo>
                    <a:pt x="62889" y="35102"/>
                  </a:lnTo>
                  <a:lnTo>
                    <a:pt x="62867" y="35192"/>
                  </a:lnTo>
                  <a:lnTo>
                    <a:pt x="62840" y="35272"/>
                  </a:lnTo>
                  <a:lnTo>
                    <a:pt x="62813" y="35351"/>
                  </a:lnTo>
                  <a:lnTo>
                    <a:pt x="62782" y="35419"/>
                  </a:lnTo>
                  <a:lnTo>
                    <a:pt x="62747" y="35487"/>
                  </a:lnTo>
                  <a:lnTo>
                    <a:pt x="62707" y="35544"/>
                  </a:lnTo>
                  <a:lnTo>
                    <a:pt x="62667" y="35589"/>
                  </a:lnTo>
                  <a:lnTo>
                    <a:pt x="62622" y="35623"/>
                  </a:lnTo>
                  <a:lnTo>
                    <a:pt x="62573" y="35657"/>
                  </a:lnTo>
                  <a:lnTo>
                    <a:pt x="62520" y="35680"/>
                  </a:lnTo>
                  <a:lnTo>
                    <a:pt x="61669" y="35873"/>
                  </a:lnTo>
                  <a:lnTo>
                    <a:pt x="60814" y="36054"/>
                  </a:lnTo>
                  <a:lnTo>
                    <a:pt x="59959" y="36236"/>
                  </a:lnTo>
                  <a:lnTo>
                    <a:pt x="59100" y="36406"/>
                  </a:lnTo>
                  <a:lnTo>
                    <a:pt x="58240" y="36565"/>
                  </a:lnTo>
                  <a:lnTo>
                    <a:pt x="57381" y="36712"/>
                  </a:lnTo>
                  <a:lnTo>
                    <a:pt x="56517" y="36848"/>
                  </a:lnTo>
                  <a:lnTo>
                    <a:pt x="55653" y="36984"/>
                  </a:lnTo>
                  <a:lnTo>
                    <a:pt x="54785" y="37109"/>
                  </a:lnTo>
                  <a:lnTo>
                    <a:pt x="53921" y="37222"/>
                  </a:lnTo>
                  <a:lnTo>
                    <a:pt x="53053" y="37324"/>
                  </a:lnTo>
                  <a:lnTo>
                    <a:pt x="52180" y="37426"/>
                  </a:lnTo>
                  <a:lnTo>
                    <a:pt x="51312" y="37517"/>
                  </a:lnTo>
                  <a:lnTo>
                    <a:pt x="50439" y="37597"/>
                  </a:lnTo>
                  <a:lnTo>
                    <a:pt x="49566" y="37676"/>
                  </a:lnTo>
                  <a:lnTo>
                    <a:pt x="48693" y="37744"/>
                  </a:lnTo>
                  <a:lnTo>
                    <a:pt x="47816" y="37801"/>
                  </a:lnTo>
                  <a:lnTo>
                    <a:pt x="46943" y="37846"/>
                  </a:lnTo>
                  <a:lnTo>
                    <a:pt x="46066" y="37891"/>
                  </a:lnTo>
                  <a:lnTo>
                    <a:pt x="45189" y="37925"/>
                  </a:lnTo>
                  <a:lnTo>
                    <a:pt x="44307" y="37960"/>
                  </a:lnTo>
                  <a:lnTo>
                    <a:pt x="43430" y="37971"/>
                  </a:lnTo>
                  <a:lnTo>
                    <a:pt x="42553" y="37994"/>
                  </a:lnTo>
                  <a:lnTo>
                    <a:pt x="40789" y="37994"/>
                  </a:lnTo>
                  <a:lnTo>
                    <a:pt x="39908" y="37982"/>
                  </a:lnTo>
                  <a:lnTo>
                    <a:pt x="38149" y="37948"/>
                  </a:lnTo>
                  <a:lnTo>
                    <a:pt x="36385" y="37891"/>
                  </a:lnTo>
                  <a:lnTo>
                    <a:pt x="34618" y="37801"/>
                  </a:lnTo>
                  <a:lnTo>
                    <a:pt x="32854" y="37687"/>
                  </a:lnTo>
                  <a:lnTo>
                    <a:pt x="31091" y="37551"/>
                  </a:lnTo>
                  <a:lnTo>
                    <a:pt x="29332" y="37381"/>
                  </a:lnTo>
                  <a:lnTo>
                    <a:pt x="27569" y="37200"/>
                  </a:lnTo>
                  <a:lnTo>
                    <a:pt x="25810" y="36996"/>
                  </a:lnTo>
                  <a:lnTo>
                    <a:pt x="24055" y="36769"/>
                  </a:lnTo>
                  <a:lnTo>
                    <a:pt x="22301" y="36531"/>
                  </a:lnTo>
                  <a:lnTo>
                    <a:pt x="20551" y="36258"/>
                  </a:lnTo>
                  <a:lnTo>
                    <a:pt x="18805" y="35975"/>
                  </a:lnTo>
                  <a:lnTo>
                    <a:pt x="17060" y="35680"/>
                  </a:lnTo>
                  <a:lnTo>
                    <a:pt x="15323" y="35362"/>
                  </a:lnTo>
                  <a:lnTo>
                    <a:pt x="13591" y="35022"/>
                  </a:lnTo>
                  <a:lnTo>
                    <a:pt x="11868" y="34671"/>
                  </a:lnTo>
                  <a:lnTo>
                    <a:pt x="10149" y="34308"/>
                  </a:lnTo>
                  <a:lnTo>
                    <a:pt x="8435" y="33933"/>
                  </a:lnTo>
                  <a:lnTo>
                    <a:pt x="6729" y="33536"/>
                  </a:lnTo>
                  <a:lnTo>
                    <a:pt x="6653" y="33514"/>
                  </a:lnTo>
                  <a:lnTo>
                    <a:pt x="6578" y="33480"/>
                  </a:lnTo>
                  <a:lnTo>
                    <a:pt x="6511" y="33423"/>
                  </a:lnTo>
                  <a:lnTo>
                    <a:pt x="6444" y="33355"/>
                  </a:lnTo>
                  <a:lnTo>
                    <a:pt x="6382" y="33276"/>
                  </a:lnTo>
                  <a:lnTo>
                    <a:pt x="6328" y="33185"/>
                  </a:lnTo>
                  <a:lnTo>
                    <a:pt x="6275" y="33083"/>
                  </a:lnTo>
                  <a:lnTo>
                    <a:pt x="6226" y="32969"/>
                  </a:lnTo>
                  <a:lnTo>
                    <a:pt x="6186" y="32845"/>
                  </a:lnTo>
                  <a:lnTo>
                    <a:pt x="6146" y="32720"/>
                  </a:lnTo>
                  <a:lnTo>
                    <a:pt x="6110" y="32572"/>
                  </a:lnTo>
                  <a:lnTo>
                    <a:pt x="6083" y="32425"/>
                  </a:lnTo>
                  <a:lnTo>
                    <a:pt x="6057" y="32278"/>
                  </a:lnTo>
                  <a:lnTo>
                    <a:pt x="6034" y="32119"/>
                  </a:lnTo>
                  <a:lnTo>
                    <a:pt x="6017" y="31960"/>
                  </a:lnTo>
                  <a:lnTo>
                    <a:pt x="6003" y="31801"/>
                  </a:lnTo>
                  <a:lnTo>
                    <a:pt x="5968" y="31688"/>
                  </a:lnTo>
                  <a:lnTo>
                    <a:pt x="5928" y="31574"/>
                  </a:lnTo>
                  <a:lnTo>
                    <a:pt x="5910" y="31518"/>
                  </a:lnTo>
                  <a:lnTo>
                    <a:pt x="5896" y="31450"/>
                  </a:lnTo>
                  <a:lnTo>
                    <a:pt x="5883" y="31370"/>
                  </a:lnTo>
                  <a:lnTo>
                    <a:pt x="5874" y="31291"/>
                  </a:lnTo>
                  <a:lnTo>
                    <a:pt x="5825" y="30633"/>
                  </a:lnTo>
                  <a:lnTo>
                    <a:pt x="5781" y="29953"/>
                  </a:lnTo>
                  <a:lnTo>
                    <a:pt x="5741" y="29261"/>
                  </a:lnTo>
                  <a:lnTo>
                    <a:pt x="5705" y="28569"/>
                  </a:lnTo>
                  <a:lnTo>
                    <a:pt x="5674" y="27855"/>
                  </a:lnTo>
                  <a:lnTo>
                    <a:pt x="5647" y="27151"/>
                  </a:lnTo>
                  <a:lnTo>
                    <a:pt x="5625" y="26437"/>
                  </a:lnTo>
                  <a:lnTo>
                    <a:pt x="5611" y="25711"/>
                  </a:lnTo>
                  <a:lnTo>
                    <a:pt x="5598" y="24997"/>
                  </a:lnTo>
                  <a:lnTo>
                    <a:pt x="5589" y="24282"/>
                  </a:lnTo>
                  <a:lnTo>
                    <a:pt x="5585" y="23568"/>
                  </a:lnTo>
                  <a:lnTo>
                    <a:pt x="5585" y="22864"/>
                  </a:lnTo>
                  <a:lnTo>
                    <a:pt x="5589" y="22161"/>
                  </a:lnTo>
                  <a:lnTo>
                    <a:pt x="5594" y="21470"/>
                  </a:lnTo>
                  <a:lnTo>
                    <a:pt x="5607" y="20778"/>
                  </a:lnTo>
                  <a:lnTo>
                    <a:pt x="5620" y="20109"/>
                  </a:lnTo>
                  <a:lnTo>
                    <a:pt x="5629" y="19882"/>
                  </a:lnTo>
                  <a:lnTo>
                    <a:pt x="5647" y="19666"/>
                  </a:lnTo>
                  <a:lnTo>
                    <a:pt x="5669" y="19462"/>
                  </a:lnTo>
                  <a:lnTo>
                    <a:pt x="5700" y="19281"/>
                  </a:lnTo>
                  <a:lnTo>
                    <a:pt x="5736" y="19111"/>
                  </a:lnTo>
                  <a:lnTo>
                    <a:pt x="5776" y="18963"/>
                  </a:lnTo>
                  <a:lnTo>
                    <a:pt x="5825" y="18816"/>
                  </a:lnTo>
                  <a:lnTo>
                    <a:pt x="5874" y="18702"/>
                  </a:lnTo>
                  <a:lnTo>
                    <a:pt x="5932" y="18589"/>
                  </a:lnTo>
                  <a:lnTo>
                    <a:pt x="5990" y="18498"/>
                  </a:lnTo>
                  <a:lnTo>
                    <a:pt x="6052" y="18419"/>
                  </a:lnTo>
                  <a:lnTo>
                    <a:pt x="6115" y="18362"/>
                  </a:lnTo>
                  <a:lnTo>
                    <a:pt x="6181" y="18305"/>
                  </a:lnTo>
                  <a:lnTo>
                    <a:pt x="6248" y="18283"/>
                  </a:lnTo>
                  <a:lnTo>
                    <a:pt x="6319" y="18260"/>
                  </a:lnTo>
                  <a:lnTo>
                    <a:pt x="6386" y="18260"/>
                  </a:lnTo>
                  <a:lnTo>
                    <a:pt x="6466" y="18192"/>
                  </a:lnTo>
                  <a:lnTo>
                    <a:pt x="6546" y="18124"/>
                  </a:lnTo>
                  <a:lnTo>
                    <a:pt x="6636" y="18079"/>
                  </a:lnTo>
                  <a:lnTo>
                    <a:pt x="6729" y="18044"/>
                  </a:lnTo>
                  <a:lnTo>
                    <a:pt x="10202" y="17806"/>
                  </a:lnTo>
                  <a:lnTo>
                    <a:pt x="13693" y="17557"/>
                  </a:lnTo>
                  <a:lnTo>
                    <a:pt x="17207" y="17307"/>
                  </a:lnTo>
                  <a:lnTo>
                    <a:pt x="18966" y="17194"/>
                  </a:lnTo>
                  <a:lnTo>
                    <a:pt x="20733" y="17092"/>
                  </a:lnTo>
                  <a:lnTo>
                    <a:pt x="22501" y="16990"/>
                  </a:lnTo>
                  <a:lnTo>
                    <a:pt x="24274" y="16910"/>
                  </a:lnTo>
                  <a:lnTo>
                    <a:pt x="26046" y="16842"/>
                  </a:lnTo>
                  <a:lnTo>
                    <a:pt x="27818" y="16786"/>
                  </a:lnTo>
                  <a:lnTo>
                    <a:pt x="29595" y="16752"/>
                  </a:lnTo>
                  <a:lnTo>
                    <a:pt x="31371" y="16729"/>
                  </a:lnTo>
                  <a:close/>
                  <a:moveTo>
                    <a:pt x="18609" y="50537"/>
                  </a:moveTo>
                  <a:lnTo>
                    <a:pt x="20244" y="50548"/>
                  </a:lnTo>
                  <a:lnTo>
                    <a:pt x="21878" y="50571"/>
                  </a:lnTo>
                  <a:lnTo>
                    <a:pt x="23512" y="50605"/>
                  </a:lnTo>
                  <a:lnTo>
                    <a:pt x="25151" y="50650"/>
                  </a:lnTo>
                  <a:lnTo>
                    <a:pt x="26789" y="50707"/>
                  </a:lnTo>
                  <a:lnTo>
                    <a:pt x="28428" y="50786"/>
                  </a:lnTo>
                  <a:lnTo>
                    <a:pt x="30067" y="50866"/>
                  </a:lnTo>
                  <a:lnTo>
                    <a:pt x="31705" y="50968"/>
                  </a:lnTo>
                  <a:lnTo>
                    <a:pt x="33349" y="51070"/>
                  </a:lnTo>
                  <a:lnTo>
                    <a:pt x="34987" y="51195"/>
                  </a:lnTo>
                  <a:lnTo>
                    <a:pt x="36630" y="51331"/>
                  </a:lnTo>
                  <a:lnTo>
                    <a:pt x="38269" y="51478"/>
                  </a:lnTo>
                  <a:lnTo>
                    <a:pt x="39912" y="51637"/>
                  </a:lnTo>
                  <a:lnTo>
                    <a:pt x="41551" y="51807"/>
                  </a:lnTo>
                  <a:lnTo>
                    <a:pt x="43185" y="52000"/>
                  </a:lnTo>
                  <a:lnTo>
                    <a:pt x="44824" y="52193"/>
                  </a:lnTo>
                  <a:lnTo>
                    <a:pt x="46458" y="52408"/>
                  </a:lnTo>
                  <a:lnTo>
                    <a:pt x="48092" y="52635"/>
                  </a:lnTo>
                  <a:lnTo>
                    <a:pt x="49726" y="52873"/>
                  </a:lnTo>
                  <a:lnTo>
                    <a:pt x="51356" y="53134"/>
                  </a:lnTo>
                  <a:lnTo>
                    <a:pt x="52986" y="53395"/>
                  </a:lnTo>
                  <a:lnTo>
                    <a:pt x="54611" y="53678"/>
                  </a:lnTo>
                  <a:lnTo>
                    <a:pt x="56232" y="53973"/>
                  </a:lnTo>
                  <a:lnTo>
                    <a:pt x="57853" y="54279"/>
                  </a:lnTo>
                  <a:lnTo>
                    <a:pt x="59469" y="54597"/>
                  </a:lnTo>
                  <a:lnTo>
                    <a:pt x="61086" y="54937"/>
                  </a:lnTo>
                  <a:lnTo>
                    <a:pt x="61139" y="54949"/>
                  </a:lnTo>
                  <a:lnTo>
                    <a:pt x="61188" y="54983"/>
                  </a:lnTo>
                  <a:lnTo>
                    <a:pt x="61233" y="55017"/>
                  </a:lnTo>
                  <a:lnTo>
                    <a:pt x="61277" y="55062"/>
                  </a:lnTo>
                  <a:lnTo>
                    <a:pt x="61317" y="55119"/>
                  </a:lnTo>
                  <a:lnTo>
                    <a:pt x="61353" y="55187"/>
                  </a:lnTo>
                  <a:lnTo>
                    <a:pt x="61384" y="55255"/>
                  </a:lnTo>
                  <a:lnTo>
                    <a:pt x="61415" y="55334"/>
                  </a:lnTo>
                  <a:lnTo>
                    <a:pt x="61442" y="55425"/>
                  </a:lnTo>
                  <a:lnTo>
                    <a:pt x="61464" y="55516"/>
                  </a:lnTo>
                  <a:lnTo>
                    <a:pt x="61482" y="55606"/>
                  </a:lnTo>
                  <a:lnTo>
                    <a:pt x="61500" y="55708"/>
                  </a:lnTo>
                  <a:lnTo>
                    <a:pt x="61513" y="55810"/>
                  </a:lnTo>
                  <a:lnTo>
                    <a:pt x="61522" y="55913"/>
                  </a:lnTo>
                  <a:lnTo>
                    <a:pt x="61527" y="56015"/>
                  </a:lnTo>
                  <a:lnTo>
                    <a:pt x="61527" y="56117"/>
                  </a:lnTo>
                  <a:lnTo>
                    <a:pt x="61527" y="56230"/>
                  </a:lnTo>
                  <a:lnTo>
                    <a:pt x="61522" y="56332"/>
                  </a:lnTo>
                  <a:lnTo>
                    <a:pt x="61513" y="56434"/>
                  </a:lnTo>
                  <a:lnTo>
                    <a:pt x="61500" y="56536"/>
                  </a:lnTo>
                  <a:lnTo>
                    <a:pt x="61487" y="56627"/>
                  </a:lnTo>
                  <a:lnTo>
                    <a:pt x="61469" y="56718"/>
                  </a:lnTo>
                  <a:lnTo>
                    <a:pt x="61446" y="56808"/>
                  </a:lnTo>
                  <a:lnTo>
                    <a:pt x="61420" y="56888"/>
                  </a:lnTo>
                  <a:lnTo>
                    <a:pt x="61389" y="56967"/>
                  </a:lnTo>
                  <a:lnTo>
                    <a:pt x="61357" y="57035"/>
                  </a:lnTo>
                  <a:lnTo>
                    <a:pt x="61322" y="57092"/>
                  </a:lnTo>
                  <a:lnTo>
                    <a:pt x="61282" y="57149"/>
                  </a:lnTo>
                  <a:lnTo>
                    <a:pt x="61237" y="57194"/>
                  </a:lnTo>
                  <a:lnTo>
                    <a:pt x="61188" y="57217"/>
                  </a:lnTo>
                  <a:lnTo>
                    <a:pt x="61139" y="57239"/>
                  </a:lnTo>
                  <a:lnTo>
                    <a:pt x="61086" y="57251"/>
                  </a:lnTo>
                  <a:lnTo>
                    <a:pt x="61086" y="57398"/>
                  </a:lnTo>
                  <a:lnTo>
                    <a:pt x="61166" y="57398"/>
                  </a:lnTo>
                  <a:lnTo>
                    <a:pt x="61206" y="57410"/>
                  </a:lnTo>
                  <a:lnTo>
                    <a:pt x="61246" y="57432"/>
                  </a:lnTo>
                  <a:lnTo>
                    <a:pt x="61286" y="57455"/>
                  </a:lnTo>
                  <a:lnTo>
                    <a:pt x="61326" y="57489"/>
                  </a:lnTo>
                  <a:lnTo>
                    <a:pt x="61362" y="57534"/>
                  </a:lnTo>
                  <a:lnTo>
                    <a:pt x="61402" y="57580"/>
                  </a:lnTo>
                  <a:lnTo>
                    <a:pt x="61438" y="57636"/>
                  </a:lnTo>
                  <a:lnTo>
                    <a:pt x="61473" y="57693"/>
                  </a:lnTo>
                  <a:lnTo>
                    <a:pt x="61509" y="57761"/>
                  </a:lnTo>
                  <a:lnTo>
                    <a:pt x="61540" y="57840"/>
                  </a:lnTo>
                  <a:lnTo>
                    <a:pt x="61571" y="57920"/>
                  </a:lnTo>
                  <a:lnTo>
                    <a:pt x="61602" y="57999"/>
                  </a:lnTo>
                  <a:lnTo>
                    <a:pt x="61629" y="58090"/>
                  </a:lnTo>
                  <a:lnTo>
                    <a:pt x="61656" y="58192"/>
                  </a:lnTo>
                  <a:lnTo>
                    <a:pt x="61687" y="58340"/>
                  </a:lnTo>
                  <a:lnTo>
                    <a:pt x="61718" y="58476"/>
                  </a:lnTo>
                  <a:lnTo>
                    <a:pt x="61745" y="58623"/>
                  </a:lnTo>
                  <a:lnTo>
                    <a:pt x="61771" y="58770"/>
                  </a:lnTo>
                  <a:lnTo>
                    <a:pt x="61816" y="59077"/>
                  </a:lnTo>
                  <a:lnTo>
                    <a:pt x="61847" y="59394"/>
                  </a:lnTo>
                  <a:lnTo>
                    <a:pt x="61874" y="59723"/>
                  </a:lnTo>
                  <a:lnTo>
                    <a:pt x="61896" y="60052"/>
                  </a:lnTo>
                  <a:lnTo>
                    <a:pt x="61910" y="60381"/>
                  </a:lnTo>
                  <a:lnTo>
                    <a:pt x="61914" y="60721"/>
                  </a:lnTo>
                  <a:lnTo>
                    <a:pt x="61918" y="61061"/>
                  </a:lnTo>
                  <a:lnTo>
                    <a:pt x="61914" y="61402"/>
                  </a:lnTo>
                  <a:lnTo>
                    <a:pt x="61910" y="61742"/>
                  </a:lnTo>
                  <a:lnTo>
                    <a:pt x="61905" y="62082"/>
                  </a:lnTo>
                  <a:lnTo>
                    <a:pt x="61865" y="63409"/>
                  </a:lnTo>
                  <a:lnTo>
                    <a:pt x="61856" y="64033"/>
                  </a:lnTo>
                  <a:lnTo>
                    <a:pt x="61843" y="64634"/>
                  </a:lnTo>
                  <a:lnTo>
                    <a:pt x="61834" y="64929"/>
                  </a:lnTo>
                  <a:lnTo>
                    <a:pt x="61820" y="65212"/>
                  </a:lnTo>
                  <a:lnTo>
                    <a:pt x="61803" y="65496"/>
                  </a:lnTo>
                  <a:lnTo>
                    <a:pt x="61780" y="65779"/>
                  </a:lnTo>
                  <a:lnTo>
                    <a:pt x="61754" y="66040"/>
                  </a:lnTo>
                  <a:lnTo>
                    <a:pt x="61718" y="66312"/>
                  </a:lnTo>
                  <a:lnTo>
                    <a:pt x="61678" y="66573"/>
                  </a:lnTo>
                  <a:lnTo>
                    <a:pt x="61629" y="66823"/>
                  </a:lnTo>
                  <a:lnTo>
                    <a:pt x="61571" y="67072"/>
                  </a:lnTo>
                  <a:lnTo>
                    <a:pt x="61504" y="67310"/>
                  </a:lnTo>
                  <a:lnTo>
                    <a:pt x="61429" y="67560"/>
                  </a:lnTo>
                  <a:lnTo>
                    <a:pt x="61340" y="67787"/>
                  </a:lnTo>
                  <a:lnTo>
                    <a:pt x="61322" y="67821"/>
                  </a:lnTo>
                  <a:lnTo>
                    <a:pt x="61304" y="67855"/>
                  </a:lnTo>
                  <a:lnTo>
                    <a:pt x="61291" y="67889"/>
                  </a:lnTo>
                  <a:lnTo>
                    <a:pt x="61268" y="67900"/>
                  </a:lnTo>
                  <a:lnTo>
                    <a:pt x="61219" y="67945"/>
                  </a:lnTo>
                  <a:lnTo>
                    <a:pt x="61193" y="67968"/>
                  </a:lnTo>
                  <a:lnTo>
                    <a:pt x="61170" y="67968"/>
                  </a:lnTo>
                  <a:lnTo>
                    <a:pt x="61206" y="67991"/>
                  </a:lnTo>
                  <a:lnTo>
                    <a:pt x="61242" y="68025"/>
                  </a:lnTo>
                  <a:lnTo>
                    <a:pt x="61273" y="68070"/>
                  </a:lnTo>
                  <a:lnTo>
                    <a:pt x="61299" y="68116"/>
                  </a:lnTo>
                  <a:lnTo>
                    <a:pt x="61326" y="68172"/>
                  </a:lnTo>
                  <a:lnTo>
                    <a:pt x="61348" y="68229"/>
                  </a:lnTo>
                  <a:lnTo>
                    <a:pt x="61371" y="68286"/>
                  </a:lnTo>
                  <a:lnTo>
                    <a:pt x="61389" y="68354"/>
                  </a:lnTo>
                  <a:lnTo>
                    <a:pt x="61406" y="68422"/>
                  </a:lnTo>
                  <a:lnTo>
                    <a:pt x="61420" y="68490"/>
                  </a:lnTo>
                  <a:lnTo>
                    <a:pt x="61438" y="68637"/>
                  </a:lnTo>
                  <a:lnTo>
                    <a:pt x="61451" y="68785"/>
                  </a:lnTo>
                  <a:lnTo>
                    <a:pt x="61451" y="68943"/>
                  </a:lnTo>
                  <a:lnTo>
                    <a:pt x="61442" y="69102"/>
                  </a:lnTo>
                  <a:lnTo>
                    <a:pt x="61420" y="69250"/>
                  </a:lnTo>
                  <a:lnTo>
                    <a:pt x="61406" y="69318"/>
                  </a:lnTo>
                  <a:lnTo>
                    <a:pt x="61393" y="69386"/>
                  </a:lnTo>
                  <a:lnTo>
                    <a:pt x="61375" y="69454"/>
                  </a:lnTo>
                  <a:lnTo>
                    <a:pt x="61353" y="69522"/>
                  </a:lnTo>
                  <a:lnTo>
                    <a:pt x="61331" y="69579"/>
                  </a:lnTo>
                  <a:lnTo>
                    <a:pt x="61304" y="69624"/>
                  </a:lnTo>
                  <a:lnTo>
                    <a:pt x="61277" y="69669"/>
                  </a:lnTo>
                  <a:lnTo>
                    <a:pt x="61246" y="69715"/>
                  </a:lnTo>
                  <a:lnTo>
                    <a:pt x="61210" y="69749"/>
                  </a:lnTo>
                  <a:lnTo>
                    <a:pt x="61179" y="69783"/>
                  </a:lnTo>
                  <a:lnTo>
                    <a:pt x="61139" y="69805"/>
                  </a:lnTo>
                  <a:lnTo>
                    <a:pt x="61099" y="69817"/>
                  </a:lnTo>
                  <a:lnTo>
                    <a:pt x="60275" y="70010"/>
                  </a:lnTo>
                  <a:lnTo>
                    <a:pt x="59456" y="70191"/>
                  </a:lnTo>
                  <a:lnTo>
                    <a:pt x="58632" y="70372"/>
                  </a:lnTo>
                  <a:lnTo>
                    <a:pt x="57808" y="70543"/>
                  </a:lnTo>
                  <a:lnTo>
                    <a:pt x="56985" y="70701"/>
                  </a:lnTo>
                  <a:lnTo>
                    <a:pt x="56156" y="70849"/>
                  </a:lnTo>
                  <a:lnTo>
                    <a:pt x="55333" y="70996"/>
                  </a:lnTo>
                  <a:lnTo>
                    <a:pt x="54509" y="71132"/>
                  </a:lnTo>
                  <a:lnTo>
                    <a:pt x="53681" y="71257"/>
                  </a:lnTo>
                  <a:lnTo>
                    <a:pt x="52857" y="71382"/>
                  </a:lnTo>
                  <a:lnTo>
                    <a:pt x="52029" y="71495"/>
                  </a:lnTo>
                  <a:lnTo>
                    <a:pt x="51205" y="71597"/>
                  </a:lnTo>
                  <a:lnTo>
                    <a:pt x="50376" y="71699"/>
                  </a:lnTo>
                  <a:lnTo>
                    <a:pt x="49548" y="71790"/>
                  </a:lnTo>
                  <a:lnTo>
                    <a:pt x="48720" y="71869"/>
                  </a:lnTo>
                  <a:lnTo>
                    <a:pt x="47892" y="71949"/>
                  </a:lnTo>
                  <a:lnTo>
                    <a:pt x="47064" y="72017"/>
                  </a:lnTo>
                  <a:lnTo>
                    <a:pt x="46235" y="72085"/>
                  </a:lnTo>
                  <a:lnTo>
                    <a:pt x="44579" y="72187"/>
                  </a:lnTo>
                  <a:lnTo>
                    <a:pt x="42922" y="72266"/>
                  </a:lnTo>
                  <a:lnTo>
                    <a:pt x="41261" y="72312"/>
                  </a:lnTo>
                  <a:lnTo>
                    <a:pt x="39605" y="72334"/>
                  </a:lnTo>
                  <a:lnTo>
                    <a:pt x="37944" y="72346"/>
                  </a:lnTo>
                  <a:lnTo>
                    <a:pt x="36283" y="72323"/>
                  </a:lnTo>
                  <a:lnTo>
                    <a:pt x="34627" y="72278"/>
                  </a:lnTo>
                  <a:lnTo>
                    <a:pt x="32966" y="72210"/>
                  </a:lnTo>
                  <a:lnTo>
                    <a:pt x="31305" y="72130"/>
                  </a:lnTo>
                  <a:lnTo>
                    <a:pt x="29648" y="72017"/>
                  </a:lnTo>
                  <a:lnTo>
                    <a:pt x="27987" y="71892"/>
                  </a:lnTo>
                  <a:lnTo>
                    <a:pt x="26331" y="71756"/>
                  </a:lnTo>
                  <a:lnTo>
                    <a:pt x="24670" y="71586"/>
                  </a:lnTo>
                  <a:lnTo>
                    <a:pt x="23013" y="71416"/>
                  </a:lnTo>
                  <a:lnTo>
                    <a:pt x="21357" y="71223"/>
                  </a:lnTo>
                  <a:lnTo>
                    <a:pt x="19700" y="71008"/>
                  </a:lnTo>
                  <a:lnTo>
                    <a:pt x="18048" y="70792"/>
                  </a:lnTo>
                  <a:lnTo>
                    <a:pt x="16396" y="70554"/>
                  </a:lnTo>
                  <a:lnTo>
                    <a:pt x="14744" y="70304"/>
                  </a:lnTo>
                  <a:lnTo>
                    <a:pt x="13092" y="70044"/>
                  </a:lnTo>
                  <a:lnTo>
                    <a:pt x="11445" y="69771"/>
                  </a:lnTo>
                  <a:lnTo>
                    <a:pt x="9797" y="69488"/>
                  </a:lnTo>
                  <a:lnTo>
                    <a:pt x="8150" y="69204"/>
                  </a:lnTo>
                  <a:lnTo>
                    <a:pt x="8052" y="69170"/>
                  </a:lnTo>
                  <a:lnTo>
                    <a:pt x="7963" y="69125"/>
                  </a:lnTo>
                  <a:lnTo>
                    <a:pt x="7878" y="69057"/>
                  </a:lnTo>
                  <a:lnTo>
                    <a:pt x="7798" y="68966"/>
                  </a:lnTo>
                  <a:lnTo>
                    <a:pt x="7727" y="68864"/>
                  </a:lnTo>
                  <a:lnTo>
                    <a:pt x="7660" y="68739"/>
                  </a:lnTo>
                  <a:lnTo>
                    <a:pt x="7597" y="68603"/>
                  </a:lnTo>
                  <a:lnTo>
                    <a:pt x="7544" y="68456"/>
                  </a:lnTo>
                  <a:lnTo>
                    <a:pt x="7495" y="68297"/>
                  </a:lnTo>
                  <a:lnTo>
                    <a:pt x="7450" y="68138"/>
                  </a:lnTo>
                  <a:lnTo>
                    <a:pt x="7415" y="67957"/>
                  </a:lnTo>
                  <a:lnTo>
                    <a:pt x="7384" y="67775"/>
                  </a:lnTo>
                  <a:lnTo>
                    <a:pt x="7357" y="67583"/>
                  </a:lnTo>
                  <a:lnTo>
                    <a:pt x="7339" y="67390"/>
                  </a:lnTo>
                  <a:lnTo>
                    <a:pt x="7326" y="67197"/>
                  </a:lnTo>
                  <a:lnTo>
                    <a:pt x="7317" y="66993"/>
                  </a:lnTo>
                  <a:lnTo>
                    <a:pt x="7317" y="66800"/>
                  </a:lnTo>
                  <a:lnTo>
                    <a:pt x="7321" y="66607"/>
                  </a:lnTo>
                  <a:lnTo>
                    <a:pt x="7335" y="66414"/>
                  </a:lnTo>
                  <a:lnTo>
                    <a:pt x="7352" y="66222"/>
                  </a:lnTo>
                  <a:lnTo>
                    <a:pt x="7375" y="66040"/>
                  </a:lnTo>
                  <a:lnTo>
                    <a:pt x="7401" y="65859"/>
                  </a:lnTo>
                  <a:lnTo>
                    <a:pt x="7437" y="65700"/>
                  </a:lnTo>
                  <a:lnTo>
                    <a:pt x="7477" y="65541"/>
                  </a:lnTo>
                  <a:lnTo>
                    <a:pt x="7526" y="65394"/>
                  </a:lnTo>
                  <a:lnTo>
                    <a:pt x="7580" y="65258"/>
                  </a:lnTo>
                  <a:lnTo>
                    <a:pt x="7637" y="65144"/>
                  </a:lnTo>
                  <a:lnTo>
                    <a:pt x="7704" y="65042"/>
                  </a:lnTo>
                  <a:lnTo>
                    <a:pt x="7775" y="64951"/>
                  </a:lnTo>
                  <a:lnTo>
                    <a:pt x="7851" y="64895"/>
                  </a:lnTo>
                  <a:lnTo>
                    <a:pt x="7936" y="64849"/>
                  </a:lnTo>
                  <a:lnTo>
                    <a:pt x="8020" y="64815"/>
                  </a:lnTo>
                  <a:lnTo>
                    <a:pt x="7980" y="63556"/>
                  </a:lnTo>
                  <a:lnTo>
                    <a:pt x="7954" y="63602"/>
                  </a:lnTo>
                  <a:lnTo>
                    <a:pt x="7927" y="63647"/>
                  </a:lnTo>
                  <a:lnTo>
                    <a:pt x="7896" y="63681"/>
                  </a:lnTo>
                  <a:lnTo>
                    <a:pt x="7869" y="63715"/>
                  </a:lnTo>
                  <a:lnTo>
                    <a:pt x="7838" y="63738"/>
                  </a:lnTo>
                  <a:lnTo>
                    <a:pt x="7802" y="63749"/>
                  </a:lnTo>
                  <a:lnTo>
                    <a:pt x="7740" y="63761"/>
                  </a:lnTo>
                  <a:lnTo>
                    <a:pt x="7673" y="63749"/>
                  </a:lnTo>
                  <a:lnTo>
                    <a:pt x="7606" y="63704"/>
                  </a:lnTo>
                  <a:lnTo>
                    <a:pt x="7539" y="63647"/>
                  </a:lnTo>
                  <a:lnTo>
                    <a:pt x="7477" y="63568"/>
                  </a:lnTo>
                  <a:lnTo>
                    <a:pt x="7415" y="63466"/>
                  </a:lnTo>
                  <a:lnTo>
                    <a:pt x="7361" y="63341"/>
                  </a:lnTo>
                  <a:lnTo>
                    <a:pt x="7317" y="63194"/>
                  </a:lnTo>
                  <a:lnTo>
                    <a:pt x="7295" y="63114"/>
                  </a:lnTo>
                  <a:lnTo>
                    <a:pt x="7277" y="63035"/>
                  </a:lnTo>
                  <a:lnTo>
                    <a:pt x="7259" y="62955"/>
                  </a:lnTo>
                  <a:lnTo>
                    <a:pt x="7246" y="62865"/>
                  </a:lnTo>
                  <a:lnTo>
                    <a:pt x="7237" y="62774"/>
                  </a:lnTo>
                  <a:lnTo>
                    <a:pt x="7228" y="62672"/>
                  </a:lnTo>
                  <a:lnTo>
                    <a:pt x="7223" y="62570"/>
                  </a:lnTo>
                  <a:lnTo>
                    <a:pt x="7219" y="62468"/>
                  </a:lnTo>
                  <a:lnTo>
                    <a:pt x="7223" y="62354"/>
                  </a:lnTo>
                  <a:lnTo>
                    <a:pt x="7228" y="62252"/>
                  </a:lnTo>
                  <a:lnTo>
                    <a:pt x="7317" y="60903"/>
                  </a:lnTo>
                  <a:lnTo>
                    <a:pt x="7410" y="59542"/>
                  </a:lnTo>
                  <a:lnTo>
                    <a:pt x="7450" y="58861"/>
                  </a:lnTo>
                  <a:lnTo>
                    <a:pt x="7491" y="58181"/>
                  </a:lnTo>
                  <a:lnTo>
                    <a:pt x="7517" y="57500"/>
                  </a:lnTo>
                  <a:lnTo>
                    <a:pt x="7539" y="56820"/>
                  </a:lnTo>
                  <a:lnTo>
                    <a:pt x="7553" y="56219"/>
                  </a:lnTo>
                  <a:lnTo>
                    <a:pt x="7557" y="55640"/>
                  </a:lnTo>
                  <a:lnTo>
                    <a:pt x="7562" y="55051"/>
                  </a:lnTo>
                  <a:lnTo>
                    <a:pt x="7566" y="54461"/>
                  </a:lnTo>
                  <a:lnTo>
                    <a:pt x="7580" y="53882"/>
                  </a:lnTo>
                  <a:lnTo>
                    <a:pt x="7588" y="53588"/>
                  </a:lnTo>
                  <a:lnTo>
                    <a:pt x="7597" y="53293"/>
                  </a:lnTo>
                  <a:lnTo>
                    <a:pt x="7615" y="52998"/>
                  </a:lnTo>
                  <a:lnTo>
                    <a:pt x="7633" y="52703"/>
                  </a:lnTo>
                  <a:lnTo>
                    <a:pt x="7655" y="52408"/>
                  </a:lnTo>
                  <a:lnTo>
                    <a:pt x="7682" y="52113"/>
                  </a:lnTo>
                  <a:lnTo>
                    <a:pt x="7704" y="51932"/>
                  </a:lnTo>
                  <a:lnTo>
                    <a:pt x="7735" y="51762"/>
                  </a:lnTo>
                  <a:lnTo>
                    <a:pt x="7775" y="51603"/>
                  </a:lnTo>
                  <a:lnTo>
                    <a:pt x="7816" y="51467"/>
                  </a:lnTo>
                  <a:lnTo>
                    <a:pt x="7865" y="51342"/>
                  </a:lnTo>
                  <a:lnTo>
                    <a:pt x="7918" y="51229"/>
                  </a:lnTo>
                  <a:lnTo>
                    <a:pt x="7971" y="51127"/>
                  </a:lnTo>
                  <a:lnTo>
                    <a:pt x="8034" y="51047"/>
                  </a:lnTo>
                  <a:lnTo>
                    <a:pt x="8096" y="50979"/>
                  </a:lnTo>
                  <a:lnTo>
                    <a:pt x="8163" y="50922"/>
                  </a:lnTo>
                  <a:lnTo>
                    <a:pt x="8230" y="50877"/>
                  </a:lnTo>
                  <a:lnTo>
                    <a:pt x="8296" y="50854"/>
                  </a:lnTo>
                  <a:lnTo>
                    <a:pt x="8368" y="50843"/>
                  </a:lnTo>
                  <a:lnTo>
                    <a:pt x="8439" y="50843"/>
                  </a:lnTo>
                  <a:lnTo>
                    <a:pt x="8506" y="50854"/>
                  </a:lnTo>
                  <a:lnTo>
                    <a:pt x="8577" y="50877"/>
                  </a:lnTo>
                  <a:lnTo>
                    <a:pt x="8635" y="50832"/>
                  </a:lnTo>
                  <a:lnTo>
                    <a:pt x="8702" y="50786"/>
                  </a:lnTo>
                  <a:lnTo>
                    <a:pt x="8777" y="50752"/>
                  </a:lnTo>
                  <a:lnTo>
                    <a:pt x="8862" y="50741"/>
                  </a:lnTo>
                  <a:lnTo>
                    <a:pt x="10478" y="50673"/>
                  </a:lnTo>
                  <a:lnTo>
                    <a:pt x="12099" y="50628"/>
                  </a:lnTo>
                  <a:lnTo>
                    <a:pt x="13725" y="50582"/>
                  </a:lnTo>
                  <a:lnTo>
                    <a:pt x="15350" y="50559"/>
                  </a:lnTo>
                  <a:lnTo>
                    <a:pt x="16980" y="50548"/>
                  </a:lnTo>
                  <a:lnTo>
                    <a:pt x="18609" y="50537"/>
                  </a:lnTo>
                  <a:close/>
                  <a:moveTo>
                    <a:pt x="9570" y="86182"/>
                  </a:moveTo>
                  <a:lnTo>
                    <a:pt x="15884" y="86545"/>
                  </a:lnTo>
                  <a:lnTo>
                    <a:pt x="22190" y="86919"/>
                  </a:lnTo>
                  <a:lnTo>
                    <a:pt x="25338" y="87089"/>
                  </a:lnTo>
                  <a:lnTo>
                    <a:pt x="28486" y="87259"/>
                  </a:lnTo>
                  <a:lnTo>
                    <a:pt x="31634" y="87407"/>
                  </a:lnTo>
                  <a:lnTo>
                    <a:pt x="34787" y="87554"/>
                  </a:lnTo>
                  <a:lnTo>
                    <a:pt x="37935" y="87679"/>
                  </a:lnTo>
                  <a:lnTo>
                    <a:pt x="41083" y="87792"/>
                  </a:lnTo>
                  <a:lnTo>
                    <a:pt x="44236" y="87883"/>
                  </a:lnTo>
                  <a:lnTo>
                    <a:pt x="47389" y="87951"/>
                  </a:lnTo>
                  <a:lnTo>
                    <a:pt x="50541" y="87997"/>
                  </a:lnTo>
                  <a:lnTo>
                    <a:pt x="52118" y="88008"/>
                  </a:lnTo>
                  <a:lnTo>
                    <a:pt x="55279" y="88008"/>
                  </a:lnTo>
                  <a:lnTo>
                    <a:pt x="56855" y="87997"/>
                  </a:lnTo>
                  <a:lnTo>
                    <a:pt x="58436" y="87974"/>
                  </a:lnTo>
                  <a:lnTo>
                    <a:pt x="60017" y="87951"/>
                  </a:lnTo>
                  <a:lnTo>
                    <a:pt x="60093" y="87963"/>
                  </a:lnTo>
                  <a:lnTo>
                    <a:pt x="60155" y="87997"/>
                  </a:lnTo>
                  <a:lnTo>
                    <a:pt x="60217" y="88042"/>
                  </a:lnTo>
                  <a:lnTo>
                    <a:pt x="60271" y="88099"/>
                  </a:lnTo>
                  <a:lnTo>
                    <a:pt x="60320" y="88178"/>
                  </a:lnTo>
                  <a:lnTo>
                    <a:pt x="60360" y="88269"/>
                  </a:lnTo>
                  <a:lnTo>
                    <a:pt x="60396" y="88371"/>
                  </a:lnTo>
                  <a:lnTo>
                    <a:pt x="60427" y="88473"/>
                  </a:lnTo>
                  <a:lnTo>
                    <a:pt x="60453" y="88598"/>
                  </a:lnTo>
                  <a:lnTo>
                    <a:pt x="60471" y="88722"/>
                  </a:lnTo>
                  <a:lnTo>
                    <a:pt x="60485" y="88858"/>
                  </a:lnTo>
                  <a:lnTo>
                    <a:pt x="60494" y="88995"/>
                  </a:lnTo>
                  <a:lnTo>
                    <a:pt x="60498" y="89131"/>
                  </a:lnTo>
                  <a:lnTo>
                    <a:pt x="60494" y="89267"/>
                  </a:lnTo>
                  <a:lnTo>
                    <a:pt x="60489" y="89403"/>
                  </a:lnTo>
                  <a:lnTo>
                    <a:pt x="60476" y="89550"/>
                  </a:lnTo>
                  <a:lnTo>
                    <a:pt x="60534" y="89686"/>
                  </a:lnTo>
                  <a:lnTo>
                    <a:pt x="60591" y="89845"/>
                  </a:lnTo>
                  <a:lnTo>
                    <a:pt x="60614" y="89936"/>
                  </a:lnTo>
                  <a:lnTo>
                    <a:pt x="60636" y="90027"/>
                  </a:lnTo>
                  <a:lnTo>
                    <a:pt x="60654" y="90129"/>
                  </a:lnTo>
                  <a:lnTo>
                    <a:pt x="60672" y="90231"/>
                  </a:lnTo>
                  <a:lnTo>
                    <a:pt x="60712" y="90514"/>
                  </a:lnTo>
                  <a:lnTo>
                    <a:pt x="60747" y="90786"/>
                  </a:lnTo>
                  <a:lnTo>
                    <a:pt x="60774" y="91070"/>
                  </a:lnTo>
                  <a:lnTo>
                    <a:pt x="60796" y="91365"/>
                  </a:lnTo>
                  <a:lnTo>
                    <a:pt x="60810" y="91648"/>
                  </a:lnTo>
                  <a:lnTo>
                    <a:pt x="60819" y="91943"/>
                  </a:lnTo>
                  <a:lnTo>
                    <a:pt x="60827" y="92238"/>
                  </a:lnTo>
                  <a:lnTo>
                    <a:pt x="60827" y="92522"/>
                  </a:lnTo>
                  <a:lnTo>
                    <a:pt x="60819" y="92817"/>
                  </a:lnTo>
                  <a:lnTo>
                    <a:pt x="60810" y="93111"/>
                  </a:lnTo>
                  <a:lnTo>
                    <a:pt x="60796" y="93406"/>
                  </a:lnTo>
                  <a:lnTo>
                    <a:pt x="60774" y="93701"/>
                  </a:lnTo>
                  <a:lnTo>
                    <a:pt x="60752" y="93996"/>
                  </a:lnTo>
                  <a:lnTo>
                    <a:pt x="60725" y="94291"/>
                  </a:lnTo>
                  <a:lnTo>
                    <a:pt x="60689" y="94574"/>
                  </a:lnTo>
                  <a:lnTo>
                    <a:pt x="60654" y="94858"/>
                  </a:lnTo>
                  <a:lnTo>
                    <a:pt x="60614" y="95153"/>
                  </a:lnTo>
                  <a:lnTo>
                    <a:pt x="60574" y="95425"/>
                  </a:lnTo>
                  <a:lnTo>
                    <a:pt x="60525" y="95709"/>
                  </a:lnTo>
                  <a:lnTo>
                    <a:pt x="60476" y="95981"/>
                  </a:lnTo>
                  <a:lnTo>
                    <a:pt x="60422" y="96253"/>
                  </a:lnTo>
                  <a:lnTo>
                    <a:pt x="60364" y="96514"/>
                  </a:lnTo>
                  <a:lnTo>
                    <a:pt x="60306" y="96775"/>
                  </a:lnTo>
                  <a:lnTo>
                    <a:pt x="60244" y="97035"/>
                  </a:lnTo>
                  <a:lnTo>
                    <a:pt x="60182" y="97274"/>
                  </a:lnTo>
                  <a:lnTo>
                    <a:pt x="60115" y="97523"/>
                  </a:lnTo>
                  <a:lnTo>
                    <a:pt x="60048" y="97750"/>
                  </a:lnTo>
                  <a:lnTo>
                    <a:pt x="59977" y="97988"/>
                  </a:lnTo>
                  <a:lnTo>
                    <a:pt x="59906" y="98204"/>
                  </a:lnTo>
                  <a:lnTo>
                    <a:pt x="59830" y="98419"/>
                  </a:lnTo>
                  <a:lnTo>
                    <a:pt x="59754" y="98623"/>
                  </a:lnTo>
                  <a:lnTo>
                    <a:pt x="59679" y="98816"/>
                  </a:lnTo>
                  <a:lnTo>
                    <a:pt x="59661" y="98861"/>
                  </a:lnTo>
                  <a:lnTo>
                    <a:pt x="59643" y="98884"/>
                  </a:lnTo>
                  <a:lnTo>
                    <a:pt x="59607" y="98918"/>
                  </a:lnTo>
                  <a:lnTo>
                    <a:pt x="59630" y="99031"/>
                  </a:lnTo>
                  <a:lnTo>
                    <a:pt x="59643" y="99134"/>
                  </a:lnTo>
                  <a:lnTo>
                    <a:pt x="59656" y="99258"/>
                  </a:lnTo>
                  <a:lnTo>
                    <a:pt x="59661" y="99372"/>
                  </a:lnTo>
                  <a:lnTo>
                    <a:pt x="59661" y="99496"/>
                  </a:lnTo>
                  <a:lnTo>
                    <a:pt x="59656" y="99610"/>
                  </a:lnTo>
                  <a:lnTo>
                    <a:pt x="59647" y="99735"/>
                  </a:lnTo>
                  <a:lnTo>
                    <a:pt x="59634" y="99848"/>
                  </a:lnTo>
                  <a:lnTo>
                    <a:pt x="59612" y="99950"/>
                  </a:lnTo>
                  <a:lnTo>
                    <a:pt x="59585" y="100052"/>
                  </a:lnTo>
                  <a:lnTo>
                    <a:pt x="59554" y="100154"/>
                  </a:lnTo>
                  <a:lnTo>
                    <a:pt x="59518" y="100234"/>
                  </a:lnTo>
                  <a:lnTo>
                    <a:pt x="59474" y="100313"/>
                  </a:lnTo>
                  <a:lnTo>
                    <a:pt x="59425" y="100370"/>
                  </a:lnTo>
                  <a:lnTo>
                    <a:pt x="59371" y="100415"/>
                  </a:lnTo>
                  <a:lnTo>
                    <a:pt x="59309" y="100438"/>
                  </a:lnTo>
                  <a:lnTo>
                    <a:pt x="58467" y="100710"/>
                  </a:lnTo>
                  <a:lnTo>
                    <a:pt x="57626" y="100948"/>
                  </a:lnTo>
                  <a:lnTo>
                    <a:pt x="56780" y="101175"/>
                  </a:lnTo>
                  <a:lnTo>
                    <a:pt x="55934" y="101390"/>
                  </a:lnTo>
                  <a:lnTo>
                    <a:pt x="55088" y="101583"/>
                  </a:lnTo>
                  <a:lnTo>
                    <a:pt x="54242" y="101765"/>
                  </a:lnTo>
                  <a:lnTo>
                    <a:pt x="53396" y="101923"/>
                  </a:lnTo>
                  <a:lnTo>
                    <a:pt x="52545" y="102071"/>
                  </a:lnTo>
                  <a:lnTo>
                    <a:pt x="51695" y="102207"/>
                  </a:lnTo>
                  <a:lnTo>
                    <a:pt x="50844" y="102332"/>
                  </a:lnTo>
                  <a:lnTo>
                    <a:pt x="49994" y="102445"/>
                  </a:lnTo>
                  <a:lnTo>
                    <a:pt x="49143" y="102536"/>
                  </a:lnTo>
                  <a:lnTo>
                    <a:pt x="48293" y="102627"/>
                  </a:lnTo>
                  <a:lnTo>
                    <a:pt x="47438" y="102706"/>
                  </a:lnTo>
                  <a:lnTo>
                    <a:pt x="46587" y="102763"/>
                  </a:lnTo>
                  <a:lnTo>
                    <a:pt x="45732" y="102819"/>
                  </a:lnTo>
                  <a:lnTo>
                    <a:pt x="44882" y="102865"/>
                  </a:lnTo>
                  <a:lnTo>
                    <a:pt x="44027" y="102910"/>
                  </a:lnTo>
                  <a:lnTo>
                    <a:pt x="43176" y="102933"/>
                  </a:lnTo>
                  <a:lnTo>
                    <a:pt x="42321" y="102955"/>
                  </a:lnTo>
                  <a:lnTo>
                    <a:pt x="40616" y="102990"/>
                  </a:lnTo>
                  <a:lnTo>
                    <a:pt x="38910" y="102990"/>
                  </a:lnTo>
                  <a:lnTo>
                    <a:pt x="37209" y="102978"/>
                  </a:lnTo>
                  <a:lnTo>
                    <a:pt x="35508" y="102944"/>
                  </a:lnTo>
                  <a:lnTo>
                    <a:pt x="32115" y="102865"/>
                  </a:lnTo>
                  <a:lnTo>
                    <a:pt x="30690" y="102842"/>
                  </a:lnTo>
                  <a:lnTo>
                    <a:pt x="29256" y="102819"/>
                  </a:lnTo>
                  <a:lnTo>
                    <a:pt x="26371" y="102808"/>
                  </a:lnTo>
                  <a:lnTo>
                    <a:pt x="24919" y="102797"/>
                  </a:lnTo>
                  <a:lnTo>
                    <a:pt x="23468" y="102774"/>
                  </a:lnTo>
                  <a:lnTo>
                    <a:pt x="22011" y="102729"/>
                  </a:lnTo>
                  <a:lnTo>
                    <a:pt x="21286" y="102706"/>
                  </a:lnTo>
                  <a:lnTo>
                    <a:pt x="20560" y="102661"/>
                  </a:lnTo>
                  <a:lnTo>
                    <a:pt x="19830" y="102615"/>
                  </a:lnTo>
                  <a:lnTo>
                    <a:pt x="19104" y="102559"/>
                  </a:lnTo>
                  <a:lnTo>
                    <a:pt x="18378" y="102502"/>
                  </a:lnTo>
                  <a:lnTo>
                    <a:pt x="17652" y="102422"/>
                  </a:lnTo>
                  <a:lnTo>
                    <a:pt x="16931" y="102332"/>
                  </a:lnTo>
                  <a:lnTo>
                    <a:pt x="16205" y="102241"/>
                  </a:lnTo>
                  <a:lnTo>
                    <a:pt x="15483" y="102128"/>
                  </a:lnTo>
                  <a:lnTo>
                    <a:pt x="14762" y="102003"/>
                  </a:lnTo>
                  <a:lnTo>
                    <a:pt x="14045" y="101855"/>
                  </a:lnTo>
                  <a:lnTo>
                    <a:pt x="13328" y="101697"/>
                  </a:lnTo>
                  <a:lnTo>
                    <a:pt x="12611" y="101527"/>
                  </a:lnTo>
                  <a:lnTo>
                    <a:pt x="11899" y="101334"/>
                  </a:lnTo>
                  <a:lnTo>
                    <a:pt x="11191" y="101118"/>
                  </a:lnTo>
                  <a:lnTo>
                    <a:pt x="10483" y="100891"/>
                  </a:lnTo>
                  <a:lnTo>
                    <a:pt x="9775" y="100642"/>
                  </a:lnTo>
                  <a:lnTo>
                    <a:pt x="9076" y="100370"/>
                  </a:lnTo>
                  <a:lnTo>
                    <a:pt x="9013" y="100336"/>
                  </a:lnTo>
                  <a:lnTo>
                    <a:pt x="8951" y="100279"/>
                  </a:lnTo>
                  <a:lnTo>
                    <a:pt x="8893" y="100211"/>
                  </a:lnTo>
                  <a:lnTo>
                    <a:pt x="8835" y="100120"/>
                  </a:lnTo>
                  <a:lnTo>
                    <a:pt x="8782" y="100029"/>
                  </a:lnTo>
                  <a:lnTo>
                    <a:pt x="8728" y="99916"/>
                  </a:lnTo>
                  <a:lnTo>
                    <a:pt x="8684" y="99791"/>
                  </a:lnTo>
                  <a:lnTo>
                    <a:pt x="8639" y="99655"/>
                  </a:lnTo>
                  <a:lnTo>
                    <a:pt x="8595" y="99519"/>
                  </a:lnTo>
                  <a:lnTo>
                    <a:pt x="8559" y="99372"/>
                  </a:lnTo>
                  <a:lnTo>
                    <a:pt x="8528" y="99213"/>
                  </a:lnTo>
                  <a:lnTo>
                    <a:pt x="8497" y="99054"/>
                  </a:lnTo>
                  <a:lnTo>
                    <a:pt x="8475" y="98884"/>
                  </a:lnTo>
                  <a:lnTo>
                    <a:pt x="8457" y="98714"/>
                  </a:lnTo>
                  <a:lnTo>
                    <a:pt x="8443" y="98544"/>
                  </a:lnTo>
                  <a:lnTo>
                    <a:pt x="8435" y="98374"/>
                  </a:lnTo>
                  <a:lnTo>
                    <a:pt x="8426" y="98340"/>
                  </a:lnTo>
                  <a:lnTo>
                    <a:pt x="8412" y="98306"/>
                  </a:lnTo>
                  <a:lnTo>
                    <a:pt x="8403" y="98283"/>
                  </a:lnTo>
                  <a:lnTo>
                    <a:pt x="8390" y="98238"/>
                  </a:lnTo>
                  <a:lnTo>
                    <a:pt x="8341" y="97637"/>
                  </a:lnTo>
                  <a:lnTo>
                    <a:pt x="8292" y="97035"/>
                  </a:lnTo>
                  <a:lnTo>
                    <a:pt x="8252" y="96400"/>
                  </a:lnTo>
                  <a:lnTo>
                    <a:pt x="8216" y="95765"/>
                  </a:lnTo>
                  <a:lnTo>
                    <a:pt x="8181" y="95119"/>
                  </a:lnTo>
                  <a:lnTo>
                    <a:pt x="8154" y="94461"/>
                  </a:lnTo>
                  <a:lnTo>
                    <a:pt x="8127" y="93803"/>
                  </a:lnTo>
                  <a:lnTo>
                    <a:pt x="8109" y="93134"/>
                  </a:lnTo>
                  <a:lnTo>
                    <a:pt x="8096" y="92476"/>
                  </a:lnTo>
                  <a:lnTo>
                    <a:pt x="8087" y="91807"/>
                  </a:lnTo>
                  <a:lnTo>
                    <a:pt x="8083" y="91149"/>
                  </a:lnTo>
                  <a:lnTo>
                    <a:pt x="8083" y="90492"/>
                  </a:lnTo>
                  <a:lnTo>
                    <a:pt x="8087" y="89845"/>
                  </a:lnTo>
                  <a:lnTo>
                    <a:pt x="8101" y="89221"/>
                  </a:lnTo>
                  <a:lnTo>
                    <a:pt x="8114" y="88598"/>
                  </a:lnTo>
                  <a:lnTo>
                    <a:pt x="8136" y="87985"/>
                  </a:lnTo>
                  <a:lnTo>
                    <a:pt x="8145" y="87838"/>
                  </a:lnTo>
                  <a:lnTo>
                    <a:pt x="8154" y="87702"/>
                  </a:lnTo>
                  <a:lnTo>
                    <a:pt x="8167" y="87566"/>
                  </a:lnTo>
                  <a:lnTo>
                    <a:pt x="8181" y="87429"/>
                  </a:lnTo>
                  <a:lnTo>
                    <a:pt x="8199" y="87305"/>
                  </a:lnTo>
                  <a:lnTo>
                    <a:pt x="8221" y="87191"/>
                  </a:lnTo>
                  <a:lnTo>
                    <a:pt x="8243" y="87089"/>
                  </a:lnTo>
                  <a:lnTo>
                    <a:pt x="8265" y="86987"/>
                  </a:lnTo>
                  <a:lnTo>
                    <a:pt x="8292" y="86885"/>
                  </a:lnTo>
                  <a:lnTo>
                    <a:pt x="8323" y="86794"/>
                  </a:lnTo>
                  <a:lnTo>
                    <a:pt x="8354" y="86715"/>
                  </a:lnTo>
                  <a:lnTo>
                    <a:pt x="8386" y="86636"/>
                  </a:lnTo>
                  <a:lnTo>
                    <a:pt x="8421" y="86568"/>
                  </a:lnTo>
                  <a:lnTo>
                    <a:pt x="8452" y="86500"/>
                  </a:lnTo>
                  <a:lnTo>
                    <a:pt x="8492" y="86443"/>
                  </a:lnTo>
                  <a:lnTo>
                    <a:pt x="8528" y="86397"/>
                  </a:lnTo>
                  <a:lnTo>
                    <a:pt x="8608" y="86318"/>
                  </a:lnTo>
                  <a:lnTo>
                    <a:pt x="8688" y="86261"/>
                  </a:lnTo>
                  <a:lnTo>
                    <a:pt x="8773" y="86227"/>
                  </a:lnTo>
                  <a:lnTo>
                    <a:pt x="8858" y="86216"/>
                  </a:lnTo>
                  <a:lnTo>
                    <a:pt x="8942" y="86239"/>
                  </a:lnTo>
                  <a:lnTo>
                    <a:pt x="9027" y="86273"/>
                  </a:lnTo>
                  <a:lnTo>
                    <a:pt x="9107" y="86341"/>
                  </a:lnTo>
                  <a:lnTo>
                    <a:pt x="9187" y="86431"/>
                  </a:lnTo>
                  <a:lnTo>
                    <a:pt x="9227" y="86375"/>
                  </a:lnTo>
                  <a:lnTo>
                    <a:pt x="9267" y="86329"/>
                  </a:lnTo>
                  <a:lnTo>
                    <a:pt x="9312" y="86284"/>
                  </a:lnTo>
                  <a:lnTo>
                    <a:pt x="9361" y="86250"/>
                  </a:lnTo>
                  <a:lnTo>
                    <a:pt x="9410" y="86216"/>
                  </a:lnTo>
                  <a:lnTo>
                    <a:pt x="9459" y="86193"/>
                  </a:lnTo>
                  <a:lnTo>
                    <a:pt x="9517" y="86182"/>
                  </a:lnTo>
                  <a:close/>
                  <a:moveTo>
                    <a:pt x="64470" y="1"/>
                  </a:moveTo>
                  <a:lnTo>
                    <a:pt x="64172" y="12"/>
                  </a:lnTo>
                  <a:lnTo>
                    <a:pt x="63575" y="35"/>
                  </a:lnTo>
                  <a:lnTo>
                    <a:pt x="62978" y="91"/>
                  </a:lnTo>
                  <a:lnTo>
                    <a:pt x="62377" y="171"/>
                  </a:lnTo>
                  <a:lnTo>
                    <a:pt x="61780" y="262"/>
                  </a:lnTo>
                  <a:lnTo>
                    <a:pt x="61193" y="364"/>
                  </a:lnTo>
                  <a:lnTo>
                    <a:pt x="60609" y="477"/>
                  </a:lnTo>
                  <a:lnTo>
                    <a:pt x="59478" y="715"/>
                  </a:lnTo>
                  <a:lnTo>
                    <a:pt x="58405" y="942"/>
                  </a:lnTo>
                  <a:lnTo>
                    <a:pt x="57893" y="1044"/>
                  </a:lnTo>
                  <a:lnTo>
                    <a:pt x="57408" y="1135"/>
                  </a:lnTo>
                  <a:lnTo>
                    <a:pt x="56940" y="1214"/>
                  </a:lnTo>
                  <a:lnTo>
                    <a:pt x="56504" y="1271"/>
                  </a:lnTo>
                  <a:lnTo>
                    <a:pt x="56094" y="1305"/>
                  </a:lnTo>
                  <a:lnTo>
                    <a:pt x="55711" y="1316"/>
                  </a:lnTo>
                  <a:lnTo>
                    <a:pt x="36212" y="1101"/>
                  </a:lnTo>
                  <a:lnTo>
                    <a:pt x="33985" y="1090"/>
                  </a:lnTo>
                  <a:lnTo>
                    <a:pt x="31759" y="1101"/>
                  </a:lnTo>
                  <a:lnTo>
                    <a:pt x="29528" y="1135"/>
                  </a:lnTo>
                  <a:lnTo>
                    <a:pt x="27297" y="1169"/>
                  </a:lnTo>
                  <a:lnTo>
                    <a:pt x="22835" y="1237"/>
                  </a:lnTo>
                  <a:lnTo>
                    <a:pt x="20600" y="1260"/>
                  </a:lnTo>
                  <a:lnTo>
                    <a:pt x="18365" y="1271"/>
                  </a:lnTo>
                  <a:lnTo>
                    <a:pt x="16129" y="1271"/>
                  </a:lnTo>
                  <a:lnTo>
                    <a:pt x="15016" y="1260"/>
                  </a:lnTo>
                  <a:lnTo>
                    <a:pt x="13898" y="1237"/>
                  </a:lnTo>
                  <a:lnTo>
                    <a:pt x="12781" y="1203"/>
                  </a:lnTo>
                  <a:lnTo>
                    <a:pt x="11667" y="1169"/>
                  </a:lnTo>
                  <a:lnTo>
                    <a:pt x="10550" y="1124"/>
                  </a:lnTo>
                  <a:lnTo>
                    <a:pt x="9436" y="1067"/>
                  </a:lnTo>
                  <a:lnTo>
                    <a:pt x="8319" y="1010"/>
                  </a:lnTo>
                  <a:lnTo>
                    <a:pt x="7206" y="931"/>
                  </a:lnTo>
                  <a:lnTo>
                    <a:pt x="6092" y="840"/>
                  </a:lnTo>
                  <a:lnTo>
                    <a:pt x="4979" y="738"/>
                  </a:lnTo>
                  <a:lnTo>
                    <a:pt x="3866" y="625"/>
                  </a:lnTo>
                  <a:lnTo>
                    <a:pt x="2753" y="500"/>
                  </a:lnTo>
                  <a:lnTo>
                    <a:pt x="1644" y="352"/>
                  </a:lnTo>
                  <a:lnTo>
                    <a:pt x="531" y="194"/>
                  </a:lnTo>
                  <a:lnTo>
                    <a:pt x="473" y="5093"/>
                  </a:lnTo>
                  <a:lnTo>
                    <a:pt x="410" y="9981"/>
                  </a:lnTo>
                  <a:lnTo>
                    <a:pt x="281" y="19723"/>
                  </a:lnTo>
                  <a:lnTo>
                    <a:pt x="214" y="24588"/>
                  </a:lnTo>
                  <a:lnTo>
                    <a:pt x="157" y="29454"/>
                  </a:lnTo>
                  <a:lnTo>
                    <a:pt x="103" y="34319"/>
                  </a:lnTo>
                  <a:lnTo>
                    <a:pt x="59" y="39173"/>
                  </a:lnTo>
                  <a:lnTo>
                    <a:pt x="41" y="41600"/>
                  </a:lnTo>
                  <a:lnTo>
                    <a:pt x="23" y="44038"/>
                  </a:lnTo>
                  <a:lnTo>
                    <a:pt x="14" y="46465"/>
                  </a:lnTo>
                  <a:lnTo>
                    <a:pt x="5" y="48892"/>
                  </a:lnTo>
                  <a:lnTo>
                    <a:pt x="1" y="51331"/>
                  </a:lnTo>
                  <a:lnTo>
                    <a:pt x="1" y="53758"/>
                  </a:lnTo>
                  <a:lnTo>
                    <a:pt x="5" y="56196"/>
                  </a:lnTo>
                  <a:lnTo>
                    <a:pt x="19" y="58623"/>
                  </a:lnTo>
                  <a:lnTo>
                    <a:pt x="32" y="61061"/>
                  </a:lnTo>
                  <a:lnTo>
                    <a:pt x="54" y="63500"/>
                  </a:lnTo>
                  <a:lnTo>
                    <a:pt x="81" y="65938"/>
                  </a:lnTo>
                  <a:lnTo>
                    <a:pt x="116" y="68388"/>
                  </a:lnTo>
                  <a:lnTo>
                    <a:pt x="157" y="70826"/>
                  </a:lnTo>
                  <a:lnTo>
                    <a:pt x="201" y="73276"/>
                  </a:lnTo>
                  <a:lnTo>
                    <a:pt x="259" y="75725"/>
                  </a:lnTo>
                  <a:lnTo>
                    <a:pt x="317" y="78175"/>
                  </a:lnTo>
                  <a:lnTo>
                    <a:pt x="393" y="80954"/>
                  </a:lnTo>
                  <a:lnTo>
                    <a:pt x="459" y="83812"/>
                  </a:lnTo>
                  <a:lnTo>
                    <a:pt x="602" y="89720"/>
                  </a:lnTo>
                  <a:lnTo>
                    <a:pt x="678" y="92771"/>
                  </a:lnTo>
                  <a:lnTo>
                    <a:pt x="758" y="95856"/>
                  </a:lnTo>
                  <a:lnTo>
                    <a:pt x="851" y="98986"/>
                  </a:lnTo>
                  <a:lnTo>
                    <a:pt x="905" y="100551"/>
                  </a:lnTo>
                  <a:lnTo>
                    <a:pt x="958" y="102128"/>
                  </a:lnTo>
                  <a:lnTo>
                    <a:pt x="1016" y="103715"/>
                  </a:lnTo>
                  <a:lnTo>
                    <a:pt x="1078" y="105303"/>
                  </a:lnTo>
                  <a:lnTo>
                    <a:pt x="1145" y="106891"/>
                  </a:lnTo>
                  <a:lnTo>
                    <a:pt x="1216" y="108479"/>
                  </a:lnTo>
                  <a:lnTo>
                    <a:pt x="1292" y="110078"/>
                  </a:lnTo>
                  <a:lnTo>
                    <a:pt x="1372" y="111665"/>
                  </a:lnTo>
                  <a:lnTo>
                    <a:pt x="1461" y="113253"/>
                  </a:lnTo>
                  <a:lnTo>
                    <a:pt x="1555" y="114841"/>
                  </a:lnTo>
                  <a:lnTo>
                    <a:pt x="1653" y="116417"/>
                  </a:lnTo>
                  <a:lnTo>
                    <a:pt x="1760" y="117994"/>
                  </a:lnTo>
                  <a:lnTo>
                    <a:pt x="1875" y="119559"/>
                  </a:lnTo>
                  <a:lnTo>
                    <a:pt x="1996" y="121124"/>
                  </a:lnTo>
                  <a:lnTo>
                    <a:pt x="2120" y="122678"/>
                  </a:lnTo>
                  <a:lnTo>
                    <a:pt x="2258" y="124220"/>
                  </a:lnTo>
                  <a:lnTo>
                    <a:pt x="2401" y="125751"/>
                  </a:lnTo>
                  <a:lnTo>
                    <a:pt x="2557" y="127271"/>
                  </a:lnTo>
                  <a:lnTo>
                    <a:pt x="2717" y="128779"/>
                  </a:lnTo>
                  <a:lnTo>
                    <a:pt x="2886" y="130265"/>
                  </a:lnTo>
                  <a:lnTo>
                    <a:pt x="2975" y="131013"/>
                  </a:lnTo>
                  <a:lnTo>
                    <a:pt x="3069" y="131751"/>
                  </a:lnTo>
                  <a:lnTo>
                    <a:pt x="3162" y="132476"/>
                  </a:lnTo>
                  <a:lnTo>
                    <a:pt x="3256" y="133202"/>
                  </a:lnTo>
                  <a:lnTo>
                    <a:pt x="3358" y="133928"/>
                  </a:lnTo>
                  <a:lnTo>
                    <a:pt x="3456" y="134654"/>
                  </a:lnTo>
                  <a:lnTo>
                    <a:pt x="3563" y="135368"/>
                  </a:lnTo>
                  <a:lnTo>
                    <a:pt x="3670" y="136072"/>
                  </a:lnTo>
                  <a:lnTo>
                    <a:pt x="3777" y="136786"/>
                  </a:lnTo>
                  <a:lnTo>
                    <a:pt x="3888" y="137478"/>
                  </a:lnTo>
                  <a:lnTo>
                    <a:pt x="4004" y="138181"/>
                  </a:lnTo>
                  <a:lnTo>
                    <a:pt x="4124" y="138873"/>
                  </a:lnTo>
                  <a:lnTo>
                    <a:pt x="4244" y="139553"/>
                  </a:lnTo>
                  <a:lnTo>
                    <a:pt x="4365" y="140234"/>
                  </a:lnTo>
                  <a:lnTo>
                    <a:pt x="4494" y="140903"/>
                  </a:lnTo>
                  <a:lnTo>
                    <a:pt x="4623" y="141572"/>
                  </a:lnTo>
                  <a:lnTo>
                    <a:pt x="4756" y="142230"/>
                  </a:lnTo>
                  <a:lnTo>
                    <a:pt x="4890" y="142888"/>
                  </a:lnTo>
                  <a:lnTo>
                    <a:pt x="5028" y="143534"/>
                  </a:lnTo>
                  <a:lnTo>
                    <a:pt x="5171" y="144180"/>
                  </a:lnTo>
                  <a:lnTo>
                    <a:pt x="5313" y="144816"/>
                  </a:lnTo>
                  <a:lnTo>
                    <a:pt x="5464" y="145439"/>
                  </a:lnTo>
                  <a:lnTo>
                    <a:pt x="5616" y="146063"/>
                  </a:lnTo>
                  <a:lnTo>
                    <a:pt x="5767" y="146676"/>
                  </a:lnTo>
                  <a:lnTo>
                    <a:pt x="5928" y="147288"/>
                  </a:lnTo>
                  <a:lnTo>
                    <a:pt x="6088" y="147889"/>
                  </a:lnTo>
                  <a:lnTo>
                    <a:pt x="6253" y="148479"/>
                  </a:lnTo>
                  <a:lnTo>
                    <a:pt x="6422" y="149069"/>
                  </a:lnTo>
                  <a:lnTo>
                    <a:pt x="6591" y="149647"/>
                  </a:lnTo>
                  <a:lnTo>
                    <a:pt x="6769" y="150214"/>
                  </a:lnTo>
                  <a:lnTo>
                    <a:pt x="6947" y="150781"/>
                  </a:lnTo>
                  <a:lnTo>
                    <a:pt x="7130" y="151325"/>
                  </a:lnTo>
                  <a:lnTo>
                    <a:pt x="7317" y="151881"/>
                  </a:lnTo>
                  <a:lnTo>
                    <a:pt x="7504" y="152414"/>
                  </a:lnTo>
                  <a:lnTo>
                    <a:pt x="7700" y="152947"/>
                  </a:lnTo>
                  <a:lnTo>
                    <a:pt x="7896" y="153458"/>
                  </a:lnTo>
                  <a:lnTo>
                    <a:pt x="8096" y="153979"/>
                  </a:lnTo>
                  <a:lnTo>
                    <a:pt x="8301" y="154478"/>
                  </a:lnTo>
                  <a:lnTo>
                    <a:pt x="8510" y="154966"/>
                  </a:lnTo>
                  <a:lnTo>
                    <a:pt x="8724" y="155454"/>
                  </a:lnTo>
                  <a:lnTo>
                    <a:pt x="8938" y="155930"/>
                  </a:lnTo>
                  <a:lnTo>
                    <a:pt x="9160" y="156395"/>
                  </a:lnTo>
                  <a:lnTo>
                    <a:pt x="9383" y="156849"/>
                  </a:lnTo>
                  <a:lnTo>
                    <a:pt x="9615" y="157302"/>
                  </a:lnTo>
                  <a:lnTo>
                    <a:pt x="9846" y="157733"/>
                  </a:lnTo>
                  <a:lnTo>
                    <a:pt x="10082" y="158164"/>
                  </a:lnTo>
                  <a:lnTo>
                    <a:pt x="10327" y="158572"/>
                  </a:lnTo>
                  <a:lnTo>
                    <a:pt x="10572" y="158981"/>
                  </a:lnTo>
                  <a:lnTo>
                    <a:pt x="10821" y="159378"/>
                  </a:lnTo>
                  <a:lnTo>
                    <a:pt x="11075" y="159763"/>
                  </a:lnTo>
                  <a:lnTo>
                    <a:pt x="11333" y="160137"/>
                  </a:lnTo>
                  <a:lnTo>
                    <a:pt x="11596" y="160500"/>
                  </a:lnTo>
                  <a:lnTo>
                    <a:pt x="11863" y="160852"/>
                  </a:lnTo>
                  <a:lnTo>
                    <a:pt x="12135" y="161192"/>
                  </a:lnTo>
                  <a:lnTo>
                    <a:pt x="12411" y="161521"/>
                  </a:lnTo>
                  <a:lnTo>
                    <a:pt x="12696" y="161839"/>
                  </a:lnTo>
                  <a:lnTo>
                    <a:pt x="12981" y="162156"/>
                  </a:lnTo>
                  <a:lnTo>
                    <a:pt x="13270" y="162451"/>
                  </a:lnTo>
                  <a:lnTo>
                    <a:pt x="13564" y="162735"/>
                  </a:lnTo>
                  <a:lnTo>
                    <a:pt x="13863" y="163007"/>
                  </a:lnTo>
                  <a:lnTo>
                    <a:pt x="14121" y="162485"/>
                  </a:lnTo>
                  <a:lnTo>
                    <a:pt x="14384" y="161986"/>
                  </a:lnTo>
                  <a:lnTo>
                    <a:pt x="14646" y="161498"/>
                  </a:lnTo>
                  <a:lnTo>
                    <a:pt x="14914" y="161022"/>
                  </a:lnTo>
                  <a:lnTo>
                    <a:pt x="15181" y="160557"/>
                  </a:lnTo>
                  <a:lnTo>
                    <a:pt x="15452" y="160103"/>
                  </a:lnTo>
                  <a:lnTo>
                    <a:pt x="15728" y="159661"/>
                  </a:lnTo>
                  <a:lnTo>
                    <a:pt x="16004" y="159242"/>
                  </a:lnTo>
                  <a:lnTo>
                    <a:pt x="16281" y="158822"/>
                  </a:lnTo>
                  <a:lnTo>
                    <a:pt x="16561" y="158425"/>
                  </a:lnTo>
                  <a:lnTo>
                    <a:pt x="16846" y="158028"/>
                  </a:lnTo>
                  <a:lnTo>
                    <a:pt x="17131" y="157654"/>
                  </a:lnTo>
                  <a:lnTo>
                    <a:pt x="17421" y="157291"/>
                  </a:lnTo>
                  <a:lnTo>
                    <a:pt x="17710" y="156928"/>
                  </a:lnTo>
                  <a:lnTo>
                    <a:pt x="18004" y="156588"/>
                  </a:lnTo>
                  <a:lnTo>
                    <a:pt x="18298" y="156259"/>
                  </a:lnTo>
                  <a:lnTo>
                    <a:pt x="18592" y="155930"/>
                  </a:lnTo>
                  <a:lnTo>
                    <a:pt x="18890" y="155624"/>
                  </a:lnTo>
                  <a:lnTo>
                    <a:pt x="19193" y="155317"/>
                  </a:lnTo>
                  <a:lnTo>
                    <a:pt x="19491" y="155034"/>
                  </a:lnTo>
                  <a:lnTo>
                    <a:pt x="19798" y="154750"/>
                  </a:lnTo>
                  <a:lnTo>
                    <a:pt x="20101" y="154478"/>
                  </a:lnTo>
                  <a:lnTo>
                    <a:pt x="20408" y="154217"/>
                  </a:lnTo>
                  <a:lnTo>
                    <a:pt x="20716" y="153968"/>
                  </a:lnTo>
                  <a:lnTo>
                    <a:pt x="21027" y="153730"/>
                  </a:lnTo>
                  <a:lnTo>
                    <a:pt x="21339" y="153503"/>
                  </a:lnTo>
                  <a:lnTo>
                    <a:pt x="21655" y="153276"/>
                  </a:lnTo>
                  <a:lnTo>
                    <a:pt x="21967" y="153061"/>
                  </a:lnTo>
                  <a:lnTo>
                    <a:pt x="22283" y="152856"/>
                  </a:lnTo>
                  <a:lnTo>
                    <a:pt x="22604" y="152664"/>
                  </a:lnTo>
                  <a:lnTo>
                    <a:pt x="22920" y="152482"/>
                  </a:lnTo>
                  <a:lnTo>
                    <a:pt x="23240" y="152301"/>
                  </a:lnTo>
                  <a:lnTo>
                    <a:pt x="23561" y="152131"/>
                  </a:lnTo>
                  <a:lnTo>
                    <a:pt x="23886" y="151972"/>
                  </a:lnTo>
                  <a:lnTo>
                    <a:pt x="24207" y="151824"/>
                  </a:lnTo>
                  <a:lnTo>
                    <a:pt x="24532" y="151677"/>
                  </a:lnTo>
                  <a:lnTo>
                    <a:pt x="24857" y="151541"/>
                  </a:lnTo>
                  <a:lnTo>
                    <a:pt x="25186" y="151405"/>
                  </a:lnTo>
                  <a:lnTo>
                    <a:pt x="25511" y="151291"/>
                  </a:lnTo>
                  <a:lnTo>
                    <a:pt x="25841" y="151178"/>
                  </a:lnTo>
                  <a:lnTo>
                    <a:pt x="26166" y="151065"/>
                  </a:lnTo>
                  <a:lnTo>
                    <a:pt x="26496" y="150962"/>
                  </a:lnTo>
                  <a:lnTo>
                    <a:pt x="26830" y="150872"/>
                  </a:lnTo>
                  <a:lnTo>
                    <a:pt x="27159" y="150781"/>
                  </a:lnTo>
                  <a:lnTo>
                    <a:pt x="27823" y="150634"/>
                  </a:lnTo>
                  <a:lnTo>
                    <a:pt x="28486" y="150498"/>
                  </a:lnTo>
                  <a:lnTo>
                    <a:pt x="29154" y="150395"/>
                  </a:lnTo>
                  <a:lnTo>
                    <a:pt x="29822" y="150305"/>
                  </a:lnTo>
                  <a:lnTo>
                    <a:pt x="30490" y="150237"/>
                  </a:lnTo>
                  <a:lnTo>
                    <a:pt x="31158" y="150191"/>
                  </a:lnTo>
                  <a:lnTo>
                    <a:pt x="31826" y="150169"/>
                  </a:lnTo>
                  <a:lnTo>
                    <a:pt x="32489" y="150157"/>
                  </a:lnTo>
                  <a:lnTo>
                    <a:pt x="33157" y="150169"/>
                  </a:lnTo>
                  <a:lnTo>
                    <a:pt x="33821" y="150180"/>
                  </a:lnTo>
                  <a:lnTo>
                    <a:pt x="34408" y="150225"/>
                  </a:lnTo>
                  <a:lnTo>
                    <a:pt x="34992" y="150282"/>
                  </a:lnTo>
                  <a:lnTo>
                    <a:pt x="35566" y="150361"/>
                  </a:lnTo>
                  <a:lnTo>
                    <a:pt x="36136" y="150475"/>
                  </a:lnTo>
                  <a:lnTo>
                    <a:pt x="36697" y="150600"/>
                  </a:lnTo>
                  <a:lnTo>
                    <a:pt x="37249" y="150758"/>
                  </a:lnTo>
                  <a:lnTo>
                    <a:pt x="37797" y="150940"/>
                  </a:lnTo>
                  <a:lnTo>
                    <a:pt x="38336" y="151133"/>
                  </a:lnTo>
                  <a:lnTo>
                    <a:pt x="38870" y="151359"/>
                  </a:lnTo>
                  <a:lnTo>
                    <a:pt x="39400" y="151609"/>
                  </a:lnTo>
                  <a:lnTo>
                    <a:pt x="39917" y="151870"/>
                  </a:lnTo>
                  <a:lnTo>
                    <a:pt x="40433" y="152165"/>
                  </a:lnTo>
                  <a:lnTo>
                    <a:pt x="40936" y="152471"/>
                  </a:lnTo>
                  <a:lnTo>
                    <a:pt x="41440" y="152811"/>
                  </a:lnTo>
                  <a:lnTo>
                    <a:pt x="41934" y="153163"/>
                  </a:lnTo>
                  <a:lnTo>
                    <a:pt x="42419" y="153537"/>
                  </a:lnTo>
                  <a:lnTo>
                    <a:pt x="42896" y="153934"/>
                  </a:lnTo>
                  <a:lnTo>
                    <a:pt x="43372" y="154353"/>
                  </a:lnTo>
                  <a:lnTo>
                    <a:pt x="43835" y="154784"/>
                  </a:lnTo>
                  <a:lnTo>
                    <a:pt x="44298" y="155249"/>
                  </a:lnTo>
                  <a:lnTo>
                    <a:pt x="44748" y="155726"/>
                  </a:lnTo>
                  <a:lnTo>
                    <a:pt x="45193" y="156225"/>
                  </a:lnTo>
                  <a:lnTo>
                    <a:pt x="45634" y="156735"/>
                  </a:lnTo>
                  <a:lnTo>
                    <a:pt x="46066" y="157279"/>
                  </a:lnTo>
                  <a:lnTo>
                    <a:pt x="46494" y="157835"/>
                  </a:lnTo>
                  <a:lnTo>
                    <a:pt x="46912" y="158402"/>
                  </a:lnTo>
                  <a:lnTo>
                    <a:pt x="47326" y="159003"/>
                  </a:lnTo>
                  <a:lnTo>
                    <a:pt x="47731" y="159616"/>
                  </a:lnTo>
                  <a:lnTo>
                    <a:pt x="48128" y="160240"/>
                  </a:lnTo>
                  <a:lnTo>
                    <a:pt x="48524" y="160886"/>
                  </a:lnTo>
                  <a:lnTo>
                    <a:pt x="48907" y="161555"/>
                  </a:lnTo>
                  <a:lnTo>
                    <a:pt x="49286" y="162236"/>
                  </a:lnTo>
                  <a:lnTo>
                    <a:pt x="49597" y="162133"/>
                  </a:lnTo>
                  <a:lnTo>
                    <a:pt x="49904" y="162020"/>
                  </a:lnTo>
                  <a:lnTo>
                    <a:pt x="50207" y="161895"/>
                  </a:lnTo>
                  <a:lnTo>
                    <a:pt x="50506" y="161759"/>
                  </a:lnTo>
                  <a:lnTo>
                    <a:pt x="50804" y="161612"/>
                  </a:lnTo>
                  <a:lnTo>
                    <a:pt x="51098" y="161453"/>
                  </a:lnTo>
                  <a:lnTo>
                    <a:pt x="51392" y="161283"/>
                  </a:lnTo>
                  <a:lnTo>
                    <a:pt x="51677" y="161101"/>
                  </a:lnTo>
                  <a:lnTo>
                    <a:pt x="51966" y="160920"/>
                  </a:lnTo>
                  <a:lnTo>
                    <a:pt x="52247" y="160716"/>
                  </a:lnTo>
                  <a:lnTo>
                    <a:pt x="52527" y="160512"/>
                  </a:lnTo>
                  <a:lnTo>
                    <a:pt x="52808" y="160296"/>
                  </a:lnTo>
                  <a:lnTo>
                    <a:pt x="53079" y="160069"/>
                  </a:lnTo>
                  <a:lnTo>
                    <a:pt x="53355" y="159831"/>
                  </a:lnTo>
                  <a:lnTo>
                    <a:pt x="53623" y="159582"/>
                  </a:lnTo>
                  <a:lnTo>
                    <a:pt x="53890" y="159332"/>
                  </a:lnTo>
                  <a:lnTo>
                    <a:pt x="54153" y="159071"/>
                  </a:lnTo>
                  <a:lnTo>
                    <a:pt x="54415" y="158799"/>
                  </a:lnTo>
                  <a:lnTo>
                    <a:pt x="54674" y="158516"/>
                  </a:lnTo>
                  <a:lnTo>
                    <a:pt x="54932" y="158221"/>
                  </a:lnTo>
                  <a:lnTo>
                    <a:pt x="55186" y="157926"/>
                  </a:lnTo>
                  <a:lnTo>
                    <a:pt x="55435" y="157608"/>
                  </a:lnTo>
                  <a:lnTo>
                    <a:pt x="55684" y="157291"/>
                  </a:lnTo>
                  <a:lnTo>
                    <a:pt x="55929" y="156973"/>
                  </a:lnTo>
                  <a:lnTo>
                    <a:pt x="56174" y="156633"/>
                  </a:lnTo>
                  <a:lnTo>
                    <a:pt x="56415" y="156293"/>
                  </a:lnTo>
                  <a:lnTo>
                    <a:pt x="56651" y="155941"/>
                  </a:lnTo>
                  <a:lnTo>
                    <a:pt x="56887" y="155578"/>
                  </a:lnTo>
                  <a:lnTo>
                    <a:pt x="57118" y="155215"/>
                  </a:lnTo>
                  <a:lnTo>
                    <a:pt x="57350" y="154841"/>
                  </a:lnTo>
                  <a:lnTo>
                    <a:pt x="57581" y="154456"/>
                  </a:lnTo>
                  <a:lnTo>
                    <a:pt x="57804" y="154059"/>
                  </a:lnTo>
                  <a:lnTo>
                    <a:pt x="58027" y="153662"/>
                  </a:lnTo>
                  <a:lnTo>
                    <a:pt x="58249" y="153253"/>
                  </a:lnTo>
                  <a:lnTo>
                    <a:pt x="58467" y="152845"/>
                  </a:lnTo>
                  <a:lnTo>
                    <a:pt x="58681" y="152425"/>
                  </a:lnTo>
                  <a:lnTo>
                    <a:pt x="58895" y="151995"/>
                  </a:lnTo>
                  <a:lnTo>
                    <a:pt x="59109" y="151552"/>
                  </a:lnTo>
                  <a:lnTo>
                    <a:pt x="59318" y="151110"/>
                  </a:lnTo>
                  <a:lnTo>
                    <a:pt x="59523" y="150656"/>
                  </a:lnTo>
                  <a:lnTo>
                    <a:pt x="59728" y="150203"/>
                  </a:lnTo>
                  <a:lnTo>
                    <a:pt x="59928" y="149738"/>
                  </a:lnTo>
                  <a:lnTo>
                    <a:pt x="60128" y="149273"/>
                  </a:lnTo>
                  <a:lnTo>
                    <a:pt x="60324" y="148785"/>
                  </a:lnTo>
                  <a:lnTo>
                    <a:pt x="60520" y="148309"/>
                  </a:lnTo>
                  <a:lnTo>
                    <a:pt x="60712" y="147810"/>
                  </a:lnTo>
                  <a:lnTo>
                    <a:pt x="60903" y="147311"/>
                  </a:lnTo>
                  <a:lnTo>
                    <a:pt x="61090" y="146812"/>
                  </a:lnTo>
                  <a:lnTo>
                    <a:pt x="61277" y="146301"/>
                  </a:lnTo>
                  <a:lnTo>
                    <a:pt x="61464" y="145780"/>
                  </a:lnTo>
                  <a:lnTo>
                    <a:pt x="61642" y="145258"/>
                  </a:lnTo>
                  <a:lnTo>
                    <a:pt x="61825" y="144736"/>
                  </a:lnTo>
                  <a:lnTo>
                    <a:pt x="61999" y="144192"/>
                  </a:lnTo>
                  <a:lnTo>
                    <a:pt x="62177" y="143659"/>
                  </a:lnTo>
                  <a:lnTo>
                    <a:pt x="62350" y="143114"/>
                  </a:lnTo>
                  <a:lnTo>
                    <a:pt x="62520" y="142559"/>
                  </a:lnTo>
                  <a:lnTo>
                    <a:pt x="62689" y="142003"/>
                  </a:lnTo>
                  <a:lnTo>
                    <a:pt x="62858" y="141436"/>
                  </a:lnTo>
                  <a:lnTo>
                    <a:pt x="63023" y="140869"/>
                  </a:lnTo>
                  <a:lnTo>
                    <a:pt x="63183" y="140302"/>
                  </a:lnTo>
                  <a:lnTo>
                    <a:pt x="63343" y="139723"/>
                  </a:lnTo>
                  <a:lnTo>
                    <a:pt x="63504" y="139134"/>
                  </a:lnTo>
                  <a:lnTo>
                    <a:pt x="63660" y="138544"/>
                  </a:lnTo>
                  <a:lnTo>
                    <a:pt x="63815" y="137954"/>
                  </a:lnTo>
                  <a:lnTo>
                    <a:pt x="64118" y="136752"/>
                  </a:lnTo>
                  <a:lnTo>
                    <a:pt x="64412" y="135527"/>
                  </a:lnTo>
                  <a:lnTo>
                    <a:pt x="64702" y="134291"/>
                  </a:lnTo>
                  <a:lnTo>
                    <a:pt x="64982" y="133044"/>
                  </a:lnTo>
                  <a:lnTo>
                    <a:pt x="65258" y="131773"/>
                  </a:lnTo>
                  <a:lnTo>
                    <a:pt x="65521" y="130480"/>
                  </a:lnTo>
                  <a:lnTo>
                    <a:pt x="65779" y="129188"/>
                  </a:lnTo>
                  <a:lnTo>
                    <a:pt x="66033" y="127872"/>
                  </a:lnTo>
                  <a:lnTo>
                    <a:pt x="66278" y="126545"/>
                  </a:lnTo>
                  <a:lnTo>
                    <a:pt x="66514" y="125195"/>
                  </a:lnTo>
                  <a:lnTo>
                    <a:pt x="66745" y="123846"/>
                  </a:lnTo>
                  <a:lnTo>
                    <a:pt x="66972" y="122485"/>
                  </a:lnTo>
                  <a:lnTo>
                    <a:pt x="67191" y="121113"/>
                  </a:lnTo>
                  <a:lnTo>
                    <a:pt x="67404" y="119729"/>
                  </a:lnTo>
                  <a:lnTo>
                    <a:pt x="67609" y="118334"/>
                  </a:lnTo>
                  <a:lnTo>
                    <a:pt x="67810" y="116939"/>
                  </a:lnTo>
                  <a:lnTo>
                    <a:pt x="68001" y="115533"/>
                  </a:lnTo>
                  <a:lnTo>
                    <a:pt x="68193" y="114115"/>
                  </a:lnTo>
                  <a:lnTo>
                    <a:pt x="68375" y="112698"/>
                  </a:lnTo>
                  <a:lnTo>
                    <a:pt x="68549" y="111269"/>
                  </a:lnTo>
                  <a:lnTo>
                    <a:pt x="68722" y="109840"/>
                  </a:lnTo>
                  <a:lnTo>
                    <a:pt x="68887" y="108411"/>
                  </a:lnTo>
                  <a:lnTo>
                    <a:pt x="69048" y="106970"/>
                  </a:lnTo>
                  <a:lnTo>
                    <a:pt x="69203" y="105530"/>
                  </a:lnTo>
                  <a:lnTo>
                    <a:pt x="69355" y="104090"/>
                  </a:lnTo>
                  <a:lnTo>
                    <a:pt x="69502" y="102649"/>
                  </a:lnTo>
                  <a:lnTo>
                    <a:pt x="69644" y="101209"/>
                  </a:lnTo>
                  <a:lnTo>
                    <a:pt x="69778" y="99769"/>
                  </a:lnTo>
                  <a:lnTo>
                    <a:pt x="69911" y="98328"/>
                  </a:lnTo>
                  <a:lnTo>
                    <a:pt x="70041" y="96899"/>
                  </a:lnTo>
                  <a:lnTo>
                    <a:pt x="70161" y="95459"/>
                  </a:lnTo>
                  <a:lnTo>
                    <a:pt x="70281" y="94030"/>
                  </a:lnTo>
                  <a:lnTo>
                    <a:pt x="70397" y="92590"/>
                  </a:lnTo>
                  <a:lnTo>
                    <a:pt x="70508" y="91149"/>
                  </a:lnTo>
                  <a:lnTo>
                    <a:pt x="70615" y="89698"/>
                  </a:lnTo>
                  <a:lnTo>
                    <a:pt x="70717" y="88246"/>
                  </a:lnTo>
                  <a:lnTo>
                    <a:pt x="70811" y="86794"/>
                  </a:lnTo>
                  <a:lnTo>
                    <a:pt x="70904" y="85343"/>
                  </a:lnTo>
                  <a:lnTo>
                    <a:pt x="70993" y="83880"/>
                  </a:lnTo>
                  <a:lnTo>
                    <a:pt x="71078" y="82417"/>
                  </a:lnTo>
                  <a:lnTo>
                    <a:pt x="71163" y="80965"/>
                  </a:lnTo>
                  <a:lnTo>
                    <a:pt x="71238" y="79502"/>
                  </a:lnTo>
                  <a:lnTo>
                    <a:pt x="71314" y="78039"/>
                  </a:lnTo>
                  <a:lnTo>
                    <a:pt x="71381" y="76576"/>
                  </a:lnTo>
                  <a:lnTo>
                    <a:pt x="71448" y="75102"/>
                  </a:lnTo>
                  <a:lnTo>
                    <a:pt x="71510" y="73639"/>
                  </a:lnTo>
                  <a:lnTo>
                    <a:pt x="71568" y="72164"/>
                  </a:lnTo>
                  <a:lnTo>
                    <a:pt x="71626" y="70701"/>
                  </a:lnTo>
                  <a:lnTo>
                    <a:pt x="71679" y="69227"/>
                  </a:lnTo>
                  <a:lnTo>
                    <a:pt x="71728" y="67753"/>
                  </a:lnTo>
                  <a:lnTo>
                    <a:pt x="71773" y="66278"/>
                  </a:lnTo>
                  <a:lnTo>
                    <a:pt x="71817" y="64804"/>
                  </a:lnTo>
                  <a:lnTo>
                    <a:pt x="71853" y="63341"/>
                  </a:lnTo>
                  <a:lnTo>
                    <a:pt x="71893" y="61867"/>
                  </a:lnTo>
                  <a:lnTo>
                    <a:pt x="71924" y="60381"/>
                  </a:lnTo>
                  <a:lnTo>
                    <a:pt x="71955" y="58907"/>
                  </a:lnTo>
                  <a:lnTo>
                    <a:pt x="72013" y="55958"/>
                  </a:lnTo>
                  <a:lnTo>
                    <a:pt x="72053" y="53009"/>
                  </a:lnTo>
                  <a:lnTo>
                    <a:pt x="72089" y="50060"/>
                  </a:lnTo>
                  <a:lnTo>
                    <a:pt x="72116" y="47112"/>
                  </a:lnTo>
                  <a:lnTo>
                    <a:pt x="72129" y="44311"/>
                  </a:lnTo>
                  <a:lnTo>
                    <a:pt x="72133" y="41498"/>
                  </a:lnTo>
                  <a:lnTo>
                    <a:pt x="72129" y="38685"/>
                  </a:lnTo>
                  <a:lnTo>
                    <a:pt x="72120" y="35873"/>
                  </a:lnTo>
                  <a:lnTo>
                    <a:pt x="72107" y="33060"/>
                  </a:lnTo>
                  <a:lnTo>
                    <a:pt x="72084" y="30259"/>
                  </a:lnTo>
                  <a:lnTo>
                    <a:pt x="72062" y="27446"/>
                  </a:lnTo>
                  <a:lnTo>
                    <a:pt x="72031" y="24634"/>
                  </a:lnTo>
                  <a:lnTo>
                    <a:pt x="72027" y="24191"/>
                  </a:lnTo>
                  <a:lnTo>
                    <a:pt x="72027" y="23715"/>
                  </a:lnTo>
                  <a:lnTo>
                    <a:pt x="72035" y="22660"/>
                  </a:lnTo>
                  <a:lnTo>
                    <a:pt x="72058" y="21492"/>
                  </a:lnTo>
                  <a:lnTo>
                    <a:pt x="72080" y="20222"/>
                  </a:lnTo>
                  <a:lnTo>
                    <a:pt x="72142" y="17511"/>
                  </a:lnTo>
                  <a:lnTo>
                    <a:pt x="72165" y="16094"/>
                  </a:lnTo>
                  <a:lnTo>
                    <a:pt x="72187" y="14676"/>
                  </a:lnTo>
                  <a:lnTo>
                    <a:pt x="72129" y="14597"/>
                  </a:lnTo>
                  <a:lnTo>
                    <a:pt x="72076" y="14506"/>
                  </a:lnTo>
                  <a:lnTo>
                    <a:pt x="72027" y="14415"/>
                  </a:lnTo>
                  <a:lnTo>
                    <a:pt x="71982" y="14313"/>
                  </a:lnTo>
                  <a:lnTo>
                    <a:pt x="71937" y="14200"/>
                  </a:lnTo>
                  <a:lnTo>
                    <a:pt x="71893" y="14086"/>
                  </a:lnTo>
                  <a:lnTo>
                    <a:pt x="71857" y="13962"/>
                  </a:lnTo>
                  <a:lnTo>
                    <a:pt x="71822" y="13826"/>
                  </a:lnTo>
                  <a:lnTo>
                    <a:pt x="71791" y="13701"/>
                  </a:lnTo>
                  <a:lnTo>
                    <a:pt x="71764" y="13565"/>
                  </a:lnTo>
                  <a:lnTo>
                    <a:pt x="71742" y="13417"/>
                  </a:lnTo>
                  <a:lnTo>
                    <a:pt x="71719" y="13281"/>
                  </a:lnTo>
                  <a:lnTo>
                    <a:pt x="71701" y="13134"/>
                  </a:lnTo>
                  <a:lnTo>
                    <a:pt x="71688" y="12986"/>
                  </a:lnTo>
                  <a:lnTo>
                    <a:pt x="71679" y="12839"/>
                  </a:lnTo>
                  <a:lnTo>
                    <a:pt x="71675" y="12691"/>
                  </a:lnTo>
                  <a:lnTo>
                    <a:pt x="71670" y="12555"/>
                  </a:lnTo>
                  <a:lnTo>
                    <a:pt x="71675" y="12408"/>
                  </a:lnTo>
                  <a:lnTo>
                    <a:pt x="71679" y="12261"/>
                  </a:lnTo>
                  <a:lnTo>
                    <a:pt x="71693" y="12124"/>
                  </a:lnTo>
                  <a:lnTo>
                    <a:pt x="71706" y="11988"/>
                  </a:lnTo>
                  <a:lnTo>
                    <a:pt x="71724" y="11852"/>
                  </a:lnTo>
                  <a:lnTo>
                    <a:pt x="71750" y="11727"/>
                  </a:lnTo>
                  <a:lnTo>
                    <a:pt x="71777" y="11603"/>
                  </a:lnTo>
                  <a:lnTo>
                    <a:pt x="71808" y="11489"/>
                  </a:lnTo>
                  <a:lnTo>
                    <a:pt x="71848" y="11376"/>
                  </a:lnTo>
                  <a:lnTo>
                    <a:pt x="71889" y="11274"/>
                  </a:lnTo>
                  <a:lnTo>
                    <a:pt x="71937" y="11172"/>
                  </a:lnTo>
                  <a:lnTo>
                    <a:pt x="71986" y="11081"/>
                  </a:lnTo>
                  <a:lnTo>
                    <a:pt x="72044" y="11002"/>
                  </a:lnTo>
                  <a:lnTo>
                    <a:pt x="72107" y="10934"/>
                  </a:lnTo>
                  <a:lnTo>
                    <a:pt x="72173" y="10877"/>
                  </a:lnTo>
                  <a:lnTo>
                    <a:pt x="72151" y="10004"/>
                  </a:lnTo>
                  <a:lnTo>
                    <a:pt x="72138" y="9584"/>
                  </a:lnTo>
                  <a:lnTo>
                    <a:pt x="72125" y="9176"/>
                  </a:lnTo>
                  <a:lnTo>
                    <a:pt x="72102" y="8779"/>
                  </a:lnTo>
                  <a:lnTo>
                    <a:pt x="72084" y="8393"/>
                  </a:lnTo>
                  <a:lnTo>
                    <a:pt x="72058" y="8008"/>
                  </a:lnTo>
                  <a:lnTo>
                    <a:pt x="72031" y="7645"/>
                  </a:lnTo>
                  <a:lnTo>
                    <a:pt x="72000" y="7304"/>
                  </a:lnTo>
                  <a:lnTo>
                    <a:pt x="71964" y="6976"/>
                  </a:lnTo>
                  <a:lnTo>
                    <a:pt x="71929" y="6658"/>
                  </a:lnTo>
                  <a:lnTo>
                    <a:pt x="71884" y="6363"/>
                  </a:lnTo>
                  <a:lnTo>
                    <a:pt x="71840" y="6080"/>
                  </a:lnTo>
                  <a:lnTo>
                    <a:pt x="71791" y="5830"/>
                  </a:lnTo>
                  <a:lnTo>
                    <a:pt x="71733" y="5592"/>
                  </a:lnTo>
                  <a:lnTo>
                    <a:pt x="71675" y="5376"/>
                  </a:lnTo>
                  <a:lnTo>
                    <a:pt x="71612" y="5172"/>
                  </a:lnTo>
                  <a:lnTo>
                    <a:pt x="71550" y="4968"/>
                  </a:lnTo>
                  <a:lnTo>
                    <a:pt x="71479" y="4764"/>
                  </a:lnTo>
                  <a:lnTo>
                    <a:pt x="71412" y="4571"/>
                  </a:lnTo>
                  <a:lnTo>
                    <a:pt x="71341" y="4390"/>
                  </a:lnTo>
                  <a:lnTo>
                    <a:pt x="71265" y="4208"/>
                  </a:lnTo>
                  <a:lnTo>
                    <a:pt x="71189" y="4027"/>
                  </a:lnTo>
                  <a:lnTo>
                    <a:pt x="71109" y="3857"/>
                  </a:lnTo>
                  <a:lnTo>
                    <a:pt x="71029" y="3687"/>
                  </a:lnTo>
                  <a:lnTo>
                    <a:pt x="70944" y="3528"/>
                  </a:lnTo>
                  <a:lnTo>
                    <a:pt x="70860" y="3369"/>
                  </a:lnTo>
                  <a:lnTo>
                    <a:pt x="70771" y="3210"/>
                  </a:lnTo>
                  <a:lnTo>
                    <a:pt x="70593" y="2915"/>
                  </a:lnTo>
                  <a:lnTo>
                    <a:pt x="70401" y="2632"/>
                  </a:lnTo>
                  <a:lnTo>
                    <a:pt x="70205" y="2371"/>
                  </a:lnTo>
                  <a:lnTo>
                    <a:pt x="70000" y="2122"/>
                  </a:lnTo>
                  <a:lnTo>
                    <a:pt x="69787" y="1895"/>
                  </a:lnTo>
                  <a:lnTo>
                    <a:pt x="69569" y="1679"/>
                  </a:lnTo>
                  <a:lnTo>
                    <a:pt x="69341" y="1486"/>
                  </a:lnTo>
                  <a:lnTo>
                    <a:pt x="69110" y="1294"/>
                  </a:lnTo>
                  <a:lnTo>
                    <a:pt x="68874" y="1124"/>
                  </a:lnTo>
                  <a:lnTo>
                    <a:pt x="68629" y="976"/>
                  </a:lnTo>
                  <a:lnTo>
                    <a:pt x="68380" y="829"/>
                  </a:lnTo>
                  <a:lnTo>
                    <a:pt x="68126" y="704"/>
                  </a:lnTo>
                  <a:lnTo>
                    <a:pt x="67868" y="579"/>
                  </a:lnTo>
                  <a:lnTo>
                    <a:pt x="67600" y="477"/>
                  </a:lnTo>
                  <a:lnTo>
                    <a:pt x="67333" y="386"/>
                  </a:lnTo>
                  <a:lnTo>
                    <a:pt x="67062" y="307"/>
                  </a:lnTo>
                  <a:lnTo>
                    <a:pt x="66785" y="228"/>
                  </a:lnTo>
                  <a:lnTo>
                    <a:pt x="66505" y="171"/>
                  </a:lnTo>
                  <a:lnTo>
                    <a:pt x="66220" y="126"/>
                  </a:lnTo>
                  <a:lnTo>
                    <a:pt x="65935" y="80"/>
                  </a:lnTo>
                  <a:lnTo>
                    <a:pt x="65646" y="46"/>
                  </a:lnTo>
                  <a:lnTo>
                    <a:pt x="65356" y="23"/>
                  </a:lnTo>
                  <a:lnTo>
                    <a:pt x="65062" y="12"/>
                  </a:lnTo>
                  <a:lnTo>
                    <a:pt x="6476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5"/>
            <p:cNvSpPr/>
            <p:nvPr/>
          </p:nvSpPr>
          <p:spPr>
            <a:xfrm>
              <a:off x="2970775" y="-12005200"/>
              <a:ext cx="1733550" cy="1837850"/>
            </a:xfrm>
            <a:custGeom>
              <a:avLst/>
              <a:gdLst/>
              <a:ahLst/>
              <a:cxnLst/>
              <a:rect l="l" t="t" r="r" b="b"/>
              <a:pathLst>
                <a:path w="69342" h="73514" extrusionOk="0">
                  <a:moveTo>
                    <a:pt x="7473" y="24543"/>
                  </a:moveTo>
                  <a:lnTo>
                    <a:pt x="7624" y="24565"/>
                  </a:lnTo>
                  <a:lnTo>
                    <a:pt x="7700" y="24588"/>
                  </a:lnTo>
                  <a:lnTo>
                    <a:pt x="7776" y="24622"/>
                  </a:lnTo>
                  <a:lnTo>
                    <a:pt x="7851" y="24656"/>
                  </a:lnTo>
                  <a:lnTo>
                    <a:pt x="7927" y="24701"/>
                  </a:lnTo>
                  <a:lnTo>
                    <a:pt x="8003" y="24758"/>
                  </a:lnTo>
                  <a:lnTo>
                    <a:pt x="8074" y="24815"/>
                  </a:lnTo>
                  <a:lnTo>
                    <a:pt x="8145" y="24872"/>
                  </a:lnTo>
                  <a:lnTo>
                    <a:pt x="8216" y="24951"/>
                  </a:lnTo>
                  <a:lnTo>
                    <a:pt x="8288" y="25030"/>
                  </a:lnTo>
                  <a:lnTo>
                    <a:pt x="8359" y="25110"/>
                  </a:lnTo>
                  <a:lnTo>
                    <a:pt x="8426" y="25200"/>
                  </a:lnTo>
                  <a:lnTo>
                    <a:pt x="8492" y="25303"/>
                  </a:lnTo>
                  <a:lnTo>
                    <a:pt x="8559" y="25416"/>
                  </a:lnTo>
                  <a:lnTo>
                    <a:pt x="8622" y="25529"/>
                  </a:lnTo>
                  <a:lnTo>
                    <a:pt x="8684" y="25643"/>
                  </a:lnTo>
                  <a:lnTo>
                    <a:pt x="8742" y="25779"/>
                  </a:lnTo>
                  <a:lnTo>
                    <a:pt x="8804" y="25904"/>
                  </a:lnTo>
                  <a:lnTo>
                    <a:pt x="8858" y="26051"/>
                  </a:lnTo>
                  <a:lnTo>
                    <a:pt x="8947" y="26221"/>
                  </a:lnTo>
                  <a:lnTo>
                    <a:pt x="9031" y="26391"/>
                  </a:lnTo>
                  <a:lnTo>
                    <a:pt x="9111" y="26573"/>
                  </a:lnTo>
                  <a:lnTo>
                    <a:pt x="9192" y="26766"/>
                  </a:lnTo>
                  <a:lnTo>
                    <a:pt x="9267" y="26970"/>
                  </a:lnTo>
                  <a:lnTo>
                    <a:pt x="9343" y="27174"/>
                  </a:lnTo>
                  <a:lnTo>
                    <a:pt x="9414" y="27389"/>
                  </a:lnTo>
                  <a:lnTo>
                    <a:pt x="9481" y="27616"/>
                  </a:lnTo>
                  <a:lnTo>
                    <a:pt x="9543" y="27843"/>
                  </a:lnTo>
                  <a:lnTo>
                    <a:pt x="9606" y="28081"/>
                  </a:lnTo>
                  <a:lnTo>
                    <a:pt x="9659" y="28319"/>
                  </a:lnTo>
                  <a:lnTo>
                    <a:pt x="9713" y="28569"/>
                  </a:lnTo>
                  <a:lnTo>
                    <a:pt x="9757" y="28830"/>
                  </a:lnTo>
                  <a:lnTo>
                    <a:pt x="9797" y="29090"/>
                  </a:lnTo>
                  <a:lnTo>
                    <a:pt x="9837" y="29363"/>
                  </a:lnTo>
                  <a:lnTo>
                    <a:pt x="9868" y="29635"/>
                  </a:lnTo>
                  <a:lnTo>
                    <a:pt x="9891" y="29873"/>
                  </a:lnTo>
                  <a:lnTo>
                    <a:pt x="9908" y="30111"/>
                  </a:lnTo>
                  <a:lnTo>
                    <a:pt x="9922" y="30338"/>
                  </a:lnTo>
                  <a:lnTo>
                    <a:pt x="9931" y="30576"/>
                  </a:lnTo>
                  <a:lnTo>
                    <a:pt x="9940" y="30803"/>
                  </a:lnTo>
                  <a:lnTo>
                    <a:pt x="9944" y="31030"/>
                  </a:lnTo>
                  <a:lnTo>
                    <a:pt x="9940" y="31257"/>
                  </a:lnTo>
                  <a:lnTo>
                    <a:pt x="9935" y="31472"/>
                  </a:lnTo>
                  <a:lnTo>
                    <a:pt x="9931" y="31699"/>
                  </a:lnTo>
                  <a:lnTo>
                    <a:pt x="9917" y="31914"/>
                  </a:lnTo>
                  <a:lnTo>
                    <a:pt x="9904" y="32130"/>
                  </a:lnTo>
                  <a:lnTo>
                    <a:pt x="9886" y="32334"/>
                  </a:lnTo>
                  <a:lnTo>
                    <a:pt x="9864" y="32550"/>
                  </a:lnTo>
                  <a:lnTo>
                    <a:pt x="9842" y="32754"/>
                  </a:lnTo>
                  <a:lnTo>
                    <a:pt x="9815" y="32958"/>
                  </a:lnTo>
                  <a:lnTo>
                    <a:pt x="9784" y="33151"/>
                  </a:lnTo>
                  <a:lnTo>
                    <a:pt x="9753" y="33355"/>
                  </a:lnTo>
                  <a:lnTo>
                    <a:pt x="9717" y="33548"/>
                  </a:lnTo>
                  <a:lnTo>
                    <a:pt x="9681" y="33729"/>
                  </a:lnTo>
                  <a:lnTo>
                    <a:pt x="9637" y="33922"/>
                  </a:lnTo>
                  <a:lnTo>
                    <a:pt x="9597" y="34103"/>
                  </a:lnTo>
                  <a:lnTo>
                    <a:pt x="9548" y="34285"/>
                  </a:lnTo>
                  <a:lnTo>
                    <a:pt x="9503" y="34455"/>
                  </a:lnTo>
                  <a:lnTo>
                    <a:pt x="9450" y="34625"/>
                  </a:lnTo>
                  <a:lnTo>
                    <a:pt x="9396" y="34795"/>
                  </a:lnTo>
                  <a:lnTo>
                    <a:pt x="9343" y="34954"/>
                  </a:lnTo>
                  <a:lnTo>
                    <a:pt x="9285" y="35113"/>
                  </a:lnTo>
                  <a:lnTo>
                    <a:pt x="9227" y="35260"/>
                  </a:lnTo>
                  <a:lnTo>
                    <a:pt x="9102" y="35555"/>
                  </a:lnTo>
                  <a:lnTo>
                    <a:pt x="8969" y="35827"/>
                  </a:lnTo>
                  <a:lnTo>
                    <a:pt x="8831" y="36088"/>
                  </a:lnTo>
                  <a:lnTo>
                    <a:pt x="8688" y="36315"/>
                  </a:lnTo>
                  <a:lnTo>
                    <a:pt x="8537" y="36530"/>
                  </a:lnTo>
                  <a:lnTo>
                    <a:pt x="8386" y="36723"/>
                  </a:lnTo>
                  <a:lnTo>
                    <a:pt x="8225" y="36882"/>
                  </a:lnTo>
                  <a:lnTo>
                    <a:pt x="8061" y="37029"/>
                  </a:lnTo>
                  <a:lnTo>
                    <a:pt x="7896" y="37143"/>
                  </a:lnTo>
                  <a:lnTo>
                    <a:pt x="7727" y="37233"/>
                  </a:lnTo>
                  <a:lnTo>
                    <a:pt x="7642" y="37267"/>
                  </a:lnTo>
                  <a:lnTo>
                    <a:pt x="7557" y="37301"/>
                  </a:lnTo>
                  <a:lnTo>
                    <a:pt x="7473" y="37324"/>
                  </a:lnTo>
                  <a:lnTo>
                    <a:pt x="7384" y="37335"/>
                  </a:lnTo>
                  <a:lnTo>
                    <a:pt x="7299" y="37347"/>
                  </a:lnTo>
                  <a:lnTo>
                    <a:pt x="7125" y="37347"/>
                  </a:lnTo>
                  <a:lnTo>
                    <a:pt x="7041" y="37335"/>
                  </a:lnTo>
                  <a:lnTo>
                    <a:pt x="6952" y="37313"/>
                  </a:lnTo>
                  <a:lnTo>
                    <a:pt x="6867" y="37279"/>
                  </a:lnTo>
                  <a:lnTo>
                    <a:pt x="6783" y="37245"/>
                  </a:lnTo>
                  <a:lnTo>
                    <a:pt x="6693" y="37199"/>
                  </a:lnTo>
                  <a:lnTo>
                    <a:pt x="6609" y="37154"/>
                  </a:lnTo>
                  <a:lnTo>
                    <a:pt x="6524" y="37086"/>
                  </a:lnTo>
                  <a:lnTo>
                    <a:pt x="6440" y="37018"/>
                  </a:lnTo>
                  <a:lnTo>
                    <a:pt x="6355" y="36950"/>
                  </a:lnTo>
                  <a:lnTo>
                    <a:pt x="6213" y="36791"/>
                  </a:lnTo>
                  <a:lnTo>
                    <a:pt x="6079" y="36632"/>
                  </a:lnTo>
                  <a:lnTo>
                    <a:pt x="5950" y="36440"/>
                  </a:lnTo>
                  <a:lnTo>
                    <a:pt x="5830" y="36235"/>
                  </a:lnTo>
                  <a:lnTo>
                    <a:pt x="5718" y="36020"/>
                  </a:lnTo>
                  <a:lnTo>
                    <a:pt x="5611" y="35793"/>
                  </a:lnTo>
                  <a:lnTo>
                    <a:pt x="5513" y="35555"/>
                  </a:lnTo>
                  <a:lnTo>
                    <a:pt x="5424" y="35294"/>
                  </a:lnTo>
                  <a:lnTo>
                    <a:pt x="5340" y="35022"/>
                  </a:lnTo>
                  <a:lnTo>
                    <a:pt x="5269" y="34750"/>
                  </a:lnTo>
                  <a:lnTo>
                    <a:pt x="5197" y="34466"/>
                  </a:lnTo>
                  <a:lnTo>
                    <a:pt x="5139" y="34160"/>
                  </a:lnTo>
                  <a:lnTo>
                    <a:pt x="5086" y="33854"/>
                  </a:lnTo>
                  <a:lnTo>
                    <a:pt x="5037" y="33548"/>
                  </a:lnTo>
                  <a:lnTo>
                    <a:pt x="5001" y="33230"/>
                  </a:lnTo>
                  <a:lnTo>
                    <a:pt x="4966" y="32901"/>
                  </a:lnTo>
                  <a:lnTo>
                    <a:pt x="4943" y="32572"/>
                  </a:lnTo>
                  <a:lnTo>
                    <a:pt x="4926" y="32243"/>
                  </a:lnTo>
                  <a:lnTo>
                    <a:pt x="4912" y="31903"/>
                  </a:lnTo>
                  <a:lnTo>
                    <a:pt x="4908" y="31563"/>
                  </a:lnTo>
                  <a:lnTo>
                    <a:pt x="4908" y="31223"/>
                  </a:lnTo>
                  <a:lnTo>
                    <a:pt x="4917" y="30882"/>
                  </a:lnTo>
                  <a:lnTo>
                    <a:pt x="4935" y="30542"/>
                  </a:lnTo>
                  <a:lnTo>
                    <a:pt x="4952" y="30202"/>
                  </a:lnTo>
                  <a:lnTo>
                    <a:pt x="4984" y="29862"/>
                  </a:lnTo>
                  <a:lnTo>
                    <a:pt x="5015" y="29521"/>
                  </a:lnTo>
                  <a:lnTo>
                    <a:pt x="5055" y="29193"/>
                  </a:lnTo>
                  <a:lnTo>
                    <a:pt x="5104" y="28864"/>
                  </a:lnTo>
                  <a:lnTo>
                    <a:pt x="5153" y="28535"/>
                  </a:lnTo>
                  <a:lnTo>
                    <a:pt x="5215" y="28217"/>
                  </a:lnTo>
                  <a:lnTo>
                    <a:pt x="5277" y="27911"/>
                  </a:lnTo>
                  <a:lnTo>
                    <a:pt x="5349" y="27605"/>
                  </a:lnTo>
                  <a:lnTo>
                    <a:pt x="5362" y="27514"/>
                  </a:lnTo>
                  <a:lnTo>
                    <a:pt x="5375" y="27423"/>
                  </a:lnTo>
                  <a:lnTo>
                    <a:pt x="5402" y="27355"/>
                  </a:lnTo>
                  <a:lnTo>
                    <a:pt x="5424" y="27276"/>
                  </a:lnTo>
                  <a:lnTo>
                    <a:pt x="5451" y="27196"/>
                  </a:lnTo>
                  <a:lnTo>
                    <a:pt x="5478" y="27106"/>
                  </a:lnTo>
                  <a:lnTo>
                    <a:pt x="5562" y="26834"/>
                  </a:lnTo>
                  <a:lnTo>
                    <a:pt x="5602" y="26709"/>
                  </a:lnTo>
                  <a:lnTo>
                    <a:pt x="5647" y="26595"/>
                  </a:lnTo>
                  <a:lnTo>
                    <a:pt x="5696" y="26448"/>
                  </a:lnTo>
                  <a:lnTo>
                    <a:pt x="5745" y="26312"/>
                  </a:lnTo>
                  <a:lnTo>
                    <a:pt x="5847" y="26051"/>
                  </a:lnTo>
                  <a:lnTo>
                    <a:pt x="5959" y="25802"/>
                  </a:lnTo>
                  <a:lnTo>
                    <a:pt x="6075" y="25575"/>
                  </a:lnTo>
                  <a:lnTo>
                    <a:pt x="6146" y="25473"/>
                  </a:lnTo>
                  <a:lnTo>
                    <a:pt x="6181" y="25427"/>
                  </a:lnTo>
                  <a:lnTo>
                    <a:pt x="6217" y="25405"/>
                  </a:lnTo>
                  <a:lnTo>
                    <a:pt x="6302" y="25269"/>
                  </a:lnTo>
                  <a:lnTo>
                    <a:pt x="6386" y="25132"/>
                  </a:lnTo>
                  <a:lnTo>
                    <a:pt x="6471" y="25019"/>
                  </a:lnTo>
                  <a:lnTo>
                    <a:pt x="6555" y="24928"/>
                  </a:lnTo>
                  <a:lnTo>
                    <a:pt x="6702" y="24804"/>
                  </a:lnTo>
                  <a:lnTo>
                    <a:pt x="6854" y="24690"/>
                  </a:lnTo>
                  <a:lnTo>
                    <a:pt x="7010" y="24611"/>
                  </a:lnTo>
                  <a:lnTo>
                    <a:pt x="7161" y="24565"/>
                  </a:lnTo>
                  <a:lnTo>
                    <a:pt x="7317" y="24543"/>
                  </a:lnTo>
                  <a:close/>
                  <a:moveTo>
                    <a:pt x="63214" y="26459"/>
                  </a:moveTo>
                  <a:lnTo>
                    <a:pt x="63303" y="26471"/>
                  </a:lnTo>
                  <a:lnTo>
                    <a:pt x="63388" y="26493"/>
                  </a:lnTo>
                  <a:lnTo>
                    <a:pt x="63477" y="26516"/>
                  </a:lnTo>
                  <a:lnTo>
                    <a:pt x="63562" y="26550"/>
                  </a:lnTo>
                  <a:lnTo>
                    <a:pt x="63651" y="26595"/>
                  </a:lnTo>
                  <a:lnTo>
                    <a:pt x="63735" y="26641"/>
                  </a:lnTo>
                  <a:lnTo>
                    <a:pt x="63820" y="26697"/>
                  </a:lnTo>
                  <a:lnTo>
                    <a:pt x="63900" y="26766"/>
                  </a:lnTo>
                  <a:lnTo>
                    <a:pt x="63985" y="26834"/>
                  </a:lnTo>
                  <a:lnTo>
                    <a:pt x="64065" y="26913"/>
                  </a:lnTo>
                  <a:lnTo>
                    <a:pt x="64145" y="26992"/>
                  </a:lnTo>
                  <a:lnTo>
                    <a:pt x="64225" y="27094"/>
                  </a:lnTo>
                  <a:lnTo>
                    <a:pt x="64301" y="27185"/>
                  </a:lnTo>
                  <a:lnTo>
                    <a:pt x="64376" y="27299"/>
                  </a:lnTo>
                  <a:lnTo>
                    <a:pt x="64448" y="27412"/>
                  </a:lnTo>
                  <a:lnTo>
                    <a:pt x="64519" y="27537"/>
                  </a:lnTo>
                  <a:lnTo>
                    <a:pt x="64590" y="27661"/>
                  </a:lnTo>
                  <a:lnTo>
                    <a:pt x="64657" y="27798"/>
                  </a:lnTo>
                  <a:lnTo>
                    <a:pt x="64724" y="27945"/>
                  </a:lnTo>
                  <a:lnTo>
                    <a:pt x="64791" y="28092"/>
                  </a:lnTo>
                  <a:lnTo>
                    <a:pt x="64848" y="28251"/>
                  </a:lnTo>
                  <a:lnTo>
                    <a:pt x="64906" y="28421"/>
                  </a:lnTo>
                  <a:lnTo>
                    <a:pt x="64964" y="28591"/>
                  </a:lnTo>
                  <a:lnTo>
                    <a:pt x="65018" y="28773"/>
                  </a:lnTo>
                  <a:lnTo>
                    <a:pt x="65071" y="28954"/>
                  </a:lnTo>
                  <a:lnTo>
                    <a:pt x="65116" y="29159"/>
                  </a:lnTo>
                  <a:lnTo>
                    <a:pt x="65160" y="29351"/>
                  </a:lnTo>
                  <a:lnTo>
                    <a:pt x="65205" y="29567"/>
                  </a:lnTo>
                  <a:lnTo>
                    <a:pt x="65240" y="29782"/>
                  </a:lnTo>
                  <a:lnTo>
                    <a:pt x="65276" y="30009"/>
                  </a:lnTo>
                  <a:lnTo>
                    <a:pt x="65307" y="30236"/>
                  </a:lnTo>
                  <a:lnTo>
                    <a:pt x="65338" y="30474"/>
                  </a:lnTo>
                  <a:lnTo>
                    <a:pt x="65361" y="30724"/>
                  </a:lnTo>
                  <a:lnTo>
                    <a:pt x="65383" y="30973"/>
                  </a:lnTo>
                  <a:lnTo>
                    <a:pt x="65401" y="31234"/>
                  </a:lnTo>
                  <a:lnTo>
                    <a:pt x="65410" y="31495"/>
                  </a:lnTo>
                  <a:lnTo>
                    <a:pt x="65418" y="31744"/>
                  </a:lnTo>
                  <a:lnTo>
                    <a:pt x="65418" y="31994"/>
                  </a:lnTo>
                  <a:lnTo>
                    <a:pt x="65414" y="32243"/>
                  </a:lnTo>
                  <a:lnTo>
                    <a:pt x="65410" y="32493"/>
                  </a:lnTo>
                  <a:lnTo>
                    <a:pt x="65396" y="32731"/>
                  </a:lnTo>
                  <a:lnTo>
                    <a:pt x="65383" y="32980"/>
                  </a:lnTo>
                  <a:lnTo>
                    <a:pt x="65361" y="33219"/>
                  </a:lnTo>
                  <a:lnTo>
                    <a:pt x="65338" y="33445"/>
                  </a:lnTo>
                  <a:lnTo>
                    <a:pt x="65312" y="33684"/>
                  </a:lnTo>
                  <a:lnTo>
                    <a:pt x="65285" y="33910"/>
                  </a:lnTo>
                  <a:lnTo>
                    <a:pt x="65249" y="34126"/>
                  </a:lnTo>
                  <a:lnTo>
                    <a:pt x="65214" y="34341"/>
                  </a:lnTo>
                  <a:lnTo>
                    <a:pt x="65178" y="34557"/>
                  </a:lnTo>
                  <a:lnTo>
                    <a:pt x="65160" y="34886"/>
                  </a:lnTo>
                  <a:lnTo>
                    <a:pt x="65138" y="35215"/>
                  </a:lnTo>
                  <a:lnTo>
                    <a:pt x="65102" y="35521"/>
                  </a:lnTo>
                  <a:lnTo>
                    <a:pt x="65058" y="35827"/>
                  </a:lnTo>
                  <a:lnTo>
                    <a:pt x="65009" y="36133"/>
                  </a:lnTo>
                  <a:lnTo>
                    <a:pt x="64951" y="36417"/>
                  </a:lnTo>
                  <a:lnTo>
                    <a:pt x="64884" y="36689"/>
                  </a:lnTo>
                  <a:lnTo>
                    <a:pt x="64808" y="36950"/>
                  </a:lnTo>
                  <a:lnTo>
                    <a:pt x="64724" y="37199"/>
                  </a:lnTo>
                  <a:lnTo>
                    <a:pt x="64635" y="37438"/>
                  </a:lnTo>
                  <a:lnTo>
                    <a:pt x="64541" y="37653"/>
                  </a:lnTo>
                  <a:lnTo>
                    <a:pt x="64439" y="37857"/>
                  </a:lnTo>
                  <a:lnTo>
                    <a:pt x="64327" y="38050"/>
                  </a:lnTo>
                  <a:lnTo>
                    <a:pt x="64216" y="38220"/>
                  </a:lnTo>
                  <a:lnTo>
                    <a:pt x="64096" y="38368"/>
                  </a:lnTo>
                  <a:lnTo>
                    <a:pt x="63967" y="38504"/>
                  </a:lnTo>
                  <a:lnTo>
                    <a:pt x="63873" y="38583"/>
                  </a:lnTo>
                  <a:lnTo>
                    <a:pt x="63780" y="38662"/>
                  </a:lnTo>
                  <a:lnTo>
                    <a:pt x="63682" y="38719"/>
                  </a:lnTo>
                  <a:lnTo>
                    <a:pt x="63588" y="38764"/>
                  </a:lnTo>
                  <a:lnTo>
                    <a:pt x="63495" y="38810"/>
                  </a:lnTo>
                  <a:lnTo>
                    <a:pt x="63401" y="38844"/>
                  </a:lnTo>
                  <a:lnTo>
                    <a:pt x="63312" y="38855"/>
                  </a:lnTo>
                  <a:lnTo>
                    <a:pt x="63219" y="38867"/>
                  </a:lnTo>
                  <a:lnTo>
                    <a:pt x="63130" y="38867"/>
                  </a:lnTo>
                  <a:lnTo>
                    <a:pt x="63036" y="38855"/>
                  </a:lnTo>
                  <a:lnTo>
                    <a:pt x="62947" y="38844"/>
                  </a:lnTo>
                  <a:lnTo>
                    <a:pt x="62858" y="38810"/>
                  </a:lnTo>
                  <a:lnTo>
                    <a:pt x="62769" y="38776"/>
                  </a:lnTo>
                  <a:lnTo>
                    <a:pt x="62684" y="38730"/>
                  </a:lnTo>
                  <a:lnTo>
                    <a:pt x="62600" y="38674"/>
                  </a:lnTo>
                  <a:lnTo>
                    <a:pt x="62515" y="38617"/>
                  </a:lnTo>
                  <a:lnTo>
                    <a:pt x="62431" y="38549"/>
                  </a:lnTo>
                  <a:lnTo>
                    <a:pt x="62350" y="38470"/>
                  </a:lnTo>
                  <a:lnTo>
                    <a:pt x="62266" y="38390"/>
                  </a:lnTo>
                  <a:lnTo>
                    <a:pt x="62190" y="38288"/>
                  </a:lnTo>
                  <a:lnTo>
                    <a:pt x="62110" y="38197"/>
                  </a:lnTo>
                  <a:lnTo>
                    <a:pt x="62034" y="38084"/>
                  </a:lnTo>
                  <a:lnTo>
                    <a:pt x="61959" y="37971"/>
                  </a:lnTo>
                  <a:lnTo>
                    <a:pt x="61887" y="37846"/>
                  </a:lnTo>
                  <a:lnTo>
                    <a:pt x="61816" y="37721"/>
                  </a:lnTo>
                  <a:lnTo>
                    <a:pt x="61745" y="37585"/>
                  </a:lnTo>
                  <a:lnTo>
                    <a:pt x="61674" y="37449"/>
                  </a:lnTo>
                  <a:lnTo>
                    <a:pt x="61611" y="37301"/>
                  </a:lnTo>
                  <a:lnTo>
                    <a:pt x="61544" y="37154"/>
                  </a:lnTo>
                  <a:lnTo>
                    <a:pt x="61482" y="36995"/>
                  </a:lnTo>
                  <a:lnTo>
                    <a:pt x="61424" y="36836"/>
                  </a:lnTo>
                  <a:lnTo>
                    <a:pt x="61362" y="36666"/>
                  </a:lnTo>
                  <a:lnTo>
                    <a:pt x="61308" y="36496"/>
                  </a:lnTo>
                  <a:lnTo>
                    <a:pt x="61255" y="36315"/>
                  </a:lnTo>
                  <a:lnTo>
                    <a:pt x="61202" y="36133"/>
                  </a:lnTo>
                  <a:lnTo>
                    <a:pt x="61153" y="35952"/>
                  </a:lnTo>
                  <a:lnTo>
                    <a:pt x="61104" y="35759"/>
                  </a:lnTo>
                  <a:lnTo>
                    <a:pt x="61059" y="35566"/>
                  </a:lnTo>
                  <a:lnTo>
                    <a:pt x="61019" y="35373"/>
                  </a:lnTo>
                  <a:lnTo>
                    <a:pt x="60979" y="35169"/>
                  </a:lnTo>
                  <a:lnTo>
                    <a:pt x="60943" y="34965"/>
                  </a:lnTo>
                  <a:lnTo>
                    <a:pt x="60908" y="34761"/>
                  </a:lnTo>
                  <a:lnTo>
                    <a:pt x="60876" y="34546"/>
                  </a:lnTo>
                  <a:lnTo>
                    <a:pt x="60850" y="34330"/>
                  </a:lnTo>
                  <a:lnTo>
                    <a:pt x="60823" y="34115"/>
                  </a:lnTo>
                  <a:lnTo>
                    <a:pt x="60801" y="33899"/>
                  </a:lnTo>
                  <a:lnTo>
                    <a:pt x="60779" y="33672"/>
                  </a:lnTo>
                  <a:lnTo>
                    <a:pt x="60761" y="33457"/>
                  </a:lnTo>
                  <a:lnTo>
                    <a:pt x="60747" y="33230"/>
                  </a:lnTo>
                  <a:lnTo>
                    <a:pt x="60738" y="33003"/>
                  </a:lnTo>
                  <a:lnTo>
                    <a:pt x="60730" y="32776"/>
                  </a:lnTo>
                  <a:lnTo>
                    <a:pt x="60725" y="32550"/>
                  </a:lnTo>
                  <a:lnTo>
                    <a:pt x="60725" y="32323"/>
                  </a:lnTo>
                  <a:lnTo>
                    <a:pt x="60730" y="32085"/>
                  </a:lnTo>
                  <a:lnTo>
                    <a:pt x="60734" y="31858"/>
                  </a:lnTo>
                  <a:lnTo>
                    <a:pt x="60743" y="31620"/>
                  </a:lnTo>
                  <a:lnTo>
                    <a:pt x="60756" y="31393"/>
                  </a:lnTo>
                  <a:lnTo>
                    <a:pt x="60774" y="31166"/>
                  </a:lnTo>
                  <a:lnTo>
                    <a:pt x="60796" y="30928"/>
                  </a:lnTo>
                  <a:lnTo>
                    <a:pt x="60819" y="30701"/>
                  </a:lnTo>
                  <a:lnTo>
                    <a:pt x="60845" y="30463"/>
                  </a:lnTo>
                  <a:lnTo>
                    <a:pt x="60881" y="30236"/>
                  </a:lnTo>
                  <a:lnTo>
                    <a:pt x="60917" y="30009"/>
                  </a:lnTo>
                  <a:lnTo>
                    <a:pt x="60957" y="29782"/>
                  </a:lnTo>
                  <a:lnTo>
                    <a:pt x="60997" y="29555"/>
                  </a:lnTo>
                  <a:lnTo>
                    <a:pt x="61041" y="29351"/>
                  </a:lnTo>
                  <a:lnTo>
                    <a:pt x="61090" y="29147"/>
                  </a:lnTo>
                  <a:lnTo>
                    <a:pt x="61144" y="28954"/>
                  </a:lnTo>
                  <a:lnTo>
                    <a:pt x="61197" y="28762"/>
                  </a:lnTo>
                  <a:lnTo>
                    <a:pt x="61251" y="28580"/>
                  </a:lnTo>
                  <a:lnTo>
                    <a:pt x="61313" y="28410"/>
                  </a:lnTo>
                  <a:lnTo>
                    <a:pt x="61375" y="28240"/>
                  </a:lnTo>
                  <a:lnTo>
                    <a:pt x="61438" y="28081"/>
                  </a:lnTo>
                  <a:lnTo>
                    <a:pt x="61504" y="27934"/>
                  </a:lnTo>
                  <a:lnTo>
                    <a:pt x="61571" y="27786"/>
                  </a:lnTo>
                  <a:lnTo>
                    <a:pt x="61642" y="27650"/>
                  </a:lnTo>
                  <a:lnTo>
                    <a:pt x="61714" y="27525"/>
                  </a:lnTo>
                  <a:lnTo>
                    <a:pt x="61789" y="27401"/>
                  </a:lnTo>
                  <a:lnTo>
                    <a:pt x="61865" y="27287"/>
                  </a:lnTo>
                  <a:lnTo>
                    <a:pt x="61941" y="27174"/>
                  </a:lnTo>
                  <a:lnTo>
                    <a:pt x="62021" y="27083"/>
                  </a:lnTo>
                  <a:lnTo>
                    <a:pt x="62101" y="26981"/>
                  </a:lnTo>
                  <a:lnTo>
                    <a:pt x="62181" y="26902"/>
                  </a:lnTo>
                  <a:lnTo>
                    <a:pt x="62266" y="26822"/>
                  </a:lnTo>
                  <a:lnTo>
                    <a:pt x="62346" y="26754"/>
                  </a:lnTo>
                  <a:lnTo>
                    <a:pt x="62431" y="26697"/>
                  </a:lnTo>
                  <a:lnTo>
                    <a:pt x="62515" y="26641"/>
                  </a:lnTo>
                  <a:lnTo>
                    <a:pt x="62604" y="26595"/>
                  </a:lnTo>
                  <a:lnTo>
                    <a:pt x="62689" y="26550"/>
                  </a:lnTo>
                  <a:lnTo>
                    <a:pt x="62778" y="26516"/>
                  </a:lnTo>
                  <a:lnTo>
                    <a:pt x="62862" y="26493"/>
                  </a:lnTo>
                  <a:lnTo>
                    <a:pt x="62952" y="26471"/>
                  </a:lnTo>
                  <a:lnTo>
                    <a:pt x="63041" y="26459"/>
                  </a:lnTo>
                  <a:close/>
                  <a:moveTo>
                    <a:pt x="33402" y="0"/>
                  </a:moveTo>
                  <a:lnTo>
                    <a:pt x="31781" y="35"/>
                  </a:lnTo>
                  <a:lnTo>
                    <a:pt x="30160" y="80"/>
                  </a:lnTo>
                  <a:lnTo>
                    <a:pt x="28539" y="148"/>
                  </a:lnTo>
                  <a:lnTo>
                    <a:pt x="27729" y="193"/>
                  </a:lnTo>
                  <a:lnTo>
                    <a:pt x="26919" y="250"/>
                  </a:lnTo>
                  <a:lnTo>
                    <a:pt x="26108" y="307"/>
                  </a:lnTo>
                  <a:lnTo>
                    <a:pt x="25298" y="375"/>
                  </a:lnTo>
                  <a:lnTo>
                    <a:pt x="24487" y="443"/>
                  </a:lnTo>
                  <a:lnTo>
                    <a:pt x="23677" y="534"/>
                  </a:lnTo>
                  <a:lnTo>
                    <a:pt x="22866" y="624"/>
                  </a:lnTo>
                  <a:lnTo>
                    <a:pt x="22056" y="715"/>
                  </a:lnTo>
                  <a:lnTo>
                    <a:pt x="21250" y="828"/>
                  </a:lnTo>
                  <a:lnTo>
                    <a:pt x="20440" y="942"/>
                  </a:lnTo>
                  <a:lnTo>
                    <a:pt x="19634" y="1067"/>
                  </a:lnTo>
                  <a:lnTo>
                    <a:pt x="18823" y="1191"/>
                  </a:lnTo>
                  <a:lnTo>
                    <a:pt x="18017" y="1339"/>
                  </a:lnTo>
                  <a:lnTo>
                    <a:pt x="17211" y="1486"/>
                  </a:lnTo>
                  <a:lnTo>
                    <a:pt x="16405" y="1645"/>
                  </a:lnTo>
                  <a:lnTo>
                    <a:pt x="15599" y="1815"/>
                  </a:lnTo>
                  <a:lnTo>
                    <a:pt x="14793" y="1997"/>
                  </a:lnTo>
                  <a:lnTo>
                    <a:pt x="13992" y="2189"/>
                  </a:lnTo>
                  <a:lnTo>
                    <a:pt x="13150" y="2405"/>
                  </a:lnTo>
                  <a:lnTo>
                    <a:pt x="12741" y="2518"/>
                  </a:lnTo>
                  <a:lnTo>
                    <a:pt x="12344" y="2632"/>
                  </a:lnTo>
                  <a:lnTo>
                    <a:pt x="11952" y="2756"/>
                  </a:lnTo>
                  <a:lnTo>
                    <a:pt x="11574" y="2881"/>
                  </a:lnTo>
                  <a:lnTo>
                    <a:pt x="11200" y="3029"/>
                  </a:lnTo>
                  <a:lnTo>
                    <a:pt x="10835" y="3176"/>
                  </a:lnTo>
                  <a:lnTo>
                    <a:pt x="10474" y="3335"/>
                  </a:lnTo>
                  <a:lnTo>
                    <a:pt x="10122" y="3516"/>
                  </a:lnTo>
                  <a:lnTo>
                    <a:pt x="9779" y="3709"/>
                  </a:lnTo>
                  <a:lnTo>
                    <a:pt x="9441" y="3925"/>
                  </a:lnTo>
                  <a:lnTo>
                    <a:pt x="9107" y="4151"/>
                  </a:lnTo>
                  <a:lnTo>
                    <a:pt x="8782" y="4412"/>
                  </a:lnTo>
                  <a:lnTo>
                    <a:pt x="8457" y="4684"/>
                  </a:lnTo>
                  <a:lnTo>
                    <a:pt x="8301" y="4832"/>
                  </a:lnTo>
                  <a:lnTo>
                    <a:pt x="8145" y="4979"/>
                  </a:lnTo>
                  <a:lnTo>
                    <a:pt x="7985" y="5138"/>
                  </a:lnTo>
                  <a:lnTo>
                    <a:pt x="7833" y="5308"/>
                  </a:lnTo>
                  <a:lnTo>
                    <a:pt x="7678" y="5478"/>
                  </a:lnTo>
                  <a:lnTo>
                    <a:pt x="7526" y="5660"/>
                  </a:lnTo>
                  <a:lnTo>
                    <a:pt x="7375" y="5841"/>
                  </a:lnTo>
                  <a:lnTo>
                    <a:pt x="7223" y="6034"/>
                  </a:lnTo>
                  <a:lnTo>
                    <a:pt x="7072" y="6238"/>
                  </a:lnTo>
                  <a:lnTo>
                    <a:pt x="6925" y="6442"/>
                  </a:lnTo>
                  <a:lnTo>
                    <a:pt x="6778" y="6658"/>
                  </a:lnTo>
                  <a:lnTo>
                    <a:pt x="6631" y="6885"/>
                  </a:lnTo>
                  <a:lnTo>
                    <a:pt x="6484" y="7123"/>
                  </a:lnTo>
                  <a:lnTo>
                    <a:pt x="6337" y="7361"/>
                  </a:lnTo>
                  <a:lnTo>
                    <a:pt x="6195" y="7610"/>
                  </a:lnTo>
                  <a:lnTo>
                    <a:pt x="6052" y="7871"/>
                  </a:lnTo>
                  <a:lnTo>
                    <a:pt x="5905" y="8132"/>
                  </a:lnTo>
                  <a:lnTo>
                    <a:pt x="5763" y="8416"/>
                  </a:lnTo>
                  <a:lnTo>
                    <a:pt x="5625" y="8699"/>
                  </a:lnTo>
                  <a:lnTo>
                    <a:pt x="5482" y="8994"/>
                  </a:lnTo>
                  <a:lnTo>
                    <a:pt x="5340" y="9300"/>
                  </a:lnTo>
                  <a:lnTo>
                    <a:pt x="5202" y="9618"/>
                  </a:lnTo>
                  <a:lnTo>
                    <a:pt x="5059" y="9947"/>
                  </a:lnTo>
                  <a:lnTo>
                    <a:pt x="4921" y="10287"/>
                  </a:lnTo>
                  <a:lnTo>
                    <a:pt x="4783" y="10638"/>
                  </a:lnTo>
                  <a:lnTo>
                    <a:pt x="4645" y="10990"/>
                  </a:lnTo>
                  <a:lnTo>
                    <a:pt x="4507" y="11364"/>
                  </a:lnTo>
                  <a:lnTo>
                    <a:pt x="4369" y="11750"/>
                  </a:lnTo>
                  <a:lnTo>
                    <a:pt x="4231" y="12135"/>
                  </a:lnTo>
                  <a:lnTo>
                    <a:pt x="4093" y="12544"/>
                  </a:lnTo>
                  <a:lnTo>
                    <a:pt x="3955" y="12963"/>
                  </a:lnTo>
                  <a:lnTo>
                    <a:pt x="3817" y="13394"/>
                  </a:lnTo>
                  <a:lnTo>
                    <a:pt x="3679" y="13837"/>
                  </a:lnTo>
                  <a:lnTo>
                    <a:pt x="3541" y="14290"/>
                  </a:lnTo>
                  <a:lnTo>
                    <a:pt x="3305" y="15084"/>
                  </a:lnTo>
                  <a:lnTo>
                    <a:pt x="3082" y="15844"/>
                  </a:lnTo>
                  <a:lnTo>
                    <a:pt x="2873" y="16581"/>
                  </a:lnTo>
                  <a:lnTo>
                    <a:pt x="2677" y="17284"/>
                  </a:lnTo>
                  <a:lnTo>
                    <a:pt x="2490" y="17965"/>
                  </a:lnTo>
                  <a:lnTo>
                    <a:pt x="2316" y="18611"/>
                  </a:lnTo>
                  <a:lnTo>
                    <a:pt x="2156" y="19246"/>
                  </a:lnTo>
                  <a:lnTo>
                    <a:pt x="2005" y="19859"/>
                  </a:lnTo>
                  <a:lnTo>
                    <a:pt x="1862" y="20460"/>
                  </a:lnTo>
                  <a:lnTo>
                    <a:pt x="1733" y="21050"/>
                  </a:lnTo>
                  <a:lnTo>
                    <a:pt x="1608" y="21628"/>
                  </a:lnTo>
                  <a:lnTo>
                    <a:pt x="1497" y="22195"/>
                  </a:lnTo>
                  <a:lnTo>
                    <a:pt x="1390" y="22762"/>
                  </a:lnTo>
                  <a:lnTo>
                    <a:pt x="1292" y="23329"/>
                  </a:lnTo>
                  <a:lnTo>
                    <a:pt x="1203" y="23896"/>
                  </a:lnTo>
                  <a:lnTo>
                    <a:pt x="1123" y="24463"/>
                  </a:lnTo>
                  <a:lnTo>
                    <a:pt x="1043" y="25042"/>
                  </a:lnTo>
                  <a:lnTo>
                    <a:pt x="976" y="25620"/>
                  </a:lnTo>
                  <a:lnTo>
                    <a:pt x="909" y="26221"/>
                  </a:lnTo>
                  <a:lnTo>
                    <a:pt x="847" y="26834"/>
                  </a:lnTo>
                  <a:lnTo>
                    <a:pt x="793" y="27469"/>
                  </a:lnTo>
                  <a:lnTo>
                    <a:pt x="740" y="28126"/>
                  </a:lnTo>
                  <a:lnTo>
                    <a:pt x="691" y="28796"/>
                  </a:lnTo>
                  <a:lnTo>
                    <a:pt x="646" y="29499"/>
                  </a:lnTo>
                  <a:lnTo>
                    <a:pt x="602" y="30236"/>
                  </a:lnTo>
                  <a:lnTo>
                    <a:pt x="562" y="30996"/>
                  </a:lnTo>
                  <a:lnTo>
                    <a:pt x="522" y="31801"/>
                  </a:lnTo>
                  <a:lnTo>
                    <a:pt x="486" y="32629"/>
                  </a:lnTo>
                  <a:lnTo>
                    <a:pt x="406" y="34421"/>
                  </a:lnTo>
                  <a:lnTo>
                    <a:pt x="330" y="36405"/>
                  </a:lnTo>
                  <a:lnTo>
                    <a:pt x="290" y="37472"/>
                  </a:lnTo>
                  <a:lnTo>
                    <a:pt x="255" y="38526"/>
                  </a:lnTo>
                  <a:lnTo>
                    <a:pt x="223" y="39592"/>
                  </a:lnTo>
                  <a:lnTo>
                    <a:pt x="192" y="40658"/>
                  </a:lnTo>
                  <a:lnTo>
                    <a:pt x="139" y="42791"/>
                  </a:lnTo>
                  <a:lnTo>
                    <a:pt x="94" y="44923"/>
                  </a:lnTo>
                  <a:lnTo>
                    <a:pt x="63" y="47055"/>
                  </a:lnTo>
                  <a:lnTo>
                    <a:pt x="36" y="49187"/>
                  </a:lnTo>
                  <a:lnTo>
                    <a:pt x="19" y="51319"/>
                  </a:lnTo>
                  <a:lnTo>
                    <a:pt x="5" y="53463"/>
                  </a:lnTo>
                  <a:lnTo>
                    <a:pt x="1" y="55595"/>
                  </a:lnTo>
                  <a:lnTo>
                    <a:pt x="1" y="57738"/>
                  </a:lnTo>
                  <a:lnTo>
                    <a:pt x="5" y="59870"/>
                  </a:lnTo>
                  <a:lnTo>
                    <a:pt x="14" y="62002"/>
                  </a:lnTo>
                  <a:lnTo>
                    <a:pt x="23" y="64146"/>
                  </a:lnTo>
                  <a:lnTo>
                    <a:pt x="41" y="66278"/>
                  </a:lnTo>
                  <a:lnTo>
                    <a:pt x="76" y="70542"/>
                  </a:lnTo>
                  <a:lnTo>
                    <a:pt x="1867" y="70338"/>
                  </a:lnTo>
                  <a:lnTo>
                    <a:pt x="3661" y="70168"/>
                  </a:lnTo>
                  <a:lnTo>
                    <a:pt x="5460" y="70009"/>
                  </a:lnTo>
                  <a:lnTo>
                    <a:pt x="7255" y="69885"/>
                  </a:lnTo>
                  <a:lnTo>
                    <a:pt x="9058" y="69782"/>
                  </a:lnTo>
                  <a:lnTo>
                    <a:pt x="10857" y="69703"/>
                  </a:lnTo>
                  <a:lnTo>
                    <a:pt x="12656" y="69635"/>
                  </a:lnTo>
                  <a:lnTo>
                    <a:pt x="14459" y="69601"/>
                  </a:lnTo>
                  <a:lnTo>
                    <a:pt x="14464" y="69578"/>
                  </a:lnTo>
                  <a:lnTo>
                    <a:pt x="14468" y="69544"/>
                  </a:lnTo>
                  <a:lnTo>
                    <a:pt x="14468" y="69522"/>
                  </a:lnTo>
                  <a:lnTo>
                    <a:pt x="14473" y="69499"/>
                  </a:lnTo>
                  <a:lnTo>
                    <a:pt x="14513" y="69306"/>
                  </a:lnTo>
                  <a:lnTo>
                    <a:pt x="14548" y="69125"/>
                  </a:lnTo>
                  <a:lnTo>
                    <a:pt x="14580" y="68932"/>
                  </a:lnTo>
                  <a:lnTo>
                    <a:pt x="14611" y="68739"/>
                  </a:lnTo>
                  <a:lnTo>
                    <a:pt x="14664" y="68365"/>
                  </a:lnTo>
                  <a:lnTo>
                    <a:pt x="14704" y="67979"/>
                  </a:lnTo>
                  <a:lnTo>
                    <a:pt x="14740" y="67594"/>
                  </a:lnTo>
                  <a:lnTo>
                    <a:pt x="14767" y="67208"/>
                  </a:lnTo>
                  <a:lnTo>
                    <a:pt x="14784" y="66822"/>
                  </a:lnTo>
                  <a:lnTo>
                    <a:pt x="14798" y="66425"/>
                  </a:lnTo>
                  <a:lnTo>
                    <a:pt x="14807" y="66040"/>
                  </a:lnTo>
                  <a:lnTo>
                    <a:pt x="14811" y="65654"/>
                  </a:lnTo>
                  <a:lnTo>
                    <a:pt x="14816" y="64894"/>
                  </a:lnTo>
                  <a:lnTo>
                    <a:pt x="14820" y="64146"/>
                  </a:lnTo>
                  <a:lnTo>
                    <a:pt x="14824" y="63772"/>
                  </a:lnTo>
                  <a:lnTo>
                    <a:pt x="14833" y="63409"/>
                  </a:lnTo>
                  <a:lnTo>
                    <a:pt x="14842" y="63057"/>
                  </a:lnTo>
                  <a:lnTo>
                    <a:pt x="14860" y="62706"/>
                  </a:lnTo>
                  <a:lnTo>
                    <a:pt x="14882" y="62377"/>
                  </a:lnTo>
                  <a:lnTo>
                    <a:pt x="14914" y="62048"/>
                  </a:lnTo>
                  <a:lnTo>
                    <a:pt x="14954" y="61719"/>
                  </a:lnTo>
                  <a:lnTo>
                    <a:pt x="14976" y="61571"/>
                  </a:lnTo>
                  <a:lnTo>
                    <a:pt x="15003" y="61413"/>
                  </a:lnTo>
                  <a:lnTo>
                    <a:pt x="15029" y="61265"/>
                  </a:lnTo>
                  <a:lnTo>
                    <a:pt x="15060" y="61118"/>
                  </a:lnTo>
                  <a:lnTo>
                    <a:pt x="15092" y="60970"/>
                  </a:lnTo>
                  <a:lnTo>
                    <a:pt x="15127" y="60834"/>
                  </a:lnTo>
                  <a:lnTo>
                    <a:pt x="15167" y="60687"/>
                  </a:lnTo>
                  <a:lnTo>
                    <a:pt x="15212" y="60551"/>
                  </a:lnTo>
                  <a:lnTo>
                    <a:pt x="15256" y="60426"/>
                  </a:lnTo>
                  <a:lnTo>
                    <a:pt x="15310" y="60301"/>
                  </a:lnTo>
                  <a:lnTo>
                    <a:pt x="15363" y="60176"/>
                  </a:lnTo>
                  <a:lnTo>
                    <a:pt x="15421" y="60052"/>
                  </a:lnTo>
                  <a:lnTo>
                    <a:pt x="15484" y="59938"/>
                  </a:lnTo>
                  <a:lnTo>
                    <a:pt x="15546" y="59825"/>
                  </a:lnTo>
                  <a:lnTo>
                    <a:pt x="15617" y="59712"/>
                  </a:lnTo>
                  <a:lnTo>
                    <a:pt x="15693" y="59609"/>
                  </a:lnTo>
                  <a:lnTo>
                    <a:pt x="15768" y="59507"/>
                  </a:lnTo>
                  <a:lnTo>
                    <a:pt x="15853" y="59405"/>
                  </a:lnTo>
                  <a:lnTo>
                    <a:pt x="15942" y="59315"/>
                  </a:lnTo>
                  <a:lnTo>
                    <a:pt x="16036" y="59235"/>
                  </a:lnTo>
                  <a:lnTo>
                    <a:pt x="16134" y="59144"/>
                  </a:lnTo>
                  <a:lnTo>
                    <a:pt x="16236" y="59065"/>
                  </a:lnTo>
                  <a:lnTo>
                    <a:pt x="16361" y="58986"/>
                  </a:lnTo>
                  <a:lnTo>
                    <a:pt x="16485" y="58895"/>
                  </a:lnTo>
                  <a:lnTo>
                    <a:pt x="16610" y="58827"/>
                  </a:lnTo>
                  <a:lnTo>
                    <a:pt x="16744" y="58759"/>
                  </a:lnTo>
                  <a:lnTo>
                    <a:pt x="16873" y="58702"/>
                  </a:lnTo>
                  <a:lnTo>
                    <a:pt x="17006" y="58657"/>
                  </a:lnTo>
                  <a:lnTo>
                    <a:pt x="17282" y="58566"/>
                  </a:lnTo>
                  <a:lnTo>
                    <a:pt x="17559" y="58509"/>
                  </a:lnTo>
                  <a:lnTo>
                    <a:pt x="17844" y="58464"/>
                  </a:lnTo>
                  <a:lnTo>
                    <a:pt x="18129" y="58430"/>
                  </a:lnTo>
                  <a:lnTo>
                    <a:pt x="18418" y="58419"/>
                  </a:lnTo>
                  <a:lnTo>
                    <a:pt x="18703" y="58407"/>
                  </a:lnTo>
                  <a:lnTo>
                    <a:pt x="18992" y="58407"/>
                  </a:lnTo>
                  <a:lnTo>
                    <a:pt x="19562" y="58430"/>
                  </a:lnTo>
                  <a:lnTo>
                    <a:pt x="20373" y="58430"/>
                  </a:lnTo>
                  <a:lnTo>
                    <a:pt x="20627" y="58419"/>
                  </a:lnTo>
                  <a:lnTo>
                    <a:pt x="21994" y="58283"/>
                  </a:lnTo>
                  <a:lnTo>
                    <a:pt x="23356" y="58158"/>
                  </a:lnTo>
                  <a:lnTo>
                    <a:pt x="24042" y="58112"/>
                  </a:lnTo>
                  <a:lnTo>
                    <a:pt x="24723" y="58067"/>
                  </a:lnTo>
                  <a:lnTo>
                    <a:pt x="25405" y="58033"/>
                  </a:lnTo>
                  <a:lnTo>
                    <a:pt x="26086" y="58022"/>
                  </a:lnTo>
                  <a:lnTo>
                    <a:pt x="26162" y="58033"/>
                  </a:lnTo>
                  <a:lnTo>
                    <a:pt x="26233" y="58067"/>
                  </a:lnTo>
                  <a:lnTo>
                    <a:pt x="26304" y="58112"/>
                  </a:lnTo>
                  <a:lnTo>
                    <a:pt x="26366" y="58192"/>
                  </a:lnTo>
                  <a:lnTo>
                    <a:pt x="26429" y="58283"/>
                  </a:lnTo>
                  <a:lnTo>
                    <a:pt x="26482" y="58396"/>
                  </a:lnTo>
                  <a:lnTo>
                    <a:pt x="26531" y="58521"/>
                  </a:lnTo>
                  <a:lnTo>
                    <a:pt x="26576" y="58657"/>
                  </a:lnTo>
                  <a:lnTo>
                    <a:pt x="26616" y="58804"/>
                  </a:lnTo>
                  <a:lnTo>
                    <a:pt x="26647" y="58963"/>
                  </a:lnTo>
                  <a:lnTo>
                    <a:pt x="26674" y="59122"/>
                  </a:lnTo>
                  <a:lnTo>
                    <a:pt x="26691" y="59303"/>
                  </a:lnTo>
                  <a:lnTo>
                    <a:pt x="26700" y="59485"/>
                  </a:lnTo>
                  <a:lnTo>
                    <a:pt x="26705" y="59666"/>
                  </a:lnTo>
                  <a:lnTo>
                    <a:pt x="26696" y="59859"/>
                  </a:lnTo>
                  <a:lnTo>
                    <a:pt x="26683" y="60040"/>
                  </a:lnTo>
                  <a:lnTo>
                    <a:pt x="26629" y="60653"/>
                  </a:lnTo>
                  <a:lnTo>
                    <a:pt x="26576" y="61265"/>
                  </a:lnTo>
                  <a:lnTo>
                    <a:pt x="26527" y="61866"/>
                  </a:lnTo>
                  <a:lnTo>
                    <a:pt x="26487" y="62467"/>
                  </a:lnTo>
                  <a:lnTo>
                    <a:pt x="26447" y="63080"/>
                  </a:lnTo>
                  <a:lnTo>
                    <a:pt x="26411" y="63681"/>
                  </a:lnTo>
                  <a:lnTo>
                    <a:pt x="26375" y="64282"/>
                  </a:lnTo>
                  <a:lnTo>
                    <a:pt x="26349" y="64883"/>
                  </a:lnTo>
                  <a:lnTo>
                    <a:pt x="26322" y="65484"/>
                  </a:lnTo>
                  <a:lnTo>
                    <a:pt x="26300" y="66085"/>
                  </a:lnTo>
                  <a:lnTo>
                    <a:pt x="26277" y="66698"/>
                  </a:lnTo>
                  <a:lnTo>
                    <a:pt x="26264" y="67299"/>
                  </a:lnTo>
                  <a:lnTo>
                    <a:pt x="26233" y="68524"/>
                  </a:lnTo>
                  <a:lnTo>
                    <a:pt x="26215" y="69748"/>
                  </a:lnTo>
                  <a:lnTo>
                    <a:pt x="28223" y="69839"/>
                  </a:lnTo>
                  <a:lnTo>
                    <a:pt x="30232" y="69953"/>
                  </a:lnTo>
                  <a:lnTo>
                    <a:pt x="32240" y="70089"/>
                  </a:lnTo>
                  <a:lnTo>
                    <a:pt x="34248" y="70225"/>
                  </a:lnTo>
                  <a:lnTo>
                    <a:pt x="36256" y="70384"/>
                  </a:lnTo>
                  <a:lnTo>
                    <a:pt x="38265" y="70554"/>
                  </a:lnTo>
                  <a:lnTo>
                    <a:pt x="40273" y="70724"/>
                  </a:lnTo>
                  <a:lnTo>
                    <a:pt x="42281" y="70917"/>
                  </a:lnTo>
                  <a:lnTo>
                    <a:pt x="44289" y="71109"/>
                  </a:lnTo>
                  <a:lnTo>
                    <a:pt x="46298" y="71313"/>
                  </a:lnTo>
                  <a:lnTo>
                    <a:pt x="50310" y="71722"/>
                  </a:lnTo>
                  <a:lnTo>
                    <a:pt x="58325" y="72572"/>
                  </a:lnTo>
                  <a:lnTo>
                    <a:pt x="58325" y="72572"/>
                  </a:lnTo>
                  <a:lnTo>
                    <a:pt x="58298" y="72198"/>
                  </a:lnTo>
                  <a:lnTo>
                    <a:pt x="58285" y="71824"/>
                  </a:lnTo>
                  <a:lnTo>
                    <a:pt x="58272" y="71450"/>
                  </a:lnTo>
                  <a:lnTo>
                    <a:pt x="58272" y="71064"/>
                  </a:lnTo>
                  <a:lnTo>
                    <a:pt x="58272" y="70690"/>
                  </a:lnTo>
                  <a:lnTo>
                    <a:pt x="58280" y="70315"/>
                  </a:lnTo>
                  <a:lnTo>
                    <a:pt x="58294" y="69930"/>
                  </a:lnTo>
                  <a:lnTo>
                    <a:pt x="58312" y="69556"/>
                  </a:lnTo>
                  <a:lnTo>
                    <a:pt x="58329" y="69170"/>
                  </a:lnTo>
                  <a:lnTo>
                    <a:pt x="58352" y="68796"/>
                  </a:lnTo>
                  <a:lnTo>
                    <a:pt x="58401" y="68047"/>
                  </a:lnTo>
                  <a:lnTo>
                    <a:pt x="58450" y="67299"/>
                  </a:lnTo>
                  <a:lnTo>
                    <a:pt x="58494" y="66562"/>
                  </a:lnTo>
                  <a:lnTo>
                    <a:pt x="58530" y="66029"/>
                  </a:lnTo>
                  <a:lnTo>
                    <a:pt x="58565" y="65495"/>
                  </a:lnTo>
                  <a:lnTo>
                    <a:pt x="58588" y="65235"/>
                  </a:lnTo>
                  <a:lnTo>
                    <a:pt x="58614" y="64985"/>
                  </a:lnTo>
                  <a:lnTo>
                    <a:pt x="58646" y="64747"/>
                  </a:lnTo>
                  <a:lnTo>
                    <a:pt x="58677" y="64497"/>
                  </a:lnTo>
                  <a:lnTo>
                    <a:pt x="58717" y="64271"/>
                  </a:lnTo>
                  <a:lnTo>
                    <a:pt x="58761" y="64044"/>
                  </a:lnTo>
                  <a:lnTo>
                    <a:pt x="58815" y="63828"/>
                  </a:lnTo>
                  <a:lnTo>
                    <a:pt x="58873" y="63624"/>
                  </a:lnTo>
                  <a:lnTo>
                    <a:pt x="58939" y="63431"/>
                  </a:lnTo>
                  <a:lnTo>
                    <a:pt x="59015" y="63239"/>
                  </a:lnTo>
                  <a:lnTo>
                    <a:pt x="59100" y="63068"/>
                  </a:lnTo>
                  <a:lnTo>
                    <a:pt x="59193" y="62910"/>
                  </a:lnTo>
                  <a:lnTo>
                    <a:pt x="59282" y="62785"/>
                  </a:lnTo>
                  <a:lnTo>
                    <a:pt x="59376" y="62683"/>
                  </a:lnTo>
                  <a:lnTo>
                    <a:pt x="59474" y="62603"/>
                  </a:lnTo>
                  <a:lnTo>
                    <a:pt x="59567" y="62535"/>
                  </a:lnTo>
                  <a:lnTo>
                    <a:pt x="59665" y="62501"/>
                  </a:lnTo>
                  <a:lnTo>
                    <a:pt x="59763" y="62467"/>
                  </a:lnTo>
                  <a:lnTo>
                    <a:pt x="59866" y="62456"/>
                  </a:lnTo>
                  <a:lnTo>
                    <a:pt x="59964" y="62456"/>
                  </a:lnTo>
                  <a:lnTo>
                    <a:pt x="60062" y="62467"/>
                  </a:lnTo>
                  <a:lnTo>
                    <a:pt x="60164" y="62490"/>
                  </a:lnTo>
                  <a:lnTo>
                    <a:pt x="60364" y="62547"/>
                  </a:lnTo>
                  <a:lnTo>
                    <a:pt x="60756" y="62683"/>
                  </a:lnTo>
                  <a:lnTo>
                    <a:pt x="61451" y="62921"/>
                  </a:lnTo>
                  <a:lnTo>
                    <a:pt x="62141" y="63148"/>
                  </a:lnTo>
                  <a:lnTo>
                    <a:pt x="62836" y="63386"/>
                  </a:lnTo>
                  <a:lnTo>
                    <a:pt x="63183" y="63522"/>
                  </a:lnTo>
                  <a:lnTo>
                    <a:pt x="63526" y="63670"/>
                  </a:lnTo>
                  <a:lnTo>
                    <a:pt x="63575" y="63692"/>
                  </a:lnTo>
                  <a:lnTo>
                    <a:pt x="63619" y="63738"/>
                  </a:lnTo>
                  <a:lnTo>
                    <a:pt x="63660" y="63794"/>
                  </a:lnTo>
                  <a:lnTo>
                    <a:pt x="63704" y="63862"/>
                  </a:lnTo>
                  <a:lnTo>
                    <a:pt x="63744" y="63942"/>
                  </a:lnTo>
                  <a:lnTo>
                    <a:pt x="63780" y="64032"/>
                  </a:lnTo>
                  <a:lnTo>
                    <a:pt x="63820" y="64135"/>
                  </a:lnTo>
                  <a:lnTo>
                    <a:pt x="63851" y="64237"/>
                  </a:lnTo>
                  <a:lnTo>
                    <a:pt x="63882" y="64350"/>
                  </a:lnTo>
                  <a:lnTo>
                    <a:pt x="63909" y="64463"/>
                  </a:lnTo>
                  <a:lnTo>
                    <a:pt x="63931" y="64588"/>
                  </a:lnTo>
                  <a:lnTo>
                    <a:pt x="63953" y="64702"/>
                  </a:lnTo>
                  <a:lnTo>
                    <a:pt x="63967" y="64826"/>
                  </a:lnTo>
                  <a:lnTo>
                    <a:pt x="63976" y="64951"/>
                  </a:lnTo>
                  <a:lnTo>
                    <a:pt x="63985" y="65065"/>
                  </a:lnTo>
                  <a:lnTo>
                    <a:pt x="63985" y="65189"/>
                  </a:lnTo>
                  <a:lnTo>
                    <a:pt x="63953" y="66176"/>
                  </a:lnTo>
                  <a:lnTo>
                    <a:pt x="63931" y="67163"/>
                  </a:lnTo>
                  <a:lnTo>
                    <a:pt x="63891" y="69147"/>
                  </a:lnTo>
                  <a:lnTo>
                    <a:pt x="63869" y="70145"/>
                  </a:lnTo>
                  <a:lnTo>
                    <a:pt x="63838" y="71132"/>
                  </a:lnTo>
                  <a:lnTo>
                    <a:pt x="63802" y="72119"/>
                  </a:lnTo>
                  <a:lnTo>
                    <a:pt x="63780" y="72618"/>
                  </a:lnTo>
                  <a:lnTo>
                    <a:pt x="63753" y="73117"/>
                  </a:lnTo>
                  <a:lnTo>
                    <a:pt x="64964" y="73219"/>
                  </a:lnTo>
                  <a:lnTo>
                    <a:pt x="66171" y="73310"/>
                  </a:lnTo>
                  <a:lnTo>
                    <a:pt x="67373" y="73412"/>
                  </a:lnTo>
                  <a:lnTo>
                    <a:pt x="68576" y="73514"/>
                  </a:lnTo>
                  <a:lnTo>
                    <a:pt x="68731" y="69680"/>
                  </a:lnTo>
                  <a:lnTo>
                    <a:pt x="68896" y="65745"/>
                  </a:lnTo>
                  <a:lnTo>
                    <a:pt x="68976" y="63749"/>
                  </a:lnTo>
                  <a:lnTo>
                    <a:pt x="69052" y="61742"/>
                  </a:lnTo>
                  <a:lnTo>
                    <a:pt x="69123" y="59712"/>
                  </a:lnTo>
                  <a:lnTo>
                    <a:pt x="69186" y="57681"/>
                  </a:lnTo>
                  <a:lnTo>
                    <a:pt x="69239" y="55640"/>
                  </a:lnTo>
                  <a:lnTo>
                    <a:pt x="69266" y="54619"/>
                  </a:lnTo>
                  <a:lnTo>
                    <a:pt x="69284" y="53599"/>
                  </a:lnTo>
                  <a:lnTo>
                    <a:pt x="69301" y="52567"/>
                  </a:lnTo>
                  <a:lnTo>
                    <a:pt x="69319" y="51546"/>
                  </a:lnTo>
                  <a:lnTo>
                    <a:pt x="69328" y="50525"/>
                  </a:lnTo>
                  <a:lnTo>
                    <a:pt x="69337" y="49504"/>
                  </a:lnTo>
                  <a:lnTo>
                    <a:pt x="69341" y="48484"/>
                  </a:lnTo>
                  <a:lnTo>
                    <a:pt x="69341" y="47463"/>
                  </a:lnTo>
                  <a:lnTo>
                    <a:pt x="69337" y="46442"/>
                  </a:lnTo>
                  <a:lnTo>
                    <a:pt x="69324" y="45422"/>
                  </a:lnTo>
                  <a:lnTo>
                    <a:pt x="69310" y="44412"/>
                  </a:lnTo>
                  <a:lnTo>
                    <a:pt x="69292" y="43392"/>
                  </a:lnTo>
                  <a:lnTo>
                    <a:pt x="69270" y="42394"/>
                  </a:lnTo>
                  <a:lnTo>
                    <a:pt x="69239" y="41384"/>
                  </a:lnTo>
                  <a:lnTo>
                    <a:pt x="69208" y="40386"/>
                  </a:lnTo>
                  <a:lnTo>
                    <a:pt x="69163" y="39388"/>
                  </a:lnTo>
                  <a:lnTo>
                    <a:pt x="69119" y="38390"/>
                  </a:lnTo>
                  <a:lnTo>
                    <a:pt x="69065" y="37404"/>
                  </a:lnTo>
                  <a:lnTo>
                    <a:pt x="69007" y="36417"/>
                  </a:lnTo>
                  <a:lnTo>
                    <a:pt x="68941" y="35441"/>
                  </a:lnTo>
                  <a:lnTo>
                    <a:pt x="68869" y="34466"/>
                  </a:lnTo>
                  <a:lnTo>
                    <a:pt x="68794" y="33502"/>
                  </a:lnTo>
                  <a:lnTo>
                    <a:pt x="68705" y="32538"/>
                  </a:lnTo>
                  <a:lnTo>
                    <a:pt x="68611" y="31586"/>
                  </a:lnTo>
                  <a:lnTo>
                    <a:pt x="68513" y="30644"/>
                  </a:lnTo>
                  <a:lnTo>
                    <a:pt x="68402" y="29703"/>
                  </a:lnTo>
                  <a:lnTo>
                    <a:pt x="68286" y="28773"/>
                  </a:lnTo>
                  <a:lnTo>
                    <a:pt x="68161" y="27854"/>
                  </a:lnTo>
                  <a:lnTo>
                    <a:pt x="68028" y="26936"/>
                  </a:lnTo>
                  <a:lnTo>
                    <a:pt x="67885" y="26028"/>
                  </a:lnTo>
                  <a:lnTo>
                    <a:pt x="67734" y="25144"/>
                  </a:lnTo>
                  <a:lnTo>
                    <a:pt x="67574" y="24248"/>
                  </a:lnTo>
                  <a:lnTo>
                    <a:pt x="67404" y="23375"/>
                  </a:lnTo>
                  <a:lnTo>
                    <a:pt x="67226" y="22513"/>
                  </a:lnTo>
                  <a:lnTo>
                    <a:pt x="67035" y="21651"/>
                  </a:lnTo>
                  <a:lnTo>
                    <a:pt x="66937" y="21231"/>
                  </a:lnTo>
                  <a:lnTo>
                    <a:pt x="66839" y="20811"/>
                  </a:lnTo>
                  <a:lnTo>
                    <a:pt x="66737" y="20392"/>
                  </a:lnTo>
                  <a:lnTo>
                    <a:pt x="66630" y="19984"/>
                  </a:lnTo>
                  <a:lnTo>
                    <a:pt x="66523" y="19564"/>
                  </a:lnTo>
                  <a:lnTo>
                    <a:pt x="66411" y="19156"/>
                  </a:lnTo>
                  <a:lnTo>
                    <a:pt x="66300" y="18747"/>
                  </a:lnTo>
                  <a:lnTo>
                    <a:pt x="66184" y="18350"/>
                  </a:lnTo>
                  <a:lnTo>
                    <a:pt x="66064" y="17953"/>
                  </a:lnTo>
                  <a:lnTo>
                    <a:pt x="65944" y="17557"/>
                  </a:lnTo>
                  <a:lnTo>
                    <a:pt x="65819" y="17160"/>
                  </a:lnTo>
                  <a:lnTo>
                    <a:pt x="65690" y="16774"/>
                  </a:lnTo>
                  <a:lnTo>
                    <a:pt x="65561" y="16388"/>
                  </a:lnTo>
                  <a:lnTo>
                    <a:pt x="65432" y="16003"/>
                  </a:lnTo>
                  <a:lnTo>
                    <a:pt x="65294" y="15617"/>
                  </a:lnTo>
                  <a:lnTo>
                    <a:pt x="65156" y="15243"/>
                  </a:lnTo>
                  <a:lnTo>
                    <a:pt x="65018" y="14869"/>
                  </a:lnTo>
                  <a:lnTo>
                    <a:pt x="64871" y="14494"/>
                  </a:lnTo>
                  <a:lnTo>
                    <a:pt x="64724" y="14132"/>
                  </a:lnTo>
                  <a:lnTo>
                    <a:pt x="64577" y="13769"/>
                  </a:lnTo>
                  <a:lnTo>
                    <a:pt x="64421" y="13406"/>
                  </a:lnTo>
                  <a:lnTo>
                    <a:pt x="64265" y="13054"/>
                  </a:lnTo>
                  <a:lnTo>
                    <a:pt x="63967" y="12396"/>
                  </a:lnTo>
                  <a:lnTo>
                    <a:pt x="63664" y="11773"/>
                  </a:lnTo>
                  <a:lnTo>
                    <a:pt x="63352" y="11160"/>
                  </a:lnTo>
                  <a:lnTo>
                    <a:pt x="63041" y="10582"/>
                  </a:lnTo>
                  <a:lnTo>
                    <a:pt x="62720" y="10015"/>
                  </a:lnTo>
                  <a:lnTo>
                    <a:pt x="62395" y="9470"/>
                  </a:lnTo>
                  <a:lnTo>
                    <a:pt x="62065" y="8949"/>
                  </a:lnTo>
                  <a:lnTo>
                    <a:pt x="61727" y="8450"/>
                  </a:lnTo>
                  <a:lnTo>
                    <a:pt x="61389" y="7962"/>
                  </a:lnTo>
                  <a:lnTo>
                    <a:pt x="61046" y="7497"/>
                  </a:lnTo>
                  <a:lnTo>
                    <a:pt x="60698" y="7055"/>
                  </a:lnTo>
                  <a:lnTo>
                    <a:pt x="60347" y="6624"/>
                  </a:lnTo>
                  <a:lnTo>
                    <a:pt x="59990" y="6215"/>
                  </a:lnTo>
                  <a:lnTo>
                    <a:pt x="59630" y="5830"/>
                  </a:lnTo>
                  <a:lnTo>
                    <a:pt x="59265" y="5456"/>
                  </a:lnTo>
                  <a:lnTo>
                    <a:pt x="58895" y="5093"/>
                  </a:lnTo>
                  <a:lnTo>
                    <a:pt x="58525" y="4752"/>
                  </a:lnTo>
                  <a:lnTo>
                    <a:pt x="58151" y="4435"/>
                  </a:lnTo>
                  <a:lnTo>
                    <a:pt x="57773" y="4129"/>
                  </a:lnTo>
                  <a:lnTo>
                    <a:pt x="57394" y="3834"/>
                  </a:lnTo>
                  <a:lnTo>
                    <a:pt x="57011" y="3562"/>
                  </a:lnTo>
                  <a:lnTo>
                    <a:pt x="56624" y="3289"/>
                  </a:lnTo>
                  <a:lnTo>
                    <a:pt x="56237" y="3040"/>
                  </a:lnTo>
                  <a:lnTo>
                    <a:pt x="55845" y="2813"/>
                  </a:lnTo>
                  <a:lnTo>
                    <a:pt x="55453" y="2586"/>
                  </a:lnTo>
                  <a:lnTo>
                    <a:pt x="55057" y="2382"/>
                  </a:lnTo>
                  <a:lnTo>
                    <a:pt x="54660" y="2178"/>
                  </a:lnTo>
                  <a:lnTo>
                    <a:pt x="54259" y="1997"/>
                  </a:lnTo>
                  <a:lnTo>
                    <a:pt x="53859" y="1826"/>
                  </a:lnTo>
                  <a:lnTo>
                    <a:pt x="53458" y="1668"/>
                  </a:lnTo>
                  <a:lnTo>
                    <a:pt x="53053" y="1509"/>
                  </a:lnTo>
                  <a:lnTo>
                    <a:pt x="52648" y="1373"/>
                  </a:lnTo>
                  <a:lnTo>
                    <a:pt x="52242" y="1248"/>
                  </a:lnTo>
                  <a:lnTo>
                    <a:pt x="51833" y="1123"/>
                  </a:lnTo>
                  <a:lnTo>
                    <a:pt x="51423" y="1010"/>
                  </a:lnTo>
                  <a:lnTo>
                    <a:pt x="51018" y="908"/>
                  </a:lnTo>
                  <a:lnTo>
                    <a:pt x="50608" y="817"/>
                  </a:lnTo>
                  <a:lnTo>
                    <a:pt x="50198" y="738"/>
                  </a:lnTo>
                  <a:lnTo>
                    <a:pt x="49789" y="658"/>
                  </a:lnTo>
                  <a:lnTo>
                    <a:pt x="49375" y="590"/>
                  </a:lnTo>
                  <a:lnTo>
                    <a:pt x="48555" y="465"/>
                  </a:lnTo>
                  <a:lnTo>
                    <a:pt x="47736" y="375"/>
                  </a:lnTo>
                  <a:lnTo>
                    <a:pt x="46921" y="307"/>
                  </a:lnTo>
                  <a:lnTo>
                    <a:pt x="46111" y="250"/>
                  </a:lnTo>
                  <a:lnTo>
                    <a:pt x="45300" y="216"/>
                  </a:lnTo>
                  <a:lnTo>
                    <a:pt x="44499" y="182"/>
                  </a:lnTo>
                  <a:lnTo>
                    <a:pt x="42918" y="148"/>
                  </a:lnTo>
                  <a:lnTo>
                    <a:pt x="41373" y="137"/>
                  </a:lnTo>
                  <a:lnTo>
                    <a:pt x="40616" y="114"/>
                  </a:lnTo>
                  <a:lnTo>
                    <a:pt x="39877" y="91"/>
                  </a:lnTo>
                  <a:lnTo>
                    <a:pt x="38260" y="46"/>
                  </a:lnTo>
                  <a:lnTo>
                    <a:pt x="36639" y="12"/>
                  </a:lnTo>
                  <a:lnTo>
                    <a:pt x="3502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5"/>
            <p:cNvSpPr/>
            <p:nvPr/>
          </p:nvSpPr>
          <p:spPr>
            <a:xfrm>
              <a:off x="3093450" y="-11391650"/>
              <a:ext cx="125950" cy="320125"/>
            </a:xfrm>
            <a:custGeom>
              <a:avLst/>
              <a:gdLst/>
              <a:ahLst/>
              <a:cxnLst/>
              <a:rect l="l" t="t" r="r" b="b"/>
              <a:pathLst>
                <a:path w="5038" h="12805" extrusionOk="0">
                  <a:moveTo>
                    <a:pt x="2410" y="1"/>
                  </a:moveTo>
                  <a:lnTo>
                    <a:pt x="2254" y="23"/>
                  </a:lnTo>
                  <a:lnTo>
                    <a:pt x="2103" y="69"/>
                  </a:lnTo>
                  <a:lnTo>
                    <a:pt x="1947" y="148"/>
                  </a:lnTo>
                  <a:lnTo>
                    <a:pt x="1795" y="262"/>
                  </a:lnTo>
                  <a:lnTo>
                    <a:pt x="1648" y="386"/>
                  </a:lnTo>
                  <a:lnTo>
                    <a:pt x="1564" y="477"/>
                  </a:lnTo>
                  <a:lnTo>
                    <a:pt x="1479" y="590"/>
                  </a:lnTo>
                  <a:lnTo>
                    <a:pt x="1395" y="727"/>
                  </a:lnTo>
                  <a:lnTo>
                    <a:pt x="1310" y="863"/>
                  </a:lnTo>
                  <a:lnTo>
                    <a:pt x="1274" y="885"/>
                  </a:lnTo>
                  <a:lnTo>
                    <a:pt x="1239" y="931"/>
                  </a:lnTo>
                  <a:lnTo>
                    <a:pt x="1168" y="1033"/>
                  </a:lnTo>
                  <a:lnTo>
                    <a:pt x="1052" y="1260"/>
                  </a:lnTo>
                  <a:lnTo>
                    <a:pt x="940" y="1509"/>
                  </a:lnTo>
                  <a:lnTo>
                    <a:pt x="838" y="1770"/>
                  </a:lnTo>
                  <a:lnTo>
                    <a:pt x="789" y="1906"/>
                  </a:lnTo>
                  <a:lnTo>
                    <a:pt x="740" y="2053"/>
                  </a:lnTo>
                  <a:lnTo>
                    <a:pt x="695" y="2167"/>
                  </a:lnTo>
                  <a:lnTo>
                    <a:pt x="655" y="2292"/>
                  </a:lnTo>
                  <a:lnTo>
                    <a:pt x="571" y="2564"/>
                  </a:lnTo>
                  <a:lnTo>
                    <a:pt x="544" y="2654"/>
                  </a:lnTo>
                  <a:lnTo>
                    <a:pt x="517" y="2734"/>
                  </a:lnTo>
                  <a:lnTo>
                    <a:pt x="495" y="2813"/>
                  </a:lnTo>
                  <a:lnTo>
                    <a:pt x="468" y="2881"/>
                  </a:lnTo>
                  <a:lnTo>
                    <a:pt x="455" y="2972"/>
                  </a:lnTo>
                  <a:lnTo>
                    <a:pt x="442" y="3063"/>
                  </a:lnTo>
                  <a:lnTo>
                    <a:pt x="370" y="3369"/>
                  </a:lnTo>
                  <a:lnTo>
                    <a:pt x="308" y="3675"/>
                  </a:lnTo>
                  <a:lnTo>
                    <a:pt x="246" y="3993"/>
                  </a:lnTo>
                  <a:lnTo>
                    <a:pt x="197" y="4322"/>
                  </a:lnTo>
                  <a:lnTo>
                    <a:pt x="148" y="4651"/>
                  </a:lnTo>
                  <a:lnTo>
                    <a:pt x="108" y="4979"/>
                  </a:lnTo>
                  <a:lnTo>
                    <a:pt x="77" y="5320"/>
                  </a:lnTo>
                  <a:lnTo>
                    <a:pt x="45" y="5660"/>
                  </a:lnTo>
                  <a:lnTo>
                    <a:pt x="28" y="6000"/>
                  </a:lnTo>
                  <a:lnTo>
                    <a:pt x="10" y="6340"/>
                  </a:lnTo>
                  <a:lnTo>
                    <a:pt x="1" y="6681"/>
                  </a:lnTo>
                  <a:lnTo>
                    <a:pt x="1" y="7021"/>
                  </a:lnTo>
                  <a:lnTo>
                    <a:pt x="5" y="7361"/>
                  </a:lnTo>
                  <a:lnTo>
                    <a:pt x="19" y="7701"/>
                  </a:lnTo>
                  <a:lnTo>
                    <a:pt x="36" y="8030"/>
                  </a:lnTo>
                  <a:lnTo>
                    <a:pt x="59" y="8359"/>
                  </a:lnTo>
                  <a:lnTo>
                    <a:pt x="94" y="8688"/>
                  </a:lnTo>
                  <a:lnTo>
                    <a:pt x="130" y="9006"/>
                  </a:lnTo>
                  <a:lnTo>
                    <a:pt x="179" y="9312"/>
                  </a:lnTo>
                  <a:lnTo>
                    <a:pt x="232" y="9618"/>
                  </a:lnTo>
                  <a:lnTo>
                    <a:pt x="290" y="9924"/>
                  </a:lnTo>
                  <a:lnTo>
                    <a:pt x="362" y="10208"/>
                  </a:lnTo>
                  <a:lnTo>
                    <a:pt x="433" y="10480"/>
                  </a:lnTo>
                  <a:lnTo>
                    <a:pt x="517" y="10752"/>
                  </a:lnTo>
                  <a:lnTo>
                    <a:pt x="606" y="11013"/>
                  </a:lnTo>
                  <a:lnTo>
                    <a:pt x="704" y="11251"/>
                  </a:lnTo>
                  <a:lnTo>
                    <a:pt x="811" y="11478"/>
                  </a:lnTo>
                  <a:lnTo>
                    <a:pt x="923" y="11693"/>
                  </a:lnTo>
                  <a:lnTo>
                    <a:pt x="1043" y="11898"/>
                  </a:lnTo>
                  <a:lnTo>
                    <a:pt x="1172" y="12090"/>
                  </a:lnTo>
                  <a:lnTo>
                    <a:pt x="1306" y="12249"/>
                  </a:lnTo>
                  <a:lnTo>
                    <a:pt x="1448" y="12408"/>
                  </a:lnTo>
                  <a:lnTo>
                    <a:pt x="1533" y="12476"/>
                  </a:lnTo>
                  <a:lnTo>
                    <a:pt x="1617" y="12544"/>
                  </a:lnTo>
                  <a:lnTo>
                    <a:pt x="1702" y="12612"/>
                  </a:lnTo>
                  <a:lnTo>
                    <a:pt x="1786" y="12657"/>
                  </a:lnTo>
                  <a:lnTo>
                    <a:pt x="1876" y="12703"/>
                  </a:lnTo>
                  <a:lnTo>
                    <a:pt x="1960" y="12737"/>
                  </a:lnTo>
                  <a:lnTo>
                    <a:pt x="2045" y="12771"/>
                  </a:lnTo>
                  <a:lnTo>
                    <a:pt x="2134" y="12793"/>
                  </a:lnTo>
                  <a:lnTo>
                    <a:pt x="2218" y="12805"/>
                  </a:lnTo>
                  <a:lnTo>
                    <a:pt x="2392" y="12805"/>
                  </a:lnTo>
                  <a:lnTo>
                    <a:pt x="2477" y="12793"/>
                  </a:lnTo>
                  <a:lnTo>
                    <a:pt x="2566" y="12782"/>
                  </a:lnTo>
                  <a:lnTo>
                    <a:pt x="2650" y="12759"/>
                  </a:lnTo>
                  <a:lnTo>
                    <a:pt x="2735" y="12725"/>
                  </a:lnTo>
                  <a:lnTo>
                    <a:pt x="2820" y="12691"/>
                  </a:lnTo>
                  <a:lnTo>
                    <a:pt x="2989" y="12601"/>
                  </a:lnTo>
                  <a:lnTo>
                    <a:pt x="3154" y="12487"/>
                  </a:lnTo>
                  <a:lnTo>
                    <a:pt x="3318" y="12340"/>
                  </a:lnTo>
                  <a:lnTo>
                    <a:pt x="3479" y="12181"/>
                  </a:lnTo>
                  <a:lnTo>
                    <a:pt x="3630" y="11988"/>
                  </a:lnTo>
                  <a:lnTo>
                    <a:pt x="3781" y="11773"/>
                  </a:lnTo>
                  <a:lnTo>
                    <a:pt x="3924" y="11546"/>
                  </a:lnTo>
                  <a:lnTo>
                    <a:pt x="4062" y="11285"/>
                  </a:lnTo>
                  <a:lnTo>
                    <a:pt x="4195" y="11013"/>
                  </a:lnTo>
                  <a:lnTo>
                    <a:pt x="4320" y="10718"/>
                  </a:lnTo>
                  <a:lnTo>
                    <a:pt x="4378" y="10571"/>
                  </a:lnTo>
                  <a:lnTo>
                    <a:pt x="4436" y="10412"/>
                  </a:lnTo>
                  <a:lnTo>
                    <a:pt x="4489" y="10253"/>
                  </a:lnTo>
                  <a:lnTo>
                    <a:pt x="4543" y="10083"/>
                  </a:lnTo>
                  <a:lnTo>
                    <a:pt x="4596" y="9913"/>
                  </a:lnTo>
                  <a:lnTo>
                    <a:pt x="4641" y="9743"/>
                  </a:lnTo>
                  <a:lnTo>
                    <a:pt x="4690" y="9561"/>
                  </a:lnTo>
                  <a:lnTo>
                    <a:pt x="4730" y="9380"/>
                  </a:lnTo>
                  <a:lnTo>
                    <a:pt x="4774" y="9187"/>
                  </a:lnTo>
                  <a:lnTo>
                    <a:pt x="4810" y="9006"/>
                  </a:lnTo>
                  <a:lnTo>
                    <a:pt x="4846" y="8813"/>
                  </a:lnTo>
                  <a:lnTo>
                    <a:pt x="4877" y="8609"/>
                  </a:lnTo>
                  <a:lnTo>
                    <a:pt x="4908" y="8416"/>
                  </a:lnTo>
                  <a:lnTo>
                    <a:pt x="4935" y="8212"/>
                  </a:lnTo>
                  <a:lnTo>
                    <a:pt x="4957" y="8008"/>
                  </a:lnTo>
                  <a:lnTo>
                    <a:pt x="4979" y="7792"/>
                  </a:lnTo>
                  <a:lnTo>
                    <a:pt x="4997" y="7588"/>
                  </a:lnTo>
                  <a:lnTo>
                    <a:pt x="5010" y="7372"/>
                  </a:lnTo>
                  <a:lnTo>
                    <a:pt x="5024" y="7157"/>
                  </a:lnTo>
                  <a:lnTo>
                    <a:pt x="5028" y="6930"/>
                  </a:lnTo>
                  <a:lnTo>
                    <a:pt x="5033" y="6715"/>
                  </a:lnTo>
                  <a:lnTo>
                    <a:pt x="5037" y="6488"/>
                  </a:lnTo>
                  <a:lnTo>
                    <a:pt x="5033" y="6261"/>
                  </a:lnTo>
                  <a:lnTo>
                    <a:pt x="5024" y="6034"/>
                  </a:lnTo>
                  <a:lnTo>
                    <a:pt x="5015" y="5796"/>
                  </a:lnTo>
                  <a:lnTo>
                    <a:pt x="5001" y="5569"/>
                  </a:lnTo>
                  <a:lnTo>
                    <a:pt x="4984" y="5331"/>
                  </a:lnTo>
                  <a:lnTo>
                    <a:pt x="4961" y="5093"/>
                  </a:lnTo>
                  <a:lnTo>
                    <a:pt x="4930" y="4821"/>
                  </a:lnTo>
                  <a:lnTo>
                    <a:pt x="4890" y="4548"/>
                  </a:lnTo>
                  <a:lnTo>
                    <a:pt x="4850" y="4288"/>
                  </a:lnTo>
                  <a:lnTo>
                    <a:pt x="4806" y="4027"/>
                  </a:lnTo>
                  <a:lnTo>
                    <a:pt x="4752" y="3777"/>
                  </a:lnTo>
                  <a:lnTo>
                    <a:pt x="4699" y="3539"/>
                  </a:lnTo>
                  <a:lnTo>
                    <a:pt x="4636" y="3301"/>
                  </a:lnTo>
                  <a:lnTo>
                    <a:pt x="4574" y="3074"/>
                  </a:lnTo>
                  <a:lnTo>
                    <a:pt x="4507" y="2847"/>
                  </a:lnTo>
                  <a:lnTo>
                    <a:pt x="4436" y="2632"/>
                  </a:lnTo>
                  <a:lnTo>
                    <a:pt x="4360" y="2428"/>
                  </a:lnTo>
                  <a:lnTo>
                    <a:pt x="4285" y="2224"/>
                  </a:lnTo>
                  <a:lnTo>
                    <a:pt x="4204" y="2031"/>
                  </a:lnTo>
                  <a:lnTo>
                    <a:pt x="4124" y="1849"/>
                  </a:lnTo>
                  <a:lnTo>
                    <a:pt x="4040" y="1679"/>
                  </a:lnTo>
                  <a:lnTo>
                    <a:pt x="3951" y="1509"/>
                  </a:lnTo>
                  <a:lnTo>
                    <a:pt x="3897" y="1362"/>
                  </a:lnTo>
                  <a:lnTo>
                    <a:pt x="3835" y="1237"/>
                  </a:lnTo>
                  <a:lnTo>
                    <a:pt x="3777" y="1101"/>
                  </a:lnTo>
                  <a:lnTo>
                    <a:pt x="3715" y="987"/>
                  </a:lnTo>
                  <a:lnTo>
                    <a:pt x="3652" y="874"/>
                  </a:lnTo>
                  <a:lnTo>
                    <a:pt x="3585" y="761"/>
                  </a:lnTo>
                  <a:lnTo>
                    <a:pt x="3519" y="658"/>
                  </a:lnTo>
                  <a:lnTo>
                    <a:pt x="3452" y="568"/>
                  </a:lnTo>
                  <a:lnTo>
                    <a:pt x="3381" y="488"/>
                  </a:lnTo>
                  <a:lnTo>
                    <a:pt x="3309" y="409"/>
                  </a:lnTo>
                  <a:lnTo>
                    <a:pt x="3238" y="330"/>
                  </a:lnTo>
                  <a:lnTo>
                    <a:pt x="3167" y="273"/>
                  </a:lnTo>
                  <a:lnTo>
                    <a:pt x="3096" y="216"/>
                  </a:lnTo>
                  <a:lnTo>
                    <a:pt x="3020" y="159"/>
                  </a:lnTo>
                  <a:lnTo>
                    <a:pt x="2944" y="114"/>
                  </a:lnTo>
                  <a:lnTo>
                    <a:pt x="2869" y="80"/>
                  </a:lnTo>
                  <a:lnTo>
                    <a:pt x="2793" y="46"/>
                  </a:lnTo>
                  <a:lnTo>
                    <a:pt x="2717" y="23"/>
                  </a:lnTo>
                  <a:lnTo>
                    <a:pt x="2566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5"/>
            <p:cNvSpPr/>
            <p:nvPr/>
          </p:nvSpPr>
          <p:spPr>
            <a:xfrm>
              <a:off x="3105700" y="-7138450"/>
              <a:ext cx="1441875" cy="531650"/>
            </a:xfrm>
            <a:custGeom>
              <a:avLst/>
              <a:gdLst/>
              <a:ahLst/>
              <a:cxnLst/>
              <a:rect l="l" t="t" r="r" b="b"/>
              <a:pathLst>
                <a:path w="57675" h="21266" extrusionOk="0">
                  <a:moveTo>
                    <a:pt x="8403" y="5286"/>
                  </a:moveTo>
                  <a:lnTo>
                    <a:pt x="10113" y="5297"/>
                  </a:lnTo>
                  <a:lnTo>
                    <a:pt x="11823" y="5343"/>
                  </a:lnTo>
                  <a:lnTo>
                    <a:pt x="13533" y="5388"/>
                  </a:lnTo>
                  <a:lnTo>
                    <a:pt x="15243" y="5467"/>
                  </a:lnTo>
                  <a:lnTo>
                    <a:pt x="16957" y="5558"/>
                  </a:lnTo>
                  <a:lnTo>
                    <a:pt x="18667" y="5660"/>
                  </a:lnTo>
                  <a:lnTo>
                    <a:pt x="20377" y="5774"/>
                  </a:lnTo>
                  <a:lnTo>
                    <a:pt x="22087" y="5898"/>
                  </a:lnTo>
                  <a:lnTo>
                    <a:pt x="25507" y="6159"/>
                  </a:lnTo>
                  <a:lnTo>
                    <a:pt x="28927" y="6454"/>
                  </a:lnTo>
                  <a:lnTo>
                    <a:pt x="32347" y="6738"/>
                  </a:lnTo>
                  <a:lnTo>
                    <a:pt x="35766" y="7010"/>
                  </a:lnTo>
                  <a:lnTo>
                    <a:pt x="37472" y="7134"/>
                  </a:lnTo>
                  <a:lnTo>
                    <a:pt x="39182" y="7248"/>
                  </a:lnTo>
                  <a:lnTo>
                    <a:pt x="40892" y="7350"/>
                  </a:lnTo>
                  <a:lnTo>
                    <a:pt x="42597" y="7441"/>
                  </a:lnTo>
                  <a:lnTo>
                    <a:pt x="44307" y="7520"/>
                  </a:lnTo>
                  <a:lnTo>
                    <a:pt x="46013" y="7577"/>
                  </a:lnTo>
                  <a:lnTo>
                    <a:pt x="47723" y="7622"/>
                  </a:lnTo>
                  <a:lnTo>
                    <a:pt x="49428" y="7645"/>
                  </a:lnTo>
                  <a:lnTo>
                    <a:pt x="51138" y="7633"/>
                  </a:lnTo>
                  <a:lnTo>
                    <a:pt x="52843" y="7611"/>
                  </a:lnTo>
                  <a:lnTo>
                    <a:pt x="53694" y="7588"/>
                  </a:lnTo>
                  <a:lnTo>
                    <a:pt x="54549" y="7554"/>
                  </a:lnTo>
                  <a:lnTo>
                    <a:pt x="55404" y="7520"/>
                  </a:lnTo>
                  <a:lnTo>
                    <a:pt x="56254" y="7475"/>
                  </a:lnTo>
                  <a:lnTo>
                    <a:pt x="56250" y="8597"/>
                  </a:lnTo>
                  <a:lnTo>
                    <a:pt x="56254" y="9732"/>
                  </a:lnTo>
                  <a:lnTo>
                    <a:pt x="56263" y="10877"/>
                  </a:lnTo>
                  <a:lnTo>
                    <a:pt x="56272" y="12011"/>
                  </a:lnTo>
                  <a:lnTo>
                    <a:pt x="56285" y="13157"/>
                  </a:lnTo>
                  <a:lnTo>
                    <a:pt x="56308" y="14291"/>
                  </a:lnTo>
                  <a:lnTo>
                    <a:pt x="56330" y="15425"/>
                  </a:lnTo>
                  <a:lnTo>
                    <a:pt x="56352" y="16559"/>
                  </a:lnTo>
                  <a:lnTo>
                    <a:pt x="54651" y="16287"/>
                  </a:lnTo>
                  <a:lnTo>
                    <a:pt x="52941" y="16037"/>
                  </a:lnTo>
                  <a:lnTo>
                    <a:pt x="51236" y="15799"/>
                  </a:lnTo>
                  <a:lnTo>
                    <a:pt x="49521" y="15584"/>
                  </a:lnTo>
                  <a:lnTo>
                    <a:pt x="47812" y="15379"/>
                  </a:lnTo>
                  <a:lnTo>
                    <a:pt x="46097" y="15187"/>
                  </a:lnTo>
                  <a:lnTo>
                    <a:pt x="44378" y="15017"/>
                  </a:lnTo>
                  <a:lnTo>
                    <a:pt x="42664" y="14846"/>
                  </a:lnTo>
                  <a:lnTo>
                    <a:pt x="40945" y="14699"/>
                  </a:lnTo>
                  <a:lnTo>
                    <a:pt x="39222" y="14563"/>
                  </a:lnTo>
                  <a:lnTo>
                    <a:pt x="37503" y="14438"/>
                  </a:lnTo>
                  <a:lnTo>
                    <a:pt x="35780" y="14313"/>
                  </a:lnTo>
                  <a:lnTo>
                    <a:pt x="34057" y="14211"/>
                  </a:lnTo>
                  <a:lnTo>
                    <a:pt x="32333" y="14109"/>
                  </a:lnTo>
                  <a:lnTo>
                    <a:pt x="30610" y="14019"/>
                  </a:lnTo>
                  <a:lnTo>
                    <a:pt x="28887" y="13928"/>
                  </a:lnTo>
                  <a:lnTo>
                    <a:pt x="25440" y="13780"/>
                  </a:lnTo>
                  <a:lnTo>
                    <a:pt x="21989" y="13644"/>
                  </a:lnTo>
                  <a:lnTo>
                    <a:pt x="18547" y="13520"/>
                  </a:lnTo>
                  <a:lnTo>
                    <a:pt x="15100" y="13406"/>
                  </a:lnTo>
                  <a:lnTo>
                    <a:pt x="11663" y="13293"/>
                  </a:lnTo>
                  <a:lnTo>
                    <a:pt x="8230" y="13179"/>
                  </a:lnTo>
                  <a:lnTo>
                    <a:pt x="4805" y="13043"/>
                  </a:lnTo>
                  <a:lnTo>
                    <a:pt x="1386" y="12907"/>
                  </a:lnTo>
                  <a:lnTo>
                    <a:pt x="1434" y="12000"/>
                  </a:lnTo>
                  <a:lnTo>
                    <a:pt x="1479" y="11081"/>
                  </a:lnTo>
                  <a:lnTo>
                    <a:pt x="1510" y="10151"/>
                  </a:lnTo>
                  <a:lnTo>
                    <a:pt x="1537" y="9221"/>
                  </a:lnTo>
                  <a:lnTo>
                    <a:pt x="1555" y="8280"/>
                  </a:lnTo>
                  <a:lnTo>
                    <a:pt x="1564" y="7339"/>
                  </a:lnTo>
                  <a:lnTo>
                    <a:pt x="1564" y="6409"/>
                  </a:lnTo>
                  <a:lnTo>
                    <a:pt x="1559" y="5479"/>
                  </a:lnTo>
                  <a:lnTo>
                    <a:pt x="2414" y="5433"/>
                  </a:lnTo>
                  <a:lnTo>
                    <a:pt x="3269" y="5388"/>
                  </a:lnTo>
                  <a:lnTo>
                    <a:pt x="4124" y="5354"/>
                  </a:lnTo>
                  <a:lnTo>
                    <a:pt x="4979" y="5331"/>
                  </a:lnTo>
                  <a:lnTo>
                    <a:pt x="6689" y="5297"/>
                  </a:lnTo>
                  <a:lnTo>
                    <a:pt x="8403" y="5286"/>
                  </a:lnTo>
                  <a:close/>
                  <a:moveTo>
                    <a:pt x="25787" y="1"/>
                  </a:moveTo>
                  <a:lnTo>
                    <a:pt x="24011" y="24"/>
                  </a:lnTo>
                  <a:lnTo>
                    <a:pt x="22234" y="58"/>
                  </a:lnTo>
                  <a:lnTo>
                    <a:pt x="20462" y="114"/>
                  </a:lnTo>
                  <a:lnTo>
                    <a:pt x="18690" y="182"/>
                  </a:lnTo>
                  <a:lnTo>
                    <a:pt x="16917" y="262"/>
                  </a:lnTo>
                  <a:lnTo>
                    <a:pt x="15149" y="364"/>
                  </a:lnTo>
                  <a:lnTo>
                    <a:pt x="13382" y="466"/>
                  </a:lnTo>
                  <a:lnTo>
                    <a:pt x="11623" y="579"/>
                  </a:lnTo>
                  <a:lnTo>
                    <a:pt x="8109" y="829"/>
                  </a:lnTo>
                  <a:lnTo>
                    <a:pt x="4618" y="1078"/>
                  </a:lnTo>
                  <a:lnTo>
                    <a:pt x="1145" y="1316"/>
                  </a:lnTo>
                  <a:lnTo>
                    <a:pt x="1052" y="1351"/>
                  </a:lnTo>
                  <a:lnTo>
                    <a:pt x="962" y="1396"/>
                  </a:lnTo>
                  <a:lnTo>
                    <a:pt x="882" y="1464"/>
                  </a:lnTo>
                  <a:lnTo>
                    <a:pt x="802" y="1532"/>
                  </a:lnTo>
                  <a:lnTo>
                    <a:pt x="735" y="1532"/>
                  </a:lnTo>
                  <a:lnTo>
                    <a:pt x="664" y="1555"/>
                  </a:lnTo>
                  <a:lnTo>
                    <a:pt x="597" y="1577"/>
                  </a:lnTo>
                  <a:lnTo>
                    <a:pt x="531" y="1634"/>
                  </a:lnTo>
                  <a:lnTo>
                    <a:pt x="468" y="1691"/>
                  </a:lnTo>
                  <a:lnTo>
                    <a:pt x="406" y="1770"/>
                  </a:lnTo>
                  <a:lnTo>
                    <a:pt x="348" y="1861"/>
                  </a:lnTo>
                  <a:lnTo>
                    <a:pt x="290" y="1974"/>
                  </a:lnTo>
                  <a:lnTo>
                    <a:pt x="241" y="2088"/>
                  </a:lnTo>
                  <a:lnTo>
                    <a:pt x="192" y="2235"/>
                  </a:lnTo>
                  <a:lnTo>
                    <a:pt x="152" y="2383"/>
                  </a:lnTo>
                  <a:lnTo>
                    <a:pt x="116" y="2553"/>
                  </a:lnTo>
                  <a:lnTo>
                    <a:pt x="85" y="2734"/>
                  </a:lnTo>
                  <a:lnTo>
                    <a:pt x="63" y="2938"/>
                  </a:lnTo>
                  <a:lnTo>
                    <a:pt x="45" y="3154"/>
                  </a:lnTo>
                  <a:lnTo>
                    <a:pt x="36" y="3381"/>
                  </a:lnTo>
                  <a:lnTo>
                    <a:pt x="23" y="4050"/>
                  </a:lnTo>
                  <a:lnTo>
                    <a:pt x="10" y="4742"/>
                  </a:lnTo>
                  <a:lnTo>
                    <a:pt x="5" y="5433"/>
                  </a:lnTo>
                  <a:lnTo>
                    <a:pt x="1" y="6136"/>
                  </a:lnTo>
                  <a:lnTo>
                    <a:pt x="1" y="6840"/>
                  </a:lnTo>
                  <a:lnTo>
                    <a:pt x="5" y="7554"/>
                  </a:lnTo>
                  <a:lnTo>
                    <a:pt x="14" y="8269"/>
                  </a:lnTo>
                  <a:lnTo>
                    <a:pt x="27" y="8983"/>
                  </a:lnTo>
                  <a:lnTo>
                    <a:pt x="41" y="9709"/>
                  </a:lnTo>
                  <a:lnTo>
                    <a:pt x="63" y="10423"/>
                  </a:lnTo>
                  <a:lnTo>
                    <a:pt x="90" y="11127"/>
                  </a:lnTo>
                  <a:lnTo>
                    <a:pt x="121" y="11841"/>
                  </a:lnTo>
                  <a:lnTo>
                    <a:pt x="157" y="12533"/>
                  </a:lnTo>
                  <a:lnTo>
                    <a:pt x="197" y="13225"/>
                  </a:lnTo>
                  <a:lnTo>
                    <a:pt x="241" y="13905"/>
                  </a:lnTo>
                  <a:lnTo>
                    <a:pt x="290" y="14563"/>
                  </a:lnTo>
                  <a:lnTo>
                    <a:pt x="299" y="14642"/>
                  </a:lnTo>
                  <a:lnTo>
                    <a:pt x="312" y="14722"/>
                  </a:lnTo>
                  <a:lnTo>
                    <a:pt x="326" y="14790"/>
                  </a:lnTo>
                  <a:lnTo>
                    <a:pt x="344" y="14846"/>
                  </a:lnTo>
                  <a:lnTo>
                    <a:pt x="384" y="14960"/>
                  </a:lnTo>
                  <a:lnTo>
                    <a:pt x="419" y="15073"/>
                  </a:lnTo>
                  <a:lnTo>
                    <a:pt x="433" y="15232"/>
                  </a:lnTo>
                  <a:lnTo>
                    <a:pt x="450" y="15391"/>
                  </a:lnTo>
                  <a:lnTo>
                    <a:pt x="473" y="15550"/>
                  </a:lnTo>
                  <a:lnTo>
                    <a:pt x="499" y="15697"/>
                  </a:lnTo>
                  <a:lnTo>
                    <a:pt x="526" y="15844"/>
                  </a:lnTo>
                  <a:lnTo>
                    <a:pt x="562" y="15992"/>
                  </a:lnTo>
                  <a:lnTo>
                    <a:pt x="602" y="16117"/>
                  </a:lnTo>
                  <a:lnTo>
                    <a:pt x="642" y="16241"/>
                  </a:lnTo>
                  <a:lnTo>
                    <a:pt x="691" y="16355"/>
                  </a:lnTo>
                  <a:lnTo>
                    <a:pt x="744" y="16457"/>
                  </a:lnTo>
                  <a:lnTo>
                    <a:pt x="798" y="16548"/>
                  </a:lnTo>
                  <a:lnTo>
                    <a:pt x="860" y="16627"/>
                  </a:lnTo>
                  <a:lnTo>
                    <a:pt x="927" y="16695"/>
                  </a:lnTo>
                  <a:lnTo>
                    <a:pt x="994" y="16752"/>
                  </a:lnTo>
                  <a:lnTo>
                    <a:pt x="1069" y="16786"/>
                  </a:lnTo>
                  <a:lnTo>
                    <a:pt x="1145" y="16808"/>
                  </a:lnTo>
                  <a:lnTo>
                    <a:pt x="2851" y="17205"/>
                  </a:lnTo>
                  <a:lnTo>
                    <a:pt x="4565" y="17580"/>
                  </a:lnTo>
                  <a:lnTo>
                    <a:pt x="6284" y="17943"/>
                  </a:lnTo>
                  <a:lnTo>
                    <a:pt x="8007" y="18294"/>
                  </a:lnTo>
                  <a:lnTo>
                    <a:pt x="9739" y="18634"/>
                  </a:lnTo>
                  <a:lnTo>
                    <a:pt x="11476" y="18952"/>
                  </a:lnTo>
                  <a:lnTo>
                    <a:pt x="13221" y="19247"/>
                  </a:lnTo>
                  <a:lnTo>
                    <a:pt x="14967" y="19530"/>
                  </a:lnTo>
                  <a:lnTo>
                    <a:pt x="16717" y="19803"/>
                  </a:lnTo>
                  <a:lnTo>
                    <a:pt x="18471" y="20041"/>
                  </a:lnTo>
                  <a:lnTo>
                    <a:pt x="20226" y="20268"/>
                  </a:lnTo>
                  <a:lnTo>
                    <a:pt x="21985" y="20472"/>
                  </a:lnTo>
                  <a:lnTo>
                    <a:pt x="23748" y="20653"/>
                  </a:lnTo>
                  <a:lnTo>
                    <a:pt x="25507" y="20823"/>
                  </a:lnTo>
                  <a:lnTo>
                    <a:pt x="27270" y="20959"/>
                  </a:lnTo>
                  <a:lnTo>
                    <a:pt x="29034" y="21073"/>
                  </a:lnTo>
                  <a:lnTo>
                    <a:pt x="30801" y="21163"/>
                  </a:lnTo>
                  <a:lnTo>
                    <a:pt x="32565" y="21220"/>
                  </a:lnTo>
                  <a:lnTo>
                    <a:pt x="34324" y="21254"/>
                  </a:lnTo>
                  <a:lnTo>
                    <a:pt x="35205" y="21266"/>
                  </a:lnTo>
                  <a:lnTo>
                    <a:pt x="36969" y="21266"/>
                  </a:lnTo>
                  <a:lnTo>
                    <a:pt x="37846" y="21243"/>
                  </a:lnTo>
                  <a:lnTo>
                    <a:pt x="38723" y="21232"/>
                  </a:lnTo>
                  <a:lnTo>
                    <a:pt x="39605" y="21197"/>
                  </a:lnTo>
                  <a:lnTo>
                    <a:pt x="40482" y="21163"/>
                  </a:lnTo>
                  <a:lnTo>
                    <a:pt x="41359" y="21118"/>
                  </a:lnTo>
                  <a:lnTo>
                    <a:pt x="42232" y="21073"/>
                  </a:lnTo>
                  <a:lnTo>
                    <a:pt x="43109" y="21016"/>
                  </a:lnTo>
                  <a:lnTo>
                    <a:pt x="43982" y="20948"/>
                  </a:lnTo>
                  <a:lnTo>
                    <a:pt x="44855" y="20869"/>
                  </a:lnTo>
                  <a:lnTo>
                    <a:pt x="45728" y="20789"/>
                  </a:lnTo>
                  <a:lnTo>
                    <a:pt x="46596" y="20698"/>
                  </a:lnTo>
                  <a:lnTo>
                    <a:pt x="47469" y="20596"/>
                  </a:lnTo>
                  <a:lnTo>
                    <a:pt x="48337" y="20494"/>
                  </a:lnTo>
                  <a:lnTo>
                    <a:pt x="49201" y="20381"/>
                  </a:lnTo>
                  <a:lnTo>
                    <a:pt x="50069" y="20256"/>
                  </a:lnTo>
                  <a:lnTo>
                    <a:pt x="50933" y="20120"/>
                  </a:lnTo>
                  <a:lnTo>
                    <a:pt x="51797" y="19984"/>
                  </a:lnTo>
                  <a:lnTo>
                    <a:pt x="52656" y="19837"/>
                  </a:lnTo>
                  <a:lnTo>
                    <a:pt x="53516" y="19678"/>
                  </a:lnTo>
                  <a:lnTo>
                    <a:pt x="54375" y="19508"/>
                  </a:lnTo>
                  <a:lnTo>
                    <a:pt x="55230" y="19326"/>
                  </a:lnTo>
                  <a:lnTo>
                    <a:pt x="56085" y="19145"/>
                  </a:lnTo>
                  <a:lnTo>
                    <a:pt x="56936" y="18952"/>
                  </a:lnTo>
                  <a:lnTo>
                    <a:pt x="56989" y="18929"/>
                  </a:lnTo>
                  <a:lnTo>
                    <a:pt x="57038" y="18895"/>
                  </a:lnTo>
                  <a:lnTo>
                    <a:pt x="57083" y="18861"/>
                  </a:lnTo>
                  <a:lnTo>
                    <a:pt x="57123" y="18816"/>
                  </a:lnTo>
                  <a:lnTo>
                    <a:pt x="57163" y="18759"/>
                  </a:lnTo>
                  <a:lnTo>
                    <a:pt x="57198" y="18691"/>
                  </a:lnTo>
                  <a:lnTo>
                    <a:pt x="57229" y="18623"/>
                  </a:lnTo>
                  <a:lnTo>
                    <a:pt x="57256" y="18544"/>
                  </a:lnTo>
                  <a:lnTo>
                    <a:pt x="57283" y="18464"/>
                  </a:lnTo>
                  <a:lnTo>
                    <a:pt x="57305" y="18374"/>
                  </a:lnTo>
                  <a:lnTo>
                    <a:pt x="57323" y="18283"/>
                  </a:lnTo>
                  <a:lnTo>
                    <a:pt x="57336" y="18192"/>
                  </a:lnTo>
                  <a:lnTo>
                    <a:pt x="57350" y="18090"/>
                  </a:lnTo>
                  <a:lnTo>
                    <a:pt x="57359" y="17988"/>
                  </a:lnTo>
                  <a:lnTo>
                    <a:pt x="57363" y="17886"/>
                  </a:lnTo>
                  <a:lnTo>
                    <a:pt x="57363" y="17784"/>
                  </a:lnTo>
                  <a:lnTo>
                    <a:pt x="57390" y="17704"/>
                  </a:lnTo>
                  <a:lnTo>
                    <a:pt x="57412" y="17614"/>
                  </a:lnTo>
                  <a:lnTo>
                    <a:pt x="57434" y="17512"/>
                  </a:lnTo>
                  <a:lnTo>
                    <a:pt x="57452" y="17410"/>
                  </a:lnTo>
                  <a:lnTo>
                    <a:pt x="57470" y="17307"/>
                  </a:lnTo>
                  <a:lnTo>
                    <a:pt x="57483" y="17194"/>
                  </a:lnTo>
                  <a:lnTo>
                    <a:pt x="57488" y="17081"/>
                  </a:lnTo>
                  <a:lnTo>
                    <a:pt x="57492" y="16956"/>
                  </a:lnTo>
                  <a:lnTo>
                    <a:pt x="57528" y="15708"/>
                  </a:lnTo>
                  <a:lnTo>
                    <a:pt x="57555" y="14461"/>
                  </a:lnTo>
                  <a:lnTo>
                    <a:pt x="57577" y="13213"/>
                  </a:lnTo>
                  <a:lnTo>
                    <a:pt x="57595" y="11966"/>
                  </a:lnTo>
                  <a:lnTo>
                    <a:pt x="57608" y="10718"/>
                  </a:lnTo>
                  <a:lnTo>
                    <a:pt x="57612" y="9482"/>
                  </a:lnTo>
                  <a:lnTo>
                    <a:pt x="57612" y="8235"/>
                  </a:lnTo>
                  <a:lnTo>
                    <a:pt x="57604" y="6998"/>
                  </a:lnTo>
                  <a:lnTo>
                    <a:pt x="57604" y="6930"/>
                  </a:lnTo>
                  <a:lnTo>
                    <a:pt x="57626" y="6828"/>
                  </a:lnTo>
                  <a:lnTo>
                    <a:pt x="57644" y="6715"/>
                  </a:lnTo>
                  <a:lnTo>
                    <a:pt x="57661" y="6601"/>
                  </a:lnTo>
                  <a:lnTo>
                    <a:pt x="57670" y="6488"/>
                  </a:lnTo>
                  <a:lnTo>
                    <a:pt x="57675" y="6375"/>
                  </a:lnTo>
                  <a:lnTo>
                    <a:pt x="57675" y="6261"/>
                  </a:lnTo>
                  <a:lnTo>
                    <a:pt x="57675" y="6148"/>
                  </a:lnTo>
                  <a:lnTo>
                    <a:pt x="57666" y="6034"/>
                  </a:lnTo>
                  <a:lnTo>
                    <a:pt x="57653" y="5932"/>
                  </a:lnTo>
                  <a:lnTo>
                    <a:pt x="57635" y="5830"/>
                  </a:lnTo>
                  <a:lnTo>
                    <a:pt x="57608" y="5740"/>
                  </a:lnTo>
                  <a:lnTo>
                    <a:pt x="57581" y="5660"/>
                  </a:lnTo>
                  <a:lnTo>
                    <a:pt x="57546" y="5592"/>
                  </a:lnTo>
                  <a:lnTo>
                    <a:pt x="57506" y="5524"/>
                  </a:lnTo>
                  <a:lnTo>
                    <a:pt x="57457" y="5479"/>
                  </a:lnTo>
                  <a:lnTo>
                    <a:pt x="57408" y="5445"/>
                  </a:lnTo>
                  <a:lnTo>
                    <a:pt x="56548" y="5093"/>
                  </a:lnTo>
                  <a:lnTo>
                    <a:pt x="55689" y="4753"/>
                  </a:lnTo>
                  <a:lnTo>
                    <a:pt x="54829" y="4424"/>
                  </a:lnTo>
                  <a:lnTo>
                    <a:pt x="53965" y="4118"/>
                  </a:lnTo>
                  <a:lnTo>
                    <a:pt x="53102" y="3823"/>
                  </a:lnTo>
                  <a:lnTo>
                    <a:pt x="52233" y="3539"/>
                  </a:lnTo>
                  <a:lnTo>
                    <a:pt x="51365" y="3267"/>
                  </a:lnTo>
                  <a:lnTo>
                    <a:pt x="50497" y="3018"/>
                  </a:lnTo>
                  <a:lnTo>
                    <a:pt x="49628" y="2768"/>
                  </a:lnTo>
                  <a:lnTo>
                    <a:pt x="48756" y="2541"/>
                  </a:lnTo>
                  <a:lnTo>
                    <a:pt x="47883" y="2315"/>
                  </a:lnTo>
                  <a:lnTo>
                    <a:pt x="47006" y="2110"/>
                  </a:lnTo>
                  <a:lnTo>
                    <a:pt x="46133" y="1906"/>
                  </a:lnTo>
                  <a:lnTo>
                    <a:pt x="45256" y="1725"/>
                  </a:lnTo>
                  <a:lnTo>
                    <a:pt x="44378" y="1555"/>
                  </a:lnTo>
                  <a:lnTo>
                    <a:pt x="43497" y="1385"/>
                  </a:lnTo>
                  <a:lnTo>
                    <a:pt x="42619" y="1237"/>
                  </a:lnTo>
                  <a:lnTo>
                    <a:pt x="41738" y="1090"/>
                  </a:lnTo>
                  <a:lnTo>
                    <a:pt x="40856" y="965"/>
                  </a:lnTo>
                  <a:lnTo>
                    <a:pt x="39974" y="840"/>
                  </a:lnTo>
                  <a:lnTo>
                    <a:pt x="39088" y="727"/>
                  </a:lnTo>
                  <a:lnTo>
                    <a:pt x="38207" y="625"/>
                  </a:lnTo>
                  <a:lnTo>
                    <a:pt x="37321" y="523"/>
                  </a:lnTo>
                  <a:lnTo>
                    <a:pt x="36434" y="443"/>
                  </a:lnTo>
                  <a:lnTo>
                    <a:pt x="35553" y="364"/>
                  </a:lnTo>
                  <a:lnTo>
                    <a:pt x="34667" y="296"/>
                  </a:lnTo>
                  <a:lnTo>
                    <a:pt x="33776" y="239"/>
                  </a:lnTo>
                  <a:lnTo>
                    <a:pt x="32890" y="182"/>
                  </a:lnTo>
                  <a:lnTo>
                    <a:pt x="32004" y="137"/>
                  </a:lnTo>
                  <a:lnTo>
                    <a:pt x="31118" y="92"/>
                  </a:lnTo>
                  <a:lnTo>
                    <a:pt x="30227" y="69"/>
                  </a:lnTo>
                  <a:lnTo>
                    <a:pt x="29341" y="46"/>
                  </a:lnTo>
                  <a:lnTo>
                    <a:pt x="27564" y="12"/>
                  </a:lnTo>
                  <a:lnTo>
                    <a:pt x="2578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5"/>
            <p:cNvSpPr/>
            <p:nvPr/>
          </p:nvSpPr>
          <p:spPr>
            <a:xfrm>
              <a:off x="3140325" y="-7006325"/>
              <a:ext cx="1374200" cy="281850"/>
            </a:xfrm>
            <a:custGeom>
              <a:avLst/>
              <a:gdLst/>
              <a:ahLst/>
              <a:cxnLst/>
              <a:rect l="l" t="t" r="r" b="b"/>
              <a:pathLst>
                <a:path w="54968" h="11274" extrusionOk="0">
                  <a:moveTo>
                    <a:pt x="7018" y="1"/>
                  </a:moveTo>
                  <a:lnTo>
                    <a:pt x="5304" y="12"/>
                  </a:lnTo>
                  <a:lnTo>
                    <a:pt x="3594" y="46"/>
                  </a:lnTo>
                  <a:lnTo>
                    <a:pt x="2739" y="69"/>
                  </a:lnTo>
                  <a:lnTo>
                    <a:pt x="1884" y="103"/>
                  </a:lnTo>
                  <a:lnTo>
                    <a:pt x="1029" y="148"/>
                  </a:lnTo>
                  <a:lnTo>
                    <a:pt x="174" y="194"/>
                  </a:lnTo>
                  <a:lnTo>
                    <a:pt x="179" y="1124"/>
                  </a:lnTo>
                  <a:lnTo>
                    <a:pt x="179" y="2054"/>
                  </a:lnTo>
                  <a:lnTo>
                    <a:pt x="170" y="2995"/>
                  </a:lnTo>
                  <a:lnTo>
                    <a:pt x="152" y="3936"/>
                  </a:lnTo>
                  <a:lnTo>
                    <a:pt x="125" y="4866"/>
                  </a:lnTo>
                  <a:lnTo>
                    <a:pt x="94" y="5796"/>
                  </a:lnTo>
                  <a:lnTo>
                    <a:pt x="49" y="6715"/>
                  </a:lnTo>
                  <a:lnTo>
                    <a:pt x="1" y="7622"/>
                  </a:lnTo>
                  <a:lnTo>
                    <a:pt x="3420" y="7758"/>
                  </a:lnTo>
                  <a:lnTo>
                    <a:pt x="6845" y="7894"/>
                  </a:lnTo>
                  <a:lnTo>
                    <a:pt x="10278" y="8008"/>
                  </a:lnTo>
                  <a:lnTo>
                    <a:pt x="13715" y="8121"/>
                  </a:lnTo>
                  <a:lnTo>
                    <a:pt x="17162" y="8235"/>
                  </a:lnTo>
                  <a:lnTo>
                    <a:pt x="20604" y="8359"/>
                  </a:lnTo>
                  <a:lnTo>
                    <a:pt x="24055" y="8495"/>
                  </a:lnTo>
                  <a:lnTo>
                    <a:pt x="27502" y="8643"/>
                  </a:lnTo>
                  <a:lnTo>
                    <a:pt x="29225" y="8734"/>
                  </a:lnTo>
                  <a:lnTo>
                    <a:pt x="30948" y="8824"/>
                  </a:lnTo>
                  <a:lnTo>
                    <a:pt x="32672" y="8926"/>
                  </a:lnTo>
                  <a:lnTo>
                    <a:pt x="34395" y="9028"/>
                  </a:lnTo>
                  <a:lnTo>
                    <a:pt x="36118" y="9153"/>
                  </a:lnTo>
                  <a:lnTo>
                    <a:pt x="37837" y="9278"/>
                  </a:lnTo>
                  <a:lnTo>
                    <a:pt x="39560" y="9414"/>
                  </a:lnTo>
                  <a:lnTo>
                    <a:pt x="41279" y="9561"/>
                  </a:lnTo>
                  <a:lnTo>
                    <a:pt x="42993" y="9732"/>
                  </a:lnTo>
                  <a:lnTo>
                    <a:pt x="44712" y="9902"/>
                  </a:lnTo>
                  <a:lnTo>
                    <a:pt x="46427" y="10094"/>
                  </a:lnTo>
                  <a:lnTo>
                    <a:pt x="48136" y="10299"/>
                  </a:lnTo>
                  <a:lnTo>
                    <a:pt x="49851" y="10514"/>
                  </a:lnTo>
                  <a:lnTo>
                    <a:pt x="51556" y="10752"/>
                  </a:lnTo>
                  <a:lnTo>
                    <a:pt x="53266" y="11002"/>
                  </a:lnTo>
                  <a:lnTo>
                    <a:pt x="54967" y="11274"/>
                  </a:lnTo>
                  <a:lnTo>
                    <a:pt x="54945" y="10140"/>
                  </a:lnTo>
                  <a:lnTo>
                    <a:pt x="54923" y="9006"/>
                  </a:lnTo>
                  <a:lnTo>
                    <a:pt x="54900" y="7872"/>
                  </a:lnTo>
                  <a:lnTo>
                    <a:pt x="54887" y="6726"/>
                  </a:lnTo>
                  <a:lnTo>
                    <a:pt x="54878" y="5592"/>
                  </a:lnTo>
                  <a:lnTo>
                    <a:pt x="54869" y="4447"/>
                  </a:lnTo>
                  <a:lnTo>
                    <a:pt x="54865" y="3312"/>
                  </a:lnTo>
                  <a:lnTo>
                    <a:pt x="54869" y="2190"/>
                  </a:lnTo>
                  <a:lnTo>
                    <a:pt x="54019" y="2235"/>
                  </a:lnTo>
                  <a:lnTo>
                    <a:pt x="53164" y="2269"/>
                  </a:lnTo>
                  <a:lnTo>
                    <a:pt x="52309" y="2303"/>
                  </a:lnTo>
                  <a:lnTo>
                    <a:pt x="51458" y="2326"/>
                  </a:lnTo>
                  <a:lnTo>
                    <a:pt x="49753" y="2348"/>
                  </a:lnTo>
                  <a:lnTo>
                    <a:pt x="48043" y="2360"/>
                  </a:lnTo>
                  <a:lnTo>
                    <a:pt x="46338" y="2337"/>
                  </a:lnTo>
                  <a:lnTo>
                    <a:pt x="44628" y="2292"/>
                  </a:lnTo>
                  <a:lnTo>
                    <a:pt x="42922" y="2235"/>
                  </a:lnTo>
                  <a:lnTo>
                    <a:pt x="41212" y="2156"/>
                  </a:lnTo>
                  <a:lnTo>
                    <a:pt x="39507" y="2065"/>
                  </a:lnTo>
                  <a:lnTo>
                    <a:pt x="37797" y="1963"/>
                  </a:lnTo>
                  <a:lnTo>
                    <a:pt x="36087" y="1849"/>
                  </a:lnTo>
                  <a:lnTo>
                    <a:pt x="34381" y="1725"/>
                  </a:lnTo>
                  <a:lnTo>
                    <a:pt x="30962" y="1453"/>
                  </a:lnTo>
                  <a:lnTo>
                    <a:pt x="27542" y="1169"/>
                  </a:lnTo>
                  <a:lnTo>
                    <a:pt x="24122" y="874"/>
                  </a:lnTo>
                  <a:lnTo>
                    <a:pt x="20702" y="613"/>
                  </a:lnTo>
                  <a:lnTo>
                    <a:pt x="18992" y="489"/>
                  </a:lnTo>
                  <a:lnTo>
                    <a:pt x="17282" y="375"/>
                  </a:lnTo>
                  <a:lnTo>
                    <a:pt x="15572" y="273"/>
                  </a:lnTo>
                  <a:lnTo>
                    <a:pt x="13858" y="182"/>
                  </a:lnTo>
                  <a:lnTo>
                    <a:pt x="12148" y="103"/>
                  </a:lnTo>
                  <a:lnTo>
                    <a:pt x="10438" y="58"/>
                  </a:lnTo>
                  <a:lnTo>
                    <a:pt x="8728" y="12"/>
                  </a:lnTo>
                  <a:lnTo>
                    <a:pt x="701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5"/>
            <p:cNvSpPr/>
            <p:nvPr/>
          </p:nvSpPr>
          <p:spPr>
            <a:xfrm>
              <a:off x="3146550" y="-6293250"/>
              <a:ext cx="1357725" cy="330625"/>
            </a:xfrm>
            <a:custGeom>
              <a:avLst/>
              <a:gdLst/>
              <a:ahLst/>
              <a:cxnLst/>
              <a:rect l="l" t="t" r="r" b="b"/>
              <a:pathLst>
                <a:path w="54309" h="13225" extrusionOk="0">
                  <a:moveTo>
                    <a:pt x="11391" y="1"/>
                  </a:moveTo>
                  <a:lnTo>
                    <a:pt x="9762" y="12"/>
                  </a:lnTo>
                  <a:lnTo>
                    <a:pt x="8132" y="23"/>
                  </a:lnTo>
                  <a:lnTo>
                    <a:pt x="6507" y="46"/>
                  </a:lnTo>
                  <a:lnTo>
                    <a:pt x="4881" y="92"/>
                  </a:lnTo>
                  <a:lnTo>
                    <a:pt x="3260" y="137"/>
                  </a:lnTo>
                  <a:lnTo>
                    <a:pt x="1644" y="205"/>
                  </a:lnTo>
                  <a:lnTo>
                    <a:pt x="1559" y="216"/>
                  </a:lnTo>
                  <a:lnTo>
                    <a:pt x="1484" y="250"/>
                  </a:lnTo>
                  <a:lnTo>
                    <a:pt x="1417" y="296"/>
                  </a:lnTo>
                  <a:lnTo>
                    <a:pt x="1359" y="341"/>
                  </a:lnTo>
                  <a:lnTo>
                    <a:pt x="1288" y="318"/>
                  </a:lnTo>
                  <a:lnTo>
                    <a:pt x="1221" y="307"/>
                  </a:lnTo>
                  <a:lnTo>
                    <a:pt x="1150" y="307"/>
                  </a:lnTo>
                  <a:lnTo>
                    <a:pt x="1078" y="318"/>
                  </a:lnTo>
                  <a:lnTo>
                    <a:pt x="1012" y="341"/>
                  </a:lnTo>
                  <a:lnTo>
                    <a:pt x="945" y="386"/>
                  </a:lnTo>
                  <a:lnTo>
                    <a:pt x="878" y="443"/>
                  </a:lnTo>
                  <a:lnTo>
                    <a:pt x="816" y="511"/>
                  </a:lnTo>
                  <a:lnTo>
                    <a:pt x="753" y="591"/>
                  </a:lnTo>
                  <a:lnTo>
                    <a:pt x="700" y="693"/>
                  </a:lnTo>
                  <a:lnTo>
                    <a:pt x="647" y="806"/>
                  </a:lnTo>
                  <a:lnTo>
                    <a:pt x="598" y="931"/>
                  </a:lnTo>
                  <a:lnTo>
                    <a:pt x="557" y="1067"/>
                  </a:lnTo>
                  <a:lnTo>
                    <a:pt x="517" y="1226"/>
                  </a:lnTo>
                  <a:lnTo>
                    <a:pt x="486" y="1396"/>
                  </a:lnTo>
                  <a:lnTo>
                    <a:pt x="464" y="1577"/>
                  </a:lnTo>
                  <a:lnTo>
                    <a:pt x="437" y="1872"/>
                  </a:lnTo>
                  <a:lnTo>
                    <a:pt x="415" y="2167"/>
                  </a:lnTo>
                  <a:lnTo>
                    <a:pt x="397" y="2462"/>
                  </a:lnTo>
                  <a:lnTo>
                    <a:pt x="379" y="2757"/>
                  </a:lnTo>
                  <a:lnTo>
                    <a:pt x="370" y="3052"/>
                  </a:lnTo>
                  <a:lnTo>
                    <a:pt x="362" y="3346"/>
                  </a:lnTo>
                  <a:lnTo>
                    <a:pt x="348" y="3925"/>
                  </a:lnTo>
                  <a:lnTo>
                    <a:pt x="344" y="4515"/>
                  </a:lnTo>
                  <a:lnTo>
                    <a:pt x="339" y="5104"/>
                  </a:lnTo>
                  <a:lnTo>
                    <a:pt x="335" y="5683"/>
                  </a:lnTo>
                  <a:lnTo>
                    <a:pt x="321" y="6284"/>
                  </a:lnTo>
                  <a:lnTo>
                    <a:pt x="299" y="6964"/>
                  </a:lnTo>
                  <a:lnTo>
                    <a:pt x="273" y="7645"/>
                  </a:lnTo>
                  <a:lnTo>
                    <a:pt x="232" y="8325"/>
                  </a:lnTo>
                  <a:lnTo>
                    <a:pt x="192" y="9006"/>
                  </a:lnTo>
                  <a:lnTo>
                    <a:pt x="99" y="10367"/>
                  </a:lnTo>
                  <a:lnTo>
                    <a:pt x="10" y="11716"/>
                  </a:lnTo>
                  <a:lnTo>
                    <a:pt x="5" y="11818"/>
                  </a:lnTo>
                  <a:lnTo>
                    <a:pt x="1" y="11932"/>
                  </a:lnTo>
                  <a:lnTo>
                    <a:pt x="5" y="12034"/>
                  </a:lnTo>
                  <a:lnTo>
                    <a:pt x="10" y="12136"/>
                  </a:lnTo>
                  <a:lnTo>
                    <a:pt x="19" y="12238"/>
                  </a:lnTo>
                  <a:lnTo>
                    <a:pt x="28" y="12329"/>
                  </a:lnTo>
                  <a:lnTo>
                    <a:pt x="41" y="12419"/>
                  </a:lnTo>
                  <a:lnTo>
                    <a:pt x="59" y="12499"/>
                  </a:lnTo>
                  <a:lnTo>
                    <a:pt x="77" y="12578"/>
                  </a:lnTo>
                  <a:lnTo>
                    <a:pt x="99" y="12658"/>
                  </a:lnTo>
                  <a:lnTo>
                    <a:pt x="143" y="12805"/>
                  </a:lnTo>
                  <a:lnTo>
                    <a:pt x="197" y="12930"/>
                  </a:lnTo>
                  <a:lnTo>
                    <a:pt x="259" y="13032"/>
                  </a:lnTo>
                  <a:lnTo>
                    <a:pt x="321" y="13111"/>
                  </a:lnTo>
                  <a:lnTo>
                    <a:pt x="388" y="13168"/>
                  </a:lnTo>
                  <a:lnTo>
                    <a:pt x="455" y="13213"/>
                  </a:lnTo>
                  <a:lnTo>
                    <a:pt x="522" y="13225"/>
                  </a:lnTo>
                  <a:lnTo>
                    <a:pt x="584" y="13213"/>
                  </a:lnTo>
                  <a:lnTo>
                    <a:pt x="620" y="13202"/>
                  </a:lnTo>
                  <a:lnTo>
                    <a:pt x="651" y="13179"/>
                  </a:lnTo>
                  <a:lnTo>
                    <a:pt x="678" y="13145"/>
                  </a:lnTo>
                  <a:lnTo>
                    <a:pt x="709" y="13111"/>
                  </a:lnTo>
                  <a:lnTo>
                    <a:pt x="736" y="13066"/>
                  </a:lnTo>
                  <a:lnTo>
                    <a:pt x="762" y="13020"/>
                  </a:lnTo>
                  <a:lnTo>
                    <a:pt x="789" y="12964"/>
                  </a:lnTo>
                  <a:lnTo>
                    <a:pt x="811" y="12896"/>
                  </a:lnTo>
                  <a:lnTo>
                    <a:pt x="829" y="12828"/>
                  </a:lnTo>
                  <a:lnTo>
                    <a:pt x="847" y="12748"/>
                  </a:lnTo>
                  <a:lnTo>
                    <a:pt x="865" y="12658"/>
                  </a:lnTo>
                  <a:lnTo>
                    <a:pt x="878" y="12567"/>
                  </a:lnTo>
                  <a:lnTo>
                    <a:pt x="905" y="12363"/>
                  </a:lnTo>
                  <a:lnTo>
                    <a:pt x="1007" y="11024"/>
                  </a:lnTo>
                  <a:lnTo>
                    <a:pt x="1110" y="9686"/>
                  </a:lnTo>
                  <a:lnTo>
                    <a:pt x="1163" y="9017"/>
                  </a:lnTo>
                  <a:lnTo>
                    <a:pt x="1217" y="8359"/>
                  </a:lnTo>
                  <a:lnTo>
                    <a:pt x="1279" y="7701"/>
                  </a:lnTo>
                  <a:lnTo>
                    <a:pt x="1346" y="7044"/>
                  </a:lnTo>
                  <a:lnTo>
                    <a:pt x="1395" y="6613"/>
                  </a:lnTo>
                  <a:lnTo>
                    <a:pt x="1444" y="6182"/>
                  </a:lnTo>
                  <a:lnTo>
                    <a:pt x="1550" y="5342"/>
                  </a:lnTo>
                  <a:lnTo>
                    <a:pt x="1648" y="4515"/>
                  </a:lnTo>
                  <a:lnTo>
                    <a:pt x="1697" y="4095"/>
                  </a:lnTo>
                  <a:lnTo>
                    <a:pt x="1742" y="3675"/>
                  </a:lnTo>
                  <a:lnTo>
                    <a:pt x="3354" y="3959"/>
                  </a:lnTo>
                  <a:lnTo>
                    <a:pt x="4970" y="4231"/>
                  </a:lnTo>
                  <a:lnTo>
                    <a:pt x="6587" y="4492"/>
                  </a:lnTo>
                  <a:lnTo>
                    <a:pt x="8208" y="4741"/>
                  </a:lnTo>
                  <a:lnTo>
                    <a:pt x="9828" y="4980"/>
                  </a:lnTo>
                  <a:lnTo>
                    <a:pt x="11454" y="5206"/>
                  </a:lnTo>
                  <a:lnTo>
                    <a:pt x="13084" y="5422"/>
                  </a:lnTo>
                  <a:lnTo>
                    <a:pt x="14713" y="5626"/>
                  </a:lnTo>
                  <a:lnTo>
                    <a:pt x="16343" y="5819"/>
                  </a:lnTo>
                  <a:lnTo>
                    <a:pt x="17977" y="5989"/>
                  </a:lnTo>
                  <a:lnTo>
                    <a:pt x="19612" y="6159"/>
                  </a:lnTo>
                  <a:lnTo>
                    <a:pt x="21246" y="6318"/>
                  </a:lnTo>
                  <a:lnTo>
                    <a:pt x="22884" y="6454"/>
                  </a:lnTo>
                  <a:lnTo>
                    <a:pt x="24519" y="6590"/>
                  </a:lnTo>
                  <a:lnTo>
                    <a:pt x="26157" y="6703"/>
                  </a:lnTo>
                  <a:lnTo>
                    <a:pt x="27796" y="6817"/>
                  </a:lnTo>
                  <a:lnTo>
                    <a:pt x="29430" y="6908"/>
                  </a:lnTo>
                  <a:lnTo>
                    <a:pt x="31069" y="6987"/>
                  </a:lnTo>
                  <a:lnTo>
                    <a:pt x="32708" y="7055"/>
                  </a:lnTo>
                  <a:lnTo>
                    <a:pt x="34342" y="7112"/>
                  </a:lnTo>
                  <a:lnTo>
                    <a:pt x="35980" y="7146"/>
                  </a:lnTo>
                  <a:lnTo>
                    <a:pt x="37615" y="7180"/>
                  </a:lnTo>
                  <a:lnTo>
                    <a:pt x="39249" y="7191"/>
                  </a:lnTo>
                  <a:lnTo>
                    <a:pt x="40883" y="7191"/>
                  </a:lnTo>
                  <a:lnTo>
                    <a:pt x="42513" y="7180"/>
                  </a:lnTo>
                  <a:lnTo>
                    <a:pt x="44143" y="7157"/>
                  </a:lnTo>
                  <a:lnTo>
                    <a:pt x="45768" y="7123"/>
                  </a:lnTo>
                  <a:lnTo>
                    <a:pt x="47393" y="7066"/>
                  </a:lnTo>
                  <a:lnTo>
                    <a:pt x="49014" y="6998"/>
                  </a:lnTo>
                  <a:lnTo>
                    <a:pt x="50635" y="6919"/>
                  </a:lnTo>
                  <a:lnTo>
                    <a:pt x="52251" y="6828"/>
                  </a:lnTo>
                  <a:lnTo>
                    <a:pt x="53868" y="6715"/>
                  </a:lnTo>
                  <a:lnTo>
                    <a:pt x="53921" y="6703"/>
                  </a:lnTo>
                  <a:lnTo>
                    <a:pt x="53970" y="6681"/>
                  </a:lnTo>
                  <a:lnTo>
                    <a:pt x="54019" y="6658"/>
                  </a:lnTo>
                  <a:lnTo>
                    <a:pt x="54064" y="6613"/>
                  </a:lnTo>
                  <a:lnTo>
                    <a:pt x="54104" y="6556"/>
                  </a:lnTo>
                  <a:lnTo>
                    <a:pt x="54139" y="6499"/>
                  </a:lnTo>
                  <a:lnTo>
                    <a:pt x="54171" y="6431"/>
                  </a:lnTo>
                  <a:lnTo>
                    <a:pt x="54202" y="6352"/>
                  </a:lnTo>
                  <a:lnTo>
                    <a:pt x="54228" y="6272"/>
                  </a:lnTo>
                  <a:lnTo>
                    <a:pt x="54251" y="6182"/>
                  </a:lnTo>
                  <a:lnTo>
                    <a:pt x="54269" y="6091"/>
                  </a:lnTo>
                  <a:lnTo>
                    <a:pt x="54282" y="6000"/>
                  </a:lnTo>
                  <a:lnTo>
                    <a:pt x="54295" y="5898"/>
                  </a:lnTo>
                  <a:lnTo>
                    <a:pt x="54304" y="5796"/>
                  </a:lnTo>
                  <a:lnTo>
                    <a:pt x="54309" y="5694"/>
                  </a:lnTo>
                  <a:lnTo>
                    <a:pt x="54309" y="5581"/>
                  </a:lnTo>
                  <a:lnTo>
                    <a:pt x="54309" y="5479"/>
                  </a:lnTo>
                  <a:lnTo>
                    <a:pt x="54304" y="5377"/>
                  </a:lnTo>
                  <a:lnTo>
                    <a:pt x="54295" y="5274"/>
                  </a:lnTo>
                  <a:lnTo>
                    <a:pt x="54282" y="5172"/>
                  </a:lnTo>
                  <a:lnTo>
                    <a:pt x="54264" y="5070"/>
                  </a:lnTo>
                  <a:lnTo>
                    <a:pt x="54246" y="4980"/>
                  </a:lnTo>
                  <a:lnTo>
                    <a:pt x="54224" y="4889"/>
                  </a:lnTo>
                  <a:lnTo>
                    <a:pt x="54197" y="4798"/>
                  </a:lnTo>
                  <a:lnTo>
                    <a:pt x="54166" y="4719"/>
                  </a:lnTo>
                  <a:lnTo>
                    <a:pt x="54135" y="4651"/>
                  </a:lnTo>
                  <a:lnTo>
                    <a:pt x="54099" y="4583"/>
                  </a:lnTo>
                  <a:lnTo>
                    <a:pt x="54059" y="4526"/>
                  </a:lnTo>
                  <a:lnTo>
                    <a:pt x="54015" y="4481"/>
                  </a:lnTo>
                  <a:lnTo>
                    <a:pt x="53970" y="4447"/>
                  </a:lnTo>
                  <a:lnTo>
                    <a:pt x="53921" y="4413"/>
                  </a:lnTo>
                  <a:lnTo>
                    <a:pt x="53868" y="4401"/>
                  </a:lnTo>
                  <a:lnTo>
                    <a:pt x="52251" y="4061"/>
                  </a:lnTo>
                  <a:lnTo>
                    <a:pt x="50635" y="3743"/>
                  </a:lnTo>
                  <a:lnTo>
                    <a:pt x="49014" y="3437"/>
                  </a:lnTo>
                  <a:lnTo>
                    <a:pt x="47393" y="3142"/>
                  </a:lnTo>
                  <a:lnTo>
                    <a:pt x="45768" y="2859"/>
                  </a:lnTo>
                  <a:lnTo>
                    <a:pt x="44138" y="2598"/>
                  </a:lnTo>
                  <a:lnTo>
                    <a:pt x="42508" y="2337"/>
                  </a:lnTo>
                  <a:lnTo>
                    <a:pt x="40874" y="2099"/>
                  </a:lnTo>
                  <a:lnTo>
                    <a:pt x="39240" y="1872"/>
                  </a:lnTo>
                  <a:lnTo>
                    <a:pt x="37606" y="1657"/>
                  </a:lnTo>
                  <a:lnTo>
                    <a:pt x="35967" y="1464"/>
                  </a:lnTo>
                  <a:lnTo>
                    <a:pt x="34333" y="1271"/>
                  </a:lnTo>
                  <a:lnTo>
                    <a:pt x="32694" y="1101"/>
                  </a:lnTo>
                  <a:lnTo>
                    <a:pt x="31051" y="942"/>
                  </a:lnTo>
                  <a:lnTo>
                    <a:pt x="29412" y="795"/>
                  </a:lnTo>
                  <a:lnTo>
                    <a:pt x="27769" y="659"/>
                  </a:lnTo>
                  <a:lnTo>
                    <a:pt x="26131" y="534"/>
                  </a:lnTo>
                  <a:lnTo>
                    <a:pt x="24487" y="432"/>
                  </a:lnTo>
                  <a:lnTo>
                    <a:pt x="22849" y="330"/>
                  </a:lnTo>
                  <a:lnTo>
                    <a:pt x="21210" y="250"/>
                  </a:lnTo>
                  <a:lnTo>
                    <a:pt x="19571" y="171"/>
                  </a:lnTo>
                  <a:lnTo>
                    <a:pt x="17933" y="114"/>
                  </a:lnTo>
                  <a:lnTo>
                    <a:pt x="16294" y="69"/>
                  </a:lnTo>
                  <a:lnTo>
                    <a:pt x="14660" y="35"/>
                  </a:lnTo>
                  <a:lnTo>
                    <a:pt x="13026" y="12"/>
                  </a:lnTo>
                  <a:lnTo>
                    <a:pt x="1139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5"/>
            <p:cNvSpPr/>
            <p:nvPr/>
          </p:nvSpPr>
          <p:spPr>
            <a:xfrm>
              <a:off x="3152450" y="-3682800"/>
              <a:ext cx="1272350" cy="2167025"/>
            </a:xfrm>
            <a:custGeom>
              <a:avLst/>
              <a:gdLst/>
              <a:ahLst/>
              <a:cxnLst/>
              <a:rect l="l" t="t" r="r" b="b"/>
              <a:pathLst>
                <a:path w="50894" h="86681" extrusionOk="0">
                  <a:moveTo>
                    <a:pt x="25712" y="1"/>
                  </a:moveTo>
                  <a:lnTo>
                    <a:pt x="25173" y="12"/>
                  </a:lnTo>
                  <a:lnTo>
                    <a:pt x="24737" y="23"/>
                  </a:lnTo>
                  <a:lnTo>
                    <a:pt x="24296" y="46"/>
                  </a:lnTo>
                  <a:lnTo>
                    <a:pt x="23860" y="80"/>
                  </a:lnTo>
                  <a:lnTo>
                    <a:pt x="23428" y="114"/>
                  </a:lnTo>
                  <a:lnTo>
                    <a:pt x="22996" y="159"/>
                  </a:lnTo>
                  <a:lnTo>
                    <a:pt x="22564" y="216"/>
                  </a:lnTo>
                  <a:lnTo>
                    <a:pt x="22132" y="273"/>
                  </a:lnTo>
                  <a:lnTo>
                    <a:pt x="21704" y="352"/>
                  </a:lnTo>
                  <a:lnTo>
                    <a:pt x="21277" y="432"/>
                  </a:lnTo>
                  <a:lnTo>
                    <a:pt x="20849" y="522"/>
                  </a:lnTo>
                  <a:lnTo>
                    <a:pt x="20426" y="624"/>
                  </a:lnTo>
                  <a:lnTo>
                    <a:pt x="20003" y="726"/>
                  </a:lnTo>
                  <a:lnTo>
                    <a:pt x="19585" y="851"/>
                  </a:lnTo>
                  <a:lnTo>
                    <a:pt x="19171" y="987"/>
                  </a:lnTo>
                  <a:lnTo>
                    <a:pt x="18752" y="1123"/>
                  </a:lnTo>
                  <a:lnTo>
                    <a:pt x="18342" y="1282"/>
                  </a:lnTo>
                  <a:lnTo>
                    <a:pt x="17928" y="1452"/>
                  </a:lnTo>
                  <a:lnTo>
                    <a:pt x="17523" y="1634"/>
                  </a:lnTo>
                  <a:lnTo>
                    <a:pt x="17118" y="1815"/>
                  </a:lnTo>
                  <a:lnTo>
                    <a:pt x="16713" y="2019"/>
                  </a:lnTo>
                  <a:lnTo>
                    <a:pt x="16312" y="2246"/>
                  </a:lnTo>
                  <a:lnTo>
                    <a:pt x="15916" y="2473"/>
                  </a:lnTo>
                  <a:lnTo>
                    <a:pt x="15519" y="2711"/>
                  </a:lnTo>
                  <a:lnTo>
                    <a:pt x="15127" y="2972"/>
                  </a:lnTo>
                  <a:lnTo>
                    <a:pt x="14740" y="3244"/>
                  </a:lnTo>
                  <a:lnTo>
                    <a:pt x="14353" y="3539"/>
                  </a:lnTo>
                  <a:lnTo>
                    <a:pt x="13970" y="3834"/>
                  </a:lnTo>
                  <a:lnTo>
                    <a:pt x="13591" y="4151"/>
                  </a:lnTo>
                  <a:lnTo>
                    <a:pt x="13217" y="4480"/>
                  </a:lnTo>
                  <a:lnTo>
                    <a:pt x="12843" y="4832"/>
                  </a:lnTo>
                  <a:lnTo>
                    <a:pt x="12473" y="5195"/>
                  </a:lnTo>
                  <a:lnTo>
                    <a:pt x="12108" y="5580"/>
                  </a:lnTo>
                  <a:lnTo>
                    <a:pt x="11743" y="5977"/>
                  </a:lnTo>
                  <a:lnTo>
                    <a:pt x="11387" y="6397"/>
                  </a:lnTo>
                  <a:lnTo>
                    <a:pt x="11031" y="6828"/>
                  </a:lnTo>
                  <a:lnTo>
                    <a:pt x="10679" y="7282"/>
                  </a:lnTo>
                  <a:lnTo>
                    <a:pt x="10332" y="7747"/>
                  </a:lnTo>
                  <a:lnTo>
                    <a:pt x="9989" y="8234"/>
                  </a:lnTo>
                  <a:lnTo>
                    <a:pt x="9650" y="8745"/>
                  </a:lnTo>
                  <a:lnTo>
                    <a:pt x="9316" y="9266"/>
                  </a:lnTo>
                  <a:lnTo>
                    <a:pt x="8987" y="9811"/>
                  </a:lnTo>
                  <a:lnTo>
                    <a:pt x="8657" y="10378"/>
                  </a:lnTo>
                  <a:lnTo>
                    <a:pt x="8337" y="10956"/>
                  </a:lnTo>
                  <a:lnTo>
                    <a:pt x="8021" y="11557"/>
                  </a:lnTo>
                  <a:lnTo>
                    <a:pt x="7704" y="12192"/>
                  </a:lnTo>
                  <a:lnTo>
                    <a:pt x="7397" y="12839"/>
                  </a:lnTo>
                  <a:lnTo>
                    <a:pt x="7094" y="13497"/>
                  </a:lnTo>
                  <a:lnTo>
                    <a:pt x="6796" y="14188"/>
                  </a:lnTo>
                  <a:lnTo>
                    <a:pt x="6502" y="14903"/>
                  </a:lnTo>
                  <a:lnTo>
                    <a:pt x="6213" y="15629"/>
                  </a:lnTo>
                  <a:lnTo>
                    <a:pt x="5928" y="16388"/>
                  </a:lnTo>
                  <a:lnTo>
                    <a:pt x="5652" y="17160"/>
                  </a:lnTo>
                  <a:lnTo>
                    <a:pt x="5376" y="17965"/>
                  </a:lnTo>
                  <a:lnTo>
                    <a:pt x="5108" y="18793"/>
                  </a:lnTo>
                  <a:lnTo>
                    <a:pt x="4846" y="19643"/>
                  </a:lnTo>
                  <a:lnTo>
                    <a:pt x="4587" y="20517"/>
                  </a:lnTo>
                  <a:lnTo>
                    <a:pt x="4334" y="21413"/>
                  </a:lnTo>
                  <a:lnTo>
                    <a:pt x="4089" y="22331"/>
                  </a:lnTo>
                  <a:lnTo>
                    <a:pt x="3848" y="23273"/>
                  </a:lnTo>
                  <a:lnTo>
                    <a:pt x="3612" y="24248"/>
                  </a:lnTo>
                  <a:lnTo>
                    <a:pt x="3381" y="25246"/>
                  </a:lnTo>
                  <a:lnTo>
                    <a:pt x="3158" y="26267"/>
                  </a:lnTo>
                  <a:lnTo>
                    <a:pt x="2940" y="27321"/>
                  </a:lnTo>
                  <a:lnTo>
                    <a:pt x="2731" y="28399"/>
                  </a:lnTo>
                  <a:lnTo>
                    <a:pt x="2570" y="29249"/>
                  </a:lnTo>
                  <a:lnTo>
                    <a:pt x="2419" y="30100"/>
                  </a:lnTo>
                  <a:lnTo>
                    <a:pt x="2272" y="30962"/>
                  </a:lnTo>
                  <a:lnTo>
                    <a:pt x="2129" y="31824"/>
                  </a:lnTo>
                  <a:lnTo>
                    <a:pt x="1991" y="32686"/>
                  </a:lnTo>
                  <a:lnTo>
                    <a:pt x="1862" y="33559"/>
                  </a:lnTo>
                  <a:lnTo>
                    <a:pt x="1738" y="34432"/>
                  </a:lnTo>
                  <a:lnTo>
                    <a:pt x="1617" y="35305"/>
                  </a:lnTo>
                  <a:lnTo>
                    <a:pt x="1502" y="36179"/>
                  </a:lnTo>
                  <a:lnTo>
                    <a:pt x="1395" y="37063"/>
                  </a:lnTo>
                  <a:lnTo>
                    <a:pt x="1292" y="37948"/>
                  </a:lnTo>
                  <a:lnTo>
                    <a:pt x="1190" y="38833"/>
                  </a:lnTo>
                  <a:lnTo>
                    <a:pt x="1096" y="39729"/>
                  </a:lnTo>
                  <a:lnTo>
                    <a:pt x="1007" y="40613"/>
                  </a:lnTo>
                  <a:lnTo>
                    <a:pt x="923" y="41509"/>
                  </a:lnTo>
                  <a:lnTo>
                    <a:pt x="842" y="42405"/>
                  </a:lnTo>
                  <a:lnTo>
                    <a:pt x="762" y="43312"/>
                  </a:lnTo>
                  <a:lnTo>
                    <a:pt x="691" y="44208"/>
                  </a:lnTo>
                  <a:lnTo>
                    <a:pt x="624" y="45116"/>
                  </a:lnTo>
                  <a:lnTo>
                    <a:pt x="562" y="46023"/>
                  </a:lnTo>
                  <a:lnTo>
                    <a:pt x="500" y="46930"/>
                  </a:lnTo>
                  <a:lnTo>
                    <a:pt x="446" y="47837"/>
                  </a:lnTo>
                  <a:lnTo>
                    <a:pt x="393" y="48745"/>
                  </a:lnTo>
                  <a:lnTo>
                    <a:pt x="348" y="49663"/>
                  </a:lnTo>
                  <a:lnTo>
                    <a:pt x="304" y="50571"/>
                  </a:lnTo>
                  <a:lnTo>
                    <a:pt x="259" y="51489"/>
                  </a:lnTo>
                  <a:lnTo>
                    <a:pt x="224" y="52408"/>
                  </a:lnTo>
                  <a:lnTo>
                    <a:pt x="188" y="53327"/>
                  </a:lnTo>
                  <a:lnTo>
                    <a:pt x="157" y="54257"/>
                  </a:lnTo>
                  <a:lnTo>
                    <a:pt x="130" y="55175"/>
                  </a:lnTo>
                  <a:lnTo>
                    <a:pt x="103" y="56094"/>
                  </a:lnTo>
                  <a:lnTo>
                    <a:pt x="85" y="57024"/>
                  </a:lnTo>
                  <a:lnTo>
                    <a:pt x="63" y="57942"/>
                  </a:lnTo>
                  <a:lnTo>
                    <a:pt x="50" y="58872"/>
                  </a:lnTo>
                  <a:lnTo>
                    <a:pt x="23" y="60732"/>
                  </a:lnTo>
                  <a:lnTo>
                    <a:pt x="10" y="62581"/>
                  </a:lnTo>
                  <a:lnTo>
                    <a:pt x="1" y="64441"/>
                  </a:lnTo>
                  <a:lnTo>
                    <a:pt x="1" y="66301"/>
                  </a:lnTo>
                  <a:lnTo>
                    <a:pt x="10" y="68172"/>
                  </a:lnTo>
                  <a:lnTo>
                    <a:pt x="28" y="70032"/>
                  </a:lnTo>
                  <a:lnTo>
                    <a:pt x="50" y="71892"/>
                  </a:lnTo>
                  <a:lnTo>
                    <a:pt x="77" y="73752"/>
                  </a:lnTo>
                  <a:lnTo>
                    <a:pt x="103" y="75612"/>
                  </a:lnTo>
                  <a:lnTo>
                    <a:pt x="139" y="77460"/>
                  </a:lnTo>
                  <a:lnTo>
                    <a:pt x="175" y="79320"/>
                  </a:lnTo>
                  <a:lnTo>
                    <a:pt x="250" y="83006"/>
                  </a:lnTo>
                  <a:lnTo>
                    <a:pt x="326" y="86681"/>
                  </a:lnTo>
                  <a:lnTo>
                    <a:pt x="388" y="86499"/>
                  </a:lnTo>
                  <a:lnTo>
                    <a:pt x="460" y="86329"/>
                  </a:lnTo>
                  <a:lnTo>
                    <a:pt x="495" y="86250"/>
                  </a:lnTo>
                  <a:lnTo>
                    <a:pt x="535" y="86170"/>
                  </a:lnTo>
                  <a:lnTo>
                    <a:pt x="575" y="86102"/>
                  </a:lnTo>
                  <a:lnTo>
                    <a:pt x="620" y="86034"/>
                  </a:lnTo>
                  <a:lnTo>
                    <a:pt x="664" y="85978"/>
                  </a:lnTo>
                  <a:lnTo>
                    <a:pt x="713" y="85932"/>
                  </a:lnTo>
                  <a:lnTo>
                    <a:pt x="762" y="85887"/>
                  </a:lnTo>
                  <a:lnTo>
                    <a:pt x="816" y="85842"/>
                  </a:lnTo>
                  <a:lnTo>
                    <a:pt x="874" y="85819"/>
                  </a:lnTo>
                  <a:lnTo>
                    <a:pt x="927" y="85796"/>
                  </a:lnTo>
                  <a:lnTo>
                    <a:pt x="989" y="85785"/>
                  </a:lnTo>
                  <a:lnTo>
                    <a:pt x="1052" y="85774"/>
                  </a:lnTo>
                  <a:lnTo>
                    <a:pt x="4147" y="85581"/>
                  </a:lnTo>
                  <a:lnTo>
                    <a:pt x="7250" y="85377"/>
                  </a:lnTo>
                  <a:lnTo>
                    <a:pt x="13475" y="84923"/>
                  </a:lnTo>
                  <a:lnTo>
                    <a:pt x="16592" y="84707"/>
                  </a:lnTo>
                  <a:lnTo>
                    <a:pt x="19714" y="84515"/>
                  </a:lnTo>
                  <a:lnTo>
                    <a:pt x="21272" y="84424"/>
                  </a:lnTo>
                  <a:lnTo>
                    <a:pt x="22835" y="84345"/>
                  </a:lnTo>
                  <a:lnTo>
                    <a:pt x="24398" y="84276"/>
                  </a:lnTo>
                  <a:lnTo>
                    <a:pt x="25961" y="84208"/>
                  </a:lnTo>
                  <a:lnTo>
                    <a:pt x="27520" y="84163"/>
                  </a:lnTo>
                  <a:lnTo>
                    <a:pt x="29083" y="84129"/>
                  </a:lnTo>
                  <a:lnTo>
                    <a:pt x="30646" y="84106"/>
                  </a:lnTo>
                  <a:lnTo>
                    <a:pt x="32204" y="84095"/>
                  </a:lnTo>
                  <a:lnTo>
                    <a:pt x="33763" y="84106"/>
                  </a:lnTo>
                  <a:lnTo>
                    <a:pt x="35326" y="84140"/>
                  </a:lnTo>
                  <a:lnTo>
                    <a:pt x="36880" y="84186"/>
                  </a:lnTo>
                  <a:lnTo>
                    <a:pt x="38438" y="84254"/>
                  </a:lnTo>
                  <a:lnTo>
                    <a:pt x="39997" y="84345"/>
                  </a:lnTo>
                  <a:lnTo>
                    <a:pt x="41551" y="84458"/>
                  </a:lnTo>
                  <a:lnTo>
                    <a:pt x="43105" y="84583"/>
                  </a:lnTo>
                  <a:lnTo>
                    <a:pt x="44655" y="84753"/>
                  </a:lnTo>
                  <a:lnTo>
                    <a:pt x="45429" y="84844"/>
                  </a:lnTo>
                  <a:lnTo>
                    <a:pt x="46204" y="84934"/>
                  </a:lnTo>
                  <a:lnTo>
                    <a:pt x="46979" y="85036"/>
                  </a:lnTo>
                  <a:lnTo>
                    <a:pt x="47754" y="85150"/>
                  </a:lnTo>
                  <a:lnTo>
                    <a:pt x="48529" y="85263"/>
                  </a:lnTo>
                  <a:lnTo>
                    <a:pt x="49299" y="85388"/>
                  </a:lnTo>
                  <a:lnTo>
                    <a:pt x="50074" y="85524"/>
                  </a:lnTo>
                  <a:lnTo>
                    <a:pt x="50844" y="85671"/>
                  </a:lnTo>
                  <a:lnTo>
                    <a:pt x="50826" y="85547"/>
                  </a:lnTo>
                  <a:lnTo>
                    <a:pt x="50813" y="85422"/>
                  </a:lnTo>
                  <a:lnTo>
                    <a:pt x="50804" y="85297"/>
                  </a:lnTo>
                  <a:lnTo>
                    <a:pt x="50804" y="85161"/>
                  </a:lnTo>
                  <a:lnTo>
                    <a:pt x="50831" y="83709"/>
                  </a:lnTo>
                  <a:lnTo>
                    <a:pt x="50853" y="82269"/>
                  </a:lnTo>
                  <a:lnTo>
                    <a:pt x="50871" y="80829"/>
                  </a:lnTo>
                  <a:lnTo>
                    <a:pt x="50884" y="79388"/>
                  </a:lnTo>
                  <a:lnTo>
                    <a:pt x="50893" y="77959"/>
                  </a:lnTo>
                  <a:lnTo>
                    <a:pt x="50893" y="76542"/>
                  </a:lnTo>
                  <a:lnTo>
                    <a:pt x="50893" y="75113"/>
                  </a:lnTo>
                  <a:lnTo>
                    <a:pt x="50884" y="73707"/>
                  </a:lnTo>
                  <a:lnTo>
                    <a:pt x="50871" y="72289"/>
                  </a:lnTo>
                  <a:lnTo>
                    <a:pt x="50853" y="70894"/>
                  </a:lnTo>
                  <a:lnTo>
                    <a:pt x="50831" y="69488"/>
                  </a:lnTo>
                  <a:lnTo>
                    <a:pt x="50800" y="68104"/>
                  </a:lnTo>
                  <a:lnTo>
                    <a:pt x="50769" y="66720"/>
                  </a:lnTo>
                  <a:lnTo>
                    <a:pt x="50728" y="65337"/>
                  </a:lnTo>
                  <a:lnTo>
                    <a:pt x="50684" y="63965"/>
                  </a:lnTo>
                  <a:lnTo>
                    <a:pt x="50630" y="62604"/>
                  </a:lnTo>
                  <a:lnTo>
                    <a:pt x="50577" y="61254"/>
                  </a:lnTo>
                  <a:lnTo>
                    <a:pt x="50515" y="59904"/>
                  </a:lnTo>
                  <a:lnTo>
                    <a:pt x="50448" y="58566"/>
                  </a:lnTo>
                  <a:lnTo>
                    <a:pt x="50372" y="57239"/>
                  </a:lnTo>
                  <a:lnTo>
                    <a:pt x="50292" y="55912"/>
                  </a:lnTo>
                  <a:lnTo>
                    <a:pt x="50207" y="54597"/>
                  </a:lnTo>
                  <a:lnTo>
                    <a:pt x="50118" y="53293"/>
                  </a:lnTo>
                  <a:lnTo>
                    <a:pt x="50020" y="52000"/>
                  </a:lnTo>
                  <a:lnTo>
                    <a:pt x="49918" y="50718"/>
                  </a:lnTo>
                  <a:lnTo>
                    <a:pt x="49807" y="49448"/>
                  </a:lnTo>
                  <a:lnTo>
                    <a:pt x="49691" y="48178"/>
                  </a:lnTo>
                  <a:lnTo>
                    <a:pt x="49571" y="46930"/>
                  </a:lnTo>
                  <a:lnTo>
                    <a:pt x="49442" y="45683"/>
                  </a:lnTo>
                  <a:lnTo>
                    <a:pt x="49308" y="44446"/>
                  </a:lnTo>
                  <a:lnTo>
                    <a:pt x="49170" y="43233"/>
                  </a:lnTo>
                  <a:lnTo>
                    <a:pt x="49023" y="42019"/>
                  </a:lnTo>
                  <a:lnTo>
                    <a:pt x="48867" y="40817"/>
                  </a:lnTo>
                  <a:lnTo>
                    <a:pt x="48711" y="39638"/>
                  </a:lnTo>
                  <a:lnTo>
                    <a:pt x="48542" y="38458"/>
                  </a:lnTo>
                  <a:lnTo>
                    <a:pt x="48368" y="37302"/>
                  </a:lnTo>
                  <a:lnTo>
                    <a:pt x="48190" y="36156"/>
                  </a:lnTo>
                  <a:lnTo>
                    <a:pt x="48003" y="35022"/>
                  </a:lnTo>
                  <a:lnTo>
                    <a:pt x="47812" y="33899"/>
                  </a:lnTo>
                  <a:lnTo>
                    <a:pt x="47611" y="32788"/>
                  </a:lnTo>
                  <a:lnTo>
                    <a:pt x="47407" y="31688"/>
                  </a:lnTo>
                  <a:lnTo>
                    <a:pt x="47193" y="30610"/>
                  </a:lnTo>
                  <a:lnTo>
                    <a:pt x="46975" y="29544"/>
                  </a:lnTo>
                  <a:lnTo>
                    <a:pt x="46743" y="28489"/>
                  </a:lnTo>
                  <a:lnTo>
                    <a:pt x="46512" y="27457"/>
                  </a:lnTo>
                  <a:lnTo>
                    <a:pt x="46271" y="26437"/>
                  </a:lnTo>
                  <a:lnTo>
                    <a:pt x="46022" y="25427"/>
                  </a:lnTo>
                  <a:lnTo>
                    <a:pt x="45763" y="24441"/>
                  </a:lnTo>
                  <a:lnTo>
                    <a:pt x="45501" y="23465"/>
                  </a:lnTo>
                  <a:lnTo>
                    <a:pt x="45234" y="22501"/>
                  </a:lnTo>
                  <a:lnTo>
                    <a:pt x="44953" y="21560"/>
                  </a:lnTo>
                  <a:lnTo>
                    <a:pt x="44668" y="20630"/>
                  </a:lnTo>
                  <a:lnTo>
                    <a:pt x="44379" y="19723"/>
                  </a:lnTo>
                  <a:lnTo>
                    <a:pt x="44076" y="18838"/>
                  </a:lnTo>
                  <a:lnTo>
                    <a:pt x="43769" y="17954"/>
                  </a:lnTo>
                  <a:lnTo>
                    <a:pt x="43452" y="17103"/>
                  </a:lnTo>
                  <a:lnTo>
                    <a:pt x="43132" y="16264"/>
                  </a:lnTo>
                  <a:lnTo>
                    <a:pt x="42802" y="15436"/>
                  </a:lnTo>
                  <a:lnTo>
                    <a:pt x="42464" y="14642"/>
                  </a:lnTo>
                  <a:lnTo>
                    <a:pt x="42290" y="14245"/>
                  </a:lnTo>
                  <a:lnTo>
                    <a:pt x="42117" y="13848"/>
                  </a:lnTo>
                  <a:lnTo>
                    <a:pt x="41943" y="13474"/>
                  </a:lnTo>
                  <a:lnTo>
                    <a:pt x="41765" y="13088"/>
                  </a:lnTo>
                  <a:lnTo>
                    <a:pt x="41582" y="12714"/>
                  </a:lnTo>
                  <a:lnTo>
                    <a:pt x="41400" y="12340"/>
                  </a:lnTo>
                  <a:lnTo>
                    <a:pt x="41217" y="11977"/>
                  </a:lnTo>
                  <a:lnTo>
                    <a:pt x="41030" y="11614"/>
                  </a:lnTo>
                  <a:lnTo>
                    <a:pt x="40843" y="11262"/>
                  </a:lnTo>
                  <a:lnTo>
                    <a:pt x="40652" y="10911"/>
                  </a:lnTo>
                  <a:lnTo>
                    <a:pt x="40398" y="10831"/>
                  </a:lnTo>
                  <a:lnTo>
                    <a:pt x="40139" y="10775"/>
                  </a:lnTo>
                  <a:lnTo>
                    <a:pt x="39881" y="10695"/>
                  </a:lnTo>
                  <a:lnTo>
                    <a:pt x="39748" y="10639"/>
                  </a:lnTo>
                  <a:lnTo>
                    <a:pt x="39614" y="10582"/>
                  </a:lnTo>
                  <a:lnTo>
                    <a:pt x="39543" y="10536"/>
                  </a:lnTo>
                  <a:lnTo>
                    <a:pt x="39476" y="10480"/>
                  </a:lnTo>
                  <a:lnTo>
                    <a:pt x="39418" y="10400"/>
                  </a:lnTo>
                  <a:lnTo>
                    <a:pt x="39369" y="10298"/>
                  </a:lnTo>
                  <a:lnTo>
                    <a:pt x="39325" y="10196"/>
                  </a:lnTo>
                  <a:lnTo>
                    <a:pt x="39289" y="10071"/>
                  </a:lnTo>
                  <a:lnTo>
                    <a:pt x="39258" y="9947"/>
                  </a:lnTo>
                  <a:lnTo>
                    <a:pt x="39235" y="9799"/>
                  </a:lnTo>
                  <a:lnTo>
                    <a:pt x="39222" y="9652"/>
                  </a:lnTo>
                  <a:lnTo>
                    <a:pt x="39213" y="9504"/>
                  </a:lnTo>
                  <a:lnTo>
                    <a:pt x="39209" y="9357"/>
                  </a:lnTo>
                  <a:lnTo>
                    <a:pt x="39209" y="9198"/>
                  </a:lnTo>
                  <a:lnTo>
                    <a:pt x="39218" y="9039"/>
                  </a:lnTo>
                  <a:lnTo>
                    <a:pt x="39231" y="8892"/>
                  </a:lnTo>
                  <a:lnTo>
                    <a:pt x="39249" y="8733"/>
                  </a:lnTo>
                  <a:lnTo>
                    <a:pt x="39276" y="8586"/>
                  </a:lnTo>
                  <a:lnTo>
                    <a:pt x="38928" y="8075"/>
                  </a:lnTo>
                  <a:lnTo>
                    <a:pt x="38576" y="7565"/>
                  </a:lnTo>
                  <a:lnTo>
                    <a:pt x="38220" y="7077"/>
                  </a:lnTo>
                  <a:lnTo>
                    <a:pt x="37860" y="6601"/>
                  </a:lnTo>
                  <a:lnTo>
                    <a:pt x="37490" y="6147"/>
                  </a:lnTo>
                  <a:lnTo>
                    <a:pt x="37111" y="5705"/>
                  </a:lnTo>
                  <a:lnTo>
                    <a:pt x="36733" y="5274"/>
                  </a:lnTo>
                  <a:lnTo>
                    <a:pt x="36346" y="4866"/>
                  </a:lnTo>
                  <a:lnTo>
                    <a:pt x="35954" y="4469"/>
                  </a:lnTo>
                  <a:lnTo>
                    <a:pt x="35553" y="4083"/>
                  </a:lnTo>
                  <a:lnTo>
                    <a:pt x="35148" y="3720"/>
                  </a:lnTo>
                  <a:lnTo>
                    <a:pt x="34738" y="3369"/>
                  </a:lnTo>
                  <a:lnTo>
                    <a:pt x="34319" y="3040"/>
                  </a:lnTo>
                  <a:lnTo>
                    <a:pt x="33896" y="2722"/>
                  </a:lnTo>
                  <a:lnTo>
                    <a:pt x="33465" y="2428"/>
                  </a:lnTo>
                  <a:lnTo>
                    <a:pt x="33028" y="2144"/>
                  </a:lnTo>
                  <a:lnTo>
                    <a:pt x="32587" y="1872"/>
                  </a:lnTo>
                  <a:lnTo>
                    <a:pt x="32138" y="1622"/>
                  </a:lnTo>
                  <a:lnTo>
                    <a:pt x="31683" y="1396"/>
                  </a:lnTo>
                  <a:lnTo>
                    <a:pt x="31220" y="1180"/>
                  </a:lnTo>
                  <a:lnTo>
                    <a:pt x="30753" y="987"/>
                  </a:lnTo>
                  <a:lnTo>
                    <a:pt x="30276" y="806"/>
                  </a:lnTo>
                  <a:lnTo>
                    <a:pt x="29795" y="647"/>
                  </a:lnTo>
                  <a:lnTo>
                    <a:pt x="29310" y="500"/>
                  </a:lnTo>
                  <a:lnTo>
                    <a:pt x="28816" y="375"/>
                  </a:lnTo>
                  <a:lnTo>
                    <a:pt x="28317" y="273"/>
                  </a:lnTo>
                  <a:lnTo>
                    <a:pt x="27809" y="182"/>
                  </a:lnTo>
                  <a:lnTo>
                    <a:pt x="27293" y="103"/>
                  </a:lnTo>
                  <a:lnTo>
                    <a:pt x="26776" y="57"/>
                  </a:lnTo>
                  <a:lnTo>
                    <a:pt x="26246" y="23"/>
                  </a:lnTo>
                  <a:lnTo>
                    <a:pt x="2571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5"/>
            <p:cNvSpPr/>
            <p:nvPr/>
          </p:nvSpPr>
          <p:spPr>
            <a:xfrm>
              <a:off x="3149000" y="-5936275"/>
              <a:ext cx="1353375" cy="188275"/>
            </a:xfrm>
            <a:custGeom>
              <a:avLst/>
              <a:gdLst/>
              <a:ahLst/>
              <a:cxnLst/>
              <a:rect l="l" t="t" r="r" b="b"/>
              <a:pathLst>
                <a:path w="54135" h="7531" extrusionOk="0">
                  <a:moveTo>
                    <a:pt x="704" y="0"/>
                  </a:moveTo>
                  <a:lnTo>
                    <a:pt x="620" y="34"/>
                  </a:lnTo>
                  <a:lnTo>
                    <a:pt x="535" y="80"/>
                  </a:lnTo>
                  <a:lnTo>
                    <a:pt x="459" y="136"/>
                  </a:lnTo>
                  <a:lnTo>
                    <a:pt x="388" y="227"/>
                  </a:lnTo>
                  <a:lnTo>
                    <a:pt x="321" y="329"/>
                  </a:lnTo>
                  <a:lnTo>
                    <a:pt x="264" y="443"/>
                  </a:lnTo>
                  <a:lnTo>
                    <a:pt x="210" y="579"/>
                  </a:lnTo>
                  <a:lnTo>
                    <a:pt x="161" y="726"/>
                  </a:lnTo>
                  <a:lnTo>
                    <a:pt x="121" y="885"/>
                  </a:lnTo>
                  <a:lnTo>
                    <a:pt x="85" y="1044"/>
                  </a:lnTo>
                  <a:lnTo>
                    <a:pt x="59" y="1225"/>
                  </a:lnTo>
                  <a:lnTo>
                    <a:pt x="36" y="1407"/>
                  </a:lnTo>
                  <a:lnTo>
                    <a:pt x="19" y="1599"/>
                  </a:lnTo>
                  <a:lnTo>
                    <a:pt x="5" y="1792"/>
                  </a:lnTo>
                  <a:lnTo>
                    <a:pt x="1" y="1985"/>
                  </a:lnTo>
                  <a:lnTo>
                    <a:pt x="1" y="2178"/>
                  </a:lnTo>
                  <a:lnTo>
                    <a:pt x="10" y="2382"/>
                  </a:lnTo>
                  <a:lnTo>
                    <a:pt x="23" y="2575"/>
                  </a:lnTo>
                  <a:lnTo>
                    <a:pt x="41" y="2768"/>
                  </a:lnTo>
                  <a:lnTo>
                    <a:pt x="68" y="2960"/>
                  </a:lnTo>
                  <a:lnTo>
                    <a:pt x="99" y="3142"/>
                  </a:lnTo>
                  <a:lnTo>
                    <a:pt x="134" y="3323"/>
                  </a:lnTo>
                  <a:lnTo>
                    <a:pt x="179" y="3482"/>
                  </a:lnTo>
                  <a:lnTo>
                    <a:pt x="228" y="3641"/>
                  </a:lnTo>
                  <a:lnTo>
                    <a:pt x="281" y="3788"/>
                  </a:lnTo>
                  <a:lnTo>
                    <a:pt x="344" y="3924"/>
                  </a:lnTo>
                  <a:lnTo>
                    <a:pt x="411" y="4049"/>
                  </a:lnTo>
                  <a:lnTo>
                    <a:pt x="482" y="4151"/>
                  </a:lnTo>
                  <a:lnTo>
                    <a:pt x="562" y="4242"/>
                  </a:lnTo>
                  <a:lnTo>
                    <a:pt x="647" y="4310"/>
                  </a:lnTo>
                  <a:lnTo>
                    <a:pt x="736" y="4355"/>
                  </a:lnTo>
                  <a:lnTo>
                    <a:pt x="834" y="4389"/>
                  </a:lnTo>
                  <a:lnTo>
                    <a:pt x="2481" y="4673"/>
                  </a:lnTo>
                  <a:lnTo>
                    <a:pt x="4129" y="4956"/>
                  </a:lnTo>
                  <a:lnTo>
                    <a:pt x="5776" y="5229"/>
                  </a:lnTo>
                  <a:lnTo>
                    <a:pt x="7428" y="5489"/>
                  </a:lnTo>
                  <a:lnTo>
                    <a:pt x="9080" y="5739"/>
                  </a:lnTo>
                  <a:lnTo>
                    <a:pt x="10732" y="5977"/>
                  </a:lnTo>
                  <a:lnTo>
                    <a:pt x="12384" y="6193"/>
                  </a:lnTo>
                  <a:lnTo>
                    <a:pt x="14041" y="6408"/>
                  </a:lnTo>
                  <a:lnTo>
                    <a:pt x="15697" y="6601"/>
                  </a:lnTo>
                  <a:lnTo>
                    <a:pt x="17354" y="6771"/>
                  </a:lnTo>
                  <a:lnTo>
                    <a:pt x="19015" y="6941"/>
                  </a:lnTo>
                  <a:lnTo>
                    <a:pt x="20671" y="7077"/>
                  </a:lnTo>
                  <a:lnTo>
                    <a:pt x="22332" y="7202"/>
                  </a:lnTo>
                  <a:lnTo>
                    <a:pt x="23989" y="7315"/>
                  </a:lnTo>
                  <a:lnTo>
                    <a:pt x="25650" y="7395"/>
                  </a:lnTo>
                  <a:lnTo>
                    <a:pt x="27311" y="7463"/>
                  </a:lnTo>
                  <a:lnTo>
                    <a:pt x="28967" y="7508"/>
                  </a:lnTo>
                  <a:lnTo>
                    <a:pt x="30628" y="7531"/>
                  </a:lnTo>
                  <a:lnTo>
                    <a:pt x="32289" y="7519"/>
                  </a:lnTo>
                  <a:lnTo>
                    <a:pt x="33945" y="7497"/>
                  </a:lnTo>
                  <a:lnTo>
                    <a:pt x="35606" y="7451"/>
                  </a:lnTo>
                  <a:lnTo>
                    <a:pt x="37263" y="7372"/>
                  </a:lnTo>
                  <a:lnTo>
                    <a:pt x="38919" y="7270"/>
                  </a:lnTo>
                  <a:lnTo>
                    <a:pt x="39748" y="7202"/>
                  </a:lnTo>
                  <a:lnTo>
                    <a:pt x="40576" y="7134"/>
                  </a:lnTo>
                  <a:lnTo>
                    <a:pt x="41404" y="7054"/>
                  </a:lnTo>
                  <a:lnTo>
                    <a:pt x="42232" y="6975"/>
                  </a:lnTo>
                  <a:lnTo>
                    <a:pt x="43060" y="6884"/>
                  </a:lnTo>
                  <a:lnTo>
                    <a:pt x="43889" y="6782"/>
                  </a:lnTo>
                  <a:lnTo>
                    <a:pt x="44713" y="6680"/>
                  </a:lnTo>
                  <a:lnTo>
                    <a:pt x="45541" y="6567"/>
                  </a:lnTo>
                  <a:lnTo>
                    <a:pt x="46365" y="6442"/>
                  </a:lnTo>
                  <a:lnTo>
                    <a:pt x="47193" y="6317"/>
                  </a:lnTo>
                  <a:lnTo>
                    <a:pt x="48017" y="6181"/>
                  </a:lnTo>
                  <a:lnTo>
                    <a:pt x="48840" y="6034"/>
                  </a:lnTo>
                  <a:lnTo>
                    <a:pt x="49669" y="5886"/>
                  </a:lnTo>
                  <a:lnTo>
                    <a:pt x="50492" y="5728"/>
                  </a:lnTo>
                  <a:lnTo>
                    <a:pt x="51316" y="5557"/>
                  </a:lnTo>
                  <a:lnTo>
                    <a:pt x="52140" y="5376"/>
                  </a:lnTo>
                  <a:lnTo>
                    <a:pt x="52959" y="5195"/>
                  </a:lnTo>
                  <a:lnTo>
                    <a:pt x="53783" y="5002"/>
                  </a:lnTo>
                  <a:lnTo>
                    <a:pt x="53823" y="4990"/>
                  </a:lnTo>
                  <a:lnTo>
                    <a:pt x="53863" y="4968"/>
                  </a:lnTo>
                  <a:lnTo>
                    <a:pt x="53894" y="4934"/>
                  </a:lnTo>
                  <a:lnTo>
                    <a:pt x="53930" y="4900"/>
                  </a:lnTo>
                  <a:lnTo>
                    <a:pt x="53961" y="4854"/>
                  </a:lnTo>
                  <a:lnTo>
                    <a:pt x="53988" y="4809"/>
                  </a:lnTo>
                  <a:lnTo>
                    <a:pt x="54015" y="4764"/>
                  </a:lnTo>
                  <a:lnTo>
                    <a:pt x="54037" y="4707"/>
                  </a:lnTo>
                  <a:lnTo>
                    <a:pt x="54059" y="4639"/>
                  </a:lnTo>
                  <a:lnTo>
                    <a:pt x="54077" y="4571"/>
                  </a:lnTo>
                  <a:lnTo>
                    <a:pt x="54090" y="4503"/>
                  </a:lnTo>
                  <a:lnTo>
                    <a:pt x="54104" y="4435"/>
                  </a:lnTo>
                  <a:lnTo>
                    <a:pt x="54126" y="4287"/>
                  </a:lnTo>
                  <a:lnTo>
                    <a:pt x="54135" y="4128"/>
                  </a:lnTo>
                  <a:lnTo>
                    <a:pt x="54135" y="3970"/>
                  </a:lnTo>
                  <a:lnTo>
                    <a:pt x="54122" y="3822"/>
                  </a:lnTo>
                  <a:lnTo>
                    <a:pt x="54104" y="3675"/>
                  </a:lnTo>
                  <a:lnTo>
                    <a:pt x="54090" y="3607"/>
                  </a:lnTo>
                  <a:lnTo>
                    <a:pt x="54073" y="3539"/>
                  </a:lnTo>
                  <a:lnTo>
                    <a:pt x="54055" y="3471"/>
                  </a:lnTo>
                  <a:lnTo>
                    <a:pt x="54032" y="3414"/>
                  </a:lnTo>
                  <a:lnTo>
                    <a:pt x="54010" y="3357"/>
                  </a:lnTo>
                  <a:lnTo>
                    <a:pt x="53983" y="3301"/>
                  </a:lnTo>
                  <a:lnTo>
                    <a:pt x="53957" y="3255"/>
                  </a:lnTo>
                  <a:lnTo>
                    <a:pt x="53926" y="3210"/>
                  </a:lnTo>
                  <a:lnTo>
                    <a:pt x="53890" y="3176"/>
                  </a:lnTo>
                  <a:lnTo>
                    <a:pt x="53854" y="3153"/>
                  </a:lnTo>
                  <a:lnTo>
                    <a:pt x="53877" y="3153"/>
                  </a:lnTo>
                  <a:lnTo>
                    <a:pt x="53903" y="3130"/>
                  </a:lnTo>
                  <a:lnTo>
                    <a:pt x="53952" y="3085"/>
                  </a:lnTo>
                  <a:lnTo>
                    <a:pt x="53614" y="3040"/>
                  </a:lnTo>
                  <a:lnTo>
                    <a:pt x="50305" y="2983"/>
                  </a:lnTo>
                  <a:lnTo>
                    <a:pt x="47001" y="2938"/>
                  </a:lnTo>
                  <a:lnTo>
                    <a:pt x="40402" y="2858"/>
                  </a:lnTo>
                  <a:lnTo>
                    <a:pt x="37103" y="2813"/>
                  </a:lnTo>
                  <a:lnTo>
                    <a:pt x="33803" y="2756"/>
                  </a:lnTo>
                  <a:lnTo>
                    <a:pt x="30508" y="2677"/>
                  </a:lnTo>
                  <a:lnTo>
                    <a:pt x="28860" y="2631"/>
                  </a:lnTo>
                  <a:lnTo>
                    <a:pt x="27213" y="2575"/>
                  </a:lnTo>
                  <a:lnTo>
                    <a:pt x="25565" y="2507"/>
                  </a:lnTo>
                  <a:lnTo>
                    <a:pt x="23917" y="2427"/>
                  </a:lnTo>
                  <a:lnTo>
                    <a:pt x="22270" y="2348"/>
                  </a:lnTo>
                  <a:lnTo>
                    <a:pt x="20622" y="2257"/>
                  </a:lnTo>
                  <a:lnTo>
                    <a:pt x="18975" y="2155"/>
                  </a:lnTo>
                  <a:lnTo>
                    <a:pt x="17327" y="2030"/>
                  </a:lnTo>
                  <a:lnTo>
                    <a:pt x="15680" y="1906"/>
                  </a:lnTo>
                  <a:lnTo>
                    <a:pt x="14032" y="1758"/>
                  </a:lnTo>
                  <a:lnTo>
                    <a:pt x="12380" y="1599"/>
                  </a:lnTo>
                  <a:lnTo>
                    <a:pt x="10732" y="1418"/>
                  </a:lnTo>
                  <a:lnTo>
                    <a:pt x="9085" y="1236"/>
                  </a:lnTo>
                  <a:lnTo>
                    <a:pt x="7437" y="1021"/>
                  </a:lnTo>
                  <a:lnTo>
                    <a:pt x="5785" y="794"/>
                  </a:lnTo>
                  <a:lnTo>
                    <a:pt x="4138" y="556"/>
                  </a:lnTo>
                  <a:lnTo>
                    <a:pt x="2486" y="284"/>
                  </a:lnTo>
                  <a:lnTo>
                    <a:pt x="8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45"/>
            <p:cNvSpPr/>
            <p:nvPr/>
          </p:nvSpPr>
          <p:spPr>
            <a:xfrm>
              <a:off x="3165600" y="-6201375"/>
              <a:ext cx="1327650" cy="341100"/>
            </a:xfrm>
            <a:custGeom>
              <a:avLst/>
              <a:gdLst/>
              <a:ahLst/>
              <a:cxnLst/>
              <a:rect l="l" t="t" r="r" b="b"/>
              <a:pathLst>
                <a:path w="53106" h="13644" extrusionOk="0">
                  <a:moveTo>
                    <a:pt x="980" y="0"/>
                  </a:moveTo>
                  <a:lnTo>
                    <a:pt x="935" y="420"/>
                  </a:lnTo>
                  <a:lnTo>
                    <a:pt x="886" y="840"/>
                  </a:lnTo>
                  <a:lnTo>
                    <a:pt x="788" y="1667"/>
                  </a:lnTo>
                  <a:lnTo>
                    <a:pt x="682" y="2507"/>
                  </a:lnTo>
                  <a:lnTo>
                    <a:pt x="633" y="2938"/>
                  </a:lnTo>
                  <a:lnTo>
                    <a:pt x="584" y="3369"/>
                  </a:lnTo>
                  <a:lnTo>
                    <a:pt x="517" y="4026"/>
                  </a:lnTo>
                  <a:lnTo>
                    <a:pt x="455" y="4684"/>
                  </a:lnTo>
                  <a:lnTo>
                    <a:pt x="401" y="5342"/>
                  </a:lnTo>
                  <a:lnTo>
                    <a:pt x="348" y="6011"/>
                  </a:lnTo>
                  <a:lnTo>
                    <a:pt x="245" y="7349"/>
                  </a:lnTo>
                  <a:lnTo>
                    <a:pt x="143" y="8688"/>
                  </a:lnTo>
                  <a:lnTo>
                    <a:pt x="116" y="8892"/>
                  </a:lnTo>
                  <a:lnTo>
                    <a:pt x="103" y="8983"/>
                  </a:lnTo>
                  <a:lnTo>
                    <a:pt x="85" y="9073"/>
                  </a:lnTo>
                  <a:lnTo>
                    <a:pt x="67" y="9153"/>
                  </a:lnTo>
                  <a:lnTo>
                    <a:pt x="49" y="9221"/>
                  </a:lnTo>
                  <a:lnTo>
                    <a:pt x="27" y="9289"/>
                  </a:lnTo>
                  <a:lnTo>
                    <a:pt x="0" y="9345"/>
                  </a:lnTo>
                  <a:lnTo>
                    <a:pt x="40" y="10604"/>
                  </a:lnTo>
                  <a:lnTo>
                    <a:pt x="170" y="10604"/>
                  </a:lnTo>
                  <a:lnTo>
                    <a:pt x="1822" y="10888"/>
                  </a:lnTo>
                  <a:lnTo>
                    <a:pt x="3474" y="11160"/>
                  </a:lnTo>
                  <a:lnTo>
                    <a:pt x="5121" y="11398"/>
                  </a:lnTo>
                  <a:lnTo>
                    <a:pt x="6773" y="11625"/>
                  </a:lnTo>
                  <a:lnTo>
                    <a:pt x="8421" y="11840"/>
                  </a:lnTo>
                  <a:lnTo>
                    <a:pt x="10068" y="12022"/>
                  </a:lnTo>
                  <a:lnTo>
                    <a:pt x="11716" y="12203"/>
                  </a:lnTo>
                  <a:lnTo>
                    <a:pt x="13368" y="12362"/>
                  </a:lnTo>
                  <a:lnTo>
                    <a:pt x="15016" y="12510"/>
                  </a:lnTo>
                  <a:lnTo>
                    <a:pt x="16663" y="12634"/>
                  </a:lnTo>
                  <a:lnTo>
                    <a:pt x="18311" y="12759"/>
                  </a:lnTo>
                  <a:lnTo>
                    <a:pt x="19958" y="12861"/>
                  </a:lnTo>
                  <a:lnTo>
                    <a:pt x="21606" y="12952"/>
                  </a:lnTo>
                  <a:lnTo>
                    <a:pt x="23253" y="13031"/>
                  </a:lnTo>
                  <a:lnTo>
                    <a:pt x="24901" y="13111"/>
                  </a:lnTo>
                  <a:lnTo>
                    <a:pt x="26549" y="13179"/>
                  </a:lnTo>
                  <a:lnTo>
                    <a:pt x="28196" y="13235"/>
                  </a:lnTo>
                  <a:lnTo>
                    <a:pt x="29844" y="13281"/>
                  </a:lnTo>
                  <a:lnTo>
                    <a:pt x="33139" y="13360"/>
                  </a:lnTo>
                  <a:lnTo>
                    <a:pt x="36439" y="13417"/>
                  </a:lnTo>
                  <a:lnTo>
                    <a:pt x="39738" y="13462"/>
                  </a:lnTo>
                  <a:lnTo>
                    <a:pt x="46337" y="13542"/>
                  </a:lnTo>
                  <a:lnTo>
                    <a:pt x="49641" y="13587"/>
                  </a:lnTo>
                  <a:lnTo>
                    <a:pt x="52950" y="13644"/>
                  </a:lnTo>
                  <a:lnTo>
                    <a:pt x="52928" y="13632"/>
                  </a:lnTo>
                  <a:lnTo>
                    <a:pt x="52905" y="13621"/>
                  </a:lnTo>
                  <a:lnTo>
                    <a:pt x="52883" y="13610"/>
                  </a:lnTo>
                  <a:lnTo>
                    <a:pt x="52874" y="13598"/>
                  </a:lnTo>
                  <a:lnTo>
                    <a:pt x="52865" y="13576"/>
                  </a:lnTo>
                  <a:lnTo>
                    <a:pt x="52776" y="13349"/>
                  </a:lnTo>
                  <a:lnTo>
                    <a:pt x="52701" y="13099"/>
                  </a:lnTo>
                  <a:lnTo>
                    <a:pt x="52634" y="12861"/>
                  </a:lnTo>
                  <a:lnTo>
                    <a:pt x="52576" y="12612"/>
                  </a:lnTo>
                  <a:lnTo>
                    <a:pt x="52527" y="12362"/>
                  </a:lnTo>
                  <a:lnTo>
                    <a:pt x="52487" y="12101"/>
                  </a:lnTo>
                  <a:lnTo>
                    <a:pt x="52451" y="11829"/>
                  </a:lnTo>
                  <a:lnTo>
                    <a:pt x="52424" y="11568"/>
                  </a:lnTo>
                  <a:lnTo>
                    <a:pt x="52402" y="11285"/>
                  </a:lnTo>
                  <a:lnTo>
                    <a:pt x="52384" y="11001"/>
                  </a:lnTo>
                  <a:lnTo>
                    <a:pt x="52371" y="10718"/>
                  </a:lnTo>
                  <a:lnTo>
                    <a:pt x="52362" y="10423"/>
                  </a:lnTo>
                  <a:lnTo>
                    <a:pt x="52349" y="9822"/>
                  </a:lnTo>
                  <a:lnTo>
                    <a:pt x="52335" y="9198"/>
                  </a:lnTo>
                  <a:lnTo>
                    <a:pt x="52322" y="8540"/>
                  </a:lnTo>
                  <a:lnTo>
                    <a:pt x="52309" y="7871"/>
                  </a:lnTo>
                  <a:lnTo>
                    <a:pt x="52300" y="7191"/>
                  </a:lnTo>
                  <a:lnTo>
                    <a:pt x="52300" y="6850"/>
                  </a:lnTo>
                  <a:lnTo>
                    <a:pt x="52300" y="6510"/>
                  </a:lnTo>
                  <a:lnTo>
                    <a:pt x="52309" y="6170"/>
                  </a:lnTo>
                  <a:lnTo>
                    <a:pt x="52318" y="5841"/>
                  </a:lnTo>
                  <a:lnTo>
                    <a:pt x="52340" y="5512"/>
                  </a:lnTo>
                  <a:lnTo>
                    <a:pt x="52362" y="5183"/>
                  </a:lnTo>
                  <a:lnTo>
                    <a:pt x="52398" y="4866"/>
                  </a:lnTo>
                  <a:lnTo>
                    <a:pt x="52438" y="4559"/>
                  </a:lnTo>
                  <a:lnTo>
                    <a:pt x="52465" y="4412"/>
                  </a:lnTo>
                  <a:lnTo>
                    <a:pt x="52491" y="4265"/>
                  </a:lnTo>
                  <a:lnTo>
                    <a:pt x="52518" y="4129"/>
                  </a:lnTo>
                  <a:lnTo>
                    <a:pt x="52549" y="3981"/>
                  </a:lnTo>
                  <a:lnTo>
                    <a:pt x="52576" y="3879"/>
                  </a:lnTo>
                  <a:lnTo>
                    <a:pt x="52603" y="3788"/>
                  </a:lnTo>
                  <a:lnTo>
                    <a:pt x="52629" y="3709"/>
                  </a:lnTo>
                  <a:lnTo>
                    <a:pt x="52660" y="3629"/>
                  </a:lnTo>
                  <a:lnTo>
                    <a:pt x="52692" y="3561"/>
                  </a:lnTo>
                  <a:lnTo>
                    <a:pt x="52727" y="3493"/>
                  </a:lnTo>
                  <a:lnTo>
                    <a:pt x="52758" y="3437"/>
                  </a:lnTo>
                  <a:lnTo>
                    <a:pt x="52794" y="3380"/>
                  </a:lnTo>
                  <a:lnTo>
                    <a:pt x="52870" y="3301"/>
                  </a:lnTo>
                  <a:lnTo>
                    <a:pt x="52945" y="3233"/>
                  </a:lnTo>
                  <a:lnTo>
                    <a:pt x="53026" y="3199"/>
                  </a:lnTo>
                  <a:lnTo>
                    <a:pt x="53106" y="3187"/>
                  </a:lnTo>
                  <a:lnTo>
                    <a:pt x="53106" y="3040"/>
                  </a:lnTo>
                  <a:lnTo>
                    <a:pt x="51489" y="3153"/>
                  </a:lnTo>
                  <a:lnTo>
                    <a:pt x="49873" y="3244"/>
                  </a:lnTo>
                  <a:lnTo>
                    <a:pt x="48252" y="3323"/>
                  </a:lnTo>
                  <a:lnTo>
                    <a:pt x="46631" y="3391"/>
                  </a:lnTo>
                  <a:lnTo>
                    <a:pt x="45006" y="3448"/>
                  </a:lnTo>
                  <a:lnTo>
                    <a:pt x="43381" y="3482"/>
                  </a:lnTo>
                  <a:lnTo>
                    <a:pt x="41751" y="3505"/>
                  </a:lnTo>
                  <a:lnTo>
                    <a:pt x="40121" y="3516"/>
                  </a:lnTo>
                  <a:lnTo>
                    <a:pt x="38487" y="3516"/>
                  </a:lnTo>
                  <a:lnTo>
                    <a:pt x="36853" y="3505"/>
                  </a:lnTo>
                  <a:lnTo>
                    <a:pt x="35218" y="3471"/>
                  </a:lnTo>
                  <a:lnTo>
                    <a:pt x="33580" y="3437"/>
                  </a:lnTo>
                  <a:lnTo>
                    <a:pt x="31946" y="3380"/>
                  </a:lnTo>
                  <a:lnTo>
                    <a:pt x="30307" y="3312"/>
                  </a:lnTo>
                  <a:lnTo>
                    <a:pt x="28668" y="3233"/>
                  </a:lnTo>
                  <a:lnTo>
                    <a:pt x="27034" y="3142"/>
                  </a:lnTo>
                  <a:lnTo>
                    <a:pt x="25395" y="3028"/>
                  </a:lnTo>
                  <a:lnTo>
                    <a:pt x="23757" y="2915"/>
                  </a:lnTo>
                  <a:lnTo>
                    <a:pt x="22122" y="2779"/>
                  </a:lnTo>
                  <a:lnTo>
                    <a:pt x="20484" y="2643"/>
                  </a:lnTo>
                  <a:lnTo>
                    <a:pt x="18850" y="2484"/>
                  </a:lnTo>
                  <a:lnTo>
                    <a:pt x="17215" y="2314"/>
                  </a:lnTo>
                  <a:lnTo>
                    <a:pt x="15581" y="2144"/>
                  </a:lnTo>
                  <a:lnTo>
                    <a:pt x="13951" y="1951"/>
                  </a:lnTo>
                  <a:lnTo>
                    <a:pt x="12322" y="1747"/>
                  </a:lnTo>
                  <a:lnTo>
                    <a:pt x="10692" y="1531"/>
                  </a:lnTo>
                  <a:lnTo>
                    <a:pt x="9066" y="1305"/>
                  </a:lnTo>
                  <a:lnTo>
                    <a:pt x="7446" y="1066"/>
                  </a:lnTo>
                  <a:lnTo>
                    <a:pt x="5825" y="817"/>
                  </a:lnTo>
                  <a:lnTo>
                    <a:pt x="4208" y="556"/>
                  </a:lnTo>
                  <a:lnTo>
                    <a:pt x="2592" y="284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45"/>
            <p:cNvSpPr/>
            <p:nvPr/>
          </p:nvSpPr>
          <p:spPr>
            <a:xfrm>
              <a:off x="3168150" y="-5402125"/>
              <a:ext cx="1318650" cy="420225"/>
            </a:xfrm>
            <a:custGeom>
              <a:avLst/>
              <a:gdLst/>
              <a:ahLst/>
              <a:cxnLst/>
              <a:rect l="l" t="t" r="r" b="b"/>
              <a:pathLst>
                <a:path w="52746" h="16809" extrusionOk="0">
                  <a:moveTo>
                    <a:pt x="1533" y="3619"/>
                  </a:moveTo>
                  <a:lnTo>
                    <a:pt x="2298" y="3823"/>
                  </a:lnTo>
                  <a:lnTo>
                    <a:pt x="3064" y="4027"/>
                  </a:lnTo>
                  <a:lnTo>
                    <a:pt x="3830" y="4220"/>
                  </a:lnTo>
                  <a:lnTo>
                    <a:pt x="4596" y="4413"/>
                  </a:lnTo>
                  <a:lnTo>
                    <a:pt x="5367" y="4594"/>
                  </a:lnTo>
                  <a:lnTo>
                    <a:pt x="6137" y="4764"/>
                  </a:lnTo>
                  <a:lnTo>
                    <a:pt x="6907" y="4934"/>
                  </a:lnTo>
                  <a:lnTo>
                    <a:pt x="7678" y="5093"/>
                  </a:lnTo>
                  <a:lnTo>
                    <a:pt x="9227" y="5399"/>
                  </a:lnTo>
                  <a:lnTo>
                    <a:pt x="10777" y="5672"/>
                  </a:lnTo>
                  <a:lnTo>
                    <a:pt x="12326" y="5921"/>
                  </a:lnTo>
                  <a:lnTo>
                    <a:pt x="13880" y="6148"/>
                  </a:lnTo>
                  <a:lnTo>
                    <a:pt x="15439" y="6341"/>
                  </a:lnTo>
                  <a:lnTo>
                    <a:pt x="16998" y="6522"/>
                  </a:lnTo>
                  <a:lnTo>
                    <a:pt x="18556" y="6670"/>
                  </a:lnTo>
                  <a:lnTo>
                    <a:pt x="20119" y="6783"/>
                  </a:lnTo>
                  <a:lnTo>
                    <a:pt x="21682" y="6885"/>
                  </a:lnTo>
                  <a:lnTo>
                    <a:pt x="23245" y="6964"/>
                  </a:lnTo>
                  <a:lnTo>
                    <a:pt x="24812" y="7010"/>
                  </a:lnTo>
                  <a:lnTo>
                    <a:pt x="26375" y="7044"/>
                  </a:lnTo>
                  <a:lnTo>
                    <a:pt x="27943" y="7044"/>
                  </a:lnTo>
                  <a:lnTo>
                    <a:pt x="29506" y="7021"/>
                  </a:lnTo>
                  <a:lnTo>
                    <a:pt x="31069" y="6976"/>
                  </a:lnTo>
                  <a:lnTo>
                    <a:pt x="32636" y="6919"/>
                  </a:lnTo>
                  <a:lnTo>
                    <a:pt x="34199" y="6828"/>
                  </a:lnTo>
                  <a:lnTo>
                    <a:pt x="35758" y="6726"/>
                  </a:lnTo>
                  <a:lnTo>
                    <a:pt x="37316" y="6590"/>
                  </a:lnTo>
                  <a:lnTo>
                    <a:pt x="38875" y="6443"/>
                  </a:lnTo>
                  <a:lnTo>
                    <a:pt x="40433" y="6261"/>
                  </a:lnTo>
                  <a:lnTo>
                    <a:pt x="41987" y="6068"/>
                  </a:lnTo>
                  <a:lnTo>
                    <a:pt x="43537" y="5853"/>
                  </a:lnTo>
                  <a:lnTo>
                    <a:pt x="45082" y="5626"/>
                  </a:lnTo>
                  <a:lnTo>
                    <a:pt x="46627" y="5365"/>
                  </a:lnTo>
                  <a:lnTo>
                    <a:pt x="48168" y="5093"/>
                  </a:lnTo>
                  <a:lnTo>
                    <a:pt x="49709" y="4798"/>
                  </a:lnTo>
                  <a:lnTo>
                    <a:pt x="51240" y="4492"/>
                  </a:lnTo>
                  <a:lnTo>
                    <a:pt x="51240" y="4526"/>
                  </a:lnTo>
                  <a:lnTo>
                    <a:pt x="51240" y="5411"/>
                  </a:lnTo>
                  <a:lnTo>
                    <a:pt x="51236" y="6261"/>
                  </a:lnTo>
                  <a:lnTo>
                    <a:pt x="51236" y="6681"/>
                  </a:lnTo>
                  <a:lnTo>
                    <a:pt x="51231" y="7089"/>
                  </a:lnTo>
                  <a:lnTo>
                    <a:pt x="51223" y="7497"/>
                  </a:lnTo>
                  <a:lnTo>
                    <a:pt x="51209" y="7906"/>
                  </a:lnTo>
                  <a:lnTo>
                    <a:pt x="51191" y="8303"/>
                  </a:lnTo>
                  <a:lnTo>
                    <a:pt x="51165" y="8700"/>
                  </a:lnTo>
                  <a:lnTo>
                    <a:pt x="51129" y="9108"/>
                  </a:lnTo>
                  <a:lnTo>
                    <a:pt x="51089" y="9505"/>
                  </a:lnTo>
                  <a:lnTo>
                    <a:pt x="51036" y="9913"/>
                  </a:lnTo>
                  <a:lnTo>
                    <a:pt x="50973" y="10321"/>
                  </a:lnTo>
                  <a:lnTo>
                    <a:pt x="50902" y="10730"/>
                  </a:lnTo>
                  <a:lnTo>
                    <a:pt x="50813" y="11149"/>
                  </a:lnTo>
                  <a:lnTo>
                    <a:pt x="50786" y="11297"/>
                  </a:lnTo>
                  <a:lnTo>
                    <a:pt x="50768" y="11444"/>
                  </a:lnTo>
                  <a:lnTo>
                    <a:pt x="50759" y="11592"/>
                  </a:lnTo>
                  <a:lnTo>
                    <a:pt x="50755" y="11739"/>
                  </a:lnTo>
                  <a:lnTo>
                    <a:pt x="50759" y="11886"/>
                  </a:lnTo>
                  <a:lnTo>
                    <a:pt x="50773" y="12034"/>
                  </a:lnTo>
                  <a:lnTo>
                    <a:pt x="50791" y="12170"/>
                  </a:lnTo>
                  <a:lnTo>
                    <a:pt x="50813" y="12306"/>
                  </a:lnTo>
                  <a:lnTo>
                    <a:pt x="50813" y="12306"/>
                  </a:lnTo>
                  <a:lnTo>
                    <a:pt x="50020" y="12238"/>
                  </a:lnTo>
                  <a:lnTo>
                    <a:pt x="49228" y="12181"/>
                  </a:lnTo>
                  <a:lnTo>
                    <a:pt x="48435" y="12136"/>
                  </a:lnTo>
                  <a:lnTo>
                    <a:pt x="47642" y="12102"/>
                  </a:lnTo>
                  <a:lnTo>
                    <a:pt x="46845" y="12068"/>
                  </a:lnTo>
                  <a:lnTo>
                    <a:pt x="46053" y="12057"/>
                  </a:lnTo>
                  <a:lnTo>
                    <a:pt x="45260" y="12034"/>
                  </a:lnTo>
                  <a:lnTo>
                    <a:pt x="42873" y="12034"/>
                  </a:lnTo>
                  <a:lnTo>
                    <a:pt x="41284" y="12057"/>
                  </a:lnTo>
                  <a:lnTo>
                    <a:pt x="39694" y="12091"/>
                  </a:lnTo>
                  <a:lnTo>
                    <a:pt x="38104" y="12147"/>
                  </a:lnTo>
                  <a:lnTo>
                    <a:pt x="34925" y="12249"/>
                  </a:lnTo>
                  <a:lnTo>
                    <a:pt x="33331" y="12295"/>
                  </a:lnTo>
                  <a:lnTo>
                    <a:pt x="31741" y="12340"/>
                  </a:lnTo>
                  <a:lnTo>
                    <a:pt x="30151" y="12363"/>
                  </a:lnTo>
                  <a:lnTo>
                    <a:pt x="28562" y="12374"/>
                  </a:lnTo>
                  <a:lnTo>
                    <a:pt x="26972" y="12351"/>
                  </a:lnTo>
                  <a:lnTo>
                    <a:pt x="26179" y="12329"/>
                  </a:lnTo>
                  <a:lnTo>
                    <a:pt x="25382" y="12306"/>
                  </a:lnTo>
                  <a:lnTo>
                    <a:pt x="23686" y="12249"/>
                  </a:lnTo>
                  <a:lnTo>
                    <a:pt x="21985" y="12159"/>
                  </a:lnTo>
                  <a:lnTo>
                    <a:pt x="20284" y="12068"/>
                  </a:lnTo>
                  <a:lnTo>
                    <a:pt x="18583" y="11955"/>
                  </a:lnTo>
                  <a:lnTo>
                    <a:pt x="16882" y="11818"/>
                  </a:lnTo>
                  <a:lnTo>
                    <a:pt x="15181" y="11660"/>
                  </a:lnTo>
                  <a:lnTo>
                    <a:pt x="13480" y="11490"/>
                  </a:lnTo>
                  <a:lnTo>
                    <a:pt x="11783" y="11297"/>
                  </a:lnTo>
                  <a:lnTo>
                    <a:pt x="10425" y="11149"/>
                  </a:lnTo>
                  <a:lnTo>
                    <a:pt x="9067" y="10979"/>
                  </a:lnTo>
                  <a:lnTo>
                    <a:pt x="7709" y="10798"/>
                  </a:lnTo>
                  <a:lnTo>
                    <a:pt x="6351" y="10605"/>
                  </a:lnTo>
                  <a:lnTo>
                    <a:pt x="5331" y="10457"/>
                  </a:lnTo>
                  <a:lnTo>
                    <a:pt x="4311" y="10310"/>
                  </a:lnTo>
                  <a:lnTo>
                    <a:pt x="3291" y="10140"/>
                  </a:lnTo>
                  <a:lnTo>
                    <a:pt x="2272" y="9958"/>
                  </a:lnTo>
                  <a:lnTo>
                    <a:pt x="2227" y="10174"/>
                  </a:lnTo>
                  <a:lnTo>
                    <a:pt x="2174" y="9981"/>
                  </a:lnTo>
                  <a:lnTo>
                    <a:pt x="2143" y="9890"/>
                  </a:lnTo>
                  <a:lnTo>
                    <a:pt x="2107" y="9800"/>
                  </a:lnTo>
                  <a:lnTo>
                    <a:pt x="2071" y="9720"/>
                  </a:lnTo>
                  <a:lnTo>
                    <a:pt x="2031" y="9641"/>
                  </a:lnTo>
                  <a:lnTo>
                    <a:pt x="1991" y="9573"/>
                  </a:lnTo>
                  <a:lnTo>
                    <a:pt x="1947" y="9516"/>
                  </a:lnTo>
                  <a:lnTo>
                    <a:pt x="1831" y="9391"/>
                  </a:lnTo>
                  <a:lnTo>
                    <a:pt x="1715" y="9267"/>
                  </a:lnTo>
                  <a:lnTo>
                    <a:pt x="1644" y="9199"/>
                  </a:lnTo>
                  <a:lnTo>
                    <a:pt x="1568" y="9153"/>
                  </a:lnTo>
                  <a:lnTo>
                    <a:pt x="1501" y="9108"/>
                  </a:lnTo>
                  <a:lnTo>
                    <a:pt x="1435" y="9085"/>
                  </a:lnTo>
                  <a:lnTo>
                    <a:pt x="1461" y="8405"/>
                  </a:lnTo>
                  <a:lnTo>
                    <a:pt x="1488" y="7713"/>
                  </a:lnTo>
                  <a:lnTo>
                    <a:pt x="1510" y="7032"/>
                  </a:lnTo>
                  <a:lnTo>
                    <a:pt x="1524" y="6341"/>
                  </a:lnTo>
                  <a:lnTo>
                    <a:pt x="1537" y="5649"/>
                  </a:lnTo>
                  <a:lnTo>
                    <a:pt x="1541" y="4968"/>
                  </a:lnTo>
                  <a:lnTo>
                    <a:pt x="1541" y="4288"/>
                  </a:lnTo>
                  <a:lnTo>
                    <a:pt x="1533" y="3619"/>
                  </a:lnTo>
                  <a:close/>
                  <a:moveTo>
                    <a:pt x="1435" y="1"/>
                  </a:moveTo>
                  <a:lnTo>
                    <a:pt x="1377" y="12"/>
                  </a:lnTo>
                  <a:lnTo>
                    <a:pt x="1328" y="35"/>
                  </a:lnTo>
                  <a:lnTo>
                    <a:pt x="1279" y="69"/>
                  </a:lnTo>
                  <a:lnTo>
                    <a:pt x="1230" y="103"/>
                  </a:lnTo>
                  <a:lnTo>
                    <a:pt x="1185" y="148"/>
                  </a:lnTo>
                  <a:lnTo>
                    <a:pt x="1145" y="194"/>
                  </a:lnTo>
                  <a:lnTo>
                    <a:pt x="1105" y="250"/>
                  </a:lnTo>
                  <a:lnTo>
                    <a:pt x="1025" y="160"/>
                  </a:lnTo>
                  <a:lnTo>
                    <a:pt x="945" y="92"/>
                  </a:lnTo>
                  <a:lnTo>
                    <a:pt x="860" y="58"/>
                  </a:lnTo>
                  <a:lnTo>
                    <a:pt x="776" y="35"/>
                  </a:lnTo>
                  <a:lnTo>
                    <a:pt x="691" y="46"/>
                  </a:lnTo>
                  <a:lnTo>
                    <a:pt x="606" y="80"/>
                  </a:lnTo>
                  <a:lnTo>
                    <a:pt x="526" y="137"/>
                  </a:lnTo>
                  <a:lnTo>
                    <a:pt x="446" y="216"/>
                  </a:lnTo>
                  <a:lnTo>
                    <a:pt x="410" y="262"/>
                  </a:lnTo>
                  <a:lnTo>
                    <a:pt x="370" y="319"/>
                  </a:lnTo>
                  <a:lnTo>
                    <a:pt x="339" y="387"/>
                  </a:lnTo>
                  <a:lnTo>
                    <a:pt x="304" y="455"/>
                  </a:lnTo>
                  <a:lnTo>
                    <a:pt x="272" y="534"/>
                  </a:lnTo>
                  <a:lnTo>
                    <a:pt x="241" y="613"/>
                  </a:lnTo>
                  <a:lnTo>
                    <a:pt x="210" y="704"/>
                  </a:lnTo>
                  <a:lnTo>
                    <a:pt x="183" y="806"/>
                  </a:lnTo>
                  <a:lnTo>
                    <a:pt x="161" y="908"/>
                  </a:lnTo>
                  <a:lnTo>
                    <a:pt x="139" y="1010"/>
                  </a:lnTo>
                  <a:lnTo>
                    <a:pt x="117" y="1124"/>
                  </a:lnTo>
                  <a:lnTo>
                    <a:pt x="99" y="1248"/>
                  </a:lnTo>
                  <a:lnTo>
                    <a:pt x="85" y="1385"/>
                  </a:lnTo>
                  <a:lnTo>
                    <a:pt x="72" y="1521"/>
                  </a:lnTo>
                  <a:lnTo>
                    <a:pt x="63" y="1657"/>
                  </a:lnTo>
                  <a:lnTo>
                    <a:pt x="54" y="1804"/>
                  </a:lnTo>
                  <a:lnTo>
                    <a:pt x="32" y="2417"/>
                  </a:lnTo>
                  <a:lnTo>
                    <a:pt x="19" y="3040"/>
                  </a:lnTo>
                  <a:lnTo>
                    <a:pt x="5" y="3664"/>
                  </a:lnTo>
                  <a:lnTo>
                    <a:pt x="1" y="4311"/>
                  </a:lnTo>
                  <a:lnTo>
                    <a:pt x="1" y="4968"/>
                  </a:lnTo>
                  <a:lnTo>
                    <a:pt x="5" y="5626"/>
                  </a:lnTo>
                  <a:lnTo>
                    <a:pt x="14" y="6295"/>
                  </a:lnTo>
                  <a:lnTo>
                    <a:pt x="27" y="6953"/>
                  </a:lnTo>
                  <a:lnTo>
                    <a:pt x="45" y="7622"/>
                  </a:lnTo>
                  <a:lnTo>
                    <a:pt x="72" y="8280"/>
                  </a:lnTo>
                  <a:lnTo>
                    <a:pt x="99" y="8938"/>
                  </a:lnTo>
                  <a:lnTo>
                    <a:pt x="134" y="9584"/>
                  </a:lnTo>
                  <a:lnTo>
                    <a:pt x="170" y="10219"/>
                  </a:lnTo>
                  <a:lnTo>
                    <a:pt x="210" y="10854"/>
                  </a:lnTo>
                  <a:lnTo>
                    <a:pt x="259" y="11456"/>
                  </a:lnTo>
                  <a:lnTo>
                    <a:pt x="308" y="12057"/>
                  </a:lnTo>
                  <a:lnTo>
                    <a:pt x="321" y="12102"/>
                  </a:lnTo>
                  <a:lnTo>
                    <a:pt x="330" y="12125"/>
                  </a:lnTo>
                  <a:lnTo>
                    <a:pt x="344" y="12159"/>
                  </a:lnTo>
                  <a:lnTo>
                    <a:pt x="353" y="12193"/>
                  </a:lnTo>
                  <a:lnTo>
                    <a:pt x="361" y="12363"/>
                  </a:lnTo>
                  <a:lnTo>
                    <a:pt x="375" y="12533"/>
                  </a:lnTo>
                  <a:lnTo>
                    <a:pt x="393" y="12703"/>
                  </a:lnTo>
                  <a:lnTo>
                    <a:pt x="415" y="12873"/>
                  </a:lnTo>
                  <a:lnTo>
                    <a:pt x="446" y="13032"/>
                  </a:lnTo>
                  <a:lnTo>
                    <a:pt x="477" y="13191"/>
                  </a:lnTo>
                  <a:lnTo>
                    <a:pt x="513" y="13338"/>
                  </a:lnTo>
                  <a:lnTo>
                    <a:pt x="557" y="13474"/>
                  </a:lnTo>
                  <a:lnTo>
                    <a:pt x="602" y="13610"/>
                  </a:lnTo>
                  <a:lnTo>
                    <a:pt x="646" y="13735"/>
                  </a:lnTo>
                  <a:lnTo>
                    <a:pt x="700" y="13848"/>
                  </a:lnTo>
                  <a:lnTo>
                    <a:pt x="753" y="13939"/>
                  </a:lnTo>
                  <a:lnTo>
                    <a:pt x="811" y="14030"/>
                  </a:lnTo>
                  <a:lnTo>
                    <a:pt x="869" y="14098"/>
                  </a:lnTo>
                  <a:lnTo>
                    <a:pt x="931" y="14155"/>
                  </a:lnTo>
                  <a:lnTo>
                    <a:pt x="994" y="14189"/>
                  </a:lnTo>
                  <a:lnTo>
                    <a:pt x="1693" y="14461"/>
                  </a:lnTo>
                  <a:lnTo>
                    <a:pt x="2401" y="14710"/>
                  </a:lnTo>
                  <a:lnTo>
                    <a:pt x="3109" y="14937"/>
                  </a:lnTo>
                  <a:lnTo>
                    <a:pt x="3817" y="15153"/>
                  </a:lnTo>
                  <a:lnTo>
                    <a:pt x="4529" y="15346"/>
                  </a:lnTo>
                  <a:lnTo>
                    <a:pt x="5246" y="15516"/>
                  </a:lnTo>
                  <a:lnTo>
                    <a:pt x="5963" y="15674"/>
                  </a:lnTo>
                  <a:lnTo>
                    <a:pt x="6680" y="15822"/>
                  </a:lnTo>
                  <a:lnTo>
                    <a:pt x="7401" y="15947"/>
                  </a:lnTo>
                  <a:lnTo>
                    <a:pt x="8123" y="16060"/>
                  </a:lnTo>
                  <a:lnTo>
                    <a:pt x="8849" y="16151"/>
                  </a:lnTo>
                  <a:lnTo>
                    <a:pt x="9570" y="16241"/>
                  </a:lnTo>
                  <a:lnTo>
                    <a:pt x="10296" y="16321"/>
                  </a:lnTo>
                  <a:lnTo>
                    <a:pt x="11022" y="16378"/>
                  </a:lnTo>
                  <a:lnTo>
                    <a:pt x="11748" y="16434"/>
                  </a:lnTo>
                  <a:lnTo>
                    <a:pt x="12478" y="16480"/>
                  </a:lnTo>
                  <a:lnTo>
                    <a:pt x="13204" y="16525"/>
                  </a:lnTo>
                  <a:lnTo>
                    <a:pt x="13929" y="16548"/>
                  </a:lnTo>
                  <a:lnTo>
                    <a:pt x="15386" y="16593"/>
                  </a:lnTo>
                  <a:lnTo>
                    <a:pt x="16837" y="16616"/>
                  </a:lnTo>
                  <a:lnTo>
                    <a:pt x="18289" y="16627"/>
                  </a:lnTo>
                  <a:lnTo>
                    <a:pt x="21174" y="16638"/>
                  </a:lnTo>
                  <a:lnTo>
                    <a:pt x="22608" y="16661"/>
                  </a:lnTo>
                  <a:lnTo>
                    <a:pt x="24033" y="16684"/>
                  </a:lnTo>
                  <a:lnTo>
                    <a:pt x="27426" y="16763"/>
                  </a:lnTo>
                  <a:lnTo>
                    <a:pt x="29127" y="16797"/>
                  </a:lnTo>
                  <a:lnTo>
                    <a:pt x="30828" y="16809"/>
                  </a:lnTo>
                  <a:lnTo>
                    <a:pt x="32534" y="16809"/>
                  </a:lnTo>
                  <a:lnTo>
                    <a:pt x="34239" y="16774"/>
                  </a:lnTo>
                  <a:lnTo>
                    <a:pt x="35094" y="16752"/>
                  </a:lnTo>
                  <a:lnTo>
                    <a:pt x="35945" y="16729"/>
                  </a:lnTo>
                  <a:lnTo>
                    <a:pt x="36800" y="16684"/>
                  </a:lnTo>
                  <a:lnTo>
                    <a:pt x="37650" y="16638"/>
                  </a:lnTo>
                  <a:lnTo>
                    <a:pt x="38505" y="16582"/>
                  </a:lnTo>
                  <a:lnTo>
                    <a:pt x="39356" y="16525"/>
                  </a:lnTo>
                  <a:lnTo>
                    <a:pt x="40211" y="16446"/>
                  </a:lnTo>
                  <a:lnTo>
                    <a:pt x="41061" y="16355"/>
                  </a:lnTo>
                  <a:lnTo>
                    <a:pt x="41912" y="16264"/>
                  </a:lnTo>
                  <a:lnTo>
                    <a:pt x="42762" y="16151"/>
                  </a:lnTo>
                  <a:lnTo>
                    <a:pt x="43613" y="16026"/>
                  </a:lnTo>
                  <a:lnTo>
                    <a:pt x="44463" y="15890"/>
                  </a:lnTo>
                  <a:lnTo>
                    <a:pt x="45314" y="15742"/>
                  </a:lnTo>
                  <a:lnTo>
                    <a:pt x="46160" y="15584"/>
                  </a:lnTo>
                  <a:lnTo>
                    <a:pt x="47006" y="15402"/>
                  </a:lnTo>
                  <a:lnTo>
                    <a:pt x="47852" y="15209"/>
                  </a:lnTo>
                  <a:lnTo>
                    <a:pt x="48698" y="14994"/>
                  </a:lnTo>
                  <a:lnTo>
                    <a:pt x="49544" y="14767"/>
                  </a:lnTo>
                  <a:lnTo>
                    <a:pt x="50385" y="14529"/>
                  </a:lnTo>
                  <a:lnTo>
                    <a:pt x="51227" y="14257"/>
                  </a:lnTo>
                  <a:lnTo>
                    <a:pt x="51289" y="14234"/>
                  </a:lnTo>
                  <a:lnTo>
                    <a:pt x="51343" y="14189"/>
                  </a:lnTo>
                  <a:lnTo>
                    <a:pt x="51392" y="14132"/>
                  </a:lnTo>
                  <a:lnTo>
                    <a:pt x="51436" y="14053"/>
                  </a:lnTo>
                  <a:lnTo>
                    <a:pt x="51472" y="13973"/>
                  </a:lnTo>
                  <a:lnTo>
                    <a:pt x="51503" y="13871"/>
                  </a:lnTo>
                  <a:lnTo>
                    <a:pt x="51530" y="13769"/>
                  </a:lnTo>
                  <a:lnTo>
                    <a:pt x="51552" y="13667"/>
                  </a:lnTo>
                  <a:lnTo>
                    <a:pt x="51565" y="13554"/>
                  </a:lnTo>
                  <a:lnTo>
                    <a:pt x="51574" y="13429"/>
                  </a:lnTo>
                  <a:lnTo>
                    <a:pt x="51579" y="13315"/>
                  </a:lnTo>
                  <a:lnTo>
                    <a:pt x="51579" y="13191"/>
                  </a:lnTo>
                  <a:lnTo>
                    <a:pt x="51574" y="13077"/>
                  </a:lnTo>
                  <a:lnTo>
                    <a:pt x="51561" y="12953"/>
                  </a:lnTo>
                  <a:lnTo>
                    <a:pt x="51548" y="12850"/>
                  </a:lnTo>
                  <a:lnTo>
                    <a:pt x="51525" y="12737"/>
                  </a:lnTo>
                  <a:lnTo>
                    <a:pt x="51561" y="12703"/>
                  </a:lnTo>
                  <a:lnTo>
                    <a:pt x="51579" y="12680"/>
                  </a:lnTo>
                  <a:lnTo>
                    <a:pt x="51597" y="12635"/>
                  </a:lnTo>
                  <a:lnTo>
                    <a:pt x="51672" y="12442"/>
                  </a:lnTo>
                  <a:lnTo>
                    <a:pt x="51748" y="12238"/>
                  </a:lnTo>
                  <a:lnTo>
                    <a:pt x="51824" y="12023"/>
                  </a:lnTo>
                  <a:lnTo>
                    <a:pt x="51895" y="11807"/>
                  </a:lnTo>
                  <a:lnTo>
                    <a:pt x="51966" y="11569"/>
                  </a:lnTo>
                  <a:lnTo>
                    <a:pt x="52033" y="11342"/>
                  </a:lnTo>
                  <a:lnTo>
                    <a:pt x="52100" y="11093"/>
                  </a:lnTo>
                  <a:lnTo>
                    <a:pt x="52162" y="10854"/>
                  </a:lnTo>
                  <a:lnTo>
                    <a:pt x="52224" y="10594"/>
                  </a:lnTo>
                  <a:lnTo>
                    <a:pt x="52282" y="10333"/>
                  </a:lnTo>
                  <a:lnTo>
                    <a:pt x="52340" y="10072"/>
                  </a:lnTo>
                  <a:lnTo>
                    <a:pt x="52394" y="9800"/>
                  </a:lnTo>
                  <a:lnTo>
                    <a:pt x="52443" y="9528"/>
                  </a:lnTo>
                  <a:lnTo>
                    <a:pt x="52492" y="9244"/>
                  </a:lnTo>
                  <a:lnTo>
                    <a:pt x="52532" y="8972"/>
                  </a:lnTo>
                  <a:lnTo>
                    <a:pt x="52572" y="8677"/>
                  </a:lnTo>
                  <a:lnTo>
                    <a:pt x="52607" y="8393"/>
                  </a:lnTo>
                  <a:lnTo>
                    <a:pt x="52643" y="8110"/>
                  </a:lnTo>
                  <a:lnTo>
                    <a:pt x="52670" y="7815"/>
                  </a:lnTo>
                  <a:lnTo>
                    <a:pt x="52692" y="7520"/>
                  </a:lnTo>
                  <a:lnTo>
                    <a:pt x="52714" y="7225"/>
                  </a:lnTo>
                  <a:lnTo>
                    <a:pt x="52728" y="6930"/>
                  </a:lnTo>
                  <a:lnTo>
                    <a:pt x="52737" y="6636"/>
                  </a:lnTo>
                  <a:lnTo>
                    <a:pt x="52745" y="6341"/>
                  </a:lnTo>
                  <a:lnTo>
                    <a:pt x="52745" y="6057"/>
                  </a:lnTo>
                  <a:lnTo>
                    <a:pt x="52737" y="5762"/>
                  </a:lnTo>
                  <a:lnTo>
                    <a:pt x="52728" y="5467"/>
                  </a:lnTo>
                  <a:lnTo>
                    <a:pt x="52714" y="5184"/>
                  </a:lnTo>
                  <a:lnTo>
                    <a:pt x="52692" y="4889"/>
                  </a:lnTo>
                  <a:lnTo>
                    <a:pt x="52665" y="4605"/>
                  </a:lnTo>
                  <a:lnTo>
                    <a:pt x="52630" y="4333"/>
                  </a:lnTo>
                  <a:lnTo>
                    <a:pt x="52590" y="4050"/>
                  </a:lnTo>
                  <a:lnTo>
                    <a:pt x="52572" y="3948"/>
                  </a:lnTo>
                  <a:lnTo>
                    <a:pt x="52554" y="3846"/>
                  </a:lnTo>
                  <a:lnTo>
                    <a:pt x="52532" y="3755"/>
                  </a:lnTo>
                  <a:lnTo>
                    <a:pt x="52509" y="3664"/>
                  </a:lnTo>
                  <a:lnTo>
                    <a:pt x="52452" y="3505"/>
                  </a:lnTo>
                  <a:lnTo>
                    <a:pt x="52394" y="3369"/>
                  </a:lnTo>
                  <a:lnTo>
                    <a:pt x="52407" y="3222"/>
                  </a:lnTo>
                  <a:lnTo>
                    <a:pt x="52412" y="3086"/>
                  </a:lnTo>
                  <a:lnTo>
                    <a:pt x="52416" y="2950"/>
                  </a:lnTo>
                  <a:lnTo>
                    <a:pt x="52412" y="2814"/>
                  </a:lnTo>
                  <a:lnTo>
                    <a:pt x="52403" y="2677"/>
                  </a:lnTo>
                  <a:lnTo>
                    <a:pt x="52389" y="2541"/>
                  </a:lnTo>
                  <a:lnTo>
                    <a:pt x="52371" y="2417"/>
                  </a:lnTo>
                  <a:lnTo>
                    <a:pt x="52345" y="2292"/>
                  </a:lnTo>
                  <a:lnTo>
                    <a:pt x="52314" y="2190"/>
                  </a:lnTo>
                  <a:lnTo>
                    <a:pt x="52278" y="2088"/>
                  </a:lnTo>
                  <a:lnTo>
                    <a:pt x="52238" y="1997"/>
                  </a:lnTo>
                  <a:lnTo>
                    <a:pt x="52189" y="1918"/>
                  </a:lnTo>
                  <a:lnTo>
                    <a:pt x="52135" y="1861"/>
                  </a:lnTo>
                  <a:lnTo>
                    <a:pt x="52073" y="1816"/>
                  </a:lnTo>
                  <a:lnTo>
                    <a:pt x="52011" y="1782"/>
                  </a:lnTo>
                  <a:lnTo>
                    <a:pt x="51935" y="1770"/>
                  </a:lnTo>
                  <a:lnTo>
                    <a:pt x="50354" y="1793"/>
                  </a:lnTo>
                  <a:lnTo>
                    <a:pt x="48773" y="1816"/>
                  </a:lnTo>
                  <a:lnTo>
                    <a:pt x="47197" y="1827"/>
                  </a:lnTo>
                  <a:lnTo>
                    <a:pt x="44036" y="1827"/>
                  </a:lnTo>
                  <a:lnTo>
                    <a:pt x="42459" y="1816"/>
                  </a:lnTo>
                  <a:lnTo>
                    <a:pt x="39307" y="1770"/>
                  </a:lnTo>
                  <a:lnTo>
                    <a:pt x="36154" y="1702"/>
                  </a:lnTo>
                  <a:lnTo>
                    <a:pt x="33001" y="1611"/>
                  </a:lnTo>
                  <a:lnTo>
                    <a:pt x="29853" y="1498"/>
                  </a:lnTo>
                  <a:lnTo>
                    <a:pt x="26705" y="1373"/>
                  </a:lnTo>
                  <a:lnTo>
                    <a:pt x="23552" y="1226"/>
                  </a:lnTo>
                  <a:lnTo>
                    <a:pt x="20404" y="1078"/>
                  </a:lnTo>
                  <a:lnTo>
                    <a:pt x="17256" y="908"/>
                  </a:lnTo>
                  <a:lnTo>
                    <a:pt x="14108" y="738"/>
                  </a:lnTo>
                  <a:lnTo>
                    <a:pt x="7802" y="364"/>
                  </a:lnTo>
                  <a:lnTo>
                    <a:pt x="148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5"/>
            <p:cNvSpPr/>
            <p:nvPr/>
          </p:nvSpPr>
          <p:spPr>
            <a:xfrm>
              <a:off x="3204000" y="-5311675"/>
              <a:ext cx="1245175" cy="218925"/>
            </a:xfrm>
            <a:custGeom>
              <a:avLst/>
              <a:gdLst/>
              <a:ahLst/>
              <a:cxnLst/>
              <a:rect l="l" t="t" r="r" b="b"/>
              <a:pathLst>
                <a:path w="49807" h="8757" extrusionOk="0">
                  <a:moveTo>
                    <a:pt x="99" y="1"/>
                  </a:moveTo>
                  <a:lnTo>
                    <a:pt x="107" y="670"/>
                  </a:lnTo>
                  <a:lnTo>
                    <a:pt x="107" y="1350"/>
                  </a:lnTo>
                  <a:lnTo>
                    <a:pt x="103" y="2031"/>
                  </a:lnTo>
                  <a:lnTo>
                    <a:pt x="90" y="2723"/>
                  </a:lnTo>
                  <a:lnTo>
                    <a:pt x="76" y="3414"/>
                  </a:lnTo>
                  <a:lnTo>
                    <a:pt x="54" y="4095"/>
                  </a:lnTo>
                  <a:lnTo>
                    <a:pt x="27" y="4787"/>
                  </a:lnTo>
                  <a:lnTo>
                    <a:pt x="1" y="5467"/>
                  </a:lnTo>
                  <a:lnTo>
                    <a:pt x="67" y="5490"/>
                  </a:lnTo>
                  <a:lnTo>
                    <a:pt x="134" y="5535"/>
                  </a:lnTo>
                  <a:lnTo>
                    <a:pt x="210" y="5581"/>
                  </a:lnTo>
                  <a:lnTo>
                    <a:pt x="281" y="5649"/>
                  </a:lnTo>
                  <a:lnTo>
                    <a:pt x="397" y="5773"/>
                  </a:lnTo>
                  <a:lnTo>
                    <a:pt x="513" y="5898"/>
                  </a:lnTo>
                  <a:lnTo>
                    <a:pt x="557" y="5955"/>
                  </a:lnTo>
                  <a:lnTo>
                    <a:pt x="597" y="6023"/>
                  </a:lnTo>
                  <a:lnTo>
                    <a:pt x="637" y="6102"/>
                  </a:lnTo>
                  <a:lnTo>
                    <a:pt x="673" y="6182"/>
                  </a:lnTo>
                  <a:lnTo>
                    <a:pt x="709" y="6272"/>
                  </a:lnTo>
                  <a:lnTo>
                    <a:pt x="740" y="6363"/>
                  </a:lnTo>
                  <a:lnTo>
                    <a:pt x="793" y="6556"/>
                  </a:lnTo>
                  <a:lnTo>
                    <a:pt x="838" y="6340"/>
                  </a:lnTo>
                  <a:lnTo>
                    <a:pt x="1857" y="6522"/>
                  </a:lnTo>
                  <a:lnTo>
                    <a:pt x="2877" y="6692"/>
                  </a:lnTo>
                  <a:lnTo>
                    <a:pt x="3897" y="6839"/>
                  </a:lnTo>
                  <a:lnTo>
                    <a:pt x="4917" y="6987"/>
                  </a:lnTo>
                  <a:lnTo>
                    <a:pt x="6275" y="7180"/>
                  </a:lnTo>
                  <a:lnTo>
                    <a:pt x="7633" y="7361"/>
                  </a:lnTo>
                  <a:lnTo>
                    <a:pt x="8991" y="7531"/>
                  </a:lnTo>
                  <a:lnTo>
                    <a:pt x="10349" y="7679"/>
                  </a:lnTo>
                  <a:lnTo>
                    <a:pt x="12046" y="7872"/>
                  </a:lnTo>
                  <a:lnTo>
                    <a:pt x="13747" y="8042"/>
                  </a:lnTo>
                  <a:lnTo>
                    <a:pt x="15448" y="8200"/>
                  </a:lnTo>
                  <a:lnTo>
                    <a:pt x="17149" y="8337"/>
                  </a:lnTo>
                  <a:lnTo>
                    <a:pt x="18850" y="8450"/>
                  </a:lnTo>
                  <a:lnTo>
                    <a:pt x="20551" y="8541"/>
                  </a:lnTo>
                  <a:lnTo>
                    <a:pt x="22252" y="8631"/>
                  </a:lnTo>
                  <a:lnTo>
                    <a:pt x="23948" y="8688"/>
                  </a:lnTo>
                  <a:lnTo>
                    <a:pt x="24745" y="8711"/>
                  </a:lnTo>
                  <a:lnTo>
                    <a:pt x="25538" y="8733"/>
                  </a:lnTo>
                  <a:lnTo>
                    <a:pt x="27128" y="8756"/>
                  </a:lnTo>
                  <a:lnTo>
                    <a:pt x="28717" y="8745"/>
                  </a:lnTo>
                  <a:lnTo>
                    <a:pt x="30307" y="8722"/>
                  </a:lnTo>
                  <a:lnTo>
                    <a:pt x="31897" y="8677"/>
                  </a:lnTo>
                  <a:lnTo>
                    <a:pt x="33491" y="8631"/>
                  </a:lnTo>
                  <a:lnTo>
                    <a:pt x="36670" y="8529"/>
                  </a:lnTo>
                  <a:lnTo>
                    <a:pt x="38260" y="8473"/>
                  </a:lnTo>
                  <a:lnTo>
                    <a:pt x="39850" y="8439"/>
                  </a:lnTo>
                  <a:lnTo>
                    <a:pt x="41439" y="8416"/>
                  </a:lnTo>
                  <a:lnTo>
                    <a:pt x="43826" y="8416"/>
                  </a:lnTo>
                  <a:lnTo>
                    <a:pt x="44619" y="8439"/>
                  </a:lnTo>
                  <a:lnTo>
                    <a:pt x="45411" y="8450"/>
                  </a:lnTo>
                  <a:lnTo>
                    <a:pt x="46208" y="8484"/>
                  </a:lnTo>
                  <a:lnTo>
                    <a:pt x="47001" y="8518"/>
                  </a:lnTo>
                  <a:lnTo>
                    <a:pt x="47794" y="8563"/>
                  </a:lnTo>
                  <a:lnTo>
                    <a:pt x="48586" y="8620"/>
                  </a:lnTo>
                  <a:lnTo>
                    <a:pt x="49379" y="8688"/>
                  </a:lnTo>
                  <a:lnTo>
                    <a:pt x="49379" y="8688"/>
                  </a:lnTo>
                  <a:lnTo>
                    <a:pt x="49357" y="8552"/>
                  </a:lnTo>
                  <a:lnTo>
                    <a:pt x="49339" y="8416"/>
                  </a:lnTo>
                  <a:lnTo>
                    <a:pt x="49325" y="8268"/>
                  </a:lnTo>
                  <a:lnTo>
                    <a:pt x="49321" y="8121"/>
                  </a:lnTo>
                  <a:lnTo>
                    <a:pt x="49325" y="7974"/>
                  </a:lnTo>
                  <a:lnTo>
                    <a:pt x="49334" y="7826"/>
                  </a:lnTo>
                  <a:lnTo>
                    <a:pt x="49352" y="7679"/>
                  </a:lnTo>
                  <a:lnTo>
                    <a:pt x="49379" y="7531"/>
                  </a:lnTo>
                  <a:lnTo>
                    <a:pt x="49468" y="7112"/>
                  </a:lnTo>
                  <a:lnTo>
                    <a:pt x="49539" y="6703"/>
                  </a:lnTo>
                  <a:lnTo>
                    <a:pt x="49602" y="6295"/>
                  </a:lnTo>
                  <a:lnTo>
                    <a:pt x="49655" y="5887"/>
                  </a:lnTo>
                  <a:lnTo>
                    <a:pt x="49695" y="5490"/>
                  </a:lnTo>
                  <a:lnTo>
                    <a:pt x="49731" y="5082"/>
                  </a:lnTo>
                  <a:lnTo>
                    <a:pt x="49757" y="4685"/>
                  </a:lnTo>
                  <a:lnTo>
                    <a:pt x="49775" y="4288"/>
                  </a:lnTo>
                  <a:lnTo>
                    <a:pt x="49789" y="3879"/>
                  </a:lnTo>
                  <a:lnTo>
                    <a:pt x="49797" y="3471"/>
                  </a:lnTo>
                  <a:lnTo>
                    <a:pt x="49802" y="3063"/>
                  </a:lnTo>
                  <a:lnTo>
                    <a:pt x="49802" y="2643"/>
                  </a:lnTo>
                  <a:lnTo>
                    <a:pt x="49806" y="1793"/>
                  </a:lnTo>
                  <a:lnTo>
                    <a:pt x="49806" y="908"/>
                  </a:lnTo>
                  <a:lnTo>
                    <a:pt x="49806" y="874"/>
                  </a:lnTo>
                  <a:lnTo>
                    <a:pt x="48275" y="1180"/>
                  </a:lnTo>
                  <a:lnTo>
                    <a:pt x="46734" y="1475"/>
                  </a:lnTo>
                  <a:lnTo>
                    <a:pt x="45193" y="1747"/>
                  </a:lnTo>
                  <a:lnTo>
                    <a:pt x="43648" y="2008"/>
                  </a:lnTo>
                  <a:lnTo>
                    <a:pt x="42103" y="2235"/>
                  </a:lnTo>
                  <a:lnTo>
                    <a:pt x="40553" y="2450"/>
                  </a:lnTo>
                  <a:lnTo>
                    <a:pt x="38999" y="2643"/>
                  </a:lnTo>
                  <a:lnTo>
                    <a:pt x="37441" y="2825"/>
                  </a:lnTo>
                  <a:lnTo>
                    <a:pt x="35882" y="2972"/>
                  </a:lnTo>
                  <a:lnTo>
                    <a:pt x="34324" y="3108"/>
                  </a:lnTo>
                  <a:lnTo>
                    <a:pt x="32765" y="3210"/>
                  </a:lnTo>
                  <a:lnTo>
                    <a:pt x="31202" y="3301"/>
                  </a:lnTo>
                  <a:lnTo>
                    <a:pt x="29635" y="3358"/>
                  </a:lnTo>
                  <a:lnTo>
                    <a:pt x="28072" y="3403"/>
                  </a:lnTo>
                  <a:lnTo>
                    <a:pt x="26509" y="3426"/>
                  </a:lnTo>
                  <a:lnTo>
                    <a:pt x="24941" y="3426"/>
                  </a:lnTo>
                  <a:lnTo>
                    <a:pt x="23378" y="3392"/>
                  </a:lnTo>
                  <a:lnTo>
                    <a:pt x="21811" y="3346"/>
                  </a:lnTo>
                  <a:lnTo>
                    <a:pt x="20248" y="3267"/>
                  </a:lnTo>
                  <a:lnTo>
                    <a:pt x="18685" y="3165"/>
                  </a:lnTo>
                  <a:lnTo>
                    <a:pt x="17122" y="3052"/>
                  </a:lnTo>
                  <a:lnTo>
                    <a:pt x="15564" y="2904"/>
                  </a:lnTo>
                  <a:lnTo>
                    <a:pt x="14005" y="2723"/>
                  </a:lnTo>
                  <a:lnTo>
                    <a:pt x="12446" y="2530"/>
                  </a:lnTo>
                  <a:lnTo>
                    <a:pt x="10892" y="2303"/>
                  </a:lnTo>
                  <a:lnTo>
                    <a:pt x="9343" y="2054"/>
                  </a:lnTo>
                  <a:lnTo>
                    <a:pt x="7793" y="1781"/>
                  </a:lnTo>
                  <a:lnTo>
                    <a:pt x="6244" y="1475"/>
                  </a:lnTo>
                  <a:lnTo>
                    <a:pt x="5473" y="1316"/>
                  </a:lnTo>
                  <a:lnTo>
                    <a:pt x="4703" y="1146"/>
                  </a:lnTo>
                  <a:lnTo>
                    <a:pt x="3933" y="976"/>
                  </a:lnTo>
                  <a:lnTo>
                    <a:pt x="3162" y="795"/>
                  </a:lnTo>
                  <a:lnTo>
                    <a:pt x="2396" y="602"/>
                  </a:lnTo>
                  <a:lnTo>
                    <a:pt x="1630" y="409"/>
                  </a:lnTo>
                  <a:lnTo>
                    <a:pt x="864" y="205"/>
                  </a:lnTo>
                  <a:lnTo>
                    <a:pt x="9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5"/>
            <p:cNvSpPr/>
            <p:nvPr/>
          </p:nvSpPr>
          <p:spPr>
            <a:xfrm>
              <a:off x="3226700" y="-1446900"/>
              <a:ext cx="1135075" cy="1574750"/>
            </a:xfrm>
            <a:custGeom>
              <a:avLst/>
              <a:gdLst/>
              <a:ahLst/>
              <a:cxnLst/>
              <a:rect l="l" t="t" r="r" b="b"/>
              <a:pathLst>
                <a:path w="45403" h="62990" extrusionOk="0">
                  <a:moveTo>
                    <a:pt x="45403" y="1"/>
                  </a:moveTo>
                  <a:lnTo>
                    <a:pt x="44036" y="137"/>
                  </a:lnTo>
                  <a:lnTo>
                    <a:pt x="42673" y="262"/>
                  </a:lnTo>
                  <a:lnTo>
                    <a:pt x="41306" y="375"/>
                  </a:lnTo>
                  <a:lnTo>
                    <a:pt x="39944" y="466"/>
                  </a:lnTo>
                  <a:lnTo>
                    <a:pt x="38577" y="556"/>
                  </a:lnTo>
                  <a:lnTo>
                    <a:pt x="37210" y="636"/>
                  </a:lnTo>
                  <a:lnTo>
                    <a:pt x="35838" y="692"/>
                  </a:lnTo>
                  <a:lnTo>
                    <a:pt x="34471" y="761"/>
                  </a:lnTo>
                  <a:lnTo>
                    <a:pt x="34515" y="1566"/>
                  </a:lnTo>
                  <a:lnTo>
                    <a:pt x="34547" y="2360"/>
                  </a:lnTo>
                  <a:lnTo>
                    <a:pt x="34569" y="3142"/>
                  </a:lnTo>
                  <a:lnTo>
                    <a:pt x="34582" y="3925"/>
                  </a:lnTo>
                  <a:lnTo>
                    <a:pt x="34587" y="4685"/>
                  </a:lnTo>
                  <a:lnTo>
                    <a:pt x="34582" y="5433"/>
                  </a:lnTo>
                  <a:lnTo>
                    <a:pt x="34569" y="6182"/>
                  </a:lnTo>
                  <a:lnTo>
                    <a:pt x="34542" y="6907"/>
                  </a:lnTo>
                  <a:lnTo>
                    <a:pt x="34511" y="7622"/>
                  </a:lnTo>
                  <a:lnTo>
                    <a:pt x="34471" y="8336"/>
                  </a:lnTo>
                  <a:lnTo>
                    <a:pt x="34418" y="9028"/>
                  </a:lnTo>
                  <a:lnTo>
                    <a:pt x="34360" y="9709"/>
                  </a:lnTo>
                  <a:lnTo>
                    <a:pt x="34293" y="10389"/>
                  </a:lnTo>
                  <a:lnTo>
                    <a:pt x="34222" y="11047"/>
                  </a:lnTo>
                  <a:lnTo>
                    <a:pt x="34137" y="11693"/>
                  </a:lnTo>
                  <a:lnTo>
                    <a:pt x="34048" y="12340"/>
                  </a:lnTo>
                  <a:lnTo>
                    <a:pt x="33950" y="12964"/>
                  </a:lnTo>
                  <a:lnTo>
                    <a:pt x="33843" y="13576"/>
                  </a:lnTo>
                  <a:lnTo>
                    <a:pt x="33732" y="14177"/>
                  </a:lnTo>
                  <a:lnTo>
                    <a:pt x="33612" y="14767"/>
                  </a:lnTo>
                  <a:lnTo>
                    <a:pt x="33482" y="15345"/>
                  </a:lnTo>
                  <a:lnTo>
                    <a:pt x="33349" y="15912"/>
                  </a:lnTo>
                  <a:lnTo>
                    <a:pt x="33206" y="16468"/>
                  </a:lnTo>
                  <a:lnTo>
                    <a:pt x="33059" y="17012"/>
                  </a:lnTo>
                  <a:lnTo>
                    <a:pt x="32908" y="17545"/>
                  </a:lnTo>
                  <a:lnTo>
                    <a:pt x="32748" y="18067"/>
                  </a:lnTo>
                  <a:lnTo>
                    <a:pt x="32578" y="18577"/>
                  </a:lnTo>
                  <a:lnTo>
                    <a:pt x="32409" y="19065"/>
                  </a:lnTo>
                  <a:lnTo>
                    <a:pt x="32231" y="19553"/>
                  </a:lnTo>
                  <a:lnTo>
                    <a:pt x="32049" y="20018"/>
                  </a:lnTo>
                  <a:lnTo>
                    <a:pt x="31857" y="20483"/>
                  </a:lnTo>
                  <a:lnTo>
                    <a:pt x="31666" y="20925"/>
                  </a:lnTo>
                  <a:lnTo>
                    <a:pt x="31465" y="21367"/>
                  </a:lnTo>
                  <a:lnTo>
                    <a:pt x="31260" y="21787"/>
                  </a:lnTo>
                  <a:lnTo>
                    <a:pt x="31051" y="22195"/>
                  </a:lnTo>
                  <a:lnTo>
                    <a:pt x="30837" y="22592"/>
                  </a:lnTo>
                  <a:lnTo>
                    <a:pt x="30619" y="22978"/>
                  </a:lnTo>
                  <a:lnTo>
                    <a:pt x="30397" y="23352"/>
                  </a:lnTo>
                  <a:lnTo>
                    <a:pt x="30169" y="23704"/>
                  </a:lnTo>
                  <a:lnTo>
                    <a:pt x="29938" y="24055"/>
                  </a:lnTo>
                  <a:lnTo>
                    <a:pt x="29706" y="24384"/>
                  </a:lnTo>
                  <a:lnTo>
                    <a:pt x="29466" y="24713"/>
                  </a:lnTo>
                  <a:lnTo>
                    <a:pt x="29225" y="25019"/>
                  </a:lnTo>
                  <a:lnTo>
                    <a:pt x="28981" y="25314"/>
                  </a:lnTo>
                  <a:lnTo>
                    <a:pt x="28731" y="25598"/>
                  </a:lnTo>
                  <a:lnTo>
                    <a:pt x="28477" y="25870"/>
                  </a:lnTo>
                  <a:lnTo>
                    <a:pt x="28224" y="26131"/>
                  </a:lnTo>
                  <a:lnTo>
                    <a:pt x="27965" y="26380"/>
                  </a:lnTo>
                  <a:lnTo>
                    <a:pt x="27707" y="26607"/>
                  </a:lnTo>
                  <a:lnTo>
                    <a:pt x="27440" y="26822"/>
                  </a:lnTo>
                  <a:lnTo>
                    <a:pt x="27177" y="27038"/>
                  </a:lnTo>
                  <a:lnTo>
                    <a:pt x="26910" y="27231"/>
                  </a:lnTo>
                  <a:lnTo>
                    <a:pt x="26638" y="27412"/>
                  </a:lnTo>
                  <a:lnTo>
                    <a:pt x="26367" y="27571"/>
                  </a:lnTo>
                  <a:lnTo>
                    <a:pt x="26095" y="27730"/>
                  </a:lnTo>
                  <a:lnTo>
                    <a:pt x="25823" y="27866"/>
                  </a:lnTo>
                  <a:lnTo>
                    <a:pt x="25547" y="28002"/>
                  </a:lnTo>
                  <a:lnTo>
                    <a:pt x="25267" y="28115"/>
                  </a:lnTo>
                  <a:lnTo>
                    <a:pt x="24991" y="28217"/>
                  </a:lnTo>
                  <a:lnTo>
                    <a:pt x="24710" y="28297"/>
                  </a:lnTo>
                  <a:lnTo>
                    <a:pt x="24430" y="28376"/>
                  </a:lnTo>
                  <a:lnTo>
                    <a:pt x="24149" y="28433"/>
                  </a:lnTo>
                  <a:lnTo>
                    <a:pt x="23869" y="28490"/>
                  </a:lnTo>
                  <a:lnTo>
                    <a:pt x="23588" y="28524"/>
                  </a:lnTo>
                  <a:lnTo>
                    <a:pt x="23308" y="28535"/>
                  </a:lnTo>
                  <a:lnTo>
                    <a:pt x="23027" y="28546"/>
                  </a:lnTo>
                  <a:lnTo>
                    <a:pt x="22742" y="28535"/>
                  </a:lnTo>
                  <a:lnTo>
                    <a:pt x="22461" y="28524"/>
                  </a:lnTo>
                  <a:lnTo>
                    <a:pt x="22181" y="28490"/>
                  </a:lnTo>
                  <a:lnTo>
                    <a:pt x="21900" y="28433"/>
                  </a:lnTo>
                  <a:lnTo>
                    <a:pt x="21624" y="28376"/>
                  </a:lnTo>
                  <a:lnTo>
                    <a:pt x="21344" y="28297"/>
                  </a:lnTo>
                  <a:lnTo>
                    <a:pt x="21068" y="28217"/>
                  </a:lnTo>
                  <a:lnTo>
                    <a:pt x="20792" y="28104"/>
                  </a:lnTo>
                  <a:lnTo>
                    <a:pt x="20520" y="27991"/>
                  </a:lnTo>
                  <a:lnTo>
                    <a:pt x="20244" y="27866"/>
                  </a:lnTo>
                  <a:lnTo>
                    <a:pt x="19972" y="27718"/>
                  </a:lnTo>
                  <a:lnTo>
                    <a:pt x="19705" y="27560"/>
                  </a:lnTo>
                  <a:lnTo>
                    <a:pt x="19438" y="27390"/>
                  </a:lnTo>
                  <a:lnTo>
                    <a:pt x="19171" y="27197"/>
                  </a:lnTo>
                  <a:lnTo>
                    <a:pt x="18908" y="26993"/>
                  </a:lnTo>
                  <a:lnTo>
                    <a:pt x="18650" y="26777"/>
                  </a:lnTo>
                  <a:lnTo>
                    <a:pt x="18392" y="26550"/>
                  </a:lnTo>
                  <a:lnTo>
                    <a:pt x="18138" y="26312"/>
                  </a:lnTo>
                  <a:lnTo>
                    <a:pt x="17888" y="26051"/>
                  </a:lnTo>
                  <a:lnTo>
                    <a:pt x="17639" y="25779"/>
                  </a:lnTo>
                  <a:lnTo>
                    <a:pt x="17394" y="25496"/>
                  </a:lnTo>
                  <a:lnTo>
                    <a:pt x="17149" y="25189"/>
                  </a:lnTo>
                  <a:lnTo>
                    <a:pt x="16913" y="24872"/>
                  </a:lnTo>
                  <a:lnTo>
                    <a:pt x="16677" y="24543"/>
                  </a:lnTo>
                  <a:lnTo>
                    <a:pt x="16446" y="24203"/>
                  </a:lnTo>
                  <a:lnTo>
                    <a:pt x="16223" y="23840"/>
                  </a:lnTo>
                  <a:lnTo>
                    <a:pt x="16000" y="23465"/>
                  </a:lnTo>
                  <a:lnTo>
                    <a:pt x="15782" y="23080"/>
                  </a:lnTo>
                  <a:lnTo>
                    <a:pt x="15568" y="22672"/>
                  </a:lnTo>
                  <a:lnTo>
                    <a:pt x="15359" y="22252"/>
                  </a:lnTo>
                  <a:lnTo>
                    <a:pt x="15154" y="21821"/>
                  </a:lnTo>
                  <a:lnTo>
                    <a:pt x="14958" y="21379"/>
                  </a:lnTo>
                  <a:lnTo>
                    <a:pt x="14762" y="20914"/>
                  </a:lnTo>
                  <a:lnTo>
                    <a:pt x="14575" y="20437"/>
                  </a:lnTo>
                  <a:lnTo>
                    <a:pt x="14393" y="19938"/>
                  </a:lnTo>
                  <a:lnTo>
                    <a:pt x="14215" y="19439"/>
                  </a:lnTo>
                  <a:lnTo>
                    <a:pt x="14045" y="18918"/>
                  </a:lnTo>
                  <a:lnTo>
                    <a:pt x="13876" y="18373"/>
                  </a:lnTo>
                  <a:lnTo>
                    <a:pt x="13720" y="17818"/>
                  </a:lnTo>
                  <a:lnTo>
                    <a:pt x="13565" y="17251"/>
                  </a:lnTo>
                  <a:lnTo>
                    <a:pt x="13418" y="16672"/>
                  </a:lnTo>
                  <a:lnTo>
                    <a:pt x="13280" y="16071"/>
                  </a:lnTo>
                  <a:lnTo>
                    <a:pt x="13146" y="15459"/>
                  </a:lnTo>
                  <a:lnTo>
                    <a:pt x="13021" y="14835"/>
                  </a:lnTo>
                  <a:lnTo>
                    <a:pt x="12901" y="14188"/>
                  </a:lnTo>
                  <a:lnTo>
                    <a:pt x="12790" y="13531"/>
                  </a:lnTo>
                  <a:lnTo>
                    <a:pt x="12683" y="12850"/>
                  </a:lnTo>
                  <a:lnTo>
                    <a:pt x="12585" y="12170"/>
                  </a:lnTo>
                  <a:lnTo>
                    <a:pt x="12496" y="11455"/>
                  </a:lnTo>
                  <a:lnTo>
                    <a:pt x="12416" y="10741"/>
                  </a:lnTo>
                  <a:lnTo>
                    <a:pt x="12340" y="10004"/>
                  </a:lnTo>
                  <a:lnTo>
                    <a:pt x="12273" y="9255"/>
                  </a:lnTo>
                  <a:lnTo>
                    <a:pt x="12215" y="8484"/>
                  </a:lnTo>
                  <a:lnTo>
                    <a:pt x="12166" y="7701"/>
                  </a:lnTo>
                  <a:lnTo>
                    <a:pt x="12126" y="6896"/>
                  </a:lnTo>
                  <a:lnTo>
                    <a:pt x="12095" y="6091"/>
                  </a:lnTo>
                  <a:lnTo>
                    <a:pt x="12073" y="5252"/>
                  </a:lnTo>
                  <a:lnTo>
                    <a:pt x="12059" y="4412"/>
                  </a:lnTo>
                  <a:lnTo>
                    <a:pt x="12055" y="3550"/>
                  </a:lnTo>
                  <a:lnTo>
                    <a:pt x="12059" y="2666"/>
                  </a:lnTo>
                  <a:lnTo>
                    <a:pt x="12073" y="1770"/>
                  </a:lnTo>
                  <a:lnTo>
                    <a:pt x="12095" y="863"/>
                  </a:lnTo>
                  <a:lnTo>
                    <a:pt x="9072" y="874"/>
                  </a:lnTo>
                  <a:lnTo>
                    <a:pt x="7558" y="885"/>
                  </a:lnTo>
                  <a:lnTo>
                    <a:pt x="6044" y="908"/>
                  </a:lnTo>
                  <a:lnTo>
                    <a:pt x="4530" y="931"/>
                  </a:lnTo>
                  <a:lnTo>
                    <a:pt x="3020" y="976"/>
                  </a:lnTo>
                  <a:lnTo>
                    <a:pt x="1511" y="1021"/>
                  </a:lnTo>
                  <a:lnTo>
                    <a:pt x="1" y="1078"/>
                  </a:lnTo>
                  <a:lnTo>
                    <a:pt x="28" y="2507"/>
                  </a:lnTo>
                  <a:lnTo>
                    <a:pt x="54" y="3959"/>
                  </a:lnTo>
                  <a:lnTo>
                    <a:pt x="94" y="5410"/>
                  </a:lnTo>
                  <a:lnTo>
                    <a:pt x="135" y="6873"/>
                  </a:lnTo>
                  <a:lnTo>
                    <a:pt x="184" y="8348"/>
                  </a:lnTo>
                  <a:lnTo>
                    <a:pt x="237" y="9833"/>
                  </a:lnTo>
                  <a:lnTo>
                    <a:pt x="299" y="11319"/>
                  </a:lnTo>
                  <a:lnTo>
                    <a:pt x="371" y="12816"/>
                  </a:lnTo>
                  <a:lnTo>
                    <a:pt x="446" y="14313"/>
                  </a:lnTo>
                  <a:lnTo>
                    <a:pt x="531" y="15810"/>
                  </a:lnTo>
                  <a:lnTo>
                    <a:pt x="624" y="17307"/>
                  </a:lnTo>
                  <a:lnTo>
                    <a:pt x="727" y="18804"/>
                  </a:lnTo>
                  <a:lnTo>
                    <a:pt x="834" y="20301"/>
                  </a:lnTo>
                  <a:lnTo>
                    <a:pt x="954" y="21798"/>
                  </a:lnTo>
                  <a:lnTo>
                    <a:pt x="1083" y="23284"/>
                  </a:lnTo>
                  <a:lnTo>
                    <a:pt x="1154" y="24021"/>
                  </a:lnTo>
                  <a:lnTo>
                    <a:pt x="1226" y="24758"/>
                  </a:lnTo>
                  <a:lnTo>
                    <a:pt x="1297" y="25496"/>
                  </a:lnTo>
                  <a:lnTo>
                    <a:pt x="1377" y="26233"/>
                  </a:lnTo>
                  <a:lnTo>
                    <a:pt x="1453" y="26970"/>
                  </a:lnTo>
                  <a:lnTo>
                    <a:pt x="1537" y="27696"/>
                  </a:lnTo>
                  <a:lnTo>
                    <a:pt x="1622" y="28422"/>
                  </a:lnTo>
                  <a:lnTo>
                    <a:pt x="1706" y="29147"/>
                  </a:lnTo>
                  <a:lnTo>
                    <a:pt x="1800" y="29862"/>
                  </a:lnTo>
                  <a:lnTo>
                    <a:pt x="1893" y="30588"/>
                  </a:lnTo>
                  <a:lnTo>
                    <a:pt x="1987" y="31291"/>
                  </a:lnTo>
                  <a:lnTo>
                    <a:pt x="2085" y="32005"/>
                  </a:lnTo>
                  <a:lnTo>
                    <a:pt x="2187" y="32708"/>
                  </a:lnTo>
                  <a:lnTo>
                    <a:pt x="2294" y="33412"/>
                  </a:lnTo>
                  <a:lnTo>
                    <a:pt x="2401" y="34115"/>
                  </a:lnTo>
                  <a:lnTo>
                    <a:pt x="2512" y="34807"/>
                  </a:lnTo>
                  <a:lnTo>
                    <a:pt x="2628" y="35487"/>
                  </a:lnTo>
                  <a:lnTo>
                    <a:pt x="2744" y="36179"/>
                  </a:lnTo>
                  <a:lnTo>
                    <a:pt x="2864" y="36848"/>
                  </a:lnTo>
                  <a:lnTo>
                    <a:pt x="2989" y="37528"/>
                  </a:lnTo>
                  <a:lnTo>
                    <a:pt x="3118" y="38198"/>
                  </a:lnTo>
                  <a:lnTo>
                    <a:pt x="3252" y="38855"/>
                  </a:lnTo>
                  <a:lnTo>
                    <a:pt x="3385" y="39513"/>
                  </a:lnTo>
                  <a:lnTo>
                    <a:pt x="3523" y="40160"/>
                  </a:lnTo>
                  <a:lnTo>
                    <a:pt x="3666" y="40806"/>
                  </a:lnTo>
                  <a:lnTo>
                    <a:pt x="3808" y="41441"/>
                  </a:lnTo>
                  <a:lnTo>
                    <a:pt x="3960" y="42076"/>
                  </a:lnTo>
                  <a:lnTo>
                    <a:pt x="4111" y="42700"/>
                  </a:lnTo>
                  <a:lnTo>
                    <a:pt x="4267" y="43324"/>
                  </a:lnTo>
                  <a:lnTo>
                    <a:pt x="4427" y="43925"/>
                  </a:lnTo>
                  <a:lnTo>
                    <a:pt x="4592" y="44537"/>
                  </a:lnTo>
                  <a:lnTo>
                    <a:pt x="4757" y="45127"/>
                  </a:lnTo>
                  <a:lnTo>
                    <a:pt x="4930" y="45717"/>
                  </a:lnTo>
                  <a:lnTo>
                    <a:pt x="5104" y="46295"/>
                  </a:lnTo>
                  <a:lnTo>
                    <a:pt x="5300" y="46919"/>
                  </a:lnTo>
                  <a:lnTo>
                    <a:pt x="5500" y="47520"/>
                  </a:lnTo>
                  <a:lnTo>
                    <a:pt x="5701" y="48110"/>
                  </a:lnTo>
                  <a:lnTo>
                    <a:pt x="5910" y="48688"/>
                  </a:lnTo>
                  <a:lnTo>
                    <a:pt x="6119" y="49255"/>
                  </a:lnTo>
                  <a:lnTo>
                    <a:pt x="6337" y="49800"/>
                  </a:lnTo>
                  <a:lnTo>
                    <a:pt x="6556" y="50333"/>
                  </a:lnTo>
                  <a:lnTo>
                    <a:pt x="6778" y="50854"/>
                  </a:lnTo>
                  <a:lnTo>
                    <a:pt x="7005" y="51365"/>
                  </a:lnTo>
                  <a:lnTo>
                    <a:pt x="7233" y="51852"/>
                  </a:lnTo>
                  <a:lnTo>
                    <a:pt x="7464" y="52340"/>
                  </a:lnTo>
                  <a:lnTo>
                    <a:pt x="7705" y="52805"/>
                  </a:lnTo>
                  <a:lnTo>
                    <a:pt x="7941" y="53259"/>
                  </a:lnTo>
                  <a:lnTo>
                    <a:pt x="8185" y="53701"/>
                  </a:lnTo>
                  <a:lnTo>
                    <a:pt x="8430" y="54132"/>
                  </a:lnTo>
                  <a:lnTo>
                    <a:pt x="8680" y="54552"/>
                  </a:lnTo>
                  <a:lnTo>
                    <a:pt x="8929" y="54948"/>
                  </a:lnTo>
                  <a:lnTo>
                    <a:pt x="9187" y="55345"/>
                  </a:lnTo>
                  <a:lnTo>
                    <a:pt x="9441" y="55731"/>
                  </a:lnTo>
                  <a:lnTo>
                    <a:pt x="9704" y="56094"/>
                  </a:lnTo>
                  <a:lnTo>
                    <a:pt x="9967" y="56457"/>
                  </a:lnTo>
                  <a:lnTo>
                    <a:pt x="10229" y="56797"/>
                  </a:lnTo>
                  <a:lnTo>
                    <a:pt x="10496" y="57137"/>
                  </a:lnTo>
                  <a:lnTo>
                    <a:pt x="10768" y="57455"/>
                  </a:lnTo>
                  <a:lnTo>
                    <a:pt x="11040" y="57772"/>
                  </a:lnTo>
                  <a:lnTo>
                    <a:pt x="11316" y="58079"/>
                  </a:lnTo>
                  <a:lnTo>
                    <a:pt x="11592" y="58362"/>
                  </a:lnTo>
                  <a:lnTo>
                    <a:pt x="11868" y="58646"/>
                  </a:lnTo>
                  <a:lnTo>
                    <a:pt x="12149" y="58918"/>
                  </a:lnTo>
                  <a:lnTo>
                    <a:pt x="12434" y="59179"/>
                  </a:lnTo>
                  <a:lnTo>
                    <a:pt x="12718" y="59428"/>
                  </a:lnTo>
                  <a:lnTo>
                    <a:pt x="13003" y="59666"/>
                  </a:lnTo>
                  <a:lnTo>
                    <a:pt x="13293" y="59893"/>
                  </a:lnTo>
                  <a:lnTo>
                    <a:pt x="13582" y="60120"/>
                  </a:lnTo>
                  <a:lnTo>
                    <a:pt x="13872" y="60324"/>
                  </a:lnTo>
                  <a:lnTo>
                    <a:pt x="14161" y="60528"/>
                  </a:lnTo>
                  <a:lnTo>
                    <a:pt x="14455" y="60721"/>
                  </a:lnTo>
                  <a:lnTo>
                    <a:pt x="14753" y="60903"/>
                  </a:lnTo>
                  <a:lnTo>
                    <a:pt x="15047" y="61084"/>
                  </a:lnTo>
                  <a:lnTo>
                    <a:pt x="15346" y="61243"/>
                  </a:lnTo>
                  <a:lnTo>
                    <a:pt x="15644" y="61402"/>
                  </a:lnTo>
                  <a:lnTo>
                    <a:pt x="15942" y="61549"/>
                  </a:lnTo>
                  <a:lnTo>
                    <a:pt x="16241" y="61696"/>
                  </a:lnTo>
                  <a:lnTo>
                    <a:pt x="16539" y="61821"/>
                  </a:lnTo>
                  <a:lnTo>
                    <a:pt x="16842" y="61946"/>
                  </a:lnTo>
                  <a:lnTo>
                    <a:pt x="17145" y="62059"/>
                  </a:lnTo>
                  <a:lnTo>
                    <a:pt x="17447" y="62173"/>
                  </a:lnTo>
                  <a:lnTo>
                    <a:pt x="17750" y="62275"/>
                  </a:lnTo>
                  <a:lnTo>
                    <a:pt x="18053" y="62366"/>
                  </a:lnTo>
                  <a:lnTo>
                    <a:pt x="18356" y="62456"/>
                  </a:lnTo>
                  <a:lnTo>
                    <a:pt x="18659" y="62536"/>
                  </a:lnTo>
                  <a:lnTo>
                    <a:pt x="18961" y="62604"/>
                  </a:lnTo>
                  <a:lnTo>
                    <a:pt x="19572" y="62728"/>
                  </a:lnTo>
                  <a:lnTo>
                    <a:pt x="20177" y="62831"/>
                  </a:lnTo>
                  <a:lnTo>
                    <a:pt x="20783" y="62899"/>
                  </a:lnTo>
                  <a:lnTo>
                    <a:pt x="21388" y="62955"/>
                  </a:lnTo>
                  <a:lnTo>
                    <a:pt x="21989" y="62978"/>
                  </a:lnTo>
                  <a:lnTo>
                    <a:pt x="22586" y="62989"/>
                  </a:lnTo>
                  <a:lnTo>
                    <a:pt x="23165" y="62967"/>
                  </a:lnTo>
                  <a:lnTo>
                    <a:pt x="23739" y="62933"/>
                  </a:lnTo>
                  <a:lnTo>
                    <a:pt x="24318" y="62876"/>
                  </a:lnTo>
                  <a:lnTo>
                    <a:pt x="24897" y="62797"/>
                  </a:lnTo>
                  <a:lnTo>
                    <a:pt x="25476" y="62694"/>
                  </a:lnTo>
                  <a:lnTo>
                    <a:pt x="26055" y="62570"/>
                  </a:lnTo>
                  <a:lnTo>
                    <a:pt x="26634" y="62422"/>
                  </a:lnTo>
                  <a:lnTo>
                    <a:pt x="27213" y="62241"/>
                  </a:lnTo>
                  <a:lnTo>
                    <a:pt x="27787" y="62048"/>
                  </a:lnTo>
                  <a:lnTo>
                    <a:pt x="28077" y="61935"/>
                  </a:lnTo>
                  <a:lnTo>
                    <a:pt x="28362" y="61821"/>
                  </a:lnTo>
                  <a:lnTo>
                    <a:pt x="28647" y="61696"/>
                  </a:lnTo>
                  <a:lnTo>
                    <a:pt x="28932" y="61560"/>
                  </a:lnTo>
                  <a:lnTo>
                    <a:pt x="29217" y="61424"/>
                  </a:lnTo>
                  <a:lnTo>
                    <a:pt x="29502" y="61277"/>
                  </a:lnTo>
                  <a:lnTo>
                    <a:pt x="29787" y="61129"/>
                  </a:lnTo>
                  <a:lnTo>
                    <a:pt x="30067" y="60971"/>
                  </a:lnTo>
                  <a:lnTo>
                    <a:pt x="30352" y="60800"/>
                  </a:lnTo>
                  <a:lnTo>
                    <a:pt x="30633" y="60630"/>
                  </a:lnTo>
                  <a:lnTo>
                    <a:pt x="30913" y="60449"/>
                  </a:lnTo>
                  <a:lnTo>
                    <a:pt x="31194" y="60267"/>
                  </a:lnTo>
                  <a:lnTo>
                    <a:pt x="31470" y="60063"/>
                  </a:lnTo>
                  <a:lnTo>
                    <a:pt x="31746" y="59859"/>
                  </a:lnTo>
                  <a:lnTo>
                    <a:pt x="32022" y="59644"/>
                  </a:lnTo>
                  <a:lnTo>
                    <a:pt x="32298" y="59428"/>
                  </a:lnTo>
                  <a:lnTo>
                    <a:pt x="32574" y="59201"/>
                  </a:lnTo>
                  <a:lnTo>
                    <a:pt x="32846" y="58963"/>
                  </a:lnTo>
                  <a:lnTo>
                    <a:pt x="33117" y="58714"/>
                  </a:lnTo>
                  <a:lnTo>
                    <a:pt x="33384" y="58464"/>
                  </a:lnTo>
                  <a:lnTo>
                    <a:pt x="33656" y="58203"/>
                  </a:lnTo>
                  <a:lnTo>
                    <a:pt x="33923" y="57931"/>
                  </a:lnTo>
                  <a:lnTo>
                    <a:pt x="34186" y="57659"/>
                  </a:lnTo>
                  <a:lnTo>
                    <a:pt x="34453" y="57364"/>
                  </a:lnTo>
                  <a:lnTo>
                    <a:pt x="34716" y="57069"/>
                  </a:lnTo>
                  <a:lnTo>
                    <a:pt x="34974" y="56763"/>
                  </a:lnTo>
                  <a:lnTo>
                    <a:pt x="35232" y="56445"/>
                  </a:lnTo>
                  <a:lnTo>
                    <a:pt x="35491" y="56128"/>
                  </a:lnTo>
                  <a:lnTo>
                    <a:pt x="35749" y="55788"/>
                  </a:lnTo>
                  <a:lnTo>
                    <a:pt x="36003" y="55447"/>
                  </a:lnTo>
                  <a:lnTo>
                    <a:pt x="36257" y="55096"/>
                  </a:lnTo>
                  <a:lnTo>
                    <a:pt x="36506" y="54733"/>
                  </a:lnTo>
                  <a:lnTo>
                    <a:pt x="36755" y="54359"/>
                  </a:lnTo>
                  <a:lnTo>
                    <a:pt x="37000" y="53984"/>
                  </a:lnTo>
                  <a:lnTo>
                    <a:pt x="37245" y="53588"/>
                  </a:lnTo>
                  <a:lnTo>
                    <a:pt x="37486" y="53191"/>
                  </a:lnTo>
                  <a:lnTo>
                    <a:pt x="37726" y="52782"/>
                  </a:lnTo>
                  <a:lnTo>
                    <a:pt x="37966" y="52363"/>
                  </a:lnTo>
                  <a:lnTo>
                    <a:pt x="38203" y="51932"/>
                  </a:lnTo>
                  <a:lnTo>
                    <a:pt x="38434" y="51489"/>
                  </a:lnTo>
                  <a:lnTo>
                    <a:pt x="38666" y="51036"/>
                  </a:lnTo>
                  <a:lnTo>
                    <a:pt x="38897" y="50571"/>
                  </a:lnTo>
                  <a:lnTo>
                    <a:pt x="39124" y="50094"/>
                  </a:lnTo>
                  <a:lnTo>
                    <a:pt x="39347" y="49618"/>
                  </a:lnTo>
                  <a:lnTo>
                    <a:pt x="39570" y="49119"/>
                  </a:lnTo>
                  <a:lnTo>
                    <a:pt x="39788" y="48620"/>
                  </a:lnTo>
                  <a:lnTo>
                    <a:pt x="40046" y="47996"/>
                  </a:lnTo>
                  <a:lnTo>
                    <a:pt x="40300" y="47361"/>
                  </a:lnTo>
                  <a:lnTo>
                    <a:pt x="40540" y="46726"/>
                  </a:lnTo>
                  <a:lnTo>
                    <a:pt x="40776" y="46091"/>
                  </a:lnTo>
                  <a:lnTo>
                    <a:pt x="41003" y="45445"/>
                  </a:lnTo>
                  <a:lnTo>
                    <a:pt x="41222" y="44787"/>
                  </a:lnTo>
                  <a:lnTo>
                    <a:pt x="41435" y="44129"/>
                  </a:lnTo>
                  <a:lnTo>
                    <a:pt x="41640" y="43471"/>
                  </a:lnTo>
                  <a:lnTo>
                    <a:pt x="41836" y="42802"/>
                  </a:lnTo>
                  <a:lnTo>
                    <a:pt x="42028" y="42122"/>
                  </a:lnTo>
                  <a:lnTo>
                    <a:pt x="42210" y="41441"/>
                  </a:lnTo>
                  <a:lnTo>
                    <a:pt x="42388" y="40761"/>
                  </a:lnTo>
                  <a:lnTo>
                    <a:pt x="42557" y="40069"/>
                  </a:lnTo>
                  <a:lnTo>
                    <a:pt x="42718" y="39377"/>
                  </a:lnTo>
                  <a:lnTo>
                    <a:pt x="42874" y="38674"/>
                  </a:lnTo>
                  <a:lnTo>
                    <a:pt x="43025" y="37971"/>
                  </a:lnTo>
                  <a:lnTo>
                    <a:pt x="43167" y="37256"/>
                  </a:lnTo>
                  <a:lnTo>
                    <a:pt x="43306" y="36542"/>
                  </a:lnTo>
                  <a:lnTo>
                    <a:pt x="43439" y="35827"/>
                  </a:lnTo>
                  <a:lnTo>
                    <a:pt x="43564" y="35101"/>
                  </a:lnTo>
                  <a:lnTo>
                    <a:pt x="43684" y="34376"/>
                  </a:lnTo>
                  <a:lnTo>
                    <a:pt x="43800" y="33638"/>
                  </a:lnTo>
                  <a:lnTo>
                    <a:pt x="43907" y="32901"/>
                  </a:lnTo>
                  <a:lnTo>
                    <a:pt x="44009" y="32164"/>
                  </a:lnTo>
                  <a:lnTo>
                    <a:pt x="44112" y="31416"/>
                  </a:lnTo>
                  <a:lnTo>
                    <a:pt x="44205" y="30667"/>
                  </a:lnTo>
                  <a:lnTo>
                    <a:pt x="44294" y="29907"/>
                  </a:lnTo>
                  <a:lnTo>
                    <a:pt x="44374" y="29147"/>
                  </a:lnTo>
                  <a:lnTo>
                    <a:pt x="44454" y="28388"/>
                  </a:lnTo>
                  <a:lnTo>
                    <a:pt x="44530" y="27628"/>
                  </a:lnTo>
                  <a:lnTo>
                    <a:pt x="44601" y="26856"/>
                  </a:lnTo>
                  <a:lnTo>
                    <a:pt x="44668" y="26085"/>
                  </a:lnTo>
                  <a:lnTo>
                    <a:pt x="44730" y="25303"/>
                  </a:lnTo>
                  <a:lnTo>
                    <a:pt x="44788" y="24532"/>
                  </a:lnTo>
                  <a:lnTo>
                    <a:pt x="44842" y="23749"/>
                  </a:lnTo>
                  <a:lnTo>
                    <a:pt x="44895" y="22955"/>
                  </a:lnTo>
                  <a:lnTo>
                    <a:pt x="44944" y="22173"/>
                  </a:lnTo>
                  <a:lnTo>
                    <a:pt x="44989" y="21379"/>
                  </a:lnTo>
                  <a:lnTo>
                    <a:pt x="45029" y="20585"/>
                  </a:lnTo>
                  <a:lnTo>
                    <a:pt x="45064" y="19791"/>
                  </a:lnTo>
                  <a:lnTo>
                    <a:pt x="45100" y="18986"/>
                  </a:lnTo>
                  <a:lnTo>
                    <a:pt x="45131" y="18181"/>
                  </a:lnTo>
                  <a:lnTo>
                    <a:pt x="45162" y="17375"/>
                  </a:lnTo>
                  <a:lnTo>
                    <a:pt x="45189" y="16570"/>
                  </a:lnTo>
                  <a:lnTo>
                    <a:pt x="45238" y="14948"/>
                  </a:lnTo>
                  <a:lnTo>
                    <a:pt x="45274" y="13315"/>
                  </a:lnTo>
                  <a:lnTo>
                    <a:pt x="45305" y="11671"/>
                  </a:lnTo>
                  <a:lnTo>
                    <a:pt x="45327" y="10015"/>
                  </a:lnTo>
                  <a:lnTo>
                    <a:pt x="45349" y="8359"/>
                  </a:lnTo>
                  <a:lnTo>
                    <a:pt x="45363" y="6703"/>
                  </a:lnTo>
                  <a:lnTo>
                    <a:pt x="45385" y="3358"/>
                  </a:lnTo>
                  <a:lnTo>
                    <a:pt x="45403" y="1"/>
                  </a:lnTo>
                  <a:close/>
                </a:path>
              </a:pathLst>
            </a:custGeom>
            <a:solidFill>
              <a:srgbClr val="5757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45"/>
            <p:cNvSpPr/>
            <p:nvPr/>
          </p:nvSpPr>
          <p:spPr>
            <a:xfrm>
              <a:off x="3370325" y="-10467900"/>
              <a:ext cx="109775" cy="203575"/>
            </a:xfrm>
            <a:custGeom>
              <a:avLst/>
              <a:gdLst/>
              <a:ahLst/>
              <a:cxnLst/>
              <a:rect l="l" t="t" r="r" b="b"/>
              <a:pathLst>
                <a:path w="4391" h="8143" extrusionOk="0">
                  <a:moveTo>
                    <a:pt x="4391" y="0"/>
                  </a:moveTo>
                  <a:lnTo>
                    <a:pt x="4048" y="45"/>
                  </a:lnTo>
                  <a:lnTo>
                    <a:pt x="3710" y="102"/>
                  </a:lnTo>
                  <a:lnTo>
                    <a:pt x="3371" y="170"/>
                  </a:lnTo>
                  <a:lnTo>
                    <a:pt x="3033" y="250"/>
                  </a:lnTo>
                  <a:lnTo>
                    <a:pt x="2699" y="352"/>
                  </a:lnTo>
                  <a:lnTo>
                    <a:pt x="2369" y="465"/>
                  </a:lnTo>
                  <a:lnTo>
                    <a:pt x="2040" y="590"/>
                  </a:lnTo>
                  <a:lnTo>
                    <a:pt x="1719" y="726"/>
                  </a:lnTo>
                  <a:lnTo>
                    <a:pt x="1581" y="794"/>
                  </a:lnTo>
                  <a:lnTo>
                    <a:pt x="1452" y="873"/>
                  </a:lnTo>
                  <a:lnTo>
                    <a:pt x="1336" y="953"/>
                  </a:lnTo>
                  <a:lnTo>
                    <a:pt x="1225" y="1032"/>
                  </a:lnTo>
                  <a:lnTo>
                    <a:pt x="1118" y="1123"/>
                  </a:lnTo>
                  <a:lnTo>
                    <a:pt x="1024" y="1214"/>
                  </a:lnTo>
                  <a:lnTo>
                    <a:pt x="935" y="1304"/>
                  </a:lnTo>
                  <a:lnTo>
                    <a:pt x="851" y="1406"/>
                  </a:lnTo>
                  <a:lnTo>
                    <a:pt x="775" y="1508"/>
                  </a:lnTo>
                  <a:lnTo>
                    <a:pt x="708" y="1622"/>
                  </a:lnTo>
                  <a:lnTo>
                    <a:pt x="646" y="1735"/>
                  </a:lnTo>
                  <a:lnTo>
                    <a:pt x="588" y="1860"/>
                  </a:lnTo>
                  <a:lnTo>
                    <a:pt x="535" y="1996"/>
                  </a:lnTo>
                  <a:lnTo>
                    <a:pt x="486" y="2132"/>
                  </a:lnTo>
                  <a:lnTo>
                    <a:pt x="446" y="2268"/>
                  </a:lnTo>
                  <a:lnTo>
                    <a:pt x="405" y="2427"/>
                  </a:lnTo>
                  <a:lnTo>
                    <a:pt x="374" y="2586"/>
                  </a:lnTo>
                  <a:lnTo>
                    <a:pt x="343" y="2745"/>
                  </a:lnTo>
                  <a:lnTo>
                    <a:pt x="316" y="2926"/>
                  </a:lnTo>
                  <a:lnTo>
                    <a:pt x="294" y="3108"/>
                  </a:lnTo>
                  <a:lnTo>
                    <a:pt x="272" y="3300"/>
                  </a:lnTo>
                  <a:lnTo>
                    <a:pt x="254" y="3504"/>
                  </a:lnTo>
                  <a:lnTo>
                    <a:pt x="223" y="3947"/>
                  </a:lnTo>
                  <a:lnTo>
                    <a:pt x="201" y="4434"/>
                  </a:lnTo>
                  <a:lnTo>
                    <a:pt x="178" y="4956"/>
                  </a:lnTo>
                  <a:lnTo>
                    <a:pt x="143" y="6158"/>
                  </a:lnTo>
                  <a:lnTo>
                    <a:pt x="116" y="6714"/>
                  </a:lnTo>
                  <a:lnTo>
                    <a:pt x="103" y="6975"/>
                  </a:lnTo>
                  <a:lnTo>
                    <a:pt x="85" y="7213"/>
                  </a:lnTo>
                  <a:lnTo>
                    <a:pt x="67" y="7440"/>
                  </a:lnTo>
                  <a:lnTo>
                    <a:pt x="45" y="7655"/>
                  </a:lnTo>
                  <a:lnTo>
                    <a:pt x="23" y="7871"/>
                  </a:lnTo>
                  <a:lnTo>
                    <a:pt x="0" y="8075"/>
                  </a:lnTo>
                  <a:lnTo>
                    <a:pt x="1011" y="8086"/>
                  </a:lnTo>
                  <a:lnTo>
                    <a:pt x="2022" y="8109"/>
                  </a:lnTo>
                  <a:lnTo>
                    <a:pt x="3037" y="8132"/>
                  </a:lnTo>
                  <a:lnTo>
                    <a:pt x="4048" y="8143"/>
                  </a:lnTo>
                  <a:lnTo>
                    <a:pt x="4052" y="7678"/>
                  </a:lnTo>
                  <a:lnTo>
                    <a:pt x="4057" y="7213"/>
                  </a:lnTo>
                  <a:lnTo>
                    <a:pt x="4070" y="6260"/>
                  </a:lnTo>
                  <a:lnTo>
                    <a:pt x="4097" y="5319"/>
                  </a:lnTo>
                  <a:lnTo>
                    <a:pt x="4128" y="4378"/>
                  </a:lnTo>
                  <a:lnTo>
                    <a:pt x="4164" y="3448"/>
                  </a:lnTo>
                  <a:lnTo>
                    <a:pt x="4204" y="2529"/>
                  </a:lnTo>
                  <a:lnTo>
                    <a:pt x="4293" y="726"/>
                  </a:lnTo>
                  <a:lnTo>
                    <a:pt x="4297" y="624"/>
                  </a:lnTo>
                  <a:lnTo>
                    <a:pt x="4306" y="522"/>
                  </a:lnTo>
                  <a:lnTo>
                    <a:pt x="4328" y="340"/>
                  </a:lnTo>
                  <a:lnTo>
                    <a:pt x="4360" y="170"/>
                  </a:lnTo>
                  <a:lnTo>
                    <a:pt x="4391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45"/>
            <p:cNvSpPr/>
            <p:nvPr/>
          </p:nvSpPr>
          <p:spPr>
            <a:xfrm>
              <a:off x="3499225" y="-10474150"/>
              <a:ext cx="105225" cy="211825"/>
            </a:xfrm>
            <a:custGeom>
              <a:avLst/>
              <a:gdLst/>
              <a:ahLst/>
              <a:cxnLst/>
              <a:rect l="l" t="t" r="r" b="b"/>
              <a:pathLst>
                <a:path w="4209" h="8473" extrusionOk="0">
                  <a:moveTo>
                    <a:pt x="4209" y="1"/>
                  </a:moveTo>
                  <a:lnTo>
                    <a:pt x="3737" y="23"/>
                  </a:lnTo>
                  <a:lnTo>
                    <a:pt x="3265" y="35"/>
                  </a:lnTo>
                  <a:lnTo>
                    <a:pt x="2307" y="35"/>
                  </a:lnTo>
                  <a:lnTo>
                    <a:pt x="1345" y="57"/>
                  </a:lnTo>
                  <a:lnTo>
                    <a:pt x="865" y="69"/>
                  </a:lnTo>
                  <a:lnTo>
                    <a:pt x="388" y="103"/>
                  </a:lnTo>
                  <a:lnTo>
                    <a:pt x="419" y="284"/>
                  </a:lnTo>
                  <a:lnTo>
                    <a:pt x="433" y="386"/>
                  </a:lnTo>
                  <a:lnTo>
                    <a:pt x="442" y="488"/>
                  </a:lnTo>
                  <a:lnTo>
                    <a:pt x="450" y="602"/>
                  </a:lnTo>
                  <a:lnTo>
                    <a:pt x="459" y="715"/>
                  </a:lnTo>
                  <a:lnTo>
                    <a:pt x="459" y="840"/>
                  </a:lnTo>
                  <a:lnTo>
                    <a:pt x="459" y="976"/>
                  </a:lnTo>
                  <a:lnTo>
                    <a:pt x="370" y="2790"/>
                  </a:lnTo>
                  <a:lnTo>
                    <a:pt x="321" y="3720"/>
                  </a:lnTo>
                  <a:lnTo>
                    <a:pt x="272" y="4662"/>
                  </a:lnTo>
                  <a:lnTo>
                    <a:pt x="214" y="5603"/>
                  </a:lnTo>
                  <a:lnTo>
                    <a:pt x="152" y="6544"/>
                  </a:lnTo>
                  <a:lnTo>
                    <a:pt x="81" y="7474"/>
                  </a:lnTo>
                  <a:lnTo>
                    <a:pt x="45" y="7939"/>
                  </a:lnTo>
                  <a:lnTo>
                    <a:pt x="1" y="8393"/>
                  </a:lnTo>
                  <a:lnTo>
                    <a:pt x="1034" y="8416"/>
                  </a:lnTo>
                  <a:lnTo>
                    <a:pt x="2062" y="8438"/>
                  </a:lnTo>
                  <a:lnTo>
                    <a:pt x="3087" y="8450"/>
                  </a:lnTo>
                  <a:lnTo>
                    <a:pt x="4111" y="8472"/>
                  </a:lnTo>
                  <a:lnTo>
                    <a:pt x="4111" y="8472"/>
                  </a:lnTo>
                  <a:lnTo>
                    <a:pt x="4093" y="7939"/>
                  </a:lnTo>
                  <a:lnTo>
                    <a:pt x="4075" y="7395"/>
                  </a:lnTo>
                  <a:lnTo>
                    <a:pt x="4062" y="6862"/>
                  </a:lnTo>
                  <a:lnTo>
                    <a:pt x="4053" y="6340"/>
                  </a:lnTo>
                  <a:lnTo>
                    <a:pt x="4048" y="5807"/>
                  </a:lnTo>
                  <a:lnTo>
                    <a:pt x="4048" y="5274"/>
                  </a:lnTo>
                  <a:lnTo>
                    <a:pt x="4048" y="4752"/>
                  </a:lnTo>
                  <a:lnTo>
                    <a:pt x="4053" y="4219"/>
                  </a:lnTo>
                  <a:lnTo>
                    <a:pt x="4062" y="3698"/>
                  </a:lnTo>
                  <a:lnTo>
                    <a:pt x="4075" y="3165"/>
                  </a:lnTo>
                  <a:lnTo>
                    <a:pt x="4088" y="2643"/>
                  </a:lnTo>
                  <a:lnTo>
                    <a:pt x="4106" y="2110"/>
                  </a:lnTo>
                  <a:lnTo>
                    <a:pt x="4129" y="1588"/>
                  </a:lnTo>
                  <a:lnTo>
                    <a:pt x="4151" y="1055"/>
                  </a:lnTo>
                  <a:lnTo>
                    <a:pt x="4178" y="522"/>
                  </a:lnTo>
                  <a:lnTo>
                    <a:pt x="4209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45"/>
            <p:cNvSpPr/>
            <p:nvPr/>
          </p:nvSpPr>
          <p:spPr>
            <a:xfrm>
              <a:off x="3538300" y="-9027875"/>
              <a:ext cx="575450" cy="335725"/>
            </a:xfrm>
            <a:custGeom>
              <a:avLst/>
              <a:gdLst/>
              <a:ahLst/>
              <a:cxnLst/>
              <a:rect l="l" t="t" r="r" b="b"/>
              <a:pathLst>
                <a:path w="23018" h="13429" extrusionOk="0">
                  <a:moveTo>
                    <a:pt x="1" y="1"/>
                  </a:moveTo>
                  <a:lnTo>
                    <a:pt x="94" y="1577"/>
                  </a:lnTo>
                  <a:lnTo>
                    <a:pt x="183" y="3165"/>
                  </a:lnTo>
                  <a:lnTo>
                    <a:pt x="268" y="4764"/>
                  </a:lnTo>
                  <a:lnTo>
                    <a:pt x="348" y="6363"/>
                  </a:lnTo>
                  <a:lnTo>
                    <a:pt x="424" y="7973"/>
                  </a:lnTo>
                  <a:lnTo>
                    <a:pt x="495" y="9584"/>
                  </a:lnTo>
                  <a:lnTo>
                    <a:pt x="562" y="11194"/>
                  </a:lnTo>
                  <a:lnTo>
                    <a:pt x="629" y="12816"/>
                  </a:lnTo>
                  <a:lnTo>
                    <a:pt x="1987" y="12635"/>
                  </a:lnTo>
                  <a:lnTo>
                    <a:pt x="3354" y="12465"/>
                  </a:lnTo>
                  <a:lnTo>
                    <a:pt x="4734" y="12317"/>
                  </a:lnTo>
                  <a:lnTo>
                    <a:pt x="6123" y="12181"/>
                  </a:lnTo>
                  <a:lnTo>
                    <a:pt x="7517" y="12079"/>
                  </a:lnTo>
                  <a:lnTo>
                    <a:pt x="8216" y="12034"/>
                  </a:lnTo>
                  <a:lnTo>
                    <a:pt x="8920" y="12000"/>
                  </a:lnTo>
                  <a:lnTo>
                    <a:pt x="9619" y="11977"/>
                  </a:lnTo>
                  <a:lnTo>
                    <a:pt x="10323" y="11954"/>
                  </a:lnTo>
                  <a:lnTo>
                    <a:pt x="11022" y="11943"/>
                  </a:lnTo>
                  <a:lnTo>
                    <a:pt x="11725" y="11943"/>
                  </a:lnTo>
                  <a:lnTo>
                    <a:pt x="12424" y="11954"/>
                  </a:lnTo>
                  <a:lnTo>
                    <a:pt x="13128" y="11966"/>
                  </a:lnTo>
                  <a:lnTo>
                    <a:pt x="13827" y="11988"/>
                  </a:lnTo>
                  <a:lnTo>
                    <a:pt x="14531" y="12034"/>
                  </a:lnTo>
                  <a:lnTo>
                    <a:pt x="15230" y="12079"/>
                  </a:lnTo>
                  <a:lnTo>
                    <a:pt x="15924" y="12136"/>
                  </a:lnTo>
                  <a:lnTo>
                    <a:pt x="16623" y="12204"/>
                  </a:lnTo>
                  <a:lnTo>
                    <a:pt x="17318" y="12294"/>
                  </a:lnTo>
                  <a:lnTo>
                    <a:pt x="18008" y="12385"/>
                  </a:lnTo>
                  <a:lnTo>
                    <a:pt x="18703" y="12499"/>
                  </a:lnTo>
                  <a:lnTo>
                    <a:pt x="19389" y="12612"/>
                  </a:lnTo>
                  <a:lnTo>
                    <a:pt x="20074" y="12748"/>
                  </a:lnTo>
                  <a:lnTo>
                    <a:pt x="20760" y="12896"/>
                  </a:lnTo>
                  <a:lnTo>
                    <a:pt x="21437" y="13066"/>
                  </a:lnTo>
                  <a:lnTo>
                    <a:pt x="22114" y="13236"/>
                  </a:lnTo>
                  <a:lnTo>
                    <a:pt x="22791" y="13429"/>
                  </a:lnTo>
                  <a:lnTo>
                    <a:pt x="22862" y="10605"/>
                  </a:lnTo>
                  <a:lnTo>
                    <a:pt x="22924" y="7792"/>
                  </a:lnTo>
                  <a:lnTo>
                    <a:pt x="22951" y="6374"/>
                  </a:lnTo>
                  <a:lnTo>
                    <a:pt x="22978" y="4979"/>
                  </a:lnTo>
                  <a:lnTo>
                    <a:pt x="23000" y="3573"/>
                  </a:lnTo>
                  <a:lnTo>
                    <a:pt x="23018" y="2167"/>
                  </a:lnTo>
                  <a:lnTo>
                    <a:pt x="17260" y="1600"/>
                  </a:lnTo>
                  <a:lnTo>
                    <a:pt x="11511" y="1033"/>
                  </a:lnTo>
                  <a:lnTo>
                    <a:pt x="8635" y="761"/>
                  </a:lnTo>
                  <a:lnTo>
                    <a:pt x="5758" y="488"/>
                  </a:lnTo>
                  <a:lnTo>
                    <a:pt x="2882" y="23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45"/>
            <p:cNvSpPr/>
            <p:nvPr/>
          </p:nvSpPr>
          <p:spPr>
            <a:xfrm>
              <a:off x="3557225" y="-8628675"/>
              <a:ext cx="549400" cy="274200"/>
            </a:xfrm>
            <a:custGeom>
              <a:avLst/>
              <a:gdLst/>
              <a:ahLst/>
              <a:cxnLst/>
              <a:rect l="l" t="t" r="r" b="b"/>
              <a:pathLst>
                <a:path w="21976" h="10968" extrusionOk="0">
                  <a:moveTo>
                    <a:pt x="21976" y="1"/>
                  </a:moveTo>
                  <a:lnTo>
                    <a:pt x="21308" y="182"/>
                  </a:lnTo>
                  <a:lnTo>
                    <a:pt x="20635" y="364"/>
                  </a:lnTo>
                  <a:lnTo>
                    <a:pt x="19959" y="523"/>
                  </a:lnTo>
                  <a:lnTo>
                    <a:pt x="19282" y="670"/>
                  </a:lnTo>
                  <a:lnTo>
                    <a:pt x="18605" y="795"/>
                  </a:lnTo>
                  <a:lnTo>
                    <a:pt x="17919" y="920"/>
                  </a:lnTo>
                  <a:lnTo>
                    <a:pt x="17233" y="1022"/>
                  </a:lnTo>
                  <a:lnTo>
                    <a:pt x="16548" y="1112"/>
                  </a:lnTo>
                  <a:lnTo>
                    <a:pt x="15857" y="1192"/>
                  </a:lnTo>
                  <a:lnTo>
                    <a:pt x="15167" y="1271"/>
                  </a:lnTo>
                  <a:lnTo>
                    <a:pt x="14477" y="1328"/>
                  </a:lnTo>
                  <a:lnTo>
                    <a:pt x="13782" y="1373"/>
                  </a:lnTo>
                  <a:lnTo>
                    <a:pt x="13088" y="1407"/>
                  </a:lnTo>
                  <a:lnTo>
                    <a:pt x="12393" y="1430"/>
                  </a:lnTo>
                  <a:lnTo>
                    <a:pt x="11698" y="1453"/>
                  </a:lnTo>
                  <a:lnTo>
                    <a:pt x="10309" y="1453"/>
                  </a:lnTo>
                  <a:lnTo>
                    <a:pt x="9610" y="1441"/>
                  </a:lnTo>
                  <a:lnTo>
                    <a:pt x="8915" y="1430"/>
                  </a:lnTo>
                  <a:lnTo>
                    <a:pt x="8221" y="1396"/>
                  </a:lnTo>
                  <a:lnTo>
                    <a:pt x="7526" y="1362"/>
                  </a:lnTo>
                  <a:lnTo>
                    <a:pt x="6831" y="1328"/>
                  </a:lnTo>
                  <a:lnTo>
                    <a:pt x="5451" y="1226"/>
                  </a:lnTo>
                  <a:lnTo>
                    <a:pt x="4075" y="1101"/>
                  </a:lnTo>
                  <a:lnTo>
                    <a:pt x="2704" y="954"/>
                  </a:lnTo>
                  <a:lnTo>
                    <a:pt x="1345" y="783"/>
                  </a:lnTo>
                  <a:lnTo>
                    <a:pt x="1" y="613"/>
                  </a:lnTo>
                  <a:lnTo>
                    <a:pt x="85" y="3188"/>
                  </a:lnTo>
                  <a:lnTo>
                    <a:pt x="170" y="5774"/>
                  </a:lnTo>
                  <a:lnTo>
                    <a:pt x="210" y="7066"/>
                  </a:lnTo>
                  <a:lnTo>
                    <a:pt x="250" y="8371"/>
                  </a:lnTo>
                  <a:lnTo>
                    <a:pt x="281" y="9664"/>
                  </a:lnTo>
                  <a:lnTo>
                    <a:pt x="312" y="10968"/>
                  </a:lnTo>
                  <a:lnTo>
                    <a:pt x="1644" y="10854"/>
                  </a:lnTo>
                  <a:lnTo>
                    <a:pt x="2980" y="10752"/>
                  </a:lnTo>
                  <a:lnTo>
                    <a:pt x="4311" y="10662"/>
                  </a:lnTo>
                  <a:lnTo>
                    <a:pt x="5647" y="10594"/>
                  </a:lnTo>
                  <a:lnTo>
                    <a:pt x="6983" y="10537"/>
                  </a:lnTo>
                  <a:lnTo>
                    <a:pt x="8319" y="10491"/>
                  </a:lnTo>
                  <a:lnTo>
                    <a:pt x="9650" y="10469"/>
                  </a:lnTo>
                  <a:lnTo>
                    <a:pt x="10986" y="10457"/>
                  </a:lnTo>
                  <a:lnTo>
                    <a:pt x="12322" y="10457"/>
                  </a:lnTo>
                  <a:lnTo>
                    <a:pt x="13658" y="10469"/>
                  </a:lnTo>
                  <a:lnTo>
                    <a:pt x="14994" y="10503"/>
                  </a:lnTo>
                  <a:lnTo>
                    <a:pt x="16325" y="10548"/>
                  </a:lnTo>
                  <a:lnTo>
                    <a:pt x="17661" y="10616"/>
                  </a:lnTo>
                  <a:lnTo>
                    <a:pt x="18997" y="10696"/>
                  </a:lnTo>
                  <a:lnTo>
                    <a:pt x="20328" y="10786"/>
                  </a:lnTo>
                  <a:lnTo>
                    <a:pt x="21664" y="10888"/>
                  </a:lnTo>
                  <a:lnTo>
                    <a:pt x="21744" y="8155"/>
                  </a:lnTo>
                  <a:lnTo>
                    <a:pt x="21824" y="5433"/>
                  </a:lnTo>
                  <a:lnTo>
                    <a:pt x="2197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45"/>
            <p:cNvSpPr/>
            <p:nvPr/>
          </p:nvSpPr>
          <p:spPr>
            <a:xfrm>
              <a:off x="3567475" y="-8298350"/>
              <a:ext cx="529925" cy="278725"/>
            </a:xfrm>
            <a:custGeom>
              <a:avLst/>
              <a:gdLst/>
              <a:ahLst/>
              <a:cxnLst/>
              <a:rect l="l" t="t" r="r" b="b"/>
              <a:pathLst>
                <a:path w="21197" h="11149" extrusionOk="0">
                  <a:moveTo>
                    <a:pt x="21196" y="0"/>
                  </a:moveTo>
                  <a:lnTo>
                    <a:pt x="19874" y="193"/>
                  </a:lnTo>
                  <a:lnTo>
                    <a:pt x="18551" y="375"/>
                  </a:lnTo>
                  <a:lnTo>
                    <a:pt x="17229" y="545"/>
                  </a:lnTo>
                  <a:lnTo>
                    <a:pt x="15902" y="692"/>
                  </a:lnTo>
                  <a:lnTo>
                    <a:pt x="14579" y="840"/>
                  </a:lnTo>
                  <a:lnTo>
                    <a:pt x="13252" y="964"/>
                  </a:lnTo>
                  <a:lnTo>
                    <a:pt x="11930" y="1066"/>
                  </a:lnTo>
                  <a:lnTo>
                    <a:pt x="10603" y="1169"/>
                  </a:lnTo>
                  <a:lnTo>
                    <a:pt x="9280" y="1248"/>
                  </a:lnTo>
                  <a:lnTo>
                    <a:pt x="7953" y="1316"/>
                  </a:lnTo>
                  <a:lnTo>
                    <a:pt x="6626" y="1361"/>
                  </a:lnTo>
                  <a:lnTo>
                    <a:pt x="5304" y="1407"/>
                  </a:lnTo>
                  <a:lnTo>
                    <a:pt x="3977" y="1429"/>
                  </a:lnTo>
                  <a:lnTo>
                    <a:pt x="1327" y="1429"/>
                  </a:lnTo>
                  <a:lnTo>
                    <a:pt x="0" y="1407"/>
                  </a:lnTo>
                  <a:lnTo>
                    <a:pt x="0" y="1407"/>
                  </a:lnTo>
                  <a:lnTo>
                    <a:pt x="85" y="6204"/>
                  </a:lnTo>
                  <a:lnTo>
                    <a:pt x="125" y="8608"/>
                  </a:lnTo>
                  <a:lnTo>
                    <a:pt x="156" y="11001"/>
                  </a:lnTo>
                  <a:lnTo>
                    <a:pt x="2748" y="10922"/>
                  </a:lnTo>
                  <a:lnTo>
                    <a:pt x="5344" y="10865"/>
                  </a:lnTo>
                  <a:lnTo>
                    <a:pt x="7940" y="10820"/>
                  </a:lnTo>
                  <a:lnTo>
                    <a:pt x="9236" y="10808"/>
                  </a:lnTo>
                  <a:lnTo>
                    <a:pt x="11832" y="10808"/>
                  </a:lnTo>
                  <a:lnTo>
                    <a:pt x="13132" y="10820"/>
                  </a:lnTo>
                  <a:lnTo>
                    <a:pt x="14428" y="10842"/>
                  </a:lnTo>
                  <a:lnTo>
                    <a:pt x="15724" y="10877"/>
                  </a:lnTo>
                  <a:lnTo>
                    <a:pt x="17024" y="10933"/>
                  </a:lnTo>
                  <a:lnTo>
                    <a:pt x="18320" y="10990"/>
                  </a:lnTo>
                  <a:lnTo>
                    <a:pt x="19615" y="11058"/>
                  </a:lnTo>
                  <a:lnTo>
                    <a:pt x="20911" y="11149"/>
                  </a:lnTo>
                  <a:lnTo>
                    <a:pt x="20969" y="8347"/>
                  </a:lnTo>
                  <a:lnTo>
                    <a:pt x="21036" y="5558"/>
                  </a:lnTo>
                  <a:lnTo>
                    <a:pt x="21112" y="2779"/>
                  </a:lnTo>
                  <a:lnTo>
                    <a:pt x="2119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45"/>
            <p:cNvSpPr/>
            <p:nvPr/>
          </p:nvSpPr>
          <p:spPr>
            <a:xfrm>
              <a:off x="3570375" y="-7957275"/>
              <a:ext cx="518775" cy="270800"/>
            </a:xfrm>
            <a:custGeom>
              <a:avLst/>
              <a:gdLst/>
              <a:ahLst/>
              <a:cxnLst/>
              <a:rect l="l" t="t" r="r" b="b"/>
              <a:pathLst>
                <a:path w="20751" h="10832" extrusionOk="0">
                  <a:moveTo>
                    <a:pt x="20751" y="1"/>
                  </a:moveTo>
                  <a:lnTo>
                    <a:pt x="19464" y="160"/>
                  </a:lnTo>
                  <a:lnTo>
                    <a:pt x="18172" y="296"/>
                  </a:lnTo>
                  <a:lnTo>
                    <a:pt x="16881" y="432"/>
                  </a:lnTo>
                  <a:lnTo>
                    <a:pt x="15590" y="545"/>
                  </a:lnTo>
                  <a:lnTo>
                    <a:pt x="14294" y="659"/>
                  </a:lnTo>
                  <a:lnTo>
                    <a:pt x="13003" y="749"/>
                  </a:lnTo>
                  <a:lnTo>
                    <a:pt x="11711" y="840"/>
                  </a:lnTo>
                  <a:lnTo>
                    <a:pt x="10415" y="908"/>
                  </a:lnTo>
                  <a:lnTo>
                    <a:pt x="9124" y="976"/>
                  </a:lnTo>
                  <a:lnTo>
                    <a:pt x="7828" y="1044"/>
                  </a:lnTo>
                  <a:lnTo>
                    <a:pt x="5241" y="1146"/>
                  </a:lnTo>
                  <a:lnTo>
                    <a:pt x="2654" y="1237"/>
                  </a:lnTo>
                  <a:lnTo>
                    <a:pt x="71" y="1305"/>
                  </a:lnTo>
                  <a:lnTo>
                    <a:pt x="111" y="5127"/>
                  </a:lnTo>
                  <a:lnTo>
                    <a:pt x="129" y="7044"/>
                  </a:lnTo>
                  <a:lnTo>
                    <a:pt x="143" y="8949"/>
                  </a:lnTo>
                  <a:lnTo>
                    <a:pt x="143" y="9119"/>
                  </a:lnTo>
                  <a:lnTo>
                    <a:pt x="138" y="9278"/>
                  </a:lnTo>
                  <a:lnTo>
                    <a:pt x="125" y="9414"/>
                  </a:lnTo>
                  <a:lnTo>
                    <a:pt x="107" y="9561"/>
                  </a:lnTo>
                  <a:lnTo>
                    <a:pt x="85" y="9686"/>
                  </a:lnTo>
                  <a:lnTo>
                    <a:pt x="58" y="9811"/>
                  </a:lnTo>
                  <a:lnTo>
                    <a:pt x="31" y="9924"/>
                  </a:lnTo>
                  <a:lnTo>
                    <a:pt x="0" y="10026"/>
                  </a:lnTo>
                  <a:lnTo>
                    <a:pt x="2578" y="10060"/>
                  </a:lnTo>
                  <a:lnTo>
                    <a:pt x="5161" y="10106"/>
                  </a:lnTo>
                  <a:lnTo>
                    <a:pt x="7739" y="10185"/>
                  </a:lnTo>
                  <a:lnTo>
                    <a:pt x="10318" y="10276"/>
                  </a:lnTo>
                  <a:lnTo>
                    <a:pt x="12900" y="10389"/>
                  </a:lnTo>
                  <a:lnTo>
                    <a:pt x="15478" y="10525"/>
                  </a:lnTo>
                  <a:lnTo>
                    <a:pt x="18057" y="10673"/>
                  </a:lnTo>
                  <a:lnTo>
                    <a:pt x="20639" y="10832"/>
                  </a:lnTo>
                  <a:lnTo>
                    <a:pt x="20639" y="10786"/>
                  </a:lnTo>
                  <a:lnTo>
                    <a:pt x="20639" y="9448"/>
                  </a:lnTo>
                  <a:lnTo>
                    <a:pt x="20648" y="8098"/>
                  </a:lnTo>
                  <a:lnTo>
                    <a:pt x="20657" y="6749"/>
                  </a:lnTo>
                  <a:lnTo>
                    <a:pt x="20671" y="5399"/>
                  </a:lnTo>
                  <a:lnTo>
                    <a:pt x="20684" y="4050"/>
                  </a:lnTo>
                  <a:lnTo>
                    <a:pt x="20706" y="2700"/>
                  </a:lnTo>
                  <a:lnTo>
                    <a:pt x="20728" y="1350"/>
                  </a:lnTo>
                  <a:lnTo>
                    <a:pt x="2075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45"/>
            <p:cNvSpPr/>
            <p:nvPr/>
          </p:nvSpPr>
          <p:spPr>
            <a:xfrm>
              <a:off x="3572375" y="-1427050"/>
              <a:ext cx="489850" cy="593175"/>
            </a:xfrm>
            <a:custGeom>
              <a:avLst/>
              <a:gdLst/>
              <a:ahLst/>
              <a:cxnLst/>
              <a:rect l="l" t="t" r="r" b="b"/>
              <a:pathLst>
                <a:path w="19594" h="23727" extrusionOk="0">
                  <a:moveTo>
                    <a:pt x="19593" y="1"/>
                  </a:moveTo>
                  <a:lnTo>
                    <a:pt x="17144" y="57"/>
                  </a:lnTo>
                  <a:lnTo>
                    <a:pt x="14699" y="80"/>
                  </a:lnTo>
                  <a:lnTo>
                    <a:pt x="12255" y="103"/>
                  </a:lnTo>
                  <a:lnTo>
                    <a:pt x="9814" y="103"/>
                  </a:lnTo>
                  <a:lnTo>
                    <a:pt x="4925" y="80"/>
                  </a:lnTo>
                  <a:lnTo>
                    <a:pt x="2481" y="80"/>
                  </a:lnTo>
                  <a:lnTo>
                    <a:pt x="31" y="69"/>
                  </a:lnTo>
                  <a:lnTo>
                    <a:pt x="14" y="828"/>
                  </a:lnTo>
                  <a:lnTo>
                    <a:pt x="0" y="1566"/>
                  </a:lnTo>
                  <a:lnTo>
                    <a:pt x="0" y="2291"/>
                  </a:lnTo>
                  <a:lnTo>
                    <a:pt x="0" y="3006"/>
                  </a:lnTo>
                  <a:lnTo>
                    <a:pt x="14" y="3720"/>
                  </a:lnTo>
                  <a:lnTo>
                    <a:pt x="31" y="4412"/>
                  </a:lnTo>
                  <a:lnTo>
                    <a:pt x="54" y="5081"/>
                  </a:lnTo>
                  <a:lnTo>
                    <a:pt x="89" y="5751"/>
                  </a:lnTo>
                  <a:lnTo>
                    <a:pt x="125" y="6408"/>
                  </a:lnTo>
                  <a:lnTo>
                    <a:pt x="169" y="7043"/>
                  </a:lnTo>
                  <a:lnTo>
                    <a:pt x="223" y="7679"/>
                  </a:lnTo>
                  <a:lnTo>
                    <a:pt x="281" y="8291"/>
                  </a:lnTo>
                  <a:lnTo>
                    <a:pt x="348" y="8903"/>
                  </a:lnTo>
                  <a:lnTo>
                    <a:pt x="419" y="9493"/>
                  </a:lnTo>
                  <a:lnTo>
                    <a:pt x="495" y="10071"/>
                  </a:lnTo>
                  <a:lnTo>
                    <a:pt x="579" y="10639"/>
                  </a:lnTo>
                  <a:lnTo>
                    <a:pt x="668" y="11194"/>
                  </a:lnTo>
                  <a:lnTo>
                    <a:pt x="762" y="11739"/>
                  </a:lnTo>
                  <a:lnTo>
                    <a:pt x="860" y="12272"/>
                  </a:lnTo>
                  <a:lnTo>
                    <a:pt x="967" y="12793"/>
                  </a:lnTo>
                  <a:lnTo>
                    <a:pt x="1078" y="13292"/>
                  </a:lnTo>
                  <a:lnTo>
                    <a:pt x="1194" y="13791"/>
                  </a:lnTo>
                  <a:lnTo>
                    <a:pt x="1318" y="14268"/>
                  </a:lnTo>
                  <a:lnTo>
                    <a:pt x="1443" y="14744"/>
                  </a:lnTo>
                  <a:lnTo>
                    <a:pt x="1577" y="15198"/>
                  </a:lnTo>
                  <a:lnTo>
                    <a:pt x="1715" y="15651"/>
                  </a:lnTo>
                  <a:lnTo>
                    <a:pt x="1853" y="16082"/>
                  </a:lnTo>
                  <a:lnTo>
                    <a:pt x="2000" y="16502"/>
                  </a:lnTo>
                  <a:lnTo>
                    <a:pt x="2151" y="16910"/>
                  </a:lnTo>
                  <a:lnTo>
                    <a:pt x="2307" y="17307"/>
                  </a:lnTo>
                  <a:lnTo>
                    <a:pt x="2463" y="17693"/>
                  </a:lnTo>
                  <a:lnTo>
                    <a:pt x="2627" y="18067"/>
                  </a:lnTo>
                  <a:lnTo>
                    <a:pt x="2792" y="18430"/>
                  </a:lnTo>
                  <a:lnTo>
                    <a:pt x="2966" y="18781"/>
                  </a:lnTo>
                  <a:lnTo>
                    <a:pt x="3140" y="19110"/>
                  </a:lnTo>
                  <a:lnTo>
                    <a:pt x="3318" y="19439"/>
                  </a:lnTo>
                  <a:lnTo>
                    <a:pt x="3500" y="19745"/>
                  </a:lnTo>
                  <a:lnTo>
                    <a:pt x="3687" y="20052"/>
                  </a:lnTo>
                  <a:lnTo>
                    <a:pt x="3874" y="20347"/>
                  </a:lnTo>
                  <a:lnTo>
                    <a:pt x="4066" y="20619"/>
                  </a:lnTo>
                  <a:lnTo>
                    <a:pt x="4262" y="20880"/>
                  </a:lnTo>
                  <a:lnTo>
                    <a:pt x="4458" y="21140"/>
                  </a:lnTo>
                  <a:lnTo>
                    <a:pt x="4658" y="21379"/>
                  </a:lnTo>
                  <a:lnTo>
                    <a:pt x="4863" y="21605"/>
                  </a:lnTo>
                  <a:lnTo>
                    <a:pt x="5068" y="21821"/>
                  </a:lnTo>
                  <a:lnTo>
                    <a:pt x="5277" y="22025"/>
                  </a:lnTo>
                  <a:lnTo>
                    <a:pt x="5486" y="22229"/>
                  </a:lnTo>
                  <a:lnTo>
                    <a:pt x="5700" y="22411"/>
                  </a:lnTo>
                  <a:lnTo>
                    <a:pt x="5914" y="22581"/>
                  </a:lnTo>
                  <a:lnTo>
                    <a:pt x="6132" y="22740"/>
                  </a:lnTo>
                  <a:lnTo>
                    <a:pt x="6350" y="22887"/>
                  </a:lnTo>
                  <a:lnTo>
                    <a:pt x="6573" y="23012"/>
                  </a:lnTo>
                  <a:lnTo>
                    <a:pt x="6795" y="23136"/>
                  </a:lnTo>
                  <a:lnTo>
                    <a:pt x="7018" y="23250"/>
                  </a:lnTo>
                  <a:lnTo>
                    <a:pt x="7245" y="23352"/>
                  </a:lnTo>
                  <a:lnTo>
                    <a:pt x="7472" y="23443"/>
                  </a:lnTo>
                  <a:lnTo>
                    <a:pt x="7699" y="23511"/>
                  </a:lnTo>
                  <a:lnTo>
                    <a:pt x="7926" y="23579"/>
                  </a:lnTo>
                  <a:lnTo>
                    <a:pt x="8158" y="23635"/>
                  </a:lnTo>
                  <a:lnTo>
                    <a:pt x="8390" y="23669"/>
                  </a:lnTo>
                  <a:lnTo>
                    <a:pt x="8621" y="23704"/>
                  </a:lnTo>
                  <a:lnTo>
                    <a:pt x="8853" y="23726"/>
                  </a:lnTo>
                  <a:lnTo>
                    <a:pt x="9316" y="23726"/>
                  </a:lnTo>
                  <a:lnTo>
                    <a:pt x="9552" y="23704"/>
                  </a:lnTo>
                  <a:lnTo>
                    <a:pt x="9783" y="23681"/>
                  </a:lnTo>
                  <a:lnTo>
                    <a:pt x="10015" y="23635"/>
                  </a:lnTo>
                  <a:lnTo>
                    <a:pt x="10251" y="23590"/>
                  </a:lnTo>
                  <a:lnTo>
                    <a:pt x="10482" y="23522"/>
                  </a:lnTo>
                  <a:lnTo>
                    <a:pt x="10714" y="23454"/>
                  </a:lnTo>
                  <a:lnTo>
                    <a:pt x="10946" y="23363"/>
                  </a:lnTo>
                  <a:lnTo>
                    <a:pt x="11177" y="23273"/>
                  </a:lnTo>
                  <a:lnTo>
                    <a:pt x="11409" y="23159"/>
                  </a:lnTo>
                  <a:lnTo>
                    <a:pt x="11640" y="23046"/>
                  </a:lnTo>
                  <a:lnTo>
                    <a:pt x="11867" y="22910"/>
                  </a:lnTo>
                  <a:lnTo>
                    <a:pt x="12094" y="22762"/>
                  </a:lnTo>
                  <a:lnTo>
                    <a:pt x="12321" y="22615"/>
                  </a:lnTo>
                  <a:lnTo>
                    <a:pt x="12549" y="22445"/>
                  </a:lnTo>
                  <a:lnTo>
                    <a:pt x="12771" y="22275"/>
                  </a:lnTo>
                  <a:lnTo>
                    <a:pt x="12994" y="22082"/>
                  </a:lnTo>
                  <a:lnTo>
                    <a:pt x="13217" y="21878"/>
                  </a:lnTo>
                  <a:lnTo>
                    <a:pt x="13435" y="21673"/>
                  </a:lnTo>
                  <a:lnTo>
                    <a:pt x="13653" y="21447"/>
                  </a:lnTo>
                  <a:lnTo>
                    <a:pt x="13867" y="21220"/>
                  </a:lnTo>
                  <a:lnTo>
                    <a:pt x="14080" y="20970"/>
                  </a:lnTo>
                  <a:lnTo>
                    <a:pt x="14294" y="20709"/>
                  </a:lnTo>
                  <a:lnTo>
                    <a:pt x="14499" y="20449"/>
                  </a:lnTo>
                  <a:lnTo>
                    <a:pt x="14708" y="20165"/>
                  </a:lnTo>
                  <a:lnTo>
                    <a:pt x="14909" y="19882"/>
                  </a:lnTo>
                  <a:lnTo>
                    <a:pt x="15113" y="19575"/>
                  </a:lnTo>
                  <a:lnTo>
                    <a:pt x="15309" y="19269"/>
                  </a:lnTo>
                  <a:lnTo>
                    <a:pt x="15505" y="18940"/>
                  </a:lnTo>
                  <a:lnTo>
                    <a:pt x="15697" y="18611"/>
                  </a:lnTo>
                  <a:lnTo>
                    <a:pt x="15884" y="18260"/>
                  </a:lnTo>
                  <a:lnTo>
                    <a:pt x="16071" y="17908"/>
                  </a:lnTo>
                  <a:lnTo>
                    <a:pt x="16253" y="17534"/>
                  </a:lnTo>
                  <a:lnTo>
                    <a:pt x="16432" y="17160"/>
                  </a:lnTo>
                  <a:lnTo>
                    <a:pt x="16610" y="16774"/>
                  </a:lnTo>
                  <a:lnTo>
                    <a:pt x="16779" y="16366"/>
                  </a:lnTo>
                  <a:lnTo>
                    <a:pt x="16948" y="15958"/>
                  </a:lnTo>
                  <a:lnTo>
                    <a:pt x="17113" y="15538"/>
                  </a:lnTo>
                  <a:lnTo>
                    <a:pt x="17269" y="15096"/>
                  </a:lnTo>
                  <a:lnTo>
                    <a:pt x="17425" y="14653"/>
                  </a:lnTo>
                  <a:lnTo>
                    <a:pt x="17576" y="14200"/>
                  </a:lnTo>
                  <a:lnTo>
                    <a:pt x="17723" y="13735"/>
                  </a:lnTo>
                  <a:lnTo>
                    <a:pt x="17865" y="13258"/>
                  </a:lnTo>
                  <a:lnTo>
                    <a:pt x="18003" y="12759"/>
                  </a:lnTo>
                  <a:lnTo>
                    <a:pt x="18133" y="12260"/>
                  </a:lnTo>
                  <a:lnTo>
                    <a:pt x="18262" y="11750"/>
                  </a:lnTo>
                  <a:lnTo>
                    <a:pt x="18382" y="11228"/>
                  </a:lnTo>
                  <a:lnTo>
                    <a:pt x="18502" y="10695"/>
                  </a:lnTo>
                  <a:lnTo>
                    <a:pt x="18613" y="10151"/>
                  </a:lnTo>
                  <a:lnTo>
                    <a:pt x="18720" y="9606"/>
                  </a:lnTo>
                  <a:lnTo>
                    <a:pt x="18823" y="9039"/>
                  </a:lnTo>
                  <a:lnTo>
                    <a:pt x="18916" y="8461"/>
                  </a:lnTo>
                  <a:lnTo>
                    <a:pt x="19005" y="7871"/>
                  </a:lnTo>
                  <a:lnTo>
                    <a:pt x="19090" y="7282"/>
                  </a:lnTo>
                  <a:lnTo>
                    <a:pt x="19170" y="6669"/>
                  </a:lnTo>
                  <a:lnTo>
                    <a:pt x="19241" y="6045"/>
                  </a:lnTo>
                  <a:lnTo>
                    <a:pt x="19304" y="5422"/>
                  </a:lnTo>
                  <a:lnTo>
                    <a:pt x="19366" y="4775"/>
                  </a:lnTo>
                  <a:lnTo>
                    <a:pt x="19419" y="4129"/>
                  </a:lnTo>
                  <a:lnTo>
                    <a:pt x="19464" y="3471"/>
                  </a:lnTo>
                  <a:lnTo>
                    <a:pt x="19504" y="2790"/>
                  </a:lnTo>
                  <a:lnTo>
                    <a:pt x="19535" y="2110"/>
                  </a:lnTo>
                  <a:lnTo>
                    <a:pt x="19562" y="1418"/>
                  </a:lnTo>
                  <a:lnTo>
                    <a:pt x="19580" y="715"/>
                  </a:lnTo>
                  <a:lnTo>
                    <a:pt x="19593" y="1"/>
                  </a:lnTo>
                  <a:close/>
                </a:path>
              </a:pathLst>
            </a:custGeom>
            <a:solidFill>
              <a:srgbClr val="B0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45"/>
            <p:cNvSpPr/>
            <p:nvPr/>
          </p:nvSpPr>
          <p:spPr>
            <a:xfrm>
              <a:off x="3799800" y="-13022775"/>
              <a:ext cx="119575" cy="304800"/>
            </a:xfrm>
            <a:custGeom>
              <a:avLst/>
              <a:gdLst/>
              <a:ahLst/>
              <a:cxnLst/>
              <a:rect l="l" t="t" r="r" b="b"/>
              <a:pathLst>
                <a:path w="4783" h="12192" extrusionOk="0">
                  <a:moveTo>
                    <a:pt x="2182" y="0"/>
                  </a:moveTo>
                  <a:lnTo>
                    <a:pt x="2076" y="12"/>
                  </a:lnTo>
                  <a:lnTo>
                    <a:pt x="1964" y="34"/>
                  </a:lnTo>
                  <a:lnTo>
                    <a:pt x="1844" y="68"/>
                  </a:lnTo>
                  <a:lnTo>
                    <a:pt x="1724" y="125"/>
                  </a:lnTo>
                  <a:lnTo>
                    <a:pt x="1604" y="193"/>
                  </a:lnTo>
                  <a:lnTo>
                    <a:pt x="1492" y="272"/>
                  </a:lnTo>
                  <a:lnTo>
                    <a:pt x="1381" y="363"/>
                  </a:lnTo>
                  <a:lnTo>
                    <a:pt x="1274" y="477"/>
                  </a:lnTo>
                  <a:lnTo>
                    <a:pt x="1172" y="601"/>
                  </a:lnTo>
                  <a:lnTo>
                    <a:pt x="1069" y="726"/>
                  </a:lnTo>
                  <a:lnTo>
                    <a:pt x="976" y="873"/>
                  </a:lnTo>
                  <a:lnTo>
                    <a:pt x="882" y="1032"/>
                  </a:lnTo>
                  <a:lnTo>
                    <a:pt x="793" y="1202"/>
                  </a:lnTo>
                  <a:lnTo>
                    <a:pt x="713" y="1384"/>
                  </a:lnTo>
                  <a:lnTo>
                    <a:pt x="633" y="1565"/>
                  </a:lnTo>
                  <a:lnTo>
                    <a:pt x="557" y="1769"/>
                  </a:lnTo>
                  <a:lnTo>
                    <a:pt x="486" y="1974"/>
                  </a:lnTo>
                  <a:lnTo>
                    <a:pt x="419" y="2200"/>
                  </a:lnTo>
                  <a:lnTo>
                    <a:pt x="357" y="2416"/>
                  </a:lnTo>
                  <a:lnTo>
                    <a:pt x="299" y="2654"/>
                  </a:lnTo>
                  <a:lnTo>
                    <a:pt x="245" y="2904"/>
                  </a:lnTo>
                  <a:lnTo>
                    <a:pt x="201" y="3153"/>
                  </a:lnTo>
                  <a:lnTo>
                    <a:pt x="156" y="3403"/>
                  </a:lnTo>
                  <a:lnTo>
                    <a:pt x="116" y="3675"/>
                  </a:lnTo>
                  <a:lnTo>
                    <a:pt x="85" y="3936"/>
                  </a:lnTo>
                  <a:lnTo>
                    <a:pt x="58" y="4219"/>
                  </a:lnTo>
                  <a:lnTo>
                    <a:pt x="36" y="4503"/>
                  </a:lnTo>
                  <a:lnTo>
                    <a:pt x="18" y="4786"/>
                  </a:lnTo>
                  <a:lnTo>
                    <a:pt x="5" y="5081"/>
                  </a:lnTo>
                  <a:lnTo>
                    <a:pt x="1" y="5376"/>
                  </a:lnTo>
                  <a:lnTo>
                    <a:pt x="1" y="5671"/>
                  </a:lnTo>
                  <a:lnTo>
                    <a:pt x="5" y="5977"/>
                  </a:lnTo>
                  <a:lnTo>
                    <a:pt x="18" y="6272"/>
                  </a:lnTo>
                  <a:lnTo>
                    <a:pt x="32" y="6589"/>
                  </a:lnTo>
                  <a:lnTo>
                    <a:pt x="54" y="6862"/>
                  </a:lnTo>
                  <a:lnTo>
                    <a:pt x="81" y="7134"/>
                  </a:lnTo>
                  <a:lnTo>
                    <a:pt x="107" y="7417"/>
                  </a:lnTo>
                  <a:lnTo>
                    <a:pt x="143" y="7689"/>
                  </a:lnTo>
                  <a:lnTo>
                    <a:pt x="179" y="7950"/>
                  </a:lnTo>
                  <a:lnTo>
                    <a:pt x="219" y="8222"/>
                  </a:lnTo>
                  <a:lnTo>
                    <a:pt x="263" y="8483"/>
                  </a:lnTo>
                  <a:lnTo>
                    <a:pt x="312" y="8744"/>
                  </a:lnTo>
                  <a:lnTo>
                    <a:pt x="361" y="8994"/>
                  </a:lnTo>
                  <a:lnTo>
                    <a:pt x="415" y="9243"/>
                  </a:lnTo>
                  <a:lnTo>
                    <a:pt x="473" y="9493"/>
                  </a:lnTo>
                  <a:lnTo>
                    <a:pt x="535" y="9731"/>
                  </a:lnTo>
                  <a:lnTo>
                    <a:pt x="597" y="9958"/>
                  </a:lnTo>
                  <a:lnTo>
                    <a:pt x="660" y="10185"/>
                  </a:lnTo>
                  <a:lnTo>
                    <a:pt x="731" y="10400"/>
                  </a:lnTo>
                  <a:lnTo>
                    <a:pt x="802" y="10604"/>
                  </a:lnTo>
                  <a:lnTo>
                    <a:pt x="856" y="10752"/>
                  </a:lnTo>
                  <a:lnTo>
                    <a:pt x="909" y="10888"/>
                  </a:lnTo>
                  <a:lnTo>
                    <a:pt x="967" y="11012"/>
                  </a:lnTo>
                  <a:lnTo>
                    <a:pt x="1025" y="11126"/>
                  </a:lnTo>
                  <a:lnTo>
                    <a:pt x="1083" y="11239"/>
                  </a:lnTo>
                  <a:lnTo>
                    <a:pt x="1141" y="11341"/>
                  </a:lnTo>
                  <a:lnTo>
                    <a:pt x="1261" y="11534"/>
                  </a:lnTo>
                  <a:lnTo>
                    <a:pt x="1385" y="11716"/>
                  </a:lnTo>
                  <a:lnTo>
                    <a:pt x="1510" y="11874"/>
                  </a:lnTo>
                  <a:lnTo>
                    <a:pt x="1768" y="12192"/>
                  </a:lnTo>
                  <a:lnTo>
                    <a:pt x="1804" y="12147"/>
                  </a:lnTo>
                  <a:lnTo>
                    <a:pt x="1817" y="12135"/>
                  </a:lnTo>
                  <a:lnTo>
                    <a:pt x="1840" y="12124"/>
                  </a:lnTo>
                  <a:lnTo>
                    <a:pt x="1853" y="12124"/>
                  </a:lnTo>
                  <a:lnTo>
                    <a:pt x="1915" y="12044"/>
                  </a:lnTo>
                  <a:lnTo>
                    <a:pt x="1978" y="11988"/>
                  </a:lnTo>
                  <a:lnTo>
                    <a:pt x="2049" y="11942"/>
                  </a:lnTo>
                  <a:lnTo>
                    <a:pt x="2116" y="11920"/>
                  </a:lnTo>
                  <a:lnTo>
                    <a:pt x="2187" y="11908"/>
                  </a:lnTo>
                  <a:lnTo>
                    <a:pt x="2258" y="11920"/>
                  </a:lnTo>
                  <a:lnTo>
                    <a:pt x="2325" y="11954"/>
                  </a:lnTo>
                  <a:lnTo>
                    <a:pt x="2392" y="12010"/>
                  </a:lnTo>
                  <a:lnTo>
                    <a:pt x="2521" y="11954"/>
                  </a:lnTo>
                  <a:lnTo>
                    <a:pt x="2646" y="11874"/>
                  </a:lnTo>
                  <a:lnTo>
                    <a:pt x="2770" y="11784"/>
                  </a:lnTo>
                  <a:lnTo>
                    <a:pt x="2895" y="11682"/>
                  </a:lnTo>
                  <a:lnTo>
                    <a:pt x="3015" y="11557"/>
                  </a:lnTo>
                  <a:lnTo>
                    <a:pt x="3135" y="11432"/>
                  </a:lnTo>
                  <a:lnTo>
                    <a:pt x="3256" y="11285"/>
                  </a:lnTo>
                  <a:lnTo>
                    <a:pt x="3371" y="11137"/>
                  </a:lnTo>
                  <a:lnTo>
                    <a:pt x="3483" y="10967"/>
                  </a:lnTo>
                  <a:lnTo>
                    <a:pt x="3594" y="10797"/>
                  </a:lnTo>
                  <a:lnTo>
                    <a:pt x="3701" y="10604"/>
                  </a:lnTo>
                  <a:lnTo>
                    <a:pt x="3808" y="10411"/>
                  </a:lnTo>
                  <a:lnTo>
                    <a:pt x="3906" y="10196"/>
                  </a:lnTo>
                  <a:lnTo>
                    <a:pt x="4004" y="9980"/>
                  </a:lnTo>
                  <a:lnTo>
                    <a:pt x="4097" y="9754"/>
                  </a:lnTo>
                  <a:lnTo>
                    <a:pt x="4182" y="9515"/>
                  </a:lnTo>
                  <a:lnTo>
                    <a:pt x="4266" y="9266"/>
                  </a:lnTo>
                  <a:lnTo>
                    <a:pt x="4342" y="9005"/>
                  </a:lnTo>
                  <a:lnTo>
                    <a:pt x="4418" y="8744"/>
                  </a:lnTo>
                  <a:lnTo>
                    <a:pt x="4485" y="8461"/>
                  </a:lnTo>
                  <a:lnTo>
                    <a:pt x="4543" y="8177"/>
                  </a:lnTo>
                  <a:lnTo>
                    <a:pt x="4600" y="7894"/>
                  </a:lnTo>
                  <a:lnTo>
                    <a:pt x="4645" y="7587"/>
                  </a:lnTo>
                  <a:lnTo>
                    <a:pt x="4689" y="7281"/>
                  </a:lnTo>
                  <a:lnTo>
                    <a:pt x="4721" y="6975"/>
                  </a:lnTo>
                  <a:lnTo>
                    <a:pt x="4747" y="6646"/>
                  </a:lnTo>
                  <a:lnTo>
                    <a:pt x="4765" y="6329"/>
                  </a:lnTo>
                  <a:lnTo>
                    <a:pt x="4779" y="5988"/>
                  </a:lnTo>
                  <a:lnTo>
                    <a:pt x="4783" y="5648"/>
                  </a:lnTo>
                  <a:lnTo>
                    <a:pt x="4774" y="5308"/>
                  </a:lnTo>
                  <a:lnTo>
                    <a:pt x="4761" y="4956"/>
                  </a:lnTo>
                  <a:lnTo>
                    <a:pt x="4738" y="4593"/>
                  </a:lnTo>
                  <a:lnTo>
                    <a:pt x="4712" y="4298"/>
                  </a:lnTo>
                  <a:lnTo>
                    <a:pt x="4681" y="4015"/>
                  </a:lnTo>
                  <a:lnTo>
                    <a:pt x="4645" y="3743"/>
                  </a:lnTo>
                  <a:lnTo>
                    <a:pt x="4600" y="3482"/>
                  </a:lnTo>
                  <a:lnTo>
                    <a:pt x="4551" y="3221"/>
                  </a:lnTo>
                  <a:lnTo>
                    <a:pt x="4498" y="2983"/>
                  </a:lnTo>
                  <a:lnTo>
                    <a:pt x="4436" y="2745"/>
                  </a:lnTo>
                  <a:lnTo>
                    <a:pt x="4369" y="2507"/>
                  </a:lnTo>
                  <a:lnTo>
                    <a:pt x="4302" y="2291"/>
                  </a:lnTo>
                  <a:lnTo>
                    <a:pt x="4226" y="2087"/>
                  </a:lnTo>
                  <a:lnTo>
                    <a:pt x="4146" y="1883"/>
                  </a:lnTo>
                  <a:lnTo>
                    <a:pt x="4066" y="1690"/>
                  </a:lnTo>
                  <a:lnTo>
                    <a:pt x="3977" y="1509"/>
                  </a:lnTo>
                  <a:lnTo>
                    <a:pt x="3888" y="1338"/>
                  </a:lnTo>
                  <a:lnTo>
                    <a:pt x="3794" y="1180"/>
                  </a:lnTo>
                  <a:lnTo>
                    <a:pt x="3696" y="1021"/>
                  </a:lnTo>
                  <a:lnTo>
                    <a:pt x="3599" y="885"/>
                  </a:lnTo>
                  <a:lnTo>
                    <a:pt x="3501" y="749"/>
                  </a:lnTo>
                  <a:lnTo>
                    <a:pt x="3394" y="624"/>
                  </a:lnTo>
                  <a:lnTo>
                    <a:pt x="3291" y="522"/>
                  </a:lnTo>
                  <a:lnTo>
                    <a:pt x="3180" y="420"/>
                  </a:lnTo>
                  <a:lnTo>
                    <a:pt x="3073" y="329"/>
                  </a:lnTo>
                  <a:lnTo>
                    <a:pt x="2962" y="250"/>
                  </a:lnTo>
                  <a:lnTo>
                    <a:pt x="2855" y="182"/>
                  </a:lnTo>
                  <a:lnTo>
                    <a:pt x="2744" y="125"/>
                  </a:lnTo>
                  <a:lnTo>
                    <a:pt x="2632" y="80"/>
                  </a:lnTo>
                  <a:lnTo>
                    <a:pt x="2516" y="34"/>
                  </a:lnTo>
                  <a:lnTo>
                    <a:pt x="2405" y="12"/>
                  </a:lnTo>
                  <a:lnTo>
                    <a:pt x="229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45"/>
            <p:cNvSpPr/>
            <p:nvPr/>
          </p:nvSpPr>
          <p:spPr>
            <a:xfrm>
              <a:off x="4453825" y="-10364150"/>
              <a:ext cx="92425" cy="184900"/>
            </a:xfrm>
            <a:custGeom>
              <a:avLst/>
              <a:gdLst/>
              <a:ahLst/>
              <a:cxnLst/>
              <a:rect l="l" t="t" r="r" b="b"/>
              <a:pathLst>
                <a:path w="3697" h="7396" extrusionOk="0">
                  <a:moveTo>
                    <a:pt x="958" y="1"/>
                  </a:moveTo>
                  <a:lnTo>
                    <a:pt x="864" y="12"/>
                  </a:lnTo>
                  <a:lnTo>
                    <a:pt x="780" y="35"/>
                  </a:lnTo>
                  <a:lnTo>
                    <a:pt x="744" y="58"/>
                  </a:lnTo>
                  <a:lnTo>
                    <a:pt x="708" y="92"/>
                  </a:lnTo>
                  <a:lnTo>
                    <a:pt x="673" y="126"/>
                  </a:lnTo>
                  <a:lnTo>
                    <a:pt x="642" y="171"/>
                  </a:lnTo>
                  <a:lnTo>
                    <a:pt x="615" y="228"/>
                  </a:lnTo>
                  <a:lnTo>
                    <a:pt x="588" y="284"/>
                  </a:lnTo>
                  <a:lnTo>
                    <a:pt x="561" y="352"/>
                  </a:lnTo>
                  <a:lnTo>
                    <a:pt x="539" y="421"/>
                  </a:lnTo>
                  <a:lnTo>
                    <a:pt x="517" y="500"/>
                  </a:lnTo>
                  <a:lnTo>
                    <a:pt x="499" y="579"/>
                  </a:lnTo>
                  <a:lnTo>
                    <a:pt x="468" y="761"/>
                  </a:lnTo>
                  <a:lnTo>
                    <a:pt x="441" y="954"/>
                  </a:lnTo>
                  <a:lnTo>
                    <a:pt x="423" y="1169"/>
                  </a:lnTo>
                  <a:lnTo>
                    <a:pt x="410" y="1385"/>
                  </a:lnTo>
                  <a:lnTo>
                    <a:pt x="397" y="1611"/>
                  </a:lnTo>
                  <a:lnTo>
                    <a:pt x="388" y="1838"/>
                  </a:lnTo>
                  <a:lnTo>
                    <a:pt x="379" y="2292"/>
                  </a:lnTo>
                  <a:lnTo>
                    <a:pt x="370" y="2723"/>
                  </a:lnTo>
                  <a:lnTo>
                    <a:pt x="361" y="2916"/>
                  </a:lnTo>
                  <a:lnTo>
                    <a:pt x="352" y="3097"/>
                  </a:lnTo>
                  <a:lnTo>
                    <a:pt x="303" y="4129"/>
                  </a:lnTo>
                  <a:lnTo>
                    <a:pt x="272" y="4628"/>
                  </a:lnTo>
                  <a:lnTo>
                    <a:pt x="241" y="5116"/>
                  </a:lnTo>
                  <a:lnTo>
                    <a:pt x="196" y="5603"/>
                  </a:lnTo>
                  <a:lnTo>
                    <a:pt x="174" y="5842"/>
                  </a:lnTo>
                  <a:lnTo>
                    <a:pt x="147" y="6091"/>
                  </a:lnTo>
                  <a:lnTo>
                    <a:pt x="116" y="6329"/>
                  </a:lnTo>
                  <a:lnTo>
                    <a:pt x="81" y="6567"/>
                  </a:lnTo>
                  <a:lnTo>
                    <a:pt x="40" y="6806"/>
                  </a:lnTo>
                  <a:lnTo>
                    <a:pt x="0" y="7032"/>
                  </a:lnTo>
                  <a:lnTo>
                    <a:pt x="1853" y="7203"/>
                  </a:lnTo>
                  <a:lnTo>
                    <a:pt x="2775" y="7293"/>
                  </a:lnTo>
                  <a:lnTo>
                    <a:pt x="3696" y="7395"/>
                  </a:lnTo>
                  <a:lnTo>
                    <a:pt x="3696" y="7395"/>
                  </a:lnTo>
                  <a:lnTo>
                    <a:pt x="3652" y="6601"/>
                  </a:lnTo>
                  <a:lnTo>
                    <a:pt x="3612" y="5796"/>
                  </a:lnTo>
                  <a:lnTo>
                    <a:pt x="3581" y="4991"/>
                  </a:lnTo>
                  <a:lnTo>
                    <a:pt x="3554" y="4174"/>
                  </a:lnTo>
                  <a:lnTo>
                    <a:pt x="3500" y="2564"/>
                  </a:lnTo>
                  <a:lnTo>
                    <a:pt x="3451" y="954"/>
                  </a:lnTo>
                  <a:lnTo>
                    <a:pt x="2877" y="783"/>
                  </a:lnTo>
                  <a:lnTo>
                    <a:pt x="2588" y="693"/>
                  </a:lnTo>
                  <a:lnTo>
                    <a:pt x="2303" y="591"/>
                  </a:lnTo>
                  <a:lnTo>
                    <a:pt x="2227" y="568"/>
                  </a:lnTo>
                  <a:lnTo>
                    <a:pt x="2142" y="523"/>
                  </a:lnTo>
                  <a:lnTo>
                    <a:pt x="1946" y="421"/>
                  </a:lnTo>
                  <a:lnTo>
                    <a:pt x="1728" y="296"/>
                  </a:lnTo>
                  <a:lnTo>
                    <a:pt x="1501" y="182"/>
                  </a:lnTo>
                  <a:lnTo>
                    <a:pt x="1385" y="126"/>
                  </a:lnTo>
                  <a:lnTo>
                    <a:pt x="1269" y="80"/>
                  </a:lnTo>
                  <a:lnTo>
                    <a:pt x="1163" y="35"/>
                  </a:lnTo>
                  <a:lnTo>
                    <a:pt x="1056" y="12"/>
                  </a:lnTo>
                  <a:lnTo>
                    <a:pt x="958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45"/>
            <p:cNvSpPr/>
            <p:nvPr/>
          </p:nvSpPr>
          <p:spPr>
            <a:xfrm>
              <a:off x="4473075" y="-6121700"/>
              <a:ext cx="41000" cy="262575"/>
            </a:xfrm>
            <a:custGeom>
              <a:avLst/>
              <a:gdLst/>
              <a:ahLst/>
              <a:cxnLst/>
              <a:rect l="l" t="t" r="r" b="b"/>
              <a:pathLst>
                <a:path w="1640" h="10503" extrusionOk="0">
                  <a:moveTo>
                    <a:pt x="807" y="0"/>
                  </a:moveTo>
                  <a:lnTo>
                    <a:pt x="727" y="12"/>
                  </a:lnTo>
                  <a:lnTo>
                    <a:pt x="646" y="46"/>
                  </a:lnTo>
                  <a:lnTo>
                    <a:pt x="571" y="114"/>
                  </a:lnTo>
                  <a:lnTo>
                    <a:pt x="495" y="193"/>
                  </a:lnTo>
                  <a:lnTo>
                    <a:pt x="459" y="250"/>
                  </a:lnTo>
                  <a:lnTo>
                    <a:pt x="428" y="306"/>
                  </a:lnTo>
                  <a:lnTo>
                    <a:pt x="393" y="374"/>
                  </a:lnTo>
                  <a:lnTo>
                    <a:pt x="361" y="442"/>
                  </a:lnTo>
                  <a:lnTo>
                    <a:pt x="330" y="522"/>
                  </a:lnTo>
                  <a:lnTo>
                    <a:pt x="304" y="601"/>
                  </a:lnTo>
                  <a:lnTo>
                    <a:pt x="277" y="692"/>
                  </a:lnTo>
                  <a:lnTo>
                    <a:pt x="250" y="794"/>
                  </a:lnTo>
                  <a:lnTo>
                    <a:pt x="219" y="942"/>
                  </a:lnTo>
                  <a:lnTo>
                    <a:pt x="192" y="1078"/>
                  </a:lnTo>
                  <a:lnTo>
                    <a:pt x="166" y="1225"/>
                  </a:lnTo>
                  <a:lnTo>
                    <a:pt x="139" y="1372"/>
                  </a:lnTo>
                  <a:lnTo>
                    <a:pt x="99" y="1679"/>
                  </a:lnTo>
                  <a:lnTo>
                    <a:pt x="63" y="1996"/>
                  </a:lnTo>
                  <a:lnTo>
                    <a:pt x="41" y="2325"/>
                  </a:lnTo>
                  <a:lnTo>
                    <a:pt x="19" y="2654"/>
                  </a:lnTo>
                  <a:lnTo>
                    <a:pt x="10" y="2983"/>
                  </a:lnTo>
                  <a:lnTo>
                    <a:pt x="1" y="3323"/>
                  </a:lnTo>
                  <a:lnTo>
                    <a:pt x="1" y="3663"/>
                  </a:lnTo>
                  <a:lnTo>
                    <a:pt x="1" y="4004"/>
                  </a:lnTo>
                  <a:lnTo>
                    <a:pt x="10" y="4684"/>
                  </a:lnTo>
                  <a:lnTo>
                    <a:pt x="23" y="5353"/>
                  </a:lnTo>
                  <a:lnTo>
                    <a:pt x="36" y="6011"/>
                  </a:lnTo>
                  <a:lnTo>
                    <a:pt x="50" y="6635"/>
                  </a:lnTo>
                  <a:lnTo>
                    <a:pt x="63" y="7236"/>
                  </a:lnTo>
                  <a:lnTo>
                    <a:pt x="72" y="7531"/>
                  </a:lnTo>
                  <a:lnTo>
                    <a:pt x="85" y="7814"/>
                  </a:lnTo>
                  <a:lnTo>
                    <a:pt x="103" y="8098"/>
                  </a:lnTo>
                  <a:lnTo>
                    <a:pt x="125" y="8381"/>
                  </a:lnTo>
                  <a:lnTo>
                    <a:pt x="152" y="8642"/>
                  </a:lnTo>
                  <a:lnTo>
                    <a:pt x="188" y="8914"/>
                  </a:lnTo>
                  <a:lnTo>
                    <a:pt x="228" y="9175"/>
                  </a:lnTo>
                  <a:lnTo>
                    <a:pt x="277" y="9425"/>
                  </a:lnTo>
                  <a:lnTo>
                    <a:pt x="335" y="9674"/>
                  </a:lnTo>
                  <a:lnTo>
                    <a:pt x="402" y="9912"/>
                  </a:lnTo>
                  <a:lnTo>
                    <a:pt x="477" y="10162"/>
                  </a:lnTo>
                  <a:lnTo>
                    <a:pt x="566" y="10389"/>
                  </a:lnTo>
                  <a:lnTo>
                    <a:pt x="575" y="10411"/>
                  </a:lnTo>
                  <a:lnTo>
                    <a:pt x="584" y="10423"/>
                  </a:lnTo>
                  <a:lnTo>
                    <a:pt x="606" y="10434"/>
                  </a:lnTo>
                  <a:lnTo>
                    <a:pt x="629" y="10445"/>
                  </a:lnTo>
                  <a:lnTo>
                    <a:pt x="651" y="10457"/>
                  </a:lnTo>
                  <a:lnTo>
                    <a:pt x="989" y="10502"/>
                  </a:lnTo>
                  <a:lnTo>
                    <a:pt x="1012" y="10491"/>
                  </a:lnTo>
                  <a:lnTo>
                    <a:pt x="1025" y="10457"/>
                  </a:lnTo>
                  <a:lnTo>
                    <a:pt x="1043" y="10423"/>
                  </a:lnTo>
                  <a:lnTo>
                    <a:pt x="1061" y="10389"/>
                  </a:lnTo>
                  <a:lnTo>
                    <a:pt x="1150" y="10162"/>
                  </a:lnTo>
                  <a:lnTo>
                    <a:pt x="1225" y="9912"/>
                  </a:lnTo>
                  <a:lnTo>
                    <a:pt x="1292" y="9674"/>
                  </a:lnTo>
                  <a:lnTo>
                    <a:pt x="1350" y="9425"/>
                  </a:lnTo>
                  <a:lnTo>
                    <a:pt x="1399" y="9175"/>
                  </a:lnTo>
                  <a:lnTo>
                    <a:pt x="1439" y="8914"/>
                  </a:lnTo>
                  <a:lnTo>
                    <a:pt x="1475" y="8642"/>
                  </a:lnTo>
                  <a:lnTo>
                    <a:pt x="1501" y="8381"/>
                  </a:lnTo>
                  <a:lnTo>
                    <a:pt x="1524" y="8098"/>
                  </a:lnTo>
                  <a:lnTo>
                    <a:pt x="1541" y="7814"/>
                  </a:lnTo>
                  <a:lnTo>
                    <a:pt x="1555" y="7531"/>
                  </a:lnTo>
                  <a:lnTo>
                    <a:pt x="1564" y="7236"/>
                  </a:lnTo>
                  <a:lnTo>
                    <a:pt x="1577" y="6635"/>
                  </a:lnTo>
                  <a:lnTo>
                    <a:pt x="1586" y="6011"/>
                  </a:lnTo>
                  <a:lnTo>
                    <a:pt x="1626" y="4684"/>
                  </a:lnTo>
                  <a:lnTo>
                    <a:pt x="1631" y="4344"/>
                  </a:lnTo>
                  <a:lnTo>
                    <a:pt x="1635" y="4004"/>
                  </a:lnTo>
                  <a:lnTo>
                    <a:pt x="1639" y="3663"/>
                  </a:lnTo>
                  <a:lnTo>
                    <a:pt x="1635" y="3323"/>
                  </a:lnTo>
                  <a:lnTo>
                    <a:pt x="1631" y="2983"/>
                  </a:lnTo>
                  <a:lnTo>
                    <a:pt x="1617" y="2654"/>
                  </a:lnTo>
                  <a:lnTo>
                    <a:pt x="1595" y="2325"/>
                  </a:lnTo>
                  <a:lnTo>
                    <a:pt x="1568" y="1996"/>
                  </a:lnTo>
                  <a:lnTo>
                    <a:pt x="1537" y="1679"/>
                  </a:lnTo>
                  <a:lnTo>
                    <a:pt x="1492" y="1372"/>
                  </a:lnTo>
                  <a:lnTo>
                    <a:pt x="1466" y="1225"/>
                  </a:lnTo>
                  <a:lnTo>
                    <a:pt x="1439" y="1078"/>
                  </a:lnTo>
                  <a:lnTo>
                    <a:pt x="1408" y="942"/>
                  </a:lnTo>
                  <a:lnTo>
                    <a:pt x="1377" y="794"/>
                  </a:lnTo>
                  <a:lnTo>
                    <a:pt x="1350" y="692"/>
                  </a:lnTo>
                  <a:lnTo>
                    <a:pt x="1323" y="601"/>
                  </a:lnTo>
                  <a:lnTo>
                    <a:pt x="1292" y="522"/>
                  </a:lnTo>
                  <a:lnTo>
                    <a:pt x="1261" y="442"/>
                  </a:lnTo>
                  <a:lnTo>
                    <a:pt x="1230" y="363"/>
                  </a:lnTo>
                  <a:lnTo>
                    <a:pt x="1194" y="295"/>
                  </a:lnTo>
                  <a:lnTo>
                    <a:pt x="1159" y="238"/>
                  </a:lnTo>
                  <a:lnTo>
                    <a:pt x="1123" y="182"/>
                  </a:lnTo>
                  <a:lnTo>
                    <a:pt x="1083" y="136"/>
                  </a:lnTo>
                  <a:lnTo>
                    <a:pt x="1047" y="91"/>
                  </a:lnTo>
                  <a:lnTo>
                    <a:pt x="1007" y="57"/>
                  </a:lnTo>
                  <a:lnTo>
                    <a:pt x="967" y="34"/>
                  </a:lnTo>
                  <a:lnTo>
                    <a:pt x="927" y="12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45"/>
            <p:cNvSpPr/>
            <p:nvPr/>
          </p:nvSpPr>
          <p:spPr>
            <a:xfrm>
              <a:off x="4488900" y="-11343725"/>
              <a:ext cx="117350" cy="310200"/>
            </a:xfrm>
            <a:custGeom>
              <a:avLst/>
              <a:gdLst/>
              <a:ahLst/>
              <a:cxnLst/>
              <a:rect l="l" t="t" r="r" b="b"/>
              <a:pathLst>
                <a:path w="4694" h="12408" extrusionOk="0">
                  <a:moveTo>
                    <a:pt x="2316" y="0"/>
                  </a:moveTo>
                  <a:lnTo>
                    <a:pt x="2227" y="12"/>
                  </a:lnTo>
                  <a:lnTo>
                    <a:pt x="2137" y="34"/>
                  </a:lnTo>
                  <a:lnTo>
                    <a:pt x="2053" y="57"/>
                  </a:lnTo>
                  <a:lnTo>
                    <a:pt x="1964" y="91"/>
                  </a:lnTo>
                  <a:lnTo>
                    <a:pt x="1879" y="136"/>
                  </a:lnTo>
                  <a:lnTo>
                    <a:pt x="1790" y="182"/>
                  </a:lnTo>
                  <a:lnTo>
                    <a:pt x="1706" y="238"/>
                  </a:lnTo>
                  <a:lnTo>
                    <a:pt x="1621" y="295"/>
                  </a:lnTo>
                  <a:lnTo>
                    <a:pt x="1541" y="363"/>
                  </a:lnTo>
                  <a:lnTo>
                    <a:pt x="1456" y="443"/>
                  </a:lnTo>
                  <a:lnTo>
                    <a:pt x="1376" y="522"/>
                  </a:lnTo>
                  <a:lnTo>
                    <a:pt x="1296" y="624"/>
                  </a:lnTo>
                  <a:lnTo>
                    <a:pt x="1216" y="715"/>
                  </a:lnTo>
                  <a:lnTo>
                    <a:pt x="1140" y="828"/>
                  </a:lnTo>
                  <a:lnTo>
                    <a:pt x="1064" y="942"/>
                  </a:lnTo>
                  <a:lnTo>
                    <a:pt x="989" y="1066"/>
                  </a:lnTo>
                  <a:lnTo>
                    <a:pt x="917" y="1191"/>
                  </a:lnTo>
                  <a:lnTo>
                    <a:pt x="846" y="1327"/>
                  </a:lnTo>
                  <a:lnTo>
                    <a:pt x="779" y="1475"/>
                  </a:lnTo>
                  <a:lnTo>
                    <a:pt x="713" y="1622"/>
                  </a:lnTo>
                  <a:lnTo>
                    <a:pt x="650" y="1781"/>
                  </a:lnTo>
                  <a:lnTo>
                    <a:pt x="588" y="1951"/>
                  </a:lnTo>
                  <a:lnTo>
                    <a:pt x="526" y="2121"/>
                  </a:lnTo>
                  <a:lnTo>
                    <a:pt x="472" y="2303"/>
                  </a:lnTo>
                  <a:lnTo>
                    <a:pt x="419" y="2495"/>
                  </a:lnTo>
                  <a:lnTo>
                    <a:pt x="365" y="2688"/>
                  </a:lnTo>
                  <a:lnTo>
                    <a:pt x="316" y="2892"/>
                  </a:lnTo>
                  <a:lnTo>
                    <a:pt x="272" y="3096"/>
                  </a:lnTo>
                  <a:lnTo>
                    <a:pt x="232" y="3323"/>
                  </a:lnTo>
                  <a:lnTo>
                    <a:pt x="192" y="3550"/>
                  </a:lnTo>
                  <a:lnTo>
                    <a:pt x="156" y="3777"/>
                  </a:lnTo>
                  <a:lnTo>
                    <a:pt x="120" y="4004"/>
                  </a:lnTo>
                  <a:lnTo>
                    <a:pt x="94" y="4242"/>
                  </a:lnTo>
                  <a:lnTo>
                    <a:pt x="71" y="4469"/>
                  </a:lnTo>
                  <a:lnTo>
                    <a:pt x="49" y="4707"/>
                  </a:lnTo>
                  <a:lnTo>
                    <a:pt x="31" y="4934"/>
                  </a:lnTo>
                  <a:lnTo>
                    <a:pt x="18" y="5161"/>
                  </a:lnTo>
                  <a:lnTo>
                    <a:pt x="9" y="5399"/>
                  </a:lnTo>
                  <a:lnTo>
                    <a:pt x="5" y="5626"/>
                  </a:lnTo>
                  <a:lnTo>
                    <a:pt x="0" y="5864"/>
                  </a:lnTo>
                  <a:lnTo>
                    <a:pt x="0" y="6091"/>
                  </a:lnTo>
                  <a:lnTo>
                    <a:pt x="5" y="6317"/>
                  </a:lnTo>
                  <a:lnTo>
                    <a:pt x="13" y="6544"/>
                  </a:lnTo>
                  <a:lnTo>
                    <a:pt x="22" y="6771"/>
                  </a:lnTo>
                  <a:lnTo>
                    <a:pt x="36" y="6998"/>
                  </a:lnTo>
                  <a:lnTo>
                    <a:pt x="54" y="7213"/>
                  </a:lnTo>
                  <a:lnTo>
                    <a:pt x="76" y="7440"/>
                  </a:lnTo>
                  <a:lnTo>
                    <a:pt x="98" y="7656"/>
                  </a:lnTo>
                  <a:lnTo>
                    <a:pt x="125" y="7871"/>
                  </a:lnTo>
                  <a:lnTo>
                    <a:pt x="151" y="8087"/>
                  </a:lnTo>
                  <a:lnTo>
                    <a:pt x="183" y="8302"/>
                  </a:lnTo>
                  <a:lnTo>
                    <a:pt x="218" y="8506"/>
                  </a:lnTo>
                  <a:lnTo>
                    <a:pt x="254" y="8710"/>
                  </a:lnTo>
                  <a:lnTo>
                    <a:pt x="294" y="8914"/>
                  </a:lnTo>
                  <a:lnTo>
                    <a:pt x="334" y="9107"/>
                  </a:lnTo>
                  <a:lnTo>
                    <a:pt x="379" y="9300"/>
                  </a:lnTo>
                  <a:lnTo>
                    <a:pt x="428" y="9493"/>
                  </a:lnTo>
                  <a:lnTo>
                    <a:pt x="477" y="9674"/>
                  </a:lnTo>
                  <a:lnTo>
                    <a:pt x="530" y="9856"/>
                  </a:lnTo>
                  <a:lnTo>
                    <a:pt x="583" y="10037"/>
                  </a:lnTo>
                  <a:lnTo>
                    <a:pt x="637" y="10207"/>
                  </a:lnTo>
                  <a:lnTo>
                    <a:pt x="699" y="10377"/>
                  </a:lnTo>
                  <a:lnTo>
                    <a:pt x="757" y="10536"/>
                  </a:lnTo>
                  <a:lnTo>
                    <a:pt x="819" y="10695"/>
                  </a:lnTo>
                  <a:lnTo>
                    <a:pt x="886" y="10842"/>
                  </a:lnTo>
                  <a:lnTo>
                    <a:pt x="949" y="10990"/>
                  </a:lnTo>
                  <a:lnTo>
                    <a:pt x="1020" y="11126"/>
                  </a:lnTo>
                  <a:lnTo>
                    <a:pt x="1091" y="11262"/>
                  </a:lnTo>
                  <a:lnTo>
                    <a:pt x="1162" y="11387"/>
                  </a:lnTo>
                  <a:lnTo>
                    <a:pt x="1234" y="11512"/>
                  </a:lnTo>
                  <a:lnTo>
                    <a:pt x="1309" y="11625"/>
                  </a:lnTo>
                  <a:lnTo>
                    <a:pt x="1385" y="11738"/>
                  </a:lnTo>
                  <a:lnTo>
                    <a:pt x="1465" y="11829"/>
                  </a:lnTo>
                  <a:lnTo>
                    <a:pt x="1541" y="11931"/>
                  </a:lnTo>
                  <a:lnTo>
                    <a:pt x="1625" y="12011"/>
                  </a:lnTo>
                  <a:lnTo>
                    <a:pt x="1706" y="12090"/>
                  </a:lnTo>
                  <a:lnTo>
                    <a:pt x="1790" y="12158"/>
                  </a:lnTo>
                  <a:lnTo>
                    <a:pt x="1875" y="12215"/>
                  </a:lnTo>
                  <a:lnTo>
                    <a:pt x="1959" y="12271"/>
                  </a:lnTo>
                  <a:lnTo>
                    <a:pt x="2044" y="12317"/>
                  </a:lnTo>
                  <a:lnTo>
                    <a:pt x="2133" y="12351"/>
                  </a:lnTo>
                  <a:lnTo>
                    <a:pt x="2222" y="12385"/>
                  </a:lnTo>
                  <a:lnTo>
                    <a:pt x="2311" y="12396"/>
                  </a:lnTo>
                  <a:lnTo>
                    <a:pt x="2405" y="12408"/>
                  </a:lnTo>
                  <a:lnTo>
                    <a:pt x="2494" y="12408"/>
                  </a:lnTo>
                  <a:lnTo>
                    <a:pt x="2587" y="12396"/>
                  </a:lnTo>
                  <a:lnTo>
                    <a:pt x="2676" y="12385"/>
                  </a:lnTo>
                  <a:lnTo>
                    <a:pt x="2770" y="12351"/>
                  </a:lnTo>
                  <a:lnTo>
                    <a:pt x="2863" y="12305"/>
                  </a:lnTo>
                  <a:lnTo>
                    <a:pt x="2957" y="12260"/>
                  </a:lnTo>
                  <a:lnTo>
                    <a:pt x="3055" y="12203"/>
                  </a:lnTo>
                  <a:lnTo>
                    <a:pt x="3148" y="12124"/>
                  </a:lnTo>
                  <a:lnTo>
                    <a:pt x="3242" y="12045"/>
                  </a:lnTo>
                  <a:lnTo>
                    <a:pt x="3371" y="11909"/>
                  </a:lnTo>
                  <a:lnTo>
                    <a:pt x="3491" y="11761"/>
                  </a:lnTo>
                  <a:lnTo>
                    <a:pt x="3602" y="11591"/>
                  </a:lnTo>
                  <a:lnTo>
                    <a:pt x="3714" y="11398"/>
                  </a:lnTo>
                  <a:lnTo>
                    <a:pt x="3816" y="11194"/>
                  </a:lnTo>
                  <a:lnTo>
                    <a:pt x="3910" y="10979"/>
                  </a:lnTo>
                  <a:lnTo>
                    <a:pt x="3999" y="10740"/>
                  </a:lnTo>
                  <a:lnTo>
                    <a:pt x="4083" y="10491"/>
                  </a:lnTo>
                  <a:lnTo>
                    <a:pt x="4159" y="10230"/>
                  </a:lnTo>
                  <a:lnTo>
                    <a:pt x="4226" y="9958"/>
                  </a:lnTo>
                  <a:lnTo>
                    <a:pt x="4284" y="9674"/>
                  </a:lnTo>
                  <a:lnTo>
                    <a:pt x="4333" y="9368"/>
                  </a:lnTo>
                  <a:lnTo>
                    <a:pt x="4377" y="9062"/>
                  </a:lnTo>
                  <a:lnTo>
                    <a:pt x="4413" y="8756"/>
                  </a:lnTo>
                  <a:lnTo>
                    <a:pt x="4435" y="8427"/>
                  </a:lnTo>
                  <a:lnTo>
                    <a:pt x="4453" y="8098"/>
                  </a:lnTo>
                  <a:lnTo>
                    <a:pt x="4489" y="7882"/>
                  </a:lnTo>
                  <a:lnTo>
                    <a:pt x="4524" y="7667"/>
                  </a:lnTo>
                  <a:lnTo>
                    <a:pt x="4560" y="7451"/>
                  </a:lnTo>
                  <a:lnTo>
                    <a:pt x="4587" y="7225"/>
                  </a:lnTo>
                  <a:lnTo>
                    <a:pt x="4613" y="6986"/>
                  </a:lnTo>
                  <a:lnTo>
                    <a:pt x="4636" y="6760"/>
                  </a:lnTo>
                  <a:lnTo>
                    <a:pt x="4658" y="6521"/>
                  </a:lnTo>
                  <a:lnTo>
                    <a:pt x="4671" y="6272"/>
                  </a:lnTo>
                  <a:lnTo>
                    <a:pt x="4685" y="6034"/>
                  </a:lnTo>
                  <a:lnTo>
                    <a:pt x="4689" y="5784"/>
                  </a:lnTo>
                  <a:lnTo>
                    <a:pt x="4693" y="5535"/>
                  </a:lnTo>
                  <a:lnTo>
                    <a:pt x="4693" y="5285"/>
                  </a:lnTo>
                  <a:lnTo>
                    <a:pt x="4685" y="5036"/>
                  </a:lnTo>
                  <a:lnTo>
                    <a:pt x="4676" y="4775"/>
                  </a:lnTo>
                  <a:lnTo>
                    <a:pt x="4658" y="4514"/>
                  </a:lnTo>
                  <a:lnTo>
                    <a:pt x="4636" y="4265"/>
                  </a:lnTo>
                  <a:lnTo>
                    <a:pt x="4613" y="4015"/>
                  </a:lnTo>
                  <a:lnTo>
                    <a:pt x="4582" y="3777"/>
                  </a:lnTo>
                  <a:lnTo>
                    <a:pt x="4551" y="3550"/>
                  </a:lnTo>
                  <a:lnTo>
                    <a:pt x="4515" y="3323"/>
                  </a:lnTo>
                  <a:lnTo>
                    <a:pt x="4480" y="3108"/>
                  </a:lnTo>
                  <a:lnTo>
                    <a:pt x="4435" y="2892"/>
                  </a:lnTo>
                  <a:lnTo>
                    <a:pt x="4391" y="2700"/>
                  </a:lnTo>
                  <a:lnTo>
                    <a:pt x="4346" y="2495"/>
                  </a:lnTo>
                  <a:lnTo>
                    <a:pt x="4293" y="2314"/>
                  </a:lnTo>
                  <a:lnTo>
                    <a:pt x="4239" y="2132"/>
                  </a:lnTo>
                  <a:lnTo>
                    <a:pt x="4181" y="1962"/>
                  </a:lnTo>
                  <a:lnTo>
                    <a:pt x="4123" y="1792"/>
                  </a:lnTo>
                  <a:lnTo>
                    <a:pt x="4066" y="1633"/>
                  </a:lnTo>
                  <a:lnTo>
                    <a:pt x="3999" y="1486"/>
                  </a:lnTo>
                  <a:lnTo>
                    <a:pt x="3932" y="1339"/>
                  </a:lnTo>
                  <a:lnTo>
                    <a:pt x="3865" y="1202"/>
                  </a:lnTo>
                  <a:lnTo>
                    <a:pt x="3794" y="1078"/>
                  </a:lnTo>
                  <a:lnTo>
                    <a:pt x="3723" y="953"/>
                  </a:lnTo>
                  <a:lnTo>
                    <a:pt x="3651" y="840"/>
                  </a:lnTo>
                  <a:lnTo>
                    <a:pt x="3576" y="726"/>
                  </a:lnTo>
                  <a:lnTo>
                    <a:pt x="3500" y="635"/>
                  </a:lnTo>
                  <a:lnTo>
                    <a:pt x="3420" y="533"/>
                  </a:lnTo>
                  <a:lnTo>
                    <a:pt x="3340" y="454"/>
                  </a:lnTo>
                  <a:lnTo>
                    <a:pt x="3260" y="375"/>
                  </a:lnTo>
                  <a:lnTo>
                    <a:pt x="3175" y="307"/>
                  </a:lnTo>
                  <a:lnTo>
                    <a:pt x="3095" y="238"/>
                  </a:lnTo>
                  <a:lnTo>
                    <a:pt x="3010" y="182"/>
                  </a:lnTo>
                  <a:lnTo>
                    <a:pt x="2926" y="136"/>
                  </a:lnTo>
                  <a:lnTo>
                    <a:pt x="2837" y="91"/>
                  </a:lnTo>
                  <a:lnTo>
                    <a:pt x="2752" y="57"/>
                  </a:lnTo>
                  <a:lnTo>
                    <a:pt x="2663" y="34"/>
                  </a:lnTo>
                  <a:lnTo>
                    <a:pt x="2578" y="12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45"/>
            <p:cNvSpPr/>
            <p:nvPr/>
          </p:nvSpPr>
          <p:spPr>
            <a:xfrm>
              <a:off x="4807375" y="-7201375"/>
              <a:ext cx="297050" cy="681325"/>
            </a:xfrm>
            <a:custGeom>
              <a:avLst/>
              <a:gdLst/>
              <a:ahLst/>
              <a:cxnLst/>
              <a:rect l="l" t="t" r="r" b="b"/>
              <a:pathLst>
                <a:path w="11882" h="27253" extrusionOk="0">
                  <a:moveTo>
                    <a:pt x="2325" y="0"/>
                  </a:moveTo>
                  <a:lnTo>
                    <a:pt x="1938" y="23"/>
                  </a:lnTo>
                  <a:lnTo>
                    <a:pt x="1550" y="57"/>
                  </a:lnTo>
                  <a:lnTo>
                    <a:pt x="1163" y="114"/>
                  </a:lnTo>
                  <a:lnTo>
                    <a:pt x="776" y="193"/>
                  </a:lnTo>
                  <a:lnTo>
                    <a:pt x="388" y="284"/>
                  </a:lnTo>
                  <a:lnTo>
                    <a:pt x="1" y="397"/>
                  </a:lnTo>
                  <a:lnTo>
                    <a:pt x="50" y="3550"/>
                  </a:lnTo>
                  <a:lnTo>
                    <a:pt x="99" y="6703"/>
                  </a:lnTo>
                  <a:lnTo>
                    <a:pt x="139" y="9856"/>
                  </a:lnTo>
                  <a:lnTo>
                    <a:pt x="175" y="13008"/>
                  </a:lnTo>
                  <a:lnTo>
                    <a:pt x="201" y="16173"/>
                  </a:lnTo>
                  <a:lnTo>
                    <a:pt x="224" y="19325"/>
                  </a:lnTo>
                  <a:lnTo>
                    <a:pt x="237" y="22478"/>
                  </a:lnTo>
                  <a:lnTo>
                    <a:pt x="241" y="25631"/>
                  </a:lnTo>
                  <a:lnTo>
                    <a:pt x="647" y="25552"/>
                  </a:lnTo>
                  <a:lnTo>
                    <a:pt x="1047" y="25495"/>
                  </a:lnTo>
                  <a:lnTo>
                    <a:pt x="1439" y="25461"/>
                  </a:lnTo>
                  <a:lnTo>
                    <a:pt x="1827" y="25461"/>
                  </a:lnTo>
                  <a:lnTo>
                    <a:pt x="2210" y="25484"/>
                  </a:lnTo>
                  <a:lnTo>
                    <a:pt x="2588" y="25529"/>
                  </a:lnTo>
                  <a:lnTo>
                    <a:pt x="2962" y="25597"/>
                  </a:lnTo>
                  <a:lnTo>
                    <a:pt x="3327" y="25699"/>
                  </a:lnTo>
                  <a:lnTo>
                    <a:pt x="3688" y="25813"/>
                  </a:lnTo>
                  <a:lnTo>
                    <a:pt x="4049" y="25960"/>
                  </a:lnTo>
                  <a:lnTo>
                    <a:pt x="4400" y="26119"/>
                  </a:lnTo>
                  <a:lnTo>
                    <a:pt x="4743" y="26300"/>
                  </a:lnTo>
                  <a:lnTo>
                    <a:pt x="5086" y="26516"/>
                  </a:lnTo>
                  <a:lnTo>
                    <a:pt x="5425" y="26743"/>
                  </a:lnTo>
                  <a:lnTo>
                    <a:pt x="5754" y="26992"/>
                  </a:lnTo>
                  <a:lnTo>
                    <a:pt x="6084" y="27253"/>
                  </a:lnTo>
                  <a:lnTo>
                    <a:pt x="6128" y="26856"/>
                  </a:lnTo>
                  <a:lnTo>
                    <a:pt x="6271" y="26119"/>
                  </a:lnTo>
                  <a:lnTo>
                    <a:pt x="6422" y="25393"/>
                  </a:lnTo>
                  <a:lnTo>
                    <a:pt x="6578" y="24656"/>
                  </a:lnTo>
                  <a:lnTo>
                    <a:pt x="6734" y="23941"/>
                  </a:lnTo>
                  <a:lnTo>
                    <a:pt x="6894" y="23215"/>
                  </a:lnTo>
                  <a:lnTo>
                    <a:pt x="7054" y="22501"/>
                  </a:lnTo>
                  <a:lnTo>
                    <a:pt x="7388" y="21072"/>
                  </a:lnTo>
                  <a:lnTo>
                    <a:pt x="7727" y="19654"/>
                  </a:lnTo>
                  <a:lnTo>
                    <a:pt x="8070" y="18237"/>
                  </a:lnTo>
                  <a:lnTo>
                    <a:pt x="8755" y="15424"/>
                  </a:lnTo>
                  <a:lnTo>
                    <a:pt x="8907" y="14789"/>
                  </a:lnTo>
                  <a:lnTo>
                    <a:pt x="9054" y="14143"/>
                  </a:lnTo>
                  <a:lnTo>
                    <a:pt x="9348" y="12816"/>
                  </a:lnTo>
                  <a:lnTo>
                    <a:pt x="9650" y="11489"/>
                  </a:lnTo>
                  <a:lnTo>
                    <a:pt x="9802" y="10820"/>
                  </a:lnTo>
                  <a:lnTo>
                    <a:pt x="9962" y="10162"/>
                  </a:lnTo>
                  <a:lnTo>
                    <a:pt x="10127" y="9515"/>
                  </a:lnTo>
                  <a:lnTo>
                    <a:pt x="10292" y="8869"/>
                  </a:lnTo>
                  <a:lnTo>
                    <a:pt x="10470" y="8257"/>
                  </a:lnTo>
                  <a:lnTo>
                    <a:pt x="10559" y="7950"/>
                  </a:lnTo>
                  <a:lnTo>
                    <a:pt x="10648" y="7655"/>
                  </a:lnTo>
                  <a:lnTo>
                    <a:pt x="10741" y="7361"/>
                  </a:lnTo>
                  <a:lnTo>
                    <a:pt x="10839" y="7066"/>
                  </a:lnTo>
                  <a:lnTo>
                    <a:pt x="10933" y="6794"/>
                  </a:lnTo>
                  <a:lnTo>
                    <a:pt x="11035" y="6521"/>
                  </a:lnTo>
                  <a:lnTo>
                    <a:pt x="11138" y="6249"/>
                  </a:lnTo>
                  <a:lnTo>
                    <a:pt x="11240" y="5988"/>
                  </a:lnTo>
                  <a:lnTo>
                    <a:pt x="11347" y="5739"/>
                  </a:lnTo>
                  <a:lnTo>
                    <a:pt x="11458" y="5501"/>
                  </a:lnTo>
                  <a:lnTo>
                    <a:pt x="11507" y="5410"/>
                  </a:lnTo>
                  <a:lnTo>
                    <a:pt x="11556" y="5331"/>
                  </a:lnTo>
                  <a:lnTo>
                    <a:pt x="11605" y="5262"/>
                  </a:lnTo>
                  <a:lnTo>
                    <a:pt x="11659" y="5206"/>
                  </a:lnTo>
                  <a:lnTo>
                    <a:pt x="11712" y="5149"/>
                  </a:lnTo>
                  <a:lnTo>
                    <a:pt x="11770" y="5115"/>
                  </a:lnTo>
                  <a:lnTo>
                    <a:pt x="11823" y="5081"/>
                  </a:lnTo>
                  <a:lnTo>
                    <a:pt x="11881" y="5070"/>
                  </a:lnTo>
                  <a:lnTo>
                    <a:pt x="11538" y="4684"/>
                  </a:lnTo>
                  <a:lnTo>
                    <a:pt x="11191" y="4321"/>
                  </a:lnTo>
                  <a:lnTo>
                    <a:pt x="10839" y="3970"/>
                  </a:lnTo>
                  <a:lnTo>
                    <a:pt x="10492" y="3629"/>
                  </a:lnTo>
                  <a:lnTo>
                    <a:pt x="10136" y="3300"/>
                  </a:lnTo>
                  <a:lnTo>
                    <a:pt x="9779" y="2994"/>
                  </a:lnTo>
                  <a:lnTo>
                    <a:pt x="9423" y="2699"/>
                  </a:lnTo>
                  <a:lnTo>
                    <a:pt x="9063" y="2416"/>
                  </a:lnTo>
                  <a:lnTo>
                    <a:pt x="8702" y="2155"/>
                  </a:lnTo>
                  <a:lnTo>
                    <a:pt x="8337" y="1894"/>
                  </a:lnTo>
                  <a:lnTo>
                    <a:pt x="7972" y="1656"/>
                  </a:lnTo>
                  <a:lnTo>
                    <a:pt x="7606" y="1441"/>
                  </a:lnTo>
                  <a:lnTo>
                    <a:pt x="7237" y="1236"/>
                  </a:lnTo>
                  <a:lnTo>
                    <a:pt x="6867" y="1044"/>
                  </a:lnTo>
                  <a:lnTo>
                    <a:pt x="6498" y="862"/>
                  </a:lnTo>
                  <a:lnTo>
                    <a:pt x="6124" y="703"/>
                  </a:lnTo>
                  <a:lnTo>
                    <a:pt x="5750" y="567"/>
                  </a:lnTo>
                  <a:lnTo>
                    <a:pt x="5371" y="431"/>
                  </a:lnTo>
                  <a:lnTo>
                    <a:pt x="4997" y="318"/>
                  </a:lnTo>
                  <a:lnTo>
                    <a:pt x="4619" y="227"/>
                  </a:lnTo>
                  <a:lnTo>
                    <a:pt x="4236" y="148"/>
                  </a:lnTo>
                  <a:lnTo>
                    <a:pt x="3857" y="80"/>
                  </a:lnTo>
                  <a:lnTo>
                    <a:pt x="3474" y="34"/>
                  </a:lnTo>
                  <a:lnTo>
                    <a:pt x="3091" y="12"/>
                  </a:lnTo>
                  <a:lnTo>
                    <a:pt x="270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45"/>
            <p:cNvSpPr/>
            <p:nvPr/>
          </p:nvSpPr>
          <p:spPr>
            <a:xfrm>
              <a:off x="4991725" y="-4368650"/>
              <a:ext cx="548850" cy="902500"/>
            </a:xfrm>
            <a:custGeom>
              <a:avLst/>
              <a:gdLst/>
              <a:ahLst/>
              <a:cxnLst/>
              <a:rect l="l" t="t" r="r" b="b"/>
              <a:pathLst>
                <a:path w="21954" h="36100" extrusionOk="0">
                  <a:moveTo>
                    <a:pt x="11619" y="0"/>
                  </a:moveTo>
                  <a:lnTo>
                    <a:pt x="11293" y="34"/>
                  </a:lnTo>
                  <a:lnTo>
                    <a:pt x="10968" y="80"/>
                  </a:lnTo>
                  <a:lnTo>
                    <a:pt x="10648" y="148"/>
                  </a:lnTo>
                  <a:lnTo>
                    <a:pt x="10327" y="227"/>
                  </a:lnTo>
                  <a:lnTo>
                    <a:pt x="10015" y="341"/>
                  </a:lnTo>
                  <a:lnTo>
                    <a:pt x="9699" y="477"/>
                  </a:lnTo>
                  <a:lnTo>
                    <a:pt x="9392" y="624"/>
                  </a:lnTo>
                  <a:lnTo>
                    <a:pt x="9085" y="794"/>
                  </a:lnTo>
                  <a:lnTo>
                    <a:pt x="8782" y="987"/>
                  </a:lnTo>
                  <a:lnTo>
                    <a:pt x="8484" y="1191"/>
                  </a:lnTo>
                  <a:lnTo>
                    <a:pt x="8190" y="1429"/>
                  </a:lnTo>
                  <a:lnTo>
                    <a:pt x="7896" y="1679"/>
                  </a:lnTo>
                  <a:lnTo>
                    <a:pt x="7606" y="1940"/>
                  </a:lnTo>
                  <a:lnTo>
                    <a:pt x="7326" y="2235"/>
                  </a:lnTo>
                  <a:lnTo>
                    <a:pt x="7045" y="2529"/>
                  </a:lnTo>
                  <a:lnTo>
                    <a:pt x="6769" y="2858"/>
                  </a:lnTo>
                  <a:lnTo>
                    <a:pt x="6498" y="3199"/>
                  </a:lnTo>
                  <a:lnTo>
                    <a:pt x="6226" y="3561"/>
                  </a:lnTo>
                  <a:lnTo>
                    <a:pt x="5963" y="3936"/>
                  </a:lnTo>
                  <a:lnTo>
                    <a:pt x="5705" y="4321"/>
                  </a:lnTo>
                  <a:lnTo>
                    <a:pt x="5451" y="4730"/>
                  </a:lnTo>
                  <a:lnTo>
                    <a:pt x="5197" y="5161"/>
                  </a:lnTo>
                  <a:lnTo>
                    <a:pt x="4953" y="5603"/>
                  </a:lnTo>
                  <a:lnTo>
                    <a:pt x="4712" y="6057"/>
                  </a:lnTo>
                  <a:lnTo>
                    <a:pt x="4476" y="6533"/>
                  </a:lnTo>
                  <a:lnTo>
                    <a:pt x="4245" y="7021"/>
                  </a:lnTo>
                  <a:lnTo>
                    <a:pt x="4022" y="7531"/>
                  </a:lnTo>
                  <a:lnTo>
                    <a:pt x="3799" y="8053"/>
                  </a:lnTo>
                  <a:lnTo>
                    <a:pt x="3585" y="8586"/>
                  </a:lnTo>
                  <a:lnTo>
                    <a:pt x="3372" y="9130"/>
                  </a:lnTo>
                  <a:lnTo>
                    <a:pt x="3167" y="9697"/>
                  </a:lnTo>
                  <a:lnTo>
                    <a:pt x="2971" y="10264"/>
                  </a:lnTo>
                  <a:lnTo>
                    <a:pt x="2775" y="10865"/>
                  </a:lnTo>
                  <a:lnTo>
                    <a:pt x="2588" y="11466"/>
                  </a:lnTo>
                  <a:lnTo>
                    <a:pt x="2405" y="12079"/>
                  </a:lnTo>
                  <a:lnTo>
                    <a:pt x="2227" y="12714"/>
                  </a:lnTo>
                  <a:lnTo>
                    <a:pt x="2058" y="13349"/>
                  </a:lnTo>
                  <a:lnTo>
                    <a:pt x="1893" y="14007"/>
                  </a:lnTo>
                  <a:lnTo>
                    <a:pt x="1738" y="14676"/>
                  </a:lnTo>
                  <a:lnTo>
                    <a:pt x="1586" y="15345"/>
                  </a:lnTo>
                  <a:lnTo>
                    <a:pt x="1439" y="16037"/>
                  </a:lnTo>
                  <a:lnTo>
                    <a:pt x="1301" y="16740"/>
                  </a:lnTo>
                  <a:lnTo>
                    <a:pt x="1168" y="17454"/>
                  </a:lnTo>
                  <a:lnTo>
                    <a:pt x="1038" y="18180"/>
                  </a:lnTo>
                  <a:lnTo>
                    <a:pt x="923" y="18906"/>
                  </a:lnTo>
                  <a:lnTo>
                    <a:pt x="807" y="19655"/>
                  </a:lnTo>
                  <a:lnTo>
                    <a:pt x="700" y="20403"/>
                  </a:lnTo>
                  <a:lnTo>
                    <a:pt x="602" y="21163"/>
                  </a:lnTo>
                  <a:lnTo>
                    <a:pt x="513" y="21945"/>
                  </a:lnTo>
                  <a:lnTo>
                    <a:pt x="428" y="22717"/>
                  </a:lnTo>
                  <a:lnTo>
                    <a:pt x="348" y="23511"/>
                  </a:lnTo>
                  <a:lnTo>
                    <a:pt x="281" y="24316"/>
                  </a:lnTo>
                  <a:lnTo>
                    <a:pt x="219" y="25121"/>
                  </a:lnTo>
                  <a:lnTo>
                    <a:pt x="161" y="25938"/>
                  </a:lnTo>
                  <a:lnTo>
                    <a:pt x="117" y="26754"/>
                  </a:lnTo>
                  <a:lnTo>
                    <a:pt x="77" y="27593"/>
                  </a:lnTo>
                  <a:lnTo>
                    <a:pt x="41" y="28421"/>
                  </a:lnTo>
                  <a:lnTo>
                    <a:pt x="19" y="29272"/>
                  </a:lnTo>
                  <a:lnTo>
                    <a:pt x="1" y="30122"/>
                  </a:lnTo>
                  <a:lnTo>
                    <a:pt x="1" y="30156"/>
                  </a:lnTo>
                  <a:lnTo>
                    <a:pt x="255" y="30156"/>
                  </a:lnTo>
                  <a:lnTo>
                    <a:pt x="379" y="30168"/>
                  </a:lnTo>
                  <a:lnTo>
                    <a:pt x="504" y="30179"/>
                  </a:lnTo>
                  <a:lnTo>
                    <a:pt x="629" y="30213"/>
                  </a:lnTo>
                  <a:lnTo>
                    <a:pt x="753" y="30247"/>
                  </a:lnTo>
                  <a:lnTo>
                    <a:pt x="878" y="30281"/>
                  </a:lnTo>
                  <a:lnTo>
                    <a:pt x="1003" y="30338"/>
                  </a:lnTo>
                  <a:lnTo>
                    <a:pt x="1248" y="30451"/>
                  </a:lnTo>
                  <a:lnTo>
                    <a:pt x="1493" y="30587"/>
                  </a:lnTo>
                  <a:lnTo>
                    <a:pt x="1738" y="30746"/>
                  </a:lnTo>
                  <a:lnTo>
                    <a:pt x="1978" y="30916"/>
                  </a:lnTo>
                  <a:lnTo>
                    <a:pt x="2169" y="31064"/>
                  </a:lnTo>
                  <a:lnTo>
                    <a:pt x="2361" y="31211"/>
                  </a:lnTo>
                  <a:lnTo>
                    <a:pt x="2557" y="31381"/>
                  </a:lnTo>
                  <a:lnTo>
                    <a:pt x="2753" y="31574"/>
                  </a:lnTo>
                  <a:lnTo>
                    <a:pt x="2944" y="31778"/>
                  </a:lnTo>
                  <a:lnTo>
                    <a:pt x="3038" y="31892"/>
                  </a:lnTo>
                  <a:lnTo>
                    <a:pt x="3127" y="32005"/>
                  </a:lnTo>
                  <a:lnTo>
                    <a:pt x="3216" y="32130"/>
                  </a:lnTo>
                  <a:lnTo>
                    <a:pt x="3305" y="32266"/>
                  </a:lnTo>
                  <a:lnTo>
                    <a:pt x="3390" y="32402"/>
                  </a:lnTo>
                  <a:lnTo>
                    <a:pt x="3470" y="32549"/>
                  </a:lnTo>
                  <a:lnTo>
                    <a:pt x="3461" y="31960"/>
                  </a:lnTo>
                  <a:lnTo>
                    <a:pt x="3456" y="31370"/>
                  </a:lnTo>
                  <a:lnTo>
                    <a:pt x="3461" y="30792"/>
                  </a:lnTo>
                  <a:lnTo>
                    <a:pt x="3474" y="30213"/>
                  </a:lnTo>
                  <a:lnTo>
                    <a:pt x="3496" y="29646"/>
                  </a:lnTo>
                  <a:lnTo>
                    <a:pt x="3523" y="29079"/>
                  </a:lnTo>
                  <a:lnTo>
                    <a:pt x="3559" y="28523"/>
                  </a:lnTo>
                  <a:lnTo>
                    <a:pt x="3599" y="27979"/>
                  </a:lnTo>
                  <a:lnTo>
                    <a:pt x="3648" y="27435"/>
                  </a:lnTo>
                  <a:lnTo>
                    <a:pt x="3706" y="26902"/>
                  </a:lnTo>
                  <a:lnTo>
                    <a:pt x="3768" y="26380"/>
                  </a:lnTo>
                  <a:lnTo>
                    <a:pt x="3835" y="25858"/>
                  </a:lnTo>
                  <a:lnTo>
                    <a:pt x="3911" y="25336"/>
                  </a:lnTo>
                  <a:lnTo>
                    <a:pt x="3991" y="24837"/>
                  </a:lnTo>
                  <a:lnTo>
                    <a:pt x="4080" y="24338"/>
                  </a:lnTo>
                  <a:lnTo>
                    <a:pt x="4173" y="23851"/>
                  </a:lnTo>
                  <a:lnTo>
                    <a:pt x="4271" y="23374"/>
                  </a:lnTo>
                  <a:lnTo>
                    <a:pt x="4374" y="22898"/>
                  </a:lnTo>
                  <a:lnTo>
                    <a:pt x="4485" y="22433"/>
                  </a:lnTo>
                  <a:lnTo>
                    <a:pt x="4601" y="21979"/>
                  </a:lnTo>
                  <a:lnTo>
                    <a:pt x="4725" y="21526"/>
                  </a:lnTo>
                  <a:lnTo>
                    <a:pt x="4850" y="21095"/>
                  </a:lnTo>
                  <a:lnTo>
                    <a:pt x="4979" y="20664"/>
                  </a:lnTo>
                  <a:lnTo>
                    <a:pt x="5117" y="20244"/>
                  </a:lnTo>
                  <a:lnTo>
                    <a:pt x="5260" y="19836"/>
                  </a:lnTo>
                  <a:lnTo>
                    <a:pt x="5402" y="19428"/>
                  </a:lnTo>
                  <a:lnTo>
                    <a:pt x="5554" y="19042"/>
                  </a:lnTo>
                  <a:lnTo>
                    <a:pt x="5710" y="18657"/>
                  </a:lnTo>
                  <a:lnTo>
                    <a:pt x="5865" y="18282"/>
                  </a:lnTo>
                  <a:lnTo>
                    <a:pt x="6030" y="17931"/>
                  </a:lnTo>
                  <a:lnTo>
                    <a:pt x="6195" y="17579"/>
                  </a:lnTo>
                  <a:lnTo>
                    <a:pt x="6364" y="17239"/>
                  </a:lnTo>
                  <a:lnTo>
                    <a:pt x="6538" y="16910"/>
                  </a:lnTo>
                  <a:lnTo>
                    <a:pt x="6716" y="16581"/>
                  </a:lnTo>
                  <a:lnTo>
                    <a:pt x="6898" y="16275"/>
                  </a:lnTo>
                  <a:lnTo>
                    <a:pt x="7081" y="15980"/>
                  </a:lnTo>
                  <a:lnTo>
                    <a:pt x="7268" y="15696"/>
                  </a:lnTo>
                  <a:lnTo>
                    <a:pt x="7460" y="15424"/>
                  </a:lnTo>
                  <a:lnTo>
                    <a:pt x="7651" y="15152"/>
                  </a:lnTo>
                  <a:lnTo>
                    <a:pt x="7847" y="14903"/>
                  </a:lnTo>
                  <a:lnTo>
                    <a:pt x="8043" y="14664"/>
                  </a:lnTo>
                  <a:lnTo>
                    <a:pt x="8243" y="14438"/>
                  </a:lnTo>
                  <a:lnTo>
                    <a:pt x="8448" y="14222"/>
                  </a:lnTo>
                  <a:lnTo>
                    <a:pt x="8653" y="14018"/>
                  </a:lnTo>
                  <a:lnTo>
                    <a:pt x="8858" y="13825"/>
                  </a:lnTo>
                  <a:lnTo>
                    <a:pt x="9067" y="13655"/>
                  </a:lnTo>
                  <a:lnTo>
                    <a:pt x="9276" y="13485"/>
                  </a:lnTo>
                  <a:lnTo>
                    <a:pt x="9490" y="13338"/>
                  </a:lnTo>
                  <a:lnTo>
                    <a:pt x="9704" y="13201"/>
                  </a:lnTo>
                  <a:lnTo>
                    <a:pt x="9918" y="13065"/>
                  </a:lnTo>
                  <a:lnTo>
                    <a:pt x="10136" y="12963"/>
                  </a:lnTo>
                  <a:lnTo>
                    <a:pt x="10349" y="12861"/>
                  </a:lnTo>
                  <a:lnTo>
                    <a:pt x="10568" y="12770"/>
                  </a:lnTo>
                  <a:lnTo>
                    <a:pt x="10786" y="12702"/>
                  </a:lnTo>
                  <a:lnTo>
                    <a:pt x="11004" y="12646"/>
                  </a:lnTo>
                  <a:lnTo>
                    <a:pt x="11227" y="12600"/>
                  </a:lnTo>
                  <a:lnTo>
                    <a:pt x="11445" y="12566"/>
                  </a:lnTo>
                  <a:lnTo>
                    <a:pt x="11663" y="12555"/>
                  </a:lnTo>
                  <a:lnTo>
                    <a:pt x="11886" y="12555"/>
                  </a:lnTo>
                  <a:lnTo>
                    <a:pt x="12104" y="12578"/>
                  </a:lnTo>
                  <a:lnTo>
                    <a:pt x="12327" y="12600"/>
                  </a:lnTo>
                  <a:lnTo>
                    <a:pt x="12545" y="12646"/>
                  </a:lnTo>
                  <a:lnTo>
                    <a:pt x="12763" y="12702"/>
                  </a:lnTo>
                  <a:lnTo>
                    <a:pt x="12981" y="12782"/>
                  </a:lnTo>
                  <a:lnTo>
                    <a:pt x="13173" y="12861"/>
                  </a:lnTo>
                  <a:lnTo>
                    <a:pt x="13364" y="12963"/>
                  </a:lnTo>
                  <a:lnTo>
                    <a:pt x="13556" y="13077"/>
                  </a:lnTo>
                  <a:lnTo>
                    <a:pt x="13747" y="13201"/>
                  </a:lnTo>
                  <a:lnTo>
                    <a:pt x="13934" y="13338"/>
                  </a:lnTo>
                  <a:lnTo>
                    <a:pt x="14126" y="13496"/>
                  </a:lnTo>
                  <a:lnTo>
                    <a:pt x="14308" y="13666"/>
                  </a:lnTo>
                  <a:lnTo>
                    <a:pt x="14495" y="13848"/>
                  </a:lnTo>
                  <a:lnTo>
                    <a:pt x="14678" y="14052"/>
                  </a:lnTo>
                  <a:lnTo>
                    <a:pt x="14856" y="14256"/>
                  </a:lnTo>
                  <a:lnTo>
                    <a:pt x="15034" y="14483"/>
                  </a:lnTo>
                  <a:lnTo>
                    <a:pt x="15208" y="14721"/>
                  </a:lnTo>
                  <a:lnTo>
                    <a:pt x="15381" y="14971"/>
                  </a:lnTo>
                  <a:lnTo>
                    <a:pt x="15555" y="15232"/>
                  </a:lnTo>
                  <a:lnTo>
                    <a:pt x="15720" y="15492"/>
                  </a:lnTo>
                  <a:lnTo>
                    <a:pt x="15884" y="15776"/>
                  </a:lnTo>
                  <a:lnTo>
                    <a:pt x="16049" y="16071"/>
                  </a:lnTo>
                  <a:lnTo>
                    <a:pt x="16205" y="16377"/>
                  </a:lnTo>
                  <a:lnTo>
                    <a:pt x="16361" y="16695"/>
                  </a:lnTo>
                  <a:lnTo>
                    <a:pt x="16512" y="17012"/>
                  </a:lnTo>
                  <a:lnTo>
                    <a:pt x="16659" y="17341"/>
                  </a:lnTo>
                  <a:lnTo>
                    <a:pt x="16802" y="17693"/>
                  </a:lnTo>
                  <a:lnTo>
                    <a:pt x="16944" y="18033"/>
                  </a:lnTo>
                  <a:lnTo>
                    <a:pt x="17078" y="18396"/>
                  </a:lnTo>
                  <a:lnTo>
                    <a:pt x="17207" y="18770"/>
                  </a:lnTo>
                  <a:lnTo>
                    <a:pt x="17336" y="19144"/>
                  </a:lnTo>
                  <a:lnTo>
                    <a:pt x="17456" y="19518"/>
                  </a:lnTo>
                  <a:lnTo>
                    <a:pt x="17572" y="19915"/>
                  </a:lnTo>
                  <a:lnTo>
                    <a:pt x="17688" y="20312"/>
                  </a:lnTo>
                  <a:lnTo>
                    <a:pt x="17790" y="20709"/>
                  </a:lnTo>
                  <a:lnTo>
                    <a:pt x="17893" y="21118"/>
                  </a:lnTo>
                  <a:lnTo>
                    <a:pt x="17991" y="21537"/>
                  </a:lnTo>
                  <a:lnTo>
                    <a:pt x="18080" y="21957"/>
                  </a:lnTo>
                  <a:lnTo>
                    <a:pt x="18164" y="22376"/>
                  </a:lnTo>
                  <a:lnTo>
                    <a:pt x="18244" y="22807"/>
                  </a:lnTo>
                  <a:lnTo>
                    <a:pt x="18316" y="23250"/>
                  </a:lnTo>
                  <a:lnTo>
                    <a:pt x="18383" y="23681"/>
                  </a:lnTo>
                  <a:lnTo>
                    <a:pt x="18440" y="24123"/>
                  </a:lnTo>
                  <a:lnTo>
                    <a:pt x="18494" y="24577"/>
                  </a:lnTo>
                  <a:lnTo>
                    <a:pt x="18543" y="25019"/>
                  </a:lnTo>
                  <a:lnTo>
                    <a:pt x="18583" y="25473"/>
                  </a:lnTo>
                  <a:lnTo>
                    <a:pt x="18614" y="25926"/>
                  </a:lnTo>
                  <a:lnTo>
                    <a:pt x="18641" y="26380"/>
                  </a:lnTo>
                  <a:lnTo>
                    <a:pt x="18659" y="26845"/>
                  </a:lnTo>
                  <a:lnTo>
                    <a:pt x="18667" y="27298"/>
                  </a:lnTo>
                  <a:lnTo>
                    <a:pt x="18672" y="27763"/>
                  </a:lnTo>
                  <a:lnTo>
                    <a:pt x="18663" y="28228"/>
                  </a:lnTo>
                  <a:lnTo>
                    <a:pt x="18650" y="28682"/>
                  </a:lnTo>
                  <a:lnTo>
                    <a:pt x="18632" y="29147"/>
                  </a:lnTo>
                  <a:lnTo>
                    <a:pt x="18601" y="29612"/>
                  </a:lnTo>
                  <a:lnTo>
                    <a:pt x="18565" y="30077"/>
                  </a:lnTo>
                  <a:lnTo>
                    <a:pt x="18516" y="30531"/>
                  </a:lnTo>
                  <a:lnTo>
                    <a:pt x="18463" y="30996"/>
                  </a:lnTo>
                  <a:lnTo>
                    <a:pt x="18396" y="31449"/>
                  </a:lnTo>
                  <a:lnTo>
                    <a:pt x="18325" y="31903"/>
                  </a:lnTo>
                  <a:lnTo>
                    <a:pt x="18240" y="32368"/>
                  </a:lnTo>
                  <a:lnTo>
                    <a:pt x="18151" y="32810"/>
                  </a:lnTo>
                  <a:lnTo>
                    <a:pt x="18049" y="33264"/>
                  </a:lnTo>
                  <a:lnTo>
                    <a:pt x="17937" y="33706"/>
                  </a:lnTo>
                  <a:lnTo>
                    <a:pt x="17817" y="34149"/>
                  </a:lnTo>
                  <a:lnTo>
                    <a:pt x="17683" y="34591"/>
                  </a:lnTo>
                  <a:lnTo>
                    <a:pt x="17545" y="35022"/>
                  </a:lnTo>
                  <a:lnTo>
                    <a:pt x="17394" y="35453"/>
                  </a:lnTo>
                  <a:lnTo>
                    <a:pt x="17229" y="35884"/>
                  </a:lnTo>
                  <a:lnTo>
                    <a:pt x="17381" y="35793"/>
                  </a:lnTo>
                  <a:lnTo>
                    <a:pt x="17528" y="35714"/>
                  </a:lnTo>
                  <a:lnTo>
                    <a:pt x="17679" y="35668"/>
                  </a:lnTo>
                  <a:lnTo>
                    <a:pt x="17830" y="35634"/>
                  </a:lnTo>
                  <a:lnTo>
                    <a:pt x="17982" y="35612"/>
                  </a:lnTo>
                  <a:lnTo>
                    <a:pt x="18133" y="35600"/>
                  </a:lnTo>
                  <a:lnTo>
                    <a:pt x="18289" y="35600"/>
                  </a:lnTo>
                  <a:lnTo>
                    <a:pt x="18445" y="35612"/>
                  </a:lnTo>
                  <a:lnTo>
                    <a:pt x="18752" y="35668"/>
                  </a:lnTo>
                  <a:lnTo>
                    <a:pt x="19064" y="35725"/>
                  </a:lnTo>
                  <a:lnTo>
                    <a:pt x="19371" y="35793"/>
                  </a:lnTo>
                  <a:lnTo>
                    <a:pt x="19674" y="35838"/>
                  </a:lnTo>
                  <a:lnTo>
                    <a:pt x="20168" y="35918"/>
                  </a:lnTo>
                  <a:lnTo>
                    <a:pt x="20658" y="35974"/>
                  </a:lnTo>
                  <a:lnTo>
                    <a:pt x="21148" y="36031"/>
                  </a:lnTo>
                  <a:lnTo>
                    <a:pt x="21638" y="36099"/>
                  </a:lnTo>
                  <a:lnTo>
                    <a:pt x="21722" y="33899"/>
                  </a:lnTo>
                  <a:lnTo>
                    <a:pt x="21807" y="31699"/>
                  </a:lnTo>
                  <a:lnTo>
                    <a:pt x="21842" y="30599"/>
                  </a:lnTo>
                  <a:lnTo>
                    <a:pt x="21878" y="29499"/>
                  </a:lnTo>
                  <a:lnTo>
                    <a:pt x="21909" y="28399"/>
                  </a:lnTo>
                  <a:lnTo>
                    <a:pt x="21931" y="27298"/>
                  </a:lnTo>
                  <a:lnTo>
                    <a:pt x="21945" y="26210"/>
                  </a:lnTo>
                  <a:lnTo>
                    <a:pt x="21954" y="25110"/>
                  </a:lnTo>
                  <a:lnTo>
                    <a:pt x="21949" y="24565"/>
                  </a:lnTo>
                  <a:lnTo>
                    <a:pt x="21949" y="24010"/>
                  </a:lnTo>
                  <a:lnTo>
                    <a:pt x="21940" y="23465"/>
                  </a:lnTo>
                  <a:lnTo>
                    <a:pt x="21931" y="22921"/>
                  </a:lnTo>
                  <a:lnTo>
                    <a:pt x="21918" y="22365"/>
                  </a:lnTo>
                  <a:lnTo>
                    <a:pt x="21900" y="21821"/>
                  </a:lnTo>
                  <a:lnTo>
                    <a:pt x="21882" y="21276"/>
                  </a:lnTo>
                  <a:lnTo>
                    <a:pt x="21860" y="20721"/>
                  </a:lnTo>
                  <a:lnTo>
                    <a:pt x="21829" y="20176"/>
                  </a:lnTo>
                  <a:lnTo>
                    <a:pt x="21798" y="19632"/>
                  </a:lnTo>
                  <a:lnTo>
                    <a:pt x="21762" y="19087"/>
                  </a:lnTo>
                  <a:lnTo>
                    <a:pt x="21722" y="18543"/>
                  </a:lnTo>
                  <a:lnTo>
                    <a:pt x="21682" y="18033"/>
                  </a:lnTo>
                  <a:lnTo>
                    <a:pt x="21638" y="17534"/>
                  </a:lnTo>
                  <a:lnTo>
                    <a:pt x="21589" y="17046"/>
                  </a:lnTo>
                  <a:lnTo>
                    <a:pt x="21540" y="16558"/>
                  </a:lnTo>
                  <a:lnTo>
                    <a:pt x="21482" y="16082"/>
                  </a:lnTo>
                  <a:lnTo>
                    <a:pt x="21424" y="15617"/>
                  </a:lnTo>
                  <a:lnTo>
                    <a:pt x="21361" y="15152"/>
                  </a:lnTo>
                  <a:lnTo>
                    <a:pt x="21295" y="14698"/>
                  </a:lnTo>
                  <a:lnTo>
                    <a:pt x="21223" y="14245"/>
                  </a:lnTo>
                  <a:lnTo>
                    <a:pt x="21152" y="13803"/>
                  </a:lnTo>
                  <a:lnTo>
                    <a:pt x="21072" y="13360"/>
                  </a:lnTo>
                  <a:lnTo>
                    <a:pt x="20992" y="12929"/>
                  </a:lnTo>
                  <a:lnTo>
                    <a:pt x="20912" y="12510"/>
                  </a:lnTo>
                  <a:lnTo>
                    <a:pt x="20823" y="12090"/>
                  </a:lnTo>
                  <a:lnTo>
                    <a:pt x="20734" y="11682"/>
                  </a:lnTo>
                  <a:lnTo>
                    <a:pt x="20640" y="11285"/>
                  </a:lnTo>
                  <a:lnTo>
                    <a:pt x="20542" y="10888"/>
                  </a:lnTo>
                  <a:lnTo>
                    <a:pt x="20444" y="10502"/>
                  </a:lnTo>
                  <a:lnTo>
                    <a:pt x="20342" y="10117"/>
                  </a:lnTo>
                  <a:lnTo>
                    <a:pt x="20235" y="9742"/>
                  </a:lnTo>
                  <a:lnTo>
                    <a:pt x="20128" y="9368"/>
                  </a:lnTo>
                  <a:lnTo>
                    <a:pt x="20017" y="9017"/>
                  </a:lnTo>
                  <a:lnTo>
                    <a:pt x="19901" y="8654"/>
                  </a:lnTo>
                  <a:lnTo>
                    <a:pt x="19785" y="8313"/>
                  </a:lnTo>
                  <a:lnTo>
                    <a:pt x="19665" y="7973"/>
                  </a:lnTo>
                  <a:lnTo>
                    <a:pt x="19540" y="7633"/>
                  </a:lnTo>
                  <a:lnTo>
                    <a:pt x="19416" y="7304"/>
                  </a:lnTo>
                  <a:lnTo>
                    <a:pt x="19286" y="6987"/>
                  </a:lnTo>
                  <a:lnTo>
                    <a:pt x="19157" y="6680"/>
                  </a:lnTo>
                  <a:lnTo>
                    <a:pt x="19024" y="6374"/>
                  </a:lnTo>
                  <a:lnTo>
                    <a:pt x="18890" y="6068"/>
                  </a:lnTo>
                  <a:lnTo>
                    <a:pt x="18752" y="5784"/>
                  </a:lnTo>
                  <a:lnTo>
                    <a:pt x="18610" y="5501"/>
                  </a:lnTo>
                  <a:lnTo>
                    <a:pt x="18467" y="5217"/>
                  </a:lnTo>
                  <a:lnTo>
                    <a:pt x="18320" y="4945"/>
                  </a:lnTo>
                  <a:lnTo>
                    <a:pt x="18173" y="4684"/>
                  </a:lnTo>
                  <a:lnTo>
                    <a:pt x="18022" y="4423"/>
                  </a:lnTo>
                  <a:lnTo>
                    <a:pt x="17870" y="4185"/>
                  </a:lnTo>
                  <a:lnTo>
                    <a:pt x="17719" y="3936"/>
                  </a:lnTo>
                  <a:lnTo>
                    <a:pt x="17563" y="3698"/>
                  </a:lnTo>
                  <a:lnTo>
                    <a:pt x="17403" y="3471"/>
                  </a:lnTo>
                  <a:lnTo>
                    <a:pt x="17243" y="3255"/>
                  </a:lnTo>
                  <a:lnTo>
                    <a:pt x="17078" y="3040"/>
                  </a:lnTo>
                  <a:lnTo>
                    <a:pt x="16917" y="2836"/>
                  </a:lnTo>
                  <a:lnTo>
                    <a:pt x="16748" y="2632"/>
                  </a:lnTo>
                  <a:lnTo>
                    <a:pt x="16579" y="2439"/>
                  </a:lnTo>
                  <a:lnTo>
                    <a:pt x="16410" y="2257"/>
                  </a:lnTo>
                  <a:lnTo>
                    <a:pt x="16241" y="2076"/>
                  </a:lnTo>
                  <a:lnTo>
                    <a:pt x="16067" y="1906"/>
                  </a:lnTo>
                  <a:lnTo>
                    <a:pt x="15893" y="1747"/>
                  </a:lnTo>
                  <a:lnTo>
                    <a:pt x="15715" y="1588"/>
                  </a:lnTo>
                  <a:lnTo>
                    <a:pt x="15537" y="1441"/>
                  </a:lnTo>
                  <a:lnTo>
                    <a:pt x="15359" y="1293"/>
                  </a:lnTo>
                  <a:lnTo>
                    <a:pt x="15176" y="1169"/>
                  </a:lnTo>
                  <a:lnTo>
                    <a:pt x="14994" y="1032"/>
                  </a:lnTo>
                  <a:lnTo>
                    <a:pt x="14811" y="919"/>
                  </a:lnTo>
                  <a:lnTo>
                    <a:pt x="14624" y="806"/>
                  </a:lnTo>
                  <a:lnTo>
                    <a:pt x="14437" y="704"/>
                  </a:lnTo>
                  <a:lnTo>
                    <a:pt x="14250" y="601"/>
                  </a:lnTo>
                  <a:lnTo>
                    <a:pt x="14059" y="511"/>
                  </a:lnTo>
                  <a:lnTo>
                    <a:pt x="13872" y="431"/>
                  </a:lnTo>
                  <a:lnTo>
                    <a:pt x="13680" y="352"/>
                  </a:lnTo>
                  <a:lnTo>
                    <a:pt x="13489" y="284"/>
                  </a:lnTo>
                  <a:lnTo>
                    <a:pt x="13293" y="216"/>
                  </a:lnTo>
                  <a:lnTo>
                    <a:pt x="12954" y="136"/>
                  </a:lnTo>
                  <a:lnTo>
                    <a:pt x="12616" y="68"/>
                  </a:lnTo>
                  <a:lnTo>
                    <a:pt x="12282" y="23"/>
                  </a:lnTo>
                  <a:lnTo>
                    <a:pt x="1194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45"/>
            <p:cNvSpPr/>
            <p:nvPr/>
          </p:nvSpPr>
          <p:spPr>
            <a:xfrm>
              <a:off x="4987500" y="-7053950"/>
              <a:ext cx="366050" cy="857125"/>
            </a:xfrm>
            <a:custGeom>
              <a:avLst/>
              <a:gdLst/>
              <a:ahLst/>
              <a:cxnLst/>
              <a:rect l="l" t="t" r="r" b="b"/>
              <a:pathLst>
                <a:path w="14642" h="34285" extrusionOk="0">
                  <a:moveTo>
                    <a:pt x="5375" y="1"/>
                  </a:moveTo>
                  <a:lnTo>
                    <a:pt x="5411" y="137"/>
                  </a:lnTo>
                  <a:lnTo>
                    <a:pt x="5438" y="295"/>
                  </a:lnTo>
                  <a:lnTo>
                    <a:pt x="5460" y="454"/>
                  </a:lnTo>
                  <a:lnTo>
                    <a:pt x="5473" y="624"/>
                  </a:lnTo>
                  <a:lnTo>
                    <a:pt x="5482" y="794"/>
                  </a:lnTo>
                  <a:lnTo>
                    <a:pt x="5478" y="987"/>
                  </a:lnTo>
                  <a:lnTo>
                    <a:pt x="5469" y="1180"/>
                  </a:lnTo>
                  <a:lnTo>
                    <a:pt x="5447" y="1373"/>
                  </a:lnTo>
                  <a:lnTo>
                    <a:pt x="5402" y="1747"/>
                  </a:lnTo>
                  <a:lnTo>
                    <a:pt x="5353" y="2121"/>
                  </a:lnTo>
                  <a:lnTo>
                    <a:pt x="5300" y="2496"/>
                  </a:lnTo>
                  <a:lnTo>
                    <a:pt x="5242" y="2859"/>
                  </a:lnTo>
                  <a:lnTo>
                    <a:pt x="5179" y="3233"/>
                  </a:lnTo>
                  <a:lnTo>
                    <a:pt x="5117" y="3596"/>
                  </a:lnTo>
                  <a:lnTo>
                    <a:pt x="5050" y="3959"/>
                  </a:lnTo>
                  <a:lnTo>
                    <a:pt x="4979" y="4310"/>
                  </a:lnTo>
                  <a:lnTo>
                    <a:pt x="4903" y="4673"/>
                  </a:lnTo>
                  <a:lnTo>
                    <a:pt x="4828" y="5025"/>
                  </a:lnTo>
                  <a:lnTo>
                    <a:pt x="4667" y="5728"/>
                  </a:lnTo>
                  <a:lnTo>
                    <a:pt x="4498" y="6431"/>
                  </a:lnTo>
                  <a:lnTo>
                    <a:pt x="4320" y="7111"/>
                  </a:lnTo>
                  <a:lnTo>
                    <a:pt x="4137" y="7792"/>
                  </a:lnTo>
                  <a:lnTo>
                    <a:pt x="3955" y="8472"/>
                  </a:lnTo>
                  <a:lnTo>
                    <a:pt x="3576" y="9811"/>
                  </a:lnTo>
                  <a:lnTo>
                    <a:pt x="3202" y="11126"/>
                  </a:lnTo>
                  <a:lnTo>
                    <a:pt x="3020" y="11773"/>
                  </a:lnTo>
                  <a:lnTo>
                    <a:pt x="2846" y="12419"/>
                  </a:lnTo>
                  <a:lnTo>
                    <a:pt x="2160" y="14982"/>
                  </a:lnTo>
                  <a:lnTo>
                    <a:pt x="1817" y="16275"/>
                  </a:lnTo>
                  <a:lnTo>
                    <a:pt x="1470" y="17545"/>
                  </a:lnTo>
                  <a:lnTo>
                    <a:pt x="1118" y="18816"/>
                  </a:lnTo>
                  <a:lnTo>
                    <a:pt x="936" y="19451"/>
                  </a:lnTo>
                  <a:lnTo>
                    <a:pt x="758" y="20074"/>
                  </a:lnTo>
                  <a:lnTo>
                    <a:pt x="571" y="20698"/>
                  </a:lnTo>
                  <a:lnTo>
                    <a:pt x="384" y="21311"/>
                  </a:lnTo>
                  <a:lnTo>
                    <a:pt x="197" y="21923"/>
                  </a:lnTo>
                  <a:lnTo>
                    <a:pt x="1" y="22524"/>
                  </a:lnTo>
                  <a:lnTo>
                    <a:pt x="210" y="22762"/>
                  </a:lnTo>
                  <a:lnTo>
                    <a:pt x="419" y="23023"/>
                  </a:lnTo>
                  <a:lnTo>
                    <a:pt x="624" y="23284"/>
                  </a:lnTo>
                  <a:lnTo>
                    <a:pt x="824" y="23556"/>
                  </a:lnTo>
                  <a:lnTo>
                    <a:pt x="1025" y="23828"/>
                  </a:lnTo>
                  <a:lnTo>
                    <a:pt x="1225" y="24123"/>
                  </a:lnTo>
                  <a:lnTo>
                    <a:pt x="1421" y="24418"/>
                  </a:lnTo>
                  <a:lnTo>
                    <a:pt x="1613" y="24724"/>
                  </a:lnTo>
                  <a:lnTo>
                    <a:pt x="1804" y="25030"/>
                  </a:lnTo>
                  <a:lnTo>
                    <a:pt x="1996" y="25348"/>
                  </a:lnTo>
                  <a:lnTo>
                    <a:pt x="2183" y="25677"/>
                  </a:lnTo>
                  <a:lnTo>
                    <a:pt x="2365" y="26017"/>
                  </a:lnTo>
                  <a:lnTo>
                    <a:pt x="2548" y="26357"/>
                  </a:lnTo>
                  <a:lnTo>
                    <a:pt x="2730" y="26709"/>
                  </a:lnTo>
                  <a:lnTo>
                    <a:pt x="2908" y="27072"/>
                  </a:lnTo>
                  <a:lnTo>
                    <a:pt x="3082" y="27435"/>
                  </a:lnTo>
                  <a:lnTo>
                    <a:pt x="3256" y="27809"/>
                  </a:lnTo>
                  <a:lnTo>
                    <a:pt x="3425" y="28195"/>
                  </a:lnTo>
                  <a:lnTo>
                    <a:pt x="3594" y="28580"/>
                  </a:lnTo>
                  <a:lnTo>
                    <a:pt x="3763" y="28977"/>
                  </a:lnTo>
                  <a:lnTo>
                    <a:pt x="3928" y="29385"/>
                  </a:lnTo>
                  <a:lnTo>
                    <a:pt x="4088" y="29794"/>
                  </a:lnTo>
                  <a:lnTo>
                    <a:pt x="4249" y="30213"/>
                  </a:lnTo>
                  <a:lnTo>
                    <a:pt x="4409" y="30644"/>
                  </a:lnTo>
                  <a:lnTo>
                    <a:pt x="4560" y="31075"/>
                  </a:lnTo>
                  <a:lnTo>
                    <a:pt x="4716" y="31506"/>
                  </a:lnTo>
                  <a:lnTo>
                    <a:pt x="4868" y="31960"/>
                  </a:lnTo>
                  <a:lnTo>
                    <a:pt x="5015" y="32414"/>
                  </a:lnTo>
                  <a:lnTo>
                    <a:pt x="5162" y="32867"/>
                  </a:lnTo>
                  <a:lnTo>
                    <a:pt x="5304" y="33332"/>
                  </a:lnTo>
                  <a:lnTo>
                    <a:pt x="5447" y="33808"/>
                  </a:lnTo>
                  <a:lnTo>
                    <a:pt x="5589" y="34285"/>
                  </a:lnTo>
                  <a:lnTo>
                    <a:pt x="5643" y="34171"/>
                  </a:lnTo>
                  <a:lnTo>
                    <a:pt x="5700" y="34069"/>
                  </a:lnTo>
                  <a:lnTo>
                    <a:pt x="6747" y="32096"/>
                  </a:lnTo>
                  <a:lnTo>
                    <a:pt x="7820" y="30100"/>
                  </a:lnTo>
                  <a:lnTo>
                    <a:pt x="8363" y="29091"/>
                  </a:lnTo>
                  <a:lnTo>
                    <a:pt x="8915" y="28093"/>
                  </a:lnTo>
                  <a:lnTo>
                    <a:pt x="9468" y="27106"/>
                  </a:lnTo>
                  <a:lnTo>
                    <a:pt x="10029" y="26131"/>
                  </a:lnTo>
                  <a:lnTo>
                    <a:pt x="10594" y="25178"/>
                  </a:lnTo>
                  <a:lnTo>
                    <a:pt x="11160" y="24237"/>
                  </a:lnTo>
                  <a:lnTo>
                    <a:pt x="11445" y="23783"/>
                  </a:lnTo>
                  <a:lnTo>
                    <a:pt x="11734" y="23329"/>
                  </a:lnTo>
                  <a:lnTo>
                    <a:pt x="12019" y="22887"/>
                  </a:lnTo>
                  <a:lnTo>
                    <a:pt x="12309" y="22445"/>
                  </a:lnTo>
                  <a:lnTo>
                    <a:pt x="12598" y="22025"/>
                  </a:lnTo>
                  <a:lnTo>
                    <a:pt x="12887" y="21605"/>
                  </a:lnTo>
                  <a:lnTo>
                    <a:pt x="13177" y="21197"/>
                  </a:lnTo>
                  <a:lnTo>
                    <a:pt x="13471" y="20800"/>
                  </a:lnTo>
                  <a:lnTo>
                    <a:pt x="13760" y="20415"/>
                  </a:lnTo>
                  <a:lnTo>
                    <a:pt x="14054" y="20040"/>
                  </a:lnTo>
                  <a:lnTo>
                    <a:pt x="14348" y="19677"/>
                  </a:lnTo>
                  <a:lnTo>
                    <a:pt x="14642" y="19337"/>
                  </a:lnTo>
                  <a:lnTo>
                    <a:pt x="14410" y="18566"/>
                  </a:lnTo>
                  <a:lnTo>
                    <a:pt x="14170" y="17806"/>
                  </a:lnTo>
                  <a:lnTo>
                    <a:pt x="13929" y="17058"/>
                  </a:lnTo>
                  <a:lnTo>
                    <a:pt x="13680" y="16309"/>
                  </a:lnTo>
                  <a:lnTo>
                    <a:pt x="13431" y="15583"/>
                  </a:lnTo>
                  <a:lnTo>
                    <a:pt x="13177" y="14857"/>
                  </a:lnTo>
                  <a:lnTo>
                    <a:pt x="12919" y="14154"/>
                  </a:lnTo>
                  <a:lnTo>
                    <a:pt x="12656" y="13451"/>
                  </a:lnTo>
                  <a:lnTo>
                    <a:pt x="12389" y="12759"/>
                  </a:lnTo>
                  <a:lnTo>
                    <a:pt x="12121" y="12079"/>
                  </a:lnTo>
                  <a:lnTo>
                    <a:pt x="11850" y="11410"/>
                  </a:lnTo>
                  <a:lnTo>
                    <a:pt x="11569" y="10752"/>
                  </a:lnTo>
                  <a:lnTo>
                    <a:pt x="11293" y="10106"/>
                  </a:lnTo>
                  <a:lnTo>
                    <a:pt x="11008" y="9470"/>
                  </a:lnTo>
                  <a:lnTo>
                    <a:pt x="10719" y="8847"/>
                  </a:lnTo>
                  <a:lnTo>
                    <a:pt x="10429" y="8223"/>
                  </a:lnTo>
                  <a:lnTo>
                    <a:pt x="10135" y="7622"/>
                  </a:lnTo>
                  <a:lnTo>
                    <a:pt x="9837" y="7032"/>
                  </a:lnTo>
                  <a:lnTo>
                    <a:pt x="9539" y="6454"/>
                  </a:lnTo>
                  <a:lnTo>
                    <a:pt x="9236" y="5887"/>
                  </a:lnTo>
                  <a:lnTo>
                    <a:pt x="8929" y="5320"/>
                  </a:lnTo>
                  <a:lnTo>
                    <a:pt x="8622" y="4775"/>
                  </a:lnTo>
                  <a:lnTo>
                    <a:pt x="8305" y="4242"/>
                  </a:lnTo>
                  <a:lnTo>
                    <a:pt x="7994" y="3720"/>
                  </a:lnTo>
                  <a:lnTo>
                    <a:pt x="7673" y="3210"/>
                  </a:lnTo>
                  <a:lnTo>
                    <a:pt x="7352" y="2722"/>
                  </a:lnTo>
                  <a:lnTo>
                    <a:pt x="7032" y="2235"/>
                  </a:lnTo>
                  <a:lnTo>
                    <a:pt x="6702" y="1758"/>
                  </a:lnTo>
                  <a:lnTo>
                    <a:pt x="6377" y="1305"/>
                  </a:lnTo>
                  <a:lnTo>
                    <a:pt x="6043" y="851"/>
                  </a:lnTo>
                  <a:lnTo>
                    <a:pt x="5709" y="420"/>
                  </a:lnTo>
                  <a:lnTo>
                    <a:pt x="53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45"/>
            <p:cNvSpPr/>
            <p:nvPr/>
          </p:nvSpPr>
          <p:spPr>
            <a:xfrm>
              <a:off x="5140350" y="-6490850"/>
              <a:ext cx="328750" cy="693250"/>
            </a:xfrm>
            <a:custGeom>
              <a:avLst/>
              <a:gdLst/>
              <a:ahLst/>
              <a:cxnLst/>
              <a:rect l="l" t="t" r="r" b="b"/>
              <a:pathLst>
                <a:path w="13150" h="27730" extrusionOk="0">
                  <a:moveTo>
                    <a:pt x="9423" y="0"/>
                  </a:moveTo>
                  <a:lnTo>
                    <a:pt x="9160" y="510"/>
                  </a:lnTo>
                  <a:lnTo>
                    <a:pt x="8897" y="1021"/>
                  </a:lnTo>
                  <a:lnTo>
                    <a:pt x="8626" y="1520"/>
                  </a:lnTo>
                  <a:lnTo>
                    <a:pt x="8354" y="2007"/>
                  </a:lnTo>
                  <a:lnTo>
                    <a:pt x="8078" y="2495"/>
                  </a:lnTo>
                  <a:lnTo>
                    <a:pt x="7802" y="2971"/>
                  </a:lnTo>
                  <a:lnTo>
                    <a:pt x="7517" y="3448"/>
                  </a:lnTo>
                  <a:lnTo>
                    <a:pt x="7237" y="3913"/>
                  </a:lnTo>
                  <a:lnTo>
                    <a:pt x="6947" y="4378"/>
                  </a:lnTo>
                  <a:lnTo>
                    <a:pt x="6658" y="4831"/>
                  </a:lnTo>
                  <a:lnTo>
                    <a:pt x="6368" y="5274"/>
                  </a:lnTo>
                  <a:lnTo>
                    <a:pt x="6074" y="5716"/>
                  </a:lnTo>
                  <a:lnTo>
                    <a:pt x="5780" y="6147"/>
                  </a:lnTo>
                  <a:lnTo>
                    <a:pt x="5482" y="6578"/>
                  </a:lnTo>
                  <a:lnTo>
                    <a:pt x="4885" y="7428"/>
                  </a:lnTo>
                  <a:lnTo>
                    <a:pt x="4284" y="8256"/>
                  </a:lnTo>
                  <a:lnTo>
                    <a:pt x="3679" y="9062"/>
                  </a:lnTo>
                  <a:lnTo>
                    <a:pt x="3073" y="9855"/>
                  </a:lnTo>
                  <a:lnTo>
                    <a:pt x="2467" y="10638"/>
                  </a:lnTo>
                  <a:lnTo>
                    <a:pt x="1862" y="11409"/>
                  </a:lnTo>
                  <a:lnTo>
                    <a:pt x="1261" y="12158"/>
                  </a:lnTo>
                  <a:lnTo>
                    <a:pt x="72" y="13643"/>
                  </a:lnTo>
                  <a:lnTo>
                    <a:pt x="50" y="13666"/>
                  </a:lnTo>
                  <a:lnTo>
                    <a:pt x="36" y="13677"/>
                  </a:lnTo>
                  <a:lnTo>
                    <a:pt x="1" y="13677"/>
                  </a:lnTo>
                  <a:lnTo>
                    <a:pt x="201" y="14471"/>
                  </a:lnTo>
                  <a:lnTo>
                    <a:pt x="401" y="15277"/>
                  </a:lnTo>
                  <a:lnTo>
                    <a:pt x="593" y="16093"/>
                  </a:lnTo>
                  <a:lnTo>
                    <a:pt x="780" y="16932"/>
                  </a:lnTo>
                  <a:lnTo>
                    <a:pt x="962" y="17772"/>
                  </a:lnTo>
                  <a:lnTo>
                    <a:pt x="1140" y="18622"/>
                  </a:lnTo>
                  <a:lnTo>
                    <a:pt x="1314" y="19484"/>
                  </a:lnTo>
                  <a:lnTo>
                    <a:pt x="1483" y="20369"/>
                  </a:lnTo>
                  <a:lnTo>
                    <a:pt x="1644" y="21253"/>
                  </a:lnTo>
                  <a:lnTo>
                    <a:pt x="1804" y="22149"/>
                  </a:lnTo>
                  <a:lnTo>
                    <a:pt x="1955" y="23057"/>
                  </a:lnTo>
                  <a:lnTo>
                    <a:pt x="2102" y="23964"/>
                  </a:lnTo>
                  <a:lnTo>
                    <a:pt x="2245" y="24894"/>
                  </a:lnTo>
                  <a:lnTo>
                    <a:pt x="2383" y="25824"/>
                  </a:lnTo>
                  <a:lnTo>
                    <a:pt x="2516" y="26776"/>
                  </a:lnTo>
                  <a:lnTo>
                    <a:pt x="2646" y="27729"/>
                  </a:lnTo>
                  <a:lnTo>
                    <a:pt x="2668" y="27548"/>
                  </a:lnTo>
                  <a:lnTo>
                    <a:pt x="2703" y="27389"/>
                  </a:lnTo>
                  <a:lnTo>
                    <a:pt x="2744" y="27230"/>
                  </a:lnTo>
                  <a:lnTo>
                    <a:pt x="2797" y="27083"/>
                  </a:lnTo>
                  <a:lnTo>
                    <a:pt x="2859" y="26958"/>
                  </a:lnTo>
                  <a:lnTo>
                    <a:pt x="2926" y="26833"/>
                  </a:lnTo>
                  <a:lnTo>
                    <a:pt x="3006" y="26731"/>
                  </a:lnTo>
                  <a:lnTo>
                    <a:pt x="3100" y="26640"/>
                  </a:lnTo>
                  <a:lnTo>
                    <a:pt x="3714" y="26209"/>
                  </a:lnTo>
                  <a:lnTo>
                    <a:pt x="4333" y="25778"/>
                  </a:lnTo>
                  <a:lnTo>
                    <a:pt x="4957" y="25359"/>
                  </a:lnTo>
                  <a:lnTo>
                    <a:pt x="5580" y="24951"/>
                  </a:lnTo>
                  <a:lnTo>
                    <a:pt x="6208" y="24554"/>
                  </a:lnTo>
                  <a:lnTo>
                    <a:pt x="6836" y="24168"/>
                  </a:lnTo>
                  <a:lnTo>
                    <a:pt x="7468" y="23794"/>
                  </a:lnTo>
                  <a:lnTo>
                    <a:pt x="8096" y="23431"/>
                  </a:lnTo>
                  <a:lnTo>
                    <a:pt x="8728" y="23068"/>
                  </a:lnTo>
                  <a:lnTo>
                    <a:pt x="9361" y="22716"/>
                  </a:lnTo>
                  <a:lnTo>
                    <a:pt x="9993" y="22376"/>
                  </a:lnTo>
                  <a:lnTo>
                    <a:pt x="10625" y="22047"/>
                  </a:lnTo>
                  <a:lnTo>
                    <a:pt x="11257" y="21730"/>
                  </a:lnTo>
                  <a:lnTo>
                    <a:pt x="11890" y="21412"/>
                  </a:lnTo>
                  <a:lnTo>
                    <a:pt x="12518" y="21106"/>
                  </a:lnTo>
                  <a:lnTo>
                    <a:pt x="13150" y="20811"/>
                  </a:lnTo>
                  <a:lnTo>
                    <a:pt x="13052" y="19915"/>
                  </a:lnTo>
                  <a:lnTo>
                    <a:pt x="12945" y="19019"/>
                  </a:lnTo>
                  <a:lnTo>
                    <a:pt x="12838" y="18123"/>
                  </a:lnTo>
                  <a:lnTo>
                    <a:pt x="12727" y="17239"/>
                  </a:lnTo>
                  <a:lnTo>
                    <a:pt x="12611" y="16343"/>
                  </a:lnTo>
                  <a:lnTo>
                    <a:pt x="12486" y="15458"/>
                  </a:lnTo>
                  <a:lnTo>
                    <a:pt x="12362" y="14562"/>
                  </a:lnTo>
                  <a:lnTo>
                    <a:pt x="12228" y="13677"/>
                  </a:lnTo>
                  <a:lnTo>
                    <a:pt x="12090" y="12793"/>
                  </a:lnTo>
                  <a:lnTo>
                    <a:pt x="11948" y="11897"/>
                  </a:lnTo>
                  <a:lnTo>
                    <a:pt x="11801" y="11024"/>
                  </a:lnTo>
                  <a:lnTo>
                    <a:pt x="11649" y="10139"/>
                  </a:lnTo>
                  <a:lnTo>
                    <a:pt x="11493" y="9254"/>
                  </a:lnTo>
                  <a:lnTo>
                    <a:pt x="11329" y="8370"/>
                  </a:lnTo>
                  <a:lnTo>
                    <a:pt x="11160" y="7497"/>
                  </a:lnTo>
                  <a:lnTo>
                    <a:pt x="10986" y="6623"/>
                  </a:lnTo>
                  <a:lnTo>
                    <a:pt x="10808" y="5761"/>
                  </a:lnTo>
                  <a:lnTo>
                    <a:pt x="10625" y="4899"/>
                  </a:lnTo>
                  <a:lnTo>
                    <a:pt x="10434" y="4060"/>
                  </a:lnTo>
                  <a:lnTo>
                    <a:pt x="10238" y="3221"/>
                  </a:lnTo>
                  <a:lnTo>
                    <a:pt x="10037" y="2404"/>
                  </a:lnTo>
                  <a:lnTo>
                    <a:pt x="9837" y="1588"/>
                  </a:lnTo>
                  <a:lnTo>
                    <a:pt x="9632" y="783"/>
                  </a:lnTo>
                  <a:lnTo>
                    <a:pt x="94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5"/>
            <p:cNvSpPr/>
            <p:nvPr/>
          </p:nvSpPr>
          <p:spPr>
            <a:xfrm>
              <a:off x="5212825" y="-5902825"/>
              <a:ext cx="285450" cy="617550"/>
            </a:xfrm>
            <a:custGeom>
              <a:avLst/>
              <a:gdLst/>
              <a:ahLst/>
              <a:cxnLst/>
              <a:rect l="l" t="t" r="r" b="b"/>
              <a:pathLst>
                <a:path w="11418" h="24702" extrusionOk="0">
                  <a:moveTo>
                    <a:pt x="10518" y="1"/>
                  </a:moveTo>
                  <a:lnTo>
                    <a:pt x="9908" y="488"/>
                  </a:lnTo>
                  <a:lnTo>
                    <a:pt x="9294" y="965"/>
                  </a:lnTo>
                  <a:lnTo>
                    <a:pt x="8679" y="1441"/>
                  </a:lnTo>
                  <a:lnTo>
                    <a:pt x="8060" y="1895"/>
                  </a:lnTo>
                  <a:lnTo>
                    <a:pt x="7441" y="2348"/>
                  </a:lnTo>
                  <a:lnTo>
                    <a:pt x="6822" y="2790"/>
                  </a:lnTo>
                  <a:lnTo>
                    <a:pt x="6199" y="3221"/>
                  </a:lnTo>
                  <a:lnTo>
                    <a:pt x="5580" y="3652"/>
                  </a:lnTo>
                  <a:lnTo>
                    <a:pt x="4956" y="4061"/>
                  </a:lnTo>
                  <a:lnTo>
                    <a:pt x="4329" y="4469"/>
                  </a:lnTo>
                  <a:lnTo>
                    <a:pt x="3705" y="4866"/>
                  </a:lnTo>
                  <a:lnTo>
                    <a:pt x="3082" y="5240"/>
                  </a:lnTo>
                  <a:lnTo>
                    <a:pt x="2458" y="5614"/>
                  </a:lnTo>
                  <a:lnTo>
                    <a:pt x="1831" y="5977"/>
                  </a:lnTo>
                  <a:lnTo>
                    <a:pt x="1207" y="6329"/>
                  </a:lnTo>
                  <a:lnTo>
                    <a:pt x="584" y="6669"/>
                  </a:lnTo>
                  <a:lnTo>
                    <a:pt x="499" y="6703"/>
                  </a:lnTo>
                  <a:lnTo>
                    <a:pt x="419" y="6726"/>
                  </a:lnTo>
                  <a:lnTo>
                    <a:pt x="339" y="6714"/>
                  </a:lnTo>
                  <a:lnTo>
                    <a:pt x="263" y="6680"/>
                  </a:lnTo>
                  <a:lnTo>
                    <a:pt x="192" y="6635"/>
                  </a:lnTo>
                  <a:lnTo>
                    <a:pt x="125" y="6567"/>
                  </a:lnTo>
                  <a:lnTo>
                    <a:pt x="63" y="6476"/>
                  </a:lnTo>
                  <a:lnTo>
                    <a:pt x="0" y="6374"/>
                  </a:lnTo>
                  <a:lnTo>
                    <a:pt x="0" y="6374"/>
                  </a:lnTo>
                  <a:lnTo>
                    <a:pt x="130" y="7486"/>
                  </a:lnTo>
                  <a:lnTo>
                    <a:pt x="250" y="8597"/>
                  </a:lnTo>
                  <a:lnTo>
                    <a:pt x="366" y="9709"/>
                  </a:lnTo>
                  <a:lnTo>
                    <a:pt x="472" y="10843"/>
                  </a:lnTo>
                  <a:lnTo>
                    <a:pt x="575" y="11965"/>
                  </a:lnTo>
                  <a:lnTo>
                    <a:pt x="668" y="13111"/>
                  </a:lnTo>
                  <a:lnTo>
                    <a:pt x="762" y="14256"/>
                  </a:lnTo>
                  <a:lnTo>
                    <a:pt x="842" y="15402"/>
                  </a:lnTo>
                  <a:lnTo>
                    <a:pt x="918" y="16559"/>
                  </a:lnTo>
                  <a:lnTo>
                    <a:pt x="989" y="17715"/>
                  </a:lnTo>
                  <a:lnTo>
                    <a:pt x="1056" y="18872"/>
                  </a:lnTo>
                  <a:lnTo>
                    <a:pt x="1114" y="20029"/>
                  </a:lnTo>
                  <a:lnTo>
                    <a:pt x="1163" y="21197"/>
                  </a:lnTo>
                  <a:lnTo>
                    <a:pt x="1207" y="22365"/>
                  </a:lnTo>
                  <a:lnTo>
                    <a:pt x="1247" y="23533"/>
                  </a:lnTo>
                  <a:lnTo>
                    <a:pt x="1278" y="24702"/>
                  </a:lnTo>
                  <a:lnTo>
                    <a:pt x="1586" y="24520"/>
                  </a:lnTo>
                  <a:lnTo>
                    <a:pt x="1893" y="24339"/>
                  </a:lnTo>
                  <a:lnTo>
                    <a:pt x="2200" y="24180"/>
                  </a:lnTo>
                  <a:lnTo>
                    <a:pt x="2512" y="24032"/>
                  </a:lnTo>
                  <a:lnTo>
                    <a:pt x="2824" y="23885"/>
                  </a:lnTo>
                  <a:lnTo>
                    <a:pt x="3135" y="23749"/>
                  </a:lnTo>
                  <a:lnTo>
                    <a:pt x="3447" y="23624"/>
                  </a:lnTo>
                  <a:lnTo>
                    <a:pt x="3763" y="23511"/>
                  </a:lnTo>
                  <a:lnTo>
                    <a:pt x="4079" y="23397"/>
                  </a:lnTo>
                  <a:lnTo>
                    <a:pt x="4395" y="23295"/>
                  </a:lnTo>
                  <a:lnTo>
                    <a:pt x="4712" y="23204"/>
                  </a:lnTo>
                  <a:lnTo>
                    <a:pt x="5028" y="23114"/>
                  </a:lnTo>
                  <a:lnTo>
                    <a:pt x="5664" y="22955"/>
                  </a:lnTo>
                  <a:lnTo>
                    <a:pt x="6306" y="22830"/>
                  </a:lnTo>
                  <a:lnTo>
                    <a:pt x="6947" y="22717"/>
                  </a:lnTo>
                  <a:lnTo>
                    <a:pt x="7584" y="22626"/>
                  </a:lnTo>
                  <a:lnTo>
                    <a:pt x="8225" y="22547"/>
                  </a:lnTo>
                  <a:lnTo>
                    <a:pt x="8866" y="22490"/>
                  </a:lnTo>
                  <a:lnTo>
                    <a:pt x="9507" y="22445"/>
                  </a:lnTo>
                  <a:lnTo>
                    <a:pt x="10144" y="22399"/>
                  </a:lnTo>
                  <a:lnTo>
                    <a:pt x="11413" y="22343"/>
                  </a:lnTo>
                  <a:lnTo>
                    <a:pt x="11418" y="20936"/>
                  </a:lnTo>
                  <a:lnTo>
                    <a:pt x="11418" y="19519"/>
                  </a:lnTo>
                  <a:lnTo>
                    <a:pt x="11404" y="18112"/>
                  </a:lnTo>
                  <a:lnTo>
                    <a:pt x="11391" y="16706"/>
                  </a:lnTo>
                  <a:lnTo>
                    <a:pt x="11364" y="15311"/>
                  </a:lnTo>
                  <a:lnTo>
                    <a:pt x="11329" y="13905"/>
                  </a:lnTo>
                  <a:lnTo>
                    <a:pt x="11288" y="12498"/>
                  </a:lnTo>
                  <a:lnTo>
                    <a:pt x="11240" y="11104"/>
                  </a:lnTo>
                  <a:lnTo>
                    <a:pt x="11182" y="9709"/>
                  </a:lnTo>
                  <a:lnTo>
                    <a:pt x="11115" y="8314"/>
                  </a:lnTo>
                  <a:lnTo>
                    <a:pt x="11039" y="6930"/>
                  </a:lnTo>
                  <a:lnTo>
                    <a:pt x="10955" y="5535"/>
                  </a:lnTo>
                  <a:lnTo>
                    <a:pt x="10861" y="4151"/>
                  </a:lnTo>
                  <a:lnTo>
                    <a:pt x="10754" y="2768"/>
                  </a:lnTo>
                  <a:lnTo>
                    <a:pt x="10643" y="1384"/>
                  </a:lnTo>
                  <a:lnTo>
                    <a:pt x="1051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5"/>
            <p:cNvSpPr/>
            <p:nvPr/>
          </p:nvSpPr>
          <p:spPr>
            <a:xfrm>
              <a:off x="5203575" y="-4799325"/>
              <a:ext cx="274325" cy="409150"/>
            </a:xfrm>
            <a:custGeom>
              <a:avLst/>
              <a:gdLst/>
              <a:ahLst/>
              <a:cxnLst/>
              <a:rect l="l" t="t" r="r" b="b"/>
              <a:pathLst>
                <a:path w="10973" h="16366" extrusionOk="0">
                  <a:moveTo>
                    <a:pt x="1350" y="0"/>
                  </a:moveTo>
                  <a:lnTo>
                    <a:pt x="1292" y="885"/>
                  </a:lnTo>
                  <a:lnTo>
                    <a:pt x="1234" y="1769"/>
                  </a:lnTo>
                  <a:lnTo>
                    <a:pt x="1167" y="2654"/>
                  </a:lnTo>
                  <a:lnTo>
                    <a:pt x="1096" y="3527"/>
                  </a:lnTo>
                  <a:lnTo>
                    <a:pt x="1025" y="4389"/>
                  </a:lnTo>
                  <a:lnTo>
                    <a:pt x="949" y="5240"/>
                  </a:lnTo>
                  <a:lnTo>
                    <a:pt x="869" y="6079"/>
                  </a:lnTo>
                  <a:lnTo>
                    <a:pt x="789" y="6918"/>
                  </a:lnTo>
                  <a:lnTo>
                    <a:pt x="700" y="7746"/>
                  </a:lnTo>
                  <a:lnTo>
                    <a:pt x="611" y="8563"/>
                  </a:lnTo>
                  <a:lnTo>
                    <a:pt x="517" y="9368"/>
                  </a:lnTo>
                  <a:lnTo>
                    <a:pt x="424" y="10173"/>
                  </a:lnTo>
                  <a:lnTo>
                    <a:pt x="321" y="10956"/>
                  </a:lnTo>
                  <a:lnTo>
                    <a:pt x="219" y="11727"/>
                  </a:lnTo>
                  <a:lnTo>
                    <a:pt x="112" y="12498"/>
                  </a:lnTo>
                  <a:lnTo>
                    <a:pt x="1" y="13247"/>
                  </a:lnTo>
                  <a:lnTo>
                    <a:pt x="295" y="13077"/>
                  </a:lnTo>
                  <a:lnTo>
                    <a:pt x="589" y="12906"/>
                  </a:lnTo>
                  <a:lnTo>
                    <a:pt x="882" y="12770"/>
                  </a:lnTo>
                  <a:lnTo>
                    <a:pt x="1185" y="12634"/>
                  </a:lnTo>
                  <a:lnTo>
                    <a:pt x="1488" y="12532"/>
                  </a:lnTo>
                  <a:lnTo>
                    <a:pt x="1791" y="12430"/>
                  </a:lnTo>
                  <a:lnTo>
                    <a:pt x="2098" y="12362"/>
                  </a:lnTo>
                  <a:lnTo>
                    <a:pt x="2405" y="12294"/>
                  </a:lnTo>
                  <a:lnTo>
                    <a:pt x="2717" y="12260"/>
                  </a:lnTo>
                  <a:lnTo>
                    <a:pt x="3033" y="12226"/>
                  </a:lnTo>
                  <a:lnTo>
                    <a:pt x="3349" y="12226"/>
                  </a:lnTo>
                  <a:lnTo>
                    <a:pt x="3666" y="12237"/>
                  </a:lnTo>
                  <a:lnTo>
                    <a:pt x="3986" y="12271"/>
                  </a:lnTo>
                  <a:lnTo>
                    <a:pt x="4311" y="12328"/>
                  </a:lnTo>
                  <a:lnTo>
                    <a:pt x="4636" y="12396"/>
                  </a:lnTo>
                  <a:lnTo>
                    <a:pt x="4961" y="12487"/>
                  </a:lnTo>
                  <a:lnTo>
                    <a:pt x="5313" y="12600"/>
                  </a:lnTo>
                  <a:lnTo>
                    <a:pt x="5660" y="12736"/>
                  </a:lnTo>
                  <a:lnTo>
                    <a:pt x="5999" y="12895"/>
                  </a:lnTo>
                  <a:lnTo>
                    <a:pt x="6328" y="13065"/>
                  </a:lnTo>
                  <a:lnTo>
                    <a:pt x="6653" y="13258"/>
                  </a:lnTo>
                  <a:lnTo>
                    <a:pt x="6970" y="13462"/>
                  </a:lnTo>
                  <a:lnTo>
                    <a:pt x="7281" y="13689"/>
                  </a:lnTo>
                  <a:lnTo>
                    <a:pt x="7584" y="13927"/>
                  </a:lnTo>
                  <a:lnTo>
                    <a:pt x="7882" y="14177"/>
                  </a:lnTo>
                  <a:lnTo>
                    <a:pt x="8172" y="14449"/>
                  </a:lnTo>
                  <a:lnTo>
                    <a:pt x="8452" y="14732"/>
                  </a:lnTo>
                  <a:lnTo>
                    <a:pt x="8733" y="15027"/>
                  </a:lnTo>
                  <a:lnTo>
                    <a:pt x="9005" y="15345"/>
                  </a:lnTo>
                  <a:lnTo>
                    <a:pt x="9267" y="15662"/>
                  </a:lnTo>
                  <a:lnTo>
                    <a:pt x="9526" y="16003"/>
                  </a:lnTo>
                  <a:lnTo>
                    <a:pt x="9779" y="16365"/>
                  </a:lnTo>
                  <a:lnTo>
                    <a:pt x="9944" y="14324"/>
                  </a:lnTo>
                  <a:lnTo>
                    <a:pt x="10104" y="12283"/>
                  </a:lnTo>
                  <a:lnTo>
                    <a:pt x="10260" y="10241"/>
                  </a:lnTo>
                  <a:lnTo>
                    <a:pt x="10416" y="8189"/>
                  </a:lnTo>
                  <a:lnTo>
                    <a:pt x="10563" y="6147"/>
                  </a:lnTo>
                  <a:lnTo>
                    <a:pt x="10706" y="4094"/>
                  </a:lnTo>
                  <a:lnTo>
                    <a:pt x="10844" y="2042"/>
                  </a:lnTo>
                  <a:lnTo>
                    <a:pt x="10973" y="0"/>
                  </a:lnTo>
                  <a:lnTo>
                    <a:pt x="10973" y="0"/>
                  </a:lnTo>
                  <a:lnTo>
                    <a:pt x="10946" y="46"/>
                  </a:lnTo>
                  <a:lnTo>
                    <a:pt x="10919" y="91"/>
                  </a:lnTo>
                  <a:lnTo>
                    <a:pt x="10888" y="125"/>
                  </a:lnTo>
                  <a:lnTo>
                    <a:pt x="10857" y="159"/>
                  </a:lnTo>
                  <a:lnTo>
                    <a:pt x="10821" y="182"/>
                  </a:lnTo>
                  <a:lnTo>
                    <a:pt x="10786" y="204"/>
                  </a:lnTo>
                  <a:lnTo>
                    <a:pt x="10746" y="216"/>
                  </a:lnTo>
                  <a:lnTo>
                    <a:pt x="10706" y="216"/>
                  </a:lnTo>
                  <a:lnTo>
                    <a:pt x="10416" y="170"/>
                  </a:lnTo>
                  <a:lnTo>
                    <a:pt x="10131" y="148"/>
                  </a:lnTo>
                  <a:lnTo>
                    <a:pt x="9842" y="125"/>
                  </a:lnTo>
                  <a:lnTo>
                    <a:pt x="9552" y="114"/>
                  </a:lnTo>
                  <a:lnTo>
                    <a:pt x="8973" y="102"/>
                  </a:lnTo>
                  <a:lnTo>
                    <a:pt x="8395" y="114"/>
                  </a:lnTo>
                  <a:lnTo>
                    <a:pt x="7811" y="148"/>
                  </a:lnTo>
                  <a:lnTo>
                    <a:pt x="7228" y="193"/>
                  </a:lnTo>
                  <a:lnTo>
                    <a:pt x="6061" y="295"/>
                  </a:lnTo>
                  <a:lnTo>
                    <a:pt x="5478" y="340"/>
                  </a:lnTo>
                  <a:lnTo>
                    <a:pt x="4899" y="374"/>
                  </a:lnTo>
                  <a:lnTo>
                    <a:pt x="4316" y="397"/>
                  </a:lnTo>
                  <a:lnTo>
                    <a:pt x="3737" y="397"/>
                  </a:lnTo>
                  <a:lnTo>
                    <a:pt x="3452" y="386"/>
                  </a:lnTo>
                  <a:lnTo>
                    <a:pt x="3162" y="363"/>
                  </a:lnTo>
                  <a:lnTo>
                    <a:pt x="2873" y="340"/>
                  </a:lnTo>
                  <a:lnTo>
                    <a:pt x="2588" y="306"/>
                  </a:lnTo>
                  <a:lnTo>
                    <a:pt x="2303" y="261"/>
                  </a:lnTo>
                  <a:lnTo>
                    <a:pt x="2018" y="204"/>
                  </a:lnTo>
                  <a:lnTo>
                    <a:pt x="1733" y="148"/>
                  </a:lnTo>
                  <a:lnTo>
                    <a:pt x="1452" y="68"/>
                  </a:lnTo>
                  <a:lnTo>
                    <a:pt x="1421" y="68"/>
                  </a:lnTo>
                  <a:lnTo>
                    <a:pt x="1395" y="46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5"/>
            <p:cNvSpPr/>
            <p:nvPr/>
          </p:nvSpPr>
          <p:spPr>
            <a:xfrm>
              <a:off x="5241200" y="-5275375"/>
              <a:ext cx="256300" cy="441475"/>
            </a:xfrm>
            <a:custGeom>
              <a:avLst/>
              <a:gdLst/>
              <a:ahLst/>
              <a:cxnLst/>
              <a:rect l="l" t="t" r="r" b="b"/>
              <a:pathLst>
                <a:path w="10252" h="17659" extrusionOk="0">
                  <a:moveTo>
                    <a:pt x="10251" y="0"/>
                  </a:moveTo>
                  <a:lnTo>
                    <a:pt x="9624" y="125"/>
                  </a:lnTo>
                  <a:lnTo>
                    <a:pt x="9000" y="284"/>
                  </a:lnTo>
                  <a:lnTo>
                    <a:pt x="8377" y="443"/>
                  </a:lnTo>
                  <a:lnTo>
                    <a:pt x="7753" y="624"/>
                  </a:lnTo>
                  <a:lnTo>
                    <a:pt x="7134" y="817"/>
                  </a:lnTo>
                  <a:lnTo>
                    <a:pt x="6511" y="1021"/>
                  </a:lnTo>
                  <a:lnTo>
                    <a:pt x="5273" y="1441"/>
                  </a:lnTo>
                  <a:lnTo>
                    <a:pt x="4031" y="1860"/>
                  </a:lnTo>
                  <a:lnTo>
                    <a:pt x="3412" y="2076"/>
                  </a:lnTo>
                  <a:lnTo>
                    <a:pt x="2788" y="2269"/>
                  </a:lnTo>
                  <a:lnTo>
                    <a:pt x="2169" y="2461"/>
                  </a:lnTo>
                  <a:lnTo>
                    <a:pt x="1546" y="2643"/>
                  </a:lnTo>
                  <a:lnTo>
                    <a:pt x="923" y="2813"/>
                  </a:lnTo>
                  <a:lnTo>
                    <a:pt x="299" y="2960"/>
                  </a:lnTo>
                  <a:lnTo>
                    <a:pt x="281" y="2960"/>
                  </a:lnTo>
                  <a:lnTo>
                    <a:pt x="259" y="2949"/>
                  </a:lnTo>
                  <a:lnTo>
                    <a:pt x="237" y="2938"/>
                  </a:lnTo>
                  <a:lnTo>
                    <a:pt x="215" y="2926"/>
                  </a:lnTo>
                  <a:lnTo>
                    <a:pt x="224" y="3766"/>
                  </a:lnTo>
                  <a:lnTo>
                    <a:pt x="232" y="4605"/>
                  </a:lnTo>
                  <a:lnTo>
                    <a:pt x="232" y="5444"/>
                  </a:lnTo>
                  <a:lnTo>
                    <a:pt x="232" y="6283"/>
                  </a:lnTo>
                  <a:lnTo>
                    <a:pt x="232" y="7111"/>
                  </a:lnTo>
                  <a:lnTo>
                    <a:pt x="228" y="7939"/>
                  </a:lnTo>
                  <a:lnTo>
                    <a:pt x="219" y="8778"/>
                  </a:lnTo>
                  <a:lnTo>
                    <a:pt x="206" y="9595"/>
                  </a:lnTo>
                  <a:lnTo>
                    <a:pt x="192" y="10423"/>
                  </a:lnTo>
                  <a:lnTo>
                    <a:pt x="175" y="11240"/>
                  </a:lnTo>
                  <a:lnTo>
                    <a:pt x="152" y="12056"/>
                  </a:lnTo>
                  <a:lnTo>
                    <a:pt x="130" y="12873"/>
                  </a:lnTo>
                  <a:lnTo>
                    <a:pt x="103" y="13689"/>
                  </a:lnTo>
                  <a:lnTo>
                    <a:pt x="72" y="14494"/>
                  </a:lnTo>
                  <a:lnTo>
                    <a:pt x="36" y="15300"/>
                  </a:lnTo>
                  <a:lnTo>
                    <a:pt x="1" y="16105"/>
                  </a:lnTo>
                  <a:lnTo>
                    <a:pt x="277" y="15969"/>
                  </a:lnTo>
                  <a:lnTo>
                    <a:pt x="557" y="15855"/>
                  </a:lnTo>
                  <a:lnTo>
                    <a:pt x="838" y="15753"/>
                  </a:lnTo>
                  <a:lnTo>
                    <a:pt x="1119" y="15663"/>
                  </a:lnTo>
                  <a:lnTo>
                    <a:pt x="1404" y="15595"/>
                  </a:lnTo>
                  <a:lnTo>
                    <a:pt x="1689" y="15538"/>
                  </a:lnTo>
                  <a:lnTo>
                    <a:pt x="1973" y="15492"/>
                  </a:lnTo>
                  <a:lnTo>
                    <a:pt x="2263" y="15458"/>
                  </a:lnTo>
                  <a:lnTo>
                    <a:pt x="2552" y="15447"/>
                  </a:lnTo>
                  <a:lnTo>
                    <a:pt x="2842" y="15436"/>
                  </a:lnTo>
                  <a:lnTo>
                    <a:pt x="3136" y="15436"/>
                  </a:lnTo>
                  <a:lnTo>
                    <a:pt x="3425" y="15458"/>
                  </a:lnTo>
                  <a:lnTo>
                    <a:pt x="3719" y="15481"/>
                  </a:lnTo>
                  <a:lnTo>
                    <a:pt x="4013" y="15515"/>
                  </a:lnTo>
                  <a:lnTo>
                    <a:pt x="4307" y="15549"/>
                  </a:lnTo>
                  <a:lnTo>
                    <a:pt x="4601" y="15606"/>
                  </a:lnTo>
                  <a:lnTo>
                    <a:pt x="4895" y="15663"/>
                  </a:lnTo>
                  <a:lnTo>
                    <a:pt x="5188" y="15719"/>
                  </a:lnTo>
                  <a:lnTo>
                    <a:pt x="5776" y="15867"/>
                  </a:lnTo>
                  <a:lnTo>
                    <a:pt x="6360" y="16037"/>
                  </a:lnTo>
                  <a:lnTo>
                    <a:pt x="6938" y="16218"/>
                  </a:lnTo>
                  <a:lnTo>
                    <a:pt x="7513" y="16400"/>
                  </a:lnTo>
                  <a:lnTo>
                    <a:pt x="8083" y="16593"/>
                  </a:lnTo>
                  <a:lnTo>
                    <a:pt x="9201" y="16978"/>
                  </a:lnTo>
                  <a:lnTo>
                    <a:pt x="9263" y="17012"/>
                  </a:lnTo>
                  <a:lnTo>
                    <a:pt x="9316" y="17058"/>
                  </a:lnTo>
                  <a:lnTo>
                    <a:pt x="9370" y="17126"/>
                  </a:lnTo>
                  <a:lnTo>
                    <a:pt x="9414" y="17205"/>
                  </a:lnTo>
                  <a:lnTo>
                    <a:pt x="9454" y="17307"/>
                  </a:lnTo>
                  <a:lnTo>
                    <a:pt x="9494" y="17409"/>
                  </a:lnTo>
                  <a:lnTo>
                    <a:pt x="9526" y="17534"/>
                  </a:lnTo>
                  <a:lnTo>
                    <a:pt x="9557" y="17659"/>
                  </a:lnTo>
                  <a:lnTo>
                    <a:pt x="9619" y="16559"/>
                  </a:lnTo>
                  <a:lnTo>
                    <a:pt x="9681" y="15447"/>
                  </a:lnTo>
                  <a:lnTo>
                    <a:pt x="9744" y="14347"/>
                  </a:lnTo>
                  <a:lnTo>
                    <a:pt x="9802" y="13236"/>
                  </a:lnTo>
                  <a:lnTo>
                    <a:pt x="9855" y="12135"/>
                  </a:lnTo>
                  <a:lnTo>
                    <a:pt x="9904" y="11024"/>
                  </a:lnTo>
                  <a:lnTo>
                    <a:pt x="9953" y="9924"/>
                  </a:lnTo>
                  <a:lnTo>
                    <a:pt x="9998" y="8813"/>
                  </a:lnTo>
                  <a:lnTo>
                    <a:pt x="10042" y="7712"/>
                  </a:lnTo>
                  <a:lnTo>
                    <a:pt x="10082" y="6612"/>
                  </a:lnTo>
                  <a:lnTo>
                    <a:pt x="10118" y="5501"/>
                  </a:lnTo>
                  <a:lnTo>
                    <a:pt x="10149" y="4401"/>
                  </a:lnTo>
                  <a:lnTo>
                    <a:pt x="10180" y="3301"/>
                  </a:lnTo>
                  <a:lnTo>
                    <a:pt x="10207" y="2201"/>
                  </a:lnTo>
                  <a:lnTo>
                    <a:pt x="10229" y="1101"/>
                  </a:lnTo>
                  <a:lnTo>
                    <a:pt x="1025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5BAEE755-84AA-FEA6-3257-2409312F6F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D2D7D1-145A-0677-9410-D8DE2D3B075C}"/>
              </a:ext>
            </a:extLst>
          </p:cNvPr>
          <p:cNvSpPr txBox="1"/>
          <p:nvPr/>
        </p:nvSpPr>
        <p:spPr>
          <a:xfrm>
            <a:off x="1635417" y="1843353"/>
            <a:ext cx="55952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Google Shape;794;p38">
            <a:extLst>
              <a:ext uri="{FF2B5EF4-FFF2-40B4-BE49-F238E27FC236}">
                <a16:creationId xmlns:a16="http://schemas.microsoft.com/office/drawing/2014/main" id="{0715FB5D-D11B-1E8C-472A-DA485289F4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2692" y="623759"/>
            <a:ext cx="6185755" cy="79564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2400" dirty="0">
                <a:solidFill>
                  <a:schemeClr val="tx1"/>
                </a:solidFill>
              </a:rPr>
              <a:t>P</a:t>
            </a:r>
            <a:r>
              <a:rPr lang="en-US" sz="2400" dirty="0">
                <a:solidFill>
                  <a:schemeClr val="bg1"/>
                </a:solidFill>
              </a:rPr>
              <a:t>roject Challenges</a:t>
            </a:r>
            <a:endParaRPr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ACB3"/>
        </a:solidFill>
        <a:effectLst/>
      </p:bgPr>
    </p:bg>
    <p:spTree>
      <p:nvGrpSpPr>
        <p:cNvPr id="1" name="Shape 1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5" name="Google Shape;1275;p46"/>
          <p:cNvSpPr txBox="1">
            <a:spLocks noGrp="1"/>
          </p:cNvSpPr>
          <p:nvPr>
            <p:ph type="title" idx="8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Testing Approach</a:t>
            </a:r>
            <a:endParaRPr dirty="0"/>
          </a:p>
        </p:txBody>
      </p:sp>
      <p:sp>
        <p:nvSpPr>
          <p:cNvPr id="1276" name="Google Shape;1276;p46"/>
          <p:cNvSpPr txBox="1">
            <a:spLocks noGrp="1"/>
          </p:cNvSpPr>
          <p:nvPr>
            <p:ph type="title"/>
          </p:nvPr>
        </p:nvSpPr>
        <p:spPr>
          <a:xfrm>
            <a:off x="115474" y="1122327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U</a:t>
            </a:r>
            <a:r>
              <a:rPr lang="en-US" dirty="0"/>
              <a:t>nit Testing</a:t>
            </a:r>
            <a:endParaRPr dirty="0"/>
          </a:p>
        </p:txBody>
      </p:sp>
      <p:sp>
        <p:nvSpPr>
          <p:cNvPr id="1278" name="Google Shape;1278;p46"/>
          <p:cNvSpPr txBox="1">
            <a:spLocks noGrp="1"/>
          </p:cNvSpPr>
          <p:nvPr>
            <p:ph type="title" idx="2"/>
          </p:nvPr>
        </p:nvSpPr>
        <p:spPr>
          <a:xfrm>
            <a:off x="5021375" y="1090411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F</a:t>
            </a:r>
            <a:r>
              <a:rPr lang="en-US" dirty="0"/>
              <a:t>unctional Testing</a:t>
            </a:r>
            <a:endParaRPr dirty="0"/>
          </a:p>
        </p:txBody>
      </p:sp>
      <p:sp>
        <p:nvSpPr>
          <p:cNvPr id="1282" name="Google Shape;1282;p46"/>
          <p:cNvSpPr txBox="1">
            <a:spLocks noGrp="1"/>
          </p:cNvSpPr>
          <p:nvPr>
            <p:ph type="title" idx="6"/>
          </p:nvPr>
        </p:nvSpPr>
        <p:spPr>
          <a:xfrm>
            <a:off x="2783710" y="3208585"/>
            <a:ext cx="3138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dirty="0">
                <a:solidFill>
                  <a:schemeClr val="dk1"/>
                </a:solidFill>
              </a:rPr>
              <a:t>I</a:t>
            </a:r>
            <a:r>
              <a:rPr lang="en-US" dirty="0" err="1"/>
              <a:t>ntegration</a:t>
            </a:r>
            <a:r>
              <a:rPr lang="en-US" dirty="0"/>
              <a:t> Testing</a:t>
            </a:r>
            <a:endParaRPr dirty="0"/>
          </a:p>
        </p:txBody>
      </p:sp>
      <p:sp>
        <p:nvSpPr>
          <p:cNvPr id="1284" name="Google Shape;1284;p46"/>
          <p:cNvSpPr/>
          <p:nvPr/>
        </p:nvSpPr>
        <p:spPr>
          <a:xfrm rot="2300862">
            <a:off x="1452442" y="1452869"/>
            <a:ext cx="464360" cy="382101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5" name="Google Shape;1285;p46"/>
          <p:cNvSpPr/>
          <p:nvPr/>
        </p:nvSpPr>
        <p:spPr>
          <a:xfrm rot="2300862">
            <a:off x="6358345" y="1452868"/>
            <a:ext cx="464360" cy="382101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7" name="Google Shape;1287;p46"/>
          <p:cNvSpPr/>
          <p:nvPr/>
        </p:nvSpPr>
        <p:spPr>
          <a:xfrm rot="2300862">
            <a:off x="3905393" y="3548230"/>
            <a:ext cx="464360" cy="382101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87DDD13A-4EA3-80A7-553D-AA41916CCF7C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219945" y="1857744"/>
            <a:ext cx="3617005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Tested each hardware component individually:</a:t>
            </a:r>
            <a:endParaRPr lang="en-US" altLang="en-US" sz="14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ultrasonic sensor, servo motor, DC motors, Bluetooth module , LCD_12C.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Verified proper operation and accurate readings before integration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9777CD62-2C99-3A49-69FE-F3229CE3D39B}"/>
              </a:ext>
            </a:extLst>
          </p:cNvPr>
          <p:cNvSpPr>
            <a:spLocks noGrp="1" noChangeArrowheads="1"/>
          </p:cNvSpPr>
          <p:nvPr>
            <p:ph type="subTitle" idx="3"/>
          </p:nvPr>
        </p:nvSpPr>
        <p:spPr bwMode="auto">
          <a:xfrm>
            <a:off x="5140826" y="1719426"/>
            <a:ext cx="3500645" cy="1600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Tested each mode separately: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Autonomous mode: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line following and obstacle avoidance.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Manual mode: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Bluetooth control direction.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Ensured that each feature worked correctly</a:t>
            </a:r>
          </a:p>
        </p:txBody>
      </p:sp>
      <p:sp>
        <p:nvSpPr>
          <p:cNvPr id="10" name="Rectangle 7">
            <a:extLst>
              <a:ext uri="{FF2B5EF4-FFF2-40B4-BE49-F238E27FC236}">
                <a16:creationId xmlns:a16="http://schemas.microsoft.com/office/drawing/2014/main" id="{9B5023FB-5E7A-B578-C28F-57E7CD165351}"/>
              </a:ext>
            </a:extLst>
          </p:cNvPr>
          <p:cNvSpPr>
            <a:spLocks noGrp="1" noChangeArrowheads="1"/>
          </p:cNvSpPr>
          <p:nvPr>
            <p:ph type="subTitle" idx="7"/>
          </p:nvPr>
        </p:nvSpPr>
        <p:spPr bwMode="auto">
          <a:xfrm>
            <a:off x="933012" y="3911901"/>
            <a:ext cx="7297243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Combined all components and modes into the complete system.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Tested seamless switching between Autonomous and Manual modes </a:t>
            </a:r>
            <a:r>
              <a:rPr kumimoji="0" lang="en-US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using the mobile app button.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Verified overall car performance and correct interaction between all modules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3BC056-DAB2-2DD8-4C2A-E40074A72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1619550"/>
            <a:ext cx="5143771" cy="895500"/>
          </a:xfrm>
        </p:spPr>
        <p:txBody>
          <a:bodyPr/>
          <a:lstStyle/>
          <a:p>
            <a:r>
              <a:rPr lang="en-US" dirty="0"/>
              <a:t>Future Suggestions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6116C0-D03B-A0AA-B801-165C82A34E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999" y="2515050"/>
            <a:ext cx="6377487" cy="128490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b="1" dirty="0"/>
              <a:t>Add GPS module for outdoor autonomous navigation.</a:t>
            </a:r>
          </a:p>
          <a:p>
            <a:pPr marL="114300" indent="0"/>
            <a:endParaRPr lang="en-US" sz="1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/>
              <a:t>Implement vision-based line following using a camera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/>
              <a:t>Add IoT Connectivity for Remote Monitoring and Control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b="1" dirty="0"/>
              <a:t>Integrate AI/ML for Object Recognition and Decision-Making </a:t>
            </a:r>
          </a:p>
          <a:p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54556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ACB3"/>
        </a:solidFill>
        <a:effectLst/>
      </p:bgPr>
    </p:bg>
    <p:spTree>
      <p:nvGrpSpPr>
        <p:cNvPr id="1" name="Shape 2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3" name="Google Shape;2143;p65"/>
          <p:cNvSpPr txBox="1">
            <a:spLocks noGrp="1"/>
          </p:cNvSpPr>
          <p:nvPr>
            <p:ph type="ctrTitle"/>
          </p:nvPr>
        </p:nvSpPr>
        <p:spPr>
          <a:xfrm>
            <a:off x="1271862" y="1937758"/>
            <a:ext cx="4196100" cy="106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grpSp>
        <p:nvGrpSpPr>
          <p:cNvPr id="2146" name="Google Shape;2146;p65"/>
          <p:cNvGrpSpPr/>
          <p:nvPr/>
        </p:nvGrpSpPr>
        <p:grpSpPr>
          <a:xfrm>
            <a:off x="6059339" y="1037550"/>
            <a:ext cx="1974823" cy="3565946"/>
            <a:chOff x="-2098925" y="-13867675"/>
            <a:chExt cx="4041800" cy="14105800"/>
          </a:xfrm>
        </p:grpSpPr>
        <p:sp>
          <p:nvSpPr>
            <p:cNvPr id="2147" name="Google Shape;2147;p65"/>
            <p:cNvSpPr/>
            <p:nvPr/>
          </p:nvSpPr>
          <p:spPr>
            <a:xfrm>
              <a:off x="-2098925" y="-13867675"/>
              <a:ext cx="4041800" cy="14105800"/>
            </a:xfrm>
            <a:custGeom>
              <a:avLst/>
              <a:gdLst/>
              <a:ahLst/>
              <a:cxnLst/>
              <a:rect l="l" t="t" r="r" b="b"/>
              <a:pathLst>
                <a:path w="161672" h="564232" extrusionOk="0">
                  <a:moveTo>
                    <a:pt x="131653" y="7345"/>
                  </a:moveTo>
                  <a:lnTo>
                    <a:pt x="131876" y="7368"/>
                  </a:lnTo>
                  <a:lnTo>
                    <a:pt x="132099" y="7416"/>
                  </a:lnTo>
                  <a:lnTo>
                    <a:pt x="132317" y="7475"/>
                  </a:lnTo>
                  <a:lnTo>
                    <a:pt x="132536" y="7557"/>
                  </a:lnTo>
                  <a:lnTo>
                    <a:pt x="132749" y="7652"/>
                  </a:lnTo>
                  <a:lnTo>
                    <a:pt x="132958" y="7770"/>
                  </a:lnTo>
                  <a:lnTo>
                    <a:pt x="133162" y="7911"/>
                  </a:lnTo>
                  <a:lnTo>
                    <a:pt x="133361" y="8065"/>
                  </a:lnTo>
                  <a:lnTo>
                    <a:pt x="133556" y="8242"/>
                  </a:lnTo>
                  <a:lnTo>
                    <a:pt x="133741" y="8443"/>
                  </a:lnTo>
                  <a:lnTo>
                    <a:pt x="133921" y="8655"/>
                  </a:lnTo>
                  <a:lnTo>
                    <a:pt x="134092" y="8891"/>
                  </a:lnTo>
                  <a:lnTo>
                    <a:pt x="134173" y="9021"/>
                  </a:lnTo>
                  <a:lnTo>
                    <a:pt x="134254" y="9151"/>
                  </a:lnTo>
                  <a:lnTo>
                    <a:pt x="134334" y="9293"/>
                  </a:lnTo>
                  <a:lnTo>
                    <a:pt x="134406" y="9435"/>
                  </a:lnTo>
                  <a:lnTo>
                    <a:pt x="134481" y="9588"/>
                  </a:lnTo>
                  <a:lnTo>
                    <a:pt x="134553" y="9742"/>
                  </a:lnTo>
                  <a:lnTo>
                    <a:pt x="134619" y="9895"/>
                  </a:lnTo>
                  <a:lnTo>
                    <a:pt x="134686" y="10060"/>
                  </a:lnTo>
                  <a:lnTo>
                    <a:pt x="134747" y="10226"/>
                  </a:lnTo>
                  <a:lnTo>
                    <a:pt x="134809" y="10403"/>
                  </a:lnTo>
                  <a:lnTo>
                    <a:pt x="134866" y="10592"/>
                  </a:lnTo>
                  <a:lnTo>
                    <a:pt x="134923" y="10769"/>
                  </a:lnTo>
                  <a:lnTo>
                    <a:pt x="134975" y="10969"/>
                  </a:lnTo>
                  <a:lnTo>
                    <a:pt x="135023" y="11170"/>
                  </a:lnTo>
                  <a:lnTo>
                    <a:pt x="135065" y="11371"/>
                  </a:lnTo>
                  <a:lnTo>
                    <a:pt x="135108" y="11583"/>
                  </a:lnTo>
                  <a:lnTo>
                    <a:pt x="135146" y="11796"/>
                  </a:lnTo>
                  <a:lnTo>
                    <a:pt x="135184" y="12020"/>
                  </a:lnTo>
                  <a:lnTo>
                    <a:pt x="135217" y="12245"/>
                  </a:lnTo>
                  <a:lnTo>
                    <a:pt x="135246" y="12481"/>
                  </a:lnTo>
                  <a:lnTo>
                    <a:pt x="135269" y="12717"/>
                  </a:lnTo>
                  <a:lnTo>
                    <a:pt x="135288" y="12965"/>
                  </a:lnTo>
                  <a:lnTo>
                    <a:pt x="135307" y="13213"/>
                  </a:lnTo>
                  <a:lnTo>
                    <a:pt x="135322" y="13473"/>
                  </a:lnTo>
                  <a:lnTo>
                    <a:pt x="135331" y="13732"/>
                  </a:lnTo>
                  <a:lnTo>
                    <a:pt x="135336" y="14004"/>
                  </a:lnTo>
                  <a:lnTo>
                    <a:pt x="135341" y="14287"/>
                  </a:lnTo>
                  <a:lnTo>
                    <a:pt x="135336" y="14559"/>
                  </a:lnTo>
                  <a:lnTo>
                    <a:pt x="135331" y="14854"/>
                  </a:lnTo>
                  <a:lnTo>
                    <a:pt x="135322" y="15149"/>
                  </a:lnTo>
                  <a:lnTo>
                    <a:pt x="135307" y="15444"/>
                  </a:lnTo>
                  <a:lnTo>
                    <a:pt x="135288" y="15751"/>
                  </a:lnTo>
                  <a:lnTo>
                    <a:pt x="135265" y="16070"/>
                  </a:lnTo>
                  <a:lnTo>
                    <a:pt x="135236" y="16389"/>
                  </a:lnTo>
                  <a:lnTo>
                    <a:pt x="135203" y="16719"/>
                  </a:lnTo>
                  <a:lnTo>
                    <a:pt x="135165" y="17050"/>
                  </a:lnTo>
                  <a:lnTo>
                    <a:pt x="135122" y="17392"/>
                  </a:lnTo>
                  <a:lnTo>
                    <a:pt x="135079" y="17735"/>
                  </a:lnTo>
                  <a:lnTo>
                    <a:pt x="135013" y="18172"/>
                  </a:lnTo>
                  <a:lnTo>
                    <a:pt x="134937" y="18585"/>
                  </a:lnTo>
                  <a:lnTo>
                    <a:pt x="134861" y="18998"/>
                  </a:lnTo>
                  <a:lnTo>
                    <a:pt x="134776" y="19400"/>
                  </a:lnTo>
                  <a:lnTo>
                    <a:pt x="134686" y="19777"/>
                  </a:lnTo>
                  <a:lnTo>
                    <a:pt x="134591" y="20155"/>
                  </a:lnTo>
                  <a:lnTo>
                    <a:pt x="134491" y="20510"/>
                  </a:lnTo>
                  <a:lnTo>
                    <a:pt x="134382" y="20852"/>
                  </a:lnTo>
                  <a:lnTo>
                    <a:pt x="134273" y="21183"/>
                  </a:lnTo>
                  <a:lnTo>
                    <a:pt x="134154" y="21501"/>
                  </a:lnTo>
                  <a:lnTo>
                    <a:pt x="134035" y="21796"/>
                  </a:lnTo>
                  <a:lnTo>
                    <a:pt x="133907" y="22092"/>
                  </a:lnTo>
                  <a:lnTo>
                    <a:pt x="133774" y="22351"/>
                  </a:lnTo>
                  <a:lnTo>
                    <a:pt x="133641" y="22611"/>
                  </a:lnTo>
                  <a:lnTo>
                    <a:pt x="133504" y="22847"/>
                  </a:lnTo>
                  <a:lnTo>
                    <a:pt x="133361" y="23060"/>
                  </a:lnTo>
                  <a:lnTo>
                    <a:pt x="133214" y="23272"/>
                  </a:lnTo>
                  <a:lnTo>
                    <a:pt x="133062" y="23449"/>
                  </a:lnTo>
                  <a:lnTo>
                    <a:pt x="132911" y="23615"/>
                  </a:lnTo>
                  <a:lnTo>
                    <a:pt x="132749" y="23768"/>
                  </a:lnTo>
                  <a:lnTo>
                    <a:pt x="132593" y="23898"/>
                  </a:lnTo>
                  <a:lnTo>
                    <a:pt x="132426" y="24004"/>
                  </a:lnTo>
                  <a:lnTo>
                    <a:pt x="132260" y="24099"/>
                  </a:lnTo>
                  <a:lnTo>
                    <a:pt x="132089" y="24170"/>
                  </a:lnTo>
                  <a:lnTo>
                    <a:pt x="131919" y="24217"/>
                  </a:lnTo>
                  <a:lnTo>
                    <a:pt x="131748" y="24241"/>
                  </a:lnTo>
                  <a:lnTo>
                    <a:pt x="131567" y="24252"/>
                  </a:lnTo>
                  <a:lnTo>
                    <a:pt x="131392" y="24241"/>
                  </a:lnTo>
                  <a:lnTo>
                    <a:pt x="131211" y="24205"/>
                  </a:lnTo>
                  <a:lnTo>
                    <a:pt x="131031" y="24146"/>
                  </a:lnTo>
                  <a:lnTo>
                    <a:pt x="130846" y="24063"/>
                  </a:lnTo>
                  <a:lnTo>
                    <a:pt x="130661" y="23957"/>
                  </a:lnTo>
                  <a:lnTo>
                    <a:pt x="130509" y="23863"/>
                  </a:lnTo>
                  <a:lnTo>
                    <a:pt x="130357" y="23756"/>
                  </a:lnTo>
                  <a:lnTo>
                    <a:pt x="130210" y="23627"/>
                  </a:lnTo>
                  <a:lnTo>
                    <a:pt x="130063" y="23497"/>
                  </a:lnTo>
                  <a:lnTo>
                    <a:pt x="129920" y="23355"/>
                  </a:lnTo>
                  <a:lnTo>
                    <a:pt x="129778" y="23202"/>
                  </a:lnTo>
                  <a:lnTo>
                    <a:pt x="129636" y="23036"/>
                  </a:lnTo>
                  <a:lnTo>
                    <a:pt x="129498" y="22871"/>
                  </a:lnTo>
                  <a:lnTo>
                    <a:pt x="129365" y="22682"/>
                  </a:lnTo>
                  <a:lnTo>
                    <a:pt x="129232" y="22493"/>
                  </a:lnTo>
                  <a:lnTo>
                    <a:pt x="129099" y="22292"/>
                  </a:lnTo>
                  <a:lnTo>
                    <a:pt x="128971" y="22080"/>
                  </a:lnTo>
                  <a:lnTo>
                    <a:pt x="128843" y="21867"/>
                  </a:lnTo>
                  <a:lnTo>
                    <a:pt x="128720" y="21643"/>
                  </a:lnTo>
                  <a:lnTo>
                    <a:pt x="128601" y="21407"/>
                  </a:lnTo>
                  <a:lnTo>
                    <a:pt x="128478" y="21171"/>
                  </a:lnTo>
                  <a:lnTo>
                    <a:pt x="128364" y="20911"/>
                  </a:lnTo>
                  <a:lnTo>
                    <a:pt x="128245" y="20663"/>
                  </a:lnTo>
                  <a:lnTo>
                    <a:pt x="128136" y="20391"/>
                  </a:lnTo>
                  <a:lnTo>
                    <a:pt x="128022" y="20132"/>
                  </a:lnTo>
                  <a:lnTo>
                    <a:pt x="127918" y="19848"/>
                  </a:lnTo>
                  <a:lnTo>
                    <a:pt x="127808" y="19565"/>
                  </a:lnTo>
                  <a:lnTo>
                    <a:pt x="127709" y="19282"/>
                  </a:lnTo>
                  <a:lnTo>
                    <a:pt x="127604" y="18986"/>
                  </a:lnTo>
                  <a:lnTo>
                    <a:pt x="127509" y="18691"/>
                  </a:lnTo>
                  <a:lnTo>
                    <a:pt x="127410" y="18384"/>
                  </a:lnTo>
                  <a:lnTo>
                    <a:pt x="127315" y="18077"/>
                  </a:lnTo>
                  <a:lnTo>
                    <a:pt x="127225" y="17759"/>
                  </a:lnTo>
                  <a:lnTo>
                    <a:pt x="127134" y="17440"/>
                  </a:lnTo>
                  <a:lnTo>
                    <a:pt x="127049" y="17121"/>
                  </a:lnTo>
                  <a:lnTo>
                    <a:pt x="126883" y="16472"/>
                  </a:lnTo>
                  <a:lnTo>
                    <a:pt x="126926" y="16283"/>
                  </a:lnTo>
                  <a:lnTo>
                    <a:pt x="126964" y="16094"/>
                  </a:lnTo>
                  <a:lnTo>
                    <a:pt x="126997" y="15881"/>
                  </a:lnTo>
                  <a:lnTo>
                    <a:pt x="127016" y="15669"/>
                  </a:lnTo>
                  <a:lnTo>
                    <a:pt x="127030" y="15456"/>
                  </a:lnTo>
                  <a:lnTo>
                    <a:pt x="127030" y="15232"/>
                  </a:lnTo>
                  <a:lnTo>
                    <a:pt x="127025" y="15114"/>
                  </a:lnTo>
                  <a:lnTo>
                    <a:pt x="127016" y="14996"/>
                  </a:lnTo>
                  <a:lnTo>
                    <a:pt x="127006" y="14878"/>
                  </a:lnTo>
                  <a:lnTo>
                    <a:pt x="126997" y="14760"/>
                  </a:lnTo>
                  <a:lnTo>
                    <a:pt x="126973" y="14559"/>
                  </a:lnTo>
                  <a:lnTo>
                    <a:pt x="126954" y="14346"/>
                  </a:lnTo>
                  <a:lnTo>
                    <a:pt x="126940" y="14146"/>
                  </a:lnTo>
                  <a:lnTo>
                    <a:pt x="126930" y="13945"/>
                  </a:lnTo>
                  <a:lnTo>
                    <a:pt x="126926" y="13756"/>
                  </a:lnTo>
                  <a:lnTo>
                    <a:pt x="126921" y="13555"/>
                  </a:lnTo>
                  <a:lnTo>
                    <a:pt x="126926" y="13366"/>
                  </a:lnTo>
                  <a:lnTo>
                    <a:pt x="126930" y="13177"/>
                  </a:lnTo>
                  <a:lnTo>
                    <a:pt x="126945" y="12988"/>
                  </a:lnTo>
                  <a:lnTo>
                    <a:pt x="126959" y="12800"/>
                  </a:lnTo>
                  <a:lnTo>
                    <a:pt x="126978" y="12611"/>
                  </a:lnTo>
                  <a:lnTo>
                    <a:pt x="126997" y="12434"/>
                  </a:lnTo>
                  <a:lnTo>
                    <a:pt x="127025" y="12256"/>
                  </a:lnTo>
                  <a:lnTo>
                    <a:pt x="127054" y="12079"/>
                  </a:lnTo>
                  <a:lnTo>
                    <a:pt x="127087" y="11914"/>
                  </a:lnTo>
                  <a:lnTo>
                    <a:pt x="127120" y="11737"/>
                  </a:lnTo>
                  <a:lnTo>
                    <a:pt x="127163" y="11572"/>
                  </a:lnTo>
                  <a:lnTo>
                    <a:pt x="127206" y="11406"/>
                  </a:lnTo>
                  <a:lnTo>
                    <a:pt x="127248" y="11241"/>
                  </a:lnTo>
                  <a:lnTo>
                    <a:pt x="127301" y="11088"/>
                  </a:lnTo>
                  <a:lnTo>
                    <a:pt x="127353" y="10922"/>
                  </a:lnTo>
                  <a:lnTo>
                    <a:pt x="127405" y="10769"/>
                  </a:lnTo>
                  <a:lnTo>
                    <a:pt x="127524" y="10474"/>
                  </a:lnTo>
                  <a:lnTo>
                    <a:pt x="127652" y="10190"/>
                  </a:lnTo>
                  <a:lnTo>
                    <a:pt x="127794" y="9907"/>
                  </a:lnTo>
                  <a:lnTo>
                    <a:pt x="127946" y="9647"/>
                  </a:lnTo>
                  <a:lnTo>
                    <a:pt x="128103" y="9399"/>
                  </a:lnTo>
                  <a:lnTo>
                    <a:pt x="128269" y="9163"/>
                  </a:lnTo>
                  <a:lnTo>
                    <a:pt x="128444" y="8939"/>
                  </a:lnTo>
                  <a:lnTo>
                    <a:pt x="128629" y="8726"/>
                  </a:lnTo>
                  <a:lnTo>
                    <a:pt x="128819" y="8525"/>
                  </a:lnTo>
                  <a:lnTo>
                    <a:pt x="129019" y="8348"/>
                  </a:lnTo>
                  <a:lnTo>
                    <a:pt x="129218" y="8171"/>
                  </a:lnTo>
                  <a:lnTo>
                    <a:pt x="129427" y="8018"/>
                  </a:lnTo>
                  <a:lnTo>
                    <a:pt x="129636" y="7888"/>
                  </a:lnTo>
                  <a:lnTo>
                    <a:pt x="129854" y="7758"/>
                  </a:lnTo>
                  <a:lnTo>
                    <a:pt x="130072" y="7652"/>
                  </a:lnTo>
                  <a:lnTo>
                    <a:pt x="130295" y="7557"/>
                  </a:lnTo>
                  <a:lnTo>
                    <a:pt x="130518" y="7486"/>
                  </a:lnTo>
                  <a:lnTo>
                    <a:pt x="130746" y="7416"/>
                  </a:lnTo>
                  <a:lnTo>
                    <a:pt x="130969" y="7380"/>
                  </a:lnTo>
                  <a:lnTo>
                    <a:pt x="131197" y="7345"/>
                  </a:lnTo>
                  <a:close/>
                  <a:moveTo>
                    <a:pt x="29611" y="7758"/>
                  </a:moveTo>
                  <a:lnTo>
                    <a:pt x="29711" y="7770"/>
                  </a:lnTo>
                  <a:lnTo>
                    <a:pt x="29810" y="7782"/>
                  </a:lnTo>
                  <a:lnTo>
                    <a:pt x="29910" y="7805"/>
                  </a:lnTo>
                  <a:lnTo>
                    <a:pt x="30010" y="7841"/>
                  </a:lnTo>
                  <a:lnTo>
                    <a:pt x="30109" y="7876"/>
                  </a:lnTo>
                  <a:lnTo>
                    <a:pt x="30209" y="7923"/>
                  </a:lnTo>
                  <a:lnTo>
                    <a:pt x="30309" y="7982"/>
                  </a:lnTo>
                  <a:lnTo>
                    <a:pt x="30404" y="8041"/>
                  </a:lnTo>
                  <a:lnTo>
                    <a:pt x="30503" y="8112"/>
                  </a:lnTo>
                  <a:lnTo>
                    <a:pt x="30603" y="8195"/>
                  </a:lnTo>
                  <a:lnTo>
                    <a:pt x="30698" y="8278"/>
                  </a:lnTo>
                  <a:lnTo>
                    <a:pt x="30798" y="8384"/>
                  </a:lnTo>
                  <a:lnTo>
                    <a:pt x="30893" y="8490"/>
                  </a:lnTo>
                  <a:lnTo>
                    <a:pt x="30987" y="8596"/>
                  </a:lnTo>
                  <a:lnTo>
                    <a:pt x="31082" y="8726"/>
                  </a:lnTo>
                  <a:lnTo>
                    <a:pt x="31177" y="8856"/>
                  </a:lnTo>
                  <a:lnTo>
                    <a:pt x="31268" y="8998"/>
                  </a:lnTo>
                  <a:lnTo>
                    <a:pt x="31362" y="9139"/>
                  </a:lnTo>
                  <a:lnTo>
                    <a:pt x="31453" y="9305"/>
                  </a:lnTo>
                  <a:lnTo>
                    <a:pt x="31543" y="9470"/>
                  </a:lnTo>
                  <a:lnTo>
                    <a:pt x="31633" y="9647"/>
                  </a:lnTo>
                  <a:lnTo>
                    <a:pt x="31723" y="9824"/>
                  </a:lnTo>
                  <a:lnTo>
                    <a:pt x="31809" y="10025"/>
                  </a:lnTo>
                  <a:lnTo>
                    <a:pt x="31894" y="10226"/>
                  </a:lnTo>
                  <a:lnTo>
                    <a:pt x="31979" y="10438"/>
                  </a:lnTo>
                  <a:lnTo>
                    <a:pt x="32070" y="10674"/>
                  </a:lnTo>
                  <a:lnTo>
                    <a:pt x="32150" y="10910"/>
                  </a:lnTo>
                  <a:lnTo>
                    <a:pt x="32236" y="11158"/>
                  </a:lnTo>
                  <a:lnTo>
                    <a:pt x="32312" y="11406"/>
                  </a:lnTo>
                  <a:lnTo>
                    <a:pt x="32388" y="11654"/>
                  </a:lnTo>
                  <a:lnTo>
                    <a:pt x="32464" y="11914"/>
                  </a:lnTo>
                  <a:lnTo>
                    <a:pt x="32535" y="12174"/>
                  </a:lnTo>
                  <a:lnTo>
                    <a:pt x="32601" y="12434"/>
                  </a:lnTo>
                  <a:lnTo>
                    <a:pt x="32668" y="12705"/>
                  </a:lnTo>
                  <a:lnTo>
                    <a:pt x="32729" y="12977"/>
                  </a:lnTo>
                  <a:lnTo>
                    <a:pt x="32786" y="13260"/>
                  </a:lnTo>
                  <a:lnTo>
                    <a:pt x="32843" y="13532"/>
                  </a:lnTo>
                  <a:lnTo>
                    <a:pt x="32900" y="13815"/>
                  </a:lnTo>
                  <a:lnTo>
                    <a:pt x="32952" y="14098"/>
                  </a:lnTo>
                  <a:lnTo>
                    <a:pt x="33000" y="14394"/>
                  </a:lnTo>
                  <a:lnTo>
                    <a:pt x="33043" y="14677"/>
                  </a:lnTo>
                  <a:lnTo>
                    <a:pt x="33085" y="14972"/>
                  </a:lnTo>
                  <a:lnTo>
                    <a:pt x="33123" y="15267"/>
                  </a:lnTo>
                  <a:lnTo>
                    <a:pt x="33161" y="15562"/>
                  </a:lnTo>
                  <a:lnTo>
                    <a:pt x="33194" y="15869"/>
                  </a:lnTo>
                  <a:lnTo>
                    <a:pt x="33223" y="16165"/>
                  </a:lnTo>
                  <a:lnTo>
                    <a:pt x="33251" y="16472"/>
                  </a:lnTo>
                  <a:lnTo>
                    <a:pt x="33275" y="16767"/>
                  </a:lnTo>
                  <a:lnTo>
                    <a:pt x="33299" y="17074"/>
                  </a:lnTo>
                  <a:lnTo>
                    <a:pt x="33313" y="17381"/>
                  </a:lnTo>
                  <a:lnTo>
                    <a:pt x="33332" y="17688"/>
                  </a:lnTo>
                  <a:lnTo>
                    <a:pt x="33342" y="17995"/>
                  </a:lnTo>
                  <a:lnTo>
                    <a:pt x="33351" y="18302"/>
                  </a:lnTo>
                  <a:lnTo>
                    <a:pt x="33356" y="18609"/>
                  </a:lnTo>
                  <a:lnTo>
                    <a:pt x="33356" y="18904"/>
                  </a:lnTo>
                  <a:lnTo>
                    <a:pt x="33356" y="19211"/>
                  </a:lnTo>
                  <a:lnTo>
                    <a:pt x="33351" y="19518"/>
                  </a:lnTo>
                  <a:lnTo>
                    <a:pt x="33294" y="19600"/>
                  </a:lnTo>
                  <a:lnTo>
                    <a:pt x="33237" y="19683"/>
                  </a:lnTo>
                  <a:lnTo>
                    <a:pt x="33180" y="19777"/>
                  </a:lnTo>
                  <a:lnTo>
                    <a:pt x="33128" y="19896"/>
                  </a:lnTo>
                  <a:lnTo>
                    <a:pt x="33076" y="20014"/>
                  </a:lnTo>
                  <a:lnTo>
                    <a:pt x="33028" y="20155"/>
                  </a:lnTo>
                  <a:lnTo>
                    <a:pt x="32981" y="20297"/>
                  </a:lnTo>
                  <a:lnTo>
                    <a:pt x="32938" y="20474"/>
                  </a:lnTo>
                  <a:lnTo>
                    <a:pt x="32886" y="20734"/>
                  </a:lnTo>
                  <a:lnTo>
                    <a:pt x="32829" y="20982"/>
                  </a:lnTo>
                  <a:lnTo>
                    <a:pt x="32772" y="21230"/>
                  </a:lnTo>
                  <a:lnTo>
                    <a:pt x="32710" y="21466"/>
                  </a:lnTo>
                  <a:lnTo>
                    <a:pt x="32649" y="21702"/>
                  </a:lnTo>
                  <a:lnTo>
                    <a:pt x="32587" y="21926"/>
                  </a:lnTo>
                  <a:lnTo>
                    <a:pt x="32454" y="22363"/>
                  </a:lnTo>
                  <a:lnTo>
                    <a:pt x="32316" y="22765"/>
                  </a:lnTo>
                  <a:lnTo>
                    <a:pt x="32174" y="23154"/>
                  </a:lnTo>
                  <a:lnTo>
                    <a:pt x="32027" y="23508"/>
                  </a:lnTo>
                  <a:lnTo>
                    <a:pt x="31875" y="23839"/>
                  </a:lnTo>
                  <a:lnTo>
                    <a:pt x="31714" y="24158"/>
                  </a:lnTo>
                  <a:lnTo>
                    <a:pt x="31552" y="24441"/>
                  </a:lnTo>
                  <a:lnTo>
                    <a:pt x="31386" y="24701"/>
                  </a:lnTo>
                  <a:lnTo>
                    <a:pt x="31215" y="24937"/>
                  </a:lnTo>
                  <a:lnTo>
                    <a:pt x="31040" y="25161"/>
                  </a:lnTo>
                  <a:lnTo>
                    <a:pt x="30864" y="25350"/>
                  </a:lnTo>
                  <a:lnTo>
                    <a:pt x="30684" y="25527"/>
                  </a:lnTo>
                  <a:lnTo>
                    <a:pt x="30503" y="25669"/>
                  </a:lnTo>
                  <a:lnTo>
                    <a:pt x="30318" y="25799"/>
                  </a:lnTo>
                  <a:lnTo>
                    <a:pt x="30133" y="25905"/>
                  </a:lnTo>
                  <a:lnTo>
                    <a:pt x="29948" y="25988"/>
                  </a:lnTo>
                  <a:lnTo>
                    <a:pt x="29763" y="26059"/>
                  </a:lnTo>
                  <a:lnTo>
                    <a:pt x="29573" y="26094"/>
                  </a:lnTo>
                  <a:lnTo>
                    <a:pt x="29388" y="26118"/>
                  </a:lnTo>
                  <a:lnTo>
                    <a:pt x="29198" y="26118"/>
                  </a:lnTo>
                  <a:lnTo>
                    <a:pt x="29013" y="26106"/>
                  </a:lnTo>
                  <a:lnTo>
                    <a:pt x="28828" y="26071"/>
                  </a:lnTo>
                  <a:lnTo>
                    <a:pt x="28643" y="26012"/>
                  </a:lnTo>
                  <a:lnTo>
                    <a:pt x="28458" y="25941"/>
                  </a:lnTo>
                  <a:lnTo>
                    <a:pt x="28277" y="25846"/>
                  </a:lnTo>
                  <a:lnTo>
                    <a:pt x="28102" y="25740"/>
                  </a:lnTo>
                  <a:lnTo>
                    <a:pt x="27926" y="25610"/>
                  </a:lnTo>
                  <a:lnTo>
                    <a:pt x="27755" y="25468"/>
                  </a:lnTo>
                  <a:lnTo>
                    <a:pt x="27585" y="25303"/>
                  </a:lnTo>
                  <a:lnTo>
                    <a:pt x="27418" y="25114"/>
                  </a:lnTo>
                  <a:lnTo>
                    <a:pt x="27262" y="24925"/>
                  </a:lnTo>
                  <a:lnTo>
                    <a:pt x="27105" y="24713"/>
                  </a:lnTo>
                  <a:lnTo>
                    <a:pt x="26953" y="24477"/>
                  </a:lnTo>
                  <a:lnTo>
                    <a:pt x="26806" y="24229"/>
                  </a:lnTo>
                  <a:lnTo>
                    <a:pt x="26669" y="23969"/>
                  </a:lnTo>
                  <a:lnTo>
                    <a:pt x="26536" y="23697"/>
                  </a:lnTo>
                  <a:lnTo>
                    <a:pt x="26407" y="23402"/>
                  </a:lnTo>
                  <a:lnTo>
                    <a:pt x="26289" y="23095"/>
                  </a:lnTo>
                  <a:lnTo>
                    <a:pt x="26175" y="22776"/>
                  </a:lnTo>
                  <a:lnTo>
                    <a:pt x="26071" y="22446"/>
                  </a:lnTo>
                  <a:lnTo>
                    <a:pt x="25971" y="22092"/>
                  </a:lnTo>
                  <a:lnTo>
                    <a:pt x="25881" y="21737"/>
                  </a:lnTo>
                  <a:lnTo>
                    <a:pt x="25800" y="21360"/>
                  </a:lnTo>
                  <a:lnTo>
                    <a:pt x="25729" y="20970"/>
                  </a:lnTo>
                  <a:lnTo>
                    <a:pt x="25667" y="20569"/>
                  </a:lnTo>
                  <a:lnTo>
                    <a:pt x="25610" y="20155"/>
                  </a:lnTo>
                  <a:lnTo>
                    <a:pt x="25567" y="19730"/>
                  </a:lnTo>
                  <a:lnTo>
                    <a:pt x="25539" y="19293"/>
                  </a:lnTo>
                  <a:lnTo>
                    <a:pt x="25525" y="19081"/>
                  </a:lnTo>
                  <a:lnTo>
                    <a:pt x="25515" y="18857"/>
                  </a:lnTo>
                  <a:lnTo>
                    <a:pt x="25510" y="18620"/>
                  </a:lnTo>
                  <a:lnTo>
                    <a:pt x="25506" y="18396"/>
                  </a:lnTo>
                  <a:lnTo>
                    <a:pt x="25501" y="18160"/>
                  </a:lnTo>
                  <a:lnTo>
                    <a:pt x="25506" y="17924"/>
                  </a:lnTo>
                  <a:lnTo>
                    <a:pt x="25510" y="17688"/>
                  </a:lnTo>
                  <a:lnTo>
                    <a:pt x="25520" y="17440"/>
                  </a:lnTo>
                  <a:lnTo>
                    <a:pt x="25529" y="17204"/>
                  </a:lnTo>
                  <a:lnTo>
                    <a:pt x="25544" y="16956"/>
                  </a:lnTo>
                  <a:lnTo>
                    <a:pt x="25558" y="16708"/>
                  </a:lnTo>
                  <a:lnTo>
                    <a:pt x="25582" y="16448"/>
                  </a:lnTo>
                  <a:lnTo>
                    <a:pt x="25605" y="16200"/>
                  </a:lnTo>
                  <a:lnTo>
                    <a:pt x="25629" y="15940"/>
                  </a:lnTo>
                  <a:lnTo>
                    <a:pt x="25662" y="15680"/>
                  </a:lnTo>
                  <a:lnTo>
                    <a:pt x="25696" y="15421"/>
                  </a:lnTo>
                  <a:lnTo>
                    <a:pt x="25734" y="15161"/>
                  </a:lnTo>
                  <a:lnTo>
                    <a:pt x="25772" y="14901"/>
                  </a:lnTo>
                  <a:lnTo>
                    <a:pt x="25814" y="14630"/>
                  </a:lnTo>
                  <a:lnTo>
                    <a:pt x="25862" y="14358"/>
                  </a:lnTo>
                  <a:lnTo>
                    <a:pt x="25914" y="14087"/>
                  </a:lnTo>
                  <a:lnTo>
                    <a:pt x="25971" y="13815"/>
                  </a:lnTo>
                  <a:lnTo>
                    <a:pt x="26028" y="13543"/>
                  </a:lnTo>
                  <a:lnTo>
                    <a:pt x="26089" y="13260"/>
                  </a:lnTo>
                  <a:lnTo>
                    <a:pt x="26156" y="12977"/>
                  </a:lnTo>
                  <a:lnTo>
                    <a:pt x="26227" y="12693"/>
                  </a:lnTo>
                  <a:lnTo>
                    <a:pt x="26351" y="12233"/>
                  </a:lnTo>
                  <a:lnTo>
                    <a:pt x="26483" y="11784"/>
                  </a:lnTo>
                  <a:lnTo>
                    <a:pt x="26626" y="11347"/>
                  </a:lnTo>
                  <a:lnTo>
                    <a:pt x="26768" y="10946"/>
                  </a:lnTo>
                  <a:lnTo>
                    <a:pt x="26925" y="10556"/>
                  </a:lnTo>
                  <a:lnTo>
                    <a:pt x="27081" y="10190"/>
                  </a:lnTo>
                  <a:lnTo>
                    <a:pt x="27248" y="9848"/>
                  </a:lnTo>
                  <a:lnTo>
                    <a:pt x="27418" y="9529"/>
                  </a:lnTo>
                  <a:lnTo>
                    <a:pt x="27589" y="9246"/>
                  </a:lnTo>
                  <a:lnTo>
                    <a:pt x="27770" y="8974"/>
                  </a:lnTo>
                  <a:lnTo>
                    <a:pt x="27955" y="8726"/>
                  </a:lnTo>
                  <a:lnTo>
                    <a:pt x="28140" y="8514"/>
                  </a:lnTo>
                  <a:lnTo>
                    <a:pt x="28330" y="8325"/>
                  </a:lnTo>
                  <a:lnTo>
                    <a:pt x="28520" y="8159"/>
                  </a:lnTo>
                  <a:lnTo>
                    <a:pt x="28714" y="8018"/>
                  </a:lnTo>
                  <a:lnTo>
                    <a:pt x="28814" y="7959"/>
                  </a:lnTo>
                  <a:lnTo>
                    <a:pt x="28913" y="7911"/>
                  </a:lnTo>
                  <a:lnTo>
                    <a:pt x="29013" y="7864"/>
                  </a:lnTo>
                  <a:lnTo>
                    <a:pt x="29108" y="7829"/>
                  </a:lnTo>
                  <a:lnTo>
                    <a:pt x="29208" y="7805"/>
                  </a:lnTo>
                  <a:lnTo>
                    <a:pt x="29307" y="7782"/>
                  </a:lnTo>
                  <a:lnTo>
                    <a:pt x="29407" y="7758"/>
                  </a:lnTo>
                  <a:close/>
                  <a:moveTo>
                    <a:pt x="141529" y="59591"/>
                  </a:moveTo>
                  <a:lnTo>
                    <a:pt x="141738" y="59602"/>
                  </a:lnTo>
                  <a:lnTo>
                    <a:pt x="141942" y="59614"/>
                  </a:lnTo>
                  <a:lnTo>
                    <a:pt x="142146" y="59650"/>
                  </a:lnTo>
                  <a:lnTo>
                    <a:pt x="142351" y="59685"/>
                  </a:lnTo>
                  <a:lnTo>
                    <a:pt x="142555" y="59732"/>
                  </a:lnTo>
                  <a:lnTo>
                    <a:pt x="142759" y="59803"/>
                  </a:lnTo>
                  <a:lnTo>
                    <a:pt x="142958" y="59874"/>
                  </a:lnTo>
                  <a:lnTo>
                    <a:pt x="143162" y="59957"/>
                  </a:lnTo>
                  <a:lnTo>
                    <a:pt x="143361" y="60051"/>
                  </a:lnTo>
                  <a:lnTo>
                    <a:pt x="143561" y="60157"/>
                  </a:lnTo>
                  <a:lnTo>
                    <a:pt x="143760" y="60275"/>
                  </a:lnTo>
                  <a:lnTo>
                    <a:pt x="143955" y="60405"/>
                  </a:lnTo>
                  <a:lnTo>
                    <a:pt x="144140" y="60535"/>
                  </a:lnTo>
                  <a:lnTo>
                    <a:pt x="144315" y="60677"/>
                  </a:lnTo>
                  <a:lnTo>
                    <a:pt x="144491" y="60818"/>
                  </a:lnTo>
                  <a:lnTo>
                    <a:pt x="144667" y="60972"/>
                  </a:lnTo>
                  <a:lnTo>
                    <a:pt x="144833" y="61125"/>
                  </a:lnTo>
                  <a:lnTo>
                    <a:pt x="144999" y="61291"/>
                  </a:lnTo>
                  <a:lnTo>
                    <a:pt x="145160" y="61456"/>
                  </a:lnTo>
                  <a:lnTo>
                    <a:pt x="145317" y="61633"/>
                  </a:lnTo>
                  <a:lnTo>
                    <a:pt x="145473" y="61810"/>
                  </a:lnTo>
                  <a:lnTo>
                    <a:pt x="145625" y="61999"/>
                  </a:lnTo>
                  <a:lnTo>
                    <a:pt x="145777" y="62188"/>
                  </a:lnTo>
                  <a:lnTo>
                    <a:pt x="145920" y="62389"/>
                  </a:lnTo>
                  <a:lnTo>
                    <a:pt x="146062" y="62601"/>
                  </a:lnTo>
                  <a:lnTo>
                    <a:pt x="146204" y="62814"/>
                  </a:lnTo>
                  <a:lnTo>
                    <a:pt x="146337" y="63026"/>
                  </a:lnTo>
                  <a:lnTo>
                    <a:pt x="146470" y="63251"/>
                  </a:lnTo>
                  <a:lnTo>
                    <a:pt x="146598" y="63475"/>
                  </a:lnTo>
                  <a:lnTo>
                    <a:pt x="146726" y="63699"/>
                  </a:lnTo>
                  <a:lnTo>
                    <a:pt x="146850" y="63947"/>
                  </a:lnTo>
                  <a:lnTo>
                    <a:pt x="146969" y="64183"/>
                  </a:lnTo>
                  <a:lnTo>
                    <a:pt x="147087" y="64431"/>
                  </a:lnTo>
                  <a:lnTo>
                    <a:pt x="147201" y="64679"/>
                  </a:lnTo>
                  <a:lnTo>
                    <a:pt x="147315" y="64939"/>
                  </a:lnTo>
                  <a:lnTo>
                    <a:pt x="147419" y="65199"/>
                  </a:lnTo>
                  <a:lnTo>
                    <a:pt x="147524" y="65470"/>
                  </a:lnTo>
                  <a:lnTo>
                    <a:pt x="147628" y="65730"/>
                  </a:lnTo>
                  <a:lnTo>
                    <a:pt x="147728" y="66014"/>
                  </a:lnTo>
                  <a:lnTo>
                    <a:pt x="147823" y="66285"/>
                  </a:lnTo>
                  <a:lnTo>
                    <a:pt x="147918" y="66568"/>
                  </a:lnTo>
                  <a:lnTo>
                    <a:pt x="148008" y="66864"/>
                  </a:lnTo>
                  <a:lnTo>
                    <a:pt x="148093" y="67147"/>
                  </a:lnTo>
                  <a:lnTo>
                    <a:pt x="148179" y="67442"/>
                  </a:lnTo>
                  <a:lnTo>
                    <a:pt x="148259" y="67737"/>
                  </a:lnTo>
                  <a:lnTo>
                    <a:pt x="148340" y="68044"/>
                  </a:lnTo>
                  <a:lnTo>
                    <a:pt x="148416" y="68351"/>
                  </a:lnTo>
                  <a:lnTo>
                    <a:pt x="148487" y="68658"/>
                  </a:lnTo>
                  <a:lnTo>
                    <a:pt x="148558" y="68965"/>
                  </a:lnTo>
                  <a:lnTo>
                    <a:pt x="148625" y="69284"/>
                  </a:lnTo>
                  <a:lnTo>
                    <a:pt x="148691" y="69603"/>
                  </a:lnTo>
                  <a:lnTo>
                    <a:pt x="148753" y="69922"/>
                  </a:lnTo>
                  <a:lnTo>
                    <a:pt x="148810" y="70252"/>
                  </a:lnTo>
                  <a:lnTo>
                    <a:pt x="148867" y="70583"/>
                  </a:lnTo>
                  <a:lnTo>
                    <a:pt x="148919" y="70902"/>
                  </a:lnTo>
                  <a:lnTo>
                    <a:pt x="148971" y="71244"/>
                  </a:lnTo>
                  <a:lnTo>
                    <a:pt x="149066" y="71917"/>
                  </a:lnTo>
                  <a:lnTo>
                    <a:pt x="149152" y="72590"/>
                  </a:lnTo>
                  <a:lnTo>
                    <a:pt x="149223" y="73287"/>
                  </a:lnTo>
                  <a:lnTo>
                    <a:pt x="149289" y="73983"/>
                  </a:lnTo>
                  <a:lnTo>
                    <a:pt x="149342" y="74692"/>
                  </a:lnTo>
                  <a:lnTo>
                    <a:pt x="149384" y="75400"/>
                  </a:lnTo>
                  <a:lnTo>
                    <a:pt x="149418" y="76120"/>
                  </a:lnTo>
                  <a:lnTo>
                    <a:pt x="149441" y="76841"/>
                  </a:lnTo>
                  <a:lnTo>
                    <a:pt x="149455" y="77561"/>
                  </a:lnTo>
                  <a:lnTo>
                    <a:pt x="149460" y="78293"/>
                  </a:lnTo>
                  <a:lnTo>
                    <a:pt x="149455" y="79025"/>
                  </a:lnTo>
                  <a:lnTo>
                    <a:pt x="149441" y="79757"/>
                  </a:lnTo>
                  <a:lnTo>
                    <a:pt x="149422" y="80489"/>
                  </a:lnTo>
                  <a:lnTo>
                    <a:pt x="149389" y="81221"/>
                  </a:lnTo>
                  <a:lnTo>
                    <a:pt x="149351" y="81953"/>
                  </a:lnTo>
                  <a:lnTo>
                    <a:pt x="149304" y="82685"/>
                  </a:lnTo>
                  <a:lnTo>
                    <a:pt x="149247" y="83405"/>
                  </a:lnTo>
                  <a:lnTo>
                    <a:pt x="149180" y="84137"/>
                  </a:lnTo>
                  <a:lnTo>
                    <a:pt x="149109" y="84857"/>
                  </a:lnTo>
                  <a:lnTo>
                    <a:pt x="149028" y="85566"/>
                  </a:lnTo>
                  <a:lnTo>
                    <a:pt x="148938" y="86274"/>
                  </a:lnTo>
                  <a:lnTo>
                    <a:pt x="148843" y="86983"/>
                  </a:lnTo>
                  <a:lnTo>
                    <a:pt x="148739" y="87679"/>
                  </a:lnTo>
                  <a:lnTo>
                    <a:pt x="148625" y="88364"/>
                  </a:lnTo>
                  <a:lnTo>
                    <a:pt x="148506" y="89037"/>
                  </a:lnTo>
                  <a:lnTo>
                    <a:pt x="148383" y="89710"/>
                  </a:lnTo>
                  <a:lnTo>
                    <a:pt x="148250" y="90371"/>
                  </a:lnTo>
                  <a:lnTo>
                    <a:pt x="148112" y="91009"/>
                  </a:lnTo>
                  <a:lnTo>
                    <a:pt x="147965" y="91646"/>
                  </a:lnTo>
                  <a:lnTo>
                    <a:pt x="147813" y="92272"/>
                  </a:lnTo>
                  <a:lnTo>
                    <a:pt x="147652" y="92874"/>
                  </a:lnTo>
                  <a:lnTo>
                    <a:pt x="147486" y="93477"/>
                  </a:lnTo>
                  <a:lnTo>
                    <a:pt x="147315" y="94055"/>
                  </a:lnTo>
                  <a:lnTo>
                    <a:pt x="147139" y="94610"/>
                  </a:lnTo>
                  <a:lnTo>
                    <a:pt x="146954" y="95165"/>
                  </a:lnTo>
                  <a:lnTo>
                    <a:pt x="146764" y="95684"/>
                  </a:lnTo>
                  <a:lnTo>
                    <a:pt x="146570" y="96192"/>
                  </a:lnTo>
                  <a:lnTo>
                    <a:pt x="146371" y="96688"/>
                  </a:lnTo>
                  <a:lnTo>
                    <a:pt x="146166" y="97160"/>
                  </a:lnTo>
                  <a:lnTo>
                    <a:pt x="145953" y="97609"/>
                  </a:lnTo>
                  <a:lnTo>
                    <a:pt x="145739" y="98034"/>
                  </a:lnTo>
                  <a:lnTo>
                    <a:pt x="145521" y="98435"/>
                  </a:lnTo>
                  <a:lnTo>
                    <a:pt x="145459" y="98317"/>
                  </a:lnTo>
                  <a:lnTo>
                    <a:pt x="145393" y="98199"/>
                  </a:lnTo>
                  <a:lnTo>
                    <a:pt x="145326" y="98105"/>
                  </a:lnTo>
                  <a:lnTo>
                    <a:pt x="145255" y="98010"/>
                  </a:lnTo>
                  <a:lnTo>
                    <a:pt x="145184" y="97940"/>
                  </a:lnTo>
                  <a:lnTo>
                    <a:pt x="145108" y="97869"/>
                  </a:lnTo>
                  <a:lnTo>
                    <a:pt x="145032" y="97822"/>
                  </a:lnTo>
                  <a:lnTo>
                    <a:pt x="144956" y="97774"/>
                  </a:lnTo>
                  <a:lnTo>
                    <a:pt x="144875" y="97739"/>
                  </a:lnTo>
                  <a:lnTo>
                    <a:pt x="144800" y="97727"/>
                  </a:lnTo>
                  <a:lnTo>
                    <a:pt x="144719" y="97715"/>
                  </a:lnTo>
                  <a:lnTo>
                    <a:pt x="144643" y="97727"/>
                  </a:lnTo>
                  <a:lnTo>
                    <a:pt x="144562" y="97739"/>
                  </a:lnTo>
                  <a:lnTo>
                    <a:pt x="144486" y="97762"/>
                  </a:lnTo>
                  <a:lnTo>
                    <a:pt x="144415" y="97810"/>
                  </a:lnTo>
                  <a:lnTo>
                    <a:pt x="144339" y="97857"/>
                  </a:lnTo>
                  <a:lnTo>
                    <a:pt x="144268" y="97928"/>
                  </a:lnTo>
                  <a:lnTo>
                    <a:pt x="144197" y="97999"/>
                  </a:lnTo>
                  <a:lnTo>
                    <a:pt x="144135" y="98093"/>
                  </a:lnTo>
                  <a:lnTo>
                    <a:pt x="144069" y="98188"/>
                  </a:lnTo>
                  <a:lnTo>
                    <a:pt x="144012" y="98306"/>
                  </a:lnTo>
                  <a:lnTo>
                    <a:pt x="143955" y="98424"/>
                  </a:lnTo>
                  <a:lnTo>
                    <a:pt x="143903" y="98565"/>
                  </a:lnTo>
                  <a:lnTo>
                    <a:pt x="143855" y="98719"/>
                  </a:lnTo>
                  <a:lnTo>
                    <a:pt x="143812" y="98872"/>
                  </a:lnTo>
                  <a:lnTo>
                    <a:pt x="143774" y="99049"/>
                  </a:lnTo>
                  <a:lnTo>
                    <a:pt x="143746" y="99238"/>
                  </a:lnTo>
                  <a:lnTo>
                    <a:pt x="143722" y="99427"/>
                  </a:lnTo>
                  <a:lnTo>
                    <a:pt x="143703" y="99640"/>
                  </a:lnTo>
                  <a:lnTo>
                    <a:pt x="143689" y="99864"/>
                  </a:lnTo>
                  <a:lnTo>
                    <a:pt x="143684" y="100100"/>
                  </a:lnTo>
                  <a:lnTo>
                    <a:pt x="143684" y="100348"/>
                  </a:lnTo>
                  <a:lnTo>
                    <a:pt x="143684" y="100738"/>
                  </a:lnTo>
                  <a:lnTo>
                    <a:pt x="143523" y="100856"/>
                  </a:lnTo>
                  <a:lnTo>
                    <a:pt x="143361" y="100950"/>
                  </a:lnTo>
                  <a:lnTo>
                    <a:pt x="143195" y="101045"/>
                  </a:lnTo>
                  <a:lnTo>
                    <a:pt x="143029" y="101116"/>
                  </a:lnTo>
                  <a:lnTo>
                    <a:pt x="142863" y="101186"/>
                  </a:lnTo>
                  <a:lnTo>
                    <a:pt x="142697" y="101234"/>
                  </a:lnTo>
                  <a:lnTo>
                    <a:pt x="142531" y="101269"/>
                  </a:lnTo>
                  <a:lnTo>
                    <a:pt x="142360" y="101293"/>
                  </a:lnTo>
                  <a:lnTo>
                    <a:pt x="142189" y="101305"/>
                  </a:lnTo>
                  <a:lnTo>
                    <a:pt x="142014" y="101305"/>
                  </a:lnTo>
                  <a:lnTo>
                    <a:pt x="141843" y="101293"/>
                  </a:lnTo>
                  <a:lnTo>
                    <a:pt x="141667" y="101269"/>
                  </a:lnTo>
                  <a:lnTo>
                    <a:pt x="141491" y="101222"/>
                  </a:lnTo>
                  <a:lnTo>
                    <a:pt x="141316" y="101175"/>
                  </a:lnTo>
                  <a:lnTo>
                    <a:pt x="141140" y="101104"/>
                  </a:lnTo>
                  <a:lnTo>
                    <a:pt x="140960" y="101021"/>
                  </a:lnTo>
                  <a:lnTo>
                    <a:pt x="140950" y="100868"/>
                  </a:lnTo>
                  <a:lnTo>
                    <a:pt x="140946" y="100726"/>
                  </a:lnTo>
                  <a:lnTo>
                    <a:pt x="140936" y="100573"/>
                  </a:lnTo>
                  <a:lnTo>
                    <a:pt x="140927" y="100419"/>
                  </a:lnTo>
                  <a:lnTo>
                    <a:pt x="140912" y="100183"/>
                  </a:lnTo>
                  <a:lnTo>
                    <a:pt x="140889" y="99947"/>
                  </a:lnTo>
                  <a:lnTo>
                    <a:pt x="140860" y="99722"/>
                  </a:lnTo>
                  <a:lnTo>
                    <a:pt x="140822" y="99510"/>
                  </a:lnTo>
                  <a:lnTo>
                    <a:pt x="140780" y="99321"/>
                  </a:lnTo>
                  <a:lnTo>
                    <a:pt x="140732" y="99144"/>
                  </a:lnTo>
                  <a:lnTo>
                    <a:pt x="140680" y="98967"/>
                  </a:lnTo>
                  <a:lnTo>
                    <a:pt x="140623" y="98813"/>
                  </a:lnTo>
                  <a:lnTo>
                    <a:pt x="140561" y="98672"/>
                  </a:lnTo>
                  <a:lnTo>
                    <a:pt x="140495" y="98542"/>
                  </a:lnTo>
                  <a:lnTo>
                    <a:pt x="140428" y="98424"/>
                  </a:lnTo>
                  <a:lnTo>
                    <a:pt x="140357" y="98329"/>
                  </a:lnTo>
                  <a:lnTo>
                    <a:pt x="140281" y="98235"/>
                  </a:lnTo>
                  <a:lnTo>
                    <a:pt x="140205" y="98164"/>
                  </a:lnTo>
                  <a:lnTo>
                    <a:pt x="140129" y="98093"/>
                  </a:lnTo>
                  <a:lnTo>
                    <a:pt x="140049" y="98046"/>
                  </a:lnTo>
                  <a:lnTo>
                    <a:pt x="139968" y="98010"/>
                  </a:lnTo>
                  <a:lnTo>
                    <a:pt x="139887" y="97987"/>
                  </a:lnTo>
                  <a:lnTo>
                    <a:pt x="139731" y="97987"/>
                  </a:lnTo>
                  <a:lnTo>
                    <a:pt x="139650" y="98010"/>
                  </a:lnTo>
                  <a:lnTo>
                    <a:pt x="139574" y="98046"/>
                  </a:lnTo>
                  <a:lnTo>
                    <a:pt x="139498" y="98093"/>
                  </a:lnTo>
                  <a:lnTo>
                    <a:pt x="139422" y="98152"/>
                  </a:lnTo>
                  <a:lnTo>
                    <a:pt x="139351" y="98235"/>
                  </a:lnTo>
                  <a:lnTo>
                    <a:pt x="139285" y="98317"/>
                  </a:lnTo>
                  <a:lnTo>
                    <a:pt x="139223" y="98424"/>
                  </a:lnTo>
                  <a:lnTo>
                    <a:pt x="139161" y="98542"/>
                  </a:lnTo>
                  <a:lnTo>
                    <a:pt x="139104" y="98672"/>
                  </a:lnTo>
                  <a:lnTo>
                    <a:pt x="139052" y="98813"/>
                  </a:lnTo>
                  <a:lnTo>
                    <a:pt x="139009" y="98979"/>
                  </a:lnTo>
                  <a:lnTo>
                    <a:pt x="138967" y="99156"/>
                  </a:lnTo>
                  <a:lnTo>
                    <a:pt x="138762" y="98849"/>
                  </a:lnTo>
                  <a:lnTo>
                    <a:pt x="138554" y="98530"/>
                  </a:lnTo>
                  <a:lnTo>
                    <a:pt x="138345" y="98176"/>
                  </a:lnTo>
                  <a:lnTo>
                    <a:pt x="138240" y="97999"/>
                  </a:lnTo>
                  <a:lnTo>
                    <a:pt x="138136" y="97810"/>
                  </a:lnTo>
                  <a:lnTo>
                    <a:pt x="138079" y="97715"/>
                  </a:lnTo>
                  <a:lnTo>
                    <a:pt x="138027" y="97656"/>
                  </a:lnTo>
                  <a:lnTo>
                    <a:pt x="137970" y="97609"/>
                  </a:lnTo>
                  <a:lnTo>
                    <a:pt x="137913" y="97574"/>
                  </a:lnTo>
                  <a:lnTo>
                    <a:pt x="137861" y="97562"/>
                  </a:lnTo>
                  <a:lnTo>
                    <a:pt x="137804" y="97562"/>
                  </a:lnTo>
                  <a:lnTo>
                    <a:pt x="137752" y="97585"/>
                  </a:lnTo>
                  <a:lnTo>
                    <a:pt x="137699" y="97609"/>
                  </a:lnTo>
                  <a:lnTo>
                    <a:pt x="137652" y="97656"/>
                  </a:lnTo>
                  <a:lnTo>
                    <a:pt x="137604" y="97715"/>
                  </a:lnTo>
                  <a:lnTo>
                    <a:pt x="137562" y="97786"/>
                  </a:lnTo>
                  <a:lnTo>
                    <a:pt x="137519" y="97869"/>
                  </a:lnTo>
                  <a:lnTo>
                    <a:pt x="137476" y="97963"/>
                  </a:lnTo>
                  <a:lnTo>
                    <a:pt x="137438" y="98058"/>
                  </a:lnTo>
                  <a:lnTo>
                    <a:pt x="137405" y="98164"/>
                  </a:lnTo>
                  <a:lnTo>
                    <a:pt x="137372" y="98282"/>
                  </a:lnTo>
                  <a:lnTo>
                    <a:pt x="137220" y="98046"/>
                  </a:lnTo>
                  <a:lnTo>
                    <a:pt x="137073" y="97798"/>
                  </a:lnTo>
                  <a:lnTo>
                    <a:pt x="136921" y="97538"/>
                  </a:lnTo>
                  <a:lnTo>
                    <a:pt x="136779" y="97278"/>
                  </a:lnTo>
                  <a:lnTo>
                    <a:pt x="136636" y="97019"/>
                  </a:lnTo>
                  <a:lnTo>
                    <a:pt x="136494" y="96735"/>
                  </a:lnTo>
                  <a:lnTo>
                    <a:pt x="136356" y="96452"/>
                  </a:lnTo>
                  <a:lnTo>
                    <a:pt x="136219" y="96169"/>
                  </a:lnTo>
                  <a:lnTo>
                    <a:pt x="136086" y="95862"/>
                  </a:lnTo>
                  <a:lnTo>
                    <a:pt x="135953" y="95566"/>
                  </a:lnTo>
                  <a:lnTo>
                    <a:pt x="135825" y="95248"/>
                  </a:lnTo>
                  <a:lnTo>
                    <a:pt x="135696" y="94941"/>
                  </a:lnTo>
                  <a:lnTo>
                    <a:pt x="135573" y="94610"/>
                  </a:lnTo>
                  <a:lnTo>
                    <a:pt x="135450" y="94279"/>
                  </a:lnTo>
                  <a:lnTo>
                    <a:pt x="135331" y="93949"/>
                  </a:lnTo>
                  <a:lnTo>
                    <a:pt x="135212" y="93606"/>
                  </a:lnTo>
                  <a:lnTo>
                    <a:pt x="135098" y="93264"/>
                  </a:lnTo>
                  <a:lnTo>
                    <a:pt x="134989" y="92910"/>
                  </a:lnTo>
                  <a:lnTo>
                    <a:pt x="134880" y="92556"/>
                  </a:lnTo>
                  <a:lnTo>
                    <a:pt x="134776" y="92190"/>
                  </a:lnTo>
                  <a:lnTo>
                    <a:pt x="134671" y="91824"/>
                  </a:lnTo>
                  <a:lnTo>
                    <a:pt x="134572" y="91458"/>
                  </a:lnTo>
                  <a:lnTo>
                    <a:pt x="134472" y="91080"/>
                  </a:lnTo>
                  <a:lnTo>
                    <a:pt x="134382" y="90690"/>
                  </a:lnTo>
                  <a:lnTo>
                    <a:pt x="134287" y="90312"/>
                  </a:lnTo>
                  <a:lnTo>
                    <a:pt x="134201" y="89923"/>
                  </a:lnTo>
                  <a:lnTo>
                    <a:pt x="134116" y="89521"/>
                  </a:lnTo>
                  <a:lnTo>
                    <a:pt x="134031" y="89120"/>
                  </a:lnTo>
                  <a:lnTo>
                    <a:pt x="133950" y="88718"/>
                  </a:lnTo>
                  <a:lnTo>
                    <a:pt x="133874" y="88317"/>
                  </a:lnTo>
                  <a:lnTo>
                    <a:pt x="133803" y="87904"/>
                  </a:lnTo>
                  <a:lnTo>
                    <a:pt x="133732" y="87490"/>
                  </a:lnTo>
                  <a:lnTo>
                    <a:pt x="133665" y="87077"/>
                  </a:lnTo>
                  <a:lnTo>
                    <a:pt x="133603" y="86664"/>
                  </a:lnTo>
                  <a:lnTo>
                    <a:pt x="133542" y="86239"/>
                  </a:lnTo>
                  <a:lnTo>
                    <a:pt x="133485" y="85814"/>
                  </a:lnTo>
                  <a:lnTo>
                    <a:pt x="133428" y="85389"/>
                  </a:lnTo>
                  <a:lnTo>
                    <a:pt x="133380" y="84952"/>
                  </a:lnTo>
                  <a:lnTo>
                    <a:pt x="133333" y="84527"/>
                  </a:lnTo>
                  <a:lnTo>
                    <a:pt x="133290" y="84090"/>
                  </a:lnTo>
                  <a:lnTo>
                    <a:pt x="133247" y="83653"/>
                  </a:lnTo>
                  <a:lnTo>
                    <a:pt x="133210" y="83216"/>
                  </a:lnTo>
                  <a:lnTo>
                    <a:pt x="133176" y="82768"/>
                  </a:lnTo>
                  <a:lnTo>
                    <a:pt x="133148" y="82331"/>
                  </a:lnTo>
                  <a:lnTo>
                    <a:pt x="133124" y="81882"/>
                  </a:lnTo>
                  <a:lnTo>
                    <a:pt x="133100" y="81445"/>
                  </a:lnTo>
                  <a:lnTo>
                    <a:pt x="133081" y="80997"/>
                  </a:lnTo>
                  <a:lnTo>
                    <a:pt x="133067" y="80548"/>
                  </a:lnTo>
                  <a:lnTo>
                    <a:pt x="133053" y="80099"/>
                  </a:lnTo>
                  <a:lnTo>
                    <a:pt x="133048" y="79651"/>
                  </a:lnTo>
                  <a:lnTo>
                    <a:pt x="133043" y="79202"/>
                  </a:lnTo>
                  <a:lnTo>
                    <a:pt x="133043" y="78753"/>
                  </a:lnTo>
                  <a:lnTo>
                    <a:pt x="133048" y="78305"/>
                  </a:lnTo>
                  <a:lnTo>
                    <a:pt x="133058" y="77856"/>
                  </a:lnTo>
                  <a:lnTo>
                    <a:pt x="133067" y="77407"/>
                  </a:lnTo>
                  <a:lnTo>
                    <a:pt x="133081" y="76947"/>
                  </a:lnTo>
                  <a:lnTo>
                    <a:pt x="133100" y="76498"/>
                  </a:lnTo>
                  <a:lnTo>
                    <a:pt x="133124" y="76049"/>
                  </a:lnTo>
                  <a:lnTo>
                    <a:pt x="133153" y="75601"/>
                  </a:lnTo>
                  <a:lnTo>
                    <a:pt x="133186" y="75152"/>
                  </a:lnTo>
                  <a:lnTo>
                    <a:pt x="133224" y="74715"/>
                  </a:lnTo>
                  <a:lnTo>
                    <a:pt x="133262" y="74267"/>
                  </a:lnTo>
                  <a:lnTo>
                    <a:pt x="133309" y="73818"/>
                  </a:lnTo>
                  <a:lnTo>
                    <a:pt x="133357" y="73381"/>
                  </a:lnTo>
                  <a:lnTo>
                    <a:pt x="133418" y="72873"/>
                  </a:lnTo>
                  <a:lnTo>
                    <a:pt x="133485" y="72366"/>
                  </a:lnTo>
                  <a:lnTo>
                    <a:pt x="133561" y="71882"/>
                  </a:lnTo>
                  <a:lnTo>
                    <a:pt x="133637" y="71398"/>
                  </a:lnTo>
                  <a:lnTo>
                    <a:pt x="133722" y="70925"/>
                  </a:lnTo>
                  <a:lnTo>
                    <a:pt x="133812" y="70453"/>
                  </a:lnTo>
                  <a:lnTo>
                    <a:pt x="133907" y="70004"/>
                  </a:lnTo>
                  <a:lnTo>
                    <a:pt x="134007" y="69556"/>
                  </a:lnTo>
                  <a:lnTo>
                    <a:pt x="134111" y="69119"/>
                  </a:lnTo>
                  <a:lnTo>
                    <a:pt x="134216" y="68694"/>
                  </a:lnTo>
                  <a:lnTo>
                    <a:pt x="134330" y="68280"/>
                  </a:lnTo>
                  <a:lnTo>
                    <a:pt x="134448" y="67867"/>
                  </a:lnTo>
                  <a:lnTo>
                    <a:pt x="134572" y="67466"/>
                  </a:lnTo>
                  <a:lnTo>
                    <a:pt x="134695" y="67076"/>
                  </a:lnTo>
                  <a:lnTo>
                    <a:pt x="134828" y="66698"/>
                  </a:lnTo>
                  <a:lnTo>
                    <a:pt x="134961" y="66321"/>
                  </a:lnTo>
                  <a:lnTo>
                    <a:pt x="135098" y="65966"/>
                  </a:lnTo>
                  <a:lnTo>
                    <a:pt x="135241" y="65612"/>
                  </a:lnTo>
                  <a:lnTo>
                    <a:pt x="135388" y="65270"/>
                  </a:lnTo>
                  <a:lnTo>
                    <a:pt x="135535" y="64939"/>
                  </a:lnTo>
                  <a:lnTo>
                    <a:pt x="135687" y="64609"/>
                  </a:lnTo>
                  <a:lnTo>
                    <a:pt x="135844" y="64302"/>
                  </a:lnTo>
                  <a:lnTo>
                    <a:pt x="136000" y="63995"/>
                  </a:lnTo>
                  <a:lnTo>
                    <a:pt x="136166" y="63699"/>
                  </a:lnTo>
                  <a:lnTo>
                    <a:pt x="136328" y="63416"/>
                  </a:lnTo>
                  <a:lnTo>
                    <a:pt x="136499" y="63144"/>
                  </a:lnTo>
                  <a:lnTo>
                    <a:pt x="136669" y="62873"/>
                  </a:lnTo>
                  <a:lnTo>
                    <a:pt x="136845" y="62625"/>
                  </a:lnTo>
                  <a:lnTo>
                    <a:pt x="137021" y="62377"/>
                  </a:lnTo>
                  <a:lnTo>
                    <a:pt x="137196" y="62141"/>
                  </a:lnTo>
                  <a:lnTo>
                    <a:pt x="137377" y="61917"/>
                  </a:lnTo>
                  <a:lnTo>
                    <a:pt x="137562" y="61704"/>
                  </a:lnTo>
                  <a:lnTo>
                    <a:pt x="137747" y="61491"/>
                  </a:lnTo>
                  <a:lnTo>
                    <a:pt x="137937" y="61303"/>
                  </a:lnTo>
                  <a:lnTo>
                    <a:pt x="138126" y="61114"/>
                  </a:lnTo>
                  <a:lnTo>
                    <a:pt x="138316" y="60948"/>
                  </a:lnTo>
                  <a:lnTo>
                    <a:pt x="138506" y="60783"/>
                  </a:lnTo>
                  <a:lnTo>
                    <a:pt x="138701" y="60630"/>
                  </a:lnTo>
                  <a:lnTo>
                    <a:pt x="138900" y="60488"/>
                  </a:lnTo>
                  <a:lnTo>
                    <a:pt x="139095" y="60358"/>
                  </a:lnTo>
                  <a:lnTo>
                    <a:pt x="139294" y="60228"/>
                  </a:lnTo>
                  <a:lnTo>
                    <a:pt x="139493" y="60122"/>
                  </a:lnTo>
                  <a:lnTo>
                    <a:pt x="139697" y="60016"/>
                  </a:lnTo>
                  <a:lnTo>
                    <a:pt x="139897" y="59933"/>
                  </a:lnTo>
                  <a:lnTo>
                    <a:pt x="140101" y="59850"/>
                  </a:lnTo>
                  <a:lnTo>
                    <a:pt x="140305" y="59779"/>
                  </a:lnTo>
                  <a:lnTo>
                    <a:pt x="140504" y="59720"/>
                  </a:lnTo>
                  <a:lnTo>
                    <a:pt x="140713" y="59673"/>
                  </a:lnTo>
                  <a:lnTo>
                    <a:pt x="140917" y="59638"/>
                  </a:lnTo>
                  <a:lnTo>
                    <a:pt x="141121" y="59614"/>
                  </a:lnTo>
                  <a:lnTo>
                    <a:pt x="141325" y="59591"/>
                  </a:lnTo>
                  <a:close/>
                  <a:moveTo>
                    <a:pt x="143765" y="105024"/>
                  </a:moveTo>
                  <a:lnTo>
                    <a:pt x="143793" y="107031"/>
                  </a:lnTo>
                  <a:lnTo>
                    <a:pt x="143817" y="109050"/>
                  </a:lnTo>
                  <a:lnTo>
                    <a:pt x="143841" y="111081"/>
                  </a:lnTo>
                  <a:lnTo>
                    <a:pt x="143860" y="113135"/>
                  </a:lnTo>
                  <a:lnTo>
                    <a:pt x="143874" y="115190"/>
                  </a:lnTo>
                  <a:lnTo>
                    <a:pt x="143884" y="117268"/>
                  </a:lnTo>
                  <a:lnTo>
                    <a:pt x="143893" y="119346"/>
                  </a:lnTo>
                  <a:lnTo>
                    <a:pt x="143893" y="121447"/>
                  </a:lnTo>
                  <a:lnTo>
                    <a:pt x="142650" y="121506"/>
                  </a:lnTo>
                  <a:lnTo>
                    <a:pt x="142033" y="121554"/>
                  </a:lnTo>
                  <a:lnTo>
                    <a:pt x="141420" y="121601"/>
                  </a:lnTo>
                  <a:lnTo>
                    <a:pt x="141411" y="119511"/>
                  </a:lnTo>
                  <a:lnTo>
                    <a:pt x="141397" y="117433"/>
                  </a:lnTo>
                  <a:lnTo>
                    <a:pt x="141373" y="115367"/>
                  </a:lnTo>
                  <a:lnTo>
                    <a:pt x="141340" y="113312"/>
                  </a:lnTo>
                  <a:lnTo>
                    <a:pt x="141297" y="111270"/>
                  </a:lnTo>
                  <a:lnTo>
                    <a:pt x="141249" y="109251"/>
                  </a:lnTo>
                  <a:lnTo>
                    <a:pt x="141197" y="107243"/>
                  </a:lnTo>
                  <a:lnTo>
                    <a:pt x="141136" y="105260"/>
                  </a:lnTo>
                  <a:lnTo>
                    <a:pt x="141136" y="105260"/>
                  </a:lnTo>
                  <a:lnTo>
                    <a:pt x="141297" y="105319"/>
                  </a:lnTo>
                  <a:lnTo>
                    <a:pt x="141458" y="105378"/>
                  </a:lnTo>
                  <a:lnTo>
                    <a:pt x="141624" y="105413"/>
                  </a:lnTo>
                  <a:lnTo>
                    <a:pt x="141786" y="105437"/>
                  </a:lnTo>
                  <a:lnTo>
                    <a:pt x="141952" y="105461"/>
                  </a:lnTo>
                  <a:lnTo>
                    <a:pt x="142113" y="105472"/>
                  </a:lnTo>
                  <a:lnTo>
                    <a:pt x="142279" y="105472"/>
                  </a:lnTo>
                  <a:lnTo>
                    <a:pt x="142445" y="105461"/>
                  </a:lnTo>
                  <a:lnTo>
                    <a:pt x="142612" y="105437"/>
                  </a:lnTo>
                  <a:lnTo>
                    <a:pt x="142773" y="105402"/>
                  </a:lnTo>
                  <a:lnTo>
                    <a:pt x="142939" y="105366"/>
                  </a:lnTo>
                  <a:lnTo>
                    <a:pt x="143105" y="105307"/>
                  </a:lnTo>
                  <a:lnTo>
                    <a:pt x="143271" y="105248"/>
                  </a:lnTo>
                  <a:lnTo>
                    <a:pt x="143437" y="105189"/>
                  </a:lnTo>
                  <a:lnTo>
                    <a:pt x="143599" y="105106"/>
                  </a:lnTo>
                  <a:lnTo>
                    <a:pt x="143765" y="105024"/>
                  </a:lnTo>
                  <a:close/>
                  <a:moveTo>
                    <a:pt x="13303" y="91930"/>
                  </a:moveTo>
                  <a:lnTo>
                    <a:pt x="13503" y="91942"/>
                  </a:lnTo>
                  <a:lnTo>
                    <a:pt x="13702" y="91953"/>
                  </a:lnTo>
                  <a:lnTo>
                    <a:pt x="13901" y="91989"/>
                  </a:lnTo>
                  <a:lnTo>
                    <a:pt x="14101" y="92036"/>
                  </a:lnTo>
                  <a:lnTo>
                    <a:pt x="14295" y="92083"/>
                  </a:lnTo>
                  <a:lnTo>
                    <a:pt x="14490" y="92154"/>
                  </a:lnTo>
                  <a:lnTo>
                    <a:pt x="14685" y="92225"/>
                  </a:lnTo>
                  <a:lnTo>
                    <a:pt x="14879" y="92319"/>
                  </a:lnTo>
                  <a:lnTo>
                    <a:pt x="15069" y="92414"/>
                  </a:lnTo>
                  <a:lnTo>
                    <a:pt x="15259" y="92532"/>
                  </a:lnTo>
                  <a:lnTo>
                    <a:pt x="15444" y="92650"/>
                  </a:lnTo>
                  <a:lnTo>
                    <a:pt x="15629" y="92780"/>
                  </a:lnTo>
                  <a:lnTo>
                    <a:pt x="15809" y="92922"/>
                  </a:lnTo>
                  <a:lnTo>
                    <a:pt x="15990" y="93075"/>
                  </a:lnTo>
                  <a:lnTo>
                    <a:pt x="16165" y="93229"/>
                  </a:lnTo>
                  <a:lnTo>
                    <a:pt x="16341" y="93406"/>
                  </a:lnTo>
                  <a:lnTo>
                    <a:pt x="16517" y="93583"/>
                  </a:lnTo>
                  <a:lnTo>
                    <a:pt x="16687" y="93772"/>
                  </a:lnTo>
                  <a:lnTo>
                    <a:pt x="16858" y="93972"/>
                  </a:lnTo>
                  <a:lnTo>
                    <a:pt x="17024" y="94185"/>
                  </a:lnTo>
                  <a:lnTo>
                    <a:pt x="17191" y="94409"/>
                  </a:lnTo>
                  <a:lnTo>
                    <a:pt x="17352" y="94634"/>
                  </a:lnTo>
                  <a:lnTo>
                    <a:pt x="17513" y="94870"/>
                  </a:lnTo>
                  <a:lnTo>
                    <a:pt x="17670" y="95118"/>
                  </a:lnTo>
                  <a:lnTo>
                    <a:pt x="17826" y="95377"/>
                  </a:lnTo>
                  <a:lnTo>
                    <a:pt x="17978" y="95637"/>
                  </a:lnTo>
                  <a:lnTo>
                    <a:pt x="18125" y="95909"/>
                  </a:lnTo>
                  <a:lnTo>
                    <a:pt x="18277" y="96192"/>
                  </a:lnTo>
                  <a:lnTo>
                    <a:pt x="18420" y="96476"/>
                  </a:lnTo>
                  <a:lnTo>
                    <a:pt x="18562" y="96771"/>
                  </a:lnTo>
                  <a:lnTo>
                    <a:pt x="18700" y="97078"/>
                  </a:lnTo>
                  <a:lnTo>
                    <a:pt x="18837" y="97385"/>
                  </a:lnTo>
                  <a:lnTo>
                    <a:pt x="18970" y="97703"/>
                  </a:lnTo>
                  <a:lnTo>
                    <a:pt x="19103" y="98034"/>
                  </a:lnTo>
                  <a:lnTo>
                    <a:pt x="19231" y="98365"/>
                  </a:lnTo>
                  <a:lnTo>
                    <a:pt x="19355" y="98707"/>
                  </a:lnTo>
                  <a:lnTo>
                    <a:pt x="19478" y="99049"/>
                  </a:lnTo>
                  <a:lnTo>
                    <a:pt x="19597" y="99404"/>
                  </a:lnTo>
                  <a:lnTo>
                    <a:pt x="19711" y="99758"/>
                  </a:lnTo>
                  <a:lnTo>
                    <a:pt x="19820" y="100124"/>
                  </a:lnTo>
                  <a:lnTo>
                    <a:pt x="19929" y="100502"/>
                  </a:lnTo>
                  <a:lnTo>
                    <a:pt x="20033" y="100880"/>
                  </a:lnTo>
                  <a:lnTo>
                    <a:pt x="20138" y="101257"/>
                  </a:lnTo>
                  <a:lnTo>
                    <a:pt x="20233" y="101647"/>
                  </a:lnTo>
                  <a:lnTo>
                    <a:pt x="20328" y="102037"/>
                  </a:lnTo>
                  <a:lnTo>
                    <a:pt x="20418" y="102438"/>
                  </a:lnTo>
                  <a:lnTo>
                    <a:pt x="20508" y="102839"/>
                  </a:lnTo>
                  <a:lnTo>
                    <a:pt x="20589" y="103253"/>
                  </a:lnTo>
                  <a:lnTo>
                    <a:pt x="20669" y="103666"/>
                  </a:lnTo>
                  <a:lnTo>
                    <a:pt x="20745" y="104079"/>
                  </a:lnTo>
                  <a:lnTo>
                    <a:pt x="20817" y="104504"/>
                  </a:lnTo>
                  <a:lnTo>
                    <a:pt x="20888" y="104929"/>
                  </a:lnTo>
                  <a:lnTo>
                    <a:pt x="20949" y="105354"/>
                  </a:lnTo>
                  <a:lnTo>
                    <a:pt x="21011" y="105791"/>
                  </a:lnTo>
                  <a:lnTo>
                    <a:pt x="21068" y="106228"/>
                  </a:lnTo>
                  <a:lnTo>
                    <a:pt x="21120" y="106665"/>
                  </a:lnTo>
                  <a:lnTo>
                    <a:pt x="21168" y="107114"/>
                  </a:lnTo>
                  <a:lnTo>
                    <a:pt x="21210" y="107562"/>
                  </a:lnTo>
                  <a:lnTo>
                    <a:pt x="21248" y="108011"/>
                  </a:lnTo>
                  <a:lnTo>
                    <a:pt x="21286" y="108471"/>
                  </a:lnTo>
                  <a:lnTo>
                    <a:pt x="21315" y="108920"/>
                  </a:lnTo>
                  <a:lnTo>
                    <a:pt x="21339" y="109381"/>
                  </a:lnTo>
                  <a:lnTo>
                    <a:pt x="21362" y="109841"/>
                  </a:lnTo>
                  <a:lnTo>
                    <a:pt x="21377" y="110301"/>
                  </a:lnTo>
                  <a:lnTo>
                    <a:pt x="21391" y="110774"/>
                  </a:lnTo>
                  <a:lnTo>
                    <a:pt x="21400" y="111234"/>
                  </a:lnTo>
                  <a:lnTo>
                    <a:pt x="21400" y="111707"/>
                  </a:lnTo>
                  <a:lnTo>
                    <a:pt x="21400" y="112179"/>
                  </a:lnTo>
                  <a:lnTo>
                    <a:pt x="21391" y="112651"/>
                  </a:lnTo>
                  <a:lnTo>
                    <a:pt x="21381" y="113123"/>
                  </a:lnTo>
                  <a:lnTo>
                    <a:pt x="21362" y="113596"/>
                  </a:lnTo>
                  <a:lnTo>
                    <a:pt x="21343" y="114068"/>
                  </a:lnTo>
                  <a:lnTo>
                    <a:pt x="21315" y="114540"/>
                  </a:lnTo>
                  <a:lnTo>
                    <a:pt x="21286" y="115012"/>
                  </a:lnTo>
                  <a:lnTo>
                    <a:pt x="21244" y="115532"/>
                  </a:lnTo>
                  <a:lnTo>
                    <a:pt x="21201" y="116028"/>
                  </a:lnTo>
                  <a:lnTo>
                    <a:pt x="21149" y="116512"/>
                  </a:lnTo>
                  <a:lnTo>
                    <a:pt x="21097" y="116984"/>
                  </a:lnTo>
                  <a:lnTo>
                    <a:pt x="21040" y="117445"/>
                  </a:lnTo>
                  <a:lnTo>
                    <a:pt x="20978" y="117905"/>
                  </a:lnTo>
                  <a:lnTo>
                    <a:pt x="20916" y="118342"/>
                  </a:lnTo>
                  <a:lnTo>
                    <a:pt x="20845" y="118779"/>
                  </a:lnTo>
                  <a:lnTo>
                    <a:pt x="20774" y="119192"/>
                  </a:lnTo>
                  <a:lnTo>
                    <a:pt x="20698" y="119605"/>
                  </a:lnTo>
                  <a:lnTo>
                    <a:pt x="20617" y="120007"/>
                  </a:lnTo>
                  <a:lnTo>
                    <a:pt x="20537" y="120396"/>
                  </a:lnTo>
                  <a:lnTo>
                    <a:pt x="20446" y="120774"/>
                  </a:lnTo>
                  <a:lnTo>
                    <a:pt x="20356" y="121140"/>
                  </a:lnTo>
                  <a:lnTo>
                    <a:pt x="20266" y="121494"/>
                  </a:lnTo>
                  <a:lnTo>
                    <a:pt x="20166" y="121849"/>
                  </a:lnTo>
                  <a:lnTo>
                    <a:pt x="20067" y="122179"/>
                  </a:lnTo>
                  <a:lnTo>
                    <a:pt x="19962" y="122510"/>
                  </a:lnTo>
                  <a:lnTo>
                    <a:pt x="19858" y="122829"/>
                  </a:lnTo>
                  <a:lnTo>
                    <a:pt x="19749" y="123136"/>
                  </a:lnTo>
                  <a:lnTo>
                    <a:pt x="19635" y="123431"/>
                  </a:lnTo>
                  <a:lnTo>
                    <a:pt x="19521" y="123726"/>
                  </a:lnTo>
                  <a:lnTo>
                    <a:pt x="19402" y="123998"/>
                  </a:lnTo>
                  <a:lnTo>
                    <a:pt x="19279" y="124269"/>
                  </a:lnTo>
                  <a:lnTo>
                    <a:pt x="19155" y="124529"/>
                  </a:lnTo>
                  <a:lnTo>
                    <a:pt x="19027" y="124789"/>
                  </a:lnTo>
                  <a:lnTo>
                    <a:pt x="18899" y="125025"/>
                  </a:lnTo>
                  <a:lnTo>
                    <a:pt x="18766" y="125261"/>
                  </a:lnTo>
                  <a:lnTo>
                    <a:pt x="18633" y="125485"/>
                  </a:lnTo>
                  <a:lnTo>
                    <a:pt x="18496" y="125710"/>
                  </a:lnTo>
                  <a:lnTo>
                    <a:pt x="18358" y="125910"/>
                  </a:lnTo>
                  <a:lnTo>
                    <a:pt x="18216" y="126111"/>
                  </a:lnTo>
                  <a:lnTo>
                    <a:pt x="18073" y="126300"/>
                  </a:lnTo>
                  <a:lnTo>
                    <a:pt x="17931" y="126489"/>
                  </a:lnTo>
                  <a:lnTo>
                    <a:pt x="17779" y="126666"/>
                  </a:lnTo>
                  <a:lnTo>
                    <a:pt x="17632" y="126831"/>
                  </a:lnTo>
                  <a:lnTo>
                    <a:pt x="17480" y="126985"/>
                  </a:lnTo>
                  <a:lnTo>
                    <a:pt x="17328" y="127138"/>
                  </a:lnTo>
                  <a:lnTo>
                    <a:pt x="17172" y="127280"/>
                  </a:lnTo>
                  <a:lnTo>
                    <a:pt x="17015" y="127410"/>
                  </a:lnTo>
                  <a:lnTo>
                    <a:pt x="16858" y="127540"/>
                  </a:lnTo>
                  <a:lnTo>
                    <a:pt x="16697" y="127658"/>
                  </a:lnTo>
                  <a:lnTo>
                    <a:pt x="16536" y="127776"/>
                  </a:lnTo>
                  <a:lnTo>
                    <a:pt x="16374" y="127882"/>
                  </a:lnTo>
                  <a:lnTo>
                    <a:pt x="16208" y="127976"/>
                  </a:lnTo>
                  <a:lnTo>
                    <a:pt x="16042" y="128059"/>
                  </a:lnTo>
                  <a:lnTo>
                    <a:pt x="15876" y="128154"/>
                  </a:lnTo>
                  <a:lnTo>
                    <a:pt x="15710" y="128224"/>
                  </a:lnTo>
                  <a:lnTo>
                    <a:pt x="15539" y="128295"/>
                  </a:lnTo>
                  <a:lnTo>
                    <a:pt x="15368" y="128354"/>
                  </a:lnTo>
                  <a:lnTo>
                    <a:pt x="15026" y="128461"/>
                  </a:lnTo>
                  <a:lnTo>
                    <a:pt x="14680" y="128543"/>
                  </a:lnTo>
                  <a:lnTo>
                    <a:pt x="14329" y="128602"/>
                  </a:lnTo>
                  <a:lnTo>
                    <a:pt x="13977" y="128626"/>
                  </a:lnTo>
                  <a:lnTo>
                    <a:pt x="13626" y="128638"/>
                  </a:lnTo>
                  <a:lnTo>
                    <a:pt x="13270" y="128614"/>
                  </a:lnTo>
                  <a:lnTo>
                    <a:pt x="12914" y="128579"/>
                  </a:lnTo>
                  <a:lnTo>
                    <a:pt x="12867" y="128390"/>
                  </a:lnTo>
                  <a:lnTo>
                    <a:pt x="12815" y="128213"/>
                  </a:lnTo>
                  <a:lnTo>
                    <a:pt x="12758" y="128036"/>
                  </a:lnTo>
                  <a:lnTo>
                    <a:pt x="12686" y="127882"/>
                  </a:lnTo>
                  <a:lnTo>
                    <a:pt x="12611" y="127740"/>
                  </a:lnTo>
                  <a:lnTo>
                    <a:pt x="12530" y="127610"/>
                  </a:lnTo>
                  <a:lnTo>
                    <a:pt x="12440" y="127492"/>
                  </a:lnTo>
                  <a:lnTo>
                    <a:pt x="12340" y="127386"/>
                  </a:lnTo>
                  <a:lnTo>
                    <a:pt x="11628" y="126819"/>
                  </a:lnTo>
                  <a:lnTo>
                    <a:pt x="11263" y="126512"/>
                  </a:lnTo>
                  <a:lnTo>
                    <a:pt x="10892" y="126194"/>
                  </a:lnTo>
                  <a:lnTo>
                    <a:pt x="10522" y="125863"/>
                  </a:lnTo>
                  <a:lnTo>
                    <a:pt x="10147" y="125521"/>
                  </a:lnTo>
                  <a:lnTo>
                    <a:pt x="9772" y="125155"/>
                  </a:lnTo>
                  <a:lnTo>
                    <a:pt x="9397" y="124789"/>
                  </a:lnTo>
                  <a:lnTo>
                    <a:pt x="9027" y="124387"/>
                  </a:lnTo>
                  <a:lnTo>
                    <a:pt x="8662" y="123974"/>
                  </a:lnTo>
                  <a:lnTo>
                    <a:pt x="8296" y="123537"/>
                  </a:lnTo>
                  <a:lnTo>
                    <a:pt x="8121" y="123313"/>
                  </a:lnTo>
                  <a:lnTo>
                    <a:pt x="7945" y="123077"/>
                  </a:lnTo>
                  <a:lnTo>
                    <a:pt x="7769" y="122840"/>
                  </a:lnTo>
                  <a:lnTo>
                    <a:pt x="7599" y="122604"/>
                  </a:lnTo>
                  <a:lnTo>
                    <a:pt x="7428" y="122356"/>
                  </a:lnTo>
                  <a:lnTo>
                    <a:pt x="7262" y="122097"/>
                  </a:lnTo>
                  <a:lnTo>
                    <a:pt x="7096" y="121837"/>
                  </a:lnTo>
                  <a:lnTo>
                    <a:pt x="6934" y="121565"/>
                  </a:lnTo>
                  <a:lnTo>
                    <a:pt x="6778" y="121294"/>
                  </a:lnTo>
                  <a:lnTo>
                    <a:pt x="6621" y="121010"/>
                  </a:lnTo>
                  <a:lnTo>
                    <a:pt x="6469" y="120727"/>
                  </a:lnTo>
                  <a:lnTo>
                    <a:pt x="6322" y="120432"/>
                  </a:lnTo>
                  <a:lnTo>
                    <a:pt x="6180" y="120125"/>
                  </a:lnTo>
                  <a:lnTo>
                    <a:pt x="6037" y="119818"/>
                  </a:lnTo>
                  <a:lnTo>
                    <a:pt x="5904" y="119499"/>
                  </a:lnTo>
                  <a:lnTo>
                    <a:pt x="5771" y="119169"/>
                  </a:lnTo>
                  <a:lnTo>
                    <a:pt x="5643" y="118838"/>
                  </a:lnTo>
                  <a:lnTo>
                    <a:pt x="5525" y="118496"/>
                  </a:lnTo>
                  <a:lnTo>
                    <a:pt x="5406" y="118153"/>
                  </a:lnTo>
                  <a:lnTo>
                    <a:pt x="5292" y="117787"/>
                  </a:lnTo>
                  <a:lnTo>
                    <a:pt x="5188" y="117421"/>
                  </a:lnTo>
                  <a:lnTo>
                    <a:pt x="5083" y="117055"/>
                  </a:lnTo>
                  <a:lnTo>
                    <a:pt x="4988" y="116665"/>
                  </a:lnTo>
                  <a:lnTo>
                    <a:pt x="4898" y="116276"/>
                  </a:lnTo>
                  <a:lnTo>
                    <a:pt x="4813" y="115874"/>
                  </a:lnTo>
                  <a:lnTo>
                    <a:pt x="4737" y="115461"/>
                  </a:lnTo>
                  <a:lnTo>
                    <a:pt x="4665" y="115048"/>
                  </a:lnTo>
                  <a:lnTo>
                    <a:pt x="4599" y="114611"/>
                  </a:lnTo>
                  <a:lnTo>
                    <a:pt x="4542" y="114174"/>
                  </a:lnTo>
                  <a:lnTo>
                    <a:pt x="4490" y="113725"/>
                  </a:lnTo>
                  <a:lnTo>
                    <a:pt x="4442" y="113265"/>
                  </a:lnTo>
                  <a:lnTo>
                    <a:pt x="4409" y="112793"/>
                  </a:lnTo>
                  <a:lnTo>
                    <a:pt x="4376" y="112320"/>
                  </a:lnTo>
                  <a:lnTo>
                    <a:pt x="4352" y="111825"/>
                  </a:lnTo>
                  <a:lnTo>
                    <a:pt x="4338" y="111329"/>
                  </a:lnTo>
                  <a:lnTo>
                    <a:pt x="4333" y="110821"/>
                  </a:lnTo>
                  <a:lnTo>
                    <a:pt x="4333" y="110301"/>
                  </a:lnTo>
                  <a:lnTo>
                    <a:pt x="4343" y="109770"/>
                  </a:lnTo>
                  <a:lnTo>
                    <a:pt x="4362" y="109227"/>
                  </a:lnTo>
                  <a:lnTo>
                    <a:pt x="4385" y="108672"/>
                  </a:lnTo>
                  <a:lnTo>
                    <a:pt x="4423" y="108105"/>
                  </a:lnTo>
                  <a:lnTo>
                    <a:pt x="4466" y="107527"/>
                  </a:lnTo>
                  <a:lnTo>
                    <a:pt x="4495" y="107173"/>
                  </a:lnTo>
                  <a:lnTo>
                    <a:pt x="4533" y="106830"/>
                  </a:lnTo>
                  <a:lnTo>
                    <a:pt x="4566" y="106488"/>
                  </a:lnTo>
                  <a:lnTo>
                    <a:pt x="4609" y="106145"/>
                  </a:lnTo>
                  <a:lnTo>
                    <a:pt x="4651" y="105803"/>
                  </a:lnTo>
                  <a:lnTo>
                    <a:pt x="4699" y="105472"/>
                  </a:lnTo>
                  <a:lnTo>
                    <a:pt x="4746" y="105142"/>
                  </a:lnTo>
                  <a:lnTo>
                    <a:pt x="4794" y="104823"/>
                  </a:lnTo>
                  <a:lnTo>
                    <a:pt x="4851" y="104492"/>
                  </a:lnTo>
                  <a:lnTo>
                    <a:pt x="4903" y="104174"/>
                  </a:lnTo>
                  <a:lnTo>
                    <a:pt x="4964" y="103855"/>
                  </a:lnTo>
                  <a:lnTo>
                    <a:pt x="5026" y="103548"/>
                  </a:lnTo>
                  <a:lnTo>
                    <a:pt x="5154" y="102934"/>
                  </a:lnTo>
                  <a:lnTo>
                    <a:pt x="5292" y="102332"/>
                  </a:lnTo>
                  <a:lnTo>
                    <a:pt x="5444" y="101753"/>
                  </a:lnTo>
                  <a:lnTo>
                    <a:pt x="5600" y="101175"/>
                  </a:lnTo>
                  <a:lnTo>
                    <a:pt x="5767" y="100620"/>
                  </a:lnTo>
                  <a:lnTo>
                    <a:pt x="5942" y="100088"/>
                  </a:lnTo>
                  <a:lnTo>
                    <a:pt x="6123" y="99557"/>
                  </a:lnTo>
                  <a:lnTo>
                    <a:pt x="6312" y="99049"/>
                  </a:lnTo>
                  <a:lnTo>
                    <a:pt x="6512" y="98554"/>
                  </a:lnTo>
                  <a:lnTo>
                    <a:pt x="6716" y="98081"/>
                  </a:lnTo>
                  <a:lnTo>
                    <a:pt x="6925" y="97621"/>
                  </a:lnTo>
                  <a:lnTo>
                    <a:pt x="7143" y="97172"/>
                  </a:lnTo>
                  <a:lnTo>
                    <a:pt x="7371" y="96747"/>
                  </a:lnTo>
                  <a:lnTo>
                    <a:pt x="7599" y="96334"/>
                  </a:lnTo>
                  <a:lnTo>
                    <a:pt x="7836" y="95932"/>
                  </a:lnTo>
                  <a:lnTo>
                    <a:pt x="8073" y="95555"/>
                  </a:lnTo>
                  <a:lnTo>
                    <a:pt x="8320" y="95200"/>
                  </a:lnTo>
                  <a:lnTo>
                    <a:pt x="8572" y="94858"/>
                  </a:lnTo>
                  <a:lnTo>
                    <a:pt x="8823" y="94527"/>
                  </a:lnTo>
                  <a:lnTo>
                    <a:pt x="9084" y="94220"/>
                  </a:lnTo>
                  <a:lnTo>
                    <a:pt x="9345" y="93937"/>
                  </a:lnTo>
                  <a:lnTo>
                    <a:pt x="9611" y="93665"/>
                  </a:lnTo>
                  <a:lnTo>
                    <a:pt x="9877" y="93418"/>
                  </a:lnTo>
                  <a:lnTo>
                    <a:pt x="10152" y="93181"/>
                  </a:lnTo>
                  <a:lnTo>
                    <a:pt x="10423" y="92969"/>
                  </a:lnTo>
                  <a:lnTo>
                    <a:pt x="10698" y="92768"/>
                  </a:lnTo>
                  <a:lnTo>
                    <a:pt x="10712" y="92863"/>
                  </a:lnTo>
                  <a:lnTo>
                    <a:pt x="10731" y="92945"/>
                  </a:lnTo>
                  <a:lnTo>
                    <a:pt x="10750" y="93040"/>
                  </a:lnTo>
                  <a:lnTo>
                    <a:pt x="10764" y="93122"/>
                  </a:lnTo>
                  <a:lnTo>
                    <a:pt x="10793" y="93311"/>
                  </a:lnTo>
                  <a:lnTo>
                    <a:pt x="10831" y="93488"/>
                  </a:lnTo>
                  <a:lnTo>
                    <a:pt x="10869" y="93642"/>
                  </a:lnTo>
                  <a:lnTo>
                    <a:pt x="10916" y="93784"/>
                  </a:lnTo>
                  <a:lnTo>
                    <a:pt x="10964" y="93902"/>
                  </a:lnTo>
                  <a:lnTo>
                    <a:pt x="11016" y="94008"/>
                  </a:lnTo>
                  <a:lnTo>
                    <a:pt x="11068" y="94102"/>
                  </a:lnTo>
                  <a:lnTo>
                    <a:pt x="11125" y="94185"/>
                  </a:lnTo>
                  <a:lnTo>
                    <a:pt x="11182" y="94244"/>
                  </a:lnTo>
                  <a:lnTo>
                    <a:pt x="11244" y="94291"/>
                  </a:lnTo>
                  <a:lnTo>
                    <a:pt x="11305" y="94327"/>
                  </a:lnTo>
                  <a:lnTo>
                    <a:pt x="11367" y="94350"/>
                  </a:lnTo>
                  <a:lnTo>
                    <a:pt x="11490" y="94350"/>
                  </a:lnTo>
                  <a:lnTo>
                    <a:pt x="11552" y="94327"/>
                  </a:lnTo>
                  <a:lnTo>
                    <a:pt x="11609" y="94291"/>
                  </a:lnTo>
                  <a:lnTo>
                    <a:pt x="11671" y="94244"/>
                  </a:lnTo>
                  <a:lnTo>
                    <a:pt x="11728" y="94185"/>
                  </a:lnTo>
                  <a:lnTo>
                    <a:pt x="11785" y="94114"/>
                  </a:lnTo>
                  <a:lnTo>
                    <a:pt x="11837" y="94031"/>
                  </a:lnTo>
                  <a:lnTo>
                    <a:pt x="11884" y="93937"/>
                  </a:lnTo>
                  <a:lnTo>
                    <a:pt x="11932" y="93831"/>
                  </a:lnTo>
                  <a:lnTo>
                    <a:pt x="11970" y="93713"/>
                  </a:lnTo>
                  <a:lnTo>
                    <a:pt x="12008" y="93595"/>
                  </a:lnTo>
                  <a:lnTo>
                    <a:pt x="12041" y="93453"/>
                  </a:lnTo>
                  <a:lnTo>
                    <a:pt x="12069" y="93299"/>
                  </a:lnTo>
                  <a:lnTo>
                    <a:pt x="12093" y="93146"/>
                  </a:lnTo>
                  <a:lnTo>
                    <a:pt x="12107" y="92981"/>
                  </a:lnTo>
                  <a:lnTo>
                    <a:pt x="12117" y="92804"/>
                  </a:lnTo>
                  <a:lnTo>
                    <a:pt x="12117" y="92615"/>
                  </a:lnTo>
                  <a:lnTo>
                    <a:pt x="12112" y="92414"/>
                  </a:lnTo>
                  <a:lnTo>
                    <a:pt x="12103" y="92213"/>
                  </a:lnTo>
                  <a:lnTo>
                    <a:pt x="12098" y="92190"/>
                  </a:lnTo>
                  <a:lnTo>
                    <a:pt x="12093" y="92154"/>
                  </a:lnTo>
                  <a:lnTo>
                    <a:pt x="12088" y="92131"/>
                  </a:lnTo>
                  <a:lnTo>
                    <a:pt x="12084" y="92095"/>
                  </a:lnTo>
                  <a:lnTo>
                    <a:pt x="12288" y="92036"/>
                  </a:lnTo>
                  <a:lnTo>
                    <a:pt x="12492" y="92001"/>
                  </a:lnTo>
                  <a:lnTo>
                    <a:pt x="12696" y="91965"/>
                  </a:lnTo>
                  <a:lnTo>
                    <a:pt x="12895" y="91942"/>
                  </a:lnTo>
                  <a:lnTo>
                    <a:pt x="13099" y="91930"/>
                  </a:lnTo>
                  <a:close/>
                  <a:moveTo>
                    <a:pt x="141420" y="123549"/>
                  </a:moveTo>
                  <a:lnTo>
                    <a:pt x="142042" y="123596"/>
                  </a:lnTo>
                  <a:lnTo>
                    <a:pt x="142659" y="123632"/>
                  </a:lnTo>
                  <a:lnTo>
                    <a:pt x="143276" y="123655"/>
                  </a:lnTo>
                  <a:lnTo>
                    <a:pt x="143893" y="123667"/>
                  </a:lnTo>
                  <a:lnTo>
                    <a:pt x="143884" y="125839"/>
                  </a:lnTo>
                  <a:lnTo>
                    <a:pt x="143874" y="128024"/>
                  </a:lnTo>
                  <a:lnTo>
                    <a:pt x="143860" y="130220"/>
                  </a:lnTo>
                  <a:lnTo>
                    <a:pt x="143836" y="132428"/>
                  </a:lnTo>
                  <a:lnTo>
                    <a:pt x="143812" y="134636"/>
                  </a:lnTo>
                  <a:lnTo>
                    <a:pt x="143774" y="136844"/>
                  </a:lnTo>
                  <a:lnTo>
                    <a:pt x="143736" y="139051"/>
                  </a:lnTo>
                  <a:lnTo>
                    <a:pt x="143684" y="141271"/>
                  </a:lnTo>
                  <a:lnTo>
                    <a:pt x="143670" y="141259"/>
                  </a:lnTo>
                  <a:lnTo>
                    <a:pt x="143656" y="141236"/>
                  </a:lnTo>
                  <a:lnTo>
                    <a:pt x="143627" y="141177"/>
                  </a:lnTo>
                  <a:lnTo>
                    <a:pt x="143599" y="141129"/>
                  </a:lnTo>
                  <a:lnTo>
                    <a:pt x="143580" y="141118"/>
                  </a:lnTo>
                  <a:lnTo>
                    <a:pt x="143556" y="141118"/>
                  </a:lnTo>
                  <a:lnTo>
                    <a:pt x="143257" y="141070"/>
                  </a:lnTo>
                  <a:lnTo>
                    <a:pt x="142958" y="141047"/>
                  </a:lnTo>
                  <a:lnTo>
                    <a:pt x="142659" y="141035"/>
                  </a:lnTo>
                  <a:lnTo>
                    <a:pt x="142365" y="141059"/>
                  </a:lnTo>
                  <a:lnTo>
                    <a:pt x="142066" y="141082"/>
                  </a:lnTo>
                  <a:lnTo>
                    <a:pt x="141772" y="141129"/>
                  </a:lnTo>
                  <a:lnTo>
                    <a:pt x="141169" y="141236"/>
                  </a:lnTo>
                  <a:lnTo>
                    <a:pt x="141150" y="141236"/>
                  </a:lnTo>
                  <a:lnTo>
                    <a:pt x="141136" y="141248"/>
                  </a:lnTo>
                  <a:lnTo>
                    <a:pt x="141112" y="141283"/>
                  </a:lnTo>
                  <a:lnTo>
                    <a:pt x="141093" y="141318"/>
                  </a:lnTo>
                  <a:lnTo>
                    <a:pt x="141069" y="141354"/>
                  </a:lnTo>
                  <a:lnTo>
                    <a:pt x="141150" y="139110"/>
                  </a:lnTo>
                  <a:lnTo>
                    <a:pt x="141216" y="136867"/>
                  </a:lnTo>
                  <a:lnTo>
                    <a:pt x="141278" y="134624"/>
                  </a:lnTo>
                  <a:lnTo>
                    <a:pt x="141325" y="132392"/>
                  </a:lnTo>
                  <a:lnTo>
                    <a:pt x="141363" y="130161"/>
                  </a:lnTo>
                  <a:lnTo>
                    <a:pt x="141392" y="127941"/>
                  </a:lnTo>
                  <a:lnTo>
                    <a:pt x="141411" y="125733"/>
                  </a:lnTo>
                  <a:lnTo>
                    <a:pt x="141420" y="123549"/>
                  </a:lnTo>
                  <a:close/>
                  <a:moveTo>
                    <a:pt x="73608" y="140563"/>
                  </a:moveTo>
                  <a:lnTo>
                    <a:pt x="75269" y="140634"/>
                  </a:lnTo>
                  <a:lnTo>
                    <a:pt x="76925" y="140693"/>
                  </a:lnTo>
                  <a:lnTo>
                    <a:pt x="78572" y="140740"/>
                  </a:lnTo>
                  <a:lnTo>
                    <a:pt x="80205" y="140799"/>
                  </a:lnTo>
                  <a:lnTo>
                    <a:pt x="81643" y="140846"/>
                  </a:lnTo>
                  <a:lnTo>
                    <a:pt x="83086" y="140882"/>
                  </a:lnTo>
                  <a:lnTo>
                    <a:pt x="84529" y="140905"/>
                  </a:lnTo>
                  <a:lnTo>
                    <a:pt x="85976" y="140917"/>
                  </a:lnTo>
                  <a:lnTo>
                    <a:pt x="86118" y="145758"/>
                  </a:lnTo>
                  <a:lnTo>
                    <a:pt x="86185" y="148178"/>
                  </a:lnTo>
                  <a:lnTo>
                    <a:pt x="86247" y="150587"/>
                  </a:lnTo>
                  <a:lnTo>
                    <a:pt x="86228" y="150587"/>
                  </a:lnTo>
                  <a:lnTo>
                    <a:pt x="86209" y="150575"/>
                  </a:lnTo>
                  <a:lnTo>
                    <a:pt x="86190" y="150563"/>
                  </a:lnTo>
                  <a:lnTo>
                    <a:pt x="86166" y="150551"/>
                  </a:lnTo>
                  <a:lnTo>
                    <a:pt x="85383" y="150481"/>
                  </a:lnTo>
                  <a:lnTo>
                    <a:pt x="84595" y="150410"/>
                  </a:lnTo>
                  <a:lnTo>
                    <a:pt x="83807" y="150315"/>
                  </a:lnTo>
                  <a:lnTo>
                    <a:pt x="83024" y="150221"/>
                  </a:lnTo>
                  <a:lnTo>
                    <a:pt x="81453" y="149996"/>
                  </a:lnTo>
                  <a:lnTo>
                    <a:pt x="79877" y="149772"/>
                  </a:lnTo>
                  <a:lnTo>
                    <a:pt x="78306" y="149548"/>
                  </a:lnTo>
                  <a:lnTo>
                    <a:pt x="77518" y="149453"/>
                  </a:lnTo>
                  <a:lnTo>
                    <a:pt x="76735" y="149359"/>
                  </a:lnTo>
                  <a:lnTo>
                    <a:pt x="75948" y="149264"/>
                  </a:lnTo>
                  <a:lnTo>
                    <a:pt x="75160" y="149194"/>
                  </a:lnTo>
                  <a:lnTo>
                    <a:pt x="74377" y="149135"/>
                  </a:lnTo>
                  <a:lnTo>
                    <a:pt x="73589" y="149087"/>
                  </a:lnTo>
                  <a:lnTo>
                    <a:pt x="73593" y="146962"/>
                  </a:lnTo>
                  <a:lnTo>
                    <a:pt x="73598" y="144837"/>
                  </a:lnTo>
                  <a:lnTo>
                    <a:pt x="73603" y="142700"/>
                  </a:lnTo>
                  <a:lnTo>
                    <a:pt x="73608" y="140563"/>
                  </a:lnTo>
                  <a:close/>
                  <a:moveTo>
                    <a:pt x="10603" y="132463"/>
                  </a:moveTo>
                  <a:lnTo>
                    <a:pt x="10622" y="132747"/>
                  </a:lnTo>
                  <a:lnTo>
                    <a:pt x="10650" y="133018"/>
                  </a:lnTo>
                  <a:lnTo>
                    <a:pt x="10688" y="133266"/>
                  </a:lnTo>
                  <a:lnTo>
                    <a:pt x="10731" y="133502"/>
                  </a:lnTo>
                  <a:lnTo>
                    <a:pt x="10783" y="133715"/>
                  </a:lnTo>
                  <a:lnTo>
                    <a:pt x="10840" y="133915"/>
                  </a:lnTo>
                  <a:lnTo>
                    <a:pt x="10902" y="134093"/>
                  </a:lnTo>
                  <a:lnTo>
                    <a:pt x="10968" y="134258"/>
                  </a:lnTo>
                  <a:lnTo>
                    <a:pt x="11040" y="134411"/>
                  </a:lnTo>
                  <a:lnTo>
                    <a:pt x="11120" y="134541"/>
                  </a:lnTo>
                  <a:lnTo>
                    <a:pt x="11201" y="134647"/>
                  </a:lnTo>
                  <a:lnTo>
                    <a:pt x="11282" y="134742"/>
                  </a:lnTo>
                  <a:lnTo>
                    <a:pt x="11367" y="134825"/>
                  </a:lnTo>
                  <a:lnTo>
                    <a:pt x="11452" y="134884"/>
                  </a:lnTo>
                  <a:lnTo>
                    <a:pt x="11543" y="134931"/>
                  </a:lnTo>
                  <a:lnTo>
                    <a:pt x="11633" y="134954"/>
                  </a:lnTo>
                  <a:lnTo>
                    <a:pt x="11718" y="134954"/>
                  </a:lnTo>
                  <a:lnTo>
                    <a:pt x="11808" y="134943"/>
                  </a:lnTo>
                  <a:lnTo>
                    <a:pt x="11894" y="134919"/>
                  </a:lnTo>
                  <a:lnTo>
                    <a:pt x="11979" y="134872"/>
                  </a:lnTo>
                  <a:lnTo>
                    <a:pt x="12065" y="134801"/>
                  </a:lnTo>
                  <a:lnTo>
                    <a:pt x="12145" y="134718"/>
                  </a:lnTo>
                  <a:lnTo>
                    <a:pt x="12221" y="134612"/>
                  </a:lnTo>
                  <a:lnTo>
                    <a:pt x="12293" y="134494"/>
                  </a:lnTo>
                  <a:lnTo>
                    <a:pt x="12364" y="134352"/>
                  </a:lnTo>
                  <a:lnTo>
                    <a:pt x="12425" y="134187"/>
                  </a:lnTo>
                  <a:lnTo>
                    <a:pt x="12482" y="134010"/>
                  </a:lnTo>
                  <a:lnTo>
                    <a:pt x="12530" y="133809"/>
                  </a:lnTo>
                  <a:lnTo>
                    <a:pt x="12577" y="133597"/>
                  </a:lnTo>
                  <a:lnTo>
                    <a:pt x="12611" y="133360"/>
                  </a:lnTo>
                  <a:lnTo>
                    <a:pt x="12639" y="133101"/>
                  </a:lnTo>
                  <a:lnTo>
                    <a:pt x="12658" y="132829"/>
                  </a:lnTo>
                  <a:lnTo>
                    <a:pt x="12791" y="132935"/>
                  </a:lnTo>
                  <a:lnTo>
                    <a:pt x="12919" y="133042"/>
                  </a:lnTo>
                  <a:lnTo>
                    <a:pt x="13052" y="133148"/>
                  </a:lnTo>
                  <a:lnTo>
                    <a:pt x="13185" y="133242"/>
                  </a:lnTo>
                  <a:lnTo>
                    <a:pt x="13318" y="133325"/>
                  </a:lnTo>
                  <a:lnTo>
                    <a:pt x="13451" y="133396"/>
                  </a:lnTo>
                  <a:lnTo>
                    <a:pt x="13588" y="133467"/>
                  </a:lnTo>
                  <a:lnTo>
                    <a:pt x="13721" y="133526"/>
                  </a:lnTo>
                  <a:lnTo>
                    <a:pt x="13854" y="133585"/>
                  </a:lnTo>
                  <a:lnTo>
                    <a:pt x="13992" y="133632"/>
                  </a:lnTo>
                  <a:lnTo>
                    <a:pt x="14129" y="133667"/>
                  </a:lnTo>
                  <a:lnTo>
                    <a:pt x="14262" y="133703"/>
                  </a:lnTo>
                  <a:lnTo>
                    <a:pt x="14537" y="133750"/>
                  </a:lnTo>
                  <a:lnTo>
                    <a:pt x="14813" y="133774"/>
                  </a:lnTo>
                  <a:lnTo>
                    <a:pt x="15088" y="133762"/>
                  </a:lnTo>
                  <a:lnTo>
                    <a:pt x="15363" y="133726"/>
                  </a:lnTo>
                  <a:lnTo>
                    <a:pt x="15639" y="133667"/>
                  </a:lnTo>
                  <a:lnTo>
                    <a:pt x="15914" y="133585"/>
                  </a:lnTo>
                  <a:lnTo>
                    <a:pt x="16189" y="133479"/>
                  </a:lnTo>
                  <a:lnTo>
                    <a:pt x="16464" y="133349"/>
                  </a:lnTo>
                  <a:lnTo>
                    <a:pt x="16740" y="133195"/>
                  </a:lnTo>
                  <a:lnTo>
                    <a:pt x="17010" y="133018"/>
                  </a:lnTo>
                  <a:lnTo>
                    <a:pt x="16991" y="133124"/>
                  </a:lnTo>
                  <a:lnTo>
                    <a:pt x="16967" y="133242"/>
                  </a:lnTo>
                  <a:lnTo>
                    <a:pt x="16939" y="133467"/>
                  </a:lnTo>
                  <a:lnTo>
                    <a:pt x="16915" y="133715"/>
                  </a:lnTo>
                  <a:lnTo>
                    <a:pt x="16901" y="133974"/>
                  </a:lnTo>
                  <a:lnTo>
                    <a:pt x="16854" y="135368"/>
                  </a:lnTo>
                  <a:lnTo>
                    <a:pt x="16816" y="136761"/>
                  </a:lnTo>
                  <a:lnTo>
                    <a:pt x="16782" y="138166"/>
                  </a:lnTo>
                  <a:lnTo>
                    <a:pt x="16759" y="139571"/>
                  </a:lnTo>
                  <a:lnTo>
                    <a:pt x="16740" y="140988"/>
                  </a:lnTo>
                  <a:lnTo>
                    <a:pt x="16730" y="142405"/>
                  </a:lnTo>
                  <a:lnTo>
                    <a:pt x="16730" y="143833"/>
                  </a:lnTo>
                  <a:lnTo>
                    <a:pt x="16735" y="145274"/>
                  </a:lnTo>
                  <a:lnTo>
                    <a:pt x="16744" y="146714"/>
                  </a:lnTo>
                  <a:lnTo>
                    <a:pt x="16763" y="148155"/>
                  </a:lnTo>
                  <a:lnTo>
                    <a:pt x="16792" y="149607"/>
                  </a:lnTo>
                  <a:lnTo>
                    <a:pt x="16820" y="151059"/>
                  </a:lnTo>
                  <a:lnTo>
                    <a:pt x="16858" y="152511"/>
                  </a:lnTo>
                  <a:lnTo>
                    <a:pt x="16906" y="153975"/>
                  </a:lnTo>
                  <a:lnTo>
                    <a:pt x="16953" y="155439"/>
                  </a:lnTo>
                  <a:lnTo>
                    <a:pt x="17010" y="156892"/>
                  </a:lnTo>
                  <a:lnTo>
                    <a:pt x="16341" y="157092"/>
                  </a:lnTo>
                  <a:lnTo>
                    <a:pt x="15672" y="157305"/>
                  </a:lnTo>
                  <a:lnTo>
                    <a:pt x="15003" y="157529"/>
                  </a:lnTo>
                  <a:lnTo>
                    <a:pt x="14333" y="157754"/>
                  </a:lnTo>
                  <a:lnTo>
                    <a:pt x="12995" y="158226"/>
                  </a:lnTo>
                  <a:lnTo>
                    <a:pt x="11657" y="158722"/>
                  </a:lnTo>
                  <a:lnTo>
                    <a:pt x="11419" y="152145"/>
                  </a:lnTo>
                  <a:lnTo>
                    <a:pt x="11305" y="148851"/>
                  </a:lnTo>
                  <a:lnTo>
                    <a:pt x="11182" y="145569"/>
                  </a:lnTo>
                  <a:lnTo>
                    <a:pt x="11054" y="142275"/>
                  </a:lnTo>
                  <a:lnTo>
                    <a:pt x="10987" y="140645"/>
                  </a:lnTo>
                  <a:lnTo>
                    <a:pt x="10916" y="139004"/>
                  </a:lnTo>
                  <a:lnTo>
                    <a:pt x="10845" y="137363"/>
                  </a:lnTo>
                  <a:lnTo>
                    <a:pt x="10769" y="135734"/>
                  </a:lnTo>
                  <a:lnTo>
                    <a:pt x="10688" y="134093"/>
                  </a:lnTo>
                  <a:lnTo>
                    <a:pt x="10603" y="132463"/>
                  </a:lnTo>
                  <a:close/>
                  <a:moveTo>
                    <a:pt x="73589" y="151543"/>
                  </a:moveTo>
                  <a:lnTo>
                    <a:pt x="74372" y="151779"/>
                  </a:lnTo>
                  <a:lnTo>
                    <a:pt x="75155" y="152004"/>
                  </a:lnTo>
                  <a:lnTo>
                    <a:pt x="75943" y="152204"/>
                  </a:lnTo>
                  <a:lnTo>
                    <a:pt x="76726" y="152405"/>
                  </a:lnTo>
                  <a:lnTo>
                    <a:pt x="77514" y="152594"/>
                  </a:lnTo>
                  <a:lnTo>
                    <a:pt x="78302" y="152771"/>
                  </a:lnTo>
                  <a:lnTo>
                    <a:pt x="79873" y="153114"/>
                  </a:lnTo>
                  <a:lnTo>
                    <a:pt x="81448" y="153456"/>
                  </a:lnTo>
                  <a:lnTo>
                    <a:pt x="83019" y="153798"/>
                  </a:lnTo>
                  <a:lnTo>
                    <a:pt x="83807" y="153987"/>
                  </a:lnTo>
                  <a:lnTo>
                    <a:pt x="84595" y="154176"/>
                  </a:lnTo>
                  <a:lnTo>
                    <a:pt x="85383" y="154377"/>
                  </a:lnTo>
                  <a:lnTo>
                    <a:pt x="86166" y="154601"/>
                  </a:lnTo>
                  <a:lnTo>
                    <a:pt x="86223" y="154613"/>
                  </a:lnTo>
                  <a:lnTo>
                    <a:pt x="86275" y="154613"/>
                  </a:lnTo>
                  <a:lnTo>
                    <a:pt x="86327" y="154589"/>
                  </a:lnTo>
                  <a:lnTo>
                    <a:pt x="86375" y="154554"/>
                  </a:lnTo>
                  <a:lnTo>
                    <a:pt x="86612" y="162654"/>
                  </a:lnTo>
                  <a:lnTo>
                    <a:pt x="86612" y="162654"/>
                  </a:lnTo>
                  <a:lnTo>
                    <a:pt x="86517" y="162512"/>
                  </a:lnTo>
                  <a:lnTo>
                    <a:pt x="86465" y="162453"/>
                  </a:lnTo>
                  <a:lnTo>
                    <a:pt x="86413" y="162394"/>
                  </a:lnTo>
                  <a:lnTo>
                    <a:pt x="86361" y="162347"/>
                  </a:lnTo>
                  <a:lnTo>
                    <a:pt x="86299" y="162323"/>
                  </a:lnTo>
                  <a:lnTo>
                    <a:pt x="86237" y="162299"/>
                  </a:lnTo>
                  <a:lnTo>
                    <a:pt x="86166" y="162288"/>
                  </a:lnTo>
                  <a:lnTo>
                    <a:pt x="84595" y="162311"/>
                  </a:lnTo>
                  <a:lnTo>
                    <a:pt x="83019" y="162347"/>
                  </a:lnTo>
                  <a:lnTo>
                    <a:pt x="81444" y="162394"/>
                  </a:lnTo>
                  <a:lnTo>
                    <a:pt x="79868" y="162441"/>
                  </a:lnTo>
                  <a:lnTo>
                    <a:pt x="78292" y="162512"/>
                  </a:lnTo>
                  <a:lnTo>
                    <a:pt x="76712" y="162595"/>
                  </a:lnTo>
                  <a:lnTo>
                    <a:pt x="75136" y="162701"/>
                  </a:lnTo>
                  <a:lnTo>
                    <a:pt x="73555" y="162807"/>
                  </a:lnTo>
                  <a:lnTo>
                    <a:pt x="73565" y="159985"/>
                  </a:lnTo>
                  <a:lnTo>
                    <a:pt x="73574" y="157163"/>
                  </a:lnTo>
                  <a:lnTo>
                    <a:pt x="73579" y="154341"/>
                  </a:lnTo>
                  <a:lnTo>
                    <a:pt x="73589" y="151543"/>
                  </a:lnTo>
                  <a:close/>
                  <a:moveTo>
                    <a:pt x="140993" y="143337"/>
                  </a:moveTo>
                  <a:lnTo>
                    <a:pt x="141036" y="143396"/>
                  </a:lnTo>
                  <a:lnTo>
                    <a:pt x="141074" y="143467"/>
                  </a:lnTo>
                  <a:lnTo>
                    <a:pt x="141093" y="143491"/>
                  </a:lnTo>
                  <a:lnTo>
                    <a:pt x="141117" y="143514"/>
                  </a:lnTo>
                  <a:lnTo>
                    <a:pt x="141140" y="143526"/>
                  </a:lnTo>
                  <a:lnTo>
                    <a:pt x="141169" y="143538"/>
                  </a:lnTo>
                  <a:lnTo>
                    <a:pt x="141772" y="143644"/>
                  </a:lnTo>
                  <a:lnTo>
                    <a:pt x="142066" y="143680"/>
                  </a:lnTo>
                  <a:lnTo>
                    <a:pt x="142365" y="143715"/>
                  </a:lnTo>
                  <a:lnTo>
                    <a:pt x="142659" y="143727"/>
                  </a:lnTo>
                  <a:lnTo>
                    <a:pt x="142958" y="143727"/>
                  </a:lnTo>
                  <a:lnTo>
                    <a:pt x="143257" y="143703"/>
                  </a:lnTo>
                  <a:lnTo>
                    <a:pt x="143556" y="143656"/>
                  </a:lnTo>
                  <a:lnTo>
                    <a:pt x="143580" y="143644"/>
                  </a:lnTo>
                  <a:lnTo>
                    <a:pt x="143599" y="143609"/>
                  </a:lnTo>
                  <a:lnTo>
                    <a:pt x="143618" y="143585"/>
                  </a:lnTo>
                  <a:lnTo>
                    <a:pt x="143637" y="143573"/>
                  </a:lnTo>
                  <a:lnTo>
                    <a:pt x="143637" y="143573"/>
                  </a:lnTo>
                  <a:lnTo>
                    <a:pt x="143589" y="145345"/>
                  </a:lnTo>
                  <a:lnTo>
                    <a:pt x="143542" y="147127"/>
                  </a:lnTo>
                  <a:lnTo>
                    <a:pt x="143485" y="148910"/>
                  </a:lnTo>
                  <a:lnTo>
                    <a:pt x="143423" y="150681"/>
                  </a:lnTo>
                  <a:lnTo>
                    <a:pt x="143361" y="152464"/>
                  </a:lnTo>
                  <a:lnTo>
                    <a:pt x="143290" y="154235"/>
                  </a:lnTo>
                  <a:lnTo>
                    <a:pt x="143219" y="156018"/>
                  </a:lnTo>
                  <a:lnTo>
                    <a:pt x="143138" y="157789"/>
                  </a:lnTo>
                  <a:lnTo>
                    <a:pt x="143053" y="159560"/>
                  </a:lnTo>
                  <a:lnTo>
                    <a:pt x="142963" y="161319"/>
                  </a:lnTo>
                  <a:lnTo>
                    <a:pt x="142873" y="163090"/>
                  </a:lnTo>
                  <a:lnTo>
                    <a:pt x="142768" y="164850"/>
                  </a:lnTo>
                  <a:lnTo>
                    <a:pt x="142664" y="166609"/>
                  </a:lnTo>
                  <a:lnTo>
                    <a:pt x="142555" y="168356"/>
                  </a:lnTo>
                  <a:lnTo>
                    <a:pt x="142436" y="170104"/>
                  </a:lnTo>
                  <a:lnTo>
                    <a:pt x="142313" y="171851"/>
                  </a:lnTo>
                  <a:lnTo>
                    <a:pt x="142127" y="171662"/>
                  </a:lnTo>
                  <a:lnTo>
                    <a:pt x="141938" y="171485"/>
                  </a:lnTo>
                  <a:lnTo>
                    <a:pt x="141743" y="171320"/>
                  </a:lnTo>
                  <a:lnTo>
                    <a:pt x="141544" y="171178"/>
                  </a:lnTo>
                  <a:lnTo>
                    <a:pt x="141344" y="171048"/>
                  </a:lnTo>
                  <a:lnTo>
                    <a:pt x="141140" y="170930"/>
                  </a:lnTo>
                  <a:lnTo>
                    <a:pt x="140936" y="170836"/>
                  </a:lnTo>
                  <a:lnTo>
                    <a:pt x="140732" y="170741"/>
                  </a:lnTo>
                  <a:lnTo>
                    <a:pt x="140528" y="170670"/>
                  </a:lnTo>
                  <a:lnTo>
                    <a:pt x="140319" y="170611"/>
                  </a:lnTo>
                  <a:lnTo>
                    <a:pt x="140110" y="170564"/>
                  </a:lnTo>
                  <a:lnTo>
                    <a:pt x="139902" y="170529"/>
                  </a:lnTo>
                  <a:lnTo>
                    <a:pt x="139697" y="170505"/>
                  </a:lnTo>
                  <a:lnTo>
                    <a:pt x="139489" y="170493"/>
                  </a:lnTo>
                  <a:lnTo>
                    <a:pt x="139285" y="170493"/>
                  </a:lnTo>
                  <a:lnTo>
                    <a:pt x="139080" y="170505"/>
                  </a:lnTo>
                  <a:lnTo>
                    <a:pt x="139247" y="168829"/>
                  </a:lnTo>
                  <a:lnTo>
                    <a:pt x="139413" y="167152"/>
                  </a:lnTo>
                  <a:lnTo>
                    <a:pt x="139569" y="165475"/>
                  </a:lnTo>
                  <a:lnTo>
                    <a:pt x="139716" y="163787"/>
                  </a:lnTo>
                  <a:lnTo>
                    <a:pt x="139859" y="162099"/>
                  </a:lnTo>
                  <a:lnTo>
                    <a:pt x="139992" y="160410"/>
                  </a:lnTo>
                  <a:lnTo>
                    <a:pt x="140125" y="158710"/>
                  </a:lnTo>
                  <a:lnTo>
                    <a:pt x="140243" y="157010"/>
                  </a:lnTo>
                  <a:lnTo>
                    <a:pt x="140362" y="155298"/>
                  </a:lnTo>
                  <a:lnTo>
                    <a:pt x="140471" y="153598"/>
                  </a:lnTo>
                  <a:lnTo>
                    <a:pt x="140571" y="151886"/>
                  </a:lnTo>
                  <a:lnTo>
                    <a:pt x="140670" y="150174"/>
                  </a:lnTo>
                  <a:lnTo>
                    <a:pt x="140761" y="148462"/>
                  </a:lnTo>
                  <a:lnTo>
                    <a:pt x="140841" y="146761"/>
                  </a:lnTo>
                  <a:lnTo>
                    <a:pt x="140922" y="145049"/>
                  </a:lnTo>
                  <a:lnTo>
                    <a:pt x="140993" y="143337"/>
                  </a:lnTo>
                  <a:close/>
                  <a:moveTo>
                    <a:pt x="17172" y="160233"/>
                  </a:moveTo>
                  <a:lnTo>
                    <a:pt x="17252" y="161685"/>
                  </a:lnTo>
                  <a:lnTo>
                    <a:pt x="17338" y="163149"/>
                  </a:lnTo>
                  <a:lnTo>
                    <a:pt x="17433" y="164602"/>
                  </a:lnTo>
                  <a:lnTo>
                    <a:pt x="17532" y="166066"/>
                  </a:lnTo>
                  <a:lnTo>
                    <a:pt x="17641" y="167518"/>
                  </a:lnTo>
                  <a:lnTo>
                    <a:pt x="17751" y="168970"/>
                  </a:lnTo>
                  <a:lnTo>
                    <a:pt x="17874" y="170423"/>
                  </a:lnTo>
                  <a:lnTo>
                    <a:pt x="17997" y="171875"/>
                  </a:lnTo>
                  <a:lnTo>
                    <a:pt x="18130" y="173327"/>
                  </a:lnTo>
                  <a:lnTo>
                    <a:pt x="18268" y="174767"/>
                  </a:lnTo>
                  <a:lnTo>
                    <a:pt x="18415" y="176220"/>
                  </a:lnTo>
                  <a:lnTo>
                    <a:pt x="18567" y="177648"/>
                  </a:lnTo>
                  <a:lnTo>
                    <a:pt x="18728" y="179089"/>
                  </a:lnTo>
                  <a:lnTo>
                    <a:pt x="18894" y="180517"/>
                  </a:lnTo>
                  <a:lnTo>
                    <a:pt x="19065" y="181934"/>
                  </a:lnTo>
                  <a:lnTo>
                    <a:pt x="19246" y="183351"/>
                  </a:lnTo>
                  <a:lnTo>
                    <a:pt x="18890" y="183753"/>
                  </a:lnTo>
                  <a:lnTo>
                    <a:pt x="18529" y="184142"/>
                  </a:lnTo>
                  <a:lnTo>
                    <a:pt x="18173" y="184520"/>
                  </a:lnTo>
                  <a:lnTo>
                    <a:pt x="17812" y="184886"/>
                  </a:lnTo>
                  <a:lnTo>
                    <a:pt x="17452" y="185240"/>
                  </a:lnTo>
                  <a:lnTo>
                    <a:pt x="17091" y="185583"/>
                  </a:lnTo>
                  <a:lnTo>
                    <a:pt x="16730" y="185913"/>
                  </a:lnTo>
                  <a:lnTo>
                    <a:pt x="16365" y="186232"/>
                  </a:lnTo>
                  <a:lnTo>
                    <a:pt x="15999" y="186539"/>
                  </a:lnTo>
                  <a:lnTo>
                    <a:pt x="15634" y="186822"/>
                  </a:lnTo>
                  <a:lnTo>
                    <a:pt x="15264" y="187106"/>
                  </a:lnTo>
                  <a:lnTo>
                    <a:pt x="14893" y="187366"/>
                  </a:lnTo>
                  <a:lnTo>
                    <a:pt x="14523" y="187625"/>
                  </a:lnTo>
                  <a:lnTo>
                    <a:pt x="14148" y="187861"/>
                  </a:lnTo>
                  <a:lnTo>
                    <a:pt x="13773" y="188098"/>
                  </a:lnTo>
                  <a:lnTo>
                    <a:pt x="13394" y="188310"/>
                  </a:lnTo>
                  <a:lnTo>
                    <a:pt x="13237" y="186657"/>
                  </a:lnTo>
                  <a:lnTo>
                    <a:pt x="13095" y="185004"/>
                  </a:lnTo>
                  <a:lnTo>
                    <a:pt x="12957" y="183339"/>
                  </a:lnTo>
                  <a:lnTo>
                    <a:pt x="12834" y="181675"/>
                  </a:lnTo>
                  <a:lnTo>
                    <a:pt x="12710" y="179998"/>
                  </a:lnTo>
                  <a:lnTo>
                    <a:pt x="12601" y="178310"/>
                  </a:lnTo>
                  <a:lnTo>
                    <a:pt x="12492" y="176621"/>
                  </a:lnTo>
                  <a:lnTo>
                    <a:pt x="12392" y="174933"/>
                  </a:lnTo>
                  <a:lnTo>
                    <a:pt x="12297" y="173233"/>
                  </a:lnTo>
                  <a:lnTo>
                    <a:pt x="12207" y="171532"/>
                  </a:lnTo>
                  <a:lnTo>
                    <a:pt x="12126" y="169832"/>
                  </a:lnTo>
                  <a:lnTo>
                    <a:pt x="12046" y="168120"/>
                  </a:lnTo>
                  <a:lnTo>
                    <a:pt x="11965" y="166408"/>
                  </a:lnTo>
                  <a:lnTo>
                    <a:pt x="11894" y="164696"/>
                  </a:lnTo>
                  <a:lnTo>
                    <a:pt x="11751" y="161260"/>
                  </a:lnTo>
                  <a:lnTo>
                    <a:pt x="13114" y="161048"/>
                  </a:lnTo>
                  <a:lnTo>
                    <a:pt x="14466" y="160800"/>
                  </a:lnTo>
                  <a:lnTo>
                    <a:pt x="15145" y="160670"/>
                  </a:lnTo>
                  <a:lnTo>
                    <a:pt x="15819" y="160540"/>
                  </a:lnTo>
                  <a:lnTo>
                    <a:pt x="16498" y="160387"/>
                  </a:lnTo>
                  <a:lnTo>
                    <a:pt x="17172" y="160233"/>
                  </a:lnTo>
                  <a:close/>
                  <a:moveTo>
                    <a:pt x="86693" y="165582"/>
                  </a:moveTo>
                  <a:lnTo>
                    <a:pt x="86807" y="169088"/>
                  </a:lnTo>
                  <a:lnTo>
                    <a:pt x="86921" y="172607"/>
                  </a:lnTo>
                  <a:lnTo>
                    <a:pt x="87049" y="176113"/>
                  </a:lnTo>
                  <a:lnTo>
                    <a:pt x="87186" y="179620"/>
                  </a:lnTo>
                  <a:lnTo>
                    <a:pt x="87191" y="179715"/>
                  </a:lnTo>
                  <a:lnTo>
                    <a:pt x="87196" y="179821"/>
                  </a:lnTo>
                  <a:lnTo>
                    <a:pt x="87201" y="179927"/>
                  </a:lnTo>
                  <a:lnTo>
                    <a:pt x="87205" y="180022"/>
                  </a:lnTo>
                  <a:lnTo>
                    <a:pt x="87267" y="181663"/>
                  </a:lnTo>
                  <a:lnTo>
                    <a:pt x="87329" y="183316"/>
                  </a:lnTo>
                  <a:lnTo>
                    <a:pt x="87395" y="184957"/>
                  </a:lnTo>
                  <a:lnTo>
                    <a:pt x="87466" y="186598"/>
                  </a:lnTo>
                  <a:lnTo>
                    <a:pt x="87542" y="188239"/>
                  </a:lnTo>
                  <a:lnTo>
                    <a:pt x="87618" y="189869"/>
                  </a:lnTo>
                  <a:lnTo>
                    <a:pt x="87694" y="191510"/>
                  </a:lnTo>
                  <a:lnTo>
                    <a:pt x="87780" y="193151"/>
                  </a:lnTo>
                  <a:lnTo>
                    <a:pt x="84168" y="193139"/>
                  </a:lnTo>
                  <a:lnTo>
                    <a:pt x="80556" y="193151"/>
                  </a:lnTo>
                  <a:lnTo>
                    <a:pt x="78752" y="193163"/>
                  </a:lnTo>
                  <a:lnTo>
                    <a:pt x="76954" y="193175"/>
                  </a:lnTo>
                  <a:lnTo>
                    <a:pt x="75150" y="193210"/>
                  </a:lnTo>
                  <a:lnTo>
                    <a:pt x="73351" y="193269"/>
                  </a:lnTo>
                  <a:lnTo>
                    <a:pt x="73418" y="186657"/>
                  </a:lnTo>
                  <a:lnTo>
                    <a:pt x="73451" y="183363"/>
                  </a:lnTo>
                  <a:lnTo>
                    <a:pt x="73480" y="180057"/>
                  </a:lnTo>
                  <a:lnTo>
                    <a:pt x="73522" y="172831"/>
                  </a:lnTo>
                  <a:lnTo>
                    <a:pt x="73541" y="169218"/>
                  </a:lnTo>
                  <a:lnTo>
                    <a:pt x="73555" y="165617"/>
                  </a:lnTo>
                  <a:lnTo>
                    <a:pt x="75131" y="165723"/>
                  </a:lnTo>
                  <a:lnTo>
                    <a:pt x="76707" y="165806"/>
                  </a:lnTo>
                  <a:lnTo>
                    <a:pt x="78283" y="165889"/>
                  </a:lnTo>
                  <a:lnTo>
                    <a:pt x="79863" y="165960"/>
                  </a:lnTo>
                  <a:lnTo>
                    <a:pt x="81439" y="166019"/>
                  </a:lnTo>
                  <a:lnTo>
                    <a:pt x="83019" y="166066"/>
                  </a:lnTo>
                  <a:lnTo>
                    <a:pt x="84595" y="166101"/>
                  </a:lnTo>
                  <a:lnTo>
                    <a:pt x="86166" y="166137"/>
                  </a:lnTo>
                  <a:lnTo>
                    <a:pt x="86251" y="166125"/>
                  </a:lnTo>
                  <a:lnTo>
                    <a:pt x="86332" y="166101"/>
                  </a:lnTo>
                  <a:lnTo>
                    <a:pt x="86403" y="166042"/>
                  </a:lnTo>
                  <a:lnTo>
                    <a:pt x="86474" y="165983"/>
                  </a:lnTo>
                  <a:lnTo>
                    <a:pt x="86536" y="165900"/>
                  </a:lnTo>
                  <a:lnTo>
                    <a:pt x="86593" y="165806"/>
                  </a:lnTo>
                  <a:lnTo>
                    <a:pt x="86645" y="165700"/>
                  </a:lnTo>
                  <a:lnTo>
                    <a:pt x="86693" y="165582"/>
                  </a:lnTo>
                  <a:close/>
                  <a:moveTo>
                    <a:pt x="138981" y="173599"/>
                  </a:moveTo>
                  <a:lnTo>
                    <a:pt x="139180" y="173610"/>
                  </a:lnTo>
                  <a:lnTo>
                    <a:pt x="139384" y="173634"/>
                  </a:lnTo>
                  <a:lnTo>
                    <a:pt x="139588" y="173669"/>
                  </a:lnTo>
                  <a:lnTo>
                    <a:pt x="139792" y="173728"/>
                  </a:lnTo>
                  <a:lnTo>
                    <a:pt x="139996" y="173799"/>
                  </a:lnTo>
                  <a:lnTo>
                    <a:pt x="140201" y="173882"/>
                  </a:lnTo>
                  <a:lnTo>
                    <a:pt x="140400" y="173988"/>
                  </a:lnTo>
                  <a:lnTo>
                    <a:pt x="140613" y="174118"/>
                  </a:lnTo>
                  <a:lnTo>
                    <a:pt x="140827" y="174272"/>
                  </a:lnTo>
                  <a:lnTo>
                    <a:pt x="141036" y="174425"/>
                  </a:lnTo>
                  <a:lnTo>
                    <a:pt x="141245" y="174602"/>
                  </a:lnTo>
                  <a:lnTo>
                    <a:pt x="141658" y="174956"/>
                  </a:lnTo>
                  <a:lnTo>
                    <a:pt x="141866" y="175134"/>
                  </a:lnTo>
                  <a:lnTo>
                    <a:pt x="142075" y="175299"/>
                  </a:lnTo>
                  <a:lnTo>
                    <a:pt x="141952" y="176810"/>
                  </a:lnTo>
                  <a:lnTo>
                    <a:pt x="141824" y="178310"/>
                  </a:lnTo>
                  <a:lnTo>
                    <a:pt x="141686" y="179809"/>
                  </a:lnTo>
                  <a:lnTo>
                    <a:pt x="141548" y="181297"/>
                  </a:lnTo>
                  <a:lnTo>
                    <a:pt x="141406" y="182784"/>
                  </a:lnTo>
                  <a:lnTo>
                    <a:pt x="141254" y="184260"/>
                  </a:lnTo>
                  <a:lnTo>
                    <a:pt x="141102" y="185724"/>
                  </a:lnTo>
                  <a:lnTo>
                    <a:pt x="140946" y="187188"/>
                  </a:lnTo>
                  <a:lnTo>
                    <a:pt x="140780" y="188652"/>
                  </a:lnTo>
                  <a:lnTo>
                    <a:pt x="140609" y="190093"/>
                  </a:lnTo>
                  <a:lnTo>
                    <a:pt x="140438" y="191533"/>
                  </a:lnTo>
                  <a:lnTo>
                    <a:pt x="140258" y="192962"/>
                  </a:lnTo>
                  <a:lnTo>
                    <a:pt x="140068" y="194379"/>
                  </a:lnTo>
                  <a:lnTo>
                    <a:pt x="139878" y="195796"/>
                  </a:lnTo>
                  <a:lnTo>
                    <a:pt x="139678" y="197189"/>
                  </a:lnTo>
                  <a:lnTo>
                    <a:pt x="139479" y="198582"/>
                  </a:lnTo>
                  <a:lnTo>
                    <a:pt x="138535" y="197638"/>
                  </a:lnTo>
                  <a:lnTo>
                    <a:pt x="137590" y="196717"/>
                  </a:lnTo>
                  <a:lnTo>
                    <a:pt x="136646" y="195796"/>
                  </a:lnTo>
                  <a:lnTo>
                    <a:pt x="135701" y="194851"/>
                  </a:lnTo>
                  <a:lnTo>
                    <a:pt x="135687" y="194839"/>
                  </a:lnTo>
                  <a:lnTo>
                    <a:pt x="135673" y="194839"/>
                  </a:lnTo>
                  <a:lnTo>
                    <a:pt x="135649" y="194851"/>
                  </a:lnTo>
                  <a:lnTo>
                    <a:pt x="135625" y="194875"/>
                  </a:lnTo>
                  <a:lnTo>
                    <a:pt x="135602" y="194887"/>
                  </a:lnTo>
                  <a:lnTo>
                    <a:pt x="135602" y="194887"/>
                  </a:lnTo>
                  <a:lnTo>
                    <a:pt x="135844" y="193623"/>
                  </a:lnTo>
                  <a:lnTo>
                    <a:pt x="136076" y="192348"/>
                  </a:lnTo>
                  <a:lnTo>
                    <a:pt x="136304" y="191049"/>
                  </a:lnTo>
                  <a:lnTo>
                    <a:pt x="136527" y="189751"/>
                  </a:lnTo>
                  <a:lnTo>
                    <a:pt x="136741" y="188452"/>
                  </a:lnTo>
                  <a:lnTo>
                    <a:pt x="136949" y="187129"/>
                  </a:lnTo>
                  <a:lnTo>
                    <a:pt x="137158" y="185807"/>
                  </a:lnTo>
                  <a:lnTo>
                    <a:pt x="137358" y="184485"/>
                  </a:lnTo>
                  <a:lnTo>
                    <a:pt x="137552" y="183139"/>
                  </a:lnTo>
                  <a:lnTo>
                    <a:pt x="137742" y="181793"/>
                  </a:lnTo>
                  <a:lnTo>
                    <a:pt x="137927" y="180447"/>
                  </a:lnTo>
                  <a:lnTo>
                    <a:pt x="138108" y="179089"/>
                  </a:lnTo>
                  <a:lnTo>
                    <a:pt x="138278" y="177719"/>
                  </a:lnTo>
                  <a:lnTo>
                    <a:pt x="138449" y="176350"/>
                  </a:lnTo>
                  <a:lnTo>
                    <a:pt x="138615" y="174980"/>
                  </a:lnTo>
                  <a:lnTo>
                    <a:pt x="138777" y="173599"/>
                  </a:lnTo>
                  <a:close/>
                  <a:moveTo>
                    <a:pt x="19644" y="186362"/>
                  </a:moveTo>
                  <a:lnTo>
                    <a:pt x="19787" y="187377"/>
                  </a:lnTo>
                  <a:lnTo>
                    <a:pt x="19934" y="188393"/>
                  </a:lnTo>
                  <a:lnTo>
                    <a:pt x="20086" y="189408"/>
                  </a:lnTo>
                  <a:lnTo>
                    <a:pt x="20242" y="190412"/>
                  </a:lnTo>
                  <a:lnTo>
                    <a:pt x="20404" y="191415"/>
                  </a:lnTo>
                  <a:lnTo>
                    <a:pt x="20565" y="192419"/>
                  </a:lnTo>
                  <a:lnTo>
                    <a:pt x="20731" y="193411"/>
                  </a:lnTo>
                  <a:lnTo>
                    <a:pt x="20897" y="194391"/>
                  </a:lnTo>
                  <a:lnTo>
                    <a:pt x="21073" y="195382"/>
                  </a:lnTo>
                  <a:lnTo>
                    <a:pt x="21248" y="196351"/>
                  </a:lnTo>
                  <a:lnTo>
                    <a:pt x="21429" y="197319"/>
                  </a:lnTo>
                  <a:lnTo>
                    <a:pt x="21614" y="198287"/>
                  </a:lnTo>
                  <a:lnTo>
                    <a:pt x="21799" y="199243"/>
                  </a:lnTo>
                  <a:lnTo>
                    <a:pt x="21989" y="200188"/>
                  </a:lnTo>
                  <a:lnTo>
                    <a:pt x="22188" y="201132"/>
                  </a:lnTo>
                  <a:lnTo>
                    <a:pt x="22383" y="202065"/>
                  </a:lnTo>
                  <a:lnTo>
                    <a:pt x="22321" y="202077"/>
                  </a:lnTo>
                  <a:lnTo>
                    <a:pt x="22259" y="202089"/>
                  </a:lnTo>
                  <a:lnTo>
                    <a:pt x="22193" y="202124"/>
                  </a:lnTo>
                  <a:lnTo>
                    <a:pt x="22131" y="202171"/>
                  </a:lnTo>
                  <a:lnTo>
                    <a:pt x="22065" y="202242"/>
                  </a:lnTo>
                  <a:lnTo>
                    <a:pt x="21998" y="202325"/>
                  </a:lnTo>
                  <a:lnTo>
                    <a:pt x="21937" y="202419"/>
                  </a:lnTo>
                  <a:lnTo>
                    <a:pt x="21875" y="202549"/>
                  </a:lnTo>
                  <a:lnTo>
                    <a:pt x="21286" y="203824"/>
                  </a:lnTo>
                  <a:lnTo>
                    <a:pt x="20698" y="205088"/>
                  </a:lnTo>
                  <a:lnTo>
                    <a:pt x="20404" y="205702"/>
                  </a:lnTo>
                  <a:lnTo>
                    <a:pt x="20109" y="206316"/>
                  </a:lnTo>
                  <a:lnTo>
                    <a:pt x="19810" y="206918"/>
                  </a:lnTo>
                  <a:lnTo>
                    <a:pt x="19507" y="207508"/>
                  </a:lnTo>
                  <a:lnTo>
                    <a:pt x="19208" y="208099"/>
                  </a:lnTo>
                  <a:lnTo>
                    <a:pt x="18904" y="208677"/>
                  </a:lnTo>
                  <a:lnTo>
                    <a:pt x="18595" y="209244"/>
                  </a:lnTo>
                  <a:lnTo>
                    <a:pt x="18287" y="209811"/>
                  </a:lnTo>
                  <a:lnTo>
                    <a:pt x="17974" y="210354"/>
                  </a:lnTo>
                  <a:lnTo>
                    <a:pt x="17656" y="210897"/>
                  </a:lnTo>
                  <a:lnTo>
                    <a:pt x="17338" y="211428"/>
                  </a:lnTo>
                  <a:lnTo>
                    <a:pt x="17010" y="211948"/>
                  </a:lnTo>
                  <a:lnTo>
                    <a:pt x="16868" y="211310"/>
                  </a:lnTo>
                  <a:lnTo>
                    <a:pt x="16725" y="210672"/>
                  </a:lnTo>
                  <a:lnTo>
                    <a:pt x="16588" y="210035"/>
                  </a:lnTo>
                  <a:lnTo>
                    <a:pt x="16455" y="209397"/>
                  </a:lnTo>
                  <a:lnTo>
                    <a:pt x="16194" y="208110"/>
                  </a:lnTo>
                  <a:lnTo>
                    <a:pt x="15942" y="206812"/>
                  </a:lnTo>
                  <a:lnTo>
                    <a:pt x="15700" y="205513"/>
                  </a:lnTo>
                  <a:lnTo>
                    <a:pt x="15468" y="204202"/>
                  </a:lnTo>
                  <a:lnTo>
                    <a:pt x="15249" y="202880"/>
                  </a:lnTo>
                  <a:lnTo>
                    <a:pt x="15036" y="201557"/>
                  </a:lnTo>
                  <a:lnTo>
                    <a:pt x="14836" y="200223"/>
                  </a:lnTo>
                  <a:lnTo>
                    <a:pt x="14642" y="198877"/>
                  </a:lnTo>
                  <a:lnTo>
                    <a:pt x="14457" y="197531"/>
                  </a:lnTo>
                  <a:lnTo>
                    <a:pt x="14281" y="196174"/>
                  </a:lnTo>
                  <a:lnTo>
                    <a:pt x="14110" y="194816"/>
                  </a:lnTo>
                  <a:lnTo>
                    <a:pt x="13949" y="193446"/>
                  </a:lnTo>
                  <a:lnTo>
                    <a:pt x="13797" y="192065"/>
                  </a:lnTo>
                  <a:lnTo>
                    <a:pt x="13650" y="190683"/>
                  </a:lnTo>
                  <a:lnTo>
                    <a:pt x="14034" y="190542"/>
                  </a:lnTo>
                  <a:lnTo>
                    <a:pt x="14419" y="190376"/>
                  </a:lnTo>
                  <a:lnTo>
                    <a:pt x="14803" y="190187"/>
                  </a:lnTo>
                  <a:lnTo>
                    <a:pt x="15183" y="189987"/>
                  </a:lnTo>
                  <a:lnTo>
                    <a:pt x="15563" y="189774"/>
                  </a:lnTo>
                  <a:lnTo>
                    <a:pt x="15942" y="189538"/>
                  </a:lnTo>
                  <a:lnTo>
                    <a:pt x="16322" y="189290"/>
                  </a:lnTo>
                  <a:lnTo>
                    <a:pt x="16697" y="189030"/>
                  </a:lnTo>
                  <a:lnTo>
                    <a:pt x="17072" y="188747"/>
                  </a:lnTo>
                  <a:lnTo>
                    <a:pt x="17447" y="188452"/>
                  </a:lnTo>
                  <a:lnTo>
                    <a:pt x="17817" y="188145"/>
                  </a:lnTo>
                  <a:lnTo>
                    <a:pt x="18187" y="187826"/>
                  </a:lnTo>
                  <a:lnTo>
                    <a:pt x="18553" y="187484"/>
                  </a:lnTo>
                  <a:lnTo>
                    <a:pt x="18918" y="187118"/>
                  </a:lnTo>
                  <a:lnTo>
                    <a:pt x="19284" y="186752"/>
                  </a:lnTo>
                  <a:lnTo>
                    <a:pt x="19644" y="186362"/>
                  </a:lnTo>
                  <a:close/>
                  <a:moveTo>
                    <a:pt x="135269" y="196551"/>
                  </a:moveTo>
                  <a:lnTo>
                    <a:pt x="135288" y="196622"/>
                  </a:lnTo>
                  <a:lnTo>
                    <a:pt x="135312" y="196705"/>
                  </a:lnTo>
                  <a:lnTo>
                    <a:pt x="135336" y="196787"/>
                  </a:lnTo>
                  <a:lnTo>
                    <a:pt x="135350" y="196811"/>
                  </a:lnTo>
                  <a:lnTo>
                    <a:pt x="135364" y="196835"/>
                  </a:lnTo>
                  <a:lnTo>
                    <a:pt x="136294" y="197909"/>
                  </a:lnTo>
                  <a:lnTo>
                    <a:pt x="137220" y="198995"/>
                  </a:lnTo>
                  <a:lnTo>
                    <a:pt x="138150" y="200058"/>
                  </a:lnTo>
                  <a:lnTo>
                    <a:pt x="138615" y="200589"/>
                  </a:lnTo>
                  <a:lnTo>
                    <a:pt x="139080" y="201121"/>
                  </a:lnTo>
                  <a:lnTo>
                    <a:pt x="138838" y="202608"/>
                  </a:lnTo>
                  <a:lnTo>
                    <a:pt x="138587" y="204084"/>
                  </a:lnTo>
                  <a:lnTo>
                    <a:pt x="138331" y="205536"/>
                  </a:lnTo>
                  <a:lnTo>
                    <a:pt x="138065" y="206989"/>
                  </a:lnTo>
                  <a:lnTo>
                    <a:pt x="137794" y="208417"/>
                  </a:lnTo>
                  <a:lnTo>
                    <a:pt x="137519" y="209834"/>
                  </a:lnTo>
                  <a:lnTo>
                    <a:pt x="137234" y="211239"/>
                  </a:lnTo>
                  <a:lnTo>
                    <a:pt x="136940" y="212621"/>
                  </a:lnTo>
                  <a:lnTo>
                    <a:pt x="136636" y="213990"/>
                  </a:lnTo>
                  <a:lnTo>
                    <a:pt x="136328" y="215348"/>
                  </a:lnTo>
                  <a:lnTo>
                    <a:pt x="136010" y="216682"/>
                  </a:lnTo>
                  <a:lnTo>
                    <a:pt x="135682" y="218005"/>
                  </a:lnTo>
                  <a:lnTo>
                    <a:pt x="135350" y="219303"/>
                  </a:lnTo>
                  <a:lnTo>
                    <a:pt x="135008" y="220579"/>
                  </a:lnTo>
                  <a:lnTo>
                    <a:pt x="134833" y="221216"/>
                  </a:lnTo>
                  <a:lnTo>
                    <a:pt x="134657" y="221842"/>
                  </a:lnTo>
                  <a:lnTo>
                    <a:pt x="134477" y="222468"/>
                  </a:lnTo>
                  <a:lnTo>
                    <a:pt x="134296" y="223093"/>
                  </a:lnTo>
                  <a:lnTo>
                    <a:pt x="134249" y="222987"/>
                  </a:lnTo>
                  <a:lnTo>
                    <a:pt x="134201" y="222893"/>
                  </a:lnTo>
                  <a:lnTo>
                    <a:pt x="134092" y="222704"/>
                  </a:lnTo>
                  <a:lnTo>
                    <a:pt x="133983" y="222538"/>
                  </a:lnTo>
                  <a:lnTo>
                    <a:pt x="133864" y="222397"/>
                  </a:lnTo>
                  <a:lnTo>
                    <a:pt x="133751" y="222255"/>
                  </a:lnTo>
                  <a:lnTo>
                    <a:pt x="133637" y="222137"/>
                  </a:lnTo>
                  <a:lnTo>
                    <a:pt x="133437" y="221936"/>
                  </a:lnTo>
                  <a:lnTo>
                    <a:pt x="133176" y="221712"/>
                  </a:lnTo>
                  <a:lnTo>
                    <a:pt x="132915" y="221488"/>
                  </a:lnTo>
                  <a:lnTo>
                    <a:pt x="132654" y="221275"/>
                  </a:lnTo>
                  <a:lnTo>
                    <a:pt x="132393" y="221074"/>
                  </a:lnTo>
                  <a:lnTo>
                    <a:pt x="132127" y="220885"/>
                  </a:lnTo>
                  <a:lnTo>
                    <a:pt x="131862" y="220708"/>
                  </a:lnTo>
                  <a:lnTo>
                    <a:pt x="131325" y="220366"/>
                  </a:lnTo>
                  <a:lnTo>
                    <a:pt x="130789" y="220035"/>
                  </a:lnTo>
                  <a:lnTo>
                    <a:pt x="130248" y="219717"/>
                  </a:lnTo>
                  <a:lnTo>
                    <a:pt x="129712" y="219398"/>
                  </a:lnTo>
                  <a:lnTo>
                    <a:pt x="129180" y="219079"/>
                  </a:lnTo>
                  <a:lnTo>
                    <a:pt x="129408" y="218465"/>
                  </a:lnTo>
                  <a:lnTo>
                    <a:pt x="129631" y="217839"/>
                  </a:lnTo>
                  <a:lnTo>
                    <a:pt x="129854" y="217202"/>
                  </a:lnTo>
                  <a:lnTo>
                    <a:pt x="130072" y="216564"/>
                  </a:lnTo>
                  <a:lnTo>
                    <a:pt x="130291" y="215915"/>
                  </a:lnTo>
                  <a:lnTo>
                    <a:pt x="130504" y="215265"/>
                  </a:lnTo>
                  <a:lnTo>
                    <a:pt x="130718" y="214616"/>
                  </a:lnTo>
                  <a:lnTo>
                    <a:pt x="130927" y="213955"/>
                  </a:lnTo>
                  <a:lnTo>
                    <a:pt x="131135" y="213282"/>
                  </a:lnTo>
                  <a:lnTo>
                    <a:pt x="131340" y="212609"/>
                  </a:lnTo>
                  <a:lnTo>
                    <a:pt x="131539" y="211936"/>
                  </a:lnTo>
                  <a:lnTo>
                    <a:pt x="131738" y="211251"/>
                  </a:lnTo>
                  <a:lnTo>
                    <a:pt x="131938" y="210554"/>
                  </a:lnTo>
                  <a:lnTo>
                    <a:pt x="132132" y="209858"/>
                  </a:lnTo>
                  <a:lnTo>
                    <a:pt x="132327" y="209161"/>
                  </a:lnTo>
                  <a:lnTo>
                    <a:pt x="132517" y="208465"/>
                  </a:lnTo>
                  <a:lnTo>
                    <a:pt x="132706" y="207744"/>
                  </a:lnTo>
                  <a:lnTo>
                    <a:pt x="132892" y="207036"/>
                  </a:lnTo>
                  <a:lnTo>
                    <a:pt x="133077" y="206316"/>
                  </a:lnTo>
                  <a:lnTo>
                    <a:pt x="133257" y="205595"/>
                  </a:lnTo>
                  <a:lnTo>
                    <a:pt x="133613" y="204131"/>
                  </a:lnTo>
                  <a:lnTo>
                    <a:pt x="133959" y="202644"/>
                  </a:lnTo>
                  <a:lnTo>
                    <a:pt x="134301" y="201144"/>
                  </a:lnTo>
                  <a:lnTo>
                    <a:pt x="134629" y="199633"/>
                  </a:lnTo>
                  <a:lnTo>
                    <a:pt x="134956" y="198098"/>
                  </a:lnTo>
                  <a:lnTo>
                    <a:pt x="135269" y="196551"/>
                  </a:lnTo>
                  <a:close/>
                  <a:moveTo>
                    <a:pt x="22943" y="204651"/>
                  </a:moveTo>
                  <a:lnTo>
                    <a:pt x="23156" y="205560"/>
                  </a:lnTo>
                  <a:lnTo>
                    <a:pt x="23375" y="206481"/>
                  </a:lnTo>
                  <a:lnTo>
                    <a:pt x="23593" y="207378"/>
                  </a:lnTo>
                  <a:lnTo>
                    <a:pt x="23816" y="208276"/>
                  </a:lnTo>
                  <a:lnTo>
                    <a:pt x="24044" y="209161"/>
                  </a:lnTo>
                  <a:lnTo>
                    <a:pt x="24276" y="210047"/>
                  </a:lnTo>
                  <a:lnTo>
                    <a:pt x="24509" y="210909"/>
                  </a:lnTo>
                  <a:lnTo>
                    <a:pt x="24746" y="211771"/>
                  </a:lnTo>
                  <a:lnTo>
                    <a:pt x="24988" y="212632"/>
                  </a:lnTo>
                  <a:lnTo>
                    <a:pt x="25230" y="213471"/>
                  </a:lnTo>
                  <a:lnTo>
                    <a:pt x="25482" y="214309"/>
                  </a:lnTo>
                  <a:lnTo>
                    <a:pt x="25729" y="215147"/>
                  </a:lnTo>
                  <a:lnTo>
                    <a:pt x="25985" y="215962"/>
                  </a:lnTo>
                  <a:lnTo>
                    <a:pt x="26241" y="216777"/>
                  </a:lnTo>
                  <a:lnTo>
                    <a:pt x="26502" y="217580"/>
                  </a:lnTo>
                  <a:lnTo>
                    <a:pt x="26768" y="218371"/>
                  </a:lnTo>
                  <a:lnTo>
                    <a:pt x="26725" y="218430"/>
                  </a:lnTo>
                  <a:lnTo>
                    <a:pt x="26688" y="218512"/>
                  </a:lnTo>
                  <a:lnTo>
                    <a:pt x="26645" y="218595"/>
                  </a:lnTo>
                  <a:lnTo>
                    <a:pt x="26607" y="218701"/>
                  </a:lnTo>
                  <a:lnTo>
                    <a:pt x="26569" y="218819"/>
                  </a:lnTo>
                  <a:lnTo>
                    <a:pt x="26536" y="218937"/>
                  </a:lnTo>
                  <a:lnTo>
                    <a:pt x="26507" y="219079"/>
                  </a:lnTo>
                  <a:lnTo>
                    <a:pt x="26483" y="219244"/>
                  </a:lnTo>
                  <a:lnTo>
                    <a:pt x="26412" y="219658"/>
                  </a:lnTo>
                  <a:lnTo>
                    <a:pt x="26336" y="220071"/>
                  </a:lnTo>
                  <a:lnTo>
                    <a:pt x="26260" y="220472"/>
                  </a:lnTo>
                  <a:lnTo>
                    <a:pt x="26175" y="220885"/>
                  </a:lnTo>
                  <a:lnTo>
                    <a:pt x="26094" y="221275"/>
                  </a:lnTo>
                  <a:lnTo>
                    <a:pt x="26004" y="221665"/>
                  </a:lnTo>
                  <a:lnTo>
                    <a:pt x="25914" y="222054"/>
                  </a:lnTo>
                  <a:lnTo>
                    <a:pt x="25819" y="222432"/>
                  </a:lnTo>
                  <a:lnTo>
                    <a:pt x="25719" y="222810"/>
                  </a:lnTo>
                  <a:lnTo>
                    <a:pt x="25615" y="223176"/>
                  </a:lnTo>
                  <a:lnTo>
                    <a:pt x="25510" y="223530"/>
                  </a:lnTo>
                  <a:lnTo>
                    <a:pt x="25406" y="223896"/>
                  </a:lnTo>
                  <a:lnTo>
                    <a:pt x="25292" y="224239"/>
                  </a:lnTo>
                  <a:lnTo>
                    <a:pt x="25183" y="224581"/>
                  </a:lnTo>
                  <a:lnTo>
                    <a:pt x="25064" y="224923"/>
                  </a:lnTo>
                  <a:lnTo>
                    <a:pt x="24946" y="225254"/>
                  </a:lnTo>
                  <a:lnTo>
                    <a:pt x="24822" y="225585"/>
                  </a:lnTo>
                  <a:lnTo>
                    <a:pt x="24699" y="225903"/>
                  </a:lnTo>
                  <a:lnTo>
                    <a:pt x="24571" y="226210"/>
                  </a:lnTo>
                  <a:lnTo>
                    <a:pt x="24443" y="226517"/>
                  </a:lnTo>
                  <a:lnTo>
                    <a:pt x="24310" y="226813"/>
                  </a:lnTo>
                  <a:lnTo>
                    <a:pt x="24172" y="227108"/>
                  </a:lnTo>
                  <a:lnTo>
                    <a:pt x="24034" y="227391"/>
                  </a:lnTo>
                  <a:lnTo>
                    <a:pt x="23897" y="227663"/>
                  </a:lnTo>
                  <a:lnTo>
                    <a:pt x="23754" y="227934"/>
                  </a:lnTo>
                  <a:lnTo>
                    <a:pt x="23612" y="228206"/>
                  </a:lnTo>
                  <a:lnTo>
                    <a:pt x="23465" y="228454"/>
                  </a:lnTo>
                  <a:lnTo>
                    <a:pt x="23318" y="228714"/>
                  </a:lnTo>
                  <a:lnTo>
                    <a:pt x="23166" y="228950"/>
                  </a:lnTo>
                  <a:lnTo>
                    <a:pt x="23014" y="229186"/>
                  </a:lnTo>
                  <a:lnTo>
                    <a:pt x="22857" y="229410"/>
                  </a:lnTo>
                  <a:lnTo>
                    <a:pt x="22701" y="229634"/>
                  </a:lnTo>
                  <a:lnTo>
                    <a:pt x="21941" y="227863"/>
                  </a:lnTo>
                  <a:lnTo>
                    <a:pt x="21566" y="226966"/>
                  </a:lnTo>
                  <a:lnTo>
                    <a:pt x="21386" y="226517"/>
                  </a:lnTo>
                  <a:lnTo>
                    <a:pt x="21206" y="226057"/>
                  </a:lnTo>
                  <a:lnTo>
                    <a:pt x="20945" y="225372"/>
                  </a:lnTo>
                  <a:lnTo>
                    <a:pt x="20688" y="224676"/>
                  </a:lnTo>
                  <a:lnTo>
                    <a:pt x="20442" y="223967"/>
                  </a:lnTo>
                  <a:lnTo>
                    <a:pt x="20195" y="223271"/>
                  </a:lnTo>
                  <a:lnTo>
                    <a:pt x="19957" y="222562"/>
                  </a:lnTo>
                  <a:lnTo>
                    <a:pt x="19725" y="221842"/>
                  </a:lnTo>
                  <a:lnTo>
                    <a:pt x="19492" y="221133"/>
                  </a:lnTo>
                  <a:lnTo>
                    <a:pt x="19269" y="220413"/>
                  </a:lnTo>
                  <a:lnTo>
                    <a:pt x="19051" y="219693"/>
                  </a:lnTo>
                  <a:lnTo>
                    <a:pt x="18833" y="218961"/>
                  </a:lnTo>
                  <a:lnTo>
                    <a:pt x="18624" y="218229"/>
                  </a:lnTo>
                  <a:lnTo>
                    <a:pt x="18420" y="217497"/>
                  </a:lnTo>
                  <a:lnTo>
                    <a:pt x="18216" y="216753"/>
                  </a:lnTo>
                  <a:lnTo>
                    <a:pt x="18016" y="216021"/>
                  </a:lnTo>
                  <a:lnTo>
                    <a:pt x="17822" y="215265"/>
                  </a:lnTo>
                  <a:lnTo>
                    <a:pt x="17632" y="214522"/>
                  </a:lnTo>
                  <a:lnTo>
                    <a:pt x="17993" y="214037"/>
                  </a:lnTo>
                  <a:lnTo>
                    <a:pt x="18349" y="213530"/>
                  </a:lnTo>
                  <a:lnTo>
                    <a:pt x="18700" y="213010"/>
                  </a:lnTo>
                  <a:lnTo>
                    <a:pt x="19051" y="212491"/>
                  </a:lnTo>
                  <a:lnTo>
                    <a:pt x="19397" y="211948"/>
                  </a:lnTo>
                  <a:lnTo>
                    <a:pt x="19739" y="211393"/>
                  </a:lnTo>
                  <a:lnTo>
                    <a:pt x="20076" y="210826"/>
                  </a:lnTo>
                  <a:lnTo>
                    <a:pt x="20408" y="210236"/>
                  </a:lnTo>
                  <a:lnTo>
                    <a:pt x="20736" y="209645"/>
                  </a:lnTo>
                  <a:lnTo>
                    <a:pt x="21059" y="209031"/>
                  </a:lnTo>
                  <a:lnTo>
                    <a:pt x="21377" y="208394"/>
                  </a:lnTo>
                  <a:lnTo>
                    <a:pt x="21690" y="207756"/>
                  </a:lnTo>
                  <a:lnTo>
                    <a:pt x="21994" y="207095"/>
                  </a:lnTo>
                  <a:lnTo>
                    <a:pt x="22293" y="206410"/>
                  </a:lnTo>
                  <a:lnTo>
                    <a:pt x="22582" y="205714"/>
                  </a:lnTo>
                  <a:lnTo>
                    <a:pt x="22862" y="205005"/>
                  </a:lnTo>
                  <a:lnTo>
                    <a:pt x="22886" y="204911"/>
                  </a:lnTo>
                  <a:lnTo>
                    <a:pt x="22900" y="204828"/>
                  </a:lnTo>
                  <a:lnTo>
                    <a:pt x="22919" y="204734"/>
                  </a:lnTo>
                  <a:lnTo>
                    <a:pt x="22943" y="204651"/>
                  </a:lnTo>
                  <a:close/>
                  <a:moveTo>
                    <a:pt x="27660" y="220862"/>
                  </a:moveTo>
                  <a:lnTo>
                    <a:pt x="27988" y="221736"/>
                  </a:lnTo>
                  <a:lnTo>
                    <a:pt x="28320" y="222586"/>
                  </a:lnTo>
                  <a:lnTo>
                    <a:pt x="28657" y="223412"/>
                  </a:lnTo>
                  <a:lnTo>
                    <a:pt x="28999" y="224239"/>
                  </a:lnTo>
                  <a:lnTo>
                    <a:pt x="29341" y="225042"/>
                  </a:lnTo>
                  <a:lnTo>
                    <a:pt x="29692" y="225833"/>
                  </a:lnTo>
                  <a:lnTo>
                    <a:pt x="30043" y="226612"/>
                  </a:lnTo>
                  <a:lnTo>
                    <a:pt x="30404" y="227379"/>
                  </a:lnTo>
                  <a:lnTo>
                    <a:pt x="30764" y="228123"/>
                  </a:lnTo>
                  <a:lnTo>
                    <a:pt x="31135" y="228843"/>
                  </a:lnTo>
                  <a:lnTo>
                    <a:pt x="31505" y="229564"/>
                  </a:lnTo>
                  <a:lnTo>
                    <a:pt x="31880" y="230248"/>
                  </a:lnTo>
                  <a:lnTo>
                    <a:pt x="32259" y="230933"/>
                  </a:lnTo>
                  <a:lnTo>
                    <a:pt x="32649" y="231583"/>
                  </a:lnTo>
                  <a:lnTo>
                    <a:pt x="33038" y="232220"/>
                  </a:lnTo>
                  <a:lnTo>
                    <a:pt x="33432" y="232846"/>
                  </a:lnTo>
                  <a:lnTo>
                    <a:pt x="33318" y="233531"/>
                  </a:lnTo>
                  <a:lnTo>
                    <a:pt x="33209" y="234239"/>
                  </a:lnTo>
                  <a:lnTo>
                    <a:pt x="33100" y="234936"/>
                  </a:lnTo>
                  <a:lnTo>
                    <a:pt x="32990" y="235644"/>
                  </a:lnTo>
                  <a:lnTo>
                    <a:pt x="32876" y="236329"/>
                  </a:lnTo>
                  <a:lnTo>
                    <a:pt x="32815" y="236671"/>
                  </a:lnTo>
                  <a:lnTo>
                    <a:pt x="32748" y="237014"/>
                  </a:lnTo>
                  <a:lnTo>
                    <a:pt x="32677" y="237344"/>
                  </a:lnTo>
                  <a:lnTo>
                    <a:pt x="32606" y="237675"/>
                  </a:lnTo>
                  <a:lnTo>
                    <a:pt x="32525" y="238006"/>
                  </a:lnTo>
                  <a:lnTo>
                    <a:pt x="32445" y="238313"/>
                  </a:lnTo>
                  <a:lnTo>
                    <a:pt x="32340" y="238679"/>
                  </a:lnTo>
                  <a:lnTo>
                    <a:pt x="32236" y="239033"/>
                  </a:lnTo>
                  <a:lnTo>
                    <a:pt x="32122" y="239375"/>
                  </a:lnTo>
                  <a:lnTo>
                    <a:pt x="32013" y="239706"/>
                  </a:lnTo>
                  <a:lnTo>
                    <a:pt x="31894" y="240025"/>
                  </a:lnTo>
                  <a:lnTo>
                    <a:pt x="31775" y="240343"/>
                  </a:lnTo>
                  <a:lnTo>
                    <a:pt x="31657" y="240662"/>
                  </a:lnTo>
                  <a:lnTo>
                    <a:pt x="31533" y="240957"/>
                  </a:lnTo>
                  <a:lnTo>
                    <a:pt x="31405" y="241253"/>
                  </a:lnTo>
                  <a:lnTo>
                    <a:pt x="31277" y="241548"/>
                  </a:lnTo>
                  <a:lnTo>
                    <a:pt x="31149" y="241831"/>
                  </a:lnTo>
                  <a:lnTo>
                    <a:pt x="31016" y="242103"/>
                  </a:lnTo>
                  <a:lnTo>
                    <a:pt x="30883" y="242374"/>
                  </a:lnTo>
                  <a:lnTo>
                    <a:pt x="30745" y="242646"/>
                  </a:lnTo>
                  <a:lnTo>
                    <a:pt x="30465" y="243153"/>
                  </a:lnTo>
                  <a:lnTo>
                    <a:pt x="30000" y="242563"/>
                  </a:lnTo>
                  <a:lnTo>
                    <a:pt x="29535" y="241949"/>
                  </a:lnTo>
                  <a:lnTo>
                    <a:pt x="29075" y="241312"/>
                  </a:lnTo>
                  <a:lnTo>
                    <a:pt x="28619" y="240662"/>
                  </a:lnTo>
                  <a:lnTo>
                    <a:pt x="28164" y="239989"/>
                  </a:lnTo>
                  <a:lnTo>
                    <a:pt x="27713" y="239293"/>
                  </a:lnTo>
                  <a:lnTo>
                    <a:pt x="27267" y="238584"/>
                  </a:lnTo>
                  <a:lnTo>
                    <a:pt x="26825" y="237864"/>
                  </a:lnTo>
                  <a:lnTo>
                    <a:pt x="26388" y="237120"/>
                  </a:lnTo>
                  <a:lnTo>
                    <a:pt x="25952" y="236353"/>
                  </a:lnTo>
                  <a:lnTo>
                    <a:pt x="25525" y="235573"/>
                  </a:lnTo>
                  <a:lnTo>
                    <a:pt x="25098" y="234770"/>
                  </a:lnTo>
                  <a:lnTo>
                    <a:pt x="24675" y="233944"/>
                  </a:lnTo>
                  <a:lnTo>
                    <a:pt x="24257" y="233106"/>
                  </a:lnTo>
                  <a:lnTo>
                    <a:pt x="23845" y="232256"/>
                  </a:lnTo>
                  <a:lnTo>
                    <a:pt x="23436" y="231382"/>
                  </a:lnTo>
                  <a:lnTo>
                    <a:pt x="23607" y="231158"/>
                  </a:lnTo>
                  <a:lnTo>
                    <a:pt x="23773" y="230933"/>
                  </a:lnTo>
                  <a:lnTo>
                    <a:pt x="23939" y="230697"/>
                  </a:lnTo>
                  <a:lnTo>
                    <a:pt x="24101" y="230449"/>
                  </a:lnTo>
                  <a:lnTo>
                    <a:pt x="24262" y="230201"/>
                  </a:lnTo>
                  <a:lnTo>
                    <a:pt x="24419" y="229941"/>
                  </a:lnTo>
                  <a:lnTo>
                    <a:pt x="24575" y="229682"/>
                  </a:lnTo>
                  <a:lnTo>
                    <a:pt x="24732" y="229410"/>
                  </a:lnTo>
                  <a:lnTo>
                    <a:pt x="24884" y="229127"/>
                  </a:lnTo>
                  <a:lnTo>
                    <a:pt x="25031" y="228843"/>
                  </a:lnTo>
                  <a:lnTo>
                    <a:pt x="25178" y="228548"/>
                  </a:lnTo>
                  <a:lnTo>
                    <a:pt x="25325" y="228253"/>
                  </a:lnTo>
                  <a:lnTo>
                    <a:pt x="25468" y="227946"/>
                  </a:lnTo>
                  <a:lnTo>
                    <a:pt x="25605" y="227627"/>
                  </a:lnTo>
                  <a:lnTo>
                    <a:pt x="25743" y="227308"/>
                  </a:lnTo>
                  <a:lnTo>
                    <a:pt x="25876" y="226990"/>
                  </a:lnTo>
                  <a:lnTo>
                    <a:pt x="26009" y="226647"/>
                  </a:lnTo>
                  <a:lnTo>
                    <a:pt x="26137" y="226305"/>
                  </a:lnTo>
                  <a:lnTo>
                    <a:pt x="26265" y="225962"/>
                  </a:lnTo>
                  <a:lnTo>
                    <a:pt x="26388" y="225608"/>
                  </a:lnTo>
                  <a:lnTo>
                    <a:pt x="26512" y="225242"/>
                  </a:lnTo>
                  <a:lnTo>
                    <a:pt x="26631" y="224876"/>
                  </a:lnTo>
                  <a:lnTo>
                    <a:pt x="26744" y="224510"/>
                  </a:lnTo>
                  <a:lnTo>
                    <a:pt x="26858" y="224132"/>
                  </a:lnTo>
                  <a:lnTo>
                    <a:pt x="26972" y="223743"/>
                  </a:lnTo>
                  <a:lnTo>
                    <a:pt x="27077" y="223353"/>
                  </a:lnTo>
                  <a:lnTo>
                    <a:pt x="27181" y="222952"/>
                  </a:lnTo>
                  <a:lnTo>
                    <a:pt x="27286" y="222550"/>
                  </a:lnTo>
                  <a:lnTo>
                    <a:pt x="27380" y="222137"/>
                  </a:lnTo>
                  <a:lnTo>
                    <a:pt x="27480" y="221724"/>
                  </a:lnTo>
                  <a:lnTo>
                    <a:pt x="27570" y="221299"/>
                  </a:lnTo>
                  <a:lnTo>
                    <a:pt x="27660" y="220862"/>
                  </a:lnTo>
                  <a:close/>
                  <a:moveTo>
                    <a:pt x="128478" y="220909"/>
                  </a:moveTo>
                  <a:lnTo>
                    <a:pt x="129152" y="221499"/>
                  </a:lnTo>
                  <a:lnTo>
                    <a:pt x="129830" y="222066"/>
                  </a:lnTo>
                  <a:lnTo>
                    <a:pt x="131188" y="223211"/>
                  </a:lnTo>
                  <a:lnTo>
                    <a:pt x="131563" y="223542"/>
                  </a:lnTo>
                  <a:lnTo>
                    <a:pt x="131938" y="223884"/>
                  </a:lnTo>
                  <a:lnTo>
                    <a:pt x="131947" y="224050"/>
                  </a:lnTo>
                  <a:lnTo>
                    <a:pt x="131966" y="224203"/>
                  </a:lnTo>
                  <a:lnTo>
                    <a:pt x="131994" y="224357"/>
                  </a:lnTo>
                  <a:lnTo>
                    <a:pt x="132032" y="224498"/>
                  </a:lnTo>
                  <a:lnTo>
                    <a:pt x="132080" y="224616"/>
                  </a:lnTo>
                  <a:lnTo>
                    <a:pt x="132104" y="224676"/>
                  </a:lnTo>
                  <a:lnTo>
                    <a:pt x="132132" y="224735"/>
                  </a:lnTo>
                  <a:lnTo>
                    <a:pt x="132165" y="224770"/>
                  </a:lnTo>
                  <a:lnTo>
                    <a:pt x="132199" y="224817"/>
                  </a:lnTo>
                  <a:lnTo>
                    <a:pt x="132232" y="224841"/>
                  </a:lnTo>
                  <a:lnTo>
                    <a:pt x="132270" y="224876"/>
                  </a:lnTo>
                  <a:lnTo>
                    <a:pt x="132384" y="224947"/>
                  </a:lnTo>
                  <a:lnTo>
                    <a:pt x="132517" y="225030"/>
                  </a:lnTo>
                  <a:lnTo>
                    <a:pt x="132820" y="225242"/>
                  </a:lnTo>
                  <a:lnTo>
                    <a:pt x="132991" y="225349"/>
                  </a:lnTo>
                  <a:lnTo>
                    <a:pt x="133162" y="225443"/>
                  </a:lnTo>
                  <a:lnTo>
                    <a:pt x="133338" y="225526"/>
                  </a:lnTo>
                  <a:lnTo>
                    <a:pt x="133513" y="225585"/>
                  </a:lnTo>
                  <a:lnTo>
                    <a:pt x="133271" y="226329"/>
                  </a:lnTo>
                  <a:lnTo>
                    <a:pt x="133024" y="227061"/>
                  </a:lnTo>
                  <a:lnTo>
                    <a:pt x="132778" y="227793"/>
                  </a:lnTo>
                  <a:lnTo>
                    <a:pt x="132526" y="228513"/>
                  </a:lnTo>
                  <a:lnTo>
                    <a:pt x="132270" y="229221"/>
                  </a:lnTo>
                  <a:lnTo>
                    <a:pt x="132009" y="229930"/>
                  </a:lnTo>
                  <a:lnTo>
                    <a:pt x="131743" y="230614"/>
                  </a:lnTo>
                  <a:lnTo>
                    <a:pt x="131477" y="231299"/>
                  </a:lnTo>
                  <a:lnTo>
                    <a:pt x="131207" y="231984"/>
                  </a:lnTo>
                  <a:lnTo>
                    <a:pt x="130931" y="232645"/>
                  </a:lnTo>
                  <a:lnTo>
                    <a:pt x="130656" y="233306"/>
                  </a:lnTo>
                  <a:lnTo>
                    <a:pt x="130371" y="233956"/>
                  </a:lnTo>
                  <a:lnTo>
                    <a:pt x="130087" y="234593"/>
                  </a:lnTo>
                  <a:lnTo>
                    <a:pt x="129797" y="235231"/>
                  </a:lnTo>
                  <a:lnTo>
                    <a:pt x="129503" y="235845"/>
                  </a:lnTo>
                  <a:lnTo>
                    <a:pt x="129209" y="236459"/>
                  </a:lnTo>
                  <a:lnTo>
                    <a:pt x="128905" y="237061"/>
                  </a:lnTo>
                  <a:lnTo>
                    <a:pt x="128601" y="237663"/>
                  </a:lnTo>
                  <a:lnTo>
                    <a:pt x="128293" y="238242"/>
                  </a:lnTo>
                  <a:lnTo>
                    <a:pt x="127979" y="238820"/>
                  </a:lnTo>
                  <a:lnTo>
                    <a:pt x="127666" y="239387"/>
                  </a:lnTo>
                  <a:lnTo>
                    <a:pt x="127343" y="239930"/>
                  </a:lnTo>
                  <a:lnTo>
                    <a:pt x="127021" y="240473"/>
                  </a:lnTo>
                  <a:lnTo>
                    <a:pt x="126693" y="241016"/>
                  </a:lnTo>
                  <a:lnTo>
                    <a:pt x="126361" y="241536"/>
                  </a:lnTo>
                  <a:lnTo>
                    <a:pt x="126024" y="242044"/>
                  </a:lnTo>
                  <a:lnTo>
                    <a:pt x="125682" y="242551"/>
                  </a:lnTo>
                  <a:lnTo>
                    <a:pt x="125336" y="243047"/>
                  </a:lnTo>
                  <a:lnTo>
                    <a:pt x="124989" y="243519"/>
                  </a:lnTo>
                  <a:lnTo>
                    <a:pt x="124638" y="243992"/>
                  </a:lnTo>
                  <a:lnTo>
                    <a:pt x="124277" y="244452"/>
                  </a:lnTo>
                  <a:lnTo>
                    <a:pt x="123917" y="244901"/>
                  </a:lnTo>
                  <a:lnTo>
                    <a:pt x="123817" y="244476"/>
                  </a:lnTo>
                  <a:lnTo>
                    <a:pt x="123708" y="244074"/>
                  </a:lnTo>
                  <a:lnTo>
                    <a:pt x="123589" y="243673"/>
                  </a:lnTo>
                  <a:lnTo>
                    <a:pt x="123466" y="243272"/>
                  </a:lnTo>
                  <a:lnTo>
                    <a:pt x="123333" y="242894"/>
                  </a:lnTo>
                  <a:lnTo>
                    <a:pt x="123195" y="242504"/>
                  </a:lnTo>
                  <a:lnTo>
                    <a:pt x="123053" y="242138"/>
                  </a:lnTo>
                  <a:lnTo>
                    <a:pt x="122906" y="241772"/>
                  </a:lnTo>
                  <a:lnTo>
                    <a:pt x="122759" y="241418"/>
                  </a:lnTo>
                  <a:lnTo>
                    <a:pt x="122607" y="241064"/>
                  </a:lnTo>
                  <a:lnTo>
                    <a:pt x="122308" y="240367"/>
                  </a:lnTo>
                  <a:lnTo>
                    <a:pt x="122009" y="239694"/>
                  </a:lnTo>
                  <a:lnTo>
                    <a:pt x="121719" y="239033"/>
                  </a:lnTo>
                  <a:lnTo>
                    <a:pt x="121358" y="238183"/>
                  </a:lnTo>
                  <a:lnTo>
                    <a:pt x="120993" y="237344"/>
                  </a:lnTo>
                  <a:lnTo>
                    <a:pt x="120628" y="236530"/>
                  </a:lnTo>
                  <a:lnTo>
                    <a:pt x="120267" y="235703"/>
                  </a:lnTo>
                  <a:lnTo>
                    <a:pt x="120561" y="235337"/>
                  </a:lnTo>
                  <a:lnTo>
                    <a:pt x="120851" y="234983"/>
                  </a:lnTo>
                  <a:lnTo>
                    <a:pt x="121135" y="234605"/>
                  </a:lnTo>
                  <a:lnTo>
                    <a:pt x="121420" y="234227"/>
                  </a:lnTo>
                  <a:lnTo>
                    <a:pt x="121705" y="233838"/>
                  </a:lnTo>
                  <a:lnTo>
                    <a:pt x="121985" y="233448"/>
                  </a:lnTo>
                  <a:lnTo>
                    <a:pt x="122260" y="233047"/>
                  </a:lnTo>
                  <a:lnTo>
                    <a:pt x="122535" y="232645"/>
                  </a:lnTo>
                  <a:lnTo>
                    <a:pt x="122811" y="232232"/>
                  </a:lnTo>
                  <a:lnTo>
                    <a:pt x="123081" y="231807"/>
                  </a:lnTo>
                  <a:lnTo>
                    <a:pt x="123352" y="231382"/>
                  </a:lnTo>
                  <a:lnTo>
                    <a:pt x="123618" y="230945"/>
                  </a:lnTo>
                  <a:lnTo>
                    <a:pt x="123879" y="230496"/>
                  </a:lnTo>
                  <a:lnTo>
                    <a:pt x="124144" y="230048"/>
                  </a:lnTo>
                  <a:lnTo>
                    <a:pt x="124401" y="229599"/>
                  </a:lnTo>
                  <a:lnTo>
                    <a:pt x="124657" y="229139"/>
                  </a:lnTo>
                  <a:lnTo>
                    <a:pt x="124913" y="228666"/>
                  </a:lnTo>
                  <a:lnTo>
                    <a:pt x="125170" y="228194"/>
                  </a:lnTo>
                  <a:lnTo>
                    <a:pt x="125416" y="227710"/>
                  </a:lnTo>
                  <a:lnTo>
                    <a:pt x="125668" y="227226"/>
                  </a:lnTo>
                  <a:lnTo>
                    <a:pt x="125915" y="226730"/>
                  </a:lnTo>
                  <a:lnTo>
                    <a:pt x="126157" y="226234"/>
                  </a:lnTo>
                  <a:lnTo>
                    <a:pt x="126399" y="225726"/>
                  </a:lnTo>
                  <a:lnTo>
                    <a:pt x="126641" y="225219"/>
                  </a:lnTo>
                  <a:lnTo>
                    <a:pt x="126878" y="224699"/>
                  </a:lnTo>
                  <a:lnTo>
                    <a:pt x="127111" y="224168"/>
                  </a:lnTo>
                  <a:lnTo>
                    <a:pt x="127343" y="223648"/>
                  </a:lnTo>
                  <a:lnTo>
                    <a:pt x="127576" y="223105"/>
                  </a:lnTo>
                  <a:lnTo>
                    <a:pt x="127804" y="222562"/>
                  </a:lnTo>
                  <a:lnTo>
                    <a:pt x="128031" y="222019"/>
                  </a:lnTo>
                  <a:lnTo>
                    <a:pt x="128255" y="221464"/>
                  </a:lnTo>
                  <a:lnTo>
                    <a:pt x="128478" y="220909"/>
                  </a:lnTo>
                  <a:close/>
                  <a:moveTo>
                    <a:pt x="34723" y="234664"/>
                  </a:moveTo>
                  <a:lnTo>
                    <a:pt x="34965" y="234983"/>
                  </a:lnTo>
                  <a:lnTo>
                    <a:pt x="35202" y="235290"/>
                  </a:lnTo>
                  <a:lnTo>
                    <a:pt x="35449" y="235585"/>
                  </a:lnTo>
                  <a:lnTo>
                    <a:pt x="35691" y="235880"/>
                  </a:lnTo>
                  <a:lnTo>
                    <a:pt x="35938" y="236176"/>
                  </a:lnTo>
                  <a:lnTo>
                    <a:pt x="36184" y="236459"/>
                  </a:lnTo>
                  <a:lnTo>
                    <a:pt x="36436" y="236730"/>
                  </a:lnTo>
                  <a:lnTo>
                    <a:pt x="36683" y="237002"/>
                  </a:lnTo>
                  <a:lnTo>
                    <a:pt x="36934" y="237262"/>
                  </a:lnTo>
                  <a:lnTo>
                    <a:pt x="37191" y="237510"/>
                  </a:lnTo>
                  <a:lnTo>
                    <a:pt x="37447" y="237758"/>
                  </a:lnTo>
                  <a:lnTo>
                    <a:pt x="37703" y="238006"/>
                  </a:lnTo>
                  <a:lnTo>
                    <a:pt x="37960" y="238242"/>
                  </a:lnTo>
                  <a:lnTo>
                    <a:pt x="38221" y="238466"/>
                  </a:lnTo>
                  <a:lnTo>
                    <a:pt x="38482" y="238690"/>
                  </a:lnTo>
                  <a:lnTo>
                    <a:pt x="38743" y="238903"/>
                  </a:lnTo>
                  <a:lnTo>
                    <a:pt x="39008" y="239104"/>
                  </a:lnTo>
                  <a:lnTo>
                    <a:pt x="39274" y="239304"/>
                  </a:lnTo>
                  <a:lnTo>
                    <a:pt x="39545" y="239505"/>
                  </a:lnTo>
                  <a:lnTo>
                    <a:pt x="39811" y="239682"/>
                  </a:lnTo>
                  <a:lnTo>
                    <a:pt x="40086" y="239859"/>
                  </a:lnTo>
                  <a:lnTo>
                    <a:pt x="40356" y="240025"/>
                  </a:lnTo>
                  <a:lnTo>
                    <a:pt x="40632" y="240190"/>
                  </a:lnTo>
                  <a:lnTo>
                    <a:pt x="40907" y="240343"/>
                  </a:lnTo>
                  <a:lnTo>
                    <a:pt x="41182" y="240497"/>
                  </a:lnTo>
                  <a:lnTo>
                    <a:pt x="41462" y="240627"/>
                  </a:lnTo>
                  <a:lnTo>
                    <a:pt x="41742" y="240757"/>
                  </a:lnTo>
                  <a:lnTo>
                    <a:pt x="42027" y="240886"/>
                  </a:lnTo>
                  <a:lnTo>
                    <a:pt x="42312" y="240993"/>
                  </a:lnTo>
                  <a:lnTo>
                    <a:pt x="42597" y="241099"/>
                  </a:lnTo>
                  <a:lnTo>
                    <a:pt x="42881" y="241205"/>
                  </a:lnTo>
                  <a:lnTo>
                    <a:pt x="43171" y="241288"/>
                  </a:lnTo>
                  <a:lnTo>
                    <a:pt x="43109" y="241973"/>
                  </a:lnTo>
                  <a:lnTo>
                    <a:pt x="43043" y="242646"/>
                  </a:lnTo>
                  <a:lnTo>
                    <a:pt x="42896" y="243980"/>
                  </a:lnTo>
                  <a:lnTo>
                    <a:pt x="42748" y="245326"/>
                  </a:lnTo>
                  <a:lnTo>
                    <a:pt x="42587" y="246660"/>
                  </a:lnTo>
                  <a:lnTo>
                    <a:pt x="42264" y="249317"/>
                  </a:lnTo>
                  <a:lnTo>
                    <a:pt x="42103" y="250639"/>
                  </a:lnTo>
                  <a:lnTo>
                    <a:pt x="41946" y="251961"/>
                  </a:lnTo>
                  <a:lnTo>
                    <a:pt x="41605" y="251843"/>
                  </a:lnTo>
                  <a:lnTo>
                    <a:pt x="41263" y="251725"/>
                  </a:lnTo>
                  <a:lnTo>
                    <a:pt x="40926" y="251584"/>
                  </a:lnTo>
                  <a:lnTo>
                    <a:pt x="40589" y="251454"/>
                  </a:lnTo>
                  <a:lnTo>
                    <a:pt x="40252" y="251300"/>
                  </a:lnTo>
                  <a:lnTo>
                    <a:pt x="39915" y="251147"/>
                  </a:lnTo>
                  <a:lnTo>
                    <a:pt x="39578" y="250981"/>
                  </a:lnTo>
                  <a:lnTo>
                    <a:pt x="39241" y="250804"/>
                  </a:lnTo>
                  <a:lnTo>
                    <a:pt x="38909" y="250627"/>
                  </a:lnTo>
                  <a:lnTo>
                    <a:pt x="38572" y="250438"/>
                  </a:lnTo>
                  <a:lnTo>
                    <a:pt x="38240" y="250249"/>
                  </a:lnTo>
                  <a:lnTo>
                    <a:pt x="37907" y="250049"/>
                  </a:lnTo>
                  <a:lnTo>
                    <a:pt x="37580" y="249836"/>
                  </a:lnTo>
                  <a:lnTo>
                    <a:pt x="37248" y="249612"/>
                  </a:lnTo>
                  <a:lnTo>
                    <a:pt x="36920" y="249388"/>
                  </a:lnTo>
                  <a:lnTo>
                    <a:pt x="36593" y="249151"/>
                  </a:lnTo>
                  <a:lnTo>
                    <a:pt x="36265" y="248915"/>
                  </a:lnTo>
                  <a:lnTo>
                    <a:pt x="35938" y="248667"/>
                  </a:lnTo>
                  <a:lnTo>
                    <a:pt x="35610" y="248408"/>
                  </a:lnTo>
                  <a:lnTo>
                    <a:pt x="35287" y="248136"/>
                  </a:lnTo>
                  <a:lnTo>
                    <a:pt x="34965" y="247864"/>
                  </a:lnTo>
                  <a:lnTo>
                    <a:pt x="34642" y="247593"/>
                  </a:lnTo>
                  <a:lnTo>
                    <a:pt x="34324" y="247298"/>
                  </a:lnTo>
                  <a:lnTo>
                    <a:pt x="34001" y="247003"/>
                  </a:lnTo>
                  <a:lnTo>
                    <a:pt x="33683" y="246707"/>
                  </a:lnTo>
                  <a:lnTo>
                    <a:pt x="33365" y="246400"/>
                  </a:lnTo>
                  <a:lnTo>
                    <a:pt x="33052" y="246082"/>
                  </a:lnTo>
                  <a:lnTo>
                    <a:pt x="32734" y="245751"/>
                  </a:lnTo>
                  <a:lnTo>
                    <a:pt x="32421" y="245420"/>
                  </a:lnTo>
                  <a:lnTo>
                    <a:pt x="32108" y="245090"/>
                  </a:lnTo>
                  <a:lnTo>
                    <a:pt x="31799" y="244736"/>
                  </a:lnTo>
                  <a:lnTo>
                    <a:pt x="31486" y="244381"/>
                  </a:lnTo>
                  <a:lnTo>
                    <a:pt x="31733" y="243956"/>
                  </a:lnTo>
                  <a:lnTo>
                    <a:pt x="31975" y="243519"/>
                  </a:lnTo>
                  <a:lnTo>
                    <a:pt x="32207" y="243047"/>
                  </a:lnTo>
                  <a:lnTo>
                    <a:pt x="32435" y="242563"/>
                  </a:lnTo>
                  <a:lnTo>
                    <a:pt x="32653" y="242055"/>
                  </a:lnTo>
                  <a:lnTo>
                    <a:pt x="32867" y="241536"/>
                  </a:lnTo>
                  <a:lnTo>
                    <a:pt x="33071" y="240993"/>
                  </a:lnTo>
                  <a:lnTo>
                    <a:pt x="33270" y="240414"/>
                  </a:lnTo>
                  <a:lnTo>
                    <a:pt x="33465" y="239824"/>
                  </a:lnTo>
                  <a:lnTo>
                    <a:pt x="33660" y="239186"/>
                  </a:lnTo>
                  <a:lnTo>
                    <a:pt x="33859" y="238501"/>
                  </a:lnTo>
                  <a:lnTo>
                    <a:pt x="33959" y="238147"/>
                  </a:lnTo>
                  <a:lnTo>
                    <a:pt x="34058" y="237781"/>
                  </a:lnTo>
                  <a:lnTo>
                    <a:pt x="34153" y="237415"/>
                  </a:lnTo>
                  <a:lnTo>
                    <a:pt x="34248" y="237037"/>
                  </a:lnTo>
                  <a:lnTo>
                    <a:pt x="34338" y="236648"/>
                  </a:lnTo>
                  <a:lnTo>
                    <a:pt x="34424" y="236258"/>
                  </a:lnTo>
                  <a:lnTo>
                    <a:pt x="34509" y="235869"/>
                  </a:lnTo>
                  <a:lnTo>
                    <a:pt x="34585" y="235467"/>
                  </a:lnTo>
                  <a:lnTo>
                    <a:pt x="34656" y="235066"/>
                  </a:lnTo>
                  <a:lnTo>
                    <a:pt x="34723" y="234664"/>
                  </a:lnTo>
                  <a:close/>
                  <a:moveTo>
                    <a:pt x="49834" y="241170"/>
                  </a:moveTo>
                  <a:lnTo>
                    <a:pt x="49896" y="244027"/>
                  </a:lnTo>
                  <a:lnTo>
                    <a:pt x="49962" y="246884"/>
                  </a:lnTo>
                  <a:lnTo>
                    <a:pt x="50029" y="249742"/>
                  </a:lnTo>
                  <a:lnTo>
                    <a:pt x="50091" y="252599"/>
                  </a:lnTo>
                  <a:lnTo>
                    <a:pt x="49630" y="252670"/>
                  </a:lnTo>
                  <a:lnTo>
                    <a:pt x="49170" y="252729"/>
                  </a:lnTo>
                  <a:lnTo>
                    <a:pt x="48710" y="252776"/>
                  </a:lnTo>
                  <a:lnTo>
                    <a:pt x="48249" y="252812"/>
                  </a:lnTo>
                  <a:lnTo>
                    <a:pt x="47789" y="252835"/>
                  </a:lnTo>
                  <a:lnTo>
                    <a:pt x="46868" y="252835"/>
                  </a:lnTo>
                  <a:lnTo>
                    <a:pt x="46408" y="252812"/>
                  </a:lnTo>
                  <a:lnTo>
                    <a:pt x="45947" y="252776"/>
                  </a:lnTo>
                  <a:lnTo>
                    <a:pt x="45487" y="252729"/>
                  </a:lnTo>
                  <a:lnTo>
                    <a:pt x="45031" y="252682"/>
                  </a:lnTo>
                  <a:lnTo>
                    <a:pt x="44576" y="252611"/>
                  </a:lnTo>
                  <a:lnTo>
                    <a:pt x="44120" y="252516"/>
                  </a:lnTo>
                  <a:lnTo>
                    <a:pt x="43664" y="252422"/>
                  </a:lnTo>
                  <a:lnTo>
                    <a:pt x="43209" y="252316"/>
                  </a:lnTo>
                  <a:lnTo>
                    <a:pt x="42758" y="252198"/>
                  </a:lnTo>
                  <a:lnTo>
                    <a:pt x="42967" y="250958"/>
                  </a:lnTo>
                  <a:lnTo>
                    <a:pt x="43166" y="249718"/>
                  </a:lnTo>
                  <a:lnTo>
                    <a:pt x="43370" y="248478"/>
                  </a:lnTo>
                  <a:lnTo>
                    <a:pt x="43574" y="247239"/>
                  </a:lnTo>
                  <a:lnTo>
                    <a:pt x="43783" y="245999"/>
                  </a:lnTo>
                  <a:lnTo>
                    <a:pt x="44001" y="244771"/>
                  </a:lnTo>
                  <a:lnTo>
                    <a:pt x="44111" y="244169"/>
                  </a:lnTo>
                  <a:lnTo>
                    <a:pt x="44224" y="243555"/>
                  </a:lnTo>
                  <a:lnTo>
                    <a:pt x="44343" y="242965"/>
                  </a:lnTo>
                  <a:lnTo>
                    <a:pt x="44462" y="242362"/>
                  </a:lnTo>
                  <a:lnTo>
                    <a:pt x="44495" y="242150"/>
                  </a:lnTo>
                  <a:lnTo>
                    <a:pt x="44514" y="241949"/>
                  </a:lnTo>
                  <a:lnTo>
                    <a:pt x="44533" y="241748"/>
                  </a:lnTo>
                  <a:lnTo>
                    <a:pt x="44542" y="241571"/>
                  </a:lnTo>
                  <a:lnTo>
                    <a:pt x="44860" y="241619"/>
                  </a:lnTo>
                  <a:lnTo>
                    <a:pt x="45178" y="241654"/>
                  </a:lnTo>
                  <a:lnTo>
                    <a:pt x="45501" y="241689"/>
                  </a:lnTo>
                  <a:lnTo>
                    <a:pt x="45824" y="241713"/>
                  </a:lnTo>
                  <a:lnTo>
                    <a:pt x="46147" y="241725"/>
                  </a:lnTo>
                  <a:lnTo>
                    <a:pt x="46474" y="241725"/>
                  </a:lnTo>
                  <a:lnTo>
                    <a:pt x="46802" y="241713"/>
                  </a:lnTo>
                  <a:lnTo>
                    <a:pt x="47129" y="241701"/>
                  </a:lnTo>
                  <a:lnTo>
                    <a:pt x="47461" y="241666"/>
                  </a:lnTo>
                  <a:lnTo>
                    <a:pt x="47794" y="241630"/>
                  </a:lnTo>
                  <a:lnTo>
                    <a:pt x="48130" y="241583"/>
                  </a:lnTo>
                  <a:lnTo>
                    <a:pt x="48467" y="241524"/>
                  </a:lnTo>
                  <a:lnTo>
                    <a:pt x="48804" y="241453"/>
                  </a:lnTo>
                  <a:lnTo>
                    <a:pt x="49146" y="241371"/>
                  </a:lnTo>
                  <a:lnTo>
                    <a:pt x="49493" y="241276"/>
                  </a:lnTo>
                  <a:lnTo>
                    <a:pt x="49834" y="241170"/>
                  </a:lnTo>
                  <a:close/>
                  <a:moveTo>
                    <a:pt x="119166" y="236931"/>
                  </a:moveTo>
                  <a:lnTo>
                    <a:pt x="119958" y="239186"/>
                  </a:lnTo>
                  <a:lnTo>
                    <a:pt x="120352" y="240308"/>
                  </a:lnTo>
                  <a:lnTo>
                    <a:pt x="120746" y="241406"/>
                  </a:lnTo>
                  <a:lnTo>
                    <a:pt x="120969" y="242032"/>
                  </a:lnTo>
                  <a:lnTo>
                    <a:pt x="121192" y="242669"/>
                  </a:lnTo>
                  <a:lnTo>
                    <a:pt x="121420" y="243319"/>
                  </a:lnTo>
                  <a:lnTo>
                    <a:pt x="121653" y="243956"/>
                  </a:lnTo>
                  <a:lnTo>
                    <a:pt x="121895" y="244594"/>
                  </a:lnTo>
                  <a:lnTo>
                    <a:pt x="122013" y="244901"/>
                  </a:lnTo>
                  <a:lnTo>
                    <a:pt x="122142" y="245208"/>
                  </a:lnTo>
                  <a:lnTo>
                    <a:pt x="122265" y="245503"/>
                  </a:lnTo>
                  <a:lnTo>
                    <a:pt x="122393" y="245786"/>
                  </a:lnTo>
                  <a:lnTo>
                    <a:pt x="122526" y="246058"/>
                  </a:lnTo>
                  <a:lnTo>
                    <a:pt x="122659" y="246330"/>
                  </a:lnTo>
                  <a:lnTo>
                    <a:pt x="122346" y="246660"/>
                  </a:lnTo>
                  <a:lnTo>
                    <a:pt x="122032" y="246979"/>
                  </a:lnTo>
                  <a:lnTo>
                    <a:pt x="121714" y="247286"/>
                  </a:lnTo>
                  <a:lnTo>
                    <a:pt x="121392" y="247593"/>
                  </a:lnTo>
                  <a:lnTo>
                    <a:pt x="121069" y="247888"/>
                  </a:lnTo>
                  <a:lnTo>
                    <a:pt x="120746" y="248183"/>
                  </a:lnTo>
                  <a:lnTo>
                    <a:pt x="120414" y="248467"/>
                  </a:lnTo>
                  <a:lnTo>
                    <a:pt x="120082" y="248738"/>
                  </a:lnTo>
                  <a:lnTo>
                    <a:pt x="119749" y="249010"/>
                  </a:lnTo>
                  <a:lnTo>
                    <a:pt x="119413" y="249269"/>
                  </a:lnTo>
                  <a:lnTo>
                    <a:pt x="119071" y="249517"/>
                  </a:lnTo>
                  <a:lnTo>
                    <a:pt x="118729" y="249765"/>
                  </a:lnTo>
                  <a:lnTo>
                    <a:pt x="118383" y="250001"/>
                  </a:lnTo>
                  <a:lnTo>
                    <a:pt x="118031" y="250226"/>
                  </a:lnTo>
                  <a:lnTo>
                    <a:pt x="117680" y="250450"/>
                  </a:lnTo>
                  <a:lnTo>
                    <a:pt x="117324" y="250651"/>
                  </a:lnTo>
                  <a:lnTo>
                    <a:pt x="116964" y="250863"/>
                  </a:lnTo>
                  <a:lnTo>
                    <a:pt x="116603" y="251052"/>
                  </a:lnTo>
                  <a:lnTo>
                    <a:pt x="116242" y="251241"/>
                  </a:lnTo>
                  <a:lnTo>
                    <a:pt x="115872" y="251418"/>
                  </a:lnTo>
                  <a:lnTo>
                    <a:pt x="115502" y="251584"/>
                  </a:lnTo>
                  <a:lnTo>
                    <a:pt x="115127" y="251749"/>
                  </a:lnTo>
                  <a:lnTo>
                    <a:pt x="114752" y="251902"/>
                  </a:lnTo>
                  <a:lnTo>
                    <a:pt x="114372" y="252044"/>
                  </a:lnTo>
                  <a:lnTo>
                    <a:pt x="113988" y="252174"/>
                  </a:lnTo>
                  <a:lnTo>
                    <a:pt x="113599" y="252304"/>
                  </a:lnTo>
                  <a:lnTo>
                    <a:pt x="113209" y="252422"/>
                  </a:lnTo>
                  <a:lnTo>
                    <a:pt x="112815" y="252528"/>
                  </a:lnTo>
                  <a:lnTo>
                    <a:pt x="112421" y="252634"/>
                  </a:lnTo>
                  <a:lnTo>
                    <a:pt x="112023" y="252717"/>
                  </a:lnTo>
                  <a:lnTo>
                    <a:pt x="111619" y="252800"/>
                  </a:lnTo>
                  <a:lnTo>
                    <a:pt x="111211" y="252871"/>
                  </a:lnTo>
                  <a:lnTo>
                    <a:pt x="111292" y="250226"/>
                  </a:lnTo>
                  <a:lnTo>
                    <a:pt x="111373" y="247581"/>
                  </a:lnTo>
                  <a:lnTo>
                    <a:pt x="111449" y="244948"/>
                  </a:lnTo>
                  <a:lnTo>
                    <a:pt x="111529" y="242327"/>
                  </a:lnTo>
                  <a:lnTo>
                    <a:pt x="112047" y="242114"/>
                  </a:lnTo>
                  <a:lnTo>
                    <a:pt x="112559" y="241902"/>
                  </a:lnTo>
                  <a:lnTo>
                    <a:pt x="113067" y="241654"/>
                  </a:lnTo>
                  <a:lnTo>
                    <a:pt x="113565" y="241394"/>
                  </a:lnTo>
                  <a:lnTo>
                    <a:pt x="114064" y="241123"/>
                  </a:lnTo>
                  <a:lnTo>
                    <a:pt x="114552" y="240827"/>
                  </a:lnTo>
                  <a:lnTo>
                    <a:pt x="115037" y="240509"/>
                  </a:lnTo>
                  <a:lnTo>
                    <a:pt x="115516" y="240178"/>
                  </a:lnTo>
                  <a:lnTo>
                    <a:pt x="115991" y="239824"/>
                  </a:lnTo>
                  <a:lnTo>
                    <a:pt x="116460" y="239458"/>
                  </a:lnTo>
                  <a:lnTo>
                    <a:pt x="116926" y="239080"/>
                  </a:lnTo>
                  <a:lnTo>
                    <a:pt x="117381" y="238679"/>
                  </a:lnTo>
                  <a:lnTo>
                    <a:pt x="117837" y="238265"/>
                  </a:lnTo>
                  <a:lnTo>
                    <a:pt x="118283" y="237840"/>
                  </a:lnTo>
                  <a:lnTo>
                    <a:pt x="118729" y="237392"/>
                  </a:lnTo>
                  <a:lnTo>
                    <a:pt x="119166" y="236931"/>
                  </a:lnTo>
                  <a:close/>
                  <a:moveTo>
                    <a:pt x="49673" y="358755"/>
                  </a:moveTo>
                  <a:lnTo>
                    <a:pt x="49839" y="358767"/>
                  </a:lnTo>
                  <a:lnTo>
                    <a:pt x="50000" y="358779"/>
                  </a:lnTo>
                  <a:lnTo>
                    <a:pt x="50162" y="358803"/>
                  </a:lnTo>
                  <a:lnTo>
                    <a:pt x="50328" y="358838"/>
                  </a:lnTo>
                  <a:lnTo>
                    <a:pt x="50489" y="358885"/>
                  </a:lnTo>
                  <a:lnTo>
                    <a:pt x="50646" y="358933"/>
                  </a:lnTo>
                  <a:lnTo>
                    <a:pt x="50807" y="358980"/>
                  </a:lnTo>
                  <a:lnTo>
                    <a:pt x="50964" y="359051"/>
                  </a:lnTo>
                  <a:lnTo>
                    <a:pt x="51121" y="359121"/>
                  </a:lnTo>
                  <a:lnTo>
                    <a:pt x="51277" y="359204"/>
                  </a:lnTo>
                  <a:lnTo>
                    <a:pt x="51429" y="359299"/>
                  </a:lnTo>
                  <a:lnTo>
                    <a:pt x="51586" y="359393"/>
                  </a:lnTo>
                  <a:lnTo>
                    <a:pt x="51738" y="359511"/>
                  </a:lnTo>
                  <a:lnTo>
                    <a:pt x="51885" y="359629"/>
                  </a:lnTo>
                  <a:lnTo>
                    <a:pt x="52037" y="359747"/>
                  </a:lnTo>
                  <a:lnTo>
                    <a:pt x="52155" y="370019"/>
                  </a:lnTo>
                  <a:lnTo>
                    <a:pt x="52207" y="375155"/>
                  </a:lnTo>
                  <a:lnTo>
                    <a:pt x="52260" y="380291"/>
                  </a:lnTo>
                  <a:lnTo>
                    <a:pt x="51965" y="380362"/>
                  </a:lnTo>
                  <a:lnTo>
                    <a:pt x="51671" y="380433"/>
                  </a:lnTo>
                  <a:lnTo>
                    <a:pt x="51382" y="380527"/>
                  </a:lnTo>
                  <a:lnTo>
                    <a:pt x="51097" y="380646"/>
                  </a:lnTo>
                  <a:lnTo>
                    <a:pt x="50812" y="380775"/>
                  </a:lnTo>
                  <a:lnTo>
                    <a:pt x="50532" y="380929"/>
                  </a:lnTo>
                  <a:lnTo>
                    <a:pt x="50252" y="381082"/>
                  </a:lnTo>
                  <a:lnTo>
                    <a:pt x="49977" y="381259"/>
                  </a:lnTo>
                  <a:lnTo>
                    <a:pt x="49701" y="381448"/>
                  </a:lnTo>
                  <a:lnTo>
                    <a:pt x="49431" y="381661"/>
                  </a:lnTo>
                  <a:lnTo>
                    <a:pt x="49160" y="381873"/>
                  </a:lnTo>
                  <a:lnTo>
                    <a:pt x="48895" y="382110"/>
                  </a:lnTo>
                  <a:lnTo>
                    <a:pt x="48634" y="382346"/>
                  </a:lnTo>
                  <a:lnTo>
                    <a:pt x="48373" y="382605"/>
                  </a:lnTo>
                  <a:lnTo>
                    <a:pt x="48116" y="382877"/>
                  </a:lnTo>
                  <a:lnTo>
                    <a:pt x="47860" y="383149"/>
                  </a:lnTo>
                  <a:lnTo>
                    <a:pt x="47642" y="382771"/>
                  </a:lnTo>
                  <a:lnTo>
                    <a:pt x="47428" y="382417"/>
                  </a:lnTo>
                  <a:lnTo>
                    <a:pt x="46996" y="381696"/>
                  </a:lnTo>
                  <a:lnTo>
                    <a:pt x="46564" y="381000"/>
                  </a:lnTo>
                  <a:lnTo>
                    <a:pt x="46142" y="380280"/>
                  </a:lnTo>
                  <a:lnTo>
                    <a:pt x="45928" y="379914"/>
                  </a:lnTo>
                  <a:lnTo>
                    <a:pt x="45719" y="379536"/>
                  </a:lnTo>
                  <a:lnTo>
                    <a:pt x="45515" y="379146"/>
                  </a:lnTo>
                  <a:lnTo>
                    <a:pt x="45311" y="378745"/>
                  </a:lnTo>
                  <a:lnTo>
                    <a:pt x="45107" y="378331"/>
                  </a:lnTo>
                  <a:lnTo>
                    <a:pt x="44913" y="377895"/>
                  </a:lnTo>
                  <a:lnTo>
                    <a:pt x="44718" y="377446"/>
                  </a:lnTo>
                  <a:lnTo>
                    <a:pt x="44528" y="376962"/>
                  </a:lnTo>
                  <a:lnTo>
                    <a:pt x="44334" y="376442"/>
                  </a:lnTo>
                  <a:lnTo>
                    <a:pt x="44148" y="375923"/>
                  </a:lnTo>
                  <a:lnTo>
                    <a:pt x="43968" y="375380"/>
                  </a:lnTo>
                  <a:lnTo>
                    <a:pt x="43793" y="374837"/>
                  </a:lnTo>
                  <a:lnTo>
                    <a:pt x="43622" y="374282"/>
                  </a:lnTo>
                  <a:lnTo>
                    <a:pt x="43460" y="373715"/>
                  </a:lnTo>
                  <a:lnTo>
                    <a:pt x="43304" y="373136"/>
                  </a:lnTo>
                  <a:lnTo>
                    <a:pt x="43152" y="372558"/>
                  </a:lnTo>
                  <a:lnTo>
                    <a:pt x="43005" y="371979"/>
                  </a:lnTo>
                  <a:lnTo>
                    <a:pt x="42858" y="371377"/>
                  </a:lnTo>
                  <a:lnTo>
                    <a:pt x="42720" y="370775"/>
                  </a:lnTo>
                  <a:lnTo>
                    <a:pt x="42582" y="370173"/>
                  </a:lnTo>
                  <a:lnTo>
                    <a:pt x="42449" y="369559"/>
                  </a:lnTo>
                  <a:lnTo>
                    <a:pt x="42321" y="368933"/>
                  </a:lnTo>
                  <a:lnTo>
                    <a:pt x="42198" y="368319"/>
                  </a:lnTo>
                  <a:lnTo>
                    <a:pt x="42074" y="367681"/>
                  </a:lnTo>
                  <a:lnTo>
                    <a:pt x="42046" y="367552"/>
                  </a:lnTo>
                  <a:lnTo>
                    <a:pt x="42013" y="367445"/>
                  </a:lnTo>
                  <a:lnTo>
                    <a:pt x="41980" y="367339"/>
                  </a:lnTo>
                  <a:lnTo>
                    <a:pt x="41942" y="367256"/>
                  </a:lnTo>
                  <a:lnTo>
                    <a:pt x="41904" y="367186"/>
                  </a:lnTo>
                  <a:lnTo>
                    <a:pt x="41861" y="367115"/>
                  </a:lnTo>
                  <a:lnTo>
                    <a:pt x="41818" y="367068"/>
                  </a:lnTo>
                  <a:lnTo>
                    <a:pt x="41771" y="367032"/>
                  </a:lnTo>
                  <a:lnTo>
                    <a:pt x="41723" y="366997"/>
                  </a:lnTo>
                  <a:lnTo>
                    <a:pt x="41676" y="366985"/>
                  </a:lnTo>
                  <a:lnTo>
                    <a:pt x="41628" y="366973"/>
                  </a:lnTo>
                  <a:lnTo>
                    <a:pt x="41581" y="366985"/>
                  </a:lnTo>
                  <a:lnTo>
                    <a:pt x="41533" y="366997"/>
                  </a:lnTo>
                  <a:lnTo>
                    <a:pt x="41486" y="367020"/>
                  </a:lnTo>
                  <a:lnTo>
                    <a:pt x="41434" y="367044"/>
                  </a:lnTo>
                  <a:lnTo>
                    <a:pt x="41386" y="367091"/>
                  </a:lnTo>
                  <a:lnTo>
                    <a:pt x="41344" y="367127"/>
                  </a:lnTo>
                  <a:lnTo>
                    <a:pt x="41301" y="367174"/>
                  </a:lnTo>
                  <a:lnTo>
                    <a:pt x="41230" y="367292"/>
                  </a:lnTo>
                  <a:lnTo>
                    <a:pt x="41163" y="367422"/>
                  </a:lnTo>
                  <a:lnTo>
                    <a:pt x="41106" y="367563"/>
                  </a:lnTo>
                  <a:lnTo>
                    <a:pt x="41082" y="367646"/>
                  </a:lnTo>
                  <a:lnTo>
                    <a:pt x="41059" y="367741"/>
                  </a:lnTo>
                  <a:lnTo>
                    <a:pt x="41040" y="367823"/>
                  </a:lnTo>
                  <a:lnTo>
                    <a:pt x="41021" y="367918"/>
                  </a:lnTo>
                  <a:lnTo>
                    <a:pt x="41007" y="368024"/>
                  </a:lnTo>
                  <a:lnTo>
                    <a:pt x="40997" y="368118"/>
                  </a:lnTo>
                  <a:lnTo>
                    <a:pt x="40992" y="368225"/>
                  </a:lnTo>
                  <a:lnTo>
                    <a:pt x="40988" y="368331"/>
                  </a:lnTo>
                  <a:lnTo>
                    <a:pt x="40988" y="368449"/>
                  </a:lnTo>
                  <a:lnTo>
                    <a:pt x="40992" y="368555"/>
                  </a:lnTo>
                  <a:lnTo>
                    <a:pt x="41007" y="368673"/>
                  </a:lnTo>
                  <a:lnTo>
                    <a:pt x="41021" y="368791"/>
                  </a:lnTo>
                  <a:lnTo>
                    <a:pt x="41097" y="369370"/>
                  </a:lnTo>
                  <a:lnTo>
                    <a:pt x="41177" y="369937"/>
                  </a:lnTo>
                  <a:lnTo>
                    <a:pt x="41268" y="370527"/>
                  </a:lnTo>
                  <a:lnTo>
                    <a:pt x="41363" y="371106"/>
                  </a:lnTo>
                  <a:lnTo>
                    <a:pt x="41467" y="371696"/>
                  </a:lnTo>
                  <a:lnTo>
                    <a:pt x="41576" y="372286"/>
                  </a:lnTo>
                  <a:lnTo>
                    <a:pt x="41690" y="372877"/>
                  </a:lnTo>
                  <a:lnTo>
                    <a:pt x="41809" y="373455"/>
                  </a:lnTo>
                  <a:lnTo>
                    <a:pt x="41932" y="374045"/>
                  </a:lnTo>
                  <a:lnTo>
                    <a:pt x="42065" y="374636"/>
                  </a:lnTo>
                  <a:lnTo>
                    <a:pt x="42198" y="375214"/>
                  </a:lnTo>
                  <a:lnTo>
                    <a:pt x="42340" y="375805"/>
                  </a:lnTo>
                  <a:lnTo>
                    <a:pt x="42487" y="376371"/>
                  </a:lnTo>
                  <a:lnTo>
                    <a:pt x="42639" y="376950"/>
                  </a:lnTo>
                  <a:lnTo>
                    <a:pt x="42796" y="377517"/>
                  </a:lnTo>
                  <a:lnTo>
                    <a:pt x="42957" y="378072"/>
                  </a:lnTo>
                  <a:lnTo>
                    <a:pt x="43123" y="378627"/>
                  </a:lnTo>
                  <a:lnTo>
                    <a:pt x="43294" y="379170"/>
                  </a:lnTo>
                  <a:lnTo>
                    <a:pt x="43470" y="379701"/>
                  </a:lnTo>
                  <a:lnTo>
                    <a:pt x="43650" y="380232"/>
                  </a:lnTo>
                  <a:lnTo>
                    <a:pt x="43831" y="380740"/>
                  </a:lnTo>
                  <a:lnTo>
                    <a:pt x="44020" y="381248"/>
                  </a:lnTo>
                  <a:lnTo>
                    <a:pt x="44210" y="381732"/>
                  </a:lnTo>
                  <a:lnTo>
                    <a:pt x="44405" y="382216"/>
                  </a:lnTo>
                  <a:lnTo>
                    <a:pt x="44604" y="382676"/>
                  </a:lnTo>
                  <a:lnTo>
                    <a:pt x="44808" y="383125"/>
                  </a:lnTo>
                  <a:lnTo>
                    <a:pt x="45012" y="383550"/>
                  </a:lnTo>
                  <a:lnTo>
                    <a:pt x="45221" y="383975"/>
                  </a:lnTo>
                  <a:lnTo>
                    <a:pt x="45435" y="384365"/>
                  </a:lnTo>
                  <a:lnTo>
                    <a:pt x="45648" y="384754"/>
                  </a:lnTo>
                  <a:lnTo>
                    <a:pt x="45867" y="385109"/>
                  </a:lnTo>
                  <a:lnTo>
                    <a:pt x="46090" y="385451"/>
                  </a:lnTo>
                  <a:lnTo>
                    <a:pt x="45886" y="385770"/>
                  </a:lnTo>
                  <a:lnTo>
                    <a:pt x="45681" y="386100"/>
                  </a:lnTo>
                  <a:lnTo>
                    <a:pt x="45477" y="386443"/>
                  </a:lnTo>
                  <a:lnTo>
                    <a:pt x="45278" y="386797"/>
                  </a:lnTo>
                  <a:lnTo>
                    <a:pt x="45079" y="387151"/>
                  </a:lnTo>
                  <a:lnTo>
                    <a:pt x="44884" y="387505"/>
                  </a:lnTo>
                  <a:lnTo>
                    <a:pt x="44690" y="387871"/>
                  </a:lnTo>
                  <a:lnTo>
                    <a:pt x="44495" y="388249"/>
                  </a:lnTo>
                  <a:lnTo>
                    <a:pt x="44305" y="388639"/>
                  </a:lnTo>
                  <a:lnTo>
                    <a:pt x="44115" y="389028"/>
                  </a:lnTo>
                  <a:lnTo>
                    <a:pt x="43925" y="389418"/>
                  </a:lnTo>
                  <a:lnTo>
                    <a:pt x="43740" y="389831"/>
                  </a:lnTo>
                  <a:lnTo>
                    <a:pt x="43555" y="390233"/>
                  </a:lnTo>
                  <a:lnTo>
                    <a:pt x="43375" y="390658"/>
                  </a:lnTo>
                  <a:lnTo>
                    <a:pt x="43195" y="391083"/>
                  </a:lnTo>
                  <a:lnTo>
                    <a:pt x="43014" y="391508"/>
                  </a:lnTo>
                  <a:lnTo>
                    <a:pt x="42834" y="391945"/>
                  </a:lnTo>
                  <a:lnTo>
                    <a:pt x="42658" y="392382"/>
                  </a:lnTo>
                  <a:lnTo>
                    <a:pt x="42483" y="392830"/>
                  </a:lnTo>
                  <a:lnTo>
                    <a:pt x="42312" y="393291"/>
                  </a:lnTo>
                  <a:lnTo>
                    <a:pt x="41970" y="394212"/>
                  </a:lnTo>
                  <a:lnTo>
                    <a:pt x="41638" y="395168"/>
                  </a:lnTo>
                  <a:lnTo>
                    <a:pt x="41310" y="396136"/>
                  </a:lnTo>
                  <a:lnTo>
                    <a:pt x="40988" y="397128"/>
                  </a:lnTo>
                  <a:lnTo>
                    <a:pt x="40674" y="398143"/>
                  </a:lnTo>
                  <a:lnTo>
                    <a:pt x="40366" y="399171"/>
                  </a:lnTo>
                  <a:lnTo>
                    <a:pt x="40333" y="399088"/>
                  </a:lnTo>
                  <a:lnTo>
                    <a:pt x="40304" y="398994"/>
                  </a:lnTo>
                  <a:lnTo>
                    <a:pt x="40271" y="398899"/>
                  </a:lnTo>
                  <a:lnTo>
                    <a:pt x="40238" y="398816"/>
                  </a:lnTo>
                  <a:lnTo>
                    <a:pt x="39203" y="396998"/>
                  </a:lnTo>
                  <a:lnTo>
                    <a:pt x="38164" y="395192"/>
                  </a:lnTo>
                  <a:lnTo>
                    <a:pt x="37115" y="393397"/>
                  </a:lnTo>
                  <a:lnTo>
                    <a:pt x="36066" y="391602"/>
                  </a:lnTo>
                  <a:lnTo>
                    <a:pt x="35012" y="389831"/>
                  </a:lnTo>
                  <a:lnTo>
                    <a:pt x="33954" y="388060"/>
                  </a:lnTo>
                  <a:lnTo>
                    <a:pt x="32891" y="386313"/>
                  </a:lnTo>
                  <a:lnTo>
                    <a:pt x="31823" y="384577"/>
                  </a:lnTo>
                  <a:lnTo>
                    <a:pt x="32146" y="383692"/>
                  </a:lnTo>
                  <a:lnTo>
                    <a:pt x="32468" y="382806"/>
                  </a:lnTo>
                  <a:lnTo>
                    <a:pt x="32796" y="381932"/>
                  </a:lnTo>
                  <a:lnTo>
                    <a:pt x="32962" y="381507"/>
                  </a:lnTo>
                  <a:lnTo>
                    <a:pt x="33128" y="381094"/>
                  </a:lnTo>
                  <a:lnTo>
                    <a:pt x="33460" y="380268"/>
                  </a:lnTo>
                  <a:lnTo>
                    <a:pt x="33816" y="379406"/>
                  </a:lnTo>
                  <a:lnTo>
                    <a:pt x="34201" y="378520"/>
                  </a:lnTo>
                  <a:lnTo>
                    <a:pt x="34609" y="377599"/>
                  </a:lnTo>
                  <a:lnTo>
                    <a:pt x="35041" y="376655"/>
                  </a:lnTo>
                  <a:lnTo>
                    <a:pt x="35492" y="375698"/>
                  </a:lnTo>
                  <a:lnTo>
                    <a:pt x="35966" y="374718"/>
                  </a:lnTo>
                  <a:lnTo>
                    <a:pt x="36460" y="373738"/>
                  </a:lnTo>
                  <a:lnTo>
                    <a:pt x="36968" y="372747"/>
                  </a:lnTo>
                  <a:lnTo>
                    <a:pt x="37494" y="371755"/>
                  </a:lnTo>
                  <a:lnTo>
                    <a:pt x="38035" y="370775"/>
                  </a:lnTo>
                  <a:lnTo>
                    <a:pt x="38591" y="369795"/>
                  </a:lnTo>
                  <a:lnTo>
                    <a:pt x="38876" y="369311"/>
                  </a:lnTo>
                  <a:lnTo>
                    <a:pt x="39160" y="368827"/>
                  </a:lnTo>
                  <a:lnTo>
                    <a:pt x="39450" y="368354"/>
                  </a:lnTo>
                  <a:lnTo>
                    <a:pt x="39739" y="367882"/>
                  </a:lnTo>
                  <a:lnTo>
                    <a:pt x="40034" y="367422"/>
                  </a:lnTo>
                  <a:lnTo>
                    <a:pt x="40328" y="366961"/>
                  </a:lnTo>
                  <a:lnTo>
                    <a:pt x="40627" y="366501"/>
                  </a:lnTo>
                  <a:lnTo>
                    <a:pt x="40926" y="366052"/>
                  </a:lnTo>
                  <a:lnTo>
                    <a:pt x="41007" y="365934"/>
                  </a:lnTo>
                  <a:lnTo>
                    <a:pt x="41082" y="365816"/>
                  </a:lnTo>
                  <a:lnTo>
                    <a:pt x="41434" y="365320"/>
                  </a:lnTo>
                  <a:lnTo>
                    <a:pt x="41780" y="364836"/>
                  </a:lnTo>
                  <a:lnTo>
                    <a:pt x="42131" y="364364"/>
                  </a:lnTo>
                  <a:lnTo>
                    <a:pt x="42487" y="363903"/>
                  </a:lnTo>
                  <a:lnTo>
                    <a:pt x="42839" y="363466"/>
                  </a:lnTo>
                  <a:lnTo>
                    <a:pt x="43195" y="363030"/>
                  </a:lnTo>
                  <a:lnTo>
                    <a:pt x="43550" y="362616"/>
                  </a:lnTo>
                  <a:lnTo>
                    <a:pt x="43911" y="362215"/>
                  </a:lnTo>
                  <a:lnTo>
                    <a:pt x="44267" y="361837"/>
                  </a:lnTo>
                  <a:lnTo>
                    <a:pt x="44623" y="361471"/>
                  </a:lnTo>
                  <a:lnTo>
                    <a:pt x="44979" y="361129"/>
                  </a:lnTo>
                  <a:lnTo>
                    <a:pt x="45340" y="360810"/>
                  </a:lnTo>
                  <a:lnTo>
                    <a:pt x="45696" y="360503"/>
                  </a:lnTo>
                  <a:lnTo>
                    <a:pt x="46052" y="360219"/>
                  </a:lnTo>
                  <a:lnTo>
                    <a:pt x="46403" y="359960"/>
                  </a:lnTo>
                  <a:lnTo>
                    <a:pt x="46759" y="359724"/>
                  </a:lnTo>
                  <a:lnTo>
                    <a:pt x="47110" y="359511"/>
                  </a:lnTo>
                  <a:lnTo>
                    <a:pt x="47457" y="359322"/>
                  </a:lnTo>
                  <a:lnTo>
                    <a:pt x="47808" y="359157"/>
                  </a:lnTo>
                  <a:lnTo>
                    <a:pt x="48149" y="359027"/>
                  </a:lnTo>
                  <a:lnTo>
                    <a:pt x="48496" y="358909"/>
                  </a:lnTo>
                  <a:lnTo>
                    <a:pt x="48833" y="358838"/>
                  </a:lnTo>
                  <a:lnTo>
                    <a:pt x="49004" y="358803"/>
                  </a:lnTo>
                  <a:lnTo>
                    <a:pt x="49175" y="358779"/>
                  </a:lnTo>
                  <a:lnTo>
                    <a:pt x="49341" y="358767"/>
                  </a:lnTo>
                  <a:lnTo>
                    <a:pt x="49507" y="358755"/>
                  </a:lnTo>
                  <a:close/>
                  <a:moveTo>
                    <a:pt x="110143" y="354635"/>
                  </a:moveTo>
                  <a:lnTo>
                    <a:pt x="110608" y="354812"/>
                  </a:lnTo>
                  <a:lnTo>
                    <a:pt x="111074" y="354989"/>
                  </a:lnTo>
                  <a:lnTo>
                    <a:pt x="111534" y="355190"/>
                  </a:lnTo>
                  <a:lnTo>
                    <a:pt x="111994" y="355390"/>
                  </a:lnTo>
                  <a:lnTo>
                    <a:pt x="112455" y="355615"/>
                  </a:lnTo>
                  <a:lnTo>
                    <a:pt x="112915" y="355839"/>
                  </a:lnTo>
                  <a:lnTo>
                    <a:pt x="113371" y="356075"/>
                  </a:lnTo>
                  <a:lnTo>
                    <a:pt x="113826" y="356335"/>
                  </a:lnTo>
                  <a:lnTo>
                    <a:pt x="114282" y="356595"/>
                  </a:lnTo>
                  <a:lnTo>
                    <a:pt x="114738" y="356866"/>
                  </a:lnTo>
                  <a:lnTo>
                    <a:pt x="115188" y="357150"/>
                  </a:lnTo>
                  <a:lnTo>
                    <a:pt x="115639" y="357445"/>
                  </a:lnTo>
                  <a:lnTo>
                    <a:pt x="116090" y="357752"/>
                  </a:lnTo>
                  <a:lnTo>
                    <a:pt x="116536" y="358071"/>
                  </a:lnTo>
                  <a:lnTo>
                    <a:pt x="116983" y="358389"/>
                  </a:lnTo>
                  <a:lnTo>
                    <a:pt x="117429" y="358732"/>
                  </a:lnTo>
                  <a:lnTo>
                    <a:pt x="117870" y="359074"/>
                  </a:lnTo>
                  <a:lnTo>
                    <a:pt x="118311" y="359440"/>
                  </a:lnTo>
                  <a:lnTo>
                    <a:pt x="118748" y="359806"/>
                  </a:lnTo>
                  <a:lnTo>
                    <a:pt x="119189" y="360196"/>
                  </a:lnTo>
                  <a:lnTo>
                    <a:pt x="119621" y="360586"/>
                  </a:lnTo>
                  <a:lnTo>
                    <a:pt x="120058" y="360987"/>
                  </a:lnTo>
                  <a:lnTo>
                    <a:pt x="120485" y="361400"/>
                  </a:lnTo>
                  <a:lnTo>
                    <a:pt x="120917" y="361825"/>
                  </a:lnTo>
                  <a:lnTo>
                    <a:pt x="121344" y="362262"/>
                  </a:lnTo>
                  <a:lnTo>
                    <a:pt x="121767" y="362711"/>
                  </a:lnTo>
                  <a:lnTo>
                    <a:pt x="122189" y="363171"/>
                  </a:lnTo>
                  <a:lnTo>
                    <a:pt x="122611" y="363644"/>
                  </a:lnTo>
                  <a:lnTo>
                    <a:pt x="123029" y="364116"/>
                  </a:lnTo>
                  <a:lnTo>
                    <a:pt x="123447" y="364612"/>
                  </a:lnTo>
                  <a:lnTo>
                    <a:pt x="123860" y="365108"/>
                  </a:lnTo>
                  <a:lnTo>
                    <a:pt x="124268" y="365627"/>
                  </a:lnTo>
                  <a:lnTo>
                    <a:pt x="124277" y="365627"/>
                  </a:lnTo>
                  <a:lnTo>
                    <a:pt x="124282" y="365639"/>
                  </a:lnTo>
                  <a:lnTo>
                    <a:pt x="124287" y="365663"/>
                  </a:lnTo>
                  <a:lnTo>
                    <a:pt x="124647" y="366111"/>
                  </a:lnTo>
                  <a:lnTo>
                    <a:pt x="125003" y="366572"/>
                  </a:lnTo>
                  <a:lnTo>
                    <a:pt x="125359" y="367044"/>
                  </a:lnTo>
                  <a:lnTo>
                    <a:pt x="125715" y="367528"/>
                  </a:lnTo>
                  <a:lnTo>
                    <a:pt x="126067" y="368012"/>
                  </a:lnTo>
                  <a:lnTo>
                    <a:pt x="126413" y="368508"/>
                  </a:lnTo>
                  <a:lnTo>
                    <a:pt x="126764" y="369016"/>
                  </a:lnTo>
                  <a:lnTo>
                    <a:pt x="127106" y="369523"/>
                  </a:lnTo>
                  <a:lnTo>
                    <a:pt x="127452" y="370043"/>
                  </a:lnTo>
                  <a:lnTo>
                    <a:pt x="127789" y="370574"/>
                  </a:lnTo>
                  <a:lnTo>
                    <a:pt x="128131" y="371106"/>
                  </a:lnTo>
                  <a:lnTo>
                    <a:pt x="128463" y="371660"/>
                  </a:lnTo>
                  <a:lnTo>
                    <a:pt x="128800" y="372204"/>
                  </a:lnTo>
                  <a:lnTo>
                    <a:pt x="129128" y="372770"/>
                  </a:lnTo>
                  <a:lnTo>
                    <a:pt x="129460" y="373337"/>
                  </a:lnTo>
                  <a:lnTo>
                    <a:pt x="129783" y="373916"/>
                  </a:lnTo>
                  <a:lnTo>
                    <a:pt x="130110" y="374494"/>
                  </a:lnTo>
                  <a:lnTo>
                    <a:pt x="130428" y="375096"/>
                  </a:lnTo>
                  <a:lnTo>
                    <a:pt x="130751" y="375698"/>
                  </a:lnTo>
                  <a:lnTo>
                    <a:pt x="131064" y="376301"/>
                  </a:lnTo>
                  <a:lnTo>
                    <a:pt x="131378" y="376915"/>
                  </a:lnTo>
                  <a:lnTo>
                    <a:pt x="131691" y="377540"/>
                  </a:lnTo>
                  <a:lnTo>
                    <a:pt x="131999" y="378178"/>
                  </a:lnTo>
                  <a:lnTo>
                    <a:pt x="132308" y="378815"/>
                  </a:lnTo>
                  <a:lnTo>
                    <a:pt x="132611" y="379465"/>
                  </a:lnTo>
                  <a:lnTo>
                    <a:pt x="132911" y="380126"/>
                  </a:lnTo>
                  <a:lnTo>
                    <a:pt x="133210" y="380787"/>
                  </a:lnTo>
                  <a:lnTo>
                    <a:pt x="133504" y="381460"/>
                  </a:lnTo>
                  <a:lnTo>
                    <a:pt x="133798" y="382133"/>
                  </a:lnTo>
                  <a:lnTo>
                    <a:pt x="134088" y="382818"/>
                  </a:lnTo>
                  <a:lnTo>
                    <a:pt x="134377" y="383515"/>
                  </a:lnTo>
                  <a:lnTo>
                    <a:pt x="134662" y="384223"/>
                  </a:lnTo>
                  <a:lnTo>
                    <a:pt x="134130" y="385061"/>
                  </a:lnTo>
                  <a:lnTo>
                    <a:pt x="133603" y="385923"/>
                  </a:lnTo>
                  <a:lnTo>
                    <a:pt x="133072" y="386809"/>
                  </a:lnTo>
                  <a:lnTo>
                    <a:pt x="132550" y="387706"/>
                  </a:lnTo>
                  <a:lnTo>
                    <a:pt x="132028" y="388627"/>
                  </a:lnTo>
                  <a:lnTo>
                    <a:pt x="131510" y="389560"/>
                  </a:lnTo>
                  <a:lnTo>
                    <a:pt x="130993" y="390516"/>
                  </a:lnTo>
                  <a:lnTo>
                    <a:pt x="130485" y="391484"/>
                  </a:lnTo>
                  <a:lnTo>
                    <a:pt x="129982" y="392476"/>
                  </a:lnTo>
                  <a:lnTo>
                    <a:pt x="129484" y="393480"/>
                  </a:lnTo>
                  <a:lnTo>
                    <a:pt x="128990" y="394495"/>
                  </a:lnTo>
                  <a:lnTo>
                    <a:pt x="128506" y="395522"/>
                  </a:lnTo>
                  <a:lnTo>
                    <a:pt x="128027" y="396561"/>
                  </a:lnTo>
                  <a:lnTo>
                    <a:pt x="127557" y="397624"/>
                  </a:lnTo>
                  <a:lnTo>
                    <a:pt x="127096" y="398687"/>
                  </a:lnTo>
                  <a:lnTo>
                    <a:pt x="126646" y="399773"/>
                  </a:lnTo>
                  <a:lnTo>
                    <a:pt x="126446" y="399100"/>
                  </a:lnTo>
                  <a:lnTo>
                    <a:pt x="126242" y="398427"/>
                  </a:lnTo>
                  <a:lnTo>
                    <a:pt x="126038" y="397766"/>
                  </a:lnTo>
                  <a:lnTo>
                    <a:pt x="125834" y="397116"/>
                  </a:lnTo>
                  <a:lnTo>
                    <a:pt x="125620" y="396467"/>
                  </a:lnTo>
                  <a:lnTo>
                    <a:pt x="125412" y="395829"/>
                  </a:lnTo>
                  <a:lnTo>
                    <a:pt x="125193" y="395204"/>
                  </a:lnTo>
                  <a:lnTo>
                    <a:pt x="124975" y="394578"/>
                  </a:lnTo>
                  <a:lnTo>
                    <a:pt x="124757" y="393976"/>
                  </a:lnTo>
                  <a:lnTo>
                    <a:pt x="124534" y="393362"/>
                  </a:lnTo>
                  <a:lnTo>
                    <a:pt x="124306" y="392771"/>
                  </a:lnTo>
                  <a:lnTo>
                    <a:pt x="124078" y="392181"/>
                  </a:lnTo>
                  <a:lnTo>
                    <a:pt x="123845" y="391602"/>
                  </a:lnTo>
                  <a:lnTo>
                    <a:pt x="123608" y="391024"/>
                  </a:lnTo>
                  <a:lnTo>
                    <a:pt x="123371" y="390469"/>
                  </a:lnTo>
                  <a:lnTo>
                    <a:pt x="123129" y="389914"/>
                  </a:lnTo>
                  <a:lnTo>
                    <a:pt x="122887" y="389371"/>
                  </a:lnTo>
                  <a:lnTo>
                    <a:pt x="122640" y="388840"/>
                  </a:lnTo>
                  <a:lnTo>
                    <a:pt x="122393" y="388308"/>
                  </a:lnTo>
                  <a:lnTo>
                    <a:pt x="122142" y="387801"/>
                  </a:lnTo>
                  <a:lnTo>
                    <a:pt x="121890" y="387293"/>
                  </a:lnTo>
                  <a:lnTo>
                    <a:pt x="121629" y="386797"/>
                  </a:lnTo>
                  <a:lnTo>
                    <a:pt x="121373" y="386313"/>
                  </a:lnTo>
                  <a:lnTo>
                    <a:pt x="121107" y="385841"/>
                  </a:lnTo>
                  <a:lnTo>
                    <a:pt x="120846" y="385368"/>
                  </a:lnTo>
                  <a:lnTo>
                    <a:pt x="120575" y="384920"/>
                  </a:lnTo>
                  <a:lnTo>
                    <a:pt x="120305" y="384483"/>
                  </a:lnTo>
                  <a:lnTo>
                    <a:pt x="120034" y="384046"/>
                  </a:lnTo>
                  <a:lnTo>
                    <a:pt x="119754" y="383633"/>
                  </a:lnTo>
                  <a:lnTo>
                    <a:pt x="119479" y="383219"/>
                  </a:lnTo>
                  <a:lnTo>
                    <a:pt x="119194" y="382818"/>
                  </a:lnTo>
                  <a:lnTo>
                    <a:pt x="118914" y="382440"/>
                  </a:lnTo>
                  <a:lnTo>
                    <a:pt x="119033" y="381968"/>
                  </a:lnTo>
                  <a:lnTo>
                    <a:pt x="119156" y="381496"/>
                  </a:lnTo>
                  <a:lnTo>
                    <a:pt x="119280" y="381035"/>
                  </a:lnTo>
                  <a:lnTo>
                    <a:pt x="119408" y="380575"/>
                  </a:lnTo>
                  <a:lnTo>
                    <a:pt x="119541" y="380114"/>
                  </a:lnTo>
                  <a:lnTo>
                    <a:pt x="119674" y="379666"/>
                  </a:lnTo>
                  <a:lnTo>
                    <a:pt x="119806" y="379217"/>
                  </a:lnTo>
                  <a:lnTo>
                    <a:pt x="119944" y="378780"/>
                  </a:lnTo>
                  <a:lnTo>
                    <a:pt x="120086" y="378343"/>
                  </a:lnTo>
                  <a:lnTo>
                    <a:pt x="120229" y="377918"/>
                  </a:lnTo>
                  <a:lnTo>
                    <a:pt x="120371" y="377493"/>
                  </a:lnTo>
                  <a:lnTo>
                    <a:pt x="120523" y="377080"/>
                  </a:lnTo>
                  <a:lnTo>
                    <a:pt x="120675" y="376667"/>
                  </a:lnTo>
                  <a:lnTo>
                    <a:pt x="120827" y="376253"/>
                  </a:lnTo>
                  <a:lnTo>
                    <a:pt x="120983" y="375852"/>
                  </a:lnTo>
                  <a:lnTo>
                    <a:pt x="121145" y="375462"/>
                  </a:lnTo>
                  <a:lnTo>
                    <a:pt x="121316" y="375037"/>
                  </a:lnTo>
                  <a:lnTo>
                    <a:pt x="121491" y="374636"/>
                  </a:lnTo>
                  <a:lnTo>
                    <a:pt x="121672" y="374246"/>
                  </a:lnTo>
                  <a:lnTo>
                    <a:pt x="121852" y="373868"/>
                  </a:lnTo>
                  <a:lnTo>
                    <a:pt x="122037" y="373491"/>
                  </a:lnTo>
                  <a:lnTo>
                    <a:pt x="122222" y="373136"/>
                  </a:lnTo>
                  <a:lnTo>
                    <a:pt x="122597" y="372428"/>
                  </a:lnTo>
                  <a:lnTo>
                    <a:pt x="122982" y="371731"/>
                  </a:lnTo>
                  <a:lnTo>
                    <a:pt x="123361" y="371035"/>
                  </a:lnTo>
                  <a:lnTo>
                    <a:pt x="123746" y="370338"/>
                  </a:lnTo>
                  <a:lnTo>
                    <a:pt x="123936" y="369984"/>
                  </a:lnTo>
                  <a:lnTo>
                    <a:pt x="124125" y="369630"/>
                  </a:lnTo>
                  <a:lnTo>
                    <a:pt x="124163" y="369547"/>
                  </a:lnTo>
                  <a:lnTo>
                    <a:pt x="124197" y="369464"/>
                  </a:lnTo>
                  <a:lnTo>
                    <a:pt x="124230" y="369370"/>
                  </a:lnTo>
                  <a:lnTo>
                    <a:pt x="124258" y="369287"/>
                  </a:lnTo>
                  <a:lnTo>
                    <a:pt x="124282" y="369205"/>
                  </a:lnTo>
                  <a:lnTo>
                    <a:pt x="124306" y="369110"/>
                  </a:lnTo>
                  <a:lnTo>
                    <a:pt x="124325" y="369027"/>
                  </a:lnTo>
                  <a:lnTo>
                    <a:pt x="124339" y="368933"/>
                  </a:lnTo>
                  <a:lnTo>
                    <a:pt x="124358" y="368756"/>
                  </a:lnTo>
                  <a:lnTo>
                    <a:pt x="124372" y="368567"/>
                  </a:lnTo>
                  <a:lnTo>
                    <a:pt x="124372" y="368390"/>
                  </a:lnTo>
                  <a:lnTo>
                    <a:pt x="124358" y="368213"/>
                  </a:lnTo>
                  <a:lnTo>
                    <a:pt x="124339" y="368036"/>
                  </a:lnTo>
                  <a:lnTo>
                    <a:pt x="124311" y="367870"/>
                  </a:lnTo>
                  <a:lnTo>
                    <a:pt x="124277" y="367705"/>
                  </a:lnTo>
                  <a:lnTo>
                    <a:pt x="124235" y="367552"/>
                  </a:lnTo>
                  <a:lnTo>
                    <a:pt x="124182" y="367398"/>
                  </a:lnTo>
                  <a:lnTo>
                    <a:pt x="124125" y="367256"/>
                  </a:lnTo>
                  <a:lnTo>
                    <a:pt x="124064" y="367127"/>
                  </a:lnTo>
                  <a:lnTo>
                    <a:pt x="123997" y="367008"/>
                  </a:lnTo>
                  <a:lnTo>
                    <a:pt x="123912" y="366902"/>
                  </a:lnTo>
                  <a:lnTo>
                    <a:pt x="123822" y="366808"/>
                  </a:lnTo>
                  <a:lnTo>
                    <a:pt x="123731" y="366749"/>
                  </a:lnTo>
                  <a:lnTo>
                    <a:pt x="123637" y="366702"/>
                  </a:lnTo>
                  <a:lnTo>
                    <a:pt x="123589" y="366702"/>
                  </a:lnTo>
                  <a:lnTo>
                    <a:pt x="123537" y="366690"/>
                  </a:lnTo>
                  <a:lnTo>
                    <a:pt x="123489" y="366702"/>
                  </a:lnTo>
                  <a:lnTo>
                    <a:pt x="123442" y="366713"/>
                  </a:lnTo>
                  <a:lnTo>
                    <a:pt x="123395" y="366737"/>
                  </a:lnTo>
                  <a:lnTo>
                    <a:pt x="123342" y="366761"/>
                  </a:lnTo>
                  <a:lnTo>
                    <a:pt x="123295" y="366808"/>
                  </a:lnTo>
                  <a:lnTo>
                    <a:pt x="123247" y="366855"/>
                  </a:lnTo>
                  <a:lnTo>
                    <a:pt x="123029" y="367103"/>
                  </a:lnTo>
                  <a:lnTo>
                    <a:pt x="122811" y="367375"/>
                  </a:lnTo>
                  <a:lnTo>
                    <a:pt x="122592" y="367658"/>
                  </a:lnTo>
                  <a:lnTo>
                    <a:pt x="122379" y="367965"/>
                  </a:lnTo>
                  <a:lnTo>
                    <a:pt x="122170" y="368295"/>
                  </a:lnTo>
                  <a:lnTo>
                    <a:pt x="121966" y="368638"/>
                  </a:lnTo>
                  <a:lnTo>
                    <a:pt x="121762" y="368992"/>
                  </a:lnTo>
                  <a:lnTo>
                    <a:pt x="121558" y="369358"/>
                  </a:lnTo>
                  <a:lnTo>
                    <a:pt x="121363" y="369748"/>
                  </a:lnTo>
                  <a:lnTo>
                    <a:pt x="121169" y="370137"/>
                  </a:lnTo>
                  <a:lnTo>
                    <a:pt x="120979" y="370551"/>
                  </a:lnTo>
                  <a:lnTo>
                    <a:pt x="120789" y="370976"/>
                  </a:lnTo>
                  <a:lnTo>
                    <a:pt x="120604" y="371412"/>
                  </a:lnTo>
                  <a:lnTo>
                    <a:pt x="120423" y="371861"/>
                  </a:lnTo>
                  <a:lnTo>
                    <a:pt x="120243" y="372322"/>
                  </a:lnTo>
                  <a:lnTo>
                    <a:pt x="120072" y="372782"/>
                  </a:lnTo>
                  <a:lnTo>
                    <a:pt x="119897" y="373266"/>
                  </a:lnTo>
                  <a:lnTo>
                    <a:pt x="119731" y="373738"/>
                  </a:lnTo>
                  <a:lnTo>
                    <a:pt x="119564" y="374234"/>
                  </a:lnTo>
                  <a:lnTo>
                    <a:pt x="119408" y="374730"/>
                  </a:lnTo>
                  <a:lnTo>
                    <a:pt x="119246" y="375238"/>
                  </a:lnTo>
                  <a:lnTo>
                    <a:pt x="119095" y="375746"/>
                  </a:lnTo>
                  <a:lnTo>
                    <a:pt x="118943" y="376265"/>
                  </a:lnTo>
                  <a:lnTo>
                    <a:pt x="118800" y="376785"/>
                  </a:lnTo>
                  <a:lnTo>
                    <a:pt x="118658" y="377304"/>
                  </a:lnTo>
                  <a:lnTo>
                    <a:pt x="118516" y="377835"/>
                  </a:lnTo>
                  <a:lnTo>
                    <a:pt x="118383" y="378355"/>
                  </a:lnTo>
                  <a:lnTo>
                    <a:pt x="118250" y="378886"/>
                  </a:lnTo>
                  <a:lnTo>
                    <a:pt x="118122" y="379418"/>
                  </a:lnTo>
                  <a:lnTo>
                    <a:pt x="117998" y="379949"/>
                  </a:lnTo>
                  <a:lnTo>
                    <a:pt x="117880" y="380480"/>
                  </a:lnTo>
                  <a:lnTo>
                    <a:pt x="117766" y="381012"/>
                  </a:lnTo>
                  <a:lnTo>
                    <a:pt x="117353" y="380563"/>
                  </a:lnTo>
                  <a:lnTo>
                    <a:pt x="116935" y="380150"/>
                  </a:lnTo>
                  <a:lnTo>
                    <a:pt x="116513" y="379760"/>
                  </a:lnTo>
                  <a:lnTo>
                    <a:pt x="116085" y="379382"/>
                  </a:lnTo>
                  <a:lnTo>
                    <a:pt x="115654" y="379040"/>
                  </a:lnTo>
                  <a:lnTo>
                    <a:pt x="115435" y="378874"/>
                  </a:lnTo>
                  <a:lnTo>
                    <a:pt x="115217" y="378721"/>
                  </a:lnTo>
                  <a:lnTo>
                    <a:pt x="114994" y="378579"/>
                  </a:lnTo>
                  <a:lnTo>
                    <a:pt x="114771" y="378438"/>
                  </a:lnTo>
                  <a:lnTo>
                    <a:pt x="114548" y="378296"/>
                  </a:lnTo>
                  <a:lnTo>
                    <a:pt x="114325" y="378166"/>
                  </a:lnTo>
                  <a:lnTo>
                    <a:pt x="114102" y="378048"/>
                  </a:lnTo>
                  <a:lnTo>
                    <a:pt x="113874" y="377930"/>
                  </a:lnTo>
                  <a:lnTo>
                    <a:pt x="113646" y="377824"/>
                  </a:lnTo>
                  <a:lnTo>
                    <a:pt x="113413" y="377717"/>
                  </a:lnTo>
                  <a:lnTo>
                    <a:pt x="113186" y="377623"/>
                  </a:lnTo>
                  <a:lnTo>
                    <a:pt x="112953" y="377540"/>
                  </a:lnTo>
                  <a:lnTo>
                    <a:pt x="112720" y="377458"/>
                  </a:lnTo>
                  <a:lnTo>
                    <a:pt x="112488" y="377387"/>
                  </a:lnTo>
                  <a:lnTo>
                    <a:pt x="112251" y="377328"/>
                  </a:lnTo>
                  <a:lnTo>
                    <a:pt x="112018" y="377269"/>
                  </a:lnTo>
                  <a:lnTo>
                    <a:pt x="111781" y="377222"/>
                  </a:lnTo>
                  <a:lnTo>
                    <a:pt x="111539" y="377174"/>
                  </a:lnTo>
                  <a:lnTo>
                    <a:pt x="111301" y="377139"/>
                  </a:lnTo>
                  <a:lnTo>
                    <a:pt x="111059" y="377115"/>
                  </a:lnTo>
                  <a:lnTo>
                    <a:pt x="110817" y="377092"/>
                  </a:lnTo>
                  <a:lnTo>
                    <a:pt x="110575" y="377080"/>
                  </a:lnTo>
                  <a:lnTo>
                    <a:pt x="110509" y="374270"/>
                  </a:lnTo>
                  <a:lnTo>
                    <a:pt x="110447" y="371472"/>
                  </a:lnTo>
                  <a:lnTo>
                    <a:pt x="110390" y="368661"/>
                  </a:lnTo>
                  <a:lnTo>
                    <a:pt x="110333" y="365863"/>
                  </a:lnTo>
                  <a:lnTo>
                    <a:pt x="110281" y="363053"/>
                  </a:lnTo>
                  <a:lnTo>
                    <a:pt x="110234" y="360255"/>
                  </a:lnTo>
                  <a:lnTo>
                    <a:pt x="110186" y="357445"/>
                  </a:lnTo>
                  <a:lnTo>
                    <a:pt x="110143" y="354635"/>
                  </a:lnTo>
                  <a:close/>
                  <a:moveTo>
                    <a:pt x="31025" y="386962"/>
                  </a:moveTo>
                  <a:lnTo>
                    <a:pt x="32060" y="388910"/>
                  </a:lnTo>
                  <a:lnTo>
                    <a:pt x="33104" y="390859"/>
                  </a:lnTo>
                  <a:lnTo>
                    <a:pt x="34153" y="392783"/>
                  </a:lnTo>
                  <a:lnTo>
                    <a:pt x="35202" y="394696"/>
                  </a:lnTo>
                  <a:lnTo>
                    <a:pt x="36260" y="396597"/>
                  </a:lnTo>
                  <a:lnTo>
                    <a:pt x="37319" y="398486"/>
                  </a:lnTo>
                  <a:lnTo>
                    <a:pt x="38377" y="400363"/>
                  </a:lnTo>
                  <a:lnTo>
                    <a:pt x="39440" y="402229"/>
                  </a:lnTo>
                  <a:lnTo>
                    <a:pt x="39455" y="402252"/>
                  </a:lnTo>
                  <a:lnTo>
                    <a:pt x="39469" y="402264"/>
                  </a:lnTo>
                  <a:lnTo>
                    <a:pt x="39507" y="402311"/>
                  </a:lnTo>
                  <a:lnTo>
                    <a:pt x="39194" y="403516"/>
                  </a:lnTo>
                  <a:lnTo>
                    <a:pt x="38885" y="404744"/>
                  </a:lnTo>
                  <a:lnTo>
                    <a:pt x="38591" y="405995"/>
                  </a:lnTo>
                  <a:lnTo>
                    <a:pt x="38297" y="407247"/>
                  </a:lnTo>
                  <a:lnTo>
                    <a:pt x="38016" y="408522"/>
                  </a:lnTo>
                  <a:lnTo>
                    <a:pt x="37741" y="409809"/>
                  </a:lnTo>
                  <a:lnTo>
                    <a:pt x="37471" y="411096"/>
                  </a:lnTo>
                  <a:lnTo>
                    <a:pt x="37210" y="412394"/>
                  </a:lnTo>
                  <a:lnTo>
                    <a:pt x="36958" y="413705"/>
                  </a:lnTo>
                  <a:lnTo>
                    <a:pt x="36711" y="415016"/>
                  </a:lnTo>
                  <a:lnTo>
                    <a:pt x="36474" y="416326"/>
                  </a:lnTo>
                  <a:lnTo>
                    <a:pt x="36241" y="417649"/>
                  </a:lnTo>
                  <a:lnTo>
                    <a:pt x="36018" y="418971"/>
                  </a:lnTo>
                  <a:lnTo>
                    <a:pt x="35800" y="420293"/>
                  </a:lnTo>
                  <a:lnTo>
                    <a:pt x="35596" y="421616"/>
                  </a:lnTo>
                  <a:lnTo>
                    <a:pt x="35392" y="422926"/>
                  </a:lnTo>
                  <a:lnTo>
                    <a:pt x="34708" y="422454"/>
                  </a:lnTo>
                  <a:lnTo>
                    <a:pt x="34030" y="421970"/>
                  </a:lnTo>
                  <a:lnTo>
                    <a:pt x="33356" y="421462"/>
                  </a:lnTo>
                  <a:lnTo>
                    <a:pt x="32687" y="420931"/>
                  </a:lnTo>
                  <a:lnTo>
                    <a:pt x="32017" y="420388"/>
                  </a:lnTo>
                  <a:lnTo>
                    <a:pt x="31358" y="419821"/>
                  </a:lnTo>
                  <a:lnTo>
                    <a:pt x="30698" y="419231"/>
                  </a:lnTo>
                  <a:lnTo>
                    <a:pt x="30038" y="418617"/>
                  </a:lnTo>
                  <a:lnTo>
                    <a:pt x="29388" y="417979"/>
                  </a:lnTo>
                  <a:lnTo>
                    <a:pt x="28738" y="417318"/>
                  </a:lnTo>
                  <a:lnTo>
                    <a:pt x="28092" y="416633"/>
                  </a:lnTo>
                  <a:lnTo>
                    <a:pt x="27447" y="415925"/>
                  </a:lnTo>
                  <a:lnTo>
                    <a:pt x="26806" y="415193"/>
                  </a:lnTo>
                  <a:lnTo>
                    <a:pt x="26170" y="414425"/>
                  </a:lnTo>
                  <a:lnTo>
                    <a:pt x="25534" y="413634"/>
                  </a:lnTo>
                  <a:lnTo>
                    <a:pt x="25221" y="413233"/>
                  </a:lnTo>
                  <a:lnTo>
                    <a:pt x="24903" y="412820"/>
                  </a:lnTo>
                  <a:lnTo>
                    <a:pt x="25050" y="411946"/>
                  </a:lnTo>
                  <a:lnTo>
                    <a:pt x="25197" y="411072"/>
                  </a:lnTo>
                  <a:lnTo>
                    <a:pt x="25349" y="410210"/>
                  </a:lnTo>
                  <a:lnTo>
                    <a:pt x="25506" y="409348"/>
                  </a:lnTo>
                  <a:lnTo>
                    <a:pt x="25662" y="408486"/>
                  </a:lnTo>
                  <a:lnTo>
                    <a:pt x="25819" y="407636"/>
                  </a:lnTo>
                  <a:lnTo>
                    <a:pt x="25985" y="406786"/>
                  </a:lnTo>
                  <a:lnTo>
                    <a:pt x="26146" y="405936"/>
                  </a:lnTo>
                  <a:lnTo>
                    <a:pt x="26317" y="405098"/>
                  </a:lnTo>
                  <a:lnTo>
                    <a:pt x="26488" y="404259"/>
                  </a:lnTo>
                  <a:lnTo>
                    <a:pt x="26664" y="403433"/>
                  </a:lnTo>
                  <a:lnTo>
                    <a:pt x="26839" y="402595"/>
                  </a:lnTo>
                  <a:lnTo>
                    <a:pt x="27020" y="401768"/>
                  </a:lnTo>
                  <a:lnTo>
                    <a:pt x="27200" y="400954"/>
                  </a:lnTo>
                  <a:lnTo>
                    <a:pt x="27385" y="400139"/>
                  </a:lnTo>
                  <a:lnTo>
                    <a:pt x="27575" y="399324"/>
                  </a:lnTo>
                  <a:lnTo>
                    <a:pt x="27765" y="398509"/>
                  </a:lnTo>
                  <a:lnTo>
                    <a:pt x="27959" y="397707"/>
                  </a:lnTo>
                  <a:lnTo>
                    <a:pt x="28159" y="396916"/>
                  </a:lnTo>
                  <a:lnTo>
                    <a:pt x="28363" y="396113"/>
                  </a:lnTo>
                  <a:lnTo>
                    <a:pt x="28567" y="395322"/>
                  </a:lnTo>
                  <a:lnTo>
                    <a:pt x="28771" y="394542"/>
                  </a:lnTo>
                  <a:lnTo>
                    <a:pt x="28985" y="393763"/>
                  </a:lnTo>
                  <a:lnTo>
                    <a:pt x="29198" y="392984"/>
                  </a:lnTo>
                  <a:lnTo>
                    <a:pt x="29412" y="392216"/>
                  </a:lnTo>
                  <a:lnTo>
                    <a:pt x="29635" y="391449"/>
                  </a:lnTo>
                  <a:lnTo>
                    <a:pt x="29858" y="390681"/>
                  </a:lnTo>
                  <a:lnTo>
                    <a:pt x="30086" y="389926"/>
                  </a:lnTo>
                  <a:lnTo>
                    <a:pt x="30314" y="389182"/>
                  </a:lnTo>
                  <a:lnTo>
                    <a:pt x="30546" y="388438"/>
                  </a:lnTo>
                  <a:lnTo>
                    <a:pt x="30783" y="387694"/>
                  </a:lnTo>
                  <a:lnTo>
                    <a:pt x="31025" y="386962"/>
                  </a:lnTo>
                  <a:close/>
                  <a:moveTo>
                    <a:pt x="135763" y="386998"/>
                  </a:moveTo>
                  <a:lnTo>
                    <a:pt x="136029" y="387718"/>
                  </a:lnTo>
                  <a:lnTo>
                    <a:pt x="136290" y="388450"/>
                  </a:lnTo>
                  <a:lnTo>
                    <a:pt x="136546" y="389194"/>
                  </a:lnTo>
                  <a:lnTo>
                    <a:pt x="136802" y="389938"/>
                  </a:lnTo>
                  <a:lnTo>
                    <a:pt x="137054" y="390693"/>
                  </a:lnTo>
                  <a:lnTo>
                    <a:pt x="137301" y="391449"/>
                  </a:lnTo>
                  <a:lnTo>
                    <a:pt x="137547" y="392216"/>
                  </a:lnTo>
                  <a:lnTo>
                    <a:pt x="137790" y="392996"/>
                  </a:lnTo>
                  <a:lnTo>
                    <a:pt x="138032" y="393775"/>
                  </a:lnTo>
                  <a:lnTo>
                    <a:pt x="138264" y="394566"/>
                  </a:lnTo>
                  <a:lnTo>
                    <a:pt x="138497" y="395369"/>
                  </a:lnTo>
                  <a:lnTo>
                    <a:pt x="138729" y="396172"/>
                  </a:lnTo>
                  <a:lnTo>
                    <a:pt x="138952" y="396975"/>
                  </a:lnTo>
                  <a:lnTo>
                    <a:pt x="139175" y="397789"/>
                  </a:lnTo>
                  <a:lnTo>
                    <a:pt x="139394" y="398616"/>
                  </a:lnTo>
                  <a:lnTo>
                    <a:pt x="139612" y="399454"/>
                  </a:lnTo>
                  <a:lnTo>
                    <a:pt x="139821" y="400292"/>
                  </a:lnTo>
                  <a:lnTo>
                    <a:pt x="140034" y="401131"/>
                  </a:lnTo>
                  <a:lnTo>
                    <a:pt x="140239" y="401981"/>
                  </a:lnTo>
                  <a:lnTo>
                    <a:pt x="140438" y="402843"/>
                  </a:lnTo>
                  <a:lnTo>
                    <a:pt x="140637" y="403716"/>
                  </a:lnTo>
                  <a:lnTo>
                    <a:pt x="140832" y="404578"/>
                  </a:lnTo>
                  <a:lnTo>
                    <a:pt x="141026" y="405464"/>
                  </a:lnTo>
                  <a:lnTo>
                    <a:pt x="141211" y="406349"/>
                  </a:lnTo>
                  <a:lnTo>
                    <a:pt x="141397" y="407247"/>
                  </a:lnTo>
                  <a:lnTo>
                    <a:pt x="141577" y="408144"/>
                  </a:lnTo>
                  <a:lnTo>
                    <a:pt x="141757" y="409053"/>
                  </a:lnTo>
                  <a:lnTo>
                    <a:pt x="141928" y="409962"/>
                  </a:lnTo>
                  <a:lnTo>
                    <a:pt x="142099" y="410883"/>
                  </a:lnTo>
                  <a:lnTo>
                    <a:pt x="142265" y="411816"/>
                  </a:lnTo>
                  <a:lnTo>
                    <a:pt x="142426" y="412749"/>
                  </a:lnTo>
                  <a:lnTo>
                    <a:pt x="142588" y="413693"/>
                  </a:lnTo>
                  <a:lnTo>
                    <a:pt x="139859" y="416869"/>
                  </a:lnTo>
                  <a:lnTo>
                    <a:pt x="138492" y="418463"/>
                  </a:lnTo>
                  <a:lnTo>
                    <a:pt x="137130" y="420057"/>
                  </a:lnTo>
                  <a:lnTo>
                    <a:pt x="135772" y="421663"/>
                  </a:lnTo>
                  <a:lnTo>
                    <a:pt x="134415" y="423280"/>
                  </a:lnTo>
                  <a:lnTo>
                    <a:pt x="133062" y="424922"/>
                  </a:lnTo>
                  <a:lnTo>
                    <a:pt x="131714" y="426575"/>
                  </a:lnTo>
                  <a:lnTo>
                    <a:pt x="131544" y="425217"/>
                  </a:lnTo>
                  <a:lnTo>
                    <a:pt x="131378" y="423871"/>
                  </a:lnTo>
                  <a:lnTo>
                    <a:pt x="131207" y="422525"/>
                  </a:lnTo>
                  <a:lnTo>
                    <a:pt x="131026" y="421179"/>
                  </a:lnTo>
                  <a:lnTo>
                    <a:pt x="130855" y="419927"/>
                  </a:lnTo>
                  <a:lnTo>
                    <a:pt x="130675" y="418688"/>
                  </a:lnTo>
                  <a:lnTo>
                    <a:pt x="130490" y="417448"/>
                  </a:lnTo>
                  <a:lnTo>
                    <a:pt x="130291" y="416208"/>
                  </a:lnTo>
                  <a:lnTo>
                    <a:pt x="130087" y="414992"/>
                  </a:lnTo>
                  <a:lnTo>
                    <a:pt x="129873" y="413776"/>
                  </a:lnTo>
                  <a:lnTo>
                    <a:pt x="129655" y="412572"/>
                  </a:lnTo>
                  <a:lnTo>
                    <a:pt x="129422" y="411379"/>
                  </a:lnTo>
                  <a:lnTo>
                    <a:pt x="129190" y="410198"/>
                  </a:lnTo>
                  <a:lnTo>
                    <a:pt x="128943" y="409018"/>
                  </a:lnTo>
                  <a:lnTo>
                    <a:pt x="128691" y="407861"/>
                  </a:lnTo>
                  <a:lnTo>
                    <a:pt x="128435" y="406704"/>
                  </a:lnTo>
                  <a:lnTo>
                    <a:pt x="128169" y="405570"/>
                  </a:lnTo>
                  <a:lnTo>
                    <a:pt x="127894" y="404437"/>
                  </a:lnTo>
                  <a:lnTo>
                    <a:pt x="127614" y="403327"/>
                  </a:lnTo>
                  <a:lnTo>
                    <a:pt x="127329" y="402229"/>
                  </a:lnTo>
                  <a:lnTo>
                    <a:pt x="128368" y="400281"/>
                  </a:lnTo>
                  <a:lnTo>
                    <a:pt x="129413" y="398344"/>
                  </a:lnTo>
                  <a:lnTo>
                    <a:pt x="130457" y="396420"/>
                  </a:lnTo>
                  <a:lnTo>
                    <a:pt x="131506" y="394507"/>
                  </a:lnTo>
                  <a:lnTo>
                    <a:pt x="132559" y="392606"/>
                  </a:lnTo>
                  <a:lnTo>
                    <a:pt x="133618" y="390717"/>
                  </a:lnTo>
                  <a:lnTo>
                    <a:pt x="134686" y="388851"/>
                  </a:lnTo>
                  <a:lnTo>
                    <a:pt x="135222" y="387919"/>
                  </a:lnTo>
                  <a:lnTo>
                    <a:pt x="135763" y="386998"/>
                  </a:lnTo>
                  <a:close/>
                  <a:moveTo>
                    <a:pt x="24395" y="415984"/>
                  </a:moveTo>
                  <a:lnTo>
                    <a:pt x="25012" y="416857"/>
                  </a:lnTo>
                  <a:lnTo>
                    <a:pt x="25634" y="417708"/>
                  </a:lnTo>
                  <a:lnTo>
                    <a:pt x="26260" y="418546"/>
                  </a:lnTo>
                  <a:lnTo>
                    <a:pt x="26892" y="419349"/>
                  </a:lnTo>
                  <a:lnTo>
                    <a:pt x="27528" y="420128"/>
                  </a:lnTo>
                  <a:lnTo>
                    <a:pt x="28168" y="420884"/>
                  </a:lnTo>
                  <a:lnTo>
                    <a:pt x="28814" y="421616"/>
                  </a:lnTo>
                  <a:lnTo>
                    <a:pt x="29459" y="422324"/>
                  </a:lnTo>
                  <a:lnTo>
                    <a:pt x="30114" y="422997"/>
                  </a:lnTo>
                  <a:lnTo>
                    <a:pt x="30769" y="423658"/>
                  </a:lnTo>
                  <a:lnTo>
                    <a:pt x="31101" y="423965"/>
                  </a:lnTo>
                  <a:lnTo>
                    <a:pt x="31434" y="424284"/>
                  </a:lnTo>
                  <a:lnTo>
                    <a:pt x="31766" y="424591"/>
                  </a:lnTo>
                  <a:lnTo>
                    <a:pt x="32098" y="424886"/>
                  </a:lnTo>
                  <a:lnTo>
                    <a:pt x="32430" y="425170"/>
                  </a:lnTo>
                  <a:lnTo>
                    <a:pt x="32767" y="425453"/>
                  </a:lnTo>
                  <a:lnTo>
                    <a:pt x="33104" y="425736"/>
                  </a:lnTo>
                  <a:lnTo>
                    <a:pt x="33441" y="426008"/>
                  </a:lnTo>
                  <a:lnTo>
                    <a:pt x="33783" y="426268"/>
                  </a:lnTo>
                  <a:lnTo>
                    <a:pt x="34120" y="426527"/>
                  </a:lnTo>
                  <a:lnTo>
                    <a:pt x="34462" y="426775"/>
                  </a:lnTo>
                  <a:lnTo>
                    <a:pt x="34803" y="427011"/>
                  </a:lnTo>
                  <a:lnTo>
                    <a:pt x="34656" y="428110"/>
                  </a:lnTo>
                  <a:lnTo>
                    <a:pt x="34514" y="429208"/>
                  </a:lnTo>
                  <a:lnTo>
                    <a:pt x="34376" y="430294"/>
                  </a:lnTo>
                  <a:lnTo>
                    <a:pt x="34239" y="431368"/>
                  </a:lnTo>
                  <a:lnTo>
                    <a:pt x="34110" y="432443"/>
                  </a:lnTo>
                  <a:lnTo>
                    <a:pt x="33987" y="433494"/>
                  </a:lnTo>
                  <a:lnTo>
                    <a:pt x="33868" y="434544"/>
                  </a:lnTo>
                  <a:lnTo>
                    <a:pt x="33750" y="435583"/>
                  </a:lnTo>
                  <a:lnTo>
                    <a:pt x="33569" y="437307"/>
                  </a:lnTo>
                  <a:lnTo>
                    <a:pt x="33399" y="439043"/>
                  </a:lnTo>
                  <a:lnTo>
                    <a:pt x="33232" y="440790"/>
                  </a:lnTo>
                  <a:lnTo>
                    <a:pt x="33081" y="442538"/>
                  </a:lnTo>
                  <a:lnTo>
                    <a:pt x="32933" y="444285"/>
                  </a:lnTo>
                  <a:lnTo>
                    <a:pt x="32796" y="446044"/>
                  </a:lnTo>
                  <a:lnTo>
                    <a:pt x="32663" y="447815"/>
                  </a:lnTo>
                  <a:lnTo>
                    <a:pt x="32539" y="449575"/>
                  </a:lnTo>
                  <a:lnTo>
                    <a:pt x="31856" y="449114"/>
                  </a:lnTo>
                  <a:lnTo>
                    <a:pt x="31168" y="448665"/>
                  </a:lnTo>
                  <a:lnTo>
                    <a:pt x="30480" y="448240"/>
                  </a:lnTo>
                  <a:lnTo>
                    <a:pt x="29791" y="447827"/>
                  </a:lnTo>
                  <a:lnTo>
                    <a:pt x="29099" y="447426"/>
                  </a:lnTo>
                  <a:lnTo>
                    <a:pt x="28401" y="447048"/>
                  </a:lnTo>
                  <a:lnTo>
                    <a:pt x="27703" y="446670"/>
                  </a:lnTo>
                  <a:lnTo>
                    <a:pt x="27005" y="446304"/>
                  </a:lnTo>
                  <a:lnTo>
                    <a:pt x="25610" y="445596"/>
                  </a:lnTo>
                  <a:lnTo>
                    <a:pt x="24215" y="444911"/>
                  </a:lnTo>
                  <a:lnTo>
                    <a:pt x="22819" y="444214"/>
                  </a:lnTo>
                  <a:lnTo>
                    <a:pt x="21429" y="443506"/>
                  </a:lnTo>
                  <a:lnTo>
                    <a:pt x="21585" y="441440"/>
                  </a:lnTo>
                  <a:lnTo>
                    <a:pt x="21752" y="439373"/>
                  </a:lnTo>
                  <a:lnTo>
                    <a:pt x="21922" y="437319"/>
                  </a:lnTo>
                  <a:lnTo>
                    <a:pt x="22107" y="435253"/>
                  </a:lnTo>
                  <a:lnTo>
                    <a:pt x="22297" y="433198"/>
                  </a:lnTo>
                  <a:lnTo>
                    <a:pt x="22497" y="431156"/>
                  </a:lnTo>
                  <a:lnTo>
                    <a:pt x="22596" y="430140"/>
                  </a:lnTo>
                  <a:lnTo>
                    <a:pt x="22706" y="429125"/>
                  </a:lnTo>
                  <a:lnTo>
                    <a:pt x="22815" y="428110"/>
                  </a:lnTo>
                  <a:lnTo>
                    <a:pt x="22924" y="427094"/>
                  </a:lnTo>
                  <a:lnTo>
                    <a:pt x="23090" y="425689"/>
                  </a:lnTo>
                  <a:lnTo>
                    <a:pt x="23261" y="424284"/>
                  </a:lnTo>
                  <a:lnTo>
                    <a:pt x="23436" y="422891"/>
                  </a:lnTo>
                  <a:lnTo>
                    <a:pt x="23617" y="421498"/>
                  </a:lnTo>
                  <a:lnTo>
                    <a:pt x="23802" y="420116"/>
                  </a:lnTo>
                  <a:lnTo>
                    <a:pt x="23996" y="418735"/>
                  </a:lnTo>
                  <a:lnTo>
                    <a:pt x="24191" y="417353"/>
                  </a:lnTo>
                  <a:lnTo>
                    <a:pt x="24395" y="415984"/>
                  </a:lnTo>
                  <a:close/>
                  <a:moveTo>
                    <a:pt x="143176" y="417342"/>
                  </a:moveTo>
                  <a:lnTo>
                    <a:pt x="143305" y="418215"/>
                  </a:lnTo>
                  <a:lnTo>
                    <a:pt x="143433" y="419101"/>
                  </a:lnTo>
                  <a:lnTo>
                    <a:pt x="143679" y="420872"/>
                  </a:lnTo>
                  <a:lnTo>
                    <a:pt x="143917" y="422655"/>
                  </a:lnTo>
                  <a:lnTo>
                    <a:pt x="144149" y="424461"/>
                  </a:lnTo>
                  <a:lnTo>
                    <a:pt x="144368" y="426268"/>
                  </a:lnTo>
                  <a:lnTo>
                    <a:pt x="144576" y="428086"/>
                  </a:lnTo>
                  <a:lnTo>
                    <a:pt x="144776" y="429916"/>
                  </a:lnTo>
                  <a:lnTo>
                    <a:pt x="144970" y="431758"/>
                  </a:lnTo>
                  <a:lnTo>
                    <a:pt x="145155" y="433612"/>
                  </a:lnTo>
                  <a:lnTo>
                    <a:pt x="145331" y="435465"/>
                  </a:lnTo>
                  <a:lnTo>
                    <a:pt x="145497" y="437343"/>
                  </a:lnTo>
                  <a:lnTo>
                    <a:pt x="145659" y="439220"/>
                  </a:lnTo>
                  <a:lnTo>
                    <a:pt x="145815" y="441097"/>
                  </a:lnTo>
                  <a:lnTo>
                    <a:pt x="145962" y="442998"/>
                  </a:lnTo>
                  <a:lnTo>
                    <a:pt x="146100" y="444899"/>
                  </a:lnTo>
                  <a:lnTo>
                    <a:pt x="146238" y="446800"/>
                  </a:lnTo>
                  <a:lnTo>
                    <a:pt x="145554" y="447166"/>
                  </a:lnTo>
                  <a:lnTo>
                    <a:pt x="144871" y="447544"/>
                  </a:lnTo>
                  <a:lnTo>
                    <a:pt x="144187" y="447945"/>
                  </a:lnTo>
                  <a:lnTo>
                    <a:pt x="143504" y="448358"/>
                  </a:lnTo>
                  <a:lnTo>
                    <a:pt x="142820" y="448795"/>
                  </a:lnTo>
                  <a:lnTo>
                    <a:pt x="142142" y="449244"/>
                  </a:lnTo>
                  <a:lnTo>
                    <a:pt x="141458" y="449704"/>
                  </a:lnTo>
                  <a:lnTo>
                    <a:pt x="140780" y="450189"/>
                  </a:lnTo>
                  <a:lnTo>
                    <a:pt x="140101" y="450673"/>
                  </a:lnTo>
                  <a:lnTo>
                    <a:pt x="139422" y="451157"/>
                  </a:lnTo>
                  <a:lnTo>
                    <a:pt x="138748" y="451664"/>
                  </a:lnTo>
                  <a:lnTo>
                    <a:pt x="138079" y="452172"/>
                  </a:lnTo>
                  <a:lnTo>
                    <a:pt x="136745" y="453188"/>
                  </a:lnTo>
                  <a:lnTo>
                    <a:pt x="135426" y="454215"/>
                  </a:lnTo>
                  <a:lnTo>
                    <a:pt x="135378" y="454262"/>
                  </a:lnTo>
                  <a:lnTo>
                    <a:pt x="135331" y="454309"/>
                  </a:lnTo>
                  <a:lnTo>
                    <a:pt x="135288" y="454356"/>
                  </a:lnTo>
                  <a:lnTo>
                    <a:pt x="135250" y="454427"/>
                  </a:lnTo>
                  <a:lnTo>
                    <a:pt x="135217" y="454486"/>
                  </a:lnTo>
                  <a:lnTo>
                    <a:pt x="135184" y="454557"/>
                  </a:lnTo>
                  <a:lnTo>
                    <a:pt x="135155" y="454640"/>
                  </a:lnTo>
                  <a:lnTo>
                    <a:pt x="135127" y="454711"/>
                  </a:lnTo>
                  <a:lnTo>
                    <a:pt x="135103" y="454793"/>
                  </a:lnTo>
                  <a:lnTo>
                    <a:pt x="135084" y="454888"/>
                  </a:lnTo>
                  <a:lnTo>
                    <a:pt x="135065" y="454970"/>
                  </a:lnTo>
                  <a:lnTo>
                    <a:pt x="135056" y="455065"/>
                  </a:lnTo>
                  <a:lnTo>
                    <a:pt x="135042" y="455159"/>
                  </a:lnTo>
                  <a:lnTo>
                    <a:pt x="135037" y="455254"/>
                  </a:lnTo>
                  <a:lnTo>
                    <a:pt x="135032" y="455348"/>
                  </a:lnTo>
                  <a:lnTo>
                    <a:pt x="135027" y="455443"/>
                  </a:lnTo>
                  <a:lnTo>
                    <a:pt x="135032" y="455596"/>
                  </a:lnTo>
                  <a:lnTo>
                    <a:pt x="135042" y="455750"/>
                  </a:lnTo>
                  <a:lnTo>
                    <a:pt x="135056" y="455891"/>
                  </a:lnTo>
                  <a:lnTo>
                    <a:pt x="135079" y="456033"/>
                  </a:lnTo>
                  <a:lnTo>
                    <a:pt x="135103" y="456163"/>
                  </a:lnTo>
                  <a:lnTo>
                    <a:pt x="135136" y="456293"/>
                  </a:lnTo>
                  <a:lnTo>
                    <a:pt x="135174" y="456411"/>
                  </a:lnTo>
                  <a:lnTo>
                    <a:pt x="135217" y="456517"/>
                  </a:lnTo>
                  <a:lnTo>
                    <a:pt x="135265" y="456612"/>
                  </a:lnTo>
                  <a:lnTo>
                    <a:pt x="135317" y="456694"/>
                  </a:lnTo>
                  <a:lnTo>
                    <a:pt x="135374" y="456765"/>
                  </a:lnTo>
                  <a:lnTo>
                    <a:pt x="135431" y="456812"/>
                  </a:lnTo>
                  <a:lnTo>
                    <a:pt x="135497" y="456848"/>
                  </a:lnTo>
                  <a:lnTo>
                    <a:pt x="135568" y="456871"/>
                  </a:lnTo>
                  <a:lnTo>
                    <a:pt x="135640" y="456859"/>
                  </a:lnTo>
                  <a:lnTo>
                    <a:pt x="135715" y="456836"/>
                  </a:lnTo>
                  <a:lnTo>
                    <a:pt x="137049" y="456246"/>
                  </a:lnTo>
                  <a:lnTo>
                    <a:pt x="138397" y="455632"/>
                  </a:lnTo>
                  <a:lnTo>
                    <a:pt x="139076" y="455325"/>
                  </a:lnTo>
                  <a:lnTo>
                    <a:pt x="139754" y="454994"/>
                  </a:lnTo>
                  <a:lnTo>
                    <a:pt x="140438" y="454663"/>
                  </a:lnTo>
                  <a:lnTo>
                    <a:pt x="141117" y="454321"/>
                  </a:lnTo>
                  <a:lnTo>
                    <a:pt x="141800" y="453967"/>
                  </a:lnTo>
                  <a:lnTo>
                    <a:pt x="142479" y="453601"/>
                  </a:lnTo>
                  <a:lnTo>
                    <a:pt x="143157" y="453211"/>
                  </a:lnTo>
                  <a:lnTo>
                    <a:pt x="143831" y="452822"/>
                  </a:lnTo>
                  <a:lnTo>
                    <a:pt x="144505" y="452408"/>
                  </a:lnTo>
                  <a:lnTo>
                    <a:pt x="145179" y="451983"/>
                  </a:lnTo>
                  <a:lnTo>
                    <a:pt x="145844" y="451546"/>
                  </a:lnTo>
                  <a:lnTo>
                    <a:pt x="146508" y="451086"/>
                  </a:lnTo>
                  <a:lnTo>
                    <a:pt x="146603" y="452727"/>
                  </a:lnTo>
                  <a:lnTo>
                    <a:pt x="146698" y="454368"/>
                  </a:lnTo>
                  <a:lnTo>
                    <a:pt x="146783" y="456021"/>
                  </a:lnTo>
                  <a:lnTo>
                    <a:pt x="146869" y="457674"/>
                  </a:lnTo>
                  <a:lnTo>
                    <a:pt x="146950" y="459327"/>
                  </a:lnTo>
                  <a:lnTo>
                    <a:pt x="147025" y="460992"/>
                  </a:lnTo>
                  <a:lnTo>
                    <a:pt x="147097" y="462645"/>
                  </a:lnTo>
                  <a:lnTo>
                    <a:pt x="147168" y="464321"/>
                  </a:lnTo>
                  <a:lnTo>
                    <a:pt x="147234" y="465986"/>
                  </a:lnTo>
                  <a:lnTo>
                    <a:pt x="147296" y="467651"/>
                  </a:lnTo>
                  <a:lnTo>
                    <a:pt x="147415" y="471004"/>
                  </a:lnTo>
                  <a:lnTo>
                    <a:pt x="147524" y="474346"/>
                  </a:lnTo>
                  <a:lnTo>
                    <a:pt x="147623" y="477699"/>
                  </a:lnTo>
                  <a:lnTo>
                    <a:pt x="147543" y="477699"/>
                  </a:lnTo>
                  <a:lnTo>
                    <a:pt x="146802" y="477746"/>
                  </a:lnTo>
                  <a:lnTo>
                    <a:pt x="146062" y="477817"/>
                  </a:lnTo>
                  <a:lnTo>
                    <a:pt x="145317" y="477923"/>
                  </a:lnTo>
                  <a:lnTo>
                    <a:pt x="144576" y="478041"/>
                  </a:lnTo>
                  <a:lnTo>
                    <a:pt x="143831" y="478171"/>
                  </a:lnTo>
                  <a:lnTo>
                    <a:pt x="143091" y="478325"/>
                  </a:lnTo>
                  <a:lnTo>
                    <a:pt x="142351" y="478490"/>
                  </a:lnTo>
                  <a:lnTo>
                    <a:pt x="141605" y="478667"/>
                  </a:lnTo>
                  <a:lnTo>
                    <a:pt x="140865" y="478856"/>
                  </a:lnTo>
                  <a:lnTo>
                    <a:pt x="140120" y="479045"/>
                  </a:lnTo>
                  <a:lnTo>
                    <a:pt x="138634" y="479446"/>
                  </a:lnTo>
                  <a:lnTo>
                    <a:pt x="137149" y="479848"/>
                  </a:lnTo>
                  <a:lnTo>
                    <a:pt x="135668" y="480237"/>
                  </a:lnTo>
                  <a:lnTo>
                    <a:pt x="135530" y="477156"/>
                  </a:lnTo>
                  <a:lnTo>
                    <a:pt x="135393" y="474074"/>
                  </a:lnTo>
                  <a:lnTo>
                    <a:pt x="135241" y="471004"/>
                  </a:lnTo>
                  <a:lnTo>
                    <a:pt x="135084" y="467934"/>
                  </a:lnTo>
                  <a:lnTo>
                    <a:pt x="134918" y="464876"/>
                  </a:lnTo>
                  <a:lnTo>
                    <a:pt x="134743" y="461818"/>
                  </a:lnTo>
                  <a:lnTo>
                    <a:pt x="134652" y="460284"/>
                  </a:lnTo>
                  <a:lnTo>
                    <a:pt x="134557" y="458760"/>
                  </a:lnTo>
                  <a:lnTo>
                    <a:pt x="134458" y="457249"/>
                  </a:lnTo>
                  <a:lnTo>
                    <a:pt x="134358" y="455726"/>
                  </a:lnTo>
                  <a:lnTo>
                    <a:pt x="134244" y="454026"/>
                  </a:lnTo>
                  <a:lnTo>
                    <a:pt x="134126" y="452326"/>
                  </a:lnTo>
                  <a:lnTo>
                    <a:pt x="134002" y="450637"/>
                  </a:lnTo>
                  <a:lnTo>
                    <a:pt x="133874" y="448949"/>
                  </a:lnTo>
                  <a:lnTo>
                    <a:pt x="133746" y="447260"/>
                  </a:lnTo>
                  <a:lnTo>
                    <a:pt x="133608" y="445584"/>
                  </a:lnTo>
                  <a:lnTo>
                    <a:pt x="133471" y="443919"/>
                  </a:lnTo>
                  <a:lnTo>
                    <a:pt x="133323" y="442242"/>
                  </a:lnTo>
                  <a:lnTo>
                    <a:pt x="133176" y="440589"/>
                  </a:lnTo>
                  <a:lnTo>
                    <a:pt x="133024" y="438937"/>
                  </a:lnTo>
                  <a:lnTo>
                    <a:pt x="132868" y="437284"/>
                  </a:lnTo>
                  <a:lnTo>
                    <a:pt x="132706" y="435642"/>
                  </a:lnTo>
                  <a:lnTo>
                    <a:pt x="132540" y="434013"/>
                  </a:lnTo>
                  <a:lnTo>
                    <a:pt x="132369" y="432384"/>
                  </a:lnTo>
                  <a:lnTo>
                    <a:pt x="132199" y="430766"/>
                  </a:lnTo>
                  <a:lnTo>
                    <a:pt x="132018" y="429160"/>
                  </a:lnTo>
                  <a:lnTo>
                    <a:pt x="133418" y="427732"/>
                  </a:lnTo>
                  <a:lnTo>
                    <a:pt x="134818" y="426279"/>
                  </a:lnTo>
                  <a:lnTo>
                    <a:pt x="136214" y="424815"/>
                  </a:lnTo>
                  <a:lnTo>
                    <a:pt x="137609" y="423340"/>
                  </a:lnTo>
                  <a:lnTo>
                    <a:pt x="139000" y="421840"/>
                  </a:lnTo>
                  <a:lnTo>
                    <a:pt x="140390" y="420341"/>
                  </a:lnTo>
                  <a:lnTo>
                    <a:pt x="143176" y="417342"/>
                  </a:lnTo>
                  <a:close/>
                  <a:moveTo>
                    <a:pt x="21220" y="446410"/>
                  </a:moveTo>
                  <a:lnTo>
                    <a:pt x="22596" y="447355"/>
                  </a:lnTo>
                  <a:lnTo>
                    <a:pt x="23973" y="448323"/>
                  </a:lnTo>
                  <a:lnTo>
                    <a:pt x="25354" y="449279"/>
                  </a:lnTo>
                  <a:lnTo>
                    <a:pt x="26042" y="449752"/>
                  </a:lnTo>
                  <a:lnTo>
                    <a:pt x="26735" y="450224"/>
                  </a:lnTo>
                  <a:lnTo>
                    <a:pt x="27428" y="450684"/>
                  </a:lnTo>
                  <a:lnTo>
                    <a:pt x="28116" y="451133"/>
                  </a:lnTo>
                  <a:lnTo>
                    <a:pt x="28809" y="451570"/>
                  </a:lnTo>
                  <a:lnTo>
                    <a:pt x="29502" y="451995"/>
                  </a:lnTo>
                  <a:lnTo>
                    <a:pt x="30200" y="452396"/>
                  </a:lnTo>
                  <a:lnTo>
                    <a:pt x="30893" y="452786"/>
                  </a:lnTo>
                  <a:lnTo>
                    <a:pt x="31590" y="453164"/>
                  </a:lnTo>
                  <a:lnTo>
                    <a:pt x="32283" y="453506"/>
                  </a:lnTo>
                  <a:lnTo>
                    <a:pt x="32188" y="455230"/>
                  </a:lnTo>
                  <a:lnTo>
                    <a:pt x="32093" y="456966"/>
                  </a:lnTo>
                  <a:lnTo>
                    <a:pt x="32008" y="458690"/>
                  </a:lnTo>
                  <a:lnTo>
                    <a:pt x="31932" y="460425"/>
                  </a:lnTo>
                  <a:lnTo>
                    <a:pt x="31861" y="462161"/>
                  </a:lnTo>
                  <a:lnTo>
                    <a:pt x="31794" y="463896"/>
                  </a:lnTo>
                  <a:lnTo>
                    <a:pt x="31737" y="465632"/>
                  </a:lnTo>
                  <a:lnTo>
                    <a:pt x="31680" y="467379"/>
                  </a:lnTo>
                  <a:lnTo>
                    <a:pt x="31633" y="469115"/>
                  </a:lnTo>
                  <a:lnTo>
                    <a:pt x="31590" y="470863"/>
                  </a:lnTo>
                  <a:lnTo>
                    <a:pt x="31552" y="472598"/>
                  </a:lnTo>
                  <a:lnTo>
                    <a:pt x="31524" y="474346"/>
                  </a:lnTo>
                  <a:lnTo>
                    <a:pt x="31495" y="476081"/>
                  </a:lnTo>
                  <a:lnTo>
                    <a:pt x="31472" y="477829"/>
                  </a:lnTo>
                  <a:lnTo>
                    <a:pt x="31453" y="479564"/>
                  </a:lnTo>
                  <a:lnTo>
                    <a:pt x="31438" y="481312"/>
                  </a:lnTo>
                  <a:lnTo>
                    <a:pt x="30712" y="481253"/>
                  </a:lnTo>
                  <a:lnTo>
                    <a:pt x="29986" y="481217"/>
                  </a:lnTo>
                  <a:lnTo>
                    <a:pt x="29260" y="481205"/>
                  </a:lnTo>
                  <a:lnTo>
                    <a:pt x="28529" y="481205"/>
                  </a:lnTo>
                  <a:lnTo>
                    <a:pt x="27798" y="481217"/>
                  </a:lnTo>
                  <a:lnTo>
                    <a:pt x="27062" y="481241"/>
                  </a:lnTo>
                  <a:lnTo>
                    <a:pt x="26332" y="481276"/>
                  </a:lnTo>
                  <a:lnTo>
                    <a:pt x="25601" y="481324"/>
                  </a:lnTo>
                  <a:lnTo>
                    <a:pt x="24865" y="481383"/>
                  </a:lnTo>
                  <a:lnTo>
                    <a:pt x="24134" y="481442"/>
                  </a:lnTo>
                  <a:lnTo>
                    <a:pt x="22672" y="481595"/>
                  </a:lnTo>
                  <a:lnTo>
                    <a:pt x="21215" y="481760"/>
                  </a:lnTo>
                  <a:lnTo>
                    <a:pt x="19768" y="481937"/>
                  </a:lnTo>
                  <a:lnTo>
                    <a:pt x="19815" y="479706"/>
                  </a:lnTo>
                  <a:lnTo>
                    <a:pt x="19867" y="477463"/>
                  </a:lnTo>
                  <a:lnTo>
                    <a:pt x="19924" y="475231"/>
                  </a:lnTo>
                  <a:lnTo>
                    <a:pt x="19986" y="473000"/>
                  </a:lnTo>
                  <a:lnTo>
                    <a:pt x="20052" y="470768"/>
                  </a:lnTo>
                  <a:lnTo>
                    <a:pt x="20128" y="468537"/>
                  </a:lnTo>
                  <a:lnTo>
                    <a:pt x="20209" y="466305"/>
                  </a:lnTo>
                  <a:lnTo>
                    <a:pt x="20290" y="464085"/>
                  </a:lnTo>
                  <a:lnTo>
                    <a:pt x="20385" y="461866"/>
                  </a:lnTo>
                  <a:lnTo>
                    <a:pt x="20480" y="459646"/>
                  </a:lnTo>
                  <a:lnTo>
                    <a:pt x="20584" y="457426"/>
                  </a:lnTo>
                  <a:lnTo>
                    <a:pt x="20698" y="455218"/>
                  </a:lnTo>
                  <a:lnTo>
                    <a:pt x="20817" y="453010"/>
                  </a:lnTo>
                  <a:lnTo>
                    <a:pt x="20945" y="450803"/>
                  </a:lnTo>
                  <a:lnTo>
                    <a:pt x="21078" y="448606"/>
                  </a:lnTo>
                  <a:lnTo>
                    <a:pt x="21220" y="446410"/>
                  </a:lnTo>
                  <a:close/>
                  <a:moveTo>
                    <a:pt x="147718" y="481111"/>
                  </a:moveTo>
                  <a:lnTo>
                    <a:pt x="147794" y="484110"/>
                  </a:lnTo>
                  <a:lnTo>
                    <a:pt x="147866" y="487109"/>
                  </a:lnTo>
                  <a:lnTo>
                    <a:pt x="147927" y="490096"/>
                  </a:lnTo>
                  <a:lnTo>
                    <a:pt x="147989" y="493095"/>
                  </a:lnTo>
                  <a:lnTo>
                    <a:pt x="148103" y="499046"/>
                  </a:lnTo>
                  <a:lnTo>
                    <a:pt x="148212" y="504985"/>
                  </a:lnTo>
                  <a:lnTo>
                    <a:pt x="145317" y="505776"/>
                  </a:lnTo>
                  <a:lnTo>
                    <a:pt x="142417" y="506567"/>
                  </a:lnTo>
                  <a:lnTo>
                    <a:pt x="139512" y="507358"/>
                  </a:lnTo>
                  <a:lnTo>
                    <a:pt x="136608" y="508149"/>
                  </a:lnTo>
                  <a:lnTo>
                    <a:pt x="136522" y="505067"/>
                  </a:lnTo>
                  <a:lnTo>
                    <a:pt x="136432" y="501974"/>
                  </a:lnTo>
                  <a:lnTo>
                    <a:pt x="136342" y="498857"/>
                  </a:lnTo>
                  <a:lnTo>
                    <a:pt x="136242" y="495752"/>
                  </a:lnTo>
                  <a:lnTo>
                    <a:pt x="136138" y="492623"/>
                  </a:lnTo>
                  <a:lnTo>
                    <a:pt x="136033" y="489494"/>
                  </a:lnTo>
                  <a:lnTo>
                    <a:pt x="135915" y="486377"/>
                  </a:lnTo>
                  <a:lnTo>
                    <a:pt x="135796" y="483248"/>
                  </a:lnTo>
                  <a:lnTo>
                    <a:pt x="136527" y="483154"/>
                  </a:lnTo>
                  <a:lnTo>
                    <a:pt x="137263" y="483059"/>
                  </a:lnTo>
                  <a:lnTo>
                    <a:pt x="138734" y="482882"/>
                  </a:lnTo>
                  <a:lnTo>
                    <a:pt x="140205" y="482705"/>
                  </a:lnTo>
                  <a:lnTo>
                    <a:pt x="141681" y="482516"/>
                  </a:lnTo>
                  <a:lnTo>
                    <a:pt x="142417" y="482410"/>
                  </a:lnTo>
                  <a:lnTo>
                    <a:pt x="143153" y="482292"/>
                  </a:lnTo>
                  <a:lnTo>
                    <a:pt x="143888" y="482162"/>
                  </a:lnTo>
                  <a:lnTo>
                    <a:pt x="144624" y="482020"/>
                  </a:lnTo>
                  <a:lnTo>
                    <a:pt x="145355" y="481855"/>
                  </a:lnTo>
                  <a:lnTo>
                    <a:pt x="146086" y="481678"/>
                  </a:lnTo>
                  <a:lnTo>
                    <a:pt x="146817" y="481489"/>
                  </a:lnTo>
                  <a:lnTo>
                    <a:pt x="147543" y="481264"/>
                  </a:lnTo>
                  <a:lnTo>
                    <a:pt x="147590" y="481229"/>
                  </a:lnTo>
                  <a:lnTo>
                    <a:pt x="147633" y="481182"/>
                  </a:lnTo>
                  <a:lnTo>
                    <a:pt x="147676" y="481146"/>
                  </a:lnTo>
                  <a:lnTo>
                    <a:pt x="147718" y="481111"/>
                  </a:lnTo>
                  <a:close/>
                  <a:moveTo>
                    <a:pt x="19706" y="484960"/>
                  </a:moveTo>
                  <a:lnTo>
                    <a:pt x="21158" y="485137"/>
                  </a:lnTo>
                  <a:lnTo>
                    <a:pt x="22615" y="485302"/>
                  </a:lnTo>
                  <a:lnTo>
                    <a:pt x="24082" y="485456"/>
                  </a:lnTo>
                  <a:lnTo>
                    <a:pt x="24818" y="485527"/>
                  </a:lnTo>
                  <a:lnTo>
                    <a:pt x="25553" y="485586"/>
                  </a:lnTo>
                  <a:lnTo>
                    <a:pt x="26289" y="485645"/>
                  </a:lnTo>
                  <a:lnTo>
                    <a:pt x="27024" y="485680"/>
                  </a:lnTo>
                  <a:lnTo>
                    <a:pt x="27760" y="485704"/>
                  </a:lnTo>
                  <a:lnTo>
                    <a:pt x="28496" y="485728"/>
                  </a:lnTo>
                  <a:lnTo>
                    <a:pt x="29227" y="485728"/>
                  </a:lnTo>
                  <a:lnTo>
                    <a:pt x="29962" y="485716"/>
                  </a:lnTo>
                  <a:lnTo>
                    <a:pt x="30693" y="485680"/>
                  </a:lnTo>
                  <a:lnTo>
                    <a:pt x="31424" y="485633"/>
                  </a:lnTo>
                  <a:lnTo>
                    <a:pt x="31419" y="486967"/>
                  </a:lnTo>
                  <a:lnTo>
                    <a:pt x="31410" y="488337"/>
                  </a:lnTo>
                  <a:lnTo>
                    <a:pt x="31386" y="491147"/>
                  </a:lnTo>
                  <a:lnTo>
                    <a:pt x="31362" y="494016"/>
                  </a:lnTo>
                  <a:lnTo>
                    <a:pt x="31334" y="496956"/>
                  </a:lnTo>
                  <a:lnTo>
                    <a:pt x="31315" y="499943"/>
                  </a:lnTo>
                  <a:lnTo>
                    <a:pt x="31310" y="501443"/>
                  </a:lnTo>
                  <a:lnTo>
                    <a:pt x="31305" y="502954"/>
                  </a:lnTo>
                  <a:lnTo>
                    <a:pt x="31310" y="504477"/>
                  </a:lnTo>
                  <a:lnTo>
                    <a:pt x="31315" y="505988"/>
                  </a:lnTo>
                  <a:lnTo>
                    <a:pt x="31324" y="507511"/>
                  </a:lnTo>
                  <a:lnTo>
                    <a:pt x="31343" y="509023"/>
                  </a:lnTo>
                  <a:lnTo>
                    <a:pt x="29848" y="509058"/>
                  </a:lnTo>
                  <a:lnTo>
                    <a:pt x="28353" y="509105"/>
                  </a:lnTo>
                  <a:lnTo>
                    <a:pt x="26854" y="509188"/>
                  </a:lnTo>
                  <a:lnTo>
                    <a:pt x="25359" y="509271"/>
                  </a:lnTo>
                  <a:lnTo>
                    <a:pt x="23859" y="509377"/>
                  </a:lnTo>
                  <a:lnTo>
                    <a:pt x="22364" y="509483"/>
                  </a:lnTo>
                  <a:lnTo>
                    <a:pt x="19369" y="509696"/>
                  </a:lnTo>
                  <a:lnTo>
                    <a:pt x="19435" y="503532"/>
                  </a:lnTo>
                  <a:lnTo>
                    <a:pt x="19469" y="500439"/>
                  </a:lnTo>
                  <a:lnTo>
                    <a:pt x="19507" y="497346"/>
                  </a:lnTo>
                  <a:lnTo>
                    <a:pt x="19549" y="494240"/>
                  </a:lnTo>
                  <a:lnTo>
                    <a:pt x="19597" y="491147"/>
                  </a:lnTo>
                  <a:lnTo>
                    <a:pt x="19649" y="488053"/>
                  </a:lnTo>
                  <a:lnTo>
                    <a:pt x="19706" y="484960"/>
                  </a:lnTo>
                  <a:close/>
                  <a:moveTo>
                    <a:pt x="19341" y="512718"/>
                  </a:moveTo>
                  <a:lnTo>
                    <a:pt x="22369" y="512954"/>
                  </a:lnTo>
                  <a:lnTo>
                    <a:pt x="23883" y="513061"/>
                  </a:lnTo>
                  <a:lnTo>
                    <a:pt x="25397" y="513167"/>
                  </a:lnTo>
                  <a:lnTo>
                    <a:pt x="26911" y="513250"/>
                  </a:lnTo>
                  <a:lnTo>
                    <a:pt x="28429" y="513332"/>
                  </a:lnTo>
                  <a:lnTo>
                    <a:pt x="29943" y="513391"/>
                  </a:lnTo>
                  <a:lnTo>
                    <a:pt x="31457" y="513427"/>
                  </a:lnTo>
                  <a:lnTo>
                    <a:pt x="31495" y="514596"/>
                  </a:lnTo>
                  <a:lnTo>
                    <a:pt x="31538" y="515753"/>
                  </a:lnTo>
                  <a:lnTo>
                    <a:pt x="31590" y="516898"/>
                  </a:lnTo>
                  <a:lnTo>
                    <a:pt x="31642" y="518043"/>
                  </a:lnTo>
                  <a:lnTo>
                    <a:pt x="31709" y="519177"/>
                  </a:lnTo>
                  <a:lnTo>
                    <a:pt x="31780" y="520298"/>
                  </a:lnTo>
                  <a:lnTo>
                    <a:pt x="31856" y="521420"/>
                  </a:lnTo>
                  <a:lnTo>
                    <a:pt x="31941" y="522518"/>
                  </a:lnTo>
                  <a:lnTo>
                    <a:pt x="32036" y="523604"/>
                  </a:lnTo>
                  <a:lnTo>
                    <a:pt x="32141" y="524679"/>
                  </a:lnTo>
                  <a:lnTo>
                    <a:pt x="32255" y="525741"/>
                  </a:lnTo>
                  <a:lnTo>
                    <a:pt x="32378" y="526792"/>
                  </a:lnTo>
                  <a:lnTo>
                    <a:pt x="32440" y="527300"/>
                  </a:lnTo>
                  <a:lnTo>
                    <a:pt x="32511" y="527819"/>
                  </a:lnTo>
                  <a:lnTo>
                    <a:pt x="32577" y="528327"/>
                  </a:lnTo>
                  <a:lnTo>
                    <a:pt x="32653" y="528823"/>
                  </a:lnTo>
                  <a:lnTo>
                    <a:pt x="32725" y="529331"/>
                  </a:lnTo>
                  <a:lnTo>
                    <a:pt x="32805" y="529827"/>
                  </a:lnTo>
                  <a:lnTo>
                    <a:pt x="32886" y="530311"/>
                  </a:lnTo>
                  <a:lnTo>
                    <a:pt x="32971" y="530795"/>
                  </a:lnTo>
                  <a:lnTo>
                    <a:pt x="32649" y="530441"/>
                  </a:lnTo>
                  <a:lnTo>
                    <a:pt x="32321" y="530110"/>
                  </a:lnTo>
                  <a:lnTo>
                    <a:pt x="31984" y="529791"/>
                  </a:lnTo>
                  <a:lnTo>
                    <a:pt x="31647" y="529484"/>
                  </a:lnTo>
                  <a:lnTo>
                    <a:pt x="31301" y="529213"/>
                  </a:lnTo>
                  <a:lnTo>
                    <a:pt x="30954" y="528941"/>
                  </a:lnTo>
                  <a:lnTo>
                    <a:pt x="30598" y="528705"/>
                  </a:lnTo>
                  <a:lnTo>
                    <a:pt x="30238" y="528481"/>
                  </a:lnTo>
                  <a:lnTo>
                    <a:pt x="29867" y="528280"/>
                  </a:lnTo>
                  <a:lnTo>
                    <a:pt x="29492" y="528103"/>
                  </a:lnTo>
                  <a:lnTo>
                    <a:pt x="29113" y="527949"/>
                  </a:lnTo>
                  <a:lnTo>
                    <a:pt x="28728" y="527819"/>
                  </a:lnTo>
                  <a:lnTo>
                    <a:pt x="28334" y="527701"/>
                  </a:lnTo>
                  <a:lnTo>
                    <a:pt x="27936" y="527619"/>
                  </a:lnTo>
                  <a:lnTo>
                    <a:pt x="27532" y="527548"/>
                  </a:lnTo>
                  <a:lnTo>
                    <a:pt x="27119" y="527512"/>
                  </a:lnTo>
                  <a:lnTo>
                    <a:pt x="26868" y="527501"/>
                  </a:lnTo>
                  <a:lnTo>
                    <a:pt x="26612" y="527489"/>
                  </a:lnTo>
                  <a:lnTo>
                    <a:pt x="26108" y="527501"/>
                  </a:lnTo>
                  <a:lnTo>
                    <a:pt x="25605" y="527548"/>
                  </a:lnTo>
                  <a:lnTo>
                    <a:pt x="25098" y="527619"/>
                  </a:lnTo>
                  <a:lnTo>
                    <a:pt x="24594" y="527713"/>
                  </a:lnTo>
                  <a:lnTo>
                    <a:pt x="24091" y="527831"/>
                  </a:lnTo>
                  <a:lnTo>
                    <a:pt x="23588" y="527985"/>
                  </a:lnTo>
                  <a:lnTo>
                    <a:pt x="23090" y="528150"/>
                  </a:lnTo>
                  <a:lnTo>
                    <a:pt x="22587" y="528351"/>
                  </a:lnTo>
                  <a:lnTo>
                    <a:pt x="22089" y="528575"/>
                  </a:lnTo>
                  <a:lnTo>
                    <a:pt x="21590" y="528823"/>
                  </a:lnTo>
                  <a:lnTo>
                    <a:pt x="21092" y="529095"/>
                  </a:lnTo>
                  <a:lnTo>
                    <a:pt x="20593" y="529390"/>
                  </a:lnTo>
                  <a:lnTo>
                    <a:pt x="20100" y="529708"/>
                  </a:lnTo>
                  <a:lnTo>
                    <a:pt x="19606" y="530039"/>
                  </a:lnTo>
                  <a:lnTo>
                    <a:pt x="19117" y="530405"/>
                  </a:lnTo>
                  <a:lnTo>
                    <a:pt x="19151" y="528209"/>
                  </a:lnTo>
                  <a:lnTo>
                    <a:pt x="19184" y="526013"/>
                  </a:lnTo>
                  <a:lnTo>
                    <a:pt x="19241" y="521585"/>
                  </a:lnTo>
                  <a:lnTo>
                    <a:pt x="19293" y="517158"/>
                  </a:lnTo>
                  <a:lnTo>
                    <a:pt x="19341" y="512718"/>
                  </a:lnTo>
                  <a:close/>
                  <a:moveTo>
                    <a:pt x="148293" y="508834"/>
                  </a:moveTo>
                  <a:lnTo>
                    <a:pt x="148416" y="515021"/>
                  </a:lnTo>
                  <a:lnTo>
                    <a:pt x="148478" y="518090"/>
                  </a:lnTo>
                  <a:lnTo>
                    <a:pt x="148544" y="521148"/>
                  </a:lnTo>
                  <a:lnTo>
                    <a:pt x="148620" y="524195"/>
                  </a:lnTo>
                  <a:lnTo>
                    <a:pt x="148701" y="527205"/>
                  </a:lnTo>
                  <a:lnTo>
                    <a:pt x="148786" y="530204"/>
                  </a:lnTo>
                  <a:lnTo>
                    <a:pt x="148881" y="533180"/>
                  </a:lnTo>
                  <a:lnTo>
                    <a:pt x="148891" y="533404"/>
                  </a:lnTo>
                  <a:lnTo>
                    <a:pt x="148905" y="533617"/>
                  </a:lnTo>
                  <a:lnTo>
                    <a:pt x="148924" y="533817"/>
                  </a:lnTo>
                  <a:lnTo>
                    <a:pt x="148952" y="534018"/>
                  </a:lnTo>
                  <a:lnTo>
                    <a:pt x="148981" y="534207"/>
                  </a:lnTo>
                  <a:lnTo>
                    <a:pt x="149014" y="534384"/>
                  </a:lnTo>
                  <a:lnTo>
                    <a:pt x="149052" y="534561"/>
                  </a:lnTo>
                  <a:lnTo>
                    <a:pt x="149090" y="534726"/>
                  </a:lnTo>
                  <a:lnTo>
                    <a:pt x="148729" y="534467"/>
                  </a:lnTo>
                  <a:lnTo>
                    <a:pt x="148364" y="534219"/>
                  </a:lnTo>
                  <a:lnTo>
                    <a:pt x="147998" y="533983"/>
                  </a:lnTo>
                  <a:lnTo>
                    <a:pt x="147633" y="533758"/>
                  </a:lnTo>
                  <a:lnTo>
                    <a:pt x="147268" y="533558"/>
                  </a:lnTo>
                  <a:lnTo>
                    <a:pt x="146902" y="533369"/>
                  </a:lnTo>
                  <a:lnTo>
                    <a:pt x="146532" y="533192"/>
                  </a:lnTo>
                  <a:lnTo>
                    <a:pt x="146162" y="533038"/>
                  </a:lnTo>
                  <a:lnTo>
                    <a:pt x="145796" y="532885"/>
                  </a:lnTo>
                  <a:lnTo>
                    <a:pt x="145426" y="532755"/>
                  </a:lnTo>
                  <a:lnTo>
                    <a:pt x="145056" y="532648"/>
                  </a:lnTo>
                  <a:lnTo>
                    <a:pt x="144686" y="532554"/>
                  </a:lnTo>
                  <a:lnTo>
                    <a:pt x="144311" y="532459"/>
                  </a:lnTo>
                  <a:lnTo>
                    <a:pt x="143940" y="532400"/>
                  </a:lnTo>
                  <a:lnTo>
                    <a:pt x="143570" y="532341"/>
                  </a:lnTo>
                  <a:lnTo>
                    <a:pt x="143195" y="532306"/>
                  </a:lnTo>
                  <a:lnTo>
                    <a:pt x="142825" y="532282"/>
                  </a:lnTo>
                  <a:lnTo>
                    <a:pt x="142085" y="532282"/>
                  </a:lnTo>
                  <a:lnTo>
                    <a:pt x="141710" y="532306"/>
                  </a:lnTo>
                  <a:lnTo>
                    <a:pt x="141340" y="532353"/>
                  </a:lnTo>
                  <a:lnTo>
                    <a:pt x="140969" y="532400"/>
                  </a:lnTo>
                  <a:lnTo>
                    <a:pt x="140599" y="532471"/>
                  </a:lnTo>
                  <a:lnTo>
                    <a:pt x="140229" y="532566"/>
                  </a:lnTo>
                  <a:lnTo>
                    <a:pt x="139859" y="532660"/>
                  </a:lnTo>
                  <a:lnTo>
                    <a:pt x="139489" y="532778"/>
                  </a:lnTo>
                  <a:lnTo>
                    <a:pt x="139123" y="532920"/>
                  </a:lnTo>
                  <a:lnTo>
                    <a:pt x="138753" y="533062"/>
                  </a:lnTo>
                  <a:lnTo>
                    <a:pt x="138388" y="533227"/>
                  </a:lnTo>
                  <a:lnTo>
                    <a:pt x="138022" y="533404"/>
                  </a:lnTo>
                  <a:lnTo>
                    <a:pt x="137657" y="533605"/>
                  </a:lnTo>
                  <a:lnTo>
                    <a:pt x="137291" y="533817"/>
                  </a:lnTo>
                  <a:lnTo>
                    <a:pt x="137139" y="528032"/>
                  </a:lnTo>
                  <a:lnTo>
                    <a:pt x="136987" y="522164"/>
                  </a:lnTo>
                  <a:lnTo>
                    <a:pt x="136836" y="516237"/>
                  </a:lnTo>
                  <a:lnTo>
                    <a:pt x="136669" y="510262"/>
                  </a:lnTo>
                  <a:lnTo>
                    <a:pt x="139579" y="509896"/>
                  </a:lnTo>
                  <a:lnTo>
                    <a:pt x="142483" y="509530"/>
                  </a:lnTo>
                  <a:lnTo>
                    <a:pt x="145388" y="509164"/>
                  </a:lnTo>
                  <a:lnTo>
                    <a:pt x="148293" y="508834"/>
                  </a:lnTo>
                  <a:close/>
                  <a:moveTo>
                    <a:pt x="26052" y="534266"/>
                  </a:moveTo>
                  <a:lnTo>
                    <a:pt x="26365" y="534278"/>
                  </a:lnTo>
                  <a:lnTo>
                    <a:pt x="26673" y="534301"/>
                  </a:lnTo>
                  <a:lnTo>
                    <a:pt x="26977" y="534349"/>
                  </a:lnTo>
                  <a:lnTo>
                    <a:pt x="27276" y="534396"/>
                  </a:lnTo>
                  <a:lnTo>
                    <a:pt x="27575" y="534467"/>
                  </a:lnTo>
                  <a:lnTo>
                    <a:pt x="27869" y="534561"/>
                  </a:lnTo>
                  <a:lnTo>
                    <a:pt x="28154" y="534656"/>
                  </a:lnTo>
                  <a:lnTo>
                    <a:pt x="28444" y="534774"/>
                  </a:lnTo>
                  <a:lnTo>
                    <a:pt x="28724" y="534904"/>
                  </a:lnTo>
                  <a:lnTo>
                    <a:pt x="28999" y="535045"/>
                  </a:lnTo>
                  <a:lnTo>
                    <a:pt x="29274" y="535199"/>
                  </a:lnTo>
                  <a:lnTo>
                    <a:pt x="29545" y="535376"/>
                  </a:lnTo>
                  <a:lnTo>
                    <a:pt x="29810" y="535565"/>
                  </a:lnTo>
                  <a:lnTo>
                    <a:pt x="30071" y="535754"/>
                  </a:lnTo>
                  <a:lnTo>
                    <a:pt x="30333" y="535966"/>
                  </a:lnTo>
                  <a:lnTo>
                    <a:pt x="30589" y="536202"/>
                  </a:lnTo>
                  <a:lnTo>
                    <a:pt x="30840" y="536438"/>
                  </a:lnTo>
                  <a:lnTo>
                    <a:pt x="31092" y="536686"/>
                  </a:lnTo>
                  <a:lnTo>
                    <a:pt x="31339" y="536958"/>
                  </a:lnTo>
                  <a:lnTo>
                    <a:pt x="31581" y="537241"/>
                  </a:lnTo>
                  <a:lnTo>
                    <a:pt x="31823" y="537525"/>
                  </a:lnTo>
                  <a:lnTo>
                    <a:pt x="32060" y="537832"/>
                  </a:lnTo>
                  <a:lnTo>
                    <a:pt x="32293" y="538150"/>
                  </a:lnTo>
                  <a:lnTo>
                    <a:pt x="32525" y="538481"/>
                  </a:lnTo>
                  <a:lnTo>
                    <a:pt x="32753" y="538823"/>
                  </a:lnTo>
                  <a:lnTo>
                    <a:pt x="32981" y="539178"/>
                  </a:lnTo>
                  <a:lnTo>
                    <a:pt x="33204" y="539544"/>
                  </a:lnTo>
                  <a:lnTo>
                    <a:pt x="33427" y="539921"/>
                  </a:lnTo>
                  <a:lnTo>
                    <a:pt x="33645" y="540311"/>
                  </a:lnTo>
                  <a:lnTo>
                    <a:pt x="33864" y="540724"/>
                  </a:lnTo>
                  <a:lnTo>
                    <a:pt x="34077" y="541138"/>
                  </a:lnTo>
                  <a:lnTo>
                    <a:pt x="34291" y="541563"/>
                  </a:lnTo>
                  <a:lnTo>
                    <a:pt x="34500" y="542000"/>
                  </a:lnTo>
                  <a:lnTo>
                    <a:pt x="34708" y="542448"/>
                  </a:lnTo>
                  <a:lnTo>
                    <a:pt x="34913" y="542909"/>
                  </a:lnTo>
                  <a:lnTo>
                    <a:pt x="35117" y="543369"/>
                  </a:lnTo>
                  <a:lnTo>
                    <a:pt x="35321" y="543853"/>
                  </a:lnTo>
                  <a:lnTo>
                    <a:pt x="35520" y="544349"/>
                  </a:lnTo>
                  <a:lnTo>
                    <a:pt x="35719" y="544845"/>
                  </a:lnTo>
                  <a:lnTo>
                    <a:pt x="35914" y="545365"/>
                  </a:lnTo>
                  <a:lnTo>
                    <a:pt x="36109" y="545884"/>
                  </a:lnTo>
                  <a:lnTo>
                    <a:pt x="36303" y="546427"/>
                  </a:lnTo>
                  <a:lnTo>
                    <a:pt x="36493" y="546970"/>
                  </a:lnTo>
                  <a:lnTo>
                    <a:pt x="36688" y="547525"/>
                  </a:lnTo>
                  <a:lnTo>
                    <a:pt x="36873" y="548080"/>
                  </a:lnTo>
                  <a:lnTo>
                    <a:pt x="37063" y="548659"/>
                  </a:lnTo>
                  <a:lnTo>
                    <a:pt x="37248" y="549237"/>
                  </a:lnTo>
                  <a:lnTo>
                    <a:pt x="37433" y="549839"/>
                  </a:lnTo>
                  <a:lnTo>
                    <a:pt x="37618" y="550441"/>
                  </a:lnTo>
                  <a:lnTo>
                    <a:pt x="37803" y="551044"/>
                  </a:lnTo>
                  <a:lnTo>
                    <a:pt x="37988" y="551669"/>
                  </a:lnTo>
                  <a:lnTo>
                    <a:pt x="38349" y="552933"/>
                  </a:lnTo>
                  <a:lnTo>
                    <a:pt x="38709" y="554243"/>
                  </a:lnTo>
                  <a:lnTo>
                    <a:pt x="37755" y="554031"/>
                  </a:lnTo>
                  <a:lnTo>
                    <a:pt x="36797" y="553842"/>
                  </a:lnTo>
                  <a:lnTo>
                    <a:pt x="35838" y="553641"/>
                  </a:lnTo>
                  <a:lnTo>
                    <a:pt x="34875" y="553464"/>
                  </a:lnTo>
                  <a:lnTo>
                    <a:pt x="33906" y="553287"/>
                  </a:lnTo>
                  <a:lnTo>
                    <a:pt x="32943" y="553122"/>
                  </a:lnTo>
                  <a:lnTo>
                    <a:pt x="31975" y="552968"/>
                  </a:lnTo>
                  <a:lnTo>
                    <a:pt x="31002" y="552815"/>
                  </a:lnTo>
                  <a:lnTo>
                    <a:pt x="30034" y="552673"/>
                  </a:lnTo>
                  <a:lnTo>
                    <a:pt x="29061" y="552543"/>
                  </a:lnTo>
                  <a:lnTo>
                    <a:pt x="28088" y="552425"/>
                  </a:lnTo>
                  <a:lnTo>
                    <a:pt x="27110" y="552307"/>
                  </a:lnTo>
                  <a:lnTo>
                    <a:pt x="26137" y="552213"/>
                  </a:lnTo>
                  <a:lnTo>
                    <a:pt x="25159" y="552118"/>
                  </a:lnTo>
                  <a:lnTo>
                    <a:pt x="24182" y="552035"/>
                  </a:lnTo>
                  <a:lnTo>
                    <a:pt x="23209" y="551965"/>
                  </a:lnTo>
                  <a:lnTo>
                    <a:pt x="22231" y="551906"/>
                  </a:lnTo>
                  <a:lnTo>
                    <a:pt x="21253" y="551858"/>
                  </a:lnTo>
                  <a:lnTo>
                    <a:pt x="20280" y="551811"/>
                  </a:lnTo>
                  <a:lnTo>
                    <a:pt x="19303" y="551787"/>
                  </a:lnTo>
                  <a:lnTo>
                    <a:pt x="18330" y="551776"/>
                  </a:lnTo>
                  <a:lnTo>
                    <a:pt x="16384" y="551776"/>
                  </a:lnTo>
                  <a:lnTo>
                    <a:pt x="15415" y="551799"/>
                  </a:lnTo>
                  <a:lnTo>
                    <a:pt x="14443" y="551835"/>
                  </a:lnTo>
                  <a:lnTo>
                    <a:pt x="13479" y="551882"/>
                  </a:lnTo>
                  <a:lnTo>
                    <a:pt x="12511" y="551941"/>
                  </a:lnTo>
                  <a:lnTo>
                    <a:pt x="11547" y="552024"/>
                  </a:lnTo>
                  <a:lnTo>
                    <a:pt x="10589" y="552106"/>
                  </a:lnTo>
                  <a:lnTo>
                    <a:pt x="9625" y="552213"/>
                  </a:lnTo>
                  <a:lnTo>
                    <a:pt x="8671" y="552319"/>
                  </a:lnTo>
                  <a:lnTo>
                    <a:pt x="7717" y="552449"/>
                  </a:lnTo>
                  <a:lnTo>
                    <a:pt x="8154" y="551658"/>
                  </a:lnTo>
                  <a:lnTo>
                    <a:pt x="8591" y="550867"/>
                  </a:lnTo>
                  <a:lnTo>
                    <a:pt x="9027" y="550099"/>
                  </a:lnTo>
                  <a:lnTo>
                    <a:pt x="9469" y="549332"/>
                  </a:lnTo>
                  <a:lnTo>
                    <a:pt x="9910" y="548588"/>
                  </a:lnTo>
                  <a:lnTo>
                    <a:pt x="10351" y="547856"/>
                  </a:lnTo>
                  <a:lnTo>
                    <a:pt x="10797" y="547136"/>
                  </a:lnTo>
                  <a:lnTo>
                    <a:pt x="11244" y="546427"/>
                  </a:lnTo>
                  <a:lnTo>
                    <a:pt x="11695" y="545731"/>
                  </a:lnTo>
                  <a:lnTo>
                    <a:pt x="12145" y="545058"/>
                  </a:lnTo>
                  <a:lnTo>
                    <a:pt x="12601" y="544396"/>
                  </a:lnTo>
                  <a:lnTo>
                    <a:pt x="13057" y="543747"/>
                  </a:lnTo>
                  <a:lnTo>
                    <a:pt x="13517" y="543121"/>
                  </a:lnTo>
                  <a:lnTo>
                    <a:pt x="13977" y="542507"/>
                  </a:lnTo>
                  <a:lnTo>
                    <a:pt x="14447" y="541917"/>
                  </a:lnTo>
                  <a:lnTo>
                    <a:pt x="14917" y="541338"/>
                  </a:lnTo>
                  <a:lnTo>
                    <a:pt x="15387" y="540772"/>
                  </a:lnTo>
                  <a:lnTo>
                    <a:pt x="15866" y="540240"/>
                  </a:lnTo>
                  <a:lnTo>
                    <a:pt x="16346" y="539709"/>
                  </a:lnTo>
                  <a:lnTo>
                    <a:pt x="16830" y="539213"/>
                  </a:lnTo>
                  <a:lnTo>
                    <a:pt x="17319" y="538729"/>
                  </a:lnTo>
                  <a:lnTo>
                    <a:pt x="17812" y="538269"/>
                  </a:lnTo>
                  <a:lnTo>
                    <a:pt x="18311" y="537832"/>
                  </a:lnTo>
                  <a:lnTo>
                    <a:pt x="18814" y="537407"/>
                  </a:lnTo>
                  <a:lnTo>
                    <a:pt x="19322" y="537017"/>
                  </a:lnTo>
                  <a:lnTo>
                    <a:pt x="19834" y="536639"/>
                  </a:lnTo>
                  <a:lnTo>
                    <a:pt x="20351" y="536285"/>
                  </a:lnTo>
                  <a:lnTo>
                    <a:pt x="20874" y="535954"/>
                  </a:lnTo>
                  <a:lnTo>
                    <a:pt x="21405" y="535659"/>
                  </a:lnTo>
                  <a:lnTo>
                    <a:pt x="21937" y="535376"/>
                  </a:lnTo>
                  <a:lnTo>
                    <a:pt x="22478" y="535116"/>
                  </a:lnTo>
                  <a:lnTo>
                    <a:pt x="23023" y="534880"/>
                  </a:lnTo>
                  <a:lnTo>
                    <a:pt x="23379" y="534750"/>
                  </a:lnTo>
                  <a:lnTo>
                    <a:pt x="23726" y="534632"/>
                  </a:lnTo>
                  <a:lnTo>
                    <a:pt x="24072" y="534538"/>
                  </a:lnTo>
                  <a:lnTo>
                    <a:pt x="24414" y="534455"/>
                  </a:lnTo>
                  <a:lnTo>
                    <a:pt x="24751" y="534384"/>
                  </a:lnTo>
                  <a:lnTo>
                    <a:pt x="25083" y="534325"/>
                  </a:lnTo>
                  <a:lnTo>
                    <a:pt x="25411" y="534290"/>
                  </a:lnTo>
                  <a:lnTo>
                    <a:pt x="25734" y="534278"/>
                  </a:lnTo>
                  <a:lnTo>
                    <a:pt x="26052" y="534266"/>
                  </a:lnTo>
                  <a:close/>
                  <a:moveTo>
                    <a:pt x="142944" y="538729"/>
                  </a:moveTo>
                  <a:lnTo>
                    <a:pt x="143210" y="538741"/>
                  </a:lnTo>
                  <a:lnTo>
                    <a:pt x="143471" y="538753"/>
                  </a:lnTo>
                  <a:lnTo>
                    <a:pt x="143736" y="538776"/>
                  </a:lnTo>
                  <a:lnTo>
                    <a:pt x="143997" y="538812"/>
                  </a:lnTo>
                  <a:lnTo>
                    <a:pt x="144258" y="538859"/>
                  </a:lnTo>
                  <a:lnTo>
                    <a:pt x="144520" y="538906"/>
                  </a:lnTo>
                  <a:lnTo>
                    <a:pt x="144785" y="538965"/>
                  </a:lnTo>
                  <a:lnTo>
                    <a:pt x="145046" y="539036"/>
                  </a:lnTo>
                  <a:lnTo>
                    <a:pt x="145307" y="539119"/>
                  </a:lnTo>
                  <a:lnTo>
                    <a:pt x="145568" y="539201"/>
                  </a:lnTo>
                  <a:lnTo>
                    <a:pt x="145829" y="539296"/>
                  </a:lnTo>
                  <a:lnTo>
                    <a:pt x="146090" y="539402"/>
                  </a:lnTo>
                  <a:lnTo>
                    <a:pt x="146347" y="539520"/>
                  </a:lnTo>
                  <a:lnTo>
                    <a:pt x="146608" y="539650"/>
                  </a:lnTo>
                  <a:lnTo>
                    <a:pt x="146864" y="539780"/>
                  </a:lnTo>
                  <a:lnTo>
                    <a:pt x="147125" y="539921"/>
                  </a:lnTo>
                  <a:lnTo>
                    <a:pt x="147381" y="540075"/>
                  </a:lnTo>
                  <a:lnTo>
                    <a:pt x="147638" y="540228"/>
                  </a:lnTo>
                  <a:lnTo>
                    <a:pt x="147894" y="540406"/>
                  </a:lnTo>
                  <a:lnTo>
                    <a:pt x="148150" y="540583"/>
                  </a:lnTo>
                  <a:lnTo>
                    <a:pt x="148407" y="540772"/>
                  </a:lnTo>
                  <a:lnTo>
                    <a:pt x="148663" y="540961"/>
                  </a:lnTo>
                  <a:lnTo>
                    <a:pt x="148914" y="541173"/>
                  </a:lnTo>
                  <a:lnTo>
                    <a:pt x="149166" y="541386"/>
                  </a:lnTo>
                  <a:lnTo>
                    <a:pt x="149422" y="541610"/>
                  </a:lnTo>
                  <a:lnTo>
                    <a:pt x="149674" y="541846"/>
                  </a:lnTo>
                  <a:lnTo>
                    <a:pt x="149925" y="542082"/>
                  </a:lnTo>
                  <a:lnTo>
                    <a:pt x="150172" y="542330"/>
                  </a:lnTo>
                  <a:lnTo>
                    <a:pt x="150424" y="542602"/>
                  </a:lnTo>
                  <a:lnTo>
                    <a:pt x="150670" y="542861"/>
                  </a:lnTo>
                  <a:lnTo>
                    <a:pt x="150917" y="543145"/>
                  </a:lnTo>
                  <a:lnTo>
                    <a:pt x="151164" y="543440"/>
                  </a:lnTo>
                  <a:lnTo>
                    <a:pt x="151411" y="543735"/>
                  </a:lnTo>
                  <a:lnTo>
                    <a:pt x="151653" y="544042"/>
                  </a:lnTo>
                  <a:lnTo>
                    <a:pt x="151900" y="544361"/>
                  </a:lnTo>
                  <a:lnTo>
                    <a:pt x="152142" y="544692"/>
                  </a:lnTo>
                  <a:lnTo>
                    <a:pt x="152384" y="545022"/>
                  </a:lnTo>
                  <a:lnTo>
                    <a:pt x="152621" y="545365"/>
                  </a:lnTo>
                  <a:lnTo>
                    <a:pt x="152863" y="545719"/>
                  </a:lnTo>
                  <a:lnTo>
                    <a:pt x="153101" y="546085"/>
                  </a:lnTo>
                  <a:lnTo>
                    <a:pt x="153338" y="546463"/>
                  </a:lnTo>
                  <a:lnTo>
                    <a:pt x="153575" y="546840"/>
                  </a:lnTo>
                  <a:lnTo>
                    <a:pt x="153808" y="547230"/>
                  </a:lnTo>
                  <a:lnTo>
                    <a:pt x="154040" y="547631"/>
                  </a:lnTo>
                  <a:lnTo>
                    <a:pt x="154273" y="548045"/>
                  </a:lnTo>
                  <a:lnTo>
                    <a:pt x="154505" y="548470"/>
                  </a:lnTo>
                  <a:lnTo>
                    <a:pt x="154733" y="548895"/>
                  </a:lnTo>
                  <a:lnTo>
                    <a:pt x="154961" y="549343"/>
                  </a:lnTo>
                  <a:lnTo>
                    <a:pt x="155189" y="549792"/>
                  </a:lnTo>
                  <a:lnTo>
                    <a:pt x="155417" y="550253"/>
                  </a:lnTo>
                  <a:lnTo>
                    <a:pt x="155640" y="550713"/>
                  </a:lnTo>
                  <a:lnTo>
                    <a:pt x="155863" y="551197"/>
                  </a:lnTo>
                  <a:lnTo>
                    <a:pt x="156086" y="551681"/>
                  </a:lnTo>
                  <a:lnTo>
                    <a:pt x="156304" y="552177"/>
                  </a:lnTo>
                  <a:lnTo>
                    <a:pt x="156522" y="552685"/>
                  </a:lnTo>
                  <a:lnTo>
                    <a:pt x="156741" y="553204"/>
                  </a:lnTo>
                  <a:lnTo>
                    <a:pt x="156954" y="553736"/>
                  </a:lnTo>
                  <a:lnTo>
                    <a:pt x="157168" y="554267"/>
                  </a:lnTo>
                  <a:lnTo>
                    <a:pt x="157382" y="554810"/>
                  </a:lnTo>
                  <a:lnTo>
                    <a:pt x="157590" y="555365"/>
                  </a:lnTo>
                  <a:lnTo>
                    <a:pt x="157799" y="555932"/>
                  </a:lnTo>
                  <a:lnTo>
                    <a:pt x="158008" y="556510"/>
                  </a:lnTo>
                  <a:lnTo>
                    <a:pt x="158212" y="557089"/>
                  </a:lnTo>
                  <a:lnTo>
                    <a:pt x="158416" y="557691"/>
                  </a:lnTo>
                  <a:lnTo>
                    <a:pt x="157434" y="557537"/>
                  </a:lnTo>
                  <a:lnTo>
                    <a:pt x="156456" y="557408"/>
                  </a:lnTo>
                  <a:lnTo>
                    <a:pt x="154486" y="557148"/>
                  </a:lnTo>
                  <a:lnTo>
                    <a:pt x="152521" y="556924"/>
                  </a:lnTo>
                  <a:lnTo>
                    <a:pt x="150552" y="556723"/>
                  </a:lnTo>
                  <a:lnTo>
                    <a:pt x="148577" y="556546"/>
                  </a:lnTo>
                  <a:lnTo>
                    <a:pt x="146608" y="556392"/>
                  </a:lnTo>
                  <a:lnTo>
                    <a:pt x="144633" y="556262"/>
                  </a:lnTo>
                  <a:lnTo>
                    <a:pt x="142659" y="556156"/>
                  </a:lnTo>
                  <a:lnTo>
                    <a:pt x="140685" y="556085"/>
                  </a:lnTo>
                  <a:lnTo>
                    <a:pt x="138710" y="556014"/>
                  </a:lnTo>
                  <a:lnTo>
                    <a:pt x="136736" y="555979"/>
                  </a:lnTo>
                  <a:lnTo>
                    <a:pt x="134766" y="555955"/>
                  </a:lnTo>
                  <a:lnTo>
                    <a:pt x="132797" y="555955"/>
                  </a:lnTo>
                  <a:lnTo>
                    <a:pt x="130827" y="555979"/>
                  </a:lnTo>
                  <a:lnTo>
                    <a:pt x="128862" y="556014"/>
                  </a:lnTo>
                  <a:lnTo>
                    <a:pt x="126897" y="556062"/>
                  </a:lnTo>
                  <a:lnTo>
                    <a:pt x="127120" y="555530"/>
                  </a:lnTo>
                  <a:lnTo>
                    <a:pt x="127343" y="555011"/>
                  </a:lnTo>
                  <a:lnTo>
                    <a:pt x="127566" y="554491"/>
                  </a:lnTo>
                  <a:lnTo>
                    <a:pt x="127794" y="553984"/>
                  </a:lnTo>
                  <a:lnTo>
                    <a:pt x="128022" y="553488"/>
                  </a:lnTo>
                  <a:lnTo>
                    <a:pt x="128250" y="553004"/>
                  </a:lnTo>
                  <a:lnTo>
                    <a:pt x="128478" y="552520"/>
                  </a:lnTo>
                  <a:lnTo>
                    <a:pt x="128710" y="552047"/>
                  </a:lnTo>
                  <a:lnTo>
                    <a:pt x="128943" y="551575"/>
                  </a:lnTo>
                  <a:lnTo>
                    <a:pt x="129175" y="551114"/>
                  </a:lnTo>
                  <a:lnTo>
                    <a:pt x="129413" y="550666"/>
                  </a:lnTo>
                  <a:lnTo>
                    <a:pt x="129645" y="550229"/>
                  </a:lnTo>
                  <a:lnTo>
                    <a:pt x="129882" y="549792"/>
                  </a:lnTo>
                  <a:lnTo>
                    <a:pt x="130125" y="549367"/>
                  </a:lnTo>
                  <a:lnTo>
                    <a:pt x="130362" y="548942"/>
                  </a:lnTo>
                  <a:lnTo>
                    <a:pt x="130604" y="548541"/>
                  </a:lnTo>
                  <a:lnTo>
                    <a:pt x="130846" y="548139"/>
                  </a:lnTo>
                  <a:lnTo>
                    <a:pt x="131088" y="547738"/>
                  </a:lnTo>
                  <a:lnTo>
                    <a:pt x="131330" y="547360"/>
                  </a:lnTo>
                  <a:lnTo>
                    <a:pt x="131577" y="546982"/>
                  </a:lnTo>
                  <a:lnTo>
                    <a:pt x="131824" y="546604"/>
                  </a:lnTo>
                  <a:lnTo>
                    <a:pt x="132070" y="546250"/>
                  </a:lnTo>
                  <a:lnTo>
                    <a:pt x="132317" y="545896"/>
                  </a:lnTo>
                  <a:lnTo>
                    <a:pt x="132564" y="545553"/>
                  </a:lnTo>
                  <a:lnTo>
                    <a:pt x="132816" y="545211"/>
                  </a:lnTo>
                  <a:lnTo>
                    <a:pt x="133062" y="544892"/>
                  </a:lnTo>
                  <a:lnTo>
                    <a:pt x="133314" y="544573"/>
                  </a:lnTo>
                  <a:lnTo>
                    <a:pt x="133565" y="544255"/>
                  </a:lnTo>
                  <a:lnTo>
                    <a:pt x="133817" y="543959"/>
                  </a:lnTo>
                  <a:lnTo>
                    <a:pt x="134073" y="543664"/>
                  </a:lnTo>
                  <a:lnTo>
                    <a:pt x="134325" y="543381"/>
                  </a:lnTo>
                  <a:lnTo>
                    <a:pt x="134581" y="543098"/>
                  </a:lnTo>
                  <a:lnTo>
                    <a:pt x="134837" y="542826"/>
                  </a:lnTo>
                  <a:lnTo>
                    <a:pt x="135094" y="542566"/>
                  </a:lnTo>
                  <a:lnTo>
                    <a:pt x="135350" y="542318"/>
                  </a:lnTo>
                  <a:lnTo>
                    <a:pt x="135606" y="542070"/>
                  </a:lnTo>
                  <a:lnTo>
                    <a:pt x="135863" y="541834"/>
                  </a:lnTo>
                  <a:lnTo>
                    <a:pt x="136124" y="541610"/>
                  </a:lnTo>
                  <a:lnTo>
                    <a:pt x="136380" y="541397"/>
                  </a:lnTo>
                  <a:lnTo>
                    <a:pt x="136641" y="541185"/>
                  </a:lnTo>
                  <a:lnTo>
                    <a:pt x="136902" y="540984"/>
                  </a:lnTo>
                  <a:lnTo>
                    <a:pt x="137158" y="540783"/>
                  </a:lnTo>
                  <a:lnTo>
                    <a:pt x="137419" y="540606"/>
                  </a:lnTo>
                  <a:lnTo>
                    <a:pt x="137680" y="540429"/>
                  </a:lnTo>
                  <a:lnTo>
                    <a:pt x="137941" y="540264"/>
                  </a:lnTo>
                  <a:lnTo>
                    <a:pt x="138207" y="540099"/>
                  </a:lnTo>
                  <a:lnTo>
                    <a:pt x="138468" y="539957"/>
                  </a:lnTo>
                  <a:lnTo>
                    <a:pt x="138729" y="539815"/>
                  </a:lnTo>
                  <a:lnTo>
                    <a:pt x="138990" y="539674"/>
                  </a:lnTo>
                  <a:lnTo>
                    <a:pt x="139256" y="539555"/>
                  </a:lnTo>
                  <a:lnTo>
                    <a:pt x="139517" y="539437"/>
                  </a:lnTo>
                  <a:lnTo>
                    <a:pt x="139783" y="539331"/>
                  </a:lnTo>
                  <a:lnTo>
                    <a:pt x="140044" y="539237"/>
                  </a:lnTo>
                  <a:lnTo>
                    <a:pt x="140310" y="539142"/>
                  </a:lnTo>
                  <a:lnTo>
                    <a:pt x="140571" y="539060"/>
                  </a:lnTo>
                  <a:lnTo>
                    <a:pt x="140837" y="538989"/>
                  </a:lnTo>
                  <a:lnTo>
                    <a:pt x="141098" y="538930"/>
                  </a:lnTo>
                  <a:lnTo>
                    <a:pt x="141363" y="538871"/>
                  </a:lnTo>
                  <a:lnTo>
                    <a:pt x="141624" y="538823"/>
                  </a:lnTo>
                  <a:lnTo>
                    <a:pt x="141890" y="538788"/>
                  </a:lnTo>
                  <a:lnTo>
                    <a:pt x="142156" y="538764"/>
                  </a:lnTo>
                  <a:lnTo>
                    <a:pt x="142417" y="538741"/>
                  </a:lnTo>
                  <a:lnTo>
                    <a:pt x="142683" y="538729"/>
                  </a:lnTo>
                  <a:close/>
                  <a:moveTo>
                    <a:pt x="113347" y="1"/>
                  </a:moveTo>
                  <a:lnTo>
                    <a:pt x="113271" y="13"/>
                  </a:lnTo>
                  <a:lnTo>
                    <a:pt x="111150" y="284"/>
                  </a:lnTo>
                  <a:lnTo>
                    <a:pt x="109028" y="544"/>
                  </a:lnTo>
                  <a:lnTo>
                    <a:pt x="106911" y="768"/>
                  </a:lnTo>
                  <a:lnTo>
                    <a:pt x="104790" y="969"/>
                  </a:lnTo>
                  <a:lnTo>
                    <a:pt x="102673" y="1158"/>
                  </a:lnTo>
                  <a:lnTo>
                    <a:pt x="100556" y="1311"/>
                  </a:lnTo>
                  <a:lnTo>
                    <a:pt x="98439" y="1453"/>
                  </a:lnTo>
                  <a:lnTo>
                    <a:pt x="96323" y="1559"/>
                  </a:lnTo>
                  <a:lnTo>
                    <a:pt x="94206" y="1666"/>
                  </a:lnTo>
                  <a:lnTo>
                    <a:pt x="92089" y="1748"/>
                  </a:lnTo>
                  <a:lnTo>
                    <a:pt x="89977" y="1807"/>
                  </a:lnTo>
                  <a:lnTo>
                    <a:pt x="87860" y="1855"/>
                  </a:lnTo>
                  <a:lnTo>
                    <a:pt x="85744" y="1890"/>
                  </a:lnTo>
                  <a:lnTo>
                    <a:pt x="83631" y="1902"/>
                  </a:lnTo>
                  <a:lnTo>
                    <a:pt x="81515" y="1914"/>
                  </a:lnTo>
                  <a:lnTo>
                    <a:pt x="79398" y="1902"/>
                  </a:lnTo>
                  <a:lnTo>
                    <a:pt x="77286" y="1890"/>
                  </a:lnTo>
                  <a:lnTo>
                    <a:pt x="75169" y="1866"/>
                  </a:lnTo>
                  <a:lnTo>
                    <a:pt x="73057" y="1831"/>
                  </a:lnTo>
                  <a:lnTo>
                    <a:pt x="70940" y="1795"/>
                  </a:lnTo>
                  <a:lnTo>
                    <a:pt x="66712" y="1701"/>
                  </a:lnTo>
                  <a:lnTo>
                    <a:pt x="62478" y="1583"/>
                  </a:lnTo>
                  <a:lnTo>
                    <a:pt x="54011" y="1347"/>
                  </a:lnTo>
                  <a:lnTo>
                    <a:pt x="49773" y="1241"/>
                  </a:lnTo>
                  <a:lnTo>
                    <a:pt x="45530" y="1158"/>
                  </a:lnTo>
                  <a:lnTo>
                    <a:pt x="45473" y="1158"/>
                  </a:lnTo>
                  <a:lnTo>
                    <a:pt x="45411" y="1170"/>
                  </a:lnTo>
                  <a:lnTo>
                    <a:pt x="45354" y="1193"/>
                  </a:lnTo>
                  <a:lnTo>
                    <a:pt x="45302" y="1217"/>
                  </a:lnTo>
                  <a:lnTo>
                    <a:pt x="45250" y="1252"/>
                  </a:lnTo>
                  <a:lnTo>
                    <a:pt x="45202" y="1300"/>
                  </a:lnTo>
                  <a:lnTo>
                    <a:pt x="45155" y="1347"/>
                  </a:lnTo>
                  <a:lnTo>
                    <a:pt x="45112" y="1394"/>
                  </a:lnTo>
                  <a:lnTo>
                    <a:pt x="45069" y="1453"/>
                  </a:lnTo>
                  <a:lnTo>
                    <a:pt x="45031" y="1524"/>
                  </a:lnTo>
                  <a:lnTo>
                    <a:pt x="44998" y="1595"/>
                  </a:lnTo>
                  <a:lnTo>
                    <a:pt x="44965" y="1666"/>
                  </a:lnTo>
                  <a:lnTo>
                    <a:pt x="44932" y="1748"/>
                  </a:lnTo>
                  <a:lnTo>
                    <a:pt x="44903" y="1831"/>
                  </a:lnTo>
                  <a:lnTo>
                    <a:pt x="44851" y="2020"/>
                  </a:lnTo>
                  <a:lnTo>
                    <a:pt x="44813" y="2209"/>
                  </a:lnTo>
                  <a:lnTo>
                    <a:pt x="44780" y="2409"/>
                  </a:lnTo>
                  <a:lnTo>
                    <a:pt x="44756" y="2634"/>
                  </a:lnTo>
                  <a:lnTo>
                    <a:pt x="44747" y="2846"/>
                  </a:lnTo>
                  <a:lnTo>
                    <a:pt x="44742" y="3071"/>
                  </a:lnTo>
                  <a:lnTo>
                    <a:pt x="44747" y="3295"/>
                  </a:lnTo>
                  <a:lnTo>
                    <a:pt x="44761" y="3519"/>
                  </a:lnTo>
                  <a:lnTo>
                    <a:pt x="44784" y="3732"/>
                  </a:lnTo>
                  <a:lnTo>
                    <a:pt x="44732" y="3921"/>
                  </a:lnTo>
                  <a:lnTo>
                    <a:pt x="44680" y="4110"/>
                  </a:lnTo>
                  <a:lnTo>
                    <a:pt x="44637" y="4310"/>
                  </a:lnTo>
                  <a:lnTo>
                    <a:pt x="44599" y="4523"/>
                  </a:lnTo>
                  <a:lnTo>
                    <a:pt x="44566" y="4747"/>
                  </a:lnTo>
                  <a:lnTo>
                    <a:pt x="44542" y="4995"/>
                  </a:lnTo>
                  <a:lnTo>
                    <a:pt x="44523" y="5243"/>
                  </a:lnTo>
                  <a:lnTo>
                    <a:pt x="44509" y="5515"/>
                  </a:lnTo>
                  <a:lnTo>
                    <a:pt x="44466" y="7782"/>
                  </a:lnTo>
                  <a:lnTo>
                    <a:pt x="44429" y="10037"/>
                  </a:lnTo>
                  <a:lnTo>
                    <a:pt x="44395" y="12304"/>
                  </a:lnTo>
                  <a:lnTo>
                    <a:pt x="44362" y="14559"/>
                  </a:lnTo>
                  <a:lnTo>
                    <a:pt x="44338" y="16826"/>
                  </a:lnTo>
                  <a:lnTo>
                    <a:pt x="44319" y="19081"/>
                  </a:lnTo>
                  <a:lnTo>
                    <a:pt x="44300" y="21348"/>
                  </a:lnTo>
                  <a:lnTo>
                    <a:pt x="44286" y="23603"/>
                  </a:lnTo>
                  <a:lnTo>
                    <a:pt x="43982" y="23603"/>
                  </a:lnTo>
                  <a:lnTo>
                    <a:pt x="43674" y="23579"/>
                  </a:lnTo>
                  <a:lnTo>
                    <a:pt x="43375" y="23556"/>
                  </a:lnTo>
                  <a:lnTo>
                    <a:pt x="43071" y="23520"/>
                  </a:lnTo>
                  <a:lnTo>
                    <a:pt x="42772" y="23473"/>
                  </a:lnTo>
                  <a:lnTo>
                    <a:pt x="42468" y="23426"/>
                  </a:lnTo>
                  <a:lnTo>
                    <a:pt x="42174" y="23355"/>
                  </a:lnTo>
                  <a:lnTo>
                    <a:pt x="41875" y="23284"/>
                  </a:lnTo>
                  <a:lnTo>
                    <a:pt x="41581" y="23202"/>
                  </a:lnTo>
                  <a:lnTo>
                    <a:pt x="41282" y="23119"/>
                  </a:lnTo>
                  <a:lnTo>
                    <a:pt x="40988" y="23024"/>
                  </a:lnTo>
                  <a:lnTo>
                    <a:pt x="40693" y="22918"/>
                  </a:lnTo>
                  <a:lnTo>
                    <a:pt x="40110" y="22694"/>
                  </a:lnTo>
                  <a:lnTo>
                    <a:pt x="39521" y="22434"/>
                  </a:lnTo>
                  <a:lnTo>
                    <a:pt x="38937" y="22162"/>
                  </a:lnTo>
                  <a:lnTo>
                    <a:pt x="38349" y="21879"/>
                  </a:lnTo>
                  <a:lnTo>
                    <a:pt x="37760" y="21572"/>
                  </a:lnTo>
                  <a:lnTo>
                    <a:pt x="37167" y="21242"/>
                  </a:lnTo>
                  <a:lnTo>
                    <a:pt x="35971" y="20569"/>
                  </a:lnTo>
                  <a:lnTo>
                    <a:pt x="34756" y="19872"/>
                  </a:lnTo>
                  <a:lnTo>
                    <a:pt x="34780" y="19435"/>
                  </a:lnTo>
                  <a:lnTo>
                    <a:pt x="34799" y="18986"/>
                  </a:lnTo>
                  <a:lnTo>
                    <a:pt x="34813" y="18538"/>
                  </a:lnTo>
                  <a:lnTo>
                    <a:pt x="34818" y="18101"/>
                  </a:lnTo>
                  <a:lnTo>
                    <a:pt x="34822" y="17652"/>
                  </a:lnTo>
                  <a:lnTo>
                    <a:pt x="34818" y="17204"/>
                  </a:lnTo>
                  <a:lnTo>
                    <a:pt x="34813" y="16755"/>
                  </a:lnTo>
                  <a:lnTo>
                    <a:pt x="34799" y="16306"/>
                  </a:lnTo>
                  <a:lnTo>
                    <a:pt x="34780" y="15858"/>
                  </a:lnTo>
                  <a:lnTo>
                    <a:pt x="34756" y="15421"/>
                  </a:lnTo>
                  <a:lnTo>
                    <a:pt x="34727" y="14972"/>
                  </a:lnTo>
                  <a:lnTo>
                    <a:pt x="34694" y="14535"/>
                  </a:lnTo>
                  <a:lnTo>
                    <a:pt x="34656" y="14098"/>
                  </a:lnTo>
                  <a:lnTo>
                    <a:pt x="34609" y="13661"/>
                  </a:lnTo>
                  <a:lnTo>
                    <a:pt x="34561" y="13225"/>
                  </a:lnTo>
                  <a:lnTo>
                    <a:pt x="34504" y="12800"/>
                  </a:lnTo>
                  <a:lnTo>
                    <a:pt x="34447" y="12375"/>
                  </a:lnTo>
                  <a:lnTo>
                    <a:pt x="34381" y="11949"/>
                  </a:lnTo>
                  <a:lnTo>
                    <a:pt x="34310" y="11536"/>
                  </a:lnTo>
                  <a:lnTo>
                    <a:pt x="34239" y="11123"/>
                  </a:lnTo>
                  <a:lnTo>
                    <a:pt x="34158" y="10710"/>
                  </a:lnTo>
                  <a:lnTo>
                    <a:pt x="34072" y="10308"/>
                  </a:lnTo>
                  <a:lnTo>
                    <a:pt x="33982" y="9919"/>
                  </a:lnTo>
                  <a:lnTo>
                    <a:pt x="33887" y="9529"/>
                  </a:lnTo>
                  <a:lnTo>
                    <a:pt x="33788" y="9139"/>
                  </a:lnTo>
                  <a:lnTo>
                    <a:pt x="33683" y="8762"/>
                  </a:lnTo>
                  <a:lnTo>
                    <a:pt x="33574" y="8396"/>
                  </a:lnTo>
                  <a:lnTo>
                    <a:pt x="33460" y="8030"/>
                  </a:lnTo>
                  <a:lnTo>
                    <a:pt x="33342" y="7675"/>
                  </a:lnTo>
                  <a:lnTo>
                    <a:pt x="33218" y="7333"/>
                  </a:lnTo>
                  <a:lnTo>
                    <a:pt x="33085" y="7002"/>
                  </a:lnTo>
                  <a:lnTo>
                    <a:pt x="32952" y="6672"/>
                  </a:lnTo>
                  <a:lnTo>
                    <a:pt x="32829" y="6388"/>
                  </a:lnTo>
                  <a:lnTo>
                    <a:pt x="32706" y="6117"/>
                  </a:lnTo>
                  <a:lnTo>
                    <a:pt x="32577" y="5857"/>
                  </a:lnTo>
                  <a:lnTo>
                    <a:pt x="32445" y="5609"/>
                  </a:lnTo>
                  <a:lnTo>
                    <a:pt x="32316" y="5373"/>
                  </a:lnTo>
                  <a:lnTo>
                    <a:pt x="32184" y="5149"/>
                  </a:lnTo>
                  <a:lnTo>
                    <a:pt x="32051" y="4936"/>
                  </a:lnTo>
                  <a:lnTo>
                    <a:pt x="31913" y="4747"/>
                  </a:lnTo>
                  <a:lnTo>
                    <a:pt x="31775" y="4558"/>
                  </a:lnTo>
                  <a:lnTo>
                    <a:pt x="31638" y="4393"/>
                  </a:lnTo>
                  <a:lnTo>
                    <a:pt x="31500" y="4228"/>
                  </a:lnTo>
                  <a:lnTo>
                    <a:pt x="31362" y="4086"/>
                  </a:lnTo>
                  <a:lnTo>
                    <a:pt x="31220" y="3944"/>
                  </a:lnTo>
                  <a:lnTo>
                    <a:pt x="31078" y="3814"/>
                  </a:lnTo>
                  <a:lnTo>
                    <a:pt x="30935" y="3708"/>
                  </a:lnTo>
                  <a:lnTo>
                    <a:pt x="30793" y="3602"/>
                  </a:lnTo>
                  <a:lnTo>
                    <a:pt x="30651" y="3519"/>
                  </a:lnTo>
                  <a:lnTo>
                    <a:pt x="30508" y="3437"/>
                  </a:lnTo>
                  <a:lnTo>
                    <a:pt x="30361" y="3366"/>
                  </a:lnTo>
                  <a:lnTo>
                    <a:pt x="30219" y="3319"/>
                  </a:lnTo>
                  <a:lnTo>
                    <a:pt x="30071" y="3271"/>
                  </a:lnTo>
                  <a:lnTo>
                    <a:pt x="29924" y="3236"/>
                  </a:lnTo>
                  <a:lnTo>
                    <a:pt x="29782" y="3212"/>
                  </a:lnTo>
                  <a:lnTo>
                    <a:pt x="29635" y="3201"/>
                  </a:lnTo>
                  <a:lnTo>
                    <a:pt x="29341" y="3201"/>
                  </a:lnTo>
                  <a:lnTo>
                    <a:pt x="29198" y="3224"/>
                  </a:lnTo>
                  <a:lnTo>
                    <a:pt x="29051" y="3248"/>
                  </a:lnTo>
                  <a:lnTo>
                    <a:pt x="28904" y="3295"/>
                  </a:lnTo>
                  <a:lnTo>
                    <a:pt x="28762" y="3342"/>
                  </a:lnTo>
                  <a:lnTo>
                    <a:pt x="28614" y="3401"/>
                  </a:lnTo>
                  <a:lnTo>
                    <a:pt x="28472" y="3472"/>
                  </a:lnTo>
                  <a:lnTo>
                    <a:pt x="28330" y="3555"/>
                  </a:lnTo>
                  <a:lnTo>
                    <a:pt x="28187" y="3637"/>
                  </a:lnTo>
                  <a:lnTo>
                    <a:pt x="28045" y="3744"/>
                  </a:lnTo>
                  <a:lnTo>
                    <a:pt x="27903" y="3850"/>
                  </a:lnTo>
                  <a:lnTo>
                    <a:pt x="27765" y="3968"/>
                  </a:lnTo>
                  <a:lnTo>
                    <a:pt x="27622" y="4098"/>
                  </a:lnTo>
                  <a:lnTo>
                    <a:pt x="27485" y="4228"/>
                  </a:lnTo>
                  <a:lnTo>
                    <a:pt x="27347" y="4381"/>
                  </a:lnTo>
                  <a:lnTo>
                    <a:pt x="27214" y="4535"/>
                  </a:lnTo>
                  <a:lnTo>
                    <a:pt x="27077" y="4700"/>
                  </a:lnTo>
                  <a:lnTo>
                    <a:pt x="26944" y="4865"/>
                  </a:lnTo>
                  <a:lnTo>
                    <a:pt x="26811" y="5054"/>
                  </a:lnTo>
                  <a:lnTo>
                    <a:pt x="26683" y="5243"/>
                  </a:lnTo>
                  <a:lnTo>
                    <a:pt x="26555" y="5444"/>
                  </a:lnTo>
                  <a:lnTo>
                    <a:pt x="26426" y="5645"/>
                  </a:lnTo>
                  <a:lnTo>
                    <a:pt x="26303" y="5857"/>
                  </a:lnTo>
                  <a:lnTo>
                    <a:pt x="26180" y="6081"/>
                  </a:lnTo>
                  <a:lnTo>
                    <a:pt x="26056" y="6318"/>
                  </a:lnTo>
                  <a:lnTo>
                    <a:pt x="25938" y="6554"/>
                  </a:lnTo>
                  <a:lnTo>
                    <a:pt x="25819" y="6802"/>
                  </a:lnTo>
                  <a:lnTo>
                    <a:pt x="25705" y="7061"/>
                  </a:lnTo>
                  <a:lnTo>
                    <a:pt x="25591" y="7321"/>
                  </a:lnTo>
                  <a:lnTo>
                    <a:pt x="25482" y="7593"/>
                  </a:lnTo>
                  <a:lnTo>
                    <a:pt x="25373" y="7876"/>
                  </a:lnTo>
                  <a:lnTo>
                    <a:pt x="25268" y="8159"/>
                  </a:lnTo>
                  <a:lnTo>
                    <a:pt x="25164" y="8455"/>
                  </a:lnTo>
                  <a:lnTo>
                    <a:pt x="25064" y="8750"/>
                  </a:lnTo>
                  <a:lnTo>
                    <a:pt x="24965" y="9057"/>
                  </a:lnTo>
                  <a:lnTo>
                    <a:pt x="24870" y="9376"/>
                  </a:lnTo>
                  <a:lnTo>
                    <a:pt x="24775" y="9694"/>
                  </a:lnTo>
                  <a:lnTo>
                    <a:pt x="24685" y="10025"/>
                  </a:lnTo>
                  <a:lnTo>
                    <a:pt x="24599" y="10356"/>
                  </a:lnTo>
                  <a:lnTo>
                    <a:pt x="24519" y="10686"/>
                  </a:lnTo>
                  <a:lnTo>
                    <a:pt x="24443" y="11029"/>
                  </a:lnTo>
                  <a:lnTo>
                    <a:pt x="24371" y="11371"/>
                  </a:lnTo>
                  <a:lnTo>
                    <a:pt x="24300" y="11713"/>
                  </a:lnTo>
                  <a:lnTo>
                    <a:pt x="24234" y="12056"/>
                  </a:lnTo>
                  <a:lnTo>
                    <a:pt x="24172" y="12398"/>
                  </a:lnTo>
                  <a:lnTo>
                    <a:pt x="24115" y="12752"/>
                  </a:lnTo>
                  <a:lnTo>
                    <a:pt x="24058" y="13107"/>
                  </a:lnTo>
                  <a:lnTo>
                    <a:pt x="24011" y="13461"/>
                  </a:lnTo>
                  <a:lnTo>
                    <a:pt x="23963" y="13815"/>
                  </a:lnTo>
                  <a:lnTo>
                    <a:pt x="23916" y="14169"/>
                  </a:lnTo>
                  <a:lnTo>
                    <a:pt x="23878" y="14523"/>
                  </a:lnTo>
                  <a:lnTo>
                    <a:pt x="23840" y="14889"/>
                  </a:lnTo>
                  <a:lnTo>
                    <a:pt x="23807" y="15244"/>
                  </a:lnTo>
                  <a:lnTo>
                    <a:pt x="23778" y="15610"/>
                  </a:lnTo>
                  <a:lnTo>
                    <a:pt x="23754" y="15976"/>
                  </a:lnTo>
                  <a:lnTo>
                    <a:pt x="23735" y="16330"/>
                  </a:lnTo>
                  <a:lnTo>
                    <a:pt x="23716" y="16696"/>
                  </a:lnTo>
                  <a:lnTo>
                    <a:pt x="23702" y="17062"/>
                  </a:lnTo>
                  <a:lnTo>
                    <a:pt x="23688" y="17416"/>
                  </a:lnTo>
                  <a:lnTo>
                    <a:pt x="23683" y="17782"/>
                  </a:lnTo>
                  <a:lnTo>
                    <a:pt x="23678" y="18136"/>
                  </a:lnTo>
                  <a:lnTo>
                    <a:pt x="23678" y="18502"/>
                  </a:lnTo>
                  <a:lnTo>
                    <a:pt x="23683" y="18857"/>
                  </a:lnTo>
                  <a:lnTo>
                    <a:pt x="23693" y="19223"/>
                  </a:lnTo>
                  <a:lnTo>
                    <a:pt x="23702" y="19577"/>
                  </a:lnTo>
                  <a:lnTo>
                    <a:pt x="23721" y="19931"/>
                  </a:lnTo>
                  <a:lnTo>
                    <a:pt x="23740" y="20285"/>
                  </a:lnTo>
                  <a:lnTo>
                    <a:pt x="23759" y="20628"/>
                  </a:lnTo>
                  <a:lnTo>
                    <a:pt x="23788" y="20982"/>
                  </a:lnTo>
                  <a:lnTo>
                    <a:pt x="23816" y="21324"/>
                  </a:lnTo>
                  <a:lnTo>
                    <a:pt x="23849" y="21667"/>
                  </a:lnTo>
                  <a:lnTo>
                    <a:pt x="23887" y="22009"/>
                  </a:lnTo>
                  <a:lnTo>
                    <a:pt x="23930" y="22351"/>
                  </a:lnTo>
                  <a:lnTo>
                    <a:pt x="23973" y="22682"/>
                  </a:lnTo>
                  <a:lnTo>
                    <a:pt x="24020" y="23013"/>
                  </a:lnTo>
                  <a:lnTo>
                    <a:pt x="24072" y="23343"/>
                  </a:lnTo>
                  <a:lnTo>
                    <a:pt x="24129" y="23662"/>
                  </a:lnTo>
                  <a:lnTo>
                    <a:pt x="24191" y="23981"/>
                  </a:lnTo>
                  <a:lnTo>
                    <a:pt x="24253" y="24300"/>
                  </a:lnTo>
                  <a:lnTo>
                    <a:pt x="24319" y="24607"/>
                  </a:lnTo>
                  <a:lnTo>
                    <a:pt x="24390" y="24914"/>
                  </a:lnTo>
                  <a:lnTo>
                    <a:pt x="24466" y="25221"/>
                  </a:lnTo>
                  <a:lnTo>
                    <a:pt x="24542" y="25516"/>
                  </a:lnTo>
                  <a:lnTo>
                    <a:pt x="24623" y="25799"/>
                  </a:lnTo>
                  <a:lnTo>
                    <a:pt x="24708" y="26094"/>
                  </a:lnTo>
                  <a:lnTo>
                    <a:pt x="24799" y="26366"/>
                  </a:lnTo>
                  <a:lnTo>
                    <a:pt x="24893" y="26649"/>
                  </a:lnTo>
                  <a:lnTo>
                    <a:pt x="24988" y="26909"/>
                  </a:lnTo>
                  <a:lnTo>
                    <a:pt x="25088" y="27169"/>
                  </a:lnTo>
                  <a:lnTo>
                    <a:pt x="25192" y="27428"/>
                  </a:lnTo>
                  <a:lnTo>
                    <a:pt x="25302" y="27676"/>
                  </a:lnTo>
                  <a:lnTo>
                    <a:pt x="25411" y="27924"/>
                  </a:lnTo>
                  <a:lnTo>
                    <a:pt x="25525" y="28149"/>
                  </a:lnTo>
                  <a:lnTo>
                    <a:pt x="25643" y="28385"/>
                  </a:lnTo>
                  <a:lnTo>
                    <a:pt x="25767" y="28597"/>
                  </a:lnTo>
                  <a:lnTo>
                    <a:pt x="25895" y="28810"/>
                  </a:lnTo>
                  <a:lnTo>
                    <a:pt x="26023" y="29022"/>
                  </a:lnTo>
                  <a:lnTo>
                    <a:pt x="26156" y="29211"/>
                  </a:lnTo>
                  <a:lnTo>
                    <a:pt x="26294" y="29400"/>
                  </a:lnTo>
                  <a:lnTo>
                    <a:pt x="26436" y="29577"/>
                  </a:lnTo>
                  <a:lnTo>
                    <a:pt x="26578" y="29754"/>
                  </a:lnTo>
                  <a:lnTo>
                    <a:pt x="26725" y="29920"/>
                  </a:lnTo>
                  <a:lnTo>
                    <a:pt x="26882" y="30073"/>
                  </a:lnTo>
                  <a:lnTo>
                    <a:pt x="27072" y="30238"/>
                  </a:lnTo>
                  <a:lnTo>
                    <a:pt x="27271" y="30404"/>
                  </a:lnTo>
                  <a:lnTo>
                    <a:pt x="27471" y="30545"/>
                  </a:lnTo>
                  <a:lnTo>
                    <a:pt x="27675" y="30663"/>
                  </a:lnTo>
                  <a:lnTo>
                    <a:pt x="27879" y="30770"/>
                  </a:lnTo>
                  <a:lnTo>
                    <a:pt x="28083" y="30864"/>
                  </a:lnTo>
                  <a:lnTo>
                    <a:pt x="28292" y="30935"/>
                  </a:lnTo>
                  <a:lnTo>
                    <a:pt x="28496" y="30982"/>
                  </a:lnTo>
                  <a:lnTo>
                    <a:pt x="28709" y="31030"/>
                  </a:lnTo>
                  <a:lnTo>
                    <a:pt x="28918" y="31053"/>
                  </a:lnTo>
                  <a:lnTo>
                    <a:pt x="29341" y="31053"/>
                  </a:lnTo>
                  <a:lnTo>
                    <a:pt x="29549" y="31018"/>
                  </a:lnTo>
                  <a:lnTo>
                    <a:pt x="29758" y="30982"/>
                  </a:lnTo>
                  <a:lnTo>
                    <a:pt x="29967" y="30923"/>
                  </a:lnTo>
                  <a:lnTo>
                    <a:pt x="30176" y="30852"/>
                  </a:lnTo>
                  <a:lnTo>
                    <a:pt x="30385" y="30758"/>
                  </a:lnTo>
                  <a:lnTo>
                    <a:pt x="30594" y="30652"/>
                  </a:lnTo>
                  <a:lnTo>
                    <a:pt x="30798" y="30522"/>
                  </a:lnTo>
                  <a:lnTo>
                    <a:pt x="30997" y="30392"/>
                  </a:lnTo>
                  <a:lnTo>
                    <a:pt x="31196" y="30238"/>
                  </a:lnTo>
                  <a:lnTo>
                    <a:pt x="31396" y="30061"/>
                  </a:lnTo>
                  <a:lnTo>
                    <a:pt x="31590" y="29872"/>
                  </a:lnTo>
                  <a:lnTo>
                    <a:pt x="31785" y="29672"/>
                  </a:lnTo>
                  <a:lnTo>
                    <a:pt x="31970" y="29459"/>
                  </a:lnTo>
                  <a:lnTo>
                    <a:pt x="32155" y="29223"/>
                  </a:lnTo>
                  <a:lnTo>
                    <a:pt x="32335" y="28975"/>
                  </a:lnTo>
                  <a:lnTo>
                    <a:pt x="32516" y="28704"/>
                  </a:lnTo>
                  <a:lnTo>
                    <a:pt x="32687" y="28420"/>
                  </a:lnTo>
                  <a:lnTo>
                    <a:pt x="32857" y="28125"/>
                  </a:lnTo>
                  <a:lnTo>
                    <a:pt x="33019" y="27818"/>
                  </a:lnTo>
                  <a:lnTo>
                    <a:pt x="33175" y="27487"/>
                  </a:lnTo>
                  <a:lnTo>
                    <a:pt x="33213" y="27476"/>
                  </a:lnTo>
                  <a:lnTo>
                    <a:pt x="33247" y="27452"/>
                  </a:lnTo>
                  <a:lnTo>
                    <a:pt x="33280" y="27417"/>
                  </a:lnTo>
                  <a:lnTo>
                    <a:pt x="33308" y="27381"/>
                  </a:lnTo>
                  <a:lnTo>
                    <a:pt x="33365" y="27287"/>
                  </a:lnTo>
                  <a:lnTo>
                    <a:pt x="33418" y="27169"/>
                  </a:lnTo>
                  <a:lnTo>
                    <a:pt x="33493" y="26933"/>
                  </a:lnTo>
                  <a:lnTo>
                    <a:pt x="33569" y="26673"/>
                  </a:lnTo>
                  <a:lnTo>
                    <a:pt x="33641" y="26413"/>
                  </a:lnTo>
                  <a:lnTo>
                    <a:pt x="33717" y="26141"/>
                  </a:lnTo>
                  <a:lnTo>
                    <a:pt x="33859" y="25716"/>
                  </a:lnTo>
                  <a:lnTo>
                    <a:pt x="33925" y="25504"/>
                  </a:lnTo>
                  <a:lnTo>
                    <a:pt x="33992" y="25280"/>
                  </a:lnTo>
                  <a:lnTo>
                    <a:pt x="34053" y="25043"/>
                  </a:lnTo>
                  <a:lnTo>
                    <a:pt x="34115" y="24807"/>
                  </a:lnTo>
                  <a:lnTo>
                    <a:pt x="34172" y="24571"/>
                  </a:lnTo>
                  <a:lnTo>
                    <a:pt x="34229" y="24323"/>
                  </a:lnTo>
                  <a:lnTo>
                    <a:pt x="34514" y="24654"/>
                  </a:lnTo>
                  <a:lnTo>
                    <a:pt x="34803" y="24973"/>
                  </a:lnTo>
                  <a:lnTo>
                    <a:pt x="35093" y="25268"/>
                  </a:lnTo>
                  <a:lnTo>
                    <a:pt x="35387" y="25551"/>
                  </a:lnTo>
                  <a:lnTo>
                    <a:pt x="35686" y="25811"/>
                  </a:lnTo>
                  <a:lnTo>
                    <a:pt x="35985" y="26059"/>
                  </a:lnTo>
                  <a:lnTo>
                    <a:pt x="36289" y="26295"/>
                  </a:lnTo>
                  <a:lnTo>
                    <a:pt x="36597" y="26519"/>
                  </a:lnTo>
                  <a:lnTo>
                    <a:pt x="36906" y="26720"/>
                  </a:lnTo>
                  <a:lnTo>
                    <a:pt x="37214" y="26897"/>
                  </a:lnTo>
                  <a:lnTo>
                    <a:pt x="37528" y="27074"/>
                  </a:lnTo>
                  <a:lnTo>
                    <a:pt x="37846" y="27228"/>
                  </a:lnTo>
                  <a:lnTo>
                    <a:pt x="38164" y="27369"/>
                  </a:lnTo>
                  <a:lnTo>
                    <a:pt x="38482" y="27499"/>
                  </a:lnTo>
                  <a:lnTo>
                    <a:pt x="38800" y="27617"/>
                  </a:lnTo>
                  <a:lnTo>
                    <a:pt x="39122" y="27724"/>
                  </a:lnTo>
                  <a:lnTo>
                    <a:pt x="39445" y="27806"/>
                  </a:lnTo>
                  <a:lnTo>
                    <a:pt x="39768" y="27877"/>
                  </a:lnTo>
                  <a:lnTo>
                    <a:pt x="40091" y="27948"/>
                  </a:lnTo>
                  <a:lnTo>
                    <a:pt x="40413" y="27995"/>
                  </a:lnTo>
                  <a:lnTo>
                    <a:pt x="40741" y="28031"/>
                  </a:lnTo>
                  <a:lnTo>
                    <a:pt x="41064" y="28054"/>
                  </a:lnTo>
                  <a:lnTo>
                    <a:pt x="41391" y="28078"/>
                  </a:lnTo>
                  <a:lnTo>
                    <a:pt x="41714" y="28078"/>
                  </a:lnTo>
                  <a:lnTo>
                    <a:pt x="42041" y="28066"/>
                  </a:lnTo>
                  <a:lnTo>
                    <a:pt x="42364" y="28054"/>
                  </a:lnTo>
                  <a:lnTo>
                    <a:pt x="42687" y="28019"/>
                  </a:lnTo>
                  <a:lnTo>
                    <a:pt x="43009" y="27983"/>
                  </a:lnTo>
                  <a:lnTo>
                    <a:pt x="43332" y="27936"/>
                  </a:lnTo>
                  <a:lnTo>
                    <a:pt x="43650" y="27877"/>
                  </a:lnTo>
                  <a:lnTo>
                    <a:pt x="43973" y="27806"/>
                  </a:lnTo>
                  <a:lnTo>
                    <a:pt x="44286" y="27724"/>
                  </a:lnTo>
                  <a:lnTo>
                    <a:pt x="44286" y="30746"/>
                  </a:lnTo>
                  <a:lnTo>
                    <a:pt x="44291" y="33745"/>
                  </a:lnTo>
                  <a:lnTo>
                    <a:pt x="44300" y="36756"/>
                  </a:lnTo>
                  <a:lnTo>
                    <a:pt x="44319" y="39767"/>
                  </a:lnTo>
                  <a:lnTo>
                    <a:pt x="44348" y="42777"/>
                  </a:lnTo>
                  <a:lnTo>
                    <a:pt x="44381" y="45788"/>
                  </a:lnTo>
                  <a:lnTo>
                    <a:pt x="44424" y="48787"/>
                  </a:lnTo>
                  <a:lnTo>
                    <a:pt x="44471" y="51798"/>
                  </a:lnTo>
                  <a:lnTo>
                    <a:pt x="44528" y="54809"/>
                  </a:lnTo>
                  <a:lnTo>
                    <a:pt x="44590" y="57808"/>
                  </a:lnTo>
                  <a:lnTo>
                    <a:pt x="44661" y="60818"/>
                  </a:lnTo>
                  <a:lnTo>
                    <a:pt x="44742" y="63817"/>
                  </a:lnTo>
                  <a:lnTo>
                    <a:pt x="44827" y="66828"/>
                  </a:lnTo>
                  <a:lnTo>
                    <a:pt x="44922" y="69827"/>
                  </a:lnTo>
                  <a:lnTo>
                    <a:pt x="45022" y="72826"/>
                  </a:lnTo>
                  <a:lnTo>
                    <a:pt x="45131" y="75837"/>
                  </a:lnTo>
                  <a:lnTo>
                    <a:pt x="45259" y="79285"/>
                  </a:lnTo>
                  <a:lnTo>
                    <a:pt x="45382" y="82791"/>
                  </a:lnTo>
                  <a:lnTo>
                    <a:pt x="45506" y="86322"/>
                  </a:lnTo>
                  <a:lnTo>
                    <a:pt x="45639" y="89875"/>
                  </a:lnTo>
                  <a:lnTo>
                    <a:pt x="45705" y="91670"/>
                  </a:lnTo>
                  <a:lnTo>
                    <a:pt x="45776" y="93453"/>
                  </a:lnTo>
                  <a:lnTo>
                    <a:pt x="45852" y="95248"/>
                  </a:lnTo>
                  <a:lnTo>
                    <a:pt x="45933" y="97042"/>
                  </a:lnTo>
                  <a:lnTo>
                    <a:pt x="46018" y="98837"/>
                  </a:lnTo>
                  <a:lnTo>
                    <a:pt x="46104" y="100632"/>
                  </a:lnTo>
                  <a:lnTo>
                    <a:pt x="46204" y="102426"/>
                  </a:lnTo>
                  <a:lnTo>
                    <a:pt x="46303" y="104209"/>
                  </a:lnTo>
                  <a:lnTo>
                    <a:pt x="46412" y="105992"/>
                  </a:lnTo>
                  <a:lnTo>
                    <a:pt x="46526" y="107775"/>
                  </a:lnTo>
                  <a:lnTo>
                    <a:pt x="46650" y="109546"/>
                  </a:lnTo>
                  <a:lnTo>
                    <a:pt x="46783" y="111317"/>
                  </a:lnTo>
                  <a:lnTo>
                    <a:pt x="46925" y="113064"/>
                  </a:lnTo>
                  <a:lnTo>
                    <a:pt x="47077" y="114812"/>
                  </a:lnTo>
                  <a:lnTo>
                    <a:pt x="47238" y="116547"/>
                  </a:lnTo>
                  <a:lnTo>
                    <a:pt x="47324" y="117421"/>
                  </a:lnTo>
                  <a:lnTo>
                    <a:pt x="47409" y="118271"/>
                  </a:lnTo>
                  <a:lnTo>
                    <a:pt x="47499" y="119133"/>
                  </a:lnTo>
                  <a:lnTo>
                    <a:pt x="47589" y="119983"/>
                  </a:lnTo>
                  <a:lnTo>
                    <a:pt x="47689" y="120833"/>
                  </a:lnTo>
                  <a:lnTo>
                    <a:pt x="47784" y="121683"/>
                  </a:lnTo>
                  <a:lnTo>
                    <a:pt x="47888" y="122533"/>
                  </a:lnTo>
                  <a:lnTo>
                    <a:pt x="47993" y="123372"/>
                  </a:lnTo>
                  <a:lnTo>
                    <a:pt x="48102" y="124198"/>
                  </a:lnTo>
                  <a:lnTo>
                    <a:pt x="48211" y="125037"/>
                  </a:lnTo>
                  <a:lnTo>
                    <a:pt x="48330" y="125863"/>
                  </a:lnTo>
                  <a:lnTo>
                    <a:pt x="48444" y="126678"/>
                  </a:lnTo>
                  <a:lnTo>
                    <a:pt x="48567" y="127504"/>
                  </a:lnTo>
                  <a:lnTo>
                    <a:pt x="48691" y="128319"/>
                  </a:lnTo>
                  <a:lnTo>
                    <a:pt x="48823" y="129122"/>
                  </a:lnTo>
                  <a:lnTo>
                    <a:pt x="48956" y="129925"/>
                  </a:lnTo>
                  <a:lnTo>
                    <a:pt x="49089" y="130728"/>
                  </a:lnTo>
                  <a:lnTo>
                    <a:pt x="49232" y="131519"/>
                  </a:lnTo>
                  <a:lnTo>
                    <a:pt x="49265" y="131684"/>
                  </a:lnTo>
                  <a:lnTo>
                    <a:pt x="49303" y="131826"/>
                  </a:lnTo>
                  <a:lnTo>
                    <a:pt x="49345" y="131944"/>
                  </a:lnTo>
                  <a:lnTo>
                    <a:pt x="49393" y="132050"/>
                  </a:lnTo>
                  <a:lnTo>
                    <a:pt x="49445" y="132121"/>
                  </a:lnTo>
                  <a:lnTo>
                    <a:pt x="49502" y="132180"/>
                  </a:lnTo>
                  <a:lnTo>
                    <a:pt x="49559" y="132215"/>
                  </a:lnTo>
                  <a:lnTo>
                    <a:pt x="49621" y="132239"/>
                  </a:lnTo>
                  <a:lnTo>
                    <a:pt x="49678" y="132239"/>
                  </a:lnTo>
                  <a:lnTo>
                    <a:pt x="49739" y="132227"/>
                  </a:lnTo>
                  <a:lnTo>
                    <a:pt x="49806" y="132192"/>
                  </a:lnTo>
                  <a:lnTo>
                    <a:pt x="49863" y="132156"/>
                  </a:lnTo>
                  <a:lnTo>
                    <a:pt x="49925" y="132097"/>
                  </a:lnTo>
                  <a:lnTo>
                    <a:pt x="49981" y="132014"/>
                  </a:lnTo>
                  <a:lnTo>
                    <a:pt x="50038" y="131932"/>
                  </a:lnTo>
                  <a:lnTo>
                    <a:pt x="50091" y="131837"/>
                  </a:lnTo>
                  <a:lnTo>
                    <a:pt x="50133" y="131731"/>
                  </a:lnTo>
                  <a:lnTo>
                    <a:pt x="50167" y="131613"/>
                  </a:lnTo>
                  <a:lnTo>
                    <a:pt x="50200" y="131495"/>
                  </a:lnTo>
                  <a:lnTo>
                    <a:pt x="50228" y="131377"/>
                  </a:lnTo>
                  <a:lnTo>
                    <a:pt x="50257" y="131247"/>
                  </a:lnTo>
                  <a:lnTo>
                    <a:pt x="50276" y="131105"/>
                  </a:lnTo>
                  <a:lnTo>
                    <a:pt x="50290" y="130964"/>
                  </a:lnTo>
                  <a:lnTo>
                    <a:pt x="50299" y="130798"/>
                  </a:lnTo>
                  <a:lnTo>
                    <a:pt x="50309" y="129830"/>
                  </a:lnTo>
                  <a:lnTo>
                    <a:pt x="50314" y="128862"/>
                  </a:lnTo>
                  <a:lnTo>
                    <a:pt x="50314" y="127894"/>
                  </a:lnTo>
                  <a:lnTo>
                    <a:pt x="50314" y="126926"/>
                  </a:lnTo>
                  <a:lnTo>
                    <a:pt x="50309" y="125958"/>
                  </a:lnTo>
                  <a:lnTo>
                    <a:pt x="50299" y="124978"/>
                  </a:lnTo>
                  <a:lnTo>
                    <a:pt x="50290" y="124009"/>
                  </a:lnTo>
                  <a:lnTo>
                    <a:pt x="50271" y="123041"/>
                  </a:lnTo>
                  <a:lnTo>
                    <a:pt x="50257" y="122061"/>
                  </a:lnTo>
                  <a:lnTo>
                    <a:pt x="50233" y="121093"/>
                  </a:lnTo>
                  <a:lnTo>
                    <a:pt x="50181" y="119145"/>
                  </a:lnTo>
                  <a:lnTo>
                    <a:pt x="50124" y="117197"/>
                  </a:lnTo>
                  <a:lnTo>
                    <a:pt x="50053" y="115249"/>
                  </a:lnTo>
                  <a:lnTo>
                    <a:pt x="49972" y="113289"/>
                  </a:lnTo>
                  <a:lnTo>
                    <a:pt x="49882" y="111340"/>
                  </a:lnTo>
                  <a:lnTo>
                    <a:pt x="49787" y="109392"/>
                  </a:lnTo>
                  <a:lnTo>
                    <a:pt x="49682" y="107432"/>
                  </a:lnTo>
                  <a:lnTo>
                    <a:pt x="49573" y="105484"/>
                  </a:lnTo>
                  <a:lnTo>
                    <a:pt x="49464" y="103524"/>
                  </a:lnTo>
                  <a:lnTo>
                    <a:pt x="49345" y="101576"/>
                  </a:lnTo>
                  <a:lnTo>
                    <a:pt x="49222" y="99616"/>
                  </a:lnTo>
                  <a:lnTo>
                    <a:pt x="48975" y="95708"/>
                  </a:lnTo>
                  <a:lnTo>
                    <a:pt x="48724" y="91800"/>
                  </a:lnTo>
                  <a:lnTo>
                    <a:pt x="48472" y="87892"/>
                  </a:lnTo>
                  <a:lnTo>
                    <a:pt x="48354" y="85944"/>
                  </a:lnTo>
                  <a:lnTo>
                    <a:pt x="48235" y="83996"/>
                  </a:lnTo>
                  <a:lnTo>
                    <a:pt x="48121" y="82047"/>
                  </a:lnTo>
                  <a:lnTo>
                    <a:pt x="48007" y="80099"/>
                  </a:lnTo>
                  <a:lnTo>
                    <a:pt x="47903" y="78151"/>
                  </a:lnTo>
                  <a:lnTo>
                    <a:pt x="47808" y="76215"/>
                  </a:lnTo>
                  <a:lnTo>
                    <a:pt x="47713" y="74267"/>
                  </a:lnTo>
                  <a:lnTo>
                    <a:pt x="47632" y="72330"/>
                  </a:lnTo>
                  <a:lnTo>
                    <a:pt x="47556" y="70394"/>
                  </a:lnTo>
                  <a:lnTo>
                    <a:pt x="47495" y="68458"/>
                  </a:lnTo>
                  <a:lnTo>
                    <a:pt x="47414" y="65801"/>
                  </a:lnTo>
                  <a:lnTo>
                    <a:pt x="47338" y="63144"/>
                  </a:lnTo>
                  <a:lnTo>
                    <a:pt x="47276" y="60500"/>
                  </a:lnTo>
                  <a:lnTo>
                    <a:pt x="47214" y="57843"/>
                  </a:lnTo>
                  <a:lnTo>
                    <a:pt x="47162" y="55187"/>
                  </a:lnTo>
                  <a:lnTo>
                    <a:pt x="47115" y="52530"/>
                  </a:lnTo>
                  <a:lnTo>
                    <a:pt x="47077" y="49873"/>
                  </a:lnTo>
                  <a:lnTo>
                    <a:pt x="47044" y="47217"/>
                  </a:lnTo>
                  <a:lnTo>
                    <a:pt x="47015" y="44572"/>
                  </a:lnTo>
                  <a:lnTo>
                    <a:pt x="46991" y="41916"/>
                  </a:lnTo>
                  <a:lnTo>
                    <a:pt x="46972" y="39259"/>
                  </a:lnTo>
                  <a:lnTo>
                    <a:pt x="46958" y="36602"/>
                  </a:lnTo>
                  <a:lnTo>
                    <a:pt x="46949" y="33946"/>
                  </a:lnTo>
                  <a:lnTo>
                    <a:pt x="46949" y="31289"/>
                  </a:lnTo>
                  <a:lnTo>
                    <a:pt x="46949" y="28645"/>
                  </a:lnTo>
                  <a:lnTo>
                    <a:pt x="46949" y="25988"/>
                  </a:lnTo>
                  <a:lnTo>
                    <a:pt x="46977" y="25799"/>
                  </a:lnTo>
                  <a:lnTo>
                    <a:pt x="46996" y="25610"/>
                  </a:lnTo>
                  <a:lnTo>
                    <a:pt x="47006" y="25421"/>
                  </a:lnTo>
                  <a:lnTo>
                    <a:pt x="47010" y="25232"/>
                  </a:lnTo>
                  <a:lnTo>
                    <a:pt x="47006" y="25043"/>
                  </a:lnTo>
                  <a:lnTo>
                    <a:pt x="46996" y="24843"/>
                  </a:lnTo>
                  <a:lnTo>
                    <a:pt x="46977" y="24654"/>
                  </a:lnTo>
                  <a:lnTo>
                    <a:pt x="46949" y="24477"/>
                  </a:lnTo>
                  <a:lnTo>
                    <a:pt x="46958" y="22127"/>
                  </a:lnTo>
                  <a:lnTo>
                    <a:pt x="46968" y="19766"/>
                  </a:lnTo>
                  <a:lnTo>
                    <a:pt x="46982" y="17416"/>
                  </a:lnTo>
                  <a:lnTo>
                    <a:pt x="46996" y="15055"/>
                  </a:lnTo>
                  <a:lnTo>
                    <a:pt x="47020" y="12705"/>
                  </a:lnTo>
                  <a:lnTo>
                    <a:pt x="47039" y="10344"/>
                  </a:lnTo>
                  <a:lnTo>
                    <a:pt x="47067" y="7994"/>
                  </a:lnTo>
                  <a:lnTo>
                    <a:pt x="47096" y="5645"/>
                  </a:lnTo>
                  <a:lnTo>
                    <a:pt x="48097" y="5904"/>
                  </a:lnTo>
                  <a:lnTo>
                    <a:pt x="49103" y="6152"/>
                  </a:lnTo>
                  <a:lnTo>
                    <a:pt x="50110" y="6400"/>
                  </a:lnTo>
                  <a:lnTo>
                    <a:pt x="51116" y="6625"/>
                  </a:lnTo>
                  <a:lnTo>
                    <a:pt x="52122" y="6849"/>
                  </a:lnTo>
                  <a:lnTo>
                    <a:pt x="53133" y="7073"/>
                  </a:lnTo>
                  <a:lnTo>
                    <a:pt x="54139" y="7274"/>
                  </a:lnTo>
                  <a:lnTo>
                    <a:pt x="55150" y="7463"/>
                  </a:lnTo>
                  <a:lnTo>
                    <a:pt x="56156" y="7652"/>
                  </a:lnTo>
                  <a:lnTo>
                    <a:pt x="57167" y="7829"/>
                  </a:lnTo>
                  <a:lnTo>
                    <a:pt x="58178" y="7994"/>
                  </a:lnTo>
                  <a:lnTo>
                    <a:pt x="59189" y="8159"/>
                  </a:lnTo>
                  <a:lnTo>
                    <a:pt x="60200" y="8301"/>
                  </a:lnTo>
                  <a:lnTo>
                    <a:pt x="61211" y="8443"/>
                  </a:lnTo>
                  <a:lnTo>
                    <a:pt x="62222" y="8584"/>
                  </a:lnTo>
                  <a:lnTo>
                    <a:pt x="63233" y="8703"/>
                  </a:lnTo>
                  <a:lnTo>
                    <a:pt x="64248" y="8821"/>
                  </a:lnTo>
                  <a:lnTo>
                    <a:pt x="65259" y="8927"/>
                  </a:lnTo>
                  <a:lnTo>
                    <a:pt x="66270" y="9033"/>
                  </a:lnTo>
                  <a:lnTo>
                    <a:pt x="67286" y="9128"/>
                  </a:lnTo>
                  <a:lnTo>
                    <a:pt x="68302" y="9210"/>
                  </a:lnTo>
                  <a:lnTo>
                    <a:pt x="69312" y="9281"/>
                  </a:lnTo>
                  <a:lnTo>
                    <a:pt x="70328" y="9352"/>
                  </a:lnTo>
                  <a:lnTo>
                    <a:pt x="71344" y="9411"/>
                  </a:lnTo>
                  <a:lnTo>
                    <a:pt x="72355" y="9470"/>
                  </a:lnTo>
                  <a:lnTo>
                    <a:pt x="73370" y="9517"/>
                  </a:lnTo>
                  <a:lnTo>
                    <a:pt x="75402" y="9588"/>
                  </a:lnTo>
                  <a:lnTo>
                    <a:pt x="77433" y="9635"/>
                  </a:lnTo>
                  <a:lnTo>
                    <a:pt x="79460" y="9647"/>
                  </a:lnTo>
                  <a:lnTo>
                    <a:pt x="81491" y="9647"/>
                  </a:lnTo>
                  <a:lnTo>
                    <a:pt x="83522" y="9612"/>
                  </a:lnTo>
                  <a:lnTo>
                    <a:pt x="85554" y="9553"/>
                  </a:lnTo>
                  <a:lnTo>
                    <a:pt x="87585" y="9470"/>
                  </a:lnTo>
                  <a:lnTo>
                    <a:pt x="89616" y="9364"/>
                  </a:lnTo>
                  <a:lnTo>
                    <a:pt x="91643" y="9246"/>
                  </a:lnTo>
                  <a:lnTo>
                    <a:pt x="93670" y="9104"/>
                  </a:lnTo>
                  <a:lnTo>
                    <a:pt x="95701" y="8939"/>
                  </a:lnTo>
                  <a:lnTo>
                    <a:pt x="97727" y="8750"/>
                  </a:lnTo>
                  <a:lnTo>
                    <a:pt x="99749" y="8549"/>
                  </a:lnTo>
                  <a:lnTo>
                    <a:pt x="101776" y="8337"/>
                  </a:lnTo>
                  <a:lnTo>
                    <a:pt x="103798" y="8100"/>
                  </a:lnTo>
                  <a:lnTo>
                    <a:pt x="105815" y="7852"/>
                  </a:lnTo>
                  <a:lnTo>
                    <a:pt x="107837" y="7593"/>
                  </a:lnTo>
                  <a:lnTo>
                    <a:pt x="109854" y="7321"/>
                  </a:lnTo>
                  <a:lnTo>
                    <a:pt x="111866" y="7026"/>
                  </a:lnTo>
                  <a:lnTo>
                    <a:pt x="111819" y="7168"/>
                  </a:lnTo>
                  <a:lnTo>
                    <a:pt x="111776" y="7321"/>
                  </a:lnTo>
                  <a:lnTo>
                    <a:pt x="111738" y="7486"/>
                  </a:lnTo>
                  <a:lnTo>
                    <a:pt x="111700" y="7652"/>
                  </a:lnTo>
                  <a:lnTo>
                    <a:pt x="111667" y="7841"/>
                  </a:lnTo>
                  <a:lnTo>
                    <a:pt x="111638" y="8053"/>
                  </a:lnTo>
                  <a:lnTo>
                    <a:pt x="111615" y="8266"/>
                  </a:lnTo>
                  <a:lnTo>
                    <a:pt x="111596" y="8490"/>
                  </a:lnTo>
                  <a:lnTo>
                    <a:pt x="111349" y="12304"/>
                  </a:lnTo>
                  <a:lnTo>
                    <a:pt x="111112" y="16129"/>
                  </a:lnTo>
                  <a:lnTo>
                    <a:pt x="110879" y="19955"/>
                  </a:lnTo>
                  <a:lnTo>
                    <a:pt x="110661" y="23792"/>
                  </a:lnTo>
                  <a:lnTo>
                    <a:pt x="110447" y="27641"/>
                  </a:lnTo>
                  <a:lnTo>
                    <a:pt x="110238" y="31490"/>
                  </a:lnTo>
                  <a:lnTo>
                    <a:pt x="110044" y="35351"/>
                  </a:lnTo>
                  <a:lnTo>
                    <a:pt x="109859" y="39212"/>
                  </a:lnTo>
                  <a:lnTo>
                    <a:pt x="109683" y="43084"/>
                  </a:lnTo>
                  <a:lnTo>
                    <a:pt x="109517" y="46957"/>
                  </a:lnTo>
                  <a:lnTo>
                    <a:pt x="109365" y="50842"/>
                  </a:lnTo>
                  <a:lnTo>
                    <a:pt x="109218" y="54714"/>
                  </a:lnTo>
                  <a:lnTo>
                    <a:pt x="109151" y="56662"/>
                  </a:lnTo>
                  <a:lnTo>
                    <a:pt x="109085" y="58611"/>
                  </a:lnTo>
                  <a:lnTo>
                    <a:pt x="109023" y="60547"/>
                  </a:lnTo>
                  <a:lnTo>
                    <a:pt x="108966" y="62495"/>
                  </a:lnTo>
                  <a:lnTo>
                    <a:pt x="108909" y="64443"/>
                  </a:lnTo>
                  <a:lnTo>
                    <a:pt x="108857" y="66380"/>
                  </a:lnTo>
                  <a:lnTo>
                    <a:pt x="108805" y="68328"/>
                  </a:lnTo>
                  <a:lnTo>
                    <a:pt x="108757" y="70276"/>
                  </a:lnTo>
                  <a:lnTo>
                    <a:pt x="108715" y="72224"/>
                  </a:lnTo>
                  <a:lnTo>
                    <a:pt x="108677" y="74172"/>
                  </a:lnTo>
                  <a:lnTo>
                    <a:pt x="108639" y="76120"/>
                  </a:lnTo>
                  <a:lnTo>
                    <a:pt x="108601" y="78068"/>
                  </a:lnTo>
                  <a:lnTo>
                    <a:pt x="108572" y="80017"/>
                  </a:lnTo>
                  <a:lnTo>
                    <a:pt x="108544" y="81965"/>
                  </a:lnTo>
                  <a:lnTo>
                    <a:pt x="108520" y="83913"/>
                  </a:lnTo>
                  <a:lnTo>
                    <a:pt x="108501" y="85861"/>
                  </a:lnTo>
                  <a:lnTo>
                    <a:pt x="108482" y="87809"/>
                  </a:lnTo>
                  <a:lnTo>
                    <a:pt x="108468" y="89757"/>
                  </a:lnTo>
                  <a:lnTo>
                    <a:pt x="108458" y="91694"/>
                  </a:lnTo>
                  <a:lnTo>
                    <a:pt x="108454" y="93642"/>
                  </a:lnTo>
                  <a:lnTo>
                    <a:pt x="108449" y="95590"/>
                  </a:lnTo>
                  <a:lnTo>
                    <a:pt x="108449" y="97538"/>
                  </a:lnTo>
                  <a:lnTo>
                    <a:pt x="108454" y="99474"/>
                  </a:lnTo>
                  <a:lnTo>
                    <a:pt x="108463" y="101423"/>
                  </a:lnTo>
                  <a:lnTo>
                    <a:pt x="108477" y="103371"/>
                  </a:lnTo>
                  <a:lnTo>
                    <a:pt x="108492" y="105307"/>
                  </a:lnTo>
                  <a:lnTo>
                    <a:pt x="108511" y="107255"/>
                  </a:lnTo>
                  <a:lnTo>
                    <a:pt x="108534" y="109192"/>
                  </a:lnTo>
                  <a:lnTo>
                    <a:pt x="108563" y="111128"/>
                  </a:lnTo>
                  <a:lnTo>
                    <a:pt x="108596" y="113076"/>
                  </a:lnTo>
                  <a:lnTo>
                    <a:pt x="108629" y="115012"/>
                  </a:lnTo>
                  <a:lnTo>
                    <a:pt x="108667" y="116949"/>
                  </a:lnTo>
                  <a:lnTo>
                    <a:pt x="108715" y="118885"/>
                  </a:lnTo>
                  <a:lnTo>
                    <a:pt x="108762" y="120810"/>
                  </a:lnTo>
                  <a:lnTo>
                    <a:pt x="108814" y="122746"/>
                  </a:lnTo>
                  <a:lnTo>
                    <a:pt x="108871" y="124682"/>
                  </a:lnTo>
                  <a:lnTo>
                    <a:pt x="108933" y="126607"/>
                  </a:lnTo>
                  <a:lnTo>
                    <a:pt x="108995" y="128531"/>
                  </a:lnTo>
                  <a:lnTo>
                    <a:pt x="109066" y="130468"/>
                  </a:lnTo>
                  <a:lnTo>
                    <a:pt x="109142" y="132392"/>
                  </a:lnTo>
                  <a:lnTo>
                    <a:pt x="108235" y="132404"/>
                  </a:lnTo>
                  <a:lnTo>
                    <a:pt x="107334" y="132440"/>
                  </a:lnTo>
                  <a:lnTo>
                    <a:pt x="106427" y="132487"/>
                  </a:lnTo>
                  <a:lnTo>
                    <a:pt x="105525" y="132534"/>
                  </a:lnTo>
                  <a:lnTo>
                    <a:pt x="104619" y="132593"/>
                  </a:lnTo>
                  <a:lnTo>
                    <a:pt x="103717" y="132664"/>
                  </a:lnTo>
                  <a:lnTo>
                    <a:pt x="101909" y="132817"/>
                  </a:lnTo>
                  <a:lnTo>
                    <a:pt x="100105" y="132994"/>
                  </a:lnTo>
                  <a:lnTo>
                    <a:pt x="98297" y="133183"/>
                  </a:lnTo>
                  <a:lnTo>
                    <a:pt x="94685" y="133585"/>
                  </a:lnTo>
                  <a:lnTo>
                    <a:pt x="92877" y="133774"/>
                  </a:lnTo>
                  <a:lnTo>
                    <a:pt x="91069" y="133963"/>
                  </a:lnTo>
                  <a:lnTo>
                    <a:pt x="89260" y="134128"/>
                  </a:lnTo>
                  <a:lnTo>
                    <a:pt x="88359" y="134199"/>
                  </a:lnTo>
                  <a:lnTo>
                    <a:pt x="87452" y="134270"/>
                  </a:lnTo>
                  <a:lnTo>
                    <a:pt x="86546" y="134329"/>
                  </a:lnTo>
                  <a:lnTo>
                    <a:pt x="85644" y="134376"/>
                  </a:lnTo>
                  <a:lnTo>
                    <a:pt x="84737" y="134423"/>
                  </a:lnTo>
                  <a:lnTo>
                    <a:pt x="83831" y="134447"/>
                  </a:lnTo>
                  <a:lnTo>
                    <a:pt x="82924" y="134470"/>
                  </a:lnTo>
                  <a:lnTo>
                    <a:pt x="81111" y="134470"/>
                  </a:lnTo>
                  <a:lnTo>
                    <a:pt x="80205" y="134447"/>
                  </a:lnTo>
                  <a:lnTo>
                    <a:pt x="79303" y="134411"/>
                  </a:lnTo>
                  <a:lnTo>
                    <a:pt x="78397" y="134352"/>
                  </a:lnTo>
                  <a:lnTo>
                    <a:pt x="77495" y="134281"/>
                  </a:lnTo>
                  <a:lnTo>
                    <a:pt x="76588" y="134199"/>
                  </a:lnTo>
                  <a:lnTo>
                    <a:pt x="75682" y="134093"/>
                  </a:lnTo>
                  <a:lnTo>
                    <a:pt x="74775" y="133986"/>
                  </a:lnTo>
                  <a:lnTo>
                    <a:pt x="73864" y="133868"/>
                  </a:lnTo>
                  <a:lnTo>
                    <a:pt x="72957" y="133738"/>
                  </a:lnTo>
                  <a:lnTo>
                    <a:pt x="71140" y="133455"/>
                  </a:lnTo>
                  <a:lnTo>
                    <a:pt x="69317" y="133160"/>
                  </a:lnTo>
                  <a:lnTo>
                    <a:pt x="67499" y="132853"/>
                  </a:lnTo>
                  <a:lnTo>
                    <a:pt x="65677" y="132558"/>
                  </a:lnTo>
                  <a:lnTo>
                    <a:pt x="63854" y="132274"/>
                  </a:lnTo>
                  <a:lnTo>
                    <a:pt x="62943" y="132144"/>
                  </a:lnTo>
                  <a:lnTo>
                    <a:pt x="62037" y="132014"/>
                  </a:lnTo>
                  <a:lnTo>
                    <a:pt x="61125" y="131908"/>
                  </a:lnTo>
                  <a:lnTo>
                    <a:pt x="60214" y="131802"/>
                  </a:lnTo>
                  <a:lnTo>
                    <a:pt x="59308" y="131719"/>
                  </a:lnTo>
                  <a:lnTo>
                    <a:pt x="58401" y="131648"/>
                  </a:lnTo>
                  <a:lnTo>
                    <a:pt x="57490" y="131589"/>
                  </a:lnTo>
                  <a:lnTo>
                    <a:pt x="56583" y="131554"/>
                  </a:lnTo>
                  <a:lnTo>
                    <a:pt x="55677" y="131530"/>
                  </a:lnTo>
                  <a:lnTo>
                    <a:pt x="54770" y="131530"/>
                  </a:lnTo>
                  <a:lnTo>
                    <a:pt x="53869" y="131542"/>
                  </a:lnTo>
                  <a:lnTo>
                    <a:pt x="52962" y="131589"/>
                  </a:lnTo>
                  <a:lnTo>
                    <a:pt x="52060" y="131660"/>
                  </a:lnTo>
                  <a:lnTo>
                    <a:pt x="51159" y="131755"/>
                  </a:lnTo>
                  <a:lnTo>
                    <a:pt x="51102" y="131767"/>
                  </a:lnTo>
                  <a:lnTo>
                    <a:pt x="51040" y="131802"/>
                  </a:lnTo>
                  <a:lnTo>
                    <a:pt x="50988" y="131849"/>
                  </a:lnTo>
                  <a:lnTo>
                    <a:pt x="50935" y="131908"/>
                  </a:lnTo>
                  <a:lnTo>
                    <a:pt x="50897" y="131967"/>
                  </a:lnTo>
                  <a:lnTo>
                    <a:pt x="50864" y="132026"/>
                  </a:lnTo>
                  <a:lnTo>
                    <a:pt x="50831" y="132085"/>
                  </a:lnTo>
                  <a:lnTo>
                    <a:pt x="50798" y="132156"/>
                  </a:lnTo>
                  <a:lnTo>
                    <a:pt x="50769" y="132227"/>
                  </a:lnTo>
                  <a:lnTo>
                    <a:pt x="50741" y="132310"/>
                  </a:lnTo>
                  <a:lnTo>
                    <a:pt x="50717" y="132392"/>
                  </a:lnTo>
                  <a:lnTo>
                    <a:pt x="50698" y="132475"/>
                  </a:lnTo>
                  <a:lnTo>
                    <a:pt x="50660" y="132652"/>
                  </a:lnTo>
                  <a:lnTo>
                    <a:pt x="50636" y="132853"/>
                  </a:lnTo>
                  <a:lnTo>
                    <a:pt x="50622" y="133042"/>
                  </a:lnTo>
                  <a:lnTo>
                    <a:pt x="50617" y="133242"/>
                  </a:lnTo>
                  <a:lnTo>
                    <a:pt x="50617" y="133337"/>
                  </a:lnTo>
                  <a:lnTo>
                    <a:pt x="50622" y="133431"/>
                  </a:lnTo>
                  <a:lnTo>
                    <a:pt x="50632" y="133538"/>
                  </a:lnTo>
                  <a:lnTo>
                    <a:pt x="50641" y="133632"/>
                  </a:lnTo>
                  <a:lnTo>
                    <a:pt x="50655" y="133715"/>
                  </a:lnTo>
                  <a:lnTo>
                    <a:pt x="50674" y="133809"/>
                  </a:lnTo>
                  <a:lnTo>
                    <a:pt x="50693" y="133892"/>
                  </a:lnTo>
                  <a:lnTo>
                    <a:pt x="50717" y="133974"/>
                  </a:lnTo>
                  <a:lnTo>
                    <a:pt x="50741" y="134057"/>
                  </a:lnTo>
                  <a:lnTo>
                    <a:pt x="50769" y="134128"/>
                  </a:lnTo>
                  <a:lnTo>
                    <a:pt x="50803" y="134199"/>
                  </a:lnTo>
                  <a:lnTo>
                    <a:pt x="50841" y="134258"/>
                  </a:lnTo>
                  <a:lnTo>
                    <a:pt x="50878" y="134317"/>
                  </a:lnTo>
                  <a:lnTo>
                    <a:pt x="50921" y="134364"/>
                  </a:lnTo>
                  <a:lnTo>
                    <a:pt x="50969" y="134411"/>
                  </a:lnTo>
                  <a:lnTo>
                    <a:pt x="51016" y="134447"/>
                  </a:lnTo>
                  <a:lnTo>
                    <a:pt x="51633" y="134848"/>
                  </a:lnTo>
                  <a:lnTo>
                    <a:pt x="52255" y="135238"/>
                  </a:lnTo>
                  <a:lnTo>
                    <a:pt x="52881" y="135592"/>
                  </a:lnTo>
                  <a:lnTo>
                    <a:pt x="53508" y="135946"/>
                  </a:lnTo>
                  <a:lnTo>
                    <a:pt x="54134" y="136277"/>
                  </a:lnTo>
                  <a:lnTo>
                    <a:pt x="54766" y="136584"/>
                  </a:lnTo>
                  <a:lnTo>
                    <a:pt x="55397" y="136879"/>
                  </a:lnTo>
                  <a:lnTo>
                    <a:pt x="56033" y="137162"/>
                  </a:lnTo>
                  <a:lnTo>
                    <a:pt x="56674" y="137434"/>
                  </a:lnTo>
                  <a:lnTo>
                    <a:pt x="57309" y="137682"/>
                  </a:lnTo>
                  <a:lnTo>
                    <a:pt x="57950" y="137918"/>
                  </a:lnTo>
                  <a:lnTo>
                    <a:pt x="58596" y="138142"/>
                  </a:lnTo>
                  <a:lnTo>
                    <a:pt x="59236" y="138355"/>
                  </a:lnTo>
                  <a:lnTo>
                    <a:pt x="59882" y="138556"/>
                  </a:lnTo>
                  <a:lnTo>
                    <a:pt x="60532" y="138744"/>
                  </a:lnTo>
                  <a:lnTo>
                    <a:pt x="61178" y="138922"/>
                  </a:lnTo>
                  <a:lnTo>
                    <a:pt x="61828" y="139075"/>
                  </a:lnTo>
                  <a:lnTo>
                    <a:pt x="62478" y="139229"/>
                  </a:lnTo>
                  <a:lnTo>
                    <a:pt x="63128" y="139370"/>
                  </a:lnTo>
                  <a:lnTo>
                    <a:pt x="63783" y="139500"/>
                  </a:lnTo>
                  <a:lnTo>
                    <a:pt x="64433" y="139618"/>
                  </a:lnTo>
                  <a:lnTo>
                    <a:pt x="65088" y="139736"/>
                  </a:lnTo>
                  <a:lnTo>
                    <a:pt x="65739" y="139842"/>
                  </a:lnTo>
                  <a:lnTo>
                    <a:pt x="66394" y="139937"/>
                  </a:lnTo>
                  <a:lnTo>
                    <a:pt x="67049" y="140020"/>
                  </a:lnTo>
                  <a:lnTo>
                    <a:pt x="67704" y="140102"/>
                  </a:lnTo>
                  <a:lnTo>
                    <a:pt x="69013" y="140232"/>
                  </a:lnTo>
                  <a:lnTo>
                    <a:pt x="70323" y="140350"/>
                  </a:lnTo>
                  <a:lnTo>
                    <a:pt x="71629" y="140445"/>
                  </a:lnTo>
                  <a:lnTo>
                    <a:pt x="71633" y="147057"/>
                  </a:lnTo>
                  <a:lnTo>
                    <a:pt x="71648" y="153668"/>
                  </a:lnTo>
                  <a:lnTo>
                    <a:pt x="71662" y="160280"/>
                  </a:lnTo>
                  <a:lnTo>
                    <a:pt x="71686" y="166892"/>
                  </a:lnTo>
                  <a:lnTo>
                    <a:pt x="71719" y="173504"/>
                  </a:lnTo>
                  <a:lnTo>
                    <a:pt x="71742" y="176810"/>
                  </a:lnTo>
                  <a:lnTo>
                    <a:pt x="71766" y="180116"/>
                  </a:lnTo>
                  <a:lnTo>
                    <a:pt x="71795" y="183422"/>
                  </a:lnTo>
                  <a:lnTo>
                    <a:pt x="71823" y="186728"/>
                  </a:lnTo>
                  <a:lnTo>
                    <a:pt x="71861" y="190034"/>
                  </a:lnTo>
                  <a:lnTo>
                    <a:pt x="71899" y="193340"/>
                  </a:lnTo>
                  <a:lnTo>
                    <a:pt x="70589" y="193399"/>
                  </a:lnTo>
                  <a:lnTo>
                    <a:pt x="69279" y="193470"/>
                  </a:lnTo>
                  <a:lnTo>
                    <a:pt x="67969" y="193564"/>
                  </a:lnTo>
                  <a:lnTo>
                    <a:pt x="66659" y="193659"/>
                  </a:lnTo>
                  <a:lnTo>
                    <a:pt x="65354" y="193777"/>
                  </a:lnTo>
                  <a:lnTo>
                    <a:pt x="64049" y="193907"/>
                  </a:lnTo>
                  <a:lnTo>
                    <a:pt x="62744" y="194060"/>
                  </a:lnTo>
                  <a:lnTo>
                    <a:pt x="61443" y="194225"/>
                  </a:lnTo>
                  <a:lnTo>
                    <a:pt x="60143" y="194414"/>
                  </a:lnTo>
                  <a:lnTo>
                    <a:pt x="58847" y="194627"/>
                  </a:lnTo>
                  <a:lnTo>
                    <a:pt x="57547" y="194851"/>
                  </a:lnTo>
                  <a:lnTo>
                    <a:pt x="56256" y="195111"/>
                  </a:lnTo>
                  <a:lnTo>
                    <a:pt x="54960" y="195382"/>
                  </a:lnTo>
                  <a:lnTo>
                    <a:pt x="53669" y="195678"/>
                  </a:lnTo>
                  <a:lnTo>
                    <a:pt x="52383" y="196008"/>
                  </a:lnTo>
                  <a:lnTo>
                    <a:pt x="51097" y="196362"/>
                  </a:lnTo>
                  <a:lnTo>
                    <a:pt x="51054" y="196374"/>
                  </a:lnTo>
                  <a:lnTo>
                    <a:pt x="51016" y="196386"/>
                  </a:lnTo>
                  <a:lnTo>
                    <a:pt x="50973" y="196410"/>
                  </a:lnTo>
                  <a:lnTo>
                    <a:pt x="50940" y="196445"/>
                  </a:lnTo>
                  <a:lnTo>
                    <a:pt x="50902" y="196492"/>
                  </a:lnTo>
                  <a:lnTo>
                    <a:pt x="50869" y="196540"/>
                  </a:lnTo>
                  <a:lnTo>
                    <a:pt x="50803" y="196646"/>
                  </a:lnTo>
                  <a:lnTo>
                    <a:pt x="50746" y="196776"/>
                  </a:lnTo>
                  <a:lnTo>
                    <a:pt x="50693" y="196917"/>
                  </a:lnTo>
                  <a:lnTo>
                    <a:pt x="50651" y="197083"/>
                  </a:lnTo>
                  <a:lnTo>
                    <a:pt x="50617" y="197248"/>
                  </a:lnTo>
                  <a:lnTo>
                    <a:pt x="50589" y="197425"/>
                  </a:lnTo>
                  <a:lnTo>
                    <a:pt x="50565" y="197614"/>
                  </a:lnTo>
                  <a:lnTo>
                    <a:pt x="50556" y="197791"/>
                  </a:lnTo>
                  <a:lnTo>
                    <a:pt x="50556" y="197980"/>
                  </a:lnTo>
                  <a:lnTo>
                    <a:pt x="50565" y="198157"/>
                  </a:lnTo>
                  <a:lnTo>
                    <a:pt x="50579" y="198322"/>
                  </a:lnTo>
                  <a:lnTo>
                    <a:pt x="50594" y="198405"/>
                  </a:lnTo>
                  <a:lnTo>
                    <a:pt x="50608" y="198476"/>
                  </a:lnTo>
                  <a:lnTo>
                    <a:pt x="50627" y="198547"/>
                  </a:lnTo>
                  <a:lnTo>
                    <a:pt x="50651" y="198618"/>
                  </a:lnTo>
                  <a:lnTo>
                    <a:pt x="50674" y="198688"/>
                  </a:lnTo>
                  <a:lnTo>
                    <a:pt x="50703" y="198759"/>
                  </a:lnTo>
                  <a:lnTo>
                    <a:pt x="50736" y="198818"/>
                  </a:lnTo>
                  <a:lnTo>
                    <a:pt x="50769" y="198877"/>
                  </a:lnTo>
                  <a:lnTo>
                    <a:pt x="50812" y="198925"/>
                  </a:lnTo>
                  <a:lnTo>
                    <a:pt x="50855" y="198960"/>
                  </a:lnTo>
                  <a:lnTo>
                    <a:pt x="50902" y="198995"/>
                  </a:lnTo>
                  <a:lnTo>
                    <a:pt x="50950" y="199019"/>
                  </a:lnTo>
                  <a:lnTo>
                    <a:pt x="51861" y="199338"/>
                  </a:lnTo>
                  <a:lnTo>
                    <a:pt x="52767" y="199657"/>
                  </a:lnTo>
                  <a:lnTo>
                    <a:pt x="53679" y="199952"/>
                  </a:lnTo>
                  <a:lnTo>
                    <a:pt x="54595" y="200223"/>
                  </a:lnTo>
                  <a:lnTo>
                    <a:pt x="55506" y="200483"/>
                  </a:lnTo>
                  <a:lnTo>
                    <a:pt x="56427" y="200731"/>
                  </a:lnTo>
                  <a:lnTo>
                    <a:pt x="57343" y="200955"/>
                  </a:lnTo>
                  <a:lnTo>
                    <a:pt x="58263" y="201168"/>
                  </a:lnTo>
                  <a:lnTo>
                    <a:pt x="59189" y="201369"/>
                  </a:lnTo>
                  <a:lnTo>
                    <a:pt x="60110" y="201546"/>
                  </a:lnTo>
                  <a:lnTo>
                    <a:pt x="61040" y="201723"/>
                  </a:lnTo>
                  <a:lnTo>
                    <a:pt x="61965" y="201876"/>
                  </a:lnTo>
                  <a:lnTo>
                    <a:pt x="62896" y="202018"/>
                  </a:lnTo>
                  <a:lnTo>
                    <a:pt x="63826" y="202148"/>
                  </a:lnTo>
                  <a:lnTo>
                    <a:pt x="64756" y="202266"/>
                  </a:lnTo>
                  <a:lnTo>
                    <a:pt x="65691" y="202360"/>
                  </a:lnTo>
                  <a:lnTo>
                    <a:pt x="66621" y="202455"/>
                  </a:lnTo>
                  <a:lnTo>
                    <a:pt x="67561" y="202537"/>
                  </a:lnTo>
                  <a:lnTo>
                    <a:pt x="68496" y="202597"/>
                  </a:lnTo>
                  <a:lnTo>
                    <a:pt x="69431" y="202656"/>
                  </a:lnTo>
                  <a:lnTo>
                    <a:pt x="70371" y="202703"/>
                  </a:lnTo>
                  <a:lnTo>
                    <a:pt x="71311" y="202738"/>
                  </a:lnTo>
                  <a:lnTo>
                    <a:pt x="72250" y="202762"/>
                  </a:lnTo>
                  <a:lnTo>
                    <a:pt x="73190" y="202774"/>
                  </a:lnTo>
                  <a:lnTo>
                    <a:pt x="74130" y="202785"/>
                  </a:lnTo>
                  <a:lnTo>
                    <a:pt x="75074" y="202785"/>
                  </a:lnTo>
                  <a:lnTo>
                    <a:pt x="76014" y="202762"/>
                  </a:lnTo>
                  <a:lnTo>
                    <a:pt x="76958" y="202750"/>
                  </a:lnTo>
                  <a:lnTo>
                    <a:pt x="77903" y="202715"/>
                  </a:lnTo>
                  <a:lnTo>
                    <a:pt x="78847" y="202679"/>
                  </a:lnTo>
                  <a:lnTo>
                    <a:pt x="79787" y="202632"/>
                  </a:lnTo>
                  <a:lnTo>
                    <a:pt x="80732" y="202585"/>
                  </a:lnTo>
                  <a:lnTo>
                    <a:pt x="82621" y="202467"/>
                  </a:lnTo>
                  <a:lnTo>
                    <a:pt x="84510" y="202313"/>
                  </a:lnTo>
                  <a:lnTo>
                    <a:pt x="86398" y="202148"/>
                  </a:lnTo>
                  <a:lnTo>
                    <a:pt x="88283" y="201959"/>
                  </a:lnTo>
                  <a:lnTo>
                    <a:pt x="90167" y="201758"/>
                  </a:lnTo>
                  <a:lnTo>
                    <a:pt x="92051" y="201546"/>
                  </a:lnTo>
                  <a:lnTo>
                    <a:pt x="93931" y="201310"/>
                  </a:lnTo>
                  <a:lnTo>
                    <a:pt x="95805" y="201073"/>
                  </a:lnTo>
                  <a:lnTo>
                    <a:pt x="99545" y="200601"/>
                  </a:lnTo>
                  <a:lnTo>
                    <a:pt x="103261" y="200117"/>
                  </a:lnTo>
                  <a:lnTo>
                    <a:pt x="105112" y="199881"/>
                  </a:lnTo>
                  <a:lnTo>
                    <a:pt x="106959" y="199668"/>
                  </a:lnTo>
                  <a:lnTo>
                    <a:pt x="108795" y="199456"/>
                  </a:lnTo>
                  <a:lnTo>
                    <a:pt x="110623" y="199255"/>
                  </a:lnTo>
                  <a:lnTo>
                    <a:pt x="110390" y="202750"/>
                  </a:lnTo>
                  <a:lnTo>
                    <a:pt x="110162" y="206257"/>
                  </a:lnTo>
                  <a:lnTo>
                    <a:pt x="109944" y="209775"/>
                  </a:lnTo>
                  <a:lnTo>
                    <a:pt x="109730" y="213305"/>
                  </a:lnTo>
                  <a:lnTo>
                    <a:pt x="109526" y="216859"/>
                  </a:lnTo>
                  <a:lnTo>
                    <a:pt x="109327" y="220413"/>
                  </a:lnTo>
                  <a:lnTo>
                    <a:pt x="109137" y="223979"/>
                  </a:lnTo>
                  <a:lnTo>
                    <a:pt x="108952" y="227556"/>
                  </a:lnTo>
                  <a:lnTo>
                    <a:pt x="108772" y="231146"/>
                  </a:lnTo>
                  <a:lnTo>
                    <a:pt x="108601" y="234735"/>
                  </a:lnTo>
                  <a:lnTo>
                    <a:pt x="108435" y="238348"/>
                  </a:lnTo>
                  <a:lnTo>
                    <a:pt x="108278" y="241961"/>
                  </a:lnTo>
                  <a:lnTo>
                    <a:pt x="108131" y="245574"/>
                  </a:lnTo>
                  <a:lnTo>
                    <a:pt x="107984" y="249210"/>
                  </a:lnTo>
                  <a:lnTo>
                    <a:pt x="107851" y="252835"/>
                  </a:lnTo>
                  <a:lnTo>
                    <a:pt x="107723" y="256483"/>
                  </a:lnTo>
                  <a:lnTo>
                    <a:pt x="107595" y="260309"/>
                  </a:lnTo>
                  <a:lnTo>
                    <a:pt x="107471" y="264158"/>
                  </a:lnTo>
                  <a:lnTo>
                    <a:pt x="107362" y="267995"/>
                  </a:lnTo>
                  <a:lnTo>
                    <a:pt x="107258" y="271844"/>
                  </a:lnTo>
                  <a:lnTo>
                    <a:pt x="107163" y="275705"/>
                  </a:lnTo>
                  <a:lnTo>
                    <a:pt x="107073" y="279554"/>
                  </a:lnTo>
                  <a:lnTo>
                    <a:pt x="106992" y="283415"/>
                  </a:lnTo>
                  <a:lnTo>
                    <a:pt x="106921" y="287288"/>
                  </a:lnTo>
                  <a:lnTo>
                    <a:pt x="106859" y="291149"/>
                  </a:lnTo>
                  <a:lnTo>
                    <a:pt x="106802" y="295021"/>
                  </a:lnTo>
                  <a:lnTo>
                    <a:pt x="106755" y="298882"/>
                  </a:lnTo>
                  <a:lnTo>
                    <a:pt x="106717" y="302755"/>
                  </a:lnTo>
                  <a:lnTo>
                    <a:pt x="106683" y="306616"/>
                  </a:lnTo>
                  <a:lnTo>
                    <a:pt x="106664" y="310489"/>
                  </a:lnTo>
                  <a:lnTo>
                    <a:pt x="106650" y="314349"/>
                  </a:lnTo>
                  <a:lnTo>
                    <a:pt x="106645" y="318222"/>
                  </a:lnTo>
                  <a:lnTo>
                    <a:pt x="106650" y="322083"/>
                  </a:lnTo>
                  <a:lnTo>
                    <a:pt x="106660" y="325944"/>
                  </a:lnTo>
                  <a:lnTo>
                    <a:pt x="106683" y="329793"/>
                  </a:lnTo>
                  <a:lnTo>
                    <a:pt x="106712" y="333642"/>
                  </a:lnTo>
                  <a:lnTo>
                    <a:pt x="106750" y="337491"/>
                  </a:lnTo>
                  <a:lnTo>
                    <a:pt x="106797" y="341328"/>
                  </a:lnTo>
                  <a:lnTo>
                    <a:pt x="106854" y="345166"/>
                  </a:lnTo>
                  <a:lnTo>
                    <a:pt x="106921" y="348991"/>
                  </a:lnTo>
                  <a:lnTo>
                    <a:pt x="106992" y="352817"/>
                  </a:lnTo>
                  <a:lnTo>
                    <a:pt x="107077" y="356630"/>
                  </a:lnTo>
                  <a:lnTo>
                    <a:pt x="107168" y="360432"/>
                  </a:lnTo>
                  <a:lnTo>
                    <a:pt x="107272" y="364222"/>
                  </a:lnTo>
                  <a:lnTo>
                    <a:pt x="107381" y="368012"/>
                  </a:lnTo>
                  <a:lnTo>
                    <a:pt x="107500" y="371790"/>
                  </a:lnTo>
                  <a:lnTo>
                    <a:pt x="107628" y="375545"/>
                  </a:lnTo>
                  <a:lnTo>
                    <a:pt x="107770" y="379300"/>
                  </a:lnTo>
                  <a:lnTo>
                    <a:pt x="107770" y="379382"/>
                  </a:lnTo>
                  <a:lnTo>
                    <a:pt x="107775" y="379453"/>
                  </a:lnTo>
                  <a:lnTo>
                    <a:pt x="107785" y="379524"/>
                  </a:lnTo>
                  <a:lnTo>
                    <a:pt x="107785" y="379583"/>
                  </a:lnTo>
                  <a:lnTo>
                    <a:pt x="107889" y="382228"/>
                  </a:lnTo>
                  <a:lnTo>
                    <a:pt x="107993" y="384872"/>
                  </a:lnTo>
                  <a:lnTo>
                    <a:pt x="108103" y="387505"/>
                  </a:lnTo>
                  <a:lnTo>
                    <a:pt x="108221" y="390127"/>
                  </a:lnTo>
                  <a:lnTo>
                    <a:pt x="108340" y="392748"/>
                  </a:lnTo>
                  <a:lnTo>
                    <a:pt x="108463" y="395369"/>
                  </a:lnTo>
                  <a:lnTo>
                    <a:pt x="108591" y="397966"/>
                  </a:lnTo>
                  <a:lnTo>
                    <a:pt x="108724" y="400564"/>
                  </a:lnTo>
                  <a:lnTo>
                    <a:pt x="108734" y="400670"/>
                  </a:lnTo>
                  <a:lnTo>
                    <a:pt x="108743" y="400776"/>
                  </a:lnTo>
                  <a:lnTo>
                    <a:pt x="108767" y="400977"/>
                  </a:lnTo>
                  <a:lnTo>
                    <a:pt x="108838" y="401355"/>
                  </a:lnTo>
                  <a:lnTo>
                    <a:pt x="102089" y="400942"/>
                  </a:lnTo>
                  <a:lnTo>
                    <a:pt x="98710" y="400729"/>
                  </a:lnTo>
                  <a:lnTo>
                    <a:pt x="95331" y="400528"/>
                  </a:lnTo>
                  <a:lnTo>
                    <a:pt x="91951" y="400328"/>
                  </a:lnTo>
                  <a:lnTo>
                    <a:pt x="88567" y="400151"/>
                  </a:lnTo>
                  <a:lnTo>
                    <a:pt x="85183" y="399997"/>
                  </a:lnTo>
                  <a:lnTo>
                    <a:pt x="83494" y="399926"/>
                  </a:lnTo>
                  <a:lnTo>
                    <a:pt x="81799" y="399867"/>
                  </a:lnTo>
                  <a:lnTo>
                    <a:pt x="80110" y="399808"/>
                  </a:lnTo>
                  <a:lnTo>
                    <a:pt x="78420" y="399773"/>
                  </a:lnTo>
                  <a:lnTo>
                    <a:pt x="76726" y="399737"/>
                  </a:lnTo>
                  <a:lnTo>
                    <a:pt x="75036" y="399702"/>
                  </a:lnTo>
                  <a:lnTo>
                    <a:pt x="73347" y="399690"/>
                  </a:lnTo>
                  <a:lnTo>
                    <a:pt x="69967" y="399690"/>
                  </a:lnTo>
                  <a:lnTo>
                    <a:pt x="68278" y="399714"/>
                  </a:lnTo>
                  <a:lnTo>
                    <a:pt x="66588" y="399749"/>
                  </a:lnTo>
                  <a:lnTo>
                    <a:pt x="64899" y="399796"/>
                  </a:lnTo>
                  <a:lnTo>
                    <a:pt x="63209" y="399855"/>
                  </a:lnTo>
                  <a:lnTo>
                    <a:pt x="61524" y="399926"/>
                  </a:lnTo>
                  <a:lnTo>
                    <a:pt x="59834" y="400021"/>
                  </a:lnTo>
                  <a:lnTo>
                    <a:pt x="58150" y="400139"/>
                  </a:lnTo>
                  <a:lnTo>
                    <a:pt x="56465" y="400257"/>
                  </a:lnTo>
                  <a:lnTo>
                    <a:pt x="54780" y="400399"/>
                  </a:lnTo>
                  <a:lnTo>
                    <a:pt x="54785" y="400340"/>
                  </a:lnTo>
                  <a:lnTo>
                    <a:pt x="54794" y="400281"/>
                  </a:lnTo>
                  <a:lnTo>
                    <a:pt x="54804" y="400210"/>
                  </a:lnTo>
                  <a:lnTo>
                    <a:pt x="54808" y="400127"/>
                  </a:lnTo>
                  <a:lnTo>
                    <a:pt x="54851" y="398025"/>
                  </a:lnTo>
                  <a:lnTo>
                    <a:pt x="54884" y="395924"/>
                  </a:lnTo>
                  <a:lnTo>
                    <a:pt x="54951" y="391709"/>
                  </a:lnTo>
                  <a:lnTo>
                    <a:pt x="55065" y="383267"/>
                  </a:lnTo>
                  <a:lnTo>
                    <a:pt x="55093" y="383078"/>
                  </a:lnTo>
                  <a:lnTo>
                    <a:pt x="55112" y="382877"/>
                  </a:lnTo>
                  <a:lnTo>
                    <a:pt x="55122" y="382676"/>
                  </a:lnTo>
                  <a:lnTo>
                    <a:pt x="55126" y="382476"/>
                  </a:lnTo>
                  <a:lnTo>
                    <a:pt x="55126" y="382275"/>
                  </a:lnTo>
                  <a:lnTo>
                    <a:pt x="55117" y="382074"/>
                  </a:lnTo>
                  <a:lnTo>
                    <a:pt x="55103" y="381873"/>
                  </a:lnTo>
                  <a:lnTo>
                    <a:pt x="55079" y="381685"/>
                  </a:lnTo>
                  <a:lnTo>
                    <a:pt x="55131" y="377694"/>
                  </a:lnTo>
                  <a:lnTo>
                    <a:pt x="55174" y="373691"/>
                  </a:lnTo>
                  <a:lnTo>
                    <a:pt x="55212" y="369689"/>
                  </a:lnTo>
                  <a:lnTo>
                    <a:pt x="55245" y="365674"/>
                  </a:lnTo>
                  <a:lnTo>
                    <a:pt x="55269" y="361660"/>
                  </a:lnTo>
                  <a:lnTo>
                    <a:pt x="55288" y="357634"/>
                  </a:lnTo>
                  <a:lnTo>
                    <a:pt x="55302" y="353608"/>
                  </a:lnTo>
                  <a:lnTo>
                    <a:pt x="55307" y="349570"/>
                  </a:lnTo>
                  <a:lnTo>
                    <a:pt x="55307" y="345532"/>
                  </a:lnTo>
                  <a:lnTo>
                    <a:pt x="55302" y="341494"/>
                  </a:lnTo>
                  <a:lnTo>
                    <a:pt x="55292" y="337456"/>
                  </a:lnTo>
                  <a:lnTo>
                    <a:pt x="55273" y="333406"/>
                  </a:lnTo>
                  <a:lnTo>
                    <a:pt x="55250" y="329356"/>
                  </a:lnTo>
                  <a:lnTo>
                    <a:pt x="55216" y="325306"/>
                  </a:lnTo>
                  <a:lnTo>
                    <a:pt x="55178" y="321257"/>
                  </a:lnTo>
                  <a:lnTo>
                    <a:pt x="55136" y="317207"/>
                  </a:lnTo>
                  <a:lnTo>
                    <a:pt x="55084" y="313145"/>
                  </a:lnTo>
                  <a:lnTo>
                    <a:pt x="55027" y="309095"/>
                  </a:lnTo>
                  <a:lnTo>
                    <a:pt x="54965" y="305046"/>
                  </a:lnTo>
                  <a:lnTo>
                    <a:pt x="54894" y="300984"/>
                  </a:lnTo>
                  <a:lnTo>
                    <a:pt x="54813" y="296934"/>
                  </a:lnTo>
                  <a:lnTo>
                    <a:pt x="54728" y="292884"/>
                  </a:lnTo>
                  <a:lnTo>
                    <a:pt x="54637" y="288835"/>
                  </a:lnTo>
                  <a:lnTo>
                    <a:pt x="54543" y="284785"/>
                  </a:lnTo>
                  <a:lnTo>
                    <a:pt x="54433" y="280735"/>
                  </a:lnTo>
                  <a:lnTo>
                    <a:pt x="54324" y="276697"/>
                  </a:lnTo>
                  <a:lnTo>
                    <a:pt x="54206" y="272659"/>
                  </a:lnTo>
                  <a:lnTo>
                    <a:pt x="54077" y="268621"/>
                  </a:lnTo>
                  <a:lnTo>
                    <a:pt x="53944" y="264583"/>
                  </a:lnTo>
                  <a:lnTo>
                    <a:pt x="53807" y="260557"/>
                  </a:lnTo>
                  <a:lnTo>
                    <a:pt x="53660" y="256531"/>
                  </a:lnTo>
                  <a:lnTo>
                    <a:pt x="53503" y="252516"/>
                  </a:lnTo>
                  <a:lnTo>
                    <a:pt x="53370" y="249151"/>
                  </a:lnTo>
                  <a:lnTo>
                    <a:pt x="53228" y="245798"/>
                  </a:lnTo>
                  <a:lnTo>
                    <a:pt x="53085" y="242457"/>
                  </a:lnTo>
                  <a:lnTo>
                    <a:pt x="52934" y="239104"/>
                  </a:lnTo>
                  <a:lnTo>
                    <a:pt x="52777" y="235774"/>
                  </a:lnTo>
                  <a:lnTo>
                    <a:pt x="52620" y="232433"/>
                  </a:lnTo>
                  <a:lnTo>
                    <a:pt x="52454" y="229103"/>
                  </a:lnTo>
                  <a:lnTo>
                    <a:pt x="52283" y="225785"/>
                  </a:lnTo>
                  <a:lnTo>
                    <a:pt x="52103" y="222468"/>
                  </a:lnTo>
                  <a:lnTo>
                    <a:pt x="51923" y="219150"/>
                  </a:lnTo>
                  <a:lnTo>
                    <a:pt x="51733" y="215856"/>
                  </a:lnTo>
                  <a:lnTo>
                    <a:pt x="51543" y="212550"/>
                  </a:lnTo>
                  <a:lnTo>
                    <a:pt x="51344" y="209256"/>
                  </a:lnTo>
                  <a:lnTo>
                    <a:pt x="51140" y="205973"/>
                  </a:lnTo>
                  <a:lnTo>
                    <a:pt x="50926" y="202691"/>
                  </a:lnTo>
                  <a:lnTo>
                    <a:pt x="50712" y="199409"/>
                  </a:lnTo>
                  <a:lnTo>
                    <a:pt x="50708" y="199314"/>
                  </a:lnTo>
                  <a:lnTo>
                    <a:pt x="50693" y="199208"/>
                  </a:lnTo>
                  <a:lnTo>
                    <a:pt x="50670" y="199019"/>
                  </a:lnTo>
                  <a:lnTo>
                    <a:pt x="50636" y="198842"/>
                  </a:lnTo>
                  <a:lnTo>
                    <a:pt x="50603" y="198653"/>
                  </a:lnTo>
                  <a:lnTo>
                    <a:pt x="50561" y="198511"/>
                  </a:lnTo>
                  <a:lnTo>
                    <a:pt x="50508" y="198370"/>
                  </a:lnTo>
                  <a:lnTo>
                    <a:pt x="50456" y="198252"/>
                  </a:lnTo>
                  <a:lnTo>
                    <a:pt x="50399" y="198145"/>
                  </a:lnTo>
                  <a:lnTo>
                    <a:pt x="50337" y="198051"/>
                  </a:lnTo>
                  <a:lnTo>
                    <a:pt x="50276" y="197968"/>
                  </a:lnTo>
                  <a:lnTo>
                    <a:pt x="50209" y="197897"/>
                  </a:lnTo>
                  <a:lnTo>
                    <a:pt x="50138" y="197838"/>
                  </a:lnTo>
                  <a:lnTo>
                    <a:pt x="50067" y="197803"/>
                  </a:lnTo>
                  <a:lnTo>
                    <a:pt x="49996" y="197767"/>
                  </a:lnTo>
                  <a:lnTo>
                    <a:pt x="49920" y="197756"/>
                  </a:lnTo>
                  <a:lnTo>
                    <a:pt x="49844" y="197744"/>
                  </a:lnTo>
                  <a:lnTo>
                    <a:pt x="49768" y="197756"/>
                  </a:lnTo>
                  <a:lnTo>
                    <a:pt x="49697" y="197779"/>
                  </a:lnTo>
                  <a:lnTo>
                    <a:pt x="49621" y="197803"/>
                  </a:lnTo>
                  <a:lnTo>
                    <a:pt x="49545" y="197850"/>
                  </a:lnTo>
                  <a:lnTo>
                    <a:pt x="49474" y="197909"/>
                  </a:lnTo>
                  <a:lnTo>
                    <a:pt x="49407" y="197968"/>
                  </a:lnTo>
                  <a:lnTo>
                    <a:pt x="49336" y="198051"/>
                  </a:lnTo>
                  <a:lnTo>
                    <a:pt x="49270" y="198145"/>
                  </a:lnTo>
                  <a:lnTo>
                    <a:pt x="49208" y="198240"/>
                  </a:lnTo>
                  <a:lnTo>
                    <a:pt x="49151" y="198358"/>
                  </a:lnTo>
                  <a:lnTo>
                    <a:pt x="49099" y="198476"/>
                  </a:lnTo>
                  <a:lnTo>
                    <a:pt x="49046" y="198606"/>
                  </a:lnTo>
                  <a:lnTo>
                    <a:pt x="49004" y="198747"/>
                  </a:lnTo>
                  <a:lnTo>
                    <a:pt x="48961" y="198901"/>
                  </a:lnTo>
                  <a:lnTo>
                    <a:pt x="48928" y="199066"/>
                  </a:lnTo>
                  <a:lnTo>
                    <a:pt x="48904" y="199243"/>
                  </a:lnTo>
                  <a:lnTo>
                    <a:pt x="48880" y="199432"/>
                  </a:lnTo>
                  <a:lnTo>
                    <a:pt x="48866" y="199621"/>
                  </a:lnTo>
                  <a:lnTo>
                    <a:pt x="48861" y="199834"/>
                  </a:lnTo>
                  <a:lnTo>
                    <a:pt x="48861" y="200046"/>
                  </a:lnTo>
                  <a:lnTo>
                    <a:pt x="49089" y="209468"/>
                  </a:lnTo>
                  <a:lnTo>
                    <a:pt x="49308" y="218878"/>
                  </a:lnTo>
                  <a:lnTo>
                    <a:pt x="49739" y="237687"/>
                  </a:lnTo>
                  <a:lnTo>
                    <a:pt x="49308" y="237640"/>
                  </a:lnTo>
                  <a:lnTo>
                    <a:pt x="48880" y="237592"/>
                  </a:lnTo>
                  <a:lnTo>
                    <a:pt x="48458" y="237533"/>
                  </a:lnTo>
                  <a:lnTo>
                    <a:pt x="48036" y="237451"/>
                  </a:lnTo>
                  <a:lnTo>
                    <a:pt x="47613" y="237368"/>
                  </a:lnTo>
                  <a:lnTo>
                    <a:pt x="47200" y="237262"/>
                  </a:lnTo>
                  <a:lnTo>
                    <a:pt x="46787" y="237155"/>
                  </a:lnTo>
                  <a:lnTo>
                    <a:pt x="46374" y="237026"/>
                  </a:lnTo>
                  <a:lnTo>
                    <a:pt x="45971" y="236896"/>
                  </a:lnTo>
                  <a:lnTo>
                    <a:pt x="45568" y="236742"/>
                  </a:lnTo>
                  <a:lnTo>
                    <a:pt x="45164" y="236589"/>
                  </a:lnTo>
                  <a:lnTo>
                    <a:pt x="44765" y="236412"/>
                  </a:lnTo>
                  <a:lnTo>
                    <a:pt x="44372" y="236235"/>
                  </a:lnTo>
                  <a:lnTo>
                    <a:pt x="43982" y="236046"/>
                  </a:lnTo>
                  <a:lnTo>
                    <a:pt x="43593" y="235833"/>
                  </a:lnTo>
                  <a:lnTo>
                    <a:pt x="43209" y="235621"/>
                  </a:lnTo>
                  <a:lnTo>
                    <a:pt x="42824" y="235396"/>
                  </a:lnTo>
                  <a:lnTo>
                    <a:pt x="42445" y="235160"/>
                  </a:lnTo>
                  <a:lnTo>
                    <a:pt x="42070" y="234900"/>
                  </a:lnTo>
                  <a:lnTo>
                    <a:pt x="41695" y="234641"/>
                  </a:lnTo>
                  <a:lnTo>
                    <a:pt x="41325" y="234369"/>
                  </a:lnTo>
                  <a:lnTo>
                    <a:pt x="40959" y="234097"/>
                  </a:lnTo>
                  <a:lnTo>
                    <a:pt x="40594" y="233802"/>
                  </a:lnTo>
                  <a:lnTo>
                    <a:pt x="40233" y="233495"/>
                  </a:lnTo>
                  <a:lnTo>
                    <a:pt x="39872" y="233177"/>
                  </a:lnTo>
                  <a:lnTo>
                    <a:pt x="39516" y="232858"/>
                  </a:lnTo>
                  <a:lnTo>
                    <a:pt x="39165" y="232527"/>
                  </a:lnTo>
                  <a:lnTo>
                    <a:pt x="38819" y="232173"/>
                  </a:lnTo>
                  <a:lnTo>
                    <a:pt x="38472" y="231819"/>
                  </a:lnTo>
                  <a:lnTo>
                    <a:pt x="38130" y="231453"/>
                  </a:lnTo>
                  <a:lnTo>
                    <a:pt x="37789" y="231087"/>
                  </a:lnTo>
                  <a:lnTo>
                    <a:pt x="37452" y="230697"/>
                  </a:lnTo>
                  <a:lnTo>
                    <a:pt x="37119" y="230307"/>
                  </a:lnTo>
                  <a:lnTo>
                    <a:pt x="36787" y="229894"/>
                  </a:lnTo>
                  <a:lnTo>
                    <a:pt x="36460" y="229481"/>
                  </a:lnTo>
                  <a:lnTo>
                    <a:pt x="36132" y="229056"/>
                  </a:lnTo>
                  <a:lnTo>
                    <a:pt x="35814" y="228631"/>
                  </a:lnTo>
                  <a:lnTo>
                    <a:pt x="35492" y="228182"/>
                  </a:lnTo>
                  <a:lnTo>
                    <a:pt x="35178" y="227734"/>
                  </a:lnTo>
                  <a:lnTo>
                    <a:pt x="34865" y="227273"/>
                  </a:lnTo>
                  <a:lnTo>
                    <a:pt x="34557" y="226801"/>
                  </a:lnTo>
                  <a:lnTo>
                    <a:pt x="34248" y="226317"/>
                  </a:lnTo>
                  <a:lnTo>
                    <a:pt x="33944" y="225833"/>
                  </a:lnTo>
                  <a:lnTo>
                    <a:pt x="33645" y="225325"/>
                  </a:lnTo>
                  <a:lnTo>
                    <a:pt x="33346" y="224817"/>
                  </a:lnTo>
                  <a:lnTo>
                    <a:pt x="33052" y="224310"/>
                  </a:lnTo>
                  <a:lnTo>
                    <a:pt x="32763" y="223778"/>
                  </a:lnTo>
                  <a:lnTo>
                    <a:pt x="32473" y="223247"/>
                  </a:lnTo>
                  <a:lnTo>
                    <a:pt x="32188" y="222704"/>
                  </a:lnTo>
                  <a:lnTo>
                    <a:pt x="31903" y="222161"/>
                  </a:lnTo>
                  <a:lnTo>
                    <a:pt x="31623" y="221594"/>
                  </a:lnTo>
                  <a:lnTo>
                    <a:pt x="31348" y="221027"/>
                  </a:lnTo>
                  <a:lnTo>
                    <a:pt x="31078" y="220460"/>
                  </a:lnTo>
                  <a:lnTo>
                    <a:pt x="30807" y="219870"/>
                  </a:lnTo>
                  <a:lnTo>
                    <a:pt x="30537" y="219280"/>
                  </a:lnTo>
                  <a:lnTo>
                    <a:pt x="30276" y="218678"/>
                  </a:lnTo>
                  <a:lnTo>
                    <a:pt x="30015" y="218075"/>
                  </a:lnTo>
                  <a:lnTo>
                    <a:pt x="29753" y="217461"/>
                  </a:lnTo>
                  <a:lnTo>
                    <a:pt x="29502" y="216836"/>
                  </a:lnTo>
                  <a:lnTo>
                    <a:pt x="29250" y="216198"/>
                  </a:lnTo>
                  <a:lnTo>
                    <a:pt x="28999" y="215561"/>
                  </a:lnTo>
                  <a:lnTo>
                    <a:pt x="28752" y="214923"/>
                  </a:lnTo>
                  <a:lnTo>
                    <a:pt x="28510" y="214262"/>
                  </a:lnTo>
                  <a:lnTo>
                    <a:pt x="28273" y="213601"/>
                  </a:lnTo>
                  <a:lnTo>
                    <a:pt x="28035" y="212939"/>
                  </a:lnTo>
                  <a:lnTo>
                    <a:pt x="27798" y="212266"/>
                  </a:lnTo>
                  <a:lnTo>
                    <a:pt x="27570" y="211582"/>
                  </a:lnTo>
                  <a:lnTo>
                    <a:pt x="27342" y="210885"/>
                  </a:lnTo>
                  <a:lnTo>
                    <a:pt x="27115" y="210188"/>
                  </a:lnTo>
                  <a:lnTo>
                    <a:pt x="26896" y="209492"/>
                  </a:lnTo>
                  <a:lnTo>
                    <a:pt x="26678" y="208783"/>
                  </a:lnTo>
                  <a:lnTo>
                    <a:pt x="26460" y="208063"/>
                  </a:lnTo>
                  <a:lnTo>
                    <a:pt x="26246" y="207343"/>
                  </a:lnTo>
                  <a:lnTo>
                    <a:pt x="26037" y="206611"/>
                  </a:lnTo>
                  <a:lnTo>
                    <a:pt x="25833" y="205879"/>
                  </a:lnTo>
                  <a:lnTo>
                    <a:pt x="25629" y="205135"/>
                  </a:lnTo>
                  <a:lnTo>
                    <a:pt x="25430" y="204379"/>
                  </a:lnTo>
                  <a:lnTo>
                    <a:pt x="25230" y="203624"/>
                  </a:lnTo>
                  <a:lnTo>
                    <a:pt x="25036" y="202868"/>
                  </a:lnTo>
                  <a:lnTo>
                    <a:pt x="24846" y="202101"/>
                  </a:lnTo>
                  <a:lnTo>
                    <a:pt x="24656" y="201321"/>
                  </a:lnTo>
                  <a:lnTo>
                    <a:pt x="24471" y="200542"/>
                  </a:lnTo>
                  <a:lnTo>
                    <a:pt x="24286" y="199763"/>
                  </a:lnTo>
                  <a:lnTo>
                    <a:pt x="24110" y="198972"/>
                  </a:lnTo>
                  <a:lnTo>
                    <a:pt x="23935" y="198181"/>
                  </a:lnTo>
                  <a:lnTo>
                    <a:pt x="23759" y="197378"/>
                  </a:lnTo>
                  <a:lnTo>
                    <a:pt x="23588" y="196563"/>
                  </a:lnTo>
                  <a:lnTo>
                    <a:pt x="23422" y="195748"/>
                  </a:lnTo>
                  <a:lnTo>
                    <a:pt x="23256" y="194934"/>
                  </a:lnTo>
                  <a:lnTo>
                    <a:pt x="23095" y="194107"/>
                  </a:lnTo>
                  <a:lnTo>
                    <a:pt x="22938" y="193281"/>
                  </a:lnTo>
                  <a:lnTo>
                    <a:pt x="22781" y="192454"/>
                  </a:lnTo>
                  <a:lnTo>
                    <a:pt x="22630" y="191616"/>
                  </a:lnTo>
                  <a:lnTo>
                    <a:pt x="22482" y="190766"/>
                  </a:lnTo>
                  <a:lnTo>
                    <a:pt x="22335" y="189916"/>
                  </a:lnTo>
                  <a:lnTo>
                    <a:pt x="22193" y="189066"/>
                  </a:lnTo>
                  <a:lnTo>
                    <a:pt x="22051" y="188216"/>
                  </a:lnTo>
                  <a:lnTo>
                    <a:pt x="21918" y="187342"/>
                  </a:lnTo>
                  <a:lnTo>
                    <a:pt x="21780" y="186480"/>
                  </a:lnTo>
                  <a:lnTo>
                    <a:pt x="21652" y="185606"/>
                  </a:lnTo>
                  <a:lnTo>
                    <a:pt x="21524" y="184733"/>
                  </a:lnTo>
                  <a:lnTo>
                    <a:pt x="21400" y="183859"/>
                  </a:lnTo>
                  <a:lnTo>
                    <a:pt x="21277" y="182973"/>
                  </a:lnTo>
                  <a:lnTo>
                    <a:pt x="21158" y="182088"/>
                  </a:lnTo>
                  <a:lnTo>
                    <a:pt x="21040" y="181190"/>
                  </a:lnTo>
                  <a:lnTo>
                    <a:pt x="20930" y="180293"/>
                  </a:lnTo>
                  <a:lnTo>
                    <a:pt x="20821" y="179396"/>
                  </a:lnTo>
                  <a:lnTo>
                    <a:pt x="20712" y="178487"/>
                  </a:lnTo>
                  <a:lnTo>
                    <a:pt x="20608" y="177589"/>
                  </a:lnTo>
                  <a:lnTo>
                    <a:pt x="20508" y="176668"/>
                  </a:lnTo>
                  <a:lnTo>
                    <a:pt x="20408" y="175759"/>
                  </a:lnTo>
                  <a:lnTo>
                    <a:pt x="20313" y="174838"/>
                  </a:lnTo>
                  <a:lnTo>
                    <a:pt x="20223" y="173917"/>
                  </a:lnTo>
                  <a:lnTo>
                    <a:pt x="20133" y="172996"/>
                  </a:lnTo>
                  <a:lnTo>
                    <a:pt x="20048" y="172064"/>
                  </a:lnTo>
                  <a:lnTo>
                    <a:pt x="19967" y="171131"/>
                  </a:lnTo>
                  <a:lnTo>
                    <a:pt x="19886" y="170198"/>
                  </a:lnTo>
                  <a:lnTo>
                    <a:pt x="19810" y="169265"/>
                  </a:lnTo>
                  <a:lnTo>
                    <a:pt x="19739" y="168321"/>
                  </a:lnTo>
                  <a:lnTo>
                    <a:pt x="19668" y="167388"/>
                  </a:lnTo>
                  <a:lnTo>
                    <a:pt x="19602" y="166444"/>
                  </a:lnTo>
                  <a:lnTo>
                    <a:pt x="19535" y="165487"/>
                  </a:lnTo>
                  <a:lnTo>
                    <a:pt x="19473" y="164543"/>
                  </a:lnTo>
                  <a:lnTo>
                    <a:pt x="19416" y="163586"/>
                  </a:lnTo>
                  <a:lnTo>
                    <a:pt x="19359" y="162630"/>
                  </a:lnTo>
                  <a:lnTo>
                    <a:pt x="19307" y="161674"/>
                  </a:lnTo>
                  <a:lnTo>
                    <a:pt x="19260" y="160717"/>
                  </a:lnTo>
                  <a:lnTo>
                    <a:pt x="19212" y="159749"/>
                  </a:lnTo>
                  <a:lnTo>
                    <a:pt x="19293" y="159714"/>
                  </a:lnTo>
                  <a:lnTo>
                    <a:pt x="19369" y="159666"/>
                  </a:lnTo>
                  <a:lnTo>
                    <a:pt x="19440" y="159596"/>
                  </a:lnTo>
                  <a:lnTo>
                    <a:pt x="19507" y="159513"/>
                  </a:lnTo>
                  <a:lnTo>
                    <a:pt x="19564" y="159418"/>
                  </a:lnTo>
                  <a:lnTo>
                    <a:pt x="19621" y="159300"/>
                  </a:lnTo>
                  <a:lnTo>
                    <a:pt x="19668" y="159182"/>
                  </a:lnTo>
                  <a:lnTo>
                    <a:pt x="19715" y="159052"/>
                  </a:lnTo>
                  <a:lnTo>
                    <a:pt x="19753" y="158911"/>
                  </a:lnTo>
                  <a:lnTo>
                    <a:pt x="19787" y="158769"/>
                  </a:lnTo>
                  <a:lnTo>
                    <a:pt x="19815" y="158616"/>
                  </a:lnTo>
                  <a:lnTo>
                    <a:pt x="19839" y="158450"/>
                  </a:lnTo>
                  <a:lnTo>
                    <a:pt x="19858" y="158285"/>
                  </a:lnTo>
                  <a:lnTo>
                    <a:pt x="19867" y="158120"/>
                  </a:lnTo>
                  <a:lnTo>
                    <a:pt x="19877" y="157954"/>
                  </a:lnTo>
                  <a:lnTo>
                    <a:pt x="19882" y="157801"/>
                  </a:lnTo>
                  <a:lnTo>
                    <a:pt x="19877" y="157636"/>
                  </a:lnTo>
                  <a:lnTo>
                    <a:pt x="19867" y="157470"/>
                  </a:lnTo>
                  <a:lnTo>
                    <a:pt x="19853" y="157317"/>
                  </a:lnTo>
                  <a:lnTo>
                    <a:pt x="19834" y="157163"/>
                  </a:lnTo>
                  <a:lnTo>
                    <a:pt x="19810" y="157022"/>
                  </a:lnTo>
                  <a:lnTo>
                    <a:pt x="19782" y="156880"/>
                  </a:lnTo>
                  <a:lnTo>
                    <a:pt x="19749" y="156750"/>
                  </a:lnTo>
                  <a:lnTo>
                    <a:pt x="19706" y="156632"/>
                  </a:lnTo>
                  <a:lnTo>
                    <a:pt x="19663" y="156526"/>
                  </a:lnTo>
                  <a:lnTo>
                    <a:pt x="19611" y="156431"/>
                  </a:lnTo>
                  <a:lnTo>
                    <a:pt x="19554" y="156360"/>
                  </a:lnTo>
                  <a:lnTo>
                    <a:pt x="19492" y="156290"/>
                  </a:lnTo>
                  <a:lnTo>
                    <a:pt x="19426" y="156254"/>
                  </a:lnTo>
                  <a:lnTo>
                    <a:pt x="19355" y="156219"/>
                  </a:lnTo>
                  <a:lnTo>
                    <a:pt x="19279" y="156207"/>
                  </a:lnTo>
                  <a:lnTo>
                    <a:pt x="19198" y="156219"/>
                  </a:lnTo>
                  <a:lnTo>
                    <a:pt x="19170" y="156231"/>
                  </a:lnTo>
                  <a:lnTo>
                    <a:pt x="19141" y="156242"/>
                  </a:lnTo>
                  <a:lnTo>
                    <a:pt x="19113" y="156254"/>
                  </a:lnTo>
                  <a:lnTo>
                    <a:pt x="19084" y="156266"/>
                  </a:lnTo>
                  <a:lnTo>
                    <a:pt x="19037" y="154885"/>
                  </a:lnTo>
                  <a:lnTo>
                    <a:pt x="18994" y="153503"/>
                  </a:lnTo>
                  <a:lnTo>
                    <a:pt x="18961" y="152122"/>
                  </a:lnTo>
                  <a:lnTo>
                    <a:pt x="18932" y="150729"/>
                  </a:lnTo>
                  <a:lnTo>
                    <a:pt x="18909" y="149347"/>
                  </a:lnTo>
                  <a:lnTo>
                    <a:pt x="18894" y="147954"/>
                  </a:lnTo>
                  <a:lnTo>
                    <a:pt x="18885" y="146561"/>
                  </a:lnTo>
                  <a:lnTo>
                    <a:pt x="18880" y="145167"/>
                  </a:lnTo>
                  <a:lnTo>
                    <a:pt x="18885" y="143762"/>
                  </a:lnTo>
                  <a:lnTo>
                    <a:pt x="18894" y="142369"/>
                  </a:lnTo>
                  <a:lnTo>
                    <a:pt x="18909" y="140976"/>
                  </a:lnTo>
                  <a:lnTo>
                    <a:pt x="18932" y="139571"/>
                  </a:lnTo>
                  <a:lnTo>
                    <a:pt x="18961" y="138166"/>
                  </a:lnTo>
                  <a:lnTo>
                    <a:pt x="18994" y="136773"/>
                  </a:lnTo>
                  <a:lnTo>
                    <a:pt x="19037" y="135368"/>
                  </a:lnTo>
                  <a:lnTo>
                    <a:pt x="19084" y="133974"/>
                  </a:lnTo>
                  <a:lnTo>
                    <a:pt x="19089" y="133738"/>
                  </a:lnTo>
                  <a:lnTo>
                    <a:pt x="19089" y="133526"/>
                  </a:lnTo>
                  <a:lnTo>
                    <a:pt x="19079" y="133313"/>
                  </a:lnTo>
                  <a:lnTo>
                    <a:pt x="19065" y="133113"/>
                  </a:lnTo>
                  <a:lnTo>
                    <a:pt x="19046" y="132935"/>
                  </a:lnTo>
                  <a:lnTo>
                    <a:pt x="19023" y="132758"/>
                  </a:lnTo>
                  <a:lnTo>
                    <a:pt x="18989" y="132593"/>
                  </a:lnTo>
                  <a:lnTo>
                    <a:pt x="18956" y="132440"/>
                  </a:lnTo>
                  <a:lnTo>
                    <a:pt x="18913" y="132298"/>
                  </a:lnTo>
                  <a:lnTo>
                    <a:pt x="18871" y="132168"/>
                  </a:lnTo>
                  <a:lnTo>
                    <a:pt x="18818" y="132050"/>
                  </a:lnTo>
                  <a:lnTo>
                    <a:pt x="18766" y="131944"/>
                  </a:lnTo>
                  <a:lnTo>
                    <a:pt x="18714" y="131837"/>
                  </a:lnTo>
                  <a:lnTo>
                    <a:pt x="18652" y="131743"/>
                  </a:lnTo>
                  <a:lnTo>
                    <a:pt x="18591" y="131672"/>
                  </a:lnTo>
                  <a:lnTo>
                    <a:pt x="18524" y="131589"/>
                  </a:lnTo>
                  <a:lnTo>
                    <a:pt x="18705" y="131377"/>
                  </a:lnTo>
                  <a:lnTo>
                    <a:pt x="18880" y="131141"/>
                  </a:lnTo>
                  <a:lnTo>
                    <a:pt x="19051" y="130905"/>
                  </a:lnTo>
                  <a:lnTo>
                    <a:pt x="19227" y="130657"/>
                  </a:lnTo>
                  <a:lnTo>
                    <a:pt x="19393" y="130409"/>
                  </a:lnTo>
                  <a:lnTo>
                    <a:pt x="19564" y="130149"/>
                  </a:lnTo>
                  <a:lnTo>
                    <a:pt x="19730" y="129877"/>
                  </a:lnTo>
                  <a:lnTo>
                    <a:pt x="19891" y="129594"/>
                  </a:lnTo>
                  <a:lnTo>
                    <a:pt x="20052" y="129311"/>
                  </a:lnTo>
                  <a:lnTo>
                    <a:pt x="20214" y="129016"/>
                  </a:lnTo>
                  <a:lnTo>
                    <a:pt x="20370" y="128709"/>
                  </a:lnTo>
                  <a:lnTo>
                    <a:pt x="20522" y="128402"/>
                  </a:lnTo>
                  <a:lnTo>
                    <a:pt x="20674" y="128083"/>
                  </a:lnTo>
                  <a:lnTo>
                    <a:pt x="20821" y="127764"/>
                  </a:lnTo>
                  <a:lnTo>
                    <a:pt x="20968" y="127433"/>
                  </a:lnTo>
                  <a:lnTo>
                    <a:pt x="21111" y="127103"/>
                  </a:lnTo>
                  <a:lnTo>
                    <a:pt x="21248" y="126760"/>
                  </a:lnTo>
                  <a:lnTo>
                    <a:pt x="21386" y="126406"/>
                  </a:lnTo>
                  <a:lnTo>
                    <a:pt x="21519" y="126052"/>
                  </a:lnTo>
                  <a:lnTo>
                    <a:pt x="21647" y="125698"/>
                  </a:lnTo>
                  <a:lnTo>
                    <a:pt x="21775" y="125332"/>
                  </a:lnTo>
                  <a:lnTo>
                    <a:pt x="21894" y="124954"/>
                  </a:lnTo>
                  <a:lnTo>
                    <a:pt x="22013" y="124576"/>
                  </a:lnTo>
                  <a:lnTo>
                    <a:pt x="22131" y="124198"/>
                  </a:lnTo>
                  <a:lnTo>
                    <a:pt x="22240" y="123809"/>
                  </a:lnTo>
                  <a:lnTo>
                    <a:pt x="22345" y="123419"/>
                  </a:lnTo>
                  <a:lnTo>
                    <a:pt x="22449" y="123018"/>
                  </a:lnTo>
                  <a:lnTo>
                    <a:pt x="22544" y="122616"/>
                  </a:lnTo>
                  <a:lnTo>
                    <a:pt x="22639" y="122215"/>
                  </a:lnTo>
                  <a:lnTo>
                    <a:pt x="22729" y="121801"/>
                  </a:lnTo>
                  <a:lnTo>
                    <a:pt x="22815" y="121388"/>
                  </a:lnTo>
                  <a:lnTo>
                    <a:pt x="22895" y="120963"/>
                  </a:lnTo>
                  <a:lnTo>
                    <a:pt x="22995" y="120408"/>
                  </a:lnTo>
                  <a:lnTo>
                    <a:pt x="23085" y="119853"/>
                  </a:lnTo>
                  <a:lnTo>
                    <a:pt x="23171" y="119298"/>
                  </a:lnTo>
                  <a:lnTo>
                    <a:pt x="23251" y="118732"/>
                  </a:lnTo>
                  <a:lnTo>
                    <a:pt x="23323" y="118165"/>
                  </a:lnTo>
                  <a:lnTo>
                    <a:pt x="23389" y="117598"/>
                  </a:lnTo>
                  <a:lnTo>
                    <a:pt x="23446" y="117020"/>
                  </a:lnTo>
                  <a:lnTo>
                    <a:pt x="23498" y="116453"/>
                  </a:lnTo>
                  <a:lnTo>
                    <a:pt x="23546" y="115874"/>
                  </a:lnTo>
                  <a:lnTo>
                    <a:pt x="23584" y="115308"/>
                  </a:lnTo>
                  <a:lnTo>
                    <a:pt x="23617" y="114729"/>
                  </a:lnTo>
                  <a:lnTo>
                    <a:pt x="23645" y="114151"/>
                  </a:lnTo>
                  <a:lnTo>
                    <a:pt x="23664" y="113572"/>
                  </a:lnTo>
                  <a:lnTo>
                    <a:pt x="23683" y="112993"/>
                  </a:lnTo>
                  <a:lnTo>
                    <a:pt x="23693" y="112415"/>
                  </a:lnTo>
                  <a:lnTo>
                    <a:pt x="23693" y="111825"/>
                  </a:lnTo>
                  <a:lnTo>
                    <a:pt x="23693" y="111246"/>
                  </a:lnTo>
                  <a:lnTo>
                    <a:pt x="23683" y="110667"/>
                  </a:lnTo>
                  <a:lnTo>
                    <a:pt x="23669" y="110101"/>
                  </a:lnTo>
                  <a:lnTo>
                    <a:pt x="23650" y="109522"/>
                  </a:lnTo>
                  <a:lnTo>
                    <a:pt x="23622" y="108944"/>
                  </a:lnTo>
                  <a:lnTo>
                    <a:pt x="23593" y="108377"/>
                  </a:lnTo>
                  <a:lnTo>
                    <a:pt x="23555" y="107798"/>
                  </a:lnTo>
                  <a:lnTo>
                    <a:pt x="23512" y="107232"/>
                  </a:lnTo>
                  <a:lnTo>
                    <a:pt x="23465" y="106665"/>
                  </a:lnTo>
                  <a:lnTo>
                    <a:pt x="23413" y="106098"/>
                  </a:lnTo>
                  <a:lnTo>
                    <a:pt x="23356" y="105543"/>
                  </a:lnTo>
                  <a:lnTo>
                    <a:pt x="23289" y="104977"/>
                  </a:lnTo>
                  <a:lnTo>
                    <a:pt x="23223" y="104422"/>
                  </a:lnTo>
                  <a:lnTo>
                    <a:pt x="23152" y="103878"/>
                  </a:lnTo>
                  <a:lnTo>
                    <a:pt x="23071" y="103324"/>
                  </a:lnTo>
                  <a:lnTo>
                    <a:pt x="22990" y="102780"/>
                  </a:lnTo>
                  <a:lnTo>
                    <a:pt x="22900" y="102249"/>
                  </a:lnTo>
                  <a:lnTo>
                    <a:pt x="22805" y="101706"/>
                  </a:lnTo>
                  <a:lnTo>
                    <a:pt x="22710" y="101186"/>
                  </a:lnTo>
                  <a:lnTo>
                    <a:pt x="22606" y="100655"/>
                  </a:lnTo>
                  <a:lnTo>
                    <a:pt x="22501" y="100136"/>
                  </a:lnTo>
                  <a:lnTo>
                    <a:pt x="22388" y="99628"/>
                  </a:lnTo>
                  <a:lnTo>
                    <a:pt x="22274" y="99120"/>
                  </a:lnTo>
                  <a:lnTo>
                    <a:pt x="22150" y="98624"/>
                  </a:lnTo>
                  <a:lnTo>
                    <a:pt x="22027" y="98128"/>
                  </a:lnTo>
                  <a:lnTo>
                    <a:pt x="21899" y="97633"/>
                  </a:lnTo>
                  <a:lnTo>
                    <a:pt x="21766" y="97160"/>
                  </a:lnTo>
                  <a:lnTo>
                    <a:pt x="21628" y="96688"/>
                  </a:lnTo>
                  <a:lnTo>
                    <a:pt x="21486" y="96216"/>
                  </a:lnTo>
                  <a:lnTo>
                    <a:pt x="21339" y="95755"/>
                  </a:lnTo>
                  <a:lnTo>
                    <a:pt x="21191" y="95307"/>
                  </a:lnTo>
                  <a:lnTo>
                    <a:pt x="21035" y="94870"/>
                  </a:lnTo>
                  <a:lnTo>
                    <a:pt x="20878" y="94433"/>
                  </a:lnTo>
                  <a:lnTo>
                    <a:pt x="20717" y="94008"/>
                  </a:lnTo>
                  <a:lnTo>
                    <a:pt x="20551" y="93595"/>
                  </a:lnTo>
                  <a:lnTo>
                    <a:pt x="20385" y="93181"/>
                  </a:lnTo>
                  <a:lnTo>
                    <a:pt x="20209" y="92792"/>
                  </a:lnTo>
                  <a:lnTo>
                    <a:pt x="20033" y="92402"/>
                  </a:lnTo>
                  <a:lnTo>
                    <a:pt x="19858" y="92024"/>
                  </a:lnTo>
                  <a:lnTo>
                    <a:pt x="19673" y="91658"/>
                  </a:lnTo>
                  <a:lnTo>
                    <a:pt x="19488" y="91304"/>
                  </a:lnTo>
                  <a:lnTo>
                    <a:pt x="19298" y="90950"/>
                  </a:lnTo>
                  <a:lnTo>
                    <a:pt x="19103" y="90619"/>
                  </a:lnTo>
                  <a:lnTo>
                    <a:pt x="18909" y="90300"/>
                  </a:lnTo>
                  <a:lnTo>
                    <a:pt x="18709" y="89982"/>
                  </a:lnTo>
                  <a:lnTo>
                    <a:pt x="18510" y="89687"/>
                  </a:lnTo>
                  <a:lnTo>
                    <a:pt x="18306" y="89391"/>
                  </a:lnTo>
                  <a:lnTo>
                    <a:pt x="18097" y="89120"/>
                  </a:lnTo>
                  <a:lnTo>
                    <a:pt x="18287" y="87963"/>
                  </a:lnTo>
                  <a:lnTo>
                    <a:pt x="18477" y="86806"/>
                  </a:lnTo>
                  <a:lnTo>
                    <a:pt x="18657" y="85637"/>
                  </a:lnTo>
                  <a:lnTo>
                    <a:pt x="18828" y="84480"/>
                  </a:lnTo>
                  <a:lnTo>
                    <a:pt x="18966" y="83606"/>
                  </a:lnTo>
                  <a:lnTo>
                    <a:pt x="19108" y="82720"/>
                  </a:lnTo>
                  <a:lnTo>
                    <a:pt x="19255" y="81835"/>
                  </a:lnTo>
                  <a:lnTo>
                    <a:pt x="19393" y="80938"/>
                  </a:lnTo>
                  <a:lnTo>
                    <a:pt x="19464" y="80489"/>
                  </a:lnTo>
                  <a:lnTo>
                    <a:pt x="19526" y="80052"/>
                  </a:lnTo>
                  <a:lnTo>
                    <a:pt x="19587" y="79603"/>
                  </a:lnTo>
                  <a:lnTo>
                    <a:pt x="19644" y="79155"/>
                  </a:lnTo>
                  <a:lnTo>
                    <a:pt x="19696" y="78694"/>
                  </a:lnTo>
                  <a:lnTo>
                    <a:pt x="19744" y="78246"/>
                  </a:lnTo>
                  <a:lnTo>
                    <a:pt x="19782" y="77797"/>
                  </a:lnTo>
                  <a:lnTo>
                    <a:pt x="19820" y="77336"/>
                  </a:lnTo>
                  <a:lnTo>
                    <a:pt x="19825" y="77159"/>
                  </a:lnTo>
                  <a:lnTo>
                    <a:pt x="19829" y="76970"/>
                  </a:lnTo>
                  <a:lnTo>
                    <a:pt x="19825" y="76793"/>
                  </a:lnTo>
                  <a:lnTo>
                    <a:pt x="19810" y="76616"/>
                  </a:lnTo>
                  <a:lnTo>
                    <a:pt x="19796" y="76439"/>
                  </a:lnTo>
                  <a:lnTo>
                    <a:pt x="19772" y="76274"/>
                  </a:lnTo>
                  <a:lnTo>
                    <a:pt x="19749" y="76120"/>
                  </a:lnTo>
                  <a:lnTo>
                    <a:pt x="19715" y="75967"/>
                  </a:lnTo>
                  <a:lnTo>
                    <a:pt x="19677" y="75825"/>
                  </a:lnTo>
                  <a:lnTo>
                    <a:pt x="19640" y="75695"/>
                  </a:lnTo>
                  <a:lnTo>
                    <a:pt x="19597" y="75565"/>
                  </a:lnTo>
                  <a:lnTo>
                    <a:pt x="19549" y="75447"/>
                  </a:lnTo>
                  <a:lnTo>
                    <a:pt x="19497" y="75341"/>
                  </a:lnTo>
                  <a:lnTo>
                    <a:pt x="19445" y="75235"/>
                  </a:lnTo>
                  <a:lnTo>
                    <a:pt x="19388" y="75152"/>
                  </a:lnTo>
                  <a:lnTo>
                    <a:pt x="19331" y="75081"/>
                  </a:lnTo>
                  <a:lnTo>
                    <a:pt x="19274" y="75010"/>
                  </a:lnTo>
                  <a:lnTo>
                    <a:pt x="19212" y="74963"/>
                  </a:lnTo>
                  <a:lnTo>
                    <a:pt x="19151" y="74928"/>
                  </a:lnTo>
                  <a:lnTo>
                    <a:pt x="19089" y="74904"/>
                  </a:lnTo>
                  <a:lnTo>
                    <a:pt x="19027" y="74892"/>
                  </a:lnTo>
                  <a:lnTo>
                    <a:pt x="18966" y="74892"/>
                  </a:lnTo>
                  <a:lnTo>
                    <a:pt x="18899" y="74916"/>
                  </a:lnTo>
                  <a:lnTo>
                    <a:pt x="18842" y="74951"/>
                  </a:lnTo>
                  <a:lnTo>
                    <a:pt x="18780" y="74999"/>
                  </a:lnTo>
                  <a:lnTo>
                    <a:pt x="18719" y="75069"/>
                  </a:lnTo>
                  <a:lnTo>
                    <a:pt x="18662" y="75152"/>
                  </a:lnTo>
                  <a:lnTo>
                    <a:pt x="18610" y="75258"/>
                  </a:lnTo>
                  <a:lnTo>
                    <a:pt x="18557" y="75388"/>
                  </a:lnTo>
                  <a:lnTo>
                    <a:pt x="18505" y="75530"/>
                  </a:lnTo>
                  <a:lnTo>
                    <a:pt x="18458" y="75695"/>
                  </a:lnTo>
                  <a:lnTo>
                    <a:pt x="18415" y="75872"/>
                  </a:lnTo>
                  <a:lnTo>
                    <a:pt x="18273" y="76522"/>
                  </a:lnTo>
                  <a:lnTo>
                    <a:pt x="18135" y="77195"/>
                  </a:lnTo>
                  <a:lnTo>
                    <a:pt x="18007" y="77880"/>
                  </a:lnTo>
                  <a:lnTo>
                    <a:pt x="17888" y="78588"/>
                  </a:lnTo>
                  <a:lnTo>
                    <a:pt x="17770" y="79308"/>
                  </a:lnTo>
                  <a:lnTo>
                    <a:pt x="17660" y="80052"/>
                  </a:lnTo>
                  <a:lnTo>
                    <a:pt x="17556" y="80796"/>
                  </a:lnTo>
                  <a:lnTo>
                    <a:pt x="17456" y="81552"/>
                  </a:lnTo>
                  <a:lnTo>
                    <a:pt x="17361" y="82307"/>
                  </a:lnTo>
                  <a:lnTo>
                    <a:pt x="17266" y="83075"/>
                  </a:lnTo>
                  <a:lnTo>
                    <a:pt x="17181" y="83842"/>
                  </a:lnTo>
                  <a:lnTo>
                    <a:pt x="17096" y="84621"/>
                  </a:lnTo>
                  <a:lnTo>
                    <a:pt x="16929" y="86168"/>
                  </a:lnTo>
                  <a:lnTo>
                    <a:pt x="16773" y="87691"/>
                  </a:lnTo>
                  <a:lnTo>
                    <a:pt x="16464" y="87443"/>
                  </a:lnTo>
                  <a:lnTo>
                    <a:pt x="16151" y="87219"/>
                  </a:lnTo>
                  <a:lnTo>
                    <a:pt x="15838" y="87018"/>
                  </a:lnTo>
                  <a:lnTo>
                    <a:pt x="15520" y="86853"/>
                  </a:lnTo>
                  <a:lnTo>
                    <a:pt x="15202" y="86699"/>
                  </a:lnTo>
                  <a:lnTo>
                    <a:pt x="14879" y="86569"/>
                  </a:lnTo>
                  <a:lnTo>
                    <a:pt x="14561" y="86475"/>
                  </a:lnTo>
                  <a:lnTo>
                    <a:pt x="14234" y="86392"/>
                  </a:lnTo>
                  <a:lnTo>
                    <a:pt x="13911" y="86333"/>
                  </a:lnTo>
                  <a:lnTo>
                    <a:pt x="13588" y="86298"/>
                  </a:lnTo>
                  <a:lnTo>
                    <a:pt x="13261" y="86286"/>
                  </a:lnTo>
                  <a:lnTo>
                    <a:pt x="12938" y="86298"/>
                  </a:lnTo>
                  <a:lnTo>
                    <a:pt x="12611" y="86322"/>
                  </a:lnTo>
                  <a:lnTo>
                    <a:pt x="12288" y="86381"/>
                  </a:lnTo>
                  <a:lnTo>
                    <a:pt x="11965" y="86451"/>
                  </a:lnTo>
                  <a:lnTo>
                    <a:pt x="11638" y="86546"/>
                  </a:lnTo>
                  <a:lnTo>
                    <a:pt x="11505" y="85011"/>
                  </a:lnTo>
                  <a:lnTo>
                    <a:pt x="11367" y="83476"/>
                  </a:lnTo>
                  <a:lnTo>
                    <a:pt x="11215" y="81941"/>
                  </a:lnTo>
                  <a:lnTo>
                    <a:pt x="11139" y="81174"/>
                  </a:lnTo>
                  <a:lnTo>
                    <a:pt x="11059" y="80418"/>
                  </a:lnTo>
                  <a:lnTo>
                    <a:pt x="10978" y="79662"/>
                  </a:lnTo>
                  <a:lnTo>
                    <a:pt x="10892" y="78907"/>
                  </a:lnTo>
                  <a:lnTo>
                    <a:pt x="10802" y="78163"/>
                  </a:lnTo>
                  <a:lnTo>
                    <a:pt x="10707" y="77419"/>
                  </a:lnTo>
                  <a:lnTo>
                    <a:pt x="10612" y="76687"/>
                  </a:lnTo>
                  <a:lnTo>
                    <a:pt x="10513" y="75955"/>
                  </a:lnTo>
                  <a:lnTo>
                    <a:pt x="10408" y="75235"/>
                  </a:lnTo>
                  <a:lnTo>
                    <a:pt x="10299" y="74526"/>
                  </a:lnTo>
                  <a:lnTo>
                    <a:pt x="10256" y="74290"/>
                  </a:lnTo>
                  <a:lnTo>
                    <a:pt x="10209" y="74078"/>
                  </a:lnTo>
                  <a:lnTo>
                    <a:pt x="10157" y="73889"/>
                  </a:lnTo>
                  <a:lnTo>
                    <a:pt x="10100" y="73712"/>
                  </a:lnTo>
                  <a:lnTo>
                    <a:pt x="10038" y="73558"/>
                  </a:lnTo>
                  <a:lnTo>
                    <a:pt x="9972" y="73428"/>
                  </a:lnTo>
                  <a:lnTo>
                    <a:pt x="9905" y="73310"/>
                  </a:lnTo>
                  <a:lnTo>
                    <a:pt x="9834" y="73216"/>
                  </a:lnTo>
                  <a:lnTo>
                    <a:pt x="9763" y="73133"/>
                  </a:lnTo>
                  <a:lnTo>
                    <a:pt x="9687" y="73074"/>
                  </a:lnTo>
                  <a:lnTo>
                    <a:pt x="9611" y="73027"/>
                  </a:lnTo>
                  <a:lnTo>
                    <a:pt x="9535" y="73003"/>
                  </a:lnTo>
                  <a:lnTo>
                    <a:pt x="9454" y="73003"/>
                  </a:lnTo>
                  <a:lnTo>
                    <a:pt x="9378" y="73015"/>
                  </a:lnTo>
                  <a:lnTo>
                    <a:pt x="9302" y="73039"/>
                  </a:lnTo>
                  <a:lnTo>
                    <a:pt x="9227" y="73074"/>
                  </a:lnTo>
                  <a:lnTo>
                    <a:pt x="9155" y="73133"/>
                  </a:lnTo>
                  <a:lnTo>
                    <a:pt x="9084" y="73216"/>
                  </a:lnTo>
                  <a:lnTo>
                    <a:pt x="9018" y="73298"/>
                  </a:lnTo>
                  <a:lnTo>
                    <a:pt x="8951" y="73405"/>
                  </a:lnTo>
                  <a:lnTo>
                    <a:pt x="8890" y="73523"/>
                  </a:lnTo>
                  <a:lnTo>
                    <a:pt x="8833" y="73653"/>
                  </a:lnTo>
                  <a:lnTo>
                    <a:pt x="8780" y="73794"/>
                  </a:lnTo>
                  <a:lnTo>
                    <a:pt x="8738" y="73960"/>
                  </a:lnTo>
                  <a:lnTo>
                    <a:pt x="8695" y="74125"/>
                  </a:lnTo>
                  <a:lnTo>
                    <a:pt x="8662" y="74314"/>
                  </a:lnTo>
                  <a:lnTo>
                    <a:pt x="8633" y="74515"/>
                  </a:lnTo>
                  <a:lnTo>
                    <a:pt x="8610" y="74727"/>
                  </a:lnTo>
                  <a:lnTo>
                    <a:pt x="8600" y="74940"/>
                  </a:lnTo>
                  <a:lnTo>
                    <a:pt x="8595" y="75176"/>
                  </a:lnTo>
                  <a:lnTo>
                    <a:pt x="8595" y="75424"/>
                  </a:lnTo>
                  <a:lnTo>
                    <a:pt x="8610" y="75672"/>
                  </a:lnTo>
                  <a:lnTo>
                    <a:pt x="8662" y="76404"/>
                  </a:lnTo>
                  <a:lnTo>
                    <a:pt x="8723" y="77136"/>
                  </a:lnTo>
                  <a:lnTo>
                    <a:pt x="8785" y="77868"/>
                  </a:lnTo>
                  <a:lnTo>
                    <a:pt x="8856" y="78612"/>
                  </a:lnTo>
                  <a:lnTo>
                    <a:pt x="8928" y="79344"/>
                  </a:lnTo>
                  <a:lnTo>
                    <a:pt x="9003" y="80087"/>
                  </a:lnTo>
                  <a:lnTo>
                    <a:pt x="9084" y="80819"/>
                  </a:lnTo>
                  <a:lnTo>
                    <a:pt x="9170" y="81563"/>
                  </a:lnTo>
                  <a:lnTo>
                    <a:pt x="9260" y="82295"/>
                  </a:lnTo>
                  <a:lnTo>
                    <a:pt x="9350" y="83039"/>
                  </a:lnTo>
                  <a:lnTo>
                    <a:pt x="9535" y="84503"/>
                  </a:lnTo>
                  <a:lnTo>
                    <a:pt x="9734" y="85967"/>
                  </a:lnTo>
                  <a:lnTo>
                    <a:pt x="9934" y="87420"/>
                  </a:lnTo>
                  <a:lnTo>
                    <a:pt x="9592" y="87668"/>
                  </a:lnTo>
                  <a:lnTo>
                    <a:pt x="9255" y="87951"/>
                  </a:lnTo>
                  <a:lnTo>
                    <a:pt x="8923" y="88258"/>
                  </a:lnTo>
                  <a:lnTo>
                    <a:pt x="8591" y="88577"/>
                  </a:lnTo>
                  <a:lnTo>
                    <a:pt x="8268" y="88919"/>
                  </a:lnTo>
                  <a:lnTo>
                    <a:pt x="7945" y="89297"/>
                  </a:lnTo>
                  <a:lnTo>
                    <a:pt x="7627" y="89687"/>
                  </a:lnTo>
                  <a:lnTo>
                    <a:pt x="7314" y="90100"/>
                  </a:lnTo>
                  <a:lnTo>
                    <a:pt x="7005" y="90537"/>
                  </a:lnTo>
                  <a:lnTo>
                    <a:pt x="6706" y="90997"/>
                  </a:lnTo>
                  <a:lnTo>
                    <a:pt x="6407" y="91481"/>
                  </a:lnTo>
                  <a:lnTo>
                    <a:pt x="6265" y="91729"/>
                  </a:lnTo>
                  <a:lnTo>
                    <a:pt x="6123" y="91989"/>
                  </a:lnTo>
                  <a:lnTo>
                    <a:pt x="5980" y="92249"/>
                  </a:lnTo>
                  <a:lnTo>
                    <a:pt x="5838" y="92508"/>
                  </a:lnTo>
                  <a:lnTo>
                    <a:pt x="5700" y="92780"/>
                  </a:lnTo>
                  <a:lnTo>
                    <a:pt x="5563" y="93063"/>
                  </a:lnTo>
                  <a:lnTo>
                    <a:pt x="5430" y="93347"/>
                  </a:lnTo>
                  <a:lnTo>
                    <a:pt x="5297" y="93642"/>
                  </a:lnTo>
                  <a:lnTo>
                    <a:pt x="5169" y="93937"/>
                  </a:lnTo>
                  <a:lnTo>
                    <a:pt x="5040" y="94232"/>
                  </a:lnTo>
                  <a:lnTo>
                    <a:pt x="4642" y="93146"/>
                  </a:lnTo>
                  <a:lnTo>
                    <a:pt x="4238" y="92060"/>
                  </a:lnTo>
                  <a:lnTo>
                    <a:pt x="3830" y="90985"/>
                  </a:lnTo>
                  <a:lnTo>
                    <a:pt x="3413" y="89911"/>
                  </a:lnTo>
                  <a:lnTo>
                    <a:pt x="3170" y="89261"/>
                  </a:lnTo>
                  <a:lnTo>
                    <a:pt x="2924" y="88600"/>
                  </a:lnTo>
                  <a:lnTo>
                    <a:pt x="2677" y="87939"/>
                  </a:lnTo>
                  <a:lnTo>
                    <a:pt x="2425" y="87290"/>
                  </a:lnTo>
                  <a:lnTo>
                    <a:pt x="2292" y="86971"/>
                  </a:lnTo>
                  <a:lnTo>
                    <a:pt x="2164" y="86664"/>
                  </a:lnTo>
                  <a:lnTo>
                    <a:pt x="2031" y="86357"/>
                  </a:lnTo>
                  <a:lnTo>
                    <a:pt x="1894" y="86062"/>
                  </a:lnTo>
                  <a:lnTo>
                    <a:pt x="1756" y="85778"/>
                  </a:lnTo>
                  <a:lnTo>
                    <a:pt x="1618" y="85507"/>
                  </a:lnTo>
                  <a:lnTo>
                    <a:pt x="1471" y="85247"/>
                  </a:lnTo>
                  <a:lnTo>
                    <a:pt x="1324" y="84999"/>
                  </a:lnTo>
                  <a:lnTo>
                    <a:pt x="1258" y="84893"/>
                  </a:lnTo>
                  <a:lnTo>
                    <a:pt x="1187" y="84810"/>
                  </a:lnTo>
                  <a:lnTo>
                    <a:pt x="1115" y="84751"/>
                  </a:lnTo>
                  <a:lnTo>
                    <a:pt x="1044" y="84704"/>
                  </a:lnTo>
                  <a:lnTo>
                    <a:pt x="973" y="84680"/>
                  </a:lnTo>
                  <a:lnTo>
                    <a:pt x="902" y="84669"/>
                  </a:lnTo>
                  <a:lnTo>
                    <a:pt x="831" y="84680"/>
                  </a:lnTo>
                  <a:lnTo>
                    <a:pt x="759" y="84704"/>
                  </a:lnTo>
                  <a:lnTo>
                    <a:pt x="693" y="84739"/>
                  </a:lnTo>
                  <a:lnTo>
                    <a:pt x="627" y="84787"/>
                  </a:lnTo>
                  <a:lnTo>
                    <a:pt x="560" y="84857"/>
                  </a:lnTo>
                  <a:lnTo>
                    <a:pt x="498" y="84928"/>
                  </a:lnTo>
                  <a:lnTo>
                    <a:pt x="437" y="85023"/>
                  </a:lnTo>
                  <a:lnTo>
                    <a:pt x="380" y="85117"/>
                  </a:lnTo>
                  <a:lnTo>
                    <a:pt x="323" y="85235"/>
                  </a:lnTo>
                  <a:lnTo>
                    <a:pt x="271" y="85353"/>
                  </a:lnTo>
                  <a:lnTo>
                    <a:pt x="223" y="85483"/>
                  </a:lnTo>
                  <a:lnTo>
                    <a:pt x="180" y="85625"/>
                  </a:lnTo>
                  <a:lnTo>
                    <a:pt x="138" y="85767"/>
                  </a:lnTo>
                  <a:lnTo>
                    <a:pt x="104" y="85920"/>
                  </a:lnTo>
                  <a:lnTo>
                    <a:pt x="71" y="86074"/>
                  </a:lnTo>
                  <a:lnTo>
                    <a:pt x="48" y="86239"/>
                  </a:lnTo>
                  <a:lnTo>
                    <a:pt x="29" y="86404"/>
                  </a:lnTo>
                  <a:lnTo>
                    <a:pt x="10" y="86569"/>
                  </a:lnTo>
                  <a:lnTo>
                    <a:pt x="0" y="86747"/>
                  </a:lnTo>
                  <a:lnTo>
                    <a:pt x="0" y="86912"/>
                  </a:lnTo>
                  <a:lnTo>
                    <a:pt x="5" y="87089"/>
                  </a:lnTo>
                  <a:lnTo>
                    <a:pt x="14" y="87266"/>
                  </a:lnTo>
                  <a:lnTo>
                    <a:pt x="29" y="87443"/>
                  </a:lnTo>
                  <a:lnTo>
                    <a:pt x="57" y="87620"/>
                  </a:lnTo>
                  <a:lnTo>
                    <a:pt x="90" y="87797"/>
                  </a:lnTo>
                  <a:lnTo>
                    <a:pt x="128" y="87975"/>
                  </a:lnTo>
                  <a:lnTo>
                    <a:pt x="228" y="88341"/>
                  </a:lnTo>
                  <a:lnTo>
                    <a:pt x="332" y="88695"/>
                  </a:lnTo>
                  <a:lnTo>
                    <a:pt x="446" y="89049"/>
                  </a:lnTo>
                  <a:lnTo>
                    <a:pt x="560" y="89380"/>
                  </a:lnTo>
                  <a:lnTo>
                    <a:pt x="679" y="89722"/>
                  </a:lnTo>
                  <a:lnTo>
                    <a:pt x="802" y="90053"/>
                  </a:lnTo>
                  <a:lnTo>
                    <a:pt x="930" y="90371"/>
                  </a:lnTo>
                  <a:lnTo>
                    <a:pt x="1058" y="90690"/>
                  </a:lnTo>
                  <a:lnTo>
                    <a:pt x="1324" y="91316"/>
                  </a:lnTo>
                  <a:lnTo>
                    <a:pt x="1595" y="91930"/>
                  </a:lnTo>
                  <a:lnTo>
                    <a:pt x="1861" y="92544"/>
                  </a:lnTo>
                  <a:lnTo>
                    <a:pt x="2122" y="93170"/>
                  </a:lnTo>
                  <a:lnTo>
                    <a:pt x="2568" y="94232"/>
                  </a:lnTo>
                  <a:lnTo>
                    <a:pt x="3019" y="95283"/>
                  </a:lnTo>
                  <a:lnTo>
                    <a:pt x="3939" y="97408"/>
                  </a:lnTo>
                  <a:lnTo>
                    <a:pt x="3835" y="97762"/>
                  </a:lnTo>
                  <a:lnTo>
                    <a:pt x="3731" y="98117"/>
                  </a:lnTo>
                  <a:lnTo>
                    <a:pt x="3626" y="98483"/>
                  </a:lnTo>
                  <a:lnTo>
                    <a:pt x="3531" y="98849"/>
                  </a:lnTo>
                  <a:lnTo>
                    <a:pt x="3436" y="99215"/>
                  </a:lnTo>
                  <a:lnTo>
                    <a:pt x="3341" y="99593"/>
                  </a:lnTo>
                  <a:lnTo>
                    <a:pt x="3251" y="99970"/>
                  </a:lnTo>
                  <a:lnTo>
                    <a:pt x="3166" y="100360"/>
                  </a:lnTo>
                  <a:lnTo>
                    <a:pt x="3080" y="100750"/>
                  </a:lnTo>
                  <a:lnTo>
                    <a:pt x="3000" y="101151"/>
                  </a:lnTo>
                  <a:lnTo>
                    <a:pt x="2919" y="101553"/>
                  </a:lnTo>
                  <a:lnTo>
                    <a:pt x="2843" y="101954"/>
                  </a:lnTo>
                  <a:lnTo>
                    <a:pt x="2772" y="102367"/>
                  </a:lnTo>
                  <a:lnTo>
                    <a:pt x="2701" y="102780"/>
                  </a:lnTo>
                  <a:lnTo>
                    <a:pt x="2634" y="103205"/>
                  </a:lnTo>
                  <a:lnTo>
                    <a:pt x="2568" y="103631"/>
                  </a:lnTo>
                  <a:lnTo>
                    <a:pt x="2478" y="104315"/>
                  </a:lnTo>
                  <a:lnTo>
                    <a:pt x="2392" y="104988"/>
                  </a:lnTo>
                  <a:lnTo>
                    <a:pt x="2321" y="105650"/>
                  </a:lnTo>
                  <a:lnTo>
                    <a:pt x="2254" y="106299"/>
                  </a:lnTo>
                  <a:lnTo>
                    <a:pt x="2202" y="106948"/>
                  </a:lnTo>
                  <a:lnTo>
                    <a:pt x="2155" y="107586"/>
                  </a:lnTo>
                  <a:lnTo>
                    <a:pt x="2117" y="108212"/>
                  </a:lnTo>
                  <a:lnTo>
                    <a:pt x="2088" y="108826"/>
                  </a:lnTo>
                  <a:lnTo>
                    <a:pt x="2069" y="109428"/>
                  </a:lnTo>
                  <a:lnTo>
                    <a:pt x="2060" y="110030"/>
                  </a:lnTo>
                  <a:lnTo>
                    <a:pt x="2055" y="110620"/>
                  </a:lnTo>
                  <a:lnTo>
                    <a:pt x="2060" y="111211"/>
                  </a:lnTo>
                  <a:lnTo>
                    <a:pt x="2074" y="111789"/>
                  </a:lnTo>
                  <a:lnTo>
                    <a:pt x="2093" y="112344"/>
                  </a:lnTo>
                  <a:lnTo>
                    <a:pt x="2122" y="112911"/>
                  </a:lnTo>
                  <a:lnTo>
                    <a:pt x="2160" y="113454"/>
                  </a:lnTo>
                  <a:lnTo>
                    <a:pt x="2202" y="113997"/>
                  </a:lnTo>
                  <a:lnTo>
                    <a:pt x="2254" y="114528"/>
                  </a:lnTo>
                  <a:lnTo>
                    <a:pt x="2311" y="115060"/>
                  </a:lnTo>
                  <a:lnTo>
                    <a:pt x="2373" y="115567"/>
                  </a:lnTo>
                  <a:lnTo>
                    <a:pt x="2449" y="116075"/>
                  </a:lnTo>
                  <a:lnTo>
                    <a:pt x="2525" y="116583"/>
                  </a:lnTo>
                  <a:lnTo>
                    <a:pt x="2610" y="117067"/>
                  </a:lnTo>
                  <a:lnTo>
                    <a:pt x="2701" y="117551"/>
                  </a:lnTo>
                  <a:lnTo>
                    <a:pt x="2800" y="118035"/>
                  </a:lnTo>
                  <a:lnTo>
                    <a:pt x="2900" y="118496"/>
                  </a:lnTo>
                  <a:lnTo>
                    <a:pt x="3009" y="118956"/>
                  </a:lnTo>
                  <a:lnTo>
                    <a:pt x="3128" y="119416"/>
                  </a:lnTo>
                  <a:lnTo>
                    <a:pt x="3246" y="119853"/>
                  </a:lnTo>
                  <a:lnTo>
                    <a:pt x="3375" y="120290"/>
                  </a:lnTo>
                  <a:lnTo>
                    <a:pt x="3507" y="120715"/>
                  </a:lnTo>
                  <a:lnTo>
                    <a:pt x="3640" y="121140"/>
                  </a:lnTo>
                  <a:lnTo>
                    <a:pt x="3783" y="121554"/>
                  </a:lnTo>
                  <a:lnTo>
                    <a:pt x="3930" y="121955"/>
                  </a:lnTo>
                  <a:lnTo>
                    <a:pt x="4082" y="122356"/>
                  </a:lnTo>
                  <a:lnTo>
                    <a:pt x="4238" y="122746"/>
                  </a:lnTo>
                  <a:lnTo>
                    <a:pt x="4400" y="123124"/>
                  </a:lnTo>
                  <a:lnTo>
                    <a:pt x="4566" y="123502"/>
                  </a:lnTo>
                  <a:lnTo>
                    <a:pt x="4737" y="123868"/>
                  </a:lnTo>
                  <a:lnTo>
                    <a:pt x="4908" y="124234"/>
                  </a:lnTo>
                  <a:lnTo>
                    <a:pt x="5088" y="124588"/>
                  </a:lnTo>
                  <a:lnTo>
                    <a:pt x="5268" y="124930"/>
                  </a:lnTo>
                  <a:lnTo>
                    <a:pt x="5453" y="125273"/>
                  </a:lnTo>
                  <a:lnTo>
                    <a:pt x="5643" y="125603"/>
                  </a:lnTo>
                  <a:lnTo>
                    <a:pt x="5833" y="125922"/>
                  </a:lnTo>
                  <a:lnTo>
                    <a:pt x="6028" y="126241"/>
                  </a:lnTo>
                  <a:lnTo>
                    <a:pt x="6227" y="126548"/>
                  </a:lnTo>
                  <a:lnTo>
                    <a:pt x="6426" y="126855"/>
                  </a:lnTo>
                  <a:lnTo>
                    <a:pt x="6630" y="127150"/>
                  </a:lnTo>
                  <a:lnTo>
                    <a:pt x="6834" y="127433"/>
                  </a:lnTo>
                  <a:lnTo>
                    <a:pt x="7043" y="127717"/>
                  </a:lnTo>
                  <a:lnTo>
                    <a:pt x="7257" y="127988"/>
                  </a:lnTo>
                  <a:lnTo>
                    <a:pt x="7470" y="128260"/>
                  </a:lnTo>
                  <a:lnTo>
                    <a:pt x="7684" y="128520"/>
                  </a:lnTo>
                  <a:lnTo>
                    <a:pt x="7902" y="128779"/>
                  </a:lnTo>
                  <a:lnTo>
                    <a:pt x="8121" y="129027"/>
                  </a:lnTo>
                  <a:lnTo>
                    <a:pt x="8339" y="129263"/>
                  </a:lnTo>
                  <a:lnTo>
                    <a:pt x="8562" y="129500"/>
                  </a:lnTo>
                  <a:lnTo>
                    <a:pt x="8785" y="129724"/>
                  </a:lnTo>
                  <a:lnTo>
                    <a:pt x="9013" y="129948"/>
                  </a:lnTo>
                  <a:lnTo>
                    <a:pt x="9464" y="130362"/>
                  </a:lnTo>
                  <a:lnTo>
                    <a:pt x="9919" y="130763"/>
                  </a:lnTo>
                  <a:lnTo>
                    <a:pt x="9815" y="131436"/>
                  </a:lnTo>
                  <a:lnTo>
                    <a:pt x="9720" y="132121"/>
                  </a:lnTo>
                  <a:lnTo>
                    <a:pt x="9625" y="132817"/>
                  </a:lnTo>
                  <a:lnTo>
                    <a:pt x="9540" y="133526"/>
                  </a:lnTo>
                  <a:lnTo>
                    <a:pt x="9459" y="134246"/>
                  </a:lnTo>
                  <a:lnTo>
                    <a:pt x="9383" y="134978"/>
                  </a:lnTo>
                  <a:lnTo>
                    <a:pt x="9312" y="135722"/>
                  </a:lnTo>
                  <a:lnTo>
                    <a:pt x="9241" y="136478"/>
                  </a:lnTo>
                  <a:lnTo>
                    <a:pt x="9179" y="137233"/>
                  </a:lnTo>
                  <a:lnTo>
                    <a:pt x="9122" y="138012"/>
                  </a:lnTo>
                  <a:lnTo>
                    <a:pt x="9070" y="138792"/>
                  </a:lnTo>
                  <a:lnTo>
                    <a:pt x="9022" y="139571"/>
                  </a:lnTo>
                  <a:lnTo>
                    <a:pt x="8980" y="140374"/>
                  </a:lnTo>
                  <a:lnTo>
                    <a:pt x="8937" y="141177"/>
                  </a:lnTo>
                  <a:lnTo>
                    <a:pt x="8904" y="141991"/>
                  </a:lnTo>
                  <a:lnTo>
                    <a:pt x="8871" y="142806"/>
                  </a:lnTo>
                  <a:lnTo>
                    <a:pt x="8842" y="143633"/>
                  </a:lnTo>
                  <a:lnTo>
                    <a:pt x="8818" y="144459"/>
                  </a:lnTo>
                  <a:lnTo>
                    <a:pt x="8799" y="145297"/>
                  </a:lnTo>
                  <a:lnTo>
                    <a:pt x="8785" y="146136"/>
                  </a:lnTo>
                  <a:lnTo>
                    <a:pt x="8771" y="146986"/>
                  </a:lnTo>
                  <a:lnTo>
                    <a:pt x="8761" y="147836"/>
                  </a:lnTo>
                  <a:lnTo>
                    <a:pt x="8757" y="148686"/>
                  </a:lnTo>
                  <a:lnTo>
                    <a:pt x="8752" y="149548"/>
                  </a:lnTo>
                  <a:lnTo>
                    <a:pt x="8757" y="150410"/>
                  </a:lnTo>
                  <a:lnTo>
                    <a:pt x="8757" y="151283"/>
                  </a:lnTo>
                  <a:lnTo>
                    <a:pt x="8766" y="152145"/>
                  </a:lnTo>
                  <a:lnTo>
                    <a:pt x="8776" y="153019"/>
                  </a:lnTo>
                  <a:lnTo>
                    <a:pt x="8804" y="154766"/>
                  </a:lnTo>
                  <a:lnTo>
                    <a:pt x="8842" y="156514"/>
                  </a:lnTo>
                  <a:lnTo>
                    <a:pt x="8890" y="158273"/>
                  </a:lnTo>
                  <a:lnTo>
                    <a:pt x="8946" y="160021"/>
                  </a:lnTo>
                  <a:lnTo>
                    <a:pt x="9013" y="161768"/>
                  </a:lnTo>
                  <a:lnTo>
                    <a:pt x="9084" y="163504"/>
                  </a:lnTo>
                  <a:lnTo>
                    <a:pt x="9165" y="165227"/>
                  </a:lnTo>
                  <a:lnTo>
                    <a:pt x="9250" y="166939"/>
                  </a:lnTo>
                  <a:lnTo>
                    <a:pt x="9340" y="168640"/>
                  </a:lnTo>
                  <a:lnTo>
                    <a:pt x="9435" y="170304"/>
                  </a:lnTo>
                  <a:lnTo>
                    <a:pt x="9530" y="171957"/>
                  </a:lnTo>
                  <a:lnTo>
                    <a:pt x="9630" y="173587"/>
                  </a:lnTo>
                  <a:lnTo>
                    <a:pt x="9734" y="175181"/>
                  </a:lnTo>
                  <a:lnTo>
                    <a:pt x="9839" y="176739"/>
                  </a:lnTo>
                  <a:lnTo>
                    <a:pt x="10048" y="179750"/>
                  </a:lnTo>
                  <a:lnTo>
                    <a:pt x="10252" y="182596"/>
                  </a:lnTo>
                  <a:lnTo>
                    <a:pt x="10328" y="183505"/>
                  </a:lnTo>
                  <a:lnTo>
                    <a:pt x="10404" y="184402"/>
                  </a:lnTo>
                  <a:lnTo>
                    <a:pt x="10560" y="186197"/>
                  </a:lnTo>
                  <a:lnTo>
                    <a:pt x="10731" y="187991"/>
                  </a:lnTo>
                  <a:lnTo>
                    <a:pt x="10907" y="189774"/>
                  </a:lnTo>
                  <a:lnTo>
                    <a:pt x="10892" y="189857"/>
                  </a:lnTo>
                  <a:lnTo>
                    <a:pt x="10883" y="189939"/>
                  </a:lnTo>
                  <a:lnTo>
                    <a:pt x="10873" y="190022"/>
                  </a:lnTo>
                  <a:lnTo>
                    <a:pt x="10869" y="190117"/>
                  </a:lnTo>
                  <a:lnTo>
                    <a:pt x="10869" y="190282"/>
                  </a:lnTo>
                  <a:lnTo>
                    <a:pt x="10878" y="190459"/>
                  </a:lnTo>
                  <a:lnTo>
                    <a:pt x="10897" y="190612"/>
                  </a:lnTo>
                  <a:lnTo>
                    <a:pt x="10930" y="190778"/>
                  </a:lnTo>
                  <a:lnTo>
                    <a:pt x="10968" y="190919"/>
                  </a:lnTo>
                  <a:lnTo>
                    <a:pt x="10992" y="190978"/>
                  </a:lnTo>
                  <a:lnTo>
                    <a:pt x="11016" y="191049"/>
                  </a:lnTo>
                  <a:lnTo>
                    <a:pt x="11191" y="192608"/>
                  </a:lnTo>
                  <a:lnTo>
                    <a:pt x="11372" y="194166"/>
                  </a:lnTo>
                  <a:lnTo>
                    <a:pt x="11562" y="195713"/>
                  </a:lnTo>
                  <a:lnTo>
                    <a:pt x="11766" y="197260"/>
                  </a:lnTo>
                  <a:lnTo>
                    <a:pt x="11979" y="198783"/>
                  </a:lnTo>
                  <a:lnTo>
                    <a:pt x="12198" y="200306"/>
                  </a:lnTo>
                  <a:lnTo>
                    <a:pt x="12430" y="201817"/>
                  </a:lnTo>
                  <a:lnTo>
                    <a:pt x="12672" y="203329"/>
                  </a:lnTo>
                  <a:lnTo>
                    <a:pt x="12924" y="204816"/>
                  </a:lnTo>
                  <a:lnTo>
                    <a:pt x="13185" y="206292"/>
                  </a:lnTo>
                  <a:lnTo>
                    <a:pt x="13455" y="207768"/>
                  </a:lnTo>
                  <a:lnTo>
                    <a:pt x="13740" y="209220"/>
                  </a:lnTo>
                  <a:lnTo>
                    <a:pt x="13882" y="209940"/>
                  </a:lnTo>
                  <a:lnTo>
                    <a:pt x="14030" y="210661"/>
                  </a:lnTo>
                  <a:lnTo>
                    <a:pt x="14181" y="211381"/>
                  </a:lnTo>
                  <a:lnTo>
                    <a:pt x="14333" y="212089"/>
                  </a:lnTo>
                  <a:lnTo>
                    <a:pt x="14490" y="212810"/>
                  </a:lnTo>
                  <a:lnTo>
                    <a:pt x="14647" y="213518"/>
                  </a:lnTo>
                  <a:lnTo>
                    <a:pt x="14808" y="214215"/>
                  </a:lnTo>
                  <a:lnTo>
                    <a:pt x="14969" y="214923"/>
                  </a:lnTo>
                  <a:lnTo>
                    <a:pt x="14922" y="214994"/>
                  </a:lnTo>
                  <a:lnTo>
                    <a:pt x="14879" y="215076"/>
                  </a:lnTo>
                  <a:lnTo>
                    <a:pt x="14846" y="215171"/>
                  </a:lnTo>
                  <a:lnTo>
                    <a:pt x="14813" y="215265"/>
                  </a:lnTo>
                  <a:lnTo>
                    <a:pt x="14789" y="215360"/>
                  </a:lnTo>
                  <a:lnTo>
                    <a:pt x="14770" y="215466"/>
                  </a:lnTo>
                  <a:lnTo>
                    <a:pt x="14756" y="215561"/>
                  </a:lnTo>
                  <a:lnTo>
                    <a:pt x="14746" y="215667"/>
                  </a:lnTo>
                  <a:lnTo>
                    <a:pt x="14737" y="215785"/>
                  </a:lnTo>
                  <a:lnTo>
                    <a:pt x="14737" y="215891"/>
                  </a:lnTo>
                  <a:lnTo>
                    <a:pt x="14742" y="215997"/>
                  </a:lnTo>
                  <a:lnTo>
                    <a:pt x="14746" y="216104"/>
                  </a:lnTo>
                  <a:lnTo>
                    <a:pt x="14760" y="216210"/>
                  </a:lnTo>
                  <a:lnTo>
                    <a:pt x="14775" y="216316"/>
                  </a:lnTo>
                  <a:lnTo>
                    <a:pt x="14794" y="216422"/>
                  </a:lnTo>
                  <a:lnTo>
                    <a:pt x="14817" y="216517"/>
                  </a:lnTo>
                  <a:lnTo>
                    <a:pt x="14841" y="216611"/>
                  </a:lnTo>
                  <a:lnTo>
                    <a:pt x="14870" y="216706"/>
                  </a:lnTo>
                  <a:lnTo>
                    <a:pt x="14903" y="216788"/>
                  </a:lnTo>
                  <a:lnTo>
                    <a:pt x="14936" y="216871"/>
                  </a:lnTo>
                  <a:lnTo>
                    <a:pt x="14974" y="216942"/>
                  </a:lnTo>
                  <a:lnTo>
                    <a:pt x="15012" y="217013"/>
                  </a:lnTo>
                  <a:lnTo>
                    <a:pt x="15055" y="217072"/>
                  </a:lnTo>
                  <a:lnTo>
                    <a:pt x="15097" y="217119"/>
                  </a:lnTo>
                  <a:lnTo>
                    <a:pt x="15140" y="217166"/>
                  </a:lnTo>
                  <a:lnTo>
                    <a:pt x="15188" y="217190"/>
                  </a:lnTo>
                  <a:lnTo>
                    <a:pt x="15240" y="217214"/>
                  </a:lnTo>
                  <a:lnTo>
                    <a:pt x="15287" y="217225"/>
                  </a:lnTo>
                  <a:lnTo>
                    <a:pt x="15340" y="217225"/>
                  </a:lnTo>
                  <a:lnTo>
                    <a:pt x="15392" y="217214"/>
                  </a:lnTo>
                  <a:lnTo>
                    <a:pt x="15444" y="217178"/>
                  </a:lnTo>
                  <a:lnTo>
                    <a:pt x="15496" y="217143"/>
                  </a:lnTo>
                  <a:lnTo>
                    <a:pt x="15681" y="217863"/>
                  </a:lnTo>
                  <a:lnTo>
                    <a:pt x="15866" y="218571"/>
                  </a:lnTo>
                  <a:lnTo>
                    <a:pt x="16056" y="219292"/>
                  </a:lnTo>
                  <a:lnTo>
                    <a:pt x="16246" y="219988"/>
                  </a:lnTo>
                  <a:lnTo>
                    <a:pt x="16445" y="220697"/>
                  </a:lnTo>
                  <a:lnTo>
                    <a:pt x="16640" y="221393"/>
                  </a:lnTo>
                  <a:lnTo>
                    <a:pt x="16844" y="222090"/>
                  </a:lnTo>
                  <a:lnTo>
                    <a:pt x="17043" y="222786"/>
                  </a:lnTo>
                  <a:lnTo>
                    <a:pt x="17252" y="223471"/>
                  </a:lnTo>
                  <a:lnTo>
                    <a:pt x="17461" y="224144"/>
                  </a:lnTo>
                  <a:lnTo>
                    <a:pt x="17675" y="224817"/>
                  </a:lnTo>
                  <a:lnTo>
                    <a:pt x="17893" y="225490"/>
                  </a:lnTo>
                  <a:lnTo>
                    <a:pt x="18116" y="226163"/>
                  </a:lnTo>
                  <a:lnTo>
                    <a:pt x="18339" y="226824"/>
                  </a:lnTo>
                  <a:lnTo>
                    <a:pt x="18567" y="227474"/>
                  </a:lnTo>
                  <a:lnTo>
                    <a:pt x="18799" y="228123"/>
                  </a:lnTo>
                  <a:lnTo>
                    <a:pt x="19170" y="229150"/>
                  </a:lnTo>
                  <a:lnTo>
                    <a:pt x="19549" y="230154"/>
                  </a:lnTo>
                  <a:lnTo>
                    <a:pt x="19934" y="231146"/>
                  </a:lnTo>
                  <a:lnTo>
                    <a:pt x="20323" y="232126"/>
                  </a:lnTo>
                  <a:lnTo>
                    <a:pt x="20717" y="233082"/>
                  </a:lnTo>
                  <a:lnTo>
                    <a:pt x="21120" y="234015"/>
                  </a:lnTo>
                  <a:lnTo>
                    <a:pt x="21524" y="234948"/>
                  </a:lnTo>
                  <a:lnTo>
                    <a:pt x="21937" y="235845"/>
                  </a:lnTo>
                  <a:lnTo>
                    <a:pt x="22350" y="236742"/>
                  </a:lnTo>
                  <a:lnTo>
                    <a:pt x="22772" y="237616"/>
                  </a:lnTo>
                  <a:lnTo>
                    <a:pt x="23199" y="238466"/>
                  </a:lnTo>
                  <a:lnTo>
                    <a:pt x="23626" y="239304"/>
                  </a:lnTo>
                  <a:lnTo>
                    <a:pt x="24063" y="240131"/>
                  </a:lnTo>
                  <a:lnTo>
                    <a:pt x="24504" y="240934"/>
                  </a:lnTo>
                  <a:lnTo>
                    <a:pt x="24950" y="241713"/>
                  </a:lnTo>
                  <a:lnTo>
                    <a:pt x="25397" y="242492"/>
                  </a:lnTo>
                  <a:lnTo>
                    <a:pt x="25852" y="243236"/>
                  </a:lnTo>
                  <a:lnTo>
                    <a:pt x="26308" y="243968"/>
                  </a:lnTo>
                  <a:lnTo>
                    <a:pt x="26768" y="244688"/>
                  </a:lnTo>
                  <a:lnTo>
                    <a:pt x="27233" y="245385"/>
                  </a:lnTo>
                  <a:lnTo>
                    <a:pt x="27703" y="246070"/>
                  </a:lnTo>
                  <a:lnTo>
                    <a:pt x="28178" y="246731"/>
                  </a:lnTo>
                  <a:lnTo>
                    <a:pt x="28652" y="247369"/>
                  </a:lnTo>
                  <a:lnTo>
                    <a:pt x="29132" y="247994"/>
                  </a:lnTo>
                  <a:lnTo>
                    <a:pt x="29616" y="248596"/>
                  </a:lnTo>
                  <a:lnTo>
                    <a:pt x="30105" y="249187"/>
                  </a:lnTo>
                  <a:lnTo>
                    <a:pt x="30594" y="249765"/>
                  </a:lnTo>
                  <a:lnTo>
                    <a:pt x="31087" y="250308"/>
                  </a:lnTo>
                  <a:lnTo>
                    <a:pt x="31586" y="250840"/>
                  </a:lnTo>
                  <a:lnTo>
                    <a:pt x="32089" y="251359"/>
                  </a:lnTo>
                  <a:lnTo>
                    <a:pt x="32587" y="251855"/>
                  </a:lnTo>
                  <a:lnTo>
                    <a:pt x="33095" y="252327"/>
                  </a:lnTo>
                  <a:lnTo>
                    <a:pt x="33603" y="252788"/>
                  </a:lnTo>
                  <a:lnTo>
                    <a:pt x="34115" y="253225"/>
                  </a:lnTo>
                  <a:lnTo>
                    <a:pt x="34628" y="253650"/>
                  </a:lnTo>
                  <a:lnTo>
                    <a:pt x="35145" y="254051"/>
                  </a:lnTo>
                  <a:lnTo>
                    <a:pt x="35662" y="254429"/>
                  </a:lnTo>
                  <a:lnTo>
                    <a:pt x="36184" y="254795"/>
                  </a:lnTo>
                  <a:lnTo>
                    <a:pt x="36707" y="255126"/>
                  </a:lnTo>
                  <a:lnTo>
                    <a:pt x="37233" y="255456"/>
                  </a:lnTo>
                  <a:lnTo>
                    <a:pt x="37760" y="255751"/>
                  </a:lnTo>
                  <a:lnTo>
                    <a:pt x="38287" y="256035"/>
                  </a:lnTo>
                  <a:lnTo>
                    <a:pt x="38819" y="256306"/>
                  </a:lnTo>
                  <a:lnTo>
                    <a:pt x="39350" y="256543"/>
                  </a:lnTo>
                  <a:lnTo>
                    <a:pt x="39886" y="256767"/>
                  </a:lnTo>
                  <a:lnTo>
                    <a:pt x="40423" y="256979"/>
                  </a:lnTo>
                  <a:lnTo>
                    <a:pt x="40959" y="257156"/>
                  </a:lnTo>
                  <a:lnTo>
                    <a:pt x="41495" y="257322"/>
                  </a:lnTo>
                  <a:lnTo>
                    <a:pt x="42036" y="257463"/>
                  </a:lnTo>
                  <a:lnTo>
                    <a:pt x="42578" y="257582"/>
                  </a:lnTo>
                  <a:lnTo>
                    <a:pt x="43119" y="257688"/>
                  </a:lnTo>
                  <a:lnTo>
                    <a:pt x="43660" y="257770"/>
                  </a:lnTo>
                  <a:lnTo>
                    <a:pt x="44201" y="257829"/>
                  </a:lnTo>
                  <a:lnTo>
                    <a:pt x="44747" y="257865"/>
                  </a:lnTo>
                  <a:lnTo>
                    <a:pt x="45292" y="257889"/>
                  </a:lnTo>
                  <a:lnTo>
                    <a:pt x="45833" y="257889"/>
                  </a:lnTo>
                  <a:lnTo>
                    <a:pt x="46379" y="257865"/>
                  </a:lnTo>
                  <a:lnTo>
                    <a:pt x="46925" y="257818"/>
                  </a:lnTo>
                  <a:lnTo>
                    <a:pt x="47471" y="257759"/>
                  </a:lnTo>
                  <a:lnTo>
                    <a:pt x="48017" y="257676"/>
                  </a:lnTo>
                  <a:lnTo>
                    <a:pt x="48567" y="257570"/>
                  </a:lnTo>
                  <a:lnTo>
                    <a:pt x="49113" y="257440"/>
                  </a:lnTo>
                  <a:lnTo>
                    <a:pt x="49659" y="257286"/>
                  </a:lnTo>
                  <a:lnTo>
                    <a:pt x="50205" y="257109"/>
                  </a:lnTo>
                  <a:lnTo>
                    <a:pt x="50475" y="269436"/>
                  </a:lnTo>
                  <a:lnTo>
                    <a:pt x="50736" y="281762"/>
                  </a:lnTo>
                  <a:lnTo>
                    <a:pt x="50864" y="287925"/>
                  </a:lnTo>
                  <a:lnTo>
                    <a:pt x="50988" y="294077"/>
                  </a:lnTo>
                  <a:lnTo>
                    <a:pt x="51106" y="300240"/>
                  </a:lnTo>
                  <a:lnTo>
                    <a:pt x="51225" y="306403"/>
                  </a:lnTo>
                  <a:lnTo>
                    <a:pt x="51334" y="312567"/>
                  </a:lnTo>
                  <a:lnTo>
                    <a:pt x="51443" y="318730"/>
                  </a:lnTo>
                  <a:lnTo>
                    <a:pt x="51552" y="324893"/>
                  </a:lnTo>
                  <a:lnTo>
                    <a:pt x="51652" y="331056"/>
                  </a:lnTo>
                  <a:lnTo>
                    <a:pt x="51747" y="337220"/>
                  </a:lnTo>
                  <a:lnTo>
                    <a:pt x="51837" y="343395"/>
                  </a:lnTo>
                  <a:lnTo>
                    <a:pt x="51923" y="349570"/>
                  </a:lnTo>
                  <a:lnTo>
                    <a:pt x="52003" y="355745"/>
                  </a:lnTo>
                  <a:lnTo>
                    <a:pt x="51899" y="355520"/>
                  </a:lnTo>
                  <a:lnTo>
                    <a:pt x="51790" y="355308"/>
                  </a:lnTo>
                  <a:lnTo>
                    <a:pt x="51671" y="355107"/>
                  </a:lnTo>
                  <a:lnTo>
                    <a:pt x="51552" y="354918"/>
                  </a:lnTo>
                  <a:lnTo>
                    <a:pt x="51434" y="354741"/>
                  </a:lnTo>
                  <a:lnTo>
                    <a:pt x="51306" y="354588"/>
                  </a:lnTo>
                  <a:lnTo>
                    <a:pt x="51177" y="354434"/>
                  </a:lnTo>
                  <a:lnTo>
                    <a:pt x="51045" y="354292"/>
                  </a:lnTo>
                  <a:lnTo>
                    <a:pt x="50907" y="354174"/>
                  </a:lnTo>
                  <a:lnTo>
                    <a:pt x="50765" y="354056"/>
                  </a:lnTo>
                  <a:lnTo>
                    <a:pt x="50622" y="353950"/>
                  </a:lnTo>
                  <a:lnTo>
                    <a:pt x="50475" y="353856"/>
                  </a:lnTo>
                  <a:lnTo>
                    <a:pt x="50328" y="353785"/>
                  </a:lnTo>
                  <a:lnTo>
                    <a:pt x="50176" y="353714"/>
                  </a:lnTo>
                  <a:lnTo>
                    <a:pt x="50024" y="353643"/>
                  </a:lnTo>
                  <a:lnTo>
                    <a:pt x="49868" y="353596"/>
                  </a:lnTo>
                  <a:lnTo>
                    <a:pt x="49711" y="353560"/>
                  </a:lnTo>
                  <a:lnTo>
                    <a:pt x="49550" y="353525"/>
                  </a:lnTo>
                  <a:lnTo>
                    <a:pt x="49383" y="353501"/>
                  </a:lnTo>
                  <a:lnTo>
                    <a:pt x="49222" y="353490"/>
                  </a:lnTo>
                  <a:lnTo>
                    <a:pt x="49056" y="353478"/>
                  </a:lnTo>
                  <a:lnTo>
                    <a:pt x="48885" y="353490"/>
                  </a:lnTo>
                  <a:lnTo>
                    <a:pt x="48719" y="353501"/>
                  </a:lnTo>
                  <a:lnTo>
                    <a:pt x="48548" y="353513"/>
                  </a:lnTo>
                  <a:lnTo>
                    <a:pt x="48202" y="353572"/>
                  </a:lnTo>
                  <a:lnTo>
                    <a:pt x="47855" y="353655"/>
                  </a:lnTo>
                  <a:lnTo>
                    <a:pt x="47504" y="353773"/>
                  </a:lnTo>
                  <a:lnTo>
                    <a:pt x="47153" y="353903"/>
                  </a:lnTo>
                  <a:lnTo>
                    <a:pt x="46802" y="354068"/>
                  </a:lnTo>
                  <a:lnTo>
                    <a:pt x="46446" y="354233"/>
                  </a:lnTo>
                  <a:lnTo>
                    <a:pt x="46099" y="354434"/>
                  </a:lnTo>
                  <a:lnTo>
                    <a:pt x="45753" y="354635"/>
                  </a:lnTo>
                  <a:lnTo>
                    <a:pt x="45411" y="354859"/>
                  </a:lnTo>
                  <a:lnTo>
                    <a:pt x="45069" y="355083"/>
                  </a:lnTo>
                  <a:lnTo>
                    <a:pt x="44742" y="355320"/>
                  </a:lnTo>
                  <a:lnTo>
                    <a:pt x="44414" y="355568"/>
                  </a:lnTo>
                  <a:lnTo>
                    <a:pt x="44101" y="355804"/>
                  </a:lnTo>
                  <a:lnTo>
                    <a:pt x="43793" y="356052"/>
                  </a:lnTo>
                  <a:lnTo>
                    <a:pt x="43214" y="356548"/>
                  </a:lnTo>
                  <a:lnTo>
                    <a:pt x="42687" y="357020"/>
                  </a:lnTo>
                  <a:lnTo>
                    <a:pt x="42217" y="357457"/>
                  </a:lnTo>
                  <a:lnTo>
                    <a:pt x="41737" y="357917"/>
                  </a:lnTo>
                  <a:lnTo>
                    <a:pt x="41263" y="358401"/>
                  </a:lnTo>
                  <a:lnTo>
                    <a:pt x="40798" y="358909"/>
                  </a:lnTo>
                  <a:lnTo>
                    <a:pt x="40333" y="359440"/>
                  </a:lnTo>
                  <a:lnTo>
                    <a:pt x="39872" y="359995"/>
                  </a:lnTo>
                  <a:lnTo>
                    <a:pt x="39417" y="360574"/>
                  </a:lnTo>
                  <a:lnTo>
                    <a:pt x="38966" y="361164"/>
                  </a:lnTo>
                  <a:lnTo>
                    <a:pt x="38520" y="361778"/>
                  </a:lnTo>
                  <a:lnTo>
                    <a:pt x="38078" y="362416"/>
                  </a:lnTo>
                  <a:lnTo>
                    <a:pt x="37642" y="363065"/>
                  </a:lnTo>
                  <a:lnTo>
                    <a:pt x="37210" y="363738"/>
                  </a:lnTo>
                  <a:lnTo>
                    <a:pt x="36778" y="364423"/>
                  </a:lnTo>
                  <a:lnTo>
                    <a:pt x="36355" y="365131"/>
                  </a:lnTo>
                  <a:lnTo>
                    <a:pt x="35938" y="365863"/>
                  </a:lnTo>
                  <a:lnTo>
                    <a:pt x="35525" y="366607"/>
                  </a:lnTo>
                  <a:lnTo>
                    <a:pt x="35112" y="367363"/>
                  </a:lnTo>
                  <a:lnTo>
                    <a:pt x="34708" y="368142"/>
                  </a:lnTo>
                  <a:lnTo>
                    <a:pt x="34310" y="368921"/>
                  </a:lnTo>
                  <a:lnTo>
                    <a:pt x="33911" y="369736"/>
                  </a:lnTo>
                  <a:lnTo>
                    <a:pt x="33522" y="370551"/>
                  </a:lnTo>
                  <a:lnTo>
                    <a:pt x="33137" y="371389"/>
                  </a:lnTo>
                  <a:lnTo>
                    <a:pt x="32753" y="372239"/>
                  </a:lnTo>
                  <a:lnTo>
                    <a:pt x="32378" y="373101"/>
                  </a:lnTo>
                  <a:lnTo>
                    <a:pt x="32008" y="373975"/>
                  </a:lnTo>
                  <a:lnTo>
                    <a:pt x="31638" y="374860"/>
                  </a:lnTo>
                  <a:lnTo>
                    <a:pt x="31277" y="375769"/>
                  </a:lnTo>
                  <a:lnTo>
                    <a:pt x="30921" y="376678"/>
                  </a:lnTo>
                  <a:lnTo>
                    <a:pt x="30570" y="377599"/>
                  </a:lnTo>
                  <a:lnTo>
                    <a:pt x="30219" y="378544"/>
                  </a:lnTo>
                  <a:lnTo>
                    <a:pt x="29877" y="379488"/>
                  </a:lnTo>
                  <a:lnTo>
                    <a:pt x="29540" y="380445"/>
                  </a:lnTo>
                  <a:lnTo>
                    <a:pt x="29208" y="381401"/>
                  </a:lnTo>
                  <a:lnTo>
                    <a:pt x="29151" y="381519"/>
                  </a:lnTo>
                  <a:lnTo>
                    <a:pt x="29108" y="381649"/>
                  </a:lnTo>
                  <a:lnTo>
                    <a:pt x="29070" y="381779"/>
                  </a:lnTo>
                  <a:lnTo>
                    <a:pt x="29032" y="381921"/>
                  </a:lnTo>
                  <a:lnTo>
                    <a:pt x="28686" y="382972"/>
                  </a:lnTo>
                  <a:lnTo>
                    <a:pt x="28349" y="384022"/>
                  </a:lnTo>
                  <a:lnTo>
                    <a:pt x="28012" y="385073"/>
                  </a:lnTo>
                  <a:lnTo>
                    <a:pt x="27684" y="386148"/>
                  </a:lnTo>
                  <a:lnTo>
                    <a:pt x="27361" y="387222"/>
                  </a:lnTo>
                  <a:lnTo>
                    <a:pt x="27043" y="388296"/>
                  </a:lnTo>
                  <a:lnTo>
                    <a:pt x="26735" y="389394"/>
                  </a:lnTo>
                  <a:lnTo>
                    <a:pt x="26431" y="390493"/>
                  </a:lnTo>
                  <a:lnTo>
                    <a:pt x="26180" y="391437"/>
                  </a:lnTo>
                  <a:lnTo>
                    <a:pt x="25928" y="392393"/>
                  </a:lnTo>
                  <a:lnTo>
                    <a:pt x="25681" y="393362"/>
                  </a:lnTo>
                  <a:lnTo>
                    <a:pt x="25435" y="394318"/>
                  </a:lnTo>
                  <a:lnTo>
                    <a:pt x="25197" y="395298"/>
                  </a:lnTo>
                  <a:lnTo>
                    <a:pt x="24965" y="396278"/>
                  </a:lnTo>
                  <a:lnTo>
                    <a:pt x="24737" y="397258"/>
                  </a:lnTo>
                  <a:lnTo>
                    <a:pt x="24509" y="398238"/>
                  </a:lnTo>
                  <a:lnTo>
                    <a:pt x="24291" y="399230"/>
                  </a:lnTo>
                  <a:lnTo>
                    <a:pt x="24072" y="400233"/>
                  </a:lnTo>
                  <a:lnTo>
                    <a:pt x="23859" y="401237"/>
                  </a:lnTo>
                  <a:lnTo>
                    <a:pt x="23655" y="402240"/>
                  </a:lnTo>
                  <a:lnTo>
                    <a:pt x="23451" y="403256"/>
                  </a:lnTo>
                  <a:lnTo>
                    <a:pt x="23247" y="404271"/>
                  </a:lnTo>
                  <a:lnTo>
                    <a:pt x="23052" y="405287"/>
                  </a:lnTo>
                  <a:lnTo>
                    <a:pt x="22862" y="406314"/>
                  </a:lnTo>
                  <a:lnTo>
                    <a:pt x="22672" y="407341"/>
                  </a:lnTo>
                  <a:lnTo>
                    <a:pt x="22487" y="408380"/>
                  </a:lnTo>
                  <a:lnTo>
                    <a:pt x="22307" y="409419"/>
                  </a:lnTo>
                  <a:lnTo>
                    <a:pt x="22131" y="410458"/>
                  </a:lnTo>
                  <a:lnTo>
                    <a:pt x="21956" y="411497"/>
                  </a:lnTo>
                  <a:lnTo>
                    <a:pt x="21785" y="412548"/>
                  </a:lnTo>
                  <a:lnTo>
                    <a:pt x="21623" y="413611"/>
                  </a:lnTo>
                  <a:lnTo>
                    <a:pt x="21457" y="414661"/>
                  </a:lnTo>
                  <a:lnTo>
                    <a:pt x="21301" y="415724"/>
                  </a:lnTo>
                  <a:lnTo>
                    <a:pt x="21144" y="416798"/>
                  </a:lnTo>
                  <a:lnTo>
                    <a:pt x="20992" y="417861"/>
                  </a:lnTo>
                  <a:lnTo>
                    <a:pt x="20845" y="418936"/>
                  </a:lnTo>
                  <a:lnTo>
                    <a:pt x="20703" y="420010"/>
                  </a:lnTo>
                  <a:lnTo>
                    <a:pt x="20560" y="421096"/>
                  </a:lnTo>
                  <a:lnTo>
                    <a:pt x="20423" y="422182"/>
                  </a:lnTo>
                  <a:lnTo>
                    <a:pt x="20285" y="423269"/>
                  </a:lnTo>
                  <a:lnTo>
                    <a:pt x="20157" y="424355"/>
                  </a:lnTo>
                  <a:lnTo>
                    <a:pt x="20029" y="425453"/>
                  </a:lnTo>
                  <a:lnTo>
                    <a:pt x="19901" y="426551"/>
                  </a:lnTo>
                  <a:lnTo>
                    <a:pt x="19782" y="427649"/>
                  </a:lnTo>
                  <a:lnTo>
                    <a:pt x="19663" y="428747"/>
                  </a:lnTo>
                  <a:lnTo>
                    <a:pt x="19545" y="429857"/>
                  </a:lnTo>
                  <a:lnTo>
                    <a:pt x="19431" y="430967"/>
                  </a:lnTo>
                  <a:lnTo>
                    <a:pt x="19322" y="432077"/>
                  </a:lnTo>
                  <a:lnTo>
                    <a:pt x="19217" y="433187"/>
                  </a:lnTo>
                  <a:lnTo>
                    <a:pt x="19113" y="434308"/>
                  </a:lnTo>
                  <a:lnTo>
                    <a:pt x="19008" y="435430"/>
                  </a:lnTo>
                  <a:lnTo>
                    <a:pt x="18913" y="436552"/>
                  </a:lnTo>
                  <a:lnTo>
                    <a:pt x="18814" y="437673"/>
                  </a:lnTo>
                  <a:lnTo>
                    <a:pt x="18724" y="438807"/>
                  </a:lnTo>
                  <a:lnTo>
                    <a:pt x="18543" y="441062"/>
                  </a:lnTo>
                  <a:lnTo>
                    <a:pt x="18377" y="443329"/>
                  </a:lnTo>
                  <a:lnTo>
                    <a:pt x="18220" y="445607"/>
                  </a:lnTo>
                  <a:lnTo>
                    <a:pt x="18069" y="447898"/>
                  </a:lnTo>
                  <a:lnTo>
                    <a:pt x="17931" y="450189"/>
                  </a:lnTo>
                  <a:lnTo>
                    <a:pt x="17798" y="452491"/>
                  </a:lnTo>
                  <a:lnTo>
                    <a:pt x="17679" y="454805"/>
                  </a:lnTo>
                  <a:lnTo>
                    <a:pt x="17565" y="457107"/>
                  </a:lnTo>
                  <a:lnTo>
                    <a:pt x="17461" y="459433"/>
                  </a:lnTo>
                  <a:lnTo>
                    <a:pt x="17361" y="461748"/>
                  </a:lnTo>
                  <a:lnTo>
                    <a:pt x="17271" y="464074"/>
                  </a:lnTo>
                  <a:lnTo>
                    <a:pt x="17191" y="466411"/>
                  </a:lnTo>
                  <a:lnTo>
                    <a:pt x="17110" y="468737"/>
                  </a:lnTo>
                  <a:lnTo>
                    <a:pt x="17043" y="471075"/>
                  </a:lnTo>
                  <a:lnTo>
                    <a:pt x="16977" y="473413"/>
                  </a:lnTo>
                  <a:lnTo>
                    <a:pt x="16920" y="475751"/>
                  </a:lnTo>
                  <a:lnTo>
                    <a:pt x="16863" y="478088"/>
                  </a:lnTo>
                  <a:lnTo>
                    <a:pt x="16816" y="480426"/>
                  </a:lnTo>
                  <a:lnTo>
                    <a:pt x="16773" y="482764"/>
                  </a:lnTo>
                  <a:lnTo>
                    <a:pt x="16730" y="485090"/>
                  </a:lnTo>
                  <a:lnTo>
                    <a:pt x="16697" y="487428"/>
                  </a:lnTo>
                  <a:lnTo>
                    <a:pt x="16664" y="489765"/>
                  </a:lnTo>
                  <a:lnTo>
                    <a:pt x="16635" y="492091"/>
                  </a:lnTo>
                  <a:lnTo>
                    <a:pt x="16583" y="496743"/>
                  </a:lnTo>
                  <a:lnTo>
                    <a:pt x="16545" y="501384"/>
                  </a:lnTo>
                  <a:lnTo>
                    <a:pt x="16512" y="505988"/>
                  </a:lnTo>
                  <a:lnTo>
                    <a:pt x="16450" y="515139"/>
                  </a:lnTo>
                  <a:lnTo>
                    <a:pt x="16422" y="519661"/>
                  </a:lnTo>
                  <a:lnTo>
                    <a:pt x="16388" y="524147"/>
                  </a:lnTo>
                  <a:lnTo>
                    <a:pt x="16346" y="528587"/>
                  </a:lnTo>
                  <a:lnTo>
                    <a:pt x="16322" y="530795"/>
                  </a:lnTo>
                  <a:lnTo>
                    <a:pt x="16293" y="532979"/>
                  </a:lnTo>
                  <a:lnTo>
                    <a:pt x="15933" y="533369"/>
                  </a:lnTo>
                  <a:lnTo>
                    <a:pt x="15577" y="533758"/>
                  </a:lnTo>
                  <a:lnTo>
                    <a:pt x="15221" y="534172"/>
                  </a:lnTo>
                  <a:lnTo>
                    <a:pt x="14870" y="534585"/>
                  </a:lnTo>
                  <a:lnTo>
                    <a:pt x="14514" y="535010"/>
                  </a:lnTo>
                  <a:lnTo>
                    <a:pt x="14167" y="535447"/>
                  </a:lnTo>
                  <a:lnTo>
                    <a:pt x="13821" y="535895"/>
                  </a:lnTo>
                  <a:lnTo>
                    <a:pt x="13474" y="536356"/>
                  </a:lnTo>
                  <a:lnTo>
                    <a:pt x="13128" y="536828"/>
                  </a:lnTo>
                  <a:lnTo>
                    <a:pt x="12791" y="537300"/>
                  </a:lnTo>
                  <a:lnTo>
                    <a:pt x="12449" y="537784"/>
                  </a:lnTo>
                  <a:lnTo>
                    <a:pt x="12112" y="538280"/>
                  </a:lnTo>
                  <a:lnTo>
                    <a:pt x="11780" y="538788"/>
                  </a:lnTo>
                  <a:lnTo>
                    <a:pt x="11448" y="539308"/>
                  </a:lnTo>
                  <a:lnTo>
                    <a:pt x="11120" y="539827"/>
                  </a:lnTo>
                  <a:lnTo>
                    <a:pt x="10797" y="540358"/>
                  </a:lnTo>
                  <a:lnTo>
                    <a:pt x="10475" y="540901"/>
                  </a:lnTo>
                  <a:lnTo>
                    <a:pt x="10152" y="541445"/>
                  </a:lnTo>
                  <a:lnTo>
                    <a:pt x="9839" y="542000"/>
                  </a:lnTo>
                  <a:lnTo>
                    <a:pt x="9526" y="542566"/>
                  </a:lnTo>
                  <a:lnTo>
                    <a:pt x="9212" y="543133"/>
                  </a:lnTo>
                  <a:lnTo>
                    <a:pt x="8909" y="543712"/>
                  </a:lnTo>
                  <a:lnTo>
                    <a:pt x="8605" y="544302"/>
                  </a:lnTo>
                  <a:lnTo>
                    <a:pt x="8301" y="544892"/>
                  </a:lnTo>
                  <a:lnTo>
                    <a:pt x="8007" y="545494"/>
                  </a:lnTo>
                  <a:lnTo>
                    <a:pt x="7713" y="546097"/>
                  </a:lnTo>
                  <a:lnTo>
                    <a:pt x="7423" y="546710"/>
                  </a:lnTo>
                  <a:lnTo>
                    <a:pt x="7133" y="547336"/>
                  </a:lnTo>
                  <a:lnTo>
                    <a:pt x="6853" y="547962"/>
                  </a:lnTo>
                  <a:lnTo>
                    <a:pt x="6573" y="548588"/>
                  </a:lnTo>
                  <a:lnTo>
                    <a:pt x="6298" y="549237"/>
                  </a:lnTo>
                  <a:lnTo>
                    <a:pt x="6028" y="549875"/>
                  </a:lnTo>
                  <a:lnTo>
                    <a:pt x="5980" y="550005"/>
                  </a:lnTo>
                  <a:lnTo>
                    <a:pt x="5937" y="550146"/>
                  </a:lnTo>
                  <a:lnTo>
                    <a:pt x="5899" y="550288"/>
                  </a:lnTo>
                  <a:lnTo>
                    <a:pt x="5866" y="550430"/>
                  </a:lnTo>
                  <a:lnTo>
                    <a:pt x="5838" y="550583"/>
                  </a:lnTo>
                  <a:lnTo>
                    <a:pt x="5819" y="550737"/>
                  </a:lnTo>
                  <a:lnTo>
                    <a:pt x="5800" y="550890"/>
                  </a:lnTo>
                  <a:lnTo>
                    <a:pt x="5790" y="551044"/>
                  </a:lnTo>
                  <a:lnTo>
                    <a:pt x="5786" y="551209"/>
                  </a:lnTo>
                  <a:lnTo>
                    <a:pt x="5781" y="551362"/>
                  </a:lnTo>
                  <a:lnTo>
                    <a:pt x="5786" y="551516"/>
                  </a:lnTo>
                  <a:lnTo>
                    <a:pt x="5790" y="551681"/>
                  </a:lnTo>
                  <a:lnTo>
                    <a:pt x="5800" y="551835"/>
                  </a:lnTo>
                  <a:lnTo>
                    <a:pt x="5819" y="551988"/>
                  </a:lnTo>
                  <a:lnTo>
                    <a:pt x="5838" y="552142"/>
                  </a:lnTo>
                  <a:lnTo>
                    <a:pt x="5857" y="552295"/>
                  </a:lnTo>
                  <a:lnTo>
                    <a:pt x="5885" y="552437"/>
                  </a:lnTo>
                  <a:lnTo>
                    <a:pt x="5914" y="552579"/>
                  </a:lnTo>
                  <a:lnTo>
                    <a:pt x="5947" y="552720"/>
                  </a:lnTo>
                  <a:lnTo>
                    <a:pt x="5980" y="552850"/>
                  </a:lnTo>
                  <a:lnTo>
                    <a:pt x="6018" y="552980"/>
                  </a:lnTo>
                  <a:lnTo>
                    <a:pt x="6061" y="553098"/>
                  </a:lnTo>
                  <a:lnTo>
                    <a:pt x="6104" y="553204"/>
                  </a:lnTo>
                  <a:lnTo>
                    <a:pt x="6151" y="553322"/>
                  </a:lnTo>
                  <a:lnTo>
                    <a:pt x="6198" y="553417"/>
                  </a:lnTo>
                  <a:lnTo>
                    <a:pt x="6251" y="553511"/>
                  </a:lnTo>
                  <a:lnTo>
                    <a:pt x="6303" y="553582"/>
                  </a:lnTo>
                  <a:lnTo>
                    <a:pt x="6355" y="553665"/>
                  </a:lnTo>
                  <a:lnTo>
                    <a:pt x="6412" y="553724"/>
                  </a:lnTo>
                  <a:lnTo>
                    <a:pt x="6469" y="553771"/>
                  </a:lnTo>
                  <a:lnTo>
                    <a:pt x="6526" y="553818"/>
                  </a:lnTo>
                  <a:lnTo>
                    <a:pt x="6588" y="553842"/>
                  </a:lnTo>
                  <a:lnTo>
                    <a:pt x="6554" y="554031"/>
                  </a:lnTo>
                  <a:lnTo>
                    <a:pt x="6535" y="554220"/>
                  </a:lnTo>
                  <a:lnTo>
                    <a:pt x="6516" y="554420"/>
                  </a:lnTo>
                  <a:lnTo>
                    <a:pt x="6512" y="554609"/>
                  </a:lnTo>
                  <a:lnTo>
                    <a:pt x="6512" y="554798"/>
                  </a:lnTo>
                  <a:lnTo>
                    <a:pt x="6516" y="554987"/>
                  </a:lnTo>
                  <a:lnTo>
                    <a:pt x="6531" y="555176"/>
                  </a:lnTo>
                  <a:lnTo>
                    <a:pt x="6554" y="555353"/>
                  </a:lnTo>
                  <a:lnTo>
                    <a:pt x="6588" y="555518"/>
                  </a:lnTo>
                  <a:lnTo>
                    <a:pt x="6630" y="555672"/>
                  </a:lnTo>
                  <a:lnTo>
                    <a:pt x="6678" y="555814"/>
                  </a:lnTo>
                  <a:lnTo>
                    <a:pt x="6735" y="555944"/>
                  </a:lnTo>
                  <a:lnTo>
                    <a:pt x="6801" y="556050"/>
                  </a:lnTo>
                  <a:lnTo>
                    <a:pt x="6882" y="556144"/>
                  </a:lnTo>
                  <a:lnTo>
                    <a:pt x="6967" y="556215"/>
                  </a:lnTo>
                  <a:lnTo>
                    <a:pt x="7062" y="556262"/>
                  </a:lnTo>
                  <a:lnTo>
                    <a:pt x="8092" y="556617"/>
                  </a:lnTo>
                  <a:lnTo>
                    <a:pt x="9127" y="556947"/>
                  </a:lnTo>
                  <a:lnTo>
                    <a:pt x="10162" y="557266"/>
                  </a:lnTo>
                  <a:lnTo>
                    <a:pt x="11201" y="557573"/>
                  </a:lnTo>
                  <a:lnTo>
                    <a:pt x="12245" y="557868"/>
                  </a:lnTo>
                  <a:lnTo>
                    <a:pt x="13294" y="558140"/>
                  </a:lnTo>
                  <a:lnTo>
                    <a:pt x="14343" y="558411"/>
                  </a:lnTo>
                  <a:lnTo>
                    <a:pt x="15396" y="558659"/>
                  </a:lnTo>
                  <a:lnTo>
                    <a:pt x="16450" y="558883"/>
                  </a:lnTo>
                  <a:lnTo>
                    <a:pt x="17504" y="559108"/>
                  </a:lnTo>
                  <a:lnTo>
                    <a:pt x="18562" y="559309"/>
                  </a:lnTo>
                  <a:lnTo>
                    <a:pt x="19621" y="559497"/>
                  </a:lnTo>
                  <a:lnTo>
                    <a:pt x="20684" y="559686"/>
                  </a:lnTo>
                  <a:lnTo>
                    <a:pt x="21747" y="559852"/>
                  </a:lnTo>
                  <a:lnTo>
                    <a:pt x="22810" y="560005"/>
                  </a:lnTo>
                  <a:lnTo>
                    <a:pt x="23873" y="560147"/>
                  </a:lnTo>
                  <a:lnTo>
                    <a:pt x="24936" y="560277"/>
                  </a:lnTo>
                  <a:lnTo>
                    <a:pt x="25999" y="560383"/>
                  </a:lnTo>
                  <a:lnTo>
                    <a:pt x="27062" y="560489"/>
                  </a:lnTo>
                  <a:lnTo>
                    <a:pt x="28126" y="560584"/>
                  </a:lnTo>
                  <a:lnTo>
                    <a:pt x="29184" y="560666"/>
                  </a:lnTo>
                  <a:lnTo>
                    <a:pt x="30247" y="560737"/>
                  </a:lnTo>
                  <a:lnTo>
                    <a:pt x="31305" y="560796"/>
                  </a:lnTo>
                  <a:lnTo>
                    <a:pt x="32364" y="560855"/>
                  </a:lnTo>
                  <a:lnTo>
                    <a:pt x="33422" y="560891"/>
                  </a:lnTo>
                  <a:lnTo>
                    <a:pt x="34476" y="560914"/>
                  </a:lnTo>
                  <a:lnTo>
                    <a:pt x="35530" y="560938"/>
                  </a:lnTo>
                  <a:lnTo>
                    <a:pt x="36578" y="560950"/>
                  </a:lnTo>
                  <a:lnTo>
                    <a:pt x="37627" y="560950"/>
                  </a:lnTo>
                  <a:lnTo>
                    <a:pt x="38671" y="560938"/>
                  </a:lnTo>
                  <a:lnTo>
                    <a:pt x="39711" y="560926"/>
                  </a:lnTo>
                  <a:lnTo>
                    <a:pt x="40750" y="560902"/>
                  </a:lnTo>
                  <a:lnTo>
                    <a:pt x="40878" y="560879"/>
                  </a:lnTo>
                  <a:lnTo>
                    <a:pt x="40997" y="560832"/>
                  </a:lnTo>
                  <a:lnTo>
                    <a:pt x="41106" y="560761"/>
                  </a:lnTo>
                  <a:lnTo>
                    <a:pt x="41206" y="560678"/>
                  </a:lnTo>
                  <a:lnTo>
                    <a:pt x="41301" y="560572"/>
                  </a:lnTo>
                  <a:lnTo>
                    <a:pt x="41391" y="560442"/>
                  </a:lnTo>
                  <a:lnTo>
                    <a:pt x="41472" y="560300"/>
                  </a:lnTo>
                  <a:lnTo>
                    <a:pt x="41548" y="560147"/>
                  </a:lnTo>
                  <a:lnTo>
                    <a:pt x="41662" y="560005"/>
                  </a:lnTo>
                  <a:lnTo>
                    <a:pt x="41771" y="559828"/>
                  </a:lnTo>
                  <a:lnTo>
                    <a:pt x="41870" y="559639"/>
                  </a:lnTo>
                  <a:lnTo>
                    <a:pt x="41965" y="559427"/>
                  </a:lnTo>
                  <a:lnTo>
                    <a:pt x="42013" y="559320"/>
                  </a:lnTo>
                  <a:lnTo>
                    <a:pt x="42055" y="559202"/>
                  </a:lnTo>
                  <a:lnTo>
                    <a:pt x="42093" y="559072"/>
                  </a:lnTo>
                  <a:lnTo>
                    <a:pt x="42131" y="558954"/>
                  </a:lnTo>
                  <a:lnTo>
                    <a:pt x="42165" y="558824"/>
                  </a:lnTo>
                  <a:lnTo>
                    <a:pt x="42198" y="558683"/>
                  </a:lnTo>
                  <a:lnTo>
                    <a:pt x="42226" y="558541"/>
                  </a:lnTo>
                  <a:lnTo>
                    <a:pt x="42255" y="558399"/>
                  </a:lnTo>
                  <a:lnTo>
                    <a:pt x="42279" y="558258"/>
                  </a:lnTo>
                  <a:lnTo>
                    <a:pt x="42298" y="558104"/>
                  </a:lnTo>
                  <a:lnTo>
                    <a:pt x="42316" y="557951"/>
                  </a:lnTo>
                  <a:lnTo>
                    <a:pt x="42326" y="557797"/>
                  </a:lnTo>
                  <a:lnTo>
                    <a:pt x="42340" y="557632"/>
                  </a:lnTo>
                  <a:lnTo>
                    <a:pt x="42345" y="557467"/>
                  </a:lnTo>
                  <a:lnTo>
                    <a:pt x="42350" y="557301"/>
                  </a:lnTo>
                  <a:lnTo>
                    <a:pt x="42345" y="557136"/>
                  </a:lnTo>
                  <a:lnTo>
                    <a:pt x="42340" y="556959"/>
                  </a:lnTo>
                  <a:lnTo>
                    <a:pt x="42331" y="556794"/>
                  </a:lnTo>
                  <a:lnTo>
                    <a:pt x="42321" y="556617"/>
                  </a:lnTo>
                  <a:lnTo>
                    <a:pt x="42302" y="556439"/>
                  </a:lnTo>
                  <a:lnTo>
                    <a:pt x="42279" y="556251"/>
                  </a:lnTo>
                  <a:lnTo>
                    <a:pt x="42250" y="556073"/>
                  </a:lnTo>
                  <a:lnTo>
                    <a:pt x="42222" y="555896"/>
                  </a:lnTo>
                  <a:lnTo>
                    <a:pt x="42184" y="555707"/>
                  </a:lnTo>
                  <a:lnTo>
                    <a:pt x="41989" y="554798"/>
                  </a:lnTo>
                  <a:lnTo>
                    <a:pt x="41790" y="553901"/>
                  </a:lnTo>
                  <a:lnTo>
                    <a:pt x="41586" y="553004"/>
                  </a:lnTo>
                  <a:lnTo>
                    <a:pt x="41382" y="552130"/>
                  </a:lnTo>
                  <a:lnTo>
                    <a:pt x="41177" y="551256"/>
                  </a:lnTo>
                  <a:lnTo>
                    <a:pt x="40969" y="550394"/>
                  </a:lnTo>
                  <a:lnTo>
                    <a:pt x="40755" y="549544"/>
                  </a:lnTo>
                  <a:lnTo>
                    <a:pt x="40541" y="548694"/>
                  </a:lnTo>
                  <a:lnTo>
                    <a:pt x="40328" y="547868"/>
                  </a:lnTo>
                  <a:lnTo>
                    <a:pt x="40105" y="547041"/>
                  </a:lnTo>
                  <a:lnTo>
                    <a:pt x="39882" y="546226"/>
                  </a:lnTo>
                  <a:lnTo>
                    <a:pt x="39659" y="545435"/>
                  </a:lnTo>
                  <a:lnTo>
                    <a:pt x="39426" y="544644"/>
                  </a:lnTo>
                  <a:lnTo>
                    <a:pt x="39194" y="543877"/>
                  </a:lnTo>
                  <a:lnTo>
                    <a:pt x="38956" y="543109"/>
                  </a:lnTo>
                  <a:lnTo>
                    <a:pt x="38719" y="542366"/>
                  </a:lnTo>
                  <a:lnTo>
                    <a:pt x="38472" y="541634"/>
                  </a:lnTo>
                  <a:lnTo>
                    <a:pt x="38225" y="540913"/>
                  </a:lnTo>
                  <a:lnTo>
                    <a:pt x="37974" y="540205"/>
                  </a:lnTo>
                  <a:lnTo>
                    <a:pt x="37717" y="539520"/>
                  </a:lnTo>
                  <a:lnTo>
                    <a:pt x="37456" y="538835"/>
                  </a:lnTo>
                  <a:lnTo>
                    <a:pt x="37191" y="538174"/>
                  </a:lnTo>
                  <a:lnTo>
                    <a:pt x="36925" y="537536"/>
                  </a:lnTo>
                  <a:lnTo>
                    <a:pt x="36650" y="536911"/>
                  </a:lnTo>
                  <a:lnTo>
                    <a:pt x="36374" y="536297"/>
                  </a:lnTo>
                  <a:lnTo>
                    <a:pt x="36090" y="535695"/>
                  </a:lnTo>
                  <a:lnTo>
                    <a:pt x="35805" y="535116"/>
                  </a:lnTo>
                  <a:lnTo>
                    <a:pt x="35511" y="534561"/>
                  </a:lnTo>
                  <a:lnTo>
                    <a:pt x="35216" y="534018"/>
                  </a:lnTo>
                  <a:lnTo>
                    <a:pt x="34913" y="533499"/>
                  </a:lnTo>
                  <a:lnTo>
                    <a:pt x="34604" y="532991"/>
                  </a:lnTo>
                  <a:lnTo>
                    <a:pt x="34291" y="532507"/>
                  </a:lnTo>
                  <a:lnTo>
                    <a:pt x="34500" y="532507"/>
                  </a:lnTo>
                  <a:lnTo>
                    <a:pt x="35136" y="532153"/>
                  </a:lnTo>
                  <a:lnTo>
                    <a:pt x="35212" y="532105"/>
                  </a:lnTo>
                  <a:lnTo>
                    <a:pt x="35283" y="532034"/>
                  </a:lnTo>
                  <a:lnTo>
                    <a:pt x="35354" y="531964"/>
                  </a:lnTo>
                  <a:lnTo>
                    <a:pt x="35425" y="531857"/>
                  </a:lnTo>
                  <a:lnTo>
                    <a:pt x="35496" y="531751"/>
                  </a:lnTo>
                  <a:lnTo>
                    <a:pt x="35567" y="531633"/>
                  </a:lnTo>
                  <a:lnTo>
                    <a:pt x="35634" y="531503"/>
                  </a:lnTo>
                  <a:lnTo>
                    <a:pt x="35696" y="531350"/>
                  </a:lnTo>
                  <a:lnTo>
                    <a:pt x="35753" y="531196"/>
                  </a:lnTo>
                  <a:lnTo>
                    <a:pt x="35810" y="531043"/>
                  </a:lnTo>
                  <a:lnTo>
                    <a:pt x="35862" y="530877"/>
                  </a:lnTo>
                  <a:lnTo>
                    <a:pt x="35904" y="530700"/>
                  </a:lnTo>
                  <a:lnTo>
                    <a:pt x="35942" y="530523"/>
                  </a:lnTo>
                  <a:lnTo>
                    <a:pt x="35976" y="530334"/>
                  </a:lnTo>
                  <a:lnTo>
                    <a:pt x="35999" y="530157"/>
                  </a:lnTo>
                  <a:lnTo>
                    <a:pt x="36014" y="529968"/>
                  </a:lnTo>
                  <a:lnTo>
                    <a:pt x="36109" y="528575"/>
                  </a:lnTo>
                  <a:lnTo>
                    <a:pt x="36118" y="528398"/>
                  </a:lnTo>
                  <a:lnTo>
                    <a:pt x="36128" y="528233"/>
                  </a:lnTo>
                  <a:lnTo>
                    <a:pt x="36128" y="528055"/>
                  </a:lnTo>
                  <a:lnTo>
                    <a:pt x="36128" y="527890"/>
                  </a:lnTo>
                  <a:lnTo>
                    <a:pt x="36128" y="527737"/>
                  </a:lnTo>
                  <a:lnTo>
                    <a:pt x="36123" y="527571"/>
                  </a:lnTo>
                  <a:lnTo>
                    <a:pt x="36113" y="527418"/>
                  </a:lnTo>
                  <a:lnTo>
                    <a:pt x="36104" y="527276"/>
                  </a:lnTo>
                  <a:lnTo>
                    <a:pt x="36090" y="527123"/>
                  </a:lnTo>
                  <a:lnTo>
                    <a:pt x="36075" y="526981"/>
                  </a:lnTo>
                  <a:lnTo>
                    <a:pt x="36033" y="526710"/>
                  </a:lnTo>
                  <a:lnTo>
                    <a:pt x="35985" y="526462"/>
                  </a:lnTo>
                  <a:lnTo>
                    <a:pt x="35928" y="526225"/>
                  </a:lnTo>
                  <a:lnTo>
                    <a:pt x="35867" y="526001"/>
                  </a:lnTo>
                  <a:lnTo>
                    <a:pt x="35795" y="525800"/>
                  </a:lnTo>
                  <a:lnTo>
                    <a:pt x="35719" y="525623"/>
                  </a:lnTo>
                  <a:lnTo>
                    <a:pt x="35634" y="525458"/>
                  </a:lnTo>
                  <a:lnTo>
                    <a:pt x="35549" y="525316"/>
                  </a:lnTo>
                  <a:lnTo>
                    <a:pt x="35454" y="525198"/>
                  </a:lnTo>
                  <a:lnTo>
                    <a:pt x="35359" y="525104"/>
                  </a:lnTo>
                  <a:lnTo>
                    <a:pt x="35259" y="525021"/>
                  </a:lnTo>
                  <a:lnTo>
                    <a:pt x="35159" y="524962"/>
                  </a:lnTo>
                  <a:lnTo>
                    <a:pt x="35055" y="524927"/>
                  </a:lnTo>
                  <a:lnTo>
                    <a:pt x="34951" y="524915"/>
                  </a:lnTo>
                  <a:lnTo>
                    <a:pt x="34846" y="524927"/>
                  </a:lnTo>
                  <a:lnTo>
                    <a:pt x="34742" y="524950"/>
                  </a:lnTo>
                  <a:lnTo>
                    <a:pt x="34637" y="525009"/>
                  </a:lnTo>
                  <a:lnTo>
                    <a:pt x="34533" y="525092"/>
                  </a:lnTo>
                  <a:lnTo>
                    <a:pt x="34433" y="525198"/>
                  </a:lnTo>
                  <a:lnTo>
                    <a:pt x="34338" y="525328"/>
                  </a:lnTo>
                  <a:lnTo>
                    <a:pt x="34243" y="525482"/>
                  </a:lnTo>
                  <a:lnTo>
                    <a:pt x="34158" y="525670"/>
                  </a:lnTo>
                  <a:lnTo>
                    <a:pt x="34115" y="525777"/>
                  </a:lnTo>
                  <a:lnTo>
                    <a:pt x="34072" y="525883"/>
                  </a:lnTo>
                  <a:lnTo>
                    <a:pt x="34035" y="525989"/>
                  </a:lnTo>
                  <a:lnTo>
                    <a:pt x="33992" y="526119"/>
                  </a:lnTo>
                  <a:lnTo>
                    <a:pt x="33959" y="526249"/>
                  </a:lnTo>
                  <a:lnTo>
                    <a:pt x="33921" y="526379"/>
                  </a:lnTo>
                  <a:lnTo>
                    <a:pt x="33887" y="526521"/>
                  </a:lnTo>
                  <a:lnTo>
                    <a:pt x="33854" y="526674"/>
                  </a:lnTo>
                  <a:lnTo>
                    <a:pt x="33826" y="526828"/>
                  </a:lnTo>
                  <a:lnTo>
                    <a:pt x="33797" y="526993"/>
                  </a:lnTo>
                  <a:lnTo>
                    <a:pt x="33878" y="526485"/>
                  </a:lnTo>
                  <a:lnTo>
                    <a:pt x="33954" y="525977"/>
                  </a:lnTo>
                  <a:lnTo>
                    <a:pt x="34025" y="525458"/>
                  </a:lnTo>
                  <a:lnTo>
                    <a:pt x="34091" y="524950"/>
                  </a:lnTo>
                  <a:lnTo>
                    <a:pt x="34153" y="524431"/>
                  </a:lnTo>
                  <a:lnTo>
                    <a:pt x="34210" y="523899"/>
                  </a:lnTo>
                  <a:lnTo>
                    <a:pt x="34267" y="523380"/>
                  </a:lnTo>
                  <a:lnTo>
                    <a:pt x="34315" y="522849"/>
                  </a:lnTo>
                  <a:lnTo>
                    <a:pt x="34362" y="522317"/>
                  </a:lnTo>
                  <a:lnTo>
                    <a:pt x="34409" y="521786"/>
                  </a:lnTo>
                  <a:lnTo>
                    <a:pt x="34447" y="521255"/>
                  </a:lnTo>
                  <a:lnTo>
                    <a:pt x="34485" y="520712"/>
                  </a:lnTo>
                  <a:lnTo>
                    <a:pt x="34519" y="520180"/>
                  </a:lnTo>
                  <a:lnTo>
                    <a:pt x="34547" y="519637"/>
                  </a:lnTo>
                  <a:lnTo>
                    <a:pt x="34576" y="519094"/>
                  </a:lnTo>
                  <a:lnTo>
                    <a:pt x="34599" y="518551"/>
                  </a:lnTo>
                  <a:lnTo>
                    <a:pt x="34623" y="517996"/>
                  </a:lnTo>
                  <a:lnTo>
                    <a:pt x="34642" y="517453"/>
                  </a:lnTo>
                  <a:lnTo>
                    <a:pt x="34670" y="516343"/>
                  </a:lnTo>
                  <a:lnTo>
                    <a:pt x="34689" y="515233"/>
                  </a:lnTo>
                  <a:lnTo>
                    <a:pt x="34699" y="514123"/>
                  </a:lnTo>
                  <a:lnTo>
                    <a:pt x="34699" y="513002"/>
                  </a:lnTo>
                  <a:lnTo>
                    <a:pt x="34694" y="511880"/>
                  </a:lnTo>
                  <a:lnTo>
                    <a:pt x="34680" y="510746"/>
                  </a:lnTo>
                  <a:lnTo>
                    <a:pt x="34666" y="509625"/>
                  </a:lnTo>
                  <a:lnTo>
                    <a:pt x="34637" y="508491"/>
                  </a:lnTo>
                  <a:lnTo>
                    <a:pt x="34609" y="507358"/>
                  </a:lnTo>
                  <a:lnTo>
                    <a:pt x="34580" y="506224"/>
                  </a:lnTo>
                  <a:lnTo>
                    <a:pt x="34542" y="505091"/>
                  </a:lnTo>
                  <a:lnTo>
                    <a:pt x="34466" y="502836"/>
                  </a:lnTo>
                  <a:lnTo>
                    <a:pt x="34386" y="500581"/>
                  </a:lnTo>
                  <a:lnTo>
                    <a:pt x="34310" y="498337"/>
                  </a:lnTo>
                  <a:lnTo>
                    <a:pt x="34277" y="497227"/>
                  </a:lnTo>
                  <a:lnTo>
                    <a:pt x="34243" y="496129"/>
                  </a:lnTo>
                  <a:lnTo>
                    <a:pt x="34215" y="495031"/>
                  </a:lnTo>
                  <a:lnTo>
                    <a:pt x="34191" y="493933"/>
                  </a:lnTo>
                  <a:lnTo>
                    <a:pt x="34177" y="492847"/>
                  </a:lnTo>
                  <a:lnTo>
                    <a:pt x="34167" y="491773"/>
                  </a:lnTo>
                  <a:lnTo>
                    <a:pt x="34148" y="489293"/>
                  </a:lnTo>
                  <a:lnTo>
                    <a:pt x="34144" y="486826"/>
                  </a:lnTo>
                  <a:lnTo>
                    <a:pt x="34144" y="484346"/>
                  </a:lnTo>
                  <a:lnTo>
                    <a:pt x="34148" y="481867"/>
                  </a:lnTo>
                  <a:lnTo>
                    <a:pt x="34167" y="479387"/>
                  </a:lnTo>
                  <a:lnTo>
                    <a:pt x="34191" y="476920"/>
                  </a:lnTo>
                  <a:lnTo>
                    <a:pt x="34229" y="474440"/>
                  </a:lnTo>
                  <a:lnTo>
                    <a:pt x="34277" y="471961"/>
                  </a:lnTo>
                  <a:lnTo>
                    <a:pt x="34300" y="470733"/>
                  </a:lnTo>
                  <a:lnTo>
                    <a:pt x="34334" y="469493"/>
                  </a:lnTo>
                  <a:lnTo>
                    <a:pt x="34367" y="468265"/>
                  </a:lnTo>
                  <a:lnTo>
                    <a:pt x="34400" y="467025"/>
                  </a:lnTo>
                  <a:lnTo>
                    <a:pt x="34438" y="465797"/>
                  </a:lnTo>
                  <a:lnTo>
                    <a:pt x="34481" y="464558"/>
                  </a:lnTo>
                  <a:lnTo>
                    <a:pt x="34528" y="463330"/>
                  </a:lnTo>
                  <a:lnTo>
                    <a:pt x="34576" y="462090"/>
                  </a:lnTo>
                  <a:lnTo>
                    <a:pt x="34628" y="460862"/>
                  </a:lnTo>
                  <a:lnTo>
                    <a:pt x="34685" y="459634"/>
                  </a:lnTo>
                  <a:lnTo>
                    <a:pt x="34742" y="458406"/>
                  </a:lnTo>
                  <a:lnTo>
                    <a:pt x="34803" y="457178"/>
                  </a:lnTo>
                  <a:lnTo>
                    <a:pt x="34870" y="455950"/>
                  </a:lnTo>
                  <a:lnTo>
                    <a:pt x="34941" y="454722"/>
                  </a:lnTo>
                  <a:lnTo>
                    <a:pt x="35012" y="453495"/>
                  </a:lnTo>
                  <a:lnTo>
                    <a:pt x="35088" y="452278"/>
                  </a:lnTo>
                  <a:lnTo>
                    <a:pt x="35164" y="451169"/>
                  </a:lnTo>
                  <a:lnTo>
                    <a:pt x="35240" y="450035"/>
                  </a:lnTo>
                  <a:lnTo>
                    <a:pt x="35325" y="448890"/>
                  </a:lnTo>
                  <a:lnTo>
                    <a:pt x="35416" y="447721"/>
                  </a:lnTo>
                  <a:lnTo>
                    <a:pt x="35506" y="446540"/>
                  </a:lnTo>
                  <a:lnTo>
                    <a:pt x="35605" y="445336"/>
                  </a:lnTo>
                  <a:lnTo>
                    <a:pt x="35710" y="444120"/>
                  </a:lnTo>
                  <a:lnTo>
                    <a:pt x="35819" y="442892"/>
                  </a:lnTo>
                  <a:lnTo>
                    <a:pt x="35933" y="441652"/>
                  </a:lnTo>
                  <a:lnTo>
                    <a:pt x="36052" y="440401"/>
                  </a:lnTo>
                  <a:lnTo>
                    <a:pt x="36180" y="439137"/>
                  </a:lnTo>
                  <a:lnTo>
                    <a:pt x="36308" y="437862"/>
                  </a:lnTo>
                  <a:lnTo>
                    <a:pt x="36446" y="436575"/>
                  </a:lnTo>
                  <a:lnTo>
                    <a:pt x="36588" y="435288"/>
                  </a:lnTo>
                  <a:lnTo>
                    <a:pt x="36735" y="433989"/>
                  </a:lnTo>
                  <a:lnTo>
                    <a:pt x="36892" y="432691"/>
                  </a:lnTo>
                  <a:lnTo>
                    <a:pt x="37048" y="431380"/>
                  </a:lnTo>
                  <a:lnTo>
                    <a:pt x="37214" y="430081"/>
                  </a:lnTo>
                  <a:lnTo>
                    <a:pt x="37385" y="428771"/>
                  </a:lnTo>
                  <a:lnTo>
                    <a:pt x="37566" y="427448"/>
                  </a:lnTo>
                  <a:lnTo>
                    <a:pt x="37746" y="426138"/>
                  </a:lnTo>
                  <a:lnTo>
                    <a:pt x="37936" y="424827"/>
                  </a:lnTo>
                  <a:lnTo>
                    <a:pt x="38135" y="423528"/>
                  </a:lnTo>
                  <a:lnTo>
                    <a:pt x="38334" y="422218"/>
                  </a:lnTo>
                  <a:lnTo>
                    <a:pt x="38543" y="420919"/>
                  </a:lnTo>
                  <a:lnTo>
                    <a:pt x="38757" y="419620"/>
                  </a:lnTo>
                  <a:lnTo>
                    <a:pt x="38980" y="418333"/>
                  </a:lnTo>
                  <a:lnTo>
                    <a:pt x="39208" y="417058"/>
                  </a:lnTo>
                  <a:lnTo>
                    <a:pt x="39445" y="415783"/>
                  </a:lnTo>
                  <a:lnTo>
                    <a:pt x="39682" y="414532"/>
                  </a:lnTo>
                  <a:lnTo>
                    <a:pt x="39934" y="413280"/>
                  </a:lnTo>
                  <a:lnTo>
                    <a:pt x="40185" y="412040"/>
                  </a:lnTo>
                  <a:lnTo>
                    <a:pt x="40451" y="410812"/>
                  </a:lnTo>
                  <a:lnTo>
                    <a:pt x="40717" y="409596"/>
                  </a:lnTo>
                  <a:lnTo>
                    <a:pt x="40992" y="408404"/>
                  </a:lnTo>
                  <a:lnTo>
                    <a:pt x="41277" y="407223"/>
                  </a:lnTo>
                  <a:lnTo>
                    <a:pt x="41567" y="406066"/>
                  </a:lnTo>
                  <a:lnTo>
                    <a:pt x="41861" y="404921"/>
                  </a:lnTo>
                  <a:lnTo>
                    <a:pt x="42165" y="403799"/>
                  </a:lnTo>
                  <a:lnTo>
                    <a:pt x="42478" y="402689"/>
                  </a:lnTo>
                  <a:lnTo>
                    <a:pt x="42796" y="401615"/>
                  </a:lnTo>
                  <a:lnTo>
                    <a:pt x="42957" y="401083"/>
                  </a:lnTo>
                  <a:lnTo>
                    <a:pt x="43123" y="400552"/>
                  </a:lnTo>
                  <a:lnTo>
                    <a:pt x="43289" y="400033"/>
                  </a:lnTo>
                  <a:lnTo>
                    <a:pt x="43456" y="399513"/>
                  </a:lnTo>
                  <a:lnTo>
                    <a:pt x="43626" y="399005"/>
                  </a:lnTo>
                  <a:lnTo>
                    <a:pt x="43797" y="398509"/>
                  </a:lnTo>
                  <a:lnTo>
                    <a:pt x="43968" y="398014"/>
                  </a:lnTo>
                  <a:lnTo>
                    <a:pt x="44144" y="397518"/>
                  </a:lnTo>
                  <a:lnTo>
                    <a:pt x="44319" y="397045"/>
                  </a:lnTo>
                  <a:lnTo>
                    <a:pt x="44500" y="396561"/>
                  </a:lnTo>
                  <a:lnTo>
                    <a:pt x="44680" y="396101"/>
                  </a:lnTo>
                  <a:lnTo>
                    <a:pt x="44865" y="395640"/>
                  </a:lnTo>
                  <a:lnTo>
                    <a:pt x="45050" y="395180"/>
                  </a:lnTo>
                  <a:lnTo>
                    <a:pt x="45235" y="394743"/>
                  </a:lnTo>
                  <a:lnTo>
                    <a:pt x="45425" y="394294"/>
                  </a:lnTo>
                  <a:lnTo>
                    <a:pt x="45615" y="393869"/>
                  </a:lnTo>
                  <a:lnTo>
                    <a:pt x="45810" y="393444"/>
                  </a:lnTo>
                  <a:lnTo>
                    <a:pt x="46004" y="393031"/>
                  </a:lnTo>
                  <a:lnTo>
                    <a:pt x="46199" y="392630"/>
                  </a:lnTo>
                  <a:lnTo>
                    <a:pt x="46398" y="392228"/>
                  </a:lnTo>
                  <a:lnTo>
                    <a:pt x="46597" y="391839"/>
                  </a:lnTo>
                  <a:lnTo>
                    <a:pt x="46802" y="391461"/>
                  </a:lnTo>
                  <a:lnTo>
                    <a:pt x="47006" y="391083"/>
                  </a:lnTo>
                  <a:lnTo>
                    <a:pt x="47214" y="390717"/>
                  </a:lnTo>
                  <a:lnTo>
                    <a:pt x="47423" y="390363"/>
                  </a:lnTo>
                  <a:lnTo>
                    <a:pt x="47632" y="390020"/>
                  </a:lnTo>
                  <a:lnTo>
                    <a:pt x="47846" y="389678"/>
                  </a:lnTo>
                  <a:lnTo>
                    <a:pt x="48059" y="389359"/>
                  </a:lnTo>
                  <a:lnTo>
                    <a:pt x="48278" y="389040"/>
                  </a:lnTo>
                  <a:lnTo>
                    <a:pt x="48496" y="388722"/>
                  </a:lnTo>
                  <a:lnTo>
                    <a:pt x="48719" y="388426"/>
                  </a:lnTo>
                  <a:lnTo>
                    <a:pt x="48942" y="388143"/>
                  </a:lnTo>
                  <a:lnTo>
                    <a:pt x="49165" y="387860"/>
                  </a:lnTo>
                  <a:lnTo>
                    <a:pt x="49393" y="387588"/>
                  </a:lnTo>
                  <a:lnTo>
                    <a:pt x="49626" y="387340"/>
                  </a:lnTo>
                  <a:lnTo>
                    <a:pt x="49853" y="387092"/>
                  </a:lnTo>
                  <a:lnTo>
                    <a:pt x="50091" y="386844"/>
                  </a:lnTo>
                  <a:lnTo>
                    <a:pt x="50323" y="386620"/>
                  </a:lnTo>
                  <a:lnTo>
                    <a:pt x="50565" y="386407"/>
                  </a:lnTo>
                  <a:lnTo>
                    <a:pt x="50803" y="386207"/>
                  </a:lnTo>
                  <a:lnTo>
                    <a:pt x="51045" y="386006"/>
                  </a:lnTo>
                  <a:lnTo>
                    <a:pt x="51291" y="385829"/>
                  </a:lnTo>
                  <a:lnTo>
                    <a:pt x="51538" y="385652"/>
                  </a:lnTo>
                  <a:lnTo>
                    <a:pt x="51785" y="385498"/>
                  </a:lnTo>
                  <a:lnTo>
                    <a:pt x="52037" y="385345"/>
                  </a:lnTo>
                  <a:lnTo>
                    <a:pt x="52293" y="385215"/>
                  </a:lnTo>
                  <a:lnTo>
                    <a:pt x="52317" y="388934"/>
                  </a:lnTo>
                  <a:lnTo>
                    <a:pt x="52345" y="392665"/>
                  </a:lnTo>
                  <a:lnTo>
                    <a:pt x="52378" y="396396"/>
                  </a:lnTo>
                  <a:lnTo>
                    <a:pt x="52402" y="400127"/>
                  </a:lnTo>
                  <a:lnTo>
                    <a:pt x="52407" y="400316"/>
                  </a:lnTo>
                  <a:lnTo>
                    <a:pt x="52411" y="400517"/>
                  </a:lnTo>
                  <a:lnTo>
                    <a:pt x="52421" y="400694"/>
                  </a:lnTo>
                  <a:lnTo>
                    <a:pt x="52435" y="400871"/>
                  </a:lnTo>
                  <a:lnTo>
                    <a:pt x="52449" y="401036"/>
                  </a:lnTo>
                  <a:lnTo>
                    <a:pt x="52473" y="401201"/>
                  </a:lnTo>
                  <a:lnTo>
                    <a:pt x="52497" y="401355"/>
                  </a:lnTo>
                  <a:lnTo>
                    <a:pt x="52521" y="401497"/>
                  </a:lnTo>
                  <a:lnTo>
                    <a:pt x="52554" y="401638"/>
                  </a:lnTo>
                  <a:lnTo>
                    <a:pt x="52587" y="401780"/>
                  </a:lnTo>
                  <a:lnTo>
                    <a:pt x="52620" y="401898"/>
                  </a:lnTo>
                  <a:lnTo>
                    <a:pt x="52658" y="402016"/>
                  </a:lnTo>
                  <a:lnTo>
                    <a:pt x="52701" y="402134"/>
                  </a:lnTo>
                  <a:lnTo>
                    <a:pt x="52744" y="402240"/>
                  </a:lnTo>
                  <a:lnTo>
                    <a:pt x="52786" y="402335"/>
                  </a:lnTo>
                  <a:lnTo>
                    <a:pt x="52834" y="402429"/>
                  </a:lnTo>
                  <a:lnTo>
                    <a:pt x="52886" y="402512"/>
                  </a:lnTo>
                  <a:lnTo>
                    <a:pt x="52934" y="402583"/>
                  </a:lnTo>
                  <a:lnTo>
                    <a:pt x="52986" y="402654"/>
                  </a:lnTo>
                  <a:lnTo>
                    <a:pt x="53043" y="402713"/>
                  </a:lnTo>
                  <a:lnTo>
                    <a:pt x="53095" y="402772"/>
                  </a:lnTo>
                  <a:lnTo>
                    <a:pt x="53152" y="402819"/>
                  </a:lnTo>
                  <a:lnTo>
                    <a:pt x="53214" y="402866"/>
                  </a:lnTo>
                  <a:lnTo>
                    <a:pt x="53271" y="402902"/>
                  </a:lnTo>
                  <a:lnTo>
                    <a:pt x="53389" y="402949"/>
                  </a:lnTo>
                  <a:lnTo>
                    <a:pt x="53513" y="402973"/>
                  </a:lnTo>
                  <a:lnTo>
                    <a:pt x="53636" y="402973"/>
                  </a:lnTo>
                  <a:lnTo>
                    <a:pt x="53759" y="402937"/>
                  </a:lnTo>
                  <a:lnTo>
                    <a:pt x="53797" y="403102"/>
                  </a:lnTo>
                  <a:lnTo>
                    <a:pt x="53845" y="403244"/>
                  </a:lnTo>
                  <a:lnTo>
                    <a:pt x="53897" y="403374"/>
                  </a:lnTo>
                  <a:lnTo>
                    <a:pt x="53959" y="403480"/>
                  </a:lnTo>
                  <a:lnTo>
                    <a:pt x="54030" y="403575"/>
                  </a:lnTo>
                  <a:lnTo>
                    <a:pt x="54106" y="403657"/>
                  </a:lnTo>
                  <a:lnTo>
                    <a:pt x="54191" y="403705"/>
                  </a:lnTo>
                  <a:lnTo>
                    <a:pt x="54286" y="403728"/>
                  </a:lnTo>
                  <a:lnTo>
                    <a:pt x="55995" y="404059"/>
                  </a:lnTo>
                  <a:lnTo>
                    <a:pt x="57708" y="404354"/>
                  </a:lnTo>
                  <a:lnTo>
                    <a:pt x="59422" y="404637"/>
                  </a:lnTo>
                  <a:lnTo>
                    <a:pt x="61140" y="404909"/>
                  </a:lnTo>
                  <a:lnTo>
                    <a:pt x="62853" y="405157"/>
                  </a:lnTo>
                  <a:lnTo>
                    <a:pt x="64571" y="405393"/>
                  </a:lnTo>
                  <a:lnTo>
                    <a:pt x="66289" y="405617"/>
                  </a:lnTo>
                  <a:lnTo>
                    <a:pt x="68007" y="405818"/>
                  </a:lnTo>
                  <a:lnTo>
                    <a:pt x="69725" y="406019"/>
                  </a:lnTo>
                  <a:lnTo>
                    <a:pt x="71448" y="406196"/>
                  </a:lnTo>
                  <a:lnTo>
                    <a:pt x="73166" y="406361"/>
                  </a:lnTo>
                  <a:lnTo>
                    <a:pt x="74889" y="406515"/>
                  </a:lnTo>
                  <a:lnTo>
                    <a:pt x="76607" y="406656"/>
                  </a:lnTo>
                  <a:lnTo>
                    <a:pt x="78330" y="406786"/>
                  </a:lnTo>
                  <a:lnTo>
                    <a:pt x="80053" y="406916"/>
                  </a:lnTo>
                  <a:lnTo>
                    <a:pt x="81776" y="407034"/>
                  </a:lnTo>
                  <a:lnTo>
                    <a:pt x="83494" y="407140"/>
                  </a:lnTo>
                  <a:lnTo>
                    <a:pt x="85217" y="407235"/>
                  </a:lnTo>
                  <a:lnTo>
                    <a:pt x="88662" y="407412"/>
                  </a:lnTo>
                  <a:lnTo>
                    <a:pt x="92108" y="407565"/>
                  </a:lnTo>
                  <a:lnTo>
                    <a:pt x="95549" y="407707"/>
                  </a:lnTo>
                  <a:lnTo>
                    <a:pt x="98990" y="407837"/>
                  </a:lnTo>
                  <a:lnTo>
                    <a:pt x="102431" y="407967"/>
                  </a:lnTo>
                  <a:lnTo>
                    <a:pt x="105867" y="408085"/>
                  </a:lnTo>
                  <a:lnTo>
                    <a:pt x="109299" y="408215"/>
                  </a:lnTo>
                  <a:lnTo>
                    <a:pt x="109403" y="408215"/>
                  </a:lnTo>
                  <a:lnTo>
                    <a:pt x="109507" y="408191"/>
                  </a:lnTo>
                  <a:lnTo>
                    <a:pt x="109602" y="408156"/>
                  </a:lnTo>
                  <a:lnTo>
                    <a:pt x="109692" y="408097"/>
                  </a:lnTo>
                  <a:lnTo>
                    <a:pt x="109783" y="408038"/>
                  </a:lnTo>
                  <a:lnTo>
                    <a:pt x="109863" y="407955"/>
                  </a:lnTo>
                  <a:lnTo>
                    <a:pt x="109944" y="407861"/>
                  </a:lnTo>
                  <a:lnTo>
                    <a:pt x="110015" y="407754"/>
                  </a:lnTo>
                  <a:lnTo>
                    <a:pt x="110086" y="407648"/>
                  </a:lnTo>
                  <a:lnTo>
                    <a:pt x="110153" y="407518"/>
                  </a:lnTo>
                  <a:lnTo>
                    <a:pt x="110215" y="407377"/>
                  </a:lnTo>
                  <a:lnTo>
                    <a:pt x="110271" y="407235"/>
                  </a:lnTo>
                  <a:lnTo>
                    <a:pt x="110324" y="407081"/>
                  </a:lnTo>
                  <a:lnTo>
                    <a:pt x="110371" y="406916"/>
                  </a:lnTo>
                  <a:lnTo>
                    <a:pt x="110414" y="406751"/>
                  </a:lnTo>
                  <a:lnTo>
                    <a:pt x="110452" y="406574"/>
                  </a:lnTo>
                  <a:lnTo>
                    <a:pt x="110490" y="406385"/>
                  </a:lnTo>
                  <a:lnTo>
                    <a:pt x="110518" y="406196"/>
                  </a:lnTo>
                  <a:lnTo>
                    <a:pt x="110547" y="406007"/>
                  </a:lnTo>
                  <a:lnTo>
                    <a:pt x="110566" y="405806"/>
                  </a:lnTo>
                  <a:lnTo>
                    <a:pt x="110585" y="405605"/>
                  </a:lnTo>
                  <a:lnTo>
                    <a:pt x="110599" y="405405"/>
                  </a:lnTo>
                  <a:lnTo>
                    <a:pt x="110604" y="405192"/>
                  </a:lnTo>
                  <a:lnTo>
                    <a:pt x="110608" y="404991"/>
                  </a:lnTo>
                  <a:lnTo>
                    <a:pt x="110613" y="404779"/>
                  </a:lnTo>
                  <a:lnTo>
                    <a:pt x="110608" y="404578"/>
                  </a:lnTo>
                  <a:lnTo>
                    <a:pt x="110599" y="404366"/>
                  </a:lnTo>
                  <a:lnTo>
                    <a:pt x="110585" y="404165"/>
                  </a:lnTo>
                  <a:lnTo>
                    <a:pt x="110570" y="403964"/>
                  </a:lnTo>
                  <a:lnTo>
                    <a:pt x="110552" y="403764"/>
                  </a:lnTo>
                  <a:lnTo>
                    <a:pt x="110523" y="403563"/>
                  </a:lnTo>
                  <a:lnTo>
                    <a:pt x="110495" y="403374"/>
                  </a:lnTo>
                  <a:lnTo>
                    <a:pt x="110575" y="403315"/>
                  </a:lnTo>
                  <a:lnTo>
                    <a:pt x="110651" y="403232"/>
                  </a:lnTo>
                  <a:lnTo>
                    <a:pt x="110727" y="403138"/>
                  </a:lnTo>
                  <a:lnTo>
                    <a:pt x="110798" y="403032"/>
                  </a:lnTo>
                  <a:lnTo>
                    <a:pt x="110865" y="402902"/>
                  </a:lnTo>
                  <a:lnTo>
                    <a:pt x="110926" y="402760"/>
                  </a:lnTo>
                  <a:lnTo>
                    <a:pt x="110988" y="402606"/>
                  </a:lnTo>
                  <a:lnTo>
                    <a:pt x="111040" y="402441"/>
                  </a:lnTo>
                  <a:lnTo>
                    <a:pt x="111088" y="402264"/>
                  </a:lnTo>
                  <a:lnTo>
                    <a:pt x="111126" y="402063"/>
                  </a:lnTo>
                  <a:lnTo>
                    <a:pt x="111159" y="401851"/>
                  </a:lnTo>
                  <a:lnTo>
                    <a:pt x="111187" y="401627"/>
                  </a:lnTo>
                  <a:lnTo>
                    <a:pt x="111206" y="401379"/>
                  </a:lnTo>
                  <a:lnTo>
                    <a:pt x="111216" y="401119"/>
                  </a:lnTo>
                  <a:lnTo>
                    <a:pt x="111221" y="400847"/>
                  </a:lnTo>
                  <a:lnTo>
                    <a:pt x="111211" y="400564"/>
                  </a:lnTo>
                  <a:lnTo>
                    <a:pt x="111074" y="395865"/>
                  </a:lnTo>
                  <a:lnTo>
                    <a:pt x="110936" y="391166"/>
                  </a:lnTo>
                  <a:lnTo>
                    <a:pt x="110808" y="386466"/>
                  </a:lnTo>
                  <a:lnTo>
                    <a:pt x="110684" y="381767"/>
                  </a:lnTo>
                  <a:lnTo>
                    <a:pt x="111026" y="381873"/>
                  </a:lnTo>
                  <a:lnTo>
                    <a:pt x="111358" y="382003"/>
                  </a:lnTo>
                  <a:lnTo>
                    <a:pt x="111691" y="382145"/>
                  </a:lnTo>
                  <a:lnTo>
                    <a:pt x="112013" y="382299"/>
                  </a:lnTo>
                  <a:lnTo>
                    <a:pt x="112336" y="382464"/>
                  </a:lnTo>
                  <a:lnTo>
                    <a:pt x="112659" y="382629"/>
                  </a:lnTo>
                  <a:lnTo>
                    <a:pt x="112972" y="382818"/>
                  </a:lnTo>
                  <a:lnTo>
                    <a:pt x="113285" y="383019"/>
                  </a:lnTo>
                  <a:lnTo>
                    <a:pt x="113594" y="383231"/>
                  </a:lnTo>
                  <a:lnTo>
                    <a:pt x="113902" y="383456"/>
                  </a:lnTo>
                  <a:lnTo>
                    <a:pt x="114201" y="383680"/>
                  </a:lnTo>
                  <a:lnTo>
                    <a:pt x="114500" y="383928"/>
                  </a:lnTo>
                  <a:lnTo>
                    <a:pt x="114795" y="384188"/>
                  </a:lnTo>
                  <a:lnTo>
                    <a:pt x="115084" y="384447"/>
                  </a:lnTo>
                  <a:lnTo>
                    <a:pt x="115374" y="384731"/>
                  </a:lnTo>
                  <a:lnTo>
                    <a:pt x="115658" y="385014"/>
                  </a:lnTo>
                  <a:lnTo>
                    <a:pt x="115938" y="385309"/>
                  </a:lnTo>
                  <a:lnTo>
                    <a:pt x="116218" y="385616"/>
                  </a:lnTo>
                  <a:lnTo>
                    <a:pt x="116494" y="385935"/>
                  </a:lnTo>
                  <a:lnTo>
                    <a:pt x="116764" y="386266"/>
                  </a:lnTo>
                  <a:lnTo>
                    <a:pt x="117030" y="386608"/>
                  </a:lnTo>
                  <a:lnTo>
                    <a:pt x="117296" y="386950"/>
                  </a:lnTo>
                  <a:lnTo>
                    <a:pt x="117557" y="387316"/>
                  </a:lnTo>
                  <a:lnTo>
                    <a:pt x="117813" y="387682"/>
                  </a:lnTo>
                  <a:lnTo>
                    <a:pt x="118069" y="388060"/>
                  </a:lnTo>
                  <a:lnTo>
                    <a:pt x="118321" y="388450"/>
                  </a:lnTo>
                  <a:lnTo>
                    <a:pt x="118572" y="388840"/>
                  </a:lnTo>
                  <a:lnTo>
                    <a:pt x="118815" y="389253"/>
                  </a:lnTo>
                  <a:lnTo>
                    <a:pt x="119057" y="389666"/>
                  </a:lnTo>
                  <a:lnTo>
                    <a:pt x="119299" y="390091"/>
                  </a:lnTo>
                  <a:lnTo>
                    <a:pt x="119531" y="390516"/>
                  </a:lnTo>
                  <a:lnTo>
                    <a:pt x="119768" y="390965"/>
                  </a:lnTo>
                  <a:lnTo>
                    <a:pt x="119996" y="391413"/>
                  </a:lnTo>
                  <a:lnTo>
                    <a:pt x="120224" y="391874"/>
                  </a:lnTo>
                  <a:lnTo>
                    <a:pt x="120447" y="392334"/>
                  </a:lnTo>
                  <a:lnTo>
                    <a:pt x="120670" y="392819"/>
                  </a:lnTo>
                  <a:lnTo>
                    <a:pt x="120889" y="393303"/>
                  </a:lnTo>
                  <a:lnTo>
                    <a:pt x="121102" y="393798"/>
                  </a:lnTo>
                  <a:lnTo>
                    <a:pt x="121316" y="394294"/>
                  </a:lnTo>
                  <a:lnTo>
                    <a:pt x="121525" y="394802"/>
                  </a:lnTo>
                  <a:lnTo>
                    <a:pt x="121729" y="395322"/>
                  </a:lnTo>
                  <a:lnTo>
                    <a:pt x="121933" y="395841"/>
                  </a:lnTo>
                  <a:lnTo>
                    <a:pt x="122132" y="396372"/>
                  </a:lnTo>
                  <a:lnTo>
                    <a:pt x="122331" y="396916"/>
                  </a:lnTo>
                  <a:lnTo>
                    <a:pt x="122526" y="397459"/>
                  </a:lnTo>
                  <a:lnTo>
                    <a:pt x="122721" y="398014"/>
                  </a:lnTo>
                  <a:lnTo>
                    <a:pt x="122910" y="398569"/>
                  </a:lnTo>
                  <a:lnTo>
                    <a:pt x="123096" y="399135"/>
                  </a:lnTo>
                  <a:lnTo>
                    <a:pt x="123281" y="399714"/>
                  </a:lnTo>
                  <a:lnTo>
                    <a:pt x="123461" y="400292"/>
                  </a:lnTo>
                  <a:lnTo>
                    <a:pt x="123641" y="400871"/>
                  </a:lnTo>
                  <a:lnTo>
                    <a:pt x="123817" y="401473"/>
                  </a:lnTo>
                  <a:lnTo>
                    <a:pt x="123988" y="402075"/>
                  </a:lnTo>
                  <a:lnTo>
                    <a:pt x="124163" y="402677"/>
                  </a:lnTo>
                  <a:lnTo>
                    <a:pt x="124330" y="403291"/>
                  </a:lnTo>
                  <a:lnTo>
                    <a:pt x="124496" y="403905"/>
                  </a:lnTo>
                  <a:lnTo>
                    <a:pt x="124657" y="404531"/>
                  </a:lnTo>
                  <a:lnTo>
                    <a:pt x="124818" y="405157"/>
                  </a:lnTo>
                  <a:lnTo>
                    <a:pt x="124980" y="405794"/>
                  </a:lnTo>
                  <a:lnTo>
                    <a:pt x="125132" y="406432"/>
                  </a:lnTo>
                  <a:lnTo>
                    <a:pt x="125288" y="407081"/>
                  </a:lnTo>
                  <a:lnTo>
                    <a:pt x="125440" y="407731"/>
                  </a:lnTo>
                  <a:lnTo>
                    <a:pt x="125587" y="408392"/>
                  </a:lnTo>
                  <a:lnTo>
                    <a:pt x="125734" y="409053"/>
                  </a:lnTo>
                  <a:lnTo>
                    <a:pt x="125877" y="409714"/>
                  </a:lnTo>
                  <a:lnTo>
                    <a:pt x="126019" y="410387"/>
                  </a:lnTo>
                  <a:lnTo>
                    <a:pt x="126157" y="411072"/>
                  </a:lnTo>
                  <a:lnTo>
                    <a:pt x="126294" y="411745"/>
                  </a:lnTo>
                  <a:lnTo>
                    <a:pt x="126560" y="413126"/>
                  </a:lnTo>
                  <a:lnTo>
                    <a:pt x="126821" y="414520"/>
                  </a:lnTo>
                  <a:lnTo>
                    <a:pt x="127068" y="415925"/>
                  </a:lnTo>
                  <a:lnTo>
                    <a:pt x="127310" y="417342"/>
                  </a:lnTo>
                  <a:lnTo>
                    <a:pt x="127543" y="418782"/>
                  </a:lnTo>
                  <a:lnTo>
                    <a:pt x="127766" y="420234"/>
                  </a:lnTo>
                  <a:lnTo>
                    <a:pt x="127984" y="421698"/>
                  </a:lnTo>
                  <a:lnTo>
                    <a:pt x="128193" y="423174"/>
                  </a:lnTo>
                  <a:lnTo>
                    <a:pt x="128392" y="424662"/>
                  </a:lnTo>
                  <a:lnTo>
                    <a:pt x="128582" y="426150"/>
                  </a:lnTo>
                  <a:lnTo>
                    <a:pt x="128767" y="427661"/>
                  </a:lnTo>
                  <a:lnTo>
                    <a:pt x="128947" y="429160"/>
                  </a:lnTo>
                  <a:lnTo>
                    <a:pt x="129118" y="430683"/>
                  </a:lnTo>
                  <a:lnTo>
                    <a:pt x="129280" y="432207"/>
                  </a:lnTo>
                  <a:lnTo>
                    <a:pt x="129441" y="433730"/>
                  </a:lnTo>
                  <a:lnTo>
                    <a:pt x="129588" y="435265"/>
                  </a:lnTo>
                  <a:lnTo>
                    <a:pt x="129735" y="436799"/>
                  </a:lnTo>
                  <a:lnTo>
                    <a:pt x="129873" y="438334"/>
                  </a:lnTo>
                  <a:lnTo>
                    <a:pt x="130006" y="439881"/>
                  </a:lnTo>
                  <a:lnTo>
                    <a:pt x="130129" y="441416"/>
                  </a:lnTo>
                  <a:lnTo>
                    <a:pt x="130253" y="442951"/>
                  </a:lnTo>
                  <a:lnTo>
                    <a:pt x="130367" y="444486"/>
                  </a:lnTo>
                  <a:lnTo>
                    <a:pt x="130476" y="446021"/>
                  </a:lnTo>
                  <a:lnTo>
                    <a:pt x="130580" y="447544"/>
                  </a:lnTo>
                  <a:lnTo>
                    <a:pt x="130680" y="449079"/>
                  </a:lnTo>
                  <a:lnTo>
                    <a:pt x="130775" y="450590"/>
                  </a:lnTo>
                  <a:lnTo>
                    <a:pt x="130865" y="452101"/>
                  </a:lnTo>
                  <a:lnTo>
                    <a:pt x="130950" y="453613"/>
                  </a:lnTo>
                  <a:lnTo>
                    <a:pt x="131031" y="455112"/>
                  </a:lnTo>
                  <a:lnTo>
                    <a:pt x="131107" y="456600"/>
                  </a:lnTo>
                  <a:lnTo>
                    <a:pt x="131230" y="459067"/>
                  </a:lnTo>
                  <a:lnTo>
                    <a:pt x="131349" y="461535"/>
                  </a:lnTo>
                  <a:lnTo>
                    <a:pt x="131582" y="466470"/>
                  </a:lnTo>
                  <a:lnTo>
                    <a:pt x="131805" y="471417"/>
                  </a:lnTo>
                  <a:lnTo>
                    <a:pt x="132023" y="476365"/>
                  </a:lnTo>
                  <a:lnTo>
                    <a:pt x="132232" y="481312"/>
                  </a:lnTo>
                  <a:lnTo>
                    <a:pt x="132445" y="486259"/>
                  </a:lnTo>
                  <a:lnTo>
                    <a:pt x="132863" y="496165"/>
                  </a:lnTo>
                  <a:lnTo>
                    <a:pt x="133081" y="501124"/>
                  </a:lnTo>
                  <a:lnTo>
                    <a:pt x="133304" y="506071"/>
                  </a:lnTo>
                  <a:lnTo>
                    <a:pt x="133532" y="511018"/>
                  </a:lnTo>
                  <a:lnTo>
                    <a:pt x="133656" y="513486"/>
                  </a:lnTo>
                  <a:lnTo>
                    <a:pt x="133774" y="515965"/>
                  </a:lnTo>
                  <a:lnTo>
                    <a:pt x="133902" y="518433"/>
                  </a:lnTo>
                  <a:lnTo>
                    <a:pt x="134031" y="520900"/>
                  </a:lnTo>
                  <a:lnTo>
                    <a:pt x="134163" y="523368"/>
                  </a:lnTo>
                  <a:lnTo>
                    <a:pt x="134296" y="525836"/>
                  </a:lnTo>
                  <a:lnTo>
                    <a:pt x="134439" y="528292"/>
                  </a:lnTo>
                  <a:lnTo>
                    <a:pt x="134581" y="530759"/>
                  </a:lnTo>
                  <a:lnTo>
                    <a:pt x="134733" y="533215"/>
                  </a:lnTo>
                  <a:lnTo>
                    <a:pt x="134885" y="535683"/>
                  </a:lnTo>
                  <a:lnTo>
                    <a:pt x="134529" y="536025"/>
                  </a:lnTo>
                  <a:lnTo>
                    <a:pt x="134178" y="536379"/>
                  </a:lnTo>
                  <a:lnTo>
                    <a:pt x="133822" y="536757"/>
                  </a:lnTo>
                  <a:lnTo>
                    <a:pt x="133475" y="537147"/>
                  </a:lnTo>
                  <a:lnTo>
                    <a:pt x="133124" y="537560"/>
                  </a:lnTo>
                  <a:lnTo>
                    <a:pt x="132778" y="537985"/>
                  </a:lnTo>
                  <a:lnTo>
                    <a:pt x="132436" y="538422"/>
                  </a:lnTo>
                  <a:lnTo>
                    <a:pt x="132099" y="538882"/>
                  </a:lnTo>
                  <a:lnTo>
                    <a:pt x="131757" y="539367"/>
                  </a:lnTo>
                  <a:lnTo>
                    <a:pt x="131425" y="539862"/>
                  </a:lnTo>
                  <a:lnTo>
                    <a:pt x="131093" y="540370"/>
                  </a:lnTo>
                  <a:lnTo>
                    <a:pt x="130761" y="540901"/>
                  </a:lnTo>
                  <a:lnTo>
                    <a:pt x="130438" y="541445"/>
                  </a:lnTo>
                  <a:lnTo>
                    <a:pt x="130115" y="542000"/>
                  </a:lnTo>
                  <a:lnTo>
                    <a:pt x="129792" y="542578"/>
                  </a:lnTo>
                  <a:lnTo>
                    <a:pt x="129479" y="543180"/>
                  </a:lnTo>
                  <a:lnTo>
                    <a:pt x="129166" y="543794"/>
                  </a:lnTo>
                  <a:lnTo>
                    <a:pt x="128857" y="544420"/>
                  </a:lnTo>
                  <a:lnTo>
                    <a:pt x="128549" y="545069"/>
                  </a:lnTo>
                  <a:lnTo>
                    <a:pt x="128250" y="545742"/>
                  </a:lnTo>
                  <a:lnTo>
                    <a:pt x="127951" y="546427"/>
                  </a:lnTo>
                  <a:lnTo>
                    <a:pt x="127657" y="547124"/>
                  </a:lnTo>
                  <a:lnTo>
                    <a:pt x="127367" y="547844"/>
                  </a:lnTo>
                  <a:lnTo>
                    <a:pt x="127082" y="548576"/>
                  </a:lnTo>
                  <a:lnTo>
                    <a:pt x="126797" y="549332"/>
                  </a:lnTo>
                  <a:lnTo>
                    <a:pt x="126522" y="550099"/>
                  </a:lnTo>
                  <a:lnTo>
                    <a:pt x="126247" y="550890"/>
                  </a:lnTo>
                  <a:lnTo>
                    <a:pt x="125981" y="551705"/>
                  </a:lnTo>
                  <a:lnTo>
                    <a:pt x="125715" y="552531"/>
                  </a:lnTo>
                  <a:lnTo>
                    <a:pt x="125459" y="553370"/>
                  </a:lnTo>
                  <a:lnTo>
                    <a:pt x="125203" y="554232"/>
                  </a:lnTo>
                  <a:lnTo>
                    <a:pt x="124956" y="555105"/>
                  </a:lnTo>
                  <a:lnTo>
                    <a:pt x="124913" y="555271"/>
                  </a:lnTo>
                  <a:lnTo>
                    <a:pt x="124880" y="555436"/>
                  </a:lnTo>
                  <a:lnTo>
                    <a:pt x="124856" y="555589"/>
                  </a:lnTo>
                  <a:lnTo>
                    <a:pt x="124837" y="555755"/>
                  </a:lnTo>
                  <a:lnTo>
                    <a:pt x="124828" y="555908"/>
                  </a:lnTo>
                  <a:lnTo>
                    <a:pt x="124818" y="556073"/>
                  </a:lnTo>
                  <a:lnTo>
                    <a:pt x="124818" y="556227"/>
                  </a:lnTo>
                  <a:lnTo>
                    <a:pt x="124828" y="556380"/>
                  </a:lnTo>
                  <a:lnTo>
                    <a:pt x="124837" y="556534"/>
                  </a:lnTo>
                  <a:lnTo>
                    <a:pt x="124852" y="556676"/>
                  </a:lnTo>
                  <a:lnTo>
                    <a:pt x="124875" y="556817"/>
                  </a:lnTo>
                  <a:lnTo>
                    <a:pt x="124899" y="556959"/>
                  </a:lnTo>
                  <a:lnTo>
                    <a:pt x="124932" y="557089"/>
                  </a:lnTo>
                  <a:lnTo>
                    <a:pt x="124965" y="557219"/>
                  </a:lnTo>
                  <a:lnTo>
                    <a:pt x="125003" y="557337"/>
                  </a:lnTo>
                  <a:lnTo>
                    <a:pt x="125046" y="557455"/>
                  </a:lnTo>
                  <a:lnTo>
                    <a:pt x="125089" y="557561"/>
                  </a:lnTo>
                  <a:lnTo>
                    <a:pt x="125136" y="557667"/>
                  </a:lnTo>
                  <a:lnTo>
                    <a:pt x="125184" y="557762"/>
                  </a:lnTo>
                  <a:lnTo>
                    <a:pt x="125241" y="557844"/>
                  </a:lnTo>
                  <a:lnTo>
                    <a:pt x="125293" y="557927"/>
                  </a:lnTo>
                  <a:lnTo>
                    <a:pt x="125350" y="557986"/>
                  </a:lnTo>
                  <a:lnTo>
                    <a:pt x="125407" y="558045"/>
                  </a:lnTo>
                  <a:lnTo>
                    <a:pt x="125469" y="558092"/>
                  </a:lnTo>
                  <a:lnTo>
                    <a:pt x="125530" y="558128"/>
                  </a:lnTo>
                  <a:lnTo>
                    <a:pt x="125587" y="558151"/>
                  </a:lnTo>
                  <a:lnTo>
                    <a:pt x="125649" y="558175"/>
                  </a:lnTo>
                  <a:lnTo>
                    <a:pt x="125715" y="558175"/>
                  </a:lnTo>
                  <a:lnTo>
                    <a:pt x="125777" y="558163"/>
                  </a:lnTo>
                  <a:lnTo>
                    <a:pt x="125839" y="558140"/>
                  </a:lnTo>
                  <a:lnTo>
                    <a:pt x="125900" y="558092"/>
                  </a:lnTo>
                  <a:lnTo>
                    <a:pt x="125957" y="558045"/>
                  </a:lnTo>
                  <a:lnTo>
                    <a:pt x="125957" y="558270"/>
                  </a:lnTo>
                  <a:lnTo>
                    <a:pt x="125962" y="558494"/>
                  </a:lnTo>
                  <a:lnTo>
                    <a:pt x="125976" y="558706"/>
                  </a:lnTo>
                  <a:lnTo>
                    <a:pt x="125995" y="558931"/>
                  </a:lnTo>
                  <a:lnTo>
                    <a:pt x="126024" y="559131"/>
                  </a:lnTo>
                  <a:lnTo>
                    <a:pt x="126057" y="559344"/>
                  </a:lnTo>
                  <a:lnTo>
                    <a:pt x="126100" y="559533"/>
                  </a:lnTo>
                  <a:lnTo>
                    <a:pt x="126152" y="559722"/>
                  </a:lnTo>
                  <a:lnTo>
                    <a:pt x="126209" y="559887"/>
                  </a:lnTo>
                  <a:lnTo>
                    <a:pt x="126271" y="560041"/>
                  </a:lnTo>
                  <a:lnTo>
                    <a:pt x="126347" y="560182"/>
                  </a:lnTo>
                  <a:lnTo>
                    <a:pt x="126423" y="560300"/>
                  </a:lnTo>
                  <a:lnTo>
                    <a:pt x="126513" y="560407"/>
                  </a:lnTo>
                  <a:lnTo>
                    <a:pt x="126608" y="560489"/>
                  </a:lnTo>
                  <a:lnTo>
                    <a:pt x="126707" y="560548"/>
                  </a:lnTo>
                  <a:lnTo>
                    <a:pt x="126821" y="560584"/>
                  </a:lnTo>
                  <a:lnTo>
                    <a:pt x="128853" y="560973"/>
                  </a:lnTo>
                  <a:lnTo>
                    <a:pt x="130884" y="561339"/>
                  </a:lnTo>
                  <a:lnTo>
                    <a:pt x="132925" y="561694"/>
                  </a:lnTo>
                  <a:lnTo>
                    <a:pt x="134966" y="562036"/>
                  </a:lnTo>
                  <a:lnTo>
                    <a:pt x="137011" y="562355"/>
                  </a:lnTo>
                  <a:lnTo>
                    <a:pt x="139052" y="562650"/>
                  </a:lnTo>
                  <a:lnTo>
                    <a:pt x="141102" y="562933"/>
                  </a:lnTo>
                  <a:lnTo>
                    <a:pt x="143148" y="563181"/>
                  </a:lnTo>
                  <a:lnTo>
                    <a:pt x="145193" y="563406"/>
                  </a:lnTo>
                  <a:lnTo>
                    <a:pt x="147244" y="563618"/>
                  </a:lnTo>
                  <a:lnTo>
                    <a:pt x="149289" y="563795"/>
                  </a:lnTo>
                  <a:lnTo>
                    <a:pt x="150315" y="563866"/>
                  </a:lnTo>
                  <a:lnTo>
                    <a:pt x="151335" y="563937"/>
                  </a:lnTo>
                  <a:lnTo>
                    <a:pt x="152360" y="564008"/>
                  </a:lnTo>
                  <a:lnTo>
                    <a:pt x="153381" y="564055"/>
                  </a:lnTo>
                  <a:lnTo>
                    <a:pt x="154401" y="564114"/>
                  </a:lnTo>
                  <a:lnTo>
                    <a:pt x="155421" y="564149"/>
                  </a:lnTo>
                  <a:lnTo>
                    <a:pt x="156442" y="564185"/>
                  </a:lnTo>
                  <a:lnTo>
                    <a:pt x="157462" y="564208"/>
                  </a:lnTo>
                  <a:lnTo>
                    <a:pt x="158483" y="564220"/>
                  </a:lnTo>
                  <a:lnTo>
                    <a:pt x="159498" y="564232"/>
                  </a:lnTo>
                  <a:lnTo>
                    <a:pt x="159569" y="564232"/>
                  </a:lnTo>
                  <a:lnTo>
                    <a:pt x="159641" y="564220"/>
                  </a:lnTo>
                  <a:lnTo>
                    <a:pt x="159707" y="564197"/>
                  </a:lnTo>
                  <a:lnTo>
                    <a:pt x="159769" y="564173"/>
                  </a:lnTo>
                  <a:lnTo>
                    <a:pt x="159831" y="564138"/>
                  </a:lnTo>
                  <a:lnTo>
                    <a:pt x="159892" y="564102"/>
                  </a:lnTo>
                  <a:lnTo>
                    <a:pt x="159949" y="564055"/>
                  </a:lnTo>
                  <a:lnTo>
                    <a:pt x="160006" y="563996"/>
                  </a:lnTo>
                  <a:lnTo>
                    <a:pt x="160058" y="563937"/>
                  </a:lnTo>
                  <a:lnTo>
                    <a:pt x="160111" y="563878"/>
                  </a:lnTo>
                  <a:lnTo>
                    <a:pt x="160158" y="563807"/>
                  </a:lnTo>
                  <a:lnTo>
                    <a:pt x="160205" y="563724"/>
                  </a:lnTo>
                  <a:lnTo>
                    <a:pt x="160253" y="563653"/>
                  </a:lnTo>
                  <a:lnTo>
                    <a:pt x="160296" y="563559"/>
                  </a:lnTo>
                  <a:lnTo>
                    <a:pt x="160376" y="563382"/>
                  </a:lnTo>
                  <a:lnTo>
                    <a:pt x="160448" y="563181"/>
                  </a:lnTo>
                  <a:lnTo>
                    <a:pt x="160509" y="562957"/>
                  </a:lnTo>
                  <a:lnTo>
                    <a:pt x="160561" y="562733"/>
                  </a:lnTo>
                  <a:lnTo>
                    <a:pt x="160609" y="562496"/>
                  </a:lnTo>
                  <a:lnTo>
                    <a:pt x="160647" y="562237"/>
                  </a:lnTo>
                  <a:lnTo>
                    <a:pt x="160675" y="561989"/>
                  </a:lnTo>
                  <a:lnTo>
                    <a:pt x="160699" y="561717"/>
                  </a:lnTo>
                  <a:lnTo>
                    <a:pt x="160713" y="561457"/>
                  </a:lnTo>
                  <a:lnTo>
                    <a:pt x="160780" y="561410"/>
                  </a:lnTo>
                  <a:lnTo>
                    <a:pt x="160846" y="561351"/>
                  </a:lnTo>
                  <a:lnTo>
                    <a:pt x="160913" y="561292"/>
                  </a:lnTo>
                  <a:lnTo>
                    <a:pt x="160974" y="561221"/>
                  </a:lnTo>
                  <a:lnTo>
                    <a:pt x="161041" y="561139"/>
                  </a:lnTo>
                  <a:lnTo>
                    <a:pt x="161098" y="561056"/>
                  </a:lnTo>
                  <a:lnTo>
                    <a:pt x="161159" y="560962"/>
                  </a:lnTo>
                  <a:lnTo>
                    <a:pt x="161216" y="560867"/>
                  </a:lnTo>
                  <a:lnTo>
                    <a:pt x="161269" y="560761"/>
                  </a:lnTo>
                  <a:lnTo>
                    <a:pt x="161321" y="560655"/>
                  </a:lnTo>
                  <a:lnTo>
                    <a:pt x="161368" y="560536"/>
                  </a:lnTo>
                  <a:lnTo>
                    <a:pt x="161411" y="560407"/>
                  </a:lnTo>
                  <a:lnTo>
                    <a:pt x="161454" y="560289"/>
                  </a:lnTo>
                  <a:lnTo>
                    <a:pt x="161496" y="560159"/>
                  </a:lnTo>
                  <a:lnTo>
                    <a:pt x="161530" y="560017"/>
                  </a:lnTo>
                  <a:lnTo>
                    <a:pt x="161563" y="559875"/>
                  </a:lnTo>
                  <a:lnTo>
                    <a:pt x="161591" y="559734"/>
                  </a:lnTo>
                  <a:lnTo>
                    <a:pt x="161615" y="559580"/>
                  </a:lnTo>
                  <a:lnTo>
                    <a:pt x="161634" y="559427"/>
                  </a:lnTo>
                  <a:lnTo>
                    <a:pt x="161653" y="559261"/>
                  </a:lnTo>
                  <a:lnTo>
                    <a:pt x="161663" y="559108"/>
                  </a:lnTo>
                  <a:lnTo>
                    <a:pt x="161672" y="558931"/>
                  </a:lnTo>
                  <a:lnTo>
                    <a:pt x="161672" y="558765"/>
                  </a:lnTo>
                  <a:lnTo>
                    <a:pt x="161667" y="558600"/>
                  </a:lnTo>
                  <a:lnTo>
                    <a:pt x="161663" y="558423"/>
                  </a:lnTo>
                  <a:lnTo>
                    <a:pt x="161648" y="558246"/>
                  </a:lnTo>
                  <a:lnTo>
                    <a:pt x="161629" y="558057"/>
                  </a:lnTo>
                  <a:lnTo>
                    <a:pt x="161606" y="557880"/>
                  </a:lnTo>
                  <a:lnTo>
                    <a:pt x="161572" y="557691"/>
                  </a:lnTo>
                  <a:lnTo>
                    <a:pt x="161539" y="557514"/>
                  </a:lnTo>
                  <a:lnTo>
                    <a:pt x="161496" y="557325"/>
                  </a:lnTo>
                  <a:lnTo>
                    <a:pt x="161444" y="557136"/>
                  </a:lnTo>
                  <a:lnTo>
                    <a:pt x="161183" y="556227"/>
                  </a:lnTo>
                  <a:lnTo>
                    <a:pt x="160917" y="555330"/>
                  </a:lnTo>
                  <a:lnTo>
                    <a:pt x="160647" y="554456"/>
                  </a:lnTo>
                  <a:lnTo>
                    <a:pt x="160372" y="553594"/>
                  </a:lnTo>
                  <a:lnTo>
                    <a:pt x="160092" y="552744"/>
                  </a:lnTo>
                  <a:lnTo>
                    <a:pt x="159802" y="551917"/>
                  </a:lnTo>
                  <a:lnTo>
                    <a:pt x="159513" y="551103"/>
                  </a:lnTo>
                  <a:lnTo>
                    <a:pt x="159214" y="550300"/>
                  </a:lnTo>
                  <a:lnTo>
                    <a:pt x="158915" y="549521"/>
                  </a:lnTo>
                  <a:lnTo>
                    <a:pt x="158606" y="548765"/>
                  </a:lnTo>
                  <a:lnTo>
                    <a:pt x="158298" y="548009"/>
                  </a:lnTo>
                  <a:lnTo>
                    <a:pt x="157980" y="547277"/>
                  </a:lnTo>
                  <a:lnTo>
                    <a:pt x="157662" y="546569"/>
                  </a:lnTo>
                  <a:lnTo>
                    <a:pt x="157339" y="545872"/>
                  </a:lnTo>
                  <a:lnTo>
                    <a:pt x="157007" y="545187"/>
                  </a:lnTo>
                  <a:lnTo>
                    <a:pt x="156674" y="544526"/>
                  </a:lnTo>
                  <a:lnTo>
                    <a:pt x="156342" y="543877"/>
                  </a:lnTo>
                  <a:lnTo>
                    <a:pt x="156000" y="543251"/>
                  </a:lnTo>
                  <a:lnTo>
                    <a:pt x="155654" y="542637"/>
                  </a:lnTo>
                  <a:lnTo>
                    <a:pt x="155307" y="542047"/>
                  </a:lnTo>
                  <a:lnTo>
                    <a:pt x="154956" y="541456"/>
                  </a:lnTo>
                  <a:lnTo>
                    <a:pt x="154600" y="540901"/>
                  </a:lnTo>
                  <a:lnTo>
                    <a:pt x="154244" y="540358"/>
                  </a:lnTo>
                  <a:lnTo>
                    <a:pt x="153884" y="539827"/>
                  </a:lnTo>
                  <a:lnTo>
                    <a:pt x="153518" y="539319"/>
                  </a:lnTo>
                  <a:lnTo>
                    <a:pt x="153153" y="538823"/>
                  </a:lnTo>
                  <a:lnTo>
                    <a:pt x="152783" y="538351"/>
                  </a:lnTo>
                  <a:lnTo>
                    <a:pt x="152408" y="537891"/>
                  </a:lnTo>
                  <a:lnTo>
                    <a:pt x="152033" y="537454"/>
                  </a:lnTo>
                  <a:lnTo>
                    <a:pt x="151653" y="537029"/>
                  </a:lnTo>
                  <a:lnTo>
                    <a:pt x="151273" y="536616"/>
                  </a:lnTo>
                  <a:lnTo>
                    <a:pt x="150894" y="536238"/>
                  </a:lnTo>
                  <a:lnTo>
                    <a:pt x="150979" y="536155"/>
                  </a:lnTo>
                  <a:lnTo>
                    <a:pt x="151060" y="536061"/>
                  </a:lnTo>
                  <a:lnTo>
                    <a:pt x="151136" y="535943"/>
                  </a:lnTo>
                  <a:lnTo>
                    <a:pt x="151212" y="535813"/>
                  </a:lnTo>
                  <a:lnTo>
                    <a:pt x="151283" y="535671"/>
                  </a:lnTo>
                  <a:lnTo>
                    <a:pt x="151349" y="535517"/>
                  </a:lnTo>
                  <a:lnTo>
                    <a:pt x="151411" y="535352"/>
                  </a:lnTo>
                  <a:lnTo>
                    <a:pt x="151463" y="535163"/>
                  </a:lnTo>
                  <a:lnTo>
                    <a:pt x="151511" y="534974"/>
                  </a:lnTo>
                  <a:lnTo>
                    <a:pt x="151553" y="534750"/>
                  </a:lnTo>
                  <a:lnTo>
                    <a:pt x="151586" y="534526"/>
                  </a:lnTo>
                  <a:lnTo>
                    <a:pt x="151615" y="534290"/>
                  </a:lnTo>
                  <a:lnTo>
                    <a:pt x="151634" y="534030"/>
                  </a:lnTo>
                  <a:lnTo>
                    <a:pt x="151648" y="533758"/>
                  </a:lnTo>
                  <a:lnTo>
                    <a:pt x="151648" y="533475"/>
                  </a:lnTo>
                  <a:lnTo>
                    <a:pt x="151639" y="533180"/>
                  </a:lnTo>
                  <a:lnTo>
                    <a:pt x="151577" y="531184"/>
                  </a:lnTo>
                  <a:lnTo>
                    <a:pt x="151515" y="529189"/>
                  </a:lnTo>
                  <a:lnTo>
                    <a:pt x="151463" y="527170"/>
                  </a:lnTo>
                  <a:lnTo>
                    <a:pt x="151406" y="525139"/>
                  </a:lnTo>
                  <a:lnTo>
                    <a:pt x="151359" y="523085"/>
                  </a:lnTo>
                  <a:lnTo>
                    <a:pt x="151311" y="521030"/>
                  </a:lnTo>
                  <a:lnTo>
                    <a:pt x="151221" y="516886"/>
                  </a:lnTo>
                  <a:lnTo>
                    <a:pt x="151140" y="512695"/>
                  </a:lnTo>
                  <a:lnTo>
                    <a:pt x="151064" y="508456"/>
                  </a:lnTo>
                  <a:lnTo>
                    <a:pt x="150922" y="499896"/>
                  </a:lnTo>
                  <a:lnTo>
                    <a:pt x="150846" y="495575"/>
                  </a:lnTo>
                  <a:lnTo>
                    <a:pt x="150765" y="491241"/>
                  </a:lnTo>
                  <a:lnTo>
                    <a:pt x="150675" y="486885"/>
                  </a:lnTo>
                  <a:lnTo>
                    <a:pt x="150580" y="482528"/>
                  </a:lnTo>
                  <a:lnTo>
                    <a:pt x="150523" y="480344"/>
                  </a:lnTo>
                  <a:lnTo>
                    <a:pt x="150466" y="478159"/>
                  </a:lnTo>
                  <a:lnTo>
                    <a:pt x="150409" y="475963"/>
                  </a:lnTo>
                  <a:lnTo>
                    <a:pt x="150343" y="473779"/>
                  </a:lnTo>
                  <a:lnTo>
                    <a:pt x="150277" y="471595"/>
                  </a:lnTo>
                  <a:lnTo>
                    <a:pt x="150205" y="469410"/>
                  </a:lnTo>
                  <a:lnTo>
                    <a:pt x="150125" y="467238"/>
                  </a:lnTo>
                  <a:lnTo>
                    <a:pt x="150044" y="465054"/>
                  </a:lnTo>
                  <a:lnTo>
                    <a:pt x="149959" y="462881"/>
                  </a:lnTo>
                  <a:lnTo>
                    <a:pt x="149864" y="460709"/>
                  </a:lnTo>
                  <a:lnTo>
                    <a:pt x="149764" y="458548"/>
                  </a:lnTo>
                  <a:lnTo>
                    <a:pt x="149660" y="456375"/>
                  </a:lnTo>
                  <a:lnTo>
                    <a:pt x="149546" y="454227"/>
                  </a:lnTo>
                  <a:lnTo>
                    <a:pt x="149427" y="452078"/>
                  </a:lnTo>
                  <a:lnTo>
                    <a:pt x="149299" y="449929"/>
                  </a:lnTo>
                  <a:lnTo>
                    <a:pt x="149166" y="447792"/>
                  </a:lnTo>
                  <a:lnTo>
                    <a:pt x="149024" y="445666"/>
                  </a:lnTo>
                  <a:lnTo>
                    <a:pt x="148876" y="443541"/>
                  </a:lnTo>
                  <a:lnTo>
                    <a:pt x="148720" y="441428"/>
                  </a:lnTo>
                  <a:lnTo>
                    <a:pt x="148549" y="439326"/>
                  </a:lnTo>
                  <a:lnTo>
                    <a:pt x="148373" y="437236"/>
                  </a:lnTo>
                  <a:lnTo>
                    <a:pt x="148188" y="435158"/>
                  </a:lnTo>
                  <a:lnTo>
                    <a:pt x="147994" y="433092"/>
                  </a:lnTo>
                  <a:lnTo>
                    <a:pt x="147790" y="431026"/>
                  </a:lnTo>
                  <a:lnTo>
                    <a:pt x="147576" y="428983"/>
                  </a:lnTo>
                  <a:lnTo>
                    <a:pt x="147467" y="427968"/>
                  </a:lnTo>
                  <a:lnTo>
                    <a:pt x="147353" y="426952"/>
                  </a:lnTo>
                  <a:lnTo>
                    <a:pt x="147234" y="425949"/>
                  </a:lnTo>
                  <a:lnTo>
                    <a:pt x="147116" y="424933"/>
                  </a:lnTo>
                  <a:lnTo>
                    <a:pt x="146992" y="423930"/>
                  </a:lnTo>
                  <a:lnTo>
                    <a:pt x="146869" y="422926"/>
                  </a:lnTo>
                  <a:lnTo>
                    <a:pt x="146741" y="421934"/>
                  </a:lnTo>
                  <a:lnTo>
                    <a:pt x="146613" y="420943"/>
                  </a:lnTo>
                  <a:lnTo>
                    <a:pt x="146480" y="419951"/>
                  </a:lnTo>
                  <a:lnTo>
                    <a:pt x="146342" y="418971"/>
                  </a:lnTo>
                  <a:lnTo>
                    <a:pt x="146204" y="417991"/>
                  </a:lnTo>
                  <a:lnTo>
                    <a:pt x="146062" y="417011"/>
                  </a:lnTo>
                  <a:lnTo>
                    <a:pt x="145915" y="416043"/>
                  </a:lnTo>
                  <a:lnTo>
                    <a:pt x="145768" y="415075"/>
                  </a:lnTo>
                  <a:lnTo>
                    <a:pt x="145616" y="414106"/>
                  </a:lnTo>
                  <a:lnTo>
                    <a:pt x="145459" y="413150"/>
                  </a:lnTo>
                  <a:lnTo>
                    <a:pt x="145303" y="412194"/>
                  </a:lnTo>
                  <a:lnTo>
                    <a:pt x="145141" y="411237"/>
                  </a:lnTo>
                  <a:lnTo>
                    <a:pt x="144975" y="410293"/>
                  </a:lnTo>
                  <a:lnTo>
                    <a:pt x="144809" y="409348"/>
                  </a:lnTo>
                  <a:lnTo>
                    <a:pt x="144638" y="408416"/>
                  </a:lnTo>
                  <a:lnTo>
                    <a:pt x="144463" y="407483"/>
                  </a:lnTo>
                  <a:lnTo>
                    <a:pt x="144282" y="406550"/>
                  </a:lnTo>
                  <a:lnTo>
                    <a:pt x="144102" y="405629"/>
                  </a:lnTo>
                  <a:lnTo>
                    <a:pt x="143917" y="404708"/>
                  </a:lnTo>
                  <a:lnTo>
                    <a:pt x="143727" y="403799"/>
                  </a:lnTo>
                  <a:lnTo>
                    <a:pt x="143537" y="402890"/>
                  </a:lnTo>
                  <a:lnTo>
                    <a:pt x="143338" y="401993"/>
                  </a:lnTo>
                  <a:lnTo>
                    <a:pt x="143138" y="401095"/>
                  </a:lnTo>
                  <a:lnTo>
                    <a:pt x="142934" y="400198"/>
                  </a:lnTo>
                  <a:lnTo>
                    <a:pt x="142616" y="398840"/>
                  </a:lnTo>
                  <a:lnTo>
                    <a:pt x="142284" y="397482"/>
                  </a:lnTo>
                  <a:lnTo>
                    <a:pt x="141947" y="396148"/>
                  </a:lnTo>
                  <a:lnTo>
                    <a:pt x="141601" y="394814"/>
                  </a:lnTo>
                  <a:lnTo>
                    <a:pt x="141245" y="393515"/>
                  </a:lnTo>
                  <a:lnTo>
                    <a:pt x="140884" y="392216"/>
                  </a:lnTo>
                  <a:lnTo>
                    <a:pt x="140514" y="390941"/>
                  </a:lnTo>
                  <a:lnTo>
                    <a:pt x="140134" y="389678"/>
                  </a:lnTo>
                  <a:lnTo>
                    <a:pt x="139750" y="388438"/>
                  </a:lnTo>
                  <a:lnTo>
                    <a:pt x="139360" y="387210"/>
                  </a:lnTo>
                  <a:lnTo>
                    <a:pt x="138957" y="385994"/>
                  </a:lnTo>
                  <a:lnTo>
                    <a:pt x="138549" y="384802"/>
                  </a:lnTo>
                  <a:lnTo>
                    <a:pt x="138136" y="383621"/>
                  </a:lnTo>
                  <a:lnTo>
                    <a:pt x="137714" y="382452"/>
                  </a:lnTo>
                  <a:lnTo>
                    <a:pt x="137286" y="381307"/>
                  </a:lnTo>
                  <a:lnTo>
                    <a:pt x="136855" y="380185"/>
                  </a:lnTo>
                  <a:lnTo>
                    <a:pt x="136408" y="379075"/>
                  </a:lnTo>
                  <a:lnTo>
                    <a:pt x="135962" y="377977"/>
                  </a:lnTo>
                  <a:lnTo>
                    <a:pt x="135507" y="376903"/>
                  </a:lnTo>
                  <a:lnTo>
                    <a:pt x="135046" y="375840"/>
                  </a:lnTo>
                  <a:lnTo>
                    <a:pt x="134581" y="374801"/>
                  </a:lnTo>
                  <a:lnTo>
                    <a:pt x="134107" y="373786"/>
                  </a:lnTo>
                  <a:lnTo>
                    <a:pt x="133627" y="372782"/>
                  </a:lnTo>
                  <a:lnTo>
                    <a:pt x="133138" y="371802"/>
                  </a:lnTo>
                  <a:lnTo>
                    <a:pt x="132649" y="370834"/>
                  </a:lnTo>
                  <a:lnTo>
                    <a:pt x="132151" y="369889"/>
                  </a:lnTo>
                  <a:lnTo>
                    <a:pt x="131648" y="368957"/>
                  </a:lnTo>
                  <a:lnTo>
                    <a:pt x="131140" y="368059"/>
                  </a:lnTo>
                  <a:lnTo>
                    <a:pt x="130628" y="367174"/>
                  </a:lnTo>
                  <a:lnTo>
                    <a:pt x="130110" y="366300"/>
                  </a:lnTo>
                  <a:lnTo>
                    <a:pt x="129583" y="365450"/>
                  </a:lnTo>
                  <a:lnTo>
                    <a:pt x="129057" y="364623"/>
                  </a:lnTo>
                  <a:lnTo>
                    <a:pt x="128520" y="363821"/>
                  </a:lnTo>
                  <a:lnTo>
                    <a:pt x="127984" y="363030"/>
                  </a:lnTo>
                  <a:lnTo>
                    <a:pt x="127438" y="362262"/>
                  </a:lnTo>
                  <a:lnTo>
                    <a:pt x="126888" y="361518"/>
                  </a:lnTo>
                  <a:lnTo>
                    <a:pt x="126337" y="360798"/>
                  </a:lnTo>
                  <a:lnTo>
                    <a:pt x="125782" y="360090"/>
                  </a:lnTo>
                  <a:lnTo>
                    <a:pt x="125217" y="359405"/>
                  </a:lnTo>
                  <a:lnTo>
                    <a:pt x="124652" y="358755"/>
                  </a:lnTo>
                  <a:lnTo>
                    <a:pt x="124083" y="358106"/>
                  </a:lnTo>
                  <a:lnTo>
                    <a:pt x="123508" y="357492"/>
                  </a:lnTo>
                  <a:lnTo>
                    <a:pt x="122929" y="356902"/>
                  </a:lnTo>
                  <a:lnTo>
                    <a:pt x="122346" y="356323"/>
                  </a:lnTo>
                  <a:lnTo>
                    <a:pt x="121762" y="355780"/>
                  </a:lnTo>
                  <a:lnTo>
                    <a:pt x="121173" y="355249"/>
                  </a:lnTo>
                  <a:lnTo>
                    <a:pt x="120580" y="354753"/>
                  </a:lnTo>
                  <a:lnTo>
                    <a:pt x="119987" y="354269"/>
                  </a:lnTo>
                  <a:lnTo>
                    <a:pt x="119384" y="353808"/>
                  </a:lnTo>
                  <a:lnTo>
                    <a:pt x="118781" y="353371"/>
                  </a:lnTo>
                  <a:lnTo>
                    <a:pt x="118179" y="352958"/>
                  </a:lnTo>
                  <a:lnTo>
                    <a:pt x="117571" y="352569"/>
                  </a:lnTo>
                  <a:lnTo>
                    <a:pt x="116959" y="352214"/>
                  </a:lnTo>
                  <a:lnTo>
                    <a:pt x="116347" y="351872"/>
                  </a:lnTo>
                  <a:lnTo>
                    <a:pt x="115730" y="351553"/>
                  </a:lnTo>
                  <a:lnTo>
                    <a:pt x="115108" y="351270"/>
                  </a:lnTo>
                  <a:lnTo>
                    <a:pt x="114486" y="350998"/>
                  </a:lnTo>
                  <a:lnTo>
                    <a:pt x="113864" y="350762"/>
                  </a:lnTo>
                  <a:lnTo>
                    <a:pt x="113238" y="350538"/>
                  </a:lnTo>
                  <a:lnTo>
                    <a:pt x="112611" y="350349"/>
                  </a:lnTo>
                  <a:lnTo>
                    <a:pt x="111980" y="350184"/>
                  </a:lnTo>
                  <a:lnTo>
                    <a:pt x="111349" y="350042"/>
                  </a:lnTo>
                  <a:lnTo>
                    <a:pt x="110718" y="349924"/>
                  </a:lnTo>
                  <a:lnTo>
                    <a:pt x="110082" y="349841"/>
                  </a:lnTo>
                  <a:lnTo>
                    <a:pt x="110039" y="346453"/>
                  </a:lnTo>
                  <a:lnTo>
                    <a:pt x="110006" y="343064"/>
                  </a:lnTo>
                  <a:lnTo>
                    <a:pt x="109977" y="339675"/>
                  </a:lnTo>
                  <a:lnTo>
                    <a:pt x="109949" y="336299"/>
                  </a:lnTo>
                  <a:lnTo>
                    <a:pt x="109930" y="332910"/>
                  </a:lnTo>
                  <a:lnTo>
                    <a:pt x="109916" y="329521"/>
                  </a:lnTo>
                  <a:lnTo>
                    <a:pt x="109906" y="326145"/>
                  </a:lnTo>
                  <a:lnTo>
                    <a:pt x="109906" y="322756"/>
                  </a:lnTo>
                  <a:lnTo>
                    <a:pt x="109906" y="319686"/>
                  </a:lnTo>
                  <a:lnTo>
                    <a:pt x="109916" y="316628"/>
                  </a:lnTo>
                  <a:lnTo>
                    <a:pt x="109925" y="313558"/>
                  </a:lnTo>
                  <a:lnTo>
                    <a:pt x="109944" y="310489"/>
                  </a:lnTo>
                  <a:lnTo>
                    <a:pt x="109963" y="307419"/>
                  </a:lnTo>
                  <a:lnTo>
                    <a:pt x="109991" y="304349"/>
                  </a:lnTo>
                  <a:lnTo>
                    <a:pt x="110025" y="301279"/>
                  </a:lnTo>
                  <a:lnTo>
                    <a:pt x="110063" y="298198"/>
                  </a:lnTo>
                  <a:lnTo>
                    <a:pt x="110105" y="295553"/>
                  </a:lnTo>
                  <a:lnTo>
                    <a:pt x="110153" y="292896"/>
                  </a:lnTo>
                  <a:lnTo>
                    <a:pt x="110205" y="290240"/>
                  </a:lnTo>
                  <a:lnTo>
                    <a:pt x="110257" y="287595"/>
                  </a:lnTo>
                  <a:lnTo>
                    <a:pt x="110319" y="284938"/>
                  </a:lnTo>
                  <a:lnTo>
                    <a:pt x="110381" y="282282"/>
                  </a:lnTo>
                  <a:lnTo>
                    <a:pt x="110442" y="279637"/>
                  </a:lnTo>
                  <a:lnTo>
                    <a:pt x="110514" y="276980"/>
                  </a:lnTo>
                  <a:lnTo>
                    <a:pt x="110656" y="271679"/>
                  </a:lnTo>
                  <a:lnTo>
                    <a:pt x="110808" y="266378"/>
                  </a:lnTo>
                  <a:lnTo>
                    <a:pt x="111116" y="255763"/>
                  </a:lnTo>
                  <a:lnTo>
                    <a:pt x="111382" y="255834"/>
                  </a:lnTo>
                  <a:lnTo>
                    <a:pt x="111643" y="255893"/>
                  </a:lnTo>
                  <a:lnTo>
                    <a:pt x="111909" y="255940"/>
                  </a:lnTo>
                  <a:lnTo>
                    <a:pt x="112170" y="255988"/>
                  </a:lnTo>
                  <a:lnTo>
                    <a:pt x="112431" y="256023"/>
                  </a:lnTo>
                  <a:lnTo>
                    <a:pt x="112692" y="256047"/>
                  </a:lnTo>
                  <a:lnTo>
                    <a:pt x="112953" y="256070"/>
                  </a:lnTo>
                  <a:lnTo>
                    <a:pt x="113214" y="256082"/>
                  </a:lnTo>
                  <a:lnTo>
                    <a:pt x="113475" y="256094"/>
                  </a:lnTo>
                  <a:lnTo>
                    <a:pt x="113731" y="256094"/>
                  </a:lnTo>
                  <a:lnTo>
                    <a:pt x="113992" y="256082"/>
                  </a:lnTo>
                  <a:lnTo>
                    <a:pt x="114249" y="256070"/>
                  </a:lnTo>
                  <a:lnTo>
                    <a:pt x="114766" y="256023"/>
                  </a:lnTo>
                  <a:lnTo>
                    <a:pt x="115279" y="255952"/>
                  </a:lnTo>
                  <a:lnTo>
                    <a:pt x="115786" y="255846"/>
                  </a:lnTo>
                  <a:lnTo>
                    <a:pt x="116294" y="255716"/>
                  </a:lnTo>
                  <a:lnTo>
                    <a:pt x="116797" y="255551"/>
                  </a:lnTo>
                  <a:lnTo>
                    <a:pt x="117300" y="255374"/>
                  </a:lnTo>
                  <a:lnTo>
                    <a:pt x="117799" y="255161"/>
                  </a:lnTo>
                  <a:lnTo>
                    <a:pt x="118297" y="254925"/>
                  </a:lnTo>
                  <a:lnTo>
                    <a:pt x="118791" y="254665"/>
                  </a:lnTo>
                  <a:lnTo>
                    <a:pt x="119284" y="254382"/>
                  </a:lnTo>
                  <a:lnTo>
                    <a:pt x="119773" y="254075"/>
                  </a:lnTo>
                  <a:lnTo>
                    <a:pt x="120257" y="253732"/>
                  </a:lnTo>
                  <a:lnTo>
                    <a:pt x="120741" y="253378"/>
                  </a:lnTo>
                  <a:lnTo>
                    <a:pt x="121221" y="253000"/>
                  </a:lnTo>
                  <a:lnTo>
                    <a:pt x="121695" y="252587"/>
                  </a:lnTo>
                  <a:lnTo>
                    <a:pt x="122170" y="252162"/>
                  </a:lnTo>
                  <a:lnTo>
                    <a:pt x="122640" y="251713"/>
                  </a:lnTo>
                  <a:lnTo>
                    <a:pt x="123105" y="251241"/>
                  </a:lnTo>
                  <a:lnTo>
                    <a:pt x="123570" y="250757"/>
                  </a:lnTo>
                  <a:lnTo>
                    <a:pt x="124031" y="250238"/>
                  </a:lnTo>
                  <a:lnTo>
                    <a:pt x="124486" y="249706"/>
                  </a:lnTo>
                  <a:lnTo>
                    <a:pt x="124937" y="249151"/>
                  </a:lnTo>
                  <a:lnTo>
                    <a:pt x="125388" y="248573"/>
                  </a:lnTo>
                  <a:lnTo>
                    <a:pt x="125834" y="247971"/>
                  </a:lnTo>
                  <a:lnTo>
                    <a:pt x="126275" y="247357"/>
                  </a:lnTo>
                  <a:lnTo>
                    <a:pt x="126712" y="246719"/>
                  </a:lnTo>
                  <a:lnTo>
                    <a:pt x="127149" y="246070"/>
                  </a:lnTo>
                  <a:lnTo>
                    <a:pt x="127581" y="245397"/>
                  </a:lnTo>
                  <a:lnTo>
                    <a:pt x="128003" y="244712"/>
                  </a:lnTo>
                  <a:lnTo>
                    <a:pt x="128425" y="244004"/>
                  </a:lnTo>
                  <a:lnTo>
                    <a:pt x="128848" y="243272"/>
                  </a:lnTo>
                  <a:lnTo>
                    <a:pt x="129261" y="242539"/>
                  </a:lnTo>
                  <a:lnTo>
                    <a:pt x="129669" y="241772"/>
                  </a:lnTo>
                  <a:lnTo>
                    <a:pt x="130077" y="241005"/>
                  </a:lnTo>
                  <a:lnTo>
                    <a:pt x="130476" y="240213"/>
                  </a:lnTo>
                  <a:lnTo>
                    <a:pt x="130874" y="239399"/>
                  </a:lnTo>
                  <a:lnTo>
                    <a:pt x="131268" y="238584"/>
                  </a:lnTo>
                  <a:lnTo>
                    <a:pt x="131653" y="237746"/>
                  </a:lnTo>
                  <a:lnTo>
                    <a:pt x="132037" y="236884"/>
                  </a:lnTo>
                  <a:lnTo>
                    <a:pt x="132417" y="236022"/>
                  </a:lnTo>
                  <a:lnTo>
                    <a:pt x="132792" y="235148"/>
                  </a:lnTo>
                  <a:lnTo>
                    <a:pt x="133162" y="234251"/>
                  </a:lnTo>
                  <a:lnTo>
                    <a:pt x="133527" y="233342"/>
                  </a:lnTo>
                  <a:lnTo>
                    <a:pt x="133883" y="232421"/>
                  </a:lnTo>
                  <a:lnTo>
                    <a:pt x="134239" y="231488"/>
                  </a:lnTo>
                  <a:lnTo>
                    <a:pt x="134591" y="230544"/>
                  </a:lnTo>
                  <a:lnTo>
                    <a:pt x="134932" y="229599"/>
                  </a:lnTo>
                  <a:lnTo>
                    <a:pt x="135274" y="228631"/>
                  </a:lnTo>
                  <a:lnTo>
                    <a:pt x="135611" y="227651"/>
                  </a:lnTo>
                  <a:lnTo>
                    <a:pt x="135939" y="226659"/>
                  </a:lnTo>
                  <a:lnTo>
                    <a:pt x="136261" y="225656"/>
                  </a:lnTo>
                  <a:lnTo>
                    <a:pt x="136579" y="224652"/>
                  </a:lnTo>
                  <a:lnTo>
                    <a:pt x="136892" y="223637"/>
                  </a:lnTo>
                  <a:lnTo>
                    <a:pt x="137201" y="222609"/>
                  </a:lnTo>
                  <a:lnTo>
                    <a:pt x="137505" y="221570"/>
                  </a:lnTo>
                  <a:lnTo>
                    <a:pt x="137799" y="220519"/>
                  </a:lnTo>
                  <a:lnTo>
                    <a:pt x="138093" y="219469"/>
                  </a:lnTo>
                  <a:lnTo>
                    <a:pt x="138378" y="218406"/>
                  </a:lnTo>
                  <a:lnTo>
                    <a:pt x="138587" y="217615"/>
                  </a:lnTo>
                  <a:lnTo>
                    <a:pt x="138791" y="216824"/>
                  </a:lnTo>
                  <a:lnTo>
                    <a:pt x="138990" y="216021"/>
                  </a:lnTo>
                  <a:lnTo>
                    <a:pt x="139190" y="215230"/>
                  </a:lnTo>
                  <a:lnTo>
                    <a:pt x="139384" y="214415"/>
                  </a:lnTo>
                  <a:lnTo>
                    <a:pt x="139574" y="213612"/>
                  </a:lnTo>
                  <a:lnTo>
                    <a:pt x="139759" y="212798"/>
                  </a:lnTo>
                  <a:lnTo>
                    <a:pt x="139944" y="211995"/>
                  </a:lnTo>
                  <a:lnTo>
                    <a:pt x="140125" y="211168"/>
                  </a:lnTo>
                  <a:lnTo>
                    <a:pt x="140305" y="210354"/>
                  </a:lnTo>
                  <a:lnTo>
                    <a:pt x="140476" y="209527"/>
                  </a:lnTo>
                  <a:lnTo>
                    <a:pt x="140647" y="208701"/>
                  </a:lnTo>
                  <a:lnTo>
                    <a:pt x="140818" y="207874"/>
                  </a:lnTo>
                  <a:lnTo>
                    <a:pt x="140984" y="207048"/>
                  </a:lnTo>
                  <a:lnTo>
                    <a:pt x="141145" y="206209"/>
                  </a:lnTo>
                  <a:lnTo>
                    <a:pt x="141302" y="205371"/>
                  </a:lnTo>
                  <a:lnTo>
                    <a:pt x="141458" y="204533"/>
                  </a:lnTo>
                  <a:lnTo>
                    <a:pt x="141610" y="203695"/>
                  </a:lnTo>
                  <a:lnTo>
                    <a:pt x="141762" y="202844"/>
                  </a:lnTo>
                  <a:lnTo>
                    <a:pt x="141904" y="201994"/>
                  </a:lnTo>
                  <a:lnTo>
                    <a:pt x="142052" y="201144"/>
                  </a:lnTo>
                  <a:lnTo>
                    <a:pt x="142189" y="200294"/>
                  </a:lnTo>
                  <a:lnTo>
                    <a:pt x="142327" y="199432"/>
                  </a:lnTo>
                  <a:lnTo>
                    <a:pt x="142464" y="198582"/>
                  </a:lnTo>
                  <a:lnTo>
                    <a:pt x="142597" y="197720"/>
                  </a:lnTo>
                  <a:lnTo>
                    <a:pt x="142725" y="196858"/>
                  </a:lnTo>
                  <a:lnTo>
                    <a:pt x="142854" y="195985"/>
                  </a:lnTo>
                  <a:lnTo>
                    <a:pt x="142977" y="195123"/>
                  </a:lnTo>
                  <a:lnTo>
                    <a:pt x="143096" y="194249"/>
                  </a:lnTo>
                  <a:lnTo>
                    <a:pt x="143214" y="193375"/>
                  </a:lnTo>
                  <a:lnTo>
                    <a:pt x="143442" y="191628"/>
                  </a:lnTo>
                  <a:lnTo>
                    <a:pt x="143660" y="189869"/>
                  </a:lnTo>
                  <a:lnTo>
                    <a:pt x="143869" y="188098"/>
                  </a:lnTo>
                  <a:lnTo>
                    <a:pt x="144064" y="186327"/>
                  </a:lnTo>
                  <a:lnTo>
                    <a:pt x="144254" y="184532"/>
                  </a:lnTo>
                  <a:lnTo>
                    <a:pt x="144429" y="182749"/>
                  </a:lnTo>
                  <a:lnTo>
                    <a:pt x="144600" y="180943"/>
                  </a:lnTo>
                  <a:lnTo>
                    <a:pt x="144757" y="179136"/>
                  </a:lnTo>
                  <a:lnTo>
                    <a:pt x="144909" y="177330"/>
                  </a:lnTo>
                  <a:lnTo>
                    <a:pt x="145051" y="175511"/>
                  </a:lnTo>
                  <a:lnTo>
                    <a:pt x="145184" y="173681"/>
                  </a:lnTo>
                  <a:lnTo>
                    <a:pt x="145307" y="171851"/>
                  </a:lnTo>
                  <a:lnTo>
                    <a:pt x="145421" y="170021"/>
                  </a:lnTo>
                  <a:lnTo>
                    <a:pt x="145530" y="168179"/>
                  </a:lnTo>
                  <a:lnTo>
                    <a:pt x="145630" y="166337"/>
                  </a:lnTo>
                  <a:lnTo>
                    <a:pt x="145725" y="164484"/>
                  </a:lnTo>
                  <a:lnTo>
                    <a:pt x="145810" y="162630"/>
                  </a:lnTo>
                  <a:lnTo>
                    <a:pt x="145886" y="160776"/>
                  </a:lnTo>
                  <a:lnTo>
                    <a:pt x="145958" y="158911"/>
                  </a:lnTo>
                  <a:lnTo>
                    <a:pt x="146024" y="157057"/>
                  </a:lnTo>
                  <a:lnTo>
                    <a:pt x="146081" y="155192"/>
                  </a:lnTo>
                  <a:lnTo>
                    <a:pt x="146133" y="153314"/>
                  </a:lnTo>
                  <a:lnTo>
                    <a:pt x="146176" y="151449"/>
                  </a:lnTo>
                  <a:lnTo>
                    <a:pt x="146219" y="149571"/>
                  </a:lnTo>
                  <a:lnTo>
                    <a:pt x="146252" y="147706"/>
                  </a:lnTo>
                  <a:lnTo>
                    <a:pt x="146280" y="145829"/>
                  </a:lnTo>
                  <a:lnTo>
                    <a:pt x="146304" y="143951"/>
                  </a:lnTo>
                  <a:lnTo>
                    <a:pt x="146323" y="142074"/>
                  </a:lnTo>
                  <a:lnTo>
                    <a:pt x="146337" y="140197"/>
                  </a:lnTo>
                  <a:lnTo>
                    <a:pt x="146347" y="138319"/>
                  </a:lnTo>
                  <a:lnTo>
                    <a:pt x="146352" y="136442"/>
                  </a:lnTo>
                  <a:lnTo>
                    <a:pt x="146352" y="134565"/>
                  </a:lnTo>
                  <a:lnTo>
                    <a:pt x="146347" y="132699"/>
                  </a:lnTo>
                  <a:lnTo>
                    <a:pt x="146342" y="130822"/>
                  </a:lnTo>
                  <a:lnTo>
                    <a:pt x="146328" y="128945"/>
                  </a:lnTo>
                  <a:lnTo>
                    <a:pt x="146314" y="127079"/>
                  </a:lnTo>
                  <a:lnTo>
                    <a:pt x="146299" y="125214"/>
                  </a:lnTo>
                  <a:lnTo>
                    <a:pt x="146257" y="121483"/>
                  </a:lnTo>
                  <a:lnTo>
                    <a:pt x="146204" y="117763"/>
                  </a:lnTo>
                  <a:lnTo>
                    <a:pt x="146143" y="114068"/>
                  </a:lnTo>
                  <a:lnTo>
                    <a:pt x="146076" y="110384"/>
                  </a:lnTo>
                  <a:lnTo>
                    <a:pt x="146010" y="106724"/>
                  </a:lnTo>
                  <a:lnTo>
                    <a:pt x="145934" y="103076"/>
                  </a:lnTo>
                  <a:lnTo>
                    <a:pt x="146133" y="102816"/>
                  </a:lnTo>
                  <a:lnTo>
                    <a:pt x="146333" y="102544"/>
                  </a:lnTo>
                  <a:lnTo>
                    <a:pt x="146527" y="102261"/>
                  </a:lnTo>
                  <a:lnTo>
                    <a:pt x="146717" y="101954"/>
                  </a:lnTo>
                  <a:lnTo>
                    <a:pt x="146912" y="101647"/>
                  </a:lnTo>
                  <a:lnTo>
                    <a:pt x="147101" y="101328"/>
                  </a:lnTo>
                  <a:lnTo>
                    <a:pt x="147287" y="100998"/>
                  </a:lnTo>
                  <a:lnTo>
                    <a:pt x="147467" y="100655"/>
                  </a:lnTo>
                  <a:lnTo>
                    <a:pt x="147652" y="100301"/>
                  </a:lnTo>
                  <a:lnTo>
                    <a:pt x="147828" y="99947"/>
                  </a:lnTo>
                  <a:lnTo>
                    <a:pt x="148003" y="99581"/>
                  </a:lnTo>
                  <a:lnTo>
                    <a:pt x="148174" y="99191"/>
                  </a:lnTo>
                  <a:lnTo>
                    <a:pt x="148345" y="98801"/>
                  </a:lnTo>
                  <a:lnTo>
                    <a:pt x="148511" y="98412"/>
                  </a:lnTo>
                  <a:lnTo>
                    <a:pt x="148672" y="97999"/>
                  </a:lnTo>
                  <a:lnTo>
                    <a:pt x="148829" y="97585"/>
                  </a:lnTo>
                  <a:lnTo>
                    <a:pt x="148986" y="97160"/>
                  </a:lnTo>
                  <a:lnTo>
                    <a:pt x="149137" y="96735"/>
                  </a:lnTo>
                  <a:lnTo>
                    <a:pt x="149285" y="96298"/>
                  </a:lnTo>
                  <a:lnTo>
                    <a:pt x="149427" y="95850"/>
                  </a:lnTo>
                  <a:lnTo>
                    <a:pt x="149569" y="95401"/>
                  </a:lnTo>
                  <a:lnTo>
                    <a:pt x="149702" y="94941"/>
                  </a:lnTo>
                  <a:lnTo>
                    <a:pt x="149835" y="94480"/>
                  </a:lnTo>
                  <a:lnTo>
                    <a:pt x="149959" y="94008"/>
                  </a:lnTo>
                  <a:lnTo>
                    <a:pt x="150082" y="93536"/>
                  </a:lnTo>
                  <a:lnTo>
                    <a:pt x="150201" y="93051"/>
                  </a:lnTo>
                  <a:lnTo>
                    <a:pt x="150310" y="92567"/>
                  </a:lnTo>
                  <a:lnTo>
                    <a:pt x="150419" y="92083"/>
                  </a:lnTo>
                  <a:lnTo>
                    <a:pt x="150519" y="91587"/>
                  </a:lnTo>
                  <a:lnTo>
                    <a:pt x="150618" y="91080"/>
                  </a:lnTo>
                  <a:lnTo>
                    <a:pt x="150708" y="90584"/>
                  </a:lnTo>
                  <a:lnTo>
                    <a:pt x="150794" y="90076"/>
                  </a:lnTo>
                  <a:lnTo>
                    <a:pt x="150908" y="89344"/>
                  </a:lnTo>
                  <a:lnTo>
                    <a:pt x="151017" y="88600"/>
                  </a:lnTo>
                  <a:lnTo>
                    <a:pt x="151112" y="87868"/>
                  </a:lnTo>
                  <a:lnTo>
                    <a:pt x="151197" y="87124"/>
                  </a:lnTo>
                  <a:lnTo>
                    <a:pt x="151278" y="86369"/>
                  </a:lnTo>
                  <a:lnTo>
                    <a:pt x="151349" y="85613"/>
                  </a:lnTo>
                  <a:lnTo>
                    <a:pt x="151411" y="84869"/>
                  </a:lnTo>
                  <a:lnTo>
                    <a:pt x="151463" y="84114"/>
                  </a:lnTo>
                  <a:lnTo>
                    <a:pt x="151511" y="83346"/>
                  </a:lnTo>
                  <a:lnTo>
                    <a:pt x="151549" y="82591"/>
                  </a:lnTo>
                  <a:lnTo>
                    <a:pt x="151577" y="81835"/>
                  </a:lnTo>
                  <a:lnTo>
                    <a:pt x="151596" y="81067"/>
                  </a:lnTo>
                  <a:lnTo>
                    <a:pt x="151605" y="80312"/>
                  </a:lnTo>
                  <a:lnTo>
                    <a:pt x="151610" y="79556"/>
                  </a:lnTo>
                  <a:lnTo>
                    <a:pt x="151605" y="78800"/>
                  </a:lnTo>
                  <a:lnTo>
                    <a:pt x="151591" y="78045"/>
                  </a:lnTo>
                  <a:lnTo>
                    <a:pt x="151572" y="77289"/>
                  </a:lnTo>
                  <a:lnTo>
                    <a:pt x="151544" y="76545"/>
                  </a:lnTo>
                  <a:lnTo>
                    <a:pt x="151506" y="75802"/>
                  </a:lnTo>
                  <a:lnTo>
                    <a:pt x="151458" y="75058"/>
                  </a:lnTo>
                  <a:lnTo>
                    <a:pt x="151406" y="74326"/>
                  </a:lnTo>
                  <a:lnTo>
                    <a:pt x="151344" y="73594"/>
                  </a:lnTo>
                  <a:lnTo>
                    <a:pt x="151273" y="72873"/>
                  </a:lnTo>
                  <a:lnTo>
                    <a:pt x="151197" y="72153"/>
                  </a:lnTo>
                  <a:lnTo>
                    <a:pt x="151107" y="71433"/>
                  </a:lnTo>
                  <a:lnTo>
                    <a:pt x="151017" y="70725"/>
                  </a:lnTo>
                  <a:lnTo>
                    <a:pt x="150913" y="70028"/>
                  </a:lnTo>
                  <a:lnTo>
                    <a:pt x="150803" y="69343"/>
                  </a:lnTo>
                  <a:lnTo>
                    <a:pt x="150685" y="68658"/>
                  </a:lnTo>
                  <a:lnTo>
                    <a:pt x="150561" y="67985"/>
                  </a:lnTo>
                  <a:lnTo>
                    <a:pt x="150428" y="67324"/>
                  </a:lnTo>
                  <a:lnTo>
                    <a:pt x="150286" y="66675"/>
                  </a:lnTo>
                  <a:lnTo>
                    <a:pt x="150746" y="65400"/>
                  </a:lnTo>
                  <a:lnTo>
                    <a:pt x="151207" y="64113"/>
                  </a:lnTo>
                  <a:lnTo>
                    <a:pt x="151672" y="62814"/>
                  </a:lnTo>
                  <a:lnTo>
                    <a:pt x="152128" y="61515"/>
                  </a:lnTo>
                  <a:lnTo>
                    <a:pt x="152355" y="60854"/>
                  </a:lnTo>
                  <a:lnTo>
                    <a:pt x="152574" y="60193"/>
                  </a:lnTo>
                  <a:lnTo>
                    <a:pt x="152792" y="59520"/>
                  </a:lnTo>
                  <a:lnTo>
                    <a:pt x="153006" y="58847"/>
                  </a:lnTo>
                  <a:lnTo>
                    <a:pt x="153214" y="58174"/>
                  </a:lnTo>
                  <a:lnTo>
                    <a:pt x="153414" y="57477"/>
                  </a:lnTo>
                  <a:lnTo>
                    <a:pt x="153608" y="56792"/>
                  </a:lnTo>
                  <a:lnTo>
                    <a:pt x="153793" y="56084"/>
                  </a:lnTo>
                  <a:lnTo>
                    <a:pt x="153831" y="55907"/>
                  </a:lnTo>
                  <a:lnTo>
                    <a:pt x="153865" y="55730"/>
                  </a:lnTo>
                  <a:lnTo>
                    <a:pt x="153888" y="55564"/>
                  </a:lnTo>
                  <a:lnTo>
                    <a:pt x="153903" y="55387"/>
                  </a:lnTo>
                  <a:lnTo>
                    <a:pt x="153912" y="55222"/>
                  </a:lnTo>
                  <a:lnTo>
                    <a:pt x="153912" y="55057"/>
                  </a:lnTo>
                  <a:lnTo>
                    <a:pt x="153903" y="54891"/>
                  </a:lnTo>
                  <a:lnTo>
                    <a:pt x="153888" y="54726"/>
                  </a:lnTo>
                  <a:lnTo>
                    <a:pt x="153869" y="54573"/>
                  </a:lnTo>
                  <a:lnTo>
                    <a:pt x="153846" y="54419"/>
                  </a:lnTo>
                  <a:lnTo>
                    <a:pt x="153812" y="54277"/>
                  </a:lnTo>
                  <a:lnTo>
                    <a:pt x="153779" y="54136"/>
                  </a:lnTo>
                  <a:lnTo>
                    <a:pt x="153736" y="54006"/>
                  </a:lnTo>
                  <a:lnTo>
                    <a:pt x="153694" y="53888"/>
                  </a:lnTo>
                  <a:lnTo>
                    <a:pt x="153646" y="53770"/>
                  </a:lnTo>
                  <a:lnTo>
                    <a:pt x="153594" y="53675"/>
                  </a:lnTo>
                  <a:lnTo>
                    <a:pt x="153537" y="53581"/>
                  </a:lnTo>
                  <a:lnTo>
                    <a:pt x="153475" y="53498"/>
                  </a:lnTo>
                  <a:lnTo>
                    <a:pt x="153419" y="53416"/>
                  </a:lnTo>
                  <a:lnTo>
                    <a:pt x="153352" y="53356"/>
                  </a:lnTo>
                  <a:lnTo>
                    <a:pt x="153290" y="53309"/>
                  </a:lnTo>
                  <a:lnTo>
                    <a:pt x="153224" y="53274"/>
                  </a:lnTo>
                  <a:lnTo>
                    <a:pt x="153153" y="53250"/>
                  </a:lnTo>
                  <a:lnTo>
                    <a:pt x="153020" y="53250"/>
                  </a:lnTo>
                  <a:lnTo>
                    <a:pt x="152949" y="53274"/>
                  </a:lnTo>
                  <a:lnTo>
                    <a:pt x="152882" y="53321"/>
                  </a:lnTo>
                  <a:lnTo>
                    <a:pt x="152816" y="53380"/>
                  </a:lnTo>
                  <a:lnTo>
                    <a:pt x="152749" y="53451"/>
                  </a:lnTo>
                  <a:lnTo>
                    <a:pt x="152688" y="53545"/>
                  </a:lnTo>
                  <a:lnTo>
                    <a:pt x="152626" y="53652"/>
                  </a:lnTo>
                  <a:lnTo>
                    <a:pt x="152564" y="53782"/>
                  </a:lnTo>
                  <a:lnTo>
                    <a:pt x="152351" y="54325"/>
                  </a:lnTo>
                  <a:lnTo>
                    <a:pt x="152137" y="54868"/>
                  </a:lnTo>
                  <a:lnTo>
                    <a:pt x="151928" y="55435"/>
                  </a:lnTo>
                  <a:lnTo>
                    <a:pt x="151724" y="56013"/>
                  </a:lnTo>
                  <a:lnTo>
                    <a:pt x="151525" y="56603"/>
                  </a:lnTo>
                  <a:lnTo>
                    <a:pt x="151325" y="57206"/>
                  </a:lnTo>
                  <a:lnTo>
                    <a:pt x="151131" y="57820"/>
                  </a:lnTo>
                  <a:lnTo>
                    <a:pt x="150936" y="58433"/>
                  </a:lnTo>
                  <a:lnTo>
                    <a:pt x="150557" y="59673"/>
                  </a:lnTo>
                  <a:lnTo>
                    <a:pt x="150182" y="60937"/>
                  </a:lnTo>
                  <a:lnTo>
                    <a:pt x="149441" y="63463"/>
                  </a:lnTo>
                  <a:lnTo>
                    <a:pt x="149304" y="63038"/>
                  </a:lnTo>
                  <a:lnTo>
                    <a:pt x="149166" y="62625"/>
                  </a:lnTo>
                  <a:lnTo>
                    <a:pt x="149024" y="62224"/>
                  </a:lnTo>
                  <a:lnTo>
                    <a:pt x="148876" y="61822"/>
                  </a:lnTo>
                  <a:lnTo>
                    <a:pt x="148725" y="61444"/>
                  </a:lnTo>
                  <a:lnTo>
                    <a:pt x="148568" y="61055"/>
                  </a:lnTo>
                  <a:lnTo>
                    <a:pt x="148411" y="60689"/>
                  </a:lnTo>
                  <a:lnTo>
                    <a:pt x="148250" y="60323"/>
                  </a:lnTo>
                  <a:lnTo>
                    <a:pt x="148084" y="59968"/>
                  </a:lnTo>
                  <a:lnTo>
                    <a:pt x="147913" y="59626"/>
                  </a:lnTo>
                  <a:lnTo>
                    <a:pt x="147737" y="59284"/>
                  </a:lnTo>
                  <a:lnTo>
                    <a:pt x="147557" y="58965"/>
                  </a:lnTo>
                  <a:lnTo>
                    <a:pt x="147372" y="58646"/>
                  </a:lnTo>
                  <a:lnTo>
                    <a:pt x="147187" y="58339"/>
                  </a:lnTo>
                  <a:lnTo>
                    <a:pt x="146992" y="58044"/>
                  </a:lnTo>
                  <a:lnTo>
                    <a:pt x="146793" y="57749"/>
                  </a:lnTo>
                  <a:lnTo>
                    <a:pt x="146978" y="56792"/>
                  </a:lnTo>
                  <a:lnTo>
                    <a:pt x="147158" y="55812"/>
                  </a:lnTo>
                  <a:lnTo>
                    <a:pt x="147329" y="54821"/>
                  </a:lnTo>
                  <a:lnTo>
                    <a:pt x="147491" y="53817"/>
                  </a:lnTo>
                  <a:lnTo>
                    <a:pt x="147647" y="52790"/>
                  </a:lnTo>
                  <a:lnTo>
                    <a:pt x="147718" y="52282"/>
                  </a:lnTo>
                  <a:lnTo>
                    <a:pt x="147790" y="51763"/>
                  </a:lnTo>
                  <a:lnTo>
                    <a:pt x="147856" y="51243"/>
                  </a:lnTo>
                  <a:lnTo>
                    <a:pt x="147918" y="50724"/>
                  </a:lnTo>
                  <a:lnTo>
                    <a:pt x="147979" y="50204"/>
                  </a:lnTo>
                  <a:lnTo>
                    <a:pt x="148036" y="49685"/>
                  </a:lnTo>
                  <a:lnTo>
                    <a:pt x="148093" y="49153"/>
                  </a:lnTo>
                  <a:lnTo>
                    <a:pt x="148146" y="48634"/>
                  </a:lnTo>
                  <a:lnTo>
                    <a:pt x="148188" y="48102"/>
                  </a:lnTo>
                  <a:lnTo>
                    <a:pt x="148236" y="47571"/>
                  </a:lnTo>
                  <a:lnTo>
                    <a:pt x="148274" y="47052"/>
                  </a:lnTo>
                  <a:lnTo>
                    <a:pt x="148312" y="46520"/>
                  </a:lnTo>
                  <a:lnTo>
                    <a:pt x="148340" y="45989"/>
                  </a:lnTo>
                  <a:lnTo>
                    <a:pt x="148369" y="45458"/>
                  </a:lnTo>
                  <a:lnTo>
                    <a:pt x="148392" y="44926"/>
                  </a:lnTo>
                  <a:lnTo>
                    <a:pt x="148411" y="44407"/>
                  </a:lnTo>
                  <a:lnTo>
                    <a:pt x="148426" y="43875"/>
                  </a:lnTo>
                  <a:lnTo>
                    <a:pt x="148435" y="43344"/>
                  </a:lnTo>
                  <a:lnTo>
                    <a:pt x="148440" y="42825"/>
                  </a:lnTo>
                  <a:lnTo>
                    <a:pt x="148435" y="42293"/>
                  </a:lnTo>
                  <a:lnTo>
                    <a:pt x="148430" y="41774"/>
                  </a:lnTo>
                  <a:lnTo>
                    <a:pt x="148421" y="41254"/>
                  </a:lnTo>
                  <a:lnTo>
                    <a:pt x="148411" y="41065"/>
                  </a:lnTo>
                  <a:lnTo>
                    <a:pt x="148397" y="40877"/>
                  </a:lnTo>
                  <a:lnTo>
                    <a:pt x="148373" y="40699"/>
                  </a:lnTo>
                  <a:lnTo>
                    <a:pt x="148345" y="40534"/>
                  </a:lnTo>
                  <a:lnTo>
                    <a:pt x="148312" y="40369"/>
                  </a:lnTo>
                  <a:lnTo>
                    <a:pt x="148269" y="40227"/>
                  </a:lnTo>
                  <a:lnTo>
                    <a:pt x="148226" y="40085"/>
                  </a:lnTo>
                  <a:lnTo>
                    <a:pt x="148174" y="39956"/>
                  </a:lnTo>
                  <a:lnTo>
                    <a:pt x="148122" y="39838"/>
                  </a:lnTo>
                  <a:lnTo>
                    <a:pt x="148065" y="39731"/>
                  </a:lnTo>
                  <a:lnTo>
                    <a:pt x="148003" y="39637"/>
                  </a:lnTo>
                  <a:lnTo>
                    <a:pt x="147941" y="39554"/>
                  </a:lnTo>
                  <a:lnTo>
                    <a:pt x="147875" y="39471"/>
                  </a:lnTo>
                  <a:lnTo>
                    <a:pt x="147809" y="39412"/>
                  </a:lnTo>
                  <a:lnTo>
                    <a:pt x="147742" y="39365"/>
                  </a:lnTo>
                  <a:lnTo>
                    <a:pt x="147676" y="39330"/>
                  </a:lnTo>
                  <a:lnTo>
                    <a:pt x="147604" y="39306"/>
                  </a:lnTo>
                  <a:lnTo>
                    <a:pt x="147533" y="39294"/>
                  </a:lnTo>
                  <a:lnTo>
                    <a:pt x="147467" y="39294"/>
                  </a:lnTo>
                  <a:lnTo>
                    <a:pt x="147400" y="39318"/>
                  </a:lnTo>
                  <a:lnTo>
                    <a:pt x="147334" y="39353"/>
                  </a:lnTo>
                  <a:lnTo>
                    <a:pt x="147268" y="39401"/>
                  </a:lnTo>
                  <a:lnTo>
                    <a:pt x="147206" y="39460"/>
                  </a:lnTo>
                  <a:lnTo>
                    <a:pt x="147149" y="39531"/>
                  </a:lnTo>
                  <a:lnTo>
                    <a:pt x="147097" y="39625"/>
                  </a:lnTo>
                  <a:lnTo>
                    <a:pt x="147044" y="39731"/>
                  </a:lnTo>
                  <a:lnTo>
                    <a:pt x="146997" y="39861"/>
                  </a:lnTo>
                  <a:lnTo>
                    <a:pt x="146954" y="40003"/>
                  </a:lnTo>
                  <a:lnTo>
                    <a:pt x="146916" y="40156"/>
                  </a:lnTo>
                  <a:lnTo>
                    <a:pt x="146888" y="40333"/>
                  </a:lnTo>
                  <a:lnTo>
                    <a:pt x="146859" y="40522"/>
                  </a:lnTo>
                  <a:lnTo>
                    <a:pt x="146840" y="40735"/>
                  </a:lnTo>
                  <a:lnTo>
                    <a:pt x="146712" y="42754"/>
                  </a:lnTo>
                  <a:lnTo>
                    <a:pt x="146584" y="44726"/>
                  </a:lnTo>
                  <a:lnTo>
                    <a:pt x="146513" y="45694"/>
                  </a:lnTo>
                  <a:lnTo>
                    <a:pt x="146446" y="46662"/>
                  </a:lnTo>
                  <a:lnTo>
                    <a:pt x="146371" y="47630"/>
                  </a:lnTo>
                  <a:lnTo>
                    <a:pt x="146295" y="48575"/>
                  </a:lnTo>
                  <a:lnTo>
                    <a:pt x="146209" y="49531"/>
                  </a:lnTo>
                  <a:lnTo>
                    <a:pt x="146119" y="50476"/>
                  </a:lnTo>
                  <a:lnTo>
                    <a:pt x="146024" y="51420"/>
                  </a:lnTo>
                  <a:lnTo>
                    <a:pt x="145920" y="52365"/>
                  </a:lnTo>
                  <a:lnTo>
                    <a:pt x="145806" y="53297"/>
                  </a:lnTo>
                  <a:lnTo>
                    <a:pt x="145682" y="54242"/>
                  </a:lnTo>
                  <a:lnTo>
                    <a:pt x="145549" y="55187"/>
                  </a:lnTo>
                  <a:lnTo>
                    <a:pt x="145407" y="56119"/>
                  </a:lnTo>
                  <a:lnTo>
                    <a:pt x="145212" y="55942"/>
                  </a:lnTo>
                  <a:lnTo>
                    <a:pt x="145013" y="55777"/>
                  </a:lnTo>
                  <a:lnTo>
                    <a:pt x="144814" y="55612"/>
                  </a:lnTo>
                  <a:lnTo>
                    <a:pt x="144614" y="55470"/>
                  </a:lnTo>
                  <a:lnTo>
                    <a:pt x="144410" y="55328"/>
                  </a:lnTo>
                  <a:lnTo>
                    <a:pt x="144211" y="55198"/>
                  </a:lnTo>
                  <a:lnTo>
                    <a:pt x="144007" y="55080"/>
                  </a:lnTo>
                  <a:lnTo>
                    <a:pt x="143803" y="54962"/>
                  </a:lnTo>
                  <a:lnTo>
                    <a:pt x="143599" y="54868"/>
                  </a:lnTo>
                  <a:lnTo>
                    <a:pt x="143390" y="54773"/>
                  </a:lnTo>
                  <a:lnTo>
                    <a:pt x="143186" y="54702"/>
                  </a:lnTo>
                  <a:lnTo>
                    <a:pt x="142977" y="54632"/>
                  </a:lnTo>
                  <a:lnTo>
                    <a:pt x="142768" y="54573"/>
                  </a:lnTo>
                  <a:lnTo>
                    <a:pt x="142559" y="54525"/>
                  </a:lnTo>
                  <a:lnTo>
                    <a:pt x="142351" y="54478"/>
                  </a:lnTo>
                  <a:lnTo>
                    <a:pt x="142142" y="54455"/>
                  </a:lnTo>
                  <a:lnTo>
                    <a:pt x="141933" y="54431"/>
                  </a:lnTo>
                  <a:lnTo>
                    <a:pt x="141724" y="54419"/>
                  </a:lnTo>
                  <a:lnTo>
                    <a:pt x="141306" y="54419"/>
                  </a:lnTo>
                  <a:lnTo>
                    <a:pt x="141098" y="54443"/>
                  </a:lnTo>
                  <a:lnTo>
                    <a:pt x="140884" y="54466"/>
                  </a:lnTo>
                  <a:lnTo>
                    <a:pt x="140675" y="54502"/>
                  </a:lnTo>
                  <a:lnTo>
                    <a:pt x="140466" y="54537"/>
                  </a:lnTo>
                  <a:lnTo>
                    <a:pt x="140258" y="54596"/>
                  </a:lnTo>
                  <a:lnTo>
                    <a:pt x="140049" y="54655"/>
                  </a:lnTo>
                  <a:lnTo>
                    <a:pt x="139840" y="54726"/>
                  </a:lnTo>
                  <a:lnTo>
                    <a:pt x="139631" y="54809"/>
                  </a:lnTo>
                  <a:lnTo>
                    <a:pt x="139427" y="54891"/>
                  </a:lnTo>
                  <a:lnTo>
                    <a:pt x="139218" y="54998"/>
                  </a:lnTo>
                  <a:lnTo>
                    <a:pt x="139014" y="55104"/>
                  </a:lnTo>
                  <a:lnTo>
                    <a:pt x="138810" y="55210"/>
                  </a:lnTo>
                  <a:lnTo>
                    <a:pt x="138758" y="52920"/>
                  </a:lnTo>
                  <a:lnTo>
                    <a:pt x="138706" y="50582"/>
                  </a:lnTo>
                  <a:lnTo>
                    <a:pt x="138677" y="49401"/>
                  </a:lnTo>
                  <a:lnTo>
                    <a:pt x="138649" y="48209"/>
                  </a:lnTo>
                  <a:lnTo>
                    <a:pt x="138611" y="47028"/>
                  </a:lnTo>
                  <a:lnTo>
                    <a:pt x="138573" y="45847"/>
                  </a:lnTo>
                  <a:lnTo>
                    <a:pt x="138525" y="44667"/>
                  </a:lnTo>
                  <a:lnTo>
                    <a:pt x="138473" y="43486"/>
                  </a:lnTo>
                  <a:lnTo>
                    <a:pt x="138411" y="42329"/>
                  </a:lnTo>
                  <a:lnTo>
                    <a:pt x="138335" y="41184"/>
                  </a:lnTo>
                  <a:lnTo>
                    <a:pt x="138297" y="40617"/>
                  </a:lnTo>
                  <a:lnTo>
                    <a:pt x="138255" y="40050"/>
                  </a:lnTo>
                  <a:lnTo>
                    <a:pt x="138207" y="39483"/>
                  </a:lnTo>
                  <a:lnTo>
                    <a:pt x="138160" y="38928"/>
                  </a:lnTo>
                  <a:lnTo>
                    <a:pt x="138108" y="38385"/>
                  </a:lnTo>
                  <a:lnTo>
                    <a:pt x="138051" y="37842"/>
                  </a:lnTo>
                  <a:lnTo>
                    <a:pt x="137994" y="37299"/>
                  </a:lnTo>
                  <a:lnTo>
                    <a:pt x="137932" y="36768"/>
                  </a:lnTo>
                  <a:lnTo>
                    <a:pt x="137903" y="36579"/>
                  </a:lnTo>
                  <a:lnTo>
                    <a:pt x="137870" y="36390"/>
                  </a:lnTo>
                  <a:lnTo>
                    <a:pt x="137832" y="36225"/>
                  </a:lnTo>
                  <a:lnTo>
                    <a:pt x="137794" y="36071"/>
                  </a:lnTo>
                  <a:lnTo>
                    <a:pt x="137747" y="35941"/>
                  </a:lnTo>
                  <a:lnTo>
                    <a:pt x="137695" y="35823"/>
                  </a:lnTo>
                  <a:lnTo>
                    <a:pt x="137642" y="35717"/>
                  </a:lnTo>
                  <a:lnTo>
                    <a:pt x="137585" y="35622"/>
                  </a:lnTo>
                  <a:lnTo>
                    <a:pt x="137528" y="35540"/>
                  </a:lnTo>
                  <a:lnTo>
                    <a:pt x="137467" y="35481"/>
                  </a:lnTo>
                  <a:lnTo>
                    <a:pt x="137400" y="35422"/>
                  </a:lnTo>
                  <a:lnTo>
                    <a:pt x="137339" y="35386"/>
                  </a:lnTo>
                  <a:lnTo>
                    <a:pt x="137272" y="35363"/>
                  </a:lnTo>
                  <a:lnTo>
                    <a:pt x="137139" y="35363"/>
                  </a:lnTo>
                  <a:lnTo>
                    <a:pt x="137073" y="35374"/>
                  </a:lnTo>
                  <a:lnTo>
                    <a:pt x="137006" y="35410"/>
                  </a:lnTo>
                  <a:lnTo>
                    <a:pt x="136940" y="35445"/>
                  </a:lnTo>
                  <a:lnTo>
                    <a:pt x="136878" y="35504"/>
                  </a:lnTo>
                  <a:lnTo>
                    <a:pt x="136817" y="35575"/>
                  </a:lnTo>
                  <a:lnTo>
                    <a:pt x="136760" y="35658"/>
                  </a:lnTo>
                  <a:lnTo>
                    <a:pt x="136703" y="35740"/>
                  </a:lnTo>
                  <a:lnTo>
                    <a:pt x="136646" y="35847"/>
                  </a:lnTo>
                  <a:lnTo>
                    <a:pt x="136598" y="35965"/>
                  </a:lnTo>
                  <a:lnTo>
                    <a:pt x="136551" y="36095"/>
                  </a:lnTo>
                  <a:lnTo>
                    <a:pt x="136508" y="36225"/>
                  </a:lnTo>
                  <a:lnTo>
                    <a:pt x="136470" y="36378"/>
                  </a:lnTo>
                  <a:lnTo>
                    <a:pt x="136437" y="36543"/>
                  </a:lnTo>
                  <a:lnTo>
                    <a:pt x="136413" y="36709"/>
                  </a:lnTo>
                  <a:lnTo>
                    <a:pt x="136389" y="36886"/>
                  </a:lnTo>
                  <a:lnTo>
                    <a:pt x="136375" y="37086"/>
                  </a:lnTo>
                  <a:lnTo>
                    <a:pt x="136370" y="37287"/>
                  </a:lnTo>
                  <a:lnTo>
                    <a:pt x="136361" y="37866"/>
                  </a:lnTo>
                  <a:lnTo>
                    <a:pt x="136356" y="38444"/>
                  </a:lnTo>
                  <a:lnTo>
                    <a:pt x="136356" y="39023"/>
                  </a:lnTo>
                  <a:lnTo>
                    <a:pt x="136361" y="39613"/>
                  </a:lnTo>
                  <a:lnTo>
                    <a:pt x="136370" y="40192"/>
                  </a:lnTo>
                  <a:lnTo>
                    <a:pt x="136380" y="40794"/>
                  </a:lnTo>
                  <a:lnTo>
                    <a:pt x="136394" y="41384"/>
                  </a:lnTo>
                  <a:lnTo>
                    <a:pt x="136413" y="41975"/>
                  </a:lnTo>
                  <a:lnTo>
                    <a:pt x="136437" y="42577"/>
                  </a:lnTo>
                  <a:lnTo>
                    <a:pt x="136461" y="43179"/>
                  </a:lnTo>
                  <a:lnTo>
                    <a:pt x="136518" y="44383"/>
                  </a:lnTo>
                  <a:lnTo>
                    <a:pt x="136579" y="45588"/>
                  </a:lnTo>
                  <a:lnTo>
                    <a:pt x="136655" y="46804"/>
                  </a:lnTo>
                  <a:lnTo>
                    <a:pt x="136736" y="48020"/>
                  </a:lnTo>
                  <a:lnTo>
                    <a:pt x="136821" y="49224"/>
                  </a:lnTo>
                  <a:lnTo>
                    <a:pt x="136911" y="50428"/>
                  </a:lnTo>
                  <a:lnTo>
                    <a:pt x="137006" y="51633"/>
                  </a:lnTo>
                  <a:lnTo>
                    <a:pt x="137192" y="54006"/>
                  </a:lnTo>
                  <a:lnTo>
                    <a:pt x="137372" y="56320"/>
                  </a:lnTo>
                  <a:lnTo>
                    <a:pt x="137173" y="56521"/>
                  </a:lnTo>
                  <a:lnTo>
                    <a:pt x="136973" y="56721"/>
                  </a:lnTo>
                  <a:lnTo>
                    <a:pt x="136779" y="56934"/>
                  </a:lnTo>
                  <a:lnTo>
                    <a:pt x="136584" y="57158"/>
                  </a:lnTo>
                  <a:lnTo>
                    <a:pt x="136389" y="57383"/>
                  </a:lnTo>
                  <a:lnTo>
                    <a:pt x="136200" y="57619"/>
                  </a:lnTo>
                  <a:lnTo>
                    <a:pt x="136010" y="57867"/>
                  </a:lnTo>
                  <a:lnTo>
                    <a:pt x="135825" y="58126"/>
                  </a:lnTo>
                  <a:lnTo>
                    <a:pt x="135640" y="58386"/>
                  </a:lnTo>
                  <a:lnTo>
                    <a:pt x="135454" y="58658"/>
                  </a:lnTo>
                  <a:lnTo>
                    <a:pt x="135274" y="58941"/>
                  </a:lnTo>
                  <a:lnTo>
                    <a:pt x="135098" y="59225"/>
                  </a:lnTo>
                  <a:lnTo>
                    <a:pt x="134923" y="59532"/>
                  </a:lnTo>
                  <a:lnTo>
                    <a:pt x="134747" y="59839"/>
                  </a:lnTo>
                  <a:lnTo>
                    <a:pt x="134576" y="60157"/>
                  </a:lnTo>
                  <a:lnTo>
                    <a:pt x="134406" y="60488"/>
                  </a:lnTo>
                  <a:lnTo>
                    <a:pt x="134168" y="59650"/>
                  </a:lnTo>
                  <a:lnTo>
                    <a:pt x="133926" y="58823"/>
                  </a:lnTo>
                  <a:lnTo>
                    <a:pt x="133675" y="58008"/>
                  </a:lnTo>
                  <a:lnTo>
                    <a:pt x="133418" y="57194"/>
                  </a:lnTo>
                  <a:lnTo>
                    <a:pt x="133162" y="56391"/>
                  </a:lnTo>
                  <a:lnTo>
                    <a:pt x="132901" y="55600"/>
                  </a:lnTo>
                  <a:lnTo>
                    <a:pt x="132384" y="54018"/>
                  </a:lnTo>
                  <a:lnTo>
                    <a:pt x="132218" y="53522"/>
                  </a:lnTo>
                  <a:lnTo>
                    <a:pt x="132056" y="53002"/>
                  </a:lnTo>
                  <a:lnTo>
                    <a:pt x="131733" y="51963"/>
                  </a:lnTo>
                  <a:lnTo>
                    <a:pt x="131406" y="50912"/>
                  </a:lnTo>
                  <a:lnTo>
                    <a:pt x="131074" y="49862"/>
                  </a:lnTo>
                  <a:lnTo>
                    <a:pt x="130908" y="49354"/>
                  </a:lnTo>
                  <a:lnTo>
                    <a:pt x="130737" y="48846"/>
                  </a:lnTo>
                  <a:lnTo>
                    <a:pt x="130561" y="48350"/>
                  </a:lnTo>
                  <a:lnTo>
                    <a:pt x="130386" y="47866"/>
                  </a:lnTo>
                  <a:lnTo>
                    <a:pt x="130200" y="47394"/>
                  </a:lnTo>
                  <a:lnTo>
                    <a:pt x="130015" y="46933"/>
                  </a:lnTo>
                  <a:lnTo>
                    <a:pt x="129821" y="46508"/>
                  </a:lnTo>
                  <a:lnTo>
                    <a:pt x="129626" y="46095"/>
                  </a:lnTo>
                  <a:lnTo>
                    <a:pt x="129555" y="45965"/>
                  </a:lnTo>
                  <a:lnTo>
                    <a:pt x="129489" y="45859"/>
                  </a:lnTo>
                  <a:lnTo>
                    <a:pt x="129413" y="45776"/>
                  </a:lnTo>
                  <a:lnTo>
                    <a:pt x="129341" y="45694"/>
                  </a:lnTo>
                  <a:lnTo>
                    <a:pt x="129270" y="45647"/>
                  </a:lnTo>
                  <a:lnTo>
                    <a:pt x="129194" y="45599"/>
                  </a:lnTo>
                  <a:lnTo>
                    <a:pt x="129118" y="45588"/>
                  </a:lnTo>
                  <a:lnTo>
                    <a:pt x="129047" y="45576"/>
                  </a:lnTo>
                  <a:lnTo>
                    <a:pt x="128971" y="45576"/>
                  </a:lnTo>
                  <a:lnTo>
                    <a:pt x="128900" y="45599"/>
                  </a:lnTo>
                  <a:lnTo>
                    <a:pt x="128829" y="45635"/>
                  </a:lnTo>
                  <a:lnTo>
                    <a:pt x="128762" y="45682"/>
                  </a:lnTo>
                  <a:lnTo>
                    <a:pt x="128696" y="45741"/>
                  </a:lnTo>
                  <a:lnTo>
                    <a:pt x="128629" y="45812"/>
                  </a:lnTo>
                  <a:lnTo>
                    <a:pt x="128568" y="45894"/>
                  </a:lnTo>
                  <a:lnTo>
                    <a:pt x="128511" y="45989"/>
                  </a:lnTo>
                  <a:lnTo>
                    <a:pt x="128454" y="46095"/>
                  </a:lnTo>
                  <a:lnTo>
                    <a:pt x="128402" y="46213"/>
                  </a:lnTo>
                  <a:lnTo>
                    <a:pt x="128354" y="46343"/>
                  </a:lnTo>
                  <a:lnTo>
                    <a:pt x="128316" y="46473"/>
                  </a:lnTo>
                  <a:lnTo>
                    <a:pt x="128278" y="46615"/>
                  </a:lnTo>
                  <a:lnTo>
                    <a:pt x="128245" y="46768"/>
                  </a:lnTo>
                  <a:lnTo>
                    <a:pt x="128221" y="46933"/>
                  </a:lnTo>
                  <a:lnTo>
                    <a:pt x="128198" y="47099"/>
                  </a:lnTo>
                  <a:lnTo>
                    <a:pt x="128188" y="47264"/>
                  </a:lnTo>
                  <a:lnTo>
                    <a:pt x="128179" y="47453"/>
                  </a:lnTo>
                  <a:lnTo>
                    <a:pt x="128179" y="47630"/>
                  </a:lnTo>
                  <a:lnTo>
                    <a:pt x="128188" y="47819"/>
                  </a:lnTo>
                  <a:lnTo>
                    <a:pt x="128202" y="48020"/>
                  </a:lnTo>
                  <a:lnTo>
                    <a:pt x="128226" y="48220"/>
                  </a:lnTo>
                  <a:lnTo>
                    <a:pt x="128259" y="48421"/>
                  </a:lnTo>
                  <a:lnTo>
                    <a:pt x="128302" y="48634"/>
                  </a:lnTo>
                  <a:lnTo>
                    <a:pt x="128425" y="49165"/>
                  </a:lnTo>
                  <a:lnTo>
                    <a:pt x="128558" y="49685"/>
                  </a:lnTo>
                  <a:lnTo>
                    <a:pt x="128696" y="50192"/>
                  </a:lnTo>
                  <a:lnTo>
                    <a:pt x="128843" y="50688"/>
                  </a:lnTo>
                  <a:lnTo>
                    <a:pt x="128995" y="51184"/>
                  </a:lnTo>
                  <a:lnTo>
                    <a:pt x="129152" y="51668"/>
                  </a:lnTo>
                  <a:lnTo>
                    <a:pt x="129313" y="52152"/>
                  </a:lnTo>
                  <a:lnTo>
                    <a:pt x="129479" y="52624"/>
                  </a:lnTo>
                  <a:lnTo>
                    <a:pt x="129816" y="53557"/>
                  </a:lnTo>
                  <a:lnTo>
                    <a:pt x="130153" y="54466"/>
                  </a:lnTo>
                  <a:lnTo>
                    <a:pt x="130490" y="55375"/>
                  </a:lnTo>
                  <a:lnTo>
                    <a:pt x="130822" y="56285"/>
                  </a:lnTo>
                  <a:lnTo>
                    <a:pt x="131420" y="58020"/>
                  </a:lnTo>
                  <a:lnTo>
                    <a:pt x="131724" y="58882"/>
                  </a:lnTo>
                  <a:lnTo>
                    <a:pt x="132028" y="59756"/>
                  </a:lnTo>
                  <a:lnTo>
                    <a:pt x="132341" y="60618"/>
                  </a:lnTo>
                  <a:lnTo>
                    <a:pt x="132654" y="61456"/>
                  </a:lnTo>
                  <a:lnTo>
                    <a:pt x="132977" y="62294"/>
                  </a:lnTo>
                  <a:lnTo>
                    <a:pt x="133143" y="62696"/>
                  </a:lnTo>
                  <a:lnTo>
                    <a:pt x="133309" y="63109"/>
                  </a:lnTo>
                  <a:lnTo>
                    <a:pt x="133172" y="63487"/>
                  </a:lnTo>
                  <a:lnTo>
                    <a:pt x="133039" y="63876"/>
                  </a:lnTo>
                  <a:lnTo>
                    <a:pt x="132911" y="64278"/>
                  </a:lnTo>
                  <a:lnTo>
                    <a:pt x="132782" y="64691"/>
                  </a:lnTo>
                  <a:lnTo>
                    <a:pt x="132659" y="65104"/>
                  </a:lnTo>
                  <a:lnTo>
                    <a:pt x="132540" y="65529"/>
                  </a:lnTo>
                  <a:lnTo>
                    <a:pt x="132426" y="65966"/>
                  </a:lnTo>
                  <a:lnTo>
                    <a:pt x="132312" y="66403"/>
                  </a:lnTo>
                  <a:lnTo>
                    <a:pt x="132203" y="66852"/>
                  </a:lnTo>
                  <a:lnTo>
                    <a:pt x="132104" y="67312"/>
                  </a:lnTo>
                  <a:lnTo>
                    <a:pt x="132004" y="67785"/>
                  </a:lnTo>
                  <a:lnTo>
                    <a:pt x="131904" y="68257"/>
                  </a:lnTo>
                  <a:lnTo>
                    <a:pt x="131814" y="68741"/>
                  </a:lnTo>
                  <a:lnTo>
                    <a:pt x="131729" y="69237"/>
                  </a:lnTo>
                  <a:lnTo>
                    <a:pt x="131648" y="69733"/>
                  </a:lnTo>
                  <a:lnTo>
                    <a:pt x="131572" y="70240"/>
                  </a:lnTo>
                  <a:lnTo>
                    <a:pt x="131477" y="70902"/>
                  </a:lnTo>
                  <a:lnTo>
                    <a:pt x="131387" y="71575"/>
                  </a:lnTo>
                  <a:lnTo>
                    <a:pt x="131311" y="72236"/>
                  </a:lnTo>
                  <a:lnTo>
                    <a:pt x="131240" y="72909"/>
                  </a:lnTo>
                  <a:lnTo>
                    <a:pt x="131178" y="73582"/>
                  </a:lnTo>
                  <a:lnTo>
                    <a:pt x="131121" y="74255"/>
                  </a:lnTo>
                  <a:lnTo>
                    <a:pt x="131074" y="74940"/>
                  </a:lnTo>
                  <a:lnTo>
                    <a:pt x="131031" y="75613"/>
                  </a:lnTo>
                  <a:lnTo>
                    <a:pt x="131003" y="76286"/>
                  </a:lnTo>
                  <a:lnTo>
                    <a:pt x="130974" y="76970"/>
                  </a:lnTo>
                  <a:lnTo>
                    <a:pt x="130955" y="77643"/>
                  </a:lnTo>
                  <a:lnTo>
                    <a:pt x="130946" y="78316"/>
                  </a:lnTo>
                  <a:lnTo>
                    <a:pt x="130941" y="79001"/>
                  </a:lnTo>
                  <a:lnTo>
                    <a:pt x="130946" y="79674"/>
                  </a:lnTo>
                  <a:lnTo>
                    <a:pt x="130955" y="80347"/>
                  </a:lnTo>
                  <a:lnTo>
                    <a:pt x="130974" y="81020"/>
                  </a:lnTo>
                  <a:lnTo>
                    <a:pt x="130998" y="81693"/>
                  </a:lnTo>
                  <a:lnTo>
                    <a:pt x="131031" y="82354"/>
                  </a:lnTo>
                  <a:lnTo>
                    <a:pt x="131069" y="83027"/>
                  </a:lnTo>
                  <a:lnTo>
                    <a:pt x="131112" y="83689"/>
                  </a:lnTo>
                  <a:lnTo>
                    <a:pt x="131164" y="84350"/>
                  </a:lnTo>
                  <a:lnTo>
                    <a:pt x="131221" y="84999"/>
                  </a:lnTo>
                  <a:lnTo>
                    <a:pt x="131287" y="85649"/>
                  </a:lnTo>
                  <a:lnTo>
                    <a:pt x="131354" y="86298"/>
                  </a:lnTo>
                  <a:lnTo>
                    <a:pt x="131434" y="86947"/>
                  </a:lnTo>
                  <a:lnTo>
                    <a:pt x="131515" y="87585"/>
                  </a:lnTo>
                  <a:lnTo>
                    <a:pt x="131605" y="88222"/>
                  </a:lnTo>
                  <a:lnTo>
                    <a:pt x="131700" y="88848"/>
                  </a:lnTo>
                  <a:lnTo>
                    <a:pt x="131800" y="89474"/>
                  </a:lnTo>
                  <a:lnTo>
                    <a:pt x="131909" y="90088"/>
                  </a:lnTo>
                  <a:lnTo>
                    <a:pt x="132018" y="90702"/>
                  </a:lnTo>
                  <a:lnTo>
                    <a:pt x="132137" y="91304"/>
                  </a:lnTo>
                  <a:lnTo>
                    <a:pt x="132260" y="91894"/>
                  </a:lnTo>
                  <a:lnTo>
                    <a:pt x="132393" y="92485"/>
                  </a:lnTo>
                  <a:lnTo>
                    <a:pt x="132526" y="93075"/>
                  </a:lnTo>
                  <a:lnTo>
                    <a:pt x="132668" y="93642"/>
                  </a:lnTo>
                  <a:lnTo>
                    <a:pt x="132816" y="94209"/>
                  </a:lnTo>
                  <a:lnTo>
                    <a:pt x="132963" y="94764"/>
                  </a:lnTo>
                  <a:lnTo>
                    <a:pt x="133119" y="95318"/>
                  </a:lnTo>
                  <a:lnTo>
                    <a:pt x="133281" y="95862"/>
                  </a:lnTo>
                  <a:lnTo>
                    <a:pt x="133452" y="96381"/>
                  </a:lnTo>
                  <a:lnTo>
                    <a:pt x="133622" y="96901"/>
                  </a:lnTo>
                  <a:lnTo>
                    <a:pt x="133798" y="97420"/>
                  </a:lnTo>
                  <a:lnTo>
                    <a:pt x="133978" y="97916"/>
                  </a:lnTo>
                  <a:lnTo>
                    <a:pt x="134163" y="98400"/>
                  </a:lnTo>
                  <a:lnTo>
                    <a:pt x="134358" y="98884"/>
                  </a:lnTo>
                  <a:lnTo>
                    <a:pt x="134553" y="99345"/>
                  </a:lnTo>
                  <a:lnTo>
                    <a:pt x="134752" y="99805"/>
                  </a:lnTo>
                  <a:lnTo>
                    <a:pt x="134956" y="100242"/>
                  </a:lnTo>
                  <a:lnTo>
                    <a:pt x="135165" y="100679"/>
                  </a:lnTo>
                  <a:lnTo>
                    <a:pt x="135378" y="101092"/>
                  </a:lnTo>
                  <a:lnTo>
                    <a:pt x="135597" y="101493"/>
                  </a:lnTo>
                  <a:lnTo>
                    <a:pt x="135815" y="101883"/>
                  </a:lnTo>
                  <a:lnTo>
                    <a:pt x="136043" y="102261"/>
                  </a:lnTo>
                  <a:lnTo>
                    <a:pt x="136271" y="102627"/>
                  </a:lnTo>
                  <a:lnTo>
                    <a:pt x="136503" y="102981"/>
                  </a:lnTo>
                  <a:lnTo>
                    <a:pt x="136741" y="103312"/>
                  </a:lnTo>
                  <a:lnTo>
                    <a:pt x="136983" y="103631"/>
                  </a:lnTo>
                  <a:lnTo>
                    <a:pt x="137229" y="103938"/>
                  </a:lnTo>
                  <a:lnTo>
                    <a:pt x="137476" y="104221"/>
                  </a:lnTo>
                  <a:lnTo>
                    <a:pt x="137728" y="104504"/>
                  </a:lnTo>
                  <a:lnTo>
                    <a:pt x="137984" y="104752"/>
                  </a:lnTo>
                  <a:lnTo>
                    <a:pt x="138240" y="105000"/>
                  </a:lnTo>
                  <a:lnTo>
                    <a:pt x="138506" y="105224"/>
                  </a:lnTo>
                  <a:lnTo>
                    <a:pt x="138563" y="105272"/>
                  </a:lnTo>
                  <a:lnTo>
                    <a:pt x="138620" y="105319"/>
                  </a:lnTo>
                  <a:lnTo>
                    <a:pt x="138677" y="105343"/>
                  </a:lnTo>
                  <a:lnTo>
                    <a:pt x="138734" y="105366"/>
                  </a:lnTo>
                  <a:lnTo>
                    <a:pt x="138843" y="105378"/>
                  </a:lnTo>
                  <a:lnTo>
                    <a:pt x="138952" y="105378"/>
                  </a:lnTo>
                  <a:lnTo>
                    <a:pt x="138986" y="107952"/>
                  </a:lnTo>
                  <a:lnTo>
                    <a:pt x="139009" y="110538"/>
                  </a:lnTo>
                  <a:lnTo>
                    <a:pt x="139028" y="113123"/>
                  </a:lnTo>
                  <a:lnTo>
                    <a:pt x="139033" y="115709"/>
                  </a:lnTo>
                  <a:lnTo>
                    <a:pt x="139033" y="118307"/>
                  </a:lnTo>
                  <a:lnTo>
                    <a:pt x="139024" y="120904"/>
                  </a:lnTo>
                  <a:lnTo>
                    <a:pt x="139009" y="123513"/>
                  </a:lnTo>
                  <a:lnTo>
                    <a:pt x="138981" y="126111"/>
                  </a:lnTo>
                  <a:lnTo>
                    <a:pt x="138943" y="128720"/>
                  </a:lnTo>
                  <a:lnTo>
                    <a:pt x="138891" y="131318"/>
                  </a:lnTo>
                  <a:lnTo>
                    <a:pt x="138834" y="133915"/>
                  </a:lnTo>
                  <a:lnTo>
                    <a:pt x="138762" y="136513"/>
                  </a:lnTo>
                  <a:lnTo>
                    <a:pt x="138725" y="137812"/>
                  </a:lnTo>
                  <a:lnTo>
                    <a:pt x="138682" y="139110"/>
                  </a:lnTo>
                  <a:lnTo>
                    <a:pt x="138634" y="140397"/>
                  </a:lnTo>
                  <a:lnTo>
                    <a:pt x="138587" y="141696"/>
                  </a:lnTo>
                  <a:lnTo>
                    <a:pt x="138535" y="142983"/>
                  </a:lnTo>
                  <a:lnTo>
                    <a:pt x="138482" y="144270"/>
                  </a:lnTo>
                  <a:lnTo>
                    <a:pt x="138425" y="145557"/>
                  </a:lnTo>
                  <a:lnTo>
                    <a:pt x="138364" y="146844"/>
                  </a:lnTo>
                  <a:lnTo>
                    <a:pt x="138297" y="148131"/>
                  </a:lnTo>
                  <a:lnTo>
                    <a:pt x="138231" y="149406"/>
                  </a:lnTo>
                  <a:lnTo>
                    <a:pt x="138160" y="150681"/>
                  </a:lnTo>
                  <a:lnTo>
                    <a:pt x="138089" y="151956"/>
                  </a:lnTo>
                  <a:lnTo>
                    <a:pt x="138013" y="153232"/>
                  </a:lnTo>
                  <a:lnTo>
                    <a:pt x="137932" y="154507"/>
                  </a:lnTo>
                  <a:lnTo>
                    <a:pt x="137846" y="155770"/>
                  </a:lnTo>
                  <a:lnTo>
                    <a:pt x="137761" y="157033"/>
                  </a:lnTo>
                  <a:lnTo>
                    <a:pt x="137671" y="158285"/>
                  </a:lnTo>
                  <a:lnTo>
                    <a:pt x="137576" y="159548"/>
                  </a:lnTo>
                  <a:lnTo>
                    <a:pt x="137476" y="160800"/>
                  </a:lnTo>
                  <a:lnTo>
                    <a:pt x="137377" y="162040"/>
                  </a:lnTo>
                  <a:lnTo>
                    <a:pt x="137272" y="163291"/>
                  </a:lnTo>
                  <a:lnTo>
                    <a:pt x="137163" y="164531"/>
                  </a:lnTo>
                  <a:lnTo>
                    <a:pt x="137049" y="165759"/>
                  </a:lnTo>
                  <a:lnTo>
                    <a:pt x="136935" y="166999"/>
                  </a:lnTo>
                  <a:lnTo>
                    <a:pt x="136812" y="168226"/>
                  </a:lnTo>
                  <a:lnTo>
                    <a:pt x="136688" y="169443"/>
                  </a:lnTo>
                  <a:lnTo>
                    <a:pt x="136560" y="170659"/>
                  </a:lnTo>
                  <a:lnTo>
                    <a:pt x="136427" y="171875"/>
                  </a:lnTo>
                  <a:lnTo>
                    <a:pt x="136294" y="173079"/>
                  </a:lnTo>
                  <a:lnTo>
                    <a:pt x="136152" y="174283"/>
                  </a:lnTo>
                  <a:lnTo>
                    <a:pt x="136010" y="175476"/>
                  </a:lnTo>
                  <a:lnTo>
                    <a:pt x="135858" y="176668"/>
                  </a:lnTo>
                  <a:lnTo>
                    <a:pt x="135706" y="177849"/>
                  </a:lnTo>
                  <a:lnTo>
                    <a:pt x="135549" y="179030"/>
                  </a:lnTo>
                  <a:lnTo>
                    <a:pt x="135388" y="180211"/>
                  </a:lnTo>
                  <a:lnTo>
                    <a:pt x="135222" y="181368"/>
                  </a:lnTo>
                  <a:lnTo>
                    <a:pt x="135056" y="182536"/>
                  </a:lnTo>
                  <a:lnTo>
                    <a:pt x="134880" y="183694"/>
                  </a:lnTo>
                  <a:lnTo>
                    <a:pt x="134705" y="184839"/>
                  </a:lnTo>
                  <a:lnTo>
                    <a:pt x="134519" y="185972"/>
                  </a:lnTo>
                  <a:lnTo>
                    <a:pt x="134330" y="187106"/>
                  </a:lnTo>
                  <a:lnTo>
                    <a:pt x="134140" y="188239"/>
                  </a:lnTo>
                  <a:lnTo>
                    <a:pt x="133945" y="189361"/>
                  </a:lnTo>
                  <a:lnTo>
                    <a:pt x="133741" y="190471"/>
                  </a:lnTo>
                  <a:lnTo>
                    <a:pt x="133537" y="191581"/>
                  </a:lnTo>
                  <a:lnTo>
                    <a:pt x="133328" y="192679"/>
                  </a:lnTo>
                  <a:lnTo>
                    <a:pt x="133110" y="193765"/>
                  </a:lnTo>
                  <a:lnTo>
                    <a:pt x="132892" y="194851"/>
                  </a:lnTo>
                  <a:lnTo>
                    <a:pt x="132664" y="195926"/>
                  </a:lnTo>
                  <a:lnTo>
                    <a:pt x="132436" y="196988"/>
                  </a:lnTo>
                  <a:lnTo>
                    <a:pt x="132199" y="198051"/>
                  </a:lnTo>
                  <a:lnTo>
                    <a:pt x="131961" y="199102"/>
                  </a:lnTo>
                  <a:lnTo>
                    <a:pt x="131714" y="200141"/>
                  </a:lnTo>
                  <a:lnTo>
                    <a:pt x="131468" y="201168"/>
                  </a:lnTo>
                  <a:lnTo>
                    <a:pt x="131211" y="202195"/>
                  </a:lnTo>
                  <a:lnTo>
                    <a:pt x="130950" y="203210"/>
                  </a:lnTo>
                  <a:lnTo>
                    <a:pt x="130685" y="204214"/>
                  </a:lnTo>
                  <a:lnTo>
                    <a:pt x="130414" y="205206"/>
                  </a:lnTo>
                  <a:lnTo>
                    <a:pt x="130139" y="206198"/>
                  </a:lnTo>
                  <a:lnTo>
                    <a:pt x="129859" y="207178"/>
                  </a:lnTo>
                  <a:lnTo>
                    <a:pt x="129574" y="208146"/>
                  </a:lnTo>
                  <a:lnTo>
                    <a:pt x="129280" y="209102"/>
                  </a:lnTo>
                  <a:lnTo>
                    <a:pt x="128985" y="210047"/>
                  </a:lnTo>
                  <a:lnTo>
                    <a:pt x="128682" y="210979"/>
                  </a:lnTo>
                  <a:lnTo>
                    <a:pt x="128373" y="211912"/>
                  </a:lnTo>
                  <a:lnTo>
                    <a:pt x="128060" y="212833"/>
                  </a:lnTo>
                  <a:lnTo>
                    <a:pt x="127742" y="213730"/>
                  </a:lnTo>
                  <a:lnTo>
                    <a:pt x="127414" y="214628"/>
                  </a:lnTo>
                  <a:lnTo>
                    <a:pt x="127087" y="215513"/>
                  </a:lnTo>
                  <a:lnTo>
                    <a:pt x="126750" y="216387"/>
                  </a:lnTo>
                  <a:lnTo>
                    <a:pt x="126408" y="217249"/>
                  </a:lnTo>
                  <a:lnTo>
                    <a:pt x="126062" y="218099"/>
                  </a:lnTo>
                  <a:lnTo>
                    <a:pt x="125706" y="218949"/>
                  </a:lnTo>
                  <a:lnTo>
                    <a:pt x="125350" y="219776"/>
                  </a:lnTo>
                  <a:lnTo>
                    <a:pt x="124984" y="220590"/>
                  </a:lnTo>
                  <a:lnTo>
                    <a:pt x="124610" y="221393"/>
                  </a:lnTo>
                  <a:lnTo>
                    <a:pt x="124235" y="222184"/>
                  </a:lnTo>
                  <a:lnTo>
                    <a:pt x="123850" y="222964"/>
                  </a:lnTo>
                  <a:lnTo>
                    <a:pt x="123461" y="223743"/>
                  </a:lnTo>
                  <a:lnTo>
                    <a:pt x="123067" y="224498"/>
                  </a:lnTo>
                  <a:lnTo>
                    <a:pt x="122664" y="225242"/>
                  </a:lnTo>
                  <a:lnTo>
                    <a:pt x="122255" y="225962"/>
                  </a:lnTo>
                  <a:lnTo>
                    <a:pt x="121843" y="226683"/>
                  </a:lnTo>
                  <a:lnTo>
                    <a:pt x="121420" y="227391"/>
                  </a:lnTo>
                  <a:lnTo>
                    <a:pt x="120993" y="228088"/>
                  </a:lnTo>
                  <a:lnTo>
                    <a:pt x="120561" y="228761"/>
                  </a:lnTo>
                  <a:lnTo>
                    <a:pt x="120120" y="229434"/>
                  </a:lnTo>
                  <a:lnTo>
                    <a:pt x="119674" y="230083"/>
                  </a:lnTo>
                  <a:lnTo>
                    <a:pt x="119223" y="230721"/>
                  </a:lnTo>
                  <a:lnTo>
                    <a:pt x="118762" y="231346"/>
                  </a:lnTo>
                  <a:lnTo>
                    <a:pt x="118297" y="231949"/>
                  </a:lnTo>
                  <a:lnTo>
                    <a:pt x="117827" y="232551"/>
                  </a:lnTo>
                  <a:lnTo>
                    <a:pt x="117348" y="233129"/>
                  </a:lnTo>
                  <a:lnTo>
                    <a:pt x="116859" y="233696"/>
                  </a:lnTo>
                  <a:lnTo>
                    <a:pt x="116370" y="234251"/>
                  </a:lnTo>
                  <a:lnTo>
                    <a:pt x="115872" y="234794"/>
                  </a:lnTo>
                  <a:lnTo>
                    <a:pt x="115364" y="235314"/>
                  </a:lnTo>
                  <a:lnTo>
                    <a:pt x="114851" y="235821"/>
                  </a:lnTo>
                  <a:lnTo>
                    <a:pt x="114329" y="236317"/>
                  </a:lnTo>
                  <a:lnTo>
                    <a:pt x="113803" y="236801"/>
                  </a:lnTo>
                  <a:lnTo>
                    <a:pt x="113271" y="237262"/>
                  </a:lnTo>
                  <a:lnTo>
                    <a:pt x="112730" y="237710"/>
                  </a:lnTo>
                  <a:lnTo>
                    <a:pt x="112179" y="238135"/>
                  </a:lnTo>
                  <a:lnTo>
                    <a:pt x="111629" y="238561"/>
                  </a:lnTo>
                  <a:lnTo>
                    <a:pt x="111629" y="238561"/>
                  </a:lnTo>
                  <a:lnTo>
                    <a:pt x="111771" y="233200"/>
                  </a:lnTo>
                  <a:lnTo>
                    <a:pt x="111842" y="230520"/>
                  </a:lnTo>
                  <a:lnTo>
                    <a:pt x="111909" y="227840"/>
                  </a:lnTo>
                  <a:lnTo>
                    <a:pt x="111971" y="225160"/>
                  </a:lnTo>
                  <a:lnTo>
                    <a:pt x="112028" y="222479"/>
                  </a:lnTo>
                  <a:lnTo>
                    <a:pt x="112085" y="219799"/>
                  </a:lnTo>
                  <a:lnTo>
                    <a:pt x="112137" y="217119"/>
                  </a:lnTo>
                  <a:lnTo>
                    <a:pt x="112179" y="214439"/>
                  </a:lnTo>
                  <a:lnTo>
                    <a:pt x="112222" y="211759"/>
                  </a:lnTo>
                  <a:lnTo>
                    <a:pt x="112260" y="209079"/>
                  </a:lnTo>
                  <a:lnTo>
                    <a:pt x="112289" y="206398"/>
                  </a:lnTo>
                  <a:lnTo>
                    <a:pt x="112312" y="203718"/>
                  </a:lnTo>
                  <a:lnTo>
                    <a:pt x="112331" y="201038"/>
                  </a:lnTo>
                  <a:lnTo>
                    <a:pt x="112341" y="198358"/>
                  </a:lnTo>
                  <a:lnTo>
                    <a:pt x="112346" y="195689"/>
                  </a:lnTo>
                  <a:lnTo>
                    <a:pt x="112341" y="195512"/>
                  </a:lnTo>
                  <a:lnTo>
                    <a:pt x="112331" y="195359"/>
                  </a:lnTo>
                  <a:lnTo>
                    <a:pt x="112317" y="195205"/>
                  </a:lnTo>
                  <a:lnTo>
                    <a:pt x="112298" y="195064"/>
                  </a:lnTo>
                  <a:lnTo>
                    <a:pt x="112274" y="194922"/>
                  </a:lnTo>
                  <a:lnTo>
                    <a:pt x="112241" y="194792"/>
                  </a:lnTo>
                  <a:lnTo>
                    <a:pt x="112208" y="194674"/>
                  </a:lnTo>
                  <a:lnTo>
                    <a:pt x="112170" y="194568"/>
                  </a:lnTo>
                  <a:lnTo>
                    <a:pt x="112127" y="194462"/>
                  </a:lnTo>
                  <a:lnTo>
                    <a:pt x="112085" y="194367"/>
                  </a:lnTo>
                  <a:lnTo>
                    <a:pt x="112037" y="194273"/>
                  </a:lnTo>
                  <a:lnTo>
                    <a:pt x="111990" y="194202"/>
                  </a:lnTo>
                  <a:lnTo>
                    <a:pt x="111937" y="194131"/>
                  </a:lnTo>
                  <a:lnTo>
                    <a:pt x="111880" y="194072"/>
                  </a:lnTo>
                  <a:lnTo>
                    <a:pt x="111828" y="194025"/>
                  </a:lnTo>
                  <a:lnTo>
                    <a:pt x="111771" y="193977"/>
                  </a:lnTo>
                  <a:lnTo>
                    <a:pt x="111729" y="193812"/>
                  </a:lnTo>
                  <a:lnTo>
                    <a:pt x="111686" y="193647"/>
                  </a:lnTo>
                  <a:lnTo>
                    <a:pt x="111638" y="193493"/>
                  </a:lnTo>
                  <a:lnTo>
                    <a:pt x="111586" y="193352"/>
                  </a:lnTo>
                  <a:lnTo>
                    <a:pt x="111534" y="193210"/>
                  </a:lnTo>
                  <a:lnTo>
                    <a:pt x="111472" y="193092"/>
                  </a:lnTo>
                  <a:lnTo>
                    <a:pt x="111411" y="192974"/>
                  </a:lnTo>
                  <a:lnTo>
                    <a:pt x="111344" y="192868"/>
                  </a:lnTo>
                  <a:lnTo>
                    <a:pt x="111273" y="192761"/>
                  </a:lnTo>
                  <a:lnTo>
                    <a:pt x="111197" y="192679"/>
                  </a:lnTo>
                  <a:lnTo>
                    <a:pt x="111116" y="192608"/>
                  </a:lnTo>
                  <a:lnTo>
                    <a:pt x="111036" y="192549"/>
                  </a:lnTo>
                  <a:lnTo>
                    <a:pt x="110945" y="192502"/>
                  </a:lnTo>
                  <a:lnTo>
                    <a:pt x="110855" y="192466"/>
                  </a:lnTo>
                  <a:lnTo>
                    <a:pt x="110756" y="192443"/>
                  </a:lnTo>
                  <a:lnTo>
                    <a:pt x="110656" y="192431"/>
                  </a:lnTo>
                  <a:lnTo>
                    <a:pt x="110115" y="192490"/>
                  </a:lnTo>
                  <a:lnTo>
                    <a:pt x="109569" y="192525"/>
                  </a:lnTo>
                  <a:lnTo>
                    <a:pt x="108487" y="192596"/>
                  </a:lnTo>
                  <a:lnTo>
                    <a:pt x="108463" y="192596"/>
                  </a:lnTo>
                  <a:lnTo>
                    <a:pt x="108449" y="192608"/>
                  </a:lnTo>
                  <a:lnTo>
                    <a:pt x="108435" y="192620"/>
                  </a:lnTo>
                  <a:lnTo>
                    <a:pt x="108420" y="192631"/>
                  </a:lnTo>
                  <a:lnTo>
                    <a:pt x="107239" y="192726"/>
                  </a:lnTo>
                  <a:lnTo>
                    <a:pt x="106052" y="192809"/>
                  </a:lnTo>
                  <a:lnTo>
                    <a:pt x="104866" y="192891"/>
                  </a:lnTo>
                  <a:lnTo>
                    <a:pt x="103679" y="192950"/>
                  </a:lnTo>
                  <a:lnTo>
                    <a:pt x="102493" y="193009"/>
                  </a:lnTo>
                  <a:lnTo>
                    <a:pt x="101301" y="193045"/>
                  </a:lnTo>
                  <a:lnTo>
                    <a:pt x="100110" y="193080"/>
                  </a:lnTo>
                  <a:lnTo>
                    <a:pt x="98919" y="193116"/>
                  </a:lnTo>
                  <a:lnTo>
                    <a:pt x="96536" y="193151"/>
                  </a:lnTo>
                  <a:lnTo>
                    <a:pt x="94149" y="193163"/>
                  </a:lnTo>
                  <a:lnTo>
                    <a:pt x="91762" y="193163"/>
                  </a:lnTo>
                  <a:lnTo>
                    <a:pt x="89370" y="193151"/>
                  </a:lnTo>
                  <a:lnTo>
                    <a:pt x="89341" y="189880"/>
                  </a:lnTo>
                  <a:lnTo>
                    <a:pt x="89298" y="186610"/>
                  </a:lnTo>
                  <a:lnTo>
                    <a:pt x="89241" y="183351"/>
                  </a:lnTo>
                  <a:lnTo>
                    <a:pt x="89180" y="180081"/>
                  </a:lnTo>
                  <a:lnTo>
                    <a:pt x="89113" y="176822"/>
                  </a:lnTo>
                  <a:lnTo>
                    <a:pt x="89033" y="173551"/>
                  </a:lnTo>
                  <a:lnTo>
                    <a:pt x="88952" y="170281"/>
                  </a:lnTo>
                  <a:lnTo>
                    <a:pt x="88862" y="167022"/>
                  </a:lnTo>
                  <a:lnTo>
                    <a:pt x="88772" y="163752"/>
                  </a:lnTo>
                  <a:lnTo>
                    <a:pt x="88677" y="160493"/>
                  </a:lnTo>
                  <a:lnTo>
                    <a:pt x="88477" y="153975"/>
                  </a:lnTo>
                  <a:lnTo>
                    <a:pt x="88278" y="147458"/>
                  </a:lnTo>
                  <a:lnTo>
                    <a:pt x="88079" y="140952"/>
                  </a:lnTo>
                  <a:lnTo>
                    <a:pt x="89431" y="140941"/>
                  </a:lnTo>
                  <a:lnTo>
                    <a:pt x="90784" y="140905"/>
                  </a:lnTo>
                  <a:lnTo>
                    <a:pt x="92137" y="140858"/>
                  </a:lnTo>
                  <a:lnTo>
                    <a:pt x="93489" y="140787"/>
                  </a:lnTo>
                  <a:lnTo>
                    <a:pt x="94837" y="140693"/>
                  </a:lnTo>
                  <a:lnTo>
                    <a:pt x="96190" y="140575"/>
                  </a:lnTo>
                  <a:lnTo>
                    <a:pt x="96864" y="140515"/>
                  </a:lnTo>
                  <a:lnTo>
                    <a:pt x="97538" y="140433"/>
                  </a:lnTo>
                  <a:lnTo>
                    <a:pt x="98212" y="140350"/>
                  </a:lnTo>
                  <a:lnTo>
                    <a:pt x="98886" y="140256"/>
                  </a:lnTo>
                  <a:lnTo>
                    <a:pt x="99559" y="140161"/>
                  </a:lnTo>
                  <a:lnTo>
                    <a:pt x="100233" y="140055"/>
                  </a:lnTo>
                  <a:lnTo>
                    <a:pt x="100907" y="139937"/>
                  </a:lnTo>
                  <a:lnTo>
                    <a:pt x="101577" y="139819"/>
                  </a:lnTo>
                  <a:lnTo>
                    <a:pt x="102251" y="139677"/>
                  </a:lnTo>
                  <a:lnTo>
                    <a:pt x="102920" y="139536"/>
                  </a:lnTo>
                  <a:lnTo>
                    <a:pt x="103589" y="139382"/>
                  </a:lnTo>
                  <a:lnTo>
                    <a:pt x="104258" y="139229"/>
                  </a:lnTo>
                  <a:lnTo>
                    <a:pt x="104927" y="139051"/>
                  </a:lnTo>
                  <a:lnTo>
                    <a:pt x="105597" y="138874"/>
                  </a:lnTo>
                  <a:lnTo>
                    <a:pt x="106266" y="138674"/>
                  </a:lnTo>
                  <a:lnTo>
                    <a:pt x="106930" y="138473"/>
                  </a:lnTo>
                  <a:lnTo>
                    <a:pt x="107595" y="138260"/>
                  </a:lnTo>
                  <a:lnTo>
                    <a:pt x="108259" y="138036"/>
                  </a:lnTo>
                  <a:lnTo>
                    <a:pt x="108924" y="137800"/>
                  </a:lnTo>
                  <a:lnTo>
                    <a:pt x="109588" y="137540"/>
                  </a:lnTo>
                  <a:lnTo>
                    <a:pt x="109688" y="137493"/>
                  </a:lnTo>
                  <a:lnTo>
                    <a:pt x="109787" y="137410"/>
                  </a:lnTo>
                  <a:lnTo>
                    <a:pt x="109873" y="137316"/>
                  </a:lnTo>
                  <a:lnTo>
                    <a:pt x="109953" y="137198"/>
                  </a:lnTo>
                  <a:lnTo>
                    <a:pt x="110025" y="137068"/>
                  </a:lnTo>
                  <a:lnTo>
                    <a:pt x="110086" y="136914"/>
                  </a:lnTo>
                  <a:lnTo>
                    <a:pt x="110143" y="136749"/>
                  </a:lnTo>
                  <a:lnTo>
                    <a:pt x="110191" y="136572"/>
                  </a:lnTo>
                  <a:lnTo>
                    <a:pt x="110234" y="136383"/>
                  </a:lnTo>
                  <a:lnTo>
                    <a:pt x="110267" y="136182"/>
                  </a:lnTo>
                  <a:lnTo>
                    <a:pt x="110295" y="135982"/>
                  </a:lnTo>
                  <a:lnTo>
                    <a:pt x="110314" y="135769"/>
                  </a:lnTo>
                  <a:lnTo>
                    <a:pt x="110324" y="135557"/>
                  </a:lnTo>
                  <a:lnTo>
                    <a:pt x="110328" y="135332"/>
                  </a:lnTo>
                  <a:lnTo>
                    <a:pt x="110328" y="135108"/>
                  </a:lnTo>
                  <a:lnTo>
                    <a:pt x="110319" y="134884"/>
                  </a:lnTo>
                  <a:lnTo>
                    <a:pt x="110404" y="134860"/>
                  </a:lnTo>
                  <a:lnTo>
                    <a:pt x="110490" y="134825"/>
                  </a:lnTo>
                  <a:lnTo>
                    <a:pt x="110570" y="134766"/>
                  </a:lnTo>
                  <a:lnTo>
                    <a:pt x="110651" y="134695"/>
                  </a:lnTo>
                  <a:lnTo>
                    <a:pt x="110727" y="134600"/>
                  </a:lnTo>
                  <a:lnTo>
                    <a:pt x="110798" y="134494"/>
                  </a:lnTo>
                  <a:lnTo>
                    <a:pt x="110869" y="134364"/>
                  </a:lnTo>
                  <a:lnTo>
                    <a:pt x="110931" y="134222"/>
                  </a:lnTo>
                  <a:lnTo>
                    <a:pt x="110988" y="134069"/>
                  </a:lnTo>
                  <a:lnTo>
                    <a:pt x="111040" y="133892"/>
                  </a:lnTo>
                  <a:lnTo>
                    <a:pt x="111088" y="133703"/>
                  </a:lnTo>
                  <a:lnTo>
                    <a:pt x="111126" y="133490"/>
                  </a:lnTo>
                  <a:lnTo>
                    <a:pt x="111154" y="133254"/>
                  </a:lnTo>
                  <a:lnTo>
                    <a:pt x="111178" y="133018"/>
                  </a:lnTo>
                  <a:lnTo>
                    <a:pt x="111192" y="132747"/>
                  </a:lnTo>
                  <a:lnTo>
                    <a:pt x="111197" y="132463"/>
                  </a:lnTo>
                  <a:lnTo>
                    <a:pt x="111221" y="126064"/>
                  </a:lnTo>
                  <a:lnTo>
                    <a:pt x="111254" y="119676"/>
                  </a:lnTo>
                  <a:lnTo>
                    <a:pt x="111292" y="113300"/>
                  </a:lnTo>
                  <a:lnTo>
                    <a:pt x="111339" y="106948"/>
                  </a:lnTo>
                  <a:lnTo>
                    <a:pt x="111396" y="100596"/>
                  </a:lnTo>
                  <a:lnTo>
                    <a:pt x="111430" y="97432"/>
                  </a:lnTo>
                  <a:lnTo>
                    <a:pt x="111468" y="94268"/>
                  </a:lnTo>
                  <a:lnTo>
                    <a:pt x="111505" y="91103"/>
                  </a:lnTo>
                  <a:lnTo>
                    <a:pt x="111548" y="87939"/>
                  </a:lnTo>
                  <a:lnTo>
                    <a:pt x="111596" y="84787"/>
                  </a:lnTo>
                  <a:lnTo>
                    <a:pt x="111648" y="81622"/>
                  </a:lnTo>
                  <a:lnTo>
                    <a:pt x="111700" y="78470"/>
                  </a:lnTo>
                  <a:lnTo>
                    <a:pt x="111762" y="75317"/>
                  </a:lnTo>
                  <a:lnTo>
                    <a:pt x="111823" y="72165"/>
                  </a:lnTo>
                  <a:lnTo>
                    <a:pt x="111890" y="69013"/>
                  </a:lnTo>
                  <a:lnTo>
                    <a:pt x="111961" y="65860"/>
                  </a:lnTo>
                  <a:lnTo>
                    <a:pt x="112042" y="62708"/>
                  </a:lnTo>
                  <a:lnTo>
                    <a:pt x="112122" y="59555"/>
                  </a:lnTo>
                  <a:lnTo>
                    <a:pt x="112208" y="56403"/>
                  </a:lnTo>
                  <a:lnTo>
                    <a:pt x="112303" y="53250"/>
                  </a:lnTo>
                  <a:lnTo>
                    <a:pt x="112402" y="50086"/>
                  </a:lnTo>
                  <a:lnTo>
                    <a:pt x="112507" y="46933"/>
                  </a:lnTo>
                  <a:lnTo>
                    <a:pt x="112616" y="43781"/>
                  </a:lnTo>
                  <a:lnTo>
                    <a:pt x="112735" y="40617"/>
                  </a:lnTo>
                  <a:lnTo>
                    <a:pt x="112858" y="37464"/>
                  </a:lnTo>
                  <a:lnTo>
                    <a:pt x="112986" y="34300"/>
                  </a:lnTo>
                  <a:lnTo>
                    <a:pt x="113124" y="31136"/>
                  </a:lnTo>
                  <a:lnTo>
                    <a:pt x="113537" y="31124"/>
                  </a:lnTo>
                  <a:lnTo>
                    <a:pt x="113950" y="31089"/>
                  </a:lnTo>
                  <a:lnTo>
                    <a:pt x="114367" y="31030"/>
                  </a:lnTo>
                  <a:lnTo>
                    <a:pt x="114780" y="30959"/>
                  </a:lnTo>
                  <a:lnTo>
                    <a:pt x="115198" y="30876"/>
                  </a:lnTo>
                  <a:lnTo>
                    <a:pt x="115616" y="30770"/>
                  </a:lnTo>
                  <a:lnTo>
                    <a:pt x="116033" y="30652"/>
                  </a:lnTo>
                  <a:lnTo>
                    <a:pt x="116451" y="30522"/>
                  </a:lnTo>
                  <a:lnTo>
                    <a:pt x="116869" y="30368"/>
                  </a:lnTo>
                  <a:lnTo>
                    <a:pt x="117286" y="30191"/>
                  </a:lnTo>
                  <a:lnTo>
                    <a:pt x="117704" y="30002"/>
                  </a:lnTo>
                  <a:lnTo>
                    <a:pt x="118117" y="29790"/>
                  </a:lnTo>
                  <a:lnTo>
                    <a:pt x="118530" y="29565"/>
                  </a:lnTo>
                  <a:lnTo>
                    <a:pt x="118943" y="29318"/>
                  </a:lnTo>
                  <a:lnTo>
                    <a:pt x="119356" y="29058"/>
                  </a:lnTo>
                  <a:lnTo>
                    <a:pt x="119759" y="28786"/>
                  </a:lnTo>
                  <a:lnTo>
                    <a:pt x="120167" y="28479"/>
                  </a:lnTo>
                  <a:lnTo>
                    <a:pt x="120571" y="28160"/>
                  </a:lnTo>
                  <a:lnTo>
                    <a:pt x="120969" y="27830"/>
                  </a:lnTo>
                  <a:lnTo>
                    <a:pt x="121363" y="27476"/>
                  </a:lnTo>
                  <a:lnTo>
                    <a:pt x="121757" y="27098"/>
                  </a:lnTo>
                  <a:lnTo>
                    <a:pt x="122146" y="26696"/>
                  </a:lnTo>
                  <a:lnTo>
                    <a:pt x="122531" y="26283"/>
                  </a:lnTo>
                  <a:lnTo>
                    <a:pt x="122910" y="25858"/>
                  </a:lnTo>
                  <a:lnTo>
                    <a:pt x="123285" y="25398"/>
                  </a:lnTo>
                  <a:lnTo>
                    <a:pt x="123656" y="24925"/>
                  </a:lnTo>
                  <a:lnTo>
                    <a:pt x="124016" y="24429"/>
                  </a:lnTo>
                  <a:lnTo>
                    <a:pt x="124377" y="23922"/>
                  </a:lnTo>
                  <a:lnTo>
                    <a:pt x="124728" y="23390"/>
                  </a:lnTo>
                  <a:lnTo>
                    <a:pt x="125079" y="22835"/>
                  </a:lnTo>
                  <a:lnTo>
                    <a:pt x="125416" y="22257"/>
                  </a:lnTo>
                  <a:lnTo>
                    <a:pt x="125753" y="21667"/>
                  </a:lnTo>
                  <a:lnTo>
                    <a:pt x="125829" y="21501"/>
                  </a:lnTo>
                  <a:lnTo>
                    <a:pt x="125896" y="21348"/>
                  </a:lnTo>
                  <a:lnTo>
                    <a:pt x="125957" y="21183"/>
                  </a:lnTo>
                  <a:lnTo>
                    <a:pt x="126005" y="21029"/>
                  </a:lnTo>
                  <a:lnTo>
                    <a:pt x="126119" y="21454"/>
                  </a:lnTo>
                  <a:lnTo>
                    <a:pt x="126237" y="21879"/>
                  </a:lnTo>
                  <a:lnTo>
                    <a:pt x="126361" y="22281"/>
                  </a:lnTo>
                  <a:lnTo>
                    <a:pt x="126489" y="22694"/>
                  </a:lnTo>
                  <a:lnTo>
                    <a:pt x="126617" y="23083"/>
                  </a:lnTo>
                  <a:lnTo>
                    <a:pt x="126755" y="23473"/>
                  </a:lnTo>
                  <a:lnTo>
                    <a:pt x="126892" y="23851"/>
                  </a:lnTo>
                  <a:lnTo>
                    <a:pt x="127035" y="24217"/>
                  </a:lnTo>
                  <a:lnTo>
                    <a:pt x="127177" y="24571"/>
                  </a:lnTo>
                  <a:lnTo>
                    <a:pt x="127329" y="24914"/>
                  </a:lnTo>
                  <a:lnTo>
                    <a:pt x="127481" y="25244"/>
                  </a:lnTo>
                  <a:lnTo>
                    <a:pt x="127638" y="25575"/>
                  </a:lnTo>
                  <a:lnTo>
                    <a:pt x="127799" y="25882"/>
                  </a:lnTo>
                  <a:lnTo>
                    <a:pt x="127960" y="26189"/>
                  </a:lnTo>
                  <a:lnTo>
                    <a:pt x="128126" y="26472"/>
                  </a:lnTo>
                  <a:lnTo>
                    <a:pt x="128297" y="26755"/>
                  </a:lnTo>
                  <a:lnTo>
                    <a:pt x="128473" y="27015"/>
                  </a:lnTo>
                  <a:lnTo>
                    <a:pt x="128648" y="27263"/>
                  </a:lnTo>
                  <a:lnTo>
                    <a:pt x="128829" y="27511"/>
                  </a:lnTo>
                  <a:lnTo>
                    <a:pt x="129009" y="27735"/>
                  </a:lnTo>
                  <a:lnTo>
                    <a:pt x="129199" y="27936"/>
                  </a:lnTo>
                  <a:lnTo>
                    <a:pt x="129384" y="28137"/>
                  </a:lnTo>
                  <a:lnTo>
                    <a:pt x="129579" y="28314"/>
                  </a:lnTo>
                  <a:lnTo>
                    <a:pt x="129773" y="28479"/>
                  </a:lnTo>
                  <a:lnTo>
                    <a:pt x="129968" y="28633"/>
                  </a:lnTo>
                  <a:lnTo>
                    <a:pt x="130172" y="28774"/>
                  </a:lnTo>
                  <a:lnTo>
                    <a:pt x="130371" y="28892"/>
                  </a:lnTo>
                  <a:lnTo>
                    <a:pt x="130580" y="28987"/>
                  </a:lnTo>
                  <a:lnTo>
                    <a:pt x="130789" y="29081"/>
                  </a:lnTo>
                  <a:lnTo>
                    <a:pt x="130998" y="29152"/>
                  </a:lnTo>
                  <a:lnTo>
                    <a:pt x="131211" y="29199"/>
                  </a:lnTo>
                  <a:lnTo>
                    <a:pt x="131425" y="29235"/>
                  </a:lnTo>
                  <a:lnTo>
                    <a:pt x="131572" y="29247"/>
                  </a:lnTo>
                  <a:lnTo>
                    <a:pt x="131866" y="29247"/>
                  </a:lnTo>
                  <a:lnTo>
                    <a:pt x="132009" y="29223"/>
                  </a:lnTo>
                  <a:lnTo>
                    <a:pt x="132151" y="29199"/>
                  </a:lnTo>
                  <a:lnTo>
                    <a:pt x="132294" y="29164"/>
                  </a:lnTo>
                  <a:lnTo>
                    <a:pt x="132436" y="29117"/>
                  </a:lnTo>
                  <a:lnTo>
                    <a:pt x="132574" y="29058"/>
                  </a:lnTo>
                  <a:lnTo>
                    <a:pt x="132711" y="28987"/>
                  </a:lnTo>
                  <a:lnTo>
                    <a:pt x="132849" y="28916"/>
                  </a:lnTo>
                  <a:lnTo>
                    <a:pt x="132986" y="28833"/>
                  </a:lnTo>
                  <a:lnTo>
                    <a:pt x="133119" y="28739"/>
                  </a:lnTo>
                  <a:lnTo>
                    <a:pt x="133252" y="28645"/>
                  </a:lnTo>
                  <a:lnTo>
                    <a:pt x="133385" y="28538"/>
                  </a:lnTo>
                  <a:lnTo>
                    <a:pt x="133518" y="28420"/>
                  </a:lnTo>
                  <a:lnTo>
                    <a:pt x="133646" y="28290"/>
                  </a:lnTo>
                  <a:lnTo>
                    <a:pt x="133774" y="28160"/>
                  </a:lnTo>
                  <a:lnTo>
                    <a:pt x="133902" y="28019"/>
                  </a:lnTo>
                  <a:lnTo>
                    <a:pt x="134026" y="27877"/>
                  </a:lnTo>
                  <a:lnTo>
                    <a:pt x="134149" y="27712"/>
                  </a:lnTo>
                  <a:lnTo>
                    <a:pt x="134268" y="27558"/>
                  </a:lnTo>
                  <a:lnTo>
                    <a:pt x="134391" y="27381"/>
                  </a:lnTo>
                  <a:lnTo>
                    <a:pt x="134505" y="27204"/>
                  </a:lnTo>
                  <a:lnTo>
                    <a:pt x="134624" y="27015"/>
                  </a:lnTo>
                  <a:lnTo>
                    <a:pt x="134738" y="26826"/>
                  </a:lnTo>
                  <a:lnTo>
                    <a:pt x="134852" y="26626"/>
                  </a:lnTo>
                  <a:lnTo>
                    <a:pt x="134961" y="26425"/>
                  </a:lnTo>
                  <a:lnTo>
                    <a:pt x="135070" y="26212"/>
                  </a:lnTo>
                  <a:lnTo>
                    <a:pt x="135174" y="25988"/>
                  </a:lnTo>
                  <a:lnTo>
                    <a:pt x="135279" y="25764"/>
                  </a:lnTo>
                  <a:lnTo>
                    <a:pt x="135383" y="25539"/>
                  </a:lnTo>
                  <a:lnTo>
                    <a:pt x="135483" y="25303"/>
                  </a:lnTo>
                  <a:lnTo>
                    <a:pt x="135583" y="25055"/>
                  </a:lnTo>
                  <a:lnTo>
                    <a:pt x="135677" y="24807"/>
                  </a:lnTo>
                  <a:lnTo>
                    <a:pt x="135772" y="24559"/>
                  </a:lnTo>
                  <a:lnTo>
                    <a:pt x="135863" y="24300"/>
                  </a:lnTo>
                  <a:lnTo>
                    <a:pt x="135953" y="24028"/>
                  </a:lnTo>
                  <a:lnTo>
                    <a:pt x="136038" y="23756"/>
                  </a:lnTo>
                  <a:lnTo>
                    <a:pt x="136124" y="23485"/>
                  </a:lnTo>
                  <a:lnTo>
                    <a:pt x="136204" y="23202"/>
                  </a:lnTo>
                  <a:lnTo>
                    <a:pt x="136285" y="22918"/>
                  </a:lnTo>
                  <a:lnTo>
                    <a:pt x="136366" y="22635"/>
                  </a:lnTo>
                  <a:lnTo>
                    <a:pt x="136437" y="22340"/>
                  </a:lnTo>
                  <a:lnTo>
                    <a:pt x="136508" y="22044"/>
                  </a:lnTo>
                  <a:lnTo>
                    <a:pt x="136579" y="21737"/>
                  </a:lnTo>
                  <a:lnTo>
                    <a:pt x="136646" y="21430"/>
                  </a:lnTo>
                  <a:lnTo>
                    <a:pt x="136712" y="21123"/>
                  </a:lnTo>
                  <a:lnTo>
                    <a:pt x="136769" y="20805"/>
                  </a:lnTo>
                  <a:lnTo>
                    <a:pt x="136831" y="20486"/>
                  </a:lnTo>
                  <a:lnTo>
                    <a:pt x="136883" y="20167"/>
                  </a:lnTo>
                  <a:lnTo>
                    <a:pt x="136940" y="19837"/>
                  </a:lnTo>
                  <a:lnTo>
                    <a:pt x="136987" y="19506"/>
                  </a:lnTo>
                  <a:lnTo>
                    <a:pt x="137035" y="19175"/>
                  </a:lnTo>
                  <a:lnTo>
                    <a:pt x="137078" y="18845"/>
                  </a:lnTo>
                  <a:lnTo>
                    <a:pt x="137120" y="18502"/>
                  </a:lnTo>
                  <a:lnTo>
                    <a:pt x="137158" y="18160"/>
                  </a:lnTo>
                  <a:lnTo>
                    <a:pt x="137192" y="17818"/>
                  </a:lnTo>
                  <a:lnTo>
                    <a:pt x="137220" y="17475"/>
                  </a:lnTo>
                  <a:lnTo>
                    <a:pt x="137248" y="17133"/>
                  </a:lnTo>
                  <a:lnTo>
                    <a:pt x="137277" y="16779"/>
                  </a:lnTo>
                  <a:lnTo>
                    <a:pt x="137296" y="16424"/>
                  </a:lnTo>
                  <a:lnTo>
                    <a:pt x="137315" y="16070"/>
                  </a:lnTo>
                  <a:lnTo>
                    <a:pt x="137329" y="15716"/>
                  </a:lnTo>
                  <a:lnTo>
                    <a:pt x="137343" y="15362"/>
                  </a:lnTo>
                  <a:lnTo>
                    <a:pt x="137353" y="14937"/>
                  </a:lnTo>
                  <a:lnTo>
                    <a:pt x="137358" y="14535"/>
                  </a:lnTo>
                  <a:lnTo>
                    <a:pt x="137358" y="14134"/>
                  </a:lnTo>
                  <a:lnTo>
                    <a:pt x="137358" y="13744"/>
                  </a:lnTo>
                  <a:lnTo>
                    <a:pt x="137348" y="13355"/>
                  </a:lnTo>
                  <a:lnTo>
                    <a:pt x="137339" y="12988"/>
                  </a:lnTo>
                  <a:lnTo>
                    <a:pt x="137324" y="12611"/>
                  </a:lnTo>
                  <a:lnTo>
                    <a:pt x="137310" y="12256"/>
                  </a:lnTo>
                  <a:lnTo>
                    <a:pt x="137286" y="11902"/>
                  </a:lnTo>
                  <a:lnTo>
                    <a:pt x="137263" y="11548"/>
                  </a:lnTo>
                  <a:lnTo>
                    <a:pt x="137234" y="11206"/>
                  </a:lnTo>
                  <a:lnTo>
                    <a:pt x="137201" y="10875"/>
                  </a:lnTo>
                  <a:lnTo>
                    <a:pt x="137163" y="10556"/>
                  </a:lnTo>
                  <a:lnTo>
                    <a:pt x="137125" y="10237"/>
                  </a:lnTo>
                  <a:lnTo>
                    <a:pt x="137082" y="9919"/>
                  </a:lnTo>
                  <a:lnTo>
                    <a:pt x="137035" y="9612"/>
                  </a:lnTo>
                  <a:lnTo>
                    <a:pt x="136987" y="9317"/>
                  </a:lnTo>
                  <a:lnTo>
                    <a:pt x="136935" y="9033"/>
                  </a:lnTo>
                  <a:lnTo>
                    <a:pt x="136878" y="8750"/>
                  </a:lnTo>
                  <a:lnTo>
                    <a:pt x="136821" y="8466"/>
                  </a:lnTo>
                  <a:lnTo>
                    <a:pt x="136760" y="8195"/>
                  </a:lnTo>
                  <a:lnTo>
                    <a:pt x="136698" y="7935"/>
                  </a:lnTo>
                  <a:lnTo>
                    <a:pt x="136627" y="7675"/>
                  </a:lnTo>
                  <a:lnTo>
                    <a:pt x="136560" y="7427"/>
                  </a:lnTo>
                  <a:lnTo>
                    <a:pt x="136484" y="7191"/>
                  </a:lnTo>
                  <a:lnTo>
                    <a:pt x="136408" y="6955"/>
                  </a:lnTo>
                  <a:lnTo>
                    <a:pt x="136332" y="6719"/>
                  </a:lnTo>
                  <a:lnTo>
                    <a:pt x="136252" y="6495"/>
                  </a:lnTo>
                  <a:lnTo>
                    <a:pt x="136166" y="6282"/>
                  </a:lnTo>
                  <a:lnTo>
                    <a:pt x="136081" y="6070"/>
                  </a:lnTo>
                  <a:lnTo>
                    <a:pt x="135995" y="5869"/>
                  </a:lnTo>
                  <a:lnTo>
                    <a:pt x="135905" y="5668"/>
                  </a:lnTo>
                  <a:lnTo>
                    <a:pt x="135810" y="5479"/>
                  </a:lnTo>
                  <a:lnTo>
                    <a:pt x="135715" y="5302"/>
                  </a:lnTo>
                  <a:lnTo>
                    <a:pt x="135616" y="5125"/>
                  </a:lnTo>
                  <a:lnTo>
                    <a:pt x="135521" y="4948"/>
                  </a:lnTo>
                  <a:lnTo>
                    <a:pt x="135416" y="4783"/>
                  </a:lnTo>
                  <a:lnTo>
                    <a:pt x="135312" y="4629"/>
                  </a:lnTo>
                  <a:lnTo>
                    <a:pt x="135208" y="4476"/>
                  </a:lnTo>
                  <a:lnTo>
                    <a:pt x="135103" y="4322"/>
                  </a:lnTo>
                  <a:lnTo>
                    <a:pt x="134994" y="4180"/>
                  </a:lnTo>
                  <a:lnTo>
                    <a:pt x="134880" y="4051"/>
                  </a:lnTo>
                  <a:lnTo>
                    <a:pt x="134766" y="3921"/>
                  </a:lnTo>
                  <a:lnTo>
                    <a:pt x="134652" y="3791"/>
                  </a:lnTo>
                  <a:lnTo>
                    <a:pt x="134420" y="3567"/>
                  </a:lnTo>
                  <a:lnTo>
                    <a:pt x="134182" y="3354"/>
                  </a:lnTo>
                  <a:lnTo>
                    <a:pt x="133936" y="3177"/>
                  </a:lnTo>
                  <a:lnTo>
                    <a:pt x="133689" y="3012"/>
                  </a:lnTo>
                  <a:lnTo>
                    <a:pt x="133433" y="2870"/>
                  </a:lnTo>
                  <a:lnTo>
                    <a:pt x="133176" y="2752"/>
                  </a:lnTo>
                  <a:lnTo>
                    <a:pt x="132915" y="2657"/>
                  </a:lnTo>
                  <a:lnTo>
                    <a:pt x="132649" y="2587"/>
                  </a:lnTo>
                  <a:lnTo>
                    <a:pt x="132384" y="2539"/>
                  </a:lnTo>
                  <a:lnTo>
                    <a:pt x="132118" y="2504"/>
                  </a:lnTo>
                  <a:lnTo>
                    <a:pt x="131847" y="2492"/>
                  </a:lnTo>
                  <a:lnTo>
                    <a:pt x="131572" y="2492"/>
                  </a:lnTo>
                  <a:lnTo>
                    <a:pt x="131302" y="2528"/>
                  </a:lnTo>
                  <a:lnTo>
                    <a:pt x="131031" y="2563"/>
                  </a:lnTo>
                  <a:lnTo>
                    <a:pt x="130756" y="2634"/>
                  </a:lnTo>
                  <a:lnTo>
                    <a:pt x="130485" y="2716"/>
                  </a:lnTo>
                  <a:lnTo>
                    <a:pt x="130215" y="2823"/>
                  </a:lnTo>
                  <a:lnTo>
                    <a:pt x="129949" y="2941"/>
                  </a:lnTo>
                  <a:lnTo>
                    <a:pt x="129678" y="3071"/>
                  </a:lnTo>
                  <a:lnTo>
                    <a:pt x="129417" y="3224"/>
                  </a:lnTo>
                  <a:lnTo>
                    <a:pt x="129156" y="3401"/>
                  </a:lnTo>
                  <a:lnTo>
                    <a:pt x="128900" y="3590"/>
                  </a:lnTo>
                  <a:lnTo>
                    <a:pt x="128648" y="3791"/>
                  </a:lnTo>
                  <a:lnTo>
                    <a:pt x="128397" y="4015"/>
                  </a:lnTo>
                  <a:lnTo>
                    <a:pt x="128155" y="4251"/>
                  </a:lnTo>
                  <a:lnTo>
                    <a:pt x="127918" y="4499"/>
                  </a:lnTo>
                  <a:lnTo>
                    <a:pt x="127685" y="4759"/>
                  </a:lnTo>
                  <a:lnTo>
                    <a:pt x="127457" y="5042"/>
                  </a:lnTo>
                  <a:lnTo>
                    <a:pt x="127239" y="5338"/>
                  </a:lnTo>
                  <a:lnTo>
                    <a:pt x="127030" y="5645"/>
                  </a:lnTo>
                  <a:lnTo>
                    <a:pt x="126826" y="5963"/>
                  </a:lnTo>
                  <a:lnTo>
                    <a:pt x="126631" y="6306"/>
                  </a:lnTo>
                  <a:lnTo>
                    <a:pt x="126446" y="6648"/>
                  </a:lnTo>
                  <a:lnTo>
                    <a:pt x="126266" y="7014"/>
                  </a:lnTo>
                  <a:lnTo>
                    <a:pt x="126100" y="7392"/>
                  </a:lnTo>
                  <a:lnTo>
                    <a:pt x="125943" y="7770"/>
                  </a:lnTo>
                  <a:lnTo>
                    <a:pt x="125796" y="8171"/>
                  </a:lnTo>
                  <a:lnTo>
                    <a:pt x="125730" y="8372"/>
                  </a:lnTo>
                  <a:lnTo>
                    <a:pt x="125663" y="8573"/>
                  </a:lnTo>
                  <a:lnTo>
                    <a:pt x="125597" y="8785"/>
                  </a:lnTo>
                  <a:lnTo>
                    <a:pt x="125540" y="8998"/>
                  </a:lnTo>
                  <a:lnTo>
                    <a:pt x="125478" y="9210"/>
                  </a:lnTo>
                  <a:lnTo>
                    <a:pt x="125426" y="9423"/>
                  </a:lnTo>
                  <a:lnTo>
                    <a:pt x="125374" y="9647"/>
                  </a:lnTo>
                  <a:lnTo>
                    <a:pt x="125326" y="9871"/>
                  </a:lnTo>
                  <a:lnTo>
                    <a:pt x="125283" y="10096"/>
                  </a:lnTo>
                  <a:lnTo>
                    <a:pt x="125241" y="10320"/>
                  </a:lnTo>
                  <a:lnTo>
                    <a:pt x="125184" y="10344"/>
                  </a:lnTo>
                  <a:lnTo>
                    <a:pt x="125132" y="10367"/>
                  </a:lnTo>
                  <a:lnTo>
                    <a:pt x="125079" y="10415"/>
                  </a:lnTo>
                  <a:lnTo>
                    <a:pt x="125027" y="10462"/>
                  </a:lnTo>
                  <a:lnTo>
                    <a:pt x="124980" y="10521"/>
                  </a:lnTo>
                  <a:lnTo>
                    <a:pt x="124932" y="10592"/>
                  </a:lnTo>
                  <a:lnTo>
                    <a:pt x="124890" y="10674"/>
                  </a:lnTo>
                  <a:lnTo>
                    <a:pt x="124852" y="10757"/>
                  </a:lnTo>
                  <a:lnTo>
                    <a:pt x="124818" y="10863"/>
                  </a:lnTo>
                  <a:lnTo>
                    <a:pt x="124790" y="10969"/>
                  </a:lnTo>
                  <a:lnTo>
                    <a:pt x="124761" y="11088"/>
                  </a:lnTo>
                  <a:lnTo>
                    <a:pt x="124742" y="11217"/>
                  </a:lnTo>
                  <a:lnTo>
                    <a:pt x="124723" y="11359"/>
                  </a:lnTo>
                  <a:lnTo>
                    <a:pt x="124714" y="11501"/>
                  </a:lnTo>
                  <a:lnTo>
                    <a:pt x="124714" y="11654"/>
                  </a:lnTo>
                  <a:lnTo>
                    <a:pt x="124714" y="11831"/>
                  </a:lnTo>
                  <a:lnTo>
                    <a:pt x="124728" y="12186"/>
                  </a:lnTo>
                  <a:lnTo>
                    <a:pt x="124747" y="12540"/>
                  </a:lnTo>
                  <a:lnTo>
                    <a:pt x="124766" y="12894"/>
                  </a:lnTo>
                  <a:lnTo>
                    <a:pt x="124790" y="13248"/>
                  </a:lnTo>
                  <a:lnTo>
                    <a:pt x="124814" y="13602"/>
                  </a:lnTo>
                  <a:lnTo>
                    <a:pt x="124842" y="13945"/>
                  </a:lnTo>
                  <a:lnTo>
                    <a:pt x="124909" y="14641"/>
                  </a:lnTo>
                  <a:lnTo>
                    <a:pt x="124989" y="15326"/>
                  </a:lnTo>
                  <a:lnTo>
                    <a:pt x="125075" y="16011"/>
                  </a:lnTo>
                  <a:lnTo>
                    <a:pt x="125170" y="16684"/>
                  </a:lnTo>
                  <a:lnTo>
                    <a:pt x="125274" y="17333"/>
                  </a:lnTo>
                  <a:lnTo>
                    <a:pt x="125165" y="17369"/>
                  </a:lnTo>
                  <a:lnTo>
                    <a:pt x="125108" y="17392"/>
                  </a:lnTo>
                  <a:lnTo>
                    <a:pt x="125046" y="17428"/>
                  </a:lnTo>
                  <a:lnTo>
                    <a:pt x="124989" y="17463"/>
                  </a:lnTo>
                  <a:lnTo>
                    <a:pt x="124932" y="17511"/>
                  </a:lnTo>
                  <a:lnTo>
                    <a:pt x="124871" y="17581"/>
                  </a:lnTo>
                  <a:lnTo>
                    <a:pt x="124809" y="17652"/>
                  </a:lnTo>
                  <a:lnTo>
                    <a:pt x="124092" y="18573"/>
                  </a:lnTo>
                  <a:lnTo>
                    <a:pt x="123380" y="19459"/>
                  </a:lnTo>
                  <a:lnTo>
                    <a:pt x="122673" y="20309"/>
                  </a:lnTo>
                  <a:lnTo>
                    <a:pt x="122322" y="20722"/>
                  </a:lnTo>
                  <a:lnTo>
                    <a:pt x="121975" y="21123"/>
                  </a:lnTo>
                  <a:lnTo>
                    <a:pt x="121624" y="21513"/>
                  </a:lnTo>
                  <a:lnTo>
                    <a:pt x="121278" y="21891"/>
                  </a:lnTo>
                  <a:lnTo>
                    <a:pt x="120927" y="22269"/>
                  </a:lnTo>
                  <a:lnTo>
                    <a:pt x="120580" y="22623"/>
                  </a:lnTo>
                  <a:lnTo>
                    <a:pt x="120229" y="22977"/>
                  </a:lnTo>
                  <a:lnTo>
                    <a:pt x="119878" y="23320"/>
                  </a:lnTo>
                  <a:lnTo>
                    <a:pt x="119531" y="23638"/>
                  </a:lnTo>
                  <a:lnTo>
                    <a:pt x="119180" y="23957"/>
                  </a:lnTo>
                  <a:lnTo>
                    <a:pt x="118829" y="24264"/>
                  </a:lnTo>
                  <a:lnTo>
                    <a:pt x="118473" y="24559"/>
                  </a:lnTo>
                  <a:lnTo>
                    <a:pt x="118122" y="24843"/>
                  </a:lnTo>
                  <a:lnTo>
                    <a:pt x="117766" y="25114"/>
                  </a:lnTo>
                  <a:lnTo>
                    <a:pt x="117405" y="25386"/>
                  </a:lnTo>
                  <a:lnTo>
                    <a:pt x="117044" y="25634"/>
                  </a:lnTo>
                  <a:lnTo>
                    <a:pt x="116683" y="25870"/>
                  </a:lnTo>
                  <a:lnTo>
                    <a:pt x="116318" y="26094"/>
                  </a:lnTo>
                  <a:lnTo>
                    <a:pt x="115953" y="26295"/>
                  </a:lnTo>
                  <a:lnTo>
                    <a:pt x="115582" y="26496"/>
                  </a:lnTo>
                  <a:lnTo>
                    <a:pt x="115207" y="26685"/>
                  </a:lnTo>
                  <a:lnTo>
                    <a:pt x="114833" y="26862"/>
                  </a:lnTo>
                  <a:lnTo>
                    <a:pt x="114448" y="27015"/>
                  </a:lnTo>
                  <a:lnTo>
                    <a:pt x="114064" y="27157"/>
                  </a:lnTo>
                  <a:lnTo>
                    <a:pt x="113679" y="27299"/>
                  </a:lnTo>
                  <a:lnTo>
                    <a:pt x="113285" y="27417"/>
                  </a:lnTo>
                  <a:lnTo>
                    <a:pt x="113385" y="25268"/>
                  </a:lnTo>
                  <a:lnTo>
                    <a:pt x="113485" y="23131"/>
                  </a:lnTo>
                  <a:lnTo>
                    <a:pt x="113589" y="20982"/>
                  </a:lnTo>
                  <a:lnTo>
                    <a:pt x="113703" y="18845"/>
                  </a:lnTo>
                  <a:lnTo>
                    <a:pt x="113817" y="16708"/>
                  </a:lnTo>
                  <a:lnTo>
                    <a:pt x="113931" y="14559"/>
                  </a:lnTo>
                  <a:lnTo>
                    <a:pt x="114054" y="12422"/>
                  </a:lnTo>
                  <a:lnTo>
                    <a:pt x="114178" y="10285"/>
                  </a:lnTo>
                  <a:lnTo>
                    <a:pt x="114192" y="9978"/>
                  </a:lnTo>
                  <a:lnTo>
                    <a:pt x="114192" y="9683"/>
                  </a:lnTo>
                  <a:lnTo>
                    <a:pt x="114187" y="9399"/>
                  </a:lnTo>
                  <a:lnTo>
                    <a:pt x="114173" y="9128"/>
                  </a:lnTo>
                  <a:lnTo>
                    <a:pt x="114149" y="8868"/>
                  </a:lnTo>
                  <a:lnTo>
                    <a:pt x="114121" y="8608"/>
                  </a:lnTo>
                  <a:lnTo>
                    <a:pt x="114083" y="8372"/>
                  </a:lnTo>
                  <a:lnTo>
                    <a:pt x="114040" y="8136"/>
                  </a:lnTo>
                  <a:lnTo>
                    <a:pt x="113988" y="7911"/>
                  </a:lnTo>
                  <a:lnTo>
                    <a:pt x="113931" y="7699"/>
                  </a:lnTo>
                  <a:lnTo>
                    <a:pt x="113869" y="7498"/>
                  </a:lnTo>
                  <a:lnTo>
                    <a:pt x="113803" y="7309"/>
                  </a:lnTo>
                  <a:lnTo>
                    <a:pt x="113731" y="7132"/>
                  </a:lnTo>
                  <a:lnTo>
                    <a:pt x="113655" y="6967"/>
                  </a:lnTo>
                  <a:lnTo>
                    <a:pt x="113575" y="6813"/>
                  </a:lnTo>
                  <a:lnTo>
                    <a:pt x="113494" y="6672"/>
                  </a:lnTo>
                  <a:lnTo>
                    <a:pt x="113561" y="6625"/>
                  </a:lnTo>
                  <a:lnTo>
                    <a:pt x="113627" y="6577"/>
                  </a:lnTo>
                  <a:lnTo>
                    <a:pt x="113693" y="6518"/>
                  </a:lnTo>
                  <a:lnTo>
                    <a:pt x="113755" y="6459"/>
                  </a:lnTo>
                  <a:lnTo>
                    <a:pt x="113817" y="6388"/>
                  </a:lnTo>
                  <a:lnTo>
                    <a:pt x="113874" y="6306"/>
                  </a:lnTo>
                  <a:lnTo>
                    <a:pt x="113926" y="6223"/>
                  </a:lnTo>
                  <a:lnTo>
                    <a:pt x="113983" y="6140"/>
                  </a:lnTo>
                  <a:lnTo>
                    <a:pt x="114030" y="6046"/>
                  </a:lnTo>
                  <a:lnTo>
                    <a:pt x="114083" y="5940"/>
                  </a:lnTo>
                  <a:lnTo>
                    <a:pt x="114125" y="5833"/>
                  </a:lnTo>
                  <a:lnTo>
                    <a:pt x="114173" y="5727"/>
                  </a:lnTo>
                  <a:lnTo>
                    <a:pt x="114211" y="5609"/>
                  </a:lnTo>
                  <a:lnTo>
                    <a:pt x="114253" y="5491"/>
                  </a:lnTo>
                  <a:lnTo>
                    <a:pt x="114325" y="5243"/>
                  </a:lnTo>
                  <a:lnTo>
                    <a:pt x="114386" y="4983"/>
                  </a:lnTo>
                  <a:lnTo>
                    <a:pt x="114443" y="4712"/>
                  </a:lnTo>
                  <a:lnTo>
                    <a:pt x="114486" y="4428"/>
                  </a:lnTo>
                  <a:lnTo>
                    <a:pt x="114519" y="4133"/>
                  </a:lnTo>
                  <a:lnTo>
                    <a:pt x="114548" y="3838"/>
                  </a:lnTo>
                  <a:lnTo>
                    <a:pt x="114562" y="3543"/>
                  </a:lnTo>
                  <a:lnTo>
                    <a:pt x="114571" y="3236"/>
                  </a:lnTo>
                  <a:lnTo>
                    <a:pt x="114571" y="2941"/>
                  </a:lnTo>
                  <a:lnTo>
                    <a:pt x="114557" y="2646"/>
                  </a:lnTo>
                  <a:lnTo>
                    <a:pt x="114538" y="2350"/>
                  </a:lnTo>
                  <a:lnTo>
                    <a:pt x="114510" y="2067"/>
                  </a:lnTo>
                  <a:lnTo>
                    <a:pt x="114472" y="1795"/>
                  </a:lnTo>
                  <a:lnTo>
                    <a:pt x="114420" y="1524"/>
                  </a:lnTo>
                  <a:lnTo>
                    <a:pt x="114363" y="1276"/>
                  </a:lnTo>
                  <a:lnTo>
                    <a:pt x="114329" y="1158"/>
                  </a:lnTo>
                  <a:lnTo>
                    <a:pt x="114296" y="1052"/>
                  </a:lnTo>
                  <a:lnTo>
                    <a:pt x="114258" y="934"/>
                  </a:lnTo>
                  <a:lnTo>
                    <a:pt x="114220" y="827"/>
                  </a:lnTo>
                  <a:lnTo>
                    <a:pt x="114178" y="733"/>
                  </a:lnTo>
                  <a:lnTo>
                    <a:pt x="114135" y="638"/>
                  </a:lnTo>
                  <a:lnTo>
                    <a:pt x="114087" y="544"/>
                  </a:lnTo>
                  <a:lnTo>
                    <a:pt x="114040" y="461"/>
                  </a:lnTo>
                  <a:lnTo>
                    <a:pt x="113988" y="390"/>
                  </a:lnTo>
                  <a:lnTo>
                    <a:pt x="113935" y="320"/>
                  </a:lnTo>
                  <a:lnTo>
                    <a:pt x="113879" y="249"/>
                  </a:lnTo>
                  <a:lnTo>
                    <a:pt x="113822" y="190"/>
                  </a:lnTo>
                  <a:lnTo>
                    <a:pt x="113760" y="143"/>
                  </a:lnTo>
                  <a:lnTo>
                    <a:pt x="113698" y="95"/>
                  </a:lnTo>
                  <a:lnTo>
                    <a:pt x="113632" y="60"/>
                  </a:lnTo>
                  <a:lnTo>
                    <a:pt x="113565" y="36"/>
                  </a:lnTo>
                  <a:lnTo>
                    <a:pt x="113494" y="13"/>
                  </a:lnTo>
                  <a:lnTo>
                    <a:pt x="11342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5"/>
            <p:cNvSpPr/>
            <p:nvPr/>
          </p:nvSpPr>
          <p:spPr>
            <a:xfrm>
              <a:off x="1317800" y="-1146850"/>
              <a:ext cx="310550" cy="647350"/>
            </a:xfrm>
            <a:custGeom>
              <a:avLst/>
              <a:gdLst/>
              <a:ahLst/>
              <a:cxnLst/>
              <a:rect l="l" t="t" r="r" b="b"/>
              <a:pathLst>
                <a:path w="12422" h="25894" extrusionOk="0">
                  <a:moveTo>
                    <a:pt x="11624" y="1"/>
                  </a:moveTo>
                  <a:lnTo>
                    <a:pt x="8719" y="331"/>
                  </a:lnTo>
                  <a:lnTo>
                    <a:pt x="5814" y="697"/>
                  </a:lnTo>
                  <a:lnTo>
                    <a:pt x="2910" y="1063"/>
                  </a:lnTo>
                  <a:lnTo>
                    <a:pt x="0" y="1429"/>
                  </a:lnTo>
                  <a:lnTo>
                    <a:pt x="167" y="7404"/>
                  </a:lnTo>
                  <a:lnTo>
                    <a:pt x="318" y="13331"/>
                  </a:lnTo>
                  <a:lnTo>
                    <a:pt x="470" y="19199"/>
                  </a:lnTo>
                  <a:lnTo>
                    <a:pt x="622" y="24984"/>
                  </a:lnTo>
                  <a:lnTo>
                    <a:pt x="988" y="24772"/>
                  </a:lnTo>
                  <a:lnTo>
                    <a:pt x="1353" y="24571"/>
                  </a:lnTo>
                  <a:lnTo>
                    <a:pt x="1719" y="24394"/>
                  </a:lnTo>
                  <a:lnTo>
                    <a:pt x="2084" y="24229"/>
                  </a:lnTo>
                  <a:lnTo>
                    <a:pt x="2454" y="24087"/>
                  </a:lnTo>
                  <a:lnTo>
                    <a:pt x="2820" y="23945"/>
                  </a:lnTo>
                  <a:lnTo>
                    <a:pt x="3190" y="23827"/>
                  </a:lnTo>
                  <a:lnTo>
                    <a:pt x="3560" y="23733"/>
                  </a:lnTo>
                  <a:lnTo>
                    <a:pt x="3930" y="23638"/>
                  </a:lnTo>
                  <a:lnTo>
                    <a:pt x="4300" y="23567"/>
                  </a:lnTo>
                  <a:lnTo>
                    <a:pt x="4671" y="23520"/>
                  </a:lnTo>
                  <a:lnTo>
                    <a:pt x="5041" y="23473"/>
                  </a:lnTo>
                  <a:lnTo>
                    <a:pt x="5416" y="23449"/>
                  </a:lnTo>
                  <a:lnTo>
                    <a:pt x="6156" y="23449"/>
                  </a:lnTo>
                  <a:lnTo>
                    <a:pt x="6526" y="23473"/>
                  </a:lnTo>
                  <a:lnTo>
                    <a:pt x="6901" y="23508"/>
                  </a:lnTo>
                  <a:lnTo>
                    <a:pt x="7271" y="23567"/>
                  </a:lnTo>
                  <a:lnTo>
                    <a:pt x="7642" y="23626"/>
                  </a:lnTo>
                  <a:lnTo>
                    <a:pt x="8017" y="23721"/>
                  </a:lnTo>
                  <a:lnTo>
                    <a:pt x="8387" y="23815"/>
                  </a:lnTo>
                  <a:lnTo>
                    <a:pt x="8757" y="23922"/>
                  </a:lnTo>
                  <a:lnTo>
                    <a:pt x="9127" y="24052"/>
                  </a:lnTo>
                  <a:lnTo>
                    <a:pt x="9493" y="24205"/>
                  </a:lnTo>
                  <a:lnTo>
                    <a:pt x="9863" y="24358"/>
                  </a:lnTo>
                  <a:lnTo>
                    <a:pt x="10233" y="24536"/>
                  </a:lnTo>
                  <a:lnTo>
                    <a:pt x="10599" y="24725"/>
                  </a:lnTo>
                  <a:lnTo>
                    <a:pt x="10964" y="24925"/>
                  </a:lnTo>
                  <a:lnTo>
                    <a:pt x="11329" y="25150"/>
                  </a:lnTo>
                  <a:lnTo>
                    <a:pt x="11695" y="25386"/>
                  </a:lnTo>
                  <a:lnTo>
                    <a:pt x="12060" y="25634"/>
                  </a:lnTo>
                  <a:lnTo>
                    <a:pt x="12421" y="25893"/>
                  </a:lnTo>
                  <a:lnTo>
                    <a:pt x="12383" y="25728"/>
                  </a:lnTo>
                  <a:lnTo>
                    <a:pt x="12345" y="25551"/>
                  </a:lnTo>
                  <a:lnTo>
                    <a:pt x="12312" y="25374"/>
                  </a:lnTo>
                  <a:lnTo>
                    <a:pt x="12283" y="25185"/>
                  </a:lnTo>
                  <a:lnTo>
                    <a:pt x="12255" y="24984"/>
                  </a:lnTo>
                  <a:lnTo>
                    <a:pt x="12236" y="24784"/>
                  </a:lnTo>
                  <a:lnTo>
                    <a:pt x="12222" y="24571"/>
                  </a:lnTo>
                  <a:lnTo>
                    <a:pt x="12212" y="24347"/>
                  </a:lnTo>
                  <a:lnTo>
                    <a:pt x="12117" y="21371"/>
                  </a:lnTo>
                  <a:lnTo>
                    <a:pt x="12032" y="18372"/>
                  </a:lnTo>
                  <a:lnTo>
                    <a:pt x="11951" y="15362"/>
                  </a:lnTo>
                  <a:lnTo>
                    <a:pt x="11875" y="12315"/>
                  </a:lnTo>
                  <a:lnTo>
                    <a:pt x="11809" y="9257"/>
                  </a:lnTo>
                  <a:lnTo>
                    <a:pt x="11747" y="6188"/>
                  </a:lnTo>
                  <a:lnTo>
                    <a:pt x="1162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5"/>
            <p:cNvSpPr/>
            <p:nvPr/>
          </p:nvSpPr>
          <p:spPr>
            <a:xfrm>
              <a:off x="1295975" y="-1839925"/>
              <a:ext cx="310400" cy="675975"/>
            </a:xfrm>
            <a:custGeom>
              <a:avLst/>
              <a:gdLst/>
              <a:ahLst/>
              <a:cxnLst/>
              <a:rect l="l" t="t" r="r" b="b"/>
              <a:pathLst>
                <a:path w="12416" h="27039" extrusionOk="0">
                  <a:moveTo>
                    <a:pt x="11922" y="1"/>
                  </a:moveTo>
                  <a:lnTo>
                    <a:pt x="11880" y="36"/>
                  </a:lnTo>
                  <a:lnTo>
                    <a:pt x="11837" y="72"/>
                  </a:lnTo>
                  <a:lnTo>
                    <a:pt x="11794" y="119"/>
                  </a:lnTo>
                  <a:lnTo>
                    <a:pt x="11747" y="154"/>
                  </a:lnTo>
                  <a:lnTo>
                    <a:pt x="11021" y="379"/>
                  </a:lnTo>
                  <a:lnTo>
                    <a:pt x="10290" y="568"/>
                  </a:lnTo>
                  <a:lnTo>
                    <a:pt x="9559" y="745"/>
                  </a:lnTo>
                  <a:lnTo>
                    <a:pt x="8828" y="910"/>
                  </a:lnTo>
                  <a:lnTo>
                    <a:pt x="8092" y="1052"/>
                  </a:lnTo>
                  <a:lnTo>
                    <a:pt x="7357" y="1182"/>
                  </a:lnTo>
                  <a:lnTo>
                    <a:pt x="6621" y="1300"/>
                  </a:lnTo>
                  <a:lnTo>
                    <a:pt x="5885" y="1406"/>
                  </a:lnTo>
                  <a:lnTo>
                    <a:pt x="4409" y="1595"/>
                  </a:lnTo>
                  <a:lnTo>
                    <a:pt x="2938" y="1772"/>
                  </a:lnTo>
                  <a:lnTo>
                    <a:pt x="1467" y="1949"/>
                  </a:lnTo>
                  <a:lnTo>
                    <a:pt x="731" y="2044"/>
                  </a:lnTo>
                  <a:lnTo>
                    <a:pt x="0" y="2138"/>
                  </a:lnTo>
                  <a:lnTo>
                    <a:pt x="119" y="5267"/>
                  </a:lnTo>
                  <a:lnTo>
                    <a:pt x="237" y="8384"/>
                  </a:lnTo>
                  <a:lnTo>
                    <a:pt x="342" y="11513"/>
                  </a:lnTo>
                  <a:lnTo>
                    <a:pt x="446" y="14642"/>
                  </a:lnTo>
                  <a:lnTo>
                    <a:pt x="546" y="17747"/>
                  </a:lnTo>
                  <a:lnTo>
                    <a:pt x="636" y="20864"/>
                  </a:lnTo>
                  <a:lnTo>
                    <a:pt x="726" y="23957"/>
                  </a:lnTo>
                  <a:lnTo>
                    <a:pt x="812" y="27039"/>
                  </a:lnTo>
                  <a:lnTo>
                    <a:pt x="3716" y="26248"/>
                  </a:lnTo>
                  <a:lnTo>
                    <a:pt x="6621" y="25457"/>
                  </a:lnTo>
                  <a:lnTo>
                    <a:pt x="9521" y="24666"/>
                  </a:lnTo>
                  <a:lnTo>
                    <a:pt x="12416" y="23875"/>
                  </a:lnTo>
                  <a:lnTo>
                    <a:pt x="12307" y="17936"/>
                  </a:lnTo>
                  <a:lnTo>
                    <a:pt x="12193" y="11985"/>
                  </a:lnTo>
                  <a:lnTo>
                    <a:pt x="12131" y="8986"/>
                  </a:lnTo>
                  <a:lnTo>
                    <a:pt x="12070" y="5999"/>
                  </a:lnTo>
                  <a:lnTo>
                    <a:pt x="11998" y="3000"/>
                  </a:lnTo>
                  <a:lnTo>
                    <a:pt x="1192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5"/>
            <p:cNvSpPr/>
            <p:nvPr/>
          </p:nvSpPr>
          <p:spPr>
            <a:xfrm>
              <a:off x="1260025" y="-2590550"/>
              <a:ext cx="331650" cy="728825"/>
            </a:xfrm>
            <a:custGeom>
              <a:avLst/>
              <a:gdLst/>
              <a:ahLst/>
              <a:cxnLst/>
              <a:rect l="l" t="t" r="r" b="b"/>
              <a:pathLst>
                <a:path w="13266" h="29153" extrusionOk="0">
                  <a:moveTo>
                    <a:pt x="12150" y="1"/>
                  </a:moveTo>
                  <a:lnTo>
                    <a:pt x="11486" y="461"/>
                  </a:lnTo>
                  <a:lnTo>
                    <a:pt x="10821" y="898"/>
                  </a:lnTo>
                  <a:lnTo>
                    <a:pt x="10147" y="1323"/>
                  </a:lnTo>
                  <a:lnTo>
                    <a:pt x="9473" y="1736"/>
                  </a:lnTo>
                  <a:lnTo>
                    <a:pt x="8799" y="2126"/>
                  </a:lnTo>
                  <a:lnTo>
                    <a:pt x="8121" y="2516"/>
                  </a:lnTo>
                  <a:lnTo>
                    <a:pt x="7442" y="2882"/>
                  </a:lnTo>
                  <a:lnTo>
                    <a:pt x="6759" y="3236"/>
                  </a:lnTo>
                  <a:lnTo>
                    <a:pt x="6080" y="3578"/>
                  </a:lnTo>
                  <a:lnTo>
                    <a:pt x="5396" y="3909"/>
                  </a:lnTo>
                  <a:lnTo>
                    <a:pt x="4718" y="4240"/>
                  </a:lnTo>
                  <a:lnTo>
                    <a:pt x="4039" y="4547"/>
                  </a:lnTo>
                  <a:lnTo>
                    <a:pt x="2691" y="5161"/>
                  </a:lnTo>
                  <a:lnTo>
                    <a:pt x="1357" y="5751"/>
                  </a:lnTo>
                  <a:lnTo>
                    <a:pt x="1282" y="5774"/>
                  </a:lnTo>
                  <a:lnTo>
                    <a:pt x="1210" y="5786"/>
                  </a:lnTo>
                  <a:lnTo>
                    <a:pt x="1139" y="5763"/>
                  </a:lnTo>
                  <a:lnTo>
                    <a:pt x="1073" y="5727"/>
                  </a:lnTo>
                  <a:lnTo>
                    <a:pt x="1016" y="5680"/>
                  </a:lnTo>
                  <a:lnTo>
                    <a:pt x="959" y="5609"/>
                  </a:lnTo>
                  <a:lnTo>
                    <a:pt x="907" y="5527"/>
                  </a:lnTo>
                  <a:lnTo>
                    <a:pt x="859" y="5432"/>
                  </a:lnTo>
                  <a:lnTo>
                    <a:pt x="816" y="5326"/>
                  </a:lnTo>
                  <a:lnTo>
                    <a:pt x="778" y="5208"/>
                  </a:lnTo>
                  <a:lnTo>
                    <a:pt x="745" y="5078"/>
                  </a:lnTo>
                  <a:lnTo>
                    <a:pt x="721" y="4948"/>
                  </a:lnTo>
                  <a:lnTo>
                    <a:pt x="698" y="4806"/>
                  </a:lnTo>
                  <a:lnTo>
                    <a:pt x="684" y="4665"/>
                  </a:lnTo>
                  <a:lnTo>
                    <a:pt x="674" y="4511"/>
                  </a:lnTo>
                  <a:lnTo>
                    <a:pt x="669" y="4358"/>
                  </a:lnTo>
                  <a:lnTo>
                    <a:pt x="0" y="4641"/>
                  </a:lnTo>
                  <a:lnTo>
                    <a:pt x="100" y="6164"/>
                  </a:lnTo>
                  <a:lnTo>
                    <a:pt x="199" y="7675"/>
                  </a:lnTo>
                  <a:lnTo>
                    <a:pt x="294" y="9198"/>
                  </a:lnTo>
                  <a:lnTo>
                    <a:pt x="384" y="10733"/>
                  </a:lnTo>
                  <a:lnTo>
                    <a:pt x="560" y="13791"/>
                  </a:lnTo>
                  <a:lnTo>
                    <a:pt x="726" y="16849"/>
                  </a:lnTo>
                  <a:lnTo>
                    <a:pt x="883" y="19919"/>
                  </a:lnTo>
                  <a:lnTo>
                    <a:pt x="1035" y="22989"/>
                  </a:lnTo>
                  <a:lnTo>
                    <a:pt x="1172" y="26071"/>
                  </a:lnTo>
                  <a:lnTo>
                    <a:pt x="1310" y="29152"/>
                  </a:lnTo>
                  <a:lnTo>
                    <a:pt x="2791" y="28763"/>
                  </a:lnTo>
                  <a:lnTo>
                    <a:pt x="4276" y="28361"/>
                  </a:lnTo>
                  <a:lnTo>
                    <a:pt x="5762" y="27960"/>
                  </a:lnTo>
                  <a:lnTo>
                    <a:pt x="6507" y="27771"/>
                  </a:lnTo>
                  <a:lnTo>
                    <a:pt x="7247" y="27582"/>
                  </a:lnTo>
                  <a:lnTo>
                    <a:pt x="7993" y="27405"/>
                  </a:lnTo>
                  <a:lnTo>
                    <a:pt x="8733" y="27240"/>
                  </a:lnTo>
                  <a:lnTo>
                    <a:pt x="9473" y="27086"/>
                  </a:lnTo>
                  <a:lnTo>
                    <a:pt x="10218" y="26956"/>
                  </a:lnTo>
                  <a:lnTo>
                    <a:pt x="10959" y="26838"/>
                  </a:lnTo>
                  <a:lnTo>
                    <a:pt x="11704" y="26732"/>
                  </a:lnTo>
                  <a:lnTo>
                    <a:pt x="12444" y="26661"/>
                  </a:lnTo>
                  <a:lnTo>
                    <a:pt x="13185" y="26614"/>
                  </a:lnTo>
                  <a:lnTo>
                    <a:pt x="13265" y="26614"/>
                  </a:lnTo>
                  <a:lnTo>
                    <a:pt x="13166" y="23261"/>
                  </a:lnTo>
                  <a:lnTo>
                    <a:pt x="13057" y="19919"/>
                  </a:lnTo>
                  <a:lnTo>
                    <a:pt x="12938" y="16566"/>
                  </a:lnTo>
                  <a:lnTo>
                    <a:pt x="12876" y="14901"/>
                  </a:lnTo>
                  <a:lnTo>
                    <a:pt x="12810" y="13236"/>
                  </a:lnTo>
                  <a:lnTo>
                    <a:pt x="12739" y="11560"/>
                  </a:lnTo>
                  <a:lnTo>
                    <a:pt x="12667" y="9907"/>
                  </a:lnTo>
                  <a:lnTo>
                    <a:pt x="12592" y="8242"/>
                  </a:lnTo>
                  <a:lnTo>
                    <a:pt x="12511" y="6589"/>
                  </a:lnTo>
                  <a:lnTo>
                    <a:pt x="12425" y="4936"/>
                  </a:lnTo>
                  <a:lnTo>
                    <a:pt x="12340" y="3283"/>
                  </a:lnTo>
                  <a:lnTo>
                    <a:pt x="12245" y="1642"/>
                  </a:lnTo>
                  <a:lnTo>
                    <a:pt x="1215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5"/>
            <p:cNvSpPr/>
            <p:nvPr/>
          </p:nvSpPr>
          <p:spPr>
            <a:xfrm>
              <a:off x="1227150" y="-12377925"/>
              <a:ext cx="410450" cy="1042875"/>
            </a:xfrm>
            <a:custGeom>
              <a:avLst/>
              <a:gdLst/>
              <a:ahLst/>
              <a:cxnLst/>
              <a:rect l="l" t="t" r="r" b="b"/>
              <a:pathLst>
                <a:path w="16418" h="41715" extrusionOk="0">
                  <a:moveTo>
                    <a:pt x="8282" y="1"/>
                  </a:moveTo>
                  <a:lnTo>
                    <a:pt x="8078" y="24"/>
                  </a:lnTo>
                  <a:lnTo>
                    <a:pt x="7874" y="48"/>
                  </a:lnTo>
                  <a:lnTo>
                    <a:pt x="7670" y="83"/>
                  </a:lnTo>
                  <a:lnTo>
                    <a:pt x="7461" y="130"/>
                  </a:lnTo>
                  <a:lnTo>
                    <a:pt x="7262" y="189"/>
                  </a:lnTo>
                  <a:lnTo>
                    <a:pt x="7058" y="260"/>
                  </a:lnTo>
                  <a:lnTo>
                    <a:pt x="6854" y="343"/>
                  </a:lnTo>
                  <a:lnTo>
                    <a:pt x="6654" y="426"/>
                  </a:lnTo>
                  <a:lnTo>
                    <a:pt x="6450" y="532"/>
                  </a:lnTo>
                  <a:lnTo>
                    <a:pt x="6251" y="638"/>
                  </a:lnTo>
                  <a:lnTo>
                    <a:pt x="6052" y="768"/>
                  </a:lnTo>
                  <a:lnTo>
                    <a:pt x="5857" y="898"/>
                  </a:lnTo>
                  <a:lnTo>
                    <a:pt x="5658" y="1040"/>
                  </a:lnTo>
                  <a:lnTo>
                    <a:pt x="5463" y="1193"/>
                  </a:lnTo>
                  <a:lnTo>
                    <a:pt x="5273" y="1358"/>
                  </a:lnTo>
                  <a:lnTo>
                    <a:pt x="5083" y="1524"/>
                  </a:lnTo>
                  <a:lnTo>
                    <a:pt x="4894" y="1713"/>
                  </a:lnTo>
                  <a:lnTo>
                    <a:pt x="4704" y="1901"/>
                  </a:lnTo>
                  <a:lnTo>
                    <a:pt x="4519" y="2114"/>
                  </a:lnTo>
                  <a:lnTo>
                    <a:pt x="4334" y="2327"/>
                  </a:lnTo>
                  <a:lnTo>
                    <a:pt x="4153" y="2551"/>
                  </a:lnTo>
                  <a:lnTo>
                    <a:pt x="3978" y="2787"/>
                  </a:lnTo>
                  <a:lnTo>
                    <a:pt x="3802" y="3035"/>
                  </a:lnTo>
                  <a:lnTo>
                    <a:pt x="3626" y="3283"/>
                  </a:lnTo>
                  <a:lnTo>
                    <a:pt x="3456" y="3554"/>
                  </a:lnTo>
                  <a:lnTo>
                    <a:pt x="3285" y="3826"/>
                  </a:lnTo>
                  <a:lnTo>
                    <a:pt x="3123" y="4109"/>
                  </a:lnTo>
                  <a:lnTo>
                    <a:pt x="2957" y="4405"/>
                  </a:lnTo>
                  <a:lnTo>
                    <a:pt x="2801" y="4712"/>
                  </a:lnTo>
                  <a:lnTo>
                    <a:pt x="2644" y="5019"/>
                  </a:lnTo>
                  <a:lnTo>
                    <a:pt x="2492" y="5349"/>
                  </a:lnTo>
                  <a:lnTo>
                    <a:pt x="2345" y="5680"/>
                  </a:lnTo>
                  <a:lnTo>
                    <a:pt x="2198" y="6022"/>
                  </a:lnTo>
                  <a:lnTo>
                    <a:pt x="2055" y="6376"/>
                  </a:lnTo>
                  <a:lnTo>
                    <a:pt x="1918" y="6731"/>
                  </a:lnTo>
                  <a:lnTo>
                    <a:pt x="1785" y="7108"/>
                  </a:lnTo>
                  <a:lnTo>
                    <a:pt x="1652" y="7486"/>
                  </a:lnTo>
                  <a:lnTo>
                    <a:pt x="1529" y="7876"/>
                  </a:lnTo>
                  <a:lnTo>
                    <a:pt x="1405" y="8277"/>
                  </a:lnTo>
                  <a:lnTo>
                    <a:pt x="1287" y="8690"/>
                  </a:lnTo>
                  <a:lnTo>
                    <a:pt x="1173" y="9104"/>
                  </a:lnTo>
                  <a:lnTo>
                    <a:pt x="1068" y="9529"/>
                  </a:lnTo>
                  <a:lnTo>
                    <a:pt x="964" y="9966"/>
                  </a:lnTo>
                  <a:lnTo>
                    <a:pt x="864" y="10414"/>
                  </a:lnTo>
                  <a:lnTo>
                    <a:pt x="769" y="10863"/>
                  </a:lnTo>
                  <a:lnTo>
                    <a:pt x="679" y="11335"/>
                  </a:lnTo>
                  <a:lnTo>
                    <a:pt x="594" y="11808"/>
                  </a:lnTo>
                  <a:lnTo>
                    <a:pt x="518" y="12292"/>
                  </a:lnTo>
                  <a:lnTo>
                    <a:pt x="442" y="12776"/>
                  </a:lnTo>
                  <a:lnTo>
                    <a:pt x="375" y="13283"/>
                  </a:lnTo>
                  <a:lnTo>
                    <a:pt x="314" y="13791"/>
                  </a:lnTo>
                  <a:lnTo>
                    <a:pt x="266" y="14228"/>
                  </a:lnTo>
                  <a:lnTo>
                    <a:pt x="219" y="14677"/>
                  </a:lnTo>
                  <a:lnTo>
                    <a:pt x="181" y="15125"/>
                  </a:lnTo>
                  <a:lnTo>
                    <a:pt x="143" y="15562"/>
                  </a:lnTo>
                  <a:lnTo>
                    <a:pt x="110" y="16011"/>
                  </a:lnTo>
                  <a:lnTo>
                    <a:pt x="81" y="16459"/>
                  </a:lnTo>
                  <a:lnTo>
                    <a:pt x="57" y="16908"/>
                  </a:lnTo>
                  <a:lnTo>
                    <a:pt x="38" y="17357"/>
                  </a:lnTo>
                  <a:lnTo>
                    <a:pt x="24" y="17817"/>
                  </a:lnTo>
                  <a:lnTo>
                    <a:pt x="15" y="18266"/>
                  </a:lnTo>
                  <a:lnTo>
                    <a:pt x="5" y="18715"/>
                  </a:lnTo>
                  <a:lnTo>
                    <a:pt x="0" y="19163"/>
                  </a:lnTo>
                  <a:lnTo>
                    <a:pt x="0" y="19612"/>
                  </a:lnTo>
                  <a:lnTo>
                    <a:pt x="5" y="20061"/>
                  </a:lnTo>
                  <a:lnTo>
                    <a:pt x="10" y="20509"/>
                  </a:lnTo>
                  <a:lnTo>
                    <a:pt x="24" y="20958"/>
                  </a:lnTo>
                  <a:lnTo>
                    <a:pt x="38" y="21407"/>
                  </a:lnTo>
                  <a:lnTo>
                    <a:pt x="57" y="21855"/>
                  </a:lnTo>
                  <a:lnTo>
                    <a:pt x="81" y="22292"/>
                  </a:lnTo>
                  <a:lnTo>
                    <a:pt x="105" y="22741"/>
                  </a:lnTo>
                  <a:lnTo>
                    <a:pt x="133" y="23178"/>
                  </a:lnTo>
                  <a:lnTo>
                    <a:pt x="166" y="23626"/>
                  </a:lnTo>
                  <a:lnTo>
                    <a:pt x="204" y="24063"/>
                  </a:lnTo>
                  <a:lnTo>
                    <a:pt x="247" y="24500"/>
                  </a:lnTo>
                  <a:lnTo>
                    <a:pt x="290" y="24937"/>
                  </a:lnTo>
                  <a:lnTo>
                    <a:pt x="337" y="25362"/>
                  </a:lnTo>
                  <a:lnTo>
                    <a:pt x="385" y="25799"/>
                  </a:lnTo>
                  <a:lnTo>
                    <a:pt x="442" y="26224"/>
                  </a:lnTo>
                  <a:lnTo>
                    <a:pt x="499" y="26649"/>
                  </a:lnTo>
                  <a:lnTo>
                    <a:pt x="560" y="27074"/>
                  </a:lnTo>
                  <a:lnTo>
                    <a:pt x="622" y="27487"/>
                  </a:lnTo>
                  <a:lnTo>
                    <a:pt x="689" y="27900"/>
                  </a:lnTo>
                  <a:lnTo>
                    <a:pt x="760" y="28314"/>
                  </a:lnTo>
                  <a:lnTo>
                    <a:pt x="831" y="28727"/>
                  </a:lnTo>
                  <a:lnTo>
                    <a:pt x="907" y="29128"/>
                  </a:lnTo>
                  <a:lnTo>
                    <a:pt x="988" y="29530"/>
                  </a:lnTo>
                  <a:lnTo>
                    <a:pt x="1073" y="29931"/>
                  </a:lnTo>
                  <a:lnTo>
                    <a:pt x="1158" y="30333"/>
                  </a:lnTo>
                  <a:lnTo>
                    <a:pt x="1244" y="30722"/>
                  </a:lnTo>
                  <a:lnTo>
                    <a:pt x="1339" y="31100"/>
                  </a:lnTo>
                  <a:lnTo>
                    <a:pt x="1429" y="31490"/>
                  </a:lnTo>
                  <a:lnTo>
                    <a:pt x="1529" y="31868"/>
                  </a:lnTo>
                  <a:lnTo>
                    <a:pt x="1628" y="32234"/>
                  </a:lnTo>
                  <a:lnTo>
                    <a:pt x="1733" y="32600"/>
                  </a:lnTo>
                  <a:lnTo>
                    <a:pt x="1837" y="32966"/>
                  </a:lnTo>
                  <a:lnTo>
                    <a:pt x="1946" y="33320"/>
                  </a:lnTo>
                  <a:lnTo>
                    <a:pt x="2055" y="33674"/>
                  </a:lnTo>
                  <a:lnTo>
                    <a:pt x="2169" y="34016"/>
                  </a:lnTo>
                  <a:lnTo>
                    <a:pt x="2288" y="34359"/>
                  </a:lnTo>
                  <a:lnTo>
                    <a:pt x="2407" y="34689"/>
                  </a:lnTo>
                  <a:lnTo>
                    <a:pt x="2530" y="35020"/>
                  </a:lnTo>
                  <a:lnTo>
                    <a:pt x="2653" y="35351"/>
                  </a:lnTo>
                  <a:lnTo>
                    <a:pt x="2782" y="35658"/>
                  </a:lnTo>
                  <a:lnTo>
                    <a:pt x="2910" y="35976"/>
                  </a:lnTo>
                  <a:lnTo>
                    <a:pt x="3043" y="36272"/>
                  </a:lnTo>
                  <a:lnTo>
                    <a:pt x="3176" y="36579"/>
                  </a:lnTo>
                  <a:lnTo>
                    <a:pt x="3313" y="36862"/>
                  </a:lnTo>
                  <a:lnTo>
                    <a:pt x="3451" y="37145"/>
                  </a:lnTo>
                  <a:lnTo>
                    <a:pt x="3593" y="37429"/>
                  </a:lnTo>
                  <a:lnTo>
                    <a:pt x="3736" y="37688"/>
                  </a:lnTo>
                  <a:lnTo>
                    <a:pt x="3878" y="37948"/>
                  </a:lnTo>
                  <a:lnTo>
                    <a:pt x="4030" y="38208"/>
                  </a:lnTo>
                  <a:lnTo>
                    <a:pt x="4177" y="38456"/>
                  </a:lnTo>
                  <a:lnTo>
                    <a:pt x="4329" y="38692"/>
                  </a:lnTo>
                  <a:lnTo>
                    <a:pt x="4362" y="38574"/>
                  </a:lnTo>
                  <a:lnTo>
                    <a:pt x="4395" y="38468"/>
                  </a:lnTo>
                  <a:lnTo>
                    <a:pt x="4433" y="38373"/>
                  </a:lnTo>
                  <a:lnTo>
                    <a:pt x="4476" y="38279"/>
                  </a:lnTo>
                  <a:lnTo>
                    <a:pt x="4519" y="38196"/>
                  </a:lnTo>
                  <a:lnTo>
                    <a:pt x="4561" y="38125"/>
                  </a:lnTo>
                  <a:lnTo>
                    <a:pt x="4609" y="38066"/>
                  </a:lnTo>
                  <a:lnTo>
                    <a:pt x="4656" y="38019"/>
                  </a:lnTo>
                  <a:lnTo>
                    <a:pt x="4709" y="37995"/>
                  </a:lnTo>
                  <a:lnTo>
                    <a:pt x="4761" y="37972"/>
                  </a:lnTo>
                  <a:lnTo>
                    <a:pt x="4818" y="37972"/>
                  </a:lnTo>
                  <a:lnTo>
                    <a:pt x="4870" y="37984"/>
                  </a:lnTo>
                  <a:lnTo>
                    <a:pt x="4927" y="38019"/>
                  </a:lnTo>
                  <a:lnTo>
                    <a:pt x="4984" y="38066"/>
                  </a:lnTo>
                  <a:lnTo>
                    <a:pt x="5036" y="38125"/>
                  </a:lnTo>
                  <a:lnTo>
                    <a:pt x="5093" y="38220"/>
                  </a:lnTo>
                  <a:lnTo>
                    <a:pt x="5197" y="38409"/>
                  </a:lnTo>
                  <a:lnTo>
                    <a:pt x="5302" y="38586"/>
                  </a:lnTo>
                  <a:lnTo>
                    <a:pt x="5511" y="38940"/>
                  </a:lnTo>
                  <a:lnTo>
                    <a:pt x="5719" y="39259"/>
                  </a:lnTo>
                  <a:lnTo>
                    <a:pt x="5924" y="39566"/>
                  </a:lnTo>
                  <a:lnTo>
                    <a:pt x="5966" y="39389"/>
                  </a:lnTo>
                  <a:lnTo>
                    <a:pt x="6009" y="39223"/>
                  </a:lnTo>
                  <a:lnTo>
                    <a:pt x="6061" y="39082"/>
                  </a:lnTo>
                  <a:lnTo>
                    <a:pt x="6118" y="38952"/>
                  </a:lnTo>
                  <a:lnTo>
                    <a:pt x="6180" y="38834"/>
                  </a:lnTo>
                  <a:lnTo>
                    <a:pt x="6242" y="38727"/>
                  </a:lnTo>
                  <a:lnTo>
                    <a:pt x="6308" y="38645"/>
                  </a:lnTo>
                  <a:lnTo>
                    <a:pt x="6379" y="38562"/>
                  </a:lnTo>
                  <a:lnTo>
                    <a:pt x="6455" y="38503"/>
                  </a:lnTo>
                  <a:lnTo>
                    <a:pt x="6531" y="38456"/>
                  </a:lnTo>
                  <a:lnTo>
                    <a:pt x="6607" y="38420"/>
                  </a:lnTo>
                  <a:lnTo>
                    <a:pt x="6688" y="38397"/>
                  </a:lnTo>
                  <a:lnTo>
                    <a:pt x="6844" y="38397"/>
                  </a:lnTo>
                  <a:lnTo>
                    <a:pt x="6925" y="38420"/>
                  </a:lnTo>
                  <a:lnTo>
                    <a:pt x="7006" y="38456"/>
                  </a:lnTo>
                  <a:lnTo>
                    <a:pt x="7086" y="38503"/>
                  </a:lnTo>
                  <a:lnTo>
                    <a:pt x="7162" y="38574"/>
                  </a:lnTo>
                  <a:lnTo>
                    <a:pt x="7238" y="38645"/>
                  </a:lnTo>
                  <a:lnTo>
                    <a:pt x="7314" y="38739"/>
                  </a:lnTo>
                  <a:lnTo>
                    <a:pt x="7385" y="38834"/>
                  </a:lnTo>
                  <a:lnTo>
                    <a:pt x="7452" y="38952"/>
                  </a:lnTo>
                  <a:lnTo>
                    <a:pt x="7518" y="39082"/>
                  </a:lnTo>
                  <a:lnTo>
                    <a:pt x="7580" y="39223"/>
                  </a:lnTo>
                  <a:lnTo>
                    <a:pt x="7637" y="39377"/>
                  </a:lnTo>
                  <a:lnTo>
                    <a:pt x="7689" y="39554"/>
                  </a:lnTo>
                  <a:lnTo>
                    <a:pt x="7737" y="39731"/>
                  </a:lnTo>
                  <a:lnTo>
                    <a:pt x="7779" y="39920"/>
                  </a:lnTo>
                  <a:lnTo>
                    <a:pt x="7817" y="40132"/>
                  </a:lnTo>
                  <a:lnTo>
                    <a:pt x="7846" y="40357"/>
                  </a:lnTo>
                  <a:lnTo>
                    <a:pt x="7869" y="40593"/>
                  </a:lnTo>
                  <a:lnTo>
                    <a:pt x="7884" y="40829"/>
                  </a:lnTo>
                  <a:lnTo>
                    <a:pt x="7893" y="40983"/>
                  </a:lnTo>
                  <a:lnTo>
                    <a:pt x="7903" y="41136"/>
                  </a:lnTo>
                  <a:lnTo>
                    <a:pt x="7907" y="41278"/>
                  </a:lnTo>
                  <a:lnTo>
                    <a:pt x="7917" y="41431"/>
                  </a:lnTo>
                  <a:lnTo>
                    <a:pt x="8097" y="41514"/>
                  </a:lnTo>
                  <a:lnTo>
                    <a:pt x="8273" y="41585"/>
                  </a:lnTo>
                  <a:lnTo>
                    <a:pt x="8448" y="41632"/>
                  </a:lnTo>
                  <a:lnTo>
                    <a:pt x="8624" y="41679"/>
                  </a:lnTo>
                  <a:lnTo>
                    <a:pt x="8800" y="41703"/>
                  </a:lnTo>
                  <a:lnTo>
                    <a:pt x="8971" y="41715"/>
                  </a:lnTo>
                  <a:lnTo>
                    <a:pt x="9146" y="41715"/>
                  </a:lnTo>
                  <a:lnTo>
                    <a:pt x="9317" y="41703"/>
                  </a:lnTo>
                  <a:lnTo>
                    <a:pt x="9488" y="41679"/>
                  </a:lnTo>
                  <a:lnTo>
                    <a:pt x="9654" y="41644"/>
                  </a:lnTo>
                  <a:lnTo>
                    <a:pt x="9820" y="41596"/>
                  </a:lnTo>
                  <a:lnTo>
                    <a:pt x="9986" y="41526"/>
                  </a:lnTo>
                  <a:lnTo>
                    <a:pt x="10152" y="41455"/>
                  </a:lnTo>
                  <a:lnTo>
                    <a:pt x="10318" y="41360"/>
                  </a:lnTo>
                  <a:lnTo>
                    <a:pt x="10480" y="41266"/>
                  </a:lnTo>
                  <a:lnTo>
                    <a:pt x="10641" y="41148"/>
                  </a:lnTo>
                  <a:lnTo>
                    <a:pt x="10641" y="40758"/>
                  </a:lnTo>
                  <a:lnTo>
                    <a:pt x="10641" y="40510"/>
                  </a:lnTo>
                  <a:lnTo>
                    <a:pt x="10646" y="40274"/>
                  </a:lnTo>
                  <a:lnTo>
                    <a:pt x="10660" y="40050"/>
                  </a:lnTo>
                  <a:lnTo>
                    <a:pt x="10679" y="39837"/>
                  </a:lnTo>
                  <a:lnTo>
                    <a:pt x="10703" y="39648"/>
                  </a:lnTo>
                  <a:lnTo>
                    <a:pt x="10731" y="39459"/>
                  </a:lnTo>
                  <a:lnTo>
                    <a:pt x="10769" y="39282"/>
                  </a:lnTo>
                  <a:lnTo>
                    <a:pt x="10812" y="39129"/>
                  </a:lnTo>
                  <a:lnTo>
                    <a:pt x="10860" y="38975"/>
                  </a:lnTo>
                  <a:lnTo>
                    <a:pt x="10912" y="38834"/>
                  </a:lnTo>
                  <a:lnTo>
                    <a:pt x="10969" y="38716"/>
                  </a:lnTo>
                  <a:lnTo>
                    <a:pt x="11026" y="38598"/>
                  </a:lnTo>
                  <a:lnTo>
                    <a:pt x="11092" y="38503"/>
                  </a:lnTo>
                  <a:lnTo>
                    <a:pt x="11154" y="38409"/>
                  </a:lnTo>
                  <a:lnTo>
                    <a:pt x="11225" y="38338"/>
                  </a:lnTo>
                  <a:lnTo>
                    <a:pt x="11296" y="38267"/>
                  </a:lnTo>
                  <a:lnTo>
                    <a:pt x="11372" y="38220"/>
                  </a:lnTo>
                  <a:lnTo>
                    <a:pt x="11443" y="38172"/>
                  </a:lnTo>
                  <a:lnTo>
                    <a:pt x="11519" y="38149"/>
                  </a:lnTo>
                  <a:lnTo>
                    <a:pt x="11600" y="38137"/>
                  </a:lnTo>
                  <a:lnTo>
                    <a:pt x="11676" y="38125"/>
                  </a:lnTo>
                  <a:lnTo>
                    <a:pt x="11757" y="38137"/>
                  </a:lnTo>
                  <a:lnTo>
                    <a:pt x="11832" y="38149"/>
                  </a:lnTo>
                  <a:lnTo>
                    <a:pt x="11913" y="38184"/>
                  </a:lnTo>
                  <a:lnTo>
                    <a:pt x="11989" y="38232"/>
                  </a:lnTo>
                  <a:lnTo>
                    <a:pt x="12065" y="38279"/>
                  </a:lnTo>
                  <a:lnTo>
                    <a:pt x="12141" y="38350"/>
                  </a:lnTo>
                  <a:lnTo>
                    <a:pt x="12212" y="38420"/>
                  </a:lnTo>
                  <a:lnTo>
                    <a:pt x="12283" y="38515"/>
                  </a:lnTo>
                  <a:lnTo>
                    <a:pt x="12350" y="38609"/>
                  </a:lnTo>
                  <a:lnTo>
                    <a:pt x="12416" y="38727"/>
                  </a:lnTo>
                  <a:lnTo>
                    <a:pt x="12478" y="38845"/>
                  </a:lnTo>
                  <a:lnTo>
                    <a:pt x="12696" y="38444"/>
                  </a:lnTo>
                  <a:lnTo>
                    <a:pt x="12910" y="38019"/>
                  </a:lnTo>
                  <a:lnTo>
                    <a:pt x="13123" y="37570"/>
                  </a:lnTo>
                  <a:lnTo>
                    <a:pt x="13327" y="37098"/>
                  </a:lnTo>
                  <a:lnTo>
                    <a:pt x="13527" y="36602"/>
                  </a:lnTo>
                  <a:lnTo>
                    <a:pt x="13721" y="36094"/>
                  </a:lnTo>
                  <a:lnTo>
                    <a:pt x="13911" y="35575"/>
                  </a:lnTo>
                  <a:lnTo>
                    <a:pt x="14096" y="35020"/>
                  </a:lnTo>
                  <a:lnTo>
                    <a:pt x="14272" y="34465"/>
                  </a:lnTo>
                  <a:lnTo>
                    <a:pt x="14443" y="33887"/>
                  </a:lnTo>
                  <a:lnTo>
                    <a:pt x="14609" y="33284"/>
                  </a:lnTo>
                  <a:lnTo>
                    <a:pt x="14770" y="32682"/>
                  </a:lnTo>
                  <a:lnTo>
                    <a:pt x="14922" y="32056"/>
                  </a:lnTo>
                  <a:lnTo>
                    <a:pt x="15069" y="31419"/>
                  </a:lnTo>
                  <a:lnTo>
                    <a:pt x="15207" y="30781"/>
                  </a:lnTo>
                  <a:lnTo>
                    <a:pt x="15340" y="30120"/>
                  </a:lnTo>
                  <a:lnTo>
                    <a:pt x="15463" y="29447"/>
                  </a:lnTo>
                  <a:lnTo>
                    <a:pt x="15582" y="28774"/>
                  </a:lnTo>
                  <a:lnTo>
                    <a:pt x="15696" y="28089"/>
                  </a:lnTo>
                  <a:lnTo>
                    <a:pt x="15800" y="27393"/>
                  </a:lnTo>
                  <a:lnTo>
                    <a:pt x="15895" y="26684"/>
                  </a:lnTo>
                  <a:lnTo>
                    <a:pt x="15985" y="25976"/>
                  </a:lnTo>
                  <a:lnTo>
                    <a:pt x="16066" y="25267"/>
                  </a:lnTo>
                  <a:lnTo>
                    <a:pt x="16137" y="24547"/>
                  </a:lnTo>
                  <a:lnTo>
                    <a:pt x="16204" y="23815"/>
                  </a:lnTo>
                  <a:lnTo>
                    <a:pt x="16261" y="23095"/>
                  </a:lnTo>
                  <a:lnTo>
                    <a:pt x="16308" y="22363"/>
                  </a:lnTo>
                  <a:lnTo>
                    <a:pt x="16346" y="21631"/>
                  </a:lnTo>
                  <a:lnTo>
                    <a:pt x="16379" y="20899"/>
                  </a:lnTo>
                  <a:lnTo>
                    <a:pt x="16398" y="20167"/>
                  </a:lnTo>
                  <a:lnTo>
                    <a:pt x="16412" y="19435"/>
                  </a:lnTo>
                  <a:lnTo>
                    <a:pt x="16417" y="18703"/>
                  </a:lnTo>
                  <a:lnTo>
                    <a:pt x="16412" y="17971"/>
                  </a:lnTo>
                  <a:lnTo>
                    <a:pt x="16398" y="17251"/>
                  </a:lnTo>
                  <a:lnTo>
                    <a:pt x="16375" y="16530"/>
                  </a:lnTo>
                  <a:lnTo>
                    <a:pt x="16341" y="15810"/>
                  </a:lnTo>
                  <a:lnTo>
                    <a:pt x="16299" y="15102"/>
                  </a:lnTo>
                  <a:lnTo>
                    <a:pt x="16246" y="14393"/>
                  </a:lnTo>
                  <a:lnTo>
                    <a:pt x="16180" y="13697"/>
                  </a:lnTo>
                  <a:lnTo>
                    <a:pt x="16109" y="13000"/>
                  </a:lnTo>
                  <a:lnTo>
                    <a:pt x="16023" y="12327"/>
                  </a:lnTo>
                  <a:lnTo>
                    <a:pt x="15928" y="11654"/>
                  </a:lnTo>
                  <a:lnTo>
                    <a:pt x="15876" y="11312"/>
                  </a:lnTo>
                  <a:lnTo>
                    <a:pt x="15824" y="10993"/>
                  </a:lnTo>
                  <a:lnTo>
                    <a:pt x="15767" y="10662"/>
                  </a:lnTo>
                  <a:lnTo>
                    <a:pt x="15710" y="10332"/>
                  </a:lnTo>
                  <a:lnTo>
                    <a:pt x="15648" y="10013"/>
                  </a:lnTo>
                  <a:lnTo>
                    <a:pt x="15582" y="9694"/>
                  </a:lnTo>
                  <a:lnTo>
                    <a:pt x="15515" y="9375"/>
                  </a:lnTo>
                  <a:lnTo>
                    <a:pt x="15444" y="9068"/>
                  </a:lnTo>
                  <a:lnTo>
                    <a:pt x="15373" y="8761"/>
                  </a:lnTo>
                  <a:lnTo>
                    <a:pt x="15297" y="8454"/>
                  </a:lnTo>
                  <a:lnTo>
                    <a:pt x="15216" y="8147"/>
                  </a:lnTo>
                  <a:lnTo>
                    <a:pt x="15136" y="7852"/>
                  </a:lnTo>
                  <a:lnTo>
                    <a:pt x="15050" y="7557"/>
                  </a:lnTo>
                  <a:lnTo>
                    <a:pt x="14965" y="7274"/>
                  </a:lnTo>
                  <a:lnTo>
                    <a:pt x="14875" y="6978"/>
                  </a:lnTo>
                  <a:lnTo>
                    <a:pt x="14780" y="6695"/>
                  </a:lnTo>
                  <a:lnTo>
                    <a:pt x="14685" y="6424"/>
                  </a:lnTo>
                  <a:lnTo>
                    <a:pt x="14585" y="6140"/>
                  </a:lnTo>
                  <a:lnTo>
                    <a:pt x="14481" y="5880"/>
                  </a:lnTo>
                  <a:lnTo>
                    <a:pt x="14376" y="5609"/>
                  </a:lnTo>
                  <a:lnTo>
                    <a:pt x="14272" y="5349"/>
                  </a:lnTo>
                  <a:lnTo>
                    <a:pt x="14158" y="5089"/>
                  </a:lnTo>
                  <a:lnTo>
                    <a:pt x="14044" y="4841"/>
                  </a:lnTo>
                  <a:lnTo>
                    <a:pt x="13926" y="4593"/>
                  </a:lnTo>
                  <a:lnTo>
                    <a:pt x="13807" y="4357"/>
                  </a:lnTo>
                  <a:lnTo>
                    <a:pt x="13683" y="4109"/>
                  </a:lnTo>
                  <a:lnTo>
                    <a:pt x="13555" y="3885"/>
                  </a:lnTo>
                  <a:lnTo>
                    <a:pt x="13427" y="3661"/>
                  </a:lnTo>
                  <a:lnTo>
                    <a:pt x="13294" y="3436"/>
                  </a:lnTo>
                  <a:lnTo>
                    <a:pt x="13161" y="3224"/>
                  </a:lnTo>
                  <a:lnTo>
                    <a:pt x="13019" y="3011"/>
                  </a:lnTo>
                  <a:lnTo>
                    <a:pt x="12877" y="2799"/>
                  </a:lnTo>
                  <a:lnTo>
                    <a:pt x="12734" y="2598"/>
                  </a:lnTo>
                  <a:lnTo>
                    <a:pt x="12582" y="2409"/>
                  </a:lnTo>
                  <a:lnTo>
                    <a:pt x="12430" y="2220"/>
                  </a:lnTo>
                  <a:lnTo>
                    <a:pt x="12274" y="2043"/>
                  </a:lnTo>
                  <a:lnTo>
                    <a:pt x="12117" y="1866"/>
                  </a:lnTo>
                  <a:lnTo>
                    <a:pt x="11956" y="1701"/>
                  </a:lnTo>
                  <a:lnTo>
                    <a:pt x="11790" y="1535"/>
                  </a:lnTo>
                  <a:lnTo>
                    <a:pt x="11624" y="1382"/>
                  </a:lnTo>
                  <a:lnTo>
                    <a:pt x="11448" y="1228"/>
                  </a:lnTo>
                  <a:lnTo>
                    <a:pt x="11272" y="1087"/>
                  </a:lnTo>
                  <a:lnTo>
                    <a:pt x="11097" y="945"/>
                  </a:lnTo>
                  <a:lnTo>
                    <a:pt x="10912" y="815"/>
                  </a:lnTo>
                  <a:lnTo>
                    <a:pt x="10717" y="685"/>
                  </a:lnTo>
                  <a:lnTo>
                    <a:pt x="10518" y="567"/>
                  </a:lnTo>
                  <a:lnTo>
                    <a:pt x="10318" y="461"/>
                  </a:lnTo>
                  <a:lnTo>
                    <a:pt x="10119" y="367"/>
                  </a:lnTo>
                  <a:lnTo>
                    <a:pt x="9915" y="284"/>
                  </a:lnTo>
                  <a:lnTo>
                    <a:pt x="9716" y="213"/>
                  </a:lnTo>
                  <a:lnTo>
                    <a:pt x="9512" y="142"/>
                  </a:lnTo>
                  <a:lnTo>
                    <a:pt x="9308" y="95"/>
                  </a:lnTo>
                  <a:lnTo>
                    <a:pt x="9103" y="60"/>
                  </a:lnTo>
                  <a:lnTo>
                    <a:pt x="8899" y="24"/>
                  </a:lnTo>
                  <a:lnTo>
                    <a:pt x="8695" y="12"/>
                  </a:lnTo>
                  <a:lnTo>
                    <a:pt x="848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5"/>
            <p:cNvSpPr/>
            <p:nvPr/>
          </p:nvSpPr>
          <p:spPr>
            <a:xfrm>
              <a:off x="1073500" y="-399475"/>
              <a:ext cx="788000" cy="474075"/>
            </a:xfrm>
            <a:custGeom>
              <a:avLst/>
              <a:gdLst/>
              <a:ahLst/>
              <a:cxnLst/>
              <a:rect l="l" t="t" r="r" b="b"/>
              <a:pathLst>
                <a:path w="31520" h="18963" extrusionOk="0">
                  <a:moveTo>
                    <a:pt x="15786" y="1"/>
                  </a:moveTo>
                  <a:lnTo>
                    <a:pt x="15520" y="13"/>
                  </a:lnTo>
                  <a:lnTo>
                    <a:pt x="15259" y="36"/>
                  </a:lnTo>
                  <a:lnTo>
                    <a:pt x="14993" y="60"/>
                  </a:lnTo>
                  <a:lnTo>
                    <a:pt x="14727" y="95"/>
                  </a:lnTo>
                  <a:lnTo>
                    <a:pt x="14466" y="143"/>
                  </a:lnTo>
                  <a:lnTo>
                    <a:pt x="14201" y="202"/>
                  </a:lnTo>
                  <a:lnTo>
                    <a:pt x="13940" y="261"/>
                  </a:lnTo>
                  <a:lnTo>
                    <a:pt x="13674" y="332"/>
                  </a:lnTo>
                  <a:lnTo>
                    <a:pt x="13413" y="414"/>
                  </a:lnTo>
                  <a:lnTo>
                    <a:pt x="13147" y="509"/>
                  </a:lnTo>
                  <a:lnTo>
                    <a:pt x="12886" y="603"/>
                  </a:lnTo>
                  <a:lnTo>
                    <a:pt x="12620" y="709"/>
                  </a:lnTo>
                  <a:lnTo>
                    <a:pt x="12359" y="827"/>
                  </a:lnTo>
                  <a:lnTo>
                    <a:pt x="12093" y="946"/>
                  </a:lnTo>
                  <a:lnTo>
                    <a:pt x="11832" y="1087"/>
                  </a:lnTo>
                  <a:lnTo>
                    <a:pt x="11571" y="1229"/>
                  </a:lnTo>
                  <a:lnTo>
                    <a:pt x="11310" y="1371"/>
                  </a:lnTo>
                  <a:lnTo>
                    <a:pt x="11044" y="1536"/>
                  </a:lnTo>
                  <a:lnTo>
                    <a:pt x="10783" y="1701"/>
                  </a:lnTo>
                  <a:lnTo>
                    <a:pt x="10522" y="1878"/>
                  </a:lnTo>
                  <a:lnTo>
                    <a:pt x="10261" y="2055"/>
                  </a:lnTo>
                  <a:lnTo>
                    <a:pt x="10005" y="2256"/>
                  </a:lnTo>
                  <a:lnTo>
                    <a:pt x="9744" y="2457"/>
                  </a:lnTo>
                  <a:lnTo>
                    <a:pt x="9483" y="2669"/>
                  </a:lnTo>
                  <a:lnTo>
                    <a:pt x="9227" y="2882"/>
                  </a:lnTo>
                  <a:lnTo>
                    <a:pt x="8966" y="3106"/>
                  </a:lnTo>
                  <a:lnTo>
                    <a:pt x="8709" y="3342"/>
                  </a:lnTo>
                  <a:lnTo>
                    <a:pt x="8453" y="3590"/>
                  </a:lnTo>
                  <a:lnTo>
                    <a:pt x="8197" y="3838"/>
                  </a:lnTo>
                  <a:lnTo>
                    <a:pt x="7940" y="4098"/>
                  </a:lnTo>
                  <a:lnTo>
                    <a:pt x="7684" y="4370"/>
                  </a:lnTo>
                  <a:lnTo>
                    <a:pt x="7428" y="4653"/>
                  </a:lnTo>
                  <a:lnTo>
                    <a:pt x="7176" y="4936"/>
                  </a:lnTo>
                  <a:lnTo>
                    <a:pt x="6920" y="5231"/>
                  </a:lnTo>
                  <a:lnTo>
                    <a:pt x="6668" y="5527"/>
                  </a:lnTo>
                  <a:lnTo>
                    <a:pt x="6417" y="5845"/>
                  </a:lnTo>
                  <a:lnTo>
                    <a:pt x="6165" y="6164"/>
                  </a:lnTo>
                  <a:lnTo>
                    <a:pt x="5919" y="6483"/>
                  </a:lnTo>
                  <a:lnTo>
                    <a:pt x="5667" y="6825"/>
                  </a:lnTo>
                  <a:lnTo>
                    <a:pt x="5420" y="7168"/>
                  </a:lnTo>
                  <a:lnTo>
                    <a:pt x="5173" y="7522"/>
                  </a:lnTo>
                  <a:lnTo>
                    <a:pt x="4927" y="7876"/>
                  </a:lnTo>
                  <a:lnTo>
                    <a:pt x="4680" y="8254"/>
                  </a:lnTo>
                  <a:lnTo>
                    <a:pt x="4433" y="8632"/>
                  </a:lnTo>
                  <a:lnTo>
                    <a:pt x="4191" y="9010"/>
                  </a:lnTo>
                  <a:lnTo>
                    <a:pt x="3949" y="9411"/>
                  </a:lnTo>
                  <a:lnTo>
                    <a:pt x="3707" y="9813"/>
                  </a:lnTo>
                  <a:lnTo>
                    <a:pt x="3465" y="10214"/>
                  </a:lnTo>
                  <a:lnTo>
                    <a:pt x="3228" y="10639"/>
                  </a:lnTo>
                  <a:lnTo>
                    <a:pt x="2985" y="11064"/>
                  </a:lnTo>
                  <a:lnTo>
                    <a:pt x="2748" y="11501"/>
                  </a:lnTo>
                  <a:lnTo>
                    <a:pt x="2516" y="11938"/>
                  </a:lnTo>
                  <a:lnTo>
                    <a:pt x="2278" y="12386"/>
                  </a:lnTo>
                  <a:lnTo>
                    <a:pt x="2046" y="12847"/>
                  </a:lnTo>
                  <a:lnTo>
                    <a:pt x="1813" y="13319"/>
                  </a:lnTo>
                  <a:lnTo>
                    <a:pt x="1581" y="13791"/>
                  </a:lnTo>
                  <a:lnTo>
                    <a:pt x="1353" y="14276"/>
                  </a:lnTo>
                  <a:lnTo>
                    <a:pt x="1125" y="14760"/>
                  </a:lnTo>
                  <a:lnTo>
                    <a:pt x="897" y="15256"/>
                  </a:lnTo>
                  <a:lnTo>
                    <a:pt x="669" y="15763"/>
                  </a:lnTo>
                  <a:lnTo>
                    <a:pt x="446" y="16283"/>
                  </a:lnTo>
                  <a:lnTo>
                    <a:pt x="223" y="16802"/>
                  </a:lnTo>
                  <a:lnTo>
                    <a:pt x="0" y="17334"/>
                  </a:lnTo>
                  <a:lnTo>
                    <a:pt x="1965" y="17286"/>
                  </a:lnTo>
                  <a:lnTo>
                    <a:pt x="3930" y="17251"/>
                  </a:lnTo>
                  <a:lnTo>
                    <a:pt x="5900" y="17227"/>
                  </a:lnTo>
                  <a:lnTo>
                    <a:pt x="7869" y="17227"/>
                  </a:lnTo>
                  <a:lnTo>
                    <a:pt x="9839" y="17251"/>
                  </a:lnTo>
                  <a:lnTo>
                    <a:pt x="11813" y="17286"/>
                  </a:lnTo>
                  <a:lnTo>
                    <a:pt x="13788" y="17357"/>
                  </a:lnTo>
                  <a:lnTo>
                    <a:pt x="15762" y="17428"/>
                  </a:lnTo>
                  <a:lnTo>
                    <a:pt x="17736" y="17534"/>
                  </a:lnTo>
                  <a:lnTo>
                    <a:pt x="19711" y="17664"/>
                  </a:lnTo>
                  <a:lnTo>
                    <a:pt x="21680" y="17818"/>
                  </a:lnTo>
                  <a:lnTo>
                    <a:pt x="23655" y="17995"/>
                  </a:lnTo>
                  <a:lnTo>
                    <a:pt x="25624" y="18195"/>
                  </a:lnTo>
                  <a:lnTo>
                    <a:pt x="27589" y="18420"/>
                  </a:lnTo>
                  <a:lnTo>
                    <a:pt x="29559" y="18680"/>
                  </a:lnTo>
                  <a:lnTo>
                    <a:pt x="30537" y="18809"/>
                  </a:lnTo>
                  <a:lnTo>
                    <a:pt x="31519" y="18963"/>
                  </a:lnTo>
                  <a:lnTo>
                    <a:pt x="31315" y="18361"/>
                  </a:lnTo>
                  <a:lnTo>
                    <a:pt x="31111" y="17782"/>
                  </a:lnTo>
                  <a:lnTo>
                    <a:pt x="30902" y="17204"/>
                  </a:lnTo>
                  <a:lnTo>
                    <a:pt x="30693" y="16637"/>
                  </a:lnTo>
                  <a:lnTo>
                    <a:pt x="30485" y="16082"/>
                  </a:lnTo>
                  <a:lnTo>
                    <a:pt x="30271" y="15539"/>
                  </a:lnTo>
                  <a:lnTo>
                    <a:pt x="30057" y="15008"/>
                  </a:lnTo>
                  <a:lnTo>
                    <a:pt x="29844" y="14476"/>
                  </a:lnTo>
                  <a:lnTo>
                    <a:pt x="29625" y="13957"/>
                  </a:lnTo>
                  <a:lnTo>
                    <a:pt x="29407" y="13449"/>
                  </a:lnTo>
                  <a:lnTo>
                    <a:pt x="29189" y="12953"/>
                  </a:lnTo>
                  <a:lnTo>
                    <a:pt x="28966" y="12469"/>
                  </a:lnTo>
                  <a:lnTo>
                    <a:pt x="28743" y="11985"/>
                  </a:lnTo>
                  <a:lnTo>
                    <a:pt x="28520" y="11525"/>
                  </a:lnTo>
                  <a:lnTo>
                    <a:pt x="28292" y="11064"/>
                  </a:lnTo>
                  <a:lnTo>
                    <a:pt x="28064" y="10615"/>
                  </a:lnTo>
                  <a:lnTo>
                    <a:pt x="27836" y="10167"/>
                  </a:lnTo>
                  <a:lnTo>
                    <a:pt x="27608" y="9742"/>
                  </a:lnTo>
                  <a:lnTo>
                    <a:pt x="27376" y="9317"/>
                  </a:lnTo>
                  <a:lnTo>
                    <a:pt x="27143" y="8903"/>
                  </a:lnTo>
                  <a:lnTo>
                    <a:pt x="26911" y="8502"/>
                  </a:lnTo>
                  <a:lnTo>
                    <a:pt x="26678" y="8112"/>
                  </a:lnTo>
                  <a:lnTo>
                    <a:pt x="26441" y="7735"/>
                  </a:lnTo>
                  <a:lnTo>
                    <a:pt x="26204" y="7357"/>
                  </a:lnTo>
                  <a:lnTo>
                    <a:pt x="25966" y="6991"/>
                  </a:lnTo>
                  <a:lnTo>
                    <a:pt x="25724" y="6636"/>
                  </a:lnTo>
                  <a:lnTo>
                    <a:pt x="25487" y="6294"/>
                  </a:lnTo>
                  <a:lnTo>
                    <a:pt x="25245" y="5963"/>
                  </a:lnTo>
                  <a:lnTo>
                    <a:pt x="25003" y="5633"/>
                  </a:lnTo>
                  <a:lnTo>
                    <a:pt x="24756" y="5314"/>
                  </a:lnTo>
                  <a:lnTo>
                    <a:pt x="24514" y="5007"/>
                  </a:lnTo>
                  <a:lnTo>
                    <a:pt x="24267" y="4712"/>
                  </a:lnTo>
                  <a:lnTo>
                    <a:pt x="24020" y="4417"/>
                  </a:lnTo>
                  <a:lnTo>
                    <a:pt x="23773" y="4133"/>
                  </a:lnTo>
                  <a:lnTo>
                    <a:pt x="23527" y="3874"/>
                  </a:lnTo>
                  <a:lnTo>
                    <a:pt x="23275" y="3602"/>
                  </a:lnTo>
                  <a:lnTo>
                    <a:pt x="23028" y="3354"/>
                  </a:lnTo>
                  <a:lnTo>
                    <a:pt x="22777" y="3118"/>
                  </a:lnTo>
                  <a:lnTo>
                    <a:pt x="22525" y="2882"/>
                  </a:lnTo>
                  <a:lnTo>
                    <a:pt x="22269" y="2658"/>
                  </a:lnTo>
                  <a:lnTo>
                    <a:pt x="22017" y="2445"/>
                  </a:lnTo>
                  <a:lnTo>
                    <a:pt x="21766" y="2232"/>
                  </a:lnTo>
                  <a:lnTo>
                    <a:pt x="21510" y="2044"/>
                  </a:lnTo>
                  <a:lnTo>
                    <a:pt x="21253" y="1855"/>
                  </a:lnTo>
                  <a:lnTo>
                    <a:pt x="20997" y="1678"/>
                  </a:lnTo>
                  <a:lnTo>
                    <a:pt x="20741" y="1500"/>
                  </a:lnTo>
                  <a:lnTo>
                    <a:pt x="20484" y="1347"/>
                  </a:lnTo>
                  <a:lnTo>
                    <a:pt x="20228" y="1193"/>
                  </a:lnTo>
                  <a:lnTo>
                    <a:pt x="19967" y="1052"/>
                  </a:lnTo>
                  <a:lnTo>
                    <a:pt x="19711" y="922"/>
                  </a:lnTo>
                  <a:lnTo>
                    <a:pt x="19450" y="792"/>
                  </a:lnTo>
                  <a:lnTo>
                    <a:pt x="19193" y="674"/>
                  </a:lnTo>
                  <a:lnTo>
                    <a:pt x="18932" y="568"/>
                  </a:lnTo>
                  <a:lnTo>
                    <a:pt x="18671" y="473"/>
                  </a:lnTo>
                  <a:lnTo>
                    <a:pt x="18410" y="391"/>
                  </a:lnTo>
                  <a:lnTo>
                    <a:pt x="18149" y="308"/>
                  </a:lnTo>
                  <a:lnTo>
                    <a:pt x="17888" y="237"/>
                  </a:lnTo>
                  <a:lnTo>
                    <a:pt x="17623" y="178"/>
                  </a:lnTo>
                  <a:lnTo>
                    <a:pt x="17361" y="131"/>
                  </a:lnTo>
                  <a:lnTo>
                    <a:pt x="17100" y="84"/>
                  </a:lnTo>
                  <a:lnTo>
                    <a:pt x="16839" y="48"/>
                  </a:lnTo>
                  <a:lnTo>
                    <a:pt x="16574" y="25"/>
                  </a:lnTo>
                  <a:lnTo>
                    <a:pt x="16313" y="13"/>
                  </a:lnTo>
                  <a:lnTo>
                    <a:pt x="1604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5"/>
            <p:cNvSpPr/>
            <p:nvPr/>
          </p:nvSpPr>
          <p:spPr>
            <a:xfrm>
              <a:off x="1429450" y="-11242100"/>
              <a:ext cx="68975" cy="414450"/>
            </a:xfrm>
            <a:custGeom>
              <a:avLst/>
              <a:gdLst/>
              <a:ahLst/>
              <a:cxnLst/>
              <a:rect l="l" t="t" r="r" b="b"/>
              <a:pathLst>
                <a:path w="2759" h="16578" extrusionOk="0">
                  <a:moveTo>
                    <a:pt x="2630" y="1"/>
                  </a:moveTo>
                  <a:lnTo>
                    <a:pt x="2464" y="83"/>
                  </a:lnTo>
                  <a:lnTo>
                    <a:pt x="2302" y="166"/>
                  </a:lnTo>
                  <a:lnTo>
                    <a:pt x="2136" y="225"/>
                  </a:lnTo>
                  <a:lnTo>
                    <a:pt x="1970" y="284"/>
                  </a:lnTo>
                  <a:lnTo>
                    <a:pt x="1804" y="343"/>
                  </a:lnTo>
                  <a:lnTo>
                    <a:pt x="1638" y="379"/>
                  </a:lnTo>
                  <a:lnTo>
                    <a:pt x="1477" y="414"/>
                  </a:lnTo>
                  <a:lnTo>
                    <a:pt x="1310" y="438"/>
                  </a:lnTo>
                  <a:lnTo>
                    <a:pt x="1144" y="449"/>
                  </a:lnTo>
                  <a:lnTo>
                    <a:pt x="978" y="449"/>
                  </a:lnTo>
                  <a:lnTo>
                    <a:pt x="817" y="438"/>
                  </a:lnTo>
                  <a:lnTo>
                    <a:pt x="651" y="414"/>
                  </a:lnTo>
                  <a:lnTo>
                    <a:pt x="489" y="390"/>
                  </a:lnTo>
                  <a:lnTo>
                    <a:pt x="323" y="355"/>
                  </a:lnTo>
                  <a:lnTo>
                    <a:pt x="162" y="296"/>
                  </a:lnTo>
                  <a:lnTo>
                    <a:pt x="1" y="237"/>
                  </a:lnTo>
                  <a:lnTo>
                    <a:pt x="1" y="237"/>
                  </a:lnTo>
                  <a:lnTo>
                    <a:pt x="62" y="2220"/>
                  </a:lnTo>
                  <a:lnTo>
                    <a:pt x="114" y="4228"/>
                  </a:lnTo>
                  <a:lnTo>
                    <a:pt x="162" y="6247"/>
                  </a:lnTo>
                  <a:lnTo>
                    <a:pt x="205" y="8289"/>
                  </a:lnTo>
                  <a:lnTo>
                    <a:pt x="238" y="10344"/>
                  </a:lnTo>
                  <a:lnTo>
                    <a:pt x="262" y="12410"/>
                  </a:lnTo>
                  <a:lnTo>
                    <a:pt x="276" y="14488"/>
                  </a:lnTo>
                  <a:lnTo>
                    <a:pt x="285" y="16578"/>
                  </a:lnTo>
                  <a:lnTo>
                    <a:pt x="898" y="16531"/>
                  </a:lnTo>
                  <a:lnTo>
                    <a:pt x="1515" y="16483"/>
                  </a:lnTo>
                  <a:lnTo>
                    <a:pt x="2758" y="16424"/>
                  </a:lnTo>
                  <a:lnTo>
                    <a:pt x="2758" y="14323"/>
                  </a:lnTo>
                  <a:lnTo>
                    <a:pt x="2749" y="12245"/>
                  </a:lnTo>
                  <a:lnTo>
                    <a:pt x="2739" y="10167"/>
                  </a:lnTo>
                  <a:lnTo>
                    <a:pt x="2725" y="8112"/>
                  </a:lnTo>
                  <a:lnTo>
                    <a:pt x="2706" y="6058"/>
                  </a:lnTo>
                  <a:lnTo>
                    <a:pt x="2682" y="4027"/>
                  </a:lnTo>
                  <a:lnTo>
                    <a:pt x="2658" y="2008"/>
                  </a:lnTo>
                  <a:lnTo>
                    <a:pt x="263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5"/>
            <p:cNvSpPr/>
            <p:nvPr/>
          </p:nvSpPr>
          <p:spPr>
            <a:xfrm>
              <a:off x="1427800" y="-10778975"/>
              <a:ext cx="70625" cy="445150"/>
            </a:xfrm>
            <a:custGeom>
              <a:avLst/>
              <a:gdLst/>
              <a:ahLst/>
              <a:cxnLst/>
              <a:rect l="l" t="t" r="r" b="b"/>
              <a:pathLst>
                <a:path w="2825" h="17806" extrusionOk="0">
                  <a:moveTo>
                    <a:pt x="351" y="1"/>
                  </a:moveTo>
                  <a:lnTo>
                    <a:pt x="342" y="2185"/>
                  </a:lnTo>
                  <a:lnTo>
                    <a:pt x="323" y="4393"/>
                  </a:lnTo>
                  <a:lnTo>
                    <a:pt x="294" y="6613"/>
                  </a:lnTo>
                  <a:lnTo>
                    <a:pt x="256" y="8844"/>
                  </a:lnTo>
                  <a:lnTo>
                    <a:pt x="209" y="11076"/>
                  </a:lnTo>
                  <a:lnTo>
                    <a:pt x="147" y="13319"/>
                  </a:lnTo>
                  <a:lnTo>
                    <a:pt x="81" y="15562"/>
                  </a:lnTo>
                  <a:lnTo>
                    <a:pt x="0" y="17806"/>
                  </a:lnTo>
                  <a:lnTo>
                    <a:pt x="24" y="17770"/>
                  </a:lnTo>
                  <a:lnTo>
                    <a:pt x="43" y="17735"/>
                  </a:lnTo>
                  <a:lnTo>
                    <a:pt x="67" y="17700"/>
                  </a:lnTo>
                  <a:lnTo>
                    <a:pt x="81" y="17688"/>
                  </a:lnTo>
                  <a:lnTo>
                    <a:pt x="100" y="17688"/>
                  </a:lnTo>
                  <a:lnTo>
                    <a:pt x="703" y="17581"/>
                  </a:lnTo>
                  <a:lnTo>
                    <a:pt x="997" y="17534"/>
                  </a:lnTo>
                  <a:lnTo>
                    <a:pt x="1296" y="17511"/>
                  </a:lnTo>
                  <a:lnTo>
                    <a:pt x="1590" y="17487"/>
                  </a:lnTo>
                  <a:lnTo>
                    <a:pt x="1889" y="17499"/>
                  </a:lnTo>
                  <a:lnTo>
                    <a:pt x="2188" y="17522"/>
                  </a:lnTo>
                  <a:lnTo>
                    <a:pt x="2487" y="17570"/>
                  </a:lnTo>
                  <a:lnTo>
                    <a:pt x="2511" y="17570"/>
                  </a:lnTo>
                  <a:lnTo>
                    <a:pt x="2530" y="17581"/>
                  </a:lnTo>
                  <a:lnTo>
                    <a:pt x="2558" y="17629"/>
                  </a:lnTo>
                  <a:lnTo>
                    <a:pt x="2587" y="17688"/>
                  </a:lnTo>
                  <a:lnTo>
                    <a:pt x="2601" y="17711"/>
                  </a:lnTo>
                  <a:lnTo>
                    <a:pt x="2615" y="17723"/>
                  </a:lnTo>
                  <a:lnTo>
                    <a:pt x="2667" y="15503"/>
                  </a:lnTo>
                  <a:lnTo>
                    <a:pt x="2705" y="13296"/>
                  </a:lnTo>
                  <a:lnTo>
                    <a:pt x="2743" y="11088"/>
                  </a:lnTo>
                  <a:lnTo>
                    <a:pt x="2767" y="8880"/>
                  </a:lnTo>
                  <a:lnTo>
                    <a:pt x="2791" y="6672"/>
                  </a:lnTo>
                  <a:lnTo>
                    <a:pt x="2805" y="4476"/>
                  </a:lnTo>
                  <a:lnTo>
                    <a:pt x="2815" y="2291"/>
                  </a:lnTo>
                  <a:lnTo>
                    <a:pt x="2824" y="119"/>
                  </a:lnTo>
                  <a:lnTo>
                    <a:pt x="2207" y="107"/>
                  </a:lnTo>
                  <a:lnTo>
                    <a:pt x="1590" y="84"/>
                  </a:lnTo>
                  <a:lnTo>
                    <a:pt x="973" y="48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5"/>
            <p:cNvSpPr/>
            <p:nvPr/>
          </p:nvSpPr>
          <p:spPr>
            <a:xfrm>
              <a:off x="1201525" y="-3434150"/>
              <a:ext cx="355500" cy="959625"/>
            </a:xfrm>
            <a:custGeom>
              <a:avLst/>
              <a:gdLst/>
              <a:ahLst/>
              <a:cxnLst/>
              <a:rect l="l" t="t" r="r" b="b"/>
              <a:pathLst>
                <a:path w="14220" h="38385" extrusionOk="0">
                  <a:moveTo>
                    <a:pt x="11158" y="1"/>
                  </a:moveTo>
                  <a:lnTo>
                    <a:pt x="8372" y="3000"/>
                  </a:lnTo>
                  <a:lnTo>
                    <a:pt x="6982" y="4499"/>
                  </a:lnTo>
                  <a:lnTo>
                    <a:pt x="5591" y="5999"/>
                  </a:lnTo>
                  <a:lnTo>
                    <a:pt x="4196" y="7474"/>
                  </a:lnTo>
                  <a:lnTo>
                    <a:pt x="2800" y="8938"/>
                  </a:lnTo>
                  <a:lnTo>
                    <a:pt x="1400" y="10391"/>
                  </a:lnTo>
                  <a:lnTo>
                    <a:pt x="0" y="11819"/>
                  </a:lnTo>
                  <a:lnTo>
                    <a:pt x="181" y="13425"/>
                  </a:lnTo>
                  <a:lnTo>
                    <a:pt x="351" y="15043"/>
                  </a:lnTo>
                  <a:lnTo>
                    <a:pt x="522" y="16672"/>
                  </a:lnTo>
                  <a:lnTo>
                    <a:pt x="688" y="18301"/>
                  </a:lnTo>
                  <a:lnTo>
                    <a:pt x="850" y="19943"/>
                  </a:lnTo>
                  <a:lnTo>
                    <a:pt x="1006" y="21596"/>
                  </a:lnTo>
                  <a:lnTo>
                    <a:pt x="1158" y="23248"/>
                  </a:lnTo>
                  <a:lnTo>
                    <a:pt x="1305" y="24901"/>
                  </a:lnTo>
                  <a:lnTo>
                    <a:pt x="1453" y="26578"/>
                  </a:lnTo>
                  <a:lnTo>
                    <a:pt x="1590" y="28243"/>
                  </a:lnTo>
                  <a:lnTo>
                    <a:pt x="1728" y="29919"/>
                  </a:lnTo>
                  <a:lnTo>
                    <a:pt x="1856" y="31608"/>
                  </a:lnTo>
                  <a:lnTo>
                    <a:pt x="1984" y="33296"/>
                  </a:lnTo>
                  <a:lnTo>
                    <a:pt x="2108" y="34985"/>
                  </a:lnTo>
                  <a:lnTo>
                    <a:pt x="2226" y="36685"/>
                  </a:lnTo>
                  <a:lnTo>
                    <a:pt x="2340" y="38385"/>
                  </a:lnTo>
                  <a:lnTo>
                    <a:pt x="3009" y="38102"/>
                  </a:lnTo>
                  <a:lnTo>
                    <a:pt x="3014" y="38007"/>
                  </a:lnTo>
                  <a:lnTo>
                    <a:pt x="3019" y="37913"/>
                  </a:lnTo>
                  <a:lnTo>
                    <a:pt x="3024" y="37818"/>
                  </a:lnTo>
                  <a:lnTo>
                    <a:pt x="3038" y="37724"/>
                  </a:lnTo>
                  <a:lnTo>
                    <a:pt x="3047" y="37629"/>
                  </a:lnTo>
                  <a:lnTo>
                    <a:pt x="3066" y="37547"/>
                  </a:lnTo>
                  <a:lnTo>
                    <a:pt x="3085" y="37452"/>
                  </a:lnTo>
                  <a:lnTo>
                    <a:pt x="3109" y="37370"/>
                  </a:lnTo>
                  <a:lnTo>
                    <a:pt x="3137" y="37299"/>
                  </a:lnTo>
                  <a:lnTo>
                    <a:pt x="3166" y="37216"/>
                  </a:lnTo>
                  <a:lnTo>
                    <a:pt x="3199" y="37145"/>
                  </a:lnTo>
                  <a:lnTo>
                    <a:pt x="3232" y="37086"/>
                  </a:lnTo>
                  <a:lnTo>
                    <a:pt x="3270" y="37015"/>
                  </a:lnTo>
                  <a:lnTo>
                    <a:pt x="3313" y="36968"/>
                  </a:lnTo>
                  <a:lnTo>
                    <a:pt x="3360" y="36921"/>
                  </a:lnTo>
                  <a:lnTo>
                    <a:pt x="3408" y="36874"/>
                  </a:lnTo>
                  <a:lnTo>
                    <a:pt x="4727" y="35847"/>
                  </a:lnTo>
                  <a:lnTo>
                    <a:pt x="6061" y="34831"/>
                  </a:lnTo>
                  <a:lnTo>
                    <a:pt x="6730" y="34323"/>
                  </a:lnTo>
                  <a:lnTo>
                    <a:pt x="7404" y="33816"/>
                  </a:lnTo>
                  <a:lnTo>
                    <a:pt x="8083" y="33332"/>
                  </a:lnTo>
                  <a:lnTo>
                    <a:pt x="8762" y="32848"/>
                  </a:lnTo>
                  <a:lnTo>
                    <a:pt x="9440" y="32363"/>
                  </a:lnTo>
                  <a:lnTo>
                    <a:pt x="10124" y="31903"/>
                  </a:lnTo>
                  <a:lnTo>
                    <a:pt x="10802" y="31454"/>
                  </a:lnTo>
                  <a:lnTo>
                    <a:pt x="11486" y="31017"/>
                  </a:lnTo>
                  <a:lnTo>
                    <a:pt x="12169" y="30604"/>
                  </a:lnTo>
                  <a:lnTo>
                    <a:pt x="12853" y="30203"/>
                  </a:lnTo>
                  <a:lnTo>
                    <a:pt x="13536" y="29825"/>
                  </a:lnTo>
                  <a:lnTo>
                    <a:pt x="14220" y="29459"/>
                  </a:lnTo>
                  <a:lnTo>
                    <a:pt x="14082" y="27558"/>
                  </a:lnTo>
                  <a:lnTo>
                    <a:pt x="13944" y="25657"/>
                  </a:lnTo>
                  <a:lnTo>
                    <a:pt x="13797" y="23756"/>
                  </a:lnTo>
                  <a:lnTo>
                    <a:pt x="13641" y="21879"/>
                  </a:lnTo>
                  <a:lnTo>
                    <a:pt x="13479" y="20002"/>
                  </a:lnTo>
                  <a:lnTo>
                    <a:pt x="13313" y="18124"/>
                  </a:lnTo>
                  <a:lnTo>
                    <a:pt x="13137" y="16271"/>
                  </a:lnTo>
                  <a:lnTo>
                    <a:pt x="12952" y="14417"/>
                  </a:lnTo>
                  <a:lnTo>
                    <a:pt x="12758" y="12575"/>
                  </a:lnTo>
                  <a:lnTo>
                    <a:pt x="12558" y="10745"/>
                  </a:lnTo>
                  <a:lnTo>
                    <a:pt x="12350" y="8927"/>
                  </a:lnTo>
                  <a:lnTo>
                    <a:pt x="12131" y="7120"/>
                  </a:lnTo>
                  <a:lnTo>
                    <a:pt x="11899" y="5314"/>
                  </a:lnTo>
                  <a:lnTo>
                    <a:pt x="11661" y="3531"/>
                  </a:lnTo>
                  <a:lnTo>
                    <a:pt x="11415" y="1760"/>
                  </a:lnTo>
                  <a:lnTo>
                    <a:pt x="11287" y="874"/>
                  </a:lnTo>
                  <a:lnTo>
                    <a:pt x="111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5"/>
            <p:cNvSpPr/>
            <p:nvPr/>
          </p:nvSpPr>
          <p:spPr>
            <a:xfrm>
              <a:off x="1378075" y="-10284250"/>
              <a:ext cx="113925" cy="712875"/>
            </a:xfrm>
            <a:custGeom>
              <a:avLst/>
              <a:gdLst/>
              <a:ahLst/>
              <a:cxnLst/>
              <a:rect l="l" t="t" r="r" b="b"/>
              <a:pathLst>
                <a:path w="4557" h="28515" extrusionOk="0">
                  <a:moveTo>
                    <a:pt x="1913" y="0"/>
                  </a:moveTo>
                  <a:lnTo>
                    <a:pt x="1842" y="1712"/>
                  </a:lnTo>
                  <a:lnTo>
                    <a:pt x="1761" y="3424"/>
                  </a:lnTo>
                  <a:lnTo>
                    <a:pt x="1681" y="5125"/>
                  </a:lnTo>
                  <a:lnTo>
                    <a:pt x="1590" y="6837"/>
                  </a:lnTo>
                  <a:lnTo>
                    <a:pt x="1491" y="8549"/>
                  </a:lnTo>
                  <a:lnTo>
                    <a:pt x="1391" y="10261"/>
                  </a:lnTo>
                  <a:lnTo>
                    <a:pt x="1282" y="11961"/>
                  </a:lnTo>
                  <a:lnTo>
                    <a:pt x="1163" y="13673"/>
                  </a:lnTo>
                  <a:lnTo>
                    <a:pt x="1045" y="15373"/>
                  </a:lnTo>
                  <a:lnTo>
                    <a:pt x="912" y="17073"/>
                  </a:lnTo>
                  <a:lnTo>
                    <a:pt x="779" y="18762"/>
                  </a:lnTo>
                  <a:lnTo>
                    <a:pt x="636" y="20450"/>
                  </a:lnTo>
                  <a:lnTo>
                    <a:pt x="489" y="22138"/>
                  </a:lnTo>
                  <a:lnTo>
                    <a:pt x="333" y="23815"/>
                  </a:lnTo>
                  <a:lnTo>
                    <a:pt x="167" y="25492"/>
                  </a:lnTo>
                  <a:lnTo>
                    <a:pt x="0" y="27168"/>
                  </a:lnTo>
                  <a:lnTo>
                    <a:pt x="205" y="27156"/>
                  </a:lnTo>
                  <a:lnTo>
                    <a:pt x="409" y="27156"/>
                  </a:lnTo>
                  <a:lnTo>
                    <a:pt x="617" y="27168"/>
                  </a:lnTo>
                  <a:lnTo>
                    <a:pt x="822" y="27192"/>
                  </a:lnTo>
                  <a:lnTo>
                    <a:pt x="1030" y="27227"/>
                  </a:lnTo>
                  <a:lnTo>
                    <a:pt x="1239" y="27274"/>
                  </a:lnTo>
                  <a:lnTo>
                    <a:pt x="1448" y="27333"/>
                  </a:lnTo>
                  <a:lnTo>
                    <a:pt x="1652" y="27404"/>
                  </a:lnTo>
                  <a:lnTo>
                    <a:pt x="1856" y="27499"/>
                  </a:lnTo>
                  <a:lnTo>
                    <a:pt x="2060" y="27593"/>
                  </a:lnTo>
                  <a:lnTo>
                    <a:pt x="2264" y="27711"/>
                  </a:lnTo>
                  <a:lnTo>
                    <a:pt x="2464" y="27841"/>
                  </a:lnTo>
                  <a:lnTo>
                    <a:pt x="2663" y="27983"/>
                  </a:lnTo>
                  <a:lnTo>
                    <a:pt x="2858" y="28148"/>
                  </a:lnTo>
                  <a:lnTo>
                    <a:pt x="3047" y="28325"/>
                  </a:lnTo>
                  <a:lnTo>
                    <a:pt x="3233" y="28514"/>
                  </a:lnTo>
                  <a:lnTo>
                    <a:pt x="3356" y="26767"/>
                  </a:lnTo>
                  <a:lnTo>
                    <a:pt x="3475" y="25019"/>
                  </a:lnTo>
                  <a:lnTo>
                    <a:pt x="3584" y="23272"/>
                  </a:lnTo>
                  <a:lnTo>
                    <a:pt x="3688" y="21513"/>
                  </a:lnTo>
                  <a:lnTo>
                    <a:pt x="3793" y="19753"/>
                  </a:lnTo>
                  <a:lnTo>
                    <a:pt x="3883" y="17982"/>
                  </a:lnTo>
                  <a:lnTo>
                    <a:pt x="3973" y="16223"/>
                  </a:lnTo>
                  <a:lnTo>
                    <a:pt x="4058" y="14452"/>
                  </a:lnTo>
                  <a:lnTo>
                    <a:pt x="4139" y="12681"/>
                  </a:lnTo>
                  <a:lnTo>
                    <a:pt x="4210" y="10898"/>
                  </a:lnTo>
                  <a:lnTo>
                    <a:pt x="4281" y="9127"/>
                  </a:lnTo>
                  <a:lnTo>
                    <a:pt x="4343" y="7344"/>
                  </a:lnTo>
                  <a:lnTo>
                    <a:pt x="4405" y="5573"/>
                  </a:lnTo>
                  <a:lnTo>
                    <a:pt x="4462" y="3790"/>
                  </a:lnTo>
                  <a:lnTo>
                    <a:pt x="4509" y="2008"/>
                  </a:lnTo>
                  <a:lnTo>
                    <a:pt x="4557" y="236"/>
                  </a:lnTo>
                  <a:lnTo>
                    <a:pt x="4557" y="236"/>
                  </a:lnTo>
                  <a:lnTo>
                    <a:pt x="4538" y="248"/>
                  </a:lnTo>
                  <a:lnTo>
                    <a:pt x="4519" y="272"/>
                  </a:lnTo>
                  <a:lnTo>
                    <a:pt x="4500" y="307"/>
                  </a:lnTo>
                  <a:lnTo>
                    <a:pt x="4476" y="319"/>
                  </a:lnTo>
                  <a:lnTo>
                    <a:pt x="4177" y="366"/>
                  </a:lnTo>
                  <a:lnTo>
                    <a:pt x="3878" y="390"/>
                  </a:lnTo>
                  <a:lnTo>
                    <a:pt x="3579" y="390"/>
                  </a:lnTo>
                  <a:lnTo>
                    <a:pt x="3285" y="378"/>
                  </a:lnTo>
                  <a:lnTo>
                    <a:pt x="2986" y="343"/>
                  </a:lnTo>
                  <a:lnTo>
                    <a:pt x="2692" y="307"/>
                  </a:lnTo>
                  <a:lnTo>
                    <a:pt x="2089" y="201"/>
                  </a:lnTo>
                  <a:lnTo>
                    <a:pt x="2060" y="189"/>
                  </a:lnTo>
                  <a:lnTo>
                    <a:pt x="2037" y="177"/>
                  </a:lnTo>
                  <a:lnTo>
                    <a:pt x="2013" y="154"/>
                  </a:lnTo>
                  <a:lnTo>
                    <a:pt x="1994" y="130"/>
                  </a:lnTo>
                  <a:lnTo>
                    <a:pt x="1956" y="59"/>
                  </a:lnTo>
                  <a:lnTo>
                    <a:pt x="191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5"/>
            <p:cNvSpPr/>
            <p:nvPr/>
          </p:nvSpPr>
          <p:spPr>
            <a:xfrm>
              <a:off x="1291100" y="-9527725"/>
              <a:ext cx="161875" cy="624625"/>
            </a:xfrm>
            <a:custGeom>
              <a:avLst/>
              <a:gdLst/>
              <a:ahLst/>
              <a:cxnLst/>
              <a:rect l="l" t="t" r="r" b="b"/>
              <a:pathLst>
                <a:path w="6475" h="24985" extrusionOk="0">
                  <a:moveTo>
                    <a:pt x="3176" y="1"/>
                  </a:moveTo>
                  <a:lnTo>
                    <a:pt x="3014" y="1382"/>
                  </a:lnTo>
                  <a:lnTo>
                    <a:pt x="2848" y="2752"/>
                  </a:lnTo>
                  <a:lnTo>
                    <a:pt x="2677" y="4121"/>
                  </a:lnTo>
                  <a:lnTo>
                    <a:pt x="2506" y="5491"/>
                  </a:lnTo>
                  <a:lnTo>
                    <a:pt x="2326" y="6849"/>
                  </a:lnTo>
                  <a:lnTo>
                    <a:pt x="2141" y="8195"/>
                  </a:lnTo>
                  <a:lnTo>
                    <a:pt x="1951" y="9541"/>
                  </a:lnTo>
                  <a:lnTo>
                    <a:pt x="1757" y="10887"/>
                  </a:lnTo>
                  <a:lnTo>
                    <a:pt x="1557" y="12209"/>
                  </a:lnTo>
                  <a:lnTo>
                    <a:pt x="1348" y="13531"/>
                  </a:lnTo>
                  <a:lnTo>
                    <a:pt x="1140" y="14854"/>
                  </a:lnTo>
                  <a:lnTo>
                    <a:pt x="926" y="16153"/>
                  </a:lnTo>
                  <a:lnTo>
                    <a:pt x="703" y="17451"/>
                  </a:lnTo>
                  <a:lnTo>
                    <a:pt x="475" y="18750"/>
                  </a:lnTo>
                  <a:lnTo>
                    <a:pt x="243" y="20025"/>
                  </a:lnTo>
                  <a:lnTo>
                    <a:pt x="1" y="21289"/>
                  </a:lnTo>
                  <a:lnTo>
                    <a:pt x="1" y="21289"/>
                  </a:lnTo>
                  <a:lnTo>
                    <a:pt x="24" y="21277"/>
                  </a:lnTo>
                  <a:lnTo>
                    <a:pt x="48" y="21253"/>
                  </a:lnTo>
                  <a:lnTo>
                    <a:pt x="72" y="21241"/>
                  </a:lnTo>
                  <a:lnTo>
                    <a:pt x="86" y="21241"/>
                  </a:lnTo>
                  <a:lnTo>
                    <a:pt x="100" y="21253"/>
                  </a:lnTo>
                  <a:lnTo>
                    <a:pt x="1045" y="22198"/>
                  </a:lnTo>
                  <a:lnTo>
                    <a:pt x="1989" y="23119"/>
                  </a:lnTo>
                  <a:lnTo>
                    <a:pt x="2934" y="24040"/>
                  </a:lnTo>
                  <a:lnTo>
                    <a:pt x="3878" y="24984"/>
                  </a:lnTo>
                  <a:lnTo>
                    <a:pt x="4077" y="23591"/>
                  </a:lnTo>
                  <a:lnTo>
                    <a:pt x="4277" y="22198"/>
                  </a:lnTo>
                  <a:lnTo>
                    <a:pt x="4467" y="20781"/>
                  </a:lnTo>
                  <a:lnTo>
                    <a:pt x="4656" y="19364"/>
                  </a:lnTo>
                  <a:lnTo>
                    <a:pt x="4837" y="17935"/>
                  </a:lnTo>
                  <a:lnTo>
                    <a:pt x="5008" y="16495"/>
                  </a:lnTo>
                  <a:lnTo>
                    <a:pt x="5179" y="15054"/>
                  </a:lnTo>
                  <a:lnTo>
                    <a:pt x="5345" y="13590"/>
                  </a:lnTo>
                  <a:lnTo>
                    <a:pt x="5501" y="12126"/>
                  </a:lnTo>
                  <a:lnTo>
                    <a:pt x="5653" y="10662"/>
                  </a:lnTo>
                  <a:lnTo>
                    <a:pt x="5805" y="9186"/>
                  </a:lnTo>
                  <a:lnTo>
                    <a:pt x="5947" y="7699"/>
                  </a:lnTo>
                  <a:lnTo>
                    <a:pt x="6085" y="6211"/>
                  </a:lnTo>
                  <a:lnTo>
                    <a:pt x="6223" y="4712"/>
                  </a:lnTo>
                  <a:lnTo>
                    <a:pt x="6351" y="3212"/>
                  </a:lnTo>
                  <a:lnTo>
                    <a:pt x="6474" y="1701"/>
                  </a:lnTo>
                  <a:lnTo>
                    <a:pt x="6265" y="1536"/>
                  </a:lnTo>
                  <a:lnTo>
                    <a:pt x="6057" y="1358"/>
                  </a:lnTo>
                  <a:lnTo>
                    <a:pt x="5644" y="1004"/>
                  </a:lnTo>
                  <a:lnTo>
                    <a:pt x="5435" y="827"/>
                  </a:lnTo>
                  <a:lnTo>
                    <a:pt x="5226" y="674"/>
                  </a:lnTo>
                  <a:lnTo>
                    <a:pt x="5012" y="520"/>
                  </a:lnTo>
                  <a:lnTo>
                    <a:pt x="4799" y="390"/>
                  </a:lnTo>
                  <a:lnTo>
                    <a:pt x="4600" y="284"/>
                  </a:lnTo>
                  <a:lnTo>
                    <a:pt x="4395" y="201"/>
                  </a:lnTo>
                  <a:lnTo>
                    <a:pt x="4191" y="130"/>
                  </a:lnTo>
                  <a:lnTo>
                    <a:pt x="3987" y="71"/>
                  </a:lnTo>
                  <a:lnTo>
                    <a:pt x="3783" y="36"/>
                  </a:lnTo>
                  <a:lnTo>
                    <a:pt x="3579" y="12"/>
                  </a:lnTo>
                  <a:lnTo>
                    <a:pt x="338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5"/>
            <p:cNvSpPr/>
            <p:nvPr/>
          </p:nvSpPr>
          <p:spPr>
            <a:xfrm>
              <a:off x="1130575" y="-8953900"/>
              <a:ext cx="247525" cy="663575"/>
            </a:xfrm>
            <a:custGeom>
              <a:avLst/>
              <a:gdLst/>
              <a:ahLst/>
              <a:cxnLst/>
              <a:rect l="l" t="t" r="r" b="b"/>
              <a:pathLst>
                <a:path w="9901" h="26543" extrusionOk="0">
                  <a:moveTo>
                    <a:pt x="6089" y="0"/>
                  </a:moveTo>
                  <a:lnTo>
                    <a:pt x="5776" y="1547"/>
                  </a:lnTo>
                  <a:lnTo>
                    <a:pt x="5449" y="3082"/>
                  </a:lnTo>
                  <a:lnTo>
                    <a:pt x="5121" y="4593"/>
                  </a:lnTo>
                  <a:lnTo>
                    <a:pt x="4779" y="6093"/>
                  </a:lnTo>
                  <a:lnTo>
                    <a:pt x="4433" y="7580"/>
                  </a:lnTo>
                  <a:lnTo>
                    <a:pt x="4077" y="9044"/>
                  </a:lnTo>
                  <a:lnTo>
                    <a:pt x="3897" y="9765"/>
                  </a:lnTo>
                  <a:lnTo>
                    <a:pt x="3712" y="10485"/>
                  </a:lnTo>
                  <a:lnTo>
                    <a:pt x="3526" y="11193"/>
                  </a:lnTo>
                  <a:lnTo>
                    <a:pt x="3337" y="11914"/>
                  </a:lnTo>
                  <a:lnTo>
                    <a:pt x="3147" y="12610"/>
                  </a:lnTo>
                  <a:lnTo>
                    <a:pt x="2952" y="13307"/>
                  </a:lnTo>
                  <a:lnTo>
                    <a:pt x="2758" y="14003"/>
                  </a:lnTo>
                  <a:lnTo>
                    <a:pt x="2558" y="14700"/>
                  </a:lnTo>
                  <a:lnTo>
                    <a:pt x="2359" y="15385"/>
                  </a:lnTo>
                  <a:lnTo>
                    <a:pt x="2160" y="16058"/>
                  </a:lnTo>
                  <a:lnTo>
                    <a:pt x="1955" y="16731"/>
                  </a:lnTo>
                  <a:lnTo>
                    <a:pt x="1747" y="17404"/>
                  </a:lnTo>
                  <a:lnTo>
                    <a:pt x="1538" y="18065"/>
                  </a:lnTo>
                  <a:lnTo>
                    <a:pt x="1324" y="18714"/>
                  </a:lnTo>
                  <a:lnTo>
                    <a:pt x="1111" y="19364"/>
                  </a:lnTo>
                  <a:lnTo>
                    <a:pt x="892" y="20013"/>
                  </a:lnTo>
                  <a:lnTo>
                    <a:pt x="674" y="20651"/>
                  </a:lnTo>
                  <a:lnTo>
                    <a:pt x="451" y="21288"/>
                  </a:lnTo>
                  <a:lnTo>
                    <a:pt x="228" y="21914"/>
                  </a:lnTo>
                  <a:lnTo>
                    <a:pt x="0" y="22528"/>
                  </a:lnTo>
                  <a:lnTo>
                    <a:pt x="532" y="22847"/>
                  </a:lnTo>
                  <a:lnTo>
                    <a:pt x="1068" y="23166"/>
                  </a:lnTo>
                  <a:lnTo>
                    <a:pt x="1609" y="23484"/>
                  </a:lnTo>
                  <a:lnTo>
                    <a:pt x="2145" y="23815"/>
                  </a:lnTo>
                  <a:lnTo>
                    <a:pt x="2682" y="24157"/>
                  </a:lnTo>
                  <a:lnTo>
                    <a:pt x="2947" y="24334"/>
                  </a:lnTo>
                  <a:lnTo>
                    <a:pt x="3213" y="24523"/>
                  </a:lnTo>
                  <a:lnTo>
                    <a:pt x="3474" y="24724"/>
                  </a:lnTo>
                  <a:lnTo>
                    <a:pt x="3735" y="24937"/>
                  </a:lnTo>
                  <a:lnTo>
                    <a:pt x="3996" y="25161"/>
                  </a:lnTo>
                  <a:lnTo>
                    <a:pt x="4257" y="25385"/>
                  </a:lnTo>
                  <a:lnTo>
                    <a:pt x="4457" y="25586"/>
                  </a:lnTo>
                  <a:lnTo>
                    <a:pt x="4571" y="25704"/>
                  </a:lnTo>
                  <a:lnTo>
                    <a:pt x="4684" y="25846"/>
                  </a:lnTo>
                  <a:lnTo>
                    <a:pt x="4803" y="25987"/>
                  </a:lnTo>
                  <a:lnTo>
                    <a:pt x="4912" y="26153"/>
                  </a:lnTo>
                  <a:lnTo>
                    <a:pt x="5021" y="26342"/>
                  </a:lnTo>
                  <a:lnTo>
                    <a:pt x="5069" y="26436"/>
                  </a:lnTo>
                  <a:lnTo>
                    <a:pt x="5116" y="26542"/>
                  </a:lnTo>
                  <a:lnTo>
                    <a:pt x="5297" y="25917"/>
                  </a:lnTo>
                  <a:lnTo>
                    <a:pt x="5477" y="25291"/>
                  </a:lnTo>
                  <a:lnTo>
                    <a:pt x="5653" y="24665"/>
                  </a:lnTo>
                  <a:lnTo>
                    <a:pt x="5828" y="24028"/>
                  </a:lnTo>
                  <a:lnTo>
                    <a:pt x="6170" y="22752"/>
                  </a:lnTo>
                  <a:lnTo>
                    <a:pt x="6502" y="21454"/>
                  </a:lnTo>
                  <a:lnTo>
                    <a:pt x="6830" y="20131"/>
                  </a:lnTo>
                  <a:lnTo>
                    <a:pt x="7148" y="18797"/>
                  </a:lnTo>
                  <a:lnTo>
                    <a:pt x="7456" y="17439"/>
                  </a:lnTo>
                  <a:lnTo>
                    <a:pt x="7760" y="16070"/>
                  </a:lnTo>
                  <a:lnTo>
                    <a:pt x="8054" y="14688"/>
                  </a:lnTo>
                  <a:lnTo>
                    <a:pt x="8339" y="13283"/>
                  </a:lnTo>
                  <a:lnTo>
                    <a:pt x="8614" y="11866"/>
                  </a:lnTo>
                  <a:lnTo>
                    <a:pt x="8885" y="10438"/>
                  </a:lnTo>
                  <a:lnTo>
                    <a:pt x="9151" y="8985"/>
                  </a:lnTo>
                  <a:lnTo>
                    <a:pt x="9407" y="7533"/>
                  </a:lnTo>
                  <a:lnTo>
                    <a:pt x="9658" y="6057"/>
                  </a:lnTo>
                  <a:lnTo>
                    <a:pt x="9900" y="4570"/>
                  </a:lnTo>
                  <a:lnTo>
                    <a:pt x="9435" y="4038"/>
                  </a:lnTo>
                  <a:lnTo>
                    <a:pt x="8970" y="3507"/>
                  </a:lnTo>
                  <a:lnTo>
                    <a:pt x="8040" y="2444"/>
                  </a:lnTo>
                  <a:lnTo>
                    <a:pt x="7114" y="1358"/>
                  </a:lnTo>
                  <a:lnTo>
                    <a:pt x="6184" y="284"/>
                  </a:lnTo>
                  <a:lnTo>
                    <a:pt x="6170" y="260"/>
                  </a:lnTo>
                  <a:lnTo>
                    <a:pt x="6156" y="236"/>
                  </a:lnTo>
                  <a:lnTo>
                    <a:pt x="6132" y="154"/>
                  </a:lnTo>
                  <a:lnTo>
                    <a:pt x="6108" y="71"/>
                  </a:lnTo>
                  <a:lnTo>
                    <a:pt x="60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5"/>
            <p:cNvSpPr/>
            <p:nvPr/>
          </p:nvSpPr>
          <p:spPr>
            <a:xfrm>
              <a:off x="1084300" y="-4192750"/>
              <a:ext cx="381475" cy="989450"/>
            </a:xfrm>
            <a:custGeom>
              <a:avLst/>
              <a:gdLst/>
              <a:ahLst/>
              <a:cxnLst/>
              <a:rect l="l" t="t" r="r" b="b"/>
              <a:pathLst>
                <a:path w="15259" h="39578" extrusionOk="0">
                  <a:moveTo>
                    <a:pt x="8434" y="1"/>
                  </a:moveTo>
                  <a:lnTo>
                    <a:pt x="7893" y="922"/>
                  </a:lnTo>
                  <a:lnTo>
                    <a:pt x="7357" y="1854"/>
                  </a:lnTo>
                  <a:lnTo>
                    <a:pt x="6289" y="3720"/>
                  </a:lnTo>
                  <a:lnTo>
                    <a:pt x="5230" y="5609"/>
                  </a:lnTo>
                  <a:lnTo>
                    <a:pt x="4177" y="7510"/>
                  </a:lnTo>
                  <a:lnTo>
                    <a:pt x="3128" y="9423"/>
                  </a:lnTo>
                  <a:lnTo>
                    <a:pt x="2084" y="11347"/>
                  </a:lnTo>
                  <a:lnTo>
                    <a:pt x="1039" y="13284"/>
                  </a:lnTo>
                  <a:lnTo>
                    <a:pt x="0" y="15232"/>
                  </a:lnTo>
                  <a:lnTo>
                    <a:pt x="285" y="16330"/>
                  </a:lnTo>
                  <a:lnTo>
                    <a:pt x="565" y="17440"/>
                  </a:lnTo>
                  <a:lnTo>
                    <a:pt x="840" y="18573"/>
                  </a:lnTo>
                  <a:lnTo>
                    <a:pt x="1106" y="19706"/>
                  </a:lnTo>
                  <a:lnTo>
                    <a:pt x="1362" y="20864"/>
                  </a:lnTo>
                  <a:lnTo>
                    <a:pt x="1614" y="22021"/>
                  </a:lnTo>
                  <a:lnTo>
                    <a:pt x="1861" y="23201"/>
                  </a:lnTo>
                  <a:lnTo>
                    <a:pt x="2093" y="24382"/>
                  </a:lnTo>
                  <a:lnTo>
                    <a:pt x="2326" y="25575"/>
                  </a:lnTo>
                  <a:lnTo>
                    <a:pt x="2544" y="26779"/>
                  </a:lnTo>
                  <a:lnTo>
                    <a:pt x="2758" y="27995"/>
                  </a:lnTo>
                  <a:lnTo>
                    <a:pt x="2962" y="29211"/>
                  </a:lnTo>
                  <a:lnTo>
                    <a:pt x="3161" y="30451"/>
                  </a:lnTo>
                  <a:lnTo>
                    <a:pt x="3346" y="31691"/>
                  </a:lnTo>
                  <a:lnTo>
                    <a:pt x="3526" y="32930"/>
                  </a:lnTo>
                  <a:lnTo>
                    <a:pt x="3697" y="34182"/>
                  </a:lnTo>
                  <a:lnTo>
                    <a:pt x="3878" y="35528"/>
                  </a:lnTo>
                  <a:lnTo>
                    <a:pt x="4048" y="36874"/>
                  </a:lnTo>
                  <a:lnTo>
                    <a:pt x="4215" y="38220"/>
                  </a:lnTo>
                  <a:lnTo>
                    <a:pt x="4385" y="39578"/>
                  </a:lnTo>
                  <a:lnTo>
                    <a:pt x="5733" y="37925"/>
                  </a:lnTo>
                  <a:lnTo>
                    <a:pt x="7086" y="36283"/>
                  </a:lnTo>
                  <a:lnTo>
                    <a:pt x="8443" y="34666"/>
                  </a:lnTo>
                  <a:lnTo>
                    <a:pt x="9801" y="33060"/>
                  </a:lnTo>
                  <a:lnTo>
                    <a:pt x="11163" y="31466"/>
                  </a:lnTo>
                  <a:lnTo>
                    <a:pt x="12530" y="29872"/>
                  </a:lnTo>
                  <a:lnTo>
                    <a:pt x="15259" y="26696"/>
                  </a:lnTo>
                  <a:lnTo>
                    <a:pt x="15097" y="25752"/>
                  </a:lnTo>
                  <a:lnTo>
                    <a:pt x="14936" y="24819"/>
                  </a:lnTo>
                  <a:lnTo>
                    <a:pt x="14770" y="23886"/>
                  </a:lnTo>
                  <a:lnTo>
                    <a:pt x="14599" y="22965"/>
                  </a:lnTo>
                  <a:lnTo>
                    <a:pt x="14428" y="22056"/>
                  </a:lnTo>
                  <a:lnTo>
                    <a:pt x="14248" y="21147"/>
                  </a:lnTo>
                  <a:lnTo>
                    <a:pt x="14068" y="20250"/>
                  </a:lnTo>
                  <a:lnTo>
                    <a:pt x="13882" y="19352"/>
                  </a:lnTo>
                  <a:lnTo>
                    <a:pt x="13697" y="18467"/>
                  </a:lnTo>
                  <a:lnTo>
                    <a:pt x="13503" y="17581"/>
                  </a:lnTo>
                  <a:lnTo>
                    <a:pt x="13308" y="16719"/>
                  </a:lnTo>
                  <a:lnTo>
                    <a:pt x="13109" y="15846"/>
                  </a:lnTo>
                  <a:lnTo>
                    <a:pt x="12910" y="14984"/>
                  </a:lnTo>
                  <a:lnTo>
                    <a:pt x="12705" y="14134"/>
                  </a:lnTo>
                  <a:lnTo>
                    <a:pt x="12492" y="13295"/>
                  </a:lnTo>
                  <a:lnTo>
                    <a:pt x="12283" y="12457"/>
                  </a:lnTo>
                  <a:lnTo>
                    <a:pt x="12065" y="11619"/>
                  </a:lnTo>
                  <a:lnTo>
                    <a:pt x="11846" y="10792"/>
                  </a:lnTo>
                  <a:lnTo>
                    <a:pt x="11623" y="9978"/>
                  </a:lnTo>
                  <a:lnTo>
                    <a:pt x="11400" y="9175"/>
                  </a:lnTo>
                  <a:lnTo>
                    <a:pt x="11168" y="8372"/>
                  </a:lnTo>
                  <a:lnTo>
                    <a:pt x="10935" y="7569"/>
                  </a:lnTo>
                  <a:lnTo>
                    <a:pt x="10703" y="6778"/>
                  </a:lnTo>
                  <a:lnTo>
                    <a:pt x="10461" y="5999"/>
                  </a:lnTo>
                  <a:lnTo>
                    <a:pt x="10218" y="5219"/>
                  </a:lnTo>
                  <a:lnTo>
                    <a:pt x="9972" y="4452"/>
                  </a:lnTo>
                  <a:lnTo>
                    <a:pt x="9725" y="3696"/>
                  </a:lnTo>
                  <a:lnTo>
                    <a:pt x="9473" y="2941"/>
                  </a:lnTo>
                  <a:lnTo>
                    <a:pt x="9217" y="2197"/>
                  </a:lnTo>
                  <a:lnTo>
                    <a:pt x="8961" y="1453"/>
                  </a:lnTo>
                  <a:lnTo>
                    <a:pt x="8700" y="721"/>
                  </a:lnTo>
                  <a:lnTo>
                    <a:pt x="843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5"/>
            <p:cNvSpPr/>
            <p:nvPr/>
          </p:nvSpPr>
          <p:spPr>
            <a:xfrm>
              <a:off x="1073125" y="-13684075"/>
              <a:ext cx="211475" cy="422725"/>
            </a:xfrm>
            <a:custGeom>
              <a:avLst/>
              <a:gdLst/>
              <a:ahLst/>
              <a:cxnLst/>
              <a:rect l="l" t="t" r="r" b="b"/>
              <a:pathLst>
                <a:path w="8459" h="16909" extrusionOk="0">
                  <a:moveTo>
                    <a:pt x="4315" y="1"/>
                  </a:moveTo>
                  <a:lnTo>
                    <a:pt x="4087" y="36"/>
                  </a:lnTo>
                  <a:lnTo>
                    <a:pt x="3864" y="72"/>
                  </a:lnTo>
                  <a:lnTo>
                    <a:pt x="3636" y="142"/>
                  </a:lnTo>
                  <a:lnTo>
                    <a:pt x="3413" y="213"/>
                  </a:lnTo>
                  <a:lnTo>
                    <a:pt x="3190" y="308"/>
                  </a:lnTo>
                  <a:lnTo>
                    <a:pt x="2972" y="414"/>
                  </a:lnTo>
                  <a:lnTo>
                    <a:pt x="2754" y="544"/>
                  </a:lnTo>
                  <a:lnTo>
                    <a:pt x="2545" y="674"/>
                  </a:lnTo>
                  <a:lnTo>
                    <a:pt x="2336" y="827"/>
                  </a:lnTo>
                  <a:lnTo>
                    <a:pt x="2137" y="1004"/>
                  </a:lnTo>
                  <a:lnTo>
                    <a:pt x="1937" y="1181"/>
                  </a:lnTo>
                  <a:lnTo>
                    <a:pt x="1747" y="1382"/>
                  </a:lnTo>
                  <a:lnTo>
                    <a:pt x="1562" y="1595"/>
                  </a:lnTo>
                  <a:lnTo>
                    <a:pt x="1387" y="1819"/>
                  </a:lnTo>
                  <a:lnTo>
                    <a:pt x="1221" y="2055"/>
                  </a:lnTo>
                  <a:lnTo>
                    <a:pt x="1064" y="2303"/>
                  </a:lnTo>
                  <a:lnTo>
                    <a:pt x="912" y="2563"/>
                  </a:lnTo>
                  <a:lnTo>
                    <a:pt x="770" y="2846"/>
                  </a:lnTo>
                  <a:lnTo>
                    <a:pt x="642" y="3130"/>
                  </a:lnTo>
                  <a:lnTo>
                    <a:pt x="523" y="3425"/>
                  </a:lnTo>
                  <a:lnTo>
                    <a:pt x="471" y="3578"/>
                  </a:lnTo>
                  <a:lnTo>
                    <a:pt x="419" y="3744"/>
                  </a:lnTo>
                  <a:lnTo>
                    <a:pt x="366" y="3897"/>
                  </a:lnTo>
                  <a:lnTo>
                    <a:pt x="324" y="4062"/>
                  </a:lnTo>
                  <a:lnTo>
                    <a:pt x="281" y="4228"/>
                  </a:lnTo>
                  <a:lnTo>
                    <a:pt x="238" y="4393"/>
                  </a:lnTo>
                  <a:lnTo>
                    <a:pt x="205" y="4570"/>
                  </a:lnTo>
                  <a:lnTo>
                    <a:pt x="172" y="4735"/>
                  </a:lnTo>
                  <a:lnTo>
                    <a:pt x="143" y="4912"/>
                  </a:lnTo>
                  <a:lnTo>
                    <a:pt x="115" y="5090"/>
                  </a:lnTo>
                  <a:lnTo>
                    <a:pt x="96" y="5267"/>
                  </a:lnTo>
                  <a:lnTo>
                    <a:pt x="77" y="5456"/>
                  </a:lnTo>
                  <a:lnTo>
                    <a:pt x="63" y="5644"/>
                  </a:lnTo>
                  <a:lnTo>
                    <a:pt x="48" y="5833"/>
                  </a:lnTo>
                  <a:lnTo>
                    <a:pt x="44" y="6022"/>
                  </a:lnTo>
                  <a:lnTo>
                    <a:pt x="39" y="6211"/>
                  </a:lnTo>
                  <a:lnTo>
                    <a:pt x="44" y="6412"/>
                  </a:lnTo>
                  <a:lnTo>
                    <a:pt x="48" y="6601"/>
                  </a:lnTo>
                  <a:lnTo>
                    <a:pt x="58" y="6802"/>
                  </a:lnTo>
                  <a:lnTo>
                    <a:pt x="72" y="7002"/>
                  </a:lnTo>
                  <a:lnTo>
                    <a:pt x="91" y="7215"/>
                  </a:lnTo>
                  <a:lnTo>
                    <a:pt x="115" y="7416"/>
                  </a:lnTo>
                  <a:lnTo>
                    <a:pt x="124" y="7534"/>
                  </a:lnTo>
                  <a:lnTo>
                    <a:pt x="134" y="7652"/>
                  </a:lnTo>
                  <a:lnTo>
                    <a:pt x="143" y="7770"/>
                  </a:lnTo>
                  <a:lnTo>
                    <a:pt x="148" y="7888"/>
                  </a:lnTo>
                  <a:lnTo>
                    <a:pt x="148" y="8112"/>
                  </a:lnTo>
                  <a:lnTo>
                    <a:pt x="134" y="8325"/>
                  </a:lnTo>
                  <a:lnTo>
                    <a:pt x="115" y="8537"/>
                  </a:lnTo>
                  <a:lnTo>
                    <a:pt x="82" y="8750"/>
                  </a:lnTo>
                  <a:lnTo>
                    <a:pt x="44" y="8939"/>
                  </a:lnTo>
                  <a:lnTo>
                    <a:pt x="1" y="9128"/>
                  </a:lnTo>
                  <a:lnTo>
                    <a:pt x="167" y="9777"/>
                  </a:lnTo>
                  <a:lnTo>
                    <a:pt x="252" y="10096"/>
                  </a:lnTo>
                  <a:lnTo>
                    <a:pt x="343" y="10415"/>
                  </a:lnTo>
                  <a:lnTo>
                    <a:pt x="433" y="10733"/>
                  </a:lnTo>
                  <a:lnTo>
                    <a:pt x="528" y="11040"/>
                  </a:lnTo>
                  <a:lnTo>
                    <a:pt x="627" y="11347"/>
                  </a:lnTo>
                  <a:lnTo>
                    <a:pt x="722" y="11642"/>
                  </a:lnTo>
                  <a:lnTo>
                    <a:pt x="827" y="11938"/>
                  </a:lnTo>
                  <a:lnTo>
                    <a:pt x="926" y="12221"/>
                  </a:lnTo>
                  <a:lnTo>
                    <a:pt x="1036" y="12504"/>
                  </a:lnTo>
                  <a:lnTo>
                    <a:pt x="1140" y="12788"/>
                  </a:lnTo>
                  <a:lnTo>
                    <a:pt x="1254" y="13047"/>
                  </a:lnTo>
                  <a:lnTo>
                    <a:pt x="1363" y="13319"/>
                  </a:lnTo>
                  <a:lnTo>
                    <a:pt x="1482" y="13567"/>
                  </a:lnTo>
                  <a:lnTo>
                    <a:pt x="1596" y="13827"/>
                  </a:lnTo>
                  <a:lnTo>
                    <a:pt x="1719" y="14063"/>
                  </a:lnTo>
                  <a:lnTo>
                    <a:pt x="1838" y="14299"/>
                  </a:lnTo>
                  <a:lnTo>
                    <a:pt x="1961" y="14523"/>
                  </a:lnTo>
                  <a:lnTo>
                    <a:pt x="2089" y="14736"/>
                  </a:lnTo>
                  <a:lnTo>
                    <a:pt x="2217" y="14948"/>
                  </a:lnTo>
                  <a:lnTo>
                    <a:pt x="2350" y="15149"/>
                  </a:lnTo>
                  <a:lnTo>
                    <a:pt x="2483" y="15338"/>
                  </a:lnTo>
                  <a:lnTo>
                    <a:pt x="2616" y="15527"/>
                  </a:lnTo>
                  <a:lnTo>
                    <a:pt x="2754" y="15692"/>
                  </a:lnTo>
                  <a:lnTo>
                    <a:pt x="2896" y="15858"/>
                  </a:lnTo>
                  <a:lnTo>
                    <a:pt x="3038" y="16011"/>
                  </a:lnTo>
                  <a:lnTo>
                    <a:pt x="3181" y="16153"/>
                  </a:lnTo>
                  <a:lnTo>
                    <a:pt x="3328" y="16283"/>
                  </a:lnTo>
                  <a:lnTo>
                    <a:pt x="3475" y="16412"/>
                  </a:lnTo>
                  <a:lnTo>
                    <a:pt x="3627" y="16519"/>
                  </a:lnTo>
                  <a:lnTo>
                    <a:pt x="3779" y="16613"/>
                  </a:lnTo>
                  <a:lnTo>
                    <a:pt x="3964" y="16719"/>
                  </a:lnTo>
                  <a:lnTo>
                    <a:pt x="4149" y="16802"/>
                  </a:lnTo>
                  <a:lnTo>
                    <a:pt x="4329" y="16861"/>
                  </a:lnTo>
                  <a:lnTo>
                    <a:pt x="4510" y="16897"/>
                  </a:lnTo>
                  <a:lnTo>
                    <a:pt x="4685" y="16908"/>
                  </a:lnTo>
                  <a:lnTo>
                    <a:pt x="4866" y="16897"/>
                  </a:lnTo>
                  <a:lnTo>
                    <a:pt x="5037" y="16873"/>
                  </a:lnTo>
                  <a:lnTo>
                    <a:pt x="5207" y="16826"/>
                  </a:lnTo>
                  <a:lnTo>
                    <a:pt x="5378" y="16755"/>
                  </a:lnTo>
                  <a:lnTo>
                    <a:pt x="5544" y="16660"/>
                  </a:lnTo>
                  <a:lnTo>
                    <a:pt x="5711" y="16554"/>
                  </a:lnTo>
                  <a:lnTo>
                    <a:pt x="5867" y="16424"/>
                  </a:lnTo>
                  <a:lnTo>
                    <a:pt x="6028" y="16271"/>
                  </a:lnTo>
                  <a:lnTo>
                    <a:pt x="6180" y="16105"/>
                  </a:lnTo>
                  <a:lnTo>
                    <a:pt x="6332" y="15928"/>
                  </a:lnTo>
                  <a:lnTo>
                    <a:pt x="6479" y="15716"/>
                  </a:lnTo>
                  <a:lnTo>
                    <a:pt x="6622" y="15503"/>
                  </a:lnTo>
                  <a:lnTo>
                    <a:pt x="6759" y="15267"/>
                  </a:lnTo>
                  <a:lnTo>
                    <a:pt x="6892" y="15007"/>
                  </a:lnTo>
                  <a:lnTo>
                    <a:pt x="7025" y="14748"/>
                  </a:lnTo>
                  <a:lnTo>
                    <a:pt x="7153" y="14452"/>
                  </a:lnTo>
                  <a:lnTo>
                    <a:pt x="7272" y="14157"/>
                  </a:lnTo>
                  <a:lnTo>
                    <a:pt x="7391" y="13839"/>
                  </a:lnTo>
                  <a:lnTo>
                    <a:pt x="7500" y="13508"/>
                  </a:lnTo>
                  <a:lnTo>
                    <a:pt x="7609" y="13166"/>
                  </a:lnTo>
                  <a:lnTo>
                    <a:pt x="7709" y="12811"/>
                  </a:lnTo>
                  <a:lnTo>
                    <a:pt x="7804" y="12433"/>
                  </a:lnTo>
                  <a:lnTo>
                    <a:pt x="7894" y="12056"/>
                  </a:lnTo>
                  <a:lnTo>
                    <a:pt x="7979" y="11654"/>
                  </a:lnTo>
                  <a:lnTo>
                    <a:pt x="8055" y="11241"/>
                  </a:lnTo>
                  <a:lnTo>
                    <a:pt x="8131" y="10828"/>
                  </a:lnTo>
                  <a:lnTo>
                    <a:pt x="8197" y="10391"/>
                  </a:lnTo>
                  <a:lnTo>
                    <a:pt x="8240" y="10048"/>
                  </a:lnTo>
                  <a:lnTo>
                    <a:pt x="8283" y="9706"/>
                  </a:lnTo>
                  <a:lnTo>
                    <a:pt x="8321" y="9375"/>
                  </a:lnTo>
                  <a:lnTo>
                    <a:pt x="8354" y="9045"/>
                  </a:lnTo>
                  <a:lnTo>
                    <a:pt x="8383" y="8726"/>
                  </a:lnTo>
                  <a:lnTo>
                    <a:pt x="8406" y="8407"/>
                  </a:lnTo>
                  <a:lnTo>
                    <a:pt x="8425" y="8100"/>
                  </a:lnTo>
                  <a:lnTo>
                    <a:pt x="8440" y="7805"/>
                  </a:lnTo>
                  <a:lnTo>
                    <a:pt x="8449" y="7510"/>
                  </a:lnTo>
                  <a:lnTo>
                    <a:pt x="8454" y="7215"/>
                  </a:lnTo>
                  <a:lnTo>
                    <a:pt x="8459" y="6943"/>
                  </a:lnTo>
                  <a:lnTo>
                    <a:pt x="8454" y="6660"/>
                  </a:lnTo>
                  <a:lnTo>
                    <a:pt x="8449" y="6388"/>
                  </a:lnTo>
                  <a:lnTo>
                    <a:pt x="8440" y="6129"/>
                  </a:lnTo>
                  <a:lnTo>
                    <a:pt x="8425" y="5869"/>
                  </a:lnTo>
                  <a:lnTo>
                    <a:pt x="8406" y="5621"/>
                  </a:lnTo>
                  <a:lnTo>
                    <a:pt x="8387" y="5373"/>
                  </a:lnTo>
                  <a:lnTo>
                    <a:pt x="8364" y="5137"/>
                  </a:lnTo>
                  <a:lnTo>
                    <a:pt x="8335" y="4901"/>
                  </a:lnTo>
                  <a:lnTo>
                    <a:pt x="8302" y="4676"/>
                  </a:lnTo>
                  <a:lnTo>
                    <a:pt x="8264" y="4452"/>
                  </a:lnTo>
                  <a:lnTo>
                    <a:pt x="8226" y="4239"/>
                  </a:lnTo>
                  <a:lnTo>
                    <a:pt x="8183" y="4027"/>
                  </a:lnTo>
                  <a:lnTo>
                    <a:pt x="8141" y="3826"/>
                  </a:lnTo>
                  <a:lnTo>
                    <a:pt x="8093" y="3625"/>
                  </a:lnTo>
                  <a:lnTo>
                    <a:pt x="8041" y="3425"/>
                  </a:lnTo>
                  <a:lnTo>
                    <a:pt x="7984" y="3248"/>
                  </a:lnTo>
                  <a:lnTo>
                    <a:pt x="7927" y="3059"/>
                  </a:lnTo>
                  <a:lnTo>
                    <a:pt x="7865" y="2882"/>
                  </a:lnTo>
                  <a:lnTo>
                    <a:pt x="7804" y="2716"/>
                  </a:lnTo>
                  <a:lnTo>
                    <a:pt x="7737" y="2551"/>
                  </a:lnTo>
                  <a:lnTo>
                    <a:pt x="7671" y="2398"/>
                  </a:lnTo>
                  <a:lnTo>
                    <a:pt x="7599" y="2244"/>
                  </a:lnTo>
                  <a:lnTo>
                    <a:pt x="7524" y="2091"/>
                  </a:lnTo>
                  <a:lnTo>
                    <a:pt x="7452" y="1949"/>
                  </a:lnTo>
                  <a:lnTo>
                    <a:pt x="7372" y="1807"/>
                  </a:lnTo>
                  <a:lnTo>
                    <a:pt x="7291" y="1677"/>
                  </a:lnTo>
                  <a:lnTo>
                    <a:pt x="7210" y="1547"/>
                  </a:lnTo>
                  <a:lnTo>
                    <a:pt x="7039" y="1311"/>
                  </a:lnTo>
                  <a:lnTo>
                    <a:pt x="6859" y="1099"/>
                  </a:lnTo>
                  <a:lnTo>
                    <a:pt x="6674" y="898"/>
                  </a:lnTo>
                  <a:lnTo>
                    <a:pt x="6479" y="721"/>
                  </a:lnTo>
                  <a:lnTo>
                    <a:pt x="6280" y="567"/>
                  </a:lnTo>
                  <a:lnTo>
                    <a:pt x="6076" y="426"/>
                  </a:lnTo>
                  <a:lnTo>
                    <a:pt x="5867" y="308"/>
                  </a:lnTo>
                  <a:lnTo>
                    <a:pt x="5654" y="213"/>
                  </a:lnTo>
                  <a:lnTo>
                    <a:pt x="5435" y="131"/>
                  </a:lnTo>
                  <a:lnTo>
                    <a:pt x="5217" y="72"/>
                  </a:lnTo>
                  <a:lnTo>
                    <a:pt x="4994" y="24"/>
                  </a:lnTo>
                  <a:lnTo>
                    <a:pt x="477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5"/>
            <p:cNvSpPr/>
            <p:nvPr/>
          </p:nvSpPr>
          <p:spPr>
            <a:xfrm>
              <a:off x="907725" y="-8344950"/>
              <a:ext cx="331200" cy="599800"/>
            </a:xfrm>
            <a:custGeom>
              <a:avLst/>
              <a:gdLst/>
              <a:ahLst/>
              <a:cxnLst/>
              <a:rect l="l" t="t" r="r" b="b"/>
              <a:pathLst>
                <a:path w="13248" h="23992" extrusionOk="0">
                  <a:moveTo>
                    <a:pt x="8212" y="0"/>
                  </a:moveTo>
                  <a:lnTo>
                    <a:pt x="7989" y="555"/>
                  </a:lnTo>
                  <a:lnTo>
                    <a:pt x="7765" y="1110"/>
                  </a:lnTo>
                  <a:lnTo>
                    <a:pt x="7538" y="1653"/>
                  </a:lnTo>
                  <a:lnTo>
                    <a:pt x="7310" y="2196"/>
                  </a:lnTo>
                  <a:lnTo>
                    <a:pt x="7077" y="2739"/>
                  </a:lnTo>
                  <a:lnTo>
                    <a:pt x="6845" y="3259"/>
                  </a:lnTo>
                  <a:lnTo>
                    <a:pt x="6612" y="3790"/>
                  </a:lnTo>
                  <a:lnTo>
                    <a:pt x="6375" y="4310"/>
                  </a:lnTo>
                  <a:lnTo>
                    <a:pt x="6133" y="4817"/>
                  </a:lnTo>
                  <a:lnTo>
                    <a:pt x="5891" y="5325"/>
                  </a:lnTo>
                  <a:lnTo>
                    <a:pt x="5649" y="5821"/>
                  </a:lnTo>
                  <a:lnTo>
                    <a:pt x="5402" y="6317"/>
                  </a:lnTo>
                  <a:lnTo>
                    <a:pt x="5150" y="6801"/>
                  </a:lnTo>
                  <a:lnTo>
                    <a:pt x="4904" y="7285"/>
                  </a:lnTo>
                  <a:lnTo>
                    <a:pt x="4647" y="7757"/>
                  </a:lnTo>
                  <a:lnTo>
                    <a:pt x="4391" y="8230"/>
                  </a:lnTo>
                  <a:lnTo>
                    <a:pt x="4135" y="8690"/>
                  </a:lnTo>
                  <a:lnTo>
                    <a:pt x="3878" y="9139"/>
                  </a:lnTo>
                  <a:lnTo>
                    <a:pt x="3613" y="9587"/>
                  </a:lnTo>
                  <a:lnTo>
                    <a:pt x="3352" y="10036"/>
                  </a:lnTo>
                  <a:lnTo>
                    <a:pt x="3086" y="10473"/>
                  </a:lnTo>
                  <a:lnTo>
                    <a:pt x="2815" y="10898"/>
                  </a:lnTo>
                  <a:lnTo>
                    <a:pt x="2545" y="11323"/>
                  </a:lnTo>
                  <a:lnTo>
                    <a:pt x="2269" y="11736"/>
                  </a:lnTo>
                  <a:lnTo>
                    <a:pt x="1994" y="12138"/>
                  </a:lnTo>
                  <a:lnTo>
                    <a:pt x="1719" y="12539"/>
                  </a:lnTo>
                  <a:lnTo>
                    <a:pt x="1439" y="12929"/>
                  </a:lnTo>
                  <a:lnTo>
                    <a:pt x="1154" y="13318"/>
                  </a:lnTo>
                  <a:lnTo>
                    <a:pt x="869" y="13696"/>
                  </a:lnTo>
                  <a:lnTo>
                    <a:pt x="585" y="14074"/>
                  </a:lnTo>
                  <a:lnTo>
                    <a:pt x="295" y="14428"/>
                  </a:lnTo>
                  <a:lnTo>
                    <a:pt x="1" y="14794"/>
                  </a:lnTo>
                  <a:lnTo>
                    <a:pt x="362" y="15621"/>
                  </a:lnTo>
                  <a:lnTo>
                    <a:pt x="727" y="16435"/>
                  </a:lnTo>
                  <a:lnTo>
                    <a:pt x="1092" y="17274"/>
                  </a:lnTo>
                  <a:lnTo>
                    <a:pt x="1453" y="18124"/>
                  </a:lnTo>
                  <a:lnTo>
                    <a:pt x="1743" y="18785"/>
                  </a:lnTo>
                  <a:lnTo>
                    <a:pt x="2042" y="19458"/>
                  </a:lnTo>
                  <a:lnTo>
                    <a:pt x="2341" y="20155"/>
                  </a:lnTo>
                  <a:lnTo>
                    <a:pt x="2493" y="20509"/>
                  </a:lnTo>
                  <a:lnTo>
                    <a:pt x="2640" y="20863"/>
                  </a:lnTo>
                  <a:lnTo>
                    <a:pt x="2787" y="21229"/>
                  </a:lnTo>
                  <a:lnTo>
                    <a:pt x="2929" y="21595"/>
                  </a:lnTo>
                  <a:lnTo>
                    <a:pt x="3067" y="21985"/>
                  </a:lnTo>
                  <a:lnTo>
                    <a:pt x="3200" y="22363"/>
                  </a:lnTo>
                  <a:lnTo>
                    <a:pt x="3323" y="22764"/>
                  </a:lnTo>
                  <a:lnTo>
                    <a:pt x="3442" y="23165"/>
                  </a:lnTo>
                  <a:lnTo>
                    <a:pt x="3551" y="23567"/>
                  </a:lnTo>
                  <a:lnTo>
                    <a:pt x="3651" y="23992"/>
                  </a:lnTo>
                  <a:lnTo>
                    <a:pt x="4011" y="23543"/>
                  </a:lnTo>
                  <a:lnTo>
                    <a:pt x="4372" y="23083"/>
                  </a:lnTo>
                  <a:lnTo>
                    <a:pt x="4723" y="22610"/>
                  </a:lnTo>
                  <a:lnTo>
                    <a:pt x="5070" y="22138"/>
                  </a:lnTo>
                  <a:lnTo>
                    <a:pt x="5416" y="21642"/>
                  </a:lnTo>
                  <a:lnTo>
                    <a:pt x="5758" y="21135"/>
                  </a:lnTo>
                  <a:lnTo>
                    <a:pt x="6095" y="20627"/>
                  </a:lnTo>
                  <a:lnTo>
                    <a:pt x="6427" y="20107"/>
                  </a:lnTo>
                  <a:lnTo>
                    <a:pt x="6755" y="19564"/>
                  </a:lnTo>
                  <a:lnTo>
                    <a:pt x="7077" y="19021"/>
                  </a:lnTo>
                  <a:lnTo>
                    <a:pt x="7400" y="18478"/>
                  </a:lnTo>
                  <a:lnTo>
                    <a:pt x="7713" y="17911"/>
                  </a:lnTo>
                  <a:lnTo>
                    <a:pt x="8027" y="17333"/>
                  </a:lnTo>
                  <a:lnTo>
                    <a:pt x="8335" y="16754"/>
                  </a:lnTo>
                  <a:lnTo>
                    <a:pt x="8639" y="16152"/>
                  </a:lnTo>
                  <a:lnTo>
                    <a:pt x="8943" y="15550"/>
                  </a:lnTo>
                  <a:lnTo>
                    <a:pt x="9237" y="14936"/>
                  </a:lnTo>
                  <a:lnTo>
                    <a:pt x="9531" y="14322"/>
                  </a:lnTo>
                  <a:lnTo>
                    <a:pt x="9821" y="13684"/>
                  </a:lnTo>
                  <a:lnTo>
                    <a:pt x="10105" y="13047"/>
                  </a:lnTo>
                  <a:lnTo>
                    <a:pt x="10390" y="12397"/>
                  </a:lnTo>
                  <a:lnTo>
                    <a:pt x="10665" y="11736"/>
                  </a:lnTo>
                  <a:lnTo>
                    <a:pt x="10941" y="11075"/>
                  </a:lnTo>
                  <a:lnTo>
                    <a:pt x="11211" y="10390"/>
                  </a:lnTo>
                  <a:lnTo>
                    <a:pt x="11477" y="9705"/>
                  </a:lnTo>
                  <a:lnTo>
                    <a:pt x="11743" y="9021"/>
                  </a:lnTo>
                  <a:lnTo>
                    <a:pt x="12004" y="8312"/>
                  </a:lnTo>
                  <a:lnTo>
                    <a:pt x="12260" y="7604"/>
                  </a:lnTo>
                  <a:lnTo>
                    <a:pt x="12512" y="6884"/>
                  </a:lnTo>
                  <a:lnTo>
                    <a:pt x="12758" y="6152"/>
                  </a:lnTo>
                  <a:lnTo>
                    <a:pt x="13005" y="5420"/>
                  </a:lnTo>
                  <a:lnTo>
                    <a:pt x="13247" y="4676"/>
                  </a:lnTo>
                  <a:lnTo>
                    <a:pt x="13072" y="4617"/>
                  </a:lnTo>
                  <a:lnTo>
                    <a:pt x="12896" y="4534"/>
                  </a:lnTo>
                  <a:lnTo>
                    <a:pt x="12725" y="4440"/>
                  </a:lnTo>
                  <a:lnTo>
                    <a:pt x="12554" y="4333"/>
                  </a:lnTo>
                  <a:lnTo>
                    <a:pt x="12251" y="4121"/>
                  </a:lnTo>
                  <a:lnTo>
                    <a:pt x="12118" y="4038"/>
                  </a:lnTo>
                  <a:lnTo>
                    <a:pt x="12004" y="3967"/>
                  </a:lnTo>
                  <a:lnTo>
                    <a:pt x="11966" y="3932"/>
                  </a:lnTo>
                  <a:lnTo>
                    <a:pt x="11933" y="3908"/>
                  </a:lnTo>
                  <a:lnTo>
                    <a:pt x="11899" y="3861"/>
                  </a:lnTo>
                  <a:lnTo>
                    <a:pt x="11866" y="3826"/>
                  </a:lnTo>
                  <a:lnTo>
                    <a:pt x="11838" y="3767"/>
                  </a:lnTo>
                  <a:lnTo>
                    <a:pt x="11814" y="3707"/>
                  </a:lnTo>
                  <a:lnTo>
                    <a:pt x="11766" y="3589"/>
                  </a:lnTo>
                  <a:lnTo>
                    <a:pt x="11728" y="3448"/>
                  </a:lnTo>
                  <a:lnTo>
                    <a:pt x="11700" y="3294"/>
                  </a:lnTo>
                  <a:lnTo>
                    <a:pt x="11681" y="3141"/>
                  </a:lnTo>
                  <a:lnTo>
                    <a:pt x="11672" y="2975"/>
                  </a:lnTo>
                  <a:lnTo>
                    <a:pt x="11297" y="2633"/>
                  </a:lnTo>
                  <a:lnTo>
                    <a:pt x="10922" y="2302"/>
                  </a:lnTo>
                  <a:lnTo>
                    <a:pt x="9564" y="1157"/>
                  </a:lnTo>
                  <a:lnTo>
                    <a:pt x="8886" y="590"/>
                  </a:lnTo>
                  <a:lnTo>
                    <a:pt x="821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5"/>
            <p:cNvSpPr/>
            <p:nvPr/>
          </p:nvSpPr>
          <p:spPr>
            <a:xfrm>
              <a:off x="873925" y="-4726125"/>
              <a:ext cx="393700" cy="852775"/>
            </a:xfrm>
            <a:custGeom>
              <a:avLst/>
              <a:gdLst/>
              <a:ahLst/>
              <a:cxnLst/>
              <a:rect l="l" t="t" r="r" b="b"/>
              <a:pathLst>
                <a:path w="15748" h="34111" extrusionOk="0">
                  <a:moveTo>
                    <a:pt x="5373" y="0"/>
                  </a:moveTo>
                  <a:lnTo>
                    <a:pt x="5083" y="1346"/>
                  </a:lnTo>
                  <a:lnTo>
                    <a:pt x="5150" y="1465"/>
                  </a:lnTo>
                  <a:lnTo>
                    <a:pt x="5211" y="1594"/>
                  </a:lnTo>
                  <a:lnTo>
                    <a:pt x="5268" y="1736"/>
                  </a:lnTo>
                  <a:lnTo>
                    <a:pt x="5321" y="1890"/>
                  </a:lnTo>
                  <a:lnTo>
                    <a:pt x="5363" y="2043"/>
                  </a:lnTo>
                  <a:lnTo>
                    <a:pt x="5397" y="2208"/>
                  </a:lnTo>
                  <a:lnTo>
                    <a:pt x="5425" y="2374"/>
                  </a:lnTo>
                  <a:lnTo>
                    <a:pt x="5444" y="2551"/>
                  </a:lnTo>
                  <a:lnTo>
                    <a:pt x="5458" y="2728"/>
                  </a:lnTo>
                  <a:lnTo>
                    <a:pt x="5458" y="2905"/>
                  </a:lnTo>
                  <a:lnTo>
                    <a:pt x="5444" y="3094"/>
                  </a:lnTo>
                  <a:lnTo>
                    <a:pt x="5425" y="3271"/>
                  </a:lnTo>
                  <a:lnTo>
                    <a:pt x="5411" y="3365"/>
                  </a:lnTo>
                  <a:lnTo>
                    <a:pt x="5392" y="3448"/>
                  </a:lnTo>
                  <a:lnTo>
                    <a:pt x="5368" y="3543"/>
                  </a:lnTo>
                  <a:lnTo>
                    <a:pt x="5344" y="3625"/>
                  </a:lnTo>
                  <a:lnTo>
                    <a:pt x="5316" y="3708"/>
                  </a:lnTo>
                  <a:lnTo>
                    <a:pt x="5283" y="3802"/>
                  </a:lnTo>
                  <a:lnTo>
                    <a:pt x="5249" y="3885"/>
                  </a:lnTo>
                  <a:lnTo>
                    <a:pt x="5211" y="3968"/>
                  </a:lnTo>
                  <a:lnTo>
                    <a:pt x="5022" y="4322"/>
                  </a:lnTo>
                  <a:lnTo>
                    <a:pt x="4832" y="4676"/>
                  </a:lnTo>
                  <a:lnTo>
                    <a:pt x="4447" y="5373"/>
                  </a:lnTo>
                  <a:lnTo>
                    <a:pt x="4068" y="6069"/>
                  </a:lnTo>
                  <a:lnTo>
                    <a:pt x="3683" y="6766"/>
                  </a:lnTo>
                  <a:lnTo>
                    <a:pt x="3308" y="7474"/>
                  </a:lnTo>
                  <a:lnTo>
                    <a:pt x="3123" y="7829"/>
                  </a:lnTo>
                  <a:lnTo>
                    <a:pt x="2938" y="8206"/>
                  </a:lnTo>
                  <a:lnTo>
                    <a:pt x="2758" y="8584"/>
                  </a:lnTo>
                  <a:lnTo>
                    <a:pt x="2577" y="8974"/>
                  </a:lnTo>
                  <a:lnTo>
                    <a:pt x="2402" y="9375"/>
                  </a:lnTo>
                  <a:lnTo>
                    <a:pt x="2231" y="9800"/>
                  </a:lnTo>
                  <a:lnTo>
                    <a:pt x="2069" y="10190"/>
                  </a:lnTo>
                  <a:lnTo>
                    <a:pt x="1913" y="10591"/>
                  </a:lnTo>
                  <a:lnTo>
                    <a:pt x="1761" y="11005"/>
                  </a:lnTo>
                  <a:lnTo>
                    <a:pt x="1609" y="11418"/>
                  </a:lnTo>
                  <a:lnTo>
                    <a:pt x="1457" y="11831"/>
                  </a:lnTo>
                  <a:lnTo>
                    <a:pt x="1315" y="12256"/>
                  </a:lnTo>
                  <a:lnTo>
                    <a:pt x="1172" y="12681"/>
                  </a:lnTo>
                  <a:lnTo>
                    <a:pt x="1030" y="13118"/>
                  </a:lnTo>
                  <a:lnTo>
                    <a:pt x="892" y="13555"/>
                  </a:lnTo>
                  <a:lnTo>
                    <a:pt x="760" y="14004"/>
                  </a:lnTo>
                  <a:lnTo>
                    <a:pt x="627" y="14452"/>
                  </a:lnTo>
                  <a:lnTo>
                    <a:pt x="494" y="14913"/>
                  </a:lnTo>
                  <a:lnTo>
                    <a:pt x="366" y="15373"/>
                  </a:lnTo>
                  <a:lnTo>
                    <a:pt x="242" y="15834"/>
                  </a:lnTo>
                  <a:lnTo>
                    <a:pt x="119" y="16306"/>
                  </a:lnTo>
                  <a:lnTo>
                    <a:pt x="0" y="16778"/>
                  </a:lnTo>
                  <a:lnTo>
                    <a:pt x="280" y="17156"/>
                  </a:lnTo>
                  <a:lnTo>
                    <a:pt x="565" y="17557"/>
                  </a:lnTo>
                  <a:lnTo>
                    <a:pt x="840" y="17971"/>
                  </a:lnTo>
                  <a:lnTo>
                    <a:pt x="1120" y="18384"/>
                  </a:lnTo>
                  <a:lnTo>
                    <a:pt x="1391" y="18821"/>
                  </a:lnTo>
                  <a:lnTo>
                    <a:pt x="1661" y="19258"/>
                  </a:lnTo>
                  <a:lnTo>
                    <a:pt x="1932" y="19706"/>
                  </a:lnTo>
                  <a:lnTo>
                    <a:pt x="2193" y="20179"/>
                  </a:lnTo>
                  <a:lnTo>
                    <a:pt x="2459" y="20651"/>
                  </a:lnTo>
                  <a:lnTo>
                    <a:pt x="2715" y="21135"/>
                  </a:lnTo>
                  <a:lnTo>
                    <a:pt x="2976" y="21631"/>
                  </a:lnTo>
                  <a:lnTo>
                    <a:pt x="3228" y="22139"/>
                  </a:lnTo>
                  <a:lnTo>
                    <a:pt x="3479" y="22646"/>
                  </a:lnTo>
                  <a:lnTo>
                    <a:pt x="3726" y="23178"/>
                  </a:lnTo>
                  <a:lnTo>
                    <a:pt x="3973" y="23709"/>
                  </a:lnTo>
                  <a:lnTo>
                    <a:pt x="4215" y="24252"/>
                  </a:lnTo>
                  <a:lnTo>
                    <a:pt x="4457" y="24807"/>
                  </a:lnTo>
                  <a:lnTo>
                    <a:pt x="4694" y="25362"/>
                  </a:lnTo>
                  <a:lnTo>
                    <a:pt x="4931" y="25940"/>
                  </a:lnTo>
                  <a:lnTo>
                    <a:pt x="5164" y="26519"/>
                  </a:lnTo>
                  <a:lnTo>
                    <a:pt x="5392" y="27109"/>
                  </a:lnTo>
                  <a:lnTo>
                    <a:pt x="5620" y="27700"/>
                  </a:lnTo>
                  <a:lnTo>
                    <a:pt x="5843" y="28314"/>
                  </a:lnTo>
                  <a:lnTo>
                    <a:pt x="6061" y="28916"/>
                  </a:lnTo>
                  <a:lnTo>
                    <a:pt x="6279" y="29542"/>
                  </a:lnTo>
                  <a:lnTo>
                    <a:pt x="6498" y="30167"/>
                  </a:lnTo>
                  <a:lnTo>
                    <a:pt x="6706" y="30805"/>
                  </a:lnTo>
                  <a:lnTo>
                    <a:pt x="6920" y="31454"/>
                  </a:lnTo>
                  <a:lnTo>
                    <a:pt x="7124" y="32104"/>
                  </a:lnTo>
                  <a:lnTo>
                    <a:pt x="7328" y="32765"/>
                  </a:lnTo>
                  <a:lnTo>
                    <a:pt x="7532" y="33438"/>
                  </a:lnTo>
                  <a:lnTo>
                    <a:pt x="7732" y="34111"/>
                  </a:lnTo>
                  <a:lnTo>
                    <a:pt x="8182" y="33025"/>
                  </a:lnTo>
                  <a:lnTo>
                    <a:pt x="8643" y="31962"/>
                  </a:lnTo>
                  <a:lnTo>
                    <a:pt x="9113" y="30899"/>
                  </a:lnTo>
                  <a:lnTo>
                    <a:pt x="9592" y="29860"/>
                  </a:lnTo>
                  <a:lnTo>
                    <a:pt x="10076" y="28833"/>
                  </a:lnTo>
                  <a:lnTo>
                    <a:pt x="10570" y="27818"/>
                  </a:lnTo>
                  <a:lnTo>
                    <a:pt x="11068" y="26814"/>
                  </a:lnTo>
                  <a:lnTo>
                    <a:pt x="11571" y="25822"/>
                  </a:lnTo>
                  <a:lnTo>
                    <a:pt x="12079" y="24854"/>
                  </a:lnTo>
                  <a:lnTo>
                    <a:pt x="12596" y="23898"/>
                  </a:lnTo>
                  <a:lnTo>
                    <a:pt x="13114" y="22965"/>
                  </a:lnTo>
                  <a:lnTo>
                    <a:pt x="13636" y="22044"/>
                  </a:lnTo>
                  <a:lnTo>
                    <a:pt x="14158" y="21147"/>
                  </a:lnTo>
                  <a:lnTo>
                    <a:pt x="14689" y="20261"/>
                  </a:lnTo>
                  <a:lnTo>
                    <a:pt x="15216" y="19399"/>
                  </a:lnTo>
                  <a:lnTo>
                    <a:pt x="15748" y="18561"/>
                  </a:lnTo>
                  <a:lnTo>
                    <a:pt x="15463" y="17853"/>
                  </a:lnTo>
                  <a:lnTo>
                    <a:pt x="15174" y="17156"/>
                  </a:lnTo>
                  <a:lnTo>
                    <a:pt x="14884" y="16471"/>
                  </a:lnTo>
                  <a:lnTo>
                    <a:pt x="14590" y="15798"/>
                  </a:lnTo>
                  <a:lnTo>
                    <a:pt x="14295" y="15125"/>
                  </a:lnTo>
                  <a:lnTo>
                    <a:pt x="13996" y="14464"/>
                  </a:lnTo>
                  <a:lnTo>
                    <a:pt x="13697" y="13803"/>
                  </a:lnTo>
                  <a:lnTo>
                    <a:pt x="13394" y="13153"/>
                  </a:lnTo>
                  <a:lnTo>
                    <a:pt x="13085" y="12516"/>
                  </a:lnTo>
                  <a:lnTo>
                    <a:pt x="12777" y="11878"/>
                  </a:lnTo>
                  <a:lnTo>
                    <a:pt x="12463" y="11253"/>
                  </a:lnTo>
                  <a:lnTo>
                    <a:pt x="12150" y="10639"/>
                  </a:lnTo>
                  <a:lnTo>
                    <a:pt x="11837" y="10036"/>
                  </a:lnTo>
                  <a:lnTo>
                    <a:pt x="11514" y="9434"/>
                  </a:lnTo>
                  <a:lnTo>
                    <a:pt x="11196" y="8832"/>
                  </a:lnTo>
                  <a:lnTo>
                    <a:pt x="10869" y="8254"/>
                  </a:lnTo>
                  <a:lnTo>
                    <a:pt x="10546" y="7675"/>
                  </a:lnTo>
                  <a:lnTo>
                    <a:pt x="10214" y="7108"/>
                  </a:lnTo>
                  <a:lnTo>
                    <a:pt x="9886" y="6542"/>
                  </a:lnTo>
                  <a:lnTo>
                    <a:pt x="9549" y="5998"/>
                  </a:lnTo>
                  <a:lnTo>
                    <a:pt x="9217" y="5443"/>
                  </a:lnTo>
                  <a:lnTo>
                    <a:pt x="8875" y="4912"/>
                  </a:lnTo>
                  <a:lnTo>
                    <a:pt x="8538" y="4381"/>
                  </a:lnTo>
                  <a:lnTo>
                    <a:pt x="8192" y="3861"/>
                  </a:lnTo>
                  <a:lnTo>
                    <a:pt x="7850" y="3354"/>
                  </a:lnTo>
                  <a:lnTo>
                    <a:pt x="7499" y="2846"/>
                  </a:lnTo>
                  <a:lnTo>
                    <a:pt x="7153" y="2350"/>
                  </a:lnTo>
                  <a:lnTo>
                    <a:pt x="6801" y="1866"/>
                  </a:lnTo>
                  <a:lnTo>
                    <a:pt x="6445" y="1382"/>
                  </a:lnTo>
                  <a:lnTo>
                    <a:pt x="6089" y="910"/>
                  </a:lnTo>
                  <a:lnTo>
                    <a:pt x="5733" y="449"/>
                  </a:lnTo>
                  <a:lnTo>
                    <a:pt x="537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5"/>
            <p:cNvSpPr/>
            <p:nvPr/>
          </p:nvSpPr>
          <p:spPr>
            <a:xfrm>
              <a:off x="654650" y="-5001825"/>
              <a:ext cx="353600" cy="659450"/>
            </a:xfrm>
            <a:custGeom>
              <a:avLst/>
              <a:gdLst/>
              <a:ahLst/>
              <a:cxnLst/>
              <a:rect l="l" t="t" r="r" b="b"/>
              <a:pathLst>
                <a:path w="14144" h="26378" extrusionOk="0">
                  <a:moveTo>
                    <a:pt x="0" y="1"/>
                  </a:moveTo>
                  <a:lnTo>
                    <a:pt x="43" y="2811"/>
                  </a:lnTo>
                  <a:lnTo>
                    <a:pt x="91" y="5621"/>
                  </a:lnTo>
                  <a:lnTo>
                    <a:pt x="138" y="8419"/>
                  </a:lnTo>
                  <a:lnTo>
                    <a:pt x="190" y="11229"/>
                  </a:lnTo>
                  <a:lnTo>
                    <a:pt x="247" y="14027"/>
                  </a:lnTo>
                  <a:lnTo>
                    <a:pt x="304" y="16838"/>
                  </a:lnTo>
                  <a:lnTo>
                    <a:pt x="366" y="19636"/>
                  </a:lnTo>
                  <a:lnTo>
                    <a:pt x="432" y="22446"/>
                  </a:lnTo>
                  <a:lnTo>
                    <a:pt x="674" y="22458"/>
                  </a:lnTo>
                  <a:lnTo>
                    <a:pt x="916" y="22481"/>
                  </a:lnTo>
                  <a:lnTo>
                    <a:pt x="1158" y="22505"/>
                  </a:lnTo>
                  <a:lnTo>
                    <a:pt x="1396" y="22540"/>
                  </a:lnTo>
                  <a:lnTo>
                    <a:pt x="1638" y="22588"/>
                  </a:lnTo>
                  <a:lnTo>
                    <a:pt x="1875" y="22635"/>
                  </a:lnTo>
                  <a:lnTo>
                    <a:pt x="2108" y="22694"/>
                  </a:lnTo>
                  <a:lnTo>
                    <a:pt x="2345" y="22753"/>
                  </a:lnTo>
                  <a:lnTo>
                    <a:pt x="2577" y="22824"/>
                  </a:lnTo>
                  <a:lnTo>
                    <a:pt x="2810" y="22906"/>
                  </a:lnTo>
                  <a:lnTo>
                    <a:pt x="3043" y="22989"/>
                  </a:lnTo>
                  <a:lnTo>
                    <a:pt x="3270" y="23083"/>
                  </a:lnTo>
                  <a:lnTo>
                    <a:pt x="3503" y="23190"/>
                  </a:lnTo>
                  <a:lnTo>
                    <a:pt x="3731" y="23296"/>
                  </a:lnTo>
                  <a:lnTo>
                    <a:pt x="3959" y="23414"/>
                  </a:lnTo>
                  <a:lnTo>
                    <a:pt x="4182" y="23532"/>
                  </a:lnTo>
                  <a:lnTo>
                    <a:pt x="4405" y="23662"/>
                  </a:lnTo>
                  <a:lnTo>
                    <a:pt x="4628" y="23804"/>
                  </a:lnTo>
                  <a:lnTo>
                    <a:pt x="4851" y="23945"/>
                  </a:lnTo>
                  <a:lnTo>
                    <a:pt x="5074" y="24087"/>
                  </a:lnTo>
                  <a:lnTo>
                    <a:pt x="5292" y="24240"/>
                  </a:lnTo>
                  <a:lnTo>
                    <a:pt x="5511" y="24406"/>
                  </a:lnTo>
                  <a:lnTo>
                    <a:pt x="5942" y="24748"/>
                  </a:lnTo>
                  <a:lnTo>
                    <a:pt x="6370" y="25126"/>
                  </a:lnTo>
                  <a:lnTo>
                    <a:pt x="6792" y="25516"/>
                  </a:lnTo>
                  <a:lnTo>
                    <a:pt x="7210" y="25929"/>
                  </a:lnTo>
                  <a:lnTo>
                    <a:pt x="7623" y="26378"/>
                  </a:lnTo>
                  <a:lnTo>
                    <a:pt x="7737" y="25846"/>
                  </a:lnTo>
                  <a:lnTo>
                    <a:pt x="7855" y="25315"/>
                  </a:lnTo>
                  <a:lnTo>
                    <a:pt x="7979" y="24784"/>
                  </a:lnTo>
                  <a:lnTo>
                    <a:pt x="8107" y="24252"/>
                  </a:lnTo>
                  <a:lnTo>
                    <a:pt x="8240" y="23721"/>
                  </a:lnTo>
                  <a:lnTo>
                    <a:pt x="8373" y="23201"/>
                  </a:lnTo>
                  <a:lnTo>
                    <a:pt x="8515" y="22670"/>
                  </a:lnTo>
                  <a:lnTo>
                    <a:pt x="8657" y="22151"/>
                  </a:lnTo>
                  <a:lnTo>
                    <a:pt x="8800" y="21631"/>
                  </a:lnTo>
                  <a:lnTo>
                    <a:pt x="8952" y="21112"/>
                  </a:lnTo>
                  <a:lnTo>
                    <a:pt x="9103" y="20604"/>
                  </a:lnTo>
                  <a:lnTo>
                    <a:pt x="9265" y="20096"/>
                  </a:lnTo>
                  <a:lnTo>
                    <a:pt x="9421" y="19600"/>
                  </a:lnTo>
                  <a:lnTo>
                    <a:pt x="9588" y="19104"/>
                  </a:lnTo>
                  <a:lnTo>
                    <a:pt x="9754" y="18632"/>
                  </a:lnTo>
                  <a:lnTo>
                    <a:pt x="9929" y="18148"/>
                  </a:lnTo>
                  <a:lnTo>
                    <a:pt x="10100" y="17688"/>
                  </a:lnTo>
                  <a:lnTo>
                    <a:pt x="10280" y="17227"/>
                  </a:lnTo>
                  <a:lnTo>
                    <a:pt x="10461" y="16778"/>
                  </a:lnTo>
                  <a:lnTo>
                    <a:pt x="10646" y="16342"/>
                  </a:lnTo>
                  <a:lnTo>
                    <a:pt x="10836" y="15917"/>
                  </a:lnTo>
                  <a:lnTo>
                    <a:pt x="11026" y="15503"/>
                  </a:lnTo>
                  <a:lnTo>
                    <a:pt x="11220" y="15114"/>
                  </a:lnTo>
                  <a:lnTo>
                    <a:pt x="11415" y="14724"/>
                  </a:lnTo>
                  <a:lnTo>
                    <a:pt x="11619" y="14358"/>
                  </a:lnTo>
                  <a:lnTo>
                    <a:pt x="11823" y="14004"/>
                  </a:lnTo>
                  <a:lnTo>
                    <a:pt x="12027" y="13661"/>
                  </a:lnTo>
                  <a:lnTo>
                    <a:pt x="12236" y="13331"/>
                  </a:lnTo>
                  <a:lnTo>
                    <a:pt x="12449" y="13024"/>
                  </a:lnTo>
                  <a:lnTo>
                    <a:pt x="12668" y="12740"/>
                  </a:lnTo>
                  <a:lnTo>
                    <a:pt x="12886" y="12469"/>
                  </a:lnTo>
                  <a:lnTo>
                    <a:pt x="13104" y="12221"/>
                  </a:lnTo>
                  <a:lnTo>
                    <a:pt x="13152" y="12174"/>
                  </a:lnTo>
                  <a:lnTo>
                    <a:pt x="13199" y="12127"/>
                  </a:lnTo>
                  <a:lnTo>
                    <a:pt x="13252" y="12103"/>
                  </a:lnTo>
                  <a:lnTo>
                    <a:pt x="13299" y="12079"/>
                  </a:lnTo>
                  <a:lnTo>
                    <a:pt x="13346" y="12067"/>
                  </a:lnTo>
                  <a:lnTo>
                    <a:pt x="13394" y="12056"/>
                  </a:lnTo>
                  <a:lnTo>
                    <a:pt x="13446" y="12067"/>
                  </a:lnTo>
                  <a:lnTo>
                    <a:pt x="13494" y="12067"/>
                  </a:lnTo>
                  <a:lnTo>
                    <a:pt x="13588" y="12115"/>
                  </a:lnTo>
                  <a:lnTo>
                    <a:pt x="13679" y="12174"/>
                  </a:lnTo>
                  <a:lnTo>
                    <a:pt x="13769" y="12268"/>
                  </a:lnTo>
                  <a:lnTo>
                    <a:pt x="13854" y="12374"/>
                  </a:lnTo>
                  <a:lnTo>
                    <a:pt x="14144" y="11028"/>
                  </a:lnTo>
                  <a:lnTo>
                    <a:pt x="14139" y="11005"/>
                  </a:lnTo>
                  <a:lnTo>
                    <a:pt x="14134" y="10993"/>
                  </a:lnTo>
                  <a:lnTo>
                    <a:pt x="14125" y="10993"/>
                  </a:lnTo>
                  <a:lnTo>
                    <a:pt x="13717" y="10474"/>
                  </a:lnTo>
                  <a:lnTo>
                    <a:pt x="13304" y="9978"/>
                  </a:lnTo>
                  <a:lnTo>
                    <a:pt x="12886" y="9482"/>
                  </a:lnTo>
                  <a:lnTo>
                    <a:pt x="12468" y="9009"/>
                  </a:lnTo>
                  <a:lnTo>
                    <a:pt x="12046" y="8537"/>
                  </a:lnTo>
                  <a:lnTo>
                    <a:pt x="11624" y="8077"/>
                  </a:lnTo>
                  <a:lnTo>
                    <a:pt x="11201" y="7628"/>
                  </a:lnTo>
                  <a:lnTo>
                    <a:pt x="10774" y="7191"/>
                  </a:lnTo>
                  <a:lnTo>
                    <a:pt x="10342" y="6766"/>
                  </a:lnTo>
                  <a:lnTo>
                    <a:pt x="9915" y="6353"/>
                  </a:lnTo>
                  <a:lnTo>
                    <a:pt x="9478" y="5951"/>
                  </a:lnTo>
                  <a:lnTo>
                    <a:pt x="9046" y="5562"/>
                  </a:lnTo>
                  <a:lnTo>
                    <a:pt x="8605" y="5172"/>
                  </a:lnTo>
                  <a:lnTo>
                    <a:pt x="8168" y="4806"/>
                  </a:lnTo>
                  <a:lnTo>
                    <a:pt x="7727" y="4440"/>
                  </a:lnTo>
                  <a:lnTo>
                    <a:pt x="7286" y="4098"/>
                  </a:lnTo>
                  <a:lnTo>
                    <a:pt x="6840" y="3755"/>
                  </a:lnTo>
                  <a:lnTo>
                    <a:pt x="6393" y="3437"/>
                  </a:lnTo>
                  <a:lnTo>
                    <a:pt x="5947" y="3118"/>
                  </a:lnTo>
                  <a:lnTo>
                    <a:pt x="5496" y="2811"/>
                  </a:lnTo>
                  <a:lnTo>
                    <a:pt x="5045" y="2516"/>
                  </a:lnTo>
                  <a:lnTo>
                    <a:pt x="4595" y="2232"/>
                  </a:lnTo>
                  <a:lnTo>
                    <a:pt x="4139" y="1961"/>
                  </a:lnTo>
                  <a:lnTo>
                    <a:pt x="3683" y="1701"/>
                  </a:lnTo>
                  <a:lnTo>
                    <a:pt x="3228" y="1441"/>
                  </a:lnTo>
                  <a:lnTo>
                    <a:pt x="2772" y="1205"/>
                  </a:lnTo>
                  <a:lnTo>
                    <a:pt x="2312" y="981"/>
                  </a:lnTo>
                  <a:lnTo>
                    <a:pt x="1851" y="756"/>
                  </a:lnTo>
                  <a:lnTo>
                    <a:pt x="1391" y="556"/>
                  </a:lnTo>
                  <a:lnTo>
                    <a:pt x="931" y="355"/>
                  </a:lnTo>
                  <a:lnTo>
                    <a:pt x="465" y="1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5"/>
            <p:cNvSpPr/>
            <p:nvPr/>
          </p:nvSpPr>
          <p:spPr>
            <a:xfrm>
              <a:off x="681350" y="-7944400"/>
              <a:ext cx="286200" cy="398500"/>
            </a:xfrm>
            <a:custGeom>
              <a:avLst/>
              <a:gdLst/>
              <a:ahLst/>
              <a:cxnLst/>
              <a:rect l="l" t="t" r="r" b="b"/>
              <a:pathLst>
                <a:path w="11448" h="15940" extrusionOk="0">
                  <a:moveTo>
                    <a:pt x="7955" y="0"/>
                  </a:moveTo>
                  <a:lnTo>
                    <a:pt x="7518" y="461"/>
                  </a:lnTo>
                  <a:lnTo>
                    <a:pt x="7072" y="909"/>
                  </a:lnTo>
                  <a:lnTo>
                    <a:pt x="6626" y="1334"/>
                  </a:lnTo>
                  <a:lnTo>
                    <a:pt x="6170" y="1748"/>
                  </a:lnTo>
                  <a:lnTo>
                    <a:pt x="5715" y="2149"/>
                  </a:lnTo>
                  <a:lnTo>
                    <a:pt x="5249" y="2527"/>
                  </a:lnTo>
                  <a:lnTo>
                    <a:pt x="4780" y="2893"/>
                  </a:lnTo>
                  <a:lnTo>
                    <a:pt x="4305" y="3247"/>
                  </a:lnTo>
                  <a:lnTo>
                    <a:pt x="3826" y="3578"/>
                  </a:lnTo>
                  <a:lnTo>
                    <a:pt x="3341" y="3896"/>
                  </a:lnTo>
                  <a:lnTo>
                    <a:pt x="2853" y="4192"/>
                  </a:lnTo>
                  <a:lnTo>
                    <a:pt x="2354" y="4463"/>
                  </a:lnTo>
                  <a:lnTo>
                    <a:pt x="1856" y="4723"/>
                  </a:lnTo>
                  <a:lnTo>
                    <a:pt x="1348" y="4971"/>
                  </a:lnTo>
                  <a:lnTo>
                    <a:pt x="836" y="5183"/>
                  </a:lnTo>
                  <a:lnTo>
                    <a:pt x="318" y="5396"/>
                  </a:lnTo>
                  <a:lnTo>
                    <a:pt x="238" y="8017"/>
                  </a:lnTo>
                  <a:lnTo>
                    <a:pt x="162" y="10650"/>
                  </a:lnTo>
                  <a:lnTo>
                    <a:pt x="81" y="13295"/>
                  </a:lnTo>
                  <a:lnTo>
                    <a:pt x="0" y="15940"/>
                  </a:lnTo>
                  <a:lnTo>
                    <a:pt x="408" y="15869"/>
                  </a:lnTo>
                  <a:lnTo>
                    <a:pt x="812" y="15786"/>
                  </a:lnTo>
                  <a:lnTo>
                    <a:pt x="1210" y="15703"/>
                  </a:lnTo>
                  <a:lnTo>
                    <a:pt x="1604" y="15597"/>
                  </a:lnTo>
                  <a:lnTo>
                    <a:pt x="1998" y="15491"/>
                  </a:lnTo>
                  <a:lnTo>
                    <a:pt x="2388" y="15373"/>
                  </a:lnTo>
                  <a:lnTo>
                    <a:pt x="2777" y="15243"/>
                  </a:lnTo>
                  <a:lnTo>
                    <a:pt x="3161" y="15113"/>
                  </a:lnTo>
                  <a:lnTo>
                    <a:pt x="3541" y="14971"/>
                  </a:lnTo>
                  <a:lnTo>
                    <a:pt x="3916" y="14818"/>
                  </a:lnTo>
                  <a:lnTo>
                    <a:pt x="4291" y="14653"/>
                  </a:lnTo>
                  <a:lnTo>
                    <a:pt x="4661" y="14487"/>
                  </a:lnTo>
                  <a:lnTo>
                    <a:pt x="5031" y="14310"/>
                  </a:lnTo>
                  <a:lnTo>
                    <a:pt x="5392" y="14121"/>
                  </a:lnTo>
                  <a:lnTo>
                    <a:pt x="5753" y="13932"/>
                  </a:lnTo>
                  <a:lnTo>
                    <a:pt x="6113" y="13720"/>
                  </a:lnTo>
                  <a:lnTo>
                    <a:pt x="6469" y="13519"/>
                  </a:lnTo>
                  <a:lnTo>
                    <a:pt x="6820" y="13295"/>
                  </a:lnTo>
                  <a:lnTo>
                    <a:pt x="7172" y="13070"/>
                  </a:lnTo>
                  <a:lnTo>
                    <a:pt x="7518" y="12834"/>
                  </a:lnTo>
                  <a:lnTo>
                    <a:pt x="7860" y="12586"/>
                  </a:lnTo>
                  <a:lnTo>
                    <a:pt x="8202" y="12338"/>
                  </a:lnTo>
                  <a:lnTo>
                    <a:pt x="8538" y="12079"/>
                  </a:lnTo>
                  <a:lnTo>
                    <a:pt x="8871" y="11807"/>
                  </a:lnTo>
                  <a:lnTo>
                    <a:pt x="9203" y="11536"/>
                  </a:lnTo>
                  <a:lnTo>
                    <a:pt x="9535" y="11252"/>
                  </a:lnTo>
                  <a:lnTo>
                    <a:pt x="9858" y="10957"/>
                  </a:lnTo>
                  <a:lnTo>
                    <a:pt x="10181" y="10662"/>
                  </a:lnTo>
                  <a:lnTo>
                    <a:pt x="10503" y="10355"/>
                  </a:lnTo>
                  <a:lnTo>
                    <a:pt x="10821" y="10048"/>
                  </a:lnTo>
                  <a:lnTo>
                    <a:pt x="11135" y="9729"/>
                  </a:lnTo>
                  <a:lnTo>
                    <a:pt x="11448" y="9399"/>
                  </a:lnTo>
                  <a:lnTo>
                    <a:pt x="11315" y="9127"/>
                  </a:lnTo>
                  <a:lnTo>
                    <a:pt x="11182" y="8855"/>
                  </a:lnTo>
                  <a:lnTo>
                    <a:pt x="11054" y="8572"/>
                  </a:lnTo>
                  <a:lnTo>
                    <a:pt x="10931" y="8277"/>
                  </a:lnTo>
                  <a:lnTo>
                    <a:pt x="10802" y="7970"/>
                  </a:lnTo>
                  <a:lnTo>
                    <a:pt x="10684" y="7663"/>
                  </a:lnTo>
                  <a:lnTo>
                    <a:pt x="10442" y="7025"/>
                  </a:lnTo>
                  <a:lnTo>
                    <a:pt x="10209" y="6388"/>
                  </a:lnTo>
                  <a:lnTo>
                    <a:pt x="9981" y="5738"/>
                  </a:lnTo>
                  <a:lnTo>
                    <a:pt x="9758" y="5101"/>
                  </a:lnTo>
                  <a:lnTo>
                    <a:pt x="9535" y="4475"/>
                  </a:lnTo>
                  <a:lnTo>
                    <a:pt x="9141" y="3377"/>
                  </a:lnTo>
                  <a:lnTo>
                    <a:pt x="8747" y="2255"/>
                  </a:lnTo>
                  <a:lnTo>
                    <a:pt x="79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5"/>
            <p:cNvSpPr/>
            <p:nvPr/>
          </p:nvSpPr>
          <p:spPr>
            <a:xfrm>
              <a:off x="-925225" y="-13726575"/>
              <a:ext cx="1622975" cy="3220675"/>
            </a:xfrm>
            <a:custGeom>
              <a:avLst/>
              <a:gdLst/>
              <a:ahLst/>
              <a:cxnLst/>
              <a:rect l="l" t="t" r="r" b="b"/>
              <a:pathLst>
                <a:path w="64919" h="128827" extrusionOk="0">
                  <a:moveTo>
                    <a:pt x="11273" y="89415"/>
                  </a:moveTo>
                  <a:lnTo>
                    <a:pt x="11429" y="89426"/>
                  </a:lnTo>
                  <a:lnTo>
                    <a:pt x="11586" y="89474"/>
                  </a:lnTo>
                  <a:lnTo>
                    <a:pt x="11743" y="89533"/>
                  </a:lnTo>
                  <a:lnTo>
                    <a:pt x="11894" y="89615"/>
                  </a:lnTo>
                  <a:lnTo>
                    <a:pt x="12046" y="89733"/>
                  </a:lnTo>
                  <a:lnTo>
                    <a:pt x="12198" y="89863"/>
                  </a:lnTo>
                  <a:lnTo>
                    <a:pt x="12265" y="89934"/>
                  </a:lnTo>
                  <a:lnTo>
                    <a:pt x="12326" y="90029"/>
                  </a:lnTo>
                  <a:lnTo>
                    <a:pt x="12383" y="90147"/>
                  </a:lnTo>
                  <a:lnTo>
                    <a:pt x="12431" y="90277"/>
                  </a:lnTo>
                  <a:lnTo>
                    <a:pt x="12474" y="90406"/>
                  </a:lnTo>
                  <a:lnTo>
                    <a:pt x="12507" y="90560"/>
                  </a:lnTo>
                  <a:lnTo>
                    <a:pt x="12535" y="90713"/>
                  </a:lnTo>
                  <a:lnTo>
                    <a:pt x="12554" y="90879"/>
                  </a:lnTo>
                  <a:lnTo>
                    <a:pt x="12568" y="91044"/>
                  </a:lnTo>
                  <a:lnTo>
                    <a:pt x="12573" y="91209"/>
                  </a:lnTo>
                  <a:lnTo>
                    <a:pt x="12573" y="91375"/>
                  </a:lnTo>
                  <a:lnTo>
                    <a:pt x="12568" y="91540"/>
                  </a:lnTo>
                  <a:lnTo>
                    <a:pt x="12554" y="91693"/>
                  </a:lnTo>
                  <a:lnTo>
                    <a:pt x="12530" y="91847"/>
                  </a:lnTo>
                  <a:lnTo>
                    <a:pt x="12507" y="91989"/>
                  </a:lnTo>
                  <a:lnTo>
                    <a:pt x="12469" y="92118"/>
                  </a:lnTo>
                  <a:lnTo>
                    <a:pt x="12540" y="92307"/>
                  </a:lnTo>
                  <a:lnTo>
                    <a:pt x="12568" y="92402"/>
                  </a:lnTo>
                  <a:lnTo>
                    <a:pt x="12597" y="92520"/>
                  </a:lnTo>
                  <a:lnTo>
                    <a:pt x="12701" y="92768"/>
                  </a:lnTo>
                  <a:lnTo>
                    <a:pt x="12806" y="93016"/>
                  </a:lnTo>
                  <a:lnTo>
                    <a:pt x="12901" y="93287"/>
                  </a:lnTo>
                  <a:lnTo>
                    <a:pt x="12996" y="93571"/>
                  </a:lnTo>
                  <a:lnTo>
                    <a:pt x="13081" y="93854"/>
                  </a:lnTo>
                  <a:lnTo>
                    <a:pt x="13166" y="94149"/>
                  </a:lnTo>
                  <a:lnTo>
                    <a:pt x="13247" y="94456"/>
                  </a:lnTo>
                  <a:lnTo>
                    <a:pt x="13318" y="94775"/>
                  </a:lnTo>
                  <a:lnTo>
                    <a:pt x="13385" y="95094"/>
                  </a:lnTo>
                  <a:lnTo>
                    <a:pt x="13446" y="95413"/>
                  </a:lnTo>
                  <a:lnTo>
                    <a:pt x="13503" y="95743"/>
                  </a:lnTo>
                  <a:lnTo>
                    <a:pt x="13551" y="96074"/>
                  </a:lnTo>
                  <a:lnTo>
                    <a:pt x="13594" y="96416"/>
                  </a:lnTo>
                  <a:lnTo>
                    <a:pt x="13632" y="96759"/>
                  </a:lnTo>
                  <a:lnTo>
                    <a:pt x="13660" y="97089"/>
                  </a:lnTo>
                  <a:lnTo>
                    <a:pt x="13679" y="97432"/>
                  </a:lnTo>
                  <a:lnTo>
                    <a:pt x="13693" y="97857"/>
                  </a:lnTo>
                  <a:lnTo>
                    <a:pt x="13698" y="98270"/>
                  </a:lnTo>
                  <a:lnTo>
                    <a:pt x="13689" y="98660"/>
                  </a:lnTo>
                  <a:lnTo>
                    <a:pt x="13674" y="99049"/>
                  </a:lnTo>
                  <a:lnTo>
                    <a:pt x="13646" y="99427"/>
                  </a:lnTo>
                  <a:lnTo>
                    <a:pt x="13608" y="99793"/>
                  </a:lnTo>
                  <a:lnTo>
                    <a:pt x="13565" y="100159"/>
                  </a:lnTo>
                  <a:lnTo>
                    <a:pt x="13508" y="100501"/>
                  </a:lnTo>
                  <a:lnTo>
                    <a:pt x="13446" y="100832"/>
                  </a:lnTo>
                  <a:lnTo>
                    <a:pt x="13375" y="101151"/>
                  </a:lnTo>
                  <a:lnTo>
                    <a:pt x="13299" y="101446"/>
                  </a:lnTo>
                  <a:lnTo>
                    <a:pt x="13214" y="101741"/>
                  </a:lnTo>
                  <a:lnTo>
                    <a:pt x="13119" y="102025"/>
                  </a:lnTo>
                  <a:lnTo>
                    <a:pt x="13024" y="102284"/>
                  </a:lnTo>
                  <a:lnTo>
                    <a:pt x="12915" y="102532"/>
                  </a:lnTo>
                  <a:lnTo>
                    <a:pt x="12806" y="102768"/>
                  </a:lnTo>
                  <a:lnTo>
                    <a:pt x="12687" y="102981"/>
                  </a:lnTo>
                  <a:lnTo>
                    <a:pt x="12568" y="103182"/>
                  </a:lnTo>
                  <a:lnTo>
                    <a:pt x="12440" y="103371"/>
                  </a:lnTo>
                  <a:lnTo>
                    <a:pt x="12307" y="103548"/>
                  </a:lnTo>
                  <a:lnTo>
                    <a:pt x="12175" y="103689"/>
                  </a:lnTo>
                  <a:lnTo>
                    <a:pt x="12037" y="103831"/>
                  </a:lnTo>
                  <a:lnTo>
                    <a:pt x="11890" y="103949"/>
                  </a:lnTo>
                  <a:lnTo>
                    <a:pt x="11747" y="104044"/>
                  </a:lnTo>
                  <a:lnTo>
                    <a:pt x="11595" y="104126"/>
                  </a:lnTo>
                  <a:lnTo>
                    <a:pt x="11448" y="104185"/>
                  </a:lnTo>
                  <a:lnTo>
                    <a:pt x="11292" y="104232"/>
                  </a:lnTo>
                  <a:lnTo>
                    <a:pt x="11140" y="104256"/>
                  </a:lnTo>
                  <a:lnTo>
                    <a:pt x="10983" y="104256"/>
                  </a:lnTo>
                  <a:lnTo>
                    <a:pt x="10827" y="104232"/>
                  </a:lnTo>
                  <a:lnTo>
                    <a:pt x="10665" y="104197"/>
                  </a:lnTo>
                  <a:lnTo>
                    <a:pt x="10509" y="104138"/>
                  </a:lnTo>
                  <a:lnTo>
                    <a:pt x="10352" y="104055"/>
                  </a:lnTo>
                  <a:lnTo>
                    <a:pt x="10195" y="103949"/>
                  </a:lnTo>
                  <a:lnTo>
                    <a:pt x="10044" y="103831"/>
                  </a:lnTo>
                  <a:lnTo>
                    <a:pt x="9896" y="103689"/>
                  </a:lnTo>
                  <a:lnTo>
                    <a:pt x="9749" y="103536"/>
                  </a:lnTo>
                  <a:lnTo>
                    <a:pt x="9612" y="103359"/>
                  </a:lnTo>
                  <a:lnTo>
                    <a:pt x="9474" y="103170"/>
                  </a:lnTo>
                  <a:lnTo>
                    <a:pt x="9336" y="102957"/>
                  </a:lnTo>
                  <a:lnTo>
                    <a:pt x="9208" y="102745"/>
                  </a:lnTo>
                  <a:lnTo>
                    <a:pt x="9085" y="102509"/>
                  </a:lnTo>
                  <a:lnTo>
                    <a:pt x="8966" y="102261"/>
                  </a:lnTo>
                  <a:lnTo>
                    <a:pt x="8852" y="102001"/>
                  </a:lnTo>
                  <a:lnTo>
                    <a:pt x="8743" y="101718"/>
                  </a:lnTo>
                  <a:lnTo>
                    <a:pt x="8639" y="101434"/>
                  </a:lnTo>
                  <a:lnTo>
                    <a:pt x="8544" y="101139"/>
                  </a:lnTo>
                  <a:lnTo>
                    <a:pt x="8454" y="100832"/>
                  </a:lnTo>
                  <a:lnTo>
                    <a:pt x="8368" y="100513"/>
                  </a:lnTo>
                  <a:lnTo>
                    <a:pt x="8292" y="100183"/>
                  </a:lnTo>
                  <a:lnTo>
                    <a:pt x="8226" y="99840"/>
                  </a:lnTo>
                  <a:lnTo>
                    <a:pt x="8159" y="99498"/>
                  </a:lnTo>
                  <a:lnTo>
                    <a:pt x="8107" y="99144"/>
                  </a:lnTo>
                  <a:lnTo>
                    <a:pt x="8060" y="98778"/>
                  </a:lnTo>
                  <a:lnTo>
                    <a:pt x="8022" y="98412"/>
                  </a:lnTo>
                  <a:lnTo>
                    <a:pt x="7988" y="98034"/>
                  </a:lnTo>
                  <a:lnTo>
                    <a:pt x="7969" y="97656"/>
                  </a:lnTo>
                  <a:lnTo>
                    <a:pt x="7955" y="97278"/>
                  </a:lnTo>
                  <a:lnTo>
                    <a:pt x="7955" y="96888"/>
                  </a:lnTo>
                  <a:lnTo>
                    <a:pt x="7960" y="96487"/>
                  </a:lnTo>
                  <a:lnTo>
                    <a:pt x="7974" y="96097"/>
                  </a:lnTo>
                  <a:lnTo>
                    <a:pt x="8003" y="95696"/>
                  </a:lnTo>
                  <a:lnTo>
                    <a:pt x="8036" y="95295"/>
                  </a:lnTo>
                  <a:lnTo>
                    <a:pt x="8083" y="94893"/>
                  </a:lnTo>
                  <a:lnTo>
                    <a:pt x="8140" y="94527"/>
                  </a:lnTo>
                  <a:lnTo>
                    <a:pt x="8202" y="94161"/>
                  </a:lnTo>
                  <a:lnTo>
                    <a:pt x="8268" y="93807"/>
                  </a:lnTo>
                  <a:lnTo>
                    <a:pt x="8349" y="93464"/>
                  </a:lnTo>
                  <a:lnTo>
                    <a:pt x="8430" y="93134"/>
                  </a:lnTo>
                  <a:lnTo>
                    <a:pt x="8525" y="92815"/>
                  </a:lnTo>
                  <a:lnTo>
                    <a:pt x="8620" y="92508"/>
                  </a:lnTo>
                  <a:lnTo>
                    <a:pt x="8724" y="92201"/>
                  </a:lnTo>
                  <a:lnTo>
                    <a:pt x="8833" y="91918"/>
                  </a:lnTo>
                  <a:lnTo>
                    <a:pt x="8952" y="91646"/>
                  </a:lnTo>
                  <a:lnTo>
                    <a:pt x="9071" y="91386"/>
                  </a:lnTo>
                  <a:lnTo>
                    <a:pt x="9199" y="91138"/>
                  </a:lnTo>
                  <a:lnTo>
                    <a:pt x="9327" y="90902"/>
                  </a:lnTo>
                  <a:lnTo>
                    <a:pt x="9460" y="90690"/>
                  </a:lnTo>
                  <a:lnTo>
                    <a:pt x="9597" y="90489"/>
                  </a:lnTo>
                  <a:lnTo>
                    <a:pt x="9740" y="90300"/>
                  </a:lnTo>
                  <a:lnTo>
                    <a:pt x="9887" y="90123"/>
                  </a:lnTo>
                  <a:lnTo>
                    <a:pt x="10034" y="89970"/>
                  </a:lnTo>
                  <a:lnTo>
                    <a:pt x="10181" y="89840"/>
                  </a:lnTo>
                  <a:lnTo>
                    <a:pt x="10333" y="89722"/>
                  </a:lnTo>
                  <a:lnTo>
                    <a:pt x="10490" y="89615"/>
                  </a:lnTo>
                  <a:lnTo>
                    <a:pt x="10642" y="89533"/>
                  </a:lnTo>
                  <a:lnTo>
                    <a:pt x="10798" y="89474"/>
                  </a:lnTo>
                  <a:lnTo>
                    <a:pt x="10955" y="89438"/>
                  </a:lnTo>
                  <a:lnTo>
                    <a:pt x="11116" y="89415"/>
                  </a:lnTo>
                  <a:close/>
                  <a:moveTo>
                    <a:pt x="51577" y="92520"/>
                  </a:moveTo>
                  <a:lnTo>
                    <a:pt x="51686" y="92532"/>
                  </a:lnTo>
                  <a:lnTo>
                    <a:pt x="51795" y="92555"/>
                  </a:lnTo>
                  <a:lnTo>
                    <a:pt x="51909" y="92591"/>
                  </a:lnTo>
                  <a:lnTo>
                    <a:pt x="52018" y="92638"/>
                  </a:lnTo>
                  <a:lnTo>
                    <a:pt x="52123" y="92697"/>
                  </a:lnTo>
                  <a:lnTo>
                    <a:pt x="52232" y="92768"/>
                  </a:lnTo>
                  <a:lnTo>
                    <a:pt x="52336" y="92851"/>
                  </a:lnTo>
                  <a:lnTo>
                    <a:pt x="52441" y="92945"/>
                  </a:lnTo>
                  <a:lnTo>
                    <a:pt x="52545" y="93039"/>
                  </a:lnTo>
                  <a:lnTo>
                    <a:pt x="52645" y="93146"/>
                  </a:lnTo>
                  <a:lnTo>
                    <a:pt x="52744" y="93264"/>
                  </a:lnTo>
                  <a:lnTo>
                    <a:pt x="52844" y="93394"/>
                  </a:lnTo>
                  <a:lnTo>
                    <a:pt x="52939" y="93535"/>
                  </a:lnTo>
                  <a:lnTo>
                    <a:pt x="53034" y="93677"/>
                  </a:lnTo>
                  <a:lnTo>
                    <a:pt x="53129" y="93830"/>
                  </a:lnTo>
                  <a:lnTo>
                    <a:pt x="53219" y="93984"/>
                  </a:lnTo>
                  <a:lnTo>
                    <a:pt x="53309" y="94149"/>
                  </a:lnTo>
                  <a:lnTo>
                    <a:pt x="53399" y="94326"/>
                  </a:lnTo>
                  <a:lnTo>
                    <a:pt x="53485" y="94515"/>
                  </a:lnTo>
                  <a:lnTo>
                    <a:pt x="53565" y="94692"/>
                  </a:lnTo>
                  <a:lnTo>
                    <a:pt x="53646" y="94893"/>
                  </a:lnTo>
                  <a:lnTo>
                    <a:pt x="53727" y="95094"/>
                  </a:lnTo>
                  <a:lnTo>
                    <a:pt x="53803" y="95295"/>
                  </a:lnTo>
                  <a:lnTo>
                    <a:pt x="53874" y="95507"/>
                  </a:lnTo>
                  <a:lnTo>
                    <a:pt x="53945" y="95720"/>
                  </a:lnTo>
                  <a:lnTo>
                    <a:pt x="54016" y="95944"/>
                  </a:lnTo>
                  <a:lnTo>
                    <a:pt x="54078" y="96168"/>
                  </a:lnTo>
                  <a:lnTo>
                    <a:pt x="54144" y="96404"/>
                  </a:lnTo>
                  <a:lnTo>
                    <a:pt x="54201" y="96641"/>
                  </a:lnTo>
                  <a:lnTo>
                    <a:pt x="54258" y="96877"/>
                  </a:lnTo>
                  <a:lnTo>
                    <a:pt x="54315" y="97113"/>
                  </a:lnTo>
                  <a:lnTo>
                    <a:pt x="54363" y="97361"/>
                  </a:lnTo>
                  <a:lnTo>
                    <a:pt x="54415" y="97621"/>
                  </a:lnTo>
                  <a:lnTo>
                    <a:pt x="54462" y="97880"/>
                  </a:lnTo>
                  <a:lnTo>
                    <a:pt x="54505" y="98140"/>
                  </a:lnTo>
                  <a:lnTo>
                    <a:pt x="54543" y="98412"/>
                  </a:lnTo>
                  <a:lnTo>
                    <a:pt x="54581" y="98683"/>
                  </a:lnTo>
                  <a:lnTo>
                    <a:pt x="54614" y="98955"/>
                  </a:lnTo>
                  <a:lnTo>
                    <a:pt x="54643" y="99226"/>
                  </a:lnTo>
                  <a:lnTo>
                    <a:pt x="54667" y="99510"/>
                  </a:lnTo>
                  <a:lnTo>
                    <a:pt x="54690" y="99781"/>
                  </a:lnTo>
                  <a:lnTo>
                    <a:pt x="54705" y="100065"/>
                  </a:lnTo>
                  <a:lnTo>
                    <a:pt x="54719" y="100348"/>
                  </a:lnTo>
                  <a:lnTo>
                    <a:pt x="54728" y="100619"/>
                  </a:lnTo>
                  <a:lnTo>
                    <a:pt x="54733" y="100903"/>
                  </a:lnTo>
                  <a:lnTo>
                    <a:pt x="54733" y="101186"/>
                  </a:lnTo>
                  <a:lnTo>
                    <a:pt x="54733" y="101458"/>
                  </a:lnTo>
                  <a:lnTo>
                    <a:pt x="54724" y="101741"/>
                  </a:lnTo>
                  <a:lnTo>
                    <a:pt x="54709" y="102013"/>
                  </a:lnTo>
                  <a:lnTo>
                    <a:pt x="54695" y="102296"/>
                  </a:lnTo>
                  <a:lnTo>
                    <a:pt x="54676" y="102568"/>
                  </a:lnTo>
                  <a:lnTo>
                    <a:pt x="54648" y="102827"/>
                  </a:lnTo>
                  <a:lnTo>
                    <a:pt x="54619" y="103099"/>
                  </a:lnTo>
                  <a:lnTo>
                    <a:pt x="54586" y="103371"/>
                  </a:lnTo>
                  <a:lnTo>
                    <a:pt x="54548" y="103630"/>
                  </a:lnTo>
                  <a:lnTo>
                    <a:pt x="54505" y="103878"/>
                  </a:lnTo>
                  <a:lnTo>
                    <a:pt x="54453" y="104138"/>
                  </a:lnTo>
                  <a:lnTo>
                    <a:pt x="54401" y="104386"/>
                  </a:lnTo>
                  <a:lnTo>
                    <a:pt x="54344" y="104634"/>
                  </a:lnTo>
                  <a:lnTo>
                    <a:pt x="54282" y="104870"/>
                  </a:lnTo>
                  <a:lnTo>
                    <a:pt x="54216" y="105106"/>
                  </a:lnTo>
                  <a:lnTo>
                    <a:pt x="54140" y="105330"/>
                  </a:lnTo>
                  <a:lnTo>
                    <a:pt x="54064" y="105555"/>
                  </a:lnTo>
                  <a:lnTo>
                    <a:pt x="53983" y="105767"/>
                  </a:lnTo>
                  <a:lnTo>
                    <a:pt x="53898" y="105968"/>
                  </a:lnTo>
                  <a:lnTo>
                    <a:pt x="53812" y="106145"/>
                  </a:lnTo>
                  <a:lnTo>
                    <a:pt x="53722" y="106322"/>
                  </a:lnTo>
                  <a:lnTo>
                    <a:pt x="53632" y="106488"/>
                  </a:lnTo>
                  <a:lnTo>
                    <a:pt x="53542" y="106641"/>
                  </a:lnTo>
                  <a:lnTo>
                    <a:pt x="53447" y="106783"/>
                  </a:lnTo>
                  <a:lnTo>
                    <a:pt x="53347" y="106913"/>
                  </a:lnTo>
                  <a:lnTo>
                    <a:pt x="53252" y="107031"/>
                  </a:lnTo>
                  <a:lnTo>
                    <a:pt x="53153" y="107137"/>
                  </a:lnTo>
                  <a:lnTo>
                    <a:pt x="53048" y="107231"/>
                  </a:lnTo>
                  <a:lnTo>
                    <a:pt x="52948" y="107326"/>
                  </a:lnTo>
                  <a:lnTo>
                    <a:pt x="52844" y="107397"/>
                  </a:lnTo>
                  <a:lnTo>
                    <a:pt x="52740" y="107468"/>
                  </a:lnTo>
                  <a:lnTo>
                    <a:pt x="52630" y="107515"/>
                  </a:lnTo>
                  <a:lnTo>
                    <a:pt x="52526" y="107562"/>
                  </a:lnTo>
                  <a:lnTo>
                    <a:pt x="52417" y="107597"/>
                  </a:lnTo>
                  <a:lnTo>
                    <a:pt x="52308" y="107621"/>
                  </a:lnTo>
                  <a:lnTo>
                    <a:pt x="52199" y="107633"/>
                  </a:lnTo>
                  <a:lnTo>
                    <a:pt x="51980" y="107633"/>
                  </a:lnTo>
                  <a:lnTo>
                    <a:pt x="51871" y="107609"/>
                  </a:lnTo>
                  <a:lnTo>
                    <a:pt x="51762" y="107586"/>
                  </a:lnTo>
                  <a:lnTo>
                    <a:pt x="51653" y="107550"/>
                  </a:lnTo>
                  <a:lnTo>
                    <a:pt x="51544" y="107515"/>
                  </a:lnTo>
                  <a:lnTo>
                    <a:pt x="51434" y="107456"/>
                  </a:lnTo>
                  <a:lnTo>
                    <a:pt x="51330" y="107397"/>
                  </a:lnTo>
                  <a:lnTo>
                    <a:pt x="51221" y="107326"/>
                  </a:lnTo>
                  <a:lnTo>
                    <a:pt x="51116" y="107243"/>
                  </a:lnTo>
                  <a:lnTo>
                    <a:pt x="51007" y="107161"/>
                  </a:lnTo>
                  <a:lnTo>
                    <a:pt x="50903" y="107054"/>
                  </a:lnTo>
                  <a:lnTo>
                    <a:pt x="50798" y="106948"/>
                  </a:lnTo>
                  <a:lnTo>
                    <a:pt x="50699" y="106842"/>
                  </a:lnTo>
                  <a:lnTo>
                    <a:pt x="50537" y="106641"/>
                  </a:lnTo>
                  <a:lnTo>
                    <a:pt x="50381" y="106417"/>
                  </a:lnTo>
                  <a:lnTo>
                    <a:pt x="50229" y="106181"/>
                  </a:lnTo>
                  <a:lnTo>
                    <a:pt x="50082" y="105921"/>
                  </a:lnTo>
                  <a:lnTo>
                    <a:pt x="49939" y="105649"/>
                  </a:lnTo>
                  <a:lnTo>
                    <a:pt x="49802" y="105354"/>
                  </a:lnTo>
                  <a:lnTo>
                    <a:pt x="49669" y="105035"/>
                  </a:lnTo>
                  <a:lnTo>
                    <a:pt x="49545" y="104705"/>
                  </a:lnTo>
                  <a:lnTo>
                    <a:pt x="49427" y="104362"/>
                  </a:lnTo>
                  <a:lnTo>
                    <a:pt x="49318" y="103996"/>
                  </a:lnTo>
                  <a:lnTo>
                    <a:pt x="49218" y="103618"/>
                  </a:lnTo>
                  <a:lnTo>
                    <a:pt x="49123" y="103229"/>
                  </a:lnTo>
                  <a:lnTo>
                    <a:pt x="49042" y="102827"/>
                  </a:lnTo>
                  <a:lnTo>
                    <a:pt x="48966" y="102414"/>
                  </a:lnTo>
                  <a:lnTo>
                    <a:pt x="48900" y="102001"/>
                  </a:lnTo>
                  <a:lnTo>
                    <a:pt x="48872" y="101777"/>
                  </a:lnTo>
                  <a:lnTo>
                    <a:pt x="48848" y="101564"/>
                  </a:lnTo>
                  <a:lnTo>
                    <a:pt x="48829" y="101363"/>
                  </a:lnTo>
                  <a:lnTo>
                    <a:pt x="48810" y="101163"/>
                  </a:lnTo>
                  <a:lnTo>
                    <a:pt x="48786" y="100773"/>
                  </a:lnTo>
                  <a:lnTo>
                    <a:pt x="48772" y="100631"/>
                  </a:lnTo>
                  <a:lnTo>
                    <a:pt x="48753" y="100490"/>
                  </a:lnTo>
                  <a:lnTo>
                    <a:pt x="48743" y="100360"/>
                  </a:lnTo>
                  <a:lnTo>
                    <a:pt x="48739" y="100218"/>
                  </a:lnTo>
                  <a:lnTo>
                    <a:pt x="48729" y="99935"/>
                  </a:lnTo>
                  <a:lnTo>
                    <a:pt x="48734" y="99651"/>
                  </a:lnTo>
                  <a:lnTo>
                    <a:pt x="48743" y="99344"/>
                  </a:lnTo>
                  <a:lnTo>
                    <a:pt x="48753" y="99026"/>
                  </a:lnTo>
                  <a:lnTo>
                    <a:pt x="48767" y="98695"/>
                  </a:lnTo>
                  <a:lnTo>
                    <a:pt x="48791" y="98353"/>
                  </a:lnTo>
                  <a:lnTo>
                    <a:pt x="48815" y="98010"/>
                  </a:lnTo>
                  <a:lnTo>
                    <a:pt x="48848" y="97680"/>
                  </a:lnTo>
                  <a:lnTo>
                    <a:pt x="48886" y="97396"/>
                  </a:lnTo>
                  <a:lnTo>
                    <a:pt x="48924" y="97125"/>
                  </a:lnTo>
                  <a:lnTo>
                    <a:pt x="48966" y="96853"/>
                  </a:lnTo>
                  <a:lnTo>
                    <a:pt x="49014" y="96582"/>
                  </a:lnTo>
                  <a:lnTo>
                    <a:pt x="49066" y="96322"/>
                  </a:lnTo>
                  <a:lnTo>
                    <a:pt x="49118" y="96074"/>
                  </a:lnTo>
                  <a:lnTo>
                    <a:pt x="49180" y="95826"/>
                  </a:lnTo>
                  <a:lnTo>
                    <a:pt x="49242" y="95590"/>
                  </a:lnTo>
                  <a:lnTo>
                    <a:pt x="49308" y="95354"/>
                  </a:lnTo>
                  <a:lnTo>
                    <a:pt x="49375" y="95129"/>
                  </a:lnTo>
                  <a:lnTo>
                    <a:pt x="49451" y="94905"/>
                  </a:lnTo>
                  <a:lnTo>
                    <a:pt x="49527" y="94692"/>
                  </a:lnTo>
                  <a:lnTo>
                    <a:pt x="49602" y="94492"/>
                  </a:lnTo>
                  <a:lnTo>
                    <a:pt x="49688" y="94303"/>
                  </a:lnTo>
                  <a:lnTo>
                    <a:pt x="49773" y="94114"/>
                  </a:lnTo>
                  <a:lnTo>
                    <a:pt x="49859" y="93937"/>
                  </a:lnTo>
                  <a:lnTo>
                    <a:pt x="49949" y="93771"/>
                  </a:lnTo>
                  <a:lnTo>
                    <a:pt x="50044" y="93606"/>
                  </a:lnTo>
                  <a:lnTo>
                    <a:pt x="50139" y="93464"/>
                  </a:lnTo>
                  <a:lnTo>
                    <a:pt x="50238" y="93323"/>
                  </a:lnTo>
                  <a:lnTo>
                    <a:pt x="50338" y="93193"/>
                  </a:lnTo>
                  <a:lnTo>
                    <a:pt x="50443" y="93075"/>
                  </a:lnTo>
                  <a:lnTo>
                    <a:pt x="50547" y="92969"/>
                  </a:lnTo>
                  <a:lnTo>
                    <a:pt x="50651" y="92862"/>
                  </a:lnTo>
                  <a:lnTo>
                    <a:pt x="50760" y="92780"/>
                  </a:lnTo>
                  <a:lnTo>
                    <a:pt x="50874" y="92709"/>
                  </a:lnTo>
                  <a:lnTo>
                    <a:pt x="50988" y="92650"/>
                  </a:lnTo>
                  <a:lnTo>
                    <a:pt x="51102" y="92591"/>
                  </a:lnTo>
                  <a:lnTo>
                    <a:pt x="51216" y="92555"/>
                  </a:lnTo>
                  <a:lnTo>
                    <a:pt x="51335" y="92532"/>
                  </a:lnTo>
                  <a:lnTo>
                    <a:pt x="51453" y="92520"/>
                  </a:lnTo>
                  <a:close/>
                  <a:moveTo>
                    <a:pt x="36043" y="94574"/>
                  </a:moveTo>
                  <a:lnTo>
                    <a:pt x="36138" y="94586"/>
                  </a:lnTo>
                  <a:lnTo>
                    <a:pt x="36237" y="94610"/>
                  </a:lnTo>
                  <a:lnTo>
                    <a:pt x="36332" y="94657"/>
                  </a:lnTo>
                  <a:lnTo>
                    <a:pt x="36427" y="94728"/>
                  </a:lnTo>
                  <a:lnTo>
                    <a:pt x="36522" y="94810"/>
                  </a:lnTo>
                  <a:lnTo>
                    <a:pt x="36612" y="94917"/>
                  </a:lnTo>
                  <a:lnTo>
                    <a:pt x="36698" y="95047"/>
                  </a:lnTo>
                  <a:lnTo>
                    <a:pt x="36783" y="95188"/>
                  </a:lnTo>
                  <a:lnTo>
                    <a:pt x="36859" y="95354"/>
                  </a:lnTo>
                  <a:lnTo>
                    <a:pt x="36930" y="95531"/>
                  </a:lnTo>
                  <a:lnTo>
                    <a:pt x="36992" y="95743"/>
                  </a:lnTo>
                  <a:lnTo>
                    <a:pt x="37049" y="95956"/>
                  </a:lnTo>
                  <a:lnTo>
                    <a:pt x="37073" y="96074"/>
                  </a:lnTo>
                  <a:lnTo>
                    <a:pt x="37096" y="96204"/>
                  </a:lnTo>
                  <a:lnTo>
                    <a:pt x="37115" y="96334"/>
                  </a:lnTo>
                  <a:lnTo>
                    <a:pt x="37134" y="96463"/>
                  </a:lnTo>
                  <a:lnTo>
                    <a:pt x="37149" y="96593"/>
                  </a:lnTo>
                  <a:lnTo>
                    <a:pt x="37163" y="96747"/>
                  </a:lnTo>
                  <a:lnTo>
                    <a:pt x="37172" y="96888"/>
                  </a:lnTo>
                  <a:lnTo>
                    <a:pt x="37177" y="97042"/>
                  </a:lnTo>
                  <a:lnTo>
                    <a:pt x="37191" y="97396"/>
                  </a:lnTo>
                  <a:lnTo>
                    <a:pt x="37201" y="97739"/>
                  </a:lnTo>
                  <a:lnTo>
                    <a:pt x="37206" y="98093"/>
                  </a:lnTo>
                  <a:lnTo>
                    <a:pt x="37210" y="98447"/>
                  </a:lnTo>
                  <a:lnTo>
                    <a:pt x="37206" y="98801"/>
                  </a:lnTo>
                  <a:lnTo>
                    <a:pt x="37201" y="99144"/>
                  </a:lnTo>
                  <a:lnTo>
                    <a:pt x="37191" y="99498"/>
                  </a:lnTo>
                  <a:lnTo>
                    <a:pt x="37182" y="99852"/>
                  </a:lnTo>
                  <a:lnTo>
                    <a:pt x="37163" y="100194"/>
                  </a:lnTo>
                  <a:lnTo>
                    <a:pt x="37144" y="100549"/>
                  </a:lnTo>
                  <a:lnTo>
                    <a:pt x="37120" y="100891"/>
                  </a:lnTo>
                  <a:lnTo>
                    <a:pt x="37096" y="101233"/>
                  </a:lnTo>
                  <a:lnTo>
                    <a:pt x="37068" y="101576"/>
                  </a:lnTo>
                  <a:lnTo>
                    <a:pt x="37035" y="101918"/>
                  </a:lnTo>
                  <a:lnTo>
                    <a:pt x="36997" y="102261"/>
                  </a:lnTo>
                  <a:lnTo>
                    <a:pt x="36959" y="102591"/>
                  </a:lnTo>
                  <a:lnTo>
                    <a:pt x="36916" y="102934"/>
                  </a:lnTo>
                  <a:lnTo>
                    <a:pt x="36869" y="103264"/>
                  </a:lnTo>
                  <a:lnTo>
                    <a:pt x="36821" y="103595"/>
                  </a:lnTo>
                  <a:lnTo>
                    <a:pt x="36769" y="103914"/>
                  </a:lnTo>
                  <a:lnTo>
                    <a:pt x="36717" y="104244"/>
                  </a:lnTo>
                  <a:lnTo>
                    <a:pt x="36655" y="104563"/>
                  </a:lnTo>
                  <a:lnTo>
                    <a:pt x="36598" y="104870"/>
                  </a:lnTo>
                  <a:lnTo>
                    <a:pt x="36532" y="105189"/>
                  </a:lnTo>
                  <a:lnTo>
                    <a:pt x="36465" y="105496"/>
                  </a:lnTo>
                  <a:lnTo>
                    <a:pt x="36399" y="105803"/>
                  </a:lnTo>
                  <a:lnTo>
                    <a:pt x="36323" y="106098"/>
                  </a:lnTo>
                  <a:lnTo>
                    <a:pt x="36252" y="106405"/>
                  </a:lnTo>
                  <a:lnTo>
                    <a:pt x="36171" y="106688"/>
                  </a:lnTo>
                  <a:lnTo>
                    <a:pt x="36090" y="106983"/>
                  </a:lnTo>
                  <a:lnTo>
                    <a:pt x="36010" y="107267"/>
                  </a:lnTo>
                  <a:lnTo>
                    <a:pt x="35924" y="107538"/>
                  </a:lnTo>
                  <a:lnTo>
                    <a:pt x="35834" y="107810"/>
                  </a:lnTo>
                  <a:lnTo>
                    <a:pt x="35744" y="108081"/>
                  </a:lnTo>
                  <a:lnTo>
                    <a:pt x="35654" y="108341"/>
                  </a:lnTo>
                  <a:lnTo>
                    <a:pt x="35559" y="108601"/>
                  </a:lnTo>
                  <a:lnTo>
                    <a:pt x="35459" y="108849"/>
                  </a:lnTo>
                  <a:lnTo>
                    <a:pt x="35359" y="109097"/>
                  </a:lnTo>
                  <a:lnTo>
                    <a:pt x="35255" y="109333"/>
                  </a:lnTo>
                  <a:lnTo>
                    <a:pt x="35150" y="109557"/>
                  </a:lnTo>
                  <a:lnTo>
                    <a:pt x="35046" y="109782"/>
                  </a:lnTo>
                  <a:lnTo>
                    <a:pt x="34937" y="110006"/>
                  </a:lnTo>
                  <a:lnTo>
                    <a:pt x="34823" y="110219"/>
                  </a:lnTo>
                  <a:lnTo>
                    <a:pt x="34709" y="110419"/>
                  </a:lnTo>
                  <a:lnTo>
                    <a:pt x="34595" y="110620"/>
                  </a:lnTo>
                  <a:lnTo>
                    <a:pt x="34477" y="110809"/>
                  </a:lnTo>
                  <a:lnTo>
                    <a:pt x="34358" y="110986"/>
                  </a:lnTo>
                  <a:lnTo>
                    <a:pt x="34239" y="111163"/>
                  </a:lnTo>
                  <a:lnTo>
                    <a:pt x="34116" y="111328"/>
                  </a:lnTo>
                  <a:lnTo>
                    <a:pt x="33988" y="111482"/>
                  </a:lnTo>
                  <a:lnTo>
                    <a:pt x="33864" y="111635"/>
                  </a:lnTo>
                  <a:lnTo>
                    <a:pt x="33731" y="111777"/>
                  </a:lnTo>
                  <a:lnTo>
                    <a:pt x="33603" y="111907"/>
                  </a:lnTo>
                  <a:lnTo>
                    <a:pt x="33470" y="112037"/>
                  </a:lnTo>
                  <a:lnTo>
                    <a:pt x="33337" y="112143"/>
                  </a:lnTo>
                  <a:lnTo>
                    <a:pt x="33200" y="112249"/>
                  </a:lnTo>
                  <a:lnTo>
                    <a:pt x="33062" y="112344"/>
                  </a:lnTo>
                  <a:lnTo>
                    <a:pt x="32925" y="112438"/>
                  </a:lnTo>
                  <a:lnTo>
                    <a:pt x="32787" y="112509"/>
                  </a:lnTo>
                  <a:lnTo>
                    <a:pt x="32645" y="112580"/>
                  </a:lnTo>
                  <a:lnTo>
                    <a:pt x="32497" y="112639"/>
                  </a:lnTo>
                  <a:lnTo>
                    <a:pt x="32355" y="112686"/>
                  </a:lnTo>
                  <a:lnTo>
                    <a:pt x="32208" y="112722"/>
                  </a:lnTo>
                  <a:lnTo>
                    <a:pt x="32061" y="112745"/>
                  </a:lnTo>
                  <a:lnTo>
                    <a:pt x="31918" y="112757"/>
                  </a:lnTo>
                  <a:lnTo>
                    <a:pt x="31634" y="112757"/>
                  </a:lnTo>
                  <a:lnTo>
                    <a:pt x="31491" y="112745"/>
                  </a:lnTo>
                  <a:lnTo>
                    <a:pt x="31349" y="112710"/>
                  </a:lnTo>
                  <a:lnTo>
                    <a:pt x="31211" y="112674"/>
                  </a:lnTo>
                  <a:lnTo>
                    <a:pt x="31074" y="112639"/>
                  </a:lnTo>
                  <a:lnTo>
                    <a:pt x="30936" y="112580"/>
                  </a:lnTo>
                  <a:lnTo>
                    <a:pt x="30798" y="112521"/>
                  </a:lnTo>
                  <a:lnTo>
                    <a:pt x="30661" y="112450"/>
                  </a:lnTo>
                  <a:lnTo>
                    <a:pt x="30528" y="112367"/>
                  </a:lnTo>
                  <a:lnTo>
                    <a:pt x="30395" y="112273"/>
                  </a:lnTo>
                  <a:lnTo>
                    <a:pt x="30262" y="112179"/>
                  </a:lnTo>
                  <a:lnTo>
                    <a:pt x="30134" y="112072"/>
                  </a:lnTo>
                  <a:lnTo>
                    <a:pt x="30006" y="111966"/>
                  </a:lnTo>
                  <a:lnTo>
                    <a:pt x="29878" y="111836"/>
                  </a:lnTo>
                  <a:lnTo>
                    <a:pt x="29749" y="111706"/>
                  </a:lnTo>
                  <a:lnTo>
                    <a:pt x="29626" y="111576"/>
                  </a:lnTo>
                  <a:lnTo>
                    <a:pt x="29503" y="111423"/>
                  </a:lnTo>
                  <a:lnTo>
                    <a:pt x="29384" y="111269"/>
                  </a:lnTo>
                  <a:lnTo>
                    <a:pt x="29261" y="111116"/>
                  </a:lnTo>
                  <a:lnTo>
                    <a:pt x="29147" y="110939"/>
                  </a:lnTo>
                  <a:lnTo>
                    <a:pt x="29028" y="110773"/>
                  </a:lnTo>
                  <a:lnTo>
                    <a:pt x="28914" y="110585"/>
                  </a:lnTo>
                  <a:lnTo>
                    <a:pt x="28800" y="110396"/>
                  </a:lnTo>
                  <a:lnTo>
                    <a:pt x="28691" y="110207"/>
                  </a:lnTo>
                  <a:lnTo>
                    <a:pt x="28582" y="110006"/>
                  </a:lnTo>
                  <a:lnTo>
                    <a:pt x="28477" y="109794"/>
                  </a:lnTo>
                  <a:lnTo>
                    <a:pt x="28373" y="109581"/>
                  </a:lnTo>
                  <a:lnTo>
                    <a:pt x="28269" y="109357"/>
                  </a:lnTo>
                  <a:lnTo>
                    <a:pt x="28169" y="109132"/>
                  </a:lnTo>
                  <a:lnTo>
                    <a:pt x="28074" y="108896"/>
                  </a:lnTo>
                  <a:lnTo>
                    <a:pt x="27974" y="108648"/>
                  </a:lnTo>
                  <a:lnTo>
                    <a:pt x="27884" y="108412"/>
                  </a:lnTo>
                  <a:lnTo>
                    <a:pt x="27794" y="108152"/>
                  </a:lnTo>
                  <a:lnTo>
                    <a:pt x="27704" y="107904"/>
                  </a:lnTo>
                  <a:lnTo>
                    <a:pt x="27618" y="107645"/>
                  </a:lnTo>
                  <a:lnTo>
                    <a:pt x="27533" y="107373"/>
                  </a:lnTo>
                  <a:lnTo>
                    <a:pt x="27452" y="107102"/>
                  </a:lnTo>
                  <a:lnTo>
                    <a:pt x="27376" y="106830"/>
                  </a:lnTo>
                  <a:lnTo>
                    <a:pt x="27300" y="106547"/>
                  </a:lnTo>
                  <a:lnTo>
                    <a:pt x="27224" y="106263"/>
                  </a:lnTo>
                  <a:lnTo>
                    <a:pt x="27153" y="105968"/>
                  </a:lnTo>
                  <a:lnTo>
                    <a:pt x="27087" y="105673"/>
                  </a:lnTo>
                  <a:lnTo>
                    <a:pt x="27025" y="105378"/>
                  </a:lnTo>
                  <a:lnTo>
                    <a:pt x="26963" y="105071"/>
                  </a:lnTo>
                  <a:lnTo>
                    <a:pt x="26902" y="104764"/>
                  </a:lnTo>
                  <a:lnTo>
                    <a:pt x="26850" y="104457"/>
                  </a:lnTo>
                  <a:lnTo>
                    <a:pt x="26793" y="104138"/>
                  </a:lnTo>
                  <a:lnTo>
                    <a:pt x="26745" y="103819"/>
                  </a:lnTo>
                  <a:lnTo>
                    <a:pt x="26698" y="103500"/>
                  </a:lnTo>
                  <a:lnTo>
                    <a:pt x="26655" y="103170"/>
                  </a:lnTo>
                  <a:lnTo>
                    <a:pt x="26617" y="102839"/>
                  </a:lnTo>
                  <a:lnTo>
                    <a:pt x="26579" y="102509"/>
                  </a:lnTo>
                  <a:lnTo>
                    <a:pt x="26546" y="102178"/>
                  </a:lnTo>
                  <a:lnTo>
                    <a:pt x="26513" y="101847"/>
                  </a:lnTo>
                  <a:lnTo>
                    <a:pt x="26489" y="101505"/>
                  </a:lnTo>
                  <a:lnTo>
                    <a:pt x="26465" y="101163"/>
                  </a:lnTo>
                  <a:lnTo>
                    <a:pt x="26446" y="100820"/>
                  </a:lnTo>
                  <a:lnTo>
                    <a:pt x="26427" y="100466"/>
                  </a:lnTo>
                  <a:lnTo>
                    <a:pt x="26418" y="100124"/>
                  </a:lnTo>
                  <a:lnTo>
                    <a:pt x="26408" y="99769"/>
                  </a:lnTo>
                  <a:lnTo>
                    <a:pt x="26403" y="99415"/>
                  </a:lnTo>
                  <a:lnTo>
                    <a:pt x="26403" y="99061"/>
                  </a:lnTo>
                  <a:lnTo>
                    <a:pt x="26408" y="98884"/>
                  </a:lnTo>
                  <a:lnTo>
                    <a:pt x="26418" y="98719"/>
                  </a:lnTo>
                  <a:lnTo>
                    <a:pt x="26432" y="98565"/>
                  </a:lnTo>
                  <a:lnTo>
                    <a:pt x="26456" y="98412"/>
                  </a:lnTo>
                  <a:lnTo>
                    <a:pt x="26484" y="98282"/>
                  </a:lnTo>
                  <a:lnTo>
                    <a:pt x="26517" y="98140"/>
                  </a:lnTo>
                  <a:lnTo>
                    <a:pt x="26555" y="98022"/>
                  </a:lnTo>
                  <a:lnTo>
                    <a:pt x="26598" y="97916"/>
                  </a:lnTo>
                  <a:lnTo>
                    <a:pt x="26645" y="97809"/>
                  </a:lnTo>
                  <a:lnTo>
                    <a:pt x="26693" y="97715"/>
                  </a:lnTo>
                  <a:lnTo>
                    <a:pt x="26745" y="97632"/>
                  </a:lnTo>
                  <a:lnTo>
                    <a:pt x="26802" y="97561"/>
                  </a:lnTo>
                  <a:lnTo>
                    <a:pt x="26859" y="97502"/>
                  </a:lnTo>
                  <a:lnTo>
                    <a:pt x="26921" y="97455"/>
                  </a:lnTo>
                  <a:lnTo>
                    <a:pt x="26978" y="97420"/>
                  </a:lnTo>
                  <a:lnTo>
                    <a:pt x="27039" y="97384"/>
                  </a:lnTo>
                  <a:lnTo>
                    <a:pt x="27101" y="97373"/>
                  </a:lnTo>
                  <a:lnTo>
                    <a:pt x="27163" y="97361"/>
                  </a:lnTo>
                  <a:lnTo>
                    <a:pt x="27224" y="97373"/>
                  </a:lnTo>
                  <a:lnTo>
                    <a:pt x="27281" y="97396"/>
                  </a:lnTo>
                  <a:lnTo>
                    <a:pt x="27343" y="97420"/>
                  </a:lnTo>
                  <a:lnTo>
                    <a:pt x="27400" y="97467"/>
                  </a:lnTo>
                  <a:lnTo>
                    <a:pt x="27452" y="97526"/>
                  </a:lnTo>
                  <a:lnTo>
                    <a:pt x="27504" y="97585"/>
                  </a:lnTo>
                  <a:lnTo>
                    <a:pt x="27552" y="97668"/>
                  </a:lnTo>
                  <a:lnTo>
                    <a:pt x="27599" y="97762"/>
                  </a:lnTo>
                  <a:lnTo>
                    <a:pt x="27642" y="97880"/>
                  </a:lnTo>
                  <a:lnTo>
                    <a:pt x="27680" y="97998"/>
                  </a:lnTo>
                  <a:lnTo>
                    <a:pt x="27709" y="98128"/>
                  </a:lnTo>
                  <a:lnTo>
                    <a:pt x="27737" y="98282"/>
                  </a:lnTo>
                  <a:lnTo>
                    <a:pt x="27756" y="98447"/>
                  </a:lnTo>
                  <a:lnTo>
                    <a:pt x="27775" y="98624"/>
                  </a:lnTo>
                  <a:lnTo>
                    <a:pt x="27808" y="99085"/>
                  </a:lnTo>
                  <a:lnTo>
                    <a:pt x="27851" y="99557"/>
                  </a:lnTo>
                  <a:lnTo>
                    <a:pt x="27898" y="100006"/>
                  </a:lnTo>
                  <a:lnTo>
                    <a:pt x="27955" y="100466"/>
                  </a:lnTo>
                  <a:lnTo>
                    <a:pt x="28017" y="100903"/>
                  </a:lnTo>
                  <a:lnTo>
                    <a:pt x="28088" y="101352"/>
                  </a:lnTo>
                  <a:lnTo>
                    <a:pt x="28169" y="101788"/>
                  </a:lnTo>
                  <a:lnTo>
                    <a:pt x="28254" y="102213"/>
                  </a:lnTo>
                  <a:lnTo>
                    <a:pt x="28345" y="102627"/>
                  </a:lnTo>
                  <a:lnTo>
                    <a:pt x="28444" y="103028"/>
                  </a:lnTo>
                  <a:lnTo>
                    <a:pt x="28549" y="103430"/>
                  </a:lnTo>
                  <a:lnTo>
                    <a:pt x="28658" y="103819"/>
                  </a:lnTo>
                  <a:lnTo>
                    <a:pt x="28776" y="104185"/>
                  </a:lnTo>
                  <a:lnTo>
                    <a:pt x="28900" y="104551"/>
                  </a:lnTo>
                  <a:lnTo>
                    <a:pt x="29028" y="104894"/>
                  </a:lnTo>
                  <a:lnTo>
                    <a:pt x="29161" y="105224"/>
                  </a:lnTo>
                  <a:lnTo>
                    <a:pt x="29299" y="105531"/>
                  </a:lnTo>
                  <a:lnTo>
                    <a:pt x="29446" y="105826"/>
                  </a:lnTo>
                  <a:lnTo>
                    <a:pt x="29593" y="106110"/>
                  </a:lnTo>
                  <a:lnTo>
                    <a:pt x="29749" y="106369"/>
                  </a:lnTo>
                  <a:lnTo>
                    <a:pt x="29911" y="106606"/>
                  </a:lnTo>
                  <a:lnTo>
                    <a:pt x="30072" y="106830"/>
                  </a:lnTo>
                  <a:lnTo>
                    <a:pt x="30243" y="107031"/>
                  </a:lnTo>
                  <a:lnTo>
                    <a:pt x="30414" y="107208"/>
                  </a:lnTo>
                  <a:lnTo>
                    <a:pt x="30589" y="107361"/>
                  </a:lnTo>
                  <a:lnTo>
                    <a:pt x="30775" y="107491"/>
                  </a:lnTo>
                  <a:lnTo>
                    <a:pt x="30960" y="107586"/>
                  </a:lnTo>
                  <a:lnTo>
                    <a:pt x="31145" y="107668"/>
                  </a:lnTo>
                  <a:lnTo>
                    <a:pt x="31339" y="107727"/>
                  </a:lnTo>
                  <a:lnTo>
                    <a:pt x="31434" y="107739"/>
                  </a:lnTo>
                  <a:lnTo>
                    <a:pt x="31534" y="107751"/>
                  </a:lnTo>
                  <a:lnTo>
                    <a:pt x="31634" y="107751"/>
                  </a:lnTo>
                  <a:lnTo>
                    <a:pt x="31733" y="107739"/>
                  </a:lnTo>
                  <a:lnTo>
                    <a:pt x="31833" y="107727"/>
                  </a:lnTo>
                  <a:lnTo>
                    <a:pt x="31933" y="107704"/>
                  </a:lnTo>
                  <a:lnTo>
                    <a:pt x="32032" y="107680"/>
                  </a:lnTo>
                  <a:lnTo>
                    <a:pt x="32132" y="107645"/>
                  </a:lnTo>
                  <a:lnTo>
                    <a:pt x="32327" y="107562"/>
                  </a:lnTo>
                  <a:lnTo>
                    <a:pt x="32512" y="107444"/>
                  </a:lnTo>
                  <a:lnTo>
                    <a:pt x="32692" y="107302"/>
                  </a:lnTo>
                  <a:lnTo>
                    <a:pt x="32868" y="107137"/>
                  </a:lnTo>
                  <a:lnTo>
                    <a:pt x="33038" y="106960"/>
                  </a:lnTo>
                  <a:lnTo>
                    <a:pt x="33205" y="106747"/>
                  </a:lnTo>
                  <a:lnTo>
                    <a:pt x="33361" y="106523"/>
                  </a:lnTo>
                  <a:lnTo>
                    <a:pt x="33513" y="106275"/>
                  </a:lnTo>
                  <a:lnTo>
                    <a:pt x="33660" y="106003"/>
                  </a:lnTo>
                  <a:lnTo>
                    <a:pt x="33803" y="105720"/>
                  </a:lnTo>
                  <a:lnTo>
                    <a:pt x="33935" y="105413"/>
                  </a:lnTo>
                  <a:lnTo>
                    <a:pt x="34064" y="105094"/>
                  </a:lnTo>
                  <a:lnTo>
                    <a:pt x="34182" y="104752"/>
                  </a:lnTo>
                  <a:lnTo>
                    <a:pt x="34296" y="104410"/>
                  </a:lnTo>
                  <a:lnTo>
                    <a:pt x="34405" y="104044"/>
                  </a:lnTo>
                  <a:lnTo>
                    <a:pt x="34505" y="103666"/>
                  </a:lnTo>
                  <a:lnTo>
                    <a:pt x="34600" y="103276"/>
                  </a:lnTo>
                  <a:lnTo>
                    <a:pt x="34685" y="102875"/>
                  </a:lnTo>
                  <a:lnTo>
                    <a:pt x="34766" y="102461"/>
                  </a:lnTo>
                  <a:lnTo>
                    <a:pt x="34837" y="102036"/>
                  </a:lnTo>
                  <a:lnTo>
                    <a:pt x="34899" y="101611"/>
                  </a:lnTo>
                  <a:lnTo>
                    <a:pt x="34956" y="101174"/>
                  </a:lnTo>
                  <a:lnTo>
                    <a:pt x="35003" y="100726"/>
                  </a:lnTo>
                  <a:lnTo>
                    <a:pt x="35046" y="100277"/>
                  </a:lnTo>
                  <a:lnTo>
                    <a:pt x="35079" y="99817"/>
                  </a:lnTo>
                  <a:lnTo>
                    <a:pt x="35103" y="99368"/>
                  </a:lnTo>
                  <a:lnTo>
                    <a:pt x="35122" y="98896"/>
                  </a:lnTo>
                  <a:lnTo>
                    <a:pt x="35132" y="98435"/>
                  </a:lnTo>
                  <a:lnTo>
                    <a:pt x="35132" y="97975"/>
                  </a:lnTo>
                  <a:lnTo>
                    <a:pt x="35122" y="97502"/>
                  </a:lnTo>
                  <a:lnTo>
                    <a:pt x="35108" y="97042"/>
                  </a:lnTo>
                  <a:lnTo>
                    <a:pt x="35103" y="96888"/>
                  </a:lnTo>
                  <a:lnTo>
                    <a:pt x="35098" y="96747"/>
                  </a:lnTo>
                  <a:lnTo>
                    <a:pt x="35103" y="96593"/>
                  </a:lnTo>
                  <a:lnTo>
                    <a:pt x="35103" y="96463"/>
                  </a:lnTo>
                  <a:lnTo>
                    <a:pt x="35113" y="96334"/>
                  </a:lnTo>
                  <a:lnTo>
                    <a:pt x="35122" y="96204"/>
                  </a:lnTo>
                  <a:lnTo>
                    <a:pt x="35136" y="96074"/>
                  </a:lnTo>
                  <a:lnTo>
                    <a:pt x="35150" y="95956"/>
                  </a:lnTo>
                  <a:lnTo>
                    <a:pt x="35165" y="95849"/>
                  </a:lnTo>
                  <a:lnTo>
                    <a:pt x="35188" y="95743"/>
                  </a:lnTo>
                  <a:lnTo>
                    <a:pt x="35207" y="95637"/>
                  </a:lnTo>
                  <a:lnTo>
                    <a:pt x="35236" y="95531"/>
                  </a:lnTo>
                  <a:lnTo>
                    <a:pt x="35288" y="95354"/>
                  </a:lnTo>
                  <a:lnTo>
                    <a:pt x="35350" y="95188"/>
                  </a:lnTo>
                  <a:lnTo>
                    <a:pt x="35421" y="95047"/>
                  </a:lnTo>
                  <a:lnTo>
                    <a:pt x="35497" y="94917"/>
                  </a:lnTo>
                  <a:lnTo>
                    <a:pt x="35578" y="94810"/>
                  </a:lnTo>
                  <a:lnTo>
                    <a:pt x="35668" y="94728"/>
                  </a:lnTo>
                  <a:lnTo>
                    <a:pt x="35753" y="94657"/>
                  </a:lnTo>
                  <a:lnTo>
                    <a:pt x="35848" y="94610"/>
                  </a:lnTo>
                  <a:lnTo>
                    <a:pt x="35943" y="94586"/>
                  </a:lnTo>
                  <a:lnTo>
                    <a:pt x="36043" y="94574"/>
                  </a:lnTo>
                  <a:close/>
                  <a:moveTo>
                    <a:pt x="148" y="1"/>
                  </a:moveTo>
                  <a:lnTo>
                    <a:pt x="119" y="2350"/>
                  </a:lnTo>
                  <a:lnTo>
                    <a:pt x="91" y="4700"/>
                  </a:lnTo>
                  <a:lnTo>
                    <a:pt x="72" y="7061"/>
                  </a:lnTo>
                  <a:lnTo>
                    <a:pt x="48" y="9411"/>
                  </a:lnTo>
                  <a:lnTo>
                    <a:pt x="34" y="11772"/>
                  </a:lnTo>
                  <a:lnTo>
                    <a:pt x="20" y="14122"/>
                  </a:lnTo>
                  <a:lnTo>
                    <a:pt x="10" y="16483"/>
                  </a:lnTo>
                  <a:lnTo>
                    <a:pt x="1" y="18833"/>
                  </a:lnTo>
                  <a:lnTo>
                    <a:pt x="29" y="19010"/>
                  </a:lnTo>
                  <a:lnTo>
                    <a:pt x="48" y="19199"/>
                  </a:lnTo>
                  <a:lnTo>
                    <a:pt x="58" y="19399"/>
                  </a:lnTo>
                  <a:lnTo>
                    <a:pt x="62" y="19588"/>
                  </a:lnTo>
                  <a:lnTo>
                    <a:pt x="58" y="19777"/>
                  </a:lnTo>
                  <a:lnTo>
                    <a:pt x="48" y="19966"/>
                  </a:lnTo>
                  <a:lnTo>
                    <a:pt x="29" y="20155"/>
                  </a:lnTo>
                  <a:lnTo>
                    <a:pt x="1" y="20344"/>
                  </a:lnTo>
                  <a:lnTo>
                    <a:pt x="1" y="23001"/>
                  </a:lnTo>
                  <a:lnTo>
                    <a:pt x="1" y="25645"/>
                  </a:lnTo>
                  <a:lnTo>
                    <a:pt x="1" y="28302"/>
                  </a:lnTo>
                  <a:lnTo>
                    <a:pt x="10" y="30958"/>
                  </a:lnTo>
                  <a:lnTo>
                    <a:pt x="24" y="33615"/>
                  </a:lnTo>
                  <a:lnTo>
                    <a:pt x="43" y="36272"/>
                  </a:lnTo>
                  <a:lnTo>
                    <a:pt x="67" y="38928"/>
                  </a:lnTo>
                  <a:lnTo>
                    <a:pt x="96" y="41573"/>
                  </a:lnTo>
                  <a:lnTo>
                    <a:pt x="129" y="44229"/>
                  </a:lnTo>
                  <a:lnTo>
                    <a:pt x="167" y="46886"/>
                  </a:lnTo>
                  <a:lnTo>
                    <a:pt x="214" y="49543"/>
                  </a:lnTo>
                  <a:lnTo>
                    <a:pt x="266" y="52199"/>
                  </a:lnTo>
                  <a:lnTo>
                    <a:pt x="328" y="54856"/>
                  </a:lnTo>
                  <a:lnTo>
                    <a:pt x="390" y="57500"/>
                  </a:lnTo>
                  <a:lnTo>
                    <a:pt x="466" y="60157"/>
                  </a:lnTo>
                  <a:lnTo>
                    <a:pt x="547" y="62814"/>
                  </a:lnTo>
                  <a:lnTo>
                    <a:pt x="608" y="64750"/>
                  </a:lnTo>
                  <a:lnTo>
                    <a:pt x="684" y="66686"/>
                  </a:lnTo>
                  <a:lnTo>
                    <a:pt x="765" y="68623"/>
                  </a:lnTo>
                  <a:lnTo>
                    <a:pt x="860" y="70571"/>
                  </a:lnTo>
                  <a:lnTo>
                    <a:pt x="955" y="72507"/>
                  </a:lnTo>
                  <a:lnTo>
                    <a:pt x="1059" y="74455"/>
                  </a:lnTo>
                  <a:lnTo>
                    <a:pt x="1173" y="76403"/>
                  </a:lnTo>
                  <a:lnTo>
                    <a:pt x="1287" y="78352"/>
                  </a:lnTo>
                  <a:lnTo>
                    <a:pt x="1406" y="80300"/>
                  </a:lnTo>
                  <a:lnTo>
                    <a:pt x="1524" y="82248"/>
                  </a:lnTo>
                  <a:lnTo>
                    <a:pt x="1776" y="86156"/>
                  </a:lnTo>
                  <a:lnTo>
                    <a:pt x="2027" y="90064"/>
                  </a:lnTo>
                  <a:lnTo>
                    <a:pt x="2274" y="93972"/>
                  </a:lnTo>
                  <a:lnTo>
                    <a:pt x="2397" y="95932"/>
                  </a:lnTo>
                  <a:lnTo>
                    <a:pt x="2516" y="97880"/>
                  </a:lnTo>
                  <a:lnTo>
                    <a:pt x="2625" y="99840"/>
                  </a:lnTo>
                  <a:lnTo>
                    <a:pt x="2734" y="101788"/>
                  </a:lnTo>
                  <a:lnTo>
                    <a:pt x="2839" y="103748"/>
                  </a:lnTo>
                  <a:lnTo>
                    <a:pt x="2934" y="105696"/>
                  </a:lnTo>
                  <a:lnTo>
                    <a:pt x="3024" y="107645"/>
                  </a:lnTo>
                  <a:lnTo>
                    <a:pt x="3105" y="109605"/>
                  </a:lnTo>
                  <a:lnTo>
                    <a:pt x="3176" y="111553"/>
                  </a:lnTo>
                  <a:lnTo>
                    <a:pt x="3233" y="113501"/>
                  </a:lnTo>
                  <a:lnTo>
                    <a:pt x="3285" y="115449"/>
                  </a:lnTo>
                  <a:lnTo>
                    <a:pt x="3309" y="116417"/>
                  </a:lnTo>
                  <a:lnTo>
                    <a:pt x="3323" y="117397"/>
                  </a:lnTo>
                  <a:lnTo>
                    <a:pt x="3342" y="118365"/>
                  </a:lnTo>
                  <a:lnTo>
                    <a:pt x="3351" y="119334"/>
                  </a:lnTo>
                  <a:lnTo>
                    <a:pt x="3361" y="120314"/>
                  </a:lnTo>
                  <a:lnTo>
                    <a:pt x="3366" y="121282"/>
                  </a:lnTo>
                  <a:lnTo>
                    <a:pt x="3366" y="122250"/>
                  </a:lnTo>
                  <a:lnTo>
                    <a:pt x="3366" y="123218"/>
                  </a:lnTo>
                  <a:lnTo>
                    <a:pt x="3361" y="124186"/>
                  </a:lnTo>
                  <a:lnTo>
                    <a:pt x="3351" y="125154"/>
                  </a:lnTo>
                  <a:lnTo>
                    <a:pt x="3342" y="125320"/>
                  </a:lnTo>
                  <a:lnTo>
                    <a:pt x="3328" y="125461"/>
                  </a:lnTo>
                  <a:lnTo>
                    <a:pt x="3309" y="125603"/>
                  </a:lnTo>
                  <a:lnTo>
                    <a:pt x="3280" y="125733"/>
                  </a:lnTo>
                  <a:lnTo>
                    <a:pt x="3252" y="125851"/>
                  </a:lnTo>
                  <a:lnTo>
                    <a:pt x="3219" y="125969"/>
                  </a:lnTo>
                  <a:lnTo>
                    <a:pt x="3185" y="126087"/>
                  </a:lnTo>
                  <a:lnTo>
                    <a:pt x="3143" y="126193"/>
                  </a:lnTo>
                  <a:lnTo>
                    <a:pt x="3987" y="126264"/>
                  </a:lnTo>
                  <a:lnTo>
                    <a:pt x="4040" y="126205"/>
                  </a:lnTo>
                  <a:lnTo>
                    <a:pt x="4092" y="126158"/>
                  </a:lnTo>
                  <a:lnTo>
                    <a:pt x="4154" y="126123"/>
                  </a:lnTo>
                  <a:lnTo>
                    <a:pt x="4211" y="126111"/>
                  </a:lnTo>
                  <a:lnTo>
                    <a:pt x="5112" y="126016"/>
                  </a:lnTo>
                  <a:lnTo>
                    <a:pt x="6014" y="125945"/>
                  </a:lnTo>
                  <a:lnTo>
                    <a:pt x="6921" y="125898"/>
                  </a:lnTo>
                  <a:lnTo>
                    <a:pt x="7822" y="125886"/>
                  </a:lnTo>
                  <a:lnTo>
                    <a:pt x="8729" y="125886"/>
                  </a:lnTo>
                  <a:lnTo>
                    <a:pt x="9635" y="125910"/>
                  </a:lnTo>
                  <a:lnTo>
                    <a:pt x="10542" y="125945"/>
                  </a:lnTo>
                  <a:lnTo>
                    <a:pt x="11453" y="126004"/>
                  </a:lnTo>
                  <a:lnTo>
                    <a:pt x="12360" y="126075"/>
                  </a:lnTo>
                  <a:lnTo>
                    <a:pt x="13266" y="126158"/>
                  </a:lnTo>
                  <a:lnTo>
                    <a:pt x="14177" y="126264"/>
                  </a:lnTo>
                  <a:lnTo>
                    <a:pt x="15089" y="126370"/>
                  </a:lnTo>
                  <a:lnTo>
                    <a:pt x="15995" y="126500"/>
                  </a:lnTo>
                  <a:lnTo>
                    <a:pt x="16906" y="126630"/>
                  </a:lnTo>
                  <a:lnTo>
                    <a:pt x="18729" y="126914"/>
                  </a:lnTo>
                  <a:lnTo>
                    <a:pt x="20551" y="127209"/>
                  </a:lnTo>
                  <a:lnTo>
                    <a:pt x="22369" y="127516"/>
                  </a:lnTo>
                  <a:lnTo>
                    <a:pt x="24192" y="127811"/>
                  </a:lnTo>
                  <a:lnTo>
                    <a:pt x="26009" y="128094"/>
                  </a:lnTo>
                  <a:lnTo>
                    <a:pt x="26916" y="128224"/>
                  </a:lnTo>
                  <a:lnTo>
                    <a:pt x="27827" y="128342"/>
                  </a:lnTo>
                  <a:lnTo>
                    <a:pt x="28734" y="128449"/>
                  </a:lnTo>
                  <a:lnTo>
                    <a:pt x="29640" y="128555"/>
                  </a:lnTo>
                  <a:lnTo>
                    <a:pt x="30547" y="128637"/>
                  </a:lnTo>
                  <a:lnTo>
                    <a:pt x="31449" y="128708"/>
                  </a:lnTo>
                  <a:lnTo>
                    <a:pt x="32355" y="128767"/>
                  </a:lnTo>
                  <a:lnTo>
                    <a:pt x="33257" y="128803"/>
                  </a:lnTo>
                  <a:lnTo>
                    <a:pt x="34163" y="128826"/>
                  </a:lnTo>
                  <a:lnTo>
                    <a:pt x="35976" y="128826"/>
                  </a:lnTo>
                  <a:lnTo>
                    <a:pt x="36883" y="128803"/>
                  </a:lnTo>
                  <a:lnTo>
                    <a:pt x="37789" y="128779"/>
                  </a:lnTo>
                  <a:lnTo>
                    <a:pt x="38696" y="128732"/>
                  </a:lnTo>
                  <a:lnTo>
                    <a:pt x="39598" y="128685"/>
                  </a:lnTo>
                  <a:lnTo>
                    <a:pt x="40504" y="128626"/>
                  </a:lnTo>
                  <a:lnTo>
                    <a:pt x="41411" y="128555"/>
                  </a:lnTo>
                  <a:lnTo>
                    <a:pt x="42312" y="128484"/>
                  </a:lnTo>
                  <a:lnTo>
                    <a:pt x="44121" y="128319"/>
                  </a:lnTo>
                  <a:lnTo>
                    <a:pt x="45929" y="128130"/>
                  </a:lnTo>
                  <a:lnTo>
                    <a:pt x="47737" y="127941"/>
                  </a:lnTo>
                  <a:lnTo>
                    <a:pt x="51349" y="127539"/>
                  </a:lnTo>
                  <a:lnTo>
                    <a:pt x="53157" y="127350"/>
                  </a:lnTo>
                  <a:lnTo>
                    <a:pt x="54961" y="127173"/>
                  </a:lnTo>
                  <a:lnTo>
                    <a:pt x="56769" y="127020"/>
                  </a:lnTo>
                  <a:lnTo>
                    <a:pt x="57671" y="126949"/>
                  </a:lnTo>
                  <a:lnTo>
                    <a:pt x="58577" y="126890"/>
                  </a:lnTo>
                  <a:lnTo>
                    <a:pt x="59479" y="126843"/>
                  </a:lnTo>
                  <a:lnTo>
                    <a:pt x="60386" y="126796"/>
                  </a:lnTo>
                  <a:lnTo>
                    <a:pt x="61287" y="126760"/>
                  </a:lnTo>
                  <a:lnTo>
                    <a:pt x="62194" y="126748"/>
                  </a:lnTo>
                  <a:lnTo>
                    <a:pt x="62118" y="124824"/>
                  </a:lnTo>
                  <a:lnTo>
                    <a:pt x="62047" y="122887"/>
                  </a:lnTo>
                  <a:lnTo>
                    <a:pt x="61985" y="120963"/>
                  </a:lnTo>
                  <a:lnTo>
                    <a:pt x="61923" y="119038"/>
                  </a:lnTo>
                  <a:lnTo>
                    <a:pt x="61866" y="117102"/>
                  </a:lnTo>
                  <a:lnTo>
                    <a:pt x="61814" y="115166"/>
                  </a:lnTo>
                  <a:lnTo>
                    <a:pt x="61767" y="113241"/>
                  </a:lnTo>
                  <a:lnTo>
                    <a:pt x="61719" y="111305"/>
                  </a:lnTo>
                  <a:lnTo>
                    <a:pt x="61681" y="109368"/>
                  </a:lnTo>
                  <a:lnTo>
                    <a:pt x="61648" y="107432"/>
                  </a:lnTo>
                  <a:lnTo>
                    <a:pt x="61615" y="105484"/>
                  </a:lnTo>
                  <a:lnTo>
                    <a:pt x="61586" y="103548"/>
                  </a:lnTo>
                  <a:lnTo>
                    <a:pt x="61563" y="101611"/>
                  </a:lnTo>
                  <a:lnTo>
                    <a:pt x="61544" y="99663"/>
                  </a:lnTo>
                  <a:lnTo>
                    <a:pt x="61529" y="97727"/>
                  </a:lnTo>
                  <a:lnTo>
                    <a:pt x="61515" y="95779"/>
                  </a:lnTo>
                  <a:lnTo>
                    <a:pt x="61506" y="93830"/>
                  </a:lnTo>
                  <a:lnTo>
                    <a:pt x="61501" y="91894"/>
                  </a:lnTo>
                  <a:lnTo>
                    <a:pt x="61501" y="89946"/>
                  </a:lnTo>
                  <a:lnTo>
                    <a:pt x="61506" y="87998"/>
                  </a:lnTo>
                  <a:lnTo>
                    <a:pt x="61510" y="86050"/>
                  </a:lnTo>
                  <a:lnTo>
                    <a:pt x="61520" y="84113"/>
                  </a:lnTo>
                  <a:lnTo>
                    <a:pt x="61534" y="82165"/>
                  </a:lnTo>
                  <a:lnTo>
                    <a:pt x="61553" y="80217"/>
                  </a:lnTo>
                  <a:lnTo>
                    <a:pt x="61572" y="78269"/>
                  </a:lnTo>
                  <a:lnTo>
                    <a:pt x="61596" y="76321"/>
                  </a:lnTo>
                  <a:lnTo>
                    <a:pt x="61624" y="74373"/>
                  </a:lnTo>
                  <a:lnTo>
                    <a:pt x="61653" y="72424"/>
                  </a:lnTo>
                  <a:lnTo>
                    <a:pt x="61691" y="70476"/>
                  </a:lnTo>
                  <a:lnTo>
                    <a:pt x="61729" y="68528"/>
                  </a:lnTo>
                  <a:lnTo>
                    <a:pt x="61767" y="66580"/>
                  </a:lnTo>
                  <a:lnTo>
                    <a:pt x="61809" y="64632"/>
                  </a:lnTo>
                  <a:lnTo>
                    <a:pt x="61857" y="62684"/>
                  </a:lnTo>
                  <a:lnTo>
                    <a:pt x="61909" y="60736"/>
                  </a:lnTo>
                  <a:lnTo>
                    <a:pt x="61961" y="58799"/>
                  </a:lnTo>
                  <a:lnTo>
                    <a:pt x="62018" y="56851"/>
                  </a:lnTo>
                  <a:lnTo>
                    <a:pt x="62075" y="54903"/>
                  </a:lnTo>
                  <a:lnTo>
                    <a:pt x="62137" y="52967"/>
                  </a:lnTo>
                  <a:lnTo>
                    <a:pt x="62203" y="51018"/>
                  </a:lnTo>
                  <a:lnTo>
                    <a:pt x="62270" y="49070"/>
                  </a:lnTo>
                  <a:lnTo>
                    <a:pt x="62417" y="45198"/>
                  </a:lnTo>
                  <a:lnTo>
                    <a:pt x="62569" y="41313"/>
                  </a:lnTo>
                  <a:lnTo>
                    <a:pt x="62735" y="37440"/>
                  </a:lnTo>
                  <a:lnTo>
                    <a:pt x="62911" y="33568"/>
                  </a:lnTo>
                  <a:lnTo>
                    <a:pt x="63096" y="29707"/>
                  </a:lnTo>
                  <a:lnTo>
                    <a:pt x="63290" y="25846"/>
                  </a:lnTo>
                  <a:lnTo>
                    <a:pt x="63499" y="21997"/>
                  </a:lnTo>
                  <a:lnTo>
                    <a:pt x="63713" y="18148"/>
                  </a:lnTo>
                  <a:lnTo>
                    <a:pt x="63931" y="14311"/>
                  </a:lnTo>
                  <a:lnTo>
                    <a:pt x="64164" y="10485"/>
                  </a:lnTo>
                  <a:lnTo>
                    <a:pt x="64401" y="6660"/>
                  </a:lnTo>
                  <a:lnTo>
                    <a:pt x="64648" y="2846"/>
                  </a:lnTo>
                  <a:lnTo>
                    <a:pt x="64667" y="2622"/>
                  </a:lnTo>
                  <a:lnTo>
                    <a:pt x="64690" y="2409"/>
                  </a:lnTo>
                  <a:lnTo>
                    <a:pt x="64719" y="2197"/>
                  </a:lnTo>
                  <a:lnTo>
                    <a:pt x="64752" y="2008"/>
                  </a:lnTo>
                  <a:lnTo>
                    <a:pt x="64790" y="1842"/>
                  </a:lnTo>
                  <a:lnTo>
                    <a:pt x="64828" y="1677"/>
                  </a:lnTo>
                  <a:lnTo>
                    <a:pt x="64871" y="1524"/>
                  </a:lnTo>
                  <a:lnTo>
                    <a:pt x="64918" y="1382"/>
                  </a:lnTo>
                  <a:lnTo>
                    <a:pt x="62906" y="1677"/>
                  </a:lnTo>
                  <a:lnTo>
                    <a:pt x="60889" y="1949"/>
                  </a:lnTo>
                  <a:lnTo>
                    <a:pt x="58867" y="2208"/>
                  </a:lnTo>
                  <a:lnTo>
                    <a:pt x="56850" y="2456"/>
                  </a:lnTo>
                  <a:lnTo>
                    <a:pt x="54828" y="2693"/>
                  </a:lnTo>
                  <a:lnTo>
                    <a:pt x="52801" y="2905"/>
                  </a:lnTo>
                  <a:lnTo>
                    <a:pt x="50779" y="3106"/>
                  </a:lnTo>
                  <a:lnTo>
                    <a:pt x="48753" y="3295"/>
                  </a:lnTo>
                  <a:lnTo>
                    <a:pt x="46722" y="3460"/>
                  </a:lnTo>
                  <a:lnTo>
                    <a:pt x="44695" y="3602"/>
                  </a:lnTo>
                  <a:lnTo>
                    <a:pt x="42668" y="3720"/>
                  </a:lnTo>
                  <a:lnTo>
                    <a:pt x="40637" y="3826"/>
                  </a:lnTo>
                  <a:lnTo>
                    <a:pt x="38606" y="3909"/>
                  </a:lnTo>
                  <a:lnTo>
                    <a:pt x="36574" y="3968"/>
                  </a:lnTo>
                  <a:lnTo>
                    <a:pt x="34543" y="4003"/>
                  </a:lnTo>
                  <a:lnTo>
                    <a:pt x="32512" y="4003"/>
                  </a:lnTo>
                  <a:lnTo>
                    <a:pt x="30485" y="3991"/>
                  </a:lnTo>
                  <a:lnTo>
                    <a:pt x="28454" y="3944"/>
                  </a:lnTo>
                  <a:lnTo>
                    <a:pt x="26422" y="3873"/>
                  </a:lnTo>
                  <a:lnTo>
                    <a:pt x="25407" y="3826"/>
                  </a:lnTo>
                  <a:lnTo>
                    <a:pt x="24396" y="3767"/>
                  </a:lnTo>
                  <a:lnTo>
                    <a:pt x="23380" y="3708"/>
                  </a:lnTo>
                  <a:lnTo>
                    <a:pt x="22364" y="3637"/>
                  </a:lnTo>
                  <a:lnTo>
                    <a:pt x="21354" y="3566"/>
                  </a:lnTo>
                  <a:lnTo>
                    <a:pt x="20338" y="3484"/>
                  </a:lnTo>
                  <a:lnTo>
                    <a:pt x="19322" y="3389"/>
                  </a:lnTo>
                  <a:lnTo>
                    <a:pt x="18311" y="3283"/>
                  </a:lnTo>
                  <a:lnTo>
                    <a:pt x="17300" y="3177"/>
                  </a:lnTo>
                  <a:lnTo>
                    <a:pt x="16285" y="3059"/>
                  </a:lnTo>
                  <a:lnTo>
                    <a:pt x="15274" y="2940"/>
                  </a:lnTo>
                  <a:lnTo>
                    <a:pt x="14263" y="2799"/>
                  </a:lnTo>
                  <a:lnTo>
                    <a:pt x="13252" y="2657"/>
                  </a:lnTo>
                  <a:lnTo>
                    <a:pt x="12241" y="2515"/>
                  </a:lnTo>
                  <a:lnTo>
                    <a:pt x="11230" y="2350"/>
                  </a:lnTo>
                  <a:lnTo>
                    <a:pt x="10219" y="2185"/>
                  </a:lnTo>
                  <a:lnTo>
                    <a:pt x="9208" y="2008"/>
                  </a:lnTo>
                  <a:lnTo>
                    <a:pt x="8202" y="1819"/>
                  </a:lnTo>
                  <a:lnTo>
                    <a:pt x="7191" y="1630"/>
                  </a:lnTo>
                  <a:lnTo>
                    <a:pt x="6185" y="1429"/>
                  </a:lnTo>
                  <a:lnTo>
                    <a:pt x="5174" y="1205"/>
                  </a:lnTo>
                  <a:lnTo>
                    <a:pt x="4168" y="981"/>
                  </a:lnTo>
                  <a:lnTo>
                    <a:pt x="3162" y="756"/>
                  </a:lnTo>
                  <a:lnTo>
                    <a:pt x="2155" y="508"/>
                  </a:lnTo>
                  <a:lnTo>
                    <a:pt x="1149" y="260"/>
                  </a:lnTo>
                  <a:lnTo>
                    <a:pt x="14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5"/>
            <p:cNvSpPr/>
            <p:nvPr/>
          </p:nvSpPr>
          <p:spPr>
            <a:xfrm>
              <a:off x="-833850" y="-8902250"/>
              <a:ext cx="1500500" cy="5068450"/>
            </a:xfrm>
            <a:custGeom>
              <a:avLst/>
              <a:gdLst/>
              <a:ahLst/>
              <a:cxnLst/>
              <a:rect l="l" t="t" r="r" b="b"/>
              <a:pathLst>
                <a:path w="60020" h="202738" extrusionOk="0">
                  <a:moveTo>
                    <a:pt x="30276" y="35587"/>
                  </a:moveTo>
                  <a:lnTo>
                    <a:pt x="30708" y="35599"/>
                  </a:lnTo>
                  <a:lnTo>
                    <a:pt x="31144" y="35610"/>
                  </a:lnTo>
                  <a:lnTo>
                    <a:pt x="31576" y="35646"/>
                  </a:lnTo>
                  <a:lnTo>
                    <a:pt x="32013" y="35681"/>
                  </a:lnTo>
                  <a:lnTo>
                    <a:pt x="32449" y="35717"/>
                  </a:lnTo>
                  <a:lnTo>
                    <a:pt x="32886" y="35776"/>
                  </a:lnTo>
                  <a:lnTo>
                    <a:pt x="33323" y="35835"/>
                  </a:lnTo>
                  <a:lnTo>
                    <a:pt x="33759" y="35906"/>
                  </a:lnTo>
                  <a:lnTo>
                    <a:pt x="34196" y="35988"/>
                  </a:lnTo>
                  <a:lnTo>
                    <a:pt x="34633" y="36071"/>
                  </a:lnTo>
                  <a:lnTo>
                    <a:pt x="35069" y="36165"/>
                  </a:lnTo>
                  <a:lnTo>
                    <a:pt x="36104" y="36401"/>
                  </a:lnTo>
                  <a:lnTo>
                    <a:pt x="37219" y="36626"/>
                  </a:lnTo>
                  <a:lnTo>
                    <a:pt x="37803" y="36756"/>
                  </a:lnTo>
                  <a:lnTo>
                    <a:pt x="38401" y="36897"/>
                  </a:lnTo>
                  <a:lnTo>
                    <a:pt x="39009" y="37039"/>
                  </a:lnTo>
                  <a:lnTo>
                    <a:pt x="39626" y="37204"/>
                  </a:lnTo>
                  <a:lnTo>
                    <a:pt x="40247" y="37381"/>
                  </a:lnTo>
                  <a:lnTo>
                    <a:pt x="40879" y="37582"/>
                  </a:lnTo>
                  <a:lnTo>
                    <a:pt x="41515" y="37806"/>
                  </a:lnTo>
                  <a:lnTo>
                    <a:pt x="42146" y="38043"/>
                  </a:lnTo>
                  <a:lnTo>
                    <a:pt x="42464" y="38184"/>
                  </a:lnTo>
                  <a:lnTo>
                    <a:pt x="42782" y="38326"/>
                  </a:lnTo>
                  <a:lnTo>
                    <a:pt x="43100" y="38468"/>
                  </a:lnTo>
                  <a:lnTo>
                    <a:pt x="43413" y="38621"/>
                  </a:lnTo>
                  <a:lnTo>
                    <a:pt x="43726" y="38786"/>
                  </a:lnTo>
                  <a:lnTo>
                    <a:pt x="44039" y="38964"/>
                  </a:lnTo>
                  <a:lnTo>
                    <a:pt x="44348" y="39141"/>
                  </a:lnTo>
                  <a:lnTo>
                    <a:pt x="44656" y="39330"/>
                  </a:lnTo>
                  <a:lnTo>
                    <a:pt x="44965" y="39530"/>
                  </a:lnTo>
                  <a:lnTo>
                    <a:pt x="45269" y="39743"/>
                  </a:lnTo>
                  <a:lnTo>
                    <a:pt x="45568" y="39967"/>
                  </a:lnTo>
                  <a:lnTo>
                    <a:pt x="45867" y="40191"/>
                  </a:lnTo>
                  <a:lnTo>
                    <a:pt x="46161" y="40439"/>
                  </a:lnTo>
                  <a:lnTo>
                    <a:pt x="46451" y="40687"/>
                  </a:lnTo>
                  <a:lnTo>
                    <a:pt x="46735" y="40947"/>
                  </a:lnTo>
                  <a:lnTo>
                    <a:pt x="47020" y="41230"/>
                  </a:lnTo>
                  <a:lnTo>
                    <a:pt x="47300" y="41514"/>
                  </a:lnTo>
                  <a:lnTo>
                    <a:pt x="47571" y="41809"/>
                  </a:lnTo>
                  <a:lnTo>
                    <a:pt x="47841" y="42128"/>
                  </a:lnTo>
                  <a:lnTo>
                    <a:pt x="48102" y="42447"/>
                  </a:lnTo>
                  <a:lnTo>
                    <a:pt x="48363" y="42789"/>
                  </a:lnTo>
                  <a:lnTo>
                    <a:pt x="48615" y="43143"/>
                  </a:lnTo>
                  <a:lnTo>
                    <a:pt x="48862" y="43509"/>
                  </a:lnTo>
                  <a:lnTo>
                    <a:pt x="49104" y="43887"/>
                  </a:lnTo>
                  <a:lnTo>
                    <a:pt x="49336" y="44288"/>
                  </a:lnTo>
                  <a:lnTo>
                    <a:pt x="49564" y="44690"/>
                  </a:lnTo>
                  <a:lnTo>
                    <a:pt x="49782" y="45115"/>
                  </a:lnTo>
                  <a:lnTo>
                    <a:pt x="49996" y="45564"/>
                  </a:lnTo>
                  <a:lnTo>
                    <a:pt x="50200" y="46024"/>
                  </a:lnTo>
                  <a:lnTo>
                    <a:pt x="50399" y="46496"/>
                  </a:lnTo>
                  <a:lnTo>
                    <a:pt x="50589" y="46980"/>
                  </a:lnTo>
                  <a:lnTo>
                    <a:pt x="50770" y="47488"/>
                  </a:lnTo>
                  <a:lnTo>
                    <a:pt x="50940" y="48019"/>
                  </a:lnTo>
                  <a:lnTo>
                    <a:pt x="51026" y="48279"/>
                  </a:lnTo>
                  <a:lnTo>
                    <a:pt x="51106" y="48551"/>
                  </a:lnTo>
                  <a:lnTo>
                    <a:pt x="51182" y="48834"/>
                  </a:lnTo>
                  <a:lnTo>
                    <a:pt x="51258" y="49118"/>
                  </a:lnTo>
                  <a:lnTo>
                    <a:pt x="51334" y="49401"/>
                  </a:lnTo>
                  <a:lnTo>
                    <a:pt x="51405" y="49696"/>
                  </a:lnTo>
                  <a:lnTo>
                    <a:pt x="51477" y="49991"/>
                  </a:lnTo>
                  <a:lnTo>
                    <a:pt x="51543" y="50286"/>
                  </a:lnTo>
                  <a:lnTo>
                    <a:pt x="51605" y="50593"/>
                  </a:lnTo>
                  <a:lnTo>
                    <a:pt x="51667" y="50900"/>
                  </a:lnTo>
                  <a:lnTo>
                    <a:pt x="51728" y="51219"/>
                  </a:lnTo>
                  <a:lnTo>
                    <a:pt x="51785" y="51538"/>
                  </a:lnTo>
                  <a:lnTo>
                    <a:pt x="51837" y="51869"/>
                  </a:lnTo>
                  <a:lnTo>
                    <a:pt x="51890" y="52187"/>
                  </a:lnTo>
                  <a:lnTo>
                    <a:pt x="51913" y="52400"/>
                  </a:lnTo>
                  <a:lnTo>
                    <a:pt x="51932" y="52601"/>
                  </a:lnTo>
                  <a:lnTo>
                    <a:pt x="51937" y="52801"/>
                  </a:lnTo>
                  <a:lnTo>
                    <a:pt x="51937" y="52990"/>
                  </a:lnTo>
                  <a:lnTo>
                    <a:pt x="51932" y="53179"/>
                  </a:lnTo>
                  <a:lnTo>
                    <a:pt x="51913" y="53356"/>
                  </a:lnTo>
                  <a:lnTo>
                    <a:pt x="51894" y="53533"/>
                  </a:lnTo>
                  <a:lnTo>
                    <a:pt x="51861" y="53699"/>
                  </a:lnTo>
                  <a:lnTo>
                    <a:pt x="51828" y="53864"/>
                  </a:lnTo>
                  <a:lnTo>
                    <a:pt x="51785" y="54006"/>
                  </a:lnTo>
                  <a:lnTo>
                    <a:pt x="51742" y="54159"/>
                  </a:lnTo>
                  <a:lnTo>
                    <a:pt x="51690" y="54289"/>
                  </a:lnTo>
                  <a:lnTo>
                    <a:pt x="51633" y="54419"/>
                  </a:lnTo>
                  <a:lnTo>
                    <a:pt x="51572" y="54525"/>
                  </a:lnTo>
                  <a:lnTo>
                    <a:pt x="51510" y="54631"/>
                  </a:lnTo>
                  <a:lnTo>
                    <a:pt x="51443" y="54726"/>
                  </a:lnTo>
                  <a:lnTo>
                    <a:pt x="51534" y="54726"/>
                  </a:lnTo>
                  <a:lnTo>
                    <a:pt x="51624" y="54738"/>
                  </a:lnTo>
                  <a:lnTo>
                    <a:pt x="51714" y="54773"/>
                  </a:lnTo>
                  <a:lnTo>
                    <a:pt x="51799" y="54832"/>
                  </a:lnTo>
                  <a:lnTo>
                    <a:pt x="51885" y="54915"/>
                  </a:lnTo>
                  <a:lnTo>
                    <a:pt x="51961" y="55009"/>
                  </a:lnTo>
                  <a:lnTo>
                    <a:pt x="52037" y="55127"/>
                  </a:lnTo>
                  <a:lnTo>
                    <a:pt x="52108" y="55269"/>
                  </a:lnTo>
                  <a:lnTo>
                    <a:pt x="52170" y="55422"/>
                  </a:lnTo>
                  <a:lnTo>
                    <a:pt x="52227" y="55588"/>
                  </a:lnTo>
                  <a:lnTo>
                    <a:pt x="52279" y="55777"/>
                  </a:lnTo>
                  <a:lnTo>
                    <a:pt x="52321" y="55966"/>
                  </a:lnTo>
                  <a:lnTo>
                    <a:pt x="52355" y="56178"/>
                  </a:lnTo>
                  <a:lnTo>
                    <a:pt x="52378" y="56402"/>
                  </a:lnTo>
                  <a:lnTo>
                    <a:pt x="52393" y="56627"/>
                  </a:lnTo>
                  <a:lnTo>
                    <a:pt x="52397" y="56875"/>
                  </a:lnTo>
                  <a:lnTo>
                    <a:pt x="52397" y="57016"/>
                  </a:lnTo>
                  <a:lnTo>
                    <a:pt x="52393" y="57146"/>
                  </a:lnTo>
                  <a:lnTo>
                    <a:pt x="52388" y="57264"/>
                  </a:lnTo>
                  <a:lnTo>
                    <a:pt x="52383" y="57382"/>
                  </a:lnTo>
                  <a:lnTo>
                    <a:pt x="52364" y="57536"/>
                  </a:lnTo>
                  <a:lnTo>
                    <a:pt x="52345" y="57678"/>
                  </a:lnTo>
                  <a:lnTo>
                    <a:pt x="52326" y="57819"/>
                  </a:lnTo>
                  <a:lnTo>
                    <a:pt x="52303" y="57937"/>
                  </a:lnTo>
                  <a:lnTo>
                    <a:pt x="52094" y="59153"/>
                  </a:lnTo>
                  <a:lnTo>
                    <a:pt x="51875" y="60346"/>
                  </a:lnTo>
                  <a:lnTo>
                    <a:pt x="51657" y="61527"/>
                  </a:lnTo>
                  <a:lnTo>
                    <a:pt x="51429" y="62707"/>
                  </a:lnTo>
                  <a:lnTo>
                    <a:pt x="51201" y="63888"/>
                  </a:lnTo>
                  <a:lnTo>
                    <a:pt x="50969" y="65057"/>
                  </a:lnTo>
                  <a:lnTo>
                    <a:pt x="50508" y="67395"/>
                  </a:lnTo>
                  <a:lnTo>
                    <a:pt x="50276" y="68564"/>
                  </a:lnTo>
                  <a:lnTo>
                    <a:pt x="50048" y="69744"/>
                  </a:lnTo>
                  <a:lnTo>
                    <a:pt x="49825" y="70913"/>
                  </a:lnTo>
                  <a:lnTo>
                    <a:pt x="49607" y="72106"/>
                  </a:lnTo>
                  <a:lnTo>
                    <a:pt x="49393" y="73298"/>
                  </a:lnTo>
                  <a:lnTo>
                    <a:pt x="49184" y="74503"/>
                  </a:lnTo>
                  <a:lnTo>
                    <a:pt x="48985" y="75707"/>
                  </a:lnTo>
                  <a:lnTo>
                    <a:pt x="48795" y="76935"/>
                  </a:lnTo>
                  <a:lnTo>
                    <a:pt x="48653" y="77927"/>
                  </a:lnTo>
                  <a:lnTo>
                    <a:pt x="48515" y="78918"/>
                  </a:lnTo>
                  <a:lnTo>
                    <a:pt x="48382" y="79910"/>
                  </a:lnTo>
                  <a:lnTo>
                    <a:pt x="48249" y="80914"/>
                  </a:lnTo>
                  <a:lnTo>
                    <a:pt x="47993" y="82933"/>
                  </a:lnTo>
                  <a:lnTo>
                    <a:pt x="47732" y="84940"/>
                  </a:lnTo>
                  <a:lnTo>
                    <a:pt x="47599" y="85932"/>
                  </a:lnTo>
                  <a:lnTo>
                    <a:pt x="47457" y="86935"/>
                  </a:lnTo>
                  <a:lnTo>
                    <a:pt x="47314" y="87915"/>
                  </a:lnTo>
                  <a:lnTo>
                    <a:pt x="47158" y="88907"/>
                  </a:lnTo>
                  <a:lnTo>
                    <a:pt x="47001" y="89875"/>
                  </a:lnTo>
                  <a:lnTo>
                    <a:pt x="46916" y="90359"/>
                  </a:lnTo>
                  <a:lnTo>
                    <a:pt x="46830" y="90832"/>
                  </a:lnTo>
                  <a:lnTo>
                    <a:pt x="46740" y="91316"/>
                  </a:lnTo>
                  <a:lnTo>
                    <a:pt x="46645" y="91788"/>
                  </a:lnTo>
                  <a:lnTo>
                    <a:pt x="46550" y="92260"/>
                  </a:lnTo>
                  <a:lnTo>
                    <a:pt x="46455" y="92721"/>
                  </a:lnTo>
                  <a:lnTo>
                    <a:pt x="46432" y="92803"/>
                  </a:lnTo>
                  <a:lnTo>
                    <a:pt x="46413" y="92886"/>
                  </a:lnTo>
                  <a:lnTo>
                    <a:pt x="46389" y="92957"/>
                  </a:lnTo>
                  <a:lnTo>
                    <a:pt x="46365" y="93016"/>
                  </a:lnTo>
                  <a:lnTo>
                    <a:pt x="46341" y="93063"/>
                  </a:lnTo>
                  <a:lnTo>
                    <a:pt x="46313" y="93098"/>
                  </a:lnTo>
                  <a:lnTo>
                    <a:pt x="46284" y="93146"/>
                  </a:lnTo>
                  <a:lnTo>
                    <a:pt x="46256" y="93169"/>
                  </a:lnTo>
                  <a:lnTo>
                    <a:pt x="46194" y="93205"/>
                  </a:lnTo>
                  <a:lnTo>
                    <a:pt x="46128" y="93228"/>
                  </a:lnTo>
                  <a:lnTo>
                    <a:pt x="46066" y="93217"/>
                  </a:lnTo>
                  <a:lnTo>
                    <a:pt x="46004" y="93205"/>
                  </a:lnTo>
                  <a:lnTo>
                    <a:pt x="45985" y="93358"/>
                  </a:lnTo>
                  <a:lnTo>
                    <a:pt x="45962" y="93524"/>
                  </a:lnTo>
                  <a:lnTo>
                    <a:pt x="45933" y="93677"/>
                  </a:lnTo>
                  <a:lnTo>
                    <a:pt x="45900" y="93819"/>
                  </a:lnTo>
                  <a:lnTo>
                    <a:pt x="45862" y="93960"/>
                  </a:lnTo>
                  <a:lnTo>
                    <a:pt x="45819" y="94102"/>
                  </a:lnTo>
                  <a:lnTo>
                    <a:pt x="45772" y="94232"/>
                  </a:lnTo>
                  <a:lnTo>
                    <a:pt x="45720" y="94350"/>
                  </a:lnTo>
                  <a:lnTo>
                    <a:pt x="45663" y="94456"/>
                  </a:lnTo>
                  <a:lnTo>
                    <a:pt x="45601" y="94551"/>
                  </a:lnTo>
                  <a:lnTo>
                    <a:pt x="45535" y="94633"/>
                  </a:lnTo>
                  <a:lnTo>
                    <a:pt x="45463" y="94716"/>
                  </a:lnTo>
                  <a:lnTo>
                    <a:pt x="45387" y="94775"/>
                  </a:lnTo>
                  <a:lnTo>
                    <a:pt x="45307" y="94822"/>
                  </a:lnTo>
                  <a:lnTo>
                    <a:pt x="45221" y="94846"/>
                  </a:lnTo>
                  <a:lnTo>
                    <a:pt x="45131" y="94870"/>
                  </a:lnTo>
                  <a:lnTo>
                    <a:pt x="43190" y="94999"/>
                  </a:lnTo>
                  <a:lnTo>
                    <a:pt x="41254" y="95106"/>
                  </a:lnTo>
                  <a:lnTo>
                    <a:pt x="39312" y="95188"/>
                  </a:lnTo>
                  <a:lnTo>
                    <a:pt x="37366" y="95247"/>
                  </a:lnTo>
                  <a:lnTo>
                    <a:pt x="35421" y="95283"/>
                  </a:lnTo>
                  <a:lnTo>
                    <a:pt x="33479" y="95295"/>
                  </a:lnTo>
                  <a:lnTo>
                    <a:pt x="31533" y="95283"/>
                  </a:lnTo>
                  <a:lnTo>
                    <a:pt x="29588" y="95247"/>
                  </a:lnTo>
                  <a:lnTo>
                    <a:pt x="27642" y="95200"/>
                  </a:lnTo>
                  <a:lnTo>
                    <a:pt x="25696" y="95117"/>
                  </a:lnTo>
                  <a:lnTo>
                    <a:pt x="23750" y="95023"/>
                  </a:lnTo>
                  <a:lnTo>
                    <a:pt x="21804" y="94905"/>
                  </a:lnTo>
                  <a:lnTo>
                    <a:pt x="19863" y="94775"/>
                  </a:lnTo>
                  <a:lnTo>
                    <a:pt x="17922" y="94622"/>
                  </a:lnTo>
                  <a:lnTo>
                    <a:pt x="15980" y="94456"/>
                  </a:lnTo>
                  <a:lnTo>
                    <a:pt x="14044" y="94267"/>
                  </a:lnTo>
                  <a:lnTo>
                    <a:pt x="13978" y="94256"/>
                  </a:lnTo>
                  <a:lnTo>
                    <a:pt x="13916" y="94232"/>
                  </a:lnTo>
                  <a:lnTo>
                    <a:pt x="13859" y="94197"/>
                  </a:lnTo>
                  <a:lnTo>
                    <a:pt x="13807" y="94161"/>
                  </a:lnTo>
                  <a:lnTo>
                    <a:pt x="13754" y="94102"/>
                  </a:lnTo>
                  <a:lnTo>
                    <a:pt x="13707" y="94043"/>
                  </a:lnTo>
                  <a:lnTo>
                    <a:pt x="13660" y="93984"/>
                  </a:lnTo>
                  <a:lnTo>
                    <a:pt x="13617" y="93901"/>
                  </a:lnTo>
                  <a:lnTo>
                    <a:pt x="13579" y="93819"/>
                  </a:lnTo>
                  <a:lnTo>
                    <a:pt x="13546" y="93736"/>
                  </a:lnTo>
                  <a:lnTo>
                    <a:pt x="13512" y="93642"/>
                  </a:lnTo>
                  <a:lnTo>
                    <a:pt x="13484" y="93547"/>
                  </a:lnTo>
                  <a:lnTo>
                    <a:pt x="13455" y="93441"/>
                  </a:lnTo>
                  <a:lnTo>
                    <a:pt x="13432" y="93335"/>
                  </a:lnTo>
                  <a:lnTo>
                    <a:pt x="13413" y="93217"/>
                  </a:lnTo>
                  <a:lnTo>
                    <a:pt x="13394" y="93110"/>
                  </a:lnTo>
                  <a:lnTo>
                    <a:pt x="13380" y="92992"/>
                  </a:lnTo>
                  <a:lnTo>
                    <a:pt x="13370" y="92874"/>
                  </a:lnTo>
                  <a:lnTo>
                    <a:pt x="13365" y="92744"/>
                  </a:lnTo>
                  <a:lnTo>
                    <a:pt x="13361" y="92626"/>
                  </a:lnTo>
                  <a:lnTo>
                    <a:pt x="13356" y="92496"/>
                  </a:lnTo>
                  <a:lnTo>
                    <a:pt x="13361" y="92378"/>
                  </a:lnTo>
                  <a:lnTo>
                    <a:pt x="13365" y="92260"/>
                  </a:lnTo>
                  <a:lnTo>
                    <a:pt x="13375" y="92130"/>
                  </a:lnTo>
                  <a:lnTo>
                    <a:pt x="13384" y="92012"/>
                  </a:lnTo>
                  <a:lnTo>
                    <a:pt x="13399" y="91894"/>
                  </a:lnTo>
                  <a:lnTo>
                    <a:pt x="13418" y="91776"/>
                  </a:lnTo>
                  <a:lnTo>
                    <a:pt x="13436" y="91670"/>
                  </a:lnTo>
                  <a:lnTo>
                    <a:pt x="13460" y="91564"/>
                  </a:lnTo>
                  <a:lnTo>
                    <a:pt x="13484" y="91457"/>
                  </a:lnTo>
                  <a:lnTo>
                    <a:pt x="13517" y="91351"/>
                  </a:lnTo>
                  <a:lnTo>
                    <a:pt x="13550" y="91257"/>
                  </a:lnTo>
                  <a:lnTo>
                    <a:pt x="13109" y="88966"/>
                  </a:lnTo>
                  <a:lnTo>
                    <a:pt x="12677" y="86664"/>
                  </a:lnTo>
                  <a:lnTo>
                    <a:pt x="12255" y="84361"/>
                  </a:lnTo>
                  <a:lnTo>
                    <a:pt x="11832" y="82035"/>
                  </a:lnTo>
                  <a:lnTo>
                    <a:pt x="11419" y="79709"/>
                  </a:lnTo>
                  <a:lnTo>
                    <a:pt x="11011" y="77372"/>
                  </a:lnTo>
                  <a:lnTo>
                    <a:pt x="10608" y="75034"/>
                  </a:lnTo>
                  <a:lnTo>
                    <a:pt x="10214" y="72684"/>
                  </a:lnTo>
                  <a:lnTo>
                    <a:pt x="9820" y="70335"/>
                  </a:lnTo>
                  <a:lnTo>
                    <a:pt x="9436" y="67973"/>
                  </a:lnTo>
                  <a:lnTo>
                    <a:pt x="9051" y="65624"/>
                  </a:lnTo>
                  <a:lnTo>
                    <a:pt x="8671" y="63262"/>
                  </a:lnTo>
                  <a:lnTo>
                    <a:pt x="8296" y="60901"/>
                  </a:lnTo>
                  <a:lnTo>
                    <a:pt x="7921" y="58539"/>
                  </a:lnTo>
                  <a:lnTo>
                    <a:pt x="7186" y="53817"/>
                  </a:lnTo>
                  <a:lnTo>
                    <a:pt x="7157" y="53557"/>
                  </a:lnTo>
                  <a:lnTo>
                    <a:pt x="7129" y="53309"/>
                  </a:lnTo>
                  <a:lnTo>
                    <a:pt x="7115" y="53085"/>
                  </a:lnTo>
                  <a:lnTo>
                    <a:pt x="7110" y="52872"/>
                  </a:lnTo>
                  <a:lnTo>
                    <a:pt x="7110" y="52742"/>
                  </a:lnTo>
                  <a:lnTo>
                    <a:pt x="7115" y="52612"/>
                  </a:lnTo>
                  <a:lnTo>
                    <a:pt x="7124" y="52494"/>
                  </a:lnTo>
                  <a:lnTo>
                    <a:pt x="7134" y="52376"/>
                  </a:lnTo>
                  <a:lnTo>
                    <a:pt x="7148" y="52258"/>
                  </a:lnTo>
                  <a:lnTo>
                    <a:pt x="7162" y="52152"/>
                  </a:lnTo>
                  <a:lnTo>
                    <a:pt x="7181" y="52046"/>
                  </a:lnTo>
                  <a:lnTo>
                    <a:pt x="7200" y="51939"/>
                  </a:lnTo>
                  <a:lnTo>
                    <a:pt x="7252" y="51750"/>
                  </a:lnTo>
                  <a:lnTo>
                    <a:pt x="7309" y="51573"/>
                  </a:lnTo>
                  <a:lnTo>
                    <a:pt x="7376" y="51408"/>
                  </a:lnTo>
                  <a:lnTo>
                    <a:pt x="7447" y="51266"/>
                  </a:lnTo>
                  <a:lnTo>
                    <a:pt x="7528" y="51137"/>
                  </a:lnTo>
                  <a:lnTo>
                    <a:pt x="7613" y="51030"/>
                  </a:lnTo>
                  <a:lnTo>
                    <a:pt x="7703" y="50936"/>
                  </a:lnTo>
                  <a:lnTo>
                    <a:pt x="7793" y="50865"/>
                  </a:lnTo>
                  <a:lnTo>
                    <a:pt x="7893" y="50806"/>
                  </a:lnTo>
                  <a:lnTo>
                    <a:pt x="7988" y="50771"/>
                  </a:lnTo>
                  <a:lnTo>
                    <a:pt x="8092" y="50759"/>
                  </a:lnTo>
                  <a:lnTo>
                    <a:pt x="8192" y="50771"/>
                  </a:lnTo>
                  <a:lnTo>
                    <a:pt x="8206" y="50168"/>
                  </a:lnTo>
                  <a:lnTo>
                    <a:pt x="8159" y="50133"/>
                  </a:lnTo>
                  <a:lnTo>
                    <a:pt x="8111" y="50086"/>
                  </a:lnTo>
                  <a:lnTo>
                    <a:pt x="8064" y="50027"/>
                  </a:lnTo>
                  <a:lnTo>
                    <a:pt x="8016" y="49956"/>
                  </a:lnTo>
                  <a:lnTo>
                    <a:pt x="7974" y="49873"/>
                  </a:lnTo>
                  <a:lnTo>
                    <a:pt x="7936" y="49791"/>
                  </a:lnTo>
                  <a:lnTo>
                    <a:pt x="7898" y="49696"/>
                  </a:lnTo>
                  <a:lnTo>
                    <a:pt x="7860" y="49602"/>
                  </a:lnTo>
                  <a:lnTo>
                    <a:pt x="7827" y="49495"/>
                  </a:lnTo>
                  <a:lnTo>
                    <a:pt x="7793" y="49389"/>
                  </a:lnTo>
                  <a:lnTo>
                    <a:pt x="7765" y="49271"/>
                  </a:lnTo>
                  <a:lnTo>
                    <a:pt x="7741" y="49153"/>
                  </a:lnTo>
                  <a:lnTo>
                    <a:pt x="7717" y="49023"/>
                  </a:lnTo>
                  <a:lnTo>
                    <a:pt x="7698" y="48905"/>
                  </a:lnTo>
                  <a:lnTo>
                    <a:pt x="7679" y="48775"/>
                  </a:lnTo>
                  <a:lnTo>
                    <a:pt x="7670" y="48645"/>
                  </a:lnTo>
                  <a:lnTo>
                    <a:pt x="7660" y="48515"/>
                  </a:lnTo>
                  <a:lnTo>
                    <a:pt x="7651" y="48386"/>
                  </a:lnTo>
                  <a:lnTo>
                    <a:pt x="7651" y="48256"/>
                  </a:lnTo>
                  <a:lnTo>
                    <a:pt x="7651" y="48126"/>
                  </a:lnTo>
                  <a:lnTo>
                    <a:pt x="7656" y="47996"/>
                  </a:lnTo>
                  <a:lnTo>
                    <a:pt x="7665" y="47866"/>
                  </a:lnTo>
                  <a:lnTo>
                    <a:pt x="7679" y="47748"/>
                  </a:lnTo>
                  <a:lnTo>
                    <a:pt x="7694" y="47630"/>
                  </a:lnTo>
                  <a:lnTo>
                    <a:pt x="7717" y="47512"/>
                  </a:lnTo>
                  <a:lnTo>
                    <a:pt x="7741" y="47406"/>
                  </a:lnTo>
                  <a:lnTo>
                    <a:pt x="7774" y="47299"/>
                  </a:lnTo>
                  <a:lnTo>
                    <a:pt x="7808" y="47193"/>
                  </a:lnTo>
                  <a:lnTo>
                    <a:pt x="7850" y="47110"/>
                  </a:lnTo>
                  <a:lnTo>
                    <a:pt x="7893" y="47028"/>
                  </a:lnTo>
                  <a:lnTo>
                    <a:pt x="7945" y="46945"/>
                  </a:lnTo>
                  <a:lnTo>
                    <a:pt x="8002" y="46874"/>
                  </a:lnTo>
                  <a:lnTo>
                    <a:pt x="8406" y="46449"/>
                  </a:lnTo>
                  <a:lnTo>
                    <a:pt x="8809" y="46036"/>
                  </a:lnTo>
                  <a:lnTo>
                    <a:pt x="9212" y="45634"/>
                  </a:lnTo>
                  <a:lnTo>
                    <a:pt x="9621" y="45233"/>
                  </a:lnTo>
                  <a:lnTo>
                    <a:pt x="10024" y="44843"/>
                  </a:lnTo>
                  <a:lnTo>
                    <a:pt x="10432" y="44454"/>
                  </a:lnTo>
                  <a:lnTo>
                    <a:pt x="10840" y="44076"/>
                  </a:lnTo>
                  <a:lnTo>
                    <a:pt x="11249" y="43710"/>
                  </a:lnTo>
                  <a:lnTo>
                    <a:pt x="11657" y="43356"/>
                  </a:lnTo>
                  <a:lnTo>
                    <a:pt x="12070" y="43002"/>
                  </a:lnTo>
                  <a:lnTo>
                    <a:pt x="12478" y="42659"/>
                  </a:lnTo>
                  <a:lnTo>
                    <a:pt x="12891" y="42317"/>
                  </a:lnTo>
                  <a:lnTo>
                    <a:pt x="13304" y="41986"/>
                  </a:lnTo>
                  <a:lnTo>
                    <a:pt x="13717" y="41667"/>
                  </a:lnTo>
                  <a:lnTo>
                    <a:pt x="14129" y="41360"/>
                  </a:lnTo>
                  <a:lnTo>
                    <a:pt x="14542" y="41053"/>
                  </a:lnTo>
                  <a:lnTo>
                    <a:pt x="14955" y="40758"/>
                  </a:lnTo>
                  <a:lnTo>
                    <a:pt x="15373" y="40475"/>
                  </a:lnTo>
                  <a:lnTo>
                    <a:pt x="15791" y="40191"/>
                  </a:lnTo>
                  <a:lnTo>
                    <a:pt x="16203" y="39920"/>
                  </a:lnTo>
                  <a:lnTo>
                    <a:pt x="16621" y="39660"/>
                  </a:lnTo>
                  <a:lnTo>
                    <a:pt x="17039" y="39400"/>
                  </a:lnTo>
                  <a:lnTo>
                    <a:pt x="17461" y="39152"/>
                  </a:lnTo>
                  <a:lnTo>
                    <a:pt x="17879" y="38916"/>
                  </a:lnTo>
                  <a:lnTo>
                    <a:pt x="18297" y="38692"/>
                  </a:lnTo>
                  <a:lnTo>
                    <a:pt x="18719" y="38468"/>
                  </a:lnTo>
                  <a:lnTo>
                    <a:pt x="19141" y="38255"/>
                  </a:lnTo>
                  <a:lnTo>
                    <a:pt x="19564" y="38043"/>
                  </a:lnTo>
                  <a:lnTo>
                    <a:pt x="19986" y="37842"/>
                  </a:lnTo>
                  <a:lnTo>
                    <a:pt x="20409" y="37653"/>
                  </a:lnTo>
                  <a:lnTo>
                    <a:pt x="20831" y="37476"/>
                  </a:lnTo>
                  <a:lnTo>
                    <a:pt x="21253" y="37299"/>
                  </a:lnTo>
                  <a:lnTo>
                    <a:pt x="21681" y="37133"/>
                  </a:lnTo>
                  <a:lnTo>
                    <a:pt x="22103" y="36980"/>
                  </a:lnTo>
                  <a:lnTo>
                    <a:pt x="22530" y="36826"/>
                  </a:lnTo>
                  <a:lnTo>
                    <a:pt x="22957" y="36685"/>
                  </a:lnTo>
                  <a:lnTo>
                    <a:pt x="23384" y="36555"/>
                  </a:lnTo>
                  <a:lnTo>
                    <a:pt x="23812" y="36437"/>
                  </a:lnTo>
                  <a:lnTo>
                    <a:pt x="24239" y="36319"/>
                  </a:lnTo>
                  <a:lnTo>
                    <a:pt x="24666" y="36213"/>
                  </a:lnTo>
                  <a:lnTo>
                    <a:pt x="25093" y="36118"/>
                  </a:lnTo>
                  <a:lnTo>
                    <a:pt x="25525" y="36024"/>
                  </a:lnTo>
                  <a:lnTo>
                    <a:pt x="25952" y="35941"/>
                  </a:lnTo>
                  <a:lnTo>
                    <a:pt x="26384" y="35870"/>
                  </a:lnTo>
                  <a:lnTo>
                    <a:pt x="26816" y="35799"/>
                  </a:lnTo>
                  <a:lnTo>
                    <a:pt x="27243" y="35740"/>
                  </a:lnTo>
                  <a:lnTo>
                    <a:pt x="27675" y="35693"/>
                  </a:lnTo>
                  <a:lnTo>
                    <a:pt x="28107" y="35658"/>
                  </a:lnTo>
                  <a:lnTo>
                    <a:pt x="28539" y="35622"/>
                  </a:lnTo>
                  <a:lnTo>
                    <a:pt x="28975" y="35599"/>
                  </a:lnTo>
                  <a:lnTo>
                    <a:pt x="29407" y="35587"/>
                  </a:lnTo>
                  <a:close/>
                  <a:moveTo>
                    <a:pt x="15586" y="107125"/>
                  </a:moveTo>
                  <a:lnTo>
                    <a:pt x="15662" y="107149"/>
                  </a:lnTo>
                  <a:lnTo>
                    <a:pt x="15729" y="107184"/>
                  </a:lnTo>
                  <a:lnTo>
                    <a:pt x="15795" y="107243"/>
                  </a:lnTo>
                  <a:lnTo>
                    <a:pt x="15862" y="107302"/>
                  </a:lnTo>
                  <a:lnTo>
                    <a:pt x="15919" y="107373"/>
                  </a:lnTo>
                  <a:lnTo>
                    <a:pt x="15976" y="107468"/>
                  </a:lnTo>
                  <a:lnTo>
                    <a:pt x="16028" y="107562"/>
                  </a:lnTo>
                  <a:lnTo>
                    <a:pt x="16080" y="107668"/>
                  </a:lnTo>
                  <a:lnTo>
                    <a:pt x="16128" y="107786"/>
                  </a:lnTo>
                  <a:lnTo>
                    <a:pt x="16170" y="107904"/>
                  </a:lnTo>
                  <a:lnTo>
                    <a:pt x="16208" y="108034"/>
                  </a:lnTo>
                  <a:lnTo>
                    <a:pt x="16241" y="108176"/>
                  </a:lnTo>
                  <a:lnTo>
                    <a:pt x="16275" y="108306"/>
                  </a:lnTo>
                  <a:lnTo>
                    <a:pt x="16308" y="108270"/>
                  </a:lnTo>
                  <a:lnTo>
                    <a:pt x="16341" y="108235"/>
                  </a:lnTo>
                  <a:lnTo>
                    <a:pt x="16374" y="108200"/>
                  </a:lnTo>
                  <a:lnTo>
                    <a:pt x="16398" y="108200"/>
                  </a:lnTo>
                  <a:lnTo>
                    <a:pt x="16417" y="108188"/>
                  </a:lnTo>
                  <a:lnTo>
                    <a:pt x="16531" y="108200"/>
                  </a:lnTo>
                  <a:lnTo>
                    <a:pt x="16645" y="108211"/>
                  </a:lnTo>
                  <a:lnTo>
                    <a:pt x="16754" y="108235"/>
                  </a:lnTo>
                  <a:lnTo>
                    <a:pt x="16863" y="108270"/>
                  </a:lnTo>
                  <a:lnTo>
                    <a:pt x="16977" y="108306"/>
                  </a:lnTo>
                  <a:lnTo>
                    <a:pt x="17082" y="108353"/>
                  </a:lnTo>
                  <a:lnTo>
                    <a:pt x="17191" y="108400"/>
                  </a:lnTo>
                  <a:lnTo>
                    <a:pt x="17295" y="108459"/>
                  </a:lnTo>
                  <a:lnTo>
                    <a:pt x="17509" y="108601"/>
                  </a:lnTo>
                  <a:lnTo>
                    <a:pt x="17713" y="108755"/>
                  </a:lnTo>
                  <a:lnTo>
                    <a:pt x="17912" y="108943"/>
                  </a:lnTo>
                  <a:lnTo>
                    <a:pt x="18107" y="109156"/>
                  </a:lnTo>
                  <a:lnTo>
                    <a:pt x="18297" y="109392"/>
                  </a:lnTo>
                  <a:lnTo>
                    <a:pt x="18482" y="109640"/>
                  </a:lnTo>
                  <a:lnTo>
                    <a:pt x="18662" y="109923"/>
                  </a:lnTo>
                  <a:lnTo>
                    <a:pt x="18833" y="110219"/>
                  </a:lnTo>
                  <a:lnTo>
                    <a:pt x="19004" y="110537"/>
                  </a:lnTo>
                  <a:lnTo>
                    <a:pt x="19160" y="110880"/>
                  </a:lnTo>
                  <a:lnTo>
                    <a:pt x="19317" y="111234"/>
                  </a:lnTo>
                  <a:lnTo>
                    <a:pt x="19464" y="111612"/>
                  </a:lnTo>
                  <a:lnTo>
                    <a:pt x="19606" y="112001"/>
                  </a:lnTo>
                  <a:lnTo>
                    <a:pt x="19739" y="112415"/>
                  </a:lnTo>
                  <a:lnTo>
                    <a:pt x="19867" y="112840"/>
                  </a:lnTo>
                  <a:lnTo>
                    <a:pt x="19986" y="113277"/>
                  </a:lnTo>
                  <a:lnTo>
                    <a:pt x="20100" y="113737"/>
                  </a:lnTo>
                  <a:lnTo>
                    <a:pt x="20200" y="114209"/>
                  </a:lnTo>
                  <a:lnTo>
                    <a:pt x="20299" y="114693"/>
                  </a:lnTo>
                  <a:lnTo>
                    <a:pt x="20385" y="115189"/>
                  </a:lnTo>
                  <a:lnTo>
                    <a:pt x="20461" y="115685"/>
                  </a:lnTo>
                  <a:lnTo>
                    <a:pt x="20532" y="116205"/>
                  </a:lnTo>
                  <a:lnTo>
                    <a:pt x="20594" y="116736"/>
                  </a:lnTo>
                  <a:lnTo>
                    <a:pt x="20646" y="117267"/>
                  </a:lnTo>
                  <a:lnTo>
                    <a:pt x="20689" y="117810"/>
                  </a:lnTo>
                  <a:lnTo>
                    <a:pt x="20717" y="118365"/>
                  </a:lnTo>
                  <a:lnTo>
                    <a:pt x="20741" y="118932"/>
                  </a:lnTo>
                  <a:lnTo>
                    <a:pt x="20755" y="119499"/>
                  </a:lnTo>
                  <a:lnTo>
                    <a:pt x="20755" y="119782"/>
                  </a:lnTo>
                  <a:lnTo>
                    <a:pt x="20755" y="120066"/>
                  </a:lnTo>
                  <a:lnTo>
                    <a:pt x="20750" y="120349"/>
                  </a:lnTo>
                  <a:lnTo>
                    <a:pt x="20741" y="120632"/>
                  </a:lnTo>
                  <a:lnTo>
                    <a:pt x="20731" y="120904"/>
                  </a:lnTo>
                  <a:lnTo>
                    <a:pt x="20717" y="121187"/>
                  </a:lnTo>
                  <a:lnTo>
                    <a:pt x="20698" y="121459"/>
                  </a:lnTo>
                  <a:lnTo>
                    <a:pt x="20679" y="121730"/>
                  </a:lnTo>
                  <a:lnTo>
                    <a:pt x="20660" y="121990"/>
                  </a:lnTo>
                  <a:lnTo>
                    <a:pt x="20632" y="122250"/>
                  </a:lnTo>
                  <a:lnTo>
                    <a:pt x="20603" y="122510"/>
                  </a:lnTo>
                  <a:lnTo>
                    <a:pt x="20575" y="122769"/>
                  </a:lnTo>
                  <a:lnTo>
                    <a:pt x="20541" y="123017"/>
                  </a:lnTo>
                  <a:lnTo>
                    <a:pt x="20503" y="123277"/>
                  </a:lnTo>
                  <a:lnTo>
                    <a:pt x="20466" y="123525"/>
                  </a:lnTo>
                  <a:lnTo>
                    <a:pt x="20428" y="123761"/>
                  </a:lnTo>
                  <a:lnTo>
                    <a:pt x="20337" y="124233"/>
                  </a:lnTo>
                  <a:lnTo>
                    <a:pt x="20238" y="124706"/>
                  </a:lnTo>
                  <a:lnTo>
                    <a:pt x="20129" y="125143"/>
                  </a:lnTo>
                  <a:lnTo>
                    <a:pt x="20010" y="125579"/>
                  </a:lnTo>
                  <a:lnTo>
                    <a:pt x="19886" y="125993"/>
                  </a:lnTo>
                  <a:lnTo>
                    <a:pt x="19754" y="126394"/>
                  </a:lnTo>
                  <a:lnTo>
                    <a:pt x="19611" y="126784"/>
                  </a:lnTo>
                  <a:lnTo>
                    <a:pt x="19459" y="127150"/>
                  </a:lnTo>
                  <a:lnTo>
                    <a:pt x="19303" y="127492"/>
                  </a:lnTo>
                  <a:lnTo>
                    <a:pt x="19141" y="127835"/>
                  </a:lnTo>
                  <a:lnTo>
                    <a:pt x="18970" y="128142"/>
                  </a:lnTo>
                  <a:lnTo>
                    <a:pt x="18795" y="128437"/>
                  </a:lnTo>
                  <a:lnTo>
                    <a:pt x="18615" y="128720"/>
                  </a:lnTo>
                  <a:lnTo>
                    <a:pt x="18429" y="128980"/>
                  </a:lnTo>
                  <a:lnTo>
                    <a:pt x="18235" y="129216"/>
                  </a:lnTo>
                  <a:lnTo>
                    <a:pt x="18040" y="129428"/>
                  </a:lnTo>
                  <a:lnTo>
                    <a:pt x="17841" y="129629"/>
                  </a:lnTo>
                  <a:lnTo>
                    <a:pt x="17632" y="129806"/>
                  </a:lnTo>
                  <a:lnTo>
                    <a:pt x="17423" y="129960"/>
                  </a:lnTo>
                  <a:lnTo>
                    <a:pt x="17214" y="130090"/>
                  </a:lnTo>
                  <a:lnTo>
                    <a:pt x="16996" y="130208"/>
                  </a:lnTo>
                  <a:lnTo>
                    <a:pt x="16783" y="130290"/>
                  </a:lnTo>
                  <a:lnTo>
                    <a:pt x="16559" y="130361"/>
                  </a:lnTo>
                  <a:lnTo>
                    <a:pt x="16336" y="130397"/>
                  </a:lnTo>
                  <a:lnTo>
                    <a:pt x="16113" y="130420"/>
                  </a:lnTo>
                  <a:lnTo>
                    <a:pt x="15890" y="130420"/>
                  </a:lnTo>
                  <a:lnTo>
                    <a:pt x="15667" y="130385"/>
                  </a:lnTo>
                  <a:lnTo>
                    <a:pt x="15449" y="130338"/>
                  </a:lnTo>
                  <a:lnTo>
                    <a:pt x="15231" y="130267"/>
                  </a:lnTo>
                  <a:lnTo>
                    <a:pt x="15012" y="130161"/>
                  </a:lnTo>
                  <a:lnTo>
                    <a:pt x="14799" y="130042"/>
                  </a:lnTo>
                  <a:lnTo>
                    <a:pt x="14590" y="129901"/>
                  </a:lnTo>
                  <a:lnTo>
                    <a:pt x="14386" y="129735"/>
                  </a:lnTo>
                  <a:lnTo>
                    <a:pt x="14186" y="129547"/>
                  </a:lnTo>
                  <a:lnTo>
                    <a:pt x="13987" y="129346"/>
                  </a:lnTo>
                  <a:lnTo>
                    <a:pt x="13792" y="129110"/>
                  </a:lnTo>
                  <a:lnTo>
                    <a:pt x="13607" y="128862"/>
                  </a:lnTo>
                  <a:lnTo>
                    <a:pt x="13422" y="128602"/>
                  </a:lnTo>
                  <a:lnTo>
                    <a:pt x="13247" y="128307"/>
                  </a:lnTo>
                  <a:lnTo>
                    <a:pt x="13076" y="128000"/>
                  </a:lnTo>
                  <a:lnTo>
                    <a:pt x="12910" y="127669"/>
                  </a:lnTo>
                  <a:lnTo>
                    <a:pt x="12753" y="127327"/>
                  </a:lnTo>
                  <a:lnTo>
                    <a:pt x="12601" y="126961"/>
                  </a:lnTo>
                  <a:lnTo>
                    <a:pt x="12454" y="126583"/>
                  </a:lnTo>
                  <a:lnTo>
                    <a:pt x="12321" y="126182"/>
                  </a:lnTo>
                  <a:lnTo>
                    <a:pt x="12188" y="125768"/>
                  </a:lnTo>
                  <a:lnTo>
                    <a:pt x="12070" y="125331"/>
                  </a:lnTo>
                  <a:lnTo>
                    <a:pt x="11960" y="124883"/>
                  </a:lnTo>
                  <a:lnTo>
                    <a:pt x="11856" y="124411"/>
                  </a:lnTo>
                  <a:lnTo>
                    <a:pt x="11761" y="123926"/>
                  </a:lnTo>
                  <a:lnTo>
                    <a:pt x="11718" y="123679"/>
                  </a:lnTo>
                  <a:lnTo>
                    <a:pt x="11676" y="123431"/>
                  </a:lnTo>
                  <a:lnTo>
                    <a:pt x="11638" y="123171"/>
                  </a:lnTo>
                  <a:lnTo>
                    <a:pt x="11604" y="122923"/>
                  </a:lnTo>
                  <a:lnTo>
                    <a:pt x="11571" y="122651"/>
                  </a:lnTo>
                  <a:lnTo>
                    <a:pt x="11538" y="122392"/>
                  </a:lnTo>
                  <a:lnTo>
                    <a:pt x="11510" y="122120"/>
                  </a:lnTo>
                  <a:lnTo>
                    <a:pt x="11486" y="121848"/>
                  </a:lnTo>
                  <a:lnTo>
                    <a:pt x="11462" y="121577"/>
                  </a:lnTo>
                  <a:lnTo>
                    <a:pt x="11443" y="121293"/>
                  </a:lnTo>
                  <a:lnTo>
                    <a:pt x="11429" y="121010"/>
                  </a:lnTo>
                  <a:lnTo>
                    <a:pt x="11415" y="120727"/>
                  </a:lnTo>
                  <a:lnTo>
                    <a:pt x="11400" y="120432"/>
                  </a:lnTo>
                  <a:lnTo>
                    <a:pt x="11396" y="120148"/>
                  </a:lnTo>
                  <a:lnTo>
                    <a:pt x="11386" y="119570"/>
                  </a:lnTo>
                  <a:lnTo>
                    <a:pt x="11391" y="118991"/>
                  </a:lnTo>
                  <a:lnTo>
                    <a:pt x="11405" y="118424"/>
                  </a:lnTo>
                  <a:lnTo>
                    <a:pt x="11434" y="117846"/>
                  </a:lnTo>
                  <a:lnTo>
                    <a:pt x="11472" y="117279"/>
                  </a:lnTo>
                  <a:lnTo>
                    <a:pt x="11514" y="116724"/>
                  </a:lnTo>
                  <a:lnTo>
                    <a:pt x="11571" y="116169"/>
                  </a:lnTo>
                  <a:lnTo>
                    <a:pt x="11638" y="115614"/>
                  </a:lnTo>
                  <a:lnTo>
                    <a:pt x="11714" y="115071"/>
                  </a:lnTo>
                  <a:lnTo>
                    <a:pt x="11799" y="114540"/>
                  </a:lnTo>
                  <a:lnTo>
                    <a:pt x="11894" y="114020"/>
                  </a:lnTo>
                  <a:lnTo>
                    <a:pt x="11998" y="113513"/>
                  </a:lnTo>
                  <a:lnTo>
                    <a:pt x="12112" y="113017"/>
                  </a:lnTo>
                  <a:lnTo>
                    <a:pt x="12231" y="112521"/>
                  </a:lnTo>
                  <a:lnTo>
                    <a:pt x="12359" y="112049"/>
                  </a:lnTo>
                  <a:lnTo>
                    <a:pt x="12497" y="111600"/>
                  </a:lnTo>
                  <a:lnTo>
                    <a:pt x="12639" y="111151"/>
                  </a:lnTo>
                  <a:lnTo>
                    <a:pt x="12791" y="110726"/>
                  </a:lnTo>
                  <a:lnTo>
                    <a:pt x="12952" y="110313"/>
                  </a:lnTo>
                  <a:lnTo>
                    <a:pt x="13119" y="109923"/>
                  </a:lnTo>
                  <a:lnTo>
                    <a:pt x="13289" y="109557"/>
                  </a:lnTo>
                  <a:lnTo>
                    <a:pt x="13470" y="109215"/>
                  </a:lnTo>
                  <a:lnTo>
                    <a:pt x="13655" y="108884"/>
                  </a:lnTo>
                  <a:lnTo>
                    <a:pt x="13849" y="108577"/>
                  </a:lnTo>
                  <a:lnTo>
                    <a:pt x="14049" y="108294"/>
                  </a:lnTo>
                  <a:lnTo>
                    <a:pt x="14148" y="108164"/>
                  </a:lnTo>
                  <a:lnTo>
                    <a:pt x="14253" y="108034"/>
                  </a:lnTo>
                  <a:lnTo>
                    <a:pt x="14357" y="107916"/>
                  </a:lnTo>
                  <a:lnTo>
                    <a:pt x="14462" y="107810"/>
                  </a:lnTo>
                  <a:lnTo>
                    <a:pt x="14566" y="107704"/>
                  </a:lnTo>
                  <a:lnTo>
                    <a:pt x="14675" y="107609"/>
                  </a:lnTo>
                  <a:lnTo>
                    <a:pt x="14784" y="107515"/>
                  </a:lnTo>
                  <a:lnTo>
                    <a:pt x="14898" y="107432"/>
                  </a:lnTo>
                  <a:lnTo>
                    <a:pt x="15007" y="107349"/>
                  </a:lnTo>
                  <a:lnTo>
                    <a:pt x="15121" y="107279"/>
                  </a:lnTo>
                  <a:lnTo>
                    <a:pt x="15235" y="107220"/>
                  </a:lnTo>
                  <a:lnTo>
                    <a:pt x="15349" y="107161"/>
                  </a:lnTo>
                  <a:lnTo>
                    <a:pt x="15435" y="107137"/>
                  </a:lnTo>
                  <a:lnTo>
                    <a:pt x="15511" y="107125"/>
                  </a:lnTo>
                  <a:close/>
                  <a:moveTo>
                    <a:pt x="45606" y="111860"/>
                  </a:moveTo>
                  <a:lnTo>
                    <a:pt x="45734" y="111872"/>
                  </a:lnTo>
                  <a:lnTo>
                    <a:pt x="45862" y="111883"/>
                  </a:lnTo>
                  <a:lnTo>
                    <a:pt x="45995" y="111919"/>
                  </a:lnTo>
                  <a:lnTo>
                    <a:pt x="46123" y="111954"/>
                  </a:lnTo>
                  <a:lnTo>
                    <a:pt x="46256" y="111990"/>
                  </a:lnTo>
                  <a:lnTo>
                    <a:pt x="46384" y="112049"/>
                  </a:lnTo>
                  <a:lnTo>
                    <a:pt x="46512" y="112108"/>
                  </a:lnTo>
                  <a:lnTo>
                    <a:pt x="46640" y="112167"/>
                  </a:lnTo>
                  <a:lnTo>
                    <a:pt x="46769" y="112238"/>
                  </a:lnTo>
                  <a:lnTo>
                    <a:pt x="46897" y="112320"/>
                  </a:lnTo>
                  <a:lnTo>
                    <a:pt x="47025" y="112403"/>
                  </a:lnTo>
                  <a:lnTo>
                    <a:pt x="47153" y="112497"/>
                  </a:lnTo>
                  <a:lnTo>
                    <a:pt x="47281" y="112604"/>
                  </a:lnTo>
                  <a:lnTo>
                    <a:pt x="47528" y="112828"/>
                  </a:lnTo>
                  <a:lnTo>
                    <a:pt x="47775" y="113076"/>
                  </a:lnTo>
                  <a:lnTo>
                    <a:pt x="48017" y="113347"/>
                  </a:lnTo>
                  <a:lnTo>
                    <a:pt x="48254" y="113643"/>
                  </a:lnTo>
                  <a:lnTo>
                    <a:pt x="48482" y="113961"/>
                  </a:lnTo>
                  <a:lnTo>
                    <a:pt x="48705" y="114304"/>
                  </a:lnTo>
                  <a:lnTo>
                    <a:pt x="48919" y="114670"/>
                  </a:lnTo>
                  <a:lnTo>
                    <a:pt x="49023" y="114859"/>
                  </a:lnTo>
                  <a:lnTo>
                    <a:pt x="49127" y="115048"/>
                  </a:lnTo>
                  <a:lnTo>
                    <a:pt x="49227" y="115248"/>
                  </a:lnTo>
                  <a:lnTo>
                    <a:pt x="49322" y="115449"/>
                  </a:lnTo>
                  <a:lnTo>
                    <a:pt x="49417" y="115662"/>
                  </a:lnTo>
                  <a:lnTo>
                    <a:pt x="49512" y="115874"/>
                  </a:lnTo>
                  <a:lnTo>
                    <a:pt x="49602" y="116087"/>
                  </a:lnTo>
                  <a:lnTo>
                    <a:pt x="49687" y="116311"/>
                  </a:lnTo>
                  <a:lnTo>
                    <a:pt x="49773" y="116535"/>
                  </a:lnTo>
                  <a:lnTo>
                    <a:pt x="49854" y="116760"/>
                  </a:lnTo>
                  <a:lnTo>
                    <a:pt x="49934" y="116996"/>
                  </a:lnTo>
                  <a:lnTo>
                    <a:pt x="50010" y="117232"/>
                  </a:lnTo>
                  <a:lnTo>
                    <a:pt x="50096" y="117515"/>
                  </a:lnTo>
                  <a:lnTo>
                    <a:pt x="50176" y="117810"/>
                  </a:lnTo>
                  <a:lnTo>
                    <a:pt x="50252" y="118094"/>
                  </a:lnTo>
                  <a:lnTo>
                    <a:pt x="50328" y="118389"/>
                  </a:lnTo>
                  <a:lnTo>
                    <a:pt x="50395" y="118684"/>
                  </a:lnTo>
                  <a:lnTo>
                    <a:pt x="50461" y="118979"/>
                  </a:lnTo>
                  <a:lnTo>
                    <a:pt x="50518" y="119286"/>
                  </a:lnTo>
                  <a:lnTo>
                    <a:pt x="50575" y="119581"/>
                  </a:lnTo>
                  <a:lnTo>
                    <a:pt x="50622" y="119888"/>
                  </a:lnTo>
                  <a:lnTo>
                    <a:pt x="50670" y="120195"/>
                  </a:lnTo>
                  <a:lnTo>
                    <a:pt x="50713" y="120491"/>
                  </a:lnTo>
                  <a:lnTo>
                    <a:pt x="50751" y="120798"/>
                  </a:lnTo>
                  <a:lnTo>
                    <a:pt x="50784" y="121105"/>
                  </a:lnTo>
                  <a:lnTo>
                    <a:pt x="50817" y="121423"/>
                  </a:lnTo>
                  <a:lnTo>
                    <a:pt x="50841" y="121730"/>
                  </a:lnTo>
                  <a:lnTo>
                    <a:pt x="50864" y="122037"/>
                  </a:lnTo>
                  <a:lnTo>
                    <a:pt x="50879" y="122344"/>
                  </a:lnTo>
                  <a:lnTo>
                    <a:pt x="50893" y="122651"/>
                  </a:lnTo>
                  <a:lnTo>
                    <a:pt x="50902" y="122970"/>
                  </a:lnTo>
                  <a:lnTo>
                    <a:pt x="50912" y="123277"/>
                  </a:lnTo>
                  <a:lnTo>
                    <a:pt x="50912" y="123584"/>
                  </a:lnTo>
                  <a:lnTo>
                    <a:pt x="50912" y="123891"/>
                  </a:lnTo>
                  <a:lnTo>
                    <a:pt x="50907" y="124198"/>
                  </a:lnTo>
                  <a:lnTo>
                    <a:pt x="50898" y="124505"/>
                  </a:lnTo>
                  <a:lnTo>
                    <a:pt x="50883" y="124812"/>
                  </a:lnTo>
                  <a:lnTo>
                    <a:pt x="50869" y="125119"/>
                  </a:lnTo>
                  <a:lnTo>
                    <a:pt x="50845" y="125426"/>
                  </a:lnTo>
                  <a:lnTo>
                    <a:pt x="50826" y="125733"/>
                  </a:lnTo>
                  <a:lnTo>
                    <a:pt x="50798" y="126028"/>
                  </a:lnTo>
                  <a:lnTo>
                    <a:pt x="50770" y="126335"/>
                  </a:lnTo>
                  <a:lnTo>
                    <a:pt x="50736" y="126630"/>
                  </a:lnTo>
                  <a:lnTo>
                    <a:pt x="50698" y="126925"/>
                  </a:lnTo>
                  <a:lnTo>
                    <a:pt x="50656" y="127221"/>
                  </a:lnTo>
                  <a:lnTo>
                    <a:pt x="50613" y="127516"/>
                  </a:lnTo>
                  <a:lnTo>
                    <a:pt x="50565" y="127799"/>
                  </a:lnTo>
                  <a:lnTo>
                    <a:pt x="50518" y="128083"/>
                  </a:lnTo>
                  <a:lnTo>
                    <a:pt x="50466" y="128366"/>
                  </a:lnTo>
                  <a:lnTo>
                    <a:pt x="50409" y="128649"/>
                  </a:lnTo>
                  <a:lnTo>
                    <a:pt x="50352" y="128933"/>
                  </a:lnTo>
                  <a:lnTo>
                    <a:pt x="50290" y="129204"/>
                  </a:lnTo>
                  <a:lnTo>
                    <a:pt x="50224" y="129476"/>
                  </a:lnTo>
                  <a:lnTo>
                    <a:pt x="50157" y="129747"/>
                  </a:lnTo>
                  <a:lnTo>
                    <a:pt x="50086" y="130007"/>
                  </a:lnTo>
                  <a:lnTo>
                    <a:pt x="50010" y="130267"/>
                  </a:lnTo>
                  <a:lnTo>
                    <a:pt x="49934" y="130527"/>
                  </a:lnTo>
                  <a:lnTo>
                    <a:pt x="49854" y="130774"/>
                  </a:lnTo>
                  <a:lnTo>
                    <a:pt x="49773" y="131022"/>
                  </a:lnTo>
                  <a:lnTo>
                    <a:pt x="49687" y="131270"/>
                  </a:lnTo>
                  <a:lnTo>
                    <a:pt x="49602" y="131507"/>
                  </a:lnTo>
                  <a:lnTo>
                    <a:pt x="49512" y="131743"/>
                  </a:lnTo>
                  <a:lnTo>
                    <a:pt x="49422" y="131979"/>
                  </a:lnTo>
                  <a:lnTo>
                    <a:pt x="49327" y="132203"/>
                  </a:lnTo>
                  <a:lnTo>
                    <a:pt x="49232" y="132416"/>
                  </a:lnTo>
                  <a:lnTo>
                    <a:pt x="49132" y="132628"/>
                  </a:lnTo>
                  <a:lnTo>
                    <a:pt x="49028" y="132841"/>
                  </a:lnTo>
                  <a:lnTo>
                    <a:pt x="48923" y="133041"/>
                  </a:lnTo>
                  <a:lnTo>
                    <a:pt x="48819" y="133242"/>
                  </a:lnTo>
                  <a:lnTo>
                    <a:pt x="48710" y="133431"/>
                  </a:lnTo>
                  <a:lnTo>
                    <a:pt x="48601" y="133620"/>
                  </a:lnTo>
                  <a:lnTo>
                    <a:pt x="48487" y="133797"/>
                  </a:lnTo>
                  <a:lnTo>
                    <a:pt x="48373" y="133962"/>
                  </a:lnTo>
                  <a:lnTo>
                    <a:pt x="48254" y="134128"/>
                  </a:lnTo>
                  <a:lnTo>
                    <a:pt x="48135" y="134293"/>
                  </a:lnTo>
                  <a:lnTo>
                    <a:pt x="48017" y="134446"/>
                  </a:lnTo>
                  <a:lnTo>
                    <a:pt x="47898" y="134588"/>
                  </a:lnTo>
                  <a:lnTo>
                    <a:pt x="47779" y="134718"/>
                  </a:lnTo>
                  <a:lnTo>
                    <a:pt x="47661" y="134848"/>
                  </a:lnTo>
                  <a:lnTo>
                    <a:pt x="47537" y="134966"/>
                  </a:lnTo>
                  <a:lnTo>
                    <a:pt x="47419" y="135072"/>
                  </a:lnTo>
                  <a:lnTo>
                    <a:pt x="47295" y="135167"/>
                  </a:lnTo>
                  <a:lnTo>
                    <a:pt x="47172" y="135261"/>
                  </a:lnTo>
                  <a:lnTo>
                    <a:pt x="47049" y="135356"/>
                  </a:lnTo>
                  <a:lnTo>
                    <a:pt x="46925" y="135426"/>
                  </a:lnTo>
                  <a:lnTo>
                    <a:pt x="46802" y="135497"/>
                  </a:lnTo>
                  <a:lnTo>
                    <a:pt x="46678" y="135556"/>
                  </a:lnTo>
                  <a:lnTo>
                    <a:pt x="46555" y="135615"/>
                  </a:lnTo>
                  <a:lnTo>
                    <a:pt x="46432" y="135663"/>
                  </a:lnTo>
                  <a:lnTo>
                    <a:pt x="46308" y="135698"/>
                  </a:lnTo>
                  <a:lnTo>
                    <a:pt x="46185" y="135733"/>
                  </a:lnTo>
                  <a:lnTo>
                    <a:pt x="46057" y="135757"/>
                  </a:lnTo>
                  <a:lnTo>
                    <a:pt x="45933" y="135769"/>
                  </a:lnTo>
                  <a:lnTo>
                    <a:pt x="45810" y="135781"/>
                  </a:lnTo>
                  <a:lnTo>
                    <a:pt x="45686" y="135781"/>
                  </a:lnTo>
                  <a:lnTo>
                    <a:pt x="45563" y="135769"/>
                  </a:lnTo>
                  <a:lnTo>
                    <a:pt x="45440" y="135757"/>
                  </a:lnTo>
                  <a:lnTo>
                    <a:pt x="45316" y="135733"/>
                  </a:lnTo>
                  <a:lnTo>
                    <a:pt x="45198" y="135710"/>
                  </a:lnTo>
                  <a:lnTo>
                    <a:pt x="45074" y="135663"/>
                  </a:lnTo>
                  <a:lnTo>
                    <a:pt x="44956" y="135615"/>
                  </a:lnTo>
                  <a:lnTo>
                    <a:pt x="44837" y="135568"/>
                  </a:lnTo>
                  <a:lnTo>
                    <a:pt x="44718" y="135509"/>
                  </a:lnTo>
                  <a:lnTo>
                    <a:pt x="44600" y="135438"/>
                  </a:lnTo>
                  <a:lnTo>
                    <a:pt x="44481" y="135367"/>
                  </a:lnTo>
                  <a:lnTo>
                    <a:pt x="44367" y="135273"/>
                  </a:lnTo>
                  <a:lnTo>
                    <a:pt x="44253" y="135190"/>
                  </a:lnTo>
                  <a:lnTo>
                    <a:pt x="44139" y="135084"/>
                  </a:lnTo>
                  <a:lnTo>
                    <a:pt x="44025" y="134978"/>
                  </a:lnTo>
                  <a:lnTo>
                    <a:pt x="43916" y="134872"/>
                  </a:lnTo>
                  <a:lnTo>
                    <a:pt x="43807" y="134753"/>
                  </a:lnTo>
                  <a:lnTo>
                    <a:pt x="43698" y="134624"/>
                  </a:lnTo>
                  <a:lnTo>
                    <a:pt x="43589" y="134482"/>
                  </a:lnTo>
                  <a:lnTo>
                    <a:pt x="43484" y="134340"/>
                  </a:lnTo>
                  <a:lnTo>
                    <a:pt x="43385" y="134187"/>
                  </a:lnTo>
                  <a:lnTo>
                    <a:pt x="43280" y="134033"/>
                  </a:lnTo>
                  <a:lnTo>
                    <a:pt x="43180" y="133868"/>
                  </a:lnTo>
                  <a:lnTo>
                    <a:pt x="43086" y="133691"/>
                  </a:lnTo>
                  <a:lnTo>
                    <a:pt x="42991" y="133514"/>
                  </a:lnTo>
                  <a:lnTo>
                    <a:pt x="42896" y="133325"/>
                  </a:lnTo>
                  <a:lnTo>
                    <a:pt x="42806" y="133136"/>
                  </a:lnTo>
                  <a:lnTo>
                    <a:pt x="42715" y="132935"/>
                  </a:lnTo>
                  <a:lnTo>
                    <a:pt x="42630" y="132723"/>
                  </a:lnTo>
                  <a:lnTo>
                    <a:pt x="42544" y="132498"/>
                  </a:lnTo>
                  <a:lnTo>
                    <a:pt x="42464" y="132286"/>
                  </a:lnTo>
                  <a:lnTo>
                    <a:pt x="42383" y="132050"/>
                  </a:lnTo>
                  <a:lnTo>
                    <a:pt x="42307" y="131814"/>
                  </a:lnTo>
                  <a:lnTo>
                    <a:pt x="42231" y="131566"/>
                  </a:lnTo>
                  <a:lnTo>
                    <a:pt x="42160" y="131318"/>
                  </a:lnTo>
                  <a:lnTo>
                    <a:pt x="42094" y="131046"/>
                  </a:lnTo>
                  <a:lnTo>
                    <a:pt x="42027" y="130786"/>
                  </a:lnTo>
                  <a:lnTo>
                    <a:pt x="41965" y="130515"/>
                  </a:lnTo>
                  <a:lnTo>
                    <a:pt x="41904" y="130231"/>
                  </a:lnTo>
                  <a:lnTo>
                    <a:pt x="41847" y="129936"/>
                  </a:lnTo>
                  <a:lnTo>
                    <a:pt x="41795" y="129641"/>
                  </a:lnTo>
                  <a:lnTo>
                    <a:pt x="41742" y="129346"/>
                  </a:lnTo>
                  <a:lnTo>
                    <a:pt x="41695" y="129027"/>
                  </a:lnTo>
                  <a:lnTo>
                    <a:pt x="41652" y="128720"/>
                  </a:lnTo>
                  <a:lnTo>
                    <a:pt x="41609" y="128389"/>
                  </a:lnTo>
                  <a:lnTo>
                    <a:pt x="41576" y="128059"/>
                  </a:lnTo>
                  <a:lnTo>
                    <a:pt x="41538" y="127705"/>
                  </a:lnTo>
                  <a:lnTo>
                    <a:pt x="41510" y="127350"/>
                  </a:lnTo>
                  <a:lnTo>
                    <a:pt x="41481" y="126984"/>
                  </a:lnTo>
                  <a:lnTo>
                    <a:pt x="41462" y="126618"/>
                  </a:lnTo>
                  <a:lnTo>
                    <a:pt x="41443" y="126252"/>
                  </a:lnTo>
                  <a:lnTo>
                    <a:pt x="41434" y="125875"/>
                  </a:lnTo>
                  <a:lnTo>
                    <a:pt x="41424" y="125509"/>
                  </a:lnTo>
                  <a:lnTo>
                    <a:pt x="41420" y="125131"/>
                  </a:lnTo>
                  <a:lnTo>
                    <a:pt x="41420" y="124765"/>
                  </a:lnTo>
                  <a:lnTo>
                    <a:pt x="41424" y="124387"/>
                  </a:lnTo>
                  <a:lnTo>
                    <a:pt x="41434" y="124009"/>
                  </a:lnTo>
                  <a:lnTo>
                    <a:pt x="41448" y="123631"/>
                  </a:lnTo>
                  <a:lnTo>
                    <a:pt x="41462" y="123253"/>
                  </a:lnTo>
                  <a:lnTo>
                    <a:pt x="41486" y="122887"/>
                  </a:lnTo>
                  <a:lnTo>
                    <a:pt x="41510" y="122510"/>
                  </a:lnTo>
                  <a:lnTo>
                    <a:pt x="41543" y="122144"/>
                  </a:lnTo>
                  <a:lnTo>
                    <a:pt x="41576" y="121766"/>
                  </a:lnTo>
                  <a:lnTo>
                    <a:pt x="41614" y="121400"/>
                  </a:lnTo>
                  <a:lnTo>
                    <a:pt x="41652" y="121046"/>
                  </a:lnTo>
                  <a:lnTo>
                    <a:pt x="41700" y="120680"/>
                  </a:lnTo>
                  <a:lnTo>
                    <a:pt x="41752" y="120325"/>
                  </a:lnTo>
                  <a:lnTo>
                    <a:pt x="41804" y="119971"/>
                  </a:lnTo>
                  <a:lnTo>
                    <a:pt x="41861" y="119629"/>
                  </a:lnTo>
                  <a:lnTo>
                    <a:pt x="41923" y="119286"/>
                  </a:lnTo>
                  <a:lnTo>
                    <a:pt x="41989" y="118944"/>
                  </a:lnTo>
                  <a:lnTo>
                    <a:pt x="42056" y="118613"/>
                  </a:lnTo>
                  <a:lnTo>
                    <a:pt x="42127" y="118283"/>
                  </a:lnTo>
                  <a:lnTo>
                    <a:pt x="42207" y="117964"/>
                  </a:lnTo>
                  <a:lnTo>
                    <a:pt x="42283" y="117657"/>
                  </a:lnTo>
                  <a:lnTo>
                    <a:pt x="42369" y="117350"/>
                  </a:lnTo>
                  <a:lnTo>
                    <a:pt x="42454" y="117043"/>
                  </a:lnTo>
                  <a:lnTo>
                    <a:pt x="42549" y="116760"/>
                  </a:lnTo>
                  <a:lnTo>
                    <a:pt x="42525" y="116630"/>
                  </a:lnTo>
                  <a:lnTo>
                    <a:pt x="42511" y="116500"/>
                  </a:lnTo>
                  <a:lnTo>
                    <a:pt x="42497" y="116370"/>
                  </a:lnTo>
                  <a:lnTo>
                    <a:pt x="42488" y="116228"/>
                  </a:lnTo>
                  <a:lnTo>
                    <a:pt x="42483" y="116098"/>
                  </a:lnTo>
                  <a:lnTo>
                    <a:pt x="42483" y="115957"/>
                  </a:lnTo>
                  <a:lnTo>
                    <a:pt x="42483" y="115827"/>
                  </a:lnTo>
                  <a:lnTo>
                    <a:pt x="42488" y="115685"/>
                  </a:lnTo>
                  <a:lnTo>
                    <a:pt x="42502" y="115544"/>
                  </a:lnTo>
                  <a:lnTo>
                    <a:pt x="42516" y="115414"/>
                  </a:lnTo>
                  <a:lnTo>
                    <a:pt x="42535" y="115272"/>
                  </a:lnTo>
                  <a:lnTo>
                    <a:pt x="42559" y="115142"/>
                  </a:lnTo>
                  <a:lnTo>
                    <a:pt x="42587" y="115000"/>
                  </a:lnTo>
                  <a:lnTo>
                    <a:pt x="42620" y="114871"/>
                  </a:lnTo>
                  <a:lnTo>
                    <a:pt x="42663" y="114741"/>
                  </a:lnTo>
                  <a:lnTo>
                    <a:pt x="42706" y="114611"/>
                  </a:lnTo>
                  <a:lnTo>
                    <a:pt x="42801" y="114386"/>
                  </a:lnTo>
                  <a:lnTo>
                    <a:pt x="42900" y="114162"/>
                  </a:lnTo>
                  <a:lnTo>
                    <a:pt x="43000" y="113950"/>
                  </a:lnTo>
                  <a:lnTo>
                    <a:pt x="43100" y="113749"/>
                  </a:lnTo>
                  <a:lnTo>
                    <a:pt x="43204" y="113560"/>
                  </a:lnTo>
                  <a:lnTo>
                    <a:pt x="43309" y="113383"/>
                  </a:lnTo>
                  <a:lnTo>
                    <a:pt x="43418" y="113206"/>
                  </a:lnTo>
                  <a:lnTo>
                    <a:pt x="43527" y="113052"/>
                  </a:lnTo>
                  <a:lnTo>
                    <a:pt x="43641" y="112899"/>
                  </a:lnTo>
                  <a:lnTo>
                    <a:pt x="43755" y="112769"/>
                  </a:lnTo>
                  <a:lnTo>
                    <a:pt x="43869" y="112639"/>
                  </a:lnTo>
                  <a:lnTo>
                    <a:pt x="43987" y="112521"/>
                  </a:lnTo>
                  <a:lnTo>
                    <a:pt x="44101" y="112415"/>
                  </a:lnTo>
                  <a:lnTo>
                    <a:pt x="44225" y="112320"/>
                  </a:lnTo>
                  <a:lnTo>
                    <a:pt x="44343" y="112226"/>
                  </a:lnTo>
                  <a:lnTo>
                    <a:pt x="44467" y="112155"/>
                  </a:lnTo>
                  <a:lnTo>
                    <a:pt x="44590" y="112084"/>
                  </a:lnTo>
                  <a:lnTo>
                    <a:pt x="44713" y="112025"/>
                  </a:lnTo>
                  <a:lnTo>
                    <a:pt x="44837" y="111978"/>
                  </a:lnTo>
                  <a:lnTo>
                    <a:pt x="44965" y="111931"/>
                  </a:lnTo>
                  <a:lnTo>
                    <a:pt x="45093" y="111895"/>
                  </a:lnTo>
                  <a:lnTo>
                    <a:pt x="45221" y="111883"/>
                  </a:lnTo>
                  <a:lnTo>
                    <a:pt x="45349" y="111860"/>
                  </a:lnTo>
                  <a:close/>
                  <a:moveTo>
                    <a:pt x="29028" y="112131"/>
                  </a:moveTo>
                  <a:lnTo>
                    <a:pt x="29103" y="112143"/>
                  </a:lnTo>
                  <a:lnTo>
                    <a:pt x="29179" y="112179"/>
                  </a:lnTo>
                  <a:lnTo>
                    <a:pt x="29246" y="112238"/>
                  </a:lnTo>
                  <a:lnTo>
                    <a:pt x="29317" y="112320"/>
                  </a:lnTo>
                  <a:lnTo>
                    <a:pt x="29379" y="112415"/>
                  </a:lnTo>
                  <a:lnTo>
                    <a:pt x="29440" y="112533"/>
                  </a:lnTo>
                  <a:lnTo>
                    <a:pt x="29493" y="112651"/>
                  </a:lnTo>
                  <a:lnTo>
                    <a:pt x="29540" y="112792"/>
                  </a:lnTo>
                  <a:lnTo>
                    <a:pt x="29583" y="112934"/>
                  </a:lnTo>
                  <a:lnTo>
                    <a:pt x="29621" y="113088"/>
                  </a:lnTo>
                  <a:lnTo>
                    <a:pt x="29645" y="113253"/>
                  </a:lnTo>
                  <a:lnTo>
                    <a:pt x="29668" y="113430"/>
                  </a:lnTo>
                  <a:lnTo>
                    <a:pt x="29773" y="113288"/>
                  </a:lnTo>
                  <a:lnTo>
                    <a:pt x="29887" y="113159"/>
                  </a:lnTo>
                  <a:lnTo>
                    <a:pt x="29996" y="113040"/>
                  </a:lnTo>
                  <a:lnTo>
                    <a:pt x="30105" y="112934"/>
                  </a:lnTo>
                  <a:lnTo>
                    <a:pt x="30219" y="112828"/>
                  </a:lnTo>
                  <a:lnTo>
                    <a:pt x="30333" y="112745"/>
                  </a:lnTo>
                  <a:lnTo>
                    <a:pt x="30447" y="112674"/>
                  </a:lnTo>
                  <a:lnTo>
                    <a:pt x="30561" y="112604"/>
                  </a:lnTo>
                  <a:lnTo>
                    <a:pt x="30674" y="112556"/>
                  </a:lnTo>
                  <a:lnTo>
                    <a:pt x="30788" y="112509"/>
                  </a:lnTo>
                  <a:lnTo>
                    <a:pt x="30907" y="112474"/>
                  </a:lnTo>
                  <a:lnTo>
                    <a:pt x="31021" y="112450"/>
                  </a:lnTo>
                  <a:lnTo>
                    <a:pt x="31140" y="112438"/>
                  </a:lnTo>
                  <a:lnTo>
                    <a:pt x="31372" y="112438"/>
                  </a:lnTo>
                  <a:lnTo>
                    <a:pt x="31486" y="112450"/>
                  </a:lnTo>
                  <a:lnTo>
                    <a:pt x="31605" y="112474"/>
                  </a:lnTo>
                  <a:lnTo>
                    <a:pt x="31719" y="112509"/>
                  </a:lnTo>
                  <a:lnTo>
                    <a:pt x="31837" y="112545"/>
                  </a:lnTo>
                  <a:lnTo>
                    <a:pt x="31951" y="112592"/>
                  </a:lnTo>
                  <a:lnTo>
                    <a:pt x="32065" y="112651"/>
                  </a:lnTo>
                  <a:lnTo>
                    <a:pt x="32184" y="112722"/>
                  </a:lnTo>
                  <a:lnTo>
                    <a:pt x="32298" y="112792"/>
                  </a:lnTo>
                  <a:lnTo>
                    <a:pt x="32411" y="112875"/>
                  </a:lnTo>
                  <a:lnTo>
                    <a:pt x="32525" y="112958"/>
                  </a:lnTo>
                  <a:lnTo>
                    <a:pt x="32639" y="113064"/>
                  </a:lnTo>
                  <a:lnTo>
                    <a:pt x="32748" y="113159"/>
                  </a:lnTo>
                  <a:lnTo>
                    <a:pt x="32862" y="113277"/>
                  </a:lnTo>
                  <a:lnTo>
                    <a:pt x="32972" y="113395"/>
                  </a:lnTo>
                  <a:lnTo>
                    <a:pt x="33085" y="113513"/>
                  </a:lnTo>
                  <a:lnTo>
                    <a:pt x="33299" y="113784"/>
                  </a:lnTo>
                  <a:lnTo>
                    <a:pt x="33513" y="114079"/>
                  </a:lnTo>
                  <a:lnTo>
                    <a:pt x="33721" y="114398"/>
                  </a:lnTo>
                  <a:lnTo>
                    <a:pt x="33926" y="114752"/>
                  </a:lnTo>
                  <a:lnTo>
                    <a:pt x="34120" y="115118"/>
                  </a:lnTo>
                  <a:lnTo>
                    <a:pt x="34310" y="115496"/>
                  </a:lnTo>
                  <a:lnTo>
                    <a:pt x="34495" y="115910"/>
                  </a:lnTo>
                  <a:lnTo>
                    <a:pt x="34671" y="116323"/>
                  </a:lnTo>
                  <a:lnTo>
                    <a:pt x="34842" y="116771"/>
                  </a:lnTo>
                  <a:lnTo>
                    <a:pt x="34998" y="117220"/>
                  </a:lnTo>
                  <a:lnTo>
                    <a:pt x="35150" y="117692"/>
                  </a:lnTo>
                  <a:lnTo>
                    <a:pt x="35292" y="118176"/>
                  </a:lnTo>
                  <a:lnTo>
                    <a:pt x="35421" y="118661"/>
                  </a:lnTo>
                  <a:lnTo>
                    <a:pt x="35544" y="119168"/>
                  </a:lnTo>
                  <a:lnTo>
                    <a:pt x="35601" y="119416"/>
                  </a:lnTo>
                  <a:lnTo>
                    <a:pt x="35653" y="119676"/>
                  </a:lnTo>
                  <a:lnTo>
                    <a:pt x="35701" y="119936"/>
                  </a:lnTo>
                  <a:lnTo>
                    <a:pt x="35748" y="120195"/>
                  </a:lnTo>
                  <a:lnTo>
                    <a:pt x="35795" y="120455"/>
                  </a:lnTo>
                  <a:lnTo>
                    <a:pt x="35833" y="120727"/>
                  </a:lnTo>
                  <a:lnTo>
                    <a:pt x="35876" y="121022"/>
                  </a:lnTo>
                  <a:lnTo>
                    <a:pt x="35919" y="121317"/>
                  </a:lnTo>
                  <a:lnTo>
                    <a:pt x="35952" y="121612"/>
                  </a:lnTo>
                  <a:lnTo>
                    <a:pt x="35985" y="121907"/>
                  </a:lnTo>
                  <a:lnTo>
                    <a:pt x="36014" y="122203"/>
                  </a:lnTo>
                  <a:lnTo>
                    <a:pt x="36038" y="122486"/>
                  </a:lnTo>
                  <a:lnTo>
                    <a:pt x="36057" y="122781"/>
                  </a:lnTo>
                  <a:lnTo>
                    <a:pt x="36076" y="123076"/>
                  </a:lnTo>
                  <a:lnTo>
                    <a:pt x="36090" y="123372"/>
                  </a:lnTo>
                  <a:lnTo>
                    <a:pt x="36099" y="123655"/>
                  </a:lnTo>
                  <a:lnTo>
                    <a:pt x="36104" y="123950"/>
                  </a:lnTo>
                  <a:lnTo>
                    <a:pt x="36109" y="124233"/>
                  </a:lnTo>
                  <a:lnTo>
                    <a:pt x="36109" y="124529"/>
                  </a:lnTo>
                  <a:lnTo>
                    <a:pt x="36109" y="124812"/>
                  </a:lnTo>
                  <a:lnTo>
                    <a:pt x="36099" y="125095"/>
                  </a:lnTo>
                  <a:lnTo>
                    <a:pt x="36090" y="125379"/>
                  </a:lnTo>
                  <a:lnTo>
                    <a:pt x="36080" y="125662"/>
                  </a:lnTo>
                  <a:lnTo>
                    <a:pt x="36061" y="125945"/>
                  </a:lnTo>
                  <a:lnTo>
                    <a:pt x="36042" y="126217"/>
                  </a:lnTo>
                  <a:lnTo>
                    <a:pt x="36023" y="126489"/>
                  </a:lnTo>
                  <a:lnTo>
                    <a:pt x="35995" y="126772"/>
                  </a:lnTo>
                  <a:lnTo>
                    <a:pt x="35971" y="127043"/>
                  </a:lnTo>
                  <a:lnTo>
                    <a:pt x="35938" y="127315"/>
                  </a:lnTo>
                  <a:lnTo>
                    <a:pt x="35905" y="127575"/>
                  </a:lnTo>
                  <a:lnTo>
                    <a:pt x="35867" y="127846"/>
                  </a:lnTo>
                  <a:lnTo>
                    <a:pt x="35829" y="128106"/>
                  </a:lnTo>
                  <a:lnTo>
                    <a:pt x="35786" y="128366"/>
                  </a:lnTo>
                  <a:lnTo>
                    <a:pt x="35743" y="128626"/>
                  </a:lnTo>
                  <a:lnTo>
                    <a:pt x="35696" y="128874"/>
                  </a:lnTo>
                  <a:lnTo>
                    <a:pt x="35644" y="129133"/>
                  </a:lnTo>
                  <a:lnTo>
                    <a:pt x="35534" y="129629"/>
                  </a:lnTo>
                  <a:lnTo>
                    <a:pt x="35421" y="130113"/>
                  </a:lnTo>
                  <a:lnTo>
                    <a:pt x="35292" y="130574"/>
                  </a:lnTo>
                  <a:lnTo>
                    <a:pt x="35155" y="131034"/>
                  </a:lnTo>
                  <a:lnTo>
                    <a:pt x="35008" y="131471"/>
                  </a:lnTo>
                  <a:lnTo>
                    <a:pt x="34856" y="131896"/>
                  </a:lnTo>
                  <a:lnTo>
                    <a:pt x="34690" y="132309"/>
                  </a:lnTo>
                  <a:lnTo>
                    <a:pt x="34519" y="132699"/>
                  </a:lnTo>
                  <a:lnTo>
                    <a:pt x="34343" y="133065"/>
                  </a:lnTo>
                  <a:lnTo>
                    <a:pt x="34158" y="133419"/>
                  </a:lnTo>
                  <a:lnTo>
                    <a:pt x="33963" y="133762"/>
                  </a:lnTo>
                  <a:lnTo>
                    <a:pt x="33764" y="134069"/>
                  </a:lnTo>
                  <a:lnTo>
                    <a:pt x="33560" y="134364"/>
                  </a:lnTo>
                  <a:lnTo>
                    <a:pt x="33346" y="134635"/>
                  </a:lnTo>
                  <a:lnTo>
                    <a:pt x="33128" y="134883"/>
                  </a:lnTo>
                  <a:lnTo>
                    <a:pt x="32905" y="135119"/>
                  </a:lnTo>
                  <a:lnTo>
                    <a:pt x="32677" y="135320"/>
                  </a:lnTo>
                  <a:lnTo>
                    <a:pt x="32445" y="135497"/>
                  </a:lnTo>
                  <a:lnTo>
                    <a:pt x="32203" y="135651"/>
                  </a:lnTo>
                  <a:lnTo>
                    <a:pt x="31965" y="135769"/>
                  </a:lnTo>
                  <a:lnTo>
                    <a:pt x="31728" y="135875"/>
                  </a:lnTo>
                  <a:lnTo>
                    <a:pt x="31491" y="135946"/>
                  </a:lnTo>
                  <a:lnTo>
                    <a:pt x="31249" y="135981"/>
                  </a:lnTo>
                  <a:lnTo>
                    <a:pt x="31011" y="136005"/>
                  </a:lnTo>
                  <a:lnTo>
                    <a:pt x="30779" y="135993"/>
                  </a:lnTo>
                  <a:lnTo>
                    <a:pt x="30542" y="135958"/>
                  </a:lnTo>
                  <a:lnTo>
                    <a:pt x="30309" y="135899"/>
                  </a:lnTo>
                  <a:lnTo>
                    <a:pt x="30081" y="135816"/>
                  </a:lnTo>
                  <a:lnTo>
                    <a:pt x="29853" y="135698"/>
                  </a:lnTo>
                  <a:lnTo>
                    <a:pt x="29630" y="135568"/>
                  </a:lnTo>
                  <a:lnTo>
                    <a:pt x="29407" y="135403"/>
                  </a:lnTo>
                  <a:lnTo>
                    <a:pt x="29189" y="135214"/>
                  </a:lnTo>
                  <a:lnTo>
                    <a:pt x="28980" y="135001"/>
                  </a:lnTo>
                  <a:lnTo>
                    <a:pt x="28771" y="134765"/>
                  </a:lnTo>
                  <a:lnTo>
                    <a:pt x="28567" y="134505"/>
                  </a:lnTo>
                  <a:lnTo>
                    <a:pt x="28368" y="134210"/>
                  </a:lnTo>
                  <a:lnTo>
                    <a:pt x="28178" y="133903"/>
                  </a:lnTo>
                  <a:lnTo>
                    <a:pt x="28083" y="133738"/>
                  </a:lnTo>
                  <a:lnTo>
                    <a:pt x="27993" y="133573"/>
                  </a:lnTo>
                  <a:lnTo>
                    <a:pt x="27903" y="133396"/>
                  </a:lnTo>
                  <a:lnTo>
                    <a:pt x="27813" y="133219"/>
                  </a:lnTo>
                  <a:lnTo>
                    <a:pt x="27727" y="133030"/>
                  </a:lnTo>
                  <a:lnTo>
                    <a:pt x="27642" y="132829"/>
                  </a:lnTo>
                  <a:lnTo>
                    <a:pt x="27556" y="132628"/>
                  </a:lnTo>
                  <a:lnTo>
                    <a:pt x="27476" y="132427"/>
                  </a:lnTo>
                  <a:lnTo>
                    <a:pt x="27395" y="132215"/>
                  </a:lnTo>
                  <a:lnTo>
                    <a:pt x="27319" y="132002"/>
                  </a:lnTo>
                  <a:lnTo>
                    <a:pt x="27243" y="131778"/>
                  </a:lnTo>
                  <a:lnTo>
                    <a:pt x="27167" y="131554"/>
                  </a:lnTo>
                  <a:lnTo>
                    <a:pt x="27096" y="131318"/>
                  </a:lnTo>
                  <a:lnTo>
                    <a:pt x="27029" y="131081"/>
                  </a:lnTo>
                  <a:lnTo>
                    <a:pt x="26963" y="130834"/>
                  </a:lnTo>
                  <a:lnTo>
                    <a:pt x="26897" y="130586"/>
                  </a:lnTo>
                  <a:lnTo>
                    <a:pt x="26835" y="130326"/>
                  </a:lnTo>
                  <a:lnTo>
                    <a:pt x="26773" y="130066"/>
                  </a:lnTo>
                  <a:lnTo>
                    <a:pt x="26716" y="129795"/>
                  </a:lnTo>
                  <a:lnTo>
                    <a:pt x="26659" y="129523"/>
                  </a:lnTo>
                  <a:lnTo>
                    <a:pt x="26607" y="129240"/>
                  </a:lnTo>
                  <a:lnTo>
                    <a:pt x="26555" y="128956"/>
                  </a:lnTo>
                  <a:lnTo>
                    <a:pt x="26507" y="128673"/>
                  </a:lnTo>
                  <a:lnTo>
                    <a:pt x="26460" y="128378"/>
                  </a:lnTo>
                  <a:lnTo>
                    <a:pt x="26384" y="127835"/>
                  </a:lnTo>
                  <a:lnTo>
                    <a:pt x="26317" y="127280"/>
                  </a:lnTo>
                  <a:lnTo>
                    <a:pt x="26261" y="126713"/>
                  </a:lnTo>
                  <a:lnTo>
                    <a:pt x="26218" y="126146"/>
                  </a:lnTo>
                  <a:lnTo>
                    <a:pt x="26180" y="125579"/>
                  </a:lnTo>
                  <a:lnTo>
                    <a:pt x="26156" y="125001"/>
                  </a:lnTo>
                  <a:lnTo>
                    <a:pt x="26142" y="124422"/>
                  </a:lnTo>
                  <a:lnTo>
                    <a:pt x="26137" y="123844"/>
                  </a:lnTo>
                  <a:lnTo>
                    <a:pt x="26142" y="123265"/>
                  </a:lnTo>
                  <a:lnTo>
                    <a:pt x="26156" y="122687"/>
                  </a:lnTo>
                  <a:lnTo>
                    <a:pt x="26180" y="122108"/>
                  </a:lnTo>
                  <a:lnTo>
                    <a:pt x="26213" y="121530"/>
                  </a:lnTo>
                  <a:lnTo>
                    <a:pt x="26256" y="120963"/>
                  </a:lnTo>
                  <a:lnTo>
                    <a:pt x="26308" y="120396"/>
                  </a:lnTo>
                  <a:lnTo>
                    <a:pt x="26370" y="119841"/>
                  </a:lnTo>
                  <a:lnTo>
                    <a:pt x="26441" y="119286"/>
                  </a:lnTo>
                  <a:lnTo>
                    <a:pt x="26522" y="118743"/>
                  </a:lnTo>
                  <a:lnTo>
                    <a:pt x="26607" y="118212"/>
                  </a:lnTo>
                  <a:lnTo>
                    <a:pt x="26707" y="117692"/>
                  </a:lnTo>
                  <a:lnTo>
                    <a:pt x="26811" y="117173"/>
                  </a:lnTo>
                  <a:lnTo>
                    <a:pt x="26925" y="116677"/>
                  </a:lnTo>
                  <a:lnTo>
                    <a:pt x="27048" y="116193"/>
                  </a:lnTo>
                  <a:lnTo>
                    <a:pt x="27181" y="115721"/>
                  </a:lnTo>
                  <a:lnTo>
                    <a:pt x="27319" y="115260"/>
                  </a:lnTo>
                  <a:lnTo>
                    <a:pt x="27471" y="114823"/>
                  </a:lnTo>
                  <a:lnTo>
                    <a:pt x="27623" y="114410"/>
                  </a:lnTo>
                  <a:lnTo>
                    <a:pt x="27789" y="114009"/>
                  </a:lnTo>
                  <a:lnTo>
                    <a:pt x="27874" y="113808"/>
                  </a:lnTo>
                  <a:lnTo>
                    <a:pt x="27960" y="113619"/>
                  </a:lnTo>
                  <a:lnTo>
                    <a:pt x="28050" y="113442"/>
                  </a:lnTo>
                  <a:lnTo>
                    <a:pt x="28140" y="113265"/>
                  </a:lnTo>
                  <a:lnTo>
                    <a:pt x="28235" y="113088"/>
                  </a:lnTo>
                  <a:lnTo>
                    <a:pt x="28330" y="112922"/>
                  </a:lnTo>
                  <a:lnTo>
                    <a:pt x="28425" y="112757"/>
                  </a:lnTo>
                  <a:lnTo>
                    <a:pt x="28524" y="112604"/>
                  </a:lnTo>
                  <a:lnTo>
                    <a:pt x="28624" y="112462"/>
                  </a:lnTo>
                  <a:lnTo>
                    <a:pt x="28724" y="112320"/>
                  </a:lnTo>
                  <a:lnTo>
                    <a:pt x="28762" y="112261"/>
                  </a:lnTo>
                  <a:lnTo>
                    <a:pt x="28800" y="112226"/>
                  </a:lnTo>
                  <a:lnTo>
                    <a:pt x="28876" y="112167"/>
                  </a:lnTo>
                  <a:lnTo>
                    <a:pt x="28952" y="112131"/>
                  </a:lnTo>
                  <a:close/>
                  <a:moveTo>
                    <a:pt x="48" y="1"/>
                  </a:moveTo>
                  <a:lnTo>
                    <a:pt x="0" y="36"/>
                  </a:lnTo>
                  <a:lnTo>
                    <a:pt x="33" y="225"/>
                  </a:lnTo>
                  <a:lnTo>
                    <a:pt x="67" y="402"/>
                  </a:lnTo>
                  <a:lnTo>
                    <a:pt x="90" y="591"/>
                  </a:lnTo>
                  <a:lnTo>
                    <a:pt x="105" y="697"/>
                  </a:lnTo>
                  <a:lnTo>
                    <a:pt x="109" y="792"/>
                  </a:lnTo>
                  <a:lnTo>
                    <a:pt x="323" y="4074"/>
                  </a:lnTo>
                  <a:lnTo>
                    <a:pt x="537" y="7356"/>
                  </a:lnTo>
                  <a:lnTo>
                    <a:pt x="741" y="10639"/>
                  </a:lnTo>
                  <a:lnTo>
                    <a:pt x="940" y="13933"/>
                  </a:lnTo>
                  <a:lnTo>
                    <a:pt x="1130" y="17239"/>
                  </a:lnTo>
                  <a:lnTo>
                    <a:pt x="1320" y="20533"/>
                  </a:lnTo>
                  <a:lnTo>
                    <a:pt x="1500" y="23851"/>
                  </a:lnTo>
                  <a:lnTo>
                    <a:pt x="1680" y="27168"/>
                  </a:lnTo>
                  <a:lnTo>
                    <a:pt x="1851" y="30486"/>
                  </a:lnTo>
                  <a:lnTo>
                    <a:pt x="2017" y="33816"/>
                  </a:lnTo>
                  <a:lnTo>
                    <a:pt x="2174" y="37157"/>
                  </a:lnTo>
                  <a:lnTo>
                    <a:pt x="2331" y="40487"/>
                  </a:lnTo>
                  <a:lnTo>
                    <a:pt x="2482" y="43840"/>
                  </a:lnTo>
                  <a:lnTo>
                    <a:pt x="2625" y="47181"/>
                  </a:lnTo>
                  <a:lnTo>
                    <a:pt x="2767" y="50534"/>
                  </a:lnTo>
                  <a:lnTo>
                    <a:pt x="2900" y="53899"/>
                  </a:lnTo>
                  <a:lnTo>
                    <a:pt x="3057" y="57914"/>
                  </a:lnTo>
                  <a:lnTo>
                    <a:pt x="3204" y="61940"/>
                  </a:lnTo>
                  <a:lnTo>
                    <a:pt x="3341" y="65966"/>
                  </a:lnTo>
                  <a:lnTo>
                    <a:pt x="3474" y="70004"/>
                  </a:lnTo>
                  <a:lnTo>
                    <a:pt x="3603" y="74042"/>
                  </a:lnTo>
                  <a:lnTo>
                    <a:pt x="3721" y="78080"/>
                  </a:lnTo>
                  <a:lnTo>
                    <a:pt x="3830" y="82118"/>
                  </a:lnTo>
                  <a:lnTo>
                    <a:pt x="3940" y="86168"/>
                  </a:lnTo>
                  <a:lnTo>
                    <a:pt x="4034" y="90218"/>
                  </a:lnTo>
                  <a:lnTo>
                    <a:pt x="4125" y="94267"/>
                  </a:lnTo>
                  <a:lnTo>
                    <a:pt x="4210" y="98317"/>
                  </a:lnTo>
                  <a:lnTo>
                    <a:pt x="4291" y="102367"/>
                  </a:lnTo>
                  <a:lnTo>
                    <a:pt x="4362" y="106429"/>
                  </a:lnTo>
                  <a:lnTo>
                    <a:pt x="4424" y="110478"/>
                  </a:lnTo>
                  <a:lnTo>
                    <a:pt x="4481" y="114528"/>
                  </a:lnTo>
                  <a:lnTo>
                    <a:pt x="4533" y="118590"/>
                  </a:lnTo>
                  <a:lnTo>
                    <a:pt x="4575" y="122639"/>
                  </a:lnTo>
                  <a:lnTo>
                    <a:pt x="4613" y="126689"/>
                  </a:lnTo>
                  <a:lnTo>
                    <a:pt x="4647" y="130739"/>
                  </a:lnTo>
                  <a:lnTo>
                    <a:pt x="4670" y="134789"/>
                  </a:lnTo>
                  <a:lnTo>
                    <a:pt x="4689" y="138839"/>
                  </a:lnTo>
                  <a:lnTo>
                    <a:pt x="4699" y="142877"/>
                  </a:lnTo>
                  <a:lnTo>
                    <a:pt x="4704" y="146915"/>
                  </a:lnTo>
                  <a:lnTo>
                    <a:pt x="4704" y="150953"/>
                  </a:lnTo>
                  <a:lnTo>
                    <a:pt x="4699" y="154991"/>
                  </a:lnTo>
                  <a:lnTo>
                    <a:pt x="4685" y="159017"/>
                  </a:lnTo>
                  <a:lnTo>
                    <a:pt x="4666" y="163043"/>
                  </a:lnTo>
                  <a:lnTo>
                    <a:pt x="4642" y="167057"/>
                  </a:lnTo>
                  <a:lnTo>
                    <a:pt x="4609" y="171072"/>
                  </a:lnTo>
                  <a:lnTo>
                    <a:pt x="4571" y="175074"/>
                  </a:lnTo>
                  <a:lnTo>
                    <a:pt x="4528" y="179077"/>
                  </a:lnTo>
                  <a:lnTo>
                    <a:pt x="4476" y="183068"/>
                  </a:lnTo>
                  <a:lnTo>
                    <a:pt x="4500" y="183256"/>
                  </a:lnTo>
                  <a:lnTo>
                    <a:pt x="4514" y="183457"/>
                  </a:lnTo>
                  <a:lnTo>
                    <a:pt x="4523" y="183658"/>
                  </a:lnTo>
                  <a:lnTo>
                    <a:pt x="4523" y="183859"/>
                  </a:lnTo>
                  <a:lnTo>
                    <a:pt x="4519" y="184059"/>
                  </a:lnTo>
                  <a:lnTo>
                    <a:pt x="4509" y="184260"/>
                  </a:lnTo>
                  <a:lnTo>
                    <a:pt x="4490" y="184461"/>
                  </a:lnTo>
                  <a:lnTo>
                    <a:pt x="4462" y="184650"/>
                  </a:lnTo>
                  <a:lnTo>
                    <a:pt x="4348" y="193092"/>
                  </a:lnTo>
                  <a:lnTo>
                    <a:pt x="4281" y="197307"/>
                  </a:lnTo>
                  <a:lnTo>
                    <a:pt x="4248" y="199408"/>
                  </a:lnTo>
                  <a:lnTo>
                    <a:pt x="4205" y="201510"/>
                  </a:lnTo>
                  <a:lnTo>
                    <a:pt x="4201" y="201593"/>
                  </a:lnTo>
                  <a:lnTo>
                    <a:pt x="4191" y="201664"/>
                  </a:lnTo>
                  <a:lnTo>
                    <a:pt x="4182" y="201723"/>
                  </a:lnTo>
                  <a:lnTo>
                    <a:pt x="4177" y="201782"/>
                  </a:lnTo>
                  <a:lnTo>
                    <a:pt x="5862" y="201640"/>
                  </a:lnTo>
                  <a:lnTo>
                    <a:pt x="7547" y="201522"/>
                  </a:lnTo>
                  <a:lnTo>
                    <a:pt x="9231" y="201404"/>
                  </a:lnTo>
                  <a:lnTo>
                    <a:pt x="10921" y="201309"/>
                  </a:lnTo>
                  <a:lnTo>
                    <a:pt x="12606" y="201238"/>
                  </a:lnTo>
                  <a:lnTo>
                    <a:pt x="14296" y="201179"/>
                  </a:lnTo>
                  <a:lnTo>
                    <a:pt x="15985" y="201132"/>
                  </a:lnTo>
                  <a:lnTo>
                    <a:pt x="17675" y="201097"/>
                  </a:lnTo>
                  <a:lnTo>
                    <a:pt x="19364" y="201073"/>
                  </a:lnTo>
                  <a:lnTo>
                    <a:pt x="22744" y="201073"/>
                  </a:lnTo>
                  <a:lnTo>
                    <a:pt x="24433" y="201085"/>
                  </a:lnTo>
                  <a:lnTo>
                    <a:pt x="26123" y="201120"/>
                  </a:lnTo>
                  <a:lnTo>
                    <a:pt x="27817" y="201156"/>
                  </a:lnTo>
                  <a:lnTo>
                    <a:pt x="29507" y="201191"/>
                  </a:lnTo>
                  <a:lnTo>
                    <a:pt x="31196" y="201250"/>
                  </a:lnTo>
                  <a:lnTo>
                    <a:pt x="32891" y="201309"/>
                  </a:lnTo>
                  <a:lnTo>
                    <a:pt x="34580" y="201380"/>
                  </a:lnTo>
                  <a:lnTo>
                    <a:pt x="37964" y="201534"/>
                  </a:lnTo>
                  <a:lnTo>
                    <a:pt x="41348" y="201711"/>
                  </a:lnTo>
                  <a:lnTo>
                    <a:pt x="44728" y="201911"/>
                  </a:lnTo>
                  <a:lnTo>
                    <a:pt x="48107" y="202112"/>
                  </a:lnTo>
                  <a:lnTo>
                    <a:pt x="51486" y="202325"/>
                  </a:lnTo>
                  <a:lnTo>
                    <a:pt x="58235" y="202738"/>
                  </a:lnTo>
                  <a:lnTo>
                    <a:pt x="58164" y="202360"/>
                  </a:lnTo>
                  <a:lnTo>
                    <a:pt x="58140" y="202159"/>
                  </a:lnTo>
                  <a:lnTo>
                    <a:pt x="58131" y="202053"/>
                  </a:lnTo>
                  <a:lnTo>
                    <a:pt x="58121" y="201947"/>
                  </a:lnTo>
                  <a:lnTo>
                    <a:pt x="57988" y="199349"/>
                  </a:lnTo>
                  <a:lnTo>
                    <a:pt x="57860" y="196752"/>
                  </a:lnTo>
                  <a:lnTo>
                    <a:pt x="57737" y="194131"/>
                  </a:lnTo>
                  <a:lnTo>
                    <a:pt x="57618" y="191510"/>
                  </a:lnTo>
                  <a:lnTo>
                    <a:pt x="57500" y="188888"/>
                  </a:lnTo>
                  <a:lnTo>
                    <a:pt x="57390" y="186255"/>
                  </a:lnTo>
                  <a:lnTo>
                    <a:pt x="57286" y="183611"/>
                  </a:lnTo>
                  <a:lnTo>
                    <a:pt x="57182" y="180966"/>
                  </a:lnTo>
                  <a:lnTo>
                    <a:pt x="57182" y="180907"/>
                  </a:lnTo>
                  <a:lnTo>
                    <a:pt x="57172" y="180836"/>
                  </a:lnTo>
                  <a:lnTo>
                    <a:pt x="57167" y="180765"/>
                  </a:lnTo>
                  <a:lnTo>
                    <a:pt x="57167" y="180683"/>
                  </a:lnTo>
                  <a:lnTo>
                    <a:pt x="57025" y="176928"/>
                  </a:lnTo>
                  <a:lnTo>
                    <a:pt x="56897" y="173173"/>
                  </a:lnTo>
                  <a:lnTo>
                    <a:pt x="56778" y="169395"/>
                  </a:lnTo>
                  <a:lnTo>
                    <a:pt x="56669" y="165605"/>
                  </a:lnTo>
                  <a:lnTo>
                    <a:pt x="56565" y="161815"/>
                  </a:lnTo>
                  <a:lnTo>
                    <a:pt x="56474" y="158013"/>
                  </a:lnTo>
                  <a:lnTo>
                    <a:pt x="56389" y="154200"/>
                  </a:lnTo>
                  <a:lnTo>
                    <a:pt x="56318" y="150374"/>
                  </a:lnTo>
                  <a:lnTo>
                    <a:pt x="56251" y="146549"/>
                  </a:lnTo>
                  <a:lnTo>
                    <a:pt x="56194" y="142711"/>
                  </a:lnTo>
                  <a:lnTo>
                    <a:pt x="56147" y="138874"/>
                  </a:lnTo>
                  <a:lnTo>
                    <a:pt x="56109" y="135025"/>
                  </a:lnTo>
                  <a:lnTo>
                    <a:pt x="56080" y="131176"/>
                  </a:lnTo>
                  <a:lnTo>
                    <a:pt x="56057" y="127327"/>
                  </a:lnTo>
                  <a:lnTo>
                    <a:pt x="56047" y="123466"/>
                  </a:lnTo>
                  <a:lnTo>
                    <a:pt x="56042" y="119605"/>
                  </a:lnTo>
                  <a:lnTo>
                    <a:pt x="56047" y="115732"/>
                  </a:lnTo>
                  <a:lnTo>
                    <a:pt x="56061" y="111872"/>
                  </a:lnTo>
                  <a:lnTo>
                    <a:pt x="56080" y="107999"/>
                  </a:lnTo>
                  <a:lnTo>
                    <a:pt x="56114" y="104138"/>
                  </a:lnTo>
                  <a:lnTo>
                    <a:pt x="56152" y="100265"/>
                  </a:lnTo>
                  <a:lnTo>
                    <a:pt x="56199" y="96404"/>
                  </a:lnTo>
                  <a:lnTo>
                    <a:pt x="56256" y="92532"/>
                  </a:lnTo>
                  <a:lnTo>
                    <a:pt x="56318" y="88671"/>
                  </a:lnTo>
                  <a:lnTo>
                    <a:pt x="56389" y="84798"/>
                  </a:lnTo>
                  <a:lnTo>
                    <a:pt x="56470" y="80937"/>
                  </a:lnTo>
                  <a:lnTo>
                    <a:pt x="56560" y="77088"/>
                  </a:lnTo>
                  <a:lnTo>
                    <a:pt x="56655" y="73227"/>
                  </a:lnTo>
                  <a:lnTo>
                    <a:pt x="56759" y="69378"/>
                  </a:lnTo>
                  <a:lnTo>
                    <a:pt x="56868" y="65541"/>
                  </a:lnTo>
                  <a:lnTo>
                    <a:pt x="56992" y="61692"/>
                  </a:lnTo>
                  <a:lnTo>
                    <a:pt x="57120" y="57866"/>
                  </a:lnTo>
                  <a:lnTo>
                    <a:pt x="57248" y="54218"/>
                  </a:lnTo>
                  <a:lnTo>
                    <a:pt x="57381" y="50593"/>
                  </a:lnTo>
                  <a:lnTo>
                    <a:pt x="57528" y="46957"/>
                  </a:lnTo>
                  <a:lnTo>
                    <a:pt x="57675" y="43344"/>
                  </a:lnTo>
                  <a:lnTo>
                    <a:pt x="57832" y="39731"/>
                  </a:lnTo>
                  <a:lnTo>
                    <a:pt x="57998" y="36118"/>
                  </a:lnTo>
                  <a:lnTo>
                    <a:pt x="58169" y="32529"/>
                  </a:lnTo>
                  <a:lnTo>
                    <a:pt x="58349" y="28939"/>
                  </a:lnTo>
                  <a:lnTo>
                    <a:pt x="58534" y="25362"/>
                  </a:lnTo>
                  <a:lnTo>
                    <a:pt x="58724" y="21796"/>
                  </a:lnTo>
                  <a:lnTo>
                    <a:pt x="58923" y="18242"/>
                  </a:lnTo>
                  <a:lnTo>
                    <a:pt x="59127" y="14688"/>
                  </a:lnTo>
                  <a:lnTo>
                    <a:pt x="59341" y="11158"/>
                  </a:lnTo>
                  <a:lnTo>
                    <a:pt x="59559" y="7640"/>
                  </a:lnTo>
                  <a:lnTo>
                    <a:pt x="59787" y="4133"/>
                  </a:lnTo>
                  <a:lnTo>
                    <a:pt x="60020" y="638"/>
                  </a:lnTo>
                  <a:lnTo>
                    <a:pt x="58192" y="839"/>
                  </a:lnTo>
                  <a:lnTo>
                    <a:pt x="56356" y="1051"/>
                  </a:lnTo>
                  <a:lnTo>
                    <a:pt x="54509" y="1264"/>
                  </a:lnTo>
                  <a:lnTo>
                    <a:pt x="52658" y="1500"/>
                  </a:lnTo>
                  <a:lnTo>
                    <a:pt x="48942" y="1984"/>
                  </a:lnTo>
                  <a:lnTo>
                    <a:pt x="45202" y="2456"/>
                  </a:lnTo>
                  <a:lnTo>
                    <a:pt x="43328" y="2693"/>
                  </a:lnTo>
                  <a:lnTo>
                    <a:pt x="41448" y="2929"/>
                  </a:lnTo>
                  <a:lnTo>
                    <a:pt x="39564" y="3141"/>
                  </a:lnTo>
                  <a:lnTo>
                    <a:pt x="37680" y="3342"/>
                  </a:lnTo>
                  <a:lnTo>
                    <a:pt x="35795" y="3531"/>
                  </a:lnTo>
                  <a:lnTo>
                    <a:pt x="33907" y="3696"/>
                  </a:lnTo>
                  <a:lnTo>
                    <a:pt x="32018" y="3850"/>
                  </a:lnTo>
                  <a:lnTo>
                    <a:pt x="30129" y="3968"/>
                  </a:lnTo>
                  <a:lnTo>
                    <a:pt x="29184" y="4015"/>
                  </a:lnTo>
                  <a:lnTo>
                    <a:pt x="28244" y="4062"/>
                  </a:lnTo>
                  <a:lnTo>
                    <a:pt x="27300" y="4098"/>
                  </a:lnTo>
                  <a:lnTo>
                    <a:pt x="26355" y="4133"/>
                  </a:lnTo>
                  <a:lnTo>
                    <a:pt x="25411" y="4145"/>
                  </a:lnTo>
                  <a:lnTo>
                    <a:pt x="24471" y="4168"/>
                  </a:lnTo>
                  <a:lnTo>
                    <a:pt x="23527" y="4168"/>
                  </a:lnTo>
                  <a:lnTo>
                    <a:pt x="22587" y="4157"/>
                  </a:lnTo>
                  <a:lnTo>
                    <a:pt x="21647" y="4145"/>
                  </a:lnTo>
                  <a:lnTo>
                    <a:pt x="20708" y="4121"/>
                  </a:lnTo>
                  <a:lnTo>
                    <a:pt x="19768" y="4086"/>
                  </a:lnTo>
                  <a:lnTo>
                    <a:pt x="18828" y="4039"/>
                  </a:lnTo>
                  <a:lnTo>
                    <a:pt x="17893" y="3980"/>
                  </a:lnTo>
                  <a:lnTo>
                    <a:pt x="16958" y="3920"/>
                  </a:lnTo>
                  <a:lnTo>
                    <a:pt x="16018" y="3838"/>
                  </a:lnTo>
                  <a:lnTo>
                    <a:pt x="15088" y="3743"/>
                  </a:lnTo>
                  <a:lnTo>
                    <a:pt x="14153" y="3649"/>
                  </a:lnTo>
                  <a:lnTo>
                    <a:pt x="13223" y="3531"/>
                  </a:lnTo>
                  <a:lnTo>
                    <a:pt x="12293" y="3401"/>
                  </a:lnTo>
                  <a:lnTo>
                    <a:pt x="11362" y="3259"/>
                  </a:lnTo>
                  <a:lnTo>
                    <a:pt x="10437" y="3106"/>
                  </a:lnTo>
                  <a:lnTo>
                    <a:pt x="9507" y="2929"/>
                  </a:lnTo>
                  <a:lnTo>
                    <a:pt x="8586" y="2752"/>
                  </a:lnTo>
                  <a:lnTo>
                    <a:pt x="7660" y="2551"/>
                  </a:lnTo>
                  <a:lnTo>
                    <a:pt x="6740" y="2338"/>
                  </a:lnTo>
                  <a:lnTo>
                    <a:pt x="5824" y="2114"/>
                  </a:lnTo>
                  <a:lnTo>
                    <a:pt x="4903" y="1866"/>
                  </a:lnTo>
                  <a:lnTo>
                    <a:pt x="3992" y="1606"/>
                  </a:lnTo>
                  <a:lnTo>
                    <a:pt x="3076" y="1335"/>
                  </a:lnTo>
                  <a:lnTo>
                    <a:pt x="2164" y="1040"/>
                  </a:lnTo>
                  <a:lnTo>
                    <a:pt x="1258" y="721"/>
                  </a:lnTo>
                  <a:lnTo>
                    <a:pt x="347" y="402"/>
                  </a:lnTo>
                  <a:lnTo>
                    <a:pt x="299" y="378"/>
                  </a:lnTo>
                  <a:lnTo>
                    <a:pt x="252" y="343"/>
                  </a:lnTo>
                  <a:lnTo>
                    <a:pt x="209" y="308"/>
                  </a:lnTo>
                  <a:lnTo>
                    <a:pt x="166" y="260"/>
                  </a:lnTo>
                  <a:lnTo>
                    <a:pt x="133" y="201"/>
                  </a:lnTo>
                  <a:lnTo>
                    <a:pt x="100" y="142"/>
                  </a:lnTo>
                  <a:lnTo>
                    <a:pt x="71" y="71"/>
                  </a:lnTo>
                  <a:lnTo>
                    <a:pt x="4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5"/>
            <p:cNvSpPr/>
            <p:nvPr/>
          </p:nvSpPr>
          <p:spPr>
            <a:xfrm>
              <a:off x="-656125" y="-8012600"/>
              <a:ext cx="1132225" cy="1492725"/>
            </a:xfrm>
            <a:custGeom>
              <a:avLst/>
              <a:gdLst/>
              <a:ahLst/>
              <a:cxnLst/>
              <a:rect l="l" t="t" r="r" b="b"/>
              <a:pathLst>
                <a:path w="45289" h="59709" extrusionOk="0">
                  <a:moveTo>
                    <a:pt x="23143" y="46237"/>
                  </a:moveTo>
                  <a:lnTo>
                    <a:pt x="23618" y="46272"/>
                  </a:lnTo>
                  <a:lnTo>
                    <a:pt x="24092" y="46319"/>
                  </a:lnTo>
                  <a:lnTo>
                    <a:pt x="24567" y="46390"/>
                  </a:lnTo>
                  <a:lnTo>
                    <a:pt x="25041" y="46473"/>
                  </a:lnTo>
                  <a:lnTo>
                    <a:pt x="25516" y="46591"/>
                  </a:lnTo>
                  <a:lnTo>
                    <a:pt x="25991" y="46709"/>
                  </a:lnTo>
                  <a:lnTo>
                    <a:pt x="26465" y="46863"/>
                  </a:lnTo>
                  <a:lnTo>
                    <a:pt x="26935" y="47040"/>
                  </a:lnTo>
                  <a:lnTo>
                    <a:pt x="27410" y="47229"/>
                  </a:lnTo>
                  <a:lnTo>
                    <a:pt x="27884" y="47441"/>
                  </a:lnTo>
                  <a:lnTo>
                    <a:pt x="28359" y="47677"/>
                  </a:lnTo>
                  <a:lnTo>
                    <a:pt x="28834" y="47925"/>
                  </a:lnTo>
                  <a:lnTo>
                    <a:pt x="29308" y="48209"/>
                  </a:lnTo>
                  <a:lnTo>
                    <a:pt x="29783" y="48504"/>
                  </a:lnTo>
                  <a:lnTo>
                    <a:pt x="30262" y="48823"/>
                  </a:lnTo>
                  <a:lnTo>
                    <a:pt x="30737" y="49165"/>
                  </a:lnTo>
                  <a:lnTo>
                    <a:pt x="31211" y="49531"/>
                  </a:lnTo>
                  <a:lnTo>
                    <a:pt x="31686" y="49909"/>
                  </a:lnTo>
                  <a:lnTo>
                    <a:pt x="32165" y="50322"/>
                  </a:lnTo>
                  <a:lnTo>
                    <a:pt x="32640" y="50747"/>
                  </a:lnTo>
                  <a:lnTo>
                    <a:pt x="33119" y="51208"/>
                  </a:lnTo>
                  <a:lnTo>
                    <a:pt x="33599" y="51680"/>
                  </a:lnTo>
                  <a:lnTo>
                    <a:pt x="34078" y="52176"/>
                  </a:lnTo>
                  <a:lnTo>
                    <a:pt x="34557" y="52695"/>
                  </a:lnTo>
                  <a:lnTo>
                    <a:pt x="35037" y="53238"/>
                  </a:lnTo>
                  <a:lnTo>
                    <a:pt x="35516" y="53805"/>
                  </a:lnTo>
                  <a:lnTo>
                    <a:pt x="35996" y="54395"/>
                  </a:lnTo>
                  <a:lnTo>
                    <a:pt x="34320" y="54325"/>
                  </a:lnTo>
                  <a:lnTo>
                    <a:pt x="32645" y="54254"/>
                  </a:lnTo>
                  <a:lnTo>
                    <a:pt x="30969" y="54195"/>
                  </a:lnTo>
                  <a:lnTo>
                    <a:pt x="29289" y="54159"/>
                  </a:lnTo>
                  <a:lnTo>
                    <a:pt x="27614" y="54136"/>
                  </a:lnTo>
                  <a:lnTo>
                    <a:pt x="24254" y="54136"/>
                  </a:lnTo>
                  <a:lnTo>
                    <a:pt x="22573" y="54159"/>
                  </a:lnTo>
                  <a:lnTo>
                    <a:pt x="21667" y="50287"/>
                  </a:lnTo>
                  <a:lnTo>
                    <a:pt x="21216" y="48350"/>
                  </a:lnTo>
                  <a:lnTo>
                    <a:pt x="20770" y="46390"/>
                  </a:lnTo>
                  <a:lnTo>
                    <a:pt x="21245" y="46319"/>
                  </a:lnTo>
                  <a:lnTo>
                    <a:pt x="21724" y="46272"/>
                  </a:lnTo>
                  <a:lnTo>
                    <a:pt x="22199" y="46237"/>
                  </a:lnTo>
                  <a:close/>
                  <a:moveTo>
                    <a:pt x="18905" y="46827"/>
                  </a:moveTo>
                  <a:lnTo>
                    <a:pt x="19166" y="47795"/>
                  </a:lnTo>
                  <a:lnTo>
                    <a:pt x="19422" y="48752"/>
                  </a:lnTo>
                  <a:lnTo>
                    <a:pt x="19683" y="49696"/>
                  </a:lnTo>
                  <a:lnTo>
                    <a:pt x="19944" y="50629"/>
                  </a:lnTo>
                  <a:lnTo>
                    <a:pt x="20471" y="52447"/>
                  </a:lnTo>
                  <a:lnTo>
                    <a:pt x="20993" y="54242"/>
                  </a:lnTo>
                  <a:lnTo>
                    <a:pt x="19346" y="54289"/>
                  </a:lnTo>
                  <a:lnTo>
                    <a:pt x="17699" y="54360"/>
                  </a:lnTo>
                  <a:lnTo>
                    <a:pt x="16052" y="54443"/>
                  </a:lnTo>
                  <a:lnTo>
                    <a:pt x="14405" y="54537"/>
                  </a:lnTo>
                  <a:lnTo>
                    <a:pt x="12758" y="54643"/>
                  </a:lnTo>
                  <a:lnTo>
                    <a:pt x="11116" y="54761"/>
                  </a:lnTo>
                  <a:lnTo>
                    <a:pt x="9469" y="54891"/>
                  </a:lnTo>
                  <a:lnTo>
                    <a:pt x="7827" y="55033"/>
                  </a:lnTo>
                  <a:lnTo>
                    <a:pt x="8530" y="54266"/>
                  </a:lnTo>
                  <a:lnTo>
                    <a:pt x="8881" y="53888"/>
                  </a:lnTo>
                  <a:lnTo>
                    <a:pt x="9232" y="53522"/>
                  </a:lnTo>
                  <a:lnTo>
                    <a:pt x="9583" y="53168"/>
                  </a:lnTo>
                  <a:lnTo>
                    <a:pt x="9935" y="52813"/>
                  </a:lnTo>
                  <a:lnTo>
                    <a:pt x="10286" y="52483"/>
                  </a:lnTo>
                  <a:lnTo>
                    <a:pt x="10632" y="52152"/>
                  </a:lnTo>
                  <a:lnTo>
                    <a:pt x="10983" y="51822"/>
                  </a:lnTo>
                  <a:lnTo>
                    <a:pt x="11330" y="51503"/>
                  </a:lnTo>
                  <a:lnTo>
                    <a:pt x="11681" y="51208"/>
                  </a:lnTo>
                  <a:lnTo>
                    <a:pt x="12028" y="50901"/>
                  </a:lnTo>
                  <a:lnTo>
                    <a:pt x="12374" y="50617"/>
                  </a:lnTo>
                  <a:lnTo>
                    <a:pt x="12721" y="50334"/>
                  </a:lnTo>
                  <a:lnTo>
                    <a:pt x="13067" y="50062"/>
                  </a:lnTo>
                  <a:lnTo>
                    <a:pt x="13413" y="49803"/>
                  </a:lnTo>
                  <a:lnTo>
                    <a:pt x="13760" y="49543"/>
                  </a:lnTo>
                  <a:lnTo>
                    <a:pt x="14106" y="49307"/>
                  </a:lnTo>
                  <a:lnTo>
                    <a:pt x="14453" y="49070"/>
                  </a:lnTo>
                  <a:lnTo>
                    <a:pt x="14795" y="48834"/>
                  </a:lnTo>
                  <a:lnTo>
                    <a:pt x="15141" y="48622"/>
                  </a:lnTo>
                  <a:lnTo>
                    <a:pt x="15483" y="48409"/>
                  </a:lnTo>
                  <a:lnTo>
                    <a:pt x="15829" y="48209"/>
                  </a:lnTo>
                  <a:lnTo>
                    <a:pt x="16171" y="48020"/>
                  </a:lnTo>
                  <a:lnTo>
                    <a:pt x="16513" y="47843"/>
                  </a:lnTo>
                  <a:lnTo>
                    <a:pt x="16854" y="47665"/>
                  </a:lnTo>
                  <a:lnTo>
                    <a:pt x="17201" y="47500"/>
                  </a:lnTo>
                  <a:lnTo>
                    <a:pt x="17543" y="47347"/>
                  </a:lnTo>
                  <a:lnTo>
                    <a:pt x="17884" y="47205"/>
                  </a:lnTo>
                  <a:lnTo>
                    <a:pt x="18226" y="47063"/>
                  </a:lnTo>
                  <a:lnTo>
                    <a:pt x="18568" y="46945"/>
                  </a:lnTo>
                  <a:lnTo>
                    <a:pt x="18905" y="46827"/>
                  </a:lnTo>
                  <a:close/>
                  <a:moveTo>
                    <a:pt x="22298" y="1"/>
                  </a:moveTo>
                  <a:lnTo>
                    <a:pt x="21866" y="13"/>
                  </a:lnTo>
                  <a:lnTo>
                    <a:pt x="21430" y="36"/>
                  </a:lnTo>
                  <a:lnTo>
                    <a:pt x="20998" y="72"/>
                  </a:lnTo>
                  <a:lnTo>
                    <a:pt x="20566" y="107"/>
                  </a:lnTo>
                  <a:lnTo>
                    <a:pt x="20134" y="154"/>
                  </a:lnTo>
                  <a:lnTo>
                    <a:pt x="19707" y="213"/>
                  </a:lnTo>
                  <a:lnTo>
                    <a:pt x="19275" y="284"/>
                  </a:lnTo>
                  <a:lnTo>
                    <a:pt x="18843" y="355"/>
                  </a:lnTo>
                  <a:lnTo>
                    <a:pt x="18416" y="438"/>
                  </a:lnTo>
                  <a:lnTo>
                    <a:pt x="17984" y="532"/>
                  </a:lnTo>
                  <a:lnTo>
                    <a:pt x="17557" y="627"/>
                  </a:lnTo>
                  <a:lnTo>
                    <a:pt x="17130" y="733"/>
                  </a:lnTo>
                  <a:lnTo>
                    <a:pt x="16703" y="851"/>
                  </a:lnTo>
                  <a:lnTo>
                    <a:pt x="16275" y="969"/>
                  </a:lnTo>
                  <a:lnTo>
                    <a:pt x="15848" y="1099"/>
                  </a:lnTo>
                  <a:lnTo>
                    <a:pt x="15421" y="1240"/>
                  </a:lnTo>
                  <a:lnTo>
                    <a:pt x="14994" y="1394"/>
                  </a:lnTo>
                  <a:lnTo>
                    <a:pt x="14572" y="1547"/>
                  </a:lnTo>
                  <a:lnTo>
                    <a:pt x="14144" y="1713"/>
                  </a:lnTo>
                  <a:lnTo>
                    <a:pt x="13722" y="1890"/>
                  </a:lnTo>
                  <a:lnTo>
                    <a:pt x="13300" y="2067"/>
                  </a:lnTo>
                  <a:lnTo>
                    <a:pt x="12877" y="2256"/>
                  </a:lnTo>
                  <a:lnTo>
                    <a:pt x="12455" y="2457"/>
                  </a:lnTo>
                  <a:lnTo>
                    <a:pt x="12032" y="2669"/>
                  </a:lnTo>
                  <a:lnTo>
                    <a:pt x="11610" y="2882"/>
                  </a:lnTo>
                  <a:lnTo>
                    <a:pt x="11188" y="3106"/>
                  </a:lnTo>
                  <a:lnTo>
                    <a:pt x="10770" y="3330"/>
                  </a:lnTo>
                  <a:lnTo>
                    <a:pt x="10352" y="3566"/>
                  </a:lnTo>
                  <a:lnTo>
                    <a:pt x="9930" y="3814"/>
                  </a:lnTo>
                  <a:lnTo>
                    <a:pt x="9512" y="4074"/>
                  </a:lnTo>
                  <a:lnTo>
                    <a:pt x="9094" y="4334"/>
                  </a:lnTo>
                  <a:lnTo>
                    <a:pt x="8682" y="4605"/>
                  </a:lnTo>
                  <a:lnTo>
                    <a:pt x="8264" y="4889"/>
                  </a:lnTo>
                  <a:lnTo>
                    <a:pt x="7846" y="5172"/>
                  </a:lnTo>
                  <a:lnTo>
                    <a:pt x="7433" y="5467"/>
                  </a:lnTo>
                  <a:lnTo>
                    <a:pt x="7020" y="5774"/>
                  </a:lnTo>
                  <a:lnTo>
                    <a:pt x="6608" y="6081"/>
                  </a:lnTo>
                  <a:lnTo>
                    <a:pt x="6195" y="6400"/>
                  </a:lnTo>
                  <a:lnTo>
                    <a:pt x="5782" y="6731"/>
                  </a:lnTo>
                  <a:lnTo>
                    <a:pt x="5369" y="7073"/>
                  </a:lnTo>
                  <a:lnTo>
                    <a:pt x="4961" y="7416"/>
                  </a:lnTo>
                  <a:lnTo>
                    <a:pt x="4548" y="7770"/>
                  </a:lnTo>
                  <a:lnTo>
                    <a:pt x="4140" y="8124"/>
                  </a:lnTo>
                  <a:lnTo>
                    <a:pt x="3731" y="8490"/>
                  </a:lnTo>
                  <a:lnTo>
                    <a:pt x="3323" y="8868"/>
                  </a:lnTo>
                  <a:lnTo>
                    <a:pt x="2915" y="9257"/>
                  </a:lnTo>
                  <a:lnTo>
                    <a:pt x="2512" y="9647"/>
                  </a:lnTo>
                  <a:lnTo>
                    <a:pt x="2103" y="10048"/>
                  </a:lnTo>
                  <a:lnTo>
                    <a:pt x="1700" y="10450"/>
                  </a:lnTo>
                  <a:lnTo>
                    <a:pt x="1297" y="10863"/>
                  </a:lnTo>
                  <a:lnTo>
                    <a:pt x="893" y="11288"/>
                  </a:lnTo>
                  <a:lnTo>
                    <a:pt x="836" y="11359"/>
                  </a:lnTo>
                  <a:lnTo>
                    <a:pt x="784" y="11442"/>
                  </a:lnTo>
                  <a:lnTo>
                    <a:pt x="741" y="11524"/>
                  </a:lnTo>
                  <a:lnTo>
                    <a:pt x="699" y="11607"/>
                  </a:lnTo>
                  <a:lnTo>
                    <a:pt x="665" y="11713"/>
                  </a:lnTo>
                  <a:lnTo>
                    <a:pt x="632" y="11820"/>
                  </a:lnTo>
                  <a:lnTo>
                    <a:pt x="608" y="11926"/>
                  </a:lnTo>
                  <a:lnTo>
                    <a:pt x="585" y="12044"/>
                  </a:lnTo>
                  <a:lnTo>
                    <a:pt x="570" y="12162"/>
                  </a:lnTo>
                  <a:lnTo>
                    <a:pt x="556" y="12280"/>
                  </a:lnTo>
                  <a:lnTo>
                    <a:pt x="547" y="12410"/>
                  </a:lnTo>
                  <a:lnTo>
                    <a:pt x="542" y="12540"/>
                  </a:lnTo>
                  <a:lnTo>
                    <a:pt x="542" y="12670"/>
                  </a:lnTo>
                  <a:lnTo>
                    <a:pt x="542" y="12800"/>
                  </a:lnTo>
                  <a:lnTo>
                    <a:pt x="551" y="12929"/>
                  </a:lnTo>
                  <a:lnTo>
                    <a:pt x="561" y="13059"/>
                  </a:lnTo>
                  <a:lnTo>
                    <a:pt x="570" y="13189"/>
                  </a:lnTo>
                  <a:lnTo>
                    <a:pt x="589" y="13319"/>
                  </a:lnTo>
                  <a:lnTo>
                    <a:pt x="608" y="13437"/>
                  </a:lnTo>
                  <a:lnTo>
                    <a:pt x="632" y="13567"/>
                  </a:lnTo>
                  <a:lnTo>
                    <a:pt x="656" y="13685"/>
                  </a:lnTo>
                  <a:lnTo>
                    <a:pt x="684" y="13803"/>
                  </a:lnTo>
                  <a:lnTo>
                    <a:pt x="718" y="13909"/>
                  </a:lnTo>
                  <a:lnTo>
                    <a:pt x="751" y="14016"/>
                  </a:lnTo>
                  <a:lnTo>
                    <a:pt x="789" y="14110"/>
                  </a:lnTo>
                  <a:lnTo>
                    <a:pt x="827" y="14205"/>
                  </a:lnTo>
                  <a:lnTo>
                    <a:pt x="865" y="14287"/>
                  </a:lnTo>
                  <a:lnTo>
                    <a:pt x="907" y="14370"/>
                  </a:lnTo>
                  <a:lnTo>
                    <a:pt x="955" y="14441"/>
                  </a:lnTo>
                  <a:lnTo>
                    <a:pt x="1002" y="14500"/>
                  </a:lnTo>
                  <a:lnTo>
                    <a:pt x="1050" y="14547"/>
                  </a:lnTo>
                  <a:lnTo>
                    <a:pt x="1097" y="14582"/>
                  </a:lnTo>
                  <a:lnTo>
                    <a:pt x="1135" y="14606"/>
                  </a:lnTo>
                  <a:lnTo>
                    <a:pt x="1173" y="14618"/>
                  </a:lnTo>
                  <a:lnTo>
                    <a:pt x="1292" y="14618"/>
                  </a:lnTo>
                  <a:lnTo>
                    <a:pt x="1344" y="14594"/>
                  </a:lnTo>
                  <a:lnTo>
                    <a:pt x="1448" y="14547"/>
                  </a:lnTo>
                  <a:lnTo>
                    <a:pt x="2217" y="13909"/>
                  </a:lnTo>
                  <a:lnTo>
                    <a:pt x="2981" y="13295"/>
                  </a:lnTo>
                  <a:lnTo>
                    <a:pt x="3750" y="12705"/>
                  </a:lnTo>
                  <a:lnTo>
                    <a:pt x="4519" y="12115"/>
                  </a:lnTo>
                  <a:lnTo>
                    <a:pt x="5288" y="11560"/>
                  </a:lnTo>
                  <a:lnTo>
                    <a:pt x="6057" y="11017"/>
                  </a:lnTo>
                  <a:lnTo>
                    <a:pt x="6831" y="10497"/>
                  </a:lnTo>
                  <a:lnTo>
                    <a:pt x="7599" y="9989"/>
                  </a:lnTo>
                  <a:lnTo>
                    <a:pt x="8378" y="9505"/>
                  </a:lnTo>
                  <a:lnTo>
                    <a:pt x="9151" y="9045"/>
                  </a:lnTo>
                  <a:lnTo>
                    <a:pt x="9930" y="8608"/>
                  </a:lnTo>
                  <a:lnTo>
                    <a:pt x="10708" y="8195"/>
                  </a:lnTo>
                  <a:lnTo>
                    <a:pt x="11487" y="7805"/>
                  </a:lnTo>
                  <a:lnTo>
                    <a:pt x="12270" y="7427"/>
                  </a:lnTo>
                  <a:lnTo>
                    <a:pt x="13053" y="7085"/>
                  </a:lnTo>
                  <a:lnTo>
                    <a:pt x="13836" y="6766"/>
                  </a:lnTo>
                  <a:lnTo>
                    <a:pt x="13883" y="6743"/>
                  </a:lnTo>
                  <a:lnTo>
                    <a:pt x="13926" y="6731"/>
                  </a:lnTo>
                  <a:lnTo>
                    <a:pt x="13969" y="6719"/>
                  </a:lnTo>
                  <a:lnTo>
                    <a:pt x="14011" y="6695"/>
                  </a:lnTo>
                  <a:lnTo>
                    <a:pt x="14453" y="6530"/>
                  </a:lnTo>
                  <a:lnTo>
                    <a:pt x="14894" y="6377"/>
                  </a:lnTo>
                  <a:lnTo>
                    <a:pt x="15336" y="6235"/>
                  </a:lnTo>
                  <a:lnTo>
                    <a:pt x="15777" y="6093"/>
                  </a:lnTo>
                  <a:lnTo>
                    <a:pt x="16218" y="5975"/>
                  </a:lnTo>
                  <a:lnTo>
                    <a:pt x="16665" y="5845"/>
                  </a:lnTo>
                  <a:lnTo>
                    <a:pt x="17106" y="5739"/>
                  </a:lnTo>
                  <a:lnTo>
                    <a:pt x="17552" y="5633"/>
                  </a:lnTo>
                  <a:lnTo>
                    <a:pt x="17998" y="5538"/>
                  </a:lnTo>
                  <a:lnTo>
                    <a:pt x="18449" y="5456"/>
                  </a:lnTo>
                  <a:lnTo>
                    <a:pt x="18895" y="5385"/>
                  </a:lnTo>
                  <a:lnTo>
                    <a:pt x="19346" y="5314"/>
                  </a:lnTo>
                  <a:lnTo>
                    <a:pt x="19797" y="5255"/>
                  </a:lnTo>
                  <a:lnTo>
                    <a:pt x="20248" y="5208"/>
                  </a:lnTo>
                  <a:lnTo>
                    <a:pt x="20699" y="5172"/>
                  </a:lnTo>
                  <a:lnTo>
                    <a:pt x="21154" y="5149"/>
                  </a:lnTo>
                  <a:lnTo>
                    <a:pt x="22213" y="5101"/>
                  </a:lnTo>
                  <a:lnTo>
                    <a:pt x="22811" y="5078"/>
                  </a:lnTo>
                  <a:lnTo>
                    <a:pt x="24125" y="5078"/>
                  </a:lnTo>
                  <a:lnTo>
                    <a:pt x="24837" y="5090"/>
                  </a:lnTo>
                  <a:lnTo>
                    <a:pt x="25578" y="5125"/>
                  </a:lnTo>
                  <a:lnTo>
                    <a:pt x="26342" y="5184"/>
                  </a:lnTo>
                  <a:lnTo>
                    <a:pt x="27134" y="5255"/>
                  </a:lnTo>
                  <a:lnTo>
                    <a:pt x="27941" y="5349"/>
                  </a:lnTo>
                  <a:lnTo>
                    <a:pt x="28762" y="5467"/>
                  </a:lnTo>
                  <a:lnTo>
                    <a:pt x="29598" y="5621"/>
                  </a:lnTo>
                  <a:lnTo>
                    <a:pt x="30020" y="5704"/>
                  </a:lnTo>
                  <a:lnTo>
                    <a:pt x="30443" y="5798"/>
                  </a:lnTo>
                  <a:lnTo>
                    <a:pt x="30865" y="5904"/>
                  </a:lnTo>
                  <a:lnTo>
                    <a:pt x="31287" y="6010"/>
                  </a:lnTo>
                  <a:lnTo>
                    <a:pt x="31715" y="6129"/>
                  </a:lnTo>
                  <a:lnTo>
                    <a:pt x="32137" y="6258"/>
                  </a:lnTo>
                  <a:lnTo>
                    <a:pt x="32559" y="6400"/>
                  </a:lnTo>
                  <a:lnTo>
                    <a:pt x="32982" y="6554"/>
                  </a:lnTo>
                  <a:lnTo>
                    <a:pt x="33399" y="6707"/>
                  </a:lnTo>
                  <a:lnTo>
                    <a:pt x="33817" y="6872"/>
                  </a:lnTo>
                  <a:lnTo>
                    <a:pt x="34235" y="7061"/>
                  </a:lnTo>
                  <a:lnTo>
                    <a:pt x="34648" y="7250"/>
                  </a:lnTo>
                  <a:lnTo>
                    <a:pt x="35056" y="7451"/>
                  </a:lnTo>
                  <a:lnTo>
                    <a:pt x="35459" y="7663"/>
                  </a:lnTo>
                  <a:lnTo>
                    <a:pt x="35858" y="7888"/>
                  </a:lnTo>
                  <a:lnTo>
                    <a:pt x="36257" y="8136"/>
                  </a:lnTo>
                  <a:lnTo>
                    <a:pt x="36646" y="8384"/>
                  </a:lnTo>
                  <a:lnTo>
                    <a:pt x="37030" y="8643"/>
                  </a:lnTo>
                  <a:lnTo>
                    <a:pt x="37405" y="8927"/>
                  </a:lnTo>
                  <a:lnTo>
                    <a:pt x="37780" y="9222"/>
                  </a:lnTo>
                  <a:lnTo>
                    <a:pt x="38141" y="9529"/>
                  </a:lnTo>
                  <a:lnTo>
                    <a:pt x="38497" y="9848"/>
                  </a:lnTo>
                  <a:lnTo>
                    <a:pt x="38848" y="10178"/>
                  </a:lnTo>
                  <a:lnTo>
                    <a:pt x="39185" y="10533"/>
                  </a:lnTo>
                  <a:lnTo>
                    <a:pt x="39517" y="10887"/>
                  </a:lnTo>
                  <a:lnTo>
                    <a:pt x="39835" y="11276"/>
                  </a:lnTo>
                  <a:lnTo>
                    <a:pt x="40148" y="11666"/>
                  </a:lnTo>
                  <a:lnTo>
                    <a:pt x="40447" y="12079"/>
                  </a:lnTo>
                  <a:lnTo>
                    <a:pt x="40595" y="12292"/>
                  </a:lnTo>
                  <a:lnTo>
                    <a:pt x="40737" y="12504"/>
                  </a:lnTo>
                  <a:lnTo>
                    <a:pt x="40879" y="12729"/>
                  </a:lnTo>
                  <a:lnTo>
                    <a:pt x="41017" y="12953"/>
                  </a:lnTo>
                  <a:lnTo>
                    <a:pt x="41150" y="13177"/>
                  </a:lnTo>
                  <a:lnTo>
                    <a:pt x="41283" y="13413"/>
                  </a:lnTo>
                  <a:lnTo>
                    <a:pt x="41411" y="13650"/>
                  </a:lnTo>
                  <a:lnTo>
                    <a:pt x="41539" y="13898"/>
                  </a:lnTo>
                  <a:lnTo>
                    <a:pt x="41658" y="14145"/>
                  </a:lnTo>
                  <a:lnTo>
                    <a:pt x="41776" y="14393"/>
                  </a:lnTo>
                  <a:lnTo>
                    <a:pt x="41895" y="14641"/>
                  </a:lnTo>
                  <a:lnTo>
                    <a:pt x="42009" y="14901"/>
                  </a:lnTo>
                  <a:lnTo>
                    <a:pt x="42118" y="15173"/>
                  </a:lnTo>
                  <a:lnTo>
                    <a:pt x="42222" y="15444"/>
                  </a:lnTo>
                  <a:lnTo>
                    <a:pt x="42322" y="15716"/>
                  </a:lnTo>
                  <a:lnTo>
                    <a:pt x="42422" y="15987"/>
                  </a:lnTo>
                  <a:lnTo>
                    <a:pt x="42517" y="16271"/>
                  </a:lnTo>
                  <a:lnTo>
                    <a:pt x="42607" y="16566"/>
                  </a:lnTo>
                  <a:lnTo>
                    <a:pt x="42697" y="16849"/>
                  </a:lnTo>
                  <a:lnTo>
                    <a:pt x="42778" y="17156"/>
                  </a:lnTo>
                  <a:lnTo>
                    <a:pt x="42858" y="17451"/>
                  </a:lnTo>
                  <a:lnTo>
                    <a:pt x="42934" y="17758"/>
                  </a:lnTo>
                  <a:lnTo>
                    <a:pt x="43006" y="18077"/>
                  </a:lnTo>
                  <a:lnTo>
                    <a:pt x="43072" y="18396"/>
                  </a:lnTo>
                  <a:lnTo>
                    <a:pt x="43110" y="18549"/>
                  </a:lnTo>
                  <a:lnTo>
                    <a:pt x="43148" y="18691"/>
                  </a:lnTo>
                  <a:lnTo>
                    <a:pt x="43191" y="18821"/>
                  </a:lnTo>
                  <a:lnTo>
                    <a:pt x="43233" y="18939"/>
                  </a:lnTo>
                  <a:lnTo>
                    <a:pt x="43286" y="19045"/>
                  </a:lnTo>
                  <a:lnTo>
                    <a:pt x="43338" y="19140"/>
                  </a:lnTo>
                  <a:lnTo>
                    <a:pt x="43390" y="19222"/>
                  </a:lnTo>
                  <a:lnTo>
                    <a:pt x="43447" y="19293"/>
                  </a:lnTo>
                  <a:lnTo>
                    <a:pt x="43504" y="19352"/>
                  </a:lnTo>
                  <a:lnTo>
                    <a:pt x="43561" y="19400"/>
                  </a:lnTo>
                  <a:lnTo>
                    <a:pt x="43623" y="19447"/>
                  </a:lnTo>
                  <a:lnTo>
                    <a:pt x="43684" y="19470"/>
                  </a:lnTo>
                  <a:lnTo>
                    <a:pt x="43746" y="19482"/>
                  </a:lnTo>
                  <a:lnTo>
                    <a:pt x="43874" y="19482"/>
                  </a:lnTo>
                  <a:lnTo>
                    <a:pt x="43936" y="19459"/>
                  </a:lnTo>
                  <a:lnTo>
                    <a:pt x="43865" y="19600"/>
                  </a:lnTo>
                  <a:lnTo>
                    <a:pt x="43793" y="19754"/>
                  </a:lnTo>
                  <a:lnTo>
                    <a:pt x="43722" y="19931"/>
                  </a:lnTo>
                  <a:lnTo>
                    <a:pt x="43646" y="20132"/>
                  </a:lnTo>
                  <a:lnTo>
                    <a:pt x="43418" y="20923"/>
                  </a:lnTo>
                  <a:lnTo>
                    <a:pt x="43186" y="21749"/>
                  </a:lnTo>
                  <a:lnTo>
                    <a:pt x="42958" y="22587"/>
                  </a:lnTo>
                  <a:lnTo>
                    <a:pt x="42730" y="23461"/>
                  </a:lnTo>
                  <a:lnTo>
                    <a:pt x="42502" y="24370"/>
                  </a:lnTo>
                  <a:lnTo>
                    <a:pt x="42279" y="25291"/>
                  </a:lnTo>
                  <a:lnTo>
                    <a:pt x="42056" y="26236"/>
                  </a:lnTo>
                  <a:lnTo>
                    <a:pt x="41843" y="27204"/>
                  </a:lnTo>
                  <a:lnTo>
                    <a:pt x="41624" y="28196"/>
                  </a:lnTo>
                  <a:lnTo>
                    <a:pt x="41416" y="29199"/>
                  </a:lnTo>
                  <a:lnTo>
                    <a:pt x="41212" y="30215"/>
                  </a:lnTo>
                  <a:lnTo>
                    <a:pt x="41007" y="31254"/>
                  </a:lnTo>
                  <a:lnTo>
                    <a:pt x="40813" y="32316"/>
                  </a:lnTo>
                  <a:lnTo>
                    <a:pt x="40623" y="33379"/>
                  </a:lnTo>
                  <a:lnTo>
                    <a:pt x="40438" y="34453"/>
                  </a:lnTo>
                  <a:lnTo>
                    <a:pt x="40258" y="35540"/>
                  </a:lnTo>
                  <a:lnTo>
                    <a:pt x="40087" y="36638"/>
                  </a:lnTo>
                  <a:lnTo>
                    <a:pt x="39921" y="37736"/>
                  </a:lnTo>
                  <a:lnTo>
                    <a:pt x="39764" y="38846"/>
                  </a:lnTo>
                  <a:lnTo>
                    <a:pt x="39617" y="39956"/>
                  </a:lnTo>
                  <a:lnTo>
                    <a:pt x="39474" y="41065"/>
                  </a:lnTo>
                  <a:lnTo>
                    <a:pt x="39342" y="42175"/>
                  </a:lnTo>
                  <a:lnTo>
                    <a:pt x="39218" y="43285"/>
                  </a:lnTo>
                  <a:lnTo>
                    <a:pt x="39104" y="44407"/>
                  </a:lnTo>
                  <a:lnTo>
                    <a:pt x="39000" y="45505"/>
                  </a:lnTo>
                  <a:lnTo>
                    <a:pt x="38905" y="46615"/>
                  </a:lnTo>
                  <a:lnTo>
                    <a:pt x="38824" y="47713"/>
                  </a:lnTo>
                  <a:lnTo>
                    <a:pt x="38748" y="48799"/>
                  </a:lnTo>
                  <a:lnTo>
                    <a:pt x="38691" y="49885"/>
                  </a:lnTo>
                  <a:lnTo>
                    <a:pt x="38663" y="50416"/>
                  </a:lnTo>
                  <a:lnTo>
                    <a:pt x="38639" y="50948"/>
                  </a:lnTo>
                  <a:lnTo>
                    <a:pt x="38620" y="51479"/>
                  </a:lnTo>
                  <a:lnTo>
                    <a:pt x="38601" y="52010"/>
                  </a:lnTo>
                  <a:lnTo>
                    <a:pt x="38587" y="52530"/>
                  </a:lnTo>
                  <a:lnTo>
                    <a:pt x="38577" y="53049"/>
                  </a:lnTo>
                  <a:lnTo>
                    <a:pt x="38558" y="53014"/>
                  </a:lnTo>
                  <a:lnTo>
                    <a:pt x="38539" y="52979"/>
                  </a:lnTo>
                  <a:lnTo>
                    <a:pt x="38520" y="52931"/>
                  </a:lnTo>
                  <a:lnTo>
                    <a:pt x="38497" y="52896"/>
                  </a:lnTo>
                  <a:lnTo>
                    <a:pt x="38245" y="52471"/>
                  </a:lnTo>
                  <a:lnTo>
                    <a:pt x="37994" y="52058"/>
                  </a:lnTo>
                  <a:lnTo>
                    <a:pt x="37737" y="51644"/>
                  </a:lnTo>
                  <a:lnTo>
                    <a:pt x="37481" y="51255"/>
                  </a:lnTo>
                  <a:lnTo>
                    <a:pt x="37220" y="50853"/>
                  </a:lnTo>
                  <a:lnTo>
                    <a:pt x="36959" y="50476"/>
                  </a:lnTo>
                  <a:lnTo>
                    <a:pt x="36693" y="50098"/>
                  </a:lnTo>
                  <a:lnTo>
                    <a:pt x="36427" y="49720"/>
                  </a:lnTo>
                  <a:lnTo>
                    <a:pt x="36157" y="49354"/>
                  </a:lnTo>
                  <a:lnTo>
                    <a:pt x="35886" y="49000"/>
                  </a:lnTo>
                  <a:lnTo>
                    <a:pt x="35616" y="48657"/>
                  </a:lnTo>
                  <a:lnTo>
                    <a:pt x="35341" y="48315"/>
                  </a:lnTo>
                  <a:lnTo>
                    <a:pt x="35065" y="47984"/>
                  </a:lnTo>
                  <a:lnTo>
                    <a:pt x="34790" y="47654"/>
                  </a:lnTo>
                  <a:lnTo>
                    <a:pt x="34510" y="47335"/>
                  </a:lnTo>
                  <a:lnTo>
                    <a:pt x="34225" y="47028"/>
                  </a:lnTo>
                  <a:lnTo>
                    <a:pt x="33945" y="46721"/>
                  </a:lnTo>
                  <a:lnTo>
                    <a:pt x="33660" y="46426"/>
                  </a:lnTo>
                  <a:lnTo>
                    <a:pt x="33376" y="46142"/>
                  </a:lnTo>
                  <a:lnTo>
                    <a:pt x="33086" y="45859"/>
                  </a:lnTo>
                  <a:lnTo>
                    <a:pt x="32801" y="45587"/>
                  </a:lnTo>
                  <a:lnTo>
                    <a:pt x="32512" y="45316"/>
                  </a:lnTo>
                  <a:lnTo>
                    <a:pt x="32218" y="45056"/>
                  </a:lnTo>
                  <a:lnTo>
                    <a:pt x="31928" y="44808"/>
                  </a:lnTo>
                  <a:lnTo>
                    <a:pt x="31634" y="44572"/>
                  </a:lnTo>
                  <a:lnTo>
                    <a:pt x="31335" y="44336"/>
                  </a:lnTo>
                  <a:lnTo>
                    <a:pt x="31041" y="44112"/>
                  </a:lnTo>
                  <a:lnTo>
                    <a:pt x="30742" y="43887"/>
                  </a:lnTo>
                  <a:lnTo>
                    <a:pt x="30447" y="43675"/>
                  </a:lnTo>
                  <a:lnTo>
                    <a:pt x="30144" y="43474"/>
                  </a:lnTo>
                  <a:lnTo>
                    <a:pt x="29845" y="43273"/>
                  </a:lnTo>
                  <a:lnTo>
                    <a:pt x="29546" y="43084"/>
                  </a:lnTo>
                  <a:lnTo>
                    <a:pt x="29242" y="42907"/>
                  </a:lnTo>
                  <a:lnTo>
                    <a:pt x="28938" y="42742"/>
                  </a:lnTo>
                  <a:lnTo>
                    <a:pt x="28634" y="42577"/>
                  </a:lnTo>
                  <a:lnTo>
                    <a:pt x="28331" y="42411"/>
                  </a:lnTo>
                  <a:lnTo>
                    <a:pt x="28022" y="42270"/>
                  </a:lnTo>
                  <a:lnTo>
                    <a:pt x="27718" y="42128"/>
                  </a:lnTo>
                  <a:lnTo>
                    <a:pt x="27410" y="41998"/>
                  </a:lnTo>
                  <a:lnTo>
                    <a:pt x="27101" y="41868"/>
                  </a:lnTo>
                  <a:lnTo>
                    <a:pt x="26793" y="41750"/>
                  </a:lnTo>
                  <a:lnTo>
                    <a:pt x="26484" y="41644"/>
                  </a:lnTo>
                  <a:lnTo>
                    <a:pt x="26176" y="41538"/>
                  </a:lnTo>
                  <a:lnTo>
                    <a:pt x="25867" y="41455"/>
                  </a:lnTo>
                  <a:lnTo>
                    <a:pt x="25559" y="41361"/>
                  </a:lnTo>
                  <a:lnTo>
                    <a:pt x="25246" y="41290"/>
                  </a:lnTo>
                  <a:lnTo>
                    <a:pt x="24937" y="41219"/>
                  </a:lnTo>
                  <a:lnTo>
                    <a:pt x="24629" y="41160"/>
                  </a:lnTo>
                  <a:lnTo>
                    <a:pt x="24315" y="41113"/>
                  </a:lnTo>
                  <a:lnTo>
                    <a:pt x="24007" y="41065"/>
                  </a:lnTo>
                  <a:lnTo>
                    <a:pt x="23694" y="41030"/>
                  </a:lnTo>
                  <a:lnTo>
                    <a:pt x="23380" y="40995"/>
                  </a:lnTo>
                  <a:lnTo>
                    <a:pt x="23072" y="40983"/>
                  </a:lnTo>
                  <a:lnTo>
                    <a:pt x="22759" y="40971"/>
                  </a:lnTo>
                  <a:lnTo>
                    <a:pt x="22137" y="40971"/>
                  </a:lnTo>
                  <a:lnTo>
                    <a:pt x="21824" y="40983"/>
                  </a:lnTo>
                  <a:lnTo>
                    <a:pt x="21515" y="41006"/>
                  </a:lnTo>
                  <a:lnTo>
                    <a:pt x="21202" y="41042"/>
                  </a:lnTo>
                  <a:lnTo>
                    <a:pt x="20893" y="41077"/>
                  </a:lnTo>
                  <a:lnTo>
                    <a:pt x="20585" y="41124"/>
                  </a:lnTo>
                  <a:lnTo>
                    <a:pt x="20272" y="41183"/>
                  </a:lnTo>
                  <a:lnTo>
                    <a:pt x="19963" y="41242"/>
                  </a:lnTo>
                  <a:lnTo>
                    <a:pt x="19655" y="41313"/>
                  </a:lnTo>
                  <a:lnTo>
                    <a:pt x="19479" y="40499"/>
                  </a:lnTo>
                  <a:lnTo>
                    <a:pt x="19303" y="39672"/>
                  </a:lnTo>
                  <a:lnTo>
                    <a:pt x="18962" y="38019"/>
                  </a:lnTo>
                  <a:lnTo>
                    <a:pt x="18625" y="36354"/>
                  </a:lnTo>
                  <a:lnTo>
                    <a:pt x="18302" y="34690"/>
                  </a:lnTo>
                  <a:lnTo>
                    <a:pt x="18069" y="33426"/>
                  </a:lnTo>
                  <a:lnTo>
                    <a:pt x="17846" y="32151"/>
                  </a:lnTo>
                  <a:lnTo>
                    <a:pt x="17628" y="30876"/>
                  </a:lnTo>
                  <a:lnTo>
                    <a:pt x="17419" y="29589"/>
                  </a:lnTo>
                  <a:lnTo>
                    <a:pt x="17215" y="28290"/>
                  </a:lnTo>
                  <a:lnTo>
                    <a:pt x="17011" y="26991"/>
                  </a:lnTo>
                  <a:lnTo>
                    <a:pt x="16608" y="24394"/>
                  </a:lnTo>
                  <a:lnTo>
                    <a:pt x="16404" y="23107"/>
                  </a:lnTo>
                  <a:lnTo>
                    <a:pt x="16199" y="21808"/>
                  </a:lnTo>
                  <a:lnTo>
                    <a:pt x="15991" y="20521"/>
                  </a:lnTo>
                  <a:lnTo>
                    <a:pt x="15777" y="19246"/>
                  </a:lnTo>
                  <a:lnTo>
                    <a:pt x="15554" y="17971"/>
                  </a:lnTo>
                  <a:lnTo>
                    <a:pt x="15326" y="16708"/>
                  </a:lnTo>
                  <a:lnTo>
                    <a:pt x="15207" y="16082"/>
                  </a:lnTo>
                  <a:lnTo>
                    <a:pt x="15089" y="15456"/>
                  </a:lnTo>
                  <a:lnTo>
                    <a:pt x="14965" y="14842"/>
                  </a:lnTo>
                  <a:lnTo>
                    <a:pt x="14842" y="14228"/>
                  </a:lnTo>
                  <a:lnTo>
                    <a:pt x="14795" y="14027"/>
                  </a:lnTo>
                  <a:lnTo>
                    <a:pt x="14747" y="13850"/>
                  </a:lnTo>
                  <a:lnTo>
                    <a:pt x="14690" y="13697"/>
                  </a:lnTo>
                  <a:lnTo>
                    <a:pt x="14633" y="13567"/>
                  </a:lnTo>
                  <a:lnTo>
                    <a:pt x="14572" y="13461"/>
                  </a:lnTo>
                  <a:lnTo>
                    <a:pt x="14510" y="13366"/>
                  </a:lnTo>
                  <a:lnTo>
                    <a:pt x="14443" y="13284"/>
                  </a:lnTo>
                  <a:lnTo>
                    <a:pt x="14377" y="13236"/>
                  </a:lnTo>
                  <a:lnTo>
                    <a:pt x="14329" y="13189"/>
                  </a:lnTo>
                  <a:lnTo>
                    <a:pt x="14282" y="13166"/>
                  </a:lnTo>
                  <a:lnTo>
                    <a:pt x="14235" y="13154"/>
                  </a:lnTo>
                  <a:lnTo>
                    <a:pt x="14187" y="13154"/>
                  </a:lnTo>
                  <a:lnTo>
                    <a:pt x="14097" y="13166"/>
                  </a:lnTo>
                  <a:lnTo>
                    <a:pt x="14007" y="13213"/>
                  </a:lnTo>
                  <a:lnTo>
                    <a:pt x="13921" y="13284"/>
                  </a:lnTo>
                  <a:lnTo>
                    <a:pt x="13836" y="13366"/>
                  </a:lnTo>
                  <a:lnTo>
                    <a:pt x="13755" y="13484"/>
                  </a:lnTo>
                  <a:lnTo>
                    <a:pt x="13674" y="13626"/>
                  </a:lnTo>
                  <a:lnTo>
                    <a:pt x="13603" y="13779"/>
                  </a:lnTo>
                  <a:lnTo>
                    <a:pt x="13537" y="13945"/>
                  </a:lnTo>
                  <a:lnTo>
                    <a:pt x="13475" y="14145"/>
                  </a:lnTo>
                  <a:lnTo>
                    <a:pt x="13423" y="14346"/>
                  </a:lnTo>
                  <a:lnTo>
                    <a:pt x="13380" y="14559"/>
                  </a:lnTo>
                  <a:lnTo>
                    <a:pt x="13347" y="14795"/>
                  </a:lnTo>
                  <a:lnTo>
                    <a:pt x="13333" y="14913"/>
                  </a:lnTo>
                  <a:lnTo>
                    <a:pt x="13323" y="15043"/>
                  </a:lnTo>
                  <a:lnTo>
                    <a:pt x="13319" y="15161"/>
                  </a:lnTo>
                  <a:lnTo>
                    <a:pt x="13314" y="15291"/>
                  </a:lnTo>
                  <a:lnTo>
                    <a:pt x="13309" y="15421"/>
                  </a:lnTo>
                  <a:lnTo>
                    <a:pt x="13314" y="15551"/>
                  </a:lnTo>
                  <a:lnTo>
                    <a:pt x="13319" y="15680"/>
                  </a:lnTo>
                  <a:lnTo>
                    <a:pt x="13328" y="15810"/>
                  </a:lnTo>
                  <a:lnTo>
                    <a:pt x="13394" y="16637"/>
                  </a:lnTo>
                  <a:lnTo>
                    <a:pt x="13466" y="17463"/>
                  </a:lnTo>
                  <a:lnTo>
                    <a:pt x="13542" y="18290"/>
                  </a:lnTo>
                  <a:lnTo>
                    <a:pt x="13622" y="19128"/>
                  </a:lnTo>
                  <a:lnTo>
                    <a:pt x="13712" y="19955"/>
                  </a:lnTo>
                  <a:lnTo>
                    <a:pt x="13803" y="20781"/>
                  </a:lnTo>
                  <a:lnTo>
                    <a:pt x="13902" y="21619"/>
                  </a:lnTo>
                  <a:lnTo>
                    <a:pt x="14007" y="22446"/>
                  </a:lnTo>
                  <a:lnTo>
                    <a:pt x="14116" y="23272"/>
                  </a:lnTo>
                  <a:lnTo>
                    <a:pt x="14230" y="24111"/>
                  </a:lnTo>
                  <a:lnTo>
                    <a:pt x="14344" y="24937"/>
                  </a:lnTo>
                  <a:lnTo>
                    <a:pt x="14467" y="25764"/>
                  </a:lnTo>
                  <a:lnTo>
                    <a:pt x="14595" y="26602"/>
                  </a:lnTo>
                  <a:lnTo>
                    <a:pt x="14728" y="27428"/>
                  </a:lnTo>
                  <a:lnTo>
                    <a:pt x="14861" y="28255"/>
                  </a:lnTo>
                  <a:lnTo>
                    <a:pt x="14999" y="29081"/>
                  </a:lnTo>
                  <a:lnTo>
                    <a:pt x="15146" y="29908"/>
                  </a:lnTo>
                  <a:lnTo>
                    <a:pt x="15293" y="30722"/>
                  </a:lnTo>
                  <a:lnTo>
                    <a:pt x="15440" y="31549"/>
                  </a:lnTo>
                  <a:lnTo>
                    <a:pt x="15597" y="32364"/>
                  </a:lnTo>
                  <a:lnTo>
                    <a:pt x="15753" y="33190"/>
                  </a:lnTo>
                  <a:lnTo>
                    <a:pt x="15915" y="34005"/>
                  </a:lnTo>
                  <a:lnTo>
                    <a:pt x="16081" y="34808"/>
                  </a:lnTo>
                  <a:lnTo>
                    <a:pt x="16247" y="35622"/>
                  </a:lnTo>
                  <a:lnTo>
                    <a:pt x="16418" y="36425"/>
                  </a:lnTo>
                  <a:lnTo>
                    <a:pt x="16589" y="37240"/>
                  </a:lnTo>
                  <a:lnTo>
                    <a:pt x="16764" y="38031"/>
                  </a:lnTo>
                  <a:lnTo>
                    <a:pt x="16945" y="38834"/>
                  </a:lnTo>
                  <a:lnTo>
                    <a:pt x="17305" y="40416"/>
                  </a:lnTo>
                  <a:lnTo>
                    <a:pt x="17680" y="41986"/>
                  </a:lnTo>
                  <a:lnTo>
                    <a:pt x="17339" y="42140"/>
                  </a:lnTo>
                  <a:lnTo>
                    <a:pt x="16997" y="42305"/>
                  </a:lnTo>
                  <a:lnTo>
                    <a:pt x="16655" y="42470"/>
                  </a:lnTo>
                  <a:lnTo>
                    <a:pt x="16318" y="42659"/>
                  </a:lnTo>
                  <a:lnTo>
                    <a:pt x="15981" y="42848"/>
                  </a:lnTo>
                  <a:lnTo>
                    <a:pt x="15644" y="43049"/>
                  </a:lnTo>
                  <a:lnTo>
                    <a:pt x="15307" y="43261"/>
                  </a:lnTo>
                  <a:lnTo>
                    <a:pt x="14975" y="43498"/>
                  </a:lnTo>
                  <a:lnTo>
                    <a:pt x="14643" y="43734"/>
                  </a:lnTo>
                  <a:lnTo>
                    <a:pt x="14315" y="43982"/>
                  </a:lnTo>
                  <a:lnTo>
                    <a:pt x="13983" y="44241"/>
                  </a:lnTo>
                  <a:lnTo>
                    <a:pt x="13656" y="44513"/>
                  </a:lnTo>
                  <a:lnTo>
                    <a:pt x="13333" y="44796"/>
                  </a:lnTo>
                  <a:lnTo>
                    <a:pt x="13005" y="45080"/>
                  </a:lnTo>
                  <a:lnTo>
                    <a:pt x="12683" y="45387"/>
                  </a:lnTo>
                  <a:lnTo>
                    <a:pt x="12365" y="45706"/>
                  </a:lnTo>
                  <a:lnTo>
                    <a:pt x="12047" y="46036"/>
                  </a:lnTo>
                  <a:lnTo>
                    <a:pt x="11729" y="46367"/>
                  </a:lnTo>
                  <a:lnTo>
                    <a:pt x="11415" y="46721"/>
                  </a:lnTo>
                  <a:lnTo>
                    <a:pt x="11102" y="47087"/>
                  </a:lnTo>
                  <a:lnTo>
                    <a:pt x="10794" y="47453"/>
                  </a:lnTo>
                  <a:lnTo>
                    <a:pt x="10485" y="47843"/>
                  </a:lnTo>
                  <a:lnTo>
                    <a:pt x="10177" y="48244"/>
                  </a:lnTo>
                  <a:lnTo>
                    <a:pt x="9873" y="48645"/>
                  </a:lnTo>
                  <a:lnTo>
                    <a:pt x="9574" y="49070"/>
                  </a:lnTo>
                  <a:lnTo>
                    <a:pt x="9275" y="49496"/>
                  </a:lnTo>
                  <a:lnTo>
                    <a:pt x="8981" y="49944"/>
                  </a:lnTo>
                  <a:lnTo>
                    <a:pt x="8686" y="50393"/>
                  </a:lnTo>
                  <a:lnTo>
                    <a:pt x="8397" y="50865"/>
                  </a:lnTo>
                  <a:lnTo>
                    <a:pt x="8107" y="51349"/>
                  </a:lnTo>
                  <a:lnTo>
                    <a:pt x="7823" y="51833"/>
                  </a:lnTo>
                  <a:lnTo>
                    <a:pt x="7538" y="52341"/>
                  </a:lnTo>
                  <a:lnTo>
                    <a:pt x="7234" y="50098"/>
                  </a:lnTo>
                  <a:lnTo>
                    <a:pt x="6916" y="47854"/>
                  </a:lnTo>
                  <a:lnTo>
                    <a:pt x="6598" y="45611"/>
                  </a:lnTo>
                  <a:lnTo>
                    <a:pt x="6271" y="43380"/>
                  </a:lnTo>
                  <a:lnTo>
                    <a:pt x="5938" y="41148"/>
                  </a:lnTo>
                  <a:lnTo>
                    <a:pt x="5601" y="38917"/>
                  </a:lnTo>
                  <a:lnTo>
                    <a:pt x="5264" y="36697"/>
                  </a:lnTo>
                  <a:lnTo>
                    <a:pt x="4918" y="34477"/>
                  </a:lnTo>
                  <a:lnTo>
                    <a:pt x="4567" y="32257"/>
                  </a:lnTo>
                  <a:lnTo>
                    <a:pt x="4215" y="30038"/>
                  </a:lnTo>
                  <a:lnTo>
                    <a:pt x="3864" y="27830"/>
                  </a:lnTo>
                  <a:lnTo>
                    <a:pt x="3504" y="25622"/>
                  </a:lnTo>
                  <a:lnTo>
                    <a:pt x="2782" y="21230"/>
                  </a:lnTo>
                  <a:lnTo>
                    <a:pt x="2056" y="16849"/>
                  </a:lnTo>
                  <a:lnTo>
                    <a:pt x="2023" y="16672"/>
                  </a:lnTo>
                  <a:lnTo>
                    <a:pt x="1985" y="16507"/>
                  </a:lnTo>
                  <a:lnTo>
                    <a:pt x="1942" y="16353"/>
                  </a:lnTo>
                  <a:lnTo>
                    <a:pt x="1899" y="16212"/>
                  </a:lnTo>
                  <a:lnTo>
                    <a:pt x="1852" y="16082"/>
                  </a:lnTo>
                  <a:lnTo>
                    <a:pt x="1804" y="15952"/>
                  </a:lnTo>
                  <a:lnTo>
                    <a:pt x="1752" y="15834"/>
                  </a:lnTo>
                  <a:lnTo>
                    <a:pt x="1700" y="15739"/>
                  </a:lnTo>
                  <a:lnTo>
                    <a:pt x="1643" y="15633"/>
                  </a:lnTo>
                  <a:lnTo>
                    <a:pt x="1586" y="15551"/>
                  </a:lnTo>
                  <a:lnTo>
                    <a:pt x="1529" y="15480"/>
                  </a:lnTo>
                  <a:lnTo>
                    <a:pt x="1467" y="15409"/>
                  </a:lnTo>
                  <a:lnTo>
                    <a:pt x="1406" y="15350"/>
                  </a:lnTo>
                  <a:lnTo>
                    <a:pt x="1339" y="15291"/>
                  </a:lnTo>
                  <a:lnTo>
                    <a:pt x="1278" y="15255"/>
                  </a:lnTo>
                  <a:lnTo>
                    <a:pt x="1211" y="15220"/>
                  </a:lnTo>
                  <a:lnTo>
                    <a:pt x="1183" y="15196"/>
                  </a:lnTo>
                  <a:lnTo>
                    <a:pt x="1154" y="15185"/>
                  </a:lnTo>
                  <a:lnTo>
                    <a:pt x="1083" y="15185"/>
                  </a:lnTo>
                  <a:lnTo>
                    <a:pt x="983" y="15173"/>
                  </a:lnTo>
                  <a:lnTo>
                    <a:pt x="879" y="15185"/>
                  </a:lnTo>
                  <a:lnTo>
                    <a:pt x="784" y="15220"/>
                  </a:lnTo>
                  <a:lnTo>
                    <a:pt x="684" y="15279"/>
                  </a:lnTo>
                  <a:lnTo>
                    <a:pt x="594" y="15350"/>
                  </a:lnTo>
                  <a:lnTo>
                    <a:pt x="504" y="15444"/>
                  </a:lnTo>
                  <a:lnTo>
                    <a:pt x="419" y="15551"/>
                  </a:lnTo>
                  <a:lnTo>
                    <a:pt x="338" y="15680"/>
                  </a:lnTo>
                  <a:lnTo>
                    <a:pt x="267" y="15822"/>
                  </a:lnTo>
                  <a:lnTo>
                    <a:pt x="200" y="15987"/>
                  </a:lnTo>
                  <a:lnTo>
                    <a:pt x="143" y="16164"/>
                  </a:lnTo>
                  <a:lnTo>
                    <a:pt x="91" y="16353"/>
                  </a:lnTo>
                  <a:lnTo>
                    <a:pt x="72" y="16460"/>
                  </a:lnTo>
                  <a:lnTo>
                    <a:pt x="53" y="16566"/>
                  </a:lnTo>
                  <a:lnTo>
                    <a:pt x="39" y="16672"/>
                  </a:lnTo>
                  <a:lnTo>
                    <a:pt x="25" y="16790"/>
                  </a:lnTo>
                  <a:lnTo>
                    <a:pt x="15" y="16908"/>
                  </a:lnTo>
                  <a:lnTo>
                    <a:pt x="6" y="17026"/>
                  </a:lnTo>
                  <a:lnTo>
                    <a:pt x="1" y="17156"/>
                  </a:lnTo>
                  <a:lnTo>
                    <a:pt x="1" y="17286"/>
                  </a:lnTo>
                  <a:lnTo>
                    <a:pt x="6" y="17499"/>
                  </a:lnTo>
                  <a:lnTo>
                    <a:pt x="20" y="17723"/>
                  </a:lnTo>
                  <a:lnTo>
                    <a:pt x="48" y="17971"/>
                  </a:lnTo>
                  <a:lnTo>
                    <a:pt x="77" y="18231"/>
                  </a:lnTo>
                  <a:lnTo>
                    <a:pt x="812" y="22953"/>
                  </a:lnTo>
                  <a:lnTo>
                    <a:pt x="1187" y="25315"/>
                  </a:lnTo>
                  <a:lnTo>
                    <a:pt x="1562" y="27676"/>
                  </a:lnTo>
                  <a:lnTo>
                    <a:pt x="1942" y="30038"/>
                  </a:lnTo>
                  <a:lnTo>
                    <a:pt x="2327" y="32387"/>
                  </a:lnTo>
                  <a:lnTo>
                    <a:pt x="2711" y="34749"/>
                  </a:lnTo>
                  <a:lnTo>
                    <a:pt x="3105" y="37098"/>
                  </a:lnTo>
                  <a:lnTo>
                    <a:pt x="3499" y="39448"/>
                  </a:lnTo>
                  <a:lnTo>
                    <a:pt x="3902" y="41786"/>
                  </a:lnTo>
                  <a:lnTo>
                    <a:pt x="4310" y="44123"/>
                  </a:lnTo>
                  <a:lnTo>
                    <a:pt x="4723" y="46449"/>
                  </a:lnTo>
                  <a:lnTo>
                    <a:pt x="5146" y="48775"/>
                  </a:lnTo>
                  <a:lnTo>
                    <a:pt x="5568" y="51078"/>
                  </a:lnTo>
                  <a:lnTo>
                    <a:pt x="6000" y="53380"/>
                  </a:lnTo>
                  <a:lnTo>
                    <a:pt x="6441" y="55671"/>
                  </a:lnTo>
                  <a:lnTo>
                    <a:pt x="6408" y="55765"/>
                  </a:lnTo>
                  <a:lnTo>
                    <a:pt x="6375" y="55871"/>
                  </a:lnTo>
                  <a:lnTo>
                    <a:pt x="6351" y="55978"/>
                  </a:lnTo>
                  <a:lnTo>
                    <a:pt x="6327" y="56084"/>
                  </a:lnTo>
                  <a:lnTo>
                    <a:pt x="6309" y="56190"/>
                  </a:lnTo>
                  <a:lnTo>
                    <a:pt x="6290" y="56308"/>
                  </a:lnTo>
                  <a:lnTo>
                    <a:pt x="6275" y="56426"/>
                  </a:lnTo>
                  <a:lnTo>
                    <a:pt x="6266" y="56544"/>
                  </a:lnTo>
                  <a:lnTo>
                    <a:pt x="6256" y="56674"/>
                  </a:lnTo>
                  <a:lnTo>
                    <a:pt x="6252" y="56792"/>
                  </a:lnTo>
                  <a:lnTo>
                    <a:pt x="6247" y="56910"/>
                  </a:lnTo>
                  <a:lnTo>
                    <a:pt x="6252" y="57040"/>
                  </a:lnTo>
                  <a:lnTo>
                    <a:pt x="6256" y="57158"/>
                  </a:lnTo>
                  <a:lnTo>
                    <a:pt x="6261" y="57288"/>
                  </a:lnTo>
                  <a:lnTo>
                    <a:pt x="6271" y="57406"/>
                  </a:lnTo>
                  <a:lnTo>
                    <a:pt x="6285" y="57524"/>
                  </a:lnTo>
                  <a:lnTo>
                    <a:pt x="6304" y="57631"/>
                  </a:lnTo>
                  <a:lnTo>
                    <a:pt x="6323" y="57749"/>
                  </a:lnTo>
                  <a:lnTo>
                    <a:pt x="6346" y="57855"/>
                  </a:lnTo>
                  <a:lnTo>
                    <a:pt x="6375" y="57961"/>
                  </a:lnTo>
                  <a:lnTo>
                    <a:pt x="6403" y="58056"/>
                  </a:lnTo>
                  <a:lnTo>
                    <a:pt x="6437" y="58150"/>
                  </a:lnTo>
                  <a:lnTo>
                    <a:pt x="6470" y="58233"/>
                  </a:lnTo>
                  <a:lnTo>
                    <a:pt x="6508" y="58315"/>
                  </a:lnTo>
                  <a:lnTo>
                    <a:pt x="6551" y="58398"/>
                  </a:lnTo>
                  <a:lnTo>
                    <a:pt x="6598" y="58457"/>
                  </a:lnTo>
                  <a:lnTo>
                    <a:pt x="6645" y="58516"/>
                  </a:lnTo>
                  <a:lnTo>
                    <a:pt x="6698" y="58575"/>
                  </a:lnTo>
                  <a:lnTo>
                    <a:pt x="6750" y="58611"/>
                  </a:lnTo>
                  <a:lnTo>
                    <a:pt x="6807" y="58646"/>
                  </a:lnTo>
                  <a:lnTo>
                    <a:pt x="6869" y="58670"/>
                  </a:lnTo>
                  <a:lnTo>
                    <a:pt x="6935" y="58681"/>
                  </a:lnTo>
                  <a:lnTo>
                    <a:pt x="8871" y="58870"/>
                  </a:lnTo>
                  <a:lnTo>
                    <a:pt x="10813" y="59036"/>
                  </a:lnTo>
                  <a:lnTo>
                    <a:pt x="12754" y="59189"/>
                  </a:lnTo>
                  <a:lnTo>
                    <a:pt x="14695" y="59319"/>
                  </a:lnTo>
                  <a:lnTo>
                    <a:pt x="16641" y="59437"/>
                  </a:lnTo>
                  <a:lnTo>
                    <a:pt x="18587" y="59531"/>
                  </a:lnTo>
                  <a:lnTo>
                    <a:pt x="20533" y="59614"/>
                  </a:lnTo>
                  <a:lnTo>
                    <a:pt x="22479" y="59661"/>
                  </a:lnTo>
                  <a:lnTo>
                    <a:pt x="24424" y="59697"/>
                  </a:lnTo>
                  <a:lnTo>
                    <a:pt x="26370" y="59709"/>
                  </a:lnTo>
                  <a:lnTo>
                    <a:pt x="28312" y="59697"/>
                  </a:lnTo>
                  <a:lnTo>
                    <a:pt x="30257" y="59661"/>
                  </a:lnTo>
                  <a:lnTo>
                    <a:pt x="32203" y="59602"/>
                  </a:lnTo>
                  <a:lnTo>
                    <a:pt x="34145" y="59520"/>
                  </a:lnTo>
                  <a:lnTo>
                    <a:pt x="36081" y="59413"/>
                  </a:lnTo>
                  <a:lnTo>
                    <a:pt x="38022" y="59284"/>
                  </a:lnTo>
                  <a:lnTo>
                    <a:pt x="38112" y="59260"/>
                  </a:lnTo>
                  <a:lnTo>
                    <a:pt x="38198" y="59236"/>
                  </a:lnTo>
                  <a:lnTo>
                    <a:pt x="38278" y="59189"/>
                  </a:lnTo>
                  <a:lnTo>
                    <a:pt x="38354" y="59130"/>
                  </a:lnTo>
                  <a:lnTo>
                    <a:pt x="38426" y="59047"/>
                  </a:lnTo>
                  <a:lnTo>
                    <a:pt x="38492" y="58965"/>
                  </a:lnTo>
                  <a:lnTo>
                    <a:pt x="38554" y="58870"/>
                  </a:lnTo>
                  <a:lnTo>
                    <a:pt x="38611" y="58764"/>
                  </a:lnTo>
                  <a:lnTo>
                    <a:pt x="38663" y="58646"/>
                  </a:lnTo>
                  <a:lnTo>
                    <a:pt x="38710" y="58516"/>
                  </a:lnTo>
                  <a:lnTo>
                    <a:pt x="38753" y="58374"/>
                  </a:lnTo>
                  <a:lnTo>
                    <a:pt x="38791" y="58233"/>
                  </a:lnTo>
                  <a:lnTo>
                    <a:pt x="38824" y="58091"/>
                  </a:lnTo>
                  <a:lnTo>
                    <a:pt x="38853" y="57938"/>
                  </a:lnTo>
                  <a:lnTo>
                    <a:pt x="38876" y="57772"/>
                  </a:lnTo>
                  <a:lnTo>
                    <a:pt x="38895" y="57619"/>
                  </a:lnTo>
                  <a:lnTo>
                    <a:pt x="38957" y="57631"/>
                  </a:lnTo>
                  <a:lnTo>
                    <a:pt x="39019" y="57642"/>
                  </a:lnTo>
                  <a:lnTo>
                    <a:pt x="39085" y="57619"/>
                  </a:lnTo>
                  <a:lnTo>
                    <a:pt x="39147" y="57583"/>
                  </a:lnTo>
                  <a:lnTo>
                    <a:pt x="39175" y="57560"/>
                  </a:lnTo>
                  <a:lnTo>
                    <a:pt x="39204" y="57512"/>
                  </a:lnTo>
                  <a:lnTo>
                    <a:pt x="39232" y="57477"/>
                  </a:lnTo>
                  <a:lnTo>
                    <a:pt x="39256" y="57430"/>
                  </a:lnTo>
                  <a:lnTo>
                    <a:pt x="39280" y="57371"/>
                  </a:lnTo>
                  <a:lnTo>
                    <a:pt x="39304" y="57300"/>
                  </a:lnTo>
                  <a:lnTo>
                    <a:pt x="39323" y="57217"/>
                  </a:lnTo>
                  <a:lnTo>
                    <a:pt x="39346" y="57135"/>
                  </a:lnTo>
                  <a:lnTo>
                    <a:pt x="39441" y="56674"/>
                  </a:lnTo>
                  <a:lnTo>
                    <a:pt x="39536" y="56202"/>
                  </a:lnTo>
                  <a:lnTo>
                    <a:pt x="39631" y="55730"/>
                  </a:lnTo>
                  <a:lnTo>
                    <a:pt x="39721" y="55246"/>
                  </a:lnTo>
                  <a:lnTo>
                    <a:pt x="39807" y="54773"/>
                  </a:lnTo>
                  <a:lnTo>
                    <a:pt x="39892" y="54289"/>
                  </a:lnTo>
                  <a:lnTo>
                    <a:pt x="40049" y="53321"/>
                  </a:lnTo>
                  <a:lnTo>
                    <a:pt x="40205" y="52329"/>
                  </a:lnTo>
                  <a:lnTo>
                    <a:pt x="40348" y="51349"/>
                  </a:lnTo>
                  <a:lnTo>
                    <a:pt x="40490" y="50346"/>
                  </a:lnTo>
                  <a:lnTo>
                    <a:pt x="40623" y="49354"/>
                  </a:lnTo>
                  <a:lnTo>
                    <a:pt x="40884" y="47347"/>
                  </a:lnTo>
                  <a:lnTo>
                    <a:pt x="41140" y="45328"/>
                  </a:lnTo>
                  <a:lnTo>
                    <a:pt x="41273" y="44324"/>
                  </a:lnTo>
                  <a:lnTo>
                    <a:pt x="41406" y="43332"/>
                  </a:lnTo>
                  <a:lnTo>
                    <a:pt x="41544" y="42341"/>
                  </a:lnTo>
                  <a:lnTo>
                    <a:pt x="41686" y="41349"/>
                  </a:lnTo>
                  <a:lnTo>
                    <a:pt x="41876" y="40121"/>
                  </a:lnTo>
                  <a:lnTo>
                    <a:pt x="42075" y="38917"/>
                  </a:lnTo>
                  <a:lnTo>
                    <a:pt x="42284" y="37712"/>
                  </a:lnTo>
                  <a:lnTo>
                    <a:pt x="42498" y="36520"/>
                  </a:lnTo>
                  <a:lnTo>
                    <a:pt x="42716" y="35327"/>
                  </a:lnTo>
                  <a:lnTo>
                    <a:pt x="42939" y="34158"/>
                  </a:lnTo>
                  <a:lnTo>
                    <a:pt x="43167" y="32978"/>
                  </a:lnTo>
                  <a:lnTo>
                    <a:pt x="43399" y="31809"/>
                  </a:lnTo>
                  <a:lnTo>
                    <a:pt x="43860" y="29471"/>
                  </a:lnTo>
                  <a:lnTo>
                    <a:pt x="44092" y="28302"/>
                  </a:lnTo>
                  <a:lnTo>
                    <a:pt x="44320" y="27121"/>
                  </a:lnTo>
                  <a:lnTo>
                    <a:pt x="44548" y="25941"/>
                  </a:lnTo>
                  <a:lnTo>
                    <a:pt x="44766" y="24760"/>
                  </a:lnTo>
                  <a:lnTo>
                    <a:pt x="44985" y="23567"/>
                  </a:lnTo>
                  <a:lnTo>
                    <a:pt x="45194" y="22351"/>
                  </a:lnTo>
                  <a:lnTo>
                    <a:pt x="45217" y="22233"/>
                  </a:lnTo>
                  <a:lnTo>
                    <a:pt x="45236" y="22092"/>
                  </a:lnTo>
                  <a:lnTo>
                    <a:pt x="45255" y="21950"/>
                  </a:lnTo>
                  <a:lnTo>
                    <a:pt x="45274" y="21796"/>
                  </a:lnTo>
                  <a:lnTo>
                    <a:pt x="45279" y="21678"/>
                  </a:lnTo>
                  <a:lnTo>
                    <a:pt x="45284" y="21560"/>
                  </a:lnTo>
                  <a:lnTo>
                    <a:pt x="45288" y="21430"/>
                  </a:lnTo>
                  <a:lnTo>
                    <a:pt x="45288" y="21289"/>
                  </a:lnTo>
                  <a:lnTo>
                    <a:pt x="45284" y="21041"/>
                  </a:lnTo>
                  <a:lnTo>
                    <a:pt x="45269" y="20816"/>
                  </a:lnTo>
                  <a:lnTo>
                    <a:pt x="45246" y="20592"/>
                  </a:lnTo>
                  <a:lnTo>
                    <a:pt x="45212" y="20380"/>
                  </a:lnTo>
                  <a:lnTo>
                    <a:pt x="45170" y="20191"/>
                  </a:lnTo>
                  <a:lnTo>
                    <a:pt x="45118" y="20002"/>
                  </a:lnTo>
                  <a:lnTo>
                    <a:pt x="45061" y="19836"/>
                  </a:lnTo>
                  <a:lnTo>
                    <a:pt x="44999" y="19683"/>
                  </a:lnTo>
                  <a:lnTo>
                    <a:pt x="44928" y="19541"/>
                  </a:lnTo>
                  <a:lnTo>
                    <a:pt x="44852" y="19423"/>
                  </a:lnTo>
                  <a:lnTo>
                    <a:pt x="44776" y="19329"/>
                  </a:lnTo>
                  <a:lnTo>
                    <a:pt x="44690" y="19246"/>
                  </a:lnTo>
                  <a:lnTo>
                    <a:pt x="44605" y="19187"/>
                  </a:lnTo>
                  <a:lnTo>
                    <a:pt x="44515" y="19152"/>
                  </a:lnTo>
                  <a:lnTo>
                    <a:pt x="44425" y="19140"/>
                  </a:lnTo>
                  <a:lnTo>
                    <a:pt x="44334" y="19140"/>
                  </a:lnTo>
                  <a:lnTo>
                    <a:pt x="44401" y="19045"/>
                  </a:lnTo>
                  <a:lnTo>
                    <a:pt x="44463" y="18939"/>
                  </a:lnTo>
                  <a:lnTo>
                    <a:pt x="44524" y="18833"/>
                  </a:lnTo>
                  <a:lnTo>
                    <a:pt x="44581" y="18703"/>
                  </a:lnTo>
                  <a:lnTo>
                    <a:pt x="44633" y="18573"/>
                  </a:lnTo>
                  <a:lnTo>
                    <a:pt x="44676" y="18420"/>
                  </a:lnTo>
                  <a:lnTo>
                    <a:pt x="44719" y="18278"/>
                  </a:lnTo>
                  <a:lnTo>
                    <a:pt x="44752" y="18113"/>
                  </a:lnTo>
                  <a:lnTo>
                    <a:pt x="44785" y="17947"/>
                  </a:lnTo>
                  <a:lnTo>
                    <a:pt x="44804" y="17770"/>
                  </a:lnTo>
                  <a:lnTo>
                    <a:pt x="44823" y="17593"/>
                  </a:lnTo>
                  <a:lnTo>
                    <a:pt x="44828" y="17404"/>
                  </a:lnTo>
                  <a:lnTo>
                    <a:pt x="44828" y="17215"/>
                  </a:lnTo>
                  <a:lnTo>
                    <a:pt x="44823" y="17015"/>
                  </a:lnTo>
                  <a:lnTo>
                    <a:pt x="44804" y="16814"/>
                  </a:lnTo>
                  <a:lnTo>
                    <a:pt x="44781" y="16601"/>
                  </a:lnTo>
                  <a:lnTo>
                    <a:pt x="44728" y="16283"/>
                  </a:lnTo>
                  <a:lnTo>
                    <a:pt x="44676" y="15952"/>
                  </a:lnTo>
                  <a:lnTo>
                    <a:pt x="44619" y="15633"/>
                  </a:lnTo>
                  <a:lnTo>
                    <a:pt x="44558" y="15314"/>
                  </a:lnTo>
                  <a:lnTo>
                    <a:pt x="44496" y="15007"/>
                  </a:lnTo>
                  <a:lnTo>
                    <a:pt x="44434" y="14700"/>
                  </a:lnTo>
                  <a:lnTo>
                    <a:pt x="44368" y="14405"/>
                  </a:lnTo>
                  <a:lnTo>
                    <a:pt x="44296" y="14110"/>
                  </a:lnTo>
                  <a:lnTo>
                    <a:pt x="44225" y="13815"/>
                  </a:lnTo>
                  <a:lnTo>
                    <a:pt x="44149" y="13532"/>
                  </a:lnTo>
                  <a:lnTo>
                    <a:pt x="44073" y="13248"/>
                  </a:lnTo>
                  <a:lnTo>
                    <a:pt x="43997" y="12965"/>
                  </a:lnTo>
                  <a:lnTo>
                    <a:pt x="43917" y="12693"/>
                  </a:lnTo>
                  <a:lnTo>
                    <a:pt x="43831" y="12433"/>
                  </a:lnTo>
                  <a:lnTo>
                    <a:pt x="43661" y="11902"/>
                  </a:lnTo>
                  <a:lnTo>
                    <a:pt x="43480" y="11394"/>
                  </a:lnTo>
                  <a:lnTo>
                    <a:pt x="43290" y="10910"/>
                  </a:lnTo>
                  <a:lnTo>
                    <a:pt x="43091" y="10438"/>
                  </a:lnTo>
                  <a:lnTo>
                    <a:pt x="42887" y="9978"/>
                  </a:lnTo>
                  <a:lnTo>
                    <a:pt x="42673" y="9529"/>
                  </a:lnTo>
                  <a:lnTo>
                    <a:pt x="42455" y="9104"/>
                  </a:lnTo>
                  <a:lnTo>
                    <a:pt x="42227" y="8702"/>
                  </a:lnTo>
                  <a:lnTo>
                    <a:pt x="41995" y="8301"/>
                  </a:lnTo>
                  <a:lnTo>
                    <a:pt x="41753" y="7923"/>
                  </a:lnTo>
                  <a:lnTo>
                    <a:pt x="41506" y="7557"/>
                  </a:lnTo>
                  <a:lnTo>
                    <a:pt x="41254" y="7203"/>
                  </a:lnTo>
                  <a:lnTo>
                    <a:pt x="40993" y="6861"/>
                  </a:lnTo>
                  <a:lnTo>
                    <a:pt x="40732" y="6542"/>
                  </a:lnTo>
                  <a:lnTo>
                    <a:pt x="40462" y="6223"/>
                  </a:lnTo>
                  <a:lnTo>
                    <a:pt x="40191" y="5928"/>
                  </a:lnTo>
                  <a:lnTo>
                    <a:pt x="39911" y="5644"/>
                  </a:lnTo>
                  <a:lnTo>
                    <a:pt x="39626" y="5361"/>
                  </a:lnTo>
                  <a:lnTo>
                    <a:pt x="39342" y="5101"/>
                  </a:lnTo>
                  <a:lnTo>
                    <a:pt x="39052" y="4853"/>
                  </a:lnTo>
                  <a:lnTo>
                    <a:pt x="38758" y="4605"/>
                  </a:lnTo>
                  <a:lnTo>
                    <a:pt x="38459" y="4381"/>
                  </a:lnTo>
                  <a:lnTo>
                    <a:pt x="38160" y="4157"/>
                  </a:lnTo>
                  <a:lnTo>
                    <a:pt x="37856" y="3944"/>
                  </a:lnTo>
                  <a:lnTo>
                    <a:pt x="37547" y="3744"/>
                  </a:lnTo>
                  <a:lnTo>
                    <a:pt x="37239" y="3555"/>
                  </a:lnTo>
                  <a:lnTo>
                    <a:pt x="36930" y="3378"/>
                  </a:lnTo>
                  <a:lnTo>
                    <a:pt x="36617" y="3200"/>
                  </a:lnTo>
                  <a:lnTo>
                    <a:pt x="36304" y="3035"/>
                  </a:lnTo>
                  <a:lnTo>
                    <a:pt x="35991" y="2882"/>
                  </a:lnTo>
                  <a:lnTo>
                    <a:pt x="35673" y="2740"/>
                  </a:lnTo>
                  <a:lnTo>
                    <a:pt x="35355" y="2598"/>
                  </a:lnTo>
                  <a:lnTo>
                    <a:pt x="35037" y="2457"/>
                  </a:lnTo>
                  <a:lnTo>
                    <a:pt x="34406" y="2220"/>
                  </a:lnTo>
                  <a:lnTo>
                    <a:pt x="33770" y="1996"/>
                  </a:lnTo>
                  <a:lnTo>
                    <a:pt x="33138" y="1795"/>
                  </a:lnTo>
                  <a:lnTo>
                    <a:pt x="32517" y="1618"/>
                  </a:lnTo>
                  <a:lnTo>
                    <a:pt x="31900" y="1453"/>
                  </a:lnTo>
                  <a:lnTo>
                    <a:pt x="31292" y="1311"/>
                  </a:lnTo>
                  <a:lnTo>
                    <a:pt x="30694" y="1170"/>
                  </a:lnTo>
                  <a:lnTo>
                    <a:pt x="30110" y="1040"/>
                  </a:lnTo>
                  <a:lnTo>
                    <a:pt x="28995" y="815"/>
                  </a:lnTo>
                  <a:lnTo>
                    <a:pt x="27960" y="579"/>
                  </a:lnTo>
                  <a:lnTo>
                    <a:pt x="27524" y="485"/>
                  </a:lnTo>
                  <a:lnTo>
                    <a:pt x="27087" y="402"/>
                  </a:lnTo>
                  <a:lnTo>
                    <a:pt x="26650" y="320"/>
                  </a:lnTo>
                  <a:lnTo>
                    <a:pt x="26214" y="249"/>
                  </a:lnTo>
                  <a:lnTo>
                    <a:pt x="25777" y="190"/>
                  </a:lnTo>
                  <a:lnTo>
                    <a:pt x="25340" y="131"/>
                  </a:lnTo>
                  <a:lnTo>
                    <a:pt x="24904" y="95"/>
                  </a:lnTo>
                  <a:lnTo>
                    <a:pt x="24467" y="60"/>
                  </a:lnTo>
                  <a:lnTo>
                    <a:pt x="24035" y="24"/>
                  </a:lnTo>
                  <a:lnTo>
                    <a:pt x="23599" y="13"/>
                  </a:lnTo>
                  <a:lnTo>
                    <a:pt x="2316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5"/>
            <p:cNvSpPr/>
            <p:nvPr/>
          </p:nvSpPr>
          <p:spPr>
            <a:xfrm>
              <a:off x="293000" y="-11413600"/>
              <a:ext cx="150100" cy="377850"/>
            </a:xfrm>
            <a:custGeom>
              <a:avLst/>
              <a:gdLst/>
              <a:ahLst/>
              <a:cxnLst/>
              <a:rect l="l" t="t" r="r" b="b"/>
              <a:pathLst>
                <a:path w="6004" h="15114" extrusionOk="0">
                  <a:moveTo>
                    <a:pt x="2724" y="1"/>
                  </a:moveTo>
                  <a:lnTo>
                    <a:pt x="2606" y="13"/>
                  </a:lnTo>
                  <a:lnTo>
                    <a:pt x="2487" y="36"/>
                  </a:lnTo>
                  <a:lnTo>
                    <a:pt x="2373" y="72"/>
                  </a:lnTo>
                  <a:lnTo>
                    <a:pt x="2259" y="131"/>
                  </a:lnTo>
                  <a:lnTo>
                    <a:pt x="2145" y="190"/>
                  </a:lnTo>
                  <a:lnTo>
                    <a:pt x="2031" y="261"/>
                  </a:lnTo>
                  <a:lnTo>
                    <a:pt x="1922" y="343"/>
                  </a:lnTo>
                  <a:lnTo>
                    <a:pt x="1818" y="450"/>
                  </a:lnTo>
                  <a:lnTo>
                    <a:pt x="1714" y="556"/>
                  </a:lnTo>
                  <a:lnTo>
                    <a:pt x="1609" y="674"/>
                  </a:lnTo>
                  <a:lnTo>
                    <a:pt x="1509" y="804"/>
                  </a:lnTo>
                  <a:lnTo>
                    <a:pt x="1410" y="945"/>
                  </a:lnTo>
                  <a:lnTo>
                    <a:pt x="1315" y="1087"/>
                  </a:lnTo>
                  <a:lnTo>
                    <a:pt x="1220" y="1252"/>
                  </a:lnTo>
                  <a:lnTo>
                    <a:pt x="1130" y="1418"/>
                  </a:lnTo>
                  <a:lnTo>
                    <a:pt x="1044" y="1595"/>
                  </a:lnTo>
                  <a:lnTo>
                    <a:pt x="959" y="1784"/>
                  </a:lnTo>
                  <a:lnTo>
                    <a:pt x="873" y="1973"/>
                  </a:lnTo>
                  <a:lnTo>
                    <a:pt x="798" y="2173"/>
                  </a:lnTo>
                  <a:lnTo>
                    <a:pt x="722" y="2386"/>
                  </a:lnTo>
                  <a:lnTo>
                    <a:pt x="646" y="2610"/>
                  </a:lnTo>
                  <a:lnTo>
                    <a:pt x="579" y="2835"/>
                  </a:lnTo>
                  <a:lnTo>
                    <a:pt x="513" y="3071"/>
                  </a:lnTo>
                  <a:lnTo>
                    <a:pt x="451" y="3307"/>
                  </a:lnTo>
                  <a:lnTo>
                    <a:pt x="389" y="3555"/>
                  </a:lnTo>
                  <a:lnTo>
                    <a:pt x="337" y="3803"/>
                  </a:lnTo>
                  <a:lnTo>
                    <a:pt x="285" y="4063"/>
                  </a:lnTo>
                  <a:lnTo>
                    <a:pt x="237" y="4334"/>
                  </a:lnTo>
                  <a:lnTo>
                    <a:pt x="195" y="4606"/>
                  </a:lnTo>
                  <a:lnTo>
                    <a:pt x="157" y="4877"/>
                  </a:lnTo>
                  <a:lnTo>
                    <a:pt x="119" y="5161"/>
                  </a:lnTo>
                  <a:lnTo>
                    <a:pt x="86" y="5491"/>
                  </a:lnTo>
                  <a:lnTo>
                    <a:pt x="62" y="5834"/>
                  </a:lnTo>
                  <a:lnTo>
                    <a:pt x="38" y="6176"/>
                  </a:lnTo>
                  <a:lnTo>
                    <a:pt x="24" y="6507"/>
                  </a:lnTo>
                  <a:lnTo>
                    <a:pt x="14" y="6825"/>
                  </a:lnTo>
                  <a:lnTo>
                    <a:pt x="5" y="7132"/>
                  </a:lnTo>
                  <a:lnTo>
                    <a:pt x="0" y="7416"/>
                  </a:lnTo>
                  <a:lnTo>
                    <a:pt x="10" y="7699"/>
                  </a:lnTo>
                  <a:lnTo>
                    <a:pt x="14" y="7841"/>
                  </a:lnTo>
                  <a:lnTo>
                    <a:pt x="24" y="7971"/>
                  </a:lnTo>
                  <a:lnTo>
                    <a:pt x="43" y="8112"/>
                  </a:lnTo>
                  <a:lnTo>
                    <a:pt x="57" y="8254"/>
                  </a:lnTo>
                  <a:lnTo>
                    <a:pt x="81" y="8644"/>
                  </a:lnTo>
                  <a:lnTo>
                    <a:pt x="100" y="8844"/>
                  </a:lnTo>
                  <a:lnTo>
                    <a:pt x="119" y="9045"/>
                  </a:lnTo>
                  <a:lnTo>
                    <a:pt x="143" y="9258"/>
                  </a:lnTo>
                  <a:lnTo>
                    <a:pt x="171" y="9482"/>
                  </a:lnTo>
                  <a:lnTo>
                    <a:pt x="237" y="9895"/>
                  </a:lnTo>
                  <a:lnTo>
                    <a:pt x="313" y="10308"/>
                  </a:lnTo>
                  <a:lnTo>
                    <a:pt x="394" y="10710"/>
                  </a:lnTo>
                  <a:lnTo>
                    <a:pt x="489" y="11099"/>
                  </a:lnTo>
                  <a:lnTo>
                    <a:pt x="589" y="11477"/>
                  </a:lnTo>
                  <a:lnTo>
                    <a:pt x="698" y="11843"/>
                  </a:lnTo>
                  <a:lnTo>
                    <a:pt x="816" y="12186"/>
                  </a:lnTo>
                  <a:lnTo>
                    <a:pt x="940" y="12516"/>
                  </a:lnTo>
                  <a:lnTo>
                    <a:pt x="1073" y="12835"/>
                  </a:lnTo>
                  <a:lnTo>
                    <a:pt x="1210" y="13130"/>
                  </a:lnTo>
                  <a:lnTo>
                    <a:pt x="1353" y="13402"/>
                  </a:lnTo>
                  <a:lnTo>
                    <a:pt x="1500" y="13662"/>
                  </a:lnTo>
                  <a:lnTo>
                    <a:pt x="1652" y="13898"/>
                  </a:lnTo>
                  <a:lnTo>
                    <a:pt x="1808" y="14122"/>
                  </a:lnTo>
                  <a:lnTo>
                    <a:pt x="1970" y="14323"/>
                  </a:lnTo>
                  <a:lnTo>
                    <a:pt x="2069" y="14429"/>
                  </a:lnTo>
                  <a:lnTo>
                    <a:pt x="2174" y="14535"/>
                  </a:lnTo>
                  <a:lnTo>
                    <a:pt x="2278" y="14642"/>
                  </a:lnTo>
                  <a:lnTo>
                    <a:pt x="2387" y="14724"/>
                  </a:lnTo>
                  <a:lnTo>
                    <a:pt x="2492" y="14807"/>
                  </a:lnTo>
                  <a:lnTo>
                    <a:pt x="2601" y="14878"/>
                  </a:lnTo>
                  <a:lnTo>
                    <a:pt x="2705" y="14937"/>
                  </a:lnTo>
                  <a:lnTo>
                    <a:pt x="2815" y="14996"/>
                  </a:lnTo>
                  <a:lnTo>
                    <a:pt x="2924" y="15031"/>
                  </a:lnTo>
                  <a:lnTo>
                    <a:pt x="3033" y="15067"/>
                  </a:lnTo>
                  <a:lnTo>
                    <a:pt x="3142" y="15090"/>
                  </a:lnTo>
                  <a:lnTo>
                    <a:pt x="3251" y="15114"/>
                  </a:lnTo>
                  <a:lnTo>
                    <a:pt x="3470" y="15114"/>
                  </a:lnTo>
                  <a:lnTo>
                    <a:pt x="3579" y="15102"/>
                  </a:lnTo>
                  <a:lnTo>
                    <a:pt x="3688" y="15078"/>
                  </a:lnTo>
                  <a:lnTo>
                    <a:pt x="3797" y="15043"/>
                  </a:lnTo>
                  <a:lnTo>
                    <a:pt x="3901" y="14996"/>
                  </a:lnTo>
                  <a:lnTo>
                    <a:pt x="4011" y="14949"/>
                  </a:lnTo>
                  <a:lnTo>
                    <a:pt x="4115" y="14878"/>
                  </a:lnTo>
                  <a:lnTo>
                    <a:pt x="4219" y="14807"/>
                  </a:lnTo>
                  <a:lnTo>
                    <a:pt x="4319" y="14712"/>
                  </a:lnTo>
                  <a:lnTo>
                    <a:pt x="4424" y="14618"/>
                  </a:lnTo>
                  <a:lnTo>
                    <a:pt x="4523" y="14512"/>
                  </a:lnTo>
                  <a:lnTo>
                    <a:pt x="4618" y="14394"/>
                  </a:lnTo>
                  <a:lnTo>
                    <a:pt x="4718" y="14264"/>
                  </a:lnTo>
                  <a:lnTo>
                    <a:pt x="4813" y="14122"/>
                  </a:lnTo>
                  <a:lnTo>
                    <a:pt x="4903" y="13969"/>
                  </a:lnTo>
                  <a:lnTo>
                    <a:pt x="4993" y="13803"/>
                  </a:lnTo>
                  <a:lnTo>
                    <a:pt x="5083" y="13626"/>
                  </a:lnTo>
                  <a:lnTo>
                    <a:pt x="5169" y="13449"/>
                  </a:lnTo>
                  <a:lnTo>
                    <a:pt x="5254" y="13248"/>
                  </a:lnTo>
                  <a:lnTo>
                    <a:pt x="5335" y="13036"/>
                  </a:lnTo>
                  <a:lnTo>
                    <a:pt x="5411" y="12811"/>
                  </a:lnTo>
                  <a:lnTo>
                    <a:pt x="5487" y="12587"/>
                  </a:lnTo>
                  <a:lnTo>
                    <a:pt x="5553" y="12351"/>
                  </a:lnTo>
                  <a:lnTo>
                    <a:pt x="5615" y="12115"/>
                  </a:lnTo>
                  <a:lnTo>
                    <a:pt x="5672" y="11867"/>
                  </a:lnTo>
                  <a:lnTo>
                    <a:pt x="5724" y="11619"/>
                  </a:lnTo>
                  <a:lnTo>
                    <a:pt x="5776" y="11359"/>
                  </a:lnTo>
                  <a:lnTo>
                    <a:pt x="5819" y="11111"/>
                  </a:lnTo>
                  <a:lnTo>
                    <a:pt x="5857" y="10852"/>
                  </a:lnTo>
                  <a:lnTo>
                    <a:pt x="5890" y="10580"/>
                  </a:lnTo>
                  <a:lnTo>
                    <a:pt x="5919" y="10308"/>
                  </a:lnTo>
                  <a:lnTo>
                    <a:pt x="5947" y="10049"/>
                  </a:lnTo>
                  <a:lnTo>
                    <a:pt x="5966" y="9777"/>
                  </a:lnTo>
                  <a:lnTo>
                    <a:pt x="5980" y="9494"/>
                  </a:lnTo>
                  <a:lnTo>
                    <a:pt x="5995" y="9222"/>
                  </a:lnTo>
                  <a:lnTo>
                    <a:pt x="6004" y="8939"/>
                  </a:lnTo>
                  <a:lnTo>
                    <a:pt x="6004" y="8667"/>
                  </a:lnTo>
                  <a:lnTo>
                    <a:pt x="6004" y="8384"/>
                  </a:lnTo>
                  <a:lnTo>
                    <a:pt x="5999" y="8100"/>
                  </a:lnTo>
                  <a:lnTo>
                    <a:pt x="5990" y="7829"/>
                  </a:lnTo>
                  <a:lnTo>
                    <a:pt x="5976" y="7546"/>
                  </a:lnTo>
                  <a:lnTo>
                    <a:pt x="5961" y="7262"/>
                  </a:lnTo>
                  <a:lnTo>
                    <a:pt x="5938" y="6991"/>
                  </a:lnTo>
                  <a:lnTo>
                    <a:pt x="5914" y="6707"/>
                  </a:lnTo>
                  <a:lnTo>
                    <a:pt x="5885" y="6436"/>
                  </a:lnTo>
                  <a:lnTo>
                    <a:pt x="5852" y="6164"/>
                  </a:lnTo>
                  <a:lnTo>
                    <a:pt x="5814" y="5893"/>
                  </a:lnTo>
                  <a:lnTo>
                    <a:pt x="5776" y="5621"/>
                  </a:lnTo>
                  <a:lnTo>
                    <a:pt x="5733" y="5361"/>
                  </a:lnTo>
                  <a:lnTo>
                    <a:pt x="5686" y="5102"/>
                  </a:lnTo>
                  <a:lnTo>
                    <a:pt x="5634" y="4842"/>
                  </a:lnTo>
                  <a:lnTo>
                    <a:pt x="5586" y="4594"/>
                  </a:lnTo>
                  <a:lnTo>
                    <a:pt x="5529" y="4358"/>
                  </a:lnTo>
                  <a:lnTo>
                    <a:pt x="5472" y="4122"/>
                  </a:lnTo>
                  <a:lnTo>
                    <a:pt x="5415" y="3885"/>
                  </a:lnTo>
                  <a:lnTo>
                    <a:pt x="5349" y="3649"/>
                  </a:lnTo>
                  <a:lnTo>
                    <a:pt x="5287" y="3425"/>
                  </a:lnTo>
                  <a:lnTo>
                    <a:pt x="5216" y="3201"/>
                  </a:lnTo>
                  <a:lnTo>
                    <a:pt x="5145" y="2988"/>
                  </a:lnTo>
                  <a:lnTo>
                    <a:pt x="5074" y="2776"/>
                  </a:lnTo>
                  <a:lnTo>
                    <a:pt x="4998" y="2575"/>
                  </a:lnTo>
                  <a:lnTo>
                    <a:pt x="4917" y="2374"/>
                  </a:lnTo>
                  <a:lnTo>
                    <a:pt x="4836" y="2173"/>
                  </a:lnTo>
                  <a:lnTo>
                    <a:pt x="4756" y="1996"/>
                  </a:lnTo>
                  <a:lnTo>
                    <a:pt x="4670" y="1807"/>
                  </a:lnTo>
                  <a:lnTo>
                    <a:pt x="4580" y="1630"/>
                  </a:lnTo>
                  <a:lnTo>
                    <a:pt x="4490" y="1465"/>
                  </a:lnTo>
                  <a:lnTo>
                    <a:pt x="4400" y="1311"/>
                  </a:lnTo>
                  <a:lnTo>
                    <a:pt x="4305" y="1158"/>
                  </a:lnTo>
                  <a:lnTo>
                    <a:pt x="4210" y="1016"/>
                  </a:lnTo>
                  <a:lnTo>
                    <a:pt x="4115" y="875"/>
                  </a:lnTo>
                  <a:lnTo>
                    <a:pt x="4015" y="745"/>
                  </a:lnTo>
                  <a:lnTo>
                    <a:pt x="3916" y="627"/>
                  </a:lnTo>
                  <a:lnTo>
                    <a:pt x="3816" y="520"/>
                  </a:lnTo>
                  <a:lnTo>
                    <a:pt x="3712" y="426"/>
                  </a:lnTo>
                  <a:lnTo>
                    <a:pt x="3607" y="332"/>
                  </a:lnTo>
                  <a:lnTo>
                    <a:pt x="3503" y="249"/>
                  </a:lnTo>
                  <a:lnTo>
                    <a:pt x="3394" y="178"/>
                  </a:lnTo>
                  <a:lnTo>
                    <a:pt x="3289" y="119"/>
                  </a:lnTo>
                  <a:lnTo>
                    <a:pt x="3180" y="72"/>
                  </a:lnTo>
                  <a:lnTo>
                    <a:pt x="3066" y="36"/>
                  </a:lnTo>
                  <a:lnTo>
                    <a:pt x="2957" y="13"/>
                  </a:lnTo>
                  <a:lnTo>
                    <a:pt x="284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5"/>
            <p:cNvSpPr/>
            <p:nvPr/>
          </p:nvSpPr>
          <p:spPr>
            <a:xfrm>
              <a:off x="201625" y="-6105775"/>
              <a:ext cx="237325" cy="598050"/>
            </a:xfrm>
            <a:custGeom>
              <a:avLst/>
              <a:gdLst/>
              <a:ahLst/>
              <a:cxnLst/>
              <a:rect l="l" t="t" r="r" b="b"/>
              <a:pathLst>
                <a:path w="9493" h="23922" extrusionOk="0">
                  <a:moveTo>
                    <a:pt x="4486" y="4440"/>
                  </a:moveTo>
                  <a:lnTo>
                    <a:pt x="4619" y="4452"/>
                  </a:lnTo>
                  <a:lnTo>
                    <a:pt x="4752" y="4476"/>
                  </a:lnTo>
                  <a:lnTo>
                    <a:pt x="4884" y="4511"/>
                  </a:lnTo>
                  <a:lnTo>
                    <a:pt x="5013" y="4558"/>
                  </a:lnTo>
                  <a:lnTo>
                    <a:pt x="5145" y="4605"/>
                  </a:lnTo>
                  <a:lnTo>
                    <a:pt x="5274" y="4676"/>
                  </a:lnTo>
                  <a:lnTo>
                    <a:pt x="5402" y="4759"/>
                  </a:lnTo>
                  <a:lnTo>
                    <a:pt x="5530" y="4853"/>
                  </a:lnTo>
                  <a:lnTo>
                    <a:pt x="5653" y="4960"/>
                  </a:lnTo>
                  <a:lnTo>
                    <a:pt x="5781" y="5090"/>
                  </a:lnTo>
                  <a:lnTo>
                    <a:pt x="5905" y="5219"/>
                  </a:lnTo>
                  <a:lnTo>
                    <a:pt x="6028" y="5361"/>
                  </a:lnTo>
                  <a:lnTo>
                    <a:pt x="6147" y="5526"/>
                  </a:lnTo>
                  <a:lnTo>
                    <a:pt x="6270" y="5703"/>
                  </a:lnTo>
                  <a:lnTo>
                    <a:pt x="6384" y="5892"/>
                  </a:lnTo>
                  <a:lnTo>
                    <a:pt x="6503" y="6093"/>
                  </a:lnTo>
                  <a:lnTo>
                    <a:pt x="6617" y="6306"/>
                  </a:lnTo>
                  <a:lnTo>
                    <a:pt x="6731" y="6542"/>
                  </a:lnTo>
                  <a:lnTo>
                    <a:pt x="6840" y="6778"/>
                  </a:lnTo>
                  <a:lnTo>
                    <a:pt x="6954" y="7038"/>
                  </a:lnTo>
                  <a:lnTo>
                    <a:pt x="7058" y="7321"/>
                  </a:lnTo>
                  <a:lnTo>
                    <a:pt x="7125" y="7498"/>
                  </a:lnTo>
                  <a:lnTo>
                    <a:pt x="7191" y="7687"/>
                  </a:lnTo>
                  <a:lnTo>
                    <a:pt x="7248" y="7876"/>
                  </a:lnTo>
                  <a:lnTo>
                    <a:pt x="7305" y="8065"/>
                  </a:lnTo>
                  <a:lnTo>
                    <a:pt x="7362" y="8266"/>
                  </a:lnTo>
                  <a:lnTo>
                    <a:pt x="7409" y="8455"/>
                  </a:lnTo>
                  <a:lnTo>
                    <a:pt x="7457" y="8655"/>
                  </a:lnTo>
                  <a:lnTo>
                    <a:pt x="7504" y="8844"/>
                  </a:lnTo>
                  <a:lnTo>
                    <a:pt x="7542" y="9045"/>
                  </a:lnTo>
                  <a:lnTo>
                    <a:pt x="7580" y="9246"/>
                  </a:lnTo>
                  <a:lnTo>
                    <a:pt x="7618" y="9446"/>
                  </a:lnTo>
                  <a:lnTo>
                    <a:pt x="7647" y="9647"/>
                  </a:lnTo>
                  <a:lnTo>
                    <a:pt x="7680" y="9848"/>
                  </a:lnTo>
                  <a:lnTo>
                    <a:pt x="7704" y="10048"/>
                  </a:lnTo>
                  <a:lnTo>
                    <a:pt x="7727" y="10249"/>
                  </a:lnTo>
                  <a:lnTo>
                    <a:pt x="7746" y="10462"/>
                  </a:lnTo>
                  <a:lnTo>
                    <a:pt x="7780" y="10863"/>
                  </a:lnTo>
                  <a:lnTo>
                    <a:pt x="7799" y="11276"/>
                  </a:lnTo>
                  <a:lnTo>
                    <a:pt x="7808" y="11690"/>
                  </a:lnTo>
                  <a:lnTo>
                    <a:pt x="7803" y="12091"/>
                  </a:lnTo>
                  <a:lnTo>
                    <a:pt x="7794" y="12504"/>
                  </a:lnTo>
                  <a:lnTo>
                    <a:pt x="7770" y="12906"/>
                  </a:lnTo>
                  <a:lnTo>
                    <a:pt x="7737" y="13307"/>
                  </a:lnTo>
                  <a:lnTo>
                    <a:pt x="7694" y="13709"/>
                  </a:lnTo>
                  <a:lnTo>
                    <a:pt x="7647" y="14098"/>
                  </a:lnTo>
                  <a:lnTo>
                    <a:pt x="7585" y="14488"/>
                  </a:lnTo>
                  <a:lnTo>
                    <a:pt x="7514" y="14866"/>
                  </a:lnTo>
                  <a:lnTo>
                    <a:pt x="7433" y="15244"/>
                  </a:lnTo>
                  <a:lnTo>
                    <a:pt x="7348" y="15598"/>
                  </a:lnTo>
                  <a:lnTo>
                    <a:pt x="7253" y="15952"/>
                  </a:lnTo>
                  <a:lnTo>
                    <a:pt x="7148" y="16306"/>
                  </a:lnTo>
                  <a:lnTo>
                    <a:pt x="7034" y="16637"/>
                  </a:lnTo>
                  <a:lnTo>
                    <a:pt x="6916" y="16956"/>
                  </a:lnTo>
                  <a:lnTo>
                    <a:pt x="6792" y="17263"/>
                  </a:lnTo>
                  <a:lnTo>
                    <a:pt x="6659" y="17569"/>
                  </a:lnTo>
                  <a:lnTo>
                    <a:pt x="6517" y="17853"/>
                  </a:lnTo>
                  <a:lnTo>
                    <a:pt x="6370" y="18113"/>
                  </a:lnTo>
                  <a:lnTo>
                    <a:pt x="6218" y="18361"/>
                  </a:lnTo>
                  <a:lnTo>
                    <a:pt x="6061" y="18597"/>
                  </a:lnTo>
                  <a:lnTo>
                    <a:pt x="5895" y="18821"/>
                  </a:lnTo>
                  <a:lnTo>
                    <a:pt x="5729" y="19010"/>
                  </a:lnTo>
                  <a:lnTo>
                    <a:pt x="5568" y="19175"/>
                  </a:lnTo>
                  <a:lnTo>
                    <a:pt x="5402" y="19329"/>
                  </a:lnTo>
                  <a:lnTo>
                    <a:pt x="5231" y="19447"/>
                  </a:lnTo>
                  <a:lnTo>
                    <a:pt x="5065" y="19553"/>
                  </a:lnTo>
                  <a:lnTo>
                    <a:pt x="4899" y="19636"/>
                  </a:lnTo>
                  <a:lnTo>
                    <a:pt x="4733" y="19695"/>
                  </a:lnTo>
                  <a:lnTo>
                    <a:pt x="4566" y="19742"/>
                  </a:lnTo>
                  <a:lnTo>
                    <a:pt x="4400" y="19766"/>
                  </a:lnTo>
                  <a:lnTo>
                    <a:pt x="4234" y="19754"/>
                  </a:lnTo>
                  <a:lnTo>
                    <a:pt x="4073" y="19742"/>
                  </a:lnTo>
                  <a:lnTo>
                    <a:pt x="3916" y="19695"/>
                  </a:lnTo>
                  <a:lnTo>
                    <a:pt x="3755" y="19624"/>
                  </a:lnTo>
                  <a:lnTo>
                    <a:pt x="3603" y="19541"/>
                  </a:lnTo>
                  <a:lnTo>
                    <a:pt x="3451" y="19435"/>
                  </a:lnTo>
                  <a:lnTo>
                    <a:pt x="3304" y="19305"/>
                  </a:lnTo>
                  <a:lnTo>
                    <a:pt x="3157" y="19152"/>
                  </a:lnTo>
                  <a:lnTo>
                    <a:pt x="3019" y="18986"/>
                  </a:lnTo>
                  <a:lnTo>
                    <a:pt x="2882" y="18786"/>
                  </a:lnTo>
                  <a:lnTo>
                    <a:pt x="2753" y="18573"/>
                  </a:lnTo>
                  <a:lnTo>
                    <a:pt x="2625" y="18337"/>
                  </a:lnTo>
                  <a:lnTo>
                    <a:pt x="2507" y="18089"/>
                  </a:lnTo>
                  <a:lnTo>
                    <a:pt x="2393" y="17806"/>
                  </a:lnTo>
                  <a:lnTo>
                    <a:pt x="2288" y="17510"/>
                  </a:lnTo>
                  <a:lnTo>
                    <a:pt x="2189" y="17192"/>
                  </a:lnTo>
                  <a:lnTo>
                    <a:pt x="2094" y="16849"/>
                  </a:lnTo>
                  <a:lnTo>
                    <a:pt x="2008" y="16495"/>
                  </a:lnTo>
                  <a:lnTo>
                    <a:pt x="1932" y="16117"/>
                  </a:lnTo>
                  <a:lnTo>
                    <a:pt x="1861" y="15704"/>
                  </a:lnTo>
                  <a:lnTo>
                    <a:pt x="1799" y="15291"/>
                  </a:lnTo>
                  <a:lnTo>
                    <a:pt x="1747" y="14842"/>
                  </a:lnTo>
                  <a:lnTo>
                    <a:pt x="1700" y="14382"/>
                  </a:lnTo>
                  <a:lnTo>
                    <a:pt x="1676" y="14051"/>
                  </a:lnTo>
                  <a:lnTo>
                    <a:pt x="1657" y="13720"/>
                  </a:lnTo>
                  <a:lnTo>
                    <a:pt x="1638" y="13390"/>
                  </a:lnTo>
                  <a:lnTo>
                    <a:pt x="1624" y="13059"/>
                  </a:lnTo>
                  <a:lnTo>
                    <a:pt x="1619" y="12729"/>
                  </a:lnTo>
                  <a:lnTo>
                    <a:pt x="1614" y="12398"/>
                  </a:lnTo>
                  <a:lnTo>
                    <a:pt x="1619" y="12067"/>
                  </a:lnTo>
                  <a:lnTo>
                    <a:pt x="1624" y="11749"/>
                  </a:lnTo>
                  <a:lnTo>
                    <a:pt x="1633" y="11418"/>
                  </a:lnTo>
                  <a:lnTo>
                    <a:pt x="1652" y="11087"/>
                  </a:lnTo>
                  <a:lnTo>
                    <a:pt x="1671" y="10769"/>
                  </a:lnTo>
                  <a:lnTo>
                    <a:pt x="1695" y="10450"/>
                  </a:lnTo>
                  <a:lnTo>
                    <a:pt x="1723" y="10131"/>
                  </a:lnTo>
                  <a:lnTo>
                    <a:pt x="1752" y="9812"/>
                  </a:lnTo>
                  <a:lnTo>
                    <a:pt x="1790" y="9505"/>
                  </a:lnTo>
                  <a:lnTo>
                    <a:pt x="1833" y="9198"/>
                  </a:lnTo>
                  <a:lnTo>
                    <a:pt x="1875" y="8891"/>
                  </a:lnTo>
                  <a:lnTo>
                    <a:pt x="1928" y="8596"/>
                  </a:lnTo>
                  <a:lnTo>
                    <a:pt x="1980" y="8301"/>
                  </a:lnTo>
                  <a:lnTo>
                    <a:pt x="2037" y="8006"/>
                  </a:lnTo>
                  <a:lnTo>
                    <a:pt x="2098" y="7722"/>
                  </a:lnTo>
                  <a:lnTo>
                    <a:pt x="2165" y="7451"/>
                  </a:lnTo>
                  <a:lnTo>
                    <a:pt x="2231" y="7179"/>
                  </a:lnTo>
                  <a:lnTo>
                    <a:pt x="2307" y="6908"/>
                  </a:lnTo>
                  <a:lnTo>
                    <a:pt x="2383" y="6648"/>
                  </a:lnTo>
                  <a:lnTo>
                    <a:pt x="2464" y="6400"/>
                  </a:lnTo>
                  <a:lnTo>
                    <a:pt x="2549" y="6152"/>
                  </a:lnTo>
                  <a:lnTo>
                    <a:pt x="2635" y="5916"/>
                  </a:lnTo>
                  <a:lnTo>
                    <a:pt x="2730" y="5692"/>
                  </a:lnTo>
                  <a:lnTo>
                    <a:pt x="2825" y="5467"/>
                  </a:lnTo>
                  <a:lnTo>
                    <a:pt x="2924" y="5255"/>
                  </a:lnTo>
                  <a:lnTo>
                    <a:pt x="3024" y="5054"/>
                  </a:lnTo>
                  <a:lnTo>
                    <a:pt x="3157" y="4948"/>
                  </a:lnTo>
                  <a:lnTo>
                    <a:pt x="3290" y="4853"/>
                  </a:lnTo>
                  <a:lnTo>
                    <a:pt x="3423" y="4771"/>
                  </a:lnTo>
                  <a:lnTo>
                    <a:pt x="3555" y="4688"/>
                  </a:lnTo>
                  <a:lnTo>
                    <a:pt x="3688" y="4617"/>
                  </a:lnTo>
                  <a:lnTo>
                    <a:pt x="3821" y="4570"/>
                  </a:lnTo>
                  <a:lnTo>
                    <a:pt x="3954" y="4523"/>
                  </a:lnTo>
                  <a:lnTo>
                    <a:pt x="4087" y="4487"/>
                  </a:lnTo>
                  <a:lnTo>
                    <a:pt x="4220" y="4464"/>
                  </a:lnTo>
                  <a:lnTo>
                    <a:pt x="4353" y="4452"/>
                  </a:lnTo>
                  <a:lnTo>
                    <a:pt x="4486" y="4440"/>
                  </a:lnTo>
                  <a:close/>
                  <a:moveTo>
                    <a:pt x="3930" y="1"/>
                  </a:moveTo>
                  <a:lnTo>
                    <a:pt x="3802" y="24"/>
                  </a:lnTo>
                  <a:lnTo>
                    <a:pt x="3674" y="36"/>
                  </a:lnTo>
                  <a:lnTo>
                    <a:pt x="3546" y="72"/>
                  </a:lnTo>
                  <a:lnTo>
                    <a:pt x="3418" y="119"/>
                  </a:lnTo>
                  <a:lnTo>
                    <a:pt x="3294" y="166"/>
                  </a:lnTo>
                  <a:lnTo>
                    <a:pt x="3171" y="225"/>
                  </a:lnTo>
                  <a:lnTo>
                    <a:pt x="3048" y="296"/>
                  </a:lnTo>
                  <a:lnTo>
                    <a:pt x="2924" y="367"/>
                  </a:lnTo>
                  <a:lnTo>
                    <a:pt x="2806" y="461"/>
                  </a:lnTo>
                  <a:lnTo>
                    <a:pt x="2682" y="556"/>
                  </a:lnTo>
                  <a:lnTo>
                    <a:pt x="2568" y="662"/>
                  </a:lnTo>
                  <a:lnTo>
                    <a:pt x="2450" y="780"/>
                  </a:lnTo>
                  <a:lnTo>
                    <a:pt x="2336" y="910"/>
                  </a:lnTo>
                  <a:lnTo>
                    <a:pt x="2222" y="1040"/>
                  </a:lnTo>
                  <a:lnTo>
                    <a:pt x="2108" y="1193"/>
                  </a:lnTo>
                  <a:lnTo>
                    <a:pt x="1999" y="1347"/>
                  </a:lnTo>
                  <a:lnTo>
                    <a:pt x="1890" y="1524"/>
                  </a:lnTo>
                  <a:lnTo>
                    <a:pt x="1785" y="1701"/>
                  </a:lnTo>
                  <a:lnTo>
                    <a:pt x="1681" y="1890"/>
                  </a:lnTo>
                  <a:lnTo>
                    <a:pt x="1581" y="2091"/>
                  </a:lnTo>
                  <a:lnTo>
                    <a:pt x="1481" y="2303"/>
                  </a:lnTo>
                  <a:lnTo>
                    <a:pt x="1382" y="2527"/>
                  </a:lnTo>
                  <a:lnTo>
                    <a:pt x="1287" y="2752"/>
                  </a:lnTo>
                  <a:lnTo>
                    <a:pt x="1244" y="2882"/>
                  </a:lnTo>
                  <a:lnTo>
                    <a:pt x="1201" y="3012"/>
                  </a:lnTo>
                  <a:lnTo>
                    <a:pt x="1168" y="3141"/>
                  </a:lnTo>
                  <a:lnTo>
                    <a:pt x="1140" y="3283"/>
                  </a:lnTo>
                  <a:lnTo>
                    <a:pt x="1116" y="3413"/>
                  </a:lnTo>
                  <a:lnTo>
                    <a:pt x="1097" y="3555"/>
                  </a:lnTo>
                  <a:lnTo>
                    <a:pt x="1083" y="3685"/>
                  </a:lnTo>
                  <a:lnTo>
                    <a:pt x="1069" y="3826"/>
                  </a:lnTo>
                  <a:lnTo>
                    <a:pt x="1064" y="3968"/>
                  </a:lnTo>
                  <a:lnTo>
                    <a:pt x="1064" y="4098"/>
                  </a:lnTo>
                  <a:lnTo>
                    <a:pt x="1064" y="4239"/>
                  </a:lnTo>
                  <a:lnTo>
                    <a:pt x="1069" y="4369"/>
                  </a:lnTo>
                  <a:lnTo>
                    <a:pt x="1078" y="4511"/>
                  </a:lnTo>
                  <a:lnTo>
                    <a:pt x="1092" y="4641"/>
                  </a:lnTo>
                  <a:lnTo>
                    <a:pt x="1106" y="4771"/>
                  </a:lnTo>
                  <a:lnTo>
                    <a:pt x="1130" y="4901"/>
                  </a:lnTo>
                  <a:lnTo>
                    <a:pt x="1035" y="5184"/>
                  </a:lnTo>
                  <a:lnTo>
                    <a:pt x="950" y="5491"/>
                  </a:lnTo>
                  <a:lnTo>
                    <a:pt x="864" y="5798"/>
                  </a:lnTo>
                  <a:lnTo>
                    <a:pt x="788" y="6105"/>
                  </a:lnTo>
                  <a:lnTo>
                    <a:pt x="708" y="6424"/>
                  </a:lnTo>
                  <a:lnTo>
                    <a:pt x="637" y="6754"/>
                  </a:lnTo>
                  <a:lnTo>
                    <a:pt x="570" y="7085"/>
                  </a:lnTo>
                  <a:lnTo>
                    <a:pt x="504" y="7427"/>
                  </a:lnTo>
                  <a:lnTo>
                    <a:pt x="442" y="7770"/>
                  </a:lnTo>
                  <a:lnTo>
                    <a:pt x="385" y="8112"/>
                  </a:lnTo>
                  <a:lnTo>
                    <a:pt x="333" y="8466"/>
                  </a:lnTo>
                  <a:lnTo>
                    <a:pt x="281" y="8821"/>
                  </a:lnTo>
                  <a:lnTo>
                    <a:pt x="233" y="9187"/>
                  </a:lnTo>
                  <a:lnTo>
                    <a:pt x="195" y="9541"/>
                  </a:lnTo>
                  <a:lnTo>
                    <a:pt x="157" y="9907"/>
                  </a:lnTo>
                  <a:lnTo>
                    <a:pt x="124" y="10285"/>
                  </a:lnTo>
                  <a:lnTo>
                    <a:pt x="91" y="10651"/>
                  </a:lnTo>
                  <a:lnTo>
                    <a:pt x="67" y="11028"/>
                  </a:lnTo>
                  <a:lnTo>
                    <a:pt x="43" y="11394"/>
                  </a:lnTo>
                  <a:lnTo>
                    <a:pt x="29" y="11772"/>
                  </a:lnTo>
                  <a:lnTo>
                    <a:pt x="15" y="12150"/>
                  </a:lnTo>
                  <a:lnTo>
                    <a:pt x="5" y="12528"/>
                  </a:lnTo>
                  <a:lnTo>
                    <a:pt x="1" y="12906"/>
                  </a:lnTo>
                  <a:lnTo>
                    <a:pt x="1" y="13272"/>
                  </a:lnTo>
                  <a:lnTo>
                    <a:pt x="5" y="13650"/>
                  </a:lnTo>
                  <a:lnTo>
                    <a:pt x="15" y="14016"/>
                  </a:lnTo>
                  <a:lnTo>
                    <a:pt x="24" y="14393"/>
                  </a:lnTo>
                  <a:lnTo>
                    <a:pt x="43" y="14759"/>
                  </a:lnTo>
                  <a:lnTo>
                    <a:pt x="62" y="15125"/>
                  </a:lnTo>
                  <a:lnTo>
                    <a:pt x="91" y="15491"/>
                  </a:lnTo>
                  <a:lnTo>
                    <a:pt x="119" y="15846"/>
                  </a:lnTo>
                  <a:lnTo>
                    <a:pt x="157" y="16200"/>
                  </a:lnTo>
                  <a:lnTo>
                    <a:pt x="190" y="16530"/>
                  </a:lnTo>
                  <a:lnTo>
                    <a:pt x="233" y="16861"/>
                  </a:lnTo>
                  <a:lnTo>
                    <a:pt x="276" y="17168"/>
                  </a:lnTo>
                  <a:lnTo>
                    <a:pt x="323" y="17487"/>
                  </a:lnTo>
                  <a:lnTo>
                    <a:pt x="376" y="17782"/>
                  </a:lnTo>
                  <a:lnTo>
                    <a:pt x="428" y="18077"/>
                  </a:lnTo>
                  <a:lnTo>
                    <a:pt x="485" y="18372"/>
                  </a:lnTo>
                  <a:lnTo>
                    <a:pt x="546" y="18656"/>
                  </a:lnTo>
                  <a:lnTo>
                    <a:pt x="608" y="18927"/>
                  </a:lnTo>
                  <a:lnTo>
                    <a:pt x="675" y="19187"/>
                  </a:lnTo>
                  <a:lnTo>
                    <a:pt x="741" y="19459"/>
                  </a:lnTo>
                  <a:lnTo>
                    <a:pt x="812" y="19707"/>
                  </a:lnTo>
                  <a:lnTo>
                    <a:pt x="888" y="19955"/>
                  </a:lnTo>
                  <a:lnTo>
                    <a:pt x="964" y="20191"/>
                  </a:lnTo>
                  <a:lnTo>
                    <a:pt x="1045" y="20427"/>
                  </a:lnTo>
                  <a:lnTo>
                    <a:pt x="1125" y="20639"/>
                  </a:lnTo>
                  <a:lnTo>
                    <a:pt x="1211" y="20864"/>
                  </a:lnTo>
                  <a:lnTo>
                    <a:pt x="1296" y="21076"/>
                  </a:lnTo>
                  <a:lnTo>
                    <a:pt x="1387" y="21277"/>
                  </a:lnTo>
                  <a:lnTo>
                    <a:pt x="1477" y="21466"/>
                  </a:lnTo>
                  <a:lnTo>
                    <a:pt x="1572" y="21655"/>
                  </a:lnTo>
                  <a:lnTo>
                    <a:pt x="1667" y="21832"/>
                  </a:lnTo>
                  <a:lnTo>
                    <a:pt x="1761" y="22009"/>
                  </a:lnTo>
                  <a:lnTo>
                    <a:pt x="1861" y="22174"/>
                  </a:lnTo>
                  <a:lnTo>
                    <a:pt x="1966" y="22328"/>
                  </a:lnTo>
                  <a:lnTo>
                    <a:pt x="2065" y="22481"/>
                  </a:lnTo>
                  <a:lnTo>
                    <a:pt x="2170" y="22623"/>
                  </a:lnTo>
                  <a:lnTo>
                    <a:pt x="2279" y="22765"/>
                  </a:lnTo>
                  <a:lnTo>
                    <a:pt x="2388" y="22894"/>
                  </a:lnTo>
                  <a:lnTo>
                    <a:pt x="2497" y="23013"/>
                  </a:lnTo>
                  <a:lnTo>
                    <a:pt x="2606" y="23119"/>
                  </a:lnTo>
                  <a:lnTo>
                    <a:pt x="2720" y="23225"/>
                  </a:lnTo>
                  <a:lnTo>
                    <a:pt x="2834" y="23331"/>
                  </a:lnTo>
                  <a:lnTo>
                    <a:pt x="2948" y="23414"/>
                  </a:lnTo>
                  <a:lnTo>
                    <a:pt x="3062" y="23508"/>
                  </a:lnTo>
                  <a:lnTo>
                    <a:pt x="3181" y="23579"/>
                  </a:lnTo>
                  <a:lnTo>
                    <a:pt x="3299" y="23650"/>
                  </a:lnTo>
                  <a:lnTo>
                    <a:pt x="3418" y="23709"/>
                  </a:lnTo>
                  <a:lnTo>
                    <a:pt x="3536" y="23756"/>
                  </a:lnTo>
                  <a:lnTo>
                    <a:pt x="3655" y="23804"/>
                  </a:lnTo>
                  <a:lnTo>
                    <a:pt x="3779" y="23851"/>
                  </a:lnTo>
                  <a:lnTo>
                    <a:pt x="3897" y="23874"/>
                  </a:lnTo>
                  <a:lnTo>
                    <a:pt x="4021" y="23898"/>
                  </a:lnTo>
                  <a:lnTo>
                    <a:pt x="4144" y="23910"/>
                  </a:lnTo>
                  <a:lnTo>
                    <a:pt x="4267" y="23922"/>
                  </a:lnTo>
                  <a:lnTo>
                    <a:pt x="4391" y="23922"/>
                  </a:lnTo>
                  <a:lnTo>
                    <a:pt x="4514" y="23910"/>
                  </a:lnTo>
                  <a:lnTo>
                    <a:pt x="4638" y="23898"/>
                  </a:lnTo>
                  <a:lnTo>
                    <a:pt x="4766" y="23874"/>
                  </a:lnTo>
                  <a:lnTo>
                    <a:pt x="4889" y="23839"/>
                  </a:lnTo>
                  <a:lnTo>
                    <a:pt x="5013" y="23804"/>
                  </a:lnTo>
                  <a:lnTo>
                    <a:pt x="5136" y="23756"/>
                  </a:lnTo>
                  <a:lnTo>
                    <a:pt x="5259" y="23697"/>
                  </a:lnTo>
                  <a:lnTo>
                    <a:pt x="5383" y="23638"/>
                  </a:lnTo>
                  <a:lnTo>
                    <a:pt x="5506" y="23567"/>
                  </a:lnTo>
                  <a:lnTo>
                    <a:pt x="5630" y="23497"/>
                  </a:lnTo>
                  <a:lnTo>
                    <a:pt x="5753" y="23402"/>
                  </a:lnTo>
                  <a:lnTo>
                    <a:pt x="5876" y="23308"/>
                  </a:lnTo>
                  <a:lnTo>
                    <a:pt x="6000" y="23213"/>
                  </a:lnTo>
                  <a:lnTo>
                    <a:pt x="6118" y="23107"/>
                  </a:lnTo>
                  <a:lnTo>
                    <a:pt x="6242" y="22989"/>
                  </a:lnTo>
                  <a:lnTo>
                    <a:pt x="6360" y="22859"/>
                  </a:lnTo>
                  <a:lnTo>
                    <a:pt x="6479" y="22729"/>
                  </a:lnTo>
                  <a:lnTo>
                    <a:pt x="6598" y="22587"/>
                  </a:lnTo>
                  <a:lnTo>
                    <a:pt x="6716" y="22434"/>
                  </a:lnTo>
                  <a:lnTo>
                    <a:pt x="6835" y="22269"/>
                  </a:lnTo>
                  <a:lnTo>
                    <a:pt x="6954" y="22103"/>
                  </a:lnTo>
                  <a:lnTo>
                    <a:pt x="7068" y="21938"/>
                  </a:lnTo>
                  <a:lnTo>
                    <a:pt x="7182" y="21761"/>
                  </a:lnTo>
                  <a:lnTo>
                    <a:pt x="7291" y="21572"/>
                  </a:lnTo>
                  <a:lnTo>
                    <a:pt x="7400" y="21383"/>
                  </a:lnTo>
                  <a:lnTo>
                    <a:pt x="7504" y="21182"/>
                  </a:lnTo>
                  <a:lnTo>
                    <a:pt x="7609" y="20982"/>
                  </a:lnTo>
                  <a:lnTo>
                    <a:pt x="7713" y="20769"/>
                  </a:lnTo>
                  <a:lnTo>
                    <a:pt x="7813" y="20557"/>
                  </a:lnTo>
                  <a:lnTo>
                    <a:pt x="7908" y="20344"/>
                  </a:lnTo>
                  <a:lnTo>
                    <a:pt x="8003" y="20120"/>
                  </a:lnTo>
                  <a:lnTo>
                    <a:pt x="8093" y="19884"/>
                  </a:lnTo>
                  <a:lnTo>
                    <a:pt x="8183" y="19648"/>
                  </a:lnTo>
                  <a:lnTo>
                    <a:pt x="8268" y="19411"/>
                  </a:lnTo>
                  <a:lnTo>
                    <a:pt x="8354" y="19163"/>
                  </a:lnTo>
                  <a:lnTo>
                    <a:pt x="8434" y="18915"/>
                  </a:lnTo>
                  <a:lnTo>
                    <a:pt x="8515" y="18668"/>
                  </a:lnTo>
                  <a:lnTo>
                    <a:pt x="8591" y="18408"/>
                  </a:lnTo>
                  <a:lnTo>
                    <a:pt x="8667" y="18148"/>
                  </a:lnTo>
                  <a:lnTo>
                    <a:pt x="8738" y="17888"/>
                  </a:lnTo>
                  <a:lnTo>
                    <a:pt x="8805" y="17617"/>
                  </a:lnTo>
                  <a:lnTo>
                    <a:pt x="8871" y="17345"/>
                  </a:lnTo>
                  <a:lnTo>
                    <a:pt x="8933" y="17074"/>
                  </a:lnTo>
                  <a:lnTo>
                    <a:pt x="8990" y="16790"/>
                  </a:lnTo>
                  <a:lnTo>
                    <a:pt x="9047" y="16507"/>
                  </a:lnTo>
                  <a:lnTo>
                    <a:pt x="9099" y="16224"/>
                  </a:lnTo>
                  <a:lnTo>
                    <a:pt x="9146" y="15940"/>
                  </a:lnTo>
                  <a:lnTo>
                    <a:pt x="9194" y="15657"/>
                  </a:lnTo>
                  <a:lnTo>
                    <a:pt x="9237" y="15362"/>
                  </a:lnTo>
                  <a:lnTo>
                    <a:pt x="9279" y="15066"/>
                  </a:lnTo>
                  <a:lnTo>
                    <a:pt x="9317" y="14771"/>
                  </a:lnTo>
                  <a:lnTo>
                    <a:pt x="9351" y="14476"/>
                  </a:lnTo>
                  <a:lnTo>
                    <a:pt x="9379" y="14169"/>
                  </a:lnTo>
                  <a:lnTo>
                    <a:pt x="9407" y="13874"/>
                  </a:lnTo>
                  <a:lnTo>
                    <a:pt x="9426" y="13567"/>
                  </a:lnTo>
                  <a:lnTo>
                    <a:pt x="9450" y="13260"/>
                  </a:lnTo>
                  <a:lnTo>
                    <a:pt x="9464" y="12953"/>
                  </a:lnTo>
                  <a:lnTo>
                    <a:pt x="9479" y="12646"/>
                  </a:lnTo>
                  <a:lnTo>
                    <a:pt x="9488" y="12339"/>
                  </a:lnTo>
                  <a:lnTo>
                    <a:pt x="9493" y="12032"/>
                  </a:lnTo>
                  <a:lnTo>
                    <a:pt x="9493" y="11725"/>
                  </a:lnTo>
                  <a:lnTo>
                    <a:pt x="9493" y="11418"/>
                  </a:lnTo>
                  <a:lnTo>
                    <a:pt x="9483" y="11111"/>
                  </a:lnTo>
                  <a:lnTo>
                    <a:pt x="9474" y="10792"/>
                  </a:lnTo>
                  <a:lnTo>
                    <a:pt x="9460" y="10485"/>
                  </a:lnTo>
                  <a:lnTo>
                    <a:pt x="9445" y="10178"/>
                  </a:lnTo>
                  <a:lnTo>
                    <a:pt x="9422" y="9871"/>
                  </a:lnTo>
                  <a:lnTo>
                    <a:pt x="9398" y="9564"/>
                  </a:lnTo>
                  <a:lnTo>
                    <a:pt x="9365" y="9246"/>
                  </a:lnTo>
                  <a:lnTo>
                    <a:pt x="9332" y="8939"/>
                  </a:lnTo>
                  <a:lnTo>
                    <a:pt x="9294" y="8632"/>
                  </a:lnTo>
                  <a:lnTo>
                    <a:pt x="9251" y="8336"/>
                  </a:lnTo>
                  <a:lnTo>
                    <a:pt x="9203" y="8029"/>
                  </a:lnTo>
                  <a:lnTo>
                    <a:pt x="9156" y="7722"/>
                  </a:lnTo>
                  <a:lnTo>
                    <a:pt x="9099" y="7427"/>
                  </a:lnTo>
                  <a:lnTo>
                    <a:pt x="9042" y="7120"/>
                  </a:lnTo>
                  <a:lnTo>
                    <a:pt x="8976" y="6825"/>
                  </a:lnTo>
                  <a:lnTo>
                    <a:pt x="8909" y="6530"/>
                  </a:lnTo>
                  <a:lnTo>
                    <a:pt x="8833" y="6235"/>
                  </a:lnTo>
                  <a:lnTo>
                    <a:pt x="8757" y="5951"/>
                  </a:lnTo>
                  <a:lnTo>
                    <a:pt x="8677" y="5656"/>
                  </a:lnTo>
                  <a:lnTo>
                    <a:pt x="8591" y="5373"/>
                  </a:lnTo>
                  <a:lnTo>
                    <a:pt x="8515" y="5137"/>
                  </a:lnTo>
                  <a:lnTo>
                    <a:pt x="8434" y="4901"/>
                  </a:lnTo>
                  <a:lnTo>
                    <a:pt x="8354" y="4676"/>
                  </a:lnTo>
                  <a:lnTo>
                    <a:pt x="8268" y="4452"/>
                  </a:lnTo>
                  <a:lnTo>
                    <a:pt x="8183" y="4228"/>
                  </a:lnTo>
                  <a:lnTo>
                    <a:pt x="8093" y="4015"/>
                  </a:lnTo>
                  <a:lnTo>
                    <a:pt x="7998" y="3803"/>
                  </a:lnTo>
                  <a:lnTo>
                    <a:pt x="7903" y="3590"/>
                  </a:lnTo>
                  <a:lnTo>
                    <a:pt x="7808" y="3389"/>
                  </a:lnTo>
                  <a:lnTo>
                    <a:pt x="7708" y="3189"/>
                  </a:lnTo>
                  <a:lnTo>
                    <a:pt x="7604" y="3000"/>
                  </a:lnTo>
                  <a:lnTo>
                    <a:pt x="7500" y="2811"/>
                  </a:lnTo>
                  <a:lnTo>
                    <a:pt x="7286" y="2445"/>
                  </a:lnTo>
                  <a:lnTo>
                    <a:pt x="7063" y="2102"/>
                  </a:lnTo>
                  <a:lnTo>
                    <a:pt x="6835" y="1784"/>
                  </a:lnTo>
                  <a:lnTo>
                    <a:pt x="6598" y="1488"/>
                  </a:lnTo>
                  <a:lnTo>
                    <a:pt x="6356" y="1217"/>
                  </a:lnTo>
                  <a:lnTo>
                    <a:pt x="6109" y="969"/>
                  </a:lnTo>
                  <a:lnTo>
                    <a:pt x="5862" y="745"/>
                  </a:lnTo>
                  <a:lnTo>
                    <a:pt x="5734" y="638"/>
                  </a:lnTo>
                  <a:lnTo>
                    <a:pt x="5606" y="544"/>
                  </a:lnTo>
                  <a:lnTo>
                    <a:pt x="5478" y="461"/>
                  </a:lnTo>
                  <a:lnTo>
                    <a:pt x="5350" y="379"/>
                  </a:lnTo>
                  <a:lnTo>
                    <a:pt x="5221" y="308"/>
                  </a:lnTo>
                  <a:lnTo>
                    <a:pt x="5093" y="249"/>
                  </a:lnTo>
                  <a:lnTo>
                    <a:pt x="4965" y="190"/>
                  </a:lnTo>
                  <a:lnTo>
                    <a:pt x="4837" y="131"/>
                  </a:lnTo>
                  <a:lnTo>
                    <a:pt x="4704" y="95"/>
                  </a:lnTo>
                  <a:lnTo>
                    <a:pt x="4576" y="60"/>
                  </a:lnTo>
                  <a:lnTo>
                    <a:pt x="4443" y="24"/>
                  </a:lnTo>
                  <a:lnTo>
                    <a:pt x="4315" y="13"/>
                  </a:lnTo>
                  <a:lnTo>
                    <a:pt x="418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5"/>
            <p:cNvSpPr/>
            <p:nvPr/>
          </p:nvSpPr>
          <p:spPr>
            <a:xfrm>
              <a:off x="241975" y="-5994775"/>
              <a:ext cx="154875" cy="383150"/>
            </a:xfrm>
            <a:custGeom>
              <a:avLst/>
              <a:gdLst/>
              <a:ahLst/>
              <a:cxnLst/>
              <a:rect l="l" t="t" r="r" b="b"/>
              <a:pathLst>
                <a:path w="6195" h="15326" extrusionOk="0">
                  <a:moveTo>
                    <a:pt x="2872" y="0"/>
                  </a:moveTo>
                  <a:lnTo>
                    <a:pt x="2739" y="12"/>
                  </a:lnTo>
                  <a:lnTo>
                    <a:pt x="2606" y="24"/>
                  </a:lnTo>
                  <a:lnTo>
                    <a:pt x="2473" y="47"/>
                  </a:lnTo>
                  <a:lnTo>
                    <a:pt x="2340" y="83"/>
                  </a:lnTo>
                  <a:lnTo>
                    <a:pt x="2207" y="130"/>
                  </a:lnTo>
                  <a:lnTo>
                    <a:pt x="2074" y="177"/>
                  </a:lnTo>
                  <a:lnTo>
                    <a:pt x="1941" y="248"/>
                  </a:lnTo>
                  <a:lnTo>
                    <a:pt x="1809" y="331"/>
                  </a:lnTo>
                  <a:lnTo>
                    <a:pt x="1676" y="413"/>
                  </a:lnTo>
                  <a:lnTo>
                    <a:pt x="1543" y="508"/>
                  </a:lnTo>
                  <a:lnTo>
                    <a:pt x="1410" y="614"/>
                  </a:lnTo>
                  <a:lnTo>
                    <a:pt x="1310" y="815"/>
                  </a:lnTo>
                  <a:lnTo>
                    <a:pt x="1211" y="1027"/>
                  </a:lnTo>
                  <a:lnTo>
                    <a:pt x="1116" y="1252"/>
                  </a:lnTo>
                  <a:lnTo>
                    <a:pt x="1021" y="1476"/>
                  </a:lnTo>
                  <a:lnTo>
                    <a:pt x="935" y="1712"/>
                  </a:lnTo>
                  <a:lnTo>
                    <a:pt x="850" y="1960"/>
                  </a:lnTo>
                  <a:lnTo>
                    <a:pt x="769" y="2208"/>
                  </a:lnTo>
                  <a:lnTo>
                    <a:pt x="693" y="2468"/>
                  </a:lnTo>
                  <a:lnTo>
                    <a:pt x="617" y="2739"/>
                  </a:lnTo>
                  <a:lnTo>
                    <a:pt x="551" y="3011"/>
                  </a:lnTo>
                  <a:lnTo>
                    <a:pt x="484" y="3282"/>
                  </a:lnTo>
                  <a:lnTo>
                    <a:pt x="423" y="3566"/>
                  </a:lnTo>
                  <a:lnTo>
                    <a:pt x="366" y="3861"/>
                  </a:lnTo>
                  <a:lnTo>
                    <a:pt x="314" y="4156"/>
                  </a:lnTo>
                  <a:lnTo>
                    <a:pt x="261" y="4451"/>
                  </a:lnTo>
                  <a:lnTo>
                    <a:pt x="219" y="4758"/>
                  </a:lnTo>
                  <a:lnTo>
                    <a:pt x="176" y="5065"/>
                  </a:lnTo>
                  <a:lnTo>
                    <a:pt x="138" y="5372"/>
                  </a:lnTo>
                  <a:lnTo>
                    <a:pt x="109" y="5691"/>
                  </a:lnTo>
                  <a:lnTo>
                    <a:pt x="81" y="6010"/>
                  </a:lnTo>
                  <a:lnTo>
                    <a:pt x="57" y="6329"/>
                  </a:lnTo>
                  <a:lnTo>
                    <a:pt x="38" y="6647"/>
                  </a:lnTo>
                  <a:lnTo>
                    <a:pt x="19" y="6978"/>
                  </a:lnTo>
                  <a:lnTo>
                    <a:pt x="10" y="7309"/>
                  </a:lnTo>
                  <a:lnTo>
                    <a:pt x="5" y="7627"/>
                  </a:lnTo>
                  <a:lnTo>
                    <a:pt x="0" y="7958"/>
                  </a:lnTo>
                  <a:lnTo>
                    <a:pt x="5" y="8289"/>
                  </a:lnTo>
                  <a:lnTo>
                    <a:pt x="10" y="8619"/>
                  </a:lnTo>
                  <a:lnTo>
                    <a:pt x="24" y="8950"/>
                  </a:lnTo>
                  <a:lnTo>
                    <a:pt x="43" y="9280"/>
                  </a:lnTo>
                  <a:lnTo>
                    <a:pt x="62" y="9611"/>
                  </a:lnTo>
                  <a:lnTo>
                    <a:pt x="86" y="9942"/>
                  </a:lnTo>
                  <a:lnTo>
                    <a:pt x="133" y="10402"/>
                  </a:lnTo>
                  <a:lnTo>
                    <a:pt x="185" y="10851"/>
                  </a:lnTo>
                  <a:lnTo>
                    <a:pt x="247" y="11264"/>
                  </a:lnTo>
                  <a:lnTo>
                    <a:pt x="318" y="11677"/>
                  </a:lnTo>
                  <a:lnTo>
                    <a:pt x="394" y="12055"/>
                  </a:lnTo>
                  <a:lnTo>
                    <a:pt x="480" y="12409"/>
                  </a:lnTo>
                  <a:lnTo>
                    <a:pt x="575" y="12752"/>
                  </a:lnTo>
                  <a:lnTo>
                    <a:pt x="674" y="13070"/>
                  </a:lnTo>
                  <a:lnTo>
                    <a:pt x="779" y="13366"/>
                  </a:lnTo>
                  <a:lnTo>
                    <a:pt x="893" y="13649"/>
                  </a:lnTo>
                  <a:lnTo>
                    <a:pt x="1011" y="13897"/>
                  </a:lnTo>
                  <a:lnTo>
                    <a:pt x="1139" y="14133"/>
                  </a:lnTo>
                  <a:lnTo>
                    <a:pt x="1268" y="14346"/>
                  </a:lnTo>
                  <a:lnTo>
                    <a:pt x="1405" y="14546"/>
                  </a:lnTo>
                  <a:lnTo>
                    <a:pt x="1543" y="14712"/>
                  </a:lnTo>
                  <a:lnTo>
                    <a:pt x="1690" y="14865"/>
                  </a:lnTo>
                  <a:lnTo>
                    <a:pt x="1837" y="14995"/>
                  </a:lnTo>
                  <a:lnTo>
                    <a:pt x="1989" y="15101"/>
                  </a:lnTo>
                  <a:lnTo>
                    <a:pt x="2141" y="15184"/>
                  </a:lnTo>
                  <a:lnTo>
                    <a:pt x="2302" y="15255"/>
                  </a:lnTo>
                  <a:lnTo>
                    <a:pt x="2459" y="15302"/>
                  </a:lnTo>
                  <a:lnTo>
                    <a:pt x="2620" y="15314"/>
                  </a:lnTo>
                  <a:lnTo>
                    <a:pt x="2786" y="15326"/>
                  </a:lnTo>
                  <a:lnTo>
                    <a:pt x="2952" y="15302"/>
                  </a:lnTo>
                  <a:lnTo>
                    <a:pt x="3119" y="15255"/>
                  </a:lnTo>
                  <a:lnTo>
                    <a:pt x="3285" y="15196"/>
                  </a:lnTo>
                  <a:lnTo>
                    <a:pt x="3451" y="15113"/>
                  </a:lnTo>
                  <a:lnTo>
                    <a:pt x="3617" y="15007"/>
                  </a:lnTo>
                  <a:lnTo>
                    <a:pt x="3788" y="14889"/>
                  </a:lnTo>
                  <a:lnTo>
                    <a:pt x="3954" y="14735"/>
                  </a:lnTo>
                  <a:lnTo>
                    <a:pt x="4115" y="14570"/>
                  </a:lnTo>
                  <a:lnTo>
                    <a:pt x="4281" y="14381"/>
                  </a:lnTo>
                  <a:lnTo>
                    <a:pt x="4447" y="14157"/>
                  </a:lnTo>
                  <a:lnTo>
                    <a:pt x="4604" y="13921"/>
                  </a:lnTo>
                  <a:lnTo>
                    <a:pt x="4756" y="13673"/>
                  </a:lnTo>
                  <a:lnTo>
                    <a:pt x="4903" y="13413"/>
                  </a:lnTo>
                  <a:lnTo>
                    <a:pt x="5045" y="13129"/>
                  </a:lnTo>
                  <a:lnTo>
                    <a:pt x="5178" y="12823"/>
                  </a:lnTo>
                  <a:lnTo>
                    <a:pt x="5302" y="12516"/>
                  </a:lnTo>
                  <a:lnTo>
                    <a:pt x="5420" y="12197"/>
                  </a:lnTo>
                  <a:lnTo>
                    <a:pt x="5534" y="11866"/>
                  </a:lnTo>
                  <a:lnTo>
                    <a:pt x="5639" y="11512"/>
                  </a:lnTo>
                  <a:lnTo>
                    <a:pt x="5734" y="11158"/>
                  </a:lnTo>
                  <a:lnTo>
                    <a:pt x="5819" y="10804"/>
                  </a:lnTo>
                  <a:lnTo>
                    <a:pt x="5900" y="10426"/>
                  </a:lnTo>
                  <a:lnTo>
                    <a:pt x="5971" y="10048"/>
                  </a:lnTo>
                  <a:lnTo>
                    <a:pt x="6033" y="9658"/>
                  </a:lnTo>
                  <a:lnTo>
                    <a:pt x="6080" y="9269"/>
                  </a:lnTo>
                  <a:lnTo>
                    <a:pt x="6123" y="8867"/>
                  </a:lnTo>
                  <a:lnTo>
                    <a:pt x="6156" y="8466"/>
                  </a:lnTo>
                  <a:lnTo>
                    <a:pt x="6180" y="8064"/>
                  </a:lnTo>
                  <a:lnTo>
                    <a:pt x="6189" y="7651"/>
                  </a:lnTo>
                  <a:lnTo>
                    <a:pt x="6194" y="7250"/>
                  </a:lnTo>
                  <a:lnTo>
                    <a:pt x="6185" y="6836"/>
                  </a:lnTo>
                  <a:lnTo>
                    <a:pt x="6166" y="6423"/>
                  </a:lnTo>
                  <a:lnTo>
                    <a:pt x="6132" y="6022"/>
                  </a:lnTo>
                  <a:lnTo>
                    <a:pt x="6113" y="5809"/>
                  </a:lnTo>
                  <a:lnTo>
                    <a:pt x="6090" y="5608"/>
                  </a:lnTo>
                  <a:lnTo>
                    <a:pt x="6066" y="5408"/>
                  </a:lnTo>
                  <a:lnTo>
                    <a:pt x="6033" y="5207"/>
                  </a:lnTo>
                  <a:lnTo>
                    <a:pt x="6004" y="5006"/>
                  </a:lnTo>
                  <a:lnTo>
                    <a:pt x="5966" y="4806"/>
                  </a:lnTo>
                  <a:lnTo>
                    <a:pt x="5928" y="4605"/>
                  </a:lnTo>
                  <a:lnTo>
                    <a:pt x="5890" y="4404"/>
                  </a:lnTo>
                  <a:lnTo>
                    <a:pt x="5843" y="4215"/>
                  </a:lnTo>
                  <a:lnTo>
                    <a:pt x="5795" y="4015"/>
                  </a:lnTo>
                  <a:lnTo>
                    <a:pt x="5748" y="3826"/>
                  </a:lnTo>
                  <a:lnTo>
                    <a:pt x="5691" y="3625"/>
                  </a:lnTo>
                  <a:lnTo>
                    <a:pt x="5634" y="3436"/>
                  </a:lnTo>
                  <a:lnTo>
                    <a:pt x="5577" y="3247"/>
                  </a:lnTo>
                  <a:lnTo>
                    <a:pt x="5511" y="3058"/>
                  </a:lnTo>
                  <a:lnTo>
                    <a:pt x="5444" y="2881"/>
                  </a:lnTo>
                  <a:lnTo>
                    <a:pt x="5340" y="2598"/>
                  </a:lnTo>
                  <a:lnTo>
                    <a:pt x="5226" y="2338"/>
                  </a:lnTo>
                  <a:lnTo>
                    <a:pt x="5117" y="2102"/>
                  </a:lnTo>
                  <a:lnTo>
                    <a:pt x="5003" y="1866"/>
                  </a:lnTo>
                  <a:lnTo>
                    <a:pt x="4889" y="1653"/>
                  </a:lnTo>
                  <a:lnTo>
                    <a:pt x="4770" y="1452"/>
                  </a:lnTo>
                  <a:lnTo>
                    <a:pt x="4656" y="1263"/>
                  </a:lnTo>
                  <a:lnTo>
                    <a:pt x="4533" y="1086"/>
                  </a:lnTo>
                  <a:lnTo>
                    <a:pt x="4414" y="921"/>
                  </a:lnTo>
                  <a:lnTo>
                    <a:pt x="4291" y="779"/>
                  </a:lnTo>
                  <a:lnTo>
                    <a:pt x="4167" y="650"/>
                  </a:lnTo>
                  <a:lnTo>
                    <a:pt x="4039" y="520"/>
                  </a:lnTo>
                  <a:lnTo>
                    <a:pt x="3916" y="413"/>
                  </a:lnTo>
                  <a:lnTo>
                    <a:pt x="3788" y="319"/>
                  </a:lnTo>
                  <a:lnTo>
                    <a:pt x="3660" y="236"/>
                  </a:lnTo>
                  <a:lnTo>
                    <a:pt x="3531" y="165"/>
                  </a:lnTo>
                  <a:lnTo>
                    <a:pt x="3399" y="118"/>
                  </a:lnTo>
                  <a:lnTo>
                    <a:pt x="3270" y="71"/>
                  </a:lnTo>
                  <a:lnTo>
                    <a:pt x="3138" y="36"/>
                  </a:lnTo>
                  <a:lnTo>
                    <a:pt x="3005" y="12"/>
                  </a:lnTo>
                  <a:lnTo>
                    <a:pt x="28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5"/>
            <p:cNvSpPr/>
            <p:nvPr/>
          </p:nvSpPr>
          <p:spPr>
            <a:xfrm>
              <a:off x="-136900" y="-6856700"/>
              <a:ext cx="380675" cy="204000"/>
            </a:xfrm>
            <a:custGeom>
              <a:avLst/>
              <a:gdLst/>
              <a:ahLst/>
              <a:cxnLst/>
              <a:rect l="l" t="t" r="r" b="b"/>
              <a:pathLst>
                <a:path w="15227" h="8160" extrusionOk="0">
                  <a:moveTo>
                    <a:pt x="1430" y="1"/>
                  </a:moveTo>
                  <a:lnTo>
                    <a:pt x="955" y="36"/>
                  </a:lnTo>
                  <a:lnTo>
                    <a:pt x="476" y="83"/>
                  </a:lnTo>
                  <a:lnTo>
                    <a:pt x="1" y="154"/>
                  </a:lnTo>
                  <a:lnTo>
                    <a:pt x="447" y="2114"/>
                  </a:lnTo>
                  <a:lnTo>
                    <a:pt x="898" y="4051"/>
                  </a:lnTo>
                  <a:lnTo>
                    <a:pt x="1804" y="7923"/>
                  </a:lnTo>
                  <a:lnTo>
                    <a:pt x="3485" y="7900"/>
                  </a:lnTo>
                  <a:lnTo>
                    <a:pt x="6845" y="7900"/>
                  </a:lnTo>
                  <a:lnTo>
                    <a:pt x="8520" y="7923"/>
                  </a:lnTo>
                  <a:lnTo>
                    <a:pt x="10200" y="7959"/>
                  </a:lnTo>
                  <a:lnTo>
                    <a:pt x="11876" y="8018"/>
                  </a:lnTo>
                  <a:lnTo>
                    <a:pt x="13551" y="8089"/>
                  </a:lnTo>
                  <a:lnTo>
                    <a:pt x="15227" y="8159"/>
                  </a:lnTo>
                  <a:lnTo>
                    <a:pt x="14747" y="7569"/>
                  </a:lnTo>
                  <a:lnTo>
                    <a:pt x="14268" y="7002"/>
                  </a:lnTo>
                  <a:lnTo>
                    <a:pt x="13788" y="6459"/>
                  </a:lnTo>
                  <a:lnTo>
                    <a:pt x="13309" y="5940"/>
                  </a:lnTo>
                  <a:lnTo>
                    <a:pt x="12830" y="5444"/>
                  </a:lnTo>
                  <a:lnTo>
                    <a:pt x="12350" y="4972"/>
                  </a:lnTo>
                  <a:lnTo>
                    <a:pt x="11871" y="4511"/>
                  </a:lnTo>
                  <a:lnTo>
                    <a:pt x="11396" y="4086"/>
                  </a:lnTo>
                  <a:lnTo>
                    <a:pt x="10917" y="3673"/>
                  </a:lnTo>
                  <a:lnTo>
                    <a:pt x="10442" y="3295"/>
                  </a:lnTo>
                  <a:lnTo>
                    <a:pt x="9968" y="2929"/>
                  </a:lnTo>
                  <a:lnTo>
                    <a:pt x="9493" y="2587"/>
                  </a:lnTo>
                  <a:lnTo>
                    <a:pt x="9014" y="2268"/>
                  </a:lnTo>
                  <a:lnTo>
                    <a:pt x="8539" y="1973"/>
                  </a:lnTo>
                  <a:lnTo>
                    <a:pt x="8065" y="1689"/>
                  </a:lnTo>
                  <a:lnTo>
                    <a:pt x="7590" y="1441"/>
                  </a:lnTo>
                  <a:lnTo>
                    <a:pt x="7115" y="1205"/>
                  </a:lnTo>
                  <a:lnTo>
                    <a:pt x="6641" y="993"/>
                  </a:lnTo>
                  <a:lnTo>
                    <a:pt x="6166" y="804"/>
                  </a:lnTo>
                  <a:lnTo>
                    <a:pt x="5696" y="627"/>
                  </a:lnTo>
                  <a:lnTo>
                    <a:pt x="5222" y="473"/>
                  </a:lnTo>
                  <a:lnTo>
                    <a:pt x="4747" y="355"/>
                  </a:lnTo>
                  <a:lnTo>
                    <a:pt x="4272" y="237"/>
                  </a:lnTo>
                  <a:lnTo>
                    <a:pt x="3798" y="154"/>
                  </a:lnTo>
                  <a:lnTo>
                    <a:pt x="3323" y="83"/>
                  </a:lnTo>
                  <a:lnTo>
                    <a:pt x="2849" y="36"/>
                  </a:lnTo>
                  <a:lnTo>
                    <a:pt x="237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5"/>
            <p:cNvSpPr/>
            <p:nvPr/>
          </p:nvSpPr>
          <p:spPr>
            <a:xfrm>
              <a:off x="-265150" y="-9377175"/>
              <a:ext cx="360725" cy="341225"/>
            </a:xfrm>
            <a:custGeom>
              <a:avLst/>
              <a:gdLst/>
              <a:ahLst/>
              <a:cxnLst/>
              <a:rect l="l" t="t" r="r" b="b"/>
              <a:pathLst>
                <a:path w="14429" h="13649" extrusionOk="0">
                  <a:moveTo>
                    <a:pt x="13835" y="0"/>
                  </a:moveTo>
                  <a:lnTo>
                    <a:pt x="13631" y="47"/>
                  </a:lnTo>
                  <a:lnTo>
                    <a:pt x="13641" y="142"/>
                  </a:lnTo>
                  <a:lnTo>
                    <a:pt x="13645" y="236"/>
                  </a:lnTo>
                  <a:lnTo>
                    <a:pt x="13645" y="437"/>
                  </a:lnTo>
                  <a:lnTo>
                    <a:pt x="13641" y="650"/>
                  </a:lnTo>
                  <a:lnTo>
                    <a:pt x="13631" y="850"/>
                  </a:lnTo>
                  <a:lnTo>
                    <a:pt x="13617" y="1051"/>
                  </a:lnTo>
                  <a:lnTo>
                    <a:pt x="13593" y="1252"/>
                  </a:lnTo>
                  <a:lnTo>
                    <a:pt x="13565" y="1441"/>
                  </a:lnTo>
                  <a:lnTo>
                    <a:pt x="13532" y="1618"/>
                  </a:lnTo>
                  <a:lnTo>
                    <a:pt x="13489" y="1783"/>
                  </a:lnTo>
                  <a:lnTo>
                    <a:pt x="13441" y="1937"/>
                  </a:lnTo>
                  <a:lnTo>
                    <a:pt x="13384" y="2078"/>
                  </a:lnTo>
                  <a:lnTo>
                    <a:pt x="13323" y="2208"/>
                  </a:lnTo>
                  <a:lnTo>
                    <a:pt x="13256" y="2326"/>
                  </a:lnTo>
                  <a:lnTo>
                    <a:pt x="13180" y="2421"/>
                  </a:lnTo>
                  <a:lnTo>
                    <a:pt x="13100" y="2491"/>
                  </a:lnTo>
                  <a:lnTo>
                    <a:pt x="13014" y="2550"/>
                  </a:lnTo>
                  <a:lnTo>
                    <a:pt x="12919" y="2574"/>
                  </a:lnTo>
                  <a:lnTo>
                    <a:pt x="12815" y="2574"/>
                  </a:lnTo>
                  <a:lnTo>
                    <a:pt x="11320" y="2491"/>
                  </a:lnTo>
                  <a:lnTo>
                    <a:pt x="9830" y="2421"/>
                  </a:lnTo>
                  <a:lnTo>
                    <a:pt x="6840" y="2267"/>
                  </a:lnTo>
                  <a:lnTo>
                    <a:pt x="5345" y="2196"/>
                  </a:lnTo>
                  <a:lnTo>
                    <a:pt x="3849" y="2114"/>
                  </a:lnTo>
                  <a:lnTo>
                    <a:pt x="2354" y="2019"/>
                  </a:lnTo>
                  <a:lnTo>
                    <a:pt x="859" y="1901"/>
                  </a:lnTo>
                  <a:lnTo>
                    <a:pt x="793" y="1889"/>
                  </a:lnTo>
                  <a:lnTo>
                    <a:pt x="731" y="1866"/>
                  </a:lnTo>
                  <a:lnTo>
                    <a:pt x="674" y="1818"/>
                  </a:lnTo>
                  <a:lnTo>
                    <a:pt x="617" y="1759"/>
                  </a:lnTo>
                  <a:lnTo>
                    <a:pt x="570" y="1689"/>
                  </a:lnTo>
                  <a:lnTo>
                    <a:pt x="522" y="1618"/>
                  </a:lnTo>
                  <a:lnTo>
                    <a:pt x="480" y="1523"/>
                  </a:lnTo>
                  <a:lnTo>
                    <a:pt x="442" y="1429"/>
                  </a:lnTo>
                  <a:lnTo>
                    <a:pt x="409" y="1323"/>
                  </a:lnTo>
                  <a:lnTo>
                    <a:pt x="380" y="1204"/>
                  </a:lnTo>
                  <a:lnTo>
                    <a:pt x="356" y="1086"/>
                  </a:lnTo>
                  <a:lnTo>
                    <a:pt x="337" y="968"/>
                  </a:lnTo>
                  <a:lnTo>
                    <a:pt x="323" y="838"/>
                  </a:lnTo>
                  <a:lnTo>
                    <a:pt x="309" y="709"/>
                  </a:lnTo>
                  <a:lnTo>
                    <a:pt x="304" y="567"/>
                  </a:lnTo>
                  <a:lnTo>
                    <a:pt x="304" y="437"/>
                  </a:lnTo>
                  <a:lnTo>
                    <a:pt x="129" y="437"/>
                  </a:lnTo>
                  <a:lnTo>
                    <a:pt x="100" y="3743"/>
                  </a:lnTo>
                  <a:lnTo>
                    <a:pt x="67" y="7037"/>
                  </a:lnTo>
                  <a:lnTo>
                    <a:pt x="0" y="13649"/>
                  </a:lnTo>
                  <a:lnTo>
                    <a:pt x="1799" y="13590"/>
                  </a:lnTo>
                  <a:lnTo>
                    <a:pt x="3603" y="13555"/>
                  </a:lnTo>
                  <a:lnTo>
                    <a:pt x="5401" y="13543"/>
                  </a:lnTo>
                  <a:lnTo>
                    <a:pt x="7205" y="13531"/>
                  </a:lnTo>
                  <a:lnTo>
                    <a:pt x="10817" y="13519"/>
                  </a:lnTo>
                  <a:lnTo>
                    <a:pt x="14429" y="13531"/>
                  </a:lnTo>
                  <a:lnTo>
                    <a:pt x="14343" y="11890"/>
                  </a:lnTo>
                  <a:lnTo>
                    <a:pt x="14267" y="10249"/>
                  </a:lnTo>
                  <a:lnTo>
                    <a:pt x="14191" y="8619"/>
                  </a:lnTo>
                  <a:lnTo>
                    <a:pt x="14115" y="6978"/>
                  </a:lnTo>
                  <a:lnTo>
                    <a:pt x="14044" y="5337"/>
                  </a:lnTo>
                  <a:lnTo>
                    <a:pt x="13978" y="3696"/>
                  </a:lnTo>
                  <a:lnTo>
                    <a:pt x="13916" y="2043"/>
                  </a:lnTo>
                  <a:lnTo>
                    <a:pt x="13854" y="402"/>
                  </a:lnTo>
                  <a:lnTo>
                    <a:pt x="13850" y="307"/>
                  </a:lnTo>
                  <a:lnTo>
                    <a:pt x="13845" y="201"/>
                  </a:lnTo>
                  <a:lnTo>
                    <a:pt x="13840" y="95"/>
                  </a:lnTo>
                  <a:lnTo>
                    <a:pt x="1383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5"/>
            <p:cNvSpPr/>
            <p:nvPr/>
          </p:nvSpPr>
          <p:spPr>
            <a:xfrm>
              <a:off x="-261950" y="-9728150"/>
              <a:ext cx="342700" cy="361900"/>
            </a:xfrm>
            <a:custGeom>
              <a:avLst/>
              <a:gdLst/>
              <a:ahLst/>
              <a:cxnLst/>
              <a:rect l="l" t="t" r="r" b="b"/>
              <a:pathLst>
                <a:path w="13708" h="14476" extrusionOk="0">
                  <a:moveTo>
                    <a:pt x="13214" y="1"/>
                  </a:moveTo>
                  <a:lnTo>
                    <a:pt x="13166" y="119"/>
                  </a:lnTo>
                  <a:lnTo>
                    <a:pt x="13114" y="225"/>
                  </a:lnTo>
                  <a:lnTo>
                    <a:pt x="13057" y="319"/>
                  </a:lnTo>
                  <a:lnTo>
                    <a:pt x="12995" y="402"/>
                  </a:lnTo>
                  <a:lnTo>
                    <a:pt x="12924" y="461"/>
                  </a:lnTo>
                  <a:lnTo>
                    <a:pt x="12853" y="520"/>
                  </a:lnTo>
                  <a:lnTo>
                    <a:pt x="12772" y="544"/>
                  </a:lnTo>
                  <a:lnTo>
                    <a:pt x="12687" y="556"/>
                  </a:lnTo>
                  <a:lnTo>
                    <a:pt x="11116" y="520"/>
                  </a:lnTo>
                  <a:lnTo>
                    <a:pt x="9540" y="485"/>
                  </a:lnTo>
                  <a:lnTo>
                    <a:pt x="7960" y="438"/>
                  </a:lnTo>
                  <a:lnTo>
                    <a:pt x="6384" y="379"/>
                  </a:lnTo>
                  <a:lnTo>
                    <a:pt x="4804" y="308"/>
                  </a:lnTo>
                  <a:lnTo>
                    <a:pt x="3228" y="225"/>
                  </a:lnTo>
                  <a:lnTo>
                    <a:pt x="1652" y="142"/>
                  </a:lnTo>
                  <a:lnTo>
                    <a:pt x="76" y="36"/>
                  </a:lnTo>
                  <a:lnTo>
                    <a:pt x="62" y="3637"/>
                  </a:lnTo>
                  <a:lnTo>
                    <a:pt x="43" y="7250"/>
                  </a:lnTo>
                  <a:lnTo>
                    <a:pt x="1" y="14476"/>
                  </a:lnTo>
                  <a:lnTo>
                    <a:pt x="176" y="14476"/>
                  </a:lnTo>
                  <a:lnTo>
                    <a:pt x="176" y="14346"/>
                  </a:lnTo>
                  <a:lnTo>
                    <a:pt x="181" y="14216"/>
                  </a:lnTo>
                  <a:lnTo>
                    <a:pt x="195" y="14086"/>
                  </a:lnTo>
                  <a:lnTo>
                    <a:pt x="209" y="13957"/>
                  </a:lnTo>
                  <a:lnTo>
                    <a:pt x="228" y="13838"/>
                  </a:lnTo>
                  <a:lnTo>
                    <a:pt x="252" y="13720"/>
                  </a:lnTo>
                  <a:lnTo>
                    <a:pt x="281" y="13614"/>
                  </a:lnTo>
                  <a:lnTo>
                    <a:pt x="314" y="13508"/>
                  </a:lnTo>
                  <a:lnTo>
                    <a:pt x="352" y="13413"/>
                  </a:lnTo>
                  <a:lnTo>
                    <a:pt x="394" y="13331"/>
                  </a:lnTo>
                  <a:lnTo>
                    <a:pt x="442" y="13260"/>
                  </a:lnTo>
                  <a:lnTo>
                    <a:pt x="489" y="13189"/>
                  </a:lnTo>
                  <a:lnTo>
                    <a:pt x="546" y="13130"/>
                  </a:lnTo>
                  <a:lnTo>
                    <a:pt x="603" y="13095"/>
                  </a:lnTo>
                  <a:lnTo>
                    <a:pt x="665" y="13059"/>
                  </a:lnTo>
                  <a:lnTo>
                    <a:pt x="731" y="13047"/>
                  </a:lnTo>
                  <a:lnTo>
                    <a:pt x="2226" y="12929"/>
                  </a:lnTo>
                  <a:lnTo>
                    <a:pt x="3721" y="12823"/>
                  </a:lnTo>
                  <a:lnTo>
                    <a:pt x="5217" y="12729"/>
                  </a:lnTo>
                  <a:lnTo>
                    <a:pt x="6712" y="12646"/>
                  </a:lnTo>
                  <a:lnTo>
                    <a:pt x="9702" y="12492"/>
                  </a:lnTo>
                  <a:lnTo>
                    <a:pt x="11192" y="12422"/>
                  </a:lnTo>
                  <a:lnTo>
                    <a:pt x="12687" y="12339"/>
                  </a:lnTo>
                  <a:lnTo>
                    <a:pt x="12777" y="12339"/>
                  </a:lnTo>
                  <a:lnTo>
                    <a:pt x="12863" y="12363"/>
                  </a:lnTo>
                  <a:lnTo>
                    <a:pt x="12943" y="12410"/>
                  </a:lnTo>
                  <a:lnTo>
                    <a:pt x="13019" y="12469"/>
                  </a:lnTo>
                  <a:lnTo>
                    <a:pt x="13086" y="12540"/>
                  </a:lnTo>
                  <a:lnTo>
                    <a:pt x="13152" y="12634"/>
                  </a:lnTo>
                  <a:lnTo>
                    <a:pt x="13209" y="12740"/>
                  </a:lnTo>
                  <a:lnTo>
                    <a:pt x="13261" y="12847"/>
                  </a:lnTo>
                  <a:lnTo>
                    <a:pt x="13309" y="12977"/>
                  </a:lnTo>
                  <a:lnTo>
                    <a:pt x="13351" y="13118"/>
                  </a:lnTo>
                  <a:lnTo>
                    <a:pt x="13389" y="13260"/>
                  </a:lnTo>
                  <a:lnTo>
                    <a:pt x="13423" y="13413"/>
                  </a:lnTo>
                  <a:lnTo>
                    <a:pt x="13451" y="13579"/>
                  </a:lnTo>
                  <a:lnTo>
                    <a:pt x="13475" y="13744"/>
                  </a:lnTo>
                  <a:lnTo>
                    <a:pt x="13489" y="13909"/>
                  </a:lnTo>
                  <a:lnTo>
                    <a:pt x="13503" y="14086"/>
                  </a:lnTo>
                  <a:lnTo>
                    <a:pt x="13707" y="14039"/>
                  </a:lnTo>
                  <a:lnTo>
                    <a:pt x="13570" y="10532"/>
                  </a:lnTo>
                  <a:lnTo>
                    <a:pt x="13442" y="7026"/>
                  </a:lnTo>
                  <a:lnTo>
                    <a:pt x="13328" y="3507"/>
                  </a:lnTo>
                  <a:lnTo>
                    <a:pt x="1321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5"/>
            <p:cNvSpPr/>
            <p:nvPr/>
          </p:nvSpPr>
          <p:spPr>
            <a:xfrm>
              <a:off x="-257550" y="-9419700"/>
              <a:ext cx="333550" cy="106900"/>
            </a:xfrm>
            <a:custGeom>
              <a:avLst/>
              <a:gdLst/>
              <a:ahLst/>
              <a:cxnLst/>
              <a:rect l="l" t="t" r="r" b="b"/>
              <a:pathLst>
                <a:path w="13342" h="4276" extrusionOk="0">
                  <a:moveTo>
                    <a:pt x="12511" y="1"/>
                  </a:moveTo>
                  <a:lnTo>
                    <a:pt x="11016" y="84"/>
                  </a:lnTo>
                  <a:lnTo>
                    <a:pt x="9526" y="154"/>
                  </a:lnTo>
                  <a:lnTo>
                    <a:pt x="6536" y="308"/>
                  </a:lnTo>
                  <a:lnTo>
                    <a:pt x="5041" y="391"/>
                  </a:lnTo>
                  <a:lnTo>
                    <a:pt x="3545" y="485"/>
                  </a:lnTo>
                  <a:lnTo>
                    <a:pt x="2050" y="591"/>
                  </a:lnTo>
                  <a:lnTo>
                    <a:pt x="555" y="709"/>
                  </a:lnTo>
                  <a:lnTo>
                    <a:pt x="489" y="721"/>
                  </a:lnTo>
                  <a:lnTo>
                    <a:pt x="427" y="757"/>
                  </a:lnTo>
                  <a:lnTo>
                    <a:pt x="370" y="792"/>
                  </a:lnTo>
                  <a:lnTo>
                    <a:pt x="313" y="851"/>
                  </a:lnTo>
                  <a:lnTo>
                    <a:pt x="266" y="922"/>
                  </a:lnTo>
                  <a:lnTo>
                    <a:pt x="218" y="993"/>
                  </a:lnTo>
                  <a:lnTo>
                    <a:pt x="176" y="1075"/>
                  </a:lnTo>
                  <a:lnTo>
                    <a:pt x="138" y="1170"/>
                  </a:lnTo>
                  <a:lnTo>
                    <a:pt x="105" y="1276"/>
                  </a:lnTo>
                  <a:lnTo>
                    <a:pt x="76" y="1382"/>
                  </a:lnTo>
                  <a:lnTo>
                    <a:pt x="52" y="1500"/>
                  </a:lnTo>
                  <a:lnTo>
                    <a:pt x="33" y="1619"/>
                  </a:lnTo>
                  <a:lnTo>
                    <a:pt x="19" y="1748"/>
                  </a:lnTo>
                  <a:lnTo>
                    <a:pt x="5" y="1878"/>
                  </a:lnTo>
                  <a:lnTo>
                    <a:pt x="0" y="2008"/>
                  </a:lnTo>
                  <a:lnTo>
                    <a:pt x="0" y="2138"/>
                  </a:lnTo>
                  <a:lnTo>
                    <a:pt x="0" y="2268"/>
                  </a:lnTo>
                  <a:lnTo>
                    <a:pt x="5" y="2410"/>
                  </a:lnTo>
                  <a:lnTo>
                    <a:pt x="19" y="2539"/>
                  </a:lnTo>
                  <a:lnTo>
                    <a:pt x="33" y="2669"/>
                  </a:lnTo>
                  <a:lnTo>
                    <a:pt x="52" y="2787"/>
                  </a:lnTo>
                  <a:lnTo>
                    <a:pt x="76" y="2905"/>
                  </a:lnTo>
                  <a:lnTo>
                    <a:pt x="105" y="3024"/>
                  </a:lnTo>
                  <a:lnTo>
                    <a:pt x="138" y="3130"/>
                  </a:lnTo>
                  <a:lnTo>
                    <a:pt x="176" y="3224"/>
                  </a:lnTo>
                  <a:lnTo>
                    <a:pt x="218" y="3319"/>
                  </a:lnTo>
                  <a:lnTo>
                    <a:pt x="266" y="3390"/>
                  </a:lnTo>
                  <a:lnTo>
                    <a:pt x="313" y="3460"/>
                  </a:lnTo>
                  <a:lnTo>
                    <a:pt x="370" y="3519"/>
                  </a:lnTo>
                  <a:lnTo>
                    <a:pt x="427" y="3567"/>
                  </a:lnTo>
                  <a:lnTo>
                    <a:pt x="489" y="3590"/>
                  </a:lnTo>
                  <a:lnTo>
                    <a:pt x="555" y="3602"/>
                  </a:lnTo>
                  <a:lnTo>
                    <a:pt x="2050" y="3720"/>
                  </a:lnTo>
                  <a:lnTo>
                    <a:pt x="3545" y="3815"/>
                  </a:lnTo>
                  <a:lnTo>
                    <a:pt x="5041" y="3897"/>
                  </a:lnTo>
                  <a:lnTo>
                    <a:pt x="6536" y="3968"/>
                  </a:lnTo>
                  <a:lnTo>
                    <a:pt x="9526" y="4122"/>
                  </a:lnTo>
                  <a:lnTo>
                    <a:pt x="11016" y="4192"/>
                  </a:lnTo>
                  <a:lnTo>
                    <a:pt x="12511" y="4275"/>
                  </a:lnTo>
                  <a:lnTo>
                    <a:pt x="12615" y="4275"/>
                  </a:lnTo>
                  <a:lnTo>
                    <a:pt x="12710" y="4251"/>
                  </a:lnTo>
                  <a:lnTo>
                    <a:pt x="12796" y="4192"/>
                  </a:lnTo>
                  <a:lnTo>
                    <a:pt x="12876" y="4122"/>
                  </a:lnTo>
                  <a:lnTo>
                    <a:pt x="12952" y="4027"/>
                  </a:lnTo>
                  <a:lnTo>
                    <a:pt x="13019" y="3909"/>
                  </a:lnTo>
                  <a:lnTo>
                    <a:pt x="13080" y="3779"/>
                  </a:lnTo>
                  <a:lnTo>
                    <a:pt x="13137" y="3638"/>
                  </a:lnTo>
                  <a:lnTo>
                    <a:pt x="13185" y="3484"/>
                  </a:lnTo>
                  <a:lnTo>
                    <a:pt x="13228" y="3319"/>
                  </a:lnTo>
                  <a:lnTo>
                    <a:pt x="13261" y="3142"/>
                  </a:lnTo>
                  <a:lnTo>
                    <a:pt x="13289" y="2953"/>
                  </a:lnTo>
                  <a:lnTo>
                    <a:pt x="13313" y="2752"/>
                  </a:lnTo>
                  <a:lnTo>
                    <a:pt x="13327" y="2551"/>
                  </a:lnTo>
                  <a:lnTo>
                    <a:pt x="13337" y="2351"/>
                  </a:lnTo>
                  <a:lnTo>
                    <a:pt x="13341" y="2138"/>
                  </a:lnTo>
                  <a:lnTo>
                    <a:pt x="13341" y="1937"/>
                  </a:lnTo>
                  <a:lnTo>
                    <a:pt x="13337" y="1843"/>
                  </a:lnTo>
                  <a:lnTo>
                    <a:pt x="13327" y="1748"/>
                  </a:lnTo>
                  <a:lnTo>
                    <a:pt x="13313" y="1571"/>
                  </a:lnTo>
                  <a:lnTo>
                    <a:pt x="13299" y="1406"/>
                  </a:lnTo>
                  <a:lnTo>
                    <a:pt x="13275" y="1241"/>
                  </a:lnTo>
                  <a:lnTo>
                    <a:pt x="13247" y="1075"/>
                  </a:lnTo>
                  <a:lnTo>
                    <a:pt x="13213" y="922"/>
                  </a:lnTo>
                  <a:lnTo>
                    <a:pt x="13175" y="780"/>
                  </a:lnTo>
                  <a:lnTo>
                    <a:pt x="13133" y="639"/>
                  </a:lnTo>
                  <a:lnTo>
                    <a:pt x="13085" y="509"/>
                  </a:lnTo>
                  <a:lnTo>
                    <a:pt x="13033" y="402"/>
                  </a:lnTo>
                  <a:lnTo>
                    <a:pt x="12976" y="296"/>
                  </a:lnTo>
                  <a:lnTo>
                    <a:pt x="12910" y="202"/>
                  </a:lnTo>
                  <a:lnTo>
                    <a:pt x="12843" y="131"/>
                  </a:lnTo>
                  <a:lnTo>
                    <a:pt x="12767" y="72"/>
                  </a:lnTo>
                  <a:lnTo>
                    <a:pt x="12687" y="25"/>
                  </a:lnTo>
                  <a:lnTo>
                    <a:pt x="1260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5"/>
            <p:cNvSpPr/>
            <p:nvPr/>
          </p:nvSpPr>
          <p:spPr>
            <a:xfrm>
              <a:off x="-260050" y="-10079100"/>
              <a:ext cx="326450" cy="281625"/>
            </a:xfrm>
            <a:custGeom>
              <a:avLst/>
              <a:gdLst/>
              <a:ahLst/>
              <a:cxnLst/>
              <a:rect l="l" t="t" r="r" b="b"/>
              <a:pathLst>
                <a:path w="13058" h="11265" extrusionOk="0">
                  <a:moveTo>
                    <a:pt x="34" y="0"/>
                  </a:moveTo>
                  <a:lnTo>
                    <a:pt x="24" y="2798"/>
                  </a:lnTo>
                  <a:lnTo>
                    <a:pt x="19" y="5620"/>
                  </a:lnTo>
                  <a:lnTo>
                    <a:pt x="10" y="8442"/>
                  </a:lnTo>
                  <a:lnTo>
                    <a:pt x="0" y="11264"/>
                  </a:lnTo>
                  <a:lnTo>
                    <a:pt x="1581" y="11158"/>
                  </a:lnTo>
                  <a:lnTo>
                    <a:pt x="3157" y="11052"/>
                  </a:lnTo>
                  <a:lnTo>
                    <a:pt x="4737" y="10969"/>
                  </a:lnTo>
                  <a:lnTo>
                    <a:pt x="6313" y="10898"/>
                  </a:lnTo>
                  <a:lnTo>
                    <a:pt x="7889" y="10851"/>
                  </a:lnTo>
                  <a:lnTo>
                    <a:pt x="9464" y="10804"/>
                  </a:lnTo>
                  <a:lnTo>
                    <a:pt x="11040" y="10768"/>
                  </a:lnTo>
                  <a:lnTo>
                    <a:pt x="12611" y="10745"/>
                  </a:lnTo>
                  <a:lnTo>
                    <a:pt x="12682" y="10756"/>
                  </a:lnTo>
                  <a:lnTo>
                    <a:pt x="12744" y="10780"/>
                  </a:lnTo>
                  <a:lnTo>
                    <a:pt x="12806" y="10804"/>
                  </a:lnTo>
                  <a:lnTo>
                    <a:pt x="12858" y="10851"/>
                  </a:lnTo>
                  <a:lnTo>
                    <a:pt x="12910" y="10910"/>
                  </a:lnTo>
                  <a:lnTo>
                    <a:pt x="12962" y="10969"/>
                  </a:lnTo>
                  <a:lnTo>
                    <a:pt x="13057" y="11111"/>
                  </a:lnTo>
                  <a:lnTo>
                    <a:pt x="13057" y="11111"/>
                  </a:lnTo>
                  <a:lnTo>
                    <a:pt x="12820" y="3011"/>
                  </a:lnTo>
                  <a:lnTo>
                    <a:pt x="12772" y="3046"/>
                  </a:lnTo>
                  <a:lnTo>
                    <a:pt x="12720" y="3070"/>
                  </a:lnTo>
                  <a:lnTo>
                    <a:pt x="12668" y="3070"/>
                  </a:lnTo>
                  <a:lnTo>
                    <a:pt x="12611" y="3058"/>
                  </a:lnTo>
                  <a:lnTo>
                    <a:pt x="11828" y="2834"/>
                  </a:lnTo>
                  <a:lnTo>
                    <a:pt x="11040" y="2633"/>
                  </a:lnTo>
                  <a:lnTo>
                    <a:pt x="10252" y="2444"/>
                  </a:lnTo>
                  <a:lnTo>
                    <a:pt x="9464" y="2255"/>
                  </a:lnTo>
                  <a:lnTo>
                    <a:pt x="7893" y="1913"/>
                  </a:lnTo>
                  <a:lnTo>
                    <a:pt x="6318" y="1571"/>
                  </a:lnTo>
                  <a:lnTo>
                    <a:pt x="4747" y="1228"/>
                  </a:lnTo>
                  <a:lnTo>
                    <a:pt x="3959" y="1051"/>
                  </a:lnTo>
                  <a:lnTo>
                    <a:pt x="3171" y="862"/>
                  </a:lnTo>
                  <a:lnTo>
                    <a:pt x="2388" y="661"/>
                  </a:lnTo>
                  <a:lnTo>
                    <a:pt x="1600" y="461"/>
                  </a:lnTo>
                  <a:lnTo>
                    <a:pt x="817" y="236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5"/>
            <p:cNvSpPr/>
            <p:nvPr/>
          </p:nvSpPr>
          <p:spPr>
            <a:xfrm>
              <a:off x="-180425" y="-6098975"/>
              <a:ext cx="249300" cy="596850"/>
            </a:xfrm>
            <a:custGeom>
              <a:avLst/>
              <a:gdLst/>
              <a:ahLst/>
              <a:cxnLst/>
              <a:rect l="l" t="t" r="r" b="b"/>
              <a:pathLst>
                <a:path w="9972" h="23874" extrusionOk="0">
                  <a:moveTo>
                    <a:pt x="2909" y="3672"/>
                  </a:moveTo>
                  <a:lnTo>
                    <a:pt x="2924" y="3838"/>
                  </a:lnTo>
                  <a:lnTo>
                    <a:pt x="2947" y="4003"/>
                  </a:lnTo>
                  <a:lnTo>
                    <a:pt x="2981" y="4168"/>
                  </a:lnTo>
                  <a:lnTo>
                    <a:pt x="3014" y="4310"/>
                  </a:lnTo>
                  <a:lnTo>
                    <a:pt x="3057" y="4452"/>
                  </a:lnTo>
                  <a:lnTo>
                    <a:pt x="3104" y="4581"/>
                  </a:lnTo>
                  <a:lnTo>
                    <a:pt x="3156" y="4711"/>
                  </a:lnTo>
                  <a:lnTo>
                    <a:pt x="3213" y="4818"/>
                  </a:lnTo>
                  <a:lnTo>
                    <a:pt x="3275" y="4912"/>
                  </a:lnTo>
                  <a:lnTo>
                    <a:pt x="3341" y="4983"/>
                  </a:lnTo>
                  <a:lnTo>
                    <a:pt x="3408" y="5042"/>
                  </a:lnTo>
                  <a:lnTo>
                    <a:pt x="3484" y="5089"/>
                  </a:lnTo>
                  <a:lnTo>
                    <a:pt x="3560" y="5113"/>
                  </a:lnTo>
                  <a:lnTo>
                    <a:pt x="3645" y="5125"/>
                  </a:lnTo>
                  <a:lnTo>
                    <a:pt x="3726" y="5101"/>
                  </a:lnTo>
                  <a:lnTo>
                    <a:pt x="3816" y="5065"/>
                  </a:lnTo>
                  <a:lnTo>
                    <a:pt x="3982" y="4983"/>
                  </a:lnTo>
                  <a:lnTo>
                    <a:pt x="4153" y="4924"/>
                  </a:lnTo>
                  <a:lnTo>
                    <a:pt x="4324" y="4877"/>
                  </a:lnTo>
                  <a:lnTo>
                    <a:pt x="4495" y="4853"/>
                  </a:lnTo>
                  <a:lnTo>
                    <a:pt x="4666" y="4829"/>
                  </a:lnTo>
                  <a:lnTo>
                    <a:pt x="4836" y="4841"/>
                  </a:lnTo>
                  <a:lnTo>
                    <a:pt x="5007" y="4853"/>
                  </a:lnTo>
                  <a:lnTo>
                    <a:pt x="5178" y="4888"/>
                  </a:lnTo>
                  <a:lnTo>
                    <a:pt x="5344" y="4947"/>
                  </a:lnTo>
                  <a:lnTo>
                    <a:pt x="5515" y="5006"/>
                  </a:lnTo>
                  <a:lnTo>
                    <a:pt x="5676" y="5101"/>
                  </a:lnTo>
                  <a:lnTo>
                    <a:pt x="5843" y="5195"/>
                  </a:lnTo>
                  <a:lnTo>
                    <a:pt x="6004" y="5313"/>
                  </a:lnTo>
                  <a:lnTo>
                    <a:pt x="6161" y="5455"/>
                  </a:lnTo>
                  <a:lnTo>
                    <a:pt x="6317" y="5609"/>
                  </a:lnTo>
                  <a:lnTo>
                    <a:pt x="6464" y="5774"/>
                  </a:lnTo>
                  <a:lnTo>
                    <a:pt x="6616" y="5963"/>
                  </a:lnTo>
                  <a:lnTo>
                    <a:pt x="6759" y="6164"/>
                  </a:lnTo>
                  <a:lnTo>
                    <a:pt x="6896" y="6388"/>
                  </a:lnTo>
                  <a:lnTo>
                    <a:pt x="7029" y="6624"/>
                  </a:lnTo>
                  <a:lnTo>
                    <a:pt x="7157" y="6884"/>
                  </a:lnTo>
                  <a:lnTo>
                    <a:pt x="7281" y="7155"/>
                  </a:lnTo>
                  <a:lnTo>
                    <a:pt x="7399" y="7450"/>
                  </a:lnTo>
                  <a:lnTo>
                    <a:pt x="7508" y="7757"/>
                  </a:lnTo>
                  <a:lnTo>
                    <a:pt x="7613" y="8088"/>
                  </a:lnTo>
                  <a:lnTo>
                    <a:pt x="7713" y="8430"/>
                  </a:lnTo>
                  <a:lnTo>
                    <a:pt x="7803" y="8796"/>
                  </a:lnTo>
                  <a:lnTo>
                    <a:pt x="7888" y="9186"/>
                  </a:lnTo>
                  <a:lnTo>
                    <a:pt x="7959" y="9576"/>
                  </a:lnTo>
                  <a:lnTo>
                    <a:pt x="8031" y="10001"/>
                  </a:lnTo>
                  <a:lnTo>
                    <a:pt x="8088" y="10438"/>
                  </a:lnTo>
                  <a:lnTo>
                    <a:pt x="8135" y="10886"/>
                  </a:lnTo>
                  <a:lnTo>
                    <a:pt x="8168" y="11300"/>
                  </a:lnTo>
                  <a:lnTo>
                    <a:pt x="8192" y="11701"/>
                  </a:lnTo>
                  <a:lnTo>
                    <a:pt x="8201" y="12102"/>
                  </a:lnTo>
                  <a:lnTo>
                    <a:pt x="8201" y="12492"/>
                  </a:lnTo>
                  <a:lnTo>
                    <a:pt x="8192" y="12882"/>
                  </a:lnTo>
                  <a:lnTo>
                    <a:pt x="8173" y="13248"/>
                  </a:lnTo>
                  <a:lnTo>
                    <a:pt x="8144" y="13626"/>
                  </a:lnTo>
                  <a:lnTo>
                    <a:pt x="8106" y="13980"/>
                  </a:lnTo>
                  <a:lnTo>
                    <a:pt x="8059" y="14334"/>
                  </a:lnTo>
                  <a:lnTo>
                    <a:pt x="8002" y="14676"/>
                  </a:lnTo>
                  <a:lnTo>
                    <a:pt x="7940" y="15007"/>
                  </a:lnTo>
                  <a:lnTo>
                    <a:pt x="7869" y="15338"/>
                  </a:lnTo>
                  <a:lnTo>
                    <a:pt x="7793" y="15645"/>
                  </a:lnTo>
                  <a:lnTo>
                    <a:pt x="7703" y="15952"/>
                  </a:lnTo>
                  <a:lnTo>
                    <a:pt x="7613" y="16247"/>
                  </a:lnTo>
                  <a:lnTo>
                    <a:pt x="7513" y="16530"/>
                  </a:lnTo>
                  <a:lnTo>
                    <a:pt x="7409" y="16802"/>
                  </a:lnTo>
                  <a:lnTo>
                    <a:pt x="7300" y="17061"/>
                  </a:lnTo>
                  <a:lnTo>
                    <a:pt x="7186" y="17309"/>
                  </a:lnTo>
                  <a:lnTo>
                    <a:pt x="7062" y="17545"/>
                  </a:lnTo>
                  <a:lnTo>
                    <a:pt x="6939" y="17770"/>
                  </a:lnTo>
                  <a:lnTo>
                    <a:pt x="6811" y="17982"/>
                  </a:lnTo>
                  <a:lnTo>
                    <a:pt x="6678" y="18183"/>
                  </a:lnTo>
                  <a:lnTo>
                    <a:pt x="6540" y="18372"/>
                  </a:lnTo>
                  <a:lnTo>
                    <a:pt x="6403" y="18537"/>
                  </a:lnTo>
                  <a:lnTo>
                    <a:pt x="6256" y="18703"/>
                  </a:lnTo>
                  <a:lnTo>
                    <a:pt x="6113" y="18844"/>
                  </a:lnTo>
                  <a:lnTo>
                    <a:pt x="5966" y="18974"/>
                  </a:lnTo>
                  <a:lnTo>
                    <a:pt x="5819" y="19092"/>
                  </a:lnTo>
                  <a:lnTo>
                    <a:pt x="5667" y="19187"/>
                  </a:lnTo>
                  <a:lnTo>
                    <a:pt x="5515" y="19269"/>
                  </a:lnTo>
                  <a:lnTo>
                    <a:pt x="5363" y="19340"/>
                  </a:lnTo>
                  <a:lnTo>
                    <a:pt x="5188" y="19399"/>
                  </a:lnTo>
                  <a:lnTo>
                    <a:pt x="5012" y="19446"/>
                  </a:lnTo>
                  <a:lnTo>
                    <a:pt x="4846" y="19470"/>
                  </a:lnTo>
                  <a:lnTo>
                    <a:pt x="4685" y="19482"/>
                  </a:lnTo>
                  <a:lnTo>
                    <a:pt x="4523" y="19470"/>
                  </a:lnTo>
                  <a:lnTo>
                    <a:pt x="4371" y="19446"/>
                  </a:lnTo>
                  <a:lnTo>
                    <a:pt x="4219" y="19399"/>
                  </a:lnTo>
                  <a:lnTo>
                    <a:pt x="4077" y="19340"/>
                  </a:lnTo>
                  <a:lnTo>
                    <a:pt x="3935" y="19269"/>
                  </a:lnTo>
                  <a:lnTo>
                    <a:pt x="3802" y="19175"/>
                  </a:lnTo>
                  <a:lnTo>
                    <a:pt x="3669" y="19080"/>
                  </a:lnTo>
                  <a:lnTo>
                    <a:pt x="3545" y="18962"/>
                  </a:lnTo>
                  <a:lnTo>
                    <a:pt x="3422" y="18821"/>
                  </a:lnTo>
                  <a:lnTo>
                    <a:pt x="3303" y="18679"/>
                  </a:lnTo>
                  <a:lnTo>
                    <a:pt x="3194" y="18514"/>
                  </a:lnTo>
                  <a:lnTo>
                    <a:pt x="3085" y="18348"/>
                  </a:lnTo>
                  <a:lnTo>
                    <a:pt x="2981" y="18159"/>
                  </a:lnTo>
                  <a:lnTo>
                    <a:pt x="2881" y="17970"/>
                  </a:lnTo>
                  <a:lnTo>
                    <a:pt x="2786" y="17758"/>
                  </a:lnTo>
                  <a:lnTo>
                    <a:pt x="2696" y="17545"/>
                  </a:lnTo>
                  <a:lnTo>
                    <a:pt x="2610" y="17309"/>
                  </a:lnTo>
                  <a:lnTo>
                    <a:pt x="2530" y="17073"/>
                  </a:lnTo>
                  <a:lnTo>
                    <a:pt x="2454" y="16825"/>
                  </a:lnTo>
                  <a:lnTo>
                    <a:pt x="2378" y="16565"/>
                  </a:lnTo>
                  <a:lnTo>
                    <a:pt x="2311" y="16306"/>
                  </a:lnTo>
                  <a:lnTo>
                    <a:pt x="2245" y="16022"/>
                  </a:lnTo>
                  <a:lnTo>
                    <a:pt x="2188" y="15739"/>
                  </a:lnTo>
                  <a:lnTo>
                    <a:pt x="2131" y="15456"/>
                  </a:lnTo>
                  <a:lnTo>
                    <a:pt x="2079" y="15160"/>
                  </a:lnTo>
                  <a:lnTo>
                    <a:pt x="2031" y="14853"/>
                  </a:lnTo>
                  <a:lnTo>
                    <a:pt x="1989" y="14546"/>
                  </a:lnTo>
                  <a:lnTo>
                    <a:pt x="1951" y="14228"/>
                  </a:lnTo>
                  <a:lnTo>
                    <a:pt x="1918" y="13909"/>
                  </a:lnTo>
                  <a:lnTo>
                    <a:pt x="1889" y="13578"/>
                  </a:lnTo>
                  <a:lnTo>
                    <a:pt x="1865" y="13248"/>
                  </a:lnTo>
                  <a:lnTo>
                    <a:pt x="1842" y="12917"/>
                  </a:lnTo>
                  <a:lnTo>
                    <a:pt x="1827" y="12575"/>
                  </a:lnTo>
                  <a:lnTo>
                    <a:pt x="1813" y="12232"/>
                  </a:lnTo>
                  <a:lnTo>
                    <a:pt x="1804" y="11890"/>
                  </a:lnTo>
                  <a:lnTo>
                    <a:pt x="1799" y="11548"/>
                  </a:lnTo>
                  <a:lnTo>
                    <a:pt x="1799" y="11205"/>
                  </a:lnTo>
                  <a:lnTo>
                    <a:pt x="1804" y="10851"/>
                  </a:lnTo>
                  <a:lnTo>
                    <a:pt x="1813" y="10497"/>
                  </a:lnTo>
                  <a:lnTo>
                    <a:pt x="1823" y="10154"/>
                  </a:lnTo>
                  <a:lnTo>
                    <a:pt x="1842" y="9800"/>
                  </a:lnTo>
                  <a:lnTo>
                    <a:pt x="1861" y="9446"/>
                  </a:lnTo>
                  <a:lnTo>
                    <a:pt x="1884" y="9092"/>
                  </a:lnTo>
                  <a:lnTo>
                    <a:pt x="1913" y="8749"/>
                  </a:lnTo>
                  <a:lnTo>
                    <a:pt x="1946" y="8407"/>
                  </a:lnTo>
                  <a:lnTo>
                    <a:pt x="1979" y="8053"/>
                  </a:lnTo>
                  <a:lnTo>
                    <a:pt x="2022" y="7710"/>
                  </a:lnTo>
                  <a:lnTo>
                    <a:pt x="2065" y="7368"/>
                  </a:lnTo>
                  <a:lnTo>
                    <a:pt x="2117" y="7037"/>
                  </a:lnTo>
                  <a:lnTo>
                    <a:pt x="2169" y="6707"/>
                  </a:lnTo>
                  <a:lnTo>
                    <a:pt x="2221" y="6376"/>
                  </a:lnTo>
                  <a:lnTo>
                    <a:pt x="2283" y="6045"/>
                  </a:lnTo>
                  <a:lnTo>
                    <a:pt x="2349" y="5727"/>
                  </a:lnTo>
                  <a:lnTo>
                    <a:pt x="2416" y="5420"/>
                  </a:lnTo>
                  <a:lnTo>
                    <a:pt x="2487" y="5113"/>
                  </a:lnTo>
                  <a:lnTo>
                    <a:pt x="2563" y="4806"/>
                  </a:lnTo>
                  <a:lnTo>
                    <a:pt x="2644" y="4511"/>
                  </a:lnTo>
                  <a:lnTo>
                    <a:pt x="2729" y="4227"/>
                  </a:lnTo>
                  <a:lnTo>
                    <a:pt x="2815" y="3944"/>
                  </a:lnTo>
                  <a:lnTo>
                    <a:pt x="2909" y="3672"/>
                  </a:lnTo>
                  <a:close/>
                  <a:moveTo>
                    <a:pt x="2815" y="0"/>
                  </a:moveTo>
                  <a:lnTo>
                    <a:pt x="2739" y="36"/>
                  </a:lnTo>
                  <a:lnTo>
                    <a:pt x="2663" y="95"/>
                  </a:lnTo>
                  <a:lnTo>
                    <a:pt x="2625" y="130"/>
                  </a:lnTo>
                  <a:lnTo>
                    <a:pt x="2587" y="189"/>
                  </a:lnTo>
                  <a:lnTo>
                    <a:pt x="2487" y="331"/>
                  </a:lnTo>
                  <a:lnTo>
                    <a:pt x="2387" y="473"/>
                  </a:lnTo>
                  <a:lnTo>
                    <a:pt x="2288" y="626"/>
                  </a:lnTo>
                  <a:lnTo>
                    <a:pt x="2193" y="791"/>
                  </a:lnTo>
                  <a:lnTo>
                    <a:pt x="2098" y="957"/>
                  </a:lnTo>
                  <a:lnTo>
                    <a:pt x="2003" y="1134"/>
                  </a:lnTo>
                  <a:lnTo>
                    <a:pt x="1913" y="1311"/>
                  </a:lnTo>
                  <a:lnTo>
                    <a:pt x="1823" y="1488"/>
                  </a:lnTo>
                  <a:lnTo>
                    <a:pt x="1737" y="1677"/>
                  </a:lnTo>
                  <a:lnTo>
                    <a:pt x="1652" y="1878"/>
                  </a:lnTo>
                  <a:lnTo>
                    <a:pt x="1486" y="2279"/>
                  </a:lnTo>
                  <a:lnTo>
                    <a:pt x="1334" y="2692"/>
                  </a:lnTo>
                  <a:lnTo>
                    <a:pt x="1182" y="3129"/>
                  </a:lnTo>
                  <a:lnTo>
                    <a:pt x="1044" y="3590"/>
                  </a:lnTo>
                  <a:lnTo>
                    <a:pt x="911" y="4062"/>
                  </a:lnTo>
                  <a:lnTo>
                    <a:pt x="788" y="4546"/>
                  </a:lnTo>
                  <a:lnTo>
                    <a:pt x="674" y="5042"/>
                  </a:lnTo>
                  <a:lnTo>
                    <a:pt x="570" y="5561"/>
                  </a:lnTo>
                  <a:lnTo>
                    <a:pt x="470" y="6081"/>
                  </a:lnTo>
                  <a:lnTo>
                    <a:pt x="385" y="6612"/>
                  </a:lnTo>
                  <a:lnTo>
                    <a:pt x="304" y="7155"/>
                  </a:lnTo>
                  <a:lnTo>
                    <a:pt x="233" y="7710"/>
                  </a:lnTo>
                  <a:lnTo>
                    <a:pt x="171" y="8265"/>
                  </a:lnTo>
                  <a:lnTo>
                    <a:pt x="119" y="8832"/>
                  </a:lnTo>
                  <a:lnTo>
                    <a:pt x="76" y="9399"/>
                  </a:lnTo>
                  <a:lnTo>
                    <a:pt x="43" y="9977"/>
                  </a:lnTo>
                  <a:lnTo>
                    <a:pt x="19" y="10556"/>
                  </a:lnTo>
                  <a:lnTo>
                    <a:pt x="5" y="11134"/>
                  </a:lnTo>
                  <a:lnTo>
                    <a:pt x="0" y="11713"/>
                  </a:lnTo>
                  <a:lnTo>
                    <a:pt x="5" y="12291"/>
                  </a:lnTo>
                  <a:lnTo>
                    <a:pt x="19" y="12870"/>
                  </a:lnTo>
                  <a:lnTo>
                    <a:pt x="43" y="13448"/>
                  </a:lnTo>
                  <a:lnTo>
                    <a:pt x="81" y="14015"/>
                  </a:lnTo>
                  <a:lnTo>
                    <a:pt x="124" y="14582"/>
                  </a:lnTo>
                  <a:lnTo>
                    <a:pt x="180" y="15149"/>
                  </a:lnTo>
                  <a:lnTo>
                    <a:pt x="247" y="15704"/>
                  </a:lnTo>
                  <a:lnTo>
                    <a:pt x="323" y="16247"/>
                  </a:lnTo>
                  <a:lnTo>
                    <a:pt x="370" y="16542"/>
                  </a:lnTo>
                  <a:lnTo>
                    <a:pt x="418" y="16825"/>
                  </a:lnTo>
                  <a:lnTo>
                    <a:pt x="470" y="17109"/>
                  </a:lnTo>
                  <a:lnTo>
                    <a:pt x="522" y="17392"/>
                  </a:lnTo>
                  <a:lnTo>
                    <a:pt x="579" y="17664"/>
                  </a:lnTo>
                  <a:lnTo>
                    <a:pt x="636" y="17935"/>
                  </a:lnTo>
                  <a:lnTo>
                    <a:pt x="698" y="18195"/>
                  </a:lnTo>
                  <a:lnTo>
                    <a:pt x="759" y="18455"/>
                  </a:lnTo>
                  <a:lnTo>
                    <a:pt x="826" y="18703"/>
                  </a:lnTo>
                  <a:lnTo>
                    <a:pt x="892" y="18950"/>
                  </a:lnTo>
                  <a:lnTo>
                    <a:pt x="959" y="19187"/>
                  </a:lnTo>
                  <a:lnTo>
                    <a:pt x="1030" y="19423"/>
                  </a:lnTo>
                  <a:lnTo>
                    <a:pt x="1106" y="19647"/>
                  </a:lnTo>
                  <a:lnTo>
                    <a:pt x="1182" y="19871"/>
                  </a:lnTo>
                  <a:lnTo>
                    <a:pt x="1258" y="20084"/>
                  </a:lnTo>
                  <a:lnTo>
                    <a:pt x="1339" y="20296"/>
                  </a:lnTo>
                  <a:lnTo>
                    <a:pt x="1419" y="20497"/>
                  </a:lnTo>
                  <a:lnTo>
                    <a:pt x="1505" y="20698"/>
                  </a:lnTo>
                  <a:lnTo>
                    <a:pt x="1590" y="20899"/>
                  </a:lnTo>
                  <a:lnTo>
                    <a:pt x="1676" y="21088"/>
                  </a:lnTo>
                  <a:lnTo>
                    <a:pt x="1766" y="21265"/>
                  </a:lnTo>
                  <a:lnTo>
                    <a:pt x="1856" y="21442"/>
                  </a:lnTo>
                  <a:lnTo>
                    <a:pt x="1946" y="21607"/>
                  </a:lnTo>
                  <a:lnTo>
                    <a:pt x="2041" y="21772"/>
                  </a:lnTo>
                  <a:lnTo>
                    <a:pt x="2231" y="22079"/>
                  </a:lnTo>
                  <a:lnTo>
                    <a:pt x="2430" y="22374"/>
                  </a:lnTo>
                  <a:lnTo>
                    <a:pt x="2634" y="22634"/>
                  </a:lnTo>
                  <a:lnTo>
                    <a:pt x="2843" y="22870"/>
                  </a:lnTo>
                  <a:lnTo>
                    <a:pt x="3052" y="23083"/>
                  </a:lnTo>
                  <a:lnTo>
                    <a:pt x="3270" y="23272"/>
                  </a:lnTo>
                  <a:lnTo>
                    <a:pt x="3493" y="23437"/>
                  </a:lnTo>
                  <a:lnTo>
                    <a:pt x="3716" y="23567"/>
                  </a:lnTo>
                  <a:lnTo>
                    <a:pt x="3944" y="23685"/>
                  </a:lnTo>
                  <a:lnTo>
                    <a:pt x="4172" y="23768"/>
                  </a:lnTo>
                  <a:lnTo>
                    <a:pt x="4405" y="23827"/>
                  </a:lnTo>
                  <a:lnTo>
                    <a:pt x="4642" y="23862"/>
                  </a:lnTo>
                  <a:lnTo>
                    <a:pt x="4874" y="23874"/>
                  </a:lnTo>
                  <a:lnTo>
                    <a:pt x="5112" y="23850"/>
                  </a:lnTo>
                  <a:lnTo>
                    <a:pt x="5354" y="23815"/>
                  </a:lnTo>
                  <a:lnTo>
                    <a:pt x="5591" y="23744"/>
                  </a:lnTo>
                  <a:lnTo>
                    <a:pt x="5828" y="23638"/>
                  </a:lnTo>
                  <a:lnTo>
                    <a:pt x="6066" y="23520"/>
                  </a:lnTo>
                  <a:lnTo>
                    <a:pt x="6308" y="23366"/>
                  </a:lnTo>
                  <a:lnTo>
                    <a:pt x="6540" y="23189"/>
                  </a:lnTo>
                  <a:lnTo>
                    <a:pt x="6768" y="22988"/>
                  </a:lnTo>
                  <a:lnTo>
                    <a:pt x="6991" y="22752"/>
                  </a:lnTo>
                  <a:lnTo>
                    <a:pt x="7209" y="22504"/>
                  </a:lnTo>
                  <a:lnTo>
                    <a:pt x="7423" y="22233"/>
                  </a:lnTo>
                  <a:lnTo>
                    <a:pt x="7627" y="21938"/>
                  </a:lnTo>
                  <a:lnTo>
                    <a:pt x="7826" y="21631"/>
                  </a:lnTo>
                  <a:lnTo>
                    <a:pt x="8021" y="21288"/>
                  </a:lnTo>
                  <a:lnTo>
                    <a:pt x="8206" y="20934"/>
                  </a:lnTo>
                  <a:lnTo>
                    <a:pt x="8382" y="20568"/>
                  </a:lnTo>
                  <a:lnTo>
                    <a:pt x="8553" y="20178"/>
                  </a:lnTo>
                  <a:lnTo>
                    <a:pt x="8719" y="19765"/>
                  </a:lnTo>
                  <a:lnTo>
                    <a:pt x="8871" y="19340"/>
                  </a:lnTo>
                  <a:lnTo>
                    <a:pt x="9018" y="18903"/>
                  </a:lnTo>
                  <a:lnTo>
                    <a:pt x="9155" y="18443"/>
                  </a:lnTo>
                  <a:lnTo>
                    <a:pt x="9284" y="17982"/>
                  </a:lnTo>
                  <a:lnTo>
                    <a:pt x="9397" y="17498"/>
                  </a:lnTo>
                  <a:lnTo>
                    <a:pt x="9507" y="17002"/>
                  </a:lnTo>
                  <a:lnTo>
                    <a:pt x="9559" y="16743"/>
                  </a:lnTo>
                  <a:lnTo>
                    <a:pt x="9606" y="16495"/>
                  </a:lnTo>
                  <a:lnTo>
                    <a:pt x="9649" y="16235"/>
                  </a:lnTo>
                  <a:lnTo>
                    <a:pt x="9692" y="15975"/>
                  </a:lnTo>
                  <a:lnTo>
                    <a:pt x="9730" y="15715"/>
                  </a:lnTo>
                  <a:lnTo>
                    <a:pt x="9768" y="15444"/>
                  </a:lnTo>
                  <a:lnTo>
                    <a:pt x="9801" y="15184"/>
                  </a:lnTo>
                  <a:lnTo>
                    <a:pt x="9834" y="14912"/>
                  </a:lnTo>
                  <a:lnTo>
                    <a:pt x="9858" y="14641"/>
                  </a:lnTo>
                  <a:lnTo>
                    <a:pt x="9886" y="14358"/>
                  </a:lnTo>
                  <a:lnTo>
                    <a:pt x="9905" y="14086"/>
                  </a:lnTo>
                  <a:lnTo>
                    <a:pt x="9924" y="13814"/>
                  </a:lnTo>
                  <a:lnTo>
                    <a:pt x="9943" y="13531"/>
                  </a:lnTo>
                  <a:lnTo>
                    <a:pt x="9953" y="13248"/>
                  </a:lnTo>
                  <a:lnTo>
                    <a:pt x="9962" y="12964"/>
                  </a:lnTo>
                  <a:lnTo>
                    <a:pt x="9972" y="12681"/>
                  </a:lnTo>
                  <a:lnTo>
                    <a:pt x="9972" y="12398"/>
                  </a:lnTo>
                  <a:lnTo>
                    <a:pt x="9972" y="12102"/>
                  </a:lnTo>
                  <a:lnTo>
                    <a:pt x="9967" y="11819"/>
                  </a:lnTo>
                  <a:lnTo>
                    <a:pt x="9962" y="11524"/>
                  </a:lnTo>
                  <a:lnTo>
                    <a:pt x="9953" y="11241"/>
                  </a:lnTo>
                  <a:lnTo>
                    <a:pt x="9939" y="10945"/>
                  </a:lnTo>
                  <a:lnTo>
                    <a:pt x="9920" y="10650"/>
                  </a:lnTo>
                  <a:lnTo>
                    <a:pt x="9901" y="10355"/>
                  </a:lnTo>
                  <a:lnTo>
                    <a:pt x="9877" y="10072"/>
                  </a:lnTo>
                  <a:lnTo>
                    <a:pt x="9848" y="9776"/>
                  </a:lnTo>
                  <a:lnTo>
                    <a:pt x="9815" y="9481"/>
                  </a:lnTo>
                  <a:lnTo>
                    <a:pt x="9782" y="9186"/>
                  </a:lnTo>
                  <a:lnTo>
                    <a:pt x="9739" y="8891"/>
                  </a:lnTo>
                  <a:lnTo>
                    <a:pt x="9696" y="8596"/>
                  </a:lnTo>
                  <a:lnTo>
                    <a:pt x="9658" y="8324"/>
                  </a:lnTo>
                  <a:lnTo>
                    <a:pt x="9611" y="8064"/>
                  </a:lnTo>
                  <a:lnTo>
                    <a:pt x="9564" y="7805"/>
                  </a:lnTo>
                  <a:lnTo>
                    <a:pt x="9516" y="7545"/>
                  </a:lnTo>
                  <a:lnTo>
                    <a:pt x="9464" y="7285"/>
                  </a:lnTo>
                  <a:lnTo>
                    <a:pt x="9407" y="7037"/>
                  </a:lnTo>
                  <a:lnTo>
                    <a:pt x="9284" y="6530"/>
                  </a:lnTo>
                  <a:lnTo>
                    <a:pt x="9155" y="6045"/>
                  </a:lnTo>
                  <a:lnTo>
                    <a:pt x="9013" y="5561"/>
                  </a:lnTo>
                  <a:lnTo>
                    <a:pt x="8861" y="5089"/>
                  </a:lnTo>
                  <a:lnTo>
                    <a:pt x="8705" y="4640"/>
                  </a:lnTo>
                  <a:lnTo>
                    <a:pt x="8534" y="4192"/>
                  </a:lnTo>
                  <a:lnTo>
                    <a:pt x="8358" y="3779"/>
                  </a:lnTo>
                  <a:lnTo>
                    <a:pt x="8173" y="3365"/>
                  </a:lnTo>
                  <a:lnTo>
                    <a:pt x="7983" y="2987"/>
                  </a:lnTo>
                  <a:lnTo>
                    <a:pt x="7789" y="2621"/>
                  </a:lnTo>
                  <a:lnTo>
                    <a:pt x="7584" y="2267"/>
                  </a:lnTo>
                  <a:lnTo>
                    <a:pt x="7376" y="1948"/>
                  </a:lnTo>
                  <a:lnTo>
                    <a:pt x="7162" y="1653"/>
                  </a:lnTo>
                  <a:lnTo>
                    <a:pt x="6948" y="1382"/>
                  </a:lnTo>
                  <a:lnTo>
                    <a:pt x="6835" y="1264"/>
                  </a:lnTo>
                  <a:lnTo>
                    <a:pt x="6725" y="1146"/>
                  </a:lnTo>
                  <a:lnTo>
                    <a:pt x="6611" y="1028"/>
                  </a:lnTo>
                  <a:lnTo>
                    <a:pt x="6502" y="933"/>
                  </a:lnTo>
                  <a:lnTo>
                    <a:pt x="6388" y="827"/>
                  </a:lnTo>
                  <a:lnTo>
                    <a:pt x="6274" y="744"/>
                  </a:lnTo>
                  <a:lnTo>
                    <a:pt x="6161" y="661"/>
                  </a:lnTo>
                  <a:lnTo>
                    <a:pt x="6047" y="591"/>
                  </a:lnTo>
                  <a:lnTo>
                    <a:pt x="5928" y="520"/>
                  </a:lnTo>
                  <a:lnTo>
                    <a:pt x="5814" y="461"/>
                  </a:lnTo>
                  <a:lnTo>
                    <a:pt x="5700" y="414"/>
                  </a:lnTo>
                  <a:lnTo>
                    <a:pt x="5582" y="378"/>
                  </a:lnTo>
                  <a:lnTo>
                    <a:pt x="5468" y="343"/>
                  </a:lnTo>
                  <a:lnTo>
                    <a:pt x="5349" y="319"/>
                  </a:lnTo>
                  <a:lnTo>
                    <a:pt x="5235" y="307"/>
                  </a:lnTo>
                  <a:lnTo>
                    <a:pt x="5003" y="307"/>
                  </a:lnTo>
                  <a:lnTo>
                    <a:pt x="4884" y="319"/>
                  </a:lnTo>
                  <a:lnTo>
                    <a:pt x="4770" y="343"/>
                  </a:lnTo>
                  <a:lnTo>
                    <a:pt x="4651" y="378"/>
                  </a:lnTo>
                  <a:lnTo>
                    <a:pt x="4537" y="425"/>
                  </a:lnTo>
                  <a:lnTo>
                    <a:pt x="4424" y="473"/>
                  </a:lnTo>
                  <a:lnTo>
                    <a:pt x="4310" y="543"/>
                  </a:lnTo>
                  <a:lnTo>
                    <a:pt x="4196" y="614"/>
                  </a:lnTo>
                  <a:lnTo>
                    <a:pt x="4082" y="697"/>
                  </a:lnTo>
                  <a:lnTo>
                    <a:pt x="3968" y="803"/>
                  </a:lnTo>
                  <a:lnTo>
                    <a:pt x="3859" y="909"/>
                  </a:lnTo>
                  <a:lnTo>
                    <a:pt x="3750" y="1028"/>
                  </a:lnTo>
                  <a:lnTo>
                    <a:pt x="3636" y="1157"/>
                  </a:lnTo>
                  <a:lnTo>
                    <a:pt x="3531" y="1299"/>
                  </a:lnTo>
                  <a:lnTo>
                    <a:pt x="3508" y="1122"/>
                  </a:lnTo>
                  <a:lnTo>
                    <a:pt x="3484" y="957"/>
                  </a:lnTo>
                  <a:lnTo>
                    <a:pt x="3446" y="803"/>
                  </a:lnTo>
                  <a:lnTo>
                    <a:pt x="3403" y="661"/>
                  </a:lnTo>
                  <a:lnTo>
                    <a:pt x="3356" y="520"/>
                  </a:lnTo>
                  <a:lnTo>
                    <a:pt x="3303" y="402"/>
                  </a:lnTo>
                  <a:lnTo>
                    <a:pt x="3242" y="284"/>
                  </a:lnTo>
                  <a:lnTo>
                    <a:pt x="3180" y="189"/>
                  </a:lnTo>
                  <a:lnTo>
                    <a:pt x="3109" y="107"/>
                  </a:lnTo>
                  <a:lnTo>
                    <a:pt x="3042" y="48"/>
                  </a:lnTo>
                  <a:lnTo>
                    <a:pt x="2966" y="12"/>
                  </a:lnTo>
                  <a:lnTo>
                    <a:pt x="289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5"/>
            <p:cNvSpPr/>
            <p:nvPr/>
          </p:nvSpPr>
          <p:spPr>
            <a:xfrm>
              <a:off x="-259225" y="-10353625"/>
              <a:ext cx="316475" cy="250625"/>
            </a:xfrm>
            <a:custGeom>
              <a:avLst/>
              <a:gdLst/>
              <a:ahLst/>
              <a:cxnLst/>
              <a:rect l="l" t="t" r="r" b="b"/>
              <a:pathLst>
                <a:path w="12659" h="10025" extrusionOk="0">
                  <a:moveTo>
                    <a:pt x="20" y="1"/>
                  </a:moveTo>
                  <a:lnTo>
                    <a:pt x="15" y="2138"/>
                  </a:lnTo>
                  <a:lnTo>
                    <a:pt x="10" y="4275"/>
                  </a:lnTo>
                  <a:lnTo>
                    <a:pt x="5" y="6400"/>
                  </a:lnTo>
                  <a:lnTo>
                    <a:pt x="1" y="8525"/>
                  </a:lnTo>
                  <a:lnTo>
                    <a:pt x="789" y="8573"/>
                  </a:lnTo>
                  <a:lnTo>
                    <a:pt x="1572" y="8632"/>
                  </a:lnTo>
                  <a:lnTo>
                    <a:pt x="2360" y="8702"/>
                  </a:lnTo>
                  <a:lnTo>
                    <a:pt x="3147" y="8797"/>
                  </a:lnTo>
                  <a:lnTo>
                    <a:pt x="3930" y="8891"/>
                  </a:lnTo>
                  <a:lnTo>
                    <a:pt x="4718" y="8986"/>
                  </a:lnTo>
                  <a:lnTo>
                    <a:pt x="6289" y="9210"/>
                  </a:lnTo>
                  <a:lnTo>
                    <a:pt x="7865" y="9434"/>
                  </a:lnTo>
                  <a:lnTo>
                    <a:pt x="9436" y="9659"/>
                  </a:lnTo>
                  <a:lnTo>
                    <a:pt x="10219" y="9753"/>
                  </a:lnTo>
                  <a:lnTo>
                    <a:pt x="11007" y="9848"/>
                  </a:lnTo>
                  <a:lnTo>
                    <a:pt x="11795" y="9919"/>
                  </a:lnTo>
                  <a:lnTo>
                    <a:pt x="12578" y="9989"/>
                  </a:lnTo>
                  <a:lnTo>
                    <a:pt x="12602" y="10001"/>
                  </a:lnTo>
                  <a:lnTo>
                    <a:pt x="12621" y="10013"/>
                  </a:lnTo>
                  <a:lnTo>
                    <a:pt x="12640" y="10025"/>
                  </a:lnTo>
                  <a:lnTo>
                    <a:pt x="12659" y="10025"/>
                  </a:lnTo>
                  <a:lnTo>
                    <a:pt x="12597" y="7616"/>
                  </a:lnTo>
                  <a:lnTo>
                    <a:pt x="12530" y="5196"/>
                  </a:lnTo>
                  <a:lnTo>
                    <a:pt x="12388" y="355"/>
                  </a:lnTo>
                  <a:lnTo>
                    <a:pt x="10941" y="343"/>
                  </a:lnTo>
                  <a:lnTo>
                    <a:pt x="9498" y="320"/>
                  </a:lnTo>
                  <a:lnTo>
                    <a:pt x="8055" y="284"/>
                  </a:lnTo>
                  <a:lnTo>
                    <a:pt x="6617" y="237"/>
                  </a:lnTo>
                  <a:lnTo>
                    <a:pt x="4984" y="178"/>
                  </a:lnTo>
                  <a:lnTo>
                    <a:pt x="3337" y="131"/>
                  </a:lnTo>
                  <a:lnTo>
                    <a:pt x="1681" y="72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5"/>
            <p:cNvSpPr/>
            <p:nvPr/>
          </p:nvSpPr>
          <p:spPr>
            <a:xfrm>
              <a:off x="-135475" y="-6007175"/>
              <a:ext cx="160100" cy="395250"/>
            </a:xfrm>
            <a:custGeom>
              <a:avLst/>
              <a:gdLst/>
              <a:ahLst/>
              <a:cxnLst/>
              <a:rect l="l" t="t" r="r" b="b"/>
              <a:pathLst>
                <a:path w="6404" h="15810" extrusionOk="0">
                  <a:moveTo>
                    <a:pt x="1111" y="0"/>
                  </a:moveTo>
                  <a:lnTo>
                    <a:pt x="1017" y="272"/>
                  </a:lnTo>
                  <a:lnTo>
                    <a:pt x="931" y="555"/>
                  </a:lnTo>
                  <a:lnTo>
                    <a:pt x="846" y="839"/>
                  </a:lnTo>
                  <a:lnTo>
                    <a:pt x="765" y="1134"/>
                  </a:lnTo>
                  <a:lnTo>
                    <a:pt x="689" y="1441"/>
                  </a:lnTo>
                  <a:lnTo>
                    <a:pt x="618" y="1748"/>
                  </a:lnTo>
                  <a:lnTo>
                    <a:pt x="551" y="2055"/>
                  </a:lnTo>
                  <a:lnTo>
                    <a:pt x="485" y="2373"/>
                  </a:lnTo>
                  <a:lnTo>
                    <a:pt x="423" y="2704"/>
                  </a:lnTo>
                  <a:lnTo>
                    <a:pt x="371" y="3035"/>
                  </a:lnTo>
                  <a:lnTo>
                    <a:pt x="319" y="3365"/>
                  </a:lnTo>
                  <a:lnTo>
                    <a:pt x="267" y="3696"/>
                  </a:lnTo>
                  <a:lnTo>
                    <a:pt x="224" y="4038"/>
                  </a:lnTo>
                  <a:lnTo>
                    <a:pt x="181" y="4381"/>
                  </a:lnTo>
                  <a:lnTo>
                    <a:pt x="148" y="4735"/>
                  </a:lnTo>
                  <a:lnTo>
                    <a:pt x="115" y="5077"/>
                  </a:lnTo>
                  <a:lnTo>
                    <a:pt x="86" y="5420"/>
                  </a:lnTo>
                  <a:lnTo>
                    <a:pt x="63" y="5774"/>
                  </a:lnTo>
                  <a:lnTo>
                    <a:pt x="44" y="6128"/>
                  </a:lnTo>
                  <a:lnTo>
                    <a:pt x="25" y="6482"/>
                  </a:lnTo>
                  <a:lnTo>
                    <a:pt x="15" y="6825"/>
                  </a:lnTo>
                  <a:lnTo>
                    <a:pt x="6" y="7179"/>
                  </a:lnTo>
                  <a:lnTo>
                    <a:pt x="1" y="7533"/>
                  </a:lnTo>
                  <a:lnTo>
                    <a:pt x="1" y="7876"/>
                  </a:lnTo>
                  <a:lnTo>
                    <a:pt x="6" y="8218"/>
                  </a:lnTo>
                  <a:lnTo>
                    <a:pt x="15" y="8560"/>
                  </a:lnTo>
                  <a:lnTo>
                    <a:pt x="29" y="8903"/>
                  </a:lnTo>
                  <a:lnTo>
                    <a:pt x="44" y="9245"/>
                  </a:lnTo>
                  <a:lnTo>
                    <a:pt x="67" y="9576"/>
                  </a:lnTo>
                  <a:lnTo>
                    <a:pt x="91" y="9906"/>
                  </a:lnTo>
                  <a:lnTo>
                    <a:pt x="120" y="10237"/>
                  </a:lnTo>
                  <a:lnTo>
                    <a:pt x="153" y="10556"/>
                  </a:lnTo>
                  <a:lnTo>
                    <a:pt x="191" y="10874"/>
                  </a:lnTo>
                  <a:lnTo>
                    <a:pt x="233" y="11181"/>
                  </a:lnTo>
                  <a:lnTo>
                    <a:pt x="281" y="11488"/>
                  </a:lnTo>
                  <a:lnTo>
                    <a:pt x="333" y="11784"/>
                  </a:lnTo>
                  <a:lnTo>
                    <a:pt x="390" y="12067"/>
                  </a:lnTo>
                  <a:lnTo>
                    <a:pt x="447" y="12350"/>
                  </a:lnTo>
                  <a:lnTo>
                    <a:pt x="513" y="12634"/>
                  </a:lnTo>
                  <a:lnTo>
                    <a:pt x="580" y="12893"/>
                  </a:lnTo>
                  <a:lnTo>
                    <a:pt x="656" y="13153"/>
                  </a:lnTo>
                  <a:lnTo>
                    <a:pt x="732" y="13401"/>
                  </a:lnTo>
                  <a:lnTo>
                    <a:pt x="812" y="13637"/>
                  </a:lnTo>
                  <a:lnTo>
                    <a:pt x="898" y="13873"/>
                  </a:lnTo>
                  <a:lnTo>
                    <a:pt x="988" y="14086"/>
                  </a:lnTo>
                  <a:lnTo>
                    <a:pt x="1083" y="14298"/>
                  </a:lnTo>
                  <a:lnTo>
                    <a:pt x="1183" y="14487"/>
                  </a:lnTo>
                  <a:lnTo>
                    <a:pt x="1287" y="14676"/>
                  </a:lnTo>
                  <a:lnTo>
                    <a:pt x="1396" y="14842"/>
                  </a:lnTo>
                  <a:lnTo>
                    <a:pt x="1505" y="15007"/>
                  </a:lnTo>
                  <a:lnTo>
                    <a:pt x="1624" y="15149"/>
                  </a:lnTo>
                  <a:lnTo>
                    <a:pt x="1747" y="15290"/>
                  </a:lnTo>
                  <a:lnTo>
                    <a:pt x="1871" y="15408"/>
                  </a:lnTo>
                  <a:lnTo>
                    <a:pt x="2004" y="15503"/>
                  </a:lnTo>
                  <a:lnTo>
                    <a:pt x="2137" y="15597"/>
                  </a:lnTo>
                  <a:lnTo>
                    <a:pt x="2279" y="15668"/>
                  </a:lnTo>
                  <a:lnTo>
                    <a:pt x="2421" y="15727"/>
                  </a:lnTo>
                  <a:lnTo>
                    <a:pt x="2573" y="15774"/>
                  </a:lnTo>
                  <a:lnTo>
                    <a:pt x="2725" y="15798"/>
                  </a:lnTo>
                  <a:lnTo>
                    <a:pt x="2887" y="15810"/>
                  </a:lnTo>
                  <a:lnTo>
                    <a:pt x="3048" y="15798"/>
                  </a:lnTo>
                  <a:lnTo>
                    <a:pt x="3214" y="15774"/>
                  </a:lnTo>
                  <a:lnTo>
                    <a:pt x="3390" y="15727"/>
                  </a:lnTo>
                  <a:lnTo>
                    <a:pt x="3565" y="15668"/>
                  </a:lnTo>
                  <a:lnTo>
                    <a:pt x="3717" y="15597"/>
                  </a:lnTo>
                  <a:lnTo>
                    <a:pt x="3869" y="15515"/>
                  </a:lnTo>
                  <a:lnTo>
                    <a:pt x="4021" y="15420"/>
                  </a:lnTo>
                  <a:lnTo>
                    <a:pt x="4168" y="15302"/>
                  </a:lnTo>
                  <a:lnTo>
                    <a:pt x="4315" y="15172"/>
                  </a:lnTo>
                  <a:lnTo>
                    <a:pt x="4458" y="15031"/>
                  </a:lnTo>
                  <a:lnTo>
                    <a:pt x="4605" y="14865"/>
                  </a:lnTo>
                  <a:lnTo>
                    <a:pt x="4742" y="14700"/>
                  </a:lnTo>
                  <a:lnTo>
                    <a:pt x="4880" y="14511"/>
                  </a:lnTo>
                  <a:lnTo>
                    <a:pt x="5013" y="14310"/>
                  </a:lnTo>
                  <a:lnTo>
                    <a:pt x="5141" y="14098"/>
                  </a:lnTo>
                  <a:lnTo>
                    <a:pt x="5264" y="13873"/>
                  </a:lnTo>
                  <a:lnTo>
                    <a:pt x="5388" y="13637"/>
                  </a:lnTo>
                  <a:lnTo>
                    <a:pt x="5502" y="13389"/>
                  </a:lnTo>
                  <a:lnTo>
                    <a:pt x="5611" y="13130"/>
                  </a:lnTo>
                  <a:lnTo>
                    <a:pt x="5715" y="12858"/>
                  </a:lnTo>
                  <a:lnTo>
                    <a:pt x="5815" y="12575"/>
                  </a:lnTo>
                  <a:lnTo>
                    <a:pt x="5905" y="12280"/>
                  </a:lnTo>
                  <a:lnTo>
                    <a:pt x="5995" y="11973"/>
                  </a:lnTo>
                  <a:lnTo>
                    <a:pt x="6071" y="11666"/>
                  </a:lnTo>
                  <a:lnTo>
                    <a:pt x="6142" y="11335"/>
                  </a:lnTo>
                  <a:lnTo>
                    <a:pt x="6204" y="11004"/>
                  </a:lnTo>
                  <a:lnTo>
                    <a:pt x="6261" y="10662"/>
                  </a:lnTo>
                  <a:lnTo>
                    <a:pt x="6308" y="10308"/>
                  </a:lnTo>
                  <a:lnTo>
                    <a:pt x="6346" y="9954"/>
                  </a:lnTo>
                  <a:lnTo>
                    <a:pt x="6375" y="9576"/>
                  </a:lnTo>
                  <a:lnTo>
                    <a:pt x="6394" y="9210"/>
                  </a:lnTo>
                  <a:lnTo>
                    <a:pt x="6403" y="8820"/>
                  </a:lnTo>
                  <a:lnTo>
                    <a:pt x="6403" y="8430"/>
                  </a:lnTo>
                  <a:lnTo>
                    <a:pt x="6394" y="8029"/>
                  </a:lnTo>
                  <a:lnTo>
                    <a:pt x="6370" y="7628"/>
                  </a:lnTo>
                  <a:lnTo>
                    <a:pt x="6337" y="7214"/>
                  </a:lnTo>
                  <a:lnTo>
                    <a:pt x="6290" y="6766"/>
                  </a:lnTo>
                  <a:lnTo>
                    <a:pt x="6233" y="6329"/>
                  </a:lnTo>
                  <a:lnTo>
                    <a:pt x="6161" y="5904"/>
                  </a:lnTo>
                  <a:lnTo>
                    <a:pt x="6090" y="5514"/>
                  </a:lnTo>
                  <a:lnTo>
                    <a:pt x="6005" y="5124"/>
                  </a:lnTo>
                  <a:lnTo>
                    <a:pt x="5915" y="4758"/>
                  </a:lnTo>
                  <a:lnTo>
                    <a:pt x="5815" y="4416"/>
                  </a:lnTo>
                  <a:lnTo>
                    <a:pt x="5710" y="4085"/>
                  </a:lnTo>
                  <a:lnTo>
                    <a:pt x="5601" y="3778"/>
                  </a:lnTo>
                  <a:lnTo>
                    <a:pt x="5483" y="3483"/>
                  </a:lnTo>
                  <a:lnTo>
                    <a:pt x="5359" y="3212"/>
                  </a:lnTo>
                  <a:lnTo>
                    <a:pt x="5231" y="2952"/>
                  </a:lnTo>
                  <a:lnTo>
                    <a:pt x="5098" y="2716"/>
                  </a:lnTo>
                  <a:lnTo>
                    <a:pt x="4961" y="2492"/>
                  </a:lnTo>
                  <a:lnTo>
                    <a:pt x="4818" y="2291"/>
                  </a:lnTo>
                  <a:lnTo>
                    <a:pt x="4666" y="2102"/>
                  </a:lnTo>
                  <a:lnTo>
                    <a:pt x="4519" y="1937"/>
                  </a:lnTo>
                  <a:lnTo>
                    <a:pt x="4363" y="1783"/>
                  </a:lnTo>
                  <a:lnTo>
                    <a:pt x="4206" y="1641"/>
                  </a:lnTo>
                  <a:lnTo>
                    <a:pt x="4045" y="1523"/>
                  </a:lnTo>
                  <a:lnTo>
                    <a:pt x="3878" y="1429"/>
                  </a:lnTo>
                  <a:lnTo>
                    <a:pt x="3717" y="1334"/>
                  </a:lnTo>
                  <a:lnTo>
                    <a:pt x="3546" y="1275"/>
                  </a:lnTo>
                  <a:lnTo>
                    <a:pt x="3380" y="1216"/>
                  </a:lnTo>
                  <a:lnTo>
                    <a:pt x="3209" y="1181"/>
                  </a:lnTo>
                  <a:lnTo>
                    <a:pt x="3038" y="1169"/>
                  </a:lnTo>
                  <a:lnTo>
                    <a:pt x="2868" y="1157"/>
                  </a:lnTo>
                  <a:lnTo>
                    <a:pt x="2697" y="1181"/>
                  </a:lnTo>
                  <a:lnTo>
                    <a:pt x="2526" y="1205"/>
                  </a:lnTo>
                  <a:lnTo>
                    <a:pt x="2355" y="1252"/>
                  </a:lnTo>
                  <a:lnTo>
                    <a:pt x="2184" y="1311"/>
                  </a:lnTo>
                  <a:lnTo>
                    <a:pt x="2018" y="1393"/>
                  </a:lnTo>
                  <a:lnTo>
                    <a:pt x="1928" y="1429"/>
                  </a:lnTo>
                  <a:lnTo>
                    <a:pt x="1847" y="1453"/>
                  </a:lnTo>
                  <a:lnTo>
                    <a:pt x="1762" y="1441"/>
                  </a:lnTo>
                  <a:lnTo>
                    <a:pt x="1686" y="1417"/>
                  </a:lnTo>
                  <a:lnTo>
                    <a:pt x="1610" y="1370"/>
                  </a:lnTo>
                  <a:lnTo>
                    <a:pt x="1543" y="1311"/>
                  </a:lnTo>
                  <a:lnTo>
                    <a:pt x="1477" y="1240"/>
                  </a:lnTo>
                  <a:lnTo>
                    <a:pt x="1415" y="1146"/>
                  </a:lnTo>
                  <a:lnTo>
                    <a:pt x="1358" y="1039"/>
                  </a:lnTo>
                  <a:lnTo>
                    <a:pt x="1306" y="909"/>
                  </a:lnTo>
                  <a:lnTo>
                    <a:pt x="1259" y="780"/>
                  </a:lnTo>
                  <a:lnTo>
                    <a:pt x="1216" y="638"/>
                  </a:lnTo>
                  <a:lnTo>
                    <a:pt x="1183" y="496"/>
                  </a:lnTo>
                  <a:lnTo>
                    <a:pt x="1149" y="331"/>
                  </a:lnTo>
                  <a:lnTo>
                    <a:pt x="1126" y="166"/>
                  </a:lnTo>
                  <a:lnTo>
                    <a:pt x="111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5"/>
            <p:cNvSpPr/>
            <p:nvPr/>
          </p:nvSpPr>
          <p:spPr>
            <a:xfrm>
              <a:off x="-265150" y="-11362225"/>
              <a:ext cx="270200" cy="454600"/>
            </a:xfrm>
            <a:custGeom>
              <a:avLst/>
              <a:gdLst/>
              <a:ahLst/>
              <a:cxnLst/>
              <a:rect l="l" t="t" r="r" b="b"/>
              <a:pathLst>
                <a:path w="10808" h="18184" extrusionOk="0">
                  <a:moveTo>
                    <a:pt x="9640" y="0"/>
                  </a:moveTo>
                  <a:lnTo>
                    <a:pt x="9540" y="12"/>
                  </a:lnTo>
                  <a:lnTo>
                    <a:pt x="9445" y="36"/>
                  </a:lnTo>
                  <a:lnTo>
                    <a:pt x="9350" y="83"/>
                  </a:lnTo>
                  <a:lnTo>
                    <a:pt x="9265" y="154"/>
                  </a:lnTo>
                  <a:lnTo>
                    <a:pt x="9175" y="236"/>
                  </a:lnTo>
                  <a:lnTo>
                    <a:pt x="9094" y="343"/>
                  </a:lnTo>
                  <a:lnTo>
                    <a:pt x="9018" y="473"/>
                  </a:lnTo>
                  <a:lnTo>
                    <a:pt x="8947" y="614"/>
                  </a:lnTo>
                  <a:lnTo>
                    <a:pt x="8885" y="780"/>
                  </a:lnTo>
                  <a:lnTo>
                    <a:pt x="8833" y="957"/>
                  </a:lnTo>
                  <a:lnTo>
                    <a:pt x="8804" y="1063"/>
                  </a:lnTo>
                  <a:lnTo>
                    <a:pt x="8785" y="1169"/>
                  </a:lnTo>
                  <a:lnTo>
                    <a:pt x="8762" y="1275"/>
                  </a:lnTo>
                  <a:lnTo>
                    <a:pt x="8747" y="1382"/>
                  </a:lnTo>
                  <a:lnTo>
                    <a:pt x="8733" y="1500"/>
                  </a:lnTo>
                  <a:lnTo>
                    <a:pt x="8719" y="1630"/>
                  </a:lnTo>
                  <a:lnTo>
                    <a:pt x="8710" y="1760"/>
                  </a:lnTo>
                  <a:lnTo>
                    <a:pt x="8700" y="1889"/>
                  </a:lnTo>
                  <a:lnTo>
                    <a:pt x="8700" y="2019"/>
                  </a:lnTo>
                  <a:lnTo>
                    <a:pt x="8695" y="2173"/>
                  </a:lnTo>
                  <a:lnTo>
                    <a:pt x="8700" y="2314"/>
                  </a:lnTo>
                  <a:lnTo>
                    <a:pt x="8705" y="2468"/>
                  </a:lnTo>
                  <a:lnTo>
                    <a:pt x="8719" y="2928"/>
                  </a:lnTo>
                  <a:lnTo>
                    <a:pt x="8729" y="3401"/>
                  </a:lnTo>
                  <a:lnTo>
                    <a:pt x="8729" y="3861"/>
                  </a:lnTo>
                  <a:lnTo>
                    <a:pt x="8719" y="4322"/>
                  </a:lnTo>
                  <a:lnTo>
                    <a:pt x="8700" y="4794"/>
                  </a:lnTo>
                  <a:lnTo>
                    <a:pt x="8676" y="5243"/>
                  </a:lnTo>
                  <a:lnTo>
                    <a:pt x="8643" y="5703"/>
                  </a:lnTo>
                  <a:lnTo>
                    <a:pt x="8600" y="6152"/>
                  </a:lnTo>
                  <a:lnTo>
                    <a:pt x="8553" y="6600"/>
                  </a:lnTo>
                  <a:lnTo>
                    <a:pt x="8496" y="7037"/>
                  </a:lnTo>
                  <a:lnTo>
                    <a:pt x="8434" y="7462"/>
                  </a:lnTo>
                  <a:lnTo>
                    <a:pt x="8363" y="7887"/>
                  </a:lnTo>
                  <a:lnTo>
                    <a:pt x="8282" y="8301"/>
                  </a:lnTo>
                  <a:lnTo>
                    <a:pt x="8197" y="8702"/>
                  </a:lnTo>
                  <a:lnTo>
                    <a:pt x="8102" y="9092"/>
                  </a:lnTo>
                  <a:lnTo>
                    <a:pt x="8002" y="9470"/>
                  </a:lnTo>
                  <a:lnTo>
                    <a:pt x="7893" y="9836"/>
                  </a:lnTo>
                  <a:lnTo>
                    <a:pt x="7779" y="10178"/>
                  </a:lnTo>
                  <a:lnTo>
                    <a:pt x="7661" y="10520"/>
                  </a:lnTo>
                  <a:lnTo>
                    <a:pt x="7532" y="10839"/>
                  </a:lnTo>
                  <a:lnTo>
                    <a:pt x="7400" y="11146"/>
                  </a:lnTo>
                  <a:lnTo>
                    <a:pt x="7257" y="11429"/>
                  </a:lnTo>
                  <a:lnTo>
                    <a:pt x="7110" y="11701"/>
                  </a:lnTo>
                  <a:lnTo>
                    <a:pt x="6958" y="11949"/>
                  </a:lnTo>
                  <a:lnTo>
                    <a:pt x="6802" y="12173"/>
                  </a:lnTo>
                  <a:lnTo>
                    <a:pt x="6635" y="12386"/>
                  </a:lnTo>
                  <a:lnTo>
                    <a:pt x="6465" y="12563"/>
                  </a:lnTo>
                  <a:lnTo>
                    <a:pt x="6289" y="12728"/>
                  </a:lnTo>
                  <a:lnTo>
                    <a:pt x="6109" y="12870"/>
                  </a:lnTo>
                  <a:lnTo>
                    <a:pt x="5924" y="12988"/>
                  </a:lnTo>
                  <a:lnTo>
                    <a:pt x="5729" y="13071"/>
                  </a:lnTo>
                  <a:lnTo>
                    <a:pt x="5629" y="13106"/>
                  </a:lnTo>
                  <a:lnTo>
                    <a:pt x="5530" y="13130"/>
                  </a:lnTo>
                  <a:lnTo>
                    <a:pt x="5430" y="13153"/>
                  </a:lnTo>
                  <a:lnTo>
                    <a:pt x="5330" y="13165"/>
                  </a:lnTo>
                  <a:lnTo>
                    <a:pt x="5231" y="13177"/>
                  </a:lnTo>
                  <a:lnTo>
                    <a:pt x="5131" y="13177"/>
                  </a:lnTo>
                  <a:lnTo>
                    <a:pt x="5031" y="13165"/>
                  </a:lnTo>
                  <a:lnTo>
                    <a:pt x="4936" y="13153"/>
                  </a:lnTo>
                  <a:lnTo>
                    <a:pt x="4742" y="13094"/>
                  </a:lnTo>
                  <a:lnTo>
                    <a:pt x="4557" y="13012"/>
                  </a:lnTo>
                  <a:lnTo>
                    <a:pt x="4372" y="12917"/>
                  </a:lnTo>
                  <a:lnTo>
                    <a:pt x="4186" y="12787"/>
                  </a:lnTo>
                  <a:lnTo>
                    <a:pt x="4011" y="12634"/>
                  </a:lnTo>
                  <a:lnTo>
                    <a:pt x="3840" y="12457"/>
                  </a:lnTo>
                  <a:lnTo>
                    <a:pt x="3669" y="12256"/>
                  </a:lnTo>
                  <a:lnTo>
                    <a:pt x="3508" y="12032"/>
                  </a:lnTo>
                  <a:lnTo>
                    <a:pt x="3346" y="11795"/>
                  </a:lnTo>
                  <a:lnTo>
                    <a:pt x="3190" y="11536"/>
                  </a:lnTo>
                  <a:lnTo>
                    <a:pt x="3043" y="11252"/>
                  </a:lnTo>
                  <a:lnTo>
                    <a:pt x="2896" y="10957"/>
                  </a:lnTo>
                  <a:lnTo>
                    <a:pt x="2758" y="10650"/>
                  </a:lnTo>
                  <a:lnTo>
                    <a:pt x="2625" y="10320"/>
                  </a:lnTo>
                  <a:lnTo>
                    <a:pt x="2497" y="9977"/>
                  </a:lnTo>
                  <a:lnTo>
                    <a:pt x="2373" y="9611"/>
                  </a:lnTo>
                  <a:lnTo>
                    <a:pt x="2255" y="9245"/>
                  </a:lnTo>
                  <a:lnTo>
                    <a:pt x="2146" y="8856"/>
                  </a:lnTo>
                  <a:lnTo>
                    <a:pt x="2041" y="8454"/>
                  </a:lnTo>
                  <a:lnTo>
                    <a:pt x="1942" y="8053"/>
                  </a:lnTo>
                  <a:lnTo>
                    <a:pt x="1851" y="7639"/>
                  </a:lnTo>
                  <a:lnTo>
                    <a:pt x="1766" y="7214"/>
                  </a:lnTo>
                  <a:lnTo>
                    <a:pt x="1685" y="6778"/>
                  </a:lnTo>
                  <a:lnTo>
                    <a:pt x="1614" y="6329"/>
                  </a:lnTo>
                  <a:lnTo>
                    <a:pt x="1552" y="5892"/>
                  </a:lnTo>
                  <a:lnTo>
                    <a:pt x="1495" y="5432"/>
                  </a:lnTo>
                  <a:lnTo>
                    <a:pt x="1448" y="4983"/>
                  </a:lnTo>
                  <a:lnTo>
                    <a:pt x="1405" y="4511"/>
                  </a:lnTo>
                  <a:lnTo>
                    <a:pt x="1372" y="4050"/>
                  </a:lnTo>
                  <a:lnTo>
                    <a:pt x="1353" y="3873"/>
                  </a:lnTo>
                  <a:lnTo>
                    <a:pt x="1334" y="3708"/>
                  </a:lnTo>
                  <a:lnTo>
                    <a:pt x="1306" y="3554"/>
                  </a:lnTo>
                  <a:lnTo>
                    <a:pt x="1277" y="3424"/>
                  </a:lnTo>
                  <a:lnTo>
                    <a:pt x="1239" y="3306"/>
                  </a:lnTo>
                  <a:lnTo>
                    <a:pt x="1196" y="3188"/>
                  </a:lnTo>
                  <a:lnTo>
                    <a:pt x="1149" y="3094"/>
                  </a:lnTo>
                  <a:lnTo>
                    <a:pt x="1101" y="3011"/>
                  </a:lnTo>
                  <a:lnTo>
                    <a:pt x="1049" y="2952"/>
                  </a:lnTo>
                  <a:lnTo>
                    <a:pt x="997" y="2893"/>
                  </a:lnTo>
                  <a:lnTo>
                    <a:pt x="940" y="2846"/>
                  </a:lnTo>
                  <a:lnTo>
                    <a:pt x="878" y="2822"/>
                  </a:lnTo>
                  <a:lnTo>
                    <a:pt x="821" y="2799"/>
                  </a:lnTo>
                  <a:lnTo>
                    <a:pt x="760" y="2787"/>
                  </a:lnTo>
                  <a:lnTo>
                    <a:pt x="698" y="2799"/>
                  </a:lnTo>
                  <a:lnTo>
                    <a:pt x="636" y="2810"/>
                  </a:lnTo>
                  <a:lnTo>
                    <a:pt x="575" y="2846"/>
                  </a:lnTo>
                  <a:lnTo>
                    <a:pt x="518" y="2881"/>
                  </a:lnTo>
                  <a:lnTo>
                    <a:pt x="456" y="2928"/>
                  </a:lnTo>
                  <a:lnTo>
                    <a:pt x="399" y="2987"/>
                  </a:lnTo>
                  <a:lnTo>
                    <a:pt x="342" y="3058"/>
                  </a:lnTo>
                  <a:lnTo>
                    <a:pt x="290" y="3141"/>
                  </a:lnTo>
                  <a:lnTo>
                    <a:pt x="242" y="3235"/>
                  </a:lnTo>
                  <a:lnTo>
                    <a:pt x="195" y="3342"/>
                  </a:lnTo>
                  <a:lnTo>
                    <a:pt x="152" y="3448"/>
                  </a:lnTo>
                  <a:lnTo>
                    <a:pt x="114" y="3566"/>
                  </a:lnTo>
                  <a:lnTo>
                    <a:pt x="81" y="3708"/>
                  </a:lnTo>
                  <a:lnTo>
                    <a:pt x="53" y="3838"/>
                  </a:lnTo>
                  <a:lnTo>
                    <a:pt x="29" y="3991"/>
                  </a:lnTo>
                  <a:lnTo>
                    <a:pt x="15" y="4145"/>
                  </a:lnTo>
                  <a:lnTo>
                    <a:pt x="5" y="4310"/>
                  </a:lnTo>
                  <a:lnTo>
                    <a:pt x="0" y="4487"/>
                  </a:lnTo>
                  <a:lnTo>
                    <a:pt x="0" y="4841"/>
                  </a:lnTo>
                  <a:lnTo>
                    <a:pt x="5" y="5195"/>
                  </a:lnTo>
                  <a:lnTo>
                    <a:pt x="15" y="5550"/>
                  </a:lnTo>
                  <a:lnTo>
                    <a:pt x="24" y="5892"/>
                  </a:lnTo>
                  <a:lnTo>
                    <a:pt x="43" y="6246"/>
                  </a:lnTo>
                  <a:lnTo>
                    <a:pt x="62" y="6589"/>
                  </a:lnTo>
                  <a:lnTo>
                    <a:pt x="86" y="6931"/>
                  </a:lnTo>
                  <a:lnTo>
                    <a:pt x="110" y="7273"/>
                  </a:lnTo>
                  <a:lnTo>
                    <a:pt x="143" y="7604"/>
                  </a:lnTo>
                  <a:lnTo>
                    <a:pt x="176" y="7935"/>
                  </a:lnTo>
                  <a:lnTo>
                    <a:pt x="214" y="8265"/>
                  </a:lnTo>
                  <a:lnTo>
                    <a:pt x="252" y="8596"/>
                  </a:lnTo>
                  <a:lnTo>
                    <a:pt x="295" y="8926"/>
                  </a:lnTo>
                  <a:lnTo>
                    <a:pt x="342" y="9245"/>
                  </a:lnTo>
                  <a:lnTo>
                    <a:pt x="390" y="9564"/>
                  </a:lnTo>
                  <a:lnTo>
                    <a:pt x="447" y="9883"/>
                  </a:lnTo>
                  <a:lnTo>
                    <a:pt x="499" y="10190"/>
                  </a:lnTo>
                  <a:lnTo>
                    <a:pt x="560" y="10497"/>
                  </a:lnTo>
                  <a:lnTo>
                    <a:pt x="622" y="10804"/>
                  </a:lnTo>
                  <a:lnTo>
                    <a:pt x="684" y="11099"/>
                  </a:lnTo>
                  <a:lnTo>
                    <a:pt x="750" y="11394"/>
                  </a:lnTo>
                  <a:lnTo>
                    <a:pt x="821" y="11689"/>
                  </a:lnTo>
                  <a:lnTo>
                    <a:pt x="897" y="11973"/>
                  </a:lnTo>
                  <a:lnTo>
                    <a:pt x="973" y="12256"/>
                  </a:lnTo>
                  <a:lnTo>
                    <a:pt x="1049" y="12528"/>
                  </a:lnTo>
                  <a:lnTo>
                    <a:pt x="1130" y="12799"/>
                  </a:lnTo>
                  <a:lnTo>
                    <a:pt x="1215" y="13071"/>
                  </a:lnTo>
                  <a:lnTo>
                    <a:pt x="1301" y="13330"/>
                  </a:lnTo>
                  <a:lnTo>
                    <a:pt x="1391" y="13578"/>
                  </a:lnTo>
                  <a:lnTo>
                    <a:pt x="1481" y="13838"/>
                  </a:lnTo>
                  <a:lnTo>
                    <a:pt x="1571" y="14074"/>
                  </a:lnTo>
                  <a:lnTo>
                    <a:pt x="1671" y="14322"/>
                  </a:lnTo>
                  <a:lnTo>
                    <a:pt x="1766" y="14558"/>
                  </a:lnTo>
                  <a:lnTo>
                    <a:pt x="1866" y="14783"/>
                  </a:lnTo>
                  <a:lnTo>
                    <a:pt x="1970" y="15007"/>
                  </a:lnTo>
                  <a:lnTo>
                    <a:pt x="2074" y="15220"/>
                  </a:lnTo>
                  <a:lnTo>
                    <a:pt x="2179" y="15432"/>
                  </a:lnTo>
                  <a:lnTo>
                    <a:pt x="2288" y="15633"/>
                  </a:lnTo>
                  <a:lnTo>
                    <a:pt x="2397" y="15822"/>
                  </a:lnTo>
                  <a:lnTo>
                    <a:pt x="2511" y="16011"/>
                  </a:lnTo>
                  <a:lnTo>
                    <a:pt x="2625" y="16199"/>
                  </a:lnTo>
                  <a:lnTo>
                    <a:pt x="2744" y="16365"/>
                  </a:lnTo>
                  <a:lnTo>
                    <a:pt x="2858" y="16542"/>
                  </a:lnTo>
                  <a:lnTo>
                    <a:pt x="2981" y="16695"/>
                  </a:lnTo>
                  <a:lnTo>
                    <a:pt x="3100" y="16849"/>
                  </a:lnTo>
                  <a:lnTo>
                    <a:pt x="3223" y="17002"/>
                  </a:lnTo>
                  <a:lnTo>
                    <a:pt x="3346" y="17132"/>
                  </a:lnTo>
                  <a:lnTo>
                    <a:pt x="3475" y="17262"/>
                  </a:lnTo>
                  <a:lnTo>
                    <a:pt x="3603" y="17392"/>
                  </a:lnTo>
                  <a:lnTo>
                    <a:pt x="3731" y="17498"/>
                  </a:lnTo>
                  <a:lnTo>
                    <a:pt x="3859" y="17605"/>
                  </a:lnTo>
                  <a:lnTo>
                    <a:pt x="3992" y="17699"/>
                  </a:lnTo>
                  <a:lnTo>
                    <a:pt x="4125" y="17793"/>
                  </a:lnTo>
                  <a:lnTo>
                    <a:pt x="4258" y="17876"/>
                  </a:lnTo>
                  <a:lnTo>
                    <a:pt x="4395" y="17947"/>
                  </a:lnTo>
                  <a:lnTo>
                    <a:pt x="4533" y="18006"/>
                  </a:lnTo>
                  <a:lnTo>
                    <a:pt x="4671" y="18065"/>
                  </a:lnTo>
                  <a:lnTo>
                    <a:pt x="4808" y="18100"/>
                  </a:lnTo>
                  <a:lnTo>
                    <a:pt x="4946" y="18136"/>
                  </a:lnTo>
                  <a:lnTo>
                    <a:pt x="5088" y="18171"/>
                  </a:lnTo>
                  <a:lnTo>
                    <a:pt x="5231" y="18183"/>
                  </a:lnTo>
                  <a:lnTo>
                    <a:pt x="5515" y="18183"/>
                  </a:lnTo>
                  <a:lnTo>
                    <a:pt x="5658" y="18171"/>
                  </a:lnTo>
                  <a:lnTo>
                    <a:pt x="5805" y="18148"/>
                  </a:lnTo>
                  <a:lnTo>
                    <a:pt x="5952" y="18112"/>
                  </a:lnTo>
                  <a:lnTo>
                    <a:pt x="6094" y="18065"/>
                  </a:lnTo>
                  <a:lnTo>
                    <a:pt x="6242" y="18006"/>
                  </a:lnTo>
                  <a:lnTo>
                    <a:pt x="6384" y="17935"/>
                  </a:lnTo>
                  <a:lnTo>
                    <a:pt x="6522" y="17864"/>
                  </a:lnTo>
                  <a:lnTo>
                    <a:pt x="6659" y="17770"/>
                  </a:lnTo>
                  <a:lnTo>
                    <a:pt x="6797" y="17675"/>
                  </a:lnTo>
                  <a:lnTo>
                    <a:pt x="6934" y="17569"/>
                  </a:lnTo>
                  <a:lnTo>
                    <a:pt x="7067" y="17463"/>
                  </a:lnTo>
                  <a:lnTo>
                    <a:pt x="7200" y="17333"/>
                  </a:lnTo>
                  <a:lnTo>
                    <a:pt x="7328" y="17203"/>
                  </a:lnTo>
                  <a:lnTo>
                    <a:pt x="7461" y="17061"/>
                  </a:lnTo>
                  <a:lnTo>
                    <a:pt x="7585" y="16908"/>
                  </a:lnTo>
                  <a:lnTo>
                    <a:pt x="7713" y="16754"/>
                  </a:lnTo>
                  <a:lnTo>
                    <a:pt x="7836" y="16589"/>
                  </a:lnTo>
                  <a:lnTo>
                    <a:pt x="7955" y="16412"/>
                  </a:lnTo>
                  <a:lnTo>
                    <a:pt x="8074" y="16235"/>
                  </a:lnTo>
                  <a:lnTo>
                    <a:pt x="8192" y="16046"/>
                  </a:lnTo>
                  <a:lnTo>
                    <a:pt x="8306" y="15845"/>
                  </a:lnTo>
                  <a:lnTo>
                    <a:pt x="8420" y="15645"/>
                  </a:lnTo>
                  <a:lnTo>
                    <a:pt x="8534" y="15432"/>
                  </a:lnTo>
                  <a:lnTo>
                    <a:pt x="8643" y="15208"/>
                  </a:lnTo>
                  <a:lnTo>
                    <a:pt x="8747" y="14983"/>
                  </a:lnTo>
                  <a:lnTo>
                    <a:pt x="8852" y="14759"/>
                  </a:lnTo>
                  <a:lnTo>
                    <a:pt x="8956" y="14523"/>
                  </a:lnTo>
                  <a:lnTo>
                    <a:pt x="9056" y="14275"/>
                  </a:lnTo>
                  <a:lnTo>
                    <a:pt x="9156" y="14027"/>
                  </a:lnTo>
                  <a:lnTo>
                    <a:pt x="9251" y="13767"/>
                  </a:lnTo>
                  <a:lnTo>
                    <a:pt x="9341" y="13507"/>
                  </a:lnTo>
                  <a:lnTo>
                    <a:pt x="9431" y="13236"/>
                  </a:lnTo>
                  <a:lnTo>
                    <a:pt x="9521" y="12964"/>
                  </a:lnTo>
                  <a:lnTo>
                    <a:pt x="9607" y="12693"/>
                  </a:lnTo>
                  <a:lnTo>
                    <a:pt x="9687" y="12409"/>
                  </a:lnTo>
                  <a:lnTo>
                    <a:pt x="9768" y="12114"/>
                  </a:lnTo>
                  <a:lnTo>
                    <a:pt x="9849" y="11831"/>
                  </a:lnTo>
                  <a:lnTo>
                    <a:pt x="9920" y="11524"/>
                  </a:lnTo>
                  <a:lnTo>
                    <a:pt x="9996" y="11229"/>
                  </a:lnTo>
                  <a:lnTo>
                    <a:pt x="10062" y="10922"/>
                  </a:lnTo>
                  <a:lnTo>
                    <a:pt x="10129" y="10615"/>
                  </a:lnTo>
                  <a:lnTo>
                    <a:pt x="10195" y="10296"/>
                  </a:lnTo>
                  <a:lnTo>
                    <a:pt x="10252" y="9989"/>
                  </a:lnTo>
                  <a:lnTo>
                    <a:pt x="10314" y="9670"/>
                  </a:lnTo>
                  <a:lnTo>
                    <a:pt x="10366" y="9340"/>
                  </a:lnTo>
                  <a:lnTo>
                    <a:pt x="10418" y="9021"/>
                  </a:lnTo>
                  <a:lnTo>
                    <a:pt x="10466" y="8690"/>
                  </a:lnTo>
                  <a:lnTo>
                    <a:pt x="10513" y="8360"/>
                  </a:lnTo>
                  <a:lnTo>
                    <a:pt x="10556" y="8017"/>
                  </a:lnTo>
                  <a:lnTo>
                    <a:pt x="10594" y="7687"/>
                  </a:lnTo>
                  <a:lnTo>
                    <a:pt x="10632" y="7344"/>
                  </a:lnTo>
                  <a:lnTo>
                    <a:pt x="10665" y="7002"/>
                  </a:lnTo>
                  <a:lnTo>
                    <a:pt x="10693" y="6659"/>
                  </a:lnTo>
                  <a:lnTo>
                    <a:pt x="10717" y="6317"/>
                  </a:lnTo>
                  <a:lnTo>
                    <a:pt x="10741" y="5975"/>
                  </a:lnTo>
                  <a:lnTo>
                    <a:pt x="10760" y="5620"/>
                  </a:lnTo>
                  <a:lnTo>
                    <a:pt x="10779" y="5278"/>
                  </a:lnTo>
                  <a:lnTo>
                    <a:pt x="10788" y="4924"/>
                  </a:lnTo>
                  <a:lnTo>
                    <a:pt x="10798" y="4570"/>
                  </a:lnTo>
                  <a:lnTo>
                    <a:pt x="10803" y="4227"/>
                  </a:lnTo>
                  <a:lnTo>
                    <a:pt x="10807" y="3873"/>
                  </a:lnTo>
                  <a:lnTo>
                    <a:pt x="10803" y="3519"/>
                  </a:lnTo>
                  <a:lnTo>
                    <a:pt x="10798" y="3165"/>
                  </a:lnTo>
                  <a:lnTo>
                    <a:pt x="10788" y="2822"/>
                  </a:lnTo>
                  <a:lnTo>
                    <a:pt x="10774" y="2468"/>
                  </a:lnTo>
                  <a:lnTo>
                    <a:pt x="10769" y="2314"/>
                  </a:lnTo>
                  <a:lnTo>
                    <a:pt x="10760" y="2173"/>
                  </a:lnTo>
                  <a:lnTo>
                    <a:pt x="10746" y="2019"/>
                  </a:lnTo>
                  <a:lnTo>
                    <a:pt x="10731" y="1889"/>
                  </a:lnTo>
                  <a:lnTo>
                    <a:pt x="10712" y="1760"/>
                  </a:lnTo>
                  <a:lnTo>
                    <a:pt x="10693" y="1630"/>
                  </a:lnTo>
                  <a:lnTo>
                    <a:pt x="10670" y="1500"/>
                  </a:lnTo>
                  <a:lnTo>
                    <a:pt x="10646" y="1382"/>
                  </a:lnTo>
                  <a:lnTo>
                    <a:pt x="10589" y="1169"/>
                  </a:lnTo>
                  <a:lnTo>
                    <a:pt x="10527" y="957"/>
                  </a:lnTo>
                  <a:lnTo>
                    <a:pt x="10456" y="780"/>
                  </a:lnTo>
                  <a:lnTo>
                    <a:pt x="10380" y="614"/>
                  </a:lnTo>
                  <a:lnTo>
                    <a:pt x="10295" y="473"/>
                  </a:lnTo>
                  <a:lnTo>
                    <a:pt x="10209" y="343"/>
                  </a:lnTo>
                  <a:lnTo>
                    <a:pt x="10119" y="236"/>
                  </a:lnTo>
                  <a:lnTo>
                    <a:pt x="10024" y="154"/>
                  </a:lnTo>
                  <a:lnTo>
                    <a:pt x="9929" y="83"/>
                  </a:lnTo>
                  <a:lnTo>
                    <a:pt x="9834" y="36"/>
                  </a:lnTo>
                  <a:lnTo>
                    <a:pt x="9735" y="12"/>
                  </a:lnTo>
                  <a:lnTo>
                    <a:pt x="964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5"/>
            <p:cNvSpPr/>
            <p:nvPr/>
          </p:nvSpPr>
          <p:spPr>
            <a:xfrm>
              <a:off x="-460450" y="-6841925"/>
              <a:ext cx="329175" cy="205150"/>
            </a:xfrm>
            <a:custGeom>
              <a:avLst/>
              <a:gdLst/>
              <a:ahLst/>
              <a:cxnLst/>
              <a:rect l="l" t="t" r="r" b="b"/>
              <a:pathLst>
                <a:path w="13167" h="8206" extrusionOk="0">
                  <a:moveTo>
                    <a:pt x="11078" y="0"/>
                  </a:moveTo>
                  <a:lnTo>
                    <a:pt x="10741" y="118"/>
                  </a:lnTo>
                  <a:lnTo>
                    <a:pt x="10399" y="236"/>
                  </a:lnTo>
                  <a:lnTo>
                    <a:pt x="10057" y="378"/>
                  </a:lnTo>
                  <a:lnTo>
                    <a:pt x="9716" y="520"/>
                  </a:lnTo>
                  <a:lnTo>
                    <a:pt x="9374" y="673"/>
                  </a:lnTo>
                  <a:lnTo>
                    <a:pt x="9027" y="838"/>
                  </a:lnTo>
                  <a:lnTo>
                    <a:pt x="8686" y="1016"/>
                  </a:lnTo>
                  <a:lnTo>
                    <a:pt x="8344" y="1193"/>
                  </a:lnTo>
                  <a:lnTo>
                    <a:pt x="8002" y="1382"/>
                  </a:lnTo>
                  <a:lnTo>
                    <a:pt x="7656" y="1582"/>
                  </a:lnTo>
                  <a:lnTo>
                    <a:pt x="7314" y="1795"/>
                  </a:lnTo>
                  <a:lnTo>
                    <a:pt x="6968" y="2007"/>
                  </a:lnTo>
                  <a:lnTo>
                    <a:pt x="6626" y="2243"/>
                  </a:lnTo>
                  <a:lnTo>
                    <a:pt x="6279" y="2480"/>
                  </a:lnTo>
                  <a:lnTo>
                    <a:pt x="5933" y="2716"/>
                  </a:lnTo>
                  <a:lnTo>
                    <a:pt x="5586" y="2976"/>
                  </a:lnTo>
                  <a:lnTo>
                    <a:pt x="5240" y="3235"/>
                  </a:lnTo>
                  <a:lnTo>
                    <a:pt x="4894" y="3507"/>
                  </a:lnTo>
                  <a:lnTo>
                    <a:pt x="4547" y="3790"/>
                  </a:lnTo>
                  <a:lnTo>
                    <a:pt x="4201" y="4074"/>
                  </a:lnTo>
                  <a:lnTo>
                    <a:pt x="3854" y="4381"/>
                  </a:lnTo>
                  <a:lnTo>
                    <a:pt x="3503" y="4676"/>
                  </a:lnTo>
                  <a:lnTo>
                    <a:pt x="3156" y="4995"/>
                  </a:lnTo>
                  <a:lnTo>
                    <a:pt x="2805" y="5325"/>
                  </a:lnTo>
                  <a:lnTo>
                    <a:pt x="2459" y="5656"/>
                  </a:lnTo>
                  <a:lnTo>
                    <a:pt x="2108" y="5986"/>
                  </a:lnTo>
                  <a:lnTo>
                    <a:pt x="1756" y="6341"/>
                  </a:lnTo>
                  <a:lnTo>
                    <a:pt x="1405" y="6695"/>
                  </a:lnTo>
                  <a:lnTo>
                    <a:pt x="1054" y="7061"/>
                  </a:lnTo>
                  <a:lnTo>
                    <a:pt x="703" y="7439"/>
                  </a:lnTo>
                  <a:lnTo>
                    <a:pt x="0" y="8206"/>
                  </a:lnTo>
                  <a:lnTo>
                    <a:pt x="1642" y="8064"/>
                  </a:lnTo>
                  <a:lnTo>
                    <a:pt x="3289" y="7934"/>
                  </a:lnTo>
                  <a:lnTo>
                    <a:pt x="4931" y="7816"/>
                  </a:lnTo>
                  <a:lnTo>
                    <a:pt x="6578" y="7710"/>
                  </a:lnTo>
                  <a:lnTo>
                    <a:pt x="8225" y="7616"/>
                  </a:lnTo>
                  <a:lnTo>
                    <a:pt x="9872" y="7533"/>
                  </a:lnTo>
                  <a:lnTo>
                    <a:pt x="11519" y="7462"/>
                  </a:lnTo>
                  <a:lnTo>
                    <a:pt x="13166" y="7415"/>
                  </a:lnTo>
                  <a:lnTo>
                    <a:pt x="12644" y="5620"/>
                  </a:lnTo>
                  <a:lnTo>
                    <a:pt x="12117" y="3802"/>
                  </a:lnTo>
                  <a:lnTo>
                    <a:pt x="11856" y="2869"/>
                  </a:lnTo>
                  <a:lnTo>
                    <a:pt x="11595" y="1925"/>
                  </a:lnTo>
                  <a:lnTo>
                    <a:pt x="11339" y="968"/>
                  </a:lnTo>
                  <a:lnTo>
                    <a:pt x="110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5"/>
            <p:cNvSpPr/>
            <p:nvPr/>
          </p:nvSpPr>
          <p:spPr>
            <a:xfrm>
              <a:off x="-629050" y="-7885675"/>
              <a:ext cx="1071325" cy="1199325"/>
            </a:xfrm>
            <a:custGeom>
              <a:avLst/>
              <a:gdLst/>
              <a:ahLst/>
              <a:cxnLst/>
              <a:rect l="l" t="t" r="r" b="b"/>
              <a:pathLst>
                <a:path w="42853" h="47973" extrusionOk="0">
                  <a:moveTo>
                    <a:pt x="21728" y="1"/>
                  </a:moveTo>
                  <a:lnTo>
                    <a:pt x="21130" y="24"/>
                  </a:lnTo>
                  <a:lnTo>
                    <a:pt x="20071" y="72"/>
                  </a:lnTo>
                  <a:lnTo>
                    <a:pt x="19616" y="95"/>
                  </a:lnTo>
                  <a:lnTo>
                    <a:pt x="19165" y="131"/>
                  </a:lnTo>
                  <a:lnTo>
                    <a:pt x="18714" y="178"/>
                  </a:lnTo>
                  <a:lnTo>
                    <a:pt x="18263" y="237"/>
                  </a:lnTo>
                  <a:lnTo>
                    <a:pt x="17812" y="308"/>
                  </a:lnTo>
                  <a:lnTo>
                    <a:pt x="17366" y="379"/>
                  </a:lnTo>
                  <a:lnTo>
                    <a:pt x="16915" y="461"/>
                  </a:lnTo>
                  <a:lnTo>
                    <a:pt x="16469" y="556"/>
                  </a:lnTo>
                  <a:lnTo>
                    <a:pt x="16023" y="662"/>
                  </a:lnTo>
                  <a:lnTo>
                    <a:pt x="15582" y="768"/>
                  </a:lnTo>
                  <a:lnTo>
                    <a:pt x="15135" y="898"/>
                  </a:lnTo>
                  <a:lnTo>
                    <a:pt x="14694" y="1016"/>
                  </a:lnTo>
                  <a:lnTo>
                    <a:pt x="14253" y="1158"/>
                  </a:lnTo>
                  <a:lnTo>
                    <a:pt x="13811" y="1300"/>
                  </a:lnTo>
                  <a:lnTo>
                    <a:pt x="13370" y="1453"/>
                  </a:lnTo>
                  <a:lnTo>
                    <a:pt x="12928" y="1618"/>
                  </a:lnTo>
                  <a:lnTo>
                    <a:pt x="12886" y="1642"/>
                  </a:lnTo>
                  <a:lnTo>
                    <a:pt x="12843" y="1654"/>
                  </a:lnTo>
                  <a:lnTo>
                    <a:pt x="12800" y="1666"/>
                  </a:lnTo>
                  <a:lnTo>
                    <a:pt x="12753" y="1689"/>
                  </a:lnTo>
                  <a:lnTo>
                    <a:pt x="11970" y="2008"/>
                  </a:lnTo>
                  <a:lnTo>
                    <a:pt x="11187" y="2350"/>
                  </a:lnTo>
                  <a:lnTo>
                    <a:pt x="10404" y="2728"/>
                  </a:lnTo>
                  <a:lnTo>
                    <a:pt x="9625" y="3118"/>
                  </a:lnTo>
                  <a:lnTo>
                    <a:pt x="8847" y="3531"/>
                  </a:lnTo>
                  <a:lnTo>
                    <a:pt x="8068" y="3968"/>
                  </a:lnTo>
                  <a:lnTo>
                    <a:pt x="7295" y="4428"/>
                  </a:lnTo>
                  <a:lnTo>
                    <a:pt x="6516" y="4912"/>
                  </a:lnTo>
                  <a:lnTo>
                    <a:pt x="5748" y="5420"/>
                  </a:lnTo>
                  <a:lnTo>
                    <a:pt x="4974" y="5940"/>
                  </a:lnTo>
                  <a:lnTo>
                    <a:pt x="4205" y="6483"/>
                  </a:lnTo>
                  <a:lnTo>
                    <a:pt x="3436" y="7038"/>
                  </a:lnTo>
                  <a:lnTo>
                    <a:pt x="2667" y="7628"/>
                  </a:lnTo>
                  <a:lnTo>
                    <a:pt x="1898" y="8218"/>
                  </a:lnTo>
                  <a:lnTo>
                    <a:pt x="1134" y="8832"/>
                  </a:lnTo>
                  <a:lnTo>
                    <a:pt x="365" y="9470"/>
                  </a:lnTo>
                  <a:lnTo>
                    <a:pt x="261" y="9517"/>
                  </a:lnTo>
                  <a:lnTo>
                    <a:pt x="209" y="9541"/>
                  </a:lnTo>
                  <a:lnTo>
                    <a:pt x="90" y="9541"/>
                  </a:lnTo>
                  <a:lnTo>
                    <a:pt x="52" y="9529"/>
                  </a:lnTo>
                  <a:lnTo>
                    <a:pt x="14" y="9505"/>
                  </a:lnTo>
                  <a:lnTo>
                    <a:pt x="0" y="10108"/>
                  </a:lnTo>
                  <a:lnTo>
                    <a:pt x="71" y="10108"/>
                  </a:lnTo>
                  <a:lnTo>
                    <a:pt x="100" y="10119"/>
                  </a:lnTo>
                  <a:lnTo>
                    <a:pt x="128" y="10143"/>
                  </a:lnTo>
                  <a:lnTo>
                    <a:pt x="195" y="10178"/>
                  </a:lnTo>
                  <a:lnTo>
                    <a:pt x="256" y="10214"/>
                  </a:lnTo>
                  <a:lnTo>
                    <a:pt x="323" y="10273"/>
                  </a:lnTo>
                  <a:lnTo>
                    <a:pt x="384" y="10332"/>
                  </a:lnTo>
                  <a:lnTo>
                    <a:pt x="446" y="10403"/>
                  </a:lnTo>
                  <a:lnTo>
                    <a:pt x="503" y="10474"/>
                  </a:lnTo>
                  <a:lnTo>
                    <a:pt x="560" y="10556"/>
                  </a:lnTo>
                  <a:lnTo>
                    <a:pt x="617" y="10662"/>
                  </a:lnTo>
                  <a:lnTo>
                    <a:pt x="669" y="10757"/>
                  </a:lnTo>
                  <a:lnTo>
                    <a:pt x="721" y="10875"/>
                  </a:lnTo>
                  <a:lnTo>
                    <a:pt x="769" y="11005"/>
                  </a:lnTo>
                  <a:lnTo>
                    <a:pt x="816" y="11135"/>
                  </a:lnTo>
                  <a:lnTo>
                    <a:pt x="859" y="11276"/>
                  </a:lnTo>
                  <a:lnTo>
                    <a:pt x="902" y="11430"/>
                  </a:lnTo>
                  <a:lnTo>
                    <a:pt x="940" y="11595"/>
                  </a:lnTo>
                  <a:lnTo>
                    <a:pt x="973" y="11772"/>
                  </a:lnTo>
                  <a:lnTo>
                    <a:pt x="1699" y="16153"/>
                  </a:lnTo>
                  <a:lnTo>
                    <a:pt x="2421" y="20545"/>
                  </a:lnTo>
                  <a:lnTo>
                    <a:pt x="2781" y="22753"/>
                  </a:lnTo>
                  <a:lnTo>
                    <a:pt x="3132" y="24961"/>
                  </a:lnTo>
                  <a:lnTo>
                    <a:pt x="3484" y="27180"/>
                  </a:lnTo>
                  <a:lnTo>
                    <a:pt x="3835" y="29400"/>
                  </a:lnTo>
                  <a:lnTo>
                    <a:pt x="4181" y="31620"/>
                  </a:lnTo>
                  <a:lnTo>
                    <a:pt x="4518" y="33840"/>
                  </a:lnTo>
                  <a:lnTo>
                    <a:pt x="4855" y="36071"/>
                  </a:lnTo>
                  <a:lnTo>
                    <a:pt x="5188" y="38303"/>
                  </a:lnTo>
                  <a:lnTo>
                    <a:pt x="5515" y="40534"/>
                  </a:lnTo>
                  <a:lnTo>
                    <a:pt x="5833" y="42777"/>
                  </a:lnTo>
                  <a:lnTo>
                    <a:pt x="6151" y="45021"/>
                  </a:lnTo>
                  <a:lnTo>
                    <a:pt x="6455" y="47264"/>
                  </a:lnTo>
                  <a:lnTo>
                    <a:pt x="6740" y="46756"/>
                  </a:lnTo>
                  <a:lnTo>
                    <a:pt x="7024" y="46272"/>
                  </a:lnTo>
                  <a:lnTo>
                    <a:pt x="7314" y="45788"/>
                  </a:lnTo>
                  <a:lnTo>
                    <a:pt x="7603" y="45316"/>
                  </a:lnTo>
                  <a:lnTo>
                    <a:pt x="7898" y="44867"/>
                  </a:lnTo>
                  <a:lnTo>
                    <a:pt x="8192" y="44419"/>
                  </a:lnTo>
                  <a:lnTo>
                    <a:pt x="8491" y="43993"/>
                  </a:lnTo>
                  <a:lnTo>
                    <a:pt x="8790" y="43568"/>
                  </a:lnTo>
                  <a:lnTo>
                    <a:pt x="9094" y="43167"/>
                  </a:lnTo>
                  <a:lnTo>
                    <a:pt x="9402" y="42766"/>
                  </a:lnTo>
                  <a:lnTo>
                    <a:pt x="9711" y="42376"/>
                  </a:lnTo>
                  <a:lnTo>
                    <a:pt x="10019" y="42010"/>
                  </a:lnTo>
                  <a:lnTo>
                    <a:pt x="10332" y="41644"/>
                  </a:lnTo>
                  <a:lnTo>
                    <a:pt x="10646" y="41290"/>
                  </a:lnTo>
                  <a:lnTo>
                    <a:pt x="10964" y="40959"/>
                  </a:lnTo>
                  <a:lnTo>
                    <a:pt x="11282" y="40629"/>
                  </a:lnTo>
                  <a:lnTo>
                    <a:pt x="11600" y="40310"/>
                  </a:lnTo>
                  <a:lnTo>
                    <a:pt x="11922" y="40003"/>
                  </a:lnTo>
                  <a:lnTo>
                    <a:pt x="12250" y="39719"/>
                  </a:lnTo>
                  <a:lnTo>
                    <a:pt x="12573" y="39436"/>
                  </a:lnTo>
                  <a:lnTo>
                    <a:pt x="12900" y="39164"/>
                  </a:lnTo>
                  <a:lnTo>
                    <a:pt x="13232" y="38905"/>
                  </a:lnTo>
                  <a:lnTo>
                    <a:pt x="13560" y="38657"/>
                  </a:lnTo>
                  <a:lnTo>
                    <a:pt x="13892" y="38421"/>
                  </a:lnTo>
                  <a:lnTo>
                    <a:pt x="14224" y="38184"/>
                  </a:lnTo>
                  <a:lnTo>
                    <a:pt x="14561" y="37972"/>
                  </a:lnTo>
                  <a:lnTo>
                    <a:pt x="14898" y="37771"/>
                  </a:lnTo>
                  <a:lnTo>
                    <a:pt x="15235" y="37582"/>
                  </a:lnTo>
                  <a:lnTo>
                    <a:pt x="15572" y="37393"/>
                  </a:lnTo>
                  <a:lnTo>
                    <a:pt x="15914" y="37228"/>
                  </a:lnTo>
                  <a:lnTo>
                    <a:pt x="16255" y="37063"/>
                  </a:lnTo>
                  <a:lnTo>
                    <a:pt x="16597" y="36909"/>
                  </a:lnTo>
                  <a:lnTo>
                    <a:pt x="16222" y="35339"/>
                  </a:lnTo>
                  <a:lnTo>
                    <a:pt x="15862" y="33757"/>
                  </a:lnTo>
                  <a:lnTo>
                    <a:pt x="15681" y="32954"/>
                  </a:lnTo>
                  <a:lnTo>
                    <a:pt x="15506" y="32163"/>
                  </a:lnTo>
                  <a:lnTo>
                    <a:pt x="15335" y="31348"/>
                  </a:lnTo>
                  <a:lnTo>
                    <a:pt x="15164" y="30545"/>
                  </a:lnTo>
                  <a:lnTo>
                    <a:pt x="14998" y="29731"/>
                  </a:lnTo>
                  <a:lnTo>
                    <a:pt x="14832" y="28928"/>
                  </a:lnTo>
                  <a:lnTo>
                    <a:pt x="14670" y="28113"/>
                  </a:lnTo>
                  <a:lnTo>
                    <a:pt x="14514" y="27287"/>
                  </a:lnTo>
                  <a:lnTo>
                    <a:pt x="14357" y="26472"/>
                  </a:lnTo>
                  <a:lnTo>
                    <a:pt x="14210" y="25645"/>
                  </a:lnTo>
                  <a:lnTo>
                    <a:pt x="14063" y="24831"/>
                  </a:lnTo>
                  <a:lnTo>
                    <a:pt x="13916" y="24004"/>
                  </a:lnTo>
                  <a:lnTo>
                    <a:pt x="13778" y="23178"/>
                  </a:lnTo>
                  <a:lnTo>
                    <a:pt x="13645" y="22351"/>
                  </a:lnTo>
                  <a:lnTo>
                    <a:pt x="13512" y="21525"/>
                  </a:lnTo>
                  <a:lnTo>
                    <a:pt x="13384" y="20687"/>
                  </a:lnTo>
                  <a:lnTo>
                    <a:pt x="13261" y="19860"/>
                  </a:lnTo>
                  <a:lnTo>
                    <a:pt x="13147" y="19034"/>
                  </a:lnTo>
                  <a:lnTo>
                    <a:pt x="13033" y="18195"/>
                  </a:lnTo>
                  <a:lnTo>
                    <a:pt x="12924" y="17369"/>
                  </a:lnTo>
                  <a:lnTo>
                    <a:pt x="12819" y="16542"/>
                  </a:lnTo>
                  <a:lnTo>
                    <a:pt x="12720" y="15704"/>
                  </a:lnTo>
                  <a:lnTo>
                    <a:pt x="12629" y="14878"/>
                  </a:lnTo>
                  <a:lnTo>
                    <a:pt x="12539" y="14051"/>
                  </a:lnTo>
                  <a:lnTo>
                    <a:pt x="12459" y="13213"/>
                  </a:lnTo>
                  <a:lnTo>
                    <a:pt x="12383" y="12386"/>
                  </a:lnTo>
                  <a:lnTo>
                    <a:pt x="12311" y="11560"/>
                  </a:lnTo>
                  <a:lnTo>
                    <a:pt x="12245" y="10733"/>
                  </a:lnTo>
                  <a:lnTo>
                    <a:pt x="12236" y="10603"/>
                  </a:lnTo>
                  <a:lnTo>
                    <a:pt x="12231" y="10474"/>
                  </a:lnTo>
                  <a:lnTo>
                    <a:pt x="12226" y="10344"/>
                  </a:lnTo>
                  <a:lnTo>
                    <a:pt x="12231" y="10214"/>
                  </a:lnTo>
                  <a:lnTo>
                    <a:pt x="12236" y="10084"/>
                  </a:lnTo>
                  <a:lnTo>
                    <a:pt x="12240" y="9966"/>
                  </a:lnTo>
                  <a:lnTo>
                    <a:pt x="12250" y="9836"/>
                  </a:lnTo>
                  <a:lnTo>
                    <a:pt x="12264" y="9718"/>
                  </a:lnTo>
                  <a:lnTo>
                    <a:pt x="12297" y="9482"/>
                  </a:lnTo>
                  <a:lnTo>
                    <a:pt x="12340" y="9269"/>
                  </a:lnTo>
                  <a:lnTo>
                    <a:pt x="12392" y="9068"/>
                  </a:lnTo>
                  <a:lnTo>
                    <a:pt x="12454" y="8868"/>
                  </a:lnTo>
                  <a:lnTo>
                    <a:pt x="12520" y="8702"/>
                  </a:lnTo>
                  <a:lnTo>
                    <a:pt x="12591" y="8549"/>
                  </a:lnTo>
                  <a:lnTo>
                    <a:pt x="12672" y="8407"/>
                  </a:lnTo>
                  <a:lnTo>
                    <a:pt x="12753" y="8289"/>
                  </a:lnTo>
                  <a:lnTo>
                    <a:pt x="12838" y="8207"/>
                  </a:lnTo>
                  <a:lnTo>
                    <a:pt x="12924" y="8136"/>
                  </a:lnTo>
                  <a:lnTo>
                    <a:pt x="13014" y="8089"/>
                  </a:lnTo>
                  <a:lnTo>
                    <a:pt x="13104" y="8077"/>
                  </a:lnTo>
                  <a:lnTo>
                    <a:pt x="13152" y="8077"/>
                  </a:lnTo>
                  <a:lnTo>
                    <a:pt x="13199" y="8089"/>
                  </a:lnTo>
                  <a:lnTo>
                    <a:pt x="13246" y="8112"/>
                  </a:lnTo>
                  <a:lnTo>
                    <a:pt x="13294" y="8159"/>
                  </a:lnTo>
                  <a:lnTo>
                    <a:pt x="13360" y="8207"/>
                  </a:lnTo>
                  <a:lnTo>
                    <a:pt x="13427" y="8289"/>
                  </a:lnTo>
                  <a:lnTo>
                    <a:pt x="13489" y="8384"/>
                  </a:lnTo>
                  <a:lnTo>
                    <a:pt x="13550" y="8490"/>
                  </a:lnTo>
                  <a:lnTo>
                    <a:pt x="13607" y="8620"/>
                  </a:lnTo>
                  <a:lnTo>
                    <a:pt x="13664" y="8773"/>
                  </a:lnTo>
                  <a:lnTo>
                    <a:pt x="13712" y="8950"/>
                  </a:lnTo>
                  <a:lnTo>
                    <a:pt x="13759" y="9151"/>
                  </a:lnTo>
                  <a:lnTo>
                    <a:pt x="13882" y="9765"/>
                  </a:lnTo>
                  <a:lnTo>
                    <a:pt x="14006" y="10379"/>
                  </a:lnTo>
                  <a:lnTo>
                    <a:pt x="14124" y="11005"/>
                  </a:lnTo>
                  <a:lnTo>
                    <a:pt x="14243" y="11631"/>
                  </a:lnTo>
                  <a:lnTo>
                    <a:pt x="14471" y="12894"/>
                  </a:lnTo>
                  <a:lnTo>
                    <a:pt x="14694" y="14169"/>
                  </a:lnTo>
                  <a:lnTo>
                    <a:pt x="14908" y="15444"/>
                  </a:lnTo>
                  <a:lnTo>
                    <a:pt x="15116" y="16731"/>
                  </a:lnTo>
                  <a:lnTo>
                    <a:pt x="15321" y="18030"/>
                  </a:lnTo>
                  <a:lnTo>
                    <a:pt x="15525" y="19317"/>
                  </a:lnTo>
                  <a:lnTo>
                    <a:pt x="15928" y="21914"/>
                  </a:lnTo>
                  <a:lnTo>
                    <a:pt x="16132" y="23213"/>
                  </a:lnTo>
                  <a:lnTo>
                    <a:pt x="16336" y="24512"/>
                  </a:lnTo>
                  <a:lnTo>
                    <a:pt x="16545" y="25799"/>
                  </a:lnTo>
                  <a:lnTo>
                    <a:pt x="16763" y="27074"/>
                  </a:lnTo>
                  <a:lnTo>
                    <a:pt x="16986" y="28349"/>
                  </a:lnTo>
                  <a:lnTo>
                    <a:pt x="17219" y="29613"/>
                  </a:lnTo>
                  <a:lnTo>
                    <a:pt x="17542" y="31277"/>
                  </a:lnTo>
                  <a:lnTo>
                    <a:pt x="17879" y="32942"/>
                  </a:lnTo>
                  <a:lnTo>
                    <a:pt x="18220" y="34595"/>
                  </a:lnTo>
                  <a:lnTo>
                    <a:pt x="18396" y="35422"/>
                  </a:lnTo>
                  <a:lnTo>
                    <a:pt x="18572" y="36236"/>
                  </a:lnTo>
                  <a:lnTo>
                    <a:pt x="18880" y="36165"/>
                  </a:lnTo>
                  <a:lnTo>
                    <a:pt x="19189" y="36106"/>
                  </a:lnTo>
                  <a:lnTo>
                    <a:pt x="19502" y="36047"/>
                  </a:lnTo>
                  <a:lnTo>
                    <a:pt x="19810" y="36000"/>
                  </a:lnTo>
                  <a:lnTo>
                    <a:pt x="20119" y="35965"/>
                  </a:lnTo>
                  <a:lnTo>
                    <a:pt x="20432" y="35929"/>
                  </a:lnTo>
                  <a:lnTo>
                    <a:pt x="20741" y="35906"/>
                  </a:lnTo>
                  <a:lnTo>
                    <a:pt x="21054" y="35894"/>
                  </a:lnTo>
                  <a:lnTo>
                    <a:pt x="21676" y="35894"/>
                  </a:lnTo>
                  <a:lnTo>
                    <a:pt x="21989" y="35906"/>
                  </a:lnTo>
                  <a:lnTo>
                    <a:pt x="22297" y="35918"/>
                  </a:lnTo>
                  <a:lnTo>
                    <a:pt x="22611" y="35953"/>
                  </a:lnTo>
                  <a:lnTo>
                    <a:pt x="22924" y="35988"/>
                  </a:lnTo>
                  <a:lnTo>
                    <a:pt x="23232" y="36036"/>
                  </a:lnTo>
                  <a:lnTo>
                    <a:pt x="23546" y="36083"/>
                  </a:lnTo>
                  <a:lnTo>
                    <a:pt x="23854" y="36142"/>
                  </a:lnTo>
                  <a:lnTo>
                    <a:pt x="24163" y="36213"/>
                  </a:lnTo>
                  <a:lnTo>
                    <a:pt x="24476" y="36284"/>
                  </a:lnTo>
                  <a:lnTo>
                    <a:pt x="24784" y="36378"/>
                  </a:lnTo>
                  <a:lnTo>
                    <a:pt x="25093" y="36461"/>
                  </a:lnTo>
                  <a:lnTo>
                    <a:pt x="25401" y="36567"/>
                  </a:lnTo>
                  <a:lnTo>
                    <a:pt x="25710" y="36673"/>
                  </a:lnTo>
                  <a:lnTo>
                    <a:pt x="26018" y="36791"/>
                  </a:lnTo>
                  <a:lnTo>
                    <a:pt x="26327" y="36921"/>
                  </a:lnTo>
                  <a:lnTo>
                    <a:pt x="26635" y="37051"/>
                  </a:lnTo>
                  <a:lnTo>
                    <a:pt x="26939" y="37193"/>
                  </a:lnTo>
                  <a:lnTo>
                    <a:pt x="27248" y="37334"/>
                  </a:lnTo>
                  <a:lnTo>
                    <a:pt x="27551" y="37500"/>
                  </a:lnTo>
                  <a:lnTo>
                    <a:pt x="27855" y="37665"/>
                  </a:lnTo>
                  <a:lnTo>
                    <a:pt x="28159" y="37830"/>
                  </a:lnTo>
                  <a:lnTo>
                    <a:pt x="28463" y="38007"/>
                  </a:lnTo>
                  <a:lnTo>
                    <a:pt x="28762" y="38196"/>
                  </a:lnTo>
                  <a:lnTo>
                    <a:pt x="29061" y="38397"/>
                  </a:lnTo>
                  <a:lnTo>
                    <a:pt x="29364" y="38598"/>
                  </a:lnTo>
                  <a:lnTo>
                    <a:pt x="29659" y="38810"/>
                  </a:lnTo>
                  <a:lnTo>
                    <a:pt x="29958" y="39035"/>
                  </a:lnTo>
                  <a:lnTo>
                    <a:pt x="30252" y="39259"/>
                  </a:lnTo>
                  <a:lnTo>
                    <a:pt x="30551" y="39495"/>
                  </a:lnTo>
                  <a:lnTo>
                    <a:pt x="30845" y="39731"/>
                  </a:lnTo>
                  <a:lnTo>
                    <a:pt x="31135" y="39979"/>
                  </a:lnTo>
                  <a:lnTo>
                    <a:pt x="31429" y="40239"/>
                  </a:lnTo>
                  <a:lnTo>
                    <a:pt x="31718" y="40510"/>
                  </a:lnTo>
                  <a:lnTo>
                    <a:pt x="32003" y="40782"/>
                  </a:lnTo>
                  <a:lnTo>
                    <a:pt x="32293" y="41065"/>
                  </a:lnTo>
                  <a:lnTo>
                    <a:pt x="32577" y="41349"/>
                  </a:lnTo>
                  <a:lnTo>
                    <a:pt x="32862" y="41644"/>
                  </a:lnTo>
                  <a:lnTo>
                    <a:pt x="33142" y="41951"/>
                  </a:lnTo>
                  <a:lnTo>
                    <a:pt x="33427" y="42258"/>
                  </a:lnTo>
                  <a:lnTo>
                    <a:pt x="33707" y="42577"/>
                  </a:lnTo>
                  <a:lnTo>
                    <a:pt x="33982" y="42907"/>
                  </a:lnTo>
                  <a:lnTo>
                    <a:pt x="34258" y="43238"/>
                  </a:lnTo>
                  <a:lnTo>
                    <a:pt x="34533" y="43580"/>
                  </a:lnTo>
                  <a:lnTo>
                    <a:pt x="34803" y="43923"/>
                  </a:lnTo>
                  <a:lnTo>
                    <a:pt x="35074" y="44277"/>
                  </a:lnTo>
                  <a:lnTo>
                    <a:pt x="35344" y="44643"/>
                  </a:lnTo>
                  <a:lnTo>
                    <a:pt x="35610" y="45021"/>
                  </a:lnTo>
                  <a:lnTo>
                    <a:pt x="35876" y="45399"/>
                  </a:lnTo>
                  <a:lnTo>
                    <a:pt x="36137" y="45776"/>
                  </a:lnTo>
                  <a:lnTo>
                    <a:pt x="36398" y="46178"/>
                  </a:lnTo>
                  <a:lnTo>
                    <a:pt x="36654" y="46567"/>
                  </a:lnTo>
                  <a:lnTo>
                    <a:pt x="36911" y="46981"/>
                  </a:lnTo>
                  <a:lnTo>
                    <a:pt x="37162" y="47394"/>
                  </a:lnTo>
                  <a:lnTo>
                    <a:pt x="37414" y="47819"/>
                  </a:lnTo>
                  <a:lnTo>
                    <a:pt x="37437" y="47854"/>
                  </a:lnTo>
                  <a:lnTo>
                    <a:pt x="37456" y="47902"/>
                  </a:lnTo>
                  <a:lnTo>
                    <a:pt x="37475" y="47937"/>
                  </a:lnTo>
                  <a:lnTo>
                    <a:pt x="37494" y="47972"/>
                  </a:lnTo>
                  <a:lnTo>
                    <a:pt x="37504" y="47453"/>
                  </a:lnTo>
                  <a:lnTo>
                    <a:pt x="37518" y="46933"/>
                  </a:lnTo>
                  <a:lnTo>
                    <a:pt x="37537" y="46402"/>
                  </a:lnTo>
                  <a:lnTo>
                    <a:pt x="37556" y="45871"/>
                  </a:lnTo>
                  <a:lnTo>
                    <a:pt x="37580" y="45339"/>
                  </a:lnTo>
                  <a:lnTo>
                    <a:pt x="37608" y="44808"/>
                  </a:lnTo>
                  <a:lnTo>
                    <a:pt x="37665" y="43722"/>
                  </a:lnTo>
                  <a:lnTo>
                    <a:pt x="37741" y="42636"/>
                  </a:lnTo>
                  <a:lnTo>
                    <a:pt x="37822" y="41538"/>
                  </a:lnTo>
                  <a:lnTo>
                    <a:pt x="37917" y="40428"/>
                  </a:lnTo>
                  <a:lnTo>
                    <a:pt x="38021" y="39330"/>
                  </a:lnTo>
                  <a:lnTo>
                    <a:pt x="38135" y="38208"/>
                  </a:lnTo>
                  <a:lnTo>
                    <a:pt x="38259" y="37098"/>
                  </a:lnTo>
                  <a:lnTo>
                    <a:pt x="38391" y="35988"/>
                  </a:lnTo>
                  <a:lnTo>
                    <a:pt x="38534" y="34879"/>
                  </a:lnTo>
                  <a:lnTo>
                    <a:pt x="38681" y="33769"/>
                  </a:lnTo>
                  <a:lnTo>
                    <a:pt x="38838" y="32659"/>
                  </a:lnTo>
                  <a:lnTo>
                    <a:pt x="39004" y="31561"/>
                  </a:lnTo>
                  <a:lnTo>
                    <a:pt x="39175" y="30463"/>
                  </a:lnTo>
                  <a:lnTo>
                    <a:pt x="39355" y="29376"/>
                  </a:lnTo>
                  <a:lnTo>
                    <a:pt x="39540" y="28302"/>
                  </a:lnTo>
                  <a:lnTo>
                    <a:pt x="39730" y="27239"/>
                  </a:lnTo>
                  <a:lnTo>
                    <a:pt x="39924" y="26177"/>
                  </a:lnTo>
                  <a:lnTo>
                    <a:pt x="40129" y="25138"/>
                  </a:lnTo>
                  <a:lnTo>
                    <a:pt x="40333" y="24122"/>
                  </a:lnTo>
                  <a:lnTo>
                    <a:pt x="40541" y="23119"/>
                  </a:lnTo>
                  <a:lnTo>
                    <a:pt x="40760" y="22127"/>
                  </a:lnTo>
                  <a:lnTo>
                    <a:pt x="40973" y="21159"/>
                  </a:lnTo>
                  <a:lnTo>
                    <a:pt x="41196" y="20214"/>
                  </a:lnTo>
                  <a:lnTo>
                    <a:pt x="41419" y="19293"/>
                  </a:lnTo>
                  <a:lnTo>
                    <a:pt x="41647" y="18384"/>
                  </a:lnTo>
                  <a:lnTo>
                    <a:pt x="41875" y="17510"/>
                  </a:lnTo>
                  <a:lnTo>
                    <a:pt x="42103" y="16672"/>
                  </a:lnTo>
                  <a:lnTo>
                    <a:pt x="42335" y="15846"/>
                  </a:lnTo>
                  <a:lnTo>
                    <a:pt x="42563" y="15055"/>
                  </a:lnTo>
                  <a:lnTo>
                    <a:pt x="42639" y="14854"/>
                  </a:lnTo>
                  <a:lnTo>
                    <a:pt x="42710" y="14677"/>
                  </a:lnTo>
                  <a:lnTo>
                    <a:pt x="42782" y="14523"/>
                  </a:lnTo>
                  <a:lnTo>
                    <a:pt x="42853" y="14382"/>
                  </a:lnTo>
                  <a:lnTo>
                    <a:pt x="42791" y="14405"/>
                  </a:lnTo>
                  <a:lnTo>
                    <a:pt x="42663" y="14405"/>
                  </a:lnTo>
                  <a:lnTo>
                    <a:pt x="42601" y="14393"/>
                  </a:lnTo>
                  <a:lnTo>
                    <a:pt x="42540" y="14370"/>
                  </a:lnTo>
                  <a:lnTo>
                    <a:pt x="42478" y="14323"/>
                  </a:lnTo>
                  <a:lnTo>
                    <a:pt x="42421" y="14275"/>
                  </a:lnTo>
                  <a:lnTo>
                    <a:pt x="42364" y="14216"/>
                  </a:lnTo>
                  <a:lnTo>
                    <a:pt x="42307" y="14145"/>
                  </a:lnTo>
                  <a:lnTo>
                    <a:pt x="42255" y="14063"/>
                  </a:lnTo>
                  <a:lnTo>
                    <a:pt x="42203" y="13968"/>
                  </a:lnTo>
                  <a:lnTo>
                    <a:pt x="42150" y="13862"/>
                  </a:lnTo>
                  <a:lnTo>
                    <a:pt x="42108" y="13744"/>
                  </a:lnTo>
                  <a:lnTo>
                    <a:pt x="42065" y="13614"/>
                  </a:lnTo>
                  <a:lnTo>
                    <a:pt x="42027" y="13472"/>
                  </a:lnTo>
                  <a:lnTo>
                    <a:pt x="41989" y="13319"/>
                  </a:lnTo>
                  <a:lnTo>
                    <a:pt x="41923" y="13000"/>
                  </a:lnTo>
                  <a:lnTo>
                    <a:pt x="41851" y="12681"/>
                  </a:lnTo>
                  <a:lnTo>
                    <a:pt x="41775" y="12374"/>
                  </a:lnTo>
                  <a:lnTo>
                    <a:pt x="41695" y="12079"/>
                  </a:lnTo>
                  <a:lnTo>
                    <a:pt x="41614" y="11772"/>
                  </a:lnTo>
                  <a:lnTo>
                    <a:pt x="41524" y="11489"/>
                  </a:lnTo>
                  <a:lnTo>
                    <a:pt x="41434" y="11194"/>
                  </a:lnTo>
                  <a:lnTo>
                    <a:pt x="41339" y="10910"/>
                  </a:lnTo>
                  <a:lnTo>
                    <a:pt x="41239" y="10639"/>
                  </a:lnTo>
                  <a:lnTo>
                    <a:pt x="41139" y="10367"/>
                  </a:lnTo>
                  <a:lnTo>
                    <a:pt x="41035" y="10096"/>
                  </a:lnTo>
                  <a:lnTo>
                    <a:pt x="40926" y="9824"/>
                  </a:lnTo>
                  <a:lnTo>
                    <a:pt x="40812" y="9564"/>
                  </a:lnTo>
                  <a:lnTo>
                    <a:pt x="40693" y="9316"/>
                  </a:lnTo>
                  <a:lnTo>
                    <a:pt x="40575" y="9068"/>
                  </a:lnTo>
                  <a:lnTo>
                    <a:pt x="40456" y="8821"/>
                  </a:lnTo>
                  <a:lnTo>
                    <a:pt x="40328" y="8573"/>
                  </a:lnTo>
                  <a:lnTo>
                    <a:pt x="40200" y="8336"/>
                  </a:lnTo>
                  <a:lnTo>
                    <a:pt x="40067" y="8100"/>
                  </a:lnTo>
                  <a:lnTo>
                    <a:pt x="39934" y="7876"/>
                  </a:lnTo>
                  <a:lnTo>
                    <a:pt x="39796" y="7652"/>
                  </a:lnTo>
                  <a:lnTo>
                    <a:pt x="39654" y="7427"/>
                  </a:lnTo>
                  <a:lnTo>
                    <a:pt x="39512" y="7215"/>
                  </a:lnTo>
                  <a:lnTo>
                    <a:pt x="39364" y="7002"/>
                  </a:lnTo>
                  <a:lnTo>
                    <a:pt x="39065" y="6589"/>
                  </a:lnTo>
                  <a:lnTo>
                    <a:pt x="38752" y="6199"/>
                  </a:lnTo>
                  <a:lnTo>
                    <a:pt x="38434" y="5810"/>
                  </a:lnTo>
                  <a:lnTo>
                    <a:pt x="38102" y="5456"/>
                  </a:lnTo>
                  <a:lnTo>
                    <a:pt x="37765" y="5101"/>
                  </a:lnTo>
                  <a:lnTo>
                    <a:pt x="37414" y="4771"/>
                  </a:lnTo>
                  <a:lnTo>
                    <a:pt x="37058" y="4452"/>
                  </a:lnTo>
                  <a:lnTo>
                    <a:pt x="36697" y="4145"/>
                  </a:lnTo>
                  <a:lnTo>
                    <a:pt x="36322" y="3850"/>
                  </a:lnTo>
                  <a:lnTo>
                    <a:pt x="35947" y="3566"/>
                  </a:lnTo>
                  <a:lnTo>
                    <a:pt x="35563" y="3307"/>
                  </a:lnTo>
                  <a:lnTo>
                    <a:pt x="35174" y="3059"/>
                  </a:lnTo>
                  <a:lnTo>
                    <a:pt x="34775" y="2811"/>
                  </a:lnTo>
                  <a:lnTo>
                    <a:pt x="34376" y="2586"/>
                  </a:lnTo>
                  <a:lnTo>
                    <a:pt x="33973" y="2374"/>
                  </a:lnTo>
                  <a:lnTo>
                    <a:pt x="33565" y="2173"/>
                  </a:lnTo>
                  <a:lnTo>
                    <a:pt x="33152" y="1984"/>
                  </a:lnTo>
                  <a:lnTo>
                    <a:pt x="32734" y="1795"/>
                  </a:lnTo>
                  <a:lnTo>
                    <a:pt x="32316" y="1630"/>
                  </a:lnTo>
                  <a:lnTo>
                    <a:pt x="31899" y="1477"/>
                  </a:lnTo>
                  <a:lnTo>
                    <a:pt x="31476" y="1323"/>
                  </a:lnTo>
                  <a:lnTo>
                    <a:pt x="31054" y="1181"/>
                  </a:lnTo>
                  <a:lnTo>
                    <a:pt x="30632" y="1052"/>
                  </a:lnTo>
                  <a:lnTo>
                    <a:pt x="30204" y="933"/>
                  </a:lnTo>
                  <a:lnTo>
                    <a:pt x="29782" y="827"/>
                  </a:lnTo>
                  <a:lnTo>
                    <a:pt x="29360" y="721"/>
                  </a:lnTo>
                  <a:lnTo>
                    <a:pt x="28937" y="627"/>
                  </a:lnTo>
                  <a:lnTo>
                    <a:pt x="28515" y="544"/>
                  </a:lnTo>
                  <a:lnTo>
                    <a:pt x="27679" y="390"/>
                  </a:lnTo>
                  <a:lnTo>
                    <a:pt x="26858" y="272"/>
                  </a:lnTo>
                  <a:lnTo>
                    <a:pt x="26051" y="178"/>
                  </a:lnTo>
                  <a:lnTo>
                    <a:pt x="25259" y="107"/>
                  </a:lnTo>
                  <a:lnTo>
                    <a:pt x="24495" y="48"/>
                  </a:lnTo>
                  <a:lnTo>
                    <a:pt x="23754" y="13"/>
                  </a:lnTo>
                  <a:lnTo>
                    <a:pt x="2304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5"/>
            <p:cNvSpPr/>
            <p:nvPr/>
          </p:nvSpPr>
          <p:spPr>
            <a:xfrm>
              <a:off x="-549200" y="-6224125"/>
              <a:ext cx="234250" cy="582400"/>
            </a:xfrm>
            <a:custGeom>
              <a:avLst/>
              <a:gdLst/>
              <a:ahLst/>
              <a:cxnLst/>
              <a:rect l="l" t="t" r="r" b="b"/>
              <a:pathLst>
                <a:path w="9370" h="23296" extrusionOk="0">
                  <a:moveTo>
                    <a:pt x="4950" y="2846"/>
                  </a:moveTo>
                  <a:lnTo>
                    <a:pt x="5112" y="2964"/>
                  </a:lnTo>
                  <a:lnTo>
                    <a:pt x="5268" y="3094"/>
                  </a:lnTo>
                  <a:lnTo>
                    <a:pt x="5420" y="3235"/>
                  </a:lnTo>
                  <a:lnTo>
                    <a:pt x="5567" y="3389"/>
                  </a:lnTo>
                  <a:lnTo>
                    <a:pt x="5710" y="3566"/>
                  </a:lnTo>
                  <a:lnTo>
                    <a:pt x="5847" y="3755"/>
                  </a:lnTo>
                  <a:lnTo>
                    <a:pt x="5985" y="3955"/>
                  </a:lnTo>
                  <a:lnTo>
                    <a:pt x="6113" y="4168"/>
                  </a:lnTo>
                  <a:lnTo>
                    <a:pt x="6237" y="4392"/>
                  </a:lnTo>
                  <a:lnTo>
                    <a:pt x="6355" y="4640"/>
                  </a:lnTo>
                  <a:lnTo>
                    <a:pt x="6469" y="4888"/>
                  </a:lnTo>
                  <a:lnTo>
                    <a:pt x="6583" y="5148"/>
                  </a:lnTo>
                  <a:lnTo>
                    <a:pt x="6687" y="5420"/>
                  </a:lnTo>
                  <a:lnTo>
                    <a:pt x="6787" y="5703"/>
                  </a:lnTo>
                  <a:lnTo>
                    <a:pt x="6882" y="5986"/>
                  </a:lnTo>
                  <a:lnTo>
                    <a:pt x="6972" y="6293"/>
                  </a:lnTo>
                  <a:lnTo>
                    <a:pt x="7058" y="6600"/>
                  </a:lnTo>
                  <a:lnTo>
                    <a:pt x="7138" y="6907"/>
                  </a:lnTo>
                  <a:lnTo>
                    <a:pt x="7214" y="7238"/>
                  </a:lnTo>
                  <a:lnTo>
                    <a:pt x="7285" y="7557"/>
                  </a:lnTo>
                  <a:lnTo>
                    <a:pt x="7347" y="7887"/>
                  </a:lnTo>
                  <a:lnTo>
                    <a:pt x="7409" y="8230"/>
                  </a:lnTo>
                  <a:lnTo>
                    <a:pt x="7466" y="8572"/>
                  </a:lnTo>
                  <a:lnTo>
                    <a:pt x="7513" y="8914"/>
                  </a:lnTo>
                  <a:lnTo>
                    <a:pt x="7556" y="9269"/>
                  </a:lnTo>
                  <a:lnTo>
                    <a:pt x="7599" y="9623"/>
                  </a:lnTo>
                  <a:lnTo>
                    <a:pt x="7632" y="9977"/>
                  </a:lnTo>
                  <a:lnTo>
                    <a:pt x="7660" y="10331"/>
                  </a:lnTo>
                  <a:lnTo>
                    <a:pt x="7684" y="10685"/>
                  </a:lnTo>
                  <a:lnTo>
                    <a:pt x="7698" y="11040"/>
                  </a:lnTo>
                  <a:lnTo>
                    <a:pt x="7713" y="11394"/>
                  </a:lnTo>
                  <a:lnTo>
                    <a:pt x="7717" y="11748"/>
                  </a:lnTo>
                  <a:lnTo>
                    <a:pt x="7717" y="12102"/>
                  </a:lnTo>
                  <a:lnTo>
                    <a:pt x="7713" y="12456"/>
                  </a:lnTo>
                  <a:lnTo>
                    <a:pt x="7703" y="12811"/>
                  </a:lnTo>
                  <a:lnTo>
                    <a:pt x="7689" y="13153"/>
                  </a:lnTo>
                  <a:lnTo>
                    <a:pt x="7665" y="13496"/>
                  </a:lnTo>
                  <a:lnTo>
                    <a:pt x="7641" y="13838"/>
                  </a:lnTo>
                  <a:lnTo>
                    <a:pt x="7608" y="14168"/>
                  </a:lnTo>
                  <a:lnTo>
                    <a:pt x="7565" y="14499"/>
                  </a:lnTo>
                  <a:lnTo>
                    <a:pt x="7523" y="14818"/>
                  </a:lnTo>
                  <a:lnTo>
                    <a:pt x="7471" y="15137"/>
                  </a:lnTo>
                  <a:lnTo>
                    <a:pt x="7414" y="15444"/>
                  </a:lnTo>
                  <a:lnTo>
                    <a:pt x="7352" y="15751"/>
                  </a:lnTo>
                  <a:lnTo>
                    <a:pt x="7285" y="16034"/>
                  </a:lnTo>
                  <a:lnTo>
                    <a:pt x="7210" y="16317"/>
                  </a:lnTo>
                  <a:lnTo>
                    <a:pt x="7129" y="16601"/>
                  </a:lnTo>
                  <a:lnTo>
                    <a:pt x="7043" y="16860"/>
                  </a:lnTo>
                  <a:lnTo>
                    <a:pt x="6948" y="17108"/>
                  </a:lnTo>
                  <a:lnTo>
                    <a:pt x="6849" y="17356"/>
                  </a:lnTo>
                  <a:lnTo>
                    <a:pt x="6744" y="17581"/>
                  </a:lnTo>
                  <a:lnTo>
                    <a:pt x="6635" y="17805"/>
                  </a:lnTo>
                  <a:lnTo>
                    <a:pt x="6517" y="18006"/>
                  </a:lnTo>
                  <a:lnTo>
                    <a:pt x="6393" y="18195"/>
                  </a:lnTo>
                  <a:lnTo>
                    <a:pt x="6260" y="18372"/>
                  </a:lnTo>
                  <a:lnTo>
                    <a:pt x="6123" y="18537"/>
                  </a:lnTo>
                  <a:lnTo>
                    <a:pt x="5980" y="18679"/>
                  </a:lnTo>
                  <a:lnTo>
                    <a:pt x="5828" y="18809"/>
                  </a:lnTo>
                  <a:lnTo>
                    <a:pt x="5672" y="18927"/>
                  </a:lnTo>
                  <a:lnTo>
                    <a:pt x="5510" y="19021"/>
                  </a:lnTo>
                  <a:lnTo>
                    <a:pt x="5340" y="19104"/>
                  </a:lnTo>
                  <a:lnTo>
                    <a:pt x="5164" y="19163"/>
                  </a:lnTo>
                  <a:lnTo>
                    <a:pt x="4984" y="19210"/>
                  </a:lnTo>
                  <a:lnTo>
                    <a:pt x="4794" y="19234"/>
                  </a:lnTo>
                  <a:lnTo>
                    <a:pt x="4609" y="19234"/>
                  </a:lnTo>
                  <a:lnTo>
                    <a:pt x="4433" y="19210"/>
                  </a:lnTo>
                  <a:lnTo>
                    <a:pt x="4257" y="19175"/>
                  </a:lnTo>
                  <a:lnTo>
                    <a:pt x="4091" y="19116"/>
                  </a:lnTo>
                  <a:lnTo>
                    <a:pt x="3930" y="19045"/>
                  </a:lnTo>
                  <a:lnTo>
                    <a:pt x="3778" y="18950"/>
                  </a:lnTo>
                  <a:lnTo>
                    <a:pt x="3626" y="18832"/>
                  </a:lnTo>
                  <a:lnTo>
                    <a:pt x="3484" y="18714"/>
                  </a:lnTo>
                  <a:lnTo>
                    <a:pt x="3346" y="18572"/>
                  </a:lnTo>
                  <a:lnTo>
                    <a:pt x="3213" y="18407"/>
                  </a:lnTo>
                  <a:lnTo>
                    <a:pt x="3090" y="18242"/>
                  </a:lnTo>
                  <a:lnTo>
                    <a:pt x="2966" y="18053"/>
                  </a:lnTo>
                  <a:lnTo>
                    <a:pt x="2853" y="17852"/>
                  </a:lnTo>
                  <a:lnTo>
                    <a:pt x="2743" y="17640"/>
                  </a:lnTo>
                  <a:lnTo>
                    <a:pt x="2639" y="17415"/>
                  </a:lnTo>
                  <a:lnTo>
                    <a:pt x="2544" y="17179"/>
                  </a:lnTo>
                  <a:lnTo>
                    <a:pt x="2449" y="16931"/>
                  </a:lnTo>
                  <a:lnTo>
                    <a:pt x="2364" y="16672"/>
                  </a:lnTo>
                  <a:lnTo>
                    <a:pt x="2283" y="16412"/>
                  </a:lnTo>
                  <a:lnTo>
                    <a:pt x="2212" y="16128"/>
                  </a:lnTo>
                  <a:lnTo>
                    <a:pt x="2141" y="15845"/>
                  </a:lnTo>
                  <a:lnTo>
                    <a:pt x="2079" y="15550"/>
                  </a:lnTo>
                  <a:lnTo>
                    <a:pt x="2017" y="15255"/>
                  </a:lnTo>
                  <a:lnTo>
                    <a:pt x="1965" y="14948"/>
                  </a:lnTo>
                  <a:lnTo>
                    <a:pt x="1918" y="14629"/>
                  </a:lnTo>
                  <a:lnTo>
                    <a:pt x="1880" y="14310"/>
                  </a:lnTo>
                  <a:lnTo>
                    <a:pt x="1842" y="13991"/>
                  </a:lnTo>
                  <a:lnTo>
                    <a:pt x="1813" y="13661"/>
                  </a:lnTo>
                  <a:lnTo>
                    <a:pt x="1789" y="13330"/>
                  </a:lnTo>
                  <a:lnTo>
                    <a:pt x="1770" y="12988"/>
                  </a:lnTo>
                  <a:lnTo>
                    <a:pt x="1756" y="12657"/>
                  </a:lnTo>
                  <a:lnTo>
                    <a:pt x="1751" y="12315"/>
                  </a:lnTo>
                  <a:lnTo>
                    <a:pt x="1747" y="11972"/>
                  </a:lnTo>
                  <a:lnTo>
                    <a:pt x="1751" y="11630"/>
                  </a:lnTo>
                  <a:lnTo>
                    <a:pt x="1761" y="11288"/>
                  </a:lnTo>
                  <a:lnTo>
                    <a:pt x="1775" y="10945"/>
                  </a:lnTo>
                  <a:lnTo>
                    <a:pt x="1794" y="10603"/>
                  </a:lnTo>
                  <a:lnTo>
                    <a:pt x="1823" y="10272"/>
                  </a:lnTo>
                  <a:lnTo>
                    <a:pt x="1856" y="9930"/>
                  </a:lnTo>
                  <a:lnTo>
                    <a:pt x="1889" y="9599"/>
                  </a:lnTo>
                  <a:lnTo>
                    <a:pt x="1932" y="9269"/>
                  </a:lnTo>
                  <a:lnTo>
                    <a:pt x="1979" y="8938"/>
                  </a:lnTo>
                  <a:lnTo>
                    <a:pt x="2036" y="8619"/>
                  </a:lnTo>
                  <a:lnTo>
                    <a:pt x="2093" y="8300"/>
                  </a:lnTo>
                  <a:lnTo>
                    <a:pt x="2160" y="7993"/>
                  </a:lnTo>
                  <a:lnTo>
                    <a:pt x="2226" y="7686"/>
                  </a:lnTo>
                  <a:lnTo>
                    <a:pt x="2302" y="7391"/>
                  </a:lnTo>
                  <a:lnTo>
                    <a:pt x="2383" y="7096"/>
                  </a:lnTo>
                  <a:lnTo>
                    <a:pt x="2468" y="6813"/>
                  </a:lnTo>
                  <a:lnTo>
                    <a:pt x="2563" y="6541"/>
                  </a:lnTo>
                  <a:lnTo>
                    <a:pt x="2658" y="6281"/>
                  </a:lnTo>
                  <a:lnTo>
                    <a:pt x="2762" y="6034"/>
                  </a:lnTo>
                  <a:lnTo>
                    <a:pt x="2867" y="5786"/>
                  </a:lnTo>
                  <a:lnTo>
                    <a:pt x="2981" y="5561"/>
                  </a:lnTo>
                  <a:lnTo>
                    <a:pt x="3099" y="5337"/>
                  </a:lnTo>
                  <a:lnTo>
                    <a:pt x="3223" y="5136"/>
                  </a:lnTo>
                  <a:lnTo>
                    <a:pt x="3356" y="4935"/>
                  </a:lnTo>
                  <a:lnTo>
                    <a:pt x="3489" y="4758"/>
                  </a:lnTo>
                  <a:lnTo>
                    <a:pt x="3631" y="4593"/>
                  </a:lnTo>
                  <a:lnTo>
                    <a:pt x="3773" y="4440"/>
                  </a:lnTo>
                  <a:lnTo>
                    <a:pt x="3925" y="4310"/>
                  </a:lnTo>
                  <a:lnTo>
                    <a:pt x="4082" y="4192"/>
                  </a:lnTo>
                  <a:lnTo>
                    <a:pt x="4243" y="4085"/>
                  </a:lnTo>
                  <a:lnTo>
                    <a:pt x="4409" y="4003"/>
                  </a:lnTo>
                  <a:lnTo>
                    <a:pt x="4466" y="3967"/>
                  </a:lnTo>
                  <a:lnTo>
                    <a:pt x="4518" y="3932"/>
                  </a:lnTo>
                  <a:lnTo>
                    <a:pt x="4566" y="3885"/>
                  </a:lnTo>
                  <a:lnTo>
                    <a:pt x="4613" y="3837"/>
                  </a:lnTo>
                  <a:lnTo>
                    <a:pt x="4656" y="3778"/>
                  </a:lnTo>
                  <a:lnTo>
                    <a:pt x="4699" y="3708"/>
                  </a:lnTo>
                  <a:lnTo>
                    <a:pt x="4737" y="3648"/>
                  </a:lnTo>
                  <a:lnTo>
                    <a:pt x="4770" y="3578"/>
                  </a:lnTo>
                  <a:lnTo>
                    <a:pt x="4803" y="3495"/>
                  </a:lnTo>
                  <a:lnTo>
                    <a:pt x="4832" y="3412"/>
                  </a:lnTo>
                  <a:lnTo>
                    <a:pt x="4860" y="3330"/>
                  </a:lnTo>
                  <a:lnTo>
                    <a:pt x="4884" y="3247"/>
                  </a:lnTo>
                  <a:lnTo>
                    <a:pt x="4903" y="3153"/>
                  </a:lnTo>
                  <a:lnTo>
                    <a:pt x="4922" y="3058"/>
                  </a:lnTo>
                  <a:lnTo>
                    <a:pt x="4941" y="2952"/>
                  </a:lnTo>
                  <a:lnTo>
                    <a:pt x="4950" y="2846"/>
                  </a:lnTo>
                  <a:close/>
                  <a:moveTo>
                    <a:pt x="4125" y="0"/>
                  </a:moveTo>
                  <a:lnTo>
                    <a:pt x="4049" y="12"/>
                  </a:lnTo>
                  <a:lnTo>
                    <a:pt x="3963" y="36"/>
                  </a:lnTo>
                  <a:lnTo>
                    <a:pt x="3849" y="95"/>
                  </a:lnTo>
                  <a:lnTo>
                    <a:pt x="3735" y="154"/>
                  </a:lnTo>
                  <a:lnTo>
                    <a:pt x="3621" y="224"/>
                  </a:lnTo>
                  <a:lnTo>
                    <a:pt x="3512" y="307"/>
                  </a:lnTo>
                  <a:lnTo>
                    <a:pt x="3398" y="390"/>
                  </a:lnTo>
                  <a:lnTo>
                    <a:pt x="3289" y="484"/>
                  </a:lnTo>
                  <a:lnTo>
                    <a:pt x="3180" y="579"/>
                  </a:lnTo>
                  <a:lnTo>
                    <a:pt x="3076" y="685"/>
                  </a:lnTo>
                  <a:lnTo>
                    <a:pt x="2971" y="791"/>
                  </a:lnTo>
                  <a:lnTo>
                    <a:pt x="2867" y="909"/>
                  </a:lnTo>
                  <a:lnTo>
                    <a:pt x="2762" y="1039"/>
                  </a:lnTo>
                  <a:lnTo>
                    <a:pt x="2663" y="1169"/>
                  </a:lnTo>
                  <a:lnTo>
                    <a:pt x="2463" y="1452"/>
                  </a:lnTo>
                  <a:lnTo>
                    <a:pt x="2269" y="1759"/>
                  </a:lnTo>
                  <a:lnTo>
                    <a:pt x="2084" y="2090"/>
                  </a:lnTo>
                  <a:lnTo>
                    <a:pt x="1903" y="2432"/>
                  </a:lnTo>
                  <a:lnTo>
                    <a:pt x="1733" y="2798"/>
                  </a:lnTo>
                  <a:lnTo>
                    <a:pt x="1566" y="3188"/>
                  </a:lnTo>
                  <a:lnTo>
                    <a:pt x="1405" y="3601"/>
                  </a:lnTo>
                  <a:lnTo>
                    <a:pt x="1253" y="4026"/>
                  </a:lnTo>
                  <a:lnTo>
                    <a:pt x="1111" y="4475"/>
                  </a:lnTo>
                  <a:lnTo>
                    <a:pt x="973" y="4924"/>
                  </a:lnTo>
                  <a:lnTo>
                    <a:pt x="845" y="5396"/>
                  </a:lnTo>
                  <a:lnTo>
                    <a:pt x="726" y="5892"/>
                  </a:lnTo>
                  <a:lnTo>
                    <a:pt x="612" y="6388"/>
                  </a:lnTo>
                  <a:lnTo>
                    <a:pt x="508" y="6895"/>
                  </a:lnTo>
                  <a:lnTo>
                    <a:pt x="413" y="7415"/>
                  </a:lnTo>
                  <a:lnTo>
                    <a:pt x="328" y="7946"/>
                  </a:lnTo>
                  <a:lnTo>
                    <a:pt x="252" y="8489"/>
                  </a:lnTo>
                  <a:lnTo>
                    <a:pt x="185" y="9044"/>
                  </a:lnTo>
                  <a:lnTo>
                    <a:pt x="128" y="9599"/>
                  </a:lnTo>
                  <a:lnTo>
                    <a:pt x="86" y="10154"/>
                  </a:lnTo>
                  <a:lnTo>
                    <a:pt x="48" y="10721"/>
                  </a:lnTo>
                  <a:lnTo>
                    <a:pt x="19" y="11299"/>
                  </a:lnTo>
                  <a:lnTo>
                    <a:pt x="5" y="11866"/>
                  </a:lnTo>
                  <a:lnTo>
                    <a:pt x="0" y="12445"/>
                  </a:lnTo>
                  <a:lnTo>
                    <a:pt x="10" y="13023"/>
                  </a:lnTo>
                  <a:lnTo>
                    <a:pt x="14" y="13307"/>
                  </a:lnTo>
                  <a:lnTo>
                    <a:pt x="29" y="13602"/>
                  </a:lnTo>
                  <a:lnTo>
                    <a:pt x="43" y="13885"/>
                  </a:lnTo>
                  <a:lnTo>
                    <a:pt x="57" y="14168"/>
                  </a:lnTo>
                  <a:lnTo>
                    <a:pt x="76" y="14452"/>
                  </a:lnTo>
                  <a:lnTo>
                    <a:pt x="100" y="14723"/>
                  </a:lnTo>
                  <a:lnTo>
                    <a:pt x="124" y="14995"/>
                  </a:lnTo>
                  <a:lnTo>
                    <a:pt x="152" y="15267"/>
                  </a:lnTo>
                  <a:lnTo>
                    <a:pt x="185" y="15526"/>
                  </a:lnTo>
                  <a:lnTo>
                    <a:pt x="218" y="15798"/>
                  </a:lnTo>
                  <a:lnTo>
                    <a:pt x="252" y="16046"/>
                  </a:lnTo>
                  <a:lnTo>
                    <a:pt x="290" y="16306"/>
                  </a:lnTo>
                  <a:lnTo>
                    <a:pt x="332" y="16554"/>
                  </a:lnTo>
                  <a:lnTo>
                    <a:pt x="375" y="16801"/>
                  </a:lnTo>
                  <a:lnTo>
                    <a:pt x="470" y="17286"/>
                  </a:lnTo>
                  <a:lnTo>
                    <a:pt x="574" y="17758"/>
                  </a:lnTo>
                  <a:lnTo>
                    <a:pt x="684" y="18206"/>
                  </a:lnTo>
                  <a:lnTo>
                    <a:pt x="802" y="18643"/>
                  </a:lnTo>
                  <a:lnTo>
                    <a:pt x="935" y="19057"/>
                  </a:lnTo>
                  <a:lnTo>
                    <a:pt x="1068" y="19458"/>
                  </a:lnTo>
                  <a:lnTo>
                    <a:pt x="1215" y="19836"/>
                  </a:lnTo>
                  <a:lnTo>
                    <a:pt x="1367" y="20202"/>
                  </a:lnTo>
                  <a:lnTo>
                    <a:pt x="1524" y="20544"/>
                  </a:lnTo>
                  <a:lnTo>
                    <a:pt x="1690" y="20875"/>
                  </a:lnTo>
                  <a:lnTo>
                    <a:pt x="1861" y="21182"/>
                  </a:lnTo>
                  <a:lnTo>
                    <a:pt x="2036" y="21477"/>
                  </a:lnTo>
                  <a:lnTo>
                    <a:pt x="2221" y="21737"/>
                  </a:lnTo>
                  <a:lnTo>
                    <a:pt x="2406" y="21985"/>
                  </a:lnTo>
                  <a:lnTo>
                    <a:pt x="2601" y="22221"/>
                  </a:lnTo>
                  <a:lnTo>
                    <a:pt x="2800" y="22422"/>
                  </a:lnTo>
                  <a:lnTo>
                    <a:pt x="3000" y="22610"/>
                  </a:lnTo>
                  <a:lnTo>
                    <a:pt x="3204" y="22776"/>
                  </a:lnTo>
                  <a:lnTo>
                    <a:pt x="3413" y="22917"/>
                  </a:lnTo>
                  <a:lnTo>
                    <a:pt x="3626" y="23036"/>
                  </a:lnTo>
                  <a:lnTo>
                    <a:pt x="3845" y="23142"/>
                  </a:lnTo>
                  <a:lnTo>
                    <a:pt x="4063" y="23213"/>
                  </a:lnTo>
                  <a:lnTo>
                    <a:pt x="4281" y="23260"/>
                  </a:lnTo>
                  <a:lnTo>
                    <a:pt x="4504" y="23295"/>
                  </a:lnTo>
                  <a:lnTo>
                    <a:pt x="4727" y="23295"/>
                  </a:lnTo>
                  <a:lnTo>
                    <a:pt x="4950" y="23272"/>
                  </a:lnTo>
                  <a:lnTo>
                    <a:pt x="5173" y="23236"/>
                  </a:lnTo>
                  <a:lnTo>
                    <a:pt x="5397" y="23165"/>
                  </a:lnTo>
                  <a:lnTo>
                    <a:pt x="5610" y="23083"/>
                  </a:lnTo>
                  <a:lnTo>
                    <a:pt x="5828" y="22965"/>
                  </a:lnTo>
                  <a:lnTo>
                    <a:pt x="6037" y="22835"/>
                  </a:lnTo>
                  <a:lnTo>
                    <a:pt x="6246" y="22681"/>
                  </a:lnTo>
                  <a:lnTo>
                    <a:pt x="6455" y="22504"/>
                  </a:lnTo>
                  <a:lnTo>
                    <a:pt x="6654" y="22303"/>
                  </a:lnTo>
                  <a:lnTo>
                    <a:pt x="6849" y="22091"/>
                  </a:lnTo>
                  <a:lnTo>
                    <a:pt x="7043" y="21855"/>
                  </a:lnTo>
                  <a:lnTo>
                    <a:pt x="7229" y="21595"/>
                  </a:lnTo>
                  <a:lnTo>
                    <a:pt x="7409" y="21312"/>
                  </a:lnTo>
                  <a:lnTo>
                    <a:pt x="7584" y="21017"/>
                  </a:lnTo>
                  <a:lnTo>
                    <a:pt x="7755" y="20710"/>
                  </a:lnTo>
                  <a:lnTo>
                    <a:pt x="7917" y="20367"/>
                  </a:lnTo>
                  <a:lnTo>
                    <a:pt x="8073" y="20025"/>
                  </a:lnTo>
                  <a:lnTo>
                    <a:pt x="8225" y="19659"/>
                  </a:lnTo>
                  <a:lnTo>
                    <a:pt x="8368" y="19269"/>
                  </a:lnTo>
                  <a:lnTo>
                    <a:pt x="8500" y="18868"/>
                  </a:lnTo>
                  <a:lnTo>
                    <a:pt x="8624" y="18454"/>
                  </a:lnTo>
                  <a:lnTo>
                    <a:pt x="8743" y="18018"/>
                  </a:lnTo>
                  <a:lnTo>
                    <a:pt x="8852" y="17581"/>
                  </a:lnTo>
                  <a:lnTo>
                    <a:pt x="8951" y="17108"/>
                  </a:lnTo>
                  <a:lnTo>
                    <a:pt x="9042" y="16636"/>
                  </a:lnTo>
                  <a:lnTo>
                    <a:pt x="9080" y="16400"/>
                  </a:lnTo>
                  <a:lnTo>
                    <a:pt x="9117" y="16152"/>
                  </a:lnTo>
                  <a:lnTo>
                    <a:pt x="9155" y="15892"/>
                  </a:lnTo>
                  <a:lnTo>
                    <a:pt x="9189" y="15644"/>
                  </a:lnTo>
                  <a:lnTo>
                    <a:pt x="9217" y="15385"/>
                  </a:lnTo>
                  <a:lnTo>
                    <a:pt x="9246" y="15125"/>
                  </a:lnTo>
                  <a:lnTo>
                    <a:pt x="9274" y="14865"/>
                  </a:lnTo>
                  <a:lnTo>
                    <a:pt x="9293" y="14605"/>
                  </a:lnTo>
                  <a:lnTo>
                    <a:pt x="9312" y="14334"/>
                  </a:lnTo>
                  <a:lnTo>
                    <a:pt x="9331" y="14062"/>
                  </a:lnTo>
                  <a:lnTo>
                    <a:pt x="9345" y="13779"/>
                  </a:lnTo>
                  <a:lnTo>
                    <a:pt x="9355" y="13507"/>
                  </a:lnTo>
                  <a:lnTo>
                    <a:pt x="9364" y="13224"/>
                  </a:lnTo>
                  <a:lnTo>
                    <a:pt x="9369" y="12941"/>
                  </a:lnTo>
                  <a:lnTo>
                    <a:pt x="9369" y="12657"/>
                  </a:lnTo>
                  <a:lnTo>
                    <a:pt x="9369" y="12374"/>
                  </a:lnTo>
                  <a:lnTo>
                    <a:pt x="9355" y="11807"/>
                  </a:lnTo>
                  <a:lnTo>
                    <a:pt x="9331" y="11240"/>
                  </a:lnTo>
                  <a:lnTo>
                    <a:pt x="9303" y="10685"/>
                  </a:lnTo>
                  <a:lnTo>
                    <a:pt x="9260" y="10142"/>
                  </a:lnTo>
                  <a:lnTo>
                    <a:pt x="9208" y="9611"/>
                  </a:lnTo>
                  <a:lnTo>
                    <a:pt x="9146" y="9080"/>
                  </a:lnTo>
                  <a:lnTo>
                    <a:pt x="9075" y="8560"/>
                  </a:lnTo>
                  <a:lnTo>
                    <a:pt x="8999" y="8064"/>
                  </a:lnTo>
                  <a:lnTo>
                    <a:pt x="8913" y="7568"/>
                  </a:lnTo>
                  <a:lnTo>
                    <a:pt x="8814" y="7084"/>
                  </a:lnTo>
                  <a:lnTo>
                    <a:pt x="8714" y="6612"/>
                  </a:lnTo>
                  <a:lnTo>
                    <a:pt x="8600" y="6152"/>
                  </a:lnTo>
                  <a:lnTo>
                    <a:pt x="8481" y="5715"/>
                  </a:lnTo>
                  <a:lnTo>
                    <a:pt x="8353" y="5290"/>
                  </a:lnTo>
                  <a:lnTo>
                    <a:pt x="8220" y="4876"/>
                  </a:lnTo>
                  <a:lnTo>
                    <a:pt x="8078" y="4487"/>
                  </a:lnTo>
                  <a:lnTo>
                    <a:pt x="7931" y="4109"/>
                  </a:lnTo>
                  <a:lnTo>
                    <a:pt x="7774" y="3755"/>
                  </a:lnTo>
                  <a:lnTo>
                    <a:pt x="7618" y="3412"/>
                  </a:lnTo>
                  <a:lnTo>
                    <a:pt x="7447" y="3094"/>
                  </a:lnTo>
                  <a:lnTo>
                    <a:pt x="7276" y="2798"/>
                  </a:lnTo>
                  <a:lnTo>
                    <a:pt x="7096" y="2515"/>
                  </a:lnTo>
                  <a:lnTo>
                    <a:pt x="6911" y="2267"/>
                  </a:lnTo>
                  <a:lnTo>
                    <a:pt x="6721" y="2031"/>
                  </a:lnTo>
                  <a:lnTo>
                    <a:pt x="6526" y="1818"/>
                  </a:lnTo>
                  <a:lnTo>
                    <a:pt x="6327" y="1630"/>
                  </a:lnTo>
                  <a:lnTo>
                    <a:pt x="6123" y="1476"/>
                  </a:lnTo>
                  <a:lnTo>
                    <a:pt x="5909" y="1334"/>
                  </a:lnTo>
                  <a:lnTo>
                    <a:pt x="5805" y="1275"/>
                  </a:lnTo>
                  <a:lnTo>
                    <a:pt x="5696" y="1228"/>
                  </a:lnTo>
                  <a:lnTo>
                    <a:pt x="5591" y="1181"/>
                  </a:lnTo>
                  <a:lnTo>
                    <a:pt x="5477" y="1145"/>
                  </a:lnTo>
                  <a:lnTo>
                    <a:pt x="5368" y="1110"/>
                  </a:lnTo>
                  <a:lnTo>
                    <a:pt x="5259" y="1086"/>
                  </a:lnTo>
                  <a:lnTo>
                    <a:pt x="5145" y="1075"/>
                  </a:lnTo>
                  <a:lnTo>
                    <a:pt x="5031" y="1063"/>
                  </a:lnTo>
                  <a:lnTo>
                    <a:pt x="5012" y="1075"/>
                  </a:lnTo>
                  <a:lnTo>
                    <a:pt x="4988" y="1075"/>
                  </a:lnTo>
                  <a:lnTo>
                    <a:pt x="4955" y="1110"/>
                  </a:lnTo>
                  <a:lnTo>
                    <a:pt x="4922" y="1145"/>
                  </a:lnTo>
                  <a:lnTo>
                    <a:pt x="4889" y="1181"/>
                  </a:lnTo>
                  <a:lnTo>
                    <a:pt x="4855" y="1051"/>
                  </a:lnTo>
                  <a:lnTo>
                    <a:pt x="4822" y="909"/>
                  </a:lnTo>
                  <a:lnTo>
                    <a:pt x="4784" y="779"/>
                  </a:lnTo>
                  <a:lnTo>
                    <a:pt x="4742" y="661"/>
                  </a:lnTo>
                  <a:lnTo>
                    <a:pt x="4694" y="543"/>
                  </a:lnTo>
                  <a:lnTo>
                    <a:pt x="4642" y="437"/>
                  </a:lnTo>
                  <a:lnTo>
                    <a:pt x="4590" y="343"/>
                  </a:lnTo>
                  <a:lnTo>
                    <a:pt x="4533" y="248"/>
                  </a:lnTo>
                  <a:lnTo>
                    <a:pt x="4476" y="177"/>
                  </a:lnTo>
                  <a:lnTo>
                    <a:pt x="4409" y="118"/>
                  </a:lnTo>
                  <a:lnTo>
                    <a:pt x="4343" y="59"/>
                  </a:lnTo>
                  <a:lnTo>
                    <a:pt x="4276" y="24"/>
                  </a:lnTo>
                  <a:lnTo>
                    <a:pt x="420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5"/>
            <p:cNvSpPr/>
            <p:nvPr/>
          </p:nvSpPr>
          <p:spPr>
            <a:xfrm>
              <a:off x="-505550" y="-6153000"/>
              <a:ext cx="149300" cy="409725"/>
            </a:xfrm>
            <a:custGeom>
              <a:avLst/>
              <a:gdLst/>
              <a:ahLst/>
              <a:cxnLst/>
              <a:rect l="l" t="t" r="r" b="b"/>
              <a:pathLst>
                <a:path w="5972" h="16389" extrusionOk="0">
                  <a:moveTo>
                    <a:pt x="3204" y="1"/>
                  </a:moveTo>
                  <a:lnTo>
                    <a:pt x="3195" y="107"/>
                  </a:lnTo>
                  <a:lnTo>
                    <a:pt x="3176" y="213"/>
                  </a:lnTo>
                  <a:lnTo>
                    <a:pt x="3157" y="308"/>
                  </a:lnTo>
                  <a:lnTo>
                    <a:pt x="3138" y="402"/>
                  </a:lnTo>
                  <a:lnTo>
                    <a:pt x="3114" y="485"/>
                  </a:lnTo>
                  <a:lnTo>
                    <a:pt x="3086" y="567"/>
                  </a:lnTo>
                  <a:lnTo>
                    <a:pt x="3057" y="650"/>
                  </a:lnTo>
                  <a:lnTo>
                    <a:pt x="3024" y="733"/>
                  </a:lnTo>
                  <a:lnTo>
                    <a:pt x="2991" y="803"/>
                  </a:lnTo>
                  <a:lnTo>
                    <a:pt x="2953" y="863"/>
                  </a:lnTo>
                  <a:lnTo>
                    <a:pt x="2910" y="933"/>
                  </a:lnTo>
                  <a:lnTo>
                    <a:pt x="2867" y="992"/>
                  </a:lnTo>
                  <a:lnTo>
                    <a:pt x="2820" y="1040"/>
                  </a:lnTo>
                  <a:lnTo>
                    <a:pt x="2772" y="1087"/>
                  </a:lnTo>
                  <a:lnTo>
                    <a:pt x="2720" y="1122"/>
                  </a:lnTo>
                  <a:lnTo>
                    <a:pt x="2663" y="1158"/>
                  </a:lnTo>
                  <a:lnTo>
                    <a:pt x="2497" y="1240"/>
                  </a:lnTo>
                  <a:lnTo>
                    <a:pt x="2336" y="1347"/>
                  </a:lnTo>
                  <a:lnTo>
                    <a:pt x="2179" y="1465"/>
                  </a:lnTo>
                  <a:lnTo>
                    <a:pt x="2027" y="1595"/>
                  </a:lnTo>
                  <a:lnTo>
                    <a:pt x="1885" y="1748"/>
                  </a:lnTo>
                  <a:lnTo>
                    <a:pt x="1743" y="1913"/>
                  </a:lnTo>
                  <a:lnTo>
                    <a:pt x="1610" y="2090"/>
                  </a:lnTo>
                  <a:lnTo>
                    <a:pt x="1477" y="2291"/>
                  </a:lnTo>
                  <a:lnTo>
                    <a:pt x="1353" y="2492"/>
                  </a:lnTo>
                  <a:lnTo>
                    <a:pt x="1235" y="2716"/>
                  </a:lnTo>
                  <a:lnTo>
                    <a:pt x="1121" y="2941"/>
                  </a:lnTo>
                  <a:lnTo>
                    <a:pt x="1016" y="3189"/>
                  </a:lnTo>
                  <a:lnTo>
                    <a:pt x="912" y="3436"/>
                  </a:lnTo>
                  <a:lnTo>
                    <a:pt x="817" y="3696"/>
                  </a:lnTo>
                  <a:lnTo>
                    <a:pt x="722" y="3968"/>
                  </a:lnTo>
                  <a:lnTo>
                    <a:pt x="637" y="4251"/>
                  </a:lnTo>
                  <a:lnTo>
                    <a:pt x="556" y="4546"/>
                  </a:lnTo>
                  <a:lnTo>
                    <a:pt x="480" y="4841"/>
                  </a:lnTo>
                  <a:lnTo>
                    <a:pt x="414" y="5148"/>
                  </a:lnTo>
                  <a:lnTo>
                    <a:pt x="347" y="5455"/>
                  </a:lnTo>
                  <a:lnTo>
                    <a:pt x="290" y="5774"/>
                  </a:lnTo>
                  <a:lnTo>
                    <a:pt x="233" y="6093"/>
                  </a:lnTo>
                  <a:lnTo>
                    <a:pt x="186" y="6424"/>
                  </a:lnTo>
                  <a:lnTo>
                    <a:pt x="143" y="6754"/>
                  </a:lnTo>
                  <a:lnTo>
                    <a:pt x="110" y="7085"/>
                  </a:lnTo>
                  <a:lnTo>
                    <a:pt x="77" y="7427"/>
                  </a:lnTo>
                  <a:lnTo>
                    <a:pt x="48" y="7758"/>
                  </a:lnTo>
                  <a:lnTo>
                    <a:pt x="29" y="8100"/>
                  </a:lnTo>
                  <a:lnTo>
                    <a:pt x="15" y="8443"/>
                  </a:lnTo>
                  <a:lnTo>
                    <a:pt x="5" y="8785"/>
                  </a:lnTo>
                  <a:lnTo>
                    <a:pt x="1" y="9127"/>
                  </a:lnTo>
                  <a:lnTo>
                    <a:pt x="5" y="9470"/>
                  </a:lnTo>
                  <a:lnTo>
                    <a:pt x="10" y="9812"/>
                  </a:lnTo>
                  <a:lnTo>
                    <a:pt x="24" y="10143"/>
                  </a:lnTo>
                  <a:lnTo>
                    <a:pt x="43" y="10485"/>
                  </a:lnTo>
                  <a:lnTo>
                    <a:pt x="67" y="10816"/>
                  </a:lnTo>
                  <a:lnTo>
                    <a:pt x="96" y="11146"/>
                  </a:lnTo>
                  <a:lnTo>
                    <a:pt x="134" y="11465"/>
                  </a:lnTo>
                  <a:lnTo>
                    <a:pt x="172" y="11784"/>
                  </a:lnTo>
                  <a:lnTo>
                    <a:pt x="219" y="12103"/>
                  </a:lnTo>
                  <a:lnTo>
                    <a:pt x="271" y="12410"/>
                  </a:lnTo>
                  <a:lnTo>
                    <a:pt x="333" y="12705"/>
                  </a:lnTo>
                  <a:lnTo>
                    <a:pt x="395" y="13000"/>
                  </a:lnTo>
                  <a:lnTo>
                    <a:pt x="466" y="13283"/>
                  </a:lnTo>
                  <a:lnTo>
                    <a:pt x="537" y="13567"/>
                  </a:lnTo>
                  <a:lnTo>
                    <a:pt x="618" y="13827"/>
                  </a:lnTo>
                  <a:lnTo>
                    <a:pt x="703" y="14086"/>
                  </a:lnTo>
                  <a:lnTo>
                    <a:pt x="798" y="14334"/>
                  </a:lnTo>
                  <a:lnTo>
                    <a:pt x="893" y="14570"/>
                  </a:lnTo>
                  <a:lnTo>
                    <a:pt x="997" y="14795"/>
                  </a:lnTo>
                  <a:lnTo>
                    <a:pt x="1107" y="15007"/>
                  </a:lnTo>
                  <a:lnTo>
                    <a:pt x="1220" y="15208"/>
                  </a:lnTo>
                  <a:lnTo>
                    <a:pt x="1344" y="15397"/>
                  </a:lnTo>
                  <a:lnTo>
                    <a:pt x="1467" y="15562"/>
                  </a:lnTo>
                  <a:lnTo>
                    <a:pt x="1600" y="15727"/>
                  </a:lnTo>
                  <a:lnTo>
                    <a:pt x="1738" y="15869"/>
                  </a:lnTo>
                  <a:lnTo>
                    <a:pt x="1880" y="15987"/>
                  </a:lnTo>
                  <a:lnTo>
                    <a:pt x="2032" y="16105"/>
                  </a:lnTo>
                  <a:lnTo>
                    <a:pt x="2184" y="16200"/>
                  </a:lnTo>
                  <a:lnTo>
                    <a:pt x="2345" y="16271"/>
                  </a:lnTo>
                  <a:lnTo>
                    <a:pt x="2511" y="16330"/>
                  </a:lnTo>
                  <a:lnTo>
                    <a:pt x="2687" y="16365"/>
                  </a:lnTo>
                  <a:lnTo>
                    <a:pt x="2863" y="16389"/>
                  </a:lnTo>
                  <a:lnTo>
                    <a:pt x="3048" y="16389"/>
                  </a:lnTo>
                  <a:lnTo>
                    <a:pt x="3238" y="16365"/>
                  </a:lnTo>
                  <a:lnTo>
                    <a:pt x="3418" y="16318"/>
                  </a:lnTo>
                  <a:lnTo>
                    <a:pt x="3594" y="16259"/>
                  </a:lnTo>
                  <a:lnTo>
                    <a:pt x="3764" y="16176"/>
                  </a:lnTo>
                  <a:lnTo>
                    <a:pt x="3926" y="16082"/>
                  </a:lnTo>
                  <a:lnTo>
                    <a:pt x="4082" y="15964"/>
                  </a:lnTo>
                  <a:lnTo>
                    <a:pt x="4234" y="15834"/>
                  </a:lnTo>
                  <a:lnTo>
                    <a:pt x="4377" y="15692"/>
                  </a:lnTo>
                  <a:lnTo>
                    <a:pt x="4514" y="15527"/>
                  </a:lnTo>
                  <a:lnTo>
                    <a:pt x="4647" y="15350"/>
                  </a:lnTo>
                  <a:lnTo>
                    <a:pt x="4771" y="15161"/>
                  </a:lnTo>
                  <a:lnTo>
                    <a:pt x="4889" y="14960"/>
                  </a:lnTo>
                  <a:lnTo>
                    <a:pt x="4998" y="14736"/>
                  </a:lnTo>
                  <a:lnTo>
                    <a:pt x="5103" y="14511"/>
                  </a:lnTo>
                  <a:lnTo>
                    <a:pt x="5202" y="14263"/>
                  </a:lnTo>
                  <a:lnTo>
                    <a:pt x="5297" y="14015"/>
                  </a:lnTo>
                  <a:lnTo>
                    <a:pt x="5383" y="13756"/>
                  </a:lnTo>
                  <a:lnTo>
                    <a:pt x="5464" y="13472"/>
                  </a:lnTo>
                  <a:lnTo>
                    <a:pt x="5539" y="13189"/>
                  </a:lnTo>
                  <a:lnTo>
                    <a:pt x="5606" y="12906"/>
                  </a:lnTo>
                  <a:lnTo>
                    <a:pt x="5668" y="12599"/>
                  </a:lnTo>
                  <a:lnTo>
                    <a:pt x="5725" y="12292"/>
                  </a:lnTo>
                  <a:lnTo>
                    <a:pt x="5777" y="11973"/>
                  </a:lnTo>
                  <a:lnTo>
                    <a:pt x="5819" y="11654"/>
                  </a:lnTo>
                  <a:lnTo>
                    <a:pt x="5862" y="11323"/>
                  </a:lnTo>
                  <a:lnTo>
                    <a:pt x="5895" y="10993"/>
                  </a:lnTo>
                  <a:lnTo>
                    <a:pt x="5919" y="10651"/>
                  </a:lnTo>
                  <a:lnTo>
                    <a:pt x="5943" y="10308"/>
                  </a:lnTo>
                  <a:lnTo>
                    <a:pt x="5957" y="9966"/>
                  </a:lnTo>
                  <a:lnTo>
                    <a:pt x="5967" y="9611"/>
                  </a:lnTo>
                  <a:lnTo>
                    <a:pt x="5971" y="9257"/>
                  </a:lnTo>
                  <a:lnTo>
                    <a:pt x="5971" y="8903"/>
                  </a:lnTo>
                  <a:lnTo>
                    <a:pt x="5967" y="8549"/>
                  </a:lnTo>
                  <a:lnTo>
                    <a:pt x="5952" y="8195"/>
                  </a:lnTo>
                  <a:lnTo>
                    <a:pt x="5938" y="7840"/>
                  </a:lnTo>
                  <a:lnTo>
                    <a:pt x="5914" y="7486"/>
                  </a:lnTo>
                  <a:lnTo>
                    <a:pt x="5886" y="7132"/>
                  </a:lnTo>
                  <a:lnTo>
                    <a:pt x="5853" y="6778"/>
                  </a:lnTo>
                  <a:lnTo>
                    <a:pt x="5810" y="6424"/>
                  </a:lnTo>
                  <a:lnTo>
                    <a:pt x="5767" y="6069"/>
                  </a:lnTo>
                  <a:lnTo>
                    <a:pt x="5720" y="5727"/>
                  </a:lnTo>
                  <a:lnTo>
                    <a:pt x="5663" y="5385"/>
                  </a:lnTo>
                  <a:lnTo>
                    <a:pt x="5601" y="5042"/>
                  </a:lnTo>
                  <a:lnTo>
                    <a:pt x="5539" y="4712"/>
                  </a:lnTo>
                  <a:lnTo>
                    <a:pt x="5468" y="4393"/>
                  </a:lnTo>
                  <a:lnTo>
                    <a:pt x="5392" y="4062"/>
                  </a:lnTo>
                  <a:lnTo>
                    <a:pt x="5312" y="3755"/>
                  </a:lnTo>
                  <a:lnTo>
                    <a:pt x="5226" y="3448"/>
                  </a:lnTo>
                  <a:lnTo>
                    <a:pt x="5136" y="3141"/>
                  </a:lnTo>
                  <a:lnTo>
                    <a:pt x="5041" y="2858"/>
                  </a:lnTo>
                  <a:lnTo>
                    <a:pt x="4941" y="2575"/>
                  </a:lnTo>
                  <a:lnTo>
                    <a:pt x="4837" y="2303"/>
                  </a:lnTo>
                  <a:lnTo>
                    <a:pt x="4723" y="2043"/>
                  </a:lnTo>
                  <a:lnTo>
                    <a:pt x="4609" y="1795"/>
                  </a:lnTo>
                  <a:lnTo>
                    <a:pt x="4491" y="1547"/>
                  </a:lnTo>
                  <a:lnTo>
                    <a:pt x="4367" y="1323"/>
                  </a:lnTo>
                  <a:lnTo>
                    <a:pt x="4239" y="1110"/>
                  </a:lnTo>
                  <a:lnTo>
                    <a:pt x="4101" y="910"/>
                  </a:lnTo>
                  <a:lnTo>
                    <a:pt x="3964" y="721"/>
                  </a:lnTo>
                  <a:lnTo>
                    <a:pt x="3821" y="544"/>
                  </a:lnTo>
                  <a:lnTo>
                    <a:pt x="3674" y="390"/>
                  </a:lnTo>
                  <a:lnTo>
                    <a:pt x="3522" y="249"/>
                  </a:lnTo>
                  <a:lnTo>
                    <a:pt x="3366" y="119"/>
                  </a:lnTo>
                  <a:lnTo>
                    <a:pt x="320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5"/>
            <p:cNvSpPr/>
            <p:nvPr/>
          </p:nvSpPr>
          <p:spPr>
            <a:xfrm>
              <a:off x="-726350" y="-11491225"/>
              <a:ext cx="143600" cy="371075"/>
            </a:xfrm>
            <a:custGeom>
              <a:avLst/>
              <a:gdLst/>
              <a:ahLst/>
              <a:cxnLst/>
              <a:rect l="l" t="t" r="r" b="b"/>
              <a:pathLst>
                <a:path w="5744" h="14843" extrusionOk="0">
                  <a:moveTo>
                    <a:pt x="3161" y="1"/>
                  </a:moveTo>
                  <a:lnTo>
                    <a:pt x="3000" y="24"/>
                  </a:lnTo>
                  <a:lnTo>
                    <a:pt x="2843" y="60"/>
                  </a:lnTo>
                  <a:lnTo>
                    <a:pt x="2687" y="119"/>
                  </a:lnTo>
                  <a:lnTo>
                    <a:pt x="2535" y="201"/>
                  </a:lnTo>
                  <a:lnTo>
                    <a:pt x="2378" y="308"/>
                  </a:lnTo>
                  <a:lnTo>
                    <a:pt x="2226" y="426"/>
                  </a:lnTo>
                  <a:lnTo>
                    <a:pt x="2079" y="556"/>
                  </a:lnTo>
                  <a:lnTo>
                    <a:pt x="1932" y="709"/>
                  </a:lnTo>
                  <a:lnTo>
                    <a:pt x="1785" y="886"/>
                  </a:lnTo>
                  <a:lnTo>
                    <a:pt x="1642" y="1075"/>
                  </a:lnTo>
                  <a:lnTo>
                    <a:pt x="1505" y="1276"/>
                  </a:lnTo>
                  <a:lnTo>
                    <a:pt x="1372" y="1488"/>
                  </a:lnTo>
                  <a:lnTo>
                    <a:pt x="1244" y="1724"/>
                  </a:lnTo>
                  <a:lnTo>
                    <a:pt x="1116" y="1972"/>
                  </a:lnTo>
                  <a:lnTo>
                    <a:pt x="997" y="2232"/>
                  </a:lnTo>
                  <a:lnTo>
                    <a:pt x="878" y="2504"/>
                  </a:lnTo>
                  <a:lnTo>
                    <a:pt x="769" y="2787"/>
                  </a:lnTo>
                  <a:lnTo>
                    <a:pt x="665" y="3094"/>
                  </a:lnTo>
                  <a:lnTo>
                    <a:pt x="570" y="3401"/>
                  </a:lnTo>
                  <a:lnTo>
                    <a:pt x="475" y="3720"/>
                  </a:lnTo>
                  <a:lnTo>
                    <a:pt x="394" y="4050"/>
                  </a:lnTo>
                  <a:lnTo>
                    <a:pt x="313" y="4393"/>
                  </a:lnTo>
                  <a:lnTo>
                    <a:pt x="247" y="4747"/>
                  </a:lnTo>
                  <a:lnTo>
                    <a:pt x="185" y="5113"/>
                  </a:lnTo>
                  <a:lnTo>
                    <a:pt x="128" y="5479"/>
                  </a:lnTo>
                  <a:lnTo>
                    <a:pt x="81" y="5881"/>
                  </a:lnTo>
                  <a:lnTo>
                    <a:pt x="48" y="6282"/>
                  </a:lnTo>
                  <a:lnTo>
                    <a:pt x="19" y="6683"/>
                  </a:lnTo>
                  <a:lnTo>
                    <a:pt x="5" y="7073"/>
                  </a:lnTo>
                  <a:lnTo>
                    <a:pt x="0" y="7474"/>
                  </a:lnTo>
                  <a:lnTo>
                    <a:pt x="0" y="7864"/>
                  </a:lnTo>
                  <a:lnTo>
                    <a:pt x="14" y="8242"/>
                  </a:lnTo>
                  <a:lnTo>
                    <a:pt x="33" y="8620"/>
                  </a:lnTo>
                  <a:lnTo>
                    <a:pt x="67" y="8998"/>
                  </a:lnTo>
                  <a:lnTo>
                    <a:pt x="105" y="9364"/>
                  </a:lnTo>
                  <a:lnTo>
                    <a:pt x="152" y="9730"/>
                  </a:lnTo>
                  <a:lnTo>
                    <a:pt x="204" y="10084"/>
                  </a:lnTo>
                  <a:lnTo>
                    <a:pt x="271" y="10426"/>
                  </a:lnTo>
                  <a:lnTo>
                    <a:pt x="337" y="10769"/>
                  </a:lnTo>
                  <a:lnTo>
                    <a:pt x="413" y="11099"/>
                  </a:lnTo>
                  <a:lnTo>
                    <a:pt x="499" y="11418"/>
                  </a:lnTo>
                  <a:lnTo>
                    <a:pt x="589" y="11725"/>
                  </a:lnTo>
                  <a:lnTo>
                    <a:pt x="684" y="12020"/>
                  </a:lnTo>
                  <a:lnTo>
                    <a:pt x="788" y="12304"/>
                  </a:lnTo>
                  <a:lnTo>
                    <a:pt x="897" y="12587"/>
                  </a:lnTo>
                  <a:lnTo>
                    <a:pt x="1011" y="12847"/>
                  </a:lnTo>
                  <a:lnTo>
                    <a:pt x="1130" y="13095"/>
                  </a:lnTo>
                  <a:lnTo>
                    <a:pt x="1253" y="13331"/>
                  </a:lnTo>
                  <a:lnTo>
                    <a:pt x="1381" y="13543"/>
                  </a:lnTo>
                  <a:lnTo>
                    <a:pt x="1519" y="13756"/>
                  </a:lnTo>
                  <a:lnTo>
                    <a:pt x="1657" y="13945"/>
                  </a:lnTo>
                  <a:lnTo>
                    <a:pt x="1794" y="14122"/>
                  </a:lnTo>
                  <a:lnTo>
                    <a:pt x="1941" y="14275"/>
                  </a:lnTo>
                  <a:lnTo>
                    <a:pt x="2089" y="14417"/>
                  </a:lnTo>
                  <a:lnTo>
                    <a:pt x="2240" y="14535"/>
                  </a:lnTo>
                  <a:lnTo>
                    <a:pt x="2397" y="14641"/>
                  </a:lnTo>
                  <a:lnTo>
                    <a:pt x="2554" y="14724"/>
                  </a:lnTo>
                  <a:lnTo>
                    <a:pt x="2710" y="14783"/>
                  </a:lnTo>
                  <a:lnTo>
                    <a:pt x="2872" y="14818"/>
                  </a:lnTo>
                  <a:lnTo>
                    <a:pt x="3028" y="14842"/>
                  </a:lnTo>
                  <a:lnTo>
                    <a:pt x="3185" y="14842"/>
                  </a:lnTo>
                  <a:lnTo>
                    <a:pt x="3337" y="14818"/>
                  </a:lnTo>
                  <a:lnTo>
                    <a:pt x="3493" y="14771"/>
                  </a:lnTo>
                  <a:lnTo>
                    <a:pt x="3640" y="14712"/>
                  </a:lnTo>
                  <a:lnTo>
                    <a:pt x="3792" y="14630"/>
                  </a:lnTo>
                  <a:lnTo>
                    <a:pt x="3935" y="14535"/>
                  </a:lnTo>
                  <a:lnTo>
                    <a:pt x="4082" y="14417"/>
                  </a:lnTo>
                  <a:lnTo>
                    <a:pt x="4220" y="14275"/>
                  </a:lnTo>
                  <a:lnTo>
                    <a:pt x="4352" y="14134"/>
                  </a:lnTo>
                  <a:lnTo>
                    <a:pt x="4485" y="13957"/>
                  </a:lnTo>
                  <a:lnTo>
                    <a:pt x="4613" y="13768"/>
                  </a:lnTo>
                  <a:lnTo>
                    <a:pt x="4732" y="13567"/>
                  </a:lnTo>
                  <a:lnTo>
                    <a:pt x="4851" y="13354"/>
                  </a:lnTo>
                  <a:lnTo>
                    <a:pt x="4960" y="13118"/>
                  </a:lnTo>
                  <a:lnTo>
                    <a:pt x="5069" y="12870"/>
                  </a:lnTo>
                  <a:lnTo>
                    <a:pt x="5164" y="12611"/>
                  </a:lnTo>
                  <a:lnTo>
                    <a:pt x="5259" y="12327"/>
                  </a:lnTo>
                  <a:lnTo>
                    <a:pt x="5344" y="12032"/>
                  </a:lnTo>
                  <a:lnTo>
                    <a:pt x="5420" y="11737"/>
                  </a:lnTo>
                  <a:lnTo>
                    <a:pt x="5491" y="11418"/>
                  </a:lnTo>
                  <a:lnTo>
                    <a:pt x="5553" y="11087"/>
                  </a:lnTo>
                  <a:lnTo>
                    <a:pt x="5610" y="10745"/>
                  </a:lnTo>
                  <a:lnTo>
                    <a:pt x="5653" y="10379"/>
                  </a:lnTo>
                  <a:lnTo>
                    <a:pt x="5691" y="10013"/>
                  </a:lnTo>
                  <a:lnTo>
                    <a:pt x="5719" y="9635"/>
                  </a:lnTo>
                  <a:lnTo>
                    <a:pt x="5734" y="9246"/>
                  </a:lnTo>
                  <a:lnTo>
                    <a:pt x="5743" y="8856"/>
                  </a:lnTo>
                  <a:lnTo>
                    <a:pt x="5738" y="8443"/>
                  </a:lnTo>
                  <a:lnTo>
                    <a:pt x="5724" y="8018"/>
                  </a:lnTo>
                  <a:lnTo>
                    <a:pt x="5705" y="7675"/>
                  </a:lnTo>
                  <a:lnTo>
                    <a:pt x="5677" y="7345"/>
                  </a:lnTo>
                  <a:lnTo>
                    <a:pt x="5639" y="7002"/>
                  </a:lnTo>
                  <a:lnTo>
                    <a:pt x="5596" y="6660"/>
                  </a:lnTo>
                  <a:lnTo>
                    <a:pt x="5548" y="6329"/>
                  </a:lnTo>
                  <a:lnTo>
                    <a:pt x="5491" y="5999"/>
                  </a:lnTo>
                  <a:lnTo>
                    <a:pt x="5430" y="5680"/>
                  </a:lnTo>
                  <a:lnTo>
                    <a:pt x="5363" y="5361"/>
                  </a:lnTo>
                  <a:lnTo>
                    <a:pt x="5292" y="5042"/>
                  </a:lnTo>
                  <a:lnTo>
                    <a:pt x="5211" y="4735"/>
                  </a:lnTo>
                  <a:lnTo>
                    <a:pt x="5126" y="4440"/>
                  </a:lnTo>
                  <a:lnTo>
                    <a:pt x="5041" y="4157"/>
                  </a:lnTo>
                  <a:lnTo>
                    <a:pt x="4946" y="3873"/>
                  </a:lnTo>
                  <a:lnTo>
                    <a:pt x="4851" y="3602"/>
                  </a:lnTo>
                  <a:lnTo>
                    <a:pt x="4746" y="3354"/>
                  </a:lnTo>
                  <a:lnTo>
                    <a:pt x="4642" y="3106"/>
                  </a:lnTo>
                  <a:lnTo>
                    <a:pt x="4613" y="2988"/>
                  </a:lnTo>
                  <a:lnTo>
                    <a:pt x="4585" y="2893"/>
                  </a:lnTo>
                  <a:lnTo>
                    <a:pt x="4514" y="2704"/>
                  </a:lnTo>
                  <a:lnTo>
                    <a:pt x="4552" y="2575"/>
                  </a:lnTo>
                  <a:lnTo>
                    <a:pt x="4575" y="2433"/>
                  </a:lnTo>
                  <a:lnTo>
                    <a:pt x="4599" y="2279"/>
                  </a:lnTo>
                  <a:lnTo>
                    <a:pt x="4613" y="2126"/>
                  </a:lnTo>
                  <a:lnTo>
                    <a:pt x="4618" y="1961"/>
                  </a:lnTo>
                  <a:lnTo>
                    <a:pt x="4618" y="1795"/>
                  </a:lnTo>
                  <a:lnTo>
                    <a:pt x="4613" y="1630"/>
                  </a:lnTo>
                  <a:lnTo>
                    <a:pt x="4599" y="1465"/>
                  </a:lnTo>
                  <a:lnTo>
                    <a:pt x="4580" y="1299"/>
                  </a:lnTo>
                  <a:lnTo>
                    <a:pt x="4552" y="1146"/>
                  </a:lnTo>
                  <a:lnTo>
                    <a:pt x="4519" y="992"/>
                  </a:lnTo>
                  <a:lnTo>
                    <a:pt x="4476" y="863"/>
                  </a:lnTo>
                  <a:lnTo>
                    <a:pt x="4428" y="733"/>
                  </a:lnTo>
                  <a:lnTo>
                    <a:pt x="4371" y="615"/>
                  </a:lnTo>
                  <a:lnTo>
                    <a:pt x="4310" y="520"/>
                  </a:lnTo>
                  <a:lnTo>
                    <a:pt x="4243" y="449"/>
                  </a:lnTo>
                  <a:lnTo>
                    <a:pt x="4091" y="319"/>
                  </a:lnTo>
                  <a:lnTo>
                    <a:pt x="3939" y="201"/>
                  </a:lnTo>
                  <a:lnTo>
                    <a:pt x="3788" y="119"/>
                  </a:lnTo>
                  <a:lnTo>
                    <a:pt x="3631" y="60"/>
                  </a:lnTo>
                  <a:lnTo>
                    <a:pt x="3474" y="12"/>
                  </a:lnTo>
                  <a:lnTo>
                    <a:pt x="331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5"/>
            <p:cNvSpPr/>
            <p:nvPr/>
          </p:nvSpPr>
          <p:spPr>
            <a:xfrm>
              <a:off x="-1075800" y="-4898800"/>
              <a:ext cx="283375" cy="609850"/>
            </a:xfrm>
            <a:custGeom>
              <a:avLst/>
              <a:gdLst/>
              <a:ahLst/>
              <a:cxnLst/>
              <a:rect l="l" t="t" r="r" b="b"/>
              <a:pathLst>
                <a:path w="11335" h="24394" extrusionOk="0">
                  <a:moveTo>
                    <a:pt x="8582" y="0"/>
                  </a:moveTo>
                  <a:lnTo>
                    <a:pt x="8416" y="12"/>
                  </a:lnTo>
                  <a:lnTo>
                    <a:pt x="8250" y="24"/>
                  </a:lnTo>
                  <a:lnTo>
                    <a:pt x="8079" y="48"/>
                  </a:lnTo>
                  <a:lnTo>
                    <a:pt x="7908" y="83"/>
                  </a:lnTo>
                  <a:lnTo>
                    <a:pt x="7571" y="154"/>
                  </a:lnTo>
                  <a:lnTo>
                    <a:pt x="7224" y="272"/>
                  </a:lnTo>
                  <a:lnTo>
                    <a:pt x="6883" y="402"/>
                  </a:lnTo>
                  <a:lnTo>
                    <a:pt x="6532" y="567"/>
                  </a:lnTo>
                  <a:lnTo>
                    <a:pt x="6185" y="756"/>
                  </a:lnTo>
                  <a:lnTo>
                    <a:pt x="5834" y="969"/>
                  </a:lnTo>
                  <a:lnTo>
                    <a:pt x="5478" y="1205"/>
                  </a:lnTo>
                  <a:lnTo>
                    <a:pt x="5127" y="1464"/>
                  </a:lnTo>
                  <a:lnTo>
                    <a:pt x="4771" y="1748"/>
                  </a:lnTo>
                  <a:lnTo>
                    <a:pt x="4415" y="2055"/>
                  </a:lnTo>
                  <a:lnTo>
                    <a:pt x="4054" y="2374"/>
                  </a:lnTo>
                  <a:lnTo>
                    <a:pt x="3698" y="2716"/>
                  </a:lnTo>
                  <a:lnTo>
                    <a:pt x="3342" y="3082"/>
                  </a:lnTo>
                  <a:lnTo>
                    <a:pt x="2986" y="3460"/>
                  </a:lnTo>
                  <a:lnTo>
                    <a:pt x="2625" y="3861"/>
                  </a:lnTo>
                  <a:lnTo>
                    <a:pt x="2270" y="4275"/>
                  </a:lnTo>
                  <a:lnTo>
                    <a:pt x="1914" y="4711"/>
                  </a:lnTo>
                  <a:lnTo>
                    <a:pt x="1562" y="5148"/>
                  </a:lnTo>
                  <a:lnTo>
                    <a:pt x="1206" y="5609"/>
                  </a:lnTo>
                  <a:lnTo>
                    <a:pt x="855" y="6081"/>
                  </a:lnTo>
                  <a:lnTo>
                    <a:pt x="509" y="6565"/>
                  </a:lnTo>
                  <a:lnTo>
                    <a:pt x="157" y="7061"/>
                  </a:lnTo>
                  <a:lnTo>
                    <a:pt x="82" y="7179"/>
                  </a:lnTo>
                  <a:lnTo>
                    <a:pt x="1" y="7297"/>
                  </a:lnTo>
                  <a:lnTo>
                    <a:pt x="305" y="8537"/>
                  </a:lnTo>
                  <a:lnTo>
                    <a:pt x="376" y="8419"/>
                  </a:lnTo>
                  <a:lnTo>
                    <a:pt x="419" y="8372"/>
                  </a:lnTo>
                  <a:lnTo>
                    <a:pt x="461" y="8336"/>
                  </a:lnTo>
                  <a:lnTo>
                    <a:pt x="509" y="8289"/>
                  </a:lnTo>
                  <a:lnTo>
                    <a:pt x="561" y="8265"/>
                  </a:lnTo>
                  <a:lnTo>
                    <a:pt x="608" y="8242"/>
                  </a:lnTo>
                  <a:lnTo>
                    <a:pt x="656" y="8230"/>
                  </a:lnTo>
                  <a:lnTo>
                    <a:pt x="703" y="8218"/>
                  </a:lnTo>
                  <a:lnTo>
                    <a:pt x="751" y="8230"/>
                  </a:lnTo>
                  <a:lnTo>
                    <a:pt x="798" y="8242"/>
                  </a:lnTo>
                  <a:lnTo>
                    <a:pt x="846" y="8277"/>
                  </a:lnTo>
                  <a:lnTo>
                    <a:pt x="893" y="8313"/>
                  </a:lnTo>
                  <a:lnTo>
                    <a:pt x="936" y="8360"/>
                  </a:lnTo>
                  <a:lnTo>
                    <a:pt x="979" y="8431"/>
                  </a:lnTo>
                  <a:lnTo>
                    <a:pt x="1017" y="8501"/>
                  </a:lnTo>
                  <a:lnTo>
                    <a:pt x="1055" y="8584"/>
                  </a:lnTo>
                  <a:lnTo>
                    <a:pt x="1088" y="8690"/>
                  </a:lnTo>
                  <a:lnTo>
                    <a:pt x="1121" y="8797"/>
                  </a:lnTo>
                  <a:lnTo>
                    <a:pt x="1149" y="8926"/>
                  </a:lnTo>
                  <a:lnTo>
                    <a:pt x="1273" y="9564"/>
                  </a:lnTo>
                  <a:lnTo>
                    <a:pt x="1396" y="10178"/>
                  </a:lnTo>
                  <a:lnTo>
                    <a:pt x="1524" y="10804"/>
                  </a:lnTo>
                  <a:lnTo>
                    <a:pt x="1657" y="11418"/>
                  </a:lnTo>
                  <a:lnTo>
                    <a:pt x="1795" y="12020"/>
                  </a:lnTo>
                  <a:lnTo>
                    <a:pt x="1933" y="12622"/>
                  </a:lnTo>
                  <a:lnTo>
                    <a:pt x="2080" y="13224"/>
                  </a:lnTo>
                  <a:lnTo>
                    <a:pt x="2227" y="13803"/>
                  </a:lnTo>
                  <a:lnTo>
                    <a:pt x="2379" y="14381"/>
                  </a:lnTo>
                  <a:lnTo>
                    <a:pt x="2535" y="14960"/>
                  </a:lnTo>
                  <a:lnTo>
                    <a:pt x="2697" y="15527"/>
                  </a:lnTo>
                  <a:lnTo>
                    <a:pt x="2868" y="16081"/>
                  </a:lnTo>
                  <a:lnTo>
                    <a:pt x="3043" y="16625"/>
                  </a:lnTo>
                  <a:lnTo>
                    <a:pt x="3223" y="17168"/>
                  </a:lnTo>
                  <a:lnTo>
                    <a:pt x="3409" y="17687"/>
                  </a:lnTo>
                  <a:lnTo>
                    <a:pt x="3603" y="18207"/>
                  </a:lnTo>
                  <a:lnTo>
                    <a:pt x="3793" y="18691"/>
                  </a:lnTo>
                  <a:lnTo>
                    <a:pt x="3988" y="19139"/>
                  </a:lnTo>
                  <a:lnTo>
                    <a:pt x="4182" y="19576"/>
                  </a:lnTo>
                  <a:lnTo>
                    <a:pt x="4386" y="19990"/>
                  </a:lnTo>
                  <a:lnTo>
                    <a:pt x="4590" y="20391"/>
                  </a:lnTo>
                  <a:lnTo>
                    <a:pt x="4794" y="20781"/>
                  </a:lnTo>
                  <a:lnTo>
                    <a:pt x="5003" y="21158"/>
                  </a:lnTo>
                  <a:lnTo>
                    <a:pt x="5217" y="21525"/>
                  </a:lnTo>
                  <a:lnTo>
                    <a:pt x="5639" y="22245"/>
                  </a:lnTo>
                  <a:lnTo>
                    <a:pt x="6071" y="22941"/>
                  </a:lnTo>
                  <a:lnTo>
                    <a:pt x="6503" y="23662"/>
                  </a:lnTo>
                  <a:lnTo>
                    <a:pt x="6717" y="24016"/>
                  </a:lnTo>
                  <a:lnTo>
                    <a:pt x="6935" y="24394"/>
                  </a:lnTo>
                  <a:lnTo>
                    <a:pt x="7191" y="24122"/>
                  </a:lnTo>
                  <a:lnTo>
                    <a:pt x="7448" y="23850"/>
                  </a:lnTo>
                  <a:lnTo>
                    <a:pt x="7709" y="23591"/>
                  </a:lnTo>
                  <a:lnTo>
                    <a:pt x="7970" y="23355"/>
                  </a:lnTo>
                  <a:lnTo>
                    <a:pt x="8235" y="23118"/>
                  </a:lnTo>
                  <a:lnTo>
                    <a:pt x="8506" y="22906"/>
                  </a:lnTo>
                  <a:lnTo>
                    <a:pt x="8776" y="22693"/>
                  </a:lnTo>
                  <a:lnTo>
                    <a:pt x="9052" y="22504"/>
                  </a:lnTo>
                  <a:lnTo>
                    <a:pt x="9327" y="22327"/>
                  </a:lnTo>
                  <a:lnTo>
                    <a:pt x="9607" y="22174"/>
                  </a:lnTo>
                  <a:lnTo>
                    <a:pt x="9887" y="22020"/>
                  </a:lnTo>
                  <a:lnTo>
                    <a:pt x="10172" y="21891"/>
                  </a:lnTo>
                  <a:lnTo>
                    <a:pt x="10457" y="21772"/>
                  </a:lnTo>
                  <a:lnTo>
                    <a:pt x="10746" y="21678"/>
                  </a:lnTo>
                  <a:lnTo>
                    <a:pt x="11040" y="21607"/>
                  </a:lnTo>
                  <a:lnTo>
                    <a:pt x="11335" y="21536"/>
                  </a:lnTo>
                  <a:lnTo>
                    <a:pt x="11282" y="16400"/>
                  </a:lnTo>
                  <a:lnTo>
                    <a:pt x="11230" y="11264"/>
                  </a:lnTo>
                  <a:lnTo>
                    <a:pt x="11112" y="992"/>
                  </a:lnTo>
                  <a:lnTo>
                    <a:pt x="10960" y="874"/>
                  </a:lnTo>
                  <a:lnTo>
                    <a:pt x="10813" y="756"/>
                  </a:lnTo>
                  <a:lnTo>
                    <a:pt x="10661" y="638"/>
                  </a:lnTo>
                  <a:lnTo>
                    <a:pt x="10504" y="544"/>
                  </a:lnTo>
                  <a:lnTo>
                    <a:pt x="10352" y="449"/>
                  </a:lnTo>
                  <a:lnTo>
                    <a:pt x="10196" y="366"/>
                  </a:lnTo>
                  <a:lnTo>
                    <a:pt x="10039" y="296"/>
                  </a:lnTo>
                  <a:lnTo>
                    <a:pt x="9882" y="225"/>
                  </a:lnTo>
                  <a:lnTo>
                    <a:pt x="9721" y="178"/>
                  </a:lnTo>
                  <a:lnTo>
                    <a:pt x="9564" y="130"/>
                  </a:lnTo>
                  <a:lnTo>
                    <a:pt x="9403" y="83"/>
                  </a:lnTo>
                  <a:lnTo>
                    <a:pt x="9237" y="48"/>
                  </a:lnTo>
                  <a:lnTo>
                    <a:pt x="9075" y="24"/>
                  </a:lnTo>
                  <a:lnTo>
                    <a:pt x="8914" y="12"/>
                  </a:lnTo>
                  <a:lnTo>
                    <a:pt x="874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5"/>
            <p:cNvSpPr/>
            <p:nvPr/>
          </p:nvSpPr>
          <p:spPr>
            <a:xfrm>
              <a:off x="-1030000" y="-7838450"/>
              <a:ext cx="183350" cy="291675"/>
            </a:xfrm>
            <a:custGeom>
              <a:avLst/>
              <a:gdLst/>
              <a:ahLst/>
              <a:cxnLst/>
              <a:rect l="l" t="t" r="r" b="b"/>
              <a:pathLst>
                <a:path w="7334" h="11667" extrusionOk="0">
                  <a:moveTo>
                    <a:pt x="7077" y="1"/>
                  </a:moveTo>
                  <a:lnTo>
                    <a:pt x="6736" y="107"/>
                  </a:lnTo>
                  <a:lnTo>
                    <a:pt x="6389" y="202"/>
                  </a:lnTo>
                  <a:lnTo>
                    <a:pt x="6047" y="284"/>
                  </a:lnTo>
                  <a:lnTo>
                    <a:pt x="5710" y="355"/>
                  </a:lnTo>
                  <a:lnTo>
                    <a:pt x="5373" y="414"/>
                  </a:lnTo>
                  <a:lnTo>
                    <a:pt x="5037" y="461"/>
                  </a:lnTo>
                  <a:lnTo>
                    <a:pt x="4704" y="497"/>
                  </a:lnTo>
                  <a:lnTo>
                    <a:pt x="4372" y="532"/>
                  </a:lnTo>
                  <a:lnTo>
                    <a:pt x="4045" y="544"/>
                  </a:lnTo>
                  <a:lnTo>
                    <a:pt x="3717" y="556"/>
                  </a:lnTo>
                  <a:lnTo>
                    <a:pt x="3390" y="556"/>
                  </a:lnTo>
                  <a:lnTo>
                    <a:pt x="3067" y="544"/>
                  </a:lnTo>
                  <a:lnTo>
                    <a:pt x="2744" y="520"/>
                  </a:lnTo>
                  <a:lnTo>
                    <a:pt x="2421" y="485"/>
                  </a:lnTo>
                  <a:lnTo>
                    <a:pt x="2103" y="450"/>
                  </a:lnTo>
                  <a:lnTo>
                    <a:pt x="1785" y="402"/>
                  </a:lnTo>
                  <a:lnTo>
                    <a:pt x="1776" y="579"/>
                  </a:lnTo>
                  <a:lnTo>
                    <a:pt x="1757" y="780"/>
                  </a:lnTo>
                  <a:lnTo>
                    <a:pt x="1738" y="981"/>
                  </a:lnTo>
                  <a:lnTo>
                    <a:pt x="1705" y="1193"/>
                  </a:lnTo>
                  <a:lnTo>
                    <a:pt x="1586" y="1796"/>
                  </a:lnTo>
                  <a:lnTo>
                    <a:pt x="1467" y="2386"/>
                  </a:lnTo>
                  <a:lnTo>
                    <a:pt x="1354" y="3000"/>
                  </a:lnTo>
                  <a:lnTo>
                    <a:pt x="1244" y="3602"/>
                  </a:lnTo>
                  <a:lnTo>
                    <a:pt x="1026" y="4830"/>
                  </a:lnTo>
                  <a:lnTo>
                    <a:pt x="817" y="6070"/>
                  </a:lnTo>
                  <a:lnTo>
                    <a:pt x="613" y="7309"/>
                  </a:lnTo>
                  <a:lnTo>
                    <a:pt x="409" y="8549"/>
                  </a:lnTo>
                  <a:lnTo>
                    <a:pt x="210" y="9789"/>
                  </a:lnTo>
                  <a:lnTo>
                    <a:pt x="1" y="11029"/>
                  </a:lnTo>
                  <a:lnTo>
                    <a:pt x="452" y="11147"/>
                  </a:lnTo>
                  <a:lnTo>
                    <a:pt x="907" y="11253"/>
                  </a:lnTo>
                  <a:lnTo>
                    <a:pt x="1363" y="11347"/>
                  </a:lnTo>
                  <a:lnTo>
                    <a:pt x="1819" y="11442"/>
                  </a:lnTo>
                  <a:lnTo>
                    <a:pt x="2274" y="11513"/>
                  </a:lnTo>
                  <a:lnTo>
                    <a:pt x="2730" y="11560"/>
                  </a:lnTo>
                  <a:lnTo>
                    <a:pt x="3190" y="11607"/>
                  </a:lnTo>
                  <a:lnTo>
                    <a:pt x="3651" y="11643"/>
                  </a:lnTo>
                  <a:lnTo>
                    <a:pt x="4111" y="11666"/>
                  </a:lnTo>
                  <a:lnTo>
                    <a:pt x="5032" y="11666"/>
                  </a:lnTo>
                  <a:lnTo>
                    <a:pt x="5492" y="11643"/>
                  </a:lnTo>
                  <a:lnTo>
                    <a:pt x="5953" y="11607"/>
                  </a:lnTo>
                  <a:lnTo>
                    <a:pt x="6413" y="11560"/>
                  </a:lnTo>
                  <a:lnTo>
                    <a:pt x="6873" y="11501"/>
                  </a:lnTo>
                  <a:lnTo>
                    <a:pt x="7334" y="11430"/>
                  </a:lnTo>
                  <a:lnTo>
                    <a:pt x="7272" y="8573"/>
                  </a:lnTo>
                  <a:lnTo>
                    <a:pt x="7205" y="5715"/>
                  </a:lnTo>
                  <a:lnTo>
                    <a:pt x="7139" y="2858"/>
                  </a:lnTo>
                  <a:lnTo>
                    <a:pt x="70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5"/>
            <p:cNvSpPr/>
            <p:nvPr/>
          </p:nvSpPr>
          <p:spPr>
            <a:xfrm>
              <a:off x="-1303375" y="-4716375"/>
              <a:ext cx="356700" cy="827975"/>
            </a:xfrm>
            <a:custGeom>
              <a:avLst/>
              <a:gdLst/>
              <a:ahLst/>
              <a:cxnLst/>
              <a:rect l="l" t="t" r="r" b="b"/>
              <a:pathLst>
                <a:path w="14268" h="33119" extrusionOk="0">
                  <a:moveTo>
                    <a:pt x="9104" y="0"/>
                  </a:moveTo>
                  <a:lnTo>
                    <a:pt x="8805" y="449"/>
                  </a:lnTo>
                  <a:lnTo>
                    <a:pt x="8506" y="909"/>
                  </a:lnTo>
                  <a:lnTo>
                    <a:pt x="8212" y="1370"/>
                  </a:lnTo>
                  <a:lnTo>
                    <a:pt x="7917" y="1830"/>
                  </a:lnTo>
                  <a:lnTo>
                    <a:pt x="7628" y="2302"/>
                  </a:lnTo>
                  <a:lnTo>
                    <a:pt x="7338" y="2775"/>
                  </a:lnTo>
                  <a:lnTo>
                    <a:pt x="7054" y="3259"/>
                  </a:lnTo>
                  <a:lnTo>
                    <a:pt x="6769" y="3743"/>
                  </a:lnTo>
                  <a:lnTo>
                    <a:pt x="6213" y="4723"/>
                  </a:lnTo>
                  <a:lnTo>
                    <a:pt x="5672" y="5703"/>
                  </a:lnTo>
                  <a:lnTo>
                    <a:pt x="5146" y="6695"/>
                  </a:lnTo>
                  <a:lnTo>
                    <a:pt x="4638" y="7686"/>
                  </a:lnTo>
                  <a:lnTo>
                    <a:pt x="4144" y="8666"/>
                  </a:lnTo>
                  <a:lnTo>
                    <a:pt x="3670" y="9646"/>
                  </a:lnTo>
                  <a:lnTo>
                    <a:pt x="3219" y="10603"/>
                  </a:lnTo>
                  <a:lnTo>
                    <a:pt x="2787" y="11547"/>
                  </a:lnTo>
                  <a:lnTo>
                    <a:pt x="2379" y="12468"/>
                  </a:lnTo>
                  <a:lnTo>
                    <a:pt x="1994" y="13354"/>
                  </a:lnTo>
                  <a:lnTo>
                    <a:pt x="1638" y="14216"/>
                  </a:lnTo>
                  <a:lnTo>
                    <a:pt x="1306" y="15042"/>
                  </a:lnTo>
                  <a:lnTo>
                    <a:pt x="1140" y="15455"/>
                  </a:lnTo>
                  <a:lnTo>
                    <a:pt x="974" y="15880"/>
                  </a:lnTo>
                  <a:lnTo>
                    <a:pt x="646" y="16754"/>
                  </a:lnTo>
                  <a:lnTo>
                    <a:pt x="324" y="17640"/>
                  </a:lnTo>
                  <a:lnTo>
                    <a:pt x="1" y="18525"/>
                  </a:lnTo>
                  <a:lnTo>
                    <a:pt x="1069" y="20261"/>
                  </a:lnTo>
                  <a:lnTo>
                    <a:pt x="2132" y="22008"/>
                  </a:lnTo>
                  <a:lnTo>
                    <a:pt x="3190" y="23779"/>
                  </a:lnTo>
                  <a:lnTo>
                    <a:pt x="4244" y="25550"/>
                  </a:lnTo>
                  <a:lnTo>
                    <a:pt x="5293" y="27345"/>
                  </a:lnTo>
                  <a:lnTo>
                    <a:pt x="6342" y="29140"/>
                  </a:lnTo>
                  <a:lnTo>
                    <a:pt x="7381" y="30946"/>
                  </a:lnTo>
                  <a:lnTo>
                    <a:pt x="8416" y="32764"/>
                  </a:lnTo>
                  <a:lnTo>
                    <a:pt x="8449" y="32847"/>
                  </a:lnTo>
                  <a:lnTo>
                    <a:pt x="8482" y="32942"/>
                  </a:lnTo>
                  <a:lnTo>
                    <a:pt x="8511" y="33036"/>
                  </a:lnTo>
                  <a:lnTo>
                    <a:pt x="8544" y="33119"/>
                  </a:lnTo>
                  <a:lnTo>
                    <a:pt x="8852" y="32091"/>
                  </a:lnTo>
                  <a:lnTo>
                    <a:pt x="9166" y="31076"/>
                  </a:lnTo>
                  <a:lnTo>
                    <a:pt x="9488" y="30084"/>
                  </a:lnTo>
                  <a:lnTo>
                    <a:pt x="9816" y="29116"/>
                  </a:lnTo>
                  <a:lnTo>
                    <a:pt x="10148" y="28160"/>
                  </a:lnTo>
                  <a:lnTo>
                    <a:pt x="10490" y="27239"/>
                  </a:lnTo>
                  <a:lnTo>
                    <a:pt x="10661" y="26778"/>
                  </a:lnTo>
                  <a:lnTo>
                    <a:pt x="10836" y="26330"/>
                  </a:lnTo>
                  <a:lnTo>
                    <a:pt x="11012" y="25893"/>
                  </a:lnTo>
                  <a:lnTo>
                    <a:pt x="11192" y="25456"/>
                  </a:lnTo>
                  <a:lnTo>
                    <a:pt x="11373" y="25031"/>
                  </a:lnTo>
                  <a:lnTo>
                    <a:pt x="11553" y="24606"/>
                  </a:lnTo>
                  <a:lnTo>
                    <a:pt x="11733" y="24181"/>
                  </a:lnTo>
                  <a:lnTo>
                    <a:pt x="11918" y="23779"/>
                  </a:lnTo>
                  <a:lnTo>
                    <a:pt x="12103" y="23366"/>
                  </a:lnTo>
                  <a:lnTo>
                    <a:pt x="12293" y="22976"/>
                  </a:lnTo>
                  <a:lnTo>
                    <a:pt x="12483" y="22587"/>
                  </a:lnTo>
                  <a:lnTo>
                    <a:pt x="12673" y="22197"/>
                  </a:lnTo>
                  <a:lnTo>
                    <a:pt x="12868" y="21819"/>
                  </a:lnTo>
                  <a:lnTo>
                    <a:pt x="13062" y="21453"/>
                  </a:lnTo>
                  <a:lnTo>
                    <a:pt x="13257" y="21099"/>
                  </a:lnTo>
                  <a:lnTo>
                    <a:pt x="13456" y="20745"/>
                  </a:lnTo>
                  <a:lnTo>
                    <a:pt x="13655" y="20391"/>
                  </a:lnTo>
                  <a:lnTo>
                    <a:pt x="13859" y="20048"/>
                  </a:lnTo>
                  <a:lnTo>
                    <a:pt x="14064" y="19718"/>
                  </a:lnTo>
                  <a:lnTo>
                    <a:pt x="14268" y="19399"/>
                  </a:lnTo>
                  <a:lnTo>
                    <a:pt x="14045" y="19057"/>
                  </a:lnTo>
                  <a:lnTo>
                    <a:pt x="13826" y="18702"/>
                  </a:lnTo>
                  <a:lnTo>
                    <a:pt x="13613" y="18313"/>
                  </a:lnTo>
                  <a:lnTo>
                    <a:pt x="13399" y="17923"/>
                  </a:lnTo>
                  <a:lnTo>
                    <a:pt x="13190" y="17498"/>
                  </a:lnTo>
                  <a:lnTo>
                    <a:pt x="12986" y="17073"/>
                  </a:lnTo>
                  <a:lnTo>
                    <a:pt x="12782" y="16624"/>
                  </a:lnTo>
                  <a:lnTo>
                    <a:pt x="12583" y="16164"/>
                  </a:lnTo>
                  <a:lnTo>
                    <a:pt x="12388" y="15680"/>
                  </a:lnTo>
                  <a:lnTo>
                    <a:pt x="12198" y="15196"/>
                  </a:lnTo>
                  <a:lnTo>
                    <a:pt x="12009" y="14688"/>
                  </a:lnTo>
                  <a:lnTo>
                    <a:pt x="11828" y="14180"/>
                  </a:lnTo>
                  <a:lnTo>
                    <a:pt x="11648" y="13649"/>
                  </a:lnTo>
                  <a:lnTo>
                    <a:pt x="11472" y="13118"/>
                  </a:lnTo>
                  <a:lnTo>
                    <a:pt x="11301" y="12575"/>
                  </a:lnTo>
                  <a:lnTo>
                    <a:pt x="11135" y="12020"/>
                  </a:lnTo>
                  <a:lnTo>
                    <a:pt x="10974" y="11465"/>
                  </a:lnTo>
                  <a:lnTo>
                    <a:pt x="10817" y="10898"/>
                  </a:lnTo>
                  <a:lnTo>
                    <a:pt x="10665" y="10319"/>
                  </a:lnTo>
                  <a:lnTo>
                    <a:pt x="10518" y="9753"/>
                  </a:lnTo>
                  <a:lnTo>
                    <a:pt x="10376" y="9162"/>
                  </a:lnTo>
                  <a:lnTo>
                    <a:pt x="10243" y="8584"/>
                  </a:lnTo>
                  <a:lnTo>
                    <a:pt x="10110" y="7993"/>
                  </a:lnTo>
                  <a:lnTo>
                    <a:pt x="9987" y="7403"/>
                  </a:lnTo>
                  <a:lnTo>
                    <a:pt x="9868" y="6825"/>
                  </a:lnTo>
                  <a:lnTo>
                    <a:pt x="9754" y="6234"/>
                  </a:lnTo>
                  <a:lnTo>
                    <a:pt x="9645" y="5644"/>
                  </a:lnTo>
                  <a:lnTo>
                    <a:pt x="9541" y="5053"/>
                  </a:lnTo>
                  <a:lnTo>
                    <a:pt x="9446" y="4475"/>
                  </a:lnTo>
                  <a:lnTo>
                    <a:pt x="9355" y="3885"/>
                  </a:lnTo>
                  <a:lnTo>
                    <a:pt x="9275" y="3318"/>
                  </a:lnTo>
                  <a:lnTo>
                    <a:pt x="9199" y="2739"/>
                  </a:lnTo>
                  <a:lnTo>
                    <a:pt x="9185" y="2621"/>
                  </a:lnTo>
                  <a:lnTo>
                    <a:pt x="9170" y="2503"/>
                  </a:lnTo>
                  <a:lnTo>
                    <a:pt x="9166" y="2397"/>
                  </a:lnTo>
                  <a:lnTo>
                    <a:pt x="9166" y="2279"/>
                  </a:lnTo>
                  <a:lnTo>
                    <a:pt x="9170" y="2173"/>
                  </a:lnTo>
                  <a:lnTo>
                    <a:pt x="9175" y="2066"/>
                  </a:lnTo>
                  <a:lnTo>
                    <a:pt x="9185" y="1972"/>
                  </a:lnTo>
                  <a:lnTo>
                    <a:pt x="9199" y="1866"/>
                  </a:lnTo>
                  <a:lnTo>
                    <a:pt x="9218" y="1771"/>
                  </a:lnTo>
                  <a:lnTo>
                    <a:pt x="9237" y="1689"/>
                  </a:lnTo>
                  <a:lnTo>
                    <a:pt x="9260" y="1594"/>
                  </a:lnTo>
                  <a:lnTo>
                    <a:pt x="9284" y="1511"/>
                  </a:lnTo>
                  <a:lnTo>
                    <a:pt x="9341" y="1370"/>
                  </a:lnTo>
                  <a:lnTo>
                    <a:pt x="9408" y="1240"/>
                  </a:lnTo>
                  <a:lnTo>
                    <a:pt x="910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5"/>
            <p:cNvSpPr/>
            <p:nvPr/>
          </p:nvSpPr>
          <p:spPr>
            <a:xfrm>
              <a:off x="-1311800" y="-8001075"/>
              <a:ext cx="292150" cy="432450"/>
            </a:xfrm>
            <a:custGeom>
              <a:avLst/>
              <a:gdLst/>
              <a:ahLst/>
              <a:cxnLst/>
              <a:rect l="l" t="t" r="r" b="b"/>
              <a:pathLst>
                <a:path w="11686" h="17298" extrusionOk="0">
                  <a:moveTo>
                    <a:pt x="3238" y="0"/>
                  </a:moveTo>
                  <a:lnTo>
                    <a:pt x="3171" y="402"/>
                  </a:lnTo>
                  <a:lnTo>
                    <a:pt x="3100" y="803"/>
                  </a:lnTo>
                  <a:lnTo>
                    <a:pt x="3024" y="1205"/>
                  </a:lnTo>
                  <a:lnTo>
                    <a:pt x="2939" y="1594"/>
                  </a:lnTo>
                  <a:lnTo>
                    <a:pt x="2853" y="1984"/>
                  </a:lnTo>
                  <a:lnTo>
                    <a:pt x="2763" y="2373"/>
                  </a:lnTo>
                  <a:lnTo>
                    <a:pt x="2668" y="2751"/>
                  </a:lnTo>
                  <a:lnTo>
                    <a:pt x="2573" y="3117"/>
                  </a:lnTo>
                  <a:lnTo>
                    <a:pt x="2474" y="3483"/>
                  </a:lnTo>
                  <a:lnTo>
                    <a:pt x="2374" y="3837"/>
                  </a:lnTo>
                  <a:lnTo>
                    <a:pt x="2175" y="4522"/>
                  </a:lnTo>
                  <a:lnTo>
                    <a:pt x="1980" y="5160"/>
                  </a:lnTo>
                  <a:lnTo>
                    <a:pt x="1785" y="5750"/>
                  </a:lnTo>
                  <a:lnTo>
                    <a:pt x="1586" y="6329"/>
                  </a:lnTo>
                  <a:lnTo>
                    <a:pt x="1382" y="6872"/>
                  </a:lnTo>
                  <a:lnTo>
                    <a:pt x="1168" y="7391"/>
                  </a:lnTo>
                  <a:lnTo>
                    <a:pt x="950" y="7899"/>
                  </a:lnTo>
                  <a:lnTo>
                    <a:pt x="722" y="8383"/>
                  </a:lnTo>
                  <a:lnTo>
                    <a:pt x="490" y="8855"/>
                  </a:lnTo>
                  <a:lnTo>
                    <a:pt x="248" y="9292"/>
                  </a:lnTo>
                  <a:lnTo>
                    <a:pt x="1" y="9717"/>
                  </a:lnTo>
                  <a:lnTo>
                    <a:pt x="314" y="10072"/>
                  </a:lnTo>
                  <a:lnTo>
                    <a:pt x="623" y="10426"/>
                  </a:lnTo>
                  <a:lnTo>
                    <a:pt x="936" y="10756"/>
                  </a:lnTo>
                  <a:lnTo>
                    <a:pt x="1249" y="11087"/>
                  </a:lnTo>
                  <a:lnTo>
                    <a:pt x="1567" y="11418"/>
                  </a:lnTo>
                  <a:lnTo>
                    <a:pt x="1880" y="11736"/>
                  </a:lnTo>
                  <a:lnTo>
                    <a:pt x="2198" y="12043"/>
                  </a:lnTo>
                  <a:lnTo>
                    <a:pt x="2516" y="12339"/>
                  </a:lnTo>
                  <a:lnTo>
                    <a:pt x="2839" y="12634"/>
                  </a:lnTo>
                  <a:lnTo>
                    <a:pt x="3157" y="12929"/>
                  </a:lnTo>
                  <a:lnTo>
                    <a:pt x="3480" y="13200"/>
                  </a:lnTo>
                  <a:lnTo>
                    <a:pt x="3802" y="13472"/>
                  </a:lnTo>
                  <a:lnTo>
                    <a:pt x="4125" y="13744"/>
                  </a:lnTo>
                  <a:lnTo>
                    <a:pt x="4453" y="14003"/>
                  </a:lnTo>
                  <a:lnTo>
                    <a:pt x="4780" y="14251"/>
                  </a:lnTo>
                  <a:lnTo>
                    <a:pt x="5108" y="14487"/>
                  </a:lnTo>
                  <a:lnTo>
                    <a:pt x="5435" y="14724"/>
                  </a:lnTo>
                  <a:lnTo>
                    <a:pt x="5763" y="14948"/>
                  </a:lnTo>
                  <a:lnTo>
                    <a:pt x="6095" y="15172"/>
                  </a:lnTo>
                  <a:lnTo>
                    <a:pt x="6422" y="15385"/>
                  </a:lnTo>
                  <a:lnTo>
                    <a:pt x="6755" y="15585"/>
                  </a:lnTo>
                  <a:lnTo>
                    <a:pt x="7087" y="15774"/>
                  </a:lnTo>
                  <a:lnTo>
                    <a:pt x="7424" y="15963"/>
                  </a:lnTo>
                  <a:lnTo>
                    <a:pt x="7756" y="16140"/>
                  </a:lnTo>
                  <a:lnTo>
                    <a:pt x="8093" y="16317"/>
                  </a:lnTo>
                  <a:lnTo>
                    <a:pt x="8430" y="16483"/>
                  </a:lnTo>
                  <a:lnTo>
                    <a:pt x="8767" y="16636"/>
                  </a:lnTo>
                  <a:lnTo>
                    <a:pt x="9104" y="16790"/>
                  </a:lnTo>
                  <a:lnTo>
                    <a:pt x="9441" y="16920"/>
                  </a:lnTo>
                  <a:lnTo>
                    <a:pt x="9778" y="17061"/>
                  </a:lnTo>
                  <a:lnTo>
                    <a:pt x="10120" y="17179"/>
                  </a:lnTo>
                  <a:lnTo>
                    <a:pt x="10461" y="17297"/>
                  </a:lnTo>
                  <a:lnTo>
                    <a:pt x="10618" y="15975"/>
                  </a:lnTo>
                  <a:lnTo>
                    <a:pt x="10779" y="14653"/>
                  </a:lnTo>
                  <a:lnTo>
                    <a:pt x="11102" y="11996"/>
                  </a:lnTo>
                  <a:lnTo>
                    <a:pt x="11263" y="10662"/>
                  </a:lnTo>
                  <a:lnTo>
                    <a:pt x="11411" y="9316"/>
                  </a:lnTo>
                  <a:lnTo>
                    <a:pt x="11558" y="7982"/>
                  </a:lnTo>
                  <a:lnTo>
                    <a:pt x="11624" y="7309"/>
                  </a:lnTo>
                  <a:lnTo>
                    <a:pt x="11686" y="6624"/>
                  </a:lnTo>
                  <a:lnTo>
                    <a:pt x="11396" y="6541"/>
                  </a:lnTo>
                  <a:lnTo>
                    <a:pt x="11112" y="6435"/>
                  </a:lnTo>
                  <a:lnTo>
                    <a:pt x="10827" y="6329"/>
                  </a:lnTo>
                  <a:lnTo>
                    <a:pt x="10542" y="6222"/>
                  </a:lnTo>
                  <a:lnTo>
                    <a:pt x="10257" y="6093"/>
                  </a:lnTo>
                  <a:lnTo>
                    <a:pt x="9977" y="5963"/>
                  </a:lnTo>
                  <a:lnTo>
                    <a:pt x="9697" y="5833"/>
                  </a:lnTo>
                  <a:lnTo>
                    <a:pt x="9422" y="5679"/>
                  </a:lnTo>
                  <a:lnTo>
                    <a:pt x="9147" y="5526"/>
                  </a:lnTo>
                  <a:lnTo>
                    <a:pt x="8871" y="5361"/>
                  </a:lnTo>
                  <a:lnTo>
                    <a:pt x="8601" y="5195"/>
                  </a:lnTo>
                  <a:lnTo>
                    <a:pt x="8326" y="5018"/>
                  </a:lnTo>
                  <a:lnTo>
                    <a:pt x="8060" y="4841"/>
                  </a:lnTo>
                  <a:lnTo>
                    <a:pt x="7789" y="4640"/>
                  </a:lnTo>
                  <a:lnTo>
                    <a:pt x="7523" y="4440"/>
                  </a:lnTo>
                  <a:lnTo>
                    <a:pt x="7258" y="4239"/>
                  </a:lnTo>
                  <a:lnTo>
                    <a:pt x="6997" y="4026"/>
                  </a:lnTo>
                  <a:lnTo>
                    <a:pt x="6736" y="3802"/>
                  </a:lnTo>
                  <a:lnTo>
                    <a:pt x="6475" y="3578"/>
                  </a:lnTo>
                  <a:lnTo>
                    <a:pt x="6218" y="3342"/>
                  </a:lnTo>
                  <a:lnTo>
                    <a:pt x="5962" y="3094"/>
                  </a:lnTo>
                  <a:lnTo>
                    <a:pt x="5706" y="2846"/>
                  </a:lnTo>
                  <a:lnTo>
                    <a:pt x="5449" y="2598"/>
                  </a:lnTo>
                  <a:lnTo>
                    <a:pt x="5198" y="2338"/>
                  </a:lnTo>
                  <a:lnTo>
                    <a:pt x="4951" y="2066"/>
                  </a:lnTo>
                  <a:lnTo>
                    <a:pt x="4699" y="1795"/>
                  </a:lnTo>
                  <a:lnTo>
                    <a:pt x="4453" y="1512"/>
                  </a:lnTo>
                  <a:lnTo>
                    <a:pt x="4206" y="1216"/>
                  </a:lnTo>
                  <a:lnTo>
                    <a:pt x="3964" y="921"/>
                  </a:lnTo>
                  <a:lnTo>
                    <a:pt x="3717" y="626"/>
                  </a:lnTo>
                  <a:lnTo>
                    <a:pt x="3480" y="319"/>
                  </a:lnTo>
                  <a:lnTo>
                    <a:pt x="323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5"/>
            <p:cNvSpPr/>
            <p:nvPr/>
          </p:nvSpPr>
          <p:spPr>
            <a:xfrm>
              <a:off x="-1476375" y="-4193625"/>
              <a:ext cx="365125" cy="899125"/>
            </a:xfrm>
            <a:custGeom>
              <a:avLst/>
              <a:gdLst/>
              <a:ahLst/>
              <a:cxnLst/>
              <a:rect l="l" t="t" r="r" b="b"/>
              <a:pathLst>
                <a:path w="14605" h="35965" extrusionOk="0">
                  <a:moveTo>
                    <a:pt x="6123" y="0"/>
                  </a:moveTo>
                  <a:lnTo>
                    <a:pt x="5881" y="732"/>
                  </a:lnTo>
                  <a:lnTo>
                    <a:pt x="5644" y="1476"/>
                  </a:lnTo>
                  <a:lnTo>
                    <a:pt x="5412" y="2220"/>
                  </a:lnTo>
                  <a:lnTo>
                    <a:pt x="5184" y="2964"/>
                  </a:lnTo>
                  <a:lnTo>
                    <a:pt x="4956" y="3719"/>
                  </a:lnTo>
                  <a:lnTo>
                    <a:pt x="4733" y="4487"/>
                  </a:lnTo>
                  <a:lnTo>
                    <a:pt x="4510" y="5254"/>
                  </a:lnTo>
                  <a:lnTo>
                    <a:pt x="4296" y="6022"/>
                  </a:lnTo>
                  <a:lnTo>
                    <a:pt x="4083" y="6801"/>
                  </a:lnTo>
                  <a:lnTo>
                    <a:pt x="3869" y="7580"/>
                  </a:lnTo>
                  <a:lnTo>
                    <a:pt x="3665" y="8360"/>
                  </a:lnTo>
                  <a:lnTo>
                    <a:pt x="3461" y="9151"/>
                  </a:lnTo>
                  <a:lnTo>
                    <a:pt x="3257" y="9954"/>
                  </a:lnTo>
                  <a:lnTo>
                    <a:pt x="3057" y="10745"/>
                  </a:lnTo>
                  <a:lnTo>
                    <a:pt x="2863" y="11547"/>
                  </a:lnTo>
                  <a:lnTo>
                    <a:pt x="2673" y="12362"/>
                  </a:lnTo>
                  <a:lnTo>
                    <a:pt x="2483" y="13177"/>
                  </a:lnTo>
                  <a:lnTo>
                    <a:pt x="2298" y="13992"/>
                  </a:lnTo>
                  <a:lnTo>
                    <a:pt x="2118" y="14806"/>
                  </a:lnTo>
                  <a:lnTo>
                    <a:pt x="1937" y="15633"/>
                  </a:lnTo>
                  <a:lnTo>
                    <a:pt x="1762" y="16471"/>
                  </a:lnTo>
                  <a:lnTo>
                    <a:pt x="1586" y="17297"/>
                  </a:lnTo>
                  <a:lnTo>
                    <a:pt x="1415" y="18136"/>
                  </a:lnTo>
                  <a:lnTo>
                    <a:pt x="1244" y="18974"/>
                  </a:lnTo>
                  <a:lnTo>
                    <a:pt x="1083" y="19824"/>
                  </a:lnTo>
                  <a:lnTo>
                    <a:pt x="917" y="20674"/>
                  </a:lnTo>
                  <a:lnTo>
                    <a:pt x="760" y="21524"/>
                  </a:lnTo>
                  <a:lnTo>
                    <a:pt x="604" y="22386"/>
                  </a:lnTo>
                  <a:lnTo>
                    <a:pt x="447" y="23248"/>
                  </a:lnTo>
                  <a:lnTo>
                    <a:pt x="295" y="24110"/>
                  </a:lnTo>
                  <a:lnTo>
                    <a:pt x="148" y="24984"/>
                  </a:lnTo>
                  <a:lnTo>
                    <a:pt x="1" y="25857"/>
                  </a:lnTo>
                  <a:lnTo>
                    <a:pt x="319" y="26271"/>
                  </a:lnTo>
                  <a:lnTo>
                    <a:pt x="632" y="26672"/>
                  </a:lnTo>
                  <a:lnTo>
                    <a:pt x="1268" y="27463"/>
                  </a:lnTo>
                  <a:lnTo>
                    <a:pt x="1904" y="28231"/>
                  </a:lnTo>
                  <a:lnTo>
                    <a:pt x="2545" y="28963"/>
                  </a:lnTo>
                  <a:lnTo>
                    <a:pt x="3190" y="29671"/>
                  </a:lnTo>
                  <a:lnTo>
                    <a:pt x="3836" y="30356"/>
                  </a:lnTo>
                  <a:lnTo>
                    <a:pt x="4486" y="31017"/>
                  </a:lnTo>
                  <a:lnTo>
                    <a:pt x="5136" y="31655"/>
                  </a:lnTo>
                  <a:lnTo>
                    <a:pt x="5796" y="32269"/>
                  </a:lnTo>
                  <a:lnTo>
                    <a:pt x="6456" y="32859"/>
                  </a:lnTo>
                  <a:lnTo>
                    <a:pt x="7115" y="33426"/>
                  </a:lnTo>
                  <a:lnTo>
                    <a:pt x="7785" y="33969"/>
                  </a:lnTo>
                  <a:lnTo>
                    <a:pt x="8454" y="34500"/>
                  </a:lnTo>
                  <a:lnTo>
                    <a:pt x="9128" y="35008"/>
                  </a:lnTo>
                  <a:lnTo>
                    <a:pt x="9806" y="35492"/>
                  </a:lnTo>
                  <a:lnTo>
                    <a:pt x="10490" y="35964"/>
                  </a:lnTo>
                  <a:lnTo>
                    <a:pt x="10694" y="34654"/>
                  </a:lnTo>
                  <a:lnTo>
                    <a:pt x="10898" y="33331"/>
                  </a:lnTo>
                  <a:lnTo>
                    <a:pt x="11116" y="32009"/>
                  </a:lnTo>
                  <a:lnTo>
                    <a:pt x="11339" y="30687"/>
                  </a:lnTo>
                  <a:lnTo>
                    <a:pt x="11572" y="29364"/>
                  </a:lnTo>
                  <a:lnTo>
                    <a:pt x="11809" y="28054"/>
                  </a:lnTo>
                  <a:lnTo>
                    <a:pt x="12056" y="26743"/>
                  </a:lnTo>
                  <a:lnTo>
                    <a:pt x="12308" y="25432"/>
                  </a:lnTo>
                  <a:lnTo>
                    <a:pt x="12569" y="24134"/>
                  </a:lnTo>
                  <a:lnTo>
                    <a:pt x="12839" y="22847"/>
                  </a:lnTo>
                  <a:lnTo>
                    <a:pt x="13114" y="21560"/>
                  </a:lnTo>
                  <a:lnTo>
                    <a:pt x="13395" y="20285"/>
                  </a:lnTo>
                  <a:lnTo>
                    <a:pt x="13689" y="19033"/>
                  </a:lnTo>
                  <a:lnTo>
                    <a:pt x="13983" y="17782"/>
                  </a:lnTo>
                  <a:lnTo>
                    <a:pt x="14292" y="16554"/>
                  </a:lnTo>
                  <a:lnTo>
                    <a:pt x="14605" y="15349"/>
                  </a:lnTo>
                  <a:lnTo>
                    <a:pt x="14567" y="15302"/>
                  </a:lnTo>
                  <a:lnTo>
                    <a:pt x="14553" y="15290"/>
                  </a:lnTo>
                  <a:lnTo>
                    <a:pt x="14538" y="15267"/>
                  </a:lnTo>
                  <a:lnTo>
                    <a:pt x="13475" y="13401"/>
                  </a:lnTo>
                  <a:lnTo>
                    <a:pt x="12417" y="11524"/>
                  </a:lnTo>
                  <a:lnTo>
                    <a:pt x="11358" y="9635"/>
                  </a:lnTo>
                  <a:lnTo>
                    <a:pt x="10300" y="7734"/>
                  </a:lnTo>
                  <a:lnTo>
                    <a:pt x="9251" y="5821"/>
                  </a:lnTo>
                  <a:lnTo>
                    <a:pt x="8202" y="3897"/>
                  </a:lnTo>
                  <a:lnTo>
                    <a:pt x="7158" y="1948"/>
                  </a:lnTo>
                  <a:lnTo>
                    <a:pt x="612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5"/>
            <p:cNvSpPr/>
            <p:nvPr/>
          </p:nvSpPr>
          <p:spPr>
            <a:xfrm>
              <a:off x="-1563225" y="-3468100"/>
              <a:ext cx="334400" cy="839800"/>
            </a:xfrm>
            <a:custGeom>
              <a:avLst/>
              <a:gdLst/>
              <a:ahLst/>
              <a:cxnLst/>
              <a:rect l="l" t="t" r="r" b="b"/>
              <a:pathLst>
                <a:path w="13376" h="33592" extrusionOk="0">
                  <a:moveTo>
                    <a:pt x="2967" y="1"/>
                  </a:moveTo>
                  <a:lnTo>
                    <a:pt x="2763" y="1370"/>
                  </a:lnTo>
                  <a:lnTo>
                    <a:pt x="2568" y="2752"/>
                  </a:lnTo>
                  <a:lnTo>
                    <a:pt x="2374" y="4133"/>
                  </a:lnTo>
                  <a:lnTo>
                    <a:pt x="2189" y="5515"/>
                  </a:lnTo>
                  <a:lnTo>
                    <a:pt x="2008" y="6908"/>
                  </a:lnTo>
                  <a:lnTo>
                    <a:pt x="1833" y="8301"/>
                  </a:lnTo>
                  <a:lnTo>
                    <a:pt x="1662" y="9706"/>
                  </a:lnTo>
                  <a:lnTo>
                    <a:pt x="1496" y="11111"/>
                  </a:lnTo>
                  <a:lnTo>
                    <a:pt x="1387" y="12127"/>
                  </a:lnTo>
                  <a:lnTo>
                    <a:pt x="1278" y="13142"/>
                  </a:lnTo>
                  <a:lnTo>
                    <a:pt x="1168" y="14157"/>
                  </a:lnTo>
                  <a:lnTo>
                    <a:pt x="1069" y="15173"/>
                  </a:lnTo>
                  <a:lnTo>
                    <a:pt x="869" y="17215"/>
                  </a:lnTo>
                  <a:lnTo>
                    <a:pt x="679" y="19270"/>
                  </a:lnTo>
                  <a:lnTo>
                    <a:pt x="494" y="21336"/>
                  </a:lnTo>
                  <a:lnTo>
                    <a:pt x="324" y="23390"/>
                  </a:lnTo>
                  <a:lnTo>
                    <a:pt x="157" y="25457"/>
                  </a:lnTo>
                  <a:lnTo>
                    <a:pt x="1" y="27523"/>
                  </a:lnTo>
                  <a:lnTo>
                    <a:pt x="1391" y="28231"/>
                  </a:lnTo>
                  <a:lnTo>
                    <a:pt x="2787" y="28928"/>
                  </a:lnTo>
                  <a:lnTo>
                    <a:pt x="4182" y="29613"/>
                  </a:lnTo>
                  <a:lnTo>
                    <a:pt x="5577" y="30321"/>
                  </a:lnTo>
                  <a:lnTo>
                    <a:pt x="6275" y="30687"/>
                  </a:lnTo>
                  <a:lnTo>
                    <a:pt x="6973" y="31065"/>
                  </a:lnTo>
                  <a:lnTo>
                    <a:pt x="7671" y="31443"/>
                  </a:lnTo>
                  <a:lnTo>
                    <a:pt x="8363" y="31844"/>
                  </a:lnTo>
                  <a:lnTo>
                    <a:pt x="9052" y="32257"/>
                  </a:lnTo>
                  <a:lnTo>
                    <a:pt x="9740" y="32682"/>
                  </a:lnTo>
                  <a:lnTo>
                    <a:pt x="10428" y="33131"/>
                  </a:lnTo>
                  <a:lnTo>
                    <a:pt x="11111" y="33592"/>
                  </a:lnTo>
                  <a:lnTo>
                    <a:pt x="11235" y="31832"/>
                  </a:lnTo>
                  <a:lnTo>
                    <a:pt x="11368" y="30061"/>
                  </a:lnTo>
                  <a:lnTo>
                    <a:pt x="11505" y="28302"/>
                  </a:lnTo>
                  <a:lnTo>
                    <a:pt x="11653" y="26555"/>
                  </a:lnTo>
                  <a:lnTo>
                    <a:pt x="11804" y="24807"/>
                  </a:lnTo>
                  <a:lnTo>
                    <a:pt x="11971" y="23060"/>
                  </a:lnTo>
                  <a:lnTo>
                    <a:pt x="12141" y="21324"/>
                  </a:lnTo>
                  <a:lnTo>
                    <a:pt x="12322" y="19600"/>
                  </a:lnTo>
                  <a:lnTo>
                    <a:pt x="12440" y="18561"/>
                  </a:lnTo>
                  <a:lnTo>
                    <a:pt x="12559" y="17510"/>
                  </a:lnTo>
                  <a:lnTo>
                    <a:pt x="12682" y="16460"/>
                  </a:lnTo>
                  <a:lnTo>
                    <a:pt x="12811" y="15385"/>
                  </a:lnTo>
                  <a:lnTo>
                    <a:pt x="12948" y="14311"/>
                  </a:lnTo>
                  <a:lnTo>
                    <a:pt x="13086" y="13225"/>
                  </a:lnTo>
                  <a:lnTo>
                    <a:pt x="13228" y="12127"/>
                  </a:lnTo>
                  <a:lnTo>
                    <a:pt x="13375" y="11028"/>
                  </a:lnTo>
                  <a:lnTo>
                    <a:pt x="13034" y="10792"/>
                  </a:lnTo>
                  <a:lnTo>
                    <a:pt x="12692" y="10544"/>
                  </a:lnTo>
                  <a:lnTo>
                    <a:pt x="12355" y="10285"/>
                  </a:lnTo>
                  <a:lnTo>
                    <a:pt x="12013" y="10025"/>
                  </a:lnTo>
                  <a:lnTo>
                    <a:pt x="11676" y="9753"/>
                  </a:lnTo>
                  <a:lnTo>
                    <a:pt x="11339" y="9470"/>
                  </a:lnTo>
                  <a:lnTo>
                    <a:pt x="11002" y="9187"/>
                  </a:lnTo>
                  <a:lnTo>
                    <a:pt x="10670" y="8903"/>
                  </a:lnTo>
                  <a:lnTo>
                    <a:pt x="10338" y="8608"/>
                  </a:lnTo>
                  <a:lnTo>
                    <a:pt x="10006" y="8301"/>
                  </a:lnTo>
                  <a:lnTo>
                    <a:pt x="9673" y="7982"/>
                  </a:lnTo>
                  <a:lnTo>
                    <a:pt x="9341" y="7675"/>
                  </a:lnTo>
                  <a:lnTo>
                    <a:pt x="8686" y="7014"/>
                  </a:lnTo>
                  <a:lnTo>
                    <a:pt x="8031" y="6341"/>
                  </a:lnTo>
                  <a:lnTo>
                    <a:pt x="7386" y="5633"/>
                  </a:lnTo>
                  <a:lnTo>
                    <a:pt x="6740" y="4901"/>
                  </a:lnTo>
                  <a:lnTo>
                    <a:pt x="6100" y="4145"/>
                  </a:lnTo>
                  <a:lnTo>
                    <a:pt x="5464" y="3366"/>
                  </a:lnTo>
                  <a:lnTo>
                    <a:pt x="4832" y="2563"/>
                  </a:lnTo>
                  <a:lnTo>
                    <a:pt x="4206" y="1725"/>
                  </a:lnTo>
                  <a:lnTo>
                    <a:pt x="3584" y="874"/>
                  </a:lnTo>
                  <a:lnTo>
                    <a:pt x="296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5"/>
            <p:cNvSpPr/>
            <p:nvPr/>
          </p:nvSpPr>
          <p:spPr>
            <a:xfrm>
              <a:off x="-1461425" y="-13673725"/>
              <a:ext cx="196400" cy="459000"/>
            </a:xfrm>
            <a:custGeom>
              <a:avLst/>
              <a:gdLst/>
              <a:ahLst/>
              <a:cxnLst/>
              <a:rect l="l" t="t" r="r" b="b"/>
              <a:pathLst>
                <a:path w="7856" h="18360" extrusionOk="0">
                  <a:moveTo>
                    <a:pt x="3907" y="0"/>
                  </a:moveTo>
                  <a:lnTo>
                    <a:pt x="3807" y="24"/>
                  </a:lnTo>
                  <a:lnTo>
                    <a:pt x="3708" y="47"/>
                  </a:lnTo>
                  <a:lnTo>
                    <a:pt x="3608" y="71"/>
                  </a:lnTo>
                  <a:lnTo>
                    <a:pt x="3513" y="106"/>
                  </a:lnTo>
                  <a:lnTo>
                    <a:pt x="3413" y="153"/>
                  </a:lnTo>
                  <a:lnTo>
                    <a:pt x="3314" y="201"/>
                  </a:lnTo>
                  <a:lnTo>
                    <a:pt x="3214" y="260"/>
                  </a:lnTo>
                  <a:lnTo>
                    <a:pt x="3020" y="401"/>
                  </a:lnTo>
                  <a:lnTo>
                    <a:pt x="2830" y="567"/>
                  </a:lnTo>
                  <a:lnTo>
                    <a:pt x="2640" y="756"/>
                  </a:lnTo>
                  <a:lnTo>
                    <a:pt x="2455" y="968"/>
                  </a:lnTo>
                  <a:lnTo>
                    <a:pt x="2270" y="1216"/>
                  </a:lnTo>
                  <a:lnTo>
                    <a:pt x="2089" y="1488"/>
                  </a:lnTo>
                  <a:lnTo>
                    <a:pt x="1918" y="1771"/>
                  </a:lnTo>
                  <a:lnTo>
                    <a:pt x="1748" y="2090"/>
                  </a:lnTo>
                  <a:lnTo>
                    <a:pt x="1581" y="2432"/>
                  </a:lnTo>
                  <a:lnTo>
                    <a:pt x="1425" y="2798"/>
                  </a:lnTo>
                  <a:lnTo>
                    <a:pt x="1268" y="3188"/>
                  </a:lnTo>
                  <a:lnTo>
                    <a:pt x="1126" y="3589"/>
                  </a:lnTo>
                  <a:lnTo>
                    <a:pt x="983" y="4026"/>
                  </a:lnTo>
                  <a:lnTo>
                    <a:pt x="851" y="4475"/>
                  </a:lnTo>
                  <a:lnTo>
                    <a:pt x="727" y="4935"/>
                  </a:lnTo>
                  <a:lnTo>
                    <a:pt x="656" y="5219"/>
                  </a:lnTo>
                  <a:lnTo>
                    <a:pt x="589" y="5502"/>
                  </a:lnTo>
                  <a:lnTo>
                    <a:pt x="528" y="5785"/>
                  </a:lnTo>
                  <a:lnTo>
                    <a:pt x="471" y="6057"/>
                  </a:lnTo>
                  <a:lnTo>
                    <a:pt x="414" y="6329"/>
                  </a:lnTo>
                  <a:lnTo>
                    <a:pt x="362" y="6600"/>
                  </a:lnTo>
                  <a:lnTo>
                    <a:pt x="314" y="6872"/>
                  </a:lnTo>
                  <a:lnTo>
                    <a:pt x="272" y="7143"/>
                  </a:lnTo>
                  <a:lnTo>
                    <a:pt x="234" y="7403"/>
                  </a:lnTo>
                  <a:lnTo>
                    <a:pt x="196" y="7663"/>
                  </a:lnTo>
                  <a:lnTo>
                    <a:pt x="162" y="7922"/>
                  </a:lnTo>
                  <a:lnTo>
                    <a:pt x="129" y="8182"/>
                  </a:lnTo>
                  <a:lnTo>
                    <a:pt x="105" y="8442"/>
                  </a:lnTo>
                  <a:lnTo>
                    <a:pt x="82" y="8690"/>
                  </a:lnTo>
                  <a:lnTo>
                    <a:pt x="58" y="8950"/>
                  </a:lnTo>
                  <a:lnTo>
                    <a:pt x="44" y="9198"/>
                  </a:lnTo>
                  <a:lnTo>
                    <a:pt x="29" y="9446"/>
                  </a:lnTo>
                  <a:lnTo>
                    <a:pt x="20" y="9682"/>
                  </a:lnTo>
                  <a:lnTo>
                    <a:pt x="10" y="9930"/>
                  </a:lnTo>
                  <a:lnTo>
                    <a:pt x="6" y="10166"/>
                  </a:lnTo>
                  <a:lnTo>
                    <a:pt x="1" y="10402"/>
                  </a:lnTo>
                  <a:lnTo>
                    <a:pt x="6" y="10638"/>
                  </a:lnTo>
                  <a:lnTo>
                    <a:pt x="10" y="10862"/>
                  </a:lnTo>
                  <a:lnTo>
                    <a:pt x="15" y="11099"/>
                  </a:lnTo>
                  <a:lnTo>
                    <a:pt x="25" y="11323"/>
                  </a:lnTo>
                  <a:lnTo>
                    <a:pt x="39" y="11535"/>
                  </a:lnTo>
                  <a:lnTo>
                    <a:pt x="67" y="11972"/>
                  </a:lnTo>
                  <a:lnTo>
                    <a:pt x="110" y="12397"/>
                  </a:lnTo>
                  <a:lnTo>
                    <a:pt x="167" y="12811"/>
                  </a:lnTo>
                  <a:lnTo>
                    <a:pt x="229" y="13212"/>
                  </a:lnTo>
                  <a:lnTo>
                    <a:pt x="300" y="13602"/>
                  </a:lnTo>
                  <a:lnTo>
                    <a:pt x="381" y="13979"/>
                  </a:lnTo>
                  <a:lnTo>
                    <a:pt x="471" y="14334"/>
                  </a:lnTo>
                  <a:lnTo>
                    <a:pt x="571" y="14688"/>
                  </a:lnTo>
                  <a:lnTo>
                    <a:pt x="675" y="15018"/>
                  </a:lnTo>
                  <a:lnTo>
                    <a:pt x="789" y="15337"/>
                  </a:lnTo>
                  <a:lnTo>
                    <a:pt x="907" y="15644"/>
                  </a:lnTo>
                  <a:lnTo>
                    <a:pt x="1036" y="15939"/>
                  </a:lnTo>
                  <a:lnTo>
                    <a:pt x="1169" y="16211"/>
                  </a:lnTo>
                  <a:lnTo>
                    <a:pt x="1306" y="16471"/>
                  </a:lnTo>
                  <a:lnTo>
                    <a:pt x="1453" y="16719"/>
                  </a:lnTo>
                  <a:lnTo>
                    <a:pt x="1605" y="16955"/>
                  </a:lnTo>
                  <a:lnTo>
                    <a:pt x="1762" y="17167"/>
                  </a:lnTo>
                  <a:lnTo>
                    <a:pt x="1918" y="17356"/>
                  </a:lnTo>
                  <a:lnTo>
                    <a:pt x="2085" y="17545"/>
                  </a:lnTo>
                  <a:lnTo>
                    <a:pt x="2255" y="17710"/>
                  </a:lnTo>
                  <a:lnTo>
                    <a:pt x="2426" y="17852"/>
                  </a:lnTo>
                  <a:lnTo>
                    <a:pt x="2602" y="17982"/>
                  </a:lnTo>
                  <a:lnTo>
                    <a:pt x="2777" y="18088"/>
                  </a:lnTo>
                  <a:lnTo>
                    <a:pt x="2958" y="18183"/>
                  </a:lnTo>
                  <a:lnTo>
                    <a:pt x="3143" y="18254"/>
                  </a:lnTo>
                  <a:lnTo>
                    <a:pt x="3328" y="18313"/>
                  </a:lnTo>
                  <a:lnTo>
                    <a:pt x="3513" y="18348"/>
                  </a:lnTo>
                  <a:lnTo>
                    <a:pt x="3698" y="18360"/>
                  </a:lnTo>
                  <a:lnTo>
                    <a:pt x="3888" y="18360"/>
                  </a:lnTo>
                  <a:lnTo>
                    <a:pt x="4073" y="18336"/>
                  </a:lnTo>
                  <a:lnTo>
                    <a:pt x="4263" y="18301"/>
                  </a:lnTo>
                  <a:lnTo>
                    <a:pt x="4448" y="18230"/>
                  </a:lnTo>
                  <a:lnTo>
                    <a:pt x="4633" y="18147"/>
                  </a:lnTo>
                  <a:lnTo>
                    <a:pt x="4818" y="18041"/>
                  </a:lnTo>
                  <a:lnTo>
                    <a:pt x="5003" y="17911"/>
                  </a:lnTo>
                  <a:lnTo>
                    <a:pt x="5184" y="17769"/>
                  </a:lnTo>
                  <a:lnTo>
                    <a:pt x="5364" y="17592"/>
                  </a:lnTo>
                  <a:lnTo>
                    <a:pt x="5540" y="17403"/>
                  </a:lnTo>
                  <a:lnTo>
                    <a:pt x="5715" y="17179"/>
                  </a:lnTo>
                  <a:lnTo>
                    <a:pt x="5886" y="16943"/>
                  </a:lnTo>
                  <a:lnTo>
                    <a:pt x="6052" y="16683"/>
                  </a:lnTo>
                  <a:lnTo>
                    <a:pt x="6214" y="16400"/>
                  </a:lnTo>
                  <a:lnTo>
                    <a:pt x="6375" y="16081"/>
                  </a:lnTo>
                  <a:lnTo>
                    <a:pt x="6527" y="15750"/>
                  </a:lnTo>
                  <a:lnTo>
                    <a:pt x="6674" y="15396"/>
                  </a:lnTo>
                  <a:lnTo>
                    <a:pt x="6816" y="15007"/>
                  </a:lnTo>
                  <a:lnTo>
                    <a:pt x="6954" y="14605"/>
                  </a:lnTo>
                  <a:lnTo>
                    <a:pt x="7087" y="14168"/>
                  </a:lnTo>
                  <a:lnTo>
                    <a:pt x="7149" y="13944"/>
                  </a:lnTo>
                  <a:lnTo>
                    <a:pt x="7210" y="13708"/>
                  </a:lnTo>
                  <a:lnTo>
                    <a:pt x="7272" y="13472"/>
                  </a:lnTo>
                  <a:lnTo>
                    <a:pt x="7329" y="13224"/>
                  </a:lnTo>
                  <a:lnTo>
                    <a:pt x="7386" y="12976"/>
                  </a:lnTo>
                  <a:lnTo>
                    <a:pt x="7438" y="12716"/>
                  </a:lnTo>
                  <a:lnTo>
                    <a:pt x="7481" y="12539"/>
                  </a:lnTo>
                  <a:lnTo>
                    <a:pt x="7528" y="12397"/>
                  </a:lnTo>
                  <a:lnTo>
                    <a:pt x="7576" y="12256"/>
                  </a:lnTo>
                  <a:lnTo>
                    <a:pt x="7628" y="12138"/>
                  </a:lnTo>
                  <a:lnTo>
                    <a:pt x="7680" y="12019"/>
                  </a:lnTo>
                  <a:lnTo>
                    <a:pt x="7737" y="11925"/>
                  </a:lnTo>
                  <a:lnTo>
                    <a:pt x="7794" y="11842"/>
                  </a:lnTo>
                  <a:lnTo>
                    <a:pt x="7851" y="11760"/>
                  </a:lnTo>
                  <a:lnTo>
                    <a:pt x="7856" y="11453"/>
                  </a:lnTo>
                  <a:lnTo>
                    <a:pt x="7856" y="11146"/>
                  </a:lnTo>
                  <a:lnTo>
                    <a:pt x="7856" y="10851"/>
                  </a:lnTo>
                  <a:lnTo>
                    <a:pt x="7851" y="10544"/>
                  </a:lnTo>
                  <a:lnTo>
                    <a:pt x="7842" y="10237"/>
                  </a:lnTo>
                  <a:lnTo>
                    <a:pt x="7832" y="9930"/>
                  </a:lnTo>
                  <a:lnTo>
                    <a:pt x="7813" y="9623"/>
                  </a:lnTo>
                  <a:lnTo>
                    <a:pt x="7799" y="9316"/>
                  </a:lnTo>
                  <a:lnTo>
                    <a:pt x="7775" y="9009"/>
                  </a:lnTo>
                  <a:lnTo>
                    <a:pt x="7751" y="8714"/>
                  </a:lnTo>
                  <a:lnTo>
                    <a:pt x="7723" y="8407"/>
                  </a:lnTo>
                  <a:lnTo>
                    <a:pt x="7694" y="8111"/>
                  </a:lnTo>
                  <a:lnTo>
                    <a:pt x="7661" y="7804"/>
                  </a:lnTo>
                  <a:lnTo>
                    <a:pt x="7623" y="7509"/>
                  </a:lnTo>
                  <a:lnTo>
                    <a:pt x="7585" y="7214"/>
                  </a:lnTo>
                  <a:lnTo>
                    <a:pt x="7543" y="6919"/>
                  </a:lnTo>
                  <a:lnTo>
                    <a:pt x="7500" y="6636"/>
                  </a:lnTo>
                  <a:lnTo>
                    <a:pt x="7452" y="6340"/>
                  </a:lnTo>
                  <a:lnTo>
                    <a:pt x="7400" y="6057"/>
                  </a:lnTo>
                  <a:lnTo>
                    <a:pt x="7343" y="5774"/>
                  </a:lnTo>
                  <a:lnTo>
                    <a:pt x="7286" y="5502"/>
                  </a:lnTo>
                  <a:lnTo>
                    <a:pt x="7229" y="5219"/>
                  </a:lnTo>
                  <a:lnTo>
                    <a:pt x="7168" y="4947"/>
                  </a:lnTo>
                  <a:lnTo>
                    <a:pt x="7101" y="4676"/>
                  </a:lnTo>
                  <a:lnTo>
                    <a:pt x="7035" y="4416"/>
                  </a:lnTo>
                  <a:lnTo>
                    <a:pt x="6964" y="4156"/>
                  </a:lnTo>
                  <a:lnTo>
                    <a:pt x="6888" y="3896"/>
                  </a:lnTo>
                  <a:lnTo>
                    <a:pt x="6812" y="3648"/>
                  </a:lnTo>
                  <a:lnTo>
                    <a:pt x="6736" y="3400"/>
                  </a:lnTo>
                  <a:lnTo>
                    <a:pt x="6650" y="3152"/>
                  </a:lnTo>
                  <a:lnTo>
                    <a:pt x="6570" y="2916"/>
                  </a:lnTo>
                  <a:lnTo>
                    <a:pt x="6479" y="2680"/>
                  </a:lnTo>
                  <a:lnTo>
                    <a:pt x="6394" y="2468"/>
                  </a:lnTo>
                  <a:lnTo>
                    <a:pt x="6309" y="2267"/>
                  </a:lnTo>
                  <a:lnTo>
                    <a:pt x="6223" y="2066"/>
                  </a:lnTo>
                  <a:lnTo>
                    <a:pt x="6133" y="1889"/>
                  </a:lnTo>
                  <a:lnTo>
                    <a:pt x="6043" y="1712"/>
                  </a:lnTo>
                  <a:lnTo>
                    <a:pt x="5953" y="1547"/>
                  </a:lnTo>
                  <a:lnTo>
                    <a:pt x="5862" y="1381"/>
                  </a:lnTo>
                  <a:lnTo>
                    <a:pt x="5768" y="1240"/>
                  </a:lnTo>
                  <a:lnTo>
                    <a:pt x="5677" y="1098"/>
                  </a:lnTo>
                  <a:lnTo>
                    <a:pt x="5582" y="968"/>
                  </a:lnTo>
                  <a:lnTo>
                    <a:pt x="5487" y="838"/>
                  </a:lnTo>
                  <a:lnTo>
                    <a:pt x="5393" y="732"/>
                  </a:lnTo>
                  <a:lnTo>
                    <a:pt x="5298" y="626"/>
                  </a:lnTo>
                  <a:lnTo>
                    <a:pt x="5198" y="520"/>
                  </a:lnTo>
                  <a:lnTo>
                    <a:pt x="5103" y="437"/>
                  </a:lnTo>
                  <a:lnTo>
                    <a:pt x="5003" y="354"/>
                  </a:lnTo>
                  <a:lnTo>
                    <a:pt x="4904" y="283"/>
                  </a:lnTo>
                  <a:lnTo>
                    <a:pt x="4809" y="224"/>
                  </a:lnTo>
                  <a:lnTo>
                    <a:pt x="4709" y="165"/>
                  </a:lnTo>
                  <a:lnTo>
                    <a:pt x="4609" y="118"/>
                  </a:lnTo>
                  <a:lnTo>
                    <a:pt x="4510" y="83"/>
                  </a:lnTo>
                  <a:lnTo>
                    <a:pt x="4410" y="47"/>
                  </a:lnTo>
                  <a:lnTo>
                    <a:pt x="4310" y="24"/>
                  </a:lnTo>
                  <a:lnTo>
                    <a:pt x="4211" y="12"/>
                  </a:lnTo>
                  <a:lnTo>
                    <a:pt x="411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5"/>
            <p:cNvSpPr/>
            <p:nvPr/>
          </p:nvSpPr>
          <p:spPr>
            <a:xfrm>
              <a:off x="-1513025" y="-8346150"/>
              <a:ext cx="249900" cy="557325"/>
            </a:xfrm>
            <a:custGeom>
              <a:avLst/>
              <a:gdLst/>
              <a:ahLst/>
              <a:cxnLst/>
              <a:rect l="l" t="t" r="r" b="b"/>
              <a:pathLst>
                <a:path w="9996" h="22293" extrusionOk="0">
                  <a:moveTo>
                    <a:pt x="4224" y="1"/>
                  </a:moveTo>
                  <a:lnTo>
                    <a:pt x="4134" y="438"/>
                  </a:lnTo>
                  <a:lnTo>
                    <a:pt x="4044" y="863"/>
                  </a:lnTo>
                  <a:lnTo>
                    <a:pt x="3944" y="1276"/>
                  </a:lnTo>
                  <a:lnTo>
                    <a:pt x="3850" y="1689"/>
                  </a:lnTo>
                  <a:lnTo>
                    <a:pt x="3745" y="2091"/>
                  </a:lnTo>
                  <a:lnTo>
                    <a:pt x="3641" y="2492"/>
                  </a:lnTo>
                  <a:lnTo>
                    <a:pt x="3536" y="2882"/>
                  </a:lnTo>
                  <a:lnTo>
                    <a:pt x="3422" y="3271"/>
                  </a:lnTo>
                  <a:lnTo>
                    <a:pt x="3308" y="3649"/>
                  </a:lnTo>
                  <a:lnTo>
                    <a:pt x="3195" y="4015"/>
                  </a:lnTo>
                  <a:lnTo>
                    <a:pt x="3076" y="4381"/>
                  </a:lnTo>
                  <a:lnTo>
                    <a:pt x="2952" y="4747"/>
                  </a:lnTo>
                  <a:lnTo>
                    <a:pt x="2829" y="5101"/>
                  </a:lnTo>
                  <a:lnTo>
                    <a:pt x="2701" y="5444"/>
                  </a:lnTo>
                  <a:lnTo>
                    <a:pt x="2573" y="5786"/>
                  </a:lnTo>
                  <a:lnTo>
                    <a:pt x="2440" y="6129"/>
                  </a:lnTo>
                  <a:lnTo>
                    <a:pt x="2307" y="6447"/>
                  </a:lnTo>
                  <a:lnTo>
                    <a:pt x="2169" y="6766"/>
                  </a:lnTo>
                  <a:lnTo>
                    <a:pt x="2032" y="7085"/>
                  </a:lnTo>
                  <a:lnTo>
                    <a:pt x="1889" y="7392"/>
                  </a:lnTo>
                  <a:lnTo>
                    <a:pt x="1742" y="7687"/>
                  </a:lnTo>
                  <a:lnTo>
                    <a:pt x="1595" y="7982"/>
                  </a:lnTo>
                  <a:lnTo>
                    <a:pt x="1448" y="8266"/>
                  </a:lnTo>
                  <a:lnTo>
                    <a:pt x="1296" y="8549"/>
                  </a:lnTo>
                  <a:lnTo>
                    <a:pt x="1139" y="8821"/>
                  </a:lnTo>
                  <a:lnTo>
                    <a:pt x="983" y="9080"/>
                  </a:lnTo>
                  <a:lnTo>
                    <a:pt x="826" y="9340"/>
                  </a:lnTo>
                  <a:lnTo>
                    <a:pt x="665" y="9588"/>
                  </a:lnTo>
                  <a:lnTo>
                    <a:pt x="503" y="9836"/>
                  </a:lnTo>
                  <a:lnTo>
                    <a:pt x="337" y="10072"/>
                  </a:lnTo>
                  <a:lnTo>
                    <a:pt x="171" y="10297"/>
                  </a:lnTo>
                  <a:lnTo>
                    <a:pt x="0" y="10521"/>
                  </a:lnTo>
                  <a:lnTo>
                    <a:pt x="409" y="11395"/>
                  </a:lnTo>
                  <a:lnTo>
                    <a:pt x="821" y="12245"/>
                  </a:lnTo>
                  <a:lnTo>
                    <a:pt x="1239" y="13083"/>
                  </a:lnTo>
                  <a:lnTo>
                    <a:pt x="1662" y="13909"/>
                  </a:lnTo>
                  <a:lnTo>
                    <a:pt x="2089" y="14712"/>
                  </a:lnTo>
                  <a:lnTo>
                    <a:pt x="2516" y="15492"/>
                  </a:lnTo>
                  <a:lnTo>
                    <a:pt x="2952" y="16259"/>
                  </a:lnTo>
                  <a:lnTo>
                    <a:pt x="3389" y="17003"/>
                  </a:lnTo>
                  <a:lnTo>
                    <a:pt x="3831" y="17723"/>
                  </a:lnTo>
                  <a:lnTo>
                    <a:pt x="4277" y="18432"/>
                  </a:lnTo>
                  <a:lnTo>
                    <a:pt x="4728" y="19128"/>
                  </a:lnTo>
                  <a:lnTo>
                    <a:pt x="5183" y="19801"/>
                  </a:lnTo>
                  <a:lnTo>
                    <a:pt x="5639" y="20451"/>
                  </a:lnTo>
                  <a:lnTo>
                    <a:pt x="6099" y="21088"/>
                  </a:lnTo>
                  <a:lnTo>
                    <a:pt x="6564" y="21702"/>
                  </a:lnTo>
                  <a:lnTo>
                    <a:pt x="7029" y="22292"/>
                  </a:lnTo>
                  <a:lnTo>
                    <a:pt x="7309" y="21785"/>
                  </a:lnTo>
                  <a:lnTo>
                    <a:pt x="7447" y="21513"/>
                  </a:lnTo>
                  <a:lnTo>
                    <a:pt x="7580" y="21242"/>
                  </a:lnTo>
                  <a:lnTo>
                    <a:pt x="7713" y="20970"/>
                  </a:lnTo>
                  <a:lnTo>
                    <a:pt x="7841" y="20687"/>
                  </a:lnTo>
                  <a:lnTo>
                    <a:pt x="7969" y="20392"/>
                  </a:lnTo>
                  <a:lnTo>
                    <a:pt x="8097" y="20096"/>
                  </a:lnTo>
                  <a:lnTo>
                    <a:pt x="8221" y="19801"/>
                  </a:lnTo>
                  <a:lnTo>
                    <a:pt x="8339" y="19482"/>
                  </a:lnTo>
                  <a:lnTo>
                    <a:pt x="8458" y="19164"/>
                  </a:lnTo>
                  <a:lnTo>
                    <a:pt x="8577" y="18845"/>
                  </a:lnTo>
                  <a:lnTo>
                    <a:pt x="8686" y="18514"/>
                  </a:lnTo>
                  <a:lnTo>
                    <a:pt x="8800" y="18172"/>
                  </a:lnTo>
                  <a:lnTo>
                    <a:pt x="8904" y="17818"/>
                  </a:lnTo>
                  <a:lnTo>
                    <a:pt x="9009" y="17452"/>
                  </a:lnTo>
                  <a:lnTo>
                    <a:pt x="9089" y="17145"/>
                  </a:lnTo>
                  <a:lnTo>
                    <a:pt x="9170" y="16814"/>
                  </a:lnTo>
                  <a:lnTo>
                    <a:pt x="9241" y="16483"/>
                  </a:lnTo>
                  <a:lnTo>
                    <a:pt x="9312" y="16153"/>
                  </a:lnTo>
                  <a:lnTo>
                    <a:pt x="9379" y="15810"/>
                  </a:lnTo>
                  <a:lnTo>
                    <a:pt x="9440" y="15468"/>
                  </a:lnTo>
                  <a:lnTo>
                    <a:pt x="9554" y="14783"/>
                  </a:lnTo>
                  <a:lnTo>
                    <a:pt x="9664" y="14075"/>
                  </a:lnTo>
                  <a:lnTo>
                    <a:pt x="9773" y="13378"/>
                  </a:lnTo>
                  <a:lnTo>
                    <a:pt x="9882" y="12670"/>
                  </a:lnTo>
                  <a:lnTo>
                    <a:pt x="9996" y="11985"/>
                  </a:lnTo>
                  <a:lnTo>
                    <a:pt x="9602" y="11359"/>
                  </a:lnTo>
                  <a:lnTo>
                    <a:pt x="9213" y="10722"/>
                  </a:lnTo>
                  <a:lnTo>
                    <a:pt x="8823" y="10072"/>
                  </a:lnTo>
                  <a:lnTo>
                    <a:pt x="8444" y="9387"/>
                  </a:lnTo>
                  <a:lnTo>
                    <a:pt x="8069" y="8703"/>
                  </a:lnTo>
                  <a:lnTo>
                    <a:pt x="7699" y="7982"/>
                  </a:lnTo>
                  <a:lnTo>
                    <a:pt x="7328" y="7262"/>
                  </a:lnTo>
                  <a:lnTo>
                    <a:pt x="6968" y="6518"/>
                  </a:lnTo>
                  <a:lnTo>
                    <a:pt x="6607" y="5751"/>
                  </a:lnTo>
                  <a:lnTo>
                    <a:pt x="6256" y="4972"/>
                  </a:lnTo>
                  <a:lnTo>
                    <a:pt x="5905" y="4181"/>
                  </a:lnTo>
                  <a:lnTo>
                    <a:pt x="5563" y="3378"/>
                  </a:lnTo>
                  <a:lnTo>
                    <a:pt x="5221" y="2551"/>
                  </a:lnTo>
                  <a:lnTo>
                    <a:pt x="4884" y="1725"/>
                  </a:lnTo>
                  <a:lnTo>
                    <a:pt x="4552" y="875"/>
                  </a:lnTo>
                  <a:lnTo>
                    <a:pt x="422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5"/>
            <p:cNvSpPr/>
            <p:nvPr/>
          </p:nvSpPr>
          <p:spPr>
            <a:xfrm>
              <a:off x="-1621000" y="-1049725"/>
              <a:ext cx="346375" cy="451925"/>
            </a:xfrm>
            <a:custGeom>
              <a:avLst/>
              <a:gdLst/>
              <a:ahLst/>
              <a:cxnLst/>
              <a:rect l="l" t="t" r="r" b="b"/>
              <a:pathLst>
                <a:path w="13855" h="18077" extrusionOk="0">
                  <a:moveTo>
                    <a:pt x="224" y="0"/>
                  </a:moveTo>
                  <a:lnTo>
                    <a:pt x="176" y="4440"/>
                  </a:lnTo>
                  <a:lnTo>
                    <a:pt x="124" y="8867"/>
                  </a:lnTo>
                  <a:lnTo>
                    <a:pt x="67" y="13295"/>
                  </a:lnTo>
                  <a:lnTo>
                    <a:pt x="34" y="15491"/>
                  </a:lnTo>
                  <a:lnTo>
                    <a:pt x="0" y="17687"/>
                  </a:lnTo>
                  <a:lnTo>
                    <a:pt x="489" y="17321"/>
                  </a:lnTo>
                  <a:lnTo>
                    <a:pt x="983" y="16990"/>
                  </a:lnTo>
                  <a:lnTo>
                    <a:pt x="1476" y="16672"/>
                  </a:lnTo>
                  <a:lnTo>
                    <a:pt x="1975" y="16376"/>
                  </a:lnTo>
                  <a:lnTo>
                    <a:pt x="2473" y="16105"/>
                  </a:lnTo>
                  <a:lnTo>
                    <a:pt x="2972" y="15857"/>
                  </a:lnTo>
                  <a:lnTo>
                    <a:pt x="3470" y="15633"/>
                  </a:lnTo>
                  <a:lnTo>
                    <a:pt x="3973" y="15432"/>
                  </a:lnTo>
                  <a:lnTo>
                    <a:pt x="4471" y="15267"/>
                  </a:lnTo>
                  <a:lnTo>
                    <a:pt x="4974" y="15113"/>
                  </a:lnTo>
                  <a:lnTo>
                    <a:pt x="5477" y="14995"/>
                  </a:lnTo>
                  <a:lnTo>
                    <a:pt x="5981" y="14901"/>
                  </a:lnTo>
                  <a:lnTo>
                    <a:pt x="6488" y="14830"/>
                  </a:lnTo>
                  <a:lnTo>
                    <a:pt x="6991" y="14783"/>
                  </a:lnTo>
                  <a:lnTo>
                    <a:pt x="7495" y="14771"/>
                  </a:lnTo>
                  <a:lnTo>
                    <a:pt x="7751" y="14783"/>
                  </a:lnTo>
                  <a:lnTo>
                    <a:pt x="8002" y="14794"/>
                  </a:lnTo>
                  <a:lnTo>
                    <a:pt x="8415" y="14830"/>
                  </a:lnTo>
                  <a:lnTo>
                    <a:pt x="8819" y="14901"/>
                  </a:lnTo>
                  <a:lnTo>
                    <a:pt x="9217" y="14983"/>
                  </a:lnTo>
                  <a:lnTo>
                    <a:pt x="9611" y="15101"/>
                  </a:lnTo>
                  <a:lnTo>
                    <a:pt x="9996" y="15231"/>
                  </a:lnTo>
                  <a:lnTo>
                    <a:pt x="10375" y="15385"/>
                  </a:lnTo>
                  <a:lnTo>
                    <a:pt x="10750" y="15562"/>
                  </a:lnTo>
                  <a:lnTo>
                    <a:pt x="11121" y="15763"/>
                  </a:lnTo>
                  <a:lnTo>
                    <a:pt x="11481" y="15987"/>
                  </a:lnTo>
                  <a:lnTo>
                    <a:pt x="11837" y="16223"/>
                  </a:lnTo>
                  <a:lnTo>
                    <a:pt x="12184" y="16495"/>
                  </a:lnTo>
                  <a:lnTo>
                    <a:pt x="12530" y="16766"/>
                  </a:lnTo>
                  <a:lnTo>
                    <a:pt x="12867" y="17073"/>
                  </a:lnTo>
                  <a:lnTo>
                    <a:pt x="13204" y="17392"/>
                  </a:lnTo>
                  <a:lnTo>
                    <a:pt x="13532" y="17722"/>
                  </a:lnTo>
                  <a:lnTo>
                    <a:pt x="13854" y="18077"/>
                  </a:lnTo>
                  <a:lnTo>
                    <a:pt x="13769" y="17593"/>
                  </a:lnTo>
                  <a:lnTo>
                    <a:pt x="13688" y="17109"/>
                  </a:lnTo>
                  <a:lnTo>
                    <a:pt x="13608" y="16613"/>
                  </a:lnTo>
                  <a:lnTo>
                    <a:pt x="13536" y="16105"/>
                  </a:lnTo>
                  <a:lnTo>
                    <a:pt x="13460" y="15609"/>
                  </a:lnTo>
                  <a:lnTo>
                    <a:pt x="13394" y="15101"/>
                  </a:lnTo>
                  <a:lnTo>
                    <a:pt x="13323" y="14582"/>
                  </a:lnTo>
                  <a:lnTo>
                    <a:pt x="13261" y="14074"/>
                  </a:lnTo>
                  <a:lnTo>
                    <a:pt x="13138" y="13023"/>
                  </a:lnTo>
                  <a:lnTo>
                    <a:pt x="13024" y="11961"/>
                  </a:lnTo>
                  <a:lnTo>
                    <a:pt x="12919" y="10886"/>
                  </a:lnTo>
                  <a:lnTo>
                    <a:pt x="12824" y="9800"/>
                  </a:lnTo>
                  <a:lnTo>
                    <a:pt x="12739" y="8702"/>
                  </a:lnTo>
                  <a:lnTo>
                    <a:pt x="12663" y="7580"/>
                  </a:lnTo>
                  <a:lnTo>
                    <a:pt x="12592" y="6459"/>
                  </a:lnTo>
                  <a:lnTo>
                    <a:pt x="12525" y="5325"/>
                  </a:lnTo>
                  <a:lnTo>
                    <a:pt x="12473" y="4180"/>
                  </a:lnTo>
                  <a:lnTo>
                    <a:pt x="12421" y="3035"/>
                  </a:lnTo>
                  <a:lnTo>
                    <a:pt x="12378" y="1878"/>
                  </a:lnTo>
                  <a:lnTo>
                    <a:pt x="12340" y="709"/>
                  </a:lnTo>
                  <a:lnTo>
                    <a:pt x="10826" y="673"/>
                  </a:lnTo>
                  <a:lnTo>
                    <a:pt x="9312" y="614"/>
                  </a:lnTo>
                  <a:lnTo>
                    <a:pt x="7794" y="532"/>
                  </a:lnTo>
                  <a:lnTo>
                    <a:pt x="6280" y="449"/>
                  </a:lnTo>
                  <a:lnTo>
                    <a:pt x="4766" y="343"/>
                  </a:lnTo>
                  <a:lnTo>
                    <a:pt x="3252" y="236"/>
                  </a:lnTo>
                  <a:lnTo>
                    <a:pt x="22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5"/>
            <p:cNvSpPr/>
            <p:nvPr/>
          </p:nvSpPr>
          <p:spPr>
            <a:xfrm>
              <a:off x="-1604750" y="-2707425"/>
              <a:ext cx="312925" cy="888200"/>
            </a:xfrm>
            <a:custGeom>
              <a:avLst/>
              <a:gdLst/>
              <a:ahLst/>
              <a:cxnLst/>
              <a:rect l="l" t="t" r="r" b="b"/>
              <a:pathLst>
                <a:path w="12517" h="35528" extrusionOk="0">
                  <a:moveTo>
                    <a:pt x="1453" y="0"/>
                  </a:moveTo>
                  <a:lnTo>
                    <a:pt x="1311" y="2196"/>
                  </a:lnTo>
                  <a:lnTo>
                    <a:pt x="1178" y="4392"/>
                  </a:lnTo>
                  <a:lnTo>
                    <a:pt x="1050" y="6600"/>
                  </a:lnTo>
                  <a:lnTo>
                    <a:pt x="931" y="8808"/>
                  </a:lnTo>
                  <a:lnTo>
                    <a:pt x="817" y="11016"/>
                  </a:lnTo>
                  <a:lnTo>
                    <a:pt x="713" y="13236"/>
                  </a:lnTo>
                  <a:lnTo>
                    <a:pt x="618" y="15456"/>
                  </a:lnTo>
                  <a:lnTo>
                    <a:pt x="523" y="17675"/>
                  </a:lnTo>
                  <a:lnTo>
                    <a:pt x="442" y="19895"/>
                  </a:lnTo>
                  <a:lnTo>
                    <a:pt x="361" y="22127"/>
                  </a:lnTo>
                  <a:lnTo>
                    <a:pt x="285" y="24358"/>
                  </a:lnTo>
                  <a:lnTo>
                    <a:pt x="219" y="26590"/>
                  </a:lnTo>
                  <a:lnTo>
                    <a:pt x="157" y="28821"/>
                  </a:lnTo>
                  <a:lnTo>
                    <a:pt x="100" y="31053"/>
                  </a:lnTo>
                  <a:lnTo>
                    <a:pt x="48" y="33296"/>
                  </a:lnTo>
                  <a:lnTo>
                    <a:pt x="1" y="35527"/>
                  </a:lnTo>
                  <a:lnTo>
                    <a:pt x="1448" y="35350"/>
                  </a:lnTo>
                  <a:lnTo>
                    <a:pt x="2905" y="35185"/>
                  </a:lnTo>
                  <a:lnTo>
                    <a:pt x="4367" y="35032"/>
                  </a:lnTo>
                  <a:lnTo>
                    <a:pt x="5098" y="34973"/>
                  </a:lnTo>
                  <a:lnTo>
                    <a:pt x="5834" y="34914"/>
                  </a:lnTo>
                  <a:lnTo>
                    <a:pt x="6565" y="34866"/>
                  </a:lnTo>
                  <a:lnTo>
                    <a:pt x="7295" y="34831"/>
                  </a:lnTo>
                  <a:lnTo>
                    <a:pt x="8031" y="34807"/>
                  </a:lnTo>
                  <a:lnTo>
                    <a:pt x="8762" y="34795"/>
                  </a:lnTo>
                  <a:lnTo>
                    <a:pt x="9493" y="34795"/>
                  </a:lnTo>
                  <a:lnTo>
                    <a:pt x="10219" y="34807"/>
                  </a:lnTo>
                  <a:lnTo>
                    <a:pt x="10945" y="34843"/>
                  </a:lnTo>
                  <a:lnTo>
                    <a:pt x="11671" y="34902"/>
                  </a:lnTo>
                  <a:lnTo>
                    <a:pt x="11686" y="33154"/>
                  </a:lnTo>
                  <a:lnTo>
                    <a:pt x="11705" y="31419"/>
                  </a:lnTo>
                  <a:lnTo>
                    <a:pt x="11728" y="29671"/>
                  </a:lnTo>
                  <a:lnTo>
                    <a:pt x="11757" y="27936"/>
                  </a:lnTo>
                  <a:lnTo>
                    <a:pt x="11785" y="26188"/>
                  </a:lnTo>
                  <a:lnTo>
                    <a:pt x="11823" y="24453"/>
                  </a:lnTo>
                  <a:lnTo>
                    <a:pt x="11866" y="22705"/>
                  </a:lnTo>
                  <a:lnTo>
                    <a:pt x="11913" y="20969"/>
                  </a:lnTo>
                  <a:lnTo>
                    <a:pt x="11970" y="19222"/>
                  </a:lnTo>
                  <a:lnTo>
                    <a:pt x="12027" y="17486"/>
                  </a:lnTo>
                  <a:lnTo>
                    <a:pt x="12094" y="15751"/>
                  </a:lnTo>
                  <a:lnTo>
                    <a:pt x="12165" y="14015"/>
                  </a:lnTo>
                  <a:lnTo>
                    <a:pt x="12241" y="12280"/>
                  </a:lnTo>
                  <a:lnTo>
                    <a:pt x="12326" y="10556"/>
                  </a:lnTo>
                  <a:lnTo>
                    <a:pt x="12421" y="8820"/>
                  </a:lnTo>
                  <a:lnTo>
                    <a:pt x="12516" y="7096"/>
                  </a:lnTo>
                  <a:lnTo>
                    <a:pt x="11823" y="6754"/>
                  </a:lnTo>
                  <a:lnTo>
                    <a:pt x="11126" y="6376"/>
                  </a:lnTo>
                  <a:lnTo>
                    <a:pt x="10433" y="5986"/>
                  </a:lnTo>
                  <a:lnTo>
                    <a:pt x="9735" y="5585"/>
                  </a:lnTo>
                  <a:lnTo>
                    <a:pt x="9042" y="5160"/>
                  </a:lnTo>
                  <a:lnTo>
                    <a:pt x="8349" y="4723"/>
                  </a:lnTo>
                  <a:lnTo>
                    <a:pt x="7661" y="4274"/>
                  </a:lnTo>
                  <a:lnTo>
                    <a:pt x="6968" y="3814"/>
                  </a:lnTo>
                  <a:lnTo>
                    <a:pt x="6275" y="3342"/>
                  </a:lnTo>
                  <a:lnTo>
                    <a:pt x="5587" y="2869"/>
                  </a:lnTo>
                  <a:lnTo>
                    <a:pt x="4206" y="1913"/>
                  </a:lnTo>
                  <a:lnTo>
                    <a:pt x="2829" y="945"/>
                  </a:lnTo>
                  <a:lnTo>
                    <a:pt x="145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65"/>
            <p:cNvSpPr/>
            <p:nvPr/>
          </p:nvSpPr>
          <p:spPr>
            <a:xfrm>
              <a:off x="-1614725" y="-1743675"/>
              <a:ext cx="301425" cy="618400"/>
            </a:xfrm>
            <a:custGeom>
              <a:avLst/>
              <a:gdLst/>
              <a:ahLst/>
              <a:cxnLst/>
              <a:rect l="l" t="t" r="r" b="b"/>
              <a:pathLst>
                <a:path w="12057" h="24736" extrusionOk="0">
                  <a:moveTo>
                    <a:pt x="338" y="0"/>
                  </a:moveTo>
                  <a:lnTo>
                    <a:pt x="281" y="3093"/>
                  </a:lnTo>
                  <a:lnTo>
                    <a:pt x="229" y="6187"/>
                  </a:lnTo>
                  <a:lnTo>
                    <a:pt x="181" y="9280"/>
                  </a:lnTo>
                  <a:lnTo>
                    <a:pt x="139" y="12386"/>
                  </a:lnTo>
                  <a:lnTo>
                    <a:pt x="101" y="15479"/>
                  </a:lnTo>
                  <a:lnTo>
                    <a:pt x="67" y="18572"/>
                  </a:lnTo>
                  <a:lnTo>
                    <a:pt x="1" y="24736"/>
                  </a:lnTo>
                  <a:lnTo>
                    <a:pt x="2996" y="24523"/>
                  </a:lnTo>
                  <a:lnTo>
                    <a:pt x="4491" y="24417"/>
                  </a:lnTo>
                  <a:lnTo>
                    <a:pt x="5991" y="24311"/>
                  </a:lnTo>
                  <a:lnTo>
                    <a:pt x="7486" y="24228"/>
                  </a:lnTo>
                  <a:lnTo>
                    <a:pt x="8985" y="24145"/>
                  </a:lnTo>
                  <a:lnTo>
                    <a:pt x="10480" y="24098"/>
                  </a:lnTo>
                  <a:lnTo>
                    <a:pt x="11975" y="24063"/>
                  </a:lnTo>
                  <a:lnTo>
                    <a:pt x="11956" y="22551"/>
                  </a:lnTo>
                  <a:lnTo>
                    <a:pt x="11947" y="21028"/>
                  </a:lnTo>
                  <a:lnTo>
                    <a:pt x="11942" y="19517"/>
                  </a:lnTo>
                  <a:lnTo>
                    <a:pt x="11937" y="17994"/>
                  </a:lnTo>
                  <a:lnTo>
                    <a:pt x="11942" y="16483"/>
                  </a:lnTo>
                  <a:lnTo>
                    <a:pt x="11947" y="14983"/>
                  </a:lnTo>
                  <a:lnTo>
                    <a:pt x="11966" y="11996"/>
                  </a:lnTo>
                  <a:lnTo>
                    <a:pt x="11994" y="9056"/>
                  </a:lnTo>
                  <a:lnTo>
                    <a:pt x="12018" y="6187"/>
                  </a:lnTo>
                  <a:lnTo>
                    <a:pt x="12042" y="3377"/>
                  </a:lnTo>
                  <a:lnTo>
                    <a:pt x="12051" y="2007"/>
                  </a:lnTo>
                  <a:lnTo>
                    <a:pt x="12056" y="673"/>
                  </a:lnTo>
                  <a:lnTo>
                    <a:pt x="11325" y="720"/>
                  </a:lnTo>
                  <a:lnTo>
                    <a:pt x="10594" y="756"/>
                  </a:lnTo>
                  <a:lnTo>
                    <a:pt x="9859" y="767"/>
                  </a:lnTo>
                  <a:lnTo>
                    <a:pt x="9128" y="767"/>
                  </a:lnTo>
                  <a:lnTo>
                    <a:pt x="8392" y="744"/>
                  </a:lnTo>
                  <a:lnTo>
                    <a:pt x="7656" y="720"/>
                  </a:lnTo>
                  <a:lnTo>
                    <a:pt x="6921" y="685"/>
                  </a:lnTo>
                  <a:lnTo>
                    <a:pt x="6185" y="626"/>
                  </a:lnTo>
                  <a:lnTo>
                    <a:pt x="5450" y="567"/>
                  </a:lnTo>
                  <a:lnTo>
                    <a:pt x="4714" y="496"/>
                  </a:lnTo>
                  <a:lnTo>
                    <a:pt x="3247" y="342"/>
                  </a:lnTo>
                  <a:lnTo>
                    <a:pt x="1790" y="177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65"/>
            <p:cNvSpPr/>
            <p:nvPr/>
          </p:nvSpPr>
          <p:spPr>
            <a:xfrm>
              <a:off x="-1906000" y="-511050"/>
              <a:ext cx="774825" cy="499475"/>
            </a:xfrm>
            <a:custGeom>
              <a:avLst/>
              <a:gdLst/>
              <a:ahLst/>
              <a:cxnLst/>
              <a:rect l="l" t="t" r="r" b="b"/>
              <a:pathLst>
                <a:path w="30993" h="19979" extrusionOk="0">
                  <a:moveTo>
                    <a:pt x="18335" y="1"/>
                  </a:moveTo>
                  <a:lnTo>
                    <a:pt x="18017" y="13"/>
                  </a:lnTo>
                  <a:lnTo>
                    <a:pt x="17694" y="25"/>
                  </a:lnTo>
                  <a:lnTo>
                    <a:pt x="17366" y="60"/>
                  </a:lnTo>
                  <a:lnTo>
                    <a:pt x="17034" y="119"/>
                  </a:lnTo>
                  <a:lnTo>
                    <a:pt x="16697" y="190"/>
                  </a:lnTo>
                  <a:lnTo>
                    <a:pt x="16355" y="272"/>
                  </a:lnTo>
                  <a:lnTo>
                    <a:pt x="16009" y="367"/>
                  </a:lnTo>
                  <a:lnTo>
                    <a:pt x="15662" y="485"/>
                  </a:lnTo>
                  <a:lnTo>
                    <a:pt x="15306" y="615"/>
                  </a:lnTo>
                  <a:lnTo>
                    <a:pt x="14761" y="851"/>
                  </a:lnTo>
                  <a:lnTo>
                    <a:pt x="14220" y="1111"/>
                  </a:lnTo>
                  <a:lnTo>
                    <a:pt x="13688" y="1394"/>
                  </a:lnTo>
                  <a:lnTo>
                    <a:pt x="13157" y="1689"/>
                  </a:lnTo>
                  <a:lnTo>
                    <a:pt x="12634" y="2020"/>
                  </a:lnTo>
                  <a:lnTo>
                    <a:pt x="12117" y="2374"/>
                  </a:lnTo>
                  <a:lnTo>
                    <a:pt x="11605" y="2752"/>
                  </a:lnTo>
                  <a:lnTo>
                    <a:pt x="11097" y="3142"/>
                  </a:lnTo>
                  <a:lnTo>
                    <a:pt x="10594" y="3567"/>
                  </a:lnTo>
                  <a:lnTo>
                    <a:pt x="10095" y="4003"/>
                  </a:lnTo>
                  <a:lnTo>
                    <a:pt x="9602" y="4464"/>
                  </a:lnTo>
                  <a:lnTo>
                    <a:pt x="9113" y="4948"/>
                  </a:lnTo>
                  <a:lnTo>
                    <a:pt x="8629" y="5444"/>
                  </a:lnTo>
                  <a:lnTo>
                    <a:pt x="8149" y="5975"/>
                  </a:lnTo>
                  <a:lnTo>
                    <a:pt x="7670" y="6507"/>
                  </a:lnTo>
                  <a:lnTo>
                    <a:pt x="7200" y="7073"/>
                  </a:lnTo>
                  <a:lnTo>
                    <a:pt x="6730" y="7652"/>
                  </a:lnTo>
                  <a:lnTo>
                    <a:pt x="6260" y="8242"/>
                  </a:lnTo>
                  <a:lnTo>
                    <a:pt x="5800" y="8856"/>
                  </a:lnTo>
                  <a:lnTo>
                    <a:pt x="5340" y="9482"/>
                  </a:lnTo>
                  <a:lnTo>
                    <a:pt x="4884" y="10131"/>
                  </a:lnTo>
                  <a:lnTo>
                    <a:pt x="4428" y="10792"/>
                  </a:lnTo>
                  <a:lnTo>
                    <a:pt x="3978" y="11465"/>
                  </a:lnTo>
                  <a:lnTo>
                    <a:pt x="3527" y="12162"/>
                  </a:lnTo>
                  <a:lnTo>
                    <a:pt x="3080" y="12871"/>
                  </a:lnTo>
                  <a:lnTo>
                    <a:pt x="2634" y="13591"/>
                  </a:lnTo>
                  <a:lnTo>
                    <a:pt x="2193" y="14323"/>
                  </a:lnTo>
                  <a:lnTo>
                    <a:pt x="1752" y="15067"/>
                  </a:lnTo>
                  <a:lnTo>
                    <a:pt x="1310" y="15834"/>
                  </a:lnTo>
                  <a:lnTo>
                    <a:pt x="874" y="16602"/>
                  </a:lnTo>
                  <a:lnTo>
                    <a:pt x="437" y="17393"/>
                  </a:lnTo>
                  <a:lnTo>
                    <a:pt x="0" y="18184"/>
                  </a:lnTo>
                  <a:lnTo>
                    <a:pt x="954" y="18054"/>
                  </a:lnTo>
                  <a:lnTo>
                    <a:pt x="1908" y="17948"/>
                  </a:lnTo>
                  <a:lnTo>
                    <a:pt x="2872" y="17841"/>
                  </a:lnTo>
                  <a:lnTo>
                    <a:pt x="3830" y="17759"/>
                  </a:lnTo>
                  <a:lnTo>
                    <a:pt x="4794" y="17676"/>
                  </a:lnTo>
                  <a:lnTo>
                    <a:pt x="5762" y="17617"/>
                  </a:lnTo>
                  <a:lnTo>
                    <a:pt x="6726" y="17570"/>
                  </a:lnTo>
                  <a:lnTo>
                    <a:pt x="7698" y="17534"/>
                  </a:lnTo>
                  <a:lnTo>
                    <a:pt x="8667" y="17511"/>
                  </a:lnTo>
                  <a:lnTo>
                    <a:pt x="10613" y="17511"/>
                  </a:lnTo>
                  <a:lnTo>
                    <a:pt x="11586" y="17522"/>
                  </a:lnTo>
                  <a:lnTo>
                    <a:pt x="12563" y="17546"/>
                  </a:lnTo>
                  <a:lnTo>
                    <a:pt x="13536" y="17593"/>
                  </a:lnTo>
                  <a:lnTo>
                    <a:pt x="14514" y="17641"/>
                  </a:lnTo>
                  <a:lnTo>
                    <a:pt x="15492" y="17700"/>
                  </a:lnTo>
                  <a:lnTo>
                    <a:pt x="16465" y="17770"/>
                  </a:lnTo>
                  <a:lnTo>
                    <a:pt x="17442" y="17853"/>
                  </a:lnTo>
                  <a:lnTo>
                    <a:pt x="18420" y="17948"/>
                  </a:lnTo>
                  <a:lnTo>
                    <a:pt x="19393" y="18042"/>
                  </a:lnTo>
                  <a:lnTo>
                    <a:pt x="20371" y="18160"/>
                  </a:lnTo>
                  <a:lnTo>
                    <a:pt x="21344" y="18278"/>
                  </a:lnTo>
                  <a:lnTo>
                    <a:pt x="22317" y="18408"/>
                  </a:lnTo>
                  <a:lnTo>
                    <a:pt x="23285" y="18550"/>
                  </a:lnTo>
                  <a:lnTo>
                    <a:pt x="24258" y="18703"/>
                  </a:lnTo>
                  <a:lnTo>
                    <a:pt x="25226" y="18857"/>
                  </a:lnTo>
                  <a:lnTo>
                    <a:pt x="26189" y="19022"/>
                  </a:lnTo>
                  <a:lnTo>
                    <a:pt x="27158" y="19199"/>
                  </a:lnTo>
                  <a:lnTo>
                    <a:pt x="28121" y="19376"/>
                  </a:lnTo>
                  <a:lnTo>
                    <a:pt x="29080" y="19577"/>
                  </a:lnTo>
                  <a:lnTo>
                    <a:pt x="30038" y="19766"/>
                  </a:lnTo>
                  <a:lnTo>
                    <a:pt x="30992" y="19978"/>
                  </a:lnTo>
                  <a:lnTo>
                    <a:pt x="30632" y="18668"/>
                  </a:lnTo>
                  <a:lnTo>
                    <a:pt x="30271" y="17404"/>
                  </a:lnTo>
                  <a:lnTo>
                    <a:pt x="30086" y="16779"/>
                  </a:lnTo>
                  <a:lnTo>
                    <a:pt x="29901" y="16176"/>
                  </a:lnTo>
                  <a:lnTo>
                    <a:pt x="29716" y="15574"/>
                  </a:lnTo>
                  <a:lnTo>
                    <a:pt x="29531" y="14972"/>
                  </a:lnTo>
                  <a:lnTo>
                    <a:pt x="29346" y="14394"/>
                  </a:lnTo>
                  <a:lnTo>
                    <a:pt x="29156" y="13815"/>
                  </a:lnTo>
                  <a:lnTo>
                    <a:pt x="28971" y="13260"/>
                  </a:lnTo>
                  <a:lnTo>
                    <a:pt x="28776" y="12705"/>
                  </a:lnTo>
                  <a:lnTo>
                    <a:pt x="28586" y="12162"/>
                  </a:lnTo>
                  <a:lnTo>
                    <a:pt x="28392" y="11619"/>
                  </a:lnTo>
                  <a:lnTo>
                    <a:pt x="28197" y="11099"/>
                  </a:lnTo>
                  <a:lnTo>
                    <a:pt x="28002" y="10580"/>
                  </a:lnTo>
                  <a:lnTo>
                    <a:pt x="27803" y="10084"/>
                  </a:lnTo>
                  <a:lnTo>
                    <a:pt x="27604" y="9588"/>
                  </a:lnTo>
                  <a:lnTo>
                    <a:pt x="27400" y="9104"/>
                  </a:lnTo>
                  <a:lnTo>
                    <a:pt x="27196" y="8644"/>
                  </a:lnTo>
                  <a:lnTo>
                    <a:pt x="26991" y="8183"/>
                  </a:lnTo>
                  <a:lnTo>
                    <a:pt x="26783" y="7734"/>
                  </a:lnTo>
                  <a:lnTo>
                    <a:pt x="26574" y="7298"/>
                  </a:lnTo>
                  <a:lnTo>
                    <a:pt x="26360" y="6873"/>
                  </a:lnTo>
                  <a:lnTo>
                    <a:pt x="26147" y="6459"/>
                  </a:lnTo>
                  <a:lnTo>
                    <a:pt x="25928" y="6046"/>
                  </a:lnTo>
                  <a:lnTo>
                    <a:pt x="25710" y="5656"/>
                  </a:lnTo>
                  <a:lnTo>
                    <a:pt x="25487" y="5279"/>
                  </a:lnTo>
                  <a:lnTo>
                    <a:pt x="25264" y="4913"/>
                  </a:lnTo>
                  <a:lnTo>
                    <a:pt x="25036" y="4558"/>
                  </a:lnTo>
                  <a:lnTo>
                    <a:pt x="24808" y="4216"/>
                  </a:lnTo>
                  <a:lnTo>
                    <a:pt x="24576" y="3885"/>
                  </a:lnTo>
                  <a:lnTo>
                    <a:pt x="24343" y="3567"/>
                  </a:lnTo>
                  <a:lnTo>
                    <a:pt x="24106" y="3260"/>
                  </a:lnTo>
                  <a:lnTo>
                    <a:pt x="23864" y="2976"/>
                  </a:lnTo>
                  <a:lnTo>
                    <a:pt x="23622" y="2693"/>
                  </a:lnTo>
                  <a:lnTo>
                    <a:pt x="23375" y="2421"/>
                  </a:lnTo>
                  <a:lnTo>
                    <a:pt x="23123" y="2173"/>
                  </a:lnTo>
                  <a:lnTo>
                    <a:pt x="22872" y="1937"/>
                  </a:lnTo>
                  <a:lnTo>
                    <a:pt x="22616" y="1701"/>
                  </a:lnTo>
                  <a:lnTo>
                    <a:pt x="22354" y="1489"/>
                  </a:lnTo>
                  <a:lnTo>
                    <a:pt x="22093" y="1300"/>
                  </a:lnTo>
                  <a:lnTo>
                    <a:pt x="21828" y="1111"/>
                  </a:lnTo>
                  <a:lnTo>
                    <a:pt x="21557" y="934"/>
                  </a:lnTo>
                  <a:lnTo>
                    <a:pt x="21282" y="780"/>
                  </a:lnTo>
                  <a:lnTo>
                    <a:pt x="21007" y="639"/>
                  </a:lnTo>
                  <a:lnTo>
                    <a:pt x="20727" y="509"/>
                  </a:lnTo>
                  <a:lnTo>
                    <a:pt x="20437" y="391"/>
                  </a:lnTo>
                  <a:lnTo>
                    <a:pt x="20152" y="296"/>
                  </a:lnTo>
                  <a:lnTo>
                    <a:pt x="19858" y="202"/>
                  </a:lnTo>
                  <a:lnTo>
                    <a:pt x="19559" y="131"/>
                  </a:lnTo>
                  <a:lnTo>
                    <a:pt x="19260" y="84"/>
                  </a:lnTo>
                  <a:lnTo>
                    <a:pt x="18956" y="36"/>
                  </a:lnTo>
                  <a:lnTo>
                    <a:pt x="18648" y="13"/>
                  </a:lnTo>
                  <a:lnTo>
                    <a:pt x="1833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65"/>
            <p:cNvSpPr/>
            <p:nvPr/>
          </p:nvSpPr>
          <p:spPr>
            <a:xfrm>
              <a:off x="-1658150" y="-8751425"/>
              <a:ext cx="228450" cy="624625"/>
            </a:xfrm>
            <a:custGeom>
              <a:avLst/>
              <a:gdLst/>
              <a:ahLst/>
              <a:cxnLst/>
              <a:rect l="l" t="t" r="r" b="b"/>
              <a:pathLst>
                <a:path w="9138" h="24985" extrusionOk="0">
                  <a:moveTo>
                    <a:pt x="5312" y="1"/>
                  </a:moveTo>
                  <a:lnTo>
                    <a:pt x="5288" y="84"/>
                  </a:lnTo>
                  <a:lnTo>
                    <a:pt x="5269" y="178"/>
                  </a:lnTo>
                  <a:lnTo>
                    <a:pt x="5255" y="261"/>
                  </a:lnTo>
                  <a:lnTo>
                    <a:pt x="5231" y="355"/>
                  </a:lnTo>
                  <a:lnTo>
                    <a:pt x="4951" y="1064"/>
                  </a:lnTo>
                  <a:lnTo>
                    <a:pt x="4662" y="1760"/>
                  </a:lnTo>
                  <a:lnTo>
                    <a:pt x="4363" y="2445"/>
                  </a:lnTo>
                  <a:lnTo>
                    <a:pt x="4059" y="3106"/>
                  </a:lnTo>
                  <a:lnTo>
                    <a:pt x="3746" y="3744"/>
                  </a:lnTo>
                  <a:lnTo>
                    <a:pt x="3428" y="4381"/>
                  </a:lnTo>
                  <a:lnTo>
                    <a:pt x="3105" y="4995"/>
                  </a:lnTo>
                  <a:lnTo>
                    <a:pt x="2777" y="5586"/>
                  </a:lnTo>
                  <a:lnTo>
                    <a:pt x="2445" y="6176"/>
                  </a:lnTo>
                  <a:lnTo>
                    <a:pt x="2108" y="6743"/>
                  </a:lnTo>
                  <a:lnTo>
                    <a:pt x="1766" y="7298"/>
                  </a:lnTo>
                  <a:lnTo>
                    <a:pt x="1420" y="7841"/>
                  </a:lnTo>
                  <a:lnTo>
                    <a:pt x="1069" y="8360"/>
                  </a:lnTo>
                  <a:lnTo>
                    <a:pt x="718" y="8880"/>
                  </a:lnTo>
                  <a:lnTo>
                    <a:pt x="362" y="9387"/>
                  </a:lnTo>
                  <a:lnTo>
                    <a:pt x="1" y="9872"/>
                  </a:lnTo>
                  <a:lnTo>
                    <a:pt x="191" y="10615"/>
                  </a:lnTo>
                  <a:lnTo>
                    <a:pt x="385" y="11371"/>
                  </a:lnTo>
                  <a:lnTo>
                    <a:pt x="585" y="12103"/>
                  </a:lnTo>
                  <a:lnTo>
                    <a:pt x="789" y="12847"/>
                  </a:lnTo>
                  <a:lnTo>
                    <a:pt x="993" y="13579"/>
                  </a:lnTo>
                  <a:lnTo>
                    <a:pt x="1202" y="14311"/>
                  </a:lnTo>
                  <a:lnTo>
                    <a:pt x="1420" y="15043"/>
                  </a:lnTo>
                  <a:lnTo>
                    <a:pt x="1638" y="15763"/>
                  </a:lnTo>
                  <a:lnTo>
                    <a:pt x="1861" y="16483"/>
                  </a:lnTo>
                  <a:lnTo>
                    <a:pt x="2094" y="17192"/>
                  </a:lnTo>
                  <a:lnTo>
                    <a:pt x="2326" y="17912"/>
                  </a:lnTo>
                  <a:lnTo>
                    <a:pt x="2564" y="18621"/>
                  </a:lnTo>
                  <a:lnTo>
                    <a:pt x="2811" y="19317"/>
                  </a:lnTo>
                  <a:lnTo>
                    <a:pt x="3057" y="20026"/>
                  </a:lnTo>
                  <a:lnTo>
                    <a:pt x="3314" y="20722"/>
                  </a:lnTo>
                  <a:lnTo>
                    <a:pt x="3575" y="21407"/>
                  </a:lnTo>
                  <a:lnTo>
                    <a:pt x="3755" y="21867"/>
                  </a:lnTo>
                  <a:lnTo>
                    <a:pt x="3935" y="22316"/>
                  </a:lnTo>
                  <a:lnTo>
                    <a:pt x="4310" y="23213"/>
                  </a:lnTo>
                  <a:lnTo>
                    <a:pt x="5070" y="24984"/>
                  </a:lnTo>
                  <a:lnTo>
                    <a:pt x="5226" y="24760"/>
                  </a:lnTo>
                  <a:lnTo>
                    <a:pt x="5383" y="24536"/>
                  </a:lnTo>
                  <a:lnTo>
                    <a:pt x="5535" y="24300"/>
                  </a:lnTo>
                  <a:lnTo>
                    <a:pt x="5687" y="24064"/>
                  </a:lnTo>
                  <a:lnTo>
                    <a:pt x="5834" y="23804"/>
                  </a:lnTo>
                  <a:lnTo>
                    <a:pt x="5981" y="23556"/>
                  </a:lnTo>
                  <a:lnTo>
                    <a:pt x="6123" y="23284"/>
                  </a:lnTo>
                  <a:lnTo>
                    <a:pt x="6266" y="23013"/>
                  </a:lnTo>
                  <a:lnTo>
                    <a:pt x="6403" y="22741"/>
                  </a:lnTo>
                  <a:lnTo>
                    <a:pt x="6541" y="22458"/>
                  </a:lnTo>
                  <a:lnTo>
                    <a:pt x="6679" y="22163"/>
                  </a:lnTo>
                  <a:lnTo>
                    <a:pt x="6812" y="21867"/>
                  </a:lnTo>
                  <a:lnTo>
                    <a:pt x="6940" y="21560"/>
                  </a:lnTo>
                  <a:lnTo>
                    <a:pt x="7068" y="21253"/>
                  </a:lnTo>
                  <a:lnTo>
                    <a:pt x="7191" y="20935"/>
                  </a:lnTo>
                  <a:lnTo>
                    <a:pt x="7315" y="20604"/>
                  </a:lnTo>
                  <a:lnTo>
                    <a:pt x="7433" y="20273"/>
                  </a:lnTo>
                  <a:lnTo>
                    <a:pt x="7552" y="19931"/>
                  </a:lnTo>
                  <a:lnTo>
                    <a:pt x="7661" y="19589"/>
                  </a:lnTo>
                  <a:lnTo>
                    <a:pt x="7775" y="19246"/>
                  </a:lnTo>
                  <a:lnTo>
                    <a:pt x="7879" y="18880"/>
                  </a:lnTo>
                  <a:lnTo>
                    <a:pt x="7984" y="18526"/>
                  </a:lnTo>
                  <a:lnTo>
                    <a:pt x="8088" y="18160"/>
                  </a:lnTo>
                  <a:lnTo>
                    <a:pt x="8188" y="17782"/>
                  </a:lnTo>
                  <a:lnTo>
                    <a:pt x="8283" y="17404"/>
                  </a:lnTo>
                  <a:lnTo>
                    <a:pt x="8373" y="17015"/>
                  </a:lnTo>
                  <a:lnTo>
                    <a:pt x="8463" y="16625"/>
                  </a:lnTo>
                  <a:lnTo>
                    <a:pt x="8544" y="16235"/>
                  </a:lnTo>
                  <a:lnTo>
                    <a:pt x="8629" y="15822"/>
                  </a:lnTo>
                  <a:lnTo>
                    <a:pt x="8705" y="15421"/>
                  </a:lnTo>
                  <a:lnTo>
                    <a:pt x="8781" y="15008"/>
                  </a:lnTo>
                  <a:lnTo>
                    <a:pt x="8852" y="14594"/>
                  </a:lnTo>
                  <a:lnTo>
                    <a:pt x="8876" y="14429"/>
                  </a:lnTo>
                  <a:lnTo>
                    <a:pt x="8905" y="14287"/>
                  </a:lnTo>
                  <a:lnTo>
                    <a:pt x="8938" y="14169"/>
                  </a:lnTo>
                  <a:lnTo>
                    <a:pt x="8976" y="14051"/>
                  </a:lnTo>
                  <a:lnTo>
                    <a:pt x="9014" y="13945"/>
                  </a:lnTo>
                  <a:lnTo>
                    <a:pt x="9057" y="13862"/>
                  </a:lnTo>
                  <a:lnTo>
                    <a:pt x="9094" y="13780"/>
                  </a:lnTo>
                  <a:lnTo>
                    <a:pt x="9137" y="13721"/>
                  </a:lnTo>
                  <a:lnTo>
                    <a:pt x="8871" y="12930"/>
                  </a:lnTo>
                  <a:lnTo>
                    <a:pt x="8610" y="12127"/>
                  </a:lnTo>
                  <a:lnTo>
                    <a:pt x="8354" y="11312"/>
                  </a:lnTo>
                  <a:lnTo>
                    <a:pt x="8098" y="10497"/>
                  </a:lnTo>
                  <a:lnTo>
                    <a:pt x="7851" y="9659"/>
                  </a:lnTo>
                  <a:lnTo>
                    <a:pt x="7599" y="8821"/>
                  </a:lnTo>
                  <a:lnTo>
                    <a:pt x="7357" y="7982"/>
                  </a:lnTo>
                  <a:lnTo>
                    <a:pt x="7115" y="7121"/>
                  </a:lnTo>
                  <a:lnTo>
                    <a:pt x="6878" y="6259"/>
                  </a:lnTo>
                  <a:lnTo>
                    <a:pt x="6645" y="5397"/>
                  </a:lnTo>
                  <a:lnTo>
                    <a:pt x="6413" y="4511"/>
                  </a:lnTo>
                  <a:lnTo>
                    <a:pt x="6185" y="3626"/>
                  </a:lnTo>
                  <a:lnTo>
                    <a:pt x="5962" y="2728"/>
                  </a:lnTo>
                  <a:lnTo>
                    <a:pt x="5744" y="1831"/>
                  </a:lnTo>
                  <a:lnTo>
                    <a:pt x="5525" y="910"/>
                  </a:lnTo>
                  <a:lnTo>
                    <a:pt x="53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65"/>
            <p:cNvSpPr/>
            <p:nvPr/>
          </p:nvSpPr>
          <p:spPr>
            <a:xfrm>
              <a:off x="-1757700" y="-9208650"/>
              <a:ext cx="218350" cy="639675"/>
            </a:xfrm>
            <a:custGeom>
              <a:avLst/>
              <a:gdLst/>
              <a:ahLst/>
              <a:cxnLst/>
              <a:rect l="l" t="t" r="r" b="b"/>
              <a:pathLst>
                <a:path w="8734" h="25587" extrusionOk="0">
                  <a:moveTo>
                    <a:pt x="5995" y="1"/>
                  </a:moveTo>
                  <a:lnTo>
                    <a:pt x="5635" y="391"/>
                  </a:lnTo>
                  <a:lnTo>
                    <a:pt x="5269" y="757"/>
                  </a:lnTo>
                  <a:lnTo>
                    <a:pt x="4904" y="1123"/>
                  </a:lnTo>
                  <a:lnTo>
                    <a:pt x="4538" y="1465"/>
                  </a:lnTo>
                  <a:lnTo>
                    <a:pt x="4168" y="1784"/>
                  </a:lnTo>
                  <a:lnTo>
                    <a:pt x="3798" y="2091"/>
                  </a:lnTo>
                  <a:lnTo>
                    <a:pt x="3423" y="2386"/>
                  </a:lnTo>
                  <a:lnTo>
                    <a:pt x="3048" y="2669"/>
                  </a:lnTo>
                  <a:lnTo>
                    <a:pt x="2673" y="2929"/>
                  </a:lnTo>
                  <a:lnTo>
                    <a:pt x="2293" y="3177"/>
                  </a:lnTo>
                  <a:lnTo>
                    <a:pt x="1914" y="3413"/>
                  </a:lnTo>
                  <a:lnTo>
                    <a:pt x="1534" y="3626"/>
                  </a:lnTo>
                  <a:lnTo>
                    <a:pt x="1154" y="3826"/>
                  </a:lnTo>
                  <a:lnTo>
                    <a:pt x="770" y="4015"/>
                  </a:lnTo>
                  <a:lnTo>
                    <a:pt x="385" y="4181"/>
                  </a:lnTo>
                  <a:lnTo>
                    <a:pt x="1" y="4322"/>
                  </a:lnTo>
                  <a:lnTo>
                    <a:pt x="148" y="5704"/>
                  </a:lnTo>
                  <a:lnTo>
                    <a:pt x="300" y="7085"/>
                  </a:lnTo>
                  <a:lnTo>
                    <a:pt x="461" y="8455"/>
                  </a:lnTo>
                  <a:lnTo>
                    <a:pt x="632" y="9813"/>
                  </a:lnTo>
                  <a:lnTo>
                    <a:pt x="808" y="11170"/>
                  </a:lnTo>
                  <a:lnTo>
                    <a:pt x="993" y="12516"/>
                  </a:lnTo>
                  <a:lnTo>
                    <a:pt x="1187" y="13862"/>
                  </a:lnTo>
                  <a:lnTo>
                    <a:pt x="1387" y="15196"/>
                  </a:lnTo>
                  <a:lnTo>
                    <a:pt x="1600" y="16519"/>
                  </a:lnTo>
                  <a:lnTo>
                    <a:pt x="1819" y="17841"/>
                  </a:lnTo>
                  <a:lnTo>
                    <a:pt x="2051" y="19152"/>
                  </a:lnTo>
                  <a:lnTo>
                    <a:pt x="2293" y="20451"/>
                  </a:lnTo>
                  <a:lnTo>
                    <a:pt x="2545" y="21749"/>
                  </a:lnTo>
                  <a:lnTo>
                    <a:pt x="2806" y="23036"/>
                  </a:lnTo>
                  <a:lnTo>
                    <a:pt x="2939" y="23674"/>
                  </a:lnTo>
                  <a:lnTo>
                    <a:pt x="3076" y="24311"/>
                  </a:lnTo>
                  <a:lnTo>
                    <a:pt x="3219" y="24949"/>
                  </a:lnTo>
                  <a:lnTo>
                    <a:pt x="3361" y="25587"/>
                  </a:lnTo>
                  <a:lnTo>
                    <a:pt x="3689" y="25067"/>
                  </a:lnTo>
                  <a:lnTo>
                    <a:pt x="4007" y="24536"/>
                  </a:lnTo>
                  <a:lnTo>
                    <a:pt x="4325" y="23993"/>
                  </a:lnTo>
                  <a:lnTo>
                    <a:pt x="4638" y="23450"/>
                  </a:lnTo>
                  <a:lnTo>
                    <a:pt x="4946" y="22883"/>
                  </a:lnTo>
                  <a:lnTo>
                    <a:pt x="5255" y="22316"/>
                  </a:lnTo>
                  <a:lnTo>
                    <a:pt x="5559" y="21738"/>
                  </a:lnTo>
                  <a:lnTo>
                    <a:pt x="5858" y="21147"/>
                  </a:lnTo>
                  <a:lnTo>
                    <a:pt x="6161" y="20557"/>
                  </a:lnTo>
                  <a:lnTo>
                    <a:pt x="6460" y="19955"/>
                  </a:lnTo>
                  <a:lnTo>
                    <a:pt x="6755" y="19341"/>
                  </a:lnTo>
                  <a:lnTo>
                    <a:pt x="7049" y="18727"/>
                  </a:lnTo>
                  <a:lnTo>
                    <a:pt x="7637" y="17463"/>
                  </a:lnTo>
                  <a:lnTo>
                    <a:pt x="8226" y="16188"/>
                  </a:lnTo>
                  <a:lnTo>
                    <a:pt x="8288" y="16058"/>
                  </a:lnTo>
                  <a:lnTo>
                    <a:pt x="8349" y="15964"/>
                  </a:lnTo>
                  <a:lnTo>
                    <a:pt x="8416" y="15881"/>
                  </a:lnTo>
                  <a:lnTo>
                    <a:pt x="8482" y="15810"/>
                  </a:lnTo>
                  <a:lnTo>
                    <a:pt x="8544" y="15763"/>
                  </a:lnTo>
                  <a:lnTo>
                    <a:pt x="8610" y="15728"/>
                  </a:lnTo>
                  <a:lnTo>
                    <a:pt x="8672" y="15716"/>
                  </a:lnTo>
                  <a:lnTo>
                    <a:pt x="8734" y="15704"/>
                  </a:lnTo>
                  <a:lnTo>
                    <a:pt x="8539" y="14771"/>
                  </a:lnTo>
                  <a:lnTo>
                    <a:pt x="8340" y="13827"/>
                  </a:lnTo>
                  <a:lnTo>
                    <a:pt x="8150" y="12882"/>
                  </a:lnTo>
                  <a:lnTo>
                    <a:pt x="7965" y="11926"/>
                  </a:lnTo>
                  <a:lnTo>
                    <a:pt x="7780" y="10958"/>
                  </a:lnTo>
                  <a:lnTo>
                    <a:pt x="7599" y="9990"/>
                  </a:lnTo>
                  <a:lnTo>
                    <a:pt x="7424" y="9021"/>
                  </a:lnTo>
                  <a:lnTo>
                    <a:pt x="7248" y="8030"/>
                  </a:lnTo>
                  <a:lnTo>
                    <a:pt x="7082" y="7050"/>
                  </a:lnTo>
                  <a:lnTo>
                    <a:pt x="6916" y="6058"/>
                  </a:lnTo>
                  <a:lnTo>
                    <a:pt x="6755" y="5054"/>
                  </a:lnTo>
                  <a:lnTo>
                    <a:pt x="6593" y="4051"/>
                  </a:lnTo>
                  <a:lnTo>
                    <a:pt x="6437" y="3047"/>
                  </a:lnTo>
                  <a:lnTo>
                    <a:pt x="6285" y="2032"/>
                  </a:lnTo>
                  <a:lnTo>
                    <a:pt x="6138" y="1016"/>
                  </a:lnTo>
                  <a:lnTo>
                    <a:pt x="599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65"/>
            <p:cNvSpPr/>
            <p:nvPr/>
          </p:nvSpPr>
          <p:spPr>
            <a:xfrm>
              <a:off x="-1990600" y="-11569450"/>
              <a:ext cx="426700" cy="917725"/>
            </a:xfrm>
            <a:custGeom>
              <a:avLst/>
              <a:gdLst/>
              <a:ahLst/>
              <a:cxnLst/>
              <a:rect l="l" t="t" r="r" b="b"/>
              <a:pathLst>
                <a:path w="17068" h="36709" extrusionOk="0">
                  <a:moveTo>
                    <a:pt x="8766" y="1"/>
                  </a:moveTo>
                  <a:lnTo>
                    <a:pt x="8562" y="13"/>
                  </a:lnTo>
                  <a:lnTo>
                    <a:pt x="8363" y="36"/>
                  </a:lnTo>
                  <a:lnTo>
                    <a:pt x="8159" y="72"/>
                  </a:lnTo>
                  <a:lnTo>
                    <a:pt x="7955" y="107"/>
                  </a:lnTo>
                  <a:lnTo>
                    <a:pt x="7751" y="166"/>
                  </a:lnTo>
                  <a:lnTo>
                    <a:pt x="7755" y="202"/>
                  </a:lnTo>
                  <a:lnTo>
                    <a:pt x="7760" y="225"/>
                  </a:lnTo>
                  <a:lnTo>
                    <a:pt x="7765" y="261"/>
                  </a:lnTo>
                  <a:lnTo>
                    <a:pt x="7770" y="284"/>
                  </a:lnTo>
                  <a:lnTo>
                    <a:pt x="7779" y="485"/>
                  </a:lnTo>
                  <a:lnTo>
                    <a:pt x="7784" y="686"/>
                  </a:lnTo>
                  <a:lnTo>
                    <a:pt x="7784" y="875"/>
                  </a:lnTo>
                  <a:lnTo>
                    <a:pt x="7774" y="1052"/>
                  </a:lnTo>
                  <a:lnTo>
                    <a:pt x="7760" y="1217"/>
                  </a:lnTo>
                  <a:lnTo>
                    <a:pt x="7736" y="1370"/>
                  </a:lnTo>
                  <a:lnTo>
                    <a:pt x="7708" y="1524"/>
                  </a:lnTo>
                  <a:lnTo>
                    <a:pt x="7675" y="1666"/>
                  </a:lnTo>
                  <a:lnTo>
                    <a:pt x="7637" y="1784"/>
                  </a:lnTo>
                  <a:lnTo>
                    <a:pt x="7599" y="1902"/>
                  </a:lnTo>
                  <a:lnTo>
                    <a:pt x="7551" y="2008"/>
                  </a:lnTo>
                  <a:lnTo>
                    <a:pt x="7504" y="2102"/>
                  </a:lnTo>
                  <a:lnTo>
                    <a:pt x="7452" y="2185"/>
                  </a:lnTo>
                  <a:lnTo>
                    <a:pt x="7395" y="2256"/>
                  </a:lnTo>
                  <a:lnTo>
                    <a:pt x="7338" y="2315"/>
                  </a:lnTo>
                  <a:lnTo>
                    <a:pt x="7276" y="2362"/>
                  </a:lnTo>
                  <a:lnTo>
                    <a:pt x="7219" y="2398"/>
                  </a:lnTo>
                  <a:lnTo>
                    <a:pt x="7157" y="2421"/>
                  </a:lnTo>
                  <a:lnTo>
                    <a:pt x="7034" y="2421"/>
                  </a:lnTo>
                  <a:lnTo>
                    <a:pt x="6972" y="2398"/>
                  </a:lnTo>
                  <a:lnTo>
                    <a:pt x="6911" y="2362"/>
                  </a:lnTo>
                  <a:lnTo>
                    <a:pt x="6849" y="2315"/>
                  </a:lnTo>
                  <a:lnTo>
                    <a:pt x="6792" y="2256"/>
                  </a:lnTo>
                  <a:lnTo>
                    <a:pt x="6735" y="2173"/>
                  </a:lnTo>
                  <a:lnTo>
                    <a:pt x="6683" y="2079"/>
                  </a:lnTo>
                  <a:lnTo>
                    <a:pt x="6631" y="1973"/>
                  </a:lnTo>
                  <a:lnTo>
                    <a:pt x="6583" y="1855"/>
                  </a:lnTo>
                  <a:lnTo>
                    <a:pt x="6536" y="1713"/>
                  </a:lnTo>
                  <a:lnTo>
                    <a:pt x="6498" y="1559"/>
                  </a:lnTo>
                  <a:lnTo>
                    <a:pt x="6460" y="1382"/>
                  </a:lnTo>
                  <a:lnTo>
                    <a:pt x="6431" y="1193"/>
                  </a:lnTo>
                  <a:lnTo>
                    <a:pt x="6417" y="1111"/>
                  </a:lnTo>
                  <a:lnTo>
                    <a:pt x="6398" y="1016"/>
                  </a:lnTo>
                  <a:lnTo>
                    <a:pt x="6379" y="934"/>
                  </a:lnTo>
                  <a:lnTo>
                    <a:pt x="6365" y="839"/>
                  </a:lnTo>
                  <a:lnTo>
                    <a:pt x="6090" y="1040"/>
                  </a:lnTo>
                  <a:lnTo>
                    <a:pt x="5819" y="1252"/>
                  </a:lnTo>
                  <a:lnTo>
                    <a:pt x="5544" y="1489"/>
                  </a:lnTo>
                  <a:lnTo>
                    <a:pt x="5278" y="1736"/>
                  </a:lnTo>
                  <a:lnTo>
                    <a:pt x="5012" y="2008"/>
                  </a:lnTo>
                  <a:lnTo>
                    <a:pt x="4751" y="2291"/>
                  </a:lnTo>
                  <a:lnTo>
                    <a:pt x="4490" y="2598"/>
                  </a:lnTo>
                  <a:lnTo>
                    <a:pt x="4239" y="2929"/>
                  </a:lnTo>
                  <a:lnTo>
                    <a:pt x="3987" y="3271"/>
                  </a:lnTo>
                  <a:lnTo>
                    <a:pt x="3740" y="3626"/>
                  </a:lnTo>
                  <a:lnTo>
                    <a:pt x="3503" y="4003"/>
                  </a:lnTo>
                  <a:lnTo>
                    <a:pt x="3266" y="4405"/>
                  </a:lnTo>
                  <a:lnTo>
                    <a:pt x="3038" y="4818"/>
                  </a:lnTo>
                  <a:lnTo>
                    <a:pt x="2810" y="5243"/>
                  </a:lnTo>
                  <a:lnTo>
                    <a:pt x="2592" y="5692"/>
                  </a:lnTo>
                  <a:lnTo>
                    <a:pt x="2383" y="6152"/>
                  </a:lnTo>
                  <a:lnTo>
                    <a:pt x="2179" y="6625"/>
                  </a:lnTo>
                  <a:lnTo>
                    <a:pt x="1979" y="7120"/>
                  </a:lnTo>
                  <a:lnTo>
                    <a:pt x="1790" y="7628"/>
                  </a:lnTo>
                  <a:lnTo>
                    <a:pt x="1609" y="8159"/>
                  </a:lnTo>
                  <a:lnTo>
                    <a:pt x="1434" y="8691"/>
                  </a:lnTo>
                  <a:lnTo>
                    <a:pt x="1267" y="9246"/>
                  </a:lnTo>
                  <a:lnTo>
                    <a:pt x="1111" y="9824"/>
                  </a:lnTo>
                  <a:lnTo>
                    <a:pt x="959" y="10403"/>
                  </a:lnTo>
                  <a:lnTo>
                    <a:pt x="821" y="11005"/>
                  </a:lnTo>
                  <a:lnTo>
                    <a:pt x="693" y="11619"/>
                  </a:lnTo>
                  <a:lnTo>
                    <a:pt x="631" y="11926"/>
                  </a:lnTo>
                  <a:lnTo>
                    <a:pt x="570" y="12245"/>
                  </a:lnTo>
                  <a:lnTo>
                    <a:pt x="518" y="12563"/>
                  </a:lnTo>
                  <a:lnTo>
                    <a:pt x="461" y="12894"/>
                  </a:lnTo>
                  <a:lnTo>
                    <a:pt x="413" y="13213"/>
                  </a:lnTo>
                  <a:lnTo>
                    <a:pt x="366" y="13543"/>
                  </a:lnTo>
                  <a:lnTo>
                    <a:pt x="318" y="13874"/>
                  </a:lnTo>
                  <a:lnTo>
                    <a:pt x="276" y="14216"/>
                  </a:lnTo>
                  <a:lnTo>
                    <a:pt x="233" y="14559"/>
                  </a:lnTo>
                  <a:lnTo>
                    <a:pt x="200" y="14901"/>
                  </a:lnTo>
                  <a:lnTo>
                    <a:pt x="162" y="15244"/>
                  </a:lnTo>
                  <a:lnTo>
                    <a:pt x="133" y="15598"/>
                  </a:lnTo>
                  <a:lnTo>
                    <a:pt x="90" y="16176"/>
                  </a:lnTo>
                  <a:lnTo>
                    <a:pt x="52" y="16743"/>
                  </a:lnTo>
                  <a:lnTo>
                    <a:pt x="29" y="17298"/>
                  </a:lnTo>
                  <a:lnTo>
                    <a:pt x="10" y="17841"/>
                  </a:lnTo>
                  <a:lnTo>
                    <a:pt x="0" y="18372"/>
                  </a:lnTo>
                  <a:lnTo>
                    <a:pt x="0" y="18892"/>
                  </a:lnTo>
                  <a:lnTo>
                    <a:pt x="5" y="19400"/>
                  </a:lnTo>
                  <a:lnTo>
                    <a:pt x="19" y="19896"/>
                  </a:lnTo>
                  <a:lnTo>
                    <a:pt x="43" y="20391"/>
                  </a:lnTo>
                  <a:lnTo>
                    <a:pt x="76" y="20864"/>
                  </a:lnTo>
                  <a:lnTo>
                    <a:pt x="109" y="21336"/>
                  </a:lnTo>
                  <a:lnTo>
                    <a:pt x="157" y="21796"/>
                  </a:lnTo>
                  <a:lnTo>
                    <a:pt x="209" y="22245"/>
                  </a:lnTo>
                  <a:lnTo>
                    <a:pt x="266" y="22682"/>
                  </a:lnTo>
                  <a:lnTo>
                    <a:pt x="332" y="23119"/>
                  </a:lnTo>
                  <a:lnTo>
                    <a:pt x="404" y="23532"/>
                  </a:lnTo>
                  <a:lnTo>
                    <a:pt x="480" y="23945"/>
                  </a:lnTo>
                  <a:lnTo>
                    <a:pt x="565" y="24347"/>
                  </a:lnTo>
                  <a:lnTo>
                    <a:pt x="655" y="24736"/>
                  </a:lnTo>
                  <a:lnTo>
                    <a:pt x="750" y="25126"/>
                  </a:lnTo>
                  <a:lnTo>
                    <a:pt x="855" y="25492"/>
                  </a:lnTo>
                  <a:lnTo>
                    <a:pt x="959" y="25858"/>
                  </a:lnTo>
                  <a:lnTo>
                    <a:pt x="1073" y="26224"/>
                  </a:lnTo>
                  <a:lnTo>
                    <a:pt x="1192" y="26567"/>
                  </a:lnTo>
                  <a:lnTo>
                    <a:pt x="1310" y="26909"/>
                  </a:lnTo>
                  <a:lnTo>
                    <a:pt x="1438" y="27240"/>
                  </a:lnTo>
                  <a:lnTo>
                    <a:pt x="1571" y="27570"/>
                  </a:lnTo>
                  <a:lnTo>
                    <a:pt x="1704" y="27889"/>
                  </a:lnTo>
                  <a:lnTo>
                    <a:pt x="1847" y="28196"/>
                  </a:lnTo>
                  <a:lnTo>
                    <a:pt x="1989" y="28503"/>
                  </a:lnTo>
                  <a:lnTo>
                    <a:pt x="2136" y="28798"/>
                  </a:lnTo>
                  <a:lnTo>
                    <a:pt x="2288" y="29081"/>
                  </a:lnTo>
                  <a:lnTo>
                    <a:pt x="2445" y="29365"/>
                  </a:lnTo>
                  <a:lnTo>
                    <a:pt x="2601" y="29636"/>
                  </a:lnTo>
                  <a:lnTo>
                    <a:pt x="2763" y="29908"/>
                  </a:lnTo>
                  <a:lnTo>
                    <a:pt x="2929" y="30168"/>
                  </a:lnTo>
                  <a:lnTo>
                    <a:pt x="3095" y="30427"/>
                  </a:lnTo>
                  <a:lnTo>
                    <a:pt x="3266" y="30675"/>
                  </a:lnTo>
                  <a:lnTo>
                    <a:pt x="3436" y="30911"/>
                  </a:lnTo>
                  <a:lnTo>
                    <a:pt x="3612" y="31148"/>
                  </a:lnTo>
                  <a:lnTo>
                    <a:pt x="3788" y="31384"/>
                  </a:lnTo>
                  <a:lnTo>
                    <a:pt x="3963" y="31608"/>
                  </a:lnTo>
                  <a:lnTo>
                    <a:pt x="4329" y="32045"/>
                  </a:lnTo>
                  <a:lnTo>
                    <a:pt x="4694" y="32458"/>
                  </a:lnTo>
                  <a:lnTo>
                    <a:pt x="5064" y="32860"/>
                  </a:lnTo>
                  <a:lnTo>
                    <a:pt x="5439" y="33226"/>
                  </a:lnTo>
                  <a:lnTo>
                    <a:pt x="5814" y="33592"/>
                  </a:lnTo>
                  <a:lnTo>
                    <a:pt x="6189" y="33934"/>
                  </a:lnTo>
                  <a:lnTo>
                    <a:pt x="6559" y="34265"/>
                  </a:lnTo>
                  <a:lnTo>
                    <a:pt x="6930" y="34583"/>
                  </a:lnTo>
                  <a:lnTo>
                    <a:pt x="7295" y="34890"/>
                  </a:lnTo>
                  <a:lnTo>
                    <a:pt x="8007" y="35457"/>
                  </a:lnTo>
                  <a:lnTo>
                    <a:pt x="8107" y="35563"/>
                  </a:lnTo>
                  <a:lnTo>
                    <a:pt x="8197" y="35681"/>
                  </a:lnTo>
                  <a:lnTo>
                    <a:pt x="8278" y="35811"/>
                  </a:lnTo>
                  <a:lnTo>
                    <a:pt x="8353" y="35953"/>
                  </a:lnTo>
                  <a:lnTo>
                    <a:pt x="8425" y="36107"/>
                  </a:lnTo>
                  <a:lnTo>
                    <a:pt x="8482" y="36284"/>
                  </a:lnTo>
                  <a:lnTo>
                    <a:pt x="8534" y="36461"/>
                  </a:lnTo>
                  <a:lnTo>
                    <a:pt x="8581" y="36650"/>
                  </a:lnTo>
                  <a:lnTo>
                    <a:pt x="8937" y="36685"/>
                  </a:lnTo>
                  <a:lnTo>
                    <a:pt x="9293" y="36709"/>
                  </a:lnTo>
                  <a:lnTo>
                    <a:pt x="9644" y="36697"/>
                  </a:lnTo>
                  <a:lnTo>
                    <a:pt x="9996" y="36673"/>
                  </a:lnTo>
                  <a:lnTo>
                    <a:pt x="10347" y="36614"/>
                  </a:lnTo>
                  <a:lnTo>
                    <a:pt x="10693" y="36532"/>
                  </a:lnTo>
                  <a:lnTo>
                    <a:pt x="11035" y="36425"/>
                  </a:lnTo>
                  <a:lnTo>
                    <a:pt x="11206" y="36366"/>
                  </a:lnTo>
                  <a:lnTo>
                    <a:pt x="11377" y="36295"/>
                  </a:lnTo>
                  <a:lnTo>
                    <a:pt x="11543" y="36225"/>
                  </a:lnTo>
                  <a:lnTo>
                    <a:pt x="11709" y="36130"/>
                  </a:lnTo>
                  <a:lnTo>
                    <a:pt x="11875" y="36047"/>
                  </a:lnTo>
                  <a:lnTo>
                    <a:pt x="12041" y="35953"/>
                  </a:lnTo>
                  <a:lnTo>
                    <a:pt x="12203" y="35847"/>
                  </a:lnTo>
                  <a:lnTo>
                    <a:pt x="12364" y="35729"/>
                  </a:lnTo>
                  <a:lnTo>
                    <a:pt x="12525" y="35611"/>
                  </a:lnTo>
                  <a:lnTo>
                    <a:pt x="12682" y="35481"/>
                  </a:lnTo>
                  <a:lnTo>
                    <a:pt x="12839" y="35351"/>
                  </a:lnTo>
                  <a:lnTo>
                    <a:pt x="12995" y="35209"/>
                  </a:lnTo>
                  <a:lnTo>
                    <a:pt x="13147" y="35056"/>
                  </a:lnTo>
                  <a:lnTo>
                    <a:pt x="13299" y="34902"/>
                  </a:lnTo>
                  <a:lnTo>
                    <a:pt x="13446" y="34737"/>
                  </a:lnTo>
                  <a:lnTo>
                    <a:pt x="13598" y="34560"/>
                  </a:lnTo>
                  <a:lnTo>
                    <a:pt x="13740" y="34371"/>
                  </a:lnTo>
                  <a:lnTo>
                    <a:pt x="13883" y="34182"/>
                  </a:lnTo>
                  <a:lnTo>
                    <a:pt x="14025" y="33981"/>
                  </a:lnTo>
                  <a:lnTo>
                    <a:pt x="14163" y="33781"/>
                  </a:lnTo>
                  <a:lnTo>
                    <a:pt x="14300" y="33556"/>
                  </a:lnTo>
                  <a:lnTo>
                    <a:pt x="14433" y="33332"/>
                  </a:lnTo>
                  <a:lnTo>
                    <a:pt x="14566" y="33096"/>
                  </a:lnTo>
                  <a:lnTo>
                    <a:pt x="14694" y="32860"/>
                  </a:lnTo>
                  <a:lnTo>
                    <a:pt x="14822" y="32600"/>
                  </a:lnTo>
                  <a:lnTo>
                    <a:pt x="14946" y="32340"/>
                  </a:lnTo>
                  <a:lnTo>
                    <a:pt x="15069" y="32069"/>
                  </a:lnTo>
                  <a:lnTo>
                    <a:pt x="15188" y="31797"/>
                  </a:lnTo>
                  <a:lnTo>
                    <a:pt x="15302" y="31502"/>
                  </a:lnTo>
                  <a:lnTo>
                    <a:pt x="15416" y="31207"/>
                  </a:lnTo>
                  <a:lnTo>
                    <a:pt x="15525" y="30900"/>
                  </a:lnTo>
                  <a:lnTo>
                    <a:pt x="15629" y="30581"/>
                  </a:lnTo>
                  <a:lnTo>
                    <a:pt x="15734" y="30250"/>
                  </a:lnTo>
                  <a:lnTo>
                    <a:pt x="15833" y="29920"/>
                  </a:lnTo>
                  <a:lnTo>
                    <a:pt x="15933" y="29565"/>
                  </a:lnTo>
                  <a:lnTo>
                    <a:pt x="16023" y="29211"/>
                  </a:lnTo>
                  <a:lnTo>
                    <a:pt x="16113" y="28845"/>
                  </a:lnTo>
                  <a:lnTo>
                    <a:pt x="16204" y="28467"/>
                  </a:lnTo>
                  <a:lnTo>
                    <a:pt x="16284" y="28078"/>
                  </a:lnTo>
                  <a:lnTo>
                    <a:pt x="16365" y="27676"/>
                  </a:lnTo>
                  <a:lnTo>
                    <a:pt x="16441" y="27263"/>
                  </a:lnTo>
                  <a:lnTo>
                    <a:pt x="16512" y="26850"/>
                  </a:lnTo>
                  <a:lnTo>
                    <a:pt x="16583" y="26413"/>
                  </a:lnTo>
                  <a:lnTo>
                    <a:pt x="16645" y="25976"/>
                  </a:lnTo>
                  <a:lnTo>
                    <a:pt x="16707" y="25516"/>
                  </a:lnTo>
                  <a:lnTo>
                    <a:pt x="16764" y="25055"/>
                  </a:lnTo>
                  <a:lnTo>
                    <a:pt x="16816" y="24583"/>
                  </a:lnTo>
                  <a:lnTo>
                    <a:pt x="16868" y="24099"/>
                  </a:lnTo>
                  <a:lnTo>
                    <a:pt x="16911" y="23603"/>
                  </a:lnTo>
                  <a:lnTo>
                    <a:pt x="16953" y="23083"/>
                  </a:lnTo>
                  <a:lnTo>
                    <a:pt x="16982" y="22611"/>
                  </a:lnTo>
                  <a:lnTo>
                    <a:pt x="17010" y="22139"/>
                  </a:lnTo>
                  <a:lnTo>
                    <a:pt x="17029" y="21667"/>
                  </a:lnTo>
                  <a:lnTo>
                    <a:pt x="17048" y="21194"/>
                  </a:lnTo>
                  <a:lnTo>
                    <a:pt x="17058" y="20722"/>
                  </a:lnTo>
                  <a:lnTo>
                    <a:pt x="17067" y="20250"/>
                  </a:lnTo>
                  <a:lnTo>
                    <a:pt x="17067" y="19778"/>
                  </a:lnTo>
                  <a:lnTo>
                    <a:pt x="17067" y="19305"/>
                  </a:lnTo>
                  <a:lnTo>
                    <a:pt x="17058" y="18845"/>
                  </a:lnTo>
                  <a:lnTo>
                    <a:pt x="17044" y="18372"/>
                  </a:lnTo>
                  <a:lnTo>
                    <a:pt x="17029" y="17912"/>
                  </a:lnTo>
                  <a:lnTo>
                    <a:pt x="17006" y="17452"/>
                  </a:lnTo>
                  <a:lnTo>
                    <a:pt x="16982" y="16991"/>
                  </a:lnTo>
                  <a:lnTo>
                    <a:pt x="16953" y="16542"/>
                  </a:lnTo>
                  <a:lnTo>
                    <a:pt x="16915" y="16082"/>
                  </a:lnTo>
                  <a:lnTo>
                    <a:pt x="16877" y="15633"/>
                  </a:lnTo>
                  <a:lnTo>
                    <a:pt x="16835" y="15185"/>
                  </a:lnTo>
                  <a:lnTo>
                    <a:pt x="16787" y="14736"/>
                  </a:lnTo>
                  <a:lnTo>
                    <a:pt x="16735" y="14299"/>
                  </a:lnTo>
                  <a:lnTo>
                    <a:pt x="16678" y="13862"/>
                  </a:lnTo>
                  <a:lnTo>
                    <a:pt x="16616" y="13425"/>
                  </a:lnTo>
                  <a:lnTo>
                    <a:pt x="16555" y="13000"/>
                  </a:lnTo>
                  <a:lnTo>
                    <a:pt x="16484" y="12575"/>
                  </a:lnTo>
                  <a:lnTo>
                    <a:pt x="16412" y="12150"/>
                  </a:lnTo>
                  <a:lnTo>
                    <a:pt x="16336" y="11737"/>
                  </a:lnTo>
                  <a:lnTo>
                    <a:pt x="16256" y="11324"/>
                  </a:lnTo>
                  <a:lnTo>
                    <a:pt x="16175" y="10910"/>
                  </a:lnTo>
                  <a:lnTo>
                    <a:pt x="16085" y="10509"/>
                  </a:lnTo>
                  <a:lnTo>
                    <a:pt x="15995" y="10108"/>
                  </a:lnTo>
                  <a:lnTo>
                    <a:pt x="15900" y="9718"/>
                  </a:lnTo>
                  <a:lnTo>
                    <a:pt x="15805" y="9328"/>
                  </a:lnTo>
                  <a:lnTo>
                    <a:pt x="15700" y="8951"/>
                  </a:lnTo>
                  <a:lnTo>
                    <a:pt x="15596" y="8573"/>
                  </a:lnTo>
                  <a:lnTo>
                    <a:pt x="15487" y="8195"/>
                  </a:lnTo>
                  <a:lnTo>
                    <a:pt x="15378" y="7829"/>
                  </a:lnTo>
                  <a:lnTo>
                    <a:pt x="15264" y="7475"/>
                  </a:lnTo>
                  <a:lnTo>
                    <a:pt x="15145" y="7120"/>
                  </a:lnTo>
                  <a:lnTo>
                    <a:pt x="15022" y="6778"/>
                  </a:lnTo>
                  <a:lnTo>
                    <a:pt x="14898" y="6436"/>
                  </a:lnTo>
                  <a:lnTo>
                    <a:pt x="14770" y="6105"/>
                  </a:lnTo>
                  <a:lnTo>
                    <a:pt x="14637" y="5774"/>
                  </a:lnTo>
                  <a:lnTo>
                    <a:pt x="14504" y="5456"/>
                  </a:lnTo>
                  <a:lnTo>
                    <a:pt x="14367" y="5149"/>
                  </a:lnTo>
                  <a:lnTo>
                    <a:pt x="14229" y="4842"/>
                  </a:lnTo>
                  <a:lnTo>
                    <a:pt x="14087" y="4547"/>
                  </a:lnTo>
                  <a:lnTo>
                    <a:pt x="13944" y="4263"/>
                  </a:lnTo>
                  <a:lnTo>
                    <a:pt x="13792" y="3980"/>
                  </a:lnTo>
                  <a:lnTo>
                    <a:pt x="13645" y="3708"/>
                  </a:lnTo>
                  <a:lnTo>
                    <a:pt x="13493" y="3448"/>
                  </a:lnTo>
                  <a:lnTo>
                    <a:pt x="13337" y="3189"/>
                  </a:lnTo>
                  <a:lnTo>
                    <a:pt x="13180" y="2941"/>
                  </a:lnTo>
                  <a:lnTo>
                    <a:pt x="13019" y="2705"/>
                  </a:lnTo>
                  <a:lnTo>
                    <a:pt x="12858" y="2480"/>
                  </a:lnTo>
                  <a:lnTo>
                    <a:pt x="12691" y="2256"/>
                  </a:lnTo>
                  <a:lnTo>
                    <a:pt x="12525" y="2043"/>
                  </a:lnTo>
                  <a:lnTo>
                    <a:pt x="12354" y="1843"/>
                  </a:lnTo>
                  <a:lnTo>
                    <a:pt x="12184" y="1654"/>
                  </a:lnTo>
                  <a:lnTo>
                    <a:pt x="12008" y="1477"/>
                  </a:lnTo>
                  <a:lnTo>
                    <a:pt x="11832" y="1300"/>
                  </a:lnTo>
                  <a:lnTo>
                    <a:pt x="11657" y="1146"/>
                  </a:lnTo>
                  <a:lnTo>
                    <a:pt x="11476" y="993"/>
                  </a:lnTo>
                  <a:lnTo>
                    <a:pt x="11296" y="851"/>
                  </a:lnTo>
                  <a:lnTo>
                    <a:pt x="11111" y="721"/>
                  </a:lnTo>
                  <a:lnTo>
                    <a:pt x="10926" y="603"/>
                  </a:lnTo>
                  <a:lnTo>
                    <a:pt x="10736" y="485"/>
                  </a:lnTo>
                  <a:lnTo>
                    <a:pt x="10546" y="390"/>
                  </a:lnTo>
                  <a:lnTo>
                    <a:pt x="10352" y="296"/>
                  </a:lnTo>
                  <a:lnTo>
                    <a:pt x="10157" y="225"/>
                  </a:lnTo>
                  <a:lnTo>
                    <a:pt x="9962" y="154"/>
                  </a:lnTo>
                  <a:lnTo>
                    <a:pt x="9768" y="107"/>
                  </a:lnTo>
                  <a:lnTo>
                    <a:pt x="9568" y="60"/>
                  </a:lnTo>
                  <a:lnTo>
                    <a:pt x="9369" y="24"/>
                  </a:lnTo>
                  <a:lnTo>
                    <a:pt x="9170" y="13"/>
                  </a:lnTo>
                  <a:lnTo>
                    <a:pt x="897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65"/>
            <p:cNvSpPr/>
            <p:nvPr/>
          </p:nvSpPr>
          <p:spPr>
            <a:xfrm>
              <a:off x="-1805150" y="-9861850"/>
              <a:ext cx="187375" cy="701950"/>
            </a:xfrm>
            <a:custGeom>
              <a:avLst/>
              <a:gdLst/>
              <a:ahLst/>
              <a:cxnLst/>
              <a:rect l="l" t="t" r="r" b="b"/>
              <a:pathLst>
                <a:path w="7495" h="28078" extrusionOk="0">
                  <a:moveTo>
                    <a:pt x="5421" y="0"/>
                  </a:moveTo>
                  <a:lnTo>
                    <a:pt x="4747" y="154"/>
                  </a:lnTo>
                  <a:lnTo>
                    <a:pt x="4068" y="307"/>
                  </a:lnTo>
                  <a:lnTo>
                    <a:pt x="3394" y="437"/>
                  </a:lnTo>
                  <a:lnTo>
                    <a:pt x="2715" y="567"/>
                  </a:lnTo>
                  <a:lnTo>
                    <a:pt x="1363" y="815"/>
                  </a:lnTo>
                  <a:lnTo>
                    <a:pt x="0" y="1027"/>
                  </a:lnTo>
                  <a:lnTo>
                    <a:pt x="143" y="4463"/>
                  </a:lnTo>
                  <a:lnTo>
                    <a:pt x="214" y="6175"/>
                  </a:lnTo>
                  <a:lnTo>
                    <a:pt x="295" y="7887"/>
                  </a:lnTo>
                  <a:lnTo>
                    <a:pt x="375" y="9599"/>
                  </a:lnTo>
                  <a:lnTo>
                    <a:pt x="456" y="11299"/>
                  </a:lnTo>
                  <a:lnTo>
                    <a:pt x="546" y="13000"/>
                  </a:lnTo>
                  <a:lnTo>
                    <a:pt x="641" y="14700"/>
                  </a:lnTo>
                  <a:lnTo>
                    <a:pt x="741" y="16388"/>
                  </a:lnTo>
                  <a:lnTo>
                    <a:pt x="850" y="18077"/>
                  </a:lnTo>
                  <a:lnTo>
                    <a:pt x="959" y="19765"/>
                  </a:lnTo>
                  <a:lnTo>
                    <a:pt x="1083" y="21442"/>
                  </a:lnTo>
                  <a:lnTo>
                    <a:pt x="1206" y="23106"/>
                  </a:lnTo>
                  <a:lnTo>
                    <a:pt x="1344" y="24771"/>
                  </a:lnTo>
                  <a:lnTo>
                    <a:pt x="1486" y="26424"/>
                  </a:lnTo>
                  <a:lnTo>
                    <a:pt x="1643" y="28077"/>
                  </a:lnTo>
                  <a:lnTo>
                    <a:pt x="2022" y="27865"/>
                  </a:lnTo>
                  <a:lnTo>
                    <a:pt x="2397" y="27628"/>
                  </a:lnTo>
                  <a:lnTo>
                    <a:pt x="2772" y="27392"/>
                  </a:lnTo>
                  <a:lnTo>
                    <a:pt x="3142" y="27133"/>
                  </a:lnTo>
                  <a:lnTo>
                    <a:pt x="3513" y="26873"/>
                  </a:lnTo>
                  <a:lnTo>
                    <a:pt x="3883" y="26589"/>
                  </a:lnTo>
                  <a:lnTo>
                    <a:pt x="4248" y="26306"/>
                  </a:lnTo>
                  <a:lnTo>
                    <a:pt x="4614" y="25999"/>
                  </a:lnTo>
                  <a:lnTo>
                    <a:pt x="4979" y="25680"/>
                  </a:lnTo>
                  <a:lnTo>
                    <a:pt x="5340" y="25350"/>
                  </a:lnTo>
                  <a:lnTo>
                    <a:pt x="5701" y="25007"/>
                  </a:lnTo>
                  <a:lnTo>
                    <a:pt x="6061" y="24653"/>
                  </a:lnTo>
                  <a:lnTo>
                    <a:pt x="6422" y="24287"/>
                  </a:lnTo>
                  <a:lnTo>
                    <a:pt x="6778" y="23909"/>
                  </a:lnTo>
                  <a:lnTo>
                    <a:pt x="7139" y="23520"/>
                  </a:lnTo>
                  <a:lnTo>
                    <a:pt x="7495" y="23118"/>
                  </a:lnTo>
                  <a:lnTo>
                    <a:pt x="7314" y="21701"/>
                  </a:lnTo>
                  <a:lnTo>
                    <a:pt x="7143" y="20284"/>
                  </a:lnTo>
                  <a:lnTo>
                    <a:pt x="6977" y="18856"/>
                  </a:lnTo>
                  <a:lnTo>
                    <a:pt x="6816" y="17415"/>
                  </a:lnTo>
                  <a:lnTo>
                    <a:pt x="6664" y="15987"/>
                  </a:lnTo>
                  <a:lnTo>
                    <a:pt x="6517" y="14534"/>
                  </a:lnTo>
                  <a:lnTo>
                    <a:pt x="6379" y="13094"/>
                  </a:lnTo>
                  <a:lnTo>
                    <a:pt x="6246" y="11642"/>
                  </a:lnTo>
                  <a:lnTo>
                    <a:pt x="6123" y="10190"/>
                  </a:lnTo>
                  <a:lnTo>
                    <a:pt x="6000" y="8737"/>
                  </a:lnTo>
                  <a:lnTo>
                    <a:pt x="5890" y="7285"/>
                  </a:lnTo>
                  <a:lnTo>
                    <a:pt x="5781" y="5833"/>
                  </a:lnTo>
                  <a:lnTo>
                    <a:pt x="5682" y="4369"/>
                  </a:lnTo>
                  <a:lnTo>
                    <a:pt x="5587" y="2916"/>
                  </a:lnTo>
                  <a:lnTo>
                    <a:pt x="5501" y="1452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65"/>
            <p:cNvSpPr/>
            <p:nvPr/>
          </p:nvSpPr>
          <p:spPr>
            <a:xfrm>
              <a:off x="-1833875" y="-10556100"/>
              <a:ext cx="160225" cy="656475"/>
            </a:xfrm>
            <a:custGeom>
              <a:avLst/>
              <a:gdLst/>
              <a:ahLst/>
              <a:cxnLst/>
              <a:rect l="l" t="t" r="r" b="b"/>
              <a:pathLst>
                <a:path w="6409" h="26259" extrusionOk="0">
                  <a:moveTo>
                    <a:pt x="1" y="0"/>
                  </a:moveTo>
                  <a:lnTo>
                    <a:pt x="86" y="1630"/>
                  </a:lnTo>
                  <a:lnTo>
                    <a:pt x="167" y="3271"/>
                  </a:lnTo>
                  <a:lnTo>
                    <a:pt x="243" y="4900"/>
                  </a:lnTo>
                  <a:lnTo>
                    <a:pt x="314" y="6541"/>
                  </a:lnTo>
                  <a:lnTo>
                    <a:pt x="385" y="8182"/>
                  </a:lnTo>
                  <a:lnTo>
                    <a:pt x="452" y="9812"/>
                  </a:lnTo>
                  <a:lnTo>
                    <a:pt x="580" y="13106"/>
                  </a:lnTo>
                  <a:lnTo>
                    <a:pt x="703" y="16388"/>
                  </a:lnTo>
                  <a:lnTo>
                    <a:pt x="817" y="19682"/>
                  </a:lnTo>
                  <a:lnTo>
                    <a:pt x="1055" y="26259"/>
                  </a:lnTo>
                  <a:lnTo>
                    <a:pt x="2393" y="25763"/>
                  </a:lnTo>
                  <a:lnTo>
                    <a:pt x="3731" y="25291"/>
                  </a:lnTo>
                  <a:lnTo>
                    <a:pt x="4401" y="25066"/>
                  </a:lnTo>
                  <a:lnTo>
                    <a:pt x="5070" y="24842"/>
                  </a:lnTo>
                  <a:lnTo>
                    <a:pt x="5739" y="24629"/>
                  </a:lnTo>
                  <a:lnTo>
                    <a:pt x="6408" y="24429"/>
                  </a:lnTo>
                  <a:lnTo>
                    <a:pt x="6351" y="22976"/>
                  </a:lnTo>
                  <a:lnTo>
                    <a:pt x="6304" y="21512"/>
                  </a:lnTo>
                  <a:lnTo>
                    <a:pt x="6256" y="20048"/>
                  </a:lnTo>
                  <a:lnTo>
                    <a:pt x="6218" y="18596"/>
                  </a:lnTo>
                  <a:lnTo>
                    <a:pt x="6190" y="17144"/>
                  </a:lnTo>
                  <a:lnTo>
                    <a:pt x="6161" y="15692"/>
                  </a:lnTo>
                  <a:lnTo>
                    <a:pt x="6142" y="14251"/>
                  </a:lnTo>
                  <a:lnTo>
                    <a:pt x="6133" y="12811"/>
                  </a:lnTo>
                  <a:lnTo>
                    <a:pt x="6128" y="11370"/>
                  </a:lnTo>
                  <a:lnTo>
                    <a:pt x="6128" y="9942"/>
                  </a:lnTo>
                  <a:lnTo>
                    <a:pt x="6138" y="8525"/>
                  </a:lnTo>
                  <a:lnTo>
                    <a:pt x="6157" y="7108"/>
                  </a:lnTo>
                  <a:lnTo>
                    <a:pt x="6180" y="5703"/>
                  </a:lnTo>
                  <a:lnTo>
                    <a:pt x="6214" y="4298"/>
                  </a:lnTo>
                  <a:lnTo>
                    <a:pt x="6252" y="2905"/>
                  </a:lnTo>
                  <a:lnTo>
                    <a:pt x="6299" y="1511"/>
                  </a:lnTo>
                  <a:lnTo>
                    <a:pt x="6313" y="1252"/>
                  </a:lnTo>
                  <a:lnTo>
                    <a:pt x="6337" y="1004"/>
                  </a:lnTo>
                  <a:lnTo>
                    <a:pt x="6365" y="779"/>
                  </a:lnTo>
                  <a:lnTo>
                    <a:pt x="6389" y="661"/>
                  </a:lnTo>
                  <a:lnTo>
                    <a:pt x="6408" y="555"/>
                  </a:lnTo>
                  <a:lnTo>
                    <a:pt x="6138" y="732"/>
                  </a:lnTo>
                  <a:lnTo>
                    <a:pt x="5862" y="886"/>
                  </a:lnTo>
                  <a:lnTo>
                    <a:pt x="5587" y="1016"/>
                  </a:lnTo>
                  <a:lnTo>
                    <a:pt x="5312" y="1122"/>
                  </a:lnTo>
                  <a:lnTo>
                    <a:pt x="5037" y="1204"/>
                  </a:lnTo>
                  <a:lnTo>
                    <a:pt x="4761" y="1263"/>
                  </a:lnTo>
                  <a:lnTo>
                    <a:pt x="4486" y="1299"/>
                  </a:lnTo>
                  <a:lnTo>
                    <a:pt x="4211" y="1311"/>
                  </a:lnTo>
                  <a:lnTo>
                    <a:pt x="3935" y="1287"/>
                  </a:lnTo>
                  <a:lnTo>
                    <a:pt x="3660" y="1240"/>
                  </a:lnTo>
                  <a:lnTo>
                    <a:pt x="3527" y="1204"/>
                  </a:lnTo>
                  <a:lnTo>
                    <a:pt x="3390" y="1169"/>
                  </a:lnTo>
                  <a:lnTo>
                    <a:pt x="3252" y="1122"/>
                  </a:lnTo>
                  <a:lnTo>
                    <a:pt x="3119" y="1063"/>
                  </a:lnTo>
                  <a:lnTo>
                    <a:pt x="2986" y="1004"/>
                  </a:lnTo>
                  <a:lnTo>
                    <a:pt x="2849" y="933"/>
                  </a:lnTo>
                  <a:lnTo>
                    <a:pt x="2716" y="862"/>
                  </a:lnTo>
                  <a:lnTo>
                    <a:pt x="2583" y="779"/>
                  </a:lnTo>
                  <a:lnTo>
                    <a:pt x="2450" y="685"/>
                  </a:lnTo>
                  <a:lnTo>
                    <a:pt x="2317" y="579"/>
                  </a:lnTo>
                  <a:lnTo>
                    <a:pt x="2189" y="472"/>
                  </a:lnTo>
                  <a:lnTo>
                    <a:pt x="2056" y="366"/>
                  </a:lnTo>
                  <a:lnTo>
                    <a:pt x="2037" y="638"/>
                  </a:lnTo>
                  <a:lnTo>
                    <a:pt x="2009" y="897"/>
                  </a:lnTo>
                  <a:lnTo>
                    <a:pt x="1975" y="1134"/>
                  </a:lnTo>
                  <a:lnTo>
                    <a:pt x="1928" y="1346"/>
                  </a:lnTo>
                  <a:lnTo>
                    <a:pt x="1880" y="1547"/>
                  </a:lnTo>
                  <a:lnTo>
                    <a:pt x="1823" y="1724"/>
                  </a:lnTo>
                  <a:lnTo>
                    <a:pt x="1762" y="1889"/>
                  </a:lnTo>
                  <a:lnTo>
                    <a:pt x="1691" y="2031"/>
                  </a:lnTo>
                  <a:lnTo>
                    <a:pt x="1619" y="2149"/>
                  </a:lnTo>
                  <a:lnTo>
                    <a:pt x="1543" y="2255"/>
                  </a:lnTo>
                  <a:lnTo>
                    <a:pt x="1463" y="2338"/>
                  </a:lnTo>
                  <a:lnTo>
                    <a:pt x="1377" y="2409"/>
                  </a:lnTo>
                  <a:lnTo>
                    <a:pt x="1292" y="2456"/>
                  </a:lnTo>
                  <a:lnTo>
                    <a:pt x="1206" y="2480"/>
                  </a:lnTo>
                  <a:lnTo>
                    <a:pt x="1116" y="2491"/>
                  </a:lnTo>
                  <a:lnTo>
                    <a:pt x="1031" y="2491"/>
                  </a:lnTo>
                  <a:lnTo>
                    <a:pt x="941" y="2468"/>
                  </a:lnTo>
                  <a:lnTo>
                    <a:pt x="850" y="2421"/>
                  </a:lnTo>
                  <a:lnTo>
                    <a:pt x="765" y="2362"/>
                  </a:lnTo>
                  <a:lnTo>
                    <a:pt x="680" y="2279"/>
                  </a:lnTo>
                  <a:lnTo>
                    <a:pt x="599" y="2184"/>
                  </a:lnTo>
                  <a:lnTo>
                    <a:pt x="518" y="2078"/>
                  </a:lnTo>
                  <a:lnTo>
                    <a:pt x="438" y="1948"/>
                  </a:lnTo>
                  <a:lnTo>
                    <a:pt x="366" y="1795"/>
                  </a:lnTo>
                  <a:lnTo>
                    <a:pt x="300" y="1630"/>
                  </a:lnTo>
                  <a:lnTo>
                    <a:pt x="238" y="1452"/>
                  </a:lnTo>
                  <a:lnTo>
                    <a:pt x="181" y="1252"/>
                  </a:lnTo>
                  <a:lnTo>
                    <a:pt x="129" y="1039"/>
                  </a:lnTo>
                  <a:lnTo>
                    <a:pt x="86" y="803"/>
                  </a:lnTo>
                  <a:lnTo>
                    <a:pt x="48" y="555"/>
                  </a:lnTo>
                  <a:lnTo>
                    <a:pt x="20" y="28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F3B0F415-F858-5477-32FA-B37FFE1D58AC}"/>
              </a:ext>
            </a:extLst>
          </p:cNvPr>
          <p:cNvSpPr/>
          <p:nvPr/>
        </p:nvSpPr>
        <p:spPr>
          <a:xfrm>
            <a:off x="624114" y="3278837"/>
            <a:ext cx="4149670" cy="970214"/>
          </a:xfrm>
          <a:prstGeom prst="rect">
            <a:avLst/>
          </a:prstGeom>
          <a:solidFill>
            <a:srgbClr val="ECACB3"/>
          </a:solidFill>
          <a:ln>
            <a:solidFill>
              <a:srgbClr val="ECACB3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ACB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9D0156CE-83AC-E3C3-FB9E-E12FE8536BA7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930457" y="54499"/>
            <a:ext cx="7560400" cy="48460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TABLE OF CONTENTS</a:t>
            </a:r>
          </a:p>
        </p:txBody>
      </p:sp>
      <p:graphicFrame>
        <p:nvGraphicFramePr>
          <p:cNvPr id="40" name="Table 39">
            <a:extLst>
              <a:ext uri="{FF2B5EF4-FFF2-40B4-BE49-F238E27FC236}">
                <a16:creationId xmlns:a16="http://schemas.microsoft.com/office/drawing/2014/main" id="{A5126B93-C0DD-EAFE-C985-846725DBA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2356242"/>
              </p:ext>
            </p:extLst>
          </p:nvPr>
        </p:nvGraphicFramePr>
        <p:xfrm>
          <a:off x="930457" y="791029"/>
          <a:ext cx="7879714" cy="396240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055560">
                  <a:extLst>
                    <a:ext uri="{9D8B030D-6E8A-4147-A177-3AD203B41FA5}">
                      <a16:colId xmlns:a16="http://schemas.microsoft.com/office/drawing/2014/main" val="1221381377"/>
                    </a:ext>
                  </a:extLst>
                </a:gridCol>
                <a:gridCol w="6824154">
                  <a:extLst>
                    <a:ext uri="{9D8B030D-6E8A-4147-A177-3AD203B41FA5}">
                      <a16:colId xmlns:a16="http://schemas.microsoft.com/office/drawing/2014/main" val="3058194250"/>
                    </a:ext>
                  </a:extLst>
                </a:gridCol>
              </a:tblGrid>
              <a:tr h="37111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1-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600" b="0" dirty="0">
                          <a:solidFill>
                            <a:schemeClr val="tx1"/>
                          </a:solidFill>
                        </a:rPr>
                        <a:t>Introduction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7758228"/>
                  </a:ext>
                </a:extLst>
              </a:tr>
              <a:tr h="37111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2-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Methodology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0524943"/>
                  </a:ext>
                </a:extLst>
              </a:tr>
              <a:tr h="37111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3-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Hardware Components 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5332356"/>
                  </a:ext>
                </a:extLst>
              </a:tr>
              <a:tr h="37111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4-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Software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1646649"/>
                  </a:ext>
                </a:extLst>
              </a:tr>
              <a:tr h="37111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5-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600" b="0" dirty="0">
                          <a:solidFill>
                            <a:schemeClr val="tx1"/>
                          </a:solidFill>
                        </a:rPr>
                        <a:t>Layered Software Architecture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2478219"/>
                  </a:ext>
                </a:extLst>
              </a:tr>
              <a:tr h="37111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6-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" sz="1600" b="0" dirty="0">
                          <a:solidFill>
                            <a:schemeClr val="tx1"/>
                          </a:solidFill>
                        </a:rPr>
                        <a:t>Simulation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7034486"/>
                  </a:ext>
                </a:extLst>
              </a:tr>
              <a:tr h="37111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7-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Flowchart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585597"/>
                  </a:ext>
                </a:extLst>
              </a:tr>
              <a:tr h="37111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8-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Project Challenges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314549"/>
                  </a:ext>
                </a:extLst>
              </a:tr>
              <a:tr h="37111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9-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Testing Approach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3264046"/>
                  </a:ext>
                </a:extLst>
              </a:tr>
              <a:tr h="371112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10-</a:t>
                      </a:r>
                      <a:endParaRPr lang="en-US" sz="20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0" dirty="0">
                          <a:solidFill>
                            <a:schemeClr val="tx1"/>
                          </a:solidFill>
                        </a:rPr>
                        <a:t>Future Suggestion</a:t>
                      </a:r>
                      <a:endParaRPr lang="en-US" sz="1600" b="0" dirty="0">
                        <a:solidFill>
                          <a:schemeClr val="tx1"/>
                        </a:solidFill>
                        <a:latin typeface="Do Hyeon" panose="020B0604020202020204" charset="-127"/>
                        <a:ea typeface="Do Hyeon" panose="020B0604020202020204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375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1691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ACB3"/>
        </a:solidFill>
        <a:effectLst/>
      </p:bgPr>
    </p:bg>
    <p:spTree>
      <p:nvGrpSpPr>
        <p:cNvPr id="1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40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Team</a:t>
            </a:r>
            <a:endParaRPr/>
          </a:p>
        </p:txBody>
      </p:sp>
      <p:sp>
        <p:nvSpPr>
          <p:cNvPr id="877" name="Google Shape;877;p40"/>
          <p:cNvSpPr txBox="1">
            <a:spLocks noGrp="1"/>
          </p:cNvSpPr>
          <p:nvPr>
            <p:ph type="title"/>
          </p:nvPr>
        </p:nvSpPr>
        <p:spPr>
          <a:xfrm flipH="1">
            <a:off x="-100801" y="3150337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JANA YASSER</a:t>
            </a:r>
            <a:endParaRPr sz="1800" dirty="0"/>
          </a:p>
        </p:txBody>
      </p:sp>
      <p:sp>
        <p:nvSpPr>
          <p:cNvPr id="878" name="Google Shape;878;p40"/>
          <p:cNvSpPr txBox="1">
            <a:spLocks noGrp="1"/>
          </p:cNvSpPr>
          <p:nvPr>
            <p:ph type="subTitle" idx="1"/>
          </p:nvPr>
        </p:nvSpPr>
        <p:spPr>
          <a:xfrm>
            <a:off x="-100801" y="3672394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E-JUST</a:t>
            </a:r>
            <a:r>
              <a:rPr lang="en" dirty="0"/>
              <a:t> UNIVERSITY</a:t>
            </a:r>
            <a:endParaRPr dirty="0"/>
          </a:p>
        </p:txBody>
      </p:sp>
      <p:sp>
        <p:nvSpPr>
          <p:cNvPr id="879" name="Google Shape;879;p40"/>
          <p:cNvSpPr txBox="1">
            <a:spLocks noGrp="1"/>
          </p:cNvSpPr>
          <p:nvPr>
            <p:ph type="title" idx="2"/>
          </p:nvPr>
        </p:nvSpPr>
        <p:spPr>
          <a:xfrm>
            <a:off x="2071892" y="3695429"/>
            <a:ext cx="2239200" cy="17518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MERNA MOHAMED</a:t>
            </a:r>
            <a:endParaRPr sz="1800" dirty="0"/>
          </a:p>
        </p:txBody>
      </p:sp>
      <p:sp>
        <p:nvSpPr>
          <p:cNvPr id="880" name="Google Shape;880;p40"/>
          <p:cNvSpPr txBox="1">
            <a:spLocks noGrp="1"/>
          </p:cNvSpPr>
          <p:nvPr>
            <p:ph type="subTitle" idx="3"/>
          </p:nvPr>
        </p:nvSpPr>
        <p:spPr>
          <a:xfrm>
            <a:off x="4375782" y="3635002"/>
            <a:ext cx="2336400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PHAROS -UNIVERSITY</a:t>
            </a:r>
            <a:endParaRPr dirty="0"/>
          </a:p>
        </p:txBody>
      </p:sp>
      <p:sp>
        <p:nvSpPr>
          <p:cNvPr id="881" name="Google Shape;881;p40"/>
          <p:cNvSpPr txBox="1">
            <a:spLocks noGrp="1"/>
          </p:cNvSpPr>
          <p:nvPr>
            <p:ph type="title" idx="4"/>
          </p:nvPr>
        </p:nvSpPr>
        <p:spPr>
          <a:xfrm>
            <a:off x="6960170" y="3427994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MAI AHMED</a:t>
            </a:r>
            <a:endParaRPr sz="1800" dirty="0"/>
          </a:p>
        </p:txBody>
      </p:sp>
      <p:sp>
        <p:nvSpPr>
          <p:cNvPr id="882" name="Google Shape;882;p40"/>
          <p:cNvSpPr txBox="1">
            <a:spLocks noGrp="1"/>
          </p:cNvSpPr>
          <p:nvPr>
            <p:ph type="subTitle" idx="5"/>
          </p:nvPr>
        </p:nvSpPr>
        <p:spPr>
          <a:xfrm>
            <a:off x="6648787" y="3869124"/>
            <a:ext cx="2545715" cy="89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ALEXANDRIA -UNIVERSITY</a:t>
            </a:r>
            <a:endParaRPr dirty="0"/>
          </a:p>
        </p:txBody>
      </p:sp>
      <p:grpSp>
        <p:nvGrpSpPr>
          <p:cNvPr id="883" name="Google Shape;883;p40"/>
          <p:cNvGrpSpPr/>
          <p:nvPr/>
        </p:nvGrpSpPr>
        <p:grpSpPr>
          <a:xfrm rot="10800000">
            <a:off x="2716260" y="1456526"/>
            <a:ext cx="1034637" cy="1819923"/>
            <a:chOff x="2096200" y="-16214225"/>
            <a:chExt cx="3427600" cy="16452350"/>
          </a:xfrm>
        </p:grpSpPr>
        <p:sp>
          <p:nvSpPr>
            <p:cNvPr id="884" name="Google Shape;884;p40"/>
            <p:cNvSpPr/>
            <p:nvPr/>
          </p:nvSpPr>
          <p:spPr>
            <a:xfrm>
              <a:off x="2096200" y="-16214225"/>
              <a:ext cx="3427600" cy="16452350"/>
            </a:xfrm>
            <a:custGeom>
              <a:avLst/>
              <a:gdLst/>
              <a:ahLst/>
              <a:cxnLst/>
              <a:rect l="l" t="t" r="r" b="b"/>
              <a:pathLst>
                <a:path w="137104" h="658094" extrusionOk="0">
                  <a:moveTo>
                    <a:pt x="103721" y="11055"/>
                  </a:moveTo>
                  <a:lnTo>
                    <a:pt x="103367" y="12432"/>
                  </a:lnTo>
                  <a:lnTo>
                    <a:pt x="103017" y="13835"/>
                  </a:lnTo>
                  <a:lnTo>
                    <a:pt x="102671" y="15252"/>
                  </a:lnTo>
                  <a:lnTo>
                    <a:pt x="102321" y="16681"/>
                  </a:lnTo>
                  <a:lnTo>
                    <a:pt x="102279" y="16867"/>
                  </a:lnTo>
                  <a:lnTo>
                    <a:pt x="102245" y="17052"/>
                  </a:lnTo>
                  <a:lnTo>
                    <a:pt x="102211" y="17224"/>
                  </a:lnTo>
                  <a:lnTo>
                    <a:pt x="102186" y="17410"/>
                  </a:lnTo>
                  <a:lnTo>
                    <a:pt x="102165" y="17595"/>
                  </a:lnTo>
                  <a:lnTo>
                    <a:pt x="102148" y="17767"/>
                  </a:lnTo>
                  <a:lnTo>
                    <a:pt x="102136" y="17952"/>
                  </a:lnTo>
                  <a:lnTo>
                    <a:pt x="102127" y="18125"/>
                  </a:lnTo>
                  <a:lnTo>
                    <a:pt x="102123" y="18310"/>
                  </a:lnTo>
                  <a:lnTo>
                    <a:pt x="102127" y="18482"/>
                  </a:lnTo>
                  <a:lnTo>
                    <a:pt x="102131" y="18654"/>
                  </a:lnTo>
                  <a:lnTo>
                    <a:pt x="102140" y="18813"/>
                  </a:lnTo>
                  <a:lnTo>
                    <a:pt x="102152" y="18985"/>
                  </a:lnTo>
                  <a:lnTo>
                    <a:pt x="102169" y="19144"/>
                  </a:lnTo>
                  <a:lnTo>
                    <a:pt x="102190" y="19303"/>
                  </a:lnTo>
                  <a:lnTo>
                    <a:pt x="102211" y="19462"/>
                  </a:lnTo>
                  <a:lnTo>
                    <a:pt x="102241" y="19621"/>
                  </a:lnTo>
                  <a:lnTo>
                    <a:pt x="102270" y="19766"/>
                  </a:lnTo>
                  <a:lnTo>
                    <a:pt x="102300" y="19912"/>
                  </a:lnTo>
                  <a:lnTo>
                    <a:pt x="102338" y="20044"/>
                  </a:lnTo>
                  <a:lnTo>
                    <a:pt x="102376" y="20177"/>
                  </a:lnTo>
                  <a:lnTo>
                    <a:pt x="102414" y="20309"/>
                  </a:lnTo>
                  <a:lnTo>
                    <a:pt x="102460" y="20428"/>
                  </a:lnTo>
                  <a:lnTo>
                    <a:pt x="102502" y="20547"/>
                  </a:lnTo>
                  <a:lnTo>
                    <a:pt x="102549" y="20666"/>
                  </a:lnTo>
                  <a:lnTo>
                    <a:pt x="102599" y="20759"/>
                  </a:lnTo>
                  <a:lnTo>
                    <a:pt x="102650" y="20865"/>
                  </a:lnTo>
                  <a:lnTo>
                    <a:pt x="102700" y="20958"/>
                  </a:lnTo>
                  <a:lnTo>
                    <a:pt x="102755" y="21037"/>
                  </a:lnTo>
                  <a:lnTo>
                    <a:pt x="102810" y="21117"/>
                  </a:lnTo>
                  <a:lnTo>
                    <a:pt x="102869" y="21183"/>
                  </a:lnTo>
                  <a:lnTo>
                    <a:pt x="102924" y="21249"/>
                  </a:lnTo>
                  <a:lnTo>
                    <a:pt x="102831" y="21977"/>
                  </a:lnTo>
                  <a:lnTo>
                    <a:pt x="102730" y="22705"/>
                  </a:lnTo>
                  <a:lnTo>
                    <a:pt x="102620" y="23420"/>
                  </a:lnTo>
                  <a:lnTo>
                    <a:pt x="102511" y="24122"/>
                  </a:lnTo>
                  <a:lnTo>
                    <a:pt x="102393" y="24810"/>
                  </a:lnTo>
                  <a:lnTo>
                    <a:pt x="102270" y="25486"/>
                  </a:lnTo>
                  <a:lnTo>
                    <a:pt x="102144" y="26147"/>
                  </a:lnTo>
                  <a:lnTo>
                    <a:pt x="102013" y="26796"/>
                  </a:lnTo>
                  <a:lnTo>
                    <a:pt x="101878" y="27418"/>
                  </a:lnTo>
                  <a:lnTo>
                    <a:pt x="101735" y="28041"/>
                  </a:lnTo>
                  <a:lnTo>
                    <a:pt x="101588" y="28650"/>
                  </a:lnTo>
                  <a:lnTo>
                    <a:pt x="101440" y="29245"/>
                  </a:lnTo>
                  <a:lnTo>
                    <a:pt x="101284" y="29828"/>
                  </a:lnTo>
                  <a:lnTo>
                    <a:pt x="101124" y="30397"/>
                  </a:lnTo>
                  <a:lnTo>
                    <a:pt x="100964" y="30953"/>
                  </a:lnTo>
                  <a:lnTo>
                    <a:pt x="100795" y="31496"/>
                  </a:lnTo>
                  <a:lnTo>
                    <a:pt x="100622" y="32026"/>
                  </a:lnTo>
                  <a:lnTo>
                    <a:pt x="100449" y="32542"/>
                  </a:lnTo>
                  <a:lnTo>
                    <a:pt x="100268" y="33045"/>
                  </a:lnTo>
                  <a:lnTo>
                    <a:pt x="100087" y="33535"/>
                  </a:lnTo>
                  <a:lnTo>
                    <a:pt x="99897" y="34012"/>
                  </a:lnTo>
                  <a:lnTo>
                    <a:pt x="99707" y="34475"/>
                  </a:lnTo>
                  <a:lnTo>
                    <a:pt x="99513" y="34925"/>
                  </a:lnTo>
                  <a:lnTo>
                    <a:pt x="99315" y="35362"/>
                  </a:lnTo>
                  <a:lnTo>
                    <a:pt x="99117" y="35786"/>
                  </a:lnTo>
                  <a:lnTo>
                    <a:pt x="98911" y="36209"/>
                  </a:lnTo>
                  <a:lnTo>
                    <a:pt x="98704" y="36606"/>
                  </a:lnTo>
                  <a:lnTo>
                    <a:pt x="98498" y="36990"/>
                  </a:lnTo>
                  <a:lnTo>
                    <a:pt x="98283" y="37361"/>
                  </a:lnTo>
                  <a:lnTo>
                    <a:pt x="98068" y="37719"/>
                  </a:lnTo>
                  <a:lnTo>
                    <a:pt x="97848" y="38076"/>
                  </a:lnTo>
                  <a:lnTo>
                    <a:pt x="97629" y="38407"/>
                  </a:lnTo>
                  <a:lnTo>
                    <a:pt x="97406" y="38725"/>
                  </a:lnTo>
                  <a:lnTo>
                    <a:pt x="97178" y="39042"/>
                  </a:lnTo>
                  <a:lnTo>
                    <a:pt x="96950" y="39334"/>
                  </a:lnTo>
                  <a:lnTo>
                    <a:pt x="96723" y="39625"/>
                  </a:lnTo>
                  <a:lnTo>
                    <a:pt x="96487" y="39890"/>
                  </a:lnTo>
                  <a:lnTo>
                    <a:pt x="96255" y="40141"/>
                  </a:lnTo>
                  <a:lnTo>
                    <a:pt x="96019" y="40393"/>
                  </a:lnTo>
                  <a:lnTo>
                    <a:pt x="95778" y="40631"/>
                  </a:lnTo>
                  <a:lnTo>
                    <a:pt x="95538" y="40843"/>
                  </a:lnTo>
                  <a:lnTo>
                    <a:pt x="95298" y="41055"/>
                  </a:lnTo>
                  <a:lnTo>
                    <a:pt x="95053" y="41253"/>
                  </a:lnTo>
                  <a:lnTo>
                    <a:pt x="94809" y="41426"/>
                  </a:lnTo>
                  <a:lnTo>
                    <a:pt x="94560" y="41598"/>
                  </a:lnTo>
                  <a:lnTo>
                    <a:pt x="94311" y="41756"/>
                  </a:lnTo>
                  <a:lnTo>
                    <a:pt x="94063" y="41902"/>
                  </a:lnTo>
                  <a:lnTo>
                    <a:pt x="93814" y="42035"/>
                  </a:lnTo>
                  <a:lnTo>
                    <a:pt x="93561" y="42140"/>
                  </a:lnTo>
                  <a:lnTo>
                    <a:pt x="93312" y="42246"/>
                  </a:lnTo>
                  <a:lnTo>
                    <a:pt x="93059" y="42339"/>
                  </a:lnTo>
                  <a:lnTo>
                    <a:pt x="92802" y="42418"/>
                  </a:lnTo>
                  <a:lnTo>
                    <a:pt x="92549" y="42498"/>
                  </a:lnTo>
                  <a:lnTo>
                    <a:pt x="92296" y="42551"/>
                  </a:lnTo>
                  <a:lnTo>
                    <a:pt x="92039" y="42591"/>
                  </a:lnTo>
                  <a:lnTo>
                    <a:pt x="91782" y="42617"/>
                  </a:lnTo>
                  <a:lnTo>
                    <a:pt x="91529" y="42644"/>
                  </a:lnTo>
                  <a:lnTo>
                    <a:pt x="91272" y="42644"/>
                  </a:lnTo>
                  <a:lnTo>
                    <a:pt x="91015" y="42630"/>
                  </a:lnTo>
                  <a:lnTo>
                    <a:pt x="90758" y="42617"/>
                  </a:lnTo>
                  <a:lnTo>
                    <a:pt x="90505" y="42577"/>
                  </a:lnTo>
                  <a:lnTo>
                    <a:pt x="90248" y="42538"/>
                  </a:lnTo>
                  <a:lnTo>
                    <a:pt x="89990" y="42471"/>
                  </a:lnTo>
                  <a:lnTo>
                    <a:pt x="89738" y="42405"/>
                  </a:lnTo>
                  <a:lnTo>
                    <a:pt x="89480" y="42326"/>
                  </a:lnTo>
                  <a:lnTo>
                    <a:pt x="89227" y="42233"/>
                  </a:lnTo>
                  <a:lnTo>
                    <a:pt x="88974" y="42127"/>
                  </a:lnTo>
                  <a:lnTo>
                    <a:pt x="88722" y="41995"/>
                  </a:lnTo>
                  <a:lnTo>
                    <a:pt x="88469" y="41862"/>
                  </a:lnTo>
                  <a:lnTo>
                    <a:pt x="88220" y="41717"/>
                  </a:lnTo>
                  <a:lnTo>
                    <a:pt x="87971" y="41571"/>
                  </a:lnTo>
                  <a:lnTo>
                    <a:pt x="87722" y="41399"/>
                  </a:lnTo>
                  <a:lnTo>
                    <a:pt x="87474" y="41214"/>
                  </a:lnTo>
                  <a:lnTo>
                    <a:pt x="87229" y="41015"/>
                  </a:lnTo>
                  <a:lnTo>
                    <a:pt x="86981" y="40817"/>
                  </a:lnTo>
                  <a:lnTo>
                    <a:pt x="86740" y="40591"/>
                  </a:lnTo>
                  <a:lnTo>
                    <a:pt x="86500" y="40366"/>
                  </a:lnTo>
                  <a:lnTo>
                    <a:pt x="86260" y="40115"/>
                  </a:lnTo>
                  <a:lnTo>
                    <a:pt x="86019" y="39863"/>
                  </a:lnTo>
                  <a:lnTo>
                    <a:pt x="85783" y="39598"/>
                  </a:lnTo>
                  <a:lnTo>
                    <a:pt x="85551" y="39307"/>
                  </a:lnTo>
                  <a:lnTo>
                    <a:pt x="85320" y="39016"/>
                  </a:lnTo>
                  <a:lnTo>
                    <a:pt x="85088" y="38711"/>
                  </a:lnTo>
                  <a:lnTo>
                    <a:pt x="84860" y="38394"/>
                  </a:lnTo>
                  <a:lnTo>
                    <a:pt x="84637" y="38063"/>
                  </a:lnTo>
                  <a:lnTo>
                    <a:pt x="84413" y="37719"/>
                  </a:lnTo>
                  <a:lnTo>
                    <a:pt x="84194" y="37374"/>
                  </a:lnTo>
                  <a:lnTo>
                    <a:pt x="83975" y="37004"/>
                  </a:lnTo>
                  <a:lnTo>
                    <a:pt x="83760" y="36620"/>
                  </a:lnTo>
                  <a:lnTo>
                    <a:pt x="83549" y="36236"/>
                  </a:lnTo>
                  <a:lnTo>
                    <a:pt x="83338" y="35825"/>
                  </a:lnTo>
                  <a:lnTo>
                    <a:pt x="83132" y="35415"/>
                  </a:lnTo>
                  <a:lnTo>
                    <a:pt x="82929" y="34991"/>
                  </a:lnTo>
                  <a:lnTo>
                    <a:pt x="82731" y="34541"/>
                  </a:lnTo>
                  <a:lnTo>
                    <a:pt x="82533" y="34091"/>
                  </a:lnTo>
                  <a:lnTo>
                    <a:pt x="82339" y="33628"/>
                  </a:lnTo>
                  <a:lnTo>
                    <a:pt x="82154" y="33151"/>
                  </a:lnTo>
                  <a:lnTo>
                    <a:pt x="81964" y="32674"/>
                  </a:lnTo>
                  <a:lnTo>
                    <a:pt x="81783" y="32171"/>
                  </a:lnTo>
                  <a:lnTo>
                    <a:pt x="81606" y="31655"/>
                  </a:lnTo>
                  <a:lnTo>
                    <a:pt x="81433" y="31139"/>
                  </a:lnTo>
                  <a:lnTo>
                    <a:pt x="81260" y="30596"/>
                  </a:lnTo>
                  <a:lnTo>
                    <a:pt x="81096" y="30053"/>
                  </a:lnTo>
                  <a:lnTo>
                    <a:pt x="80931" y="29484"/>
                  </a:lnTo>
                  <a:lnTo>
                    <a:pt x="80775" y="28914"/>
                  </a:lnTo>
                  <a:lnTo>
                    <a:pt x="80619" y="28332"/>
                  </a:lnTo>
                  <a:lnTo>
                    <a:pt x="80472" y="27736"/>
                  </a:lnTo>
                  <a:lnTo>
                    <a:pt x="80324" y="27127"/>
                  </a:lnTo>
                  <a:lnTo>
                    <a:pt x="80185" y="26505"/>
                  </a:lnTo>
                  <a:lnTo>
                    <a:pt x="80050" y="25869"/>
                  </a:lnTo>
                  <a:lnTo>
                    <a:pt x="79919" y="25234"/>
                  </a:lnTo>
                  <a:lnTo>
                    <a:pt x="79793" y="24572"/>
                  </a:lnTo>
                  <a:lnTo>
                    <a:pt x="79675" y="23910"/>
                  </a:lnTo>
                  <a:lnTo>
                    <a:pt x="79557" y="23222"/>
                  </a:lnTo>
                  <a:lnTo>
                    <a:pt x="79447" y="22533"/>
                  </a:lnTo>
                  <a:lnTo>
                    <a:pt x="79342" y="21831"/>
                  </a:lnTo>
                  <a:lnTo>
                    <a:pt x="79245" y="21117"/>
                  </a:lnTo>
                  <a:lnTo>
                    <a:pt x="79148" y="20388"/>
                  </a:lnTo>
                  <a:lnTo>
                    <a:pt x="79059" y="19647"/>
                  </a:lnTo>
                  <a:lnTo>
                    <a:pt x="78979" y="18906"/>
                  </a:lnTo>
                  <a:lnTo>
                    <a:pt x="78903" y="18138"/>
                  </a:lnTo>
                  <a:lnTo>
                    <a:pt x="78832" y="17357"/>
                  </a:lnTo>
                  <a:lnTo>
                    <a:pt x="78764" y="16576"/>
                  </a:lnTo>
                  <a:lnTo>
                    <a:pt x="78705" y="15781"/>
                  </a:lnTo>
                  <a:lnTo>
                    <a:pt x="78655" y="14974"/>
                  </a:lnTo>
                  <a:lnTo>
                    <a:pt x="78604" y="14153"/>
                  </a:lnTo>
                  <a:lnTo>
                    <a:pt x="78566" y="13319"/>
                  </a:lnTo>
                  <a:lnTo>
                    <a:pt x="78532" y="12471"/>
                  </a:lnTo>
                  <a:lnTo>
                    <a:pt x="78545" y="12471"/>
                  </a:lnTo>
                  <a:lnTo>
                    <a:pt x="79321" y="12630"/>
                  </a:lnTo>
                  <a:lnTo>
                    <a:pt x="80101" y="12763"/>
                  </a:lnTo>
                  <a:lnTo>
                    <a:pt x="80881" y="12895"/>
                  </a:lnTo>
                  <a:lnTo>
                    <a:pt x="81660" y="13014"/>
                  </a:lnTo>
                  <a:lnTo>
                    <a:pt x="82445" y="13120"/>
                  </a:lnTo>
                  <a:lnTo>
                    <a:pt x="83229" y="13213"/>
                  </a:lnTo>
                  <a:lnTo>
                    <a:pt x="84017" y="13292"/>
                  </a:lnTo>
                  <a:lnTo>
                    <a:pt x="84805" y="13358"/>
                  </a:lnTo>
                  <a:lnTo>
                    <a:pt x="85594" y="13411"/>
                  </a:lnTo>
                  <a:lnTo>
                    <a:pt x="86382" y="13451"/>
                  </a:lnTo>
                  <a:lnTo>
                    <a:pt x="87170" y="13491"/>
                  </a:lnTo>
                  <a:lnTo>
                    <a:pt x="87963" y="13504"/>
                  </a:lnTo>
                  <a:lnTo>
                    <a:pt x="88751" y="13504"/>
                  </a:lnTo>
                  <a:lnTo>
                    <a:pt x="89544" y="13491"/>
                  </a:lnTo>
                  <a:lnTo>
                    <a:pt x="90336" y="13478"/>
                  </a:lnTo>
                  <a:lnTo>
                    <a:pt x="91129" y="13438"/>
                  </a:lnTo>
                  <a:lnTo>
                    <a:pt x="91921" y="13385"/>
                  </a:lnTo>
                  <a:lnTo>
                    <a:pt x="92710" y="13332"/>
                  </a:lnTo>
                  <a:lnTo>
                    <a:pt x="93502" y="13252"/>
                  </a:lnTo>
                  <a:lnTo>
                    <a:pt x="94295" y="13160"/>
                  </a:lnTo>
                  <a:lnTo>
                    <a:pt x="95083" y="13054"/>
                  </a:lnTo>
                  <a:lnTo>
                    <a:pt x="95875" y="12948"/>
                  </a:lnTo>
                  <a:lnTo>
                    <a:pt x="96664" y="12816"/>
                  </a:lnTo>
                  <a:lnTo>
                    <a:pt x="97452" y="12670"/>
                  </a:lnTo>
                  <a:lnTo>
                    <a:pt x="98240" y="12524"/>
                  </a:lnTo>
                  <a:lnTo>
                    <a:pt x="99029" y="12352"/>
                  </a:lnTo>
                  <a:lnTo>
                    <a:pt x="99813" y="12167"/>
                  </a:lnTo>
                  <a:lnTo>
                    <a:pt x="100597" y="11968"/>
                  </a:lnTo>
                  <a:lnTo>
                    <a:pt x="101381" y="11756"/>
                  </a:lnTo>
                  <a:lnTo>
                    <a:pt x="102161" y="11545"/>
                  </a:lnTo>
                  <a:lnTo>
                    <a:pt x="102941" y="11306"/>
                  </a:lnTo>
                  <a:lnTo>
                    <a:pt x="103721" y="11055"/>
                  </a:lnTo>
                  <a:close/>
                  <a:moveTo>
                    <a:pt x="57273" y="7215"/>
                  </a:moveTo>
                  <a:lnTo>
                    <a:pt x="57261" y="7401"/>
                  </a:lnTo>
                  <a:lnTo>
                    <a:pt x="57248" y="7586"/>
                  </a:lnTo>
                  <a:lnTo>
                    <a:pt x="57239" y="7785"/>
                  </a:lnTo>
                  <a:lnTo>
                    <a:pt x="57235" y="7997"/>
                  </a:lnTo>
                  <a:lnTo>
                    <a:pt x="57235" y="8195"/>
                  </a:lnTo>
                  <a:lnTo>
                    <a:pt x="57239" y="8407"/>
                  </a:lnTo>
                  <a:lnTo>
                    <a:pt x="57248" y="8632"/>
                  </a:lnTo>
                  <a:lnTo>
                    <a:pt x="57261" y="8857"/>
                  </a:lnTo>
                  <a:lnTo>
                    <a:pt x="57298" y="9426"/>
                  </a:lnTo>
                  <a:lnTo>
                    <a:pt x="57336" y="9982"/>
                  </a:lnTo>
                  <a:lnTo>
                    <a:pt x="57370" y="10538"/>
                  </a:lnTo>
                  <a:lnTo>
                    <a:pt x="57400" y="11095"/>
                  </a:lnTo>
                  <a:lnTo>
                    <a:pt x="57425" y="11651"/>
                  </a:lnTo>
                  <a:lnTo>
                    <a:pt x="57446" y="12193"/>
                  </a:lnTo>
                  <a:lnTo>
                    <a:pt x="57467" y="12723"/>
                  </a:lnTo>
                  <a:lnTo>
                    <a:pt x="57484" y="13266"/>
                  </a:lnTo>
                  <a:lnTo>
                    <a:pt x="57497" y="13795"/>
                  </a:lnTo>
                  <a:lnTo>
                    <a:pt x="57505" y="14312"/>
                  </a:lnTo>
                  <a:lnTo>
                    <a:pt x="57513" y="14841"/>
                  </a:lnTo>
                  <a:lnTo>
                    <a:pt x="57518" y="15358"/>
                  </a:lnTo>
                  <a:lnTo>
                    <a:pt x="57518" y="15861"/>
                  </a:lnTo>
                  <a:lnTo>
                    <a:pt x="57513" y="16377"/>
                  </a:lnTo>
                  <a:lnTo>
                    <a:pt x="57509" y="16880"/>
                  </a:lnTo>
                  <a:lnTo>
                    <a:pt x="57501" y="17370"/>
                  </a:lnTo>
                  <a:lnTo>
                    <a:pt x="57488" y="17873"/>
                  </a:lnTo>
                  <a:lnTo>
                    <a:pt x="57476" y="18363"/>
                  </a:lnTo>
                  <a:lnTo>
                    <a:pt x="57459" y="18839"/>
                  </a:lnTo>
                  <a:lnTo>
                    <a:pt x="57438" y="19316"/>
                  </a:lnTo>
                  <a:lnTo>
                    <a:pt x="57416" y="19793"/>
                  </a:lnTo>
                  <a:lnTo>
                    <a:pt x="57387" y="20269"/>
                  </a:lnTo>
                  <a:lnTo>
                    <a:pt x="57362" y="20733"/>
                  </a:lnTo>
                  <a:lnTo>
                    <a:pt x="57328" y="21196"/>
                  </a:lnTo>
                  <a:lnTo>
                    <a:pt x="57294" y="21646"/>
                  </a:lnTo>
                  <a:lnTo>
                    <a:pt x="57256" y="22110"/>
                  </a:lnTo>
                  <a:lnTo>
                    <a:pt x="57218" y="22546"/>
                  </a:lnTo>
                  <a:lnTo>
                    <a:pt x="57176" y="22997"/>
                  </a:lnTo>
                  <a:lnTo>
                    <a:pt x="57130" y="23433"/>
                  </a:lnTo>
                  <a:lnTo>
                    <a:pt x="57083" y="23870"/>
                  </a:lnTo>
                  <a:lnTo>
                    <a:pt x="57033" y="24294"/>
                  </a:lnTo>
                  <a:lnTo>
                    <a:pt x="56982" y="24718"/>
                  </a:lnTo>
                  <a:lnTo>
                    <a:pt x="56923" y="25141"/>
                  </a:lnTo>
                  <a:lnTo>
                    <a:pt x="56868" y="25565"/>
                  </a:lnTo>
                  <a:lnTo>
                    <a:pt x="56805" y="25975"/>
                  </a:lnTo>
                  <a:lnTo>
                    <a:pt x="56742" y="26373"/>
                  </a:lnTo>
                  <a:lnTo>
                    <a:pt x="56679" y="26783"/>
                  </a:lnTo>
                  <a:lnTo>
                    <a:pt x="56611" y="27180"/>
                  </a:lnTo>
                  <a:lnTo>
                    <a:pt x="56540" y="27577"/>
                  </a:lnTo>
                  <a:lnTo>
                    <a:pt x="56468" y="27961"/>
                  </a:lnTo>
                  <a:lnTo>
                    <a:pt x="56392" y="28345"/>
                  </a:lnTo>
                  <a:lnTo>
                    <a:pt x="56316" y="28729"/>
                  </a:lnTo>
                  <a:lnTo>
                    <a:pt x="56236" y="29100"/>
                  </a:lnTo>
                  <a:lnTo>
                    <a:pt x="56156" y="29471"/>
                  </a:lnTo>
                  <a:lnTo>
                    <a:pt x="56072" y="29841"/>
                  </a:lnTo>
                  <a:lnTo>
                    <a:pt x="55987" y="30199"/>
                  </a:lnTo>
                  <a:lnTo>
                    <a:pt x="55899" y="30556"/>
                  </a:lnTo>
                  <a:lnTo>
                    <a:pt x="55806" y="30914"/>
                  </a:lnTo>
                  <a:lnTo>
                    <a:pt x="55713" y="31258"/>
                  </a:lnTo>
                  <a:lnTo>
                    <a:pt x="55621" y="31602"/>
                  </a:lnTo>
                  <a:lnTo>
                    <a:pt x="55427" y="32277"/>
                  </a:lnTo>
                  <a:lnTo>
                    <a:pt x="55224" y="32926"/>
                  </a:lnTo>
                  <a:lnTo>
                    <a:pt x="55009" y="33575"/>
                  </a:lnTo>
                  <a:lnTo>
                    <a:pt x="54794" y="34184"/>
                  </a:lnTo>
                  <a:lnTo>
                    <a:pt x="54567" y="34793"/>
                  </a:lnTo>
                  <a:lnTo>
                    <a:pt x="54335" y="35375"/>
                  </a:lnTo>
                  <a:lnTo>
                    <a:pt x="54095" y="35944"/>
                  </a:lnTo>
                  <a:lnTo>
                    <a:pt x="53846" y="36487"/>
                  </a:lnTo>
                  <a:lnTo>
                    <a:pt x="53593" y="37017"/>
                  </a:lnTo>
                  <a:lnTo>
                    <a:pt x="53332" y="37533"/>
                  </a:lnTo>
                  <a:lnTo>
                    <a:pt x="53066" y="38023"/>
                  </a:lnTo>
                  <a:lnTo>
                    <a:pt x="52796" y="38500"/>
                  </a:lnTo>
                  <a:lnTo>
                    <a:pt x="52518" y="38963"/>
                  </a:lnTo>
                  <a:lnTo>
                    <a:pt x="52236" y="39400"/>
                  </a:lnTo>
                  <a:lnTo>
                    <a:pt x="51945" y="39824"/>
                  </a:lnTo>
                  <a:lnTo>
                    <a:pt x="51654" y="40234"/>
                  </a:lnTo>
                  <a:lnTo>
                    <a:pt x="51354" y="40618"/>
                  </a:lnTo>
                  <a:lnTo>
                    <a:pt x="51051" y="40989"/>
                  </a:lnTo>
                  <a:lnTo>
                    <a:pt x="50743" y="41346"/>
                  </a:lnTo>
                  <a:lnTo>
                    <a:pt x="50431" y="41677"/>
                  </a:lnTo>
                  <a:lnTo>
                    <a:pt x="50115" y="41995"/>
                  </a:lnTo>
                  <a:lnTo>
                    <a:pt x="49799" y="42286"/>
                  </a:lnTo>
                  <a:lnTo>
                    <a:pt x="49474" y="42564"/>
                  </a:lnTo>
                  <a:lnTo>
                    <a:pt x="49150" y="42829"/>
                  </a:lnTo>
                  <a:lnTo>
                    <a:pt x="48821" y="43080"/>
                  </a:lnTo>
                  <a:lnTo>
                    <a:pt x="48488" y="43305"/>
                  </a:lnTo>
                  <a:lnTo>
                    <a:pt x="48151" y="43517"/>
                  </a:lnTo>
                  <a:lnTo>
                    <a:pt x="47813" y="43703"/>
                  </a:lnTo>
                  <a:lnTo>
                    <a:pt x="47476" y="43888"/>
                  </a:lnTo>
                  <a:lnTo>
                    <a:pt x="47135" y="44034"/>
                  </a:lnTo>
                  <a:lnTo>
                    <a:pt x="46789" y="44179"/>
                  </a:lnTo>
                  <a:lnTo>
                    <a:pt x="46443" y="44298"/>
                  </a:lnTo>
                  <a:lnTo>
                    <a:pt x="46098" y="44404"/>
                  </a:lnTo>
                  <a:lnTo>
                    <a:pt x="45752" y="44484"/>
                  </a:lnTo>
                  <a:lnTo>
                    <a:pt x="45402" y="44563"/>
                  </a:lnTo>
                  <a:lnTo>
                    <a:pt x="45052" y="44616"/>
                  </a:lnTo>
                  <a:lnTo>
                    <a:pt x="44702" y="44643"/>
                  </a:lnTo>
                  <a:lnTo>
                    <a:pt x="44352" y="44656"/>
                  </a:lnTo>
                  <a:lnTo>
                    <a:pt x="44002" y="44656"/>
                  </a:lnTo>
                  <a:lnTo>
                    <a:pt x="43648" y="44643"/>
                  </a:lnTo>
                  <a:lnTo>
                    <a:pt x="43298" y="44603"/>
                  </a:lnTo>
                  <a:lnTo>
                    <a:pt x="42949" y="44550"/>
                  </a:lnTo>
                  <a:lnTo>
                    <a:pt x="42603" y="44484"/>
                  </a:lnTo>
                  <a:lnTo>
                    <a:pt x="42253" y="44391"/>
                  </a:lnTo>
                  <a:lnTo>
                    <a:pt x="41907" y="44285"/>
                  </a:lnTo>
                  <a:lnTo>
                    <a:pt x="41562" y="44166"/>
                  </a:lnTo>
                  <a:lnTo>
                    <a:pt x="41216" y="44020"/>
                  </a:lnTo>
                  <a:lnTo>
                    <a:pt x="40874" y="43862"/>
                  </a:lnTo>
                  <a:lnTo>
                    <a:pt x="40533" y="43689"/>
                  </a:lnTo>
                  <a:lnTo>
                    <a:pt x="40196" y="43491"/>
                  </a:lnTo>
                  <a:lnTo>
                    <a:pt x="39859" y="43292"/>
                  </a:lnTo>
                  <a:lnTo>
                    <a:pt x="39525" y="43054"/>
                  </a:lnTo>
                  <a:lnTo>
                    <a:pt x="39197" y="42816"/>
                  </a:lnTo>
                  <a:lnTo>
                    <a:pt x="38872" y="42551"/>
                  </a:lnTo>
                  <a:lnTo>
                    <a:pt x="38547" y="42273"/>
                  </a:lnTo>
                  <a:lnTo>
                    <a:pt x="38227" y="41982"/>
                  </a:lnTo>
                  <a:lnTo>
                    <a:pt x="37911" y="41664"/>
                  </a:lnTo>
                  <a:lnTo>
                    <a:pt x="37599" y="41333"/>
                  </a:lnTo>
                  <a:lnTo>
                    <a:pt x="37287" y="40989"/>
                  </a:lnTo>
                  <a:lnTo>
                    <a:pt x="36983" y="40618"/>
                  </a:lnTo>
                  <a:lnTo>
                    <a:pt x="36684" y="40234"/>
                  </a:lnTo>
                  <a:lnTo>
                    <a:pt x="36389" y="39837"/>
                  </a:lnTo>
                  <a:lnTo>
                    <a:pt x="36102" y="39413"/>
                  </a:lnTo>
                  <a:lnTo>
                    <a:pt x="35816" y="38989"/>
                  </a:lnTo>
                  <a:lnTo>
                    <a:pt x="35538" y="38526"/>
                  </a:lnTo>
                  <a:lnTo>
                    <a:pt x="35264" y="38063"/>
                  </a:lnTo>
                  <a:lnTo>
                    <a:pt x="34994" y="37573"/>
                  </a:lnTo>
                  <a:lnTo>
                    <a:pt x="34732" y="37070"/>
                  </a:lnTo>
                  <a:lnTo>
                    <a:pt x="34479" y="36553"/>
                  </a:lnTo>
                  <a:lnTo>
                    <a:pt x="34231" y="36024"/>
                  </a:lnTo>
                  <a:lnTo>
                    <a:pt x="33986" y="35468"/>
                  </a:lnTo>
                  <a:lnTo>
                    <a:pt x="33754" y="34899"/>
                  </a:lnTo>
                  <a:lnTo>
                    <a:pt x="33522" y="34303"/>
                  </a:lnTo>
                  <a:lnTo>
                    <a:pt x="33303" y="33707"/>
                  </a:lnTo>
                  <a:lnTo>
                    <a:pt x="33092" y="33085"/>
                  </a:lnTo>
                  <a:lnTo>
                    <a:pt x="32886" y="32436"/>
                  </a:lnTo>
                  <a:lnTo>
                    <a:pt x="32688" y="31787"/>
                  </a:lnTo>
                  <a:lnTo>
                    <a:pt x="32498" y="31112"/>
                  </a:lnTo>
                  <a:lnTo>
                    <a:pt x="32317" y="30424"/>
                  </a:lnTo>
                  <a:lnTo>
                    <a:pt x="32232" y="30066"/>
                  </a:lnTo>
                  <a:lnTo>
                    <a:pt x="32144" y="29709"/>
                  </a:lnTo>
                  <a:lnTo>
                    <a:pt x="32064" y="29351"/>
                  </a:lnTo>
                  <a:lnTo>
                    <a:pt x="31984" y="28994"/>
                  </a:lnTo>
                  <a:lnTo>
                    <a:pt x="31904" y="28623"/>
                  </a:lnTo>
                  <a:lnTo>
                    <a:pt x="31828" y="28253"/>
                  </a:lnTo>
                  <a:lnTo>
                    <a:pt x="31756" y="27869"/>
                  </a:lnTo>
                  <a:lnTo>
                    <a:pt x="31684" y="27498"/>
                  </a:lnTo>
                  <a:lnTo>
                    <a:pt x="31613" y="27101"/>
                  </a:lnTo>
                  <a:lnTo>
                    <a:pt x="31550" y="26717"/>
                  </a:lnTo>
                  <a:lnTo>
                    <a:pt x="31482" y="26320"/>
                  </a:lnTo>
                  <a:lnTo>
                    <a:pt x="31423" y="25922"/>
                  </a:lnTo>
                  <a:lnTo>
                    <a:pt x="31364" y="25525"/>
                  </a:lnTo>
                  <a:lnTo>
                    <a:pt x="31305" y="25115"/>
                  </a:lnTo>
                  <a:lnTo>
                    <a:pt x="31250" y="24704"/>
                  </a:lnTo>
                  <a:lnTo>
                    <a:pt x="31200" y="24294"/>
                  </a:lnTo>
                  <a:lnTo>
                    <a:pt x="31149" y="23870"/>
                  </a:lnTo>
                  <a:lnTo>
                    <a:pt x="31103" y="23447"/>
                  </a:lnTo>
                  <a:lnTo>
                    <a:pt x="31061" y="23023"/>
                  </a:lnTo>
                  <a:lnTo>
                    <a:pt x="31018" y="22586"/>
                  </a:lnTo>
                  <a:lnTo>
                    <a:pt x="30980" y="22162"/>
                  </a:lnTo>
                  <a:lnTo>
                    <a:pt x="30947" y="21712"/>
                  </a:lnTo>
                  <a:lnTo>
                    <a:pt x="30913" y="21275"/>
                  </a:lnTo>
                  <a:lnTo>
                    <a:pt x="30883" y="20825"/>
                  </a:lnTo>
                  <a:lnTo>
                    <a:pt x="30854" y="20375"/>
                  </a:lnTo>
                  <a:lnTo>
                    <a:pt x="30829" y="19912"/>
                  </a:lnTo>
                  <a:lnTo>
                    <a:pt x="30808" y="19448"/>
                  </a:lnTo>
                  <a:lnTo>
                    <a:pt x="30791" y="18985"/>
                  </a:lnTo>
                  <a:lnTo>
                    <a:pt x="30774" y="18522"/>
                  </a:lnTo>
                  <a:lnTo>
                    <a:pt x="30761" y="18045"/>
                  </a:lnTo>
                  <a:lnTo>
                    <a:pt x="30753" y="17568"/>
                  </a:lnTo>
                  <a:lnTo>
                    <a:pt x="30744" y="17092"/>
                  </a:lnTo>
                  <a:lnTo>
                    <a:pt x="30740" y="16602"/>
                  </a:lnTo>
                  <a:lnTo>
                    <a:pt x="30740" y="16112"/>
                  </a:lnTo>
                  <a:lnTo>
                    <a:pt x="30740" y="15622"/>
                  </a:lnTo>
                  <a:lnTo>
                    <a:pt x="30744" y="15119"/>
                  </a:lnTo>
                  <a:lnTo>
                    <a:pt x="30753" y="14616"/>
                  </a:lnTo>
                  <a:lnTo>
                    <a:pt x="30765" y="14113"/>
                  </a:lnTo>
                  <a:lnTo>
                    <a:pt x="30782" y="13597"/>
                  </a:lnTo>
                  <a:lnTo>
                    <a:pt x="30799" y="13080"/>
                  </a:lnTo>
                  <a:lnTo>
                    <a:pt x="30820" y="12564"/>
                  </a:lnTo>
                  <a:lnTo>
                    <a:pt x="30846" y="12034"/>
                  </a:lnTo>
                  <a:lnTo>
                    <a:pt x="30871" y="11518"/>
                  </a:lnTo>
                  <a:lnTo>
                    <a:pt x="30900" y="10975"/>
                  </a:lnTo>
                  <a:lnTo>
                    <a:pt x="30934" y="10446"/>
                  </a:lnTo>
                  <a:lnTo>
                    <a:pt x="30972" y="9903"/>
                  </a:lnTo>
                  <a:lnTo>
                    <a:pt x="31014" y="9360"/>
                  </a:lnTo>
                  <a:lnTo>
                    <a:pt x="31061" y="8817"/>
                  </a:lnTo>
                  <a:lnTo>
                    <a:pt x="31061" y="8764"/>
                  </a:lnTo>
                  <a:lnTo>
                    <a:pt x="32692" y="8870"/>
                  </a:lnTo>
                  <a:lnTo>
                    <a:pt x="34328" y="8937"/>
                  </a:lnTo>
                  <a:lnTo>
                    <a:pt x="35968" y="9003"/>
                  </a:lnTo>
                  <a:lnTo>
                    <a:pt x="37607" y="9029"/>
                  </a:lnTo>
                  <a:lnTo>
                    <a:pt x="39251" y="9042"/>
                  </a:lnTo>
                  <a:lnTo>
                    <a:pt x="40891" y="9029"/>
                  </a:lnTo>
                  <a:lnTo>
                    <a:pt x="42540" y="8989"/>
                  </a:lnTo>
                  <a:lnTo>
                    <a:pt x="44184" y="8910"/>
                  </a:lnTo>
                  <a:lnTo>
                    <a:pt x="45828" y="8817"/>
                  </a:lnTo>
                  <a:lnTo>
                    <a:pt x="47468" y="8685"/>
                  </a:lnTo>
                  <a:lnTo>
                    <a:pt x="48290" y="8619"/>
                  </a:lnTo>
                  <a:lnTo>
                    <a:pt x="49112" y="8526"/>
                  </a:lnTo>
                  <a:lnTo>
                    <a:pt x="49930" y="8447"/>
                  </a:lnTo>
                  <a:lnTo>
                    <a:pt x="50747" y="8341"/>
                  </a:lnTo>
                  <a:lnTo>
                    <a:pt x="51569" y="8235"/>
                  </a:lnTo>
                  <a:lnTo>
                    <a:pt x="52387" y="8116"/>
                  </a:lnTo>
                  <a:lnTo>
                    <a:pt x="53201" y="7983"/>
                  </a:lnTo>
                  <a:lnTo>
                    <a:pt x="54019" y="7851"/>
                  </a:lnTo>
                  <a:lnTo>
                    <a:pt x="54837" y="7705"/>
                  </a:lnTo>
                  <a:lnTo>
                    <a:pt x="55650" y="7560"/>
                  </a:lnTo>
                  <a:lnTo>
                    <a:pt x="56464" y="7388"/>
                  </a:lnTo>
                  <a:lnTo>
                    <a:pt x="57273" y="7215"/>
                  </a:lnTo>
                  <a:close/>
                  <a:moveTo>
                    <a:pt x="99733" y="41982"/>
                  </a:moveTo>
                  <a:lnTo>
                    <a:pt x="99800" y="43570"/>
                  </a:lnTo>
                  <a:lnTo>
                    <a:pt x="99868" y="45159"/>
                  </a:lnTo>
                  <a:lnTo>
                    <a:pt x="100011" y="48336"/>
                  </a:lnTo>
                  <a:lnTo>
                    <a:pt x="100163" y="51514"/>
                  </a:lnTo>
                  <a:lnTo>
                    <a:pt x="100319" y="54665"/>
                  </a:lnTo>
                  <a:lnTo>
                    <a:pt x="100483" y="57816"/>
                  </a:lnTo>
                  <a:lnTo>
                    <a:pt x="100656" y="60953"/>
                  </a:lnTo>
                  <a:lnTo>
                    <a:pt x="100829" y="64091"/>
                  </a:lnTo>
                  <a:lnTo>
                    <a:pt x="101006" y="67229"/>
                  </a:lnTo>
                  <a:lnTo>
                    <a:pt x="100357" y="67335"/>
                  </a:lnTo>
                  <a:lnTo>
                    <a:pt x="99707" y="67414"/>
                  </a:lnTo>
                  <a:lnTo>
                    <a:pt x="99054" y="67480"/>
                  </a:lnTo>
                  <a:lnTo>
                    <a:pt x="98409" y="67533"/>
                  </a:lnTo>
                  <a:lnTo>
                    <a:pt x="97760" y="67560"/>
                  </a:lnTo>
                  <a:lnTo>
                    <a:pt x="97111" y="67586"/>
                  </a:lnTo>
                  <a:lnTo>
                    <a:pt x="96466" y="67586"/>
                  </a:lnTo>
                  <a:lnTo>
                    <a:pt x="95816" y="67573"/>
                  </a:lnTo>
                  <a:lnTo>
                    <a:pt x="95171" y="67560"/>
                  </a:lnTo>
                  <a:lnTo>
                    <a:pt x="94522" y="67520"/>
                  </a:lnTo>
                  <a:lnTo>
                    <a:pt x="93873" y="67480"/>
                  </a:lnTo>
                  <a:lnTo>
                    <a:pt x="93228" y="67441"/>
                  </a:lnTo>
                  <a:lnTo>
                    <a:pt x="91930" y="67321"/>
                  </a:lnTo>
                  <a:lnTo>
                    <a:pt x="90627" y="67189"/>
                  </a:lnTo>
                  <a:lnTo>
                    <a:pt x="90370" y="64885"/>
                  </a:lnTo>
                  <a:lnTo>
                    <a:pt x="90108" y="62582"/>
                  </a:lnTo>
                  <a:lnTo>
                    <a:pt x="89839" y="60305"/>
                  </a:lnTo>
                  <a:lnTo>
                    <a:pt x="89560" y="58027"/>
                  </a:lnTo>
                  <a:lnTo>
                    <a:pt x="89278" y="55764"/>
                  </a:lnTo>
                  <a:lnTo>
                    <a:pt x="88987" y="53513"/>
                  </a:lnTo>
                  <a:lnTo>
                    <a:pt x="88692" y="51262"/>
                  </a:lnTo>
                  <a:lnTo>
                    <a:pt x="88393" y="49038"/>
                  </a:lnTo>
                  <a:lnTo>
                    <a:pt x="88393" y="49038"/>
                  </a:lnTo>
                  <a:lnTo>
                    <a:pt x="88755" y="49144"/>
                  </a:lnTo>
                  <a:lnTo>
                    <a:pt x="89122" y="49237"/>
                  </a:lnTo>
                  <a:lnTo>
                    <a:pt x="89485" y="49316"/>
                  </a:lnTo>
                  <a:lnTo>
                    <a:pt x="89851" y="49356"/>
                  </a:lnTo>
                  <a:lnTo>
                    <a:pt x="90222" y="49382"/>
                  </a:lnTo>
                  <a:lnTo>
                    <a:pt x="90589" y="49396"/>
                  </a:lnTo>
                  <a:lnTo>
                    <a:pt x="90960" y="49382"/>
                  </a:lnTo>
                  <a:lnTo>
                    <a:pt x="91327" y="49343"/>
                  </a:lnTo>
                  <a:lnTo>
                    <a:pt x="91698" y="49290"/>
                  </a:lnTo>
                  <a:lnTo>
                    <a:pt x="92069" y="49210"/>
                  </a:lnTo>
                  <a:lnTo>
                    <a:pt x="92435" y="49104"/>
                  </a:lnTo>
                  <a:lnTo>
                    <a:pt x="92806" y="48985"/>
                  </a:lnTo>
                  <a:lnTo>
                    <a:pt x="93173" y="48839"/>
                  </a:lnTo>
                  <a:lnTo>
                    <a:pt x="93540" y="48681"/>
                  </a:lnTo>
                  <a:lnTo>
                    <a:pt x="93907" y="48482"/>
                  </a:lnTo>
                  <a:lnTo>
                    <a:pt x="94269" y="48283"/>
                  </a:lnTo>
                  <a:lnTo>
                    <a:pt x="94632" y="48045"/>
                  </a:lnTo>
                  <a:lnTo>
                    <a:pt x="94990" y="47794"/>
                  </a:lnTo>
                  <a:lnTo>
                    <a:pt x="95353" y="47516"/>
                  </a:lnTo>
                  <a:lnTo>
                    <a:pt x="95707" y="47224"/>
                  </a:lnTo>
                  <a:lnTo>
                    <a:pt x="96061" y="46907"/>
                  </a:lnTo>
                  <a:lnTo>
                    <a:pt x="96411" y="46576"/>
                  </a:lnTo>
                  <a:lnTo>
                    <a:pt x="96761" y="46205"/>
                  </a:lnTo>
                  <a:lnTo>
                    <a:pt x="97106" y="45821"/>
                  </a:lnTo>
                  <a:lnTo>
                    <a:pt x="97448" y="45424"/>
                  </a:lnTo>
                  <a:lnTo>
                    <a:pt x="97789" y="45000"/>
                  </a:lnTo>
                  <a:lnTo>
                    <a:pt x="98122" y="44550"/>
                  </a:lnTo>
                  <a:lnTo>
                    <a:pt x="98455" y="44073"/>
                  </a:lnTo>
                  <a:lnTo>
                    <a:pt x="98780" y="43583"/>
                  </a:lnTo>
                  <a:lnTo>
                    <a:pt x="99105" y="43067"/>
                  </a:lnTo>
                  <a:lnTo>
                    <a:pt x="99421" y="42538"/>
                  </a:lnTo>
                  <a:lnTo>
                    <a:pt x="99733" y="41982"/>
                  </a:lnTo>
                  <a:close/>
                  <a:moveTo>
                    <a:pt x="39441" y="49329"/>
                  </a:moveTo>
                  <a:lnTo>
                    <a:pt x="39736" y="49515"/>
                  </a:lnTo>
                  <a:lnTo>
                    <a:pt x="40031" y="49687"/>
                  </a:lnTo>
                  <a:lnTo>
                    <a:pt x="40331" y="49846"/>
                  </a:lnTo>
                  <a:lnTo>
                    <a:pt x="40630" y="50005"/>
                  </a:lnTo>
                  <a:lnTo>
                    <a:pt x="40929" y="50150"/>
                  </a:lnTo>
                  <a:lnTo>
                    <a:pt x="41233" y="50269"/>
                  </a:lnTo>
                  <a:lnTo>
                    <a:pt x="41532" y="50388"/>
                  </a:lnTo>
                  <a:lnTo>
                    <a:pt x="41836" y="50494"/>
                  </a:lnTo>
                  <a:lnTo>
                    <a:pt x="42139" y="50600"/>
                  </a:lnTo>
                  <a:lnTo>
                    <a:pt x="42447" y="50680"/>
                  </a:lnTo>
                  <a:lnTo>
                    <a:pt x="42750" y="50759"/>
                  </a:lnTo>
                  <a:lnTo>
                    <a:pt x="43054" y="50812"/>
                  </a:lnTo>
                  <a:lnTo>
                    <a:pt x="43362" y="50865"/>
                  </a:lnTo>
                  <a:lnTo>
                    <a:pt x="43669" y="50905"/>
                  </a:lnTo>
                  <a:lnTo>
                    <a:pt x="43973" y="50944"/>
                  </a:lnTo>
                  <a:lnTo>
                    <a:pt x="44281" y="50958"/>
                  </a:lnTo>
                  <a:lnTo>
                    <a:pt x="44896" y="50958"/>
                  </a:lnTo>
                  <a:lnTo>
                    <a:pt x="45200" y="50944"/>
                  </a:lnTo>
                  <a:lnTo>
                    <a:pt x="45507" y="50918"/>
                  </a:lnTo>
                  <a:lnTo>
                    <a:pt x="45811" y="50878"/>
                  </a:lnTo>
                  <a:lnTo>
                    <a:pt x="46114" y="50825"/>
                  </a:lnTo>
                  <a:lnTo>
                    <a:pt x="46422" y="50759"/>
                  </a:lnTo>
                  <a:lnTo>
                    <a:pt x="46726" y="50693"/>
                  </a:lnTo>
                  <a:lnTo>
                    <a:pt x="47025" y="50600"/>
                  </a:lnTo>
                  <a:lnTo>
                    <a:pt x="47329" y="50508"/>
                  </a:lnTo>
                  <a:lnTo>
                    <a:pt x="47628" y="50402"/>
                  </a:lnTo>
                  <a:lnTo>
                    <a:pt x="47927" y="50269"/>
                  </a:lnTo>
                  <a:lnTo>
                    <a:pt x="48226" y="50150"/>
                  </a:lnTo>
                  <a:lnTo>
                    <a:pt x="48522" y="50005"/>
                  </a:lnTo>
                  <a:lnTo>
                    <a:pt x="48817" y="49846"/>
                  </a:lnTo>
                  <a:lnTo>
                    <a:pt x="49112" y="49674"/>
                  </a:lnTo>
                  <a:lnTo>
                    <a:pt x="48846" y="50852"/>
                  </a:lnTo>
                  <a:lnTo>
                    <a:pt x="48585" y="52043"/>
                  </a:lnTo>
                  <a:lnTo>
                    <a:pt x="48332" y="53248"/>
                  </a:lnTo>
                  <a:lnTo>
                    <a:pt x="48083" y="54453"/>
                  </a:lnTo>
                  <a:lnTo>
                    <a:pt x="47843" y="55671"/>
                  </a:lnTo>
                  <a:lnTo>
                    <a:pt x="47607" y="56889"/>
                  </a:lnTo>
                  <a:lnTo>
                    <a:pt x="47375" y="58120"/>
                  </a:lnTo>
                  <a:lnTo>
                    <a:pt x="47152" y="59351"/>
                  </a:lnTo>
                  <a:lnTo>
                    <a:pt x="46937" y="60596"/>
                  </a:lnTo>
                  <a:lnTo>
                    <a:pt x="46722" y="61854"/>
                  </a:lnTo>
                  <a:lnTo>
                    <a:pt x="46515" y="63111"/>
                  </a:lnTo>
                  <a:lnTo>
                    <a:pt x="46313" y="64382"/>
                  </a:lnTo>
                  <a:lnTo>
                    <a:pt x="46119" y="65666"/>
                  </a:lnTo>
                  <a:lnTo>
                    <a:pt x="45929" y="66951"/>
                  </a:lnTo>
                  <a:lnTo>
                    <a:pt x="45743" y="68248"/>
                  </a:lnTo>
                  <a:lnTo>
                    <a:pt x="45562" y="69546"/>
                  </a:lnTo>
                  <a:lnTo>
                    <a:pt x="44976" y="69479"/>
                  </a:lnTo>
                  <a:lnTo>
                    <a:pt x="44382" y="69426"/>
                  </a:lnTo>
                  <a:lnTo>
                    <a:pt x="43787" y="69387"/>
                  </a:lnTo>
                  <a:lnTo>
                    <a:pt x="43193" y="69360"/>
                  </a:lnTo>
                  <a:lnTo>
                    <a:pt x="42594" y="69347"/>
                  </a:lnTo>
                  <a:lnTo>
                    <a:pt x="41996" y="69360"/>
                  </a:lnTo>
                  <a:lnTo>
                    <a:pt x="41397" y="69373"/>
                  </a:lnTo>
                  <a:lnTo>
                    <a:pt x="40794" y="69413"/>
                  </a:lnTo>
                  <a:lnTo>
                    <a:pt x="40196" y="69466"/>
                  </a:lnTo>
                  <a:lnTo>
                    <a:pt x="39597" y="69532"/>
                  </a:lnTo>
                  <a:lnTo>
                    <a:pt x="38994" y="69599"/>
                  </a:lnTo>
                  <a:lnTo>
                    <a:pt x="38396" y="69691"/>
                  </a:lnTo>
                  <a:lnTo>
                    <a:pt x="37797" y="69784"/>
                  </a:lnTo>
                  <a:lnTo>
                    <a:pt x="37203" y="69903"/>
                  </a:lnTo>
                  <a:lnTo>
                    <a:pt x="36608" y="70022"/>
                  </a:lnTo>
                  <a:lnTo>
                    <a:pt x="36018" y="70155"/>
                  </a:lnTo>
                  <a:lnTo>
                    <a:pt x="36199" y="68817"/>
                  </a:lnTo>
                  <a:lnTo>
                    <a:pt x="36389" y="67480"/>
                  </a:lnTo>
                  <a:lnTo>
                    <a:pt x="36579" y="66156"/>
                  </a:lnTo>
                  <a:lnTo>
                    <a:pt x="36777" y="64832"/>
                  </a:lnTo>
                  <a:lnTo>
                    <a:pt x="36975" y="63508"/>
                  </a:lnTo>
                  <a:lnTo>
                    <a:pt x="37177" y="62198"/>
                  </a:lnTo>
                  <a:lnTo>
                    <a:pt x="37384" y="60887"/>
                  </a:lnTo>
                  <a:lnTo>
                    <a:pt x="37595" y="59576"/>
                  </a:lnTo>
                  <a:lnTo>
                    <a:pt x="37810" y="58279"/>
                  </a:lnTo>
                  <a:lnTo>
                    <a:pt x="38029" y="56982"/>
                  </a:lnTo>
                  <a:lnTo>
                    <a:pt x="38252" y="55697"/>
                  </a:lnTo>
                  <a:lnTo>
                    <a:pt x="38484" y="54413"/>
                  </a:lnTo>
                  <a:lnTo>
                    <a:pt x="38716" y="53129"/>
                  </a:lnTo>
                  <a:lnTo>
                    <a:pt x="38952" y="51858"/>
                  </a:lnTo>
                  <a:lnTo>
                    <a:pt x="39197" y="50600"/>
                  </a:lnTo>
                  <a:lnTo>
                    <a:pt x="39441" y="49329"/>
                  </a:lnTo>
                  <a:close/>
                  <a:moveTo>
                    <a:pt x="91036" y="71095"/>
                  </a:moveTo>
                  <a:lnTo>
                    <a:pt x="91352" y="71253"/>
                  </a:lnTo>
                  <a:lnTo>
                    <a:pt x="91672" y="71399"/>
                  </a:lnTo>
                  <a:lnTo>
                    <a:pt x="91989" y="71531"/>
                  </a:lnTo>
                  <a:lnTo>
                    <a:pt x="92309" y="71664"/>
                  </a:lnTo>
                  <a:lnTo>
                    <a:pt x="92629" y="71783"/>
                  </a:lnTo>
                  <a:lnTo>
                    <a:pt x="92950" y="71902"/>
                  </a:lnTo>
                  <a:lnTo>
                    <a:pt x="93591" y="72101"/>
                  </a:lnTo>
                  <a:lnTo>
                    <a:pt x="94236" y="72273"/>
                  </a:lnTo>
                  <a:lnTo>
                    <a:pt x="94876" y="72418"/>
                  </a:lnTo>
                  <a:lnTo>
                    <a:pt x="95521" y="72538"/>
                  </a:lnTo>
                  <a:lnTo>
                    <a:pt x="96166" y="72617"/>
                  </a:lnTo>
                  <a:lnTo>
                    <a:pt x="96811" y="72683"/>
                  </a:lnTo>
                  <a:lnTo>
                    <a:pt x="97456" y="72723"/>
                  </a:lnTo>
                  <a:lnTo>
                    <a:pt x="98101" y="72723"/>
                  </a:lnTo>
                  <a:lnTo>
                    <a:pt x="98746" y="72710"/>
                  </a:lnTo>
                  <a:lnTo>
                    <a:pt x="99391" y="72670"/>
                  </a:lnTo>
                  <a:lnTo>
                    <a:pt x="100032" y="72617"/>
                  </a:lnTo>
                  <a:lnTo>
                    <a:pt x="100673" y="72538"/>
                  </a:lnTo>
                  <a:lnTo>
                    <a:pt x="101309" y="72432"/>
                  </a:lnTo>
                  <a:lnTo>
                    <a:pt x="101710" y="79290"/>
                  </a:lnTo>
                  <a:lnTo>
                    <a:pt x="102110" y="86134"/>
                  </a:lnTo>
                  <a:lnTo>
                    <a:pt x="102304" y="89550"/>
                  </a:lnTo>
                  <a:lnTo>
                    <a:pt x="102494" y="92979"/>
                  </a:lnTo>
                  <a:lnTo>
                    <a:pt x="102679" y="96395"/>
                  </a:lnTo>
                  <a:lnTo>
                    <a:pt x="102856" y="99837"/>
                  </a:lnTo>
                  <a:lnTo>
                    <a:pt x="101701" y="99426"/>
                  </a:lnTo>
                  <a:lnTo>
                    <a:pt x="101124" y="99228"/>
                  </a:lnTo>
                  <a:lnTo>
                    <a:pt x="100542" y="99042"/>
                  </a:lnTo>
                  <a:lnTo>
                    <a:pt x="99960" y="98870"/>
                  </a:lnTo>
                  <a:lnTo>
                    <a:pt x="99374" y="98712"/>
                  </a:lnTo>
                  <a:lnTo>
                    <a:pt x="98793" y="98566"/>
                  </a:lnTo>
                  <a:lnTo>
                    <a:pt x="98207" y="98420"/>
                  </a:lnTo>
                  <a:lnTo>
                    <a:pt x="97625" y="98301"/>
                  </a:lnTo>
                  <a:lnTo>
                    <a:pt x="97043" y="98195"/>
                  </a:lnTo>
                  <a:lnTo>
                    <a:pt x="96461" y="98116"/>
                  </a:lnTo>
                  <a:lnTo>
                    <a:pt x="95880" y="98036"/>
                  </a:lnTo>
                  <a:lnTo>
                    <a:pt x="95298" y="97997"/>
                  </a:lnTo>
                  <a:lnTo>
                    <a:pt x="94720" y="97970"/>
                  </a:lnTo>
                  <a:lnTo>
                    <a:pt x="94143" y="97957"/>
                  </a:lnTo>
                  <a:lnTo>
                    <a:pt x="93569" y="97983"/>
                  </a:lnTo>
                  <a:lnTo>
                    <a:pt x="93515" y="97997"/>
                  </a:lnTo>
                  <a:lnTo>
                    <a:pt x="93468" y="98023"/>
                  </a:lnTo>
                  <a:lnTo>
                    <a:pt x="93422" y="98076"/>
                  </a:lnTo>
                  <a:lnTo>
                    <a:pt x="93380" y="98142"/>
                  </a:lnTo>
                  <a:lnTo>
                    <a:pt x="93342" y="98235"/>
                  </a:lnTo>
                  <a:lnTo>
                    <a:pt x="93308" y="98328"/>
                  </a:lnTo>
                  <a:lnTo>
                    <a:pt x="93274" y="98433"/>
                  </a:lnTo>
                  <a:lnTo>
                    <a:pt x="93241" y="98539"/>
                  </a:lnTo>
                  <a:lnTo>
                    <a:pt x="93140" y="96805"/>
                  </a:lnTo>
                  <a:lnTo>
                    <a:pt x="93034" y="95057"/>
                  </a:lnTo>
                  <a:lnTo>
                    <a:pt x="92925" y="93323"/>
                  </a:lnTo>
                  <a:lnTo>
                    <a:pt x="92806" y="91589"/>
                  </a:lnTo>
                  <a:lnTo>
                    <a:pt x="92688" y="89868"/>
                  </a:lnTo>
                  <a:lnTo>
                    <a:pt x="92562" y="88133"/>
                  </a:lnTo>
                  <a:lnTo>
                    <a:pt x="92431" y="86412"/>
                  </a:lnTo>
                  <a:lnTo>
                    <a:pt x="92292" y="84691"/>
                  </a:lnTo>
                  <a:lnTo>
                    <a:pt x="92153" y="82970"/>
                  </a:lnTo>
                  <a:lnTo>
                    <a:pt x="92006" y="81262"/>
                  </a:lnTo>
                  <a:lnTo>
                    <a:pt x="91854" y="79554"/>
                  </a:lnTo>
                  <a:lnTo>
                    <a:pt x="91702" y="77860"/>
                  </a:lnTo>
                  <a:lnTo>
                    <a:pt x="91542" y="76152"/>
                  </a:lnTo>
                  <a:lnTo>
                    <a:pt x="91377" y="74471"/>
                  </a:lnTo>
                  <a:lnTo>
                    <a:pt x="91209" y="72776"/>
                  </a:lnTo>
                  <a:lnTo>
                    <a:pt x="91036" y="71095"/>
                  </a:lnTo>
                  <a:close/>
                  <a:moveTo>
                    <a:pt x="93363" y="100565"/>
                  </a:moveTo>
                  <a:lnTo>
                    <a:pt x="93384" y="100605"/>
                  </a:lnTo>
                  <a:lnTo>
                    <a:pt x="93401" y="100644"/>
                  </a:lnTo>
                  <a:lnTo>
                    <a:pt x="93422" y="100697"/>
                  </a:lnTo>
                  <a:lnTo>
                    <a:pt x="93447" y="100737"/>
                  </a:lnTo>
                  <a:lnTo>
                    <a:pt x="94033" y="101148"/>
                  </a:lnTo>
                  <a:lnTo>
                    <a:pt x="94628" y="101545"/>
                  </a:lnTo>
                  <a:lnTo>
                    <a:pt x="95222" y="101915"/>
                  </a:lnTo>
                  <a:lnTo>
                    <a:pt x="95825" y="102260"/>
                  </a:lnTo>
                  <a:lnTo>
                    <a:pt x="96428" y="102591"/>
                  </a:lnTo>
                  <a:lnTo>
                    <a:pt x="97031" y="102908"/>
                  </a:lnTo>
                  <a:lnTo>
                    <a:pt x="97638" y="103200"/>
                  </a:lnTo>
                  <a:lnTo>
                    <a:pt x="98249" y="103478"/>
                  </a:lnTo>
                  <a:lnTo>
                    <a:pt x="98860" y="103742"/>
                  </a:lnTo>
                  <a:lnTo>
                    <a:pt x="99471" y="103994"/>
                  </a:lnTo>
                  <a:lnTo>
                    <a:pt x="100083" y="104219"/>
                  </a:lnTo>
                  <a:lnTo>
                    <a:pt x="100694" y="104444"/>
                  </a:lnTo>
                  <a:lnTo>
                    <a:pt x="101305" y="104669"/>
                  </a:lnTo>
                  <a:lnTo>
                    <a:pt x="101916" y="104868"/>
                  </a:lnTo>
                  <a:lnTo>
                    <a:pt x="103130" y="105252"/>
                  </a:lnTo>
                  <a:lnTo>
                    <a:pt x="103215" y="107145"/>
                  </a:lnTo>
                  <a:lnTo>
                    <a:pt x="103299" y="109051"/>
                  </a:lnTo>
                  <a:lnTo>
                    <a:pt x="103379" y="110945"/>
                  </a:lnTo>
                  <a:lnTo>
                    <a:pt x="103451" y="112851"/>
                  </a:lnTo>
                  <a:lnTo>
                    <a:pt x="103523" y="114757"/>
                  </a:lnTo>
                  <a:lnTo>
                    <a:pt x="103590" y="116664"/>
                  </a:lnTo>
                  <a:lnTo>
                    <a:pt x="103653" y="118584"/>
                  </a:lnTo>
                  <a:lnTo>
                    <a:pt x="103712" y="120490"/>
                  </a:lnTo>
                  <a:lnTo>
                    <a:pt x="103767" y="122410"/>
                  </a:lnTo>
                  <a:lnTo>
                    <a:pt x="103818" y="124343"/>
                  </a:lnTo>
                  <a:lnTo>
                    <a:pt x="103860" y="126262"/>
                  </a:lnTo>
                  <a:lnTo>
                    <a:pt x="103902" y="128195"/>
                  </a:lnTo>
                  <a:lnTo>
                    <a:pt x="103936" y="130128"/>
                  </a:lnTo>
                  <a:lnTo>
                    <a:pt x="103965" y="132074"/>
                  </a:lnTo>
                  <a:lnTo>
                    <a:pt x="103990" y="134020"/>
                  </a:lnTo>
                  <a:lnTo>
                    <a:pt x="104007" y="135967"/>
                  </a:lnTo>
                  <a:lnTo>
                    <a:pt x="103953" y="135900"/>
                  </a:lnTo>
                  <a:lnTo>
                    <a:pt x="103927" y="135887"/>
                  </a:lnTo>
                  <a:lnTo>
                    <a:pt x="103898" y="135874"/>
                  </a:lnTo>
                  <a:lnTo>
                    <a:pt x="103278" y="135834"/>
                  </a:lnTo>
                  <a:lnTo>
                    <a:pt x="102654" y="135781"/>
                  </a:lnTo>
                  <a:lnTo>
                    <a:pt x="102034" y="135728"/>
                  </a:lnTo>
                  <a:lnTo>
                    <a:pt x="101411" y="135649"/>
                  </a:lnTo>
                  <a:lnTo>
                    <a:pt x="100171" y="135490"/>
                  </a:lnTo>
                  <a:lnTo>
                    <a:pt x="98928" y="135318"/>
                  </a:lnTo>
                  <a:lnTo>
                    <a:pt x="97688" y="135146"/>
                  </a:lnTo>
                  <a:lnTo>
                    <a:pt x="96445" y="134987"/>
                  </a:lnTo>
                  <a:lnTo>
                    <a:pt x="95825" y="134907"/>
                  </a:lnTo>
                  <a:lnTo>
                    <a:pt x="95205" y="134854"/>
                  </a:lnTo>
                  <a:lnTo>
                    <a:pt x="94585" y="134802"/>
                  </a:lnTo>
                  <a:lnTo>
                    <a:pt x="93966" y="134762"/>
                  </a:lnTo>
                  <a:lnTo>
                    <a:pt x="93978" y="134179"/>
                  </a:lnTo>
                  <a:lnTo>
                    <a:pt x="93995" y="133597"/>
                  </a:lnTo>
                  <a:lnTo>
                    <a:pt x="94008" y="133001"/>
                  </a:lnTo>
                  <a:lnTo>
                    <a:pt x="94021" y="132392"/>
                  </a:lnTo>
                  <a:lnTo>
                    <a:pt x="94046" y="130406"/>
                  </a:lnTo>
                  <a:lnTo>
                    <a:pt x="94059" y="128407"/>
                  </a:lnTo>
                  <a:lnTo>
                    <a:pt x="94067" y="126408"/>
                  </a:lnTo>
                  <a:lnTo>
                    <a:pt x="94063" y="124422"/>
                  </a:lnTo>
                  <a:lnTo>
                    <a:pt x="94050" y="122423"/>
                  </a:lnTo>
                  <a:lnTo>
                    <a:pt x="94029" y="120437"/>
                  </a:lnTo>
                  <a:lnTo>
                    <a:pt x="93999" y="118438"/>
                  </a:lnTo>
                  <a:lnTo>
                    <a:pt x="93962" y="116452"/>
                  </a:lnTo>
                  <a:lnTo>
                    <a:pt x="93915" y="114453"/>
                  </a:lnTo>
                  <a:lnTo>
                    <a:pt x="93860" y="112467"/>
                  </a:lnTo>
                  <a:lnTo>
                    <a:pt x="93797" y="110481"/>
                  </a:lnTo>
                  <a:lnTo>
                    <a:pt x="93725" y="108482"/>
                  </a:lnTo>
                  <a:lnTo>
                    <a:pt x="93645" y="106509"/>
                  </a:lnTo>
                  <a:lnTo>
                    <a:pt x="93561" y="104524"/>
                  </a:lnTo>
                  <a:lnTo>
                    <a:pt x="93468" y="102538"/>
                  </a:lnTo>
                  <a:lnTo>
                    <a:pt x="93363" y="100565"/>
                  </a:lnTo>
                  <a:close/>
                  <a:moveTo>
                    <a:pt x="35525" y="73848"/>
                  </a:moveTo>
                  <a:lnTo>
                    <a:pt x="36107" y="73994"/>
                  </a:lnTo>
                  <a:lnTo>
                    <a:pt x="36688" y="74126"/>
                  </a:lnTo>
                  <a:lnTo>
                    <a:pt x="37274" y="74245"/>
                  </a:lnTo>
                  <a:lnTo>
                    <a:pt x="37860" y="74351"/>
                  </a:lnTo>
                  <a:lnTo>
                    <a:pt x="38451" y="74444"/>
                  </a:lnTo>
                  <a:lnTo>
                    <a:pt x="39036" y="74523"/>
                  </a:lnTo>
                  <a:lnTo>
                    <a:pt x="39627" y="74603"/>
                  </a:lnTo>
                  <a:lnTo>
                    <a:pt x="40217" y="74669"/>
                  </a:lnTo>
                  <a:lnTo>
                    <a:pt x="40807" y="74709"/>
                  </a:lnTo>
                  <a:lnTo>
                    <a:pt x="41397" y="74749"/>
                  </a:lnTo>
                  <a:lnTo>
                    <a:pt x="41987" y="74762"/>
                  </a:lnTo>
                  <a:lnTo>
                    <a:pt x="42573" y="74775"/>
                  </a:lnTo>
                  <a:lnTo>
                    <a:pt x="43164" y="74775"/>
                  </a:lnTo>
                  <a:lnTo>
                    <a:pt x="43750" y="74749"/>
                  </a:lnTo>
                  <a:lnTo>
                    <a:pt x="44335" y="74722"/>
                  </a:lnTo>
                  <a:lnTo>
                    <a:pt x="44921" y="74669"/>
                  </a:lnTo>
                  <a:lnTo>
                    <a:pt x="44757" y="76046"/>
                  </a:lnTo>
                  <a:lnTo>
                    <a:pt x="44601" y="77436"/>
                  </a:lnTo>
                  <a:lnTo>
                    <a:pt x="44449" y="78826"/>
                  </a:lnTo>
                  <a:lnTo>
                    <a:pt x="44306" y="80230"/>
                  </a:lnTo>
                  <a:lnTo>
                    <a:pt x="44163" y="81633"/>
                  </a:lnTo>
                  <a:lnTo>
                    <a:pt x="44028" y="83050"/>
                  </a:lnTo>
                  <a:lnTo>
                    <a:pt x="43897" y="84453"/>
                  </a:lnTo>
                  <a:lnTo>
                    <a:pt x="43771" y="85883"/>
                  </a:lnTo>
                  <a:lnTo>
                    <a:pt x="43648" y="87299"/>
                  </a:lnTo>
                  <a:lnTo>
                    <a:pt x="43530" y="88729"/>
                  </a:lnTo>
                  <a:lnTo>
                    <a:pt x="43416" y="90159"/>
                  </a:lnTo>
                  <a:lnTo>
                    <a:pt x="43307" y="91602"/>
                  </a:lnTo>
                  <a:lnTo>
                    <a:pt x="43201" y="93045"/>
                  </a:lnTo>
                  <a:lnTo>
                    <a:pt x="43100" y="94488"/>
                  </a:lnTo>
                  <a:lnTo>
                    <a:pt x="42999" y="95931"/>
                  </a:lnTo>
                  <a:lnTo>
                    <a:pt x="42906" y="97374"/>
                  </a:lnTo>
                  <a:lnTo>
                    <a:pt x="41692" y="97639"/>
                  </a:lnTo>
                  <a:lnTo>
                    <a:pt x="40474" y="97904"/>
                  </a:lnTo>
                  <a:lnTo>
                    <a:pt x="39256" y="98195"/>
                  </a:lnTo>
                  <a:lnTo>
                    <a:pt x="38644" y="98341"/>
                  </a:lnTo>
                  <a:lnTo>
                    <a:pt x="38037" y="98513"/>
                  </a:lnTo>
                  <a:lnTo>
                    <a:pt x="37430" y="98685"/>
                  </a:lnTo>
                  <a:lnTo>
                    <a:pt x="36823" y="98870"/>
                  </a:lnTo>
                  <a:lnTo>
                    <a:pt x="36216" y="99069"/>
                  </a:lnTo>
                  <a:lnTo>
                    <a:pt x="35609" y="99294"/>
                  </a:lnTo>
                  <a:lnTo>
                    <a:pt x="35006" y="99532"/>
                  </a:lnTo>
                  <a:lnTo>
                    <a:pt x="34408" y="99784"/>
                  </a:lnTo>
                  <a:lnTo>
                    <a:pt x="33805" y="100049"/>
                  </a:lnTo>
                  <a:lnTo>
                    <a:pt x="33211" y="100353"/>
                  </a:lnTo>
                  <a:lnTo>
                    <a:pt x="33173" y="100366"/>
                  </a:lnTo>
                  <a:lnTo>
                    <a:pt x="33135" y="100393"/>
                  </a:lnTo>
                  <a:lnTo>
                    <a:pt x="33101" y="100433"/>
                  </a:lnTo>
                  <a:lnTo>
                    <a:pt x="33071" y="100472"/>
                  </a:lnTo>
                  <a:lnTo>
                    <a:pt x="33042" y="100525"/>
                  </a:lnTo>
                  <a:lnTo>
                    <a:pt x="33012" y="100578"/>
                  </a:lnTo>
                  <a:lnTo>
                    <a:pt x="32962" y="100697"/>
                  </a:lnTo>
                  <a:lnTo>
                    <a:pt x="32920" y="100843"/>
                  </a:lnTo>
                  <a:lnTo>
                    <a:pt x="32886" y="100989"/>
                  </a:lnTo>
                  <a:lnTo>
                    <a:pt x="32861" y="101161"/>
                  </a:lnTo>
                  <a:lnTo>
                    <a:pt x="32840" y="101333"/>
                  </a:lnTo>
                  <a:lnTo>
                    <a:pt x="32823" y="101531"/>
                  </a:lnTo>
                  <a:lnTo>
                    <a:pt x="32814" y="101717"/>
                  </a:lnTo>
                  <a:lnTo>
                    <a:pt x="32810" y="101929"/>
                  </a:lnTo>
                  <a:lnTo>
                    <a:pt x="32818" y="102127"/>
                  </a:lnTo>
                  <a:lnTo>
                    <a:pt x="32827" y="102326"/>
                  </a:lnTo>
                  <a:lnTo>
                    <a:pt x="32848" y="102524"/>
                  </a:lnTo>
                  <a:lnTo>
                    <a:pt x="32873" y="102710"/>
                  </a:lnTo>
                  <a:lnTo>
                    <a:pt x="32903" y="102895"/>
                  </a:lnTo>
                  <a:lnTo>
                    <a:pt x="32941" y="103067"/>
                  </a:lnTo>
                  <a:lnTo>
                    <a:pt x="32983" y="103226"/>
                  </a:lnTo>
                  <a:lnTo>
                    <a:pt x="33029" y="103372"/>
                  </a:lnTo>
                  <a:lnTo>
                    <a:pt x="33084" y="103491"/>
                  </a:lnTo>
                  <a:lnTo>
                    <a:pt x="33143" y="103597"/>
                  </a:lnTo>
                  <a:lnTo>
                    <a:pt x="33206" y="103676"/>
                  </a:lnTo>
                  <a:lnTo>
                    <a:pt x="33274" y="103729"/>
                  </a:lnTo>
                  <a:lnTo>
                    <a:pt x="33345" y="103742"/>
                  </a:lnTo>
                  <a:lnTo>
                    <a:pt x="33923" y="103782"/>
                  </a:lnTo>
                  <a:lnTo>
                    <a:pt x="34500" y="103782"/>
                  </a:lnTo>
                  <a:lnTo>
                    <a:pt x="35078" y="103769"/>
                  </a:lnTo>
                  <a:lnTo>
                    <a:pt x="35660" y="103742"/>
                  </a:lnTo>
                  <a:lnTo>
                    <a:pt x="36237" y="103703"/>
                  </a:lnTo>
                  <a:lnTo>
                    <a:pt x="36819" y="103636"/>
                  </a:lnTo>
                  <a:lnTo>
                    <a:pt x="37401" y="103570"/>
                  </a:lnTo>
                  <a:lnTo>
                    <a:pt x="37983" y="103478"/>
                  </a:lnTo>
                  <a:lnTo>
                    <a:pt x="38569" y="103385"/>
                  </a:lnTo>
                  <a:lnTo>
                    <a:pt x="39150" y="103266"/>
                  </a:lnTo>
                  <a:lnTo>
                    <a:pt x="40314" y="103027"/>
                  </a:lnTo>
                  <a:lnTo>
                    <a:pt x="41473" y="102776"/>
                  </a:lnTo>
                  <a:lnTo>
                    <a:pt x="42632" y="102498"/>
                  </a:lnTo>
                  <a:lnTo>
                    <a:pt x="42531" y="104444"/>
                  </a:lnTo>
                  <a:lnTo>
                    <a:pt x="42438" y="106390"/>
                  </a:lnTo>
                  <a:lnTo>
                    <a:pt x="42350" y="108350"/>
                  </a:lnTo>
                  <a:lnTo>
                    <a:pt x="42270" y="110309"/>
                  </a:lnTo>
                  <a:lnTo>
                    <a:pt x="42194" y="112268"/>
                  </a:lnTo>
                  <a:lnTo>
                    <a:pt x="42122" y="114241"/>
                  </a:lnTo>
                  <a:lnTo>
                    <a:pt x="42055" y="116200"/>
                  </a:lnTo>
                  <a:lnTo>
                    <a:pt x="41992" y="118173"/>
                  </a:lnTo>
                  <a:lnTo>
                    <a:pt x="41937" y="120146"/>
                  </a:lnTo>
                  <a:lnTo>
                    <a:pt x="41882" y="122118"/>
                  </a:lnTo>
                  <a:lnTo>
                    <a:pt x="41836" y="124091"/>
                  </a:lnTo>
                  <a:lnTo>
                    <a:pt x="41793" y="126064"/>
                  </a:lnTo>
                  <a:lnTo>
                    <a:pt x="41756" y="128036"/>
                  </a:lnTo>
                  <a:lnTo>
                    <a:pt x="41718" y="130009"/>
                  </a:lnTo>
                  <a:lnTo>
                    <a:pt x="41688" y="131968"/>
                  </a:lnTo>
                  <a:lnTo>
                    <a:pt x="41659" y="133941"/>
                  </a:lnTo>
                  <a:lnTo>
                    <a:pt x="40984" y="134007"/>
                  </a:lnTo>
                  <a:lnTo>
                    <a:pt x="40305" y="134100"/>
                  </a:lnTo>
                  <a:lnTo>
                    <a:pt x="39627" y="134206"/>
                  </a:lnTo>
                  <a:lnTo>
                    <a:pt x="38952" y="134351"/>
                  </a:lnTo>
                  <a:lnTo>
                    <a:pt x="38278" y="134524"/>
                  </a:lnTo>
                  <a:lnTo>
                    <a:pt x="37599" y="134722"/>
                  </a:lnTo>
                  <a:lnTo>
                    <a:pt x="36929" y="134947"/>
                  </a:lnTo>
                  <a:lnTo>
                    <a:pt x="36254" y="135199"/>
                  </a:lnTo>
                  <a:lnTo>
                    <a:pt x="35580" y="135477"/>
                  </a:lnTo>
                  <a:lnTo>
                    <a:pt x="34909" y="135781"/>
                  </a:lnTo>
                  <a:lnTo>
                    <a:pt x="34239" y="136125"/>
                  </a:lnTo>
                  <a:lnTo>
                    <a:pt x="33569" y="136483"/>
                  </a:lnTo>
                  <a:lnTo>
                    <a:pt x="32903" y="136867"/>
                  </a:lnTo>
                  <a:lnTo>
                    <a:pt x="32237" y="137291"/>
                  </a:lnTo>
                  <a:lnTo>
                    <a:pt x="31571" y="137727"/>
                  </a:lnTo>
                  <a:lnTo>
                    <a:pt x="30909" y="138204"/>
                  </a:lnTo>
                  <a:lnTo>
                    <a:pt x="30909" y="138204"/>
                  </a:lnTo>
                  <a:lnTo>
                    <a:pt x="30985" y="135861"/>
                  </a:lnTo>
                  <a:lnTo>
                    <a:pt x="31065" y="133531"/>
                  </a:lnTo>
                  <a:lnTo>
                    <a:pt x="31153" y="131200"/>
                  </a:lnTo>
                  <a:lnTo>
                    <a:pt x="31246" y="128870"/>
                  </a:lnTo>
                  <a:lnTo>
                    <a:pt x="31339" y="126554"/>
                  </a:lnTo>
                  <a:lnTo>
                    <a:pt x="31444" y="124237"/>
                  </a:lnTo>
                  <a:lnTo>
                    <a:pt x="31550" y="121920"/>
                  </a:lnTo>
                  <a:lnTo>
                    <a:pt x="31663" y="119603"/>
                  </a:lnTo>
                  <a:lnTo>
                    <a:pt x="31781" y="117299"/>
                  </a:lnTo>
                  <a:lnTo>
                    <a:pt x="31908" y="115009"/>
                  </a:lnTo>
                  <a:lnTo>
                    <a:pt x="32039" y="112705"/>
                  </a:lnTo>
                  <a:lnTo>
                    <a:pt x="32178" y="110428"/>
                  </a:lnTo>
                  <a:lnTo>
                    <a:pt x="32321" y="108138"/>
                  </a:lnTo>
                  <a:lnTo>
                    <a:pt x="32473" y="105874"/>
                  </a:lnTo>
                  <a:lnTo>
                    <a:pt x="32633" y="103597"/>
                  </a:lnTo>
                  <a:lnTo>
                    <a:pt x="32797" y="101333"/>
                  </a:lnTo>
                  <a:lnTo>
                    <a:pt x="32932" y="99585"/>
                  </a:lnTo>
                  <a:lnTo>
                    <a:pt x="33071" y="97824"/>
                  </a:lnTo>
                  <a:lnTo>
                    <a:pt x="33215" y="96077"/>
                  </a:lnTo>
                  <a:lnTo>
                    <a:pt x="33362" y="94343"/>
                  </a:lnTo>
                  <a:lnTo>
                    <a:pt x="33514" y="92595"/>
                  </a:lnTo>
                  <a:lnTo>
                    <a:pt x="33670" y="90861"/>
                  </a:lnTo>
                  <a:lnTo>
                    <a:pt x="33834" y="89140"/>
                  </a:lnTo>
                  <a:lnTo>
                    <a:pt x="34003" y="87418"/>
                  </a:lnTo>
                  <a:lnTo>
                    <a:pt x="34176" y="85697"/>
                  </a:lnTo>
                  <a:lnTo>
                    <a:pt x="34353" y="83990"/>
                  </a:lnTo>
                  <a:lnTo>
                    <a:pt x="34534" y="82282"/>
                  </a:lnTo>
                  <a:lnTo>
                    <a:pt x="34724" y="80587"/>
                  </a:lnTo>
                  <a:lnTo>
                    <a:pt x="34914" y="78892"/>
                  </a:lnTo>
                  <a:lnTo>
                    <a:pt x="35112" y="77198"/>
                  </a:lnTo>
                  <a:lnTo>
                    <a:pt x="35314" y="75530"/>
                  </a:lnTo>
                  <a:lnTo>
                    <a:pt x="35525" y="73848"/>
                  </a:lnTo>
                  <a:close/>
                  <a:moveTo>
                    <a:pt x="40908" y="139091"/>
                  </a:moveTo>
                  <a:lnTo>
                    <a:pt x="41591" y="139104"/>
                  </a:lnTo>
                  <a:lnTo>
                    <a:pt x="41557" y="142215"/>
                  </a:lnTo>
                  <a:lnTo>
                    <a:pt x="41519" y="145366"/>
                  </a:lnTo>
                  <a:lnTo>
                    <a:pt x="41482" y="148544"/>
                  </a:lnTo>
                  <a:lnTo>
                    <a:pt x="41452" y="151748"/>
                  </a:lnTo>
                  <a:lnTo>
                    <a:pt x="41439" y="153363"/>
                  </a:lnTo>
                  <a:lnTo>
                    <a:pt x="41427" y="154965"/>
                  </a:lnTo>
                  <a:lnTo>
                    <a:pt x="41423" y="156580"/>
                  </a:lnTo>
                  <a:lnTo>
                    <a:pt x="41418" y="158195"/>
                  </a:lnTo>
                  <a:lnTo>
                    <a:pt x="41418" y="159810"/>
                  </a:lnTo>
                  <a:lnTo>
                    <a:pt x="41427" y="161426"/>
                  </a:lnTo>
                  <a:lnTo>
                    <a:pt x="41435" y="163041"/>
                  </a:lnTo>
                  <a:lnTo>
                    <a:pt x="41456" y="164656"/>
                  </a:lnTo>
                  <a:lnTo>
                    <a:pt x="41115" y="164828"/>
                  </a:lnTo>
                  <a:lnTo>
                    <a:pt x="40769" y="165013"/>
                  </a:lnTo>
                  <a:lnTo>
                    <a:pt x="40428" y="165212"/>
                  </a:lnTo>
                  <a:lnTo>
                    <a:pt x="40082" y="165411"/>
                  </a:lnTo>
                  <a:lnTo>
                    <a:pt x="39736" y="165636"/>
                  </a:lnTo>
                  <a:lnTo>
                    <a:pt x="39391" y="165861"/>
                  </a:lnTo>
                  <a:lnTo>
                    <a:pt x="39045" y="166086"/>
                  </a:lnTo>
                  <a:lnTo>
                    <a:pt x="38699" y="166324"/>
                  </a:lnTo>
                  <a:lnTo>
                    <a:pt x="38008" y="166840"/>
                  </a:lnTo>
                  <a:lnTo>
                    <a:pt x="37312" y="167383"/>
                  </a:lnTo>
                  <a:lnTo>
                    <a:pt x="36617" y="167939"/>
                  </a:lnTo>
                  <a:lnTo>
                    <a:pt x="35925" y="168535"/>
                  </a:lnTo>
                  <a:lnTo>
                    <a:pt x="35230" y="169157"/>
                  </a:lnTo>
                  <a:lnTo>
                    <a:pt x="34543" y="169793"/>
                  </a:lnTo>
                  <a:lnTo>
                    <a:pt x="33851" y="170441"/>
                  </a:lnTo>
                  <a:lnTo>
                    <a:pt x="33164" y="171117"/>
                  </a:lnTo>
                  <a:lnTo>
                    <a:pt x="32481" y="171805"/>
                  </a:lnTo>
                  <a:lnTo>
                    <a:pt x="31802" y="172494"/>
                  </a:lnTo>
                  <a:lnTo>
                    <a:pt x="31128" y="173195"/>
                  </a:lnTo>
                  <a:lnTo>
                    <a:pt x="30458" y="173897"/>
                  </a:lnTo>
                  <a:lnTo>
                    <a:pt x="30437" y="172282"/>
                  </a:lnTo>
                  <a:lnTo>
                    <a:pt x="30424" y="170667"/>
                  </a:lnTo>
                  <a:lnTo>
                    <a:pt x="30411" y="169065"/>
                  </a:lnTo>
                  <a:lnTo>
                    <a:pt x="30407" y="167476"/>
                  </a:lnTo>
                  <a:lnTo>
                    <a:pt x="30403" y="165900"/>
                  </a:lnTo>
                  <a:lnTo>
                    <a:pt x="30403" y="164351"/>
                  </a:lnTo>
                  <a:lnTo>
                    <a:pt x="30407" y="162802"/>
                  </a:lnTo>
                  <a:lnTo>
                    <a:pt x="30416" y="161280"/>
                  </a:lnTo>
                  <a:lnTo>
                    <a:pt x="30424" y="159771"/>
                  </a:lnTo>
                  <a:lnTo>
                    <a:pt x="30441" y="158288"/>
                  </a:lnTo>
                  <a:lnTo>
                    <a:pt x="30458" y="156818"/>
                  </a:lnTo>
                  <a:lnTo>
                    <a:pt x="30475" y="155375"/>
                  </a:lnTo>
                  <a:lnTo>
                    <a:pt x="30496" y="153945"/>
                  </a:lnTo>
                  <a:lnTo>
                    <a:pt x="30521" y="152542"/>
                  </a:lnTo>
                  <a:lnTo>
                    <a:pt x="30550" y="151165"/>
                  </a:lnTo>
                  <a:lnTo>
                    <a:pt x="30580" y="149815"/>
                  </a:lnTo>
                  <a:lnTo>
                    <a:pt x="30787" y="142030"/>
                  </a:lnTo>
                  <a:lnTo>
                    <a:pt x="31457" y="141659"/>
                  </a:lnTo>
                  <a:lnTo>
                    <a:pt x="32131" y="141302"/>
                  </a:lnTo>
                  <a:lnTo>
                    <a:pt x="32802" y="140984"/>
                  </a:lnTo>
                  <a:lnTo>
                    <a:pt x="33476" y="140680"/>
                  </a:lnTo>
                  <a:lnTo>
                    <a:pt x="34146" y="140415"/>
                  </a:lnTo>
                  <a:lnTo>
                    <a:pt x="34821" y="140163"/>
                  </a:lnTo>
                  <a:lnTo>
                    <a:pt x="35495" y="139938"/>
                  </a:lnTo>
                  <a:lnTo>
                    <a:pt x="36166" y="139740"/>
                  </a:lnTo>
                  <a:lnTo>
                    <a:pt x="36840" y="139568"/>
                  </a:lnTo>
                  <a:lnTo>
                    <a:pt x="37519" y="139422"/>
                  </a:lnTo>
                  <a:lnTo>
                    <a:pt x="38193" y="139303"/>
                  </a:lnTo>
                  <a:lnTo>
                    <a:pt x="38872" y="139210"/>
                  </a:lnTo>
                  <a:lnTo>
                    <a:pt x="39551" y="139144"/>
                  </a:lnTo>
                  <a:lnTo>
                    <a:pt x="40229" y="139104"/>
                  </a:lnTo>
                  <a:lnTo>
                    <a:pt x="40908" y="139091"/>
                  </a:lnTo>
                  <a:close/>
                  <a:moveTo>
                    <a:pt x="93873" y="138204"/>
                  </a:moveTo>
                  <a:lnTo>
                    <a:pt x="94497" y="138429"/>
                  </a:lnTo>
                  <a:lnTo>
                    <a:pt x="95125" y="138641"/>
                  </a:lnTo>
                  <a:lnTo>
                    <a:pt x="95753" y="138853"/>
                  </a:lnTo>
                  <a:lnTo>
                    <a:pt x="96377" y="139051"/>
                  </a:lnTo>
                  <a:lnTo>
                    <a:pt x="97633" y="139422"/>
                  </a:lnTo>
                  <a:lnTo>
                    <a:pt x="98885" y="139793"/>
                  </a:lnTo>
                  <a:lnTo>
                    <a:pt x="100137" y="140163"/>
                  </a:lnTo>
                  <a:lnTo>
                    <a:pt x="101389" y="140534"/>
                  </a:lnTo>
                  <a:lnTo>
                    <a:pt x="102018" y="140733"/>
                  </a:lnTo>
                  <a:lnTo>
                    <a:pt x="102646" y="140945"/>
                  </a:lnTo>
                  <a:lnTo>
                    <a:pt x="103270" y="141156"/>
                  </a:lnTo>
                  <a:lnTo>
                    <a:pt x="103898" y="141381"/>
                  </a:lnTo>
                  <a:lnTo>
                    <a:pt x="103936" y="141381"/>
                  </a:lnTo>
                  <a:lnTo>
                    <a:pt x="103969" y="141368"/>
                  </a:lnTo>
                  <a:lnTo>
                    <a:pt x="104003" y="141342"/>
                  </a:lnTo>
                  <a:lnTo>
                    <a:pt x="104033" y="141342"/>
                  </a:lnTo>
                  <a:lnTo>
                    <a:pt x="104037" y="141554"/>
                  </a:lnTo>
                  <a:lnTo>
                    <a:pt x="104041" y="141765"/>
                  </a:lnTo>
                  <a:lnTo>
                    <a:pt x="104041" y="141977"/>
                  </a:lnTo>
                  <a:lnTo>
                    <a:pt x="104033" y="142202"/>
                  </a:lnTo>
                  <a:lnTo>
                    <a:pt x="104028" y="144215"/>
                  </a:lnTo>
                  <a:lnTo>
                    <a:pt x="104012" y="146240"/>
                  </a:lnTo>
                  <a:lnTo>
                    <a:pt x="103990" y="148253"/>
                  </a:lnTo>
                  <a:lnTo>
                    <a:pt x="103965" y="150265"/>
                  </a:lnTo>
                  <a:lnTo>
                    <a:pt x="103931" y="152291"/>
                  </a:lnTo>
                  <a:lnTo>
                    <a:pt x="103894" y="154303"/>
                  </a:lnTo>
                  <a:lnTo>
                    <a:pt x="103847" y="156315"/>
                  </a:lnTo>
                  <a:lnTo>
                    <a:pt x="103797" y="158328"/>
                  </a:lnTo>
                  <a:lnTo>
                    <a:pt x="103738" y="160340"/>
                  </a:lnTo>
                  <a:lnTo>
                    <a:pt x="103670" y="162352"/>
                  </a:lnTo>
                  <a:lnTo>
                    <a:pt x="103598" y="164351"/>
                  </a:lnTo>
                  <a:lnTo>
                    <a:pt x="103523" y="166364"/>
                  </a:lnTo>
                  <a:lnTo>
                    <a:pt x="103438" y="168363"/>
                  </a:lnTo>
                  <a:lnTo>
                    <a:pt x="103345" y="170349"/>
                  </a:lnTo>
                  <a:lnTo>
                    <a:pt x="103249" y="172348"/>
                  </a:lnTo>
                  <a:lnTo>
                    <a:pt x="103143" y="174334"/>
                  </a:lnTo>
                  <a:lnTo>
                    <a:pt x="102806" y="173950"/>
                  </a:lnTo>
                  <a:lnTo>
                    <a:pt x="102469" y="173579"/>
                  </a:lnTo>
                  <a:lnTo>
                    <a:pt x="102127" y="173222"/>
                  </a:lnTo>
                  <a:lnTo>
                    <a:pt x="101786" y="172864"/>
                  </a:lnTo>
                  <a:lnTo>
                    <a:pt x="101444" y="172520"/>
                  </a:lnTo>
                  <a:lnTo>
                    <a:pt x="101099" y="172202"/>
                  </a:lnTo>
                  <a:lnTo>
                    <a:pt x="100753" y="171871"/>
                  </a:lnTo>
                  <a:lnTo>
                    <a:pt x="100407" y="171567"/>
                  </a:lnTo>
                  <a:lnTo>
                    <a:pt x="100057" y="171262"/>
                  </a:lnTo>
                  <a:lnTo>
                    <a:pt x="99712" y="170984"/>
                  </a:lnTo>
                  <a:lnTo>
                    <a:pt x="99362" y="170693"/>
                  </a:lnTo>
                  <a:lnTo>
                    <a:pt x="99008" y="170428"/>
                  </a:lnTo>
                  <a:lnTo>
                    <a:pt x="98658" y="170177"/>
                  </a:lnTo>
                  <a:lnTo>
                    <a:pt x="98308" y="169925"/>
                  </a:lnTo>
                  <a:lnTo>
                    <a:pt x="97954" y="169687"/>
                  </a:lnTo>
                  <a:lnTo>
                    <a:pt x="97600" y="169462"/>
                  </a:lnTo>
                  <a:lnTo>
                    <a:pt x="97245" y="169250"/>
                  </a:lnTo>
                  <a:lnTo>
                    <a:pt x="96891" y="169038"/>
                  </a:lnTo>
                  <a:lnTo>
                    <a:pt x="96533" y="168840"/>
                  </a:lnTo>
                  <a:lnTo>
                    <a:pt x="96179" y="168654"/>
                  </a:lnTo>
                  <a:lnTo>
                    <a:pt x="95821" y="168482"/>
                  </a:lnTo>
                  <a:lnTo>
                    <a:pt x="95467" y="168323"/>
                  </a:lnTo>
                  <a:lnTo>
                    <a:pt x="95108" y="168164"/>
                  </a:lnTo>
                  <a:lnTo>
                    <a:pt x="94754" y="168019"/>
                  </a:lnTo>
                  <a:lnTo>
                    <a:pt x="94396" y="167886"/>
                  </a:lnTo>
                  <a:lnTo>
                    <a:pt x="94037" y="167754"/>
                  </a:lnTo>
                  <a:lnTo>
                    <a:pt x="93683" y="167648"/>
                  </a:lnTo>
                  <a:lnTo>
                    <a:pt x="93325" y="167542"/>
                  </a:lnTo>
                  <a:lnTo>
                    <a:pt x="92967" y="167449"/>
                  </a:lnTo>
                  <a:lnTo>
                    <a:pt x="92613" y="167370"/>
                  </a:lnTo>
                  <a:lnTo>
                    <a:pt x="92254" y="167304"/>
                  </a:lnTo>
                  <a:lnTo>
                    <a:pt x="91900" y="167238"/>
                  </a:lnTo>
                  <a:lnTo>
                    <a:pt x="91997" y="166364"/>
                  </a:lnTo>
                  <a:lnTo>
                    <a:pt x="92094" y="165477"/>
                  </a:lnTo>
                  <a:lnTo>
                    <a:pt x="92187" y="164603"/>
                  </a:lnTo>
                  <a:lnTo>
                    <a:pt x="92280" y="163716"/>
                  </a:lnTo>
                  <a:lnTo>
                    <a:pt x="92368" y="162829"/>
                  </a:lnTo>
                  <a:lnTo>
                    <a:pt x="92457" y="161942"/>
                  </a:lnTo>
                  <a:lnTo>
                    <a:pt x="92537" y="161042"/>
                  </a:lnTo>
                  <a:lnTo>
                    <a:pt x="92621" y="160155"/>
                  </a:lnTo>
                  <a:lnTo>
                    <a:pt x="92697" y="159254"/>
                  </a:lnTo>
                  <a:lnTo>
                    <a:pt x="92777" y="158354"/>
                  </a:lnTo>
                  <a:lnTo>
                    <a:pt x="92920" y="156554"/>
                  </a:lnTo>
                  <a:lnTo>
                    <a:pt x="93055" y="154740"/>
                  </a:lnTo>
                  <a:lnTo>
                    <a:pt x="93182" y="152926"/>
                  </a:lnTo>
                  <a:lnTo>
                    <a:pt x="93300" y="151099"/>
                  </a:lnTo>
                  <a:lnTo>
                    <a:pt x="93409" y="149272"/>
                  </a:lnTo>
                  <a:lnTo>
                    <a:pt x="93506" y="147445"/>
                  </a:lnTo>
                  <a:lnTo>
                    <a:pt x="93599" y="145605"/>
                  </a:lnTo>
                  <a:lnTo>
                    <a:pt x="93679" y="143751"/>
                  </a:lnTo>
                  <a:lnTo>
                    <a:pt x="93751" y="141911"/>
                  </a:lnTo>
                  <a:lnTo>
                    <a:pt x="93818" y="140058"/>
                  </a:lnTo>
                  <a:lnTo>
                    <a:pt x="93873" y="138204"/>
                  </a:lnTo>
                  <a:close/>
                  <a:moveTo>
                    <a:pt x="5527" y="150199"/>
                  </a:moveTo>
                  <a:lnTo>
                    <a:pt x="5923" y="150490"/>
                  </a:lnTo>
                  <a:lnTo>
                    <a:pt x="6117" y="150636"/>
                  </a:lnTo>
                  <a:lnTo>
                    <a:pt x="6311" y="150808"/>
                  </a:lnTo>
                  <a:lnTo>
                    <a:pt x="6500" y="150967"/>
                  </a:lnTo>
                  <a:lnTo>
                    <a:pt x="6694" y="151152"/>
                  </a:lnTo>
                  <a:lnTo>
                    <a:pt x="6884" y="151337"/>
                  </a:lnTo>
                  <a:lnTo>
                    <a:pt x="7070" y="151523"/>
                  </a:lnTo>
                  <a:lnTo>
                    <a:pt x="7259" y="151721"/>
                  </a:lnTo>
                  <a:lnTo>
                    <a:pt x="7445" y="151933"/>
                  </a:lnTo>
                  <a:lnTo>
                    <a:pt x="7630" y="152158"/>
                  </a:lnTo>
                  <a:lnTo>
                    <a:pt x="7816" y="152396"/>
                  </a:lnTo>
                  <a:lnTo>
                    <a:pt x="7997" y="152635"/>
                  </a:lnTo>
                  <a:lnTo>
                    <a:pt x="8178" y="152886"/>
                  </a:lnTo>
                  <a:lnTo>
                    <a:pt x="8360" y="153151"/>
                  </a:lnTo>
                  <a:lnTo>
                    <a:pt x="8541" y="153429"/>
                  </a:lnTo>
                  <a:lnTo>
                    <a:pt x="8452" y="153800"/>
                  </a:lnTo>
                  <a:lnTo>
                    <a:pt x="8368" y="154184"/>
                  </a:lnTo>
                  <a:lnTo>
                    <a:pt x="8288" y="154581"/>
                  </a:lnTo>
                  <a:lnTo>
                    <a:pt x="8208" y="154978"/>
                  </a:lnTo>
                  <a:lnTo>
                    <a:pt x="8132" y="155375"/>
                  </a:lnTo>
                  <a:lnTo>
                    <a:pt x="8056" y="155786"/>
                  </a:lnTo>
                  <a:lnTo>
                    <a:pt x="7989" y="156196"/>
                  </a:lnTo>
                  <a:lnTo>
                    <a:pt x="7921" y="156606"/>
                  </a:lnTo>
                  <a:lnTo>
                    <a:pt x="7858" y="157030"/>
                  </a:lnTo>
                  <a:lnTo>
                    <a:pt x="7799" y="157454"/>
                  </a:lnTo>
                  <a:lnTo>
                    <a:pt x="7740" y="157891"/>
                  </a:lnTo>
                  <a:lnTo>
                    <a:pt x="7689" y="158328"/>
                  </a:lnTo>
                  <a:lnTo>
                    <a:pt x="7639" y="158764"/>
                  </a:lnTo>
                  <a:lnTo>
                    <a:pt x="7588" y="159201"/>
                  </a:lnTo>
                  <a:lnTo>
                    <a:pt x="7546" y="159652"/>
                  </a:lnTo>
                  <a:lnTo>
                    <a:pt x="7504" y="160088"/>
                  </a:lnTo>
                  <a:lnTo>
                    <a:pt x="7466" y="160539"/>
                  </a:lnTo>
                  <a:lnTo>
                    <a:pt x="7432" y="161002"/>
                  </a:lnTo>
                  <a:lnTo>
                    <a:pt x="7403" y="161452"/>
                  </a:lnTo>
                  <a:lnTo>
                    <a:pt x="7377" y="161902"/>
                  </a:lnTo>
                  <a:lnTo>
                    <a:pt x="7352" y="162366"/>
                  </a:lnTo>
                  <a:lnTo>
                    <a:pt x="7331" y="162829"/>
                  </a:lnTo>
                  <a:lnTo>
                    <a:pt x="7314" y="163279"/>
                  </a:lnTo>
                  <a:lnTo>
                    <a:pt x="7301" y="163742"/>
                  </a:lnTo>
                  <a:lnTo>
                    <a:pt x="7289" y="164206"/>
                  </a:lnTo>
                  <a:lnTo>
                    <a:pt x="7285" y="164669"/>
                  </a:lnTo>
                  <a:lnTo>
                    <a:pt x="7280" y="165133"/>
                  </a:lnTo>
                  <a:lnTo>
                    <a:pt x="7280" y="165596"/>
                  </a:lnTo>
                  <a:lnTo>
                    <a:pt x="7285" y="166059"/>
                  </a:lnTo>
                  <a:lnTo>
                    <a:pt x="7289" y="166509"/>
                  </a:lnTo>
                  <a:lnTo>
                    <a:pt x="7301" y="166973"/>
                  </a:lnTo>
                  <a:lnTo>
                    <a:pt x="7314" y="167423"/>
                  </a:lnTo>
                  <a:lnTo>
                    <a:pt x="7335" y="167886"/>
                  </a:lnTo>
                  <a:lnTo>
                    <a:pt x="7356" y="168336"/>
                  </a:lnTo>
                  <a:lnTo>
                    <a:pt x="7382" y="168787"/>
                  </a:lnTo>
                  <a:lnTo>
                    <a:pt x="7407" y="169237"/>
                  </a:lnTo>
                  <a:lnTo>
                    <a:pt x="7441" y="169687"/>
                  </a:lnTo>
                  <a:lnTo>
                    <a:pt x="7478" y="170124"/>
                  </a:lnTo>
                  <a:lnTo>
                    <a:pt x="7516" y="170574"/>
                  </a:lnTo>
                  <a:lnTo>
                    <a:pt x="7559" y="171011"/>
                  </a:lnTo>
                  <a:lnTo>
                    <a:pt x="7605" y="171434"/>
                  </a:lnTo>
                  <a:lnTo>
                    <a:pt x="7656" y="171871"/>
                  </a:lnTo>
                  <a:lnTo>
                    <a:pt x="7710" y="172295"/>
                  </a:lnTo>
                  <a:lnTo>
                    <a:pt x="7769" y="172719"/>
                  </a:lnTo>
                  <a:lnTo>
                    <a:pt x="7833" y="173129"/>
                  </a:lnTo>
                  <a:lnTo>
                    <a:pt x="7900" y="173539"/>
                  </a:lnTo>
                  <a:lnTo>
                    <a:pt x="7967" y="173950"/>
                  </a:lnTo>
                  <a:lnTo>
                    <a:pt x="8039" y="174347"/>
                  </a:lnTo>
                  <a:lnTo>
                    <a:pt x="8119" y="174744"/>
                  </a:lnTo>
                  <a:lnTo>
                    <a:pt x="8199" y="175128"/>
                  </a:lnTo>
                  <a:lnTo>
                    <a:pt x="8284" y="175512"/>
                  </a:lnTo>
                  <a:lnTo>
                    <a:pt x="8372" y="175883"/>
                  </a:lnTo>
                  <a:lnTo>
                    <a:pt x="8465" y="176253"/>
                  </a:lnTo>
                  <a:lnTo>
                    <a:pt x="8562" y="176611"/>
                  </a:lnTo>
                  <a:lnTo>
                    <a:pt x="8663" y="176955"/>
                  </a:lnTo>
                  <a:lnTo>
                    <a:pt x="8768" y="177299"/>
                  </a:lnTo>
                  <a:lnTo>
                    <a:pt x="8874" y="177644"/>
                  </a:lnTo>
                  <a:lnTo>
                    <a:pt x="8988" y="177975"/>
                  </a:lnTo>
                  <a:lnTo>
                    <a:pt x="9106" y="178292"/>
                  </a:lnTo>
                  <a:lnTo>
                    <a:pt x="9224" y="178597"/>
                  </a:lnTo>
                  <a:lnTo>
                    <a:pt x="9350" y="178901"/>
                  </a:lnTo>
                  <a:lnTo>
                    <a:pt x="9477" y="179193"/>
                  </a:lnTo>
                  <a:lnTo>
                    <a:pt x="9612" y="179484"/>
                  </a:lnTo>
                  <a:lnTo>
                    <a:pt x="9746" y="179749"/>
                  </a:lnTo>
                  <a:lnTo>
                    <a:pt x="9911" y="180066"/>
                  </a:lnTo>
                  <a:lnTo>
                    <a:pt x="10080" y="180344"/>
                  </a:lnTo>
                  <a:lnTo>
                    <a:pt x="10248" y="180609"/>
                  </a:lnTo>
                  <a:lnTo>
                    <a:pt x="10417" y="180847"/>
                  </a:lnTo>
                  <a:lnTo>
                    <a:pt x="10585" y="181073"/>
                  </a:lnTo>
                  <a:lnTo>
                    <a:pt x="10758" y="181271"/>
                  </a:lnTo>
                  <a:lnTo>
                    <a:pt x="10927" y="181443"/>
                  </a:lnTo>
                  <a:lnTo>
                    <a:pt x="11100" y="181589"/>
                  </a:lnTo>
                  <a:lnTo>
                    <a:pt x="11273" y="181734"/>
                  </a:lnTo>
                  <a:lnTo>
                    <a:pt x="11441" y="181840"/>
                  </a:lnTo>
                  <a:lnTo>
                    <a:pt x="11614" y="181933"/>
                  </a:lnTo>
                  <a:lnTo>
                    <a:pt x="11787" y="181999"/>
                  </a:lnTo>
                  <a:lnTo>
                    <a:pt x="11960" y="182052"/>
                  </a:lnTo>
                  <a:lnTo>
                    <a:pt x="12133" y="182092"/>
                  </a:lnTo>
                  <a:lnTo>
                    <a:pt x="12305" y="182105"/>
                  </a:lnTo>
                  <a:lnTo>
                    <a:pt x="12478" y="182092"/>
                  </a:lnTo>
                  <a:lnTo>
                    <a:pt x="12647" y="182079"/>
                  </a:lnTo>
                  <a:lnTo>
                    <a:pt x="12820" y="182026"/>
                  </a:lnTo>
                  <a:lnTo>
                    <a:pt x="12988" y="181973"/>
                  </a:lnTo>
                  <a:lnTo>
                    <a:pt x="13157" y="181893"/>
                  </a:lnTo>
                  <a:lnTo>
                    <a:pt x="13326" y="181801"/>
                  </a:lnTo>
                  <a:lnTo>
                    <a:pt x="13494" y="181695"/>
                  </a:lnTo>
                  <a:lnTo>
                    <a:pt x="13659" y="181562"/>
                  </a:lnTo>
                  <a:lnTo>
                    <a:pt x="13823" y="181417"/>
                  </a:lnTo>
                  <a:lnTo>
                    <a:pt x="13987" y="181258"/>
                  </a:lnTo>
                  <a:lnTo>
                    <a:pt x="14148" y="181073"/>
                  </a:lnTo>
                  <a:lnTo>
                    <a:pt x="14312" y="180887"/>
                  </a:lnTo>
                  <a:lnTo>
                    <a:pt x="14468" y="180675"/>
                  </a:lnTo>
                  <a:lnTo>
                    <a:pt x="14624" y="180450"/>
                  </a:lnTo>
                  <a:lnTo>
                    <a:pt x="14780" y="180225"/>
                  </a:lnTo>
                  <a:lnTo>
                    <a:pt x="14936" y="179974"/>
                  </a:lnTo>
                  <a:lnTo>
                    <a:pt x="15083" y="179709"/>
                  </a:lnTo>
                  <a:lnTo>
                    <a:pt x="15235" y="179431"/>
                  </a:lnTo>
                  <a:lnTo>
                    <a:pt x="15379" y="179140"/>
                  </a:lnTo>
                  <a:lnTo>
                    <a:pt x="15526" y="178835"/>
                  </a:lnTo>
                  <a:lnTo>
                    <a:pt x="15665" y="178517"/>
                  </a:lnTo>
                  <a:lnTo>
                    <a:pt x="15804" y="178186"/>
                  </a:lnTo>
                  <a:lnTo>
                    <a:pt x="15939" y="177842"/>
                  </a:lnTo>
                  <a:lnTo>
                    <a:pt x="16074" y="177485"/>
                  </a:lnTo>
                  <a:lnTo>
                    <a:pt x="16205" y="177114"/>
                  </a:lnTo>
                  <a:lnTo>
                    <a:pt x="16331" y="176743"/>
                  </a:lnTo>
                  <a:lnTo>
                    <a:pt x="16453" y="176359"/>
                  </a:lnTo>
                  <a:lnTo>
                    <a:pt x="16576" y="175962"/>
                  </a:lnTo>
                  <a:lnTo>
                    <a:pt x="16694" y="175552"/>
                  </a:lnTo>
                  <a:lnTo>
                    <a:pt x="16808" y="175128"/>
                  </a:lnTo>
                  <a:lnTo>
                    <a:pt x="16917" y="174704"/>
                  </a:lnTo>
                  <a:lnTo>
                    <a:pt x="17023" y="174268"/>
                  </a:lnTo>
                  <a:lnTo>
                    <a:pt x="17124" y="173817"/>
                  </a:lnTo>
                  <a:lnTo>
                    <a:pt x="17221" y="173367"/>
                  </a:lnTo>
                  <a:lnTo>
                    <a:pt x="17318" y="172904"/>
                  </a:lnTo>
                  <a:lnTo>
                    <a:pt x="17406" y="172427"/>
                  </a:lnTo>
                  <a:lnTo>
                    <a:pt x="17491" y="171951"/>
                  </a:lnTo>
                  <a:lnTo>
                    <a:pt x="17575" y="171461"/>
                  </a:lnTo>
                  <a:lnTo>
                    <a:pt x="17651" y="170971"/>
                  </a:lnTo>
                  <a:lnTo>
                    <a:pt x="17722" y="170468"/>
                  </a:lnTo>
                  <a:lnTo>
                    <a:pt x="17790" y="169952"/>
                  </a:lnTo>
                  <a:lnTo>
                    <a:pt x="17853" y="169435"/>
                  </a:lnTo>
                  <a:lnTo>
                    <a:pt x="17908" y="168919"/>
                  </a:lnTo>
                  <a:lnTo>
                    <a:pt x="17963" y="168389"/>
                  </a:lnTo>
                  <a:lnTo>
                    <a:pt x="18009" y="167860"/>
                  </a:lnTo>
                  <a:lnTo>
                    <a:pt x="18051" y="167330"/>
                  </a:lnTo>
                  <a:lnTo>
                    <a:pt x="18085" y="166787"/>
                  </a:lnTo>
                  <a:lnTo>
                    <a:pt x="18119" y="166231"/>
                  </a:lnTo>
                  <a:lnTo>
                    <a:pt x="18144" y="165689"/>
                  </a:lnTo>
                  <a:lnTo>
                    <a:pt x="18469" y="166059"/>
                  </a:lnTo>
                  <a:lnTo>
                    <a:pt x="18789" y="166456"/>
                  </a:lnTo>
                  <a:lnTo>
                    <a:pt x="19109" y="166867"/>
                  </a:lnTo>
                  <a:lnTo>
                    <a:pt x="19430" y="167291"/>
                  </a:lnTo>
                  <a:lnTo>
                    <a:pt x="19746" y="167741"/>
                  </a:lnTo>
                  <a:lnTo>
                    <a:pt x="20054" y="168204"/>
                  </a:lnTo>
                  <a:lnTo>
                    <a:pt x="20361" y="168694"/>
                  </a:lnTo>
                  <a:lnTo>
                    <a:pt x="20513" y="168945"/>
                  </a:lnTo>
                  <a:lnTo>
                    <a:pt x="20665" y="169210"/>
                  </a:lnTo>
                  <a:lnTo>
                    <a:pt x="20834" y="169515"/>
                  </a:lnTo>
                  <a:lnTo>
                    <a:pt x="20998" y="169846"/>
                  </a:lnTo>
                  <a:lnTo>
                    <a:pt x="21162" y="170177"/>
                  </a:lnTo>
                  <a:lnTo>
                    <a:pt x="21327" y="170508"/>
                  </a:lnTo>
                  <a:lnTo>
                    <a:pt x="21651" y="171209"/>
                  </a:lnTo>
                  <a:lnTo>
                    <a:pt x="21972" y="171924"/>
                  </a:lnTo>
                  <a:lnTo>
                    <a:pt x="22296" y="172639"/>
                  </a:lnTo>
                  <a:lnTo>
                    <a:pt x="22457" y="172983"/>
                  </a:lnTo>
                  <a:lnTo>
                    <a:pt x="22621" y="173328"/>
                  </a:lnTo>
                  <a:lnTo>
                    <a:pt x="22785" y="173645"/>
                  </a:lnTo>
                  <a:lnTo>
                    <a:pt x="22954" y="173963"/>
                  </a:lnTo>
                  <a:lnTo>
                    <a:pt x="23123" y="174268"/>
                  </a:lnTo>
                  <a:lnTo>
                    <a:pt x="23291" y="174546"/>
                  </a:lnTo>
                  <a:lnTo>
                    <a:pt x="23190" y="175366"/>
                  </a:lnTo>
                  <a:lnTo>
                    <a:pt x="23080" y="176187"/>
                  </a:lnTo>
                  <a:lnTo>
                    <a:pt x="22971" y="177008"/>
                  </a:lnTo>
                  <a:lnTo>
                    <a:pt x="22853" y="177829"/>
                  </a:lnTo>
                  <a:lnTo>
                    <a:pt x="22731" y="178637"/>
                  </a:lnTo>
                  <a:lnTo>
                    <a:pt x="22600" y="179431"/>
                  </a:lnTo>
                  <a:lnTo>
                    <a:pt x="22469" y="180238"/>
                  </a:lnTo>
                  <a:lnTo>
                    <a:pt x="22334" y="181033"/>
                  </a:lnTo>
                  <a:lnTo>
                    <a:pt x="22191" y="181814"/>
                  </a:lnTo>
                  <a:lnTo>
                    <a:pt x="22043" y="182595"/>
                  </a:lnTo>
                  <a:lnTo>
                    <a:pt x="21896" y="183363"/>
                  </a:lnTo>
                  <a:lnTo>
                    <a:pt x="21740" y="184131"/>
                  </a:lnTo>
                  <a:lnTo>
                    <a:pt x="21580" y="184872"/>
                  </a:lnTo>
                  <a:lnTo>
                    <a:pt x="21415" y="185627"/>
                  </a:lnTo>
                  <a:lnTo>
                    <a:pt x="21247" y="186355"/>
                  </a:lnTo>
                  <a:lnTo>
                    <a:pt x="21078" y="187083"/>
                  </a:lnTo>
                  <a:lnTo>
                    <a:pt x="20901" y="187785"/>
                  </a:lnTo>
                  <a:lnTo>
                    <a:pt x="20720" y="188486"/>
                  </a:lnTo>
                  <a:lnTo>
                    <a:pt x="20534" y="189175"/>
                  </a:lnTo>
                  <a:lnTo>
                    <a:pt x="20349" y="189850"/>
                  </a:lnTo>
                  <a:lnTo>
                    <a:pt x="20155" y="190512"/>
                  </a:lnTo>
                  <a:lnTo>
                    <a:pt x="19961" y="191161"/>
                  </a:lnTo>
                  <a:lnTo>
                    <a:pt x="19759" y="191796"/>
                  </a:lnTo>
                  <a:lnTo>
                    <a:pt x="19556" y="192405"/>
                  </a:lnTo>
                  <a:lnTo>
                    <a:pt x="19350" y="193014"/>
                  </a:lnTo>
                  <a:lnTo>
                    <a:pt x="19139" y="193597"/>
                  </a:lnTo>
                  <a:lnTo>
                    <a:pt x="18924" y="194166"/>
                  </a:lnTo>
                  <a:lnTo>
                    <a:pt x="18709" y="194709"/>
                  </a:lnTo>
                  <a:lnTo>
                    <a:pt x="18485" y="195238"/>
                  </a:lnTo>
                  <a:lnTo>
                    <a:pt x="18262" y="195755"/>
                  </a:lnTo>
                  <a:lnTo>
                    <a:pt x="18034" y="196245"/>
                  </a:lnTo>
                  <a:lnTo>
                    <a:pt x="17807" y="196721"/>
                  </a:lnTo>
                  <a:lnTo>
                    <a:pt x="17571" y="197171"/>
                  </a:lnTo>
                  <a:lnTo>
                    <a:pt x="17335" y="197608"/>
                  </a:lnTo>
                  <a:lnTo>
                    <a:pt x="17094" y="198019"/>
                  </a:lnTo>
                  <a:lnTo>
                    <a:pt x="16854" y="198403"/>
                  </a:lnTo>
                  <a:lnTo>
                    <a:pt x="16609" y="198773"/>
                  </a:lnTo>
                  <a:lnTo>
                    <a:pt x="16361" y="199118"/>
                  </a:lnTo>
                  <a:lnTo>
                    <a:pt x="16108" y="199435"/>
                  </a:lnTo>
                  <a:lnTo>
                    <a:pt x="15855" y="199727"/>
                  </a:lnTo>
                  <a:lnTo>
                    <a:pt x="15602" y="200005"/>
                  </a:lnTo>
                  <a:lnTo>
                    <a:pt x="15341" y="200243"/>
                  </a:lnTo>
                  <a:lnTo>
                    <a:pt x="15079" y="200468"/>
                  </a:lnTo>
                  <a:lnTo>
                    <a:pt x="14818" y="200653"/>
                  </a:lnTo>
                  <a:lnTo>
                    <a:pt x="14552" y="200812"/>
                  </a:lnTo>
                  <a:lnTo>
                    <a:pt x="14282" y="200958"/>
                  </a:lnTo>
                  <a:lnTo>
                    <a:pt x="14013" y="201064"/>
                  </a:lnTo>
                  <a:lnTo>
                    <a:pt x="13743" y="201143"/>
                  </a:lnTo>
                  <a:lnTo>
                    <a:pt x="13469" y="201183"/>
                  </a:lnTo>
                  <a:lnTo>
                    <a:pt x="13191" y="201209"/>
                  </a:lnTo>
                  <a:lnTo>
                    <a:pt x="12912" y="201196"/>
                  </a:lnTo>
                  <a:lnTo>
                    <a:pt x="12630" y="201156"/>
                  </a:lnTo>
                  <a:lnTo>
                    <a:pt x="12352" y="201077"/>
                  </a:lnTo>
                  <a:lnTo>
                    <a:pt x="12208" y="201024"/>
                  </a:lnTo>
                  <a:lnTo>
                    <a:pt x="12065" y="200971"/>
                  </a:lnTo>
                  <a:lnTo>
                    <a:pt x="11922" y="200905"/>
                  </a:lnTo>
                  <a:lnTo>
                    <a:pt x="11778" y="200825"/>
                  </a:lnTo>
                  <a:lnTo>
                    <a:pt x="11635" y="200746"/>
                  </a:lnTo>
                  <a:lnTo>
                    <a:pt x="11492" y="200653"/>
                  </a:lnTo>
                  <a:lnTo>
                    <a:pt x="11348" y="200561"/>
                  </a:lnTo>
                  <a:lnTo>
                    <a:pt x="11205" y="200455"/>
                  </a:lnTo>
                  <a:lnTo>
                    <a:pt x="11058" y="200336"/>
                  </a:lnTo>
                  <a:lnTo>
                    <a:pt x="10914" y="200203"/>
                  </a:lnTo>
                  <a:lnTo>
                    <a:pt x="10767" y="200071"/>
                  </a:lnTo>
                  <a:lnTo>
                    <a:pt x="10623" y="199925"/>
                  </a:lnTo>
                  <a:lnTo>
                    <a:pt x="10476" y="199780"/>
                  </a:lnTo>
                  <a:lnTo>
                    <a:pt x="10328" y="199621"/>
                  </a:lnTo>
                  <a:lnTo>
                    <a:pt x="10181" y="199449"/>
                  </a:lnTo>
                  <a:lnTo>
                    <a:pt x="10033" y="199263"/>
                  </a:lnTo>
                  <a:lnTo>
                    <a:pt x="9886" y="199078"/>
                  </a:lnTo>
                  <a:lnTo>
                    <a:pt x="9738" y="198879"/>
                  </a:lnTo>
                  <a:lnTo>
                    <a:pt x="9590" y="198667"/>
                  </a:lnTo>
                  <a:lnTo>
                    <a:pt x="9443" y="198456"/>
                  </a:lnTo>
                  <a:lnTo>
                    <a:pt x="9295" y="198231"/>
                  </a:lnTo>
                  <a:lnTo>
                    <a:pt x="9144" y="197992"/>
                  </a:lnTo>
                  <a:lnTo>
                    <a:pt x="8886" y="197555"/>
                  </a:lnTo>
                  <a:lnTo>
                    <a:pt x="8634" y="197092"/>
                  </a:lnTo>
                  <a:lnTo>
                    <a:pt x="8389" y="196615"/>
                  </a:lnTo>
                  <a:lnTo>
                    <a:pt x="8149" y="196125"/>
                  </a:lnTo>
                  <a:lnTo>
                    <a:pt x="7921" y="195609"/>
                  </a:lnTo>
                  <a:lnTo>
                    <a:pt x="7698" y="195080"/>
                  </a:lnTo>
                  <a:lnTo>
                    <a:pt x="7483" y="194537"/>
                  </a:lnTo>
                  <a:lnTo>
                    <a:pt x="7272" y="193968"/>
                  </a:lnTo>
                  <a:lnTo>
                    <a:pt x="7070" y="193398"/>
                  </a:lnTo>
                  <a:lnTo>
                    <a:pt x="6876" y="192802"/>
                  </a:lnTo>
                  <a:lnTo>
                    <a:pt x="6686" y="192193"/>
                  </a:lnTo>
                  <a:lnTo>
                    <a:pt x="6509" y="191558"/>
                  </a:lnTo>
                  <a:lnTo>
                    <a:pt x="6332" y="190922"/>
                  </a:lnTo>
                  <a:lnTo>
                    <a:pt x="6167" y="190274"/>
                  </a:lnTo>
                  <a:lnTo>
                    <a:pt x="6007" y="189599"/>
                  </a:lnTo>
                  <a:lnTo>
                    <a:pt x="5851" y="188923"/>
                  </a:lnTo>
                  <a:lnTo>
                    <a:pt x="5704" y="188222"/>
                  </a:lnTo>
                  <a:lnTo>
                    <a:pt x="5565" y="187520"/>
                  </a:lnTo>
                  <a:lnTo>
                    <a:pt x="5430" y="186805"/>
                  </a:lnTo>
                  <a:lnTo>
                    <a:pt x="5303" y="186077"/>
                  </a:lnTo>
                  <a:lnTo>
                    <a:pt x="5185" y="185349"/>
                  </a:lnTo>
                  <a:lnTo>
                    <a:pt x="5071" y="184594"/>
                  </a:lnTo>
                  <a:lnTo>
                    <a:pt x="4962" y="183840"/>
                  </a:lnTo>
                  <a:lnTo>
                    <a:pt x="4861" y="183072"/>
                  </a:lnTo>
                  <a:lnTo>
                    <a:pt x="4768" y="182291"/>
                  </a:lnTo>
                  <a:lnTo>
                    <a:pt x="4679" y="181509"/>
                  </a:lnTo>
                  <a:lnTo>
                    <a:pt x="4595" y="180715"/>
                  </a:lnTo>
                  <a:lnTo>
                    <a:pt x="4519" y="179921"/>
                  </a:lnTo>
                  <a:lnTo>
                    <a:pt x="4447" y="179113"/>
                  </a:lnTo>
                  <a:lnTo>
                    <a:pt x="4384" y="178306"/>
                  </a:lnTo>
                  <a:lnTo>
                    <a:pt x="4325" y="177485"/>
                  </a:lnTo>
                  <a:lnTo>
                    <a:pt x="4275" y="176664"/>
                  </a:lnTo>
                  <a:lnTo>
                    <a:pt x="4228" y="175830"/>
                  </a:lnTo>
                  <a:lnTo>
                    <a:pt x="4190" y="174996"/>
                  </a:lnTo>
                  <a:lnTo>
                    <a:pt x="4157" y="174162"/>
                  </a:lnTo>
                  <a:lnTo>
                    <a:pt x="4127" y="173328"/>
                  </a:lnTo>
                  <a:lnTo>
                    <a:pt x="4106" y="172480"/>
                  </a:lnTo>
                  <a:lnTo>
                    <a:pt x="4089" y="171633"/>
                  </a:lnTo>
                  <a:lnTo>
                    <a:pt x="4076" y="170786"/>
                  </a:lnTo>
                  <a:lnTo>
                    <a:pt x="4072" y="169925"/>
                  </a:lnTo>
                  <a:lnTo>
                    <a:pt x="4072" y="169078"/>
                  </a:lnTo>
                  <a:lnTo>
                    <a:pt x="4081" y="168231"/>
                  </a:lnTo>
                  <a:lnTo>
                    <a:pt x="4089" y="167370"/>
                  </a:lnTo>
                  <a:lnTo>
                    <a:pt x="4106" y="166523"/>
                  </a:lnTo>
                  <a:lnTo>
                    <a:pt x="4131" y="165662"/>
                  </a:lnTo>
                  <a:lnTo>
                    <a:pt x="4157" y="164815"/>
                  </a:lnTo>
                  <a:lnTo>
                    <a:pt x="4190" y="163967"/>
                  </a:lnTo>
                  <a:lnTo>
                    <a:pt x="4228" y="163120"/>
                  </a:lnTo>
                  <a:lnTo>
                    <a:pt x="4275" y="162273"/>
                  </a:lnTo>
                  <a:lnTo>
                    <a:pt x="4321" y="161426"/>
                  </a:lnTo>
                  <a:lnTo>
                    <a:pt x="4376" y="160591"/>
                  </a:lnTo>
                  <a:lnTo>
                    <a:pt x="4435" y="159757"/>
                  </a:lnTo>
                  <a:lnTo>
                    <a:pt x="4498" y="158923"/>
                  </a:lnTo>
                  <a:lnTo>
                    <a:pt x="4570" y="158103"/>
                  </a:lnTo>
                  <a:lnTo>
                    <a:pt x="4641" y="157282"/>
                  </a:lnTo>
                  <a:lnTo>
                    <a:pt x="4721" y="156461"/>
                  </a:lnTo>
                  <a:lnTo>
                    <a:pt x="4806" y="155653"/>
                  </a:lnTo>
                  <a:lnTo>
                    <a:pt x="4894" y="154846"/>
                  </a:lnTo>
                  <a:lnTo>
                    <a:pt x="4987" y="154051"/>
                  </a:lnTo>
                  <a:lnTo>
                    <a:pt x="5088" y="153270"/>
                  </a:lnTo>
                  <a:lnTo>
                    <a:pt x="5189" y="152489"/>
                  </a:lnTo>
                  <a:lnTo>
                    <a:pt x="5299" y="151721"/>
                  </a:lnTo>
                  <a:lnTo>
                    <a:pt x="5413" y="150953"/>
                  </a:lnTo>
                  <a:lnTo>
                    <a:pt x="5527" y="150199"/>
                  </a:lnTo>
                  <a:close/>
                  <a:moveTo>
                    <a:pt x="132947" y="165993"/>
                  </a:moveTo>
                  <a:lnTo>
                    <a:pt x="133049" y="166946"/>
                  </a:lnTo>
                  <a:lnTo>
                    <a:pt x="133141" y="167900"/>
                  </a:lnTo>
                  <a:lnTo>
                    <a:pt x="133226" y="168840"/>
                  </a:lnTo>
                  <a:lnTo>
                    <a:pt x="133297" y="169766"/>
                  </a:lnTo>
                  <a:lnTo>
                    <a:pt x="133361" y="170706"/>
                  </a:lnTo>
                  <a:lnTo>
                    <a:pt x="133415" y="171620"/>
                  </a:lnTo>
                  <a:lnTo>
                    <a:pt x="133462" y="172533"/>
                  </a:lnTo>
                  <a:lnTo>
                    <a:pt x="133500" y="173447"/>
                  </a:lnTo>
                  <a:lnTo>
                    <a:pt x="133525" y="174347"/>
                  </a:lnTo>
                  <a:lnTo>
                    <a:pt x="133546" y="175247"/>
                  </a:lnTo>
                  <a:lnTo>
                    <a:pt x="133559" y="176134"/>
                  </a:lnTo>
                  <a:lnTo>
                    <a:pt x="133563" y="177008"/>
                  </a:lnTo>
                  <a:lnTo>
                    <a:pt x="133554" y="177882"/>
                  </a:lnTo>
                  <a:lnTo>
                    <a:pt x="133542" y="178742"/>
                  </a:lnTo>
                  <a:lnTo>
                    <a:pt x="133521" y="179590"/>
                  </a:lnTo>
                  <a:lnTo>
                    <a:pt x="133491" y="180437"/>
                  </a:lnTo>
                  <a:lnTo>
                    <a:pt x="133458" y="181284"/>
                  </a:lnTo>
                  <a:lnTo>
                    <a:pt x="133411" y="182105"/>
                  </a:lnTo>
                  <a:lnTo>
                    <a:pt x="133361" y="182926"/>
                  </a:lnTo>
                  <a:lnTo>
                    <a:pt x="133302" y="183747"/>
                  </a:lnTo>
                  <a:lnTo>
                    <a:pt x="133238" y="184541"/>
                  </a:lnTo>
                  <a:lnTo>
                    <a:pt x="133167" y="185336"/>
                  </a:lnTo>
                  <a:lnTo>
                    <a:pt x="133087" y="186130"/>
                  </a:lnTo>
                  <a:lnTo>
                    <a:pt x="132998" y="186898"/>
                  </a:lnTo>
                  <a:lnTo>
                    <a:pt x="132905" y="187666"/>
                  </a:lnTo>
                  <a:lnTo>
                    <a:pt x="132808" y="188420"/>
                  </a:lnTo>
                  <a:lnTo>
                    <a:pt x="132703" y="189175"/>
                  </a:lnTo>
                  <a:lnTo>
                    <a:pt x="132589" y="189903"/>
                  </a:lnTo>
                  <a:lnTo>
                    <a:pt x="132475" y="190631"/>
                  </a:lnTo>
                  <a:lnTo>
                    <a:pt x="132349" y="191359"/>
                  </a:lnTo>
                  <a:lnTo>
                    <a:pt x="132218" y="192061"/>
                  </a:lnTo>
                  <a:lnTo>
                    <a:pt x="132083" y="192763"/>
                  </a:lnTo>
                  <a:lnTo>
                    <a:pt x="131944" y="193451"/>
                  </a:lnTo>
                  <a:lnTo>
                    <a:pt x="131797" y="194126"/>
                  </a:lnTo>
                  <a:lnTo>
                    <a:pt x="131649" y="194788"/>
                  </a:lnTo>
                  <a:lnTo>
                    <a:pt x="131489" y="195437"/>
                  </a:lnTo>
                  <a:lnTo>
                    <a:pt x="131329" y="196086"/>
                  </a:lnTo>
                  <a:lnTo>
                    <a:pt x="131164" y="196721"/>
                  </a:lnTo>
                  <a:lnTo>
                    <a:pt x="130991" y="197344"/>
                  </a:lnTo>
                  <a:lnTo>
                    <a:pt x="130814" y="197953"/>
                  </a:lnTo>
                  <a:lnTo>
                    <a:pt x="130637" y="198548"/>
                  </a:lnTo>
                  <a:lnTo>
                    <a:pt x="130452" y="199131"/>
                  </a:lnTo>
                  <a:lnTo>
                    <a:pt x="130262" y="199713"/>
                  </a:lnTo>
                  <a:lnTo>
                    <a:pt x="130068" y="200269"/>
                  </a:lnTo>
                  <a:lnTo>
                    <a:pt x="129874" y="200825"/>
                  </a:lnTo>
                  <a:lnTo>
                    <a:pt x="129672" y="201368"/>
                  </a:lnTo>
                  <a:lnTo>
                    <a:pt x="129465" y="201885"/>
                  </a:lnTo>
                  <a:lnTo>
                    <a:pt x="129259" y="202401"/>
                  </a:lnTo>
                  <a:lnTo>
                    <a:pt x="129048" y="202904"/>
                  </a:lnTo>
                  <a:lnTo>
                    <a:pt x="128833" y="203394"/>
                  </a:lnTo>
                  <a:lnTo>
                    <a:pt x="128614" y="203870"/>
                  </a:lnTo>
                  <a:lnTo>
                    <a:pt x="128395" y="204334"/>
                  </a:lnTo>
                  <a:lnTo>
                    <a:pt x="128171" y="204784"/>
                  </a:lnTo>
                  <a:lnTo>
                    <a:pt x="127944" y="205221"/>
                  </a:lnTo>
                  <a:lnTo>
                    <a:pt x="127712" y="205644"/>
                  </a:lnTo>
                  <a:lnTo>
                    <a:pt x="127480" y="206055"/>
                  </a:lnTo>
                  <a:lnTo>
                    <a:pt x="127248" y="206452"/>
                  </a:lnTo>
                  <a:lnTo>
                    <a:pt x="127012" y="206836"/>
                  </a:lnTo>
                  <a:lnTo>
                    <a:pt x="126772" y="207207"/>
                  </a:lnTo>
                  <a:lnTo>
                    <a:pt x="126531" y="207564"/>
                  </a:lnTo>
                  <a:lnTo>
                    <a:pt x="126287" y="207908"/>
                  </a:lnTo>
                  <a:lnTo>
                    <a:pt x="126042" y="208226"/>
                  </a:lnTo>
                  <a:lnTo>
                    <a:pt x="125798" y="208544"/>
                  </a:lnTo>
                  <a:lnTo>
                    <a:pt x="125549" y="208835"/>
                  </a:lnTo>
                  <a:lnTo>
                    <a:pt x="125300" y="209126"/>
                  </a:lnTo>
                  <a:lnTo>
                    <a:pt x="125052" y="209391"/>
                  </a:lnTo>
                  <a:lnTo>
                    <a:pt x="124799" y="209643"/>
                  </a:lnTo>
                  <a:lnTo>
                    <a:pt x="124550" y="209881"/>
                  </a:lnTo>
                  <a:lnTo>
                    <a:pt x="124293" y="210106"/>
                  </a:lnTo>
                  <a:lnTo>
                    <a:pt x="124040" y="210318"/>
                  </a:lnTo>
                  <a:lnTo>
                    <a:pt x="123787" y="210517"/>
                  </a:lnTo>
                  <a:lnTo>
                    <a:pt x="123534" y="210689"/>
                  </a:lnTo>
                  <a:lnTo>
                    <a:pt x="123277" y="210847"/>
                  </a:lnTo>
                  <a:lnTo>
                    <a:pt x="123024" y="210993"/>
                  </a:lnTo>
                  <a:lnTo>
                    <a:pt x="122767" y="211126"/>
                  </a:lnTo>
                  <a:lnTo>
                    <a:pt x="122510" y="211245"/>
                  </a:lnTo>
                  <a:lnTo>
                    <a:pt x="122257" y="211337"/>
                  </a:lnTo>
                  <a:lnTo>
                    <a:pt x="122004" y="211417"/>
                  </a:lnTo>
                  <a:lnTo>
                    <a:pt x="121747" y="211483"/>
                  </a:lnTo>
                  <a:lnTo>
                    <a:pt x="121494" y="211536"/>
                  </a:lnTo>
                  <a:lnTo>
                    <a:pt x="121241" y="211562"/>
                  </a:lnTo>
                  <a:lnTo>
                    <a:pt x="120988" y="211576"/>
                  </a:lnTo>
                  <a:lnTo>
                    <a:pt x="120739" y="211576"/>
                  </a:lnTo>
                  <a:lnTo>
                    <a:pt x="120490" y="211562"/>
                  </a:lnTo>
                  <a:lnTo>
                    <a:pt x="120242" y="211523"/>
                  </a:lnTo>
                  <a:lnTo>
                    <a:pt x="119993" y="211470"/>
                  </a:lnTo>
                  <a:lnTo>
                    <a:pt x="119748" y="211390"/>
                  </a:lnTo>
                  <a:lnTo>
                    <a:pt x="119504" y="211311"/>
                  </a:lnTo>
                  <a:lnTo>
                    <a:pt x="119259" y="211192"/>
                  </a:lnTo>
                  <a:lnTo>
                    <a:pt x="119019" y="211073"/>
                  </a:lnTo>
                  <a:lnTo>
                    <a:pt x="118783" y="210927"/>
                  </a:lnTo>
                  <a:lnTo>
                    <a:pt x="118547" y="210768"/>
                  </a:lnTo>
                  <a:lnTo>
                    <a:pt x="118311" y="210583"/>
                  </a:lnTo>
                  <a:lnTo>
                    <a:pt x="118079" y="210397"/>
                  </a:lnTo>
                  <a:lnTo>
                    <a:pt x="117851" y="210172"/>
                  </a:lnTo>
                  <a:lnTo>
                    <a:pt x="117628" y="209934"/>
                  </a:lnTo>
                  <a:lnTo>
                    <a:pt x="117405" y="209682"/>
                  </a:lnTo>
                  <a:lnTo>
                    <a:pt x="117181" y="209418"/>
                  </a:lnTo>
                  <a:lnTo>
                    <a:pt x="116966" y="209126"/>
                  </a:lnTo>
                  <a:lnTo>
                    <a:pt x="116751" y="208809"/>
                  </a:lnTo>
                  <a:lnTo>
                    <a:pt x="116540" y="208478"/>
                  </a:lnTo>
                  <a:lnTo>
                    <a:pt x="116334" y="208133"/>
                  </a:lnTo>
                  <a:lnTo>
                    <a:pt x="116131" y="207763"/>
                  </a:lnTo>
                  <a:lnTo>
                    <a:pt x="115929" y="207366"/>
                  </a:lnTo>
                  <a:lnTo>
                    <a:pt x="115735" y="206955"/>
                  </a:lnTo>
                  <a:lnTo>
                    <a:pt x="115541" y="206532"/>
                  </a:lnTo>
                  <a:lnTo>
                    <a:pt x="115356" y="206081"/>
                  </a:lnTo>
                  <a:lnTo>
                    <a:pt x="115170" y="205605"/>
                  </a:lnTo>
                  <a:lnTo>
                    <a:pt x="114993" y="205115"/>
                  </a:lnTo>
                  <a:lnTo>
                    <a:pt x="114816" y="204612"/>
                  </a:lnTo>
                  <a:lnTo>
                    <a:pt x="114647" y="204082"/>
                  </a:lnTo>
                  <a:lnTo>
                    <a:pt x="114483" y="203526"/>
                  </a:lnTo>
                  <a:lnTo>
                    <a:pt x="114323" y="202957"/>
                  </a:lnTo>
                  <a:lnTo>
                    <a:pt x="114167" y="202361"/>
                  </a:lnTo>
                  <a:lnTo>
                    <a:pt x="114015" y="201739"/>
                  </a:lnTo>
                  <a:lnTo>
                    <a:pt x="113872" y="201103"/>
                  </a:lnTo>
                  <a:lnTo>
                    <a:pt x="113733" y="200441"/>
                  </a:lnTo>
                  <a:lnTo>
                    <a:pt x="113598" y="199766"/>
                  </a:lnTo>
                  <a:lnTo>
                    <a:pt x="113471" y="199065"/>
                  </a:lnTo>
                  <a:lnTo>
                    <a:pt x="113349" y="198336"/>
                  </a:lnTo>
                  <a:lnTo>
                    <a:pt x="113231" y="197595"/>
                  </a:lnTo>
                  <a:lnTo>
                    <a:pt x="113121" y="196827"/>
                  </a:lnTo>
                  <a:lnTo>
                    <a:pt x="113016" y="196046"/>
                  </a:lnTo>
                  <a:lnTo>
                    <a:pt x="112919" y="195225"/>
                  </a:lnTo>
                  <a:lnTo>
                    <a:pt x="112826" y="194391"/>
                  </a:lnTo>
                  <a:lnTo>
                    <a:pt x="112742" y="193531"/>
                  </a:lnTo>
                  <a:lnTo>
                    <a:pt x="112666" y="192657"/>
                  </a:lnTo>
                  <a:lnTo>
                    <a:pt x="112595" y="191757"/>
                  </a:lnTo>
                  <a:lnTo>
                    <a:pt x="112582" y="191584"/>
                  </a:lnTo>
                  <a:lnTo>
                    <a:pt x="112561" y="191426"/>
                  </a:lnTo>
                  <a:lnTo>
                    <a:pt x="112540" y="191280"/>
                  </a:lnTo>
                  <a:lnTo>
                    <a:pt x="112519" y="191148"/>
                  </a:lnTo>
                  <a:lnTo>
                    <a:pt x="112489" y="191015"/>
                  </a:lnTo>
                  <a:lnTo>
                    <a:pt x="112460" y="190883"/>
                  </a:lnTo>
                  <a:lnTo>
                    <a:pt x="112426" y="190764"/>
                  </a:lnTo>
                  <a:lnTo>
                    <a:pt x="112392" y="190658"/>
                  </a:lnTo>
                  <a:lnTo>
                    <a:pt x="112354" y="190565"/>
                  </a:lnTo>
                  <a:lnTo>
                    <a:pt x="112316" y="190472"/>
                  </a:lnTo>
                  <a:lnTo>
                    <a:pt x="112274" y="190393"/>
                  </a:lnTo>
                  <a:lnTo>
                    <a:pt x="112232" y="190327"/>
                  </a:lnTo>
                  <a:lnTo>
                    <a:pt x="112190" y="190261"/>
                  </a:lnTo>
                  <a:lnTo>
                    <a:pt x="112143" y="190208"/>
                  </a:lnTo>
                  <a:lnTo>
                    <a:pt x="112097" y="190155"/>
                  </a:lnTo>
                  <a:lnTo>
                    <a:pt x="112046" y="190115"/>
                  </a:lnTo>
                  <a:lnTo>
                    <a:pt x="112304" y="189797"/>
                  </a:lnTo>
                  <a:lnTo>
                    <a:pt x="112557" y="189453"/>
                  </a:lnTo>
                  <a:lnTo>
                    <a:pt x="112809" y="189095"/>
                  </a:lnTo>
                  <a:lnTo>
                    <a:pt x="113058" y="188725"/>
                  </a:lnTo>
                  <a:lnTo>
                    <a:pt x="113307" y="188341"/>
                  </a:lnTo>
                  <a:lnTo>
                    <a:pt x="113556" y="187944"/>
                  </a:lnTo>
                  <a:lnTo>
                    <a:pt x="113800" y="187546"/>
                  </a:lnTo>
                  <a:lnTo>
                    <a:pt x="114049" y="187123"/>
                  </a:lnTo>
                  <a:lnTo>
                    <a:pt x="114289" y="186699"/>
                  </a:lnTo>
                  <a:lnTo>
                    <a:pt x="114534" y="186262"/>
                  </a:lnTo>
                  <a:lnTo>
                    <a:pt x="115014" y="185389"/>
                  </a:lnTo>
                  <a:lnTo>
                    <a:pt x="115491" y="184488"/>
                  </a:lnTo>
                  <a:lnTo>
                    <a:pt x="115963" y="183575"/>
                  </a:lnTo>
                  <a:lnTo>
                    <a:pt x="116026" y="184065"/>
                  </a:lnTo>
                  <a:lnTo>
                    <a:pt x="116093" y="184528"/>
                  </a:lnTo>
                  <a:lnTo>
                    <a:pt x="116161" y="184978"/>
                  </a:lnTo>
                  <a:lnTo>
                    <a:pt x="116233" y="185428"/>
                  </a:lnTo>
                  <a:lnTo>
                    <a:pt x="116304" y="185852"/>
                  </a:lnTo>
                  <a:lnTo>
                    <a:pt x="116380" y="186276"/>
                  </a:lnTo>
                  <a:lnTo>
                    <a:pt x="116460" y="186699"/>
                  </a:lnTo>
                  <a:lnTo>
                    <a:pt x="116540" y="187096"/>
                  </a:lnTo>
                  <a:lnTo>
                    <a:pt x="116620" y="187480"/>
                  </a:lnTo>
                  <a:lnTo>
                    <a:pt x="116709" y="187864"/>
                  </a:lnTo>
                  <a:lnTo>
                    <a:pt x="116797" y="188235"/>
                  </a:lnTo>
                  <a:lnTo>
                    <a:pt x="116886" y="188592"/>
                  </a:lnTo>
                  <a:lnTo>
                    <a:pt x="116979" y="188950"/>
                  </a:lnTo>
                  <a:lnTo>
                    <a:pt x="117071" y="189281"/>
                  </a:lnTo>
                  <a:lnTo>
                    <a:pt x="117168" y="189612"/>
                  </a:lnTo>
                  <a:lnTo>
                    <a:pt x="117270" y="189930"/>
                  </a:lnTo>
                  <a:lnTo>
                    <a:pt x="117371" y="190234"/>
                  </a:lnTo>
                  <a:lnTo>
                    <a:pt x="117472" y="190525"/>
                  </a:lnTo>
                  <a:lnTo>
                    <a:pt x="117577" y="190817"/>
                  </a:lnTo>
                  <a:lnTo>
                    <a:pt x="117683" y="191095"/>
                  </a:lnTo>
                  <a:lnTo>
                    <a:pt x="117788" y="191359"/>
                  </a:lnTo>
                  <a:lnTo>
                    <a:pt x="117898" y="191624"/>
                  </a:lnTo>
                  <a:lnTo>
                    <a:pt x="118012" y="191862"/>
                  </a:lnTo>
                  <a:lnTo>
                    <a:pt x="118121" y="192101"/>
                  </a:lnTo>
                  <a:lnTo>
                    <a:pt x="118235" y="192326"/>
                  </a:lnTo>
                  <a:lnTo>
                    <a:pt x="118353" y="192551"/>
                  </a:lnTo>
                  <a:lnTo>
                    <a:pt x="118467" y="192750"/>
                  </a:lnTo>
                  <a:lnTo>
                    <a:pt x="118585" y="192948"/>
                  </a:lnTo>
                  <a:lnTo>
                    <a:pt x="118707" y="193133"/>
                  </a:lnTo>
                  <a:lnTo>
                    <a:pt x="118825" y="193319"/>
                  </a:lnTo>
                  <a:lnTo>
                    <a:pt x="118947" y="193491"/>
                  </a:lnTo>
                  <a:lnTo>
                    <a:pt x="119070" y="193650"/>
                  </a:lnTo>
                  <a:lnTo>
                    <a:pt x="119196" y="193795"/>
                  </a:lnTo>
                  <a:lnTo>
                    <a:pt x="119323" y="193941"/>
                  </a:lnTo>
                  <a:lnTo>
                    <a:pt x="119445" y="194060"/>
                  </a:lnTo>
                  <a:lnTo>
                    <a:pt x="119571" y="194193"/>
                  </a:lnTo>
                  <a:lnTo>
                    <a:pt x="119702" y="194298"/>
                  </a:lnTo>
                  <a:lnTo>
                    <a:pt x="119828" y="194404"/>
                  </a:lnTo>
                  <a:lnTo>
                    <a:pt x="119959" y="194497"/>
                  </a:lnTo>
                  <a:lnTo>
                    <a:pt x="120086" y="194577"/>
                  </a:lnTo>
                  <a:lnTo>
                    <a:pt x="120216" y="194656"/>
                  </a:lnTo>
                  <a:lnTo>
                    <a:pt x="120347" y="194722"/>
                  </a:lnTo>
                  <a:lnTo>
                    <a:pt x="120478" y="194775"/>
                  </a:lnTo>
                  <a:lnTo>
                    <a:pt x="120613" y="194828"/>
                  </a:lnTo>
                  <a:lnTo>
                    <a:pt x="120743" y="194868"/>
                  </a:lnTo>
                  <a:lnTo>
                    <a:pt x="120874" y="194894"/>
                  </a:lnTo>
                  <a:lnTo>
                    <a:pt x="121009" y="194921"/>
                  </a:lnTo>
                  <a:lnTo>
                    <a:pt x="121140" y="194934"/>
                  </a:lnTo>
                  <a:lnTo>
                    <a:pt x="121405" y="194934"/>
                  </a:lnTo>
                  <a:lnTo>
                    <a:pt x="121536" y="194921"/>
                  </a:lnTo>
                  <a:lnTo>
                    <a:pt x="121671" y="194907"/>
                  </a:lnTo>
                  <a:lnTo>
                    <a:pt x="121801" y="194868"/>
                  </a:lnTo>
                  <a:lnTo>
                    <a:pt x="121936" y="194828"/>
                  </a:lnTo>
                  <a:lnTo>
                    <a:pt x="122067" y="194788"/>
                  </a:lnTo>
                  <a:lnTo>
                    <a:pt x="122198" y="194735"/>
                  </a:lnTo>
                  <a:lnTo>
                    <a:pt x="122333" y="194669"/>
                  </a:lnTo>
                  <a:lnTo>
                    <a:pt x="122463" y="194603"/>
                  </a:lnTo>
                  <a:lnTo>
                    <a:pt x="122594" y="194524"/>
                  </a:lnTo>
                  <a:lnTo>
                    <a:pt x="122725" y="194431"/>
                  </a:lnTo>
                  <a:lnTo>
                    <a:pt x="122851" y="194338"/>
                  </a:lnTo>
                  <a:lnTo>
                    <a:pt x="122982" y="194232"/>
                  </a:lnTo>
                  <a:lnTo>
                    <a:pt x="123108" y="194113"/>
                  </a:lnTo>
                  <a:lnTo>
                    <a:pt x="123239" y="193994"/>
                  </a:lnTo>
                  <a:lnTo>
                    <a:pt x="123365" y="193862"/>
                  </a:lnTo>
                  <a:lnTo>
                    <a:pt x="123492" y="193729"/>
                  </a:lnTo>
                  <a:lnTo>
                    <a:pt x="123614" y="193584"/>
                  </a:lnTo>
                  <a:lnTo>
                    <a:pt x="123741" y="193438"/>
                  </a:lnTo>
                  <a:lnTo>
                    <a:pt x="123863" y="193279"/>
                  </a:lnTo>
                  <a:lnTo>
                    <a:pt x="123985" y="193107"/>
                  </a:lnTo>
                  <a:lnTo>
                    <a:pt x="124103" y="192935"/>
                  </a:lnTo>
                  <a:lnTo>
                    <a:pt x="124225" y="192750"/>
                  </a:lnTo>
                  <a:lnTo>
                    <a:pt x="124343" y="192564"/>
                  </a:lnTo>
                  <a:lnTo>
                    <a:pt x="124457" y="192366"/>
                  </a:lnTo>
                  <a:lnTo>
                    <a:pt x="124575" y="192154"/>
                  </a:lnTo>
                  <a:lnTo>
                    <a:pt x="124689" y="191942"/>
                  </a:lnTo>
                  <a:lnTo>
                    <a:pt x="124803" y="191730"/>
                  </a:lnTo>
                  <a:lnTo>
                    <a:pt x="124912" y="191505"/>
                  </a:lnTo>
                  <a:lnTo>
                    <a:pt x="125022" y="191267"/>
                  </a:lnTo>
                  <a:lnTo>
                    <a:pt x="125127" y="191028"/>
                  </a:lnTo>
                  <a:lnTo>
                    <a:pt x="125237" y="190777"/>
                  </a:lnTo>
                  <a:lnTo>
                    <a:pt x="125338" y="190525"/>
                  </a:lnTo>
                  <a:lnTo>
                    <a:pt x="125444" y="190261"/>
                  </a:lnTo>
                  <a:lnTo>
                    <a:pt x="125541" y="189996"/>
                  </a:lnTo>
                  <a:lnTo>
                    <a:pt x="125642" y="189718"/>
                  </a:lnTo>
                  <a:lnTo>
                    <a:pt x="125739" y="189426"/>
                  </a:lnTo>
                  <a:lnTo>
                    <a:pt x="125831" y="189135"/>
                  </a:lnTo>
                  <a:lnTo>
                    <a:pt x="125924" y="188844"/>
                  </a:lnTo>
                  <a:lnTo>
                    <a:pt x="126017" y="188539"/>
                  </a:lnTo>
                  <a:lnTo>
                    <a:pt x="126101" y="188222"/>
                  </a:lnTo>
                  <a:lnTo>
                    <a:pt x="126190" y="187904"/>
                  </a:lnTo>
                  <a:lnTo>
                    <a:pt x="126274" y="187586"/>
                  </a:lnTo>
                  <a:lnTo>
                    <a:pt x="126354" y="187255"/>
                  </a:lnTo>
                  <a:lnTo>
                    <a:pt x="126430" y="186924"/>
                  </a:lnTo>
                  <a:lnTo>
                    <a:pt x="126506" y="186580"/>
                  </a:lnTo>
                  <a:lnTo>
                    <a:pt x="126582" y="186223"/>
                  </a:lnTo>
                  <a:lnTo>
                    <a:pt x="126654" y="185865"/>
                  </a:lnTo>
                  <a:lnTo>
                    <a:pt x="126721" y="185508"/>
                  </a:lnTo>
                  <a:lnTo>
                    <a:pt x="126784" y="185137"/>
                  </a:lnTo>
                  <a:lnTo>
                    <a:pt x="126847" y="184766"/>
                  </a:lnTo>
                  <a:lnTo>
                    <a:pt x="126906" y="184382"/>
                  </a:lnTo>
                  <a:lnTo>
                    <a:pt x="126965" y="183998"/>
                  </a:lnTo>
                  <a:lnTo>
                    <a:pt x="127016" y="183601"/>
                  </a:lnTo>
                  <a:lnTo>
                    <a:pt x="127067" y="183204"/>
                  </a:lnTo>
                  <a:lnTo>
                    <a:pt x="127117" y="182794"/>
                  </a:lnTo>
                  <a:lnTo>
                    <a:pt x="127159" y="182383"/>
                  </a:lnTo>
                  <a:lnTo>
                    <a:pt x="127202" y="181960"/>
                  </a:lnTo>
                  <a:lnTo>
                    <a:pt x="127240" y="181536"/>
                  </a:lnTo>
                  <a:lnTo>
                    <a:pt x="127273" y="181112"/>
                  </a:lnTo>
                  <a:lnTo>
                    <a:pt x="127307" y="180675"/>
                  </a:lnTo>
                  <a:lnTo>
                    <a:pt x="127332" y="180238"/>
                  </a:lnTo>
                  <a:lnTo>
                    <a:pt x="127358" y="179788"/>
                  </a:lnTo>
                  <a:lnTo>
                    <a:pt x="127379" y="179338"/>
                  </a:lnTo>
                  <a:lnTo>
                    <a:pt x="127395" y="178888"/>
                  </a:lnTo>
                  <a:lnTo>
                    <a:pt x="127408" y="178425"/>
                  </a:lnTo>
                  <a:lnTo>
                    <a:pt x="127417" y="177948"/>
                  </a:lnTo>
                  <a:lnTo>
                    <a:pt x="127425" y="177471"/>
                  </a:lnTo>
                  <a:lnTo>
                    <a:pt x="127425" y="176995"/>
                  </a:lnTo>
                  <a:lnTo>
                    <a:pt x="127425" y="176518"/>
                  </a:lnTo>
                  <a:lnTo>
                    <a:pt x="127417" y="176028"/>
                  </a:lnTo>
                  <a:lnTo>
                    <a:pt x="127408" y="175525"/>
                  </a:lnTo>
                  <a:lnTo>
                    <a:pt x="127395" y="175035"/>
                  </a:lnTo>
                  <a:lnTo>
                    <a:pt x="127379" y="174519"/>
                  </a:lnTo>
                  <a:lnTo>
                    <a:pt x="127353" y="174016"/>
                  </a:lnTo>
                  <a:lnTo>
                    <a:pt x="127328" y="173500"/>
                  </a:lnTo>
                  <a:lnTo>
                    <a:pt x="127299" y="172983"/>
                  </a:lnTo>
                  <a:lnTo>
                    <a:pt x="127261" y="172454"/>
                  </a:lnTo>
                  <a:lnTo>
                    <a:pt x="127223" y="171924"/>
                  </a:lnTo>
                  <a:lnTo>
                    <a:pt x="127944" y="171236"/>
                  </a:lnTo>
                  <a:lnTo>
                    <a:pt x="128660" y="170534"/>
                  </a:lnTo>
                  <a:lnTo>
                    <a:pt x="129377" y="169819"/>
                  </a:lnTo>
                  <a:lnTo>
                    <a:pt x="130098" y="169091"/>
                  </a:lnTo>
                  <a:lnTo>
                    <a:pt x="130810" y="168336"/>
                  </a:lnTo>
                  <a:lnTo>
                    <a:pt x="131527" y="167569"/>
                  </a:lnTo>
                  <a:lnTo>
                    <a:pt x="132239" y="166787"/>
                  </a:lnTo>
                  <a:lnTo>
                    <a:pt x="132947" y="165993"/>
                  </a:lnTo>
                  <a:close/>
                  <a:moveTo>
                    <a:pt x="41566" y="169859"/>
                  </a:moveTo>
                  <a:lnTo>
                    <a:pt x="41616" y="171501"/>
                  </a:lnTo>
                  <a:lnTo>
                    <a:pt x="41675" y="173142"/>
                  </a:lnTo>
                  <a:lnTo>
                    <a:pt x="41705" y="173950"/>
                  </a:lnTo>
                  <a:lnTo>
                    <a:pt x="41743" y="174771"/>
                  </a:lnTo>
                  <a:lnTo>
                    <a:pt x="41781" y="175578"/>
                  </a:lnTo>
                  <a:lnTo>
                    <a:pt x="41823" y="176386"/>
                  </a:lnTo>
                  <a:lnTo>
                    <a:pt x="41865" y="177193"/>
                  </a:lnTo>
                  <a:lnTo>
                    <a:pt x="41912" y="178001"/>
                  </a:lnTo>
                  <a:lnTo>
                    <a:pt x="41962" y="178809"/>
                  </a:lnTo>
                  <a:lnTo>
                    <a:pt x="42017" y="179603"/>
                  </a:lnTo>
                  <a:lnTo>
                    <a:pt x="42072" y="180397"/>
                  </a:lnTo>
                  <a:lnTo>
                    <a:pt x="42131" y="181192"/>
                  </a:lnTo>
                  <a:lnTo>
                    <a:pt x="42194" y="181986"/>
                  </a:lnTo>
                  <a:lnTo>
                    <a:pt x="42261" y="182767"/>
                  </a:lnTo>
                  <a:lnTo>
                    <a:pt x="42354" y="183787"/>
                  </a:lnTo>
                  <a:lnTo>
                    <a:pt x="42451" y="184780"/>
                  </a:lnTo>
                  <a:lnTo>
                    <a:pt x="42561" y="185772"/>
                  </a:lnTo>
                  <a:lnTo>
                    <a:pt x="42675" y="186739"/>
                  </a:lnTo>
                  <a:lnTo>
                    <a:pt x="42793" y="187692"/>
                  </a:lnTo>
                  <a:lnTo>
                    <a:pt x="42919" y="188632"/>
                  </a:lnTo>
                  <a:lnTo>
                    <a:pt x="43054" y="189572"/>
                  </a:lnTo>
                  <a:lnTo>
                    <a:pt x="43193" y="190486"/>
                  </a:lnTo>
                  <a:lnTo>
                    <a:pt x="43336" y="191386"/>
                  </a:lnTo>
                  <a:lnTo>
                    <a:pt x="43488" y="192286"/>
                  </a:lnTo>
                  <a:lnTo>
                    <a:pt x="43644" y="193173"/>
                  </a:lnTo>
                  <a:lnTo>
                    <a:pt x="43800" y="194034"/>
                  </a:lnTo>
                  <a:lnTo>
                    <a:pt x="43965" y="194907"/>
                  </a:lnTo>
                  <a:lnTo>
                    <a:pt x="44133" y="195755"/>
                  </a:lnTo>
                  <a:lnTo>
                    <a:pt x="44306" y="196602"/>
                  </a:lnTo>
                  <a:lnTo>
                    <a:pt x="44483" y="197436"/>
                  </a:lnTo>
                  <a:lnTo>
                    <a:pt x="43728" y="198495"/>
                  </a:lnTo>
                  <a:lnTo>
                    <a:pt x="42982" y="199581"/>
                  </a:lnTo>
                  <a:lnTo>
                    <a:pt x="42232" y="200680"/>
                  </a:lnTo>
                  <a:lnTo>
                    <a:pt x="41486" y="201792"/>
                  </a:lnTo>
                  <a:lnTo>
                    <a:pt x="40744" y="202930"/>
                  </a:lnTo>
                  <a:lnTo>
                    <a:pt x="39998" y="204069"/>
                  </a:lnTo>
                  <a:lnTo>
                    <a:pt x="39260" y="205221"/>
                  </a:lnTo>
                  <a:lnTo>
                    <a:pt x="38518" y="206386"/>
                  </a:lnTo>
                  <a:lnTo>
                    <a:pt x="37780" y="207551"/>
                  </a:lnTo>
                  <a:lnTo>
                    <a:pt x="37042" y="208729"/>
                  </a:lnTo>
                  <a:lnTo>
                    <a:pt x="35575" y="211112"/>
                  </a:lnTo>
                  <a:lnTo>
                    <a:pt x="34108" y="213495"/>
                  </a:lnTo>
                  <a:lnTo>
                    <a:pt x="32646" y="215878"/>
                  </a:lnTo>
                  <a:lnTo>
                    <a:pt x="32532" y="214766"/>
                  </a:lnTo>
                  <a:lnTo>
                    <a:pt x="32418" y="213641"/>
                  </a:lnTo>
                  <a:lnTo>
                    <a:pt x="32308" y="212502"/>
                  </a:lnTo>
                  <a:lnTo>
                    <a:pt x="32203" y="211364"/>
                  </a:lnTo>
                  <a:lnTo>
                    <a:pt x="32102" y="210212"/>
                  </a:lnTo>
                  <a:lnTo>
                    <a:pt x="32005" y="209060"/>
                  </a:lnTo>
                  <a:lnTo>
                    <a:pt x="31908" y="207908"/>
                  </a:lnTo>
                  <a:lnTo>
                    <a:pt x="31815" y="206743"/>
                  </a:lnTo>
                  <a:lnTo>
                    <a:pt x="31727" y="205578"/>
                  </a:lnTo>
                  <a:lnTo>
                    <a:pt x="31642" y="204413"/>
                  </a:lnTo>
                  <a:lnTo>
                    <a:pt x="31562" y="203235"/>
                  </a:lnTo>
                  <a:lnTo>
                    <a:pt x="31482" y="202057"/>
                  </a:lnTo>
                  <a:lnTo>
                    <a:pt x="31406" y="200878"/>
                  </a:lnTo>
                  <a:lnTo>
                    <a:pt x="31335" y="199687"/>
                  </a:lnTo>
                  <a:lnTo>
                    <a:pt x="31267" y="198509"/>
                  </a:lnTo>
                  <a:lnTo>
                    <a:pt x="31200" y="197317"/>
                  </a:lnTo>
                  <a:lnTo>
                    <a:pt x="31136" y="196125"/>
                  </a:lnTo>
                  <a:lnTo>
                    <a:pt x="31077" y="194934"/>
                  </a:lnTo>
                  <a:lnTo>
                    <a:pt x="31018" y="193742"/>
                  </a:lnTo>
                  <a:lnTo>
                    <a:pt x="30964" y="192551"/>
                  </a:lnTo>
                  <a:lnTo>
                    <a:pt x="30913" y="191359"/>
                  </a:lnTo>
                  <a:lnTo>
                    <a:pt x="30862" y="190168"/>
                  </a:lnTo>
                  <a:lnTo>
                    <a:pt x="30816" y="188976"/>
                  </a:lnTo>
                  <a:lnTo>
                    <a:pt x="30770" y="187785"/>
                  </a:lnTo>
                  <a:lnTo>
                    <a:pt x="30694" y="185415"/>
                  </a:lnTo>
                  <a:lnTo>
                    <a:pt x="30622" y="183045"/>
                  </a:lnTo>
                  <a:lnTo>
                    <a:pt x="30563" y="180675"/>
                  </a:lnTo>
                  <a:lnTo>
                    <a:pt x="30513" y="178332"/>
                  </a:lnTo>
                  <a:lnTo>
                    <a:pt x="31208" y="177935"/>
                  </a:lnTo>
                  <a:lnTo>
                    <a:pt x="31904" y="177538"/>
                  </a:lnTo>
                  <a:lnTo>
                    <a:pt x="32608" y="177114"/>
                  </a:lnTo>
                  <a:lnTo>
                    <a:pt x="33307" y="176690"/>
                  </a:lnTo>
                  <a:lnTo>
                    <a:pt x="34011" y="176240"/>
                  </a:lnTo>
                  <a:lnTo>
                    <a:pt x="34715" y="175777"/>
                  </a:lnTo>
                  <a:lnTo>
                    <a:pt x="35419" y="175287"/>
                  </a:lnTo>
                  <a:lnTo>
                    <a:pt x="36119" y="174784"/>
                  </a:lnTo>
                  <a:lnTo>
                    <a:pt x="36819" y="174268"/>
                  </a:lnTo>
                  <a:lnTo>
                    <a:pt x="37515" y="173712"/>
                  </a:lnTo>
                  <a:lnTo>
                    <a:pt x="38206" y="173142"/>
                  </a:lnTo>
                  <a:lnTo>
                    <a:pt x="38889" y="172546"/>
                  </a:lnTo>
                  <a:lnTo>
                    <a:pt x="39230" y="172229"/>
                  </a:lnTo>
                  <a:lnTo>
                    <a:pt x="39568" y="171924"/>
                  </a:lnTo>
                  <a:lnTo>
                    <a:pt x="39905" y="171593"/>
                  </a:lnTo>
                  <a:lnTo>
                    <a:pt x="40242" y="171262"/>
                  </a:lnTo>
                  <a:lnTo>
                    <a:pt x="40575" y="170918"/>
                  </a:lnTo>
                  <a:lnTo>
                    <a:pt x="40908" y="170574"/>
                  </a:lnTo>
                  <a:lnTo>
                    <a:pt x="41237" y="170216"/>
                  </a:lnTo>
                  <a:lnTo>
                    <a:pt x="41566" y="169859"/>
                  </a:lnTo>
                  <a:close/>
                  <a:moveTo>
                    <a:pt x="5033" y="196443"/>
                  </a:moveTo>
                  <a:lnTo>
                    <a:pt x="5240" y="197132"/>
                  </a:lnTo>
                  <a:lnTo>
                    <a:pt x="5447" y="197820"/>
                  </a:lnTo>
                  <a:lnTo>
                    <a:pt x="5657" y="198482"/>
                  </a:lnTo>
                  <a:lnTo>
                    <a:pt x="5877" y="199118"/>
                  </a:lnTo>
                  <a:lnTo>
                    <a:pt x="6096" y="199753"/>
                  </a:lnTo>
                  <a:lnTo>
                    <a:pt x="6323" y="200349"/>
                  </a:lnTo>
                  <a:lnTo>
                    <a:pt x="6555" y="200945"/>
                  </a:lnTo>
                  <a:lnTo>
                    <a:pt x="6791" y="201514"/>
                  </a:lnTo>
                  <a:lnTo>
                    <a:pt x="7032" y="202057"/>
                  </a:lnTo>
                  <a:lnTo>
                    <a:pt x="7280" y="202586"/>
                  </a:lnTo>
                  <a:lnTo>
                    <a:pt x="7529" y="203089"/>
                  </a:lnTo>
                  <a:lnTo>
                    <a:pt x="7786" y="203579"/>
                  </a:lnTo>
                  <a:lnTo>
                    <a:pt x="8048" y="204029"/>
                  </a:lnTo>
                  <a:lnTo>
                    <a:pt x="8313" y="204466"/>
                  </a:lnTo>
                  <a:lnTo>
                    <a:pt x="8583" y="204877"/>
                  </a:lnTo>
                  <a:lnTo>
                    <a:pt x="8857" y="205261"/>
                  </a:lnTo>
                  <a:lnTo>
                    <a:pt x="9034" y="205486"/>
                  </a:lnTo>
                  <a:lnTo>
                    <a:pt x="9215" y="205697"/>
                  </a:lnTo>
                  <a:lnTo>
                    <a:pt x="9397" y="205909"/>
                  </a:lnTo>
                  <a:lnTo>
                    <a:pt x="9578" y="206095"/>
                  </a:lnTo>
                  <a:lnTo>
                    <a:pt x="9763" y="206280"/>
                  </a:lnTo>
                  <a:lnTo>
                    <a:pt x="9949" y="206439"/>
                  </a:lnTo>
                  <a:lnTo>
                    <a:pt x="10134" y="206598"/>
                  </a:lnTo>
                  <a:lnTo>
                    <a:pt x="10324" y="206743"/>
                  </a:lnTo>
                  <a:lnTo>
                    <a:pt x="10514" y="206876"/>
                  </a:lnTo>
                  <a:lnTo>
                    <a:pt x="10703" y="206995"/>
                  </a:lnTo>
                  <a:lnTo>
                    <a:pt x="10893" y="207114"/>
                  </a:lnTo>
                  <a:lnTo>
                    <a:pt x="11087" y="207207"/>
                  </a:lnTo>
                  <a:lnTo>
                    <a:pt x="11281" y="207299"/>
                  </a:lnTo>
                  <a:lnTo>
                    <a:pt x="11475" y="207366"/>
                  </a:lnTo>
                  <a:lnTo>
                    <a:pt x="11669" y="207432"/>
                  </a:lnTo>
                  <a:lnTo>
                    <a:pt x="11867" y="207498"/>
                  </a:lnTo>
                  <a:lnTo>
                    <a:pt x="12065" y="207538"/>
                  </a:lnTo>
                  <a:lnTo>
                    <a:pt x="12259" y="207564"/>
                  </a:lnTo>
                  <a:lnTo>
                    <a:pt x="12457" y="207591"/>
                  </a:lnTo>
                  <a:lnTo>
                    <a:pt x="12659" y="207604"/>
                  </a:lnTo>
                  <a:lnTo>
                    <a:pt x="13056" y="207604"/>
                  </a:lnTo>
                  <a:lnTo>
                    <a:pt x="13258" y="207577"/>
                  </a:lnTo>
                  <a:lnTo>
                    <a:pt x="13456" y="207551"/>
                  </a:lnTo>
                  <a:lnTo>
                    <a:pt x="13659" y="207511"/>
                  </a:lnTo>
                  <a:lnTo>
                    <a:pt x="13857" y="207471"/>
                  </a:lnTo>
                  <a:lnTo>
                    <a:pt x="14059" y="207405"/>
                  </a:lnTo>
                  <a:lnTo>
                    <a:pt x="14257" y="207339"/>
                  </a:lnTo>
                  <a:lnTo>
                    <a:pt x="14460" y="207260"/>
                  </a:lnTo>
                  <a:lnTo>
                    <a:pt x="14662" y="207180"/>
                  </a:lnTo>
                  <a:lnTo>
                    <a:pt x="14860" y="207088"/>
                  </a:lnTo>
                  <a:lnTo>
                    <a:pt x="15062" y="206982"/>
                  </a:lnTo>
                  <a:lnTo>
                    <a:pt x="14856" y="208173"/>
                  </a:lnTo>
                  <a:lnTo>
                    <a:pt x="14653" y="209365"/>
                  </a:lnTo>
                  <a:lnTo>
                    <a:pt x="14460" y="210569"/>
                  </a:lnTo>
                  <a:lnTo>
                    <a:pt x="14274" y="211774"/>
                  </a:lnTo>
                  <a:lnTo>
                    <a:pt x="14097" y="212992"/>
                  </a:lnTo>
                  <a:lnTo>
                    <a:pt x="13920" y="214223"/>
                  </a:lnTo>
                  <a:lnTo>
                    <a:pt x="13756" y="215455"/>
                  </a:lnTo>
                  <a:lnTo>
                    <a:pt x="13595" y="216686"/>
                  </a:lnTo>
                  <a:lnTo>
                    <a:pt x="13444" y="217930"/>
                  </a:lnTo>
                  <a:lnTo>
                    <a:pt x="13296" y="219188"/>
                  </a:lnTo>
                  <a:lnTo>
                    <a:pt x="13153" y="220446"/>
                  </a:lnTo>
                  <a:lnTo>
                    <a:pt x="13018" y="221717"/>
                  </a:lnTo>
                  <a:lnTo>
                    <a:pt x="12891" y="222988"/>
                  </a:lnTo>
                  <a:lnTo>
                    <a:pt x="12769" y="224272"/>
                  </a:lnTo>
                  <a:lnTo>
                    <a:pt x="12651" y="225556"/>
                  </a:lnTo>
                  <a:lnTo>
                    <a:pt x="12541" y="226854"/>
                  </a:lnTo>
                  <a:lnTo>
                    <a:pt x="12491" y="226761"/>
                  </a:lnTo>
                  <a:lnTo>
                    <a:pt x="12444" y="226682"/>
                  </a:lnTo>
                  <a:lnTo>
                    <a:pt x="12394" y="226615"/>
                  </a:lnTo>
                  <a:lnTo>
                    <a:pt x="12335" y="226549"/>
                  </a:lnTo>
                  <a:lnTo>
                    <a:pt x="11264" y="225808"/>
                  </a:lnTo>
                  <a:lnTo>
                    <a:pt x="10181" y="225053"/>
                  </a:lnTo>
                  <a:lnTo>
                    <a:pt x="9089" y="224299"/>
                  </a:lnTo>
                  <a:lnTo>
                    <a:pt x="8541" y="223928"/>
                  </a:lnTo>
                  <a:lnTo>
                    <a:pt x="7989" y="223557"/>
                  </a:lnTo>
                  <a:lnTo>
                    <a:pt x="7436" y="223200"/>
                  </a:lnTo>
                  <a:lnTo>
                    <a:pt x="6884" y="222855"/>
                  </a:lnTo>
                  <a:lnTo>
                    <a:pt x="6332" y="222524"/>
                  </a:lnTo>
                  <a:lnTo>
                    <a:pt x="5775" y="222220"/>
                  </a:lnTo>
                  <a:lnTo>
                    <a:pt x="5223" y="221915"/>
                  </a:lnTo>
                  <a:lnTo>
                    <a:pt x="4671" y="221651"/>
                  </a:lnTo>
                  <a:lnTo>
                    <a:pt x="4119" y="221399"/>
                  </a:lnTo>
                  <a:lnTo>
                    <a:pt x="3571" y="221174"/>
                  </a:lnTo>
                  <a:lnTo>
                    <a:pt x="3714" y="218103"/>
                  </a:lnTo>
                  <a:lnTo>
                    <a:pt x="3790" y="216567"/>
                  </a:lnTo>
                  <a:lnTo>
                    <a:pt x="3870" y="215031"/>
                  </a:lnTo>
                  <a:lnTo>
                    <a:pt x="3950" y="213495"/>
                  </a:lnTo>
                  <a:lnTo>
                    <a:pt x="4034" y="211946"/>
                  </a:lnTo>
                  <a:lnTo>
                    <a:pt x="4119" y="210397"/>
                  </a:lnTo>
                  <a:lnTo>
                    <a:pt x="4211" y="208862"/>
                  </a:lnTo>
                  <a:lnTo>
                    <a:pt x="4304" y="207313"/>
                  </a:lnTo>
                  <a:lnTo>
                    <a:pt x="4397" y="205764"/>
                  </a:lnTo>
                  <a:lnTo>
                    <a:pt x="4498" y="204215"/>
                  </a:lnTo>
                  <a:lnTo>
                    <a:pt x="4599" y="202666"/>
                  </a:lnTo>
                  <a:lnTo>
                    <a:pt x="4705" y="201103"/>
                  </a:lnTo>
                  <a:lnTo>
                    <a:pt x="4810" y="199554"/>
                  </a:lnTo>
                  <a:lnTo>
                    <a:pt x="4920" y="197992"/>
                  </a:lnTo>
                  <a:lnTo>
                    <a:pt x="5033" y="196443"/>
                  </a:lnTo>
                  <a:close/>
                  <a:moveTo>
                    <a:pt x="132345" y="203712"/>
                  </a:moveTo>
                  <a:lnTo>
                    <a:pt x="132345" y="203751"/>
                  </a:lnTo>
                  <a:lnTo>
                    <a:pt x="132488" y="205340"/>
                  </a:lnTo>
                  <a:lnTo>
                    <a:pt x="132631" y="206929"/>
                  </a:lnTo>
                  <a:lnTo>
                    <a:pt x="132766" y="208517"/>
                  </a:lnTo>
                  <a:lnTo>
                    <a:pt x="132897" y="210106"/>
                  </a:lnTo>
                  <a:lnTo>
                    <a:pt x="133019" y="211695"/>
                  </a:lnTo>
                  <a:lnTo>
                    <a:pt x="133141" y="213283"/>
                  </a:lnTo>
                  <a:lnTo>
                    <a:pt x="133259" y="214872"/>
                  </a:lnTo>
                  <a:lnTo>
                    <a:pt x="133373" y="216461"/>
                  </a:lnTo>
                  <a:lnTo>
                    <a:pt x="133483" y="218050"/>
                  </a:lnTo>
                  <a:lnTo>
                    <a:pt x="133584" y="219638"/>
                  </a:lnTo>
                  <a:lnTo>
                    <a:pt x="133685" y="221214"/>
                  </a:lnTo>
                  <a:lnTo>
                    <a:pt x="133778" y="222802"/>
                  </a:lnTo>
                  <a:lnTo>
                    <a:pt x="133871" y="224391"/>
                  </a:lnTo>
                  <a:lnTo>
                    <a:pt x="133955" y="225967"/>
                  </a:lnTo>
                  <a:lnTo>
                    <a:pt x="134035" y="227555"/>
                  </a:lnTo>
                  <a:lnTo>
                    <a:pt x="134111" y="229131"/>
                  </a:lnTo>
                  <a:lnTo>
                    <a:pt x="134048" y="229104"/>
                  </a:lnTo>
                  <a:lnTo>
                    <a:pt x="133909" y="229104"/>
                  </a:lnTo>
                  <a:lnTo>
                    <a:pt x="133837" y="229131"/>
                  </a:lnTo>
                  <a:lnTo>
                    <a:pt x="132408" y="230163"/>
                  </a:lnTo>
                  <a:lnTo>
                    <a:pt x="130975" y="231209"/>
                  </a:lnTo>
                  <a:lnTo>
                    <a:pt x="129545" y="232269"/>
                  </a:lnTo>
                  <a:lnTo>
                    <a:pt x="128116" y="233328"/>
                  </a:lnTo>
                  <a:lnTo>
                    <a:pt x="126691" y="234413"/>
                  </a:lnTo>
                  <a:lnTo>
                    <a:pt x="125262" y="235512"/>
                  </a:lnTo>
                  <a:lnTo>
                    <a:pt x="123838" y="236637"/>
                  </a:lnTo>
                  <a:lnTo>
                    <a:pt x="122417" y="237776"/>
                  </a:lnTo>
                  <a:lnTo>
                    <a:pt x="122286" y="235975"/>
                  </a:lnTo>
                  <a:lnTo>
                    <a:pt x="122151" y="234162"/>
                  </a:lnTo>
                  <a:lnTo>
                    <a:pt x="122012" y="232348"/>
                  </a:lnTo>
                  <a:lnTo>
                    <a:pt x="121865" y="230534"/>
                  </a:lnTo>
                  <a:lnTo>
                    <a:pt x="121717" y="228734"/>
                  </a:lnTo>
                  <a:lnTo>
                    <a:pt x="121557" y="226920"/>
                  </a:lnTo>
                  <a:lnTo>
                    <a:pt x="121397" y="225119"/>
                  </a:lnTo>
                  <a:lnTo>
                    <a:pt x="121224" y="223332"/>
                  </a:lnTo>
                  <a:lnTo>
                    <a:pt x="121283" y="223266"/>
                  </a:lnTo>
                  <a:lnTo>
                    <a:pt x="121342" y="223186"/>
                  </a:lnTo>
                  <a:lnTo>
                    <a:pt x="121397" y="223107"/>
                  </a:lnTo>
                  <a:lnTo>
                    <a:pt x="121456" y="223001"/>
                  </a:lnTo>
                  <a:lnTo>
                    <a:pt x="121506" y="222895"/>
                  </a:lnTo>
                  <a:lnTo>
                    <a:pt x="121557" y="222776"/>
                  </a:lnTo>
                  <a:lnTo>
                    <a:pt x="121607" y="222657"/>
                  </a:lnTo>
                  <a:lnTo>
                    <a:pt x="121654" y="222511"/>
                  </a:lnTo>
                  <a:lnTo>
                    <a:pt x="121700" y="222379"/>
                  </a:lnTo>
                  <a:lnTo>
                    <a:pt x="121742" y="222220"/>
                  </a:lnTo>
                  <a:lnTo>
                    <a:pt x="121780" y="222061"/>
                  </a:lnTo>
                  <a:lnTo>
                    <a:pt x="121814" y="221902"/>
                  </a:lnTo>
                  <a:lnTo>
                    <a:pt x="121848" y="221730"/>
                  </a:lnTo>
                  <a:lnTo>
                    <a:pt x="121877" y="221558"/>
                  </a:lnTo>
                  <a:lnTo>
                    <a:pt x="121907" y="221386"/>
                  </a:lnTo>
                  <a:lnTo>
                    <a:pt x="121928" y="221201"/>
                  </a:lnTo>
                  <a:lnTo>
                    <a:pt x="121945" y="221015"/>
                  </a:lnTo>
                  <a:lnTo>
                    <a:pt x="121962" y="220830"/>
                  </a:lnTo>
                  <a:lnTo>
                    <a:pt x="121974" y="220644"/>
                  </a:lnTo>
                  <a:lnTo>
                    <a:pt x="121978" y="220459"/>
                  </a:lnTo>
                  <a:lnTo>
                    <a:pt x="121983" y="220261"/>
                  </a:lnTo>
                  <a:lnTo>
                    <a:pt x="121978" y="220075"/>
                  </a:lnTo>
                  <a:lnTo>
                    <a:pt x="121974" y="219890"/>
                  </a:lnTo>
                  <a:lnTo>
                    <a:pt x="121962" y="219705"/>
                  </a:lnTo>
                  <a:lnTo>
                    <a:pt x="121945" y="219519"/>
                  </a:lnTo>
                  <a:lnTo>
                    <a:pt x="121924" y="219334"/>
                  </a:lnTo>
                  <a:lnTo>
                    <a:pt x="121894" y="219162"/>
                  </a:lnTo>
                  <a:lnTo>
                    <a:pt x="121865" y="218990"/>
                  </a:lnTo>
                  <a:lnTo>
                    <a:pt x="121827" y="218817"/>
                  </a:lnTo>
                  <a:lnTo>
                    <a:pt x="121780" y="218645"/>
                  </a:lnTo>
                  <a:lnTo>
                    <a:pt x="121730" y="218487"/>
                  </a:lnTo>
                  <a:lnTo>
                    <a:pt x="121675" y="218341"/>
                  </a:lnTo>
                  <a:lnTo>
                    <a:pt x="121616" y="218195"/>
                  </a:lnTo>
                  <a:lnTo>
                    <a:pt x="121561" y="218063"/>
                  </a:lnTo>
                  <a:lnTo>
                    <a:pt x="121502" y="217917"/>
                  </a:lnTo>
                  <a:lnTo>
                    <a:pt x="121443" y="217772"/>
                  </a:lnTo>
                  <a:lnTo>
                    <a:pt x="121806" y="217719"/>
                  </a:lnTo>
                  <a:lnTo>
                    <a:pt x="122168" y="217626"/>
                  </a:lnTo>
                  <a:lnTo>
                    <a:pt x="122535" y="217507"/>
                  </a:lnTo>
                  <a:lnTo>
                    <a:pt x="122902" y="217374"/>
                  </a:lnTo>
                  <a:lnTo>
                    <a:pt x="123268" y="217202"/>
                  </a:lnTo>
                  <a:lnTo>
                    <a:pt x="123635" y="217017"/>
                  </a:lnTo>
                  <a:lnTo>
                    <a:pt x="124002" y="216792"/>
                  </a:lnTo>
                  <a:lnTo>
                    <a:pt x="124369" y="216554"/>
                  </a:lnTo>
                  <a:lnTo>
                    <a:pt x="124735" y="216289"/>
                  </a:lnTo>
                  <a:lnTo>
                    <a:pt x="125102" y="215998"/>
                  </a:lnTo>
                  <a:lnTo>
                    <a:pt x="125465" y="215680"/>
                  </a:lnTo>
                  <a:lnTo>
                    <a:pt x="125827" y="215336"/>
                  </a:lnTo>
                  <a:lnTo>
                    <a:pt x="126190" y="214965"/>
                  </a:lnTo>
                  <a:lnTo>
                    <a:pt x="126548" y="214581"/>
                  </a:lnTo>
                  <a:lnTo>
                    <a:pt x="126906" y="214171"/>
                  </a:lnTo>
                  <a:lnTo>
                    <a:pt x="127261" y="213734"/>
                  </a:lnTo>
                  <a:lnTo>
                    <a:pt x="127610" y="213270"/>
                  </a:lnTo>
                  <a:lnTo>
                    <a:pt x="127960" y="212780"/>
                  </a:lnTo>
                  <a:lnTo>
                    <a:pt x="128302" y="212277"/>
                  </a:lnTo>
                  <a:lnTo>
                    <a:pt x="128643" y="211748"/>
                  </a:lnTo>
                  <a:lnTo>
                    <a:pt x="128981" y="211205"/>
                  </a:lnTo>
                  <a:lnTo>
                    <a:pt x="129314" y="210622"/>
                  </a:lnTo>
                  <a:lnTo>
                    <a:pt x="129642" y="210027"/>
                  </a:lnTo>
                  <a:lnTo>
                    <a:pt x="129967" y="209418"/>
                  </a:lnTo>
                  <a:lnTo>
                    <a:pt x="130283" y="208769"/>
                  </a:lnTo>
                  <a:lnTo>
                    <a:pt x="130595" y="208107"/>
                  </a:lnTo>
                  <a:lnTo>
                    <a:pt x="130903" y="207432"/>
                  </a:lnTo>
                  <a:lnTo>
                    <a:pt x="131206" y="206730"/>
                  </a:lnTo>
                  <a:lnTo>
                    <a:pt x="131501" y="206002"/>
                  </a:lnTo>
                  <a:lnTo>
                    <a:pt x="131788" y="205261"/>
                  </a:lnTo>
                  <a:lnTo>
                    <a:pt x="132071" y="204493"/>
                  </a:lnTo>
                  <a:lnTo>
                    <a:pt x="132345" y="203712"/>
                  </a:lnTo>
                  <a:close/>
                  <a:moveTo>
                    <a:pt x="91542" y="170415"/>
                  </a:moveTo>
                  <a:lnTo>
                    <a:pt x="92275" y="170799"/>
                  </a:lnTo>
                  <a:lnTo>
                    <a:pt x="93005" y="171209"/>
                  </a:lnTo>
                  <a:lnTo>
                    <a:pt x="93730" y="171646"/>
                  </a:lnTo>
                  <a:lnTo>
                    <a:pt x="94446" y="172110"/>
                  </a:lnTo>
                  <a:lnTo>
                    <a:pt x="95159" y="172599"/>
                  </a:lnTo>
                  <a:lnTo>
                    <a:pt x="95867" y="173116"/>
                  </a:lnTo>
                  <a:lnTo>
                    <a:pt x="96571" y="173645"/>
                  </a:lnTo>
                  <a:lnTo>
                    <a:pt x="97275" y="174215"/>
                  </a:lnTo>
                  <a:lnTo>
                    <a:pt x="97975" y="174797"/>
                  </a:lnTo>
                  <a:lnTo>
                    <a:pt x="98675" y="175406"/>
                  </a:lnTo>
                  <a:lnTo>
                    <a:pt x="99370" y="176042"/>
                  </a:lnTo>
                  <a:lnTo>
                    <a:pt x="100066" y="176704"/>
                  </a:lnTo>
                  <a:lnTo>
                    <a:pt x="100757" y="177392"/>
                  </a:lnTo>
                  <a:lnTo>
                    <a:pt x="101453" y="178094"/>
                  </a:lnTo>
                  <a:lnTo>
                    <a:pt x="102148" y="178822"/>
                  </a:lnTo>
                  <a:lnTo>
                    <a:pt x="102844" y="179577"/>
                  </a:lnTo>
                  <a:lnTo>
                    <a:pt x="102764" y="180821"/>
                  </a:lnTo>
                  <a:lnTo>
                    <a:pt x="102679" y="182065"/>
                  </a:lnTo>
                  <a:lnTo>
                    <a:pt x="102591" y="183310"/>
                  </a:lnTo>
                  <a:lnTo>
                    <a:pt x="102502" y="184541"/>
                  </a:lnTo>
                  <a:lnTo>
                    <a:pt x="102410" y="185786"/>
                  </a:lnTo>
                  <a:lnTo>
                    <a:pt x="102313" y="187017"/>
                  </a:lnTo>
                  <a:lnTo>
                    <a:pt x="102216" y="188248"/>
                  </a:lnTo>
                  <a:lnTo>
                    <a:pt x="102110" y="189466"/>
                  </a:lnTo>
                  <a:lnTo>
                    <a:pt x="102009" y="190697"/>
                  </a:lnTo>
                  <a:lnTo>
                    <a:pt x="101900" y="191915"/>
                  </a:lnTo>
                  <a:lnTo>
                    <a:pt x="101790" y="193133"/>
                  </a:lnTo>
                  <a:lnTo>
                    <a:pt x="101676" y="194338"/>
                  </a:lnTo>
                  <a:lnTo>
                    <a:pt x="101558" y="195556"/>
                  </a:lnTo>
                  <a:lnTo>
                    <a:pt x="101440" y="196761"/>
                  </a:lnTo>
                  <a:lnTo>
                    <a:pt x="101314" y="197966"/>
                  </a:lnTo>
                  <a:lnTo>
                    <a:pt x="101187" y="199157"/>
                  </a:lnTo>
                  <a:lnTo>
                    <a:pt x="101061" y="200362"/>
                  </a:lnTo>
                  <a:lnTo>
                    <a:pt x="100926" y="201554"/>
                  </a:lnTo>
                  <a:lnTo>
                    <a:pt x="100791" y="202745"/>
                  </a:lnTo>
                  <a:lnTo>
                    <a:pt x="100652" y="203923"/>
                  </a:lnTo>
                  <a:lnTo>
                    <a:pt x="100513" y="205102"/>
                  </a:lnTo>
                  <a:lnTo>
                    <a:pt x="100365" y="206280"/>
                  </a:lnTo>
                  <a:lnTo>
                    <a:pt x="100217" y="207445"/>
                  </a:lnTo>
                  <a:lnTo>
                    <a:pt x="100066" y="208610"/>
                  </a:lnTo>
                  <a:lnTo>
                    <a:pt x="99910" y="209775"/>
                  </a:lnTo>
                  <a:lnTo>
                    <a:pt x="99754" y="210940"/>
                  </a:lnTo>
                  <a:lnTo>
                    <a:pt x="99589" y="212092"/>
                  </a:lnTo>
                  <a:lnTo>
                    <a:pt x="99425" y="213231"/>
                  </a:lnTo>
                  <a:lnTo>
                    <a:pt x="99256" y="214382"/>
                  </a:lnTo>
                  <a:lnTo>
                    <a:pt x="99088" y="215521"/>
                  </a:lnTo>
                  <a:lnTo>
                    <a:pt x="98911" y="216646"/>
                  </a:lnTo>
                  <a:lnTo>
                    <a:pt x="98734" y="217772"/>
                  </a:lnTo>
                  <a:lnTo>
                    <a:pt x="98439" y="216871"/>
                  </a:lnTo>
                  <a:lnTo>
                    <a:pt x="98143" y="215971"/>
                  </a:lnTo>
                  <a:lnTo>
                    <a:pt x="97840" y="215071"/>
                  </a:lnTo>
                  <a:lnTo>
                    <a:pt x="97536" y="214184"/>
                  </a:lnTo>
                  <a:lnTo>
                    <a:pt x="97233" y="213297"/>
                  </a:lnTo>
                  <a:lnTo>
                    <a:pt x="96925" y="212423"/>
                  </a:lnTo>
                  <a:lnTo>
                    <a:pt x="96613" y="211536"/>
                  </a:lnTo>
                  <a:lnTo>
                    <a:pt x="96297" y="210662"/>
                  </a:lnTo>
                  <a:lnTo>
                    <a:pt x="95665" y="208941"/>
                  </a:lnTo>
                  <a:lnTo>
                    <a:pt x="95024" y="207220"/>
                  </a:lnTo>
                  <a:lnTo>
                    <a:pt x="94375" y="205525"/>
                  </a:lnTo>
                  <a:lnTo>
                    <a:pt x="93721" y="203831"/>
                  </a:lnTo>
                  <a:lnTo>
                    <a:pt x="93064" y="202163"/>
                  </a:lnTo>
                  <a:lnTo>
                    <a:pt x="92406" y="200521"/>
                  </a:lnTo>
                  <a:lnTo>
                    <a:pt x="91740" y="198879"/>
                  </a:lnTo>
                  <a:lnTo>
                    <a:pt x="91078" y="197251"/>
                  </a:lnTo>
                  <a:lnTo>
                    <a:pt x="90412" y="195649"/>
                  </a:lnTo>
                  <a:lnTo>
                    <a:pt x="89750" y="194047"/>
                  </a:lnTo>
                  <a:lnTo>
                    <a:pt x="88435" y="190896"/>
                  </a:lnTo>
                  <a:lnTo>
                    <a:pt x="88372" y="190764"/>
                  </a:lnTo>
                  <a:lnTo>
                    <a:pt x="88308" y="190671"/>
                  </a:lnTo>
                  <a:lnTo>
                    <a:pt x="88249" y="190605"/>
                  </a:lnTo>
                  <a:lnTo>
                    <a:pt x="88186" y="190565"/>
                  </a:lnTo>
                  <a:lnTo>
                    <a:pt x="88123" y="190565"/>
                  </a:lnTo>
                  <a:lnTo>
                    <a:pt x="88064" y="190578"/>
                  </a:lnTo>
                  <a:lnTo>
                    <a:pt x="88005" y="190618"/>
                  </a:lnTo>
                  <a:lnTo>
                    <a:pt x="87950" y="190684"/>
                  </a:lnTo>
                  <a:lnTo>
                    <a:pt x="87895" y="190764"/>
                  </a:lnTo>
                  <a:lnTo>
                    <a:pt x="87840" y="190870"/>
                  </a:lnTo>
                  <a:lnTo>
                    <a:pt x="87794" y="190989"/>
                  </a:lnTo>
                  <a:lnTo>
                    <a:pt x="87748" y="191134"/>
                  </a:lnTo>
                  <a:lnTo>
                    <a:pt x="87706" y="191280"/>
                  </a:lnTo>
                  <a:lnTo>
                    <a:pt x="87663" y="191439"/>
                  </a:lnTo>
                  <a:lnTo>
                    <a:pt x="87630" y="191611"/>
                  </a:lnTo>
                  <a:lnTo>
                    <a:pt x="87600" y="191796"/>
                  </a:lnTo>
                  <a:lnTo>
                    <a:pt x="87600" y="191836"/>
                  </a:lnTo>
                  <a:lnTo>
                    <a:pt x="87575" y="192101"/>
                  </a:lnTo>
                  <a:lnTo>
                    <a:pt x="87562" y="192366"/>
                  </a:lnTo>
                  <a:lnTo>
                    <a:pt x="87562" y="192485"/>
                  </a:lnTo>
                  <a:lnTo>
                    <a:pt x="87562" y="192617"/>
                  </a:lnTo>
                  <a:lnTo>
                    <a:pt x="87562" y="192750"/>
                  </a:lnTo>
                  <a:lnTo>
                    <a:pt x="87566" y="192882"/>
                  </a:lnTo>
                  <a:lnTo>
                    <a:pt x="87575" y="193001"/>
                  </a:lnTo>
                  <a:lnTo>
                    <a:pt x="87588" y="193133"/>
                  </a:lnTo>
                  <a:lnTo>
                    <a:pt x="87600" y="193253"/>
                  </a:lnTo>
                  <a:lnTo>
                    <a:pt x="87617" y="193372"/>
                  </a:lnTo>
                  <a:lnTo>
                    <a:pt x="87638" y="193491"/>
                  </a:lnTo>
                  <a:lnTo>
                    <a:pt x="87663" y="193597"/>
                  </a:lnTo>
                  <a:lnTo>
                    <a:pt x="87689" y="193716"/>
                  </a:lnTo>
                  <a:lnTo>
                    <a:pt x="87722" y="193822"/>
                  </a:lnTo>
                  <a:lnTo>
                    <a:pt x="88945" y="197516"/>
                  </a:lnTo>
                  <a:lnTo>
                    <a:pt x="89560" y="199369"/>
                  </a:lnTo>
                  <a:lnTo>
                    <a:pt x="90184" y="201236"/>
                  </a:lnTo>
                  <a:lnTo>
                    <a:pt x="90812" y="203089"/>
                  </a:lnTo>
                  <a:lnTo>
                    <a:pt x="91445" y="204943"/>
                  </a:lnTo>
                  <a:lnTo>
                    <a:pt x="92081" y="206783"/>
                  </a:lnTo>
                  <a:lnTo>
                    <a:pt x="92722" y="208610"/>
                  </a:lnTo>
                  <a:lnTo>
                    <a:pt x="93367" y="210424"/>
                  </a:lnTo>
                  <a:lnTo>
                    <a:pt x="94016" y="212211"/>
                  </a:lnTo>
                  <a:lnTo>
                    <a:pt x="94670" y="213985"/>
                  </a:lnTo>
                  <a:lnTo>
                    <a:pt x="95332" y="215720"/>
                  </a:lnTo>
                  <a:lnTo>
                    <a:pt x="95660" y="216580"/>
                  </a:lnTo>
                  <a:lnTo>
                    <a:pt x="95993" y="217427"/>
                  </a:lnTo>
                  <a:lnTo>
                    <a:pt x="96326" y="218275"/>
                  </a:lnTo>
                  <a:lnTo>
                    <a:pt x="96660" y="219109"/>
                  </a:lnTo>
                  <a:lnTo>
                    <a:pt x="96997" y="219930"/>
                  </a:lnTo>
                  <a:lnTo>
                    <a:pt x="97334" y="220737"/>
                  </a:lnTo>
                  <a:lnTo>
                    <a:pt x="97671" y="221545"/>
                  </a:lnTo>
                  <a:lnTo>
                    <a:pt x="98009" y="222339"/>
                  </a:lnTo>
                  <a:lnTo>
                    <a:pt x="97747" y="223822"/>
                  </a:lnTo>
                  <a:lnTo>
                    <a:pt x="97477" y="225291"/>
                  </a:lnTo>
                  <a:lnTo>
                    <a:pt x="97199" y="226748"/>
                  </a:lnTo>
                  <a:lnTo>
                    <a:pt x="96917" y="228191"/>
                  </a:lnTo>
                  <a:lnTo>
                    <a:pt x="96630" y="229634"/>
                  </a:lnTo>
                  <a:lnTo>
                    <a:pt x="96335" y="231064"/>
                  </a:lnTo>
                  <a:lnTo>
                    <a:pt x="96031" y="232480"/>
                  </a:lnTo>
                  <a:lnTo>
                    <a:pt x="95724" y="233884"/>
                  </a:lnTo>
                  <a:lnTo>
                    <a:pt x="95407" y="235274"/>
                  </a:lnTo>
                  <a:lnTo>
                    <a:pt x="95087" y="236664"/>
                  </a:lnTo>
                  <a:lnTo>
                    <a:pt x="94758" y="238028"/>
                  </a:lnTo>
                  <a:lnTo>
                    <a:pt x="94421" y="239378"/>
                  </a:lnTo>
                  <a:lnTo>
                    <a:pt x="94080" y="240728"/>
                  </a:lnTo>
                  <a:lnTo>
                    <a:pt x="93730" y="242052"/>
                  </a:lnTo>
                  <a:lnTo>
                    <a:pt x="93371" y="243363"/>
                  </a:lnTo>
                  <a:lnTo>
                    <a:pt x="93009" y="244660"/>
                  </a:lnTo>
                  <a:lnTo>
                    <a:pt x="92027" y="239802"/>
                  </a:lnTo>
                  <a:lnTo>
                    <a:pt x="91040" y="234956"/>
                  </a:lnTo>
                  <a:lnTo>
                    <a:pt x="90049" y="230111"/>
                  </a:lnTo>
                  <a:lnTo>
                    <a:pt x="89055" y="225278"/>
                  </a:lnTo>
                  <a:lnTo>
                    <a:pt x="88051" y="220459"/>
                  </a:lnTo>
                  <a:lnTo>
                    <a:pt x="87550" y="218050"/>
                  </a:lnTo>
                  <a:lnTo>
                    <a:pt x="87044" y="215653"/>
                  </a:lnTo>
                  <a:lnTo>
                    <a:pt x="86534" y="213270"/>
                  </a:lnTo>
                  <a:lnTo>
                    <a:pt x="86024" y="210874"/>
                  </a:lnTo>
                  <a:lnTo>
                    <a:pt x="85509" y="208491"/>
                  </a:lnTo>
                  <a:lnTo>
                    <a:pt x="84995" y="206121"/>
                  </a:lnTo>
                  <a:lnTo>
                    <a:pt x="85033" y="205671"/>
                  </a:lnTo>
                  <a:lnTo>
                    <a:pt x="85075" y="205208"/>
                  </a:lnTo>
                  <a:lnTo>
                    <a:pt x="85117" y="204757"/>
                  </a:lnTo>
                  <a:lnTo>
                    <a:pt x="85164" y="204294"/>
                  </a:lnTo>
                  <a:lnTo>
                    <a:pt x="85214" y="203831"/>
                  </a:lnTo>
                  <a:lnTo>
                    <a:pt x="85269" y="203381"/>
                  </a:lnTo>
                  <a:lnTo>
                    <a:pt x="85379" y="202454"/>
                  </a:lnTo>
                  <a:lnTo>
                    <a:pt x="85505" y="201540"/>
                  </a:lnTo>
                  <a:lnTo>
                    <a:pt x="85636" y="200627"/>
                  </a:lnTo>
                  <a:lnTo>
                    <a:pt x="85779" y="199700"/>
                  </a:lnTo>
                  <a:lnTo>
                    <a:pt x="85931" y="198773"/>
                  </a:lnTo>
                  <a:lnTo>
                    <a:pt x="86091" y="197847"/>
                  </a:lnTo>
                  <a:lnTo>
                    <a:pt x="86255" y="196933"/>
                  </a:lnTo>
                  <a:lnTo>
                    <a:pt x="86432" y="196006"/>
                  </a:lnTo>
                  <a:lnTo>
                    <a:pt x="86610" y="195080"/>
                  </a:lnTo>
                  <a:lnTo>
                    <a:pt x="86795" y="194153"/>
                  </a:lnTo>
                  <a:lnTo>
                    <a:pt x="86985" y="193226"/>
                  </a:lnTo>
                  <a:lnTo>
                    <a:pt x="87183" y="192299"/>
                  </a:lnTo>
                  <a:lnTo>
                    <a:pt x="87381" y="191373"/>
                  </a:lnTo>
                  <a:lnTo>
                    <a:pt x="87663" y="190049"/>
                  </a:lnTo>
                  <a:lnTo>
                    <a:pt x="87954" y="188725"/>
                  </a:lnTo>
                  <a:lnTo>
                    <a:pt x="88540" y="186090"/>
                  </a:lnTo>
                  <a:lnTo>
                    <a:pt x="89122" y="183469"/>
                  </a:lnTo>
                  <a:lnTo>
                    <a:pt x="89409" y="182158"/>
                  </a:lnTo>
                  <a:lnTo>
                    <a:pt x="89687" y="180861"/>
                  </a:lnTo>
                  <a:lnTo>
                    <a:pt x="89961" y="179563"/>
                  </a:lnTo>
                  <a:lnTo>
                    <a:pt x="90227" y="178266"/>
                  </a:lnTo>
                  <a:lnTo>
                    <a:pt x="90479" y="176982"/>
                  </a:lnTo>
                  <a:lnTo>
                    <a:pt x="90597" y="176333"/>
                  </a:lnTo>
                  <a:lnTo>
                    <a:pt x="90716" y="175697"/>
                  </a:lnTo>
                  <a:lnTo>
                    <a:pt x="90834" y="175049"/>
                  </a:lnTo>
                  <a:lnTo>
                    <a:pt x="90943" y="174413"/>
                  </a:lnTo>
                  <a:lnTo>
                    <a:pt x="91049" y="173778"/>
                  </a:lnTo>
                  <a:lnTo>
                    <a:pt x="91154" y="173155"/>
                  </a:lnTo>
                  <a:lnTo>
                    <a:pt x="91251" y="172520"/>
                  </a:lnTo>
                  <a:lnTo>
                    <a:pt x="91344" y="171885"/>
                  </a:lnTo>
                  <a:lnTo>
                    <a:pt x="91432" y="171262"/>
                  </a:lnTo>
                  <a:lnTo>
                    <a:pt x="91516" y="170640"/>
                  </a:lnTo>
                  <a:lnTo>
                    <a:pt x="91529" y="170521"/>
                  </a:lnTo>
                  <a:lnTo>
                    <a:pt x="91542" y="170415"/>
                  </a:lnTo>
                  <a:close/>
                  <a:moveTo>
                    <a:pt x="45537" y="202123"/>
                  </a:moveTo>
                  <a:lnTo>
                    <a:pt x="45760" y="203050"/>
                  </a:lnTo>
                  <a:lnTo>
                    <a:pt x="45988" y="203963"/>
                  </a:lnTo>
                  <a:lnTo>
                    <a:pt x="46452" y="205790"/>
                  </a:lnTo>
                  <a:lnTo>
                    <a:pt x="46915" y="207604"/>
                  </a:lnTo>
                  <a:lnTo>
                    <a:pt x="47388" y="209418"/>
                  </a:lnTo>
                  <a:lnTo>
                    <a:pt x="47860" y="211245"/>
                  </a:lnTo>
                  <a:lnTo>
                    <a:pt x="48332" y="213072"/>
                  </a:lnTo>
                  <a:lnTo>
                    <a:pt x="48800" y="214912"/>
                  </a:lnTo>
                  <a:lnTo>
                    <a:pt x="49032" y="215852"/>
                  </a:lnTo>
                  <a:lnTo>
                    <a:pt x="49264" y="216792"/>
                  </a:lnTo>
                  <a:lnTo>
                    <a:pt x="48357" y="221333"/>
                  </a:lnTo>
                  <a:lnTo>
                    <a:pt x="47455" y="225887"/>
                  </a:lnTo>
                  <a:lnTo>
                    <a:pt x="46561" y="230468"/>
                  </a:lnTo>
                  <a:lnTo>
                    <a:pt x="45672" y="235062"/>
                  </a:lnTo>
                  <a:lnTo>
                    <a:pt x="44791" y="239656"/>
                  </a:lnTo>
                  <a:lnTo>
                    <a:pt x="43910" y="244276"/>
                  </a:lnTo>
                  <a:lnTo>
                    <a:pt x="43037" y="248897"/>
                  </a:lnTo>
                  <a:lnTo>
                    <a:pt x="42169" y="253517"/>
                  </a:lnTo>
                  <a:lnTo>
                    <a:pt x="41958" y="253226"/>
                  </a:lnTo>
                  <a:lnTo>
                    <a:pt x="41751" y="252908"/>
                  </a:lnTo>
                  <a:lnTo>
                    <a:pt x="41545" y="252591"/>
                  </a:lnTo>
                  <a:lnTo>
                    <a:pt x="41342" y="252260"/>
                  </a:lnTo>
                  <a:lnTo>
                    <a:pt x="41144" y="251929"/>
                  </a:lnTo>
                  <a:lnTo>
                    <a:pt x="40946" y="251571"/>
                  </a:lnTo>
                  <a:lnTo>
                    <a:pt x="40752" y="251227"/>
                  </a:lnTo>
                  <a:lnTo>
                    <a:pt x="40558" y="250856"/>
                  </a:lnTo>
                  <a:lnTo>
                    <a:pt x="40369" y="250486"/>
                  </a:lnTo>
                  <a:lnTo>
                    <a:pt x="40179" y="250102"/>
                  </a:lnTo>
                  <a:lnTo>
                    <a:pt x="39993" y="249718"/>
                  </a:lnTo>
                  <a:lnTo>
                    <a:pt x="39808" y="249307"/>
                  </a:lnTo>
                  <a:lnTo>
                    <a:pt x="39627" y="248910"/>
                  </a:lnTo>
                  <a:lnTo>
                    <a:pt x="39445" y="248487"/>
                  </a:lnTo>
                  <a:lnTo>
                    <a:pt x="39268" y="248063"/>
                  </a:lnTo>
                  <a:lnTo>
                    <a:pt x="39095" y="247639"/>
                  </a:lnTo>
                  <a:lnTo>
                    <a:pt x="38923" y="247189"/>
                  </a:lnTo>
                  <a:lnTo>
                    <a:pt x="38750" y="246752"/>
                  </a:lnTo>
                  <a:lnTo>
                    <a:pt x="38581" y="246289"/>
                  </a:lnTo>
                  <a:lnTo>
                    <a:pt x="38417" y="245825"/>
                  </a:lnTo>
                  <a:lnTo>
                    <a:pt x="38252" y="245362"/>
                  </a:lnTo>
                  <a:lnTo>
                    <a:pt x="38088" y="244885"/>
                  </a:lnTo>
                  <a:lnTo>
                    <a:pt x="37928" y="244396"/>
                  </a:lnTo>
                  <a:lnTo>
                    <a:pt x="37772" y="243906"/>
                  </a:lnTo>
                  <a:lnTo>
                    <a:pt x="37616" y="243403"/>
                  </a:lnTo>
                  <a:lnTo>
                    <a:pt x="37460" y="242900"/>
                  </a:lnTo>
                  <a:lnTo>
                    <a:pt x="37312" y="242383"/>
                  </a:lnTo>
                  <a:lnTo>
                    <a:pt x="37161" y="241867"/>
                  </a:lnTo>
                  <a:lnTo>
                    <a:pt x="37013" y="241337"/>
                  </a:lnTo>
                  <a:lnTo>
                    <a:pt x="36865" y="240808"/>
                  </a:lnTo>
                  <a:lnTo>
                    <a:pt x="36722" y="240265"/>
                  </a:lnTo>
                  <a:lnTo>
                    <a:pt x="36583" y="239709"/>
                  </a:lnTo>
                  <a:lnTo>
                    <a:pt x="36444" y="239166"/>
                  </a:lnTo>
                  <a:lnTo>
                    <a:pt x="36305" y="238597"/>
                  </a:lnTo>
                  <a:lnTo>
                    <a:pt x="36170" y="238041"/>
                  </a:lnTo>
                  <a:lnTo>
                    <a:pt x="36035" y="237458"/>
                  </a:lnTo>
                  <a:lnTo>
                    <a:pt x="35904" y="236889"/>
                  </a:lnTo>
                  <a:lnTo>
                    <a:pt x="35774" y="236306"/>
                  </a:lnTo>
                  <a:lnTo>
                    <a:pt x="35647" y="235711"/>
                  </a:lnTo>
                  <a:lnTo>
                    <a:pt x="35521" y="235115"/>
                  </a:lnTo>
                  <a:lnTo>
                    <a:pt x="35394" y="234506"/>
                  </a:lnTo>
                  <a:lnTo>
                    <a:pt x="35272" y="233910"/>
                  </a:lnTo>
                  <a:lnTo>
                    <a:pt x="35036" y="232679"/>
                  </a:lnTo>
                  <a:lnTo>
                    <a:pt x="34804" y="231421"/>
                  </a:lnTo>
                  <a:lnTo>
                    <a:pt x="34576" y="230150"/>
                  </a:lnTo>
                  <a:lnTo>
                    <a:pt x="34361" y="228853"/>
                  </a:lnTo>
                  <a:lnTo>
                    <a:pt x="34151" y="227542"/>
                  </a:lnTo>
                  <a:lnTo>
                    <a:pt x="33948" y="226218"/>
                  </a:lnTo>
                  <a:lnTo>
                    <a:pt x="33750" y="224868"/>
                  </a:lnTo>
                  <a:lnTo>
                    <a:pt x="33560" y="223504"/>
                  </a:lnTo>
                  <a:lnTo>
                    <a:pt x="33379" y="222127"/>
                  </a:lnTo>
                  <a:lnTo>
                    <a:pt x="33202" y="220737"/>
                  </a:lnTo>
                  <a:lnTo>
                    <a:pt x="33029" y="219321"/>
                  </a:lnTo>
                  <a:lnTo>
                    <a:pt x="34606" y="217268"/>
                  </a:lnTo>
                  <a:lnTo>
                    <a:pt x="36183" y="215216"/>
                  </a:lnTo>
                  <a:lnTo>
                    <a:pt x="37759" y="213125"/>
                  </a:lnTo>
                  <a:lnTo>
                    <a:pt x="38543" y="212079"/>
                  </a:lnTo>
                  <a:lnTo>
                    <a:pt x="39332" y="211020"/>
                  </a:lnTo>
                  <a:lnTo>
                    <a:pt x="40116" y="209947"/>
                  </a:lnTo>
                  <a:lnTo>
                    <a:pt x="40896" y="208862"/>
                  </a:lnTo>
                  <a:lnTo>
                    <a:pt x="41680" y="207776"/>
                  </a:lnTo>
                  <a:lnTo>
                    <a:pt x="42455" y="206677"/>
                  </a:lnTo>
                  <a:lnTo>
                    <a:pt x="43231" y="205552"/>
                  </a:lnTo>
                  <a:lnTo>
                    <a:pt x="44002" y="204426"/>
                  </a:lnTo>
                  <a:lnTo>
                    <a:pt x="44770" y="203275"/>
                  </a:lnTo>
                  <a:lnTo>
                    <a:pt x="45537" y="202123"/>
                  </a:lnTo>
                  <a:close/>
                  <a:moveTo>
                    <a:pt x="3406" y="225397"/>
                  </a:moveTo>
                  <a:lnTo>
                    <a:pt x="3925" y="225861"/>
                  </a:lnTo>
                  <a:lnTo>
                    <a:pt x="4452" y="226311"/>
                  </a:lnTo>
                  <a:lnTo>
                    <a:pt x="4983" y="226748"/>
                  </a:lnTo>
                  <a:lnTo>
                    <a:pt x="5514" y="227158"/>
                  </a:lnTo>
                  <a:lnTo>
                    <a:pt x="6049" y="227542"/>
                  </a:lnTo>
                  <a:lnTo>
                    <a:pt x="6585" y="227926"/>
                  </a:lnTo>
                  <a:lnTo>
                    <a:pt x="7120" y="228284"/>
                  </a:lnTo>
                  <a:lnTo>
                    <a:pt x="7660" y="228641"/>
                  </a:lnTo>
                  <a:lnTo>
                    <a:pt x="8199" y="228985"/>
                  </a:lnTo>
                  <a:lnTo>
                    <a:pt x="8739" y="229316"/>
                  </a:lnTo>
                  <a:lnTo>
                    <a:pt x="9810" y="229965"/>
                  </a:lnTo>
                  <a:lnTo>
                    <a:pt x="10872" y="230600"/>
                  </a:lnTo>
                  <a:lnTo>
                    <a:pt x="11926" y="231236"/>
                  </a:lnTo>
                  <a:lnTo>
                    <a:pt x="12002" y="231262"/>
                  </a:lnTo>
                  <a:lnTo>
                    <a:pt x="12073" y="231276"/>
                  </a:lnTo>
                  <a:lnTo>
                    <a:pt x="12137" y="231262"/>
                  </a:lnTo>
                  <a:lnTo>
                    <a:pt x="12200" y="231236"/>
                  </a:lnTo>
                  <a:lnTo>
                    <a:pt x="12107" y="232666"/>
                  </a:lnTo>
                  <a:lnTo>
                    <a:pt x="12023" y="234109"/>
                  </a:lnTo>
                  <a:lnTo>
                    <a:pt x="11943" y="235552"/>
                  </a:lnTo>
                  <a:lnTo>
                    <a:pt x="11871" y="236995"/>
                  </a:lnTo>
                  <a:lnTo>
                    <a:pt x="11808" y="238451"/>
                  </a:lnTo>
                  <a:lnTo>
                    <a:pt x="11749" y="239908"/>
                  </a:lnTo>
                  <a:lnTo>
                    <a:pt x="11698" y="241364"/>
                  </a:lnTo>
                  <a:lnTo>
                    <a:pt x="11652" y="242833"/>
                  </a:lnTo>
                  <a:lnTo>
                    <a:pt x="11610" y="244303"/>
                  </a:lnTo>
                  <a:lnTo>
                    <a:pt x="11580" y="245772"/>
                  </a:lnTo>
                  <a:lnTo>
                    <a:pt x="11551" y="247255"/>
                  </a:lnTo>
                  <a:lnTo>
                    <a:pt x="11534" y="248738"/>
                  </a:lnTo>
                  <a:lnTo>
                    <a:pt x="11517" y="250221"/>
                  </a:lnTo>
                  <a:lnTo>
                    <a:pt x="11509" y="251704"/>
                  </a:lnTo>
                  <a:lnTo>
                    <a:pt x="11509" y="253186"/>
                  </a:lnTo>
                  <a:lnTo>
                    <a:pt x="11513" y="254682"/>
                  </a:lnTo>
                  <a:lnTo>
                    <a:pt x="11243" y="254669"/>
                  </a:lnTo>
                  <a:lnTo>
                    <a:pt x="10973" y="254656"/>
                  </a:lnTo>
                  <a:lnTo>
                    <a:pt x="10703" y="254656"/>
                  </a:lnTo>
                  <a:lnTo>
                    <a:pt x="10429" y="254669"/>
                  </a:lnTo>
                  <a:lnTo>
                    <a:pt x="10160" y="254682"/>
                  </a:lnTo>
                  <a:lnTo>
                    <a:pt x="9886" y="254709"/>
                  </a:lnTo>
                  <a:lnTo>
                    <a:pt x="9616" y="254749"/>
                  </a:lnTo>
                  <a:lnTo>
                    <a:pt x="9342" y="254802"/>
                  </a:lnTo>
                  <a:lnTo>
                    <a:pt x="9068" y="254855"/>
                  </a:lnTo>
                  <a:lnTo>
                    <a:pt x="8798" y="254908"/>
                  </a:lnTo>
                  <a:lnTo>
                    <a:pt x="8250" y="255066"/>
                  </a:lnTo>
                  <a:lnTo>
                    <a:pt x="7702" y="255239"/>
                  </a:lnTo>
                  <a:lnTo>
                    <a:pt x="7158" y="255450"/>
                  </a:lnTo>
                  <a:lnTo>
                    <a:pt x="6610" y="255689"/>
                  </a:lnTo>
                  <a:lnTo>
                    <a:pt x="6066" y="255940"/>
                  </a:lnTo>
                  <a:lnTo>
                    <a:pt x="5522" y="256231"/>
                  </a:lnTo>
                  <a:lnTo>
                    <a:pt x="4979" y="256536"/>
                  </a:lnTo>
                  <a:lnTo>
                    <a:pt x="4439" y="256867"/>
                  </a:lnTo>
                  <a:lnTo>
                    <a:pt x="3899" y="257211"/>
                  </a:lnTo>
                  <a:lnTo>
                    <a:pt x="3364" y="257569"/>
                  </a:lnTo>
                  <a:lnTo>
                    <a:pt x="2829" y="257953"/>
                  </a:lnTo>
                  <a:lnTo>
                    <a:pt x="2824" y="255940"/>
                  </a:lnTo>
                  <a:lnTo>
                    <a:pt x="2820" y="253928"/>
                  </a:lnTo>
                  <a:lnTo>
                    <a:pt x="2829" y="251915"/>
                  </a:lnTo>
                  <a:lnTo>
                    <a:pt x="2837" y="249890"/>
                  </a:lnTo>
                  <a:lnTo>
                    <a:pt x="2854" y="247878"/>
                  </a:lnTo>
                  <a:lnTo>
                    <a:pt x="2875" y="245852"/>
                  </a:lnTo>
                  <a:lnTo>
                    <a:pt x="2905" y="243813"/>
                  </a:lnTo>
                  <a:lnTo>
                    <a:pt x="2938" y="241787"/>
                  </a:lnTo>
                  <a:lnTo>
                    <a:pt x="2976" y="239749"/>
                  </a:lnTo>
                  <a:lnTo>
                    <a:pt x="3023" y="237710"/>
                  </a:lnTo>
                  <a:lnTo>
                    <a:pt x="3073" y="235671"/>
                  </a:lnTo>
                  <a:lnTo>
                    <a:pt x="3128" y="233619"/>
                  </a:lnTo>
                  <a:lnTo>
                    <a:pt x="3191" y="231567"/>
                  </a:lnTo>
                  <a:lnTo>
                    <a:pt x="3259" y="229515"/>
                  </a:lnTo>
                  <a:lnTo>
                    <a:pt x="3330" y="227449"/>
                  </a:lnTo>
                  <a:lnTo>
                    <a:pt x="3406" y="225397"/>
                  </a:lnTo>
                  <a:close/>
                  <a:moveTo>
                    <a:pt x="134305" y="233738"/>
                  </a:moveTo>
                  <a:lnTo>
                    <a:pt x="134360" y="235181"/>
                  </a:lnTo>
                  <a:lnTo>
                    <a:pt x="134414" y="236637"/>
                  </a:lnTo>
                  <a:lnTo>
                    <a:pt x="134461" y="238081"/>
                  </a:lnTo>
                  <a:lnTo>
                    <a:pt x="134507" y="239537"/>
                  </a:lnTo>
                  <a:lnTo>
                    <a:pt x="134545" y="240980"/>
                  </a:lnTo>
                  <a:lnTo>
                    <a:pt x="134583" y="242436"/>
                  </a:lnTo>
                  <a:lnTo>
                    <a:pt x="134613" y="243879"/>
                  </a:lnTo>
                  <a:lnTo>
                    <a:pt x="134642" y="245322"/>
                  </a:lnTo>
                  <a:lnTo>
                    <a:pt x="134667" y="246765"/>
                  </a:lnTo>
                  <a:lnTo>
                    <a:pt x="134688" y="248208"/>
                  </a:lnTo>
                  <a:lnTo>
                    <a:pt x="134710" y="249665"/>
                  </a:lnTo>
                  <a:lnTo>
                    <a:pt x="134722" y="251108"/>
                  </a:lnTo>
                  <a:lnTo>
                    <a:pt x="134735" y="252551"/>
                  </a:lnTo>
                  <a:lnTo>
                    <a:pt x="134747" y="253994"/>
                  </a:lnTo>
                  <a:lnTo>
                    <a:pt x="134752" y="255437"/>
                  </a:lnTo>
                  <a:lnTo>
                    <a:pt x="134756" y="256880"/>
                  </a:lnTo>
                  <a:lnTo>
                    <a:pt x="133344" y="257238"/>
                  </a:lnTo>
                  <a:lnTo>
                    <a:pt x="131931" y="257622"/>
                  </a:lnTo>
                  <a:lnTo>
                    <a:pt x="130523" y="258006"/>
                  </a:lnTo>
                  <a:lnTo>
                    <a:pt x="129115" y="258389"/>
                  </a:lnTo>
                  <a:lnTo>
                    <a:pt x="126299" y="259184"/>
                  </a:lnTo>
                  <a:lnTo>
                    <a:pt x="123483" y="259978"/>
                  </a:lnTo>
                  <a:lnTo>
                    <a:pt x="123450" y="258773"/>
                  </a:lnTo>
                  <a:lnTo>
                    <a:pt x="123416" y="257569"/>
                  </a:lnTo>
                  <a:lnTo>
                    <a:pt x="123378" y="256377"/>
                  </a:lnTo>
                  <a:lnTo>
                    <a:pt x="123336" y="255172"/>
                  </a:lnTo>
                  <a:lnTo>
                    <a:pt x="123294" y="253981"/>
                  </a:lnTo>
                  <a:lnTo>
                    <a:pt x="123247" y="252789"/>
                  </a:lnTo>
                  <a:lnTo>
                    <a:pt x="123197" y="251584"/>
                  </a:lnTo>
                  <a:lnTo>
                    <a:pt x="123146" y="250393"/>
                  </a:lnTo>
                  <a:lnTo>
                    <a:pt x="123091" y="249201"/>
                  </a:lnTo>
                  <a:lnTo>
                    <a:pt x="123037" y="248010"/>
                  </a:lnTo>
                  <a:lnTo>
                    <a:pt x="122973" y="246818"/>
                  </a:lnTo>
                  <a:lnTo>
                    <a:pt x="122910" y="245627"/>
                  </a:lnTo>
                  <a:lnTo>
                    <a:pt x="122847" y="244435"/>
                  </a:lnTo>
                  <a:lnTo>
                    <a:pt x="122779" y="243244"/>
                  </a:lnTo>
                  <a:lnTo>
                    <a:pt x="122708" y="242066"/>
                  </a:lnTo>
                  <a:lnTo>
                    <a:pt x="122636" y="240874"/>
                  </a:lnTo>
                  <a:lnTo>
                    <a:pt x="124086" y="240053"/>
                  </a:lnTo>
                  <a:lnTo>
                    <a:pt x="125541" y="239219"/>
                  </a:lnTo>
                  <a:lnTo>
                    <a:pt x="126995" y="238359"/>
                  </a:lnTo>
                  <a:lnTo>
                    <a:pt x="128445" y="237485"/>
                  </a:lnTo>
                  <a:lnTo>
                    <a:pt x="129900" y="236584"/>
                  </a:lnTo>
                  <a:lnTo>
                    <a:pt x="131350" y="235671"/>
                  </a:lnTo>
                  <a:lnTo>
                    <a:pt x="132800" y="234757"/>
                  </a:lnTo>
                  <a:lnTo>
                    <a:pt x="134250" y="233817"/>
                  </a:lnTo>
                  <a:lnTo>
                    <a:pt x="134271" y="233765"/>
                  </a:lnTo>
                  <a:lnTo>
                    <a:pt x="134288" y="233738"/>
                  </a:lnTo>
                  <a:close/>
                  <a:moveTo>
                    <a:pt x="134743" y="261699"/>
                  </a:moveTo>
                  <a:lnTo>
                    <a:pt x="134722" y="263553"/>
                  </a:lnTo>
                  <a:lnTo>
                    <a:pt x="134701" y="265419"/>
                  </a:lnTo>
                  <a:lnTo>
                    <a:pt x="134667" y="267273"/>
                  </a:lnTo>
                  <a:lnTo>
                    <a:pt x="134634" y="269140"/>
                  </a:lnTo>
                  <a:lnTo>
                    <a:pt x="134592" y="270993"/>
                  </a:lnTo>
                  <a:lnTo>
                    <a:pt x="134541" y="272847"/>
                  </a:lnTo>
                  <a:lnTo>
                    <a:pt x="134486" y="274700"/>
                  </a:lnTo>
                  <a:lnTo>
                    <a:pt x="134427" y="276540"/>
                  </a:lnTo>
                  <a:lnTo>
                    <a:pt x="134360" y="278394"/>
                  </a:lnTo>
                  <a:lnTo>
                    <a:pt x="134288" y="280234"/>
                  </a:lnTo>
                  <a:lnTo>
                    <a:pt x="134212" y="282074"/>
                  </a:lnTo>
                  <a:lnTo>
                    <a:pt x="134128" y="283901"/>
                  </a:lnTo>
                  <a:lnTo>
                    <a:pt x="134039" y="285742"/>
                  </a:lnTo>
                  <a:lnTo>
                    <a:pt x="133947" y="287569"/>
                  </a:lnTo>
                  <a:lnTo>
                    <a:pt x="133850" y="289382"/>
                  </a:lnTo>
                  <a:lnTo>
                    <a:pt x="133744" y="291209"/>
                  </a:lnTo>
                  <a:lnTo>
                    <a:pt x="132437" y="291236"/>
                  </a:lnTo>
                  <a:lnTo>
                    <a:pt x="131131" y="291276"/>
                  </a:lnTo>
                  <a:lnTo>
                    <a:pt x="129824" y="291355"/>
                  </a:lnTo>
                  <a:lnTo>
                    <a:pt x="128521" y="291448"/>
                  </a:lnTo>
                  <a:lnTo>
                    <a:pt x="127214" y="291580"/>
                  </a:lnTo>
                  <a:lnTo>
                    <a:pt x="126561" y="291660"/>
                  </a:lnTo>
                  <a:lnTo>
                    <a:pt x="125907" y="291739"/>
                  </a:lnTo>
                  <a:lnTo>
                    <a:pt x="125258" y="291832"/>
                  </a:lnTo>
                  <a:lnTo>
                    <a:pt x="124605" y="291924"/>
                  </a:lnTo>
                  <a:lnTo>
                    <a:pt x="123956" y="292030"/>
                  </a:lnTo>
                  <a:lnTo>
                    <a:pt x="123306" y="292149"/>
                  </a:lnTo>
                  <a:lnTo>
                    <a:pt x="123370" y="290336"/>
                  </a:lnTo>
                  <a:lnTo>
                    <a:pt x="123429" y="288522"/>
                  </a:lnTo>
                  <a:lnTo>
                    <a:pt x="123479" y="286708"/>
                  </a:lnTo>
                  <a:lnTo>
                    <a:pt x="123526" y="284894"/>
                  </a:lnTo>
                  <a:lnTo>
                    <a:pt x="123563" y="283094"/>
                  </a:lnTo>
                  <a:lnTo>
                    <a:pt x="123597" y="281280"/>
                  </a:lnTo>
                  <a:lnTo>
                    <a:pt x="123623" y="279479"/>
                  </a:lnTo>
                  <a:lnTo>
                    <a:pt x="123639" y="277666"/>
                  </a:lnTo>
                  <a:lnTo>
                    <a:pt x="123656" y="275865"/>
                  </a:lnTo>
                  <a:lnTo>
                    <a:pt x="123660" y="274065"/>
                  </a:lnTo>
                  <a:lnTo>
                    <a:pt x="123660" y="272264"/>
                  </a:lnTo>
                  <a:lnTo>
                    <a:pt x="123656" y="270464"/>
                  </a:lnTo>
                  <a:lnTo>
                    <a:pt x="123644" y="268663"/>
                  </a:lnTo>
                  <a:lnTo>
                    <a:pt x="123623" y="266876"/>
                  </a:lnTo>
                  <a:lnTo>
                    <a:pt x="123597" y="265075"/>
                  </a:lnTo>
                  <a:lnTo>
                    <a:pt x="123568" y="263288"/>
                  </a:lnTo>
                  <a:lnTo>
                    <a:pt x="129153" y="262520"/>
                  </a:lnTo>
                  <a:lnTo>
                    <a:pt x="131948" y="262123"/>
                  </a:lnTo>
                  <a:lnTo>
                    <a:pt x="133344" y="261911"/>
                  </a:lnTo>
                  <a:lnTo>
                    <a:pt x="134743" y="261699"/>
                  </a:lnTo>
                  <a:close/>
                  <a:moveTo>
                    <a:pt x="11568" y="259290"/>
                  </a:moveTo>
                  <a:lnTo>
                    <a:pt x="11601" y="261011"/>
                  </a:lnTo>
                  <a:lnTo>
                    <a:pt x="11639" y="262732"/>
                  </a:lnTo>
                  <a:lnTo>
                    <a:pt x="11686" y="264453"/>
                  </a:lnTo>
                  <a:lnTo>
                    <a:pt x="11740" y="266174"/>
                  </a:lnTo>
                  <a:lnTo>
                    <a:pt x="11804" y="267895"/>
                  </a:lnTo>
                  <a:lnTo>
                    <a:pt x="11871" y="269616"/>
                  </a:lnTo>
                  <a:lnTo>
                    <a:pt x="11947" y="271337"/>
                  </a:lnTo>
                  <a:lnTo>
                    <a:pt x="12031" y="273072"/>
                  </a:lnTo>
                  <a:lnTo>
                    <a:pt x="12120" y="274793"/>
                  </a:lnTo>
                  <a:lnTo>
                    <a:pt x="12217" y="276514"/>
                  </a:lnTo>
                  <a:lnTo>
                    <a:pt x="12318" y="278235"/>
                  </a:lnTo>
                  <a:lnTo>
                    <a:pt x="12428" y="279956"/>
                  </a:lnTo>
                  <a:lnTo>
                    <a:pt x="12541" y="281677"/>
                  </a:lnTo>
                  <a:lnTo>
                    <a:pt x="12664" y="283385"/>
                  </a:lnTo>
                  <a:lnTo>
                    <a:pt x="12790" y="285106"/>
                  </a:lnTo>
                  <a:lnTo>
                    <a:pt x="12925" y="286814"/>
                  </a:lnTo>
                  <a:lnTo>
                    <a:pt x="12883" y="286774"/>
                  </a:lnTo>
                  <a:lnTo>
                    <a:pt x="12841" y="286735"/>
                  </a:lnTo>
                  <a:lnTo>
                    <a:pt x="12794" y="286708"/>
                  </a:lnTo>
                  <a:lnTo>
                    <a:pt x="12752" y="286695"/>
                  </a:lnTo>
                  <a:lnTo>
                    <a:pt x="12706" y="286695"/>
                  </a:lnTo>
                  <a:lnTo>
                    <a:pt x="12659" y="286708"/>
                  </a:lnTo>
                  <a:lnTo>
                    <a:pt x="12613" y="286735"/>
                  </a:lnTo>
                  <a:lnTo>
                    <a:pt x="12567" y="286774"/>
                  </a:lnTo>
                  <a:lnTo>
                    <a:pt x="12036" y="287224"/>
                  </a:lnTo>
                  <a:lnTo>
                    <a:pt x="11504" y="287701"/>
                  </a:lnTo>
                  <a:lnTo>
                    <a:pt x="10973" y="288217"/>
                  </a:lnTo>
                  <a:lnTo>
                    <a:pt x="10446" y="288747"/>
                  </a:lnTo>
                  <a:lnTo>
                    <a:pt x="9915" y="289303"/>
                  </a:lnTo>
                  <a:lnTo>
                    <a:pt x="9388" y="289872"/>
                  </a:lnTo>
                  <a:lnTo>
                    <a:pt x="8857" y="290468"/>
                  </a:lnTo>
                  <a:lnTo>
                    <a:pt x="8330" y="291077"/>
                  </a:lnTo>
                  <a:lnTo>
                    <a:pt x="7803" y="291699"/>
                  </a:lnTo>
                  <a:lnTo>
                    <a:pt x="7276" y="292335"/>
                  </a:lnTo>
                  <a:lnTo>
                    <a:pt x="6222" y="293619"/>
                  </a:lnTo>
                  <a:lnTo>
                    <a:pt x="5177" y="294903"/>
                  </a:lnTo>
                  <a:lnTo>
                    <a:pt x="4131" y="296187"/>
                  </a:lnTo>
                  <a:lnTo>
                    <a:pt x="4001" y="294069"/>
                  </a:lnTo>
                  <a:lnTo>
                    <a:pt x="3874" y="291938"/>
                  </a:lnTo>
                  <a:lnTo>
                    <a:pt x="3756" y="289806"/>
                  </a:lnTo>
                  <a:lnTo>
                    <a:pt x="3642" y="287661"/>
                  </a:lnTo>
                  <a:lnTo>
                    <a:pt x="3541" y="285517"/>
                  </a:lnTo>
                  <a:lnTo>
                    <a:pt x="3444" y="283359"/>
                  </a:lnTo>
                  <a:lnTo>
                    <a:pt x="3351" y="281214"/>
                  </a:lnTo>
                  <a:lnTo>
                    <a:pt x="3271" y="279043"/>
                  </a:lnTo>
                  <a:lnTo>
                    <a:pt x="3195" y="276885"/>
                  </a:lnTo>
                  <a:lnTo>
                    <a:pt x="3128" y="274713"/>
                  </a:lnTo>
                  <a:lnTo>
                    <a:pt x="3065" y="272542"/>
                  </a:lnTo>
                  <a:lnTo>
                    <a:pt x="3014" y="270358"/>
                  </a:lnTo>
                  <a:lnTo>
                    <a:pt x="2968" y="268173"/>
                  </a:lnTo>
                  <a:lnTo>
                    <a:pt x="2926" y="265989"/>
                  </a:lnTo>
                  <a:lnTo>
                    <a:pt x="2896" y="263804"/>
                  </a:lnTo>
                  <a:lnTo>
                    <a:pt x="2871" y="261607"/>
                  </a:lnTo>
                  <a:lnTo>
                    <a:pt x="3415" y="261342"/>
                  </a:lnTo>
                  <a:lnTo>
                    <a:pt x="3954" y="261103"/>
                  </a:lnTo>
                  <a:lnTo>
                    <a:pt x="4494" y="260892"/>
                  </a:lnTo>
                  <a:lnTo>
                    <a:pt x="5038" y="260693"/>
                  </a:lnTo>
                  <a:lnTo>
                    <a:pt x="5577" y="260521"/>
                  </a:lnTo>
                  <a:lnTo>
                    <a:pt x="6121" y="260362"/>
                  </a:lnTo>
                  <a:lnTo>
                    <a:pt x="6661" y="260216"/>
                  </a:lnTo>
                  <a:lnTo>
                    <a:pt x="7204" y="260071"/>
                  </a:lnTo>
                  <a:lnTo>
                    <a:pt x="7748" y="259952"/>
                  </a:lnTo>
                  <a:lnTo>
                    <a:pt x="8292" y="259846"/>
                  </a:lnTo>
                  <a:lnTo>
                    <a:pt x="9380" y="259647"/>
                  </a:lnTo>
                  <a:lnTo>
                    <a:pt x="10472" y="259462"/>
                  </a:lnTo>
                  <a:lnTo>
                    <a:pt x="11568" y="259290"/>
                  </a:lnTo>
                  <a:close/>
                  <a:moveTo>
                    <a:pt x="13224" y="290521"/>
                  </a:moveTo>
                  <a:lnTo>
                    <a:pt x="13363" y="292030"/>
                  </a:lnTo>
                  <a:lnTo>
                    <a:pt x="13503" y="293540"/>
                  </a:lnTo>
                  <a:lnTo>
                    <a:pt x="13646" y="295049"/>
                  </a:lnTo>
                  <a:lnTo>
                    <a:pt x="13793" y="296545"/>
                  </a:lnTo>
                  <a:lnTo>
                    <a:pt x="13949" y="298041"/>
                  </a:lnTo>
                  <a:lnTo>
                    <a:pt x="14105" y="299537"/>
                  </a:lnTo>
                  <a:lnTo>
                    <a:pt x="14266" y="301020"/>
                  </a:lnTo>
                  <a:lnTo>
                    <a:pt x="14434" y="302502"/>
                  </a:lnTo>
                  <a:lnTo>
                    <a:pt x="14603" y="303985"/>
                  </a:lnTo>
                  <a:lnTo>
                    <a:pt x="14776" y="305455"/>
                  </a:lnTo>
                  <a:lnTo>
                    <a:pt x="14953" y="306924"/>
                  </a:lnTo>
                  <a:lnTo>
                    <a:pt x="15134" y="308381"/>
                  </a:lnTo>
                  <a:lnTo>
                    <a:pt x="15319" y="309837"/>
                  </a:lnTo>
                  <a:lnTo>
                    <a:pt x="15509" y="311293"/>
                  </a:lnTo>
                  <a:lnTo>
                    <a:pt x="15699" y="312736"/>
                  </a:lnTo>
                  <a:lnTo>
                    <a:pt x="15897" y="314179"/>
                  </a:lnTo>
                  <a:lnTo>
                    <a:pt x="15910" y="314179"/>
                  </a:lnTo>
                  <a:lnTo>
                    <a:pt x="16095" y="315530"/>
                  </a:lnTo>
                  <a:lnTo>
                    <a:pt x="16289" y="316893"/>
                  </a:lnTo>
                  <a:lnTo>
                    <a:pt x="16483" y="318244"/>
                  </a:lnTo>
                  <a:lnTo>
                    <a:pt x="16681" y="319581"/>
                  </a:lnTo>
                  <a:lnTo>
                    <a:pt x="16879" y="320918"/>
                  </a:lnTo>
                  <a:lnTo>
                    <a:pt x="17086" y="322255"/>
                  </a:lnTo>
                  <a:lnTo>
                    <a:pt x="17292" y="323579"/>
                  </a:lnTo>
                  <a:lnTo>
                    <a:pt x="17503" y="324890"/>
                  </a:lnTo>
                  <a:lnTo>
                    <a:pt x="17714" y="326201"/>
                  </a:lnTo>
                  <a:lnTo>
                    <a:pt x="17933" y="327498"/>
                  </a:lnTo>
                  <a:lnTo>
                    <a:pt x="18152" y="328795"/>
                  </a:lnTo>
                  <a:lnTo>
                    <a:pt x="18372" y="330080"/>
                  </a:lnTo>
                  <a:lnTo>
                    <a:pt x="18595" y="331351"/>
                  </a:lnTo>
                  <a:lnTo>
                    <a:pt x="18823" y="332622"/>
                  </a:lnTo>
                  <a:lnTo>
                    <a:pt x="19050" y="333879"/>
                  </a:lnTo>
                  <a:lnTo>
                    <a:pt x="19278" y="335124"/>
                  </a:lnTo>
                  <a:lnTo>
                    <a:pt x="18743" y="336289"/>
                  </a:lnTo>
                  <a:lnTo>
                    <a:pt x="18211" y="337480"/>
                  </a:lnTo>
                  <a:lnTo>
                    <a:pt x="17680" y="338698"/>
                  </a:lnTo>
                  <a:lnTo>
                    <a:pt x="17158" y="339916"/>
                  </a:lnTo>
                  <a:lnTo>
                    <a:pt x="16639" y="341174"/>
                  </a:lnTo>
                  <a:lnTo>
                    <a:pt x="16125" y="342445"/>
                  </a:lnTo>
                  <a:lnTo>
                    <a:pt x="15619" y="343729"/>
                  </a:lnTo>
                  <a:lnTo>
                    <a:pt x="15113" y="345040"/>
                  </a:lnTo>
                  <a:lnTo>
                    <a:pt x="14615" y="346364"/>
                  </a:lnTo>
                  <a:lnTo>
                    <a:pt x="14126" y="347714"/>
                  </a:lnTo>
                  <a:lnTo>
                    <a:pt x="13642" y="349078"/>
                  </a:lnTo>
                  <a:lnTo>
                    <a:pt x="13161" y="350468"/>
                  </a:lnTo>
                  <a:lnTo>
                    <a:pt x="12689" y="351885"/>
                  </a:lnTo>
                  <a:lnTo>
                    <a:pt x="12221" y="353314"/>
                  </a:lnTo>
                  <a:lnTo>
                    <a:pt x="11762" y="354771"/>
                  </a:lnTo>
                  <a:lnTo>
                    <a:pt x="11310" y="356240"/>
                  </a:lnTo>
                  <a:lnTo>
                    <a:pt x="11015" y="354599"/>
                  </a:lnTo>
                  <a:lnTo>
                    <a:pt x="10729" y="352957"/>
                  </a:lnTo>
                  <a:lnTo>
                    <a:pt x="10446" y="351315"/>
                  </a:lnTo>
                  <a:lnTo>
                    <a:pt x="10168" y="349660"/>
                  </a:lnTo>
                  <a:lnTo>
                    <a:pt x="9898" y="348006"/>
                  </a:lnTo>
                  <a:lnTo>
                    <a:pt x="9628" y="346351"/>
                  </a:lnTo>
                  <a:lnTo>
                    <a:pt x="9367" y="344683"/>
                  </a:lnTo>
                  <a:lnTo>
                    <a:pt x="9110" y="343014"/>
                  </a:lnTo>
                  <a:lnTo>
                    <a:pt x="8861" y="341346"/>
                  </a:lnTo>
                  <a:lnTo>
                    <a:pt x="8617" y="339665"/>
                  </a:lnTo>
                  <a:lnTo>
                    <a:pt x="8376" y="337983"/>
                  </a:lnTo>
                  <a:lnTo>
                    <a:pt x="8140" y="336302"/>
                  </a:lnTo>
                  <a:lnTo>
                    <a:pt x="7908" y="334621"/>
                  </a:lnTo>
                  <a:lnTo>
                    <a:pt x="7685" y="332926"/>
                  </a:lnTo>
                  <a:lnTo>
                    <a:pt x="7466" y="331231"/>
                  </a:lnTo>
                  <a:lnTo>
                    <a:pt x="7255" y="329524"/>
                  </a:lnTo>
                  <a:lnTo>
                    <a:pt x="7483" y="329166"/>
                  </a:lnTo>
                  <a:lnTo>
                    <a:pt x="7715" y="328782"/>
                  </a:lnTo>
                  <a:lnTo>
                    <a:pt x="8170" y="328014"/>
                  </a:lnTo>
                  <a:lnTo>
                    <a:pt x="8621" y="327233"/>
                  </a:lnTo>
                  <a:lnTo>
                    <a:pt x="9068" y="326439"/>
                  </a:lnTo>
                  <a:lnTo>
                    <a:pt x="9519" y="325631"/>
                  </a:lnTo>
                  <a:lnTo>
                    <a:pt x="9970" y="324850"/>
                  </a:lnTo>
                  <a:lnTo>
                    <a:pt x="10425" y="324082"/>
                  </a:lnTo>
                  <a:lnTo>
                    <a:pt x="10653" y="323698"/>
                  </a:lnTo>
                  <a:lnTo>
                    <a:pt x="10885" y="323341"/>
                  </a:lnTo>
                  <a:lnTo>
                    <a:pt x="11154" y="322931"/>
                  </a:lnTo>
                  <a:lnTo>
                    <a:pt x="11428" y="322547"/>
                  </a:lnTo>
                  <a:lnTo>
                    <a:pt x="11698" y="322163"/>
                  </a:lnTo>
                  <a:lnTo>
                    <a:pt x="11977" y="321792"/>
                  </a:lnTo>
                  <a:lnTo>
                    <a:pt x="12529" y="321077"/>
                  </a:lnTo>
                  <a:lnTo>
                    <a:pt x="13081" y="320375"/>
                  </a:lnTo>
                  <a:lnTo>
                    <a:pt x="13637" y="319674"/>
                  </a:lnTo>
                  <a:lnTo>
                    <a:pt x="14190" y="318959"/>
                  </a:lnTo>
                  <a:lnTo>
                    <a:pt x="14464" y="318601"/>
                  </a:lnTo>
                  <a:lnTo>
                    <a:pt x="14738" y="318217"/>
                  </a:lnTo>
                  <a:lnTo>
                    <a:pt x="15012" y="317833"/>
                  </a:lnTo>
                  <a:lnTo>
                    <a:pt x="15282" y="317436"/>
                  </a:lnTo>
                  <a:lnTo>
                    <a:pt x="15349" y="317317"/>
                  </a:lnTo>
                  <a:lnTo>
                    <a:pt x="15408" y="317185"/>
                  </a:lnTo>
                  <a:lnTo>
                    <a:pt x="15463" y="317039"/>
                  </a:lnTo>
                  <a:lnTo>
                    <a:pt x="15509" y="316893"/>
                  </a:lnTo>
                  <a:lnTo>
                    <a:pt x="15551" y="316721"/>
                  </a:lnTo>
                  <a:lnTo>
                    <a:pt x="15585" y="316549"/>
                  </a:lnTo>
                  <a:lnTo>
                    <a:pt x="15615" y="316377"/>
                  </a:lnTo>
                  <a:lnTo>
                    <a:pt x="15636" y="316179"/>
                  </a:lnTo>
                  <a:lnTo>
                    <a:pt x="15653" y="315993"/>
                  </a:lnTo>
                  <a:lnTo>
                    <a:pt x="15661" y="315795"/>
                  </a:lnTo>
                  <a:lnTo>
                    <a:pt x="15665" y="315596"/>
                  </a:lnTo>
                  <a:lnTo>
                    <a:pt x="15665" y="315397"/>
                  </a:lnTo>
                  <a:lnTo>
                    <a:pt x="15657" y="315199"/>
                  </a:lnTo>
                  <a:lnTo>
                    <a:pt x="15644" y="315000"/>
                  </a:lnTo>
                  <a:lnTo>
                    <a:pt x="15631" y="314802"/>
                  </a:lnTo>
                  <a:lnTo>
                    <a:pt x="15610" y="314603"/>
                  </a:lnTo>
                  <a:lnTo>
                    <a:pt x="15581" y="314391"/>
                  </a:lnTo>
                  <a:lnTo>
                    <a:pt x="15547" y="314193"/>
                  </a:lnTo>
                  <a:lnTo>
                    <a:pt x="15509" y="314007"/>
                  </a:lnTo>
                  <a:lnTo>
                    <a:pt x="15467" y="313822"/>
                  </a:lnTo>
                  <a:lnTo>
                    <a:pt x="15416" y="313663"/>
                  </a:lnTo>
                  <a:lnTo>
                    <a:pt x="15366" y="313504"/>
                  </a:lnTo>
                  <a:lnTo>
                    <a:pt x="15311" y="313359"/>
                  </a:lnTo>
                  <a:lnTo>
                    <a:pt x="15252" y="313239"/>
                  </a:lnTo>
                  <a:lnTo>
                    <a:pt x="15189" y="313134"/>
                  </a:lnTo>
                  <a:lnTo>
                    <a:pt x="15121" y="313041"/>
                  </a:lnTo>
                  <a:lnTo>
                    <a:pt x="15054" y="312975"/>
                  </a:lnTo>
                  <a:lnTo>
                    <a:pt x="14982" y="312922"/>
                  </a:lnTo>
                  <a:lnTo>
                    <a:pt x="14911" y="312895"/>
                  </a:lnTo>
                  <a:lnTo>
                    <a:pt x="14835" y="312895"/>
                  </a:lnTo>
                  <a:lnTo>
                    <a:pt x="14759" y="312922"/>
                  </a:lnTo>
                  <a:lnTo>
                    <a:pt x="14679" y="312975"/>
                  </a:lnTo>
                  <a:lnTo>
                    <a:pt x="14434" y="313186"/>
                  </a:lnTo>
                  <a:lnTo>
                    <a:pt x="14186" y="313425"/>
                  </a:lnTo>
                  <a:lnTo>
                    <a:pt x="13937" y="313676"/>
                  </a:lnTo>
                  <a:lnTo>
                    <a:pt x="13688" y="313941"/>
                  </a:lnTo>
                  <a:lnTo>
                    <a:pt x="13431" y="314232"/>
                  </a:lnTo>
                  <a:lnTo>
                    <a:pt x="13178" y="314524"/>
                  </a:lnTo>
                  <a:lnTo>
                    <a:pt x="12921" y="314828"/>
                  </a:lnTo>
                  <a:lnTo>
                    <a:pt x="12664" y="315146"/>
                  </a:lnTo>
                  <a:lnTo>
                    <a:pt x="12407" y="315490"/>
                  </a:lnTo>
                  <a:lnTo>
                    <a:pt x="12145" y="315834"/>
                  </a:lnTo>
                  <a:lnTo>
                    <a:pt x="11888" y="316192"/>
                  </a:lnTo>
                  <a:lnTo>
                    <a:pt x="11627" y="316562"/>
                  </a:lnTo>
                  <a:lnTo>
                    <a:pt x="11369" y="316946"/>
                  </a:lnTo>
                  <a:lnTo>
                    <a:pt x="11108" y="317344"/>
                  </a:lnTo>
                  <a:lnTo>
                    <a:pt x="10851" y="317741"/>
                  </a:lnTo>
                  <a:lnTo>
                    <a:pt x="10594" y="318164"/>
                  </a:lnTo>
                  <a:lnTo>
                    <a:pt x="10337" y="318588"/>
                  </a:lnTo>
                  <a:lnTo>
                    <a:pt x="10084" y="319025"/>
                  </a:lnTo>
                  <a:lnTo>
                    <a:pt x="9831" y="319475"/>
                  </a:lnTo>
                  <a:lnTo>
                    <a:pt x="9582" y="319925"/>
                  </a:lnTo>
                  <a:lnTo>
                    <a:pt x="9333" y="320389"/>
                  </a:lnTo>
                  <a:lnTo>
                    <a:pt x="9089" y="320865"/>
                  </a:lnTo>
                  <a:lnTo>
                    <a:pt x="8844" y="321342"/>
                  </a:lnTo>
                  <a:lnTo>
                    <a:pt x="8604" y="321832"/>
                  </a:lnTo>
                  <a:lnTo>
                    <a:pt x="8368" y="322335"/>
                  </a:lnTo>
                  <a:lnTo>
                    <a:pt x="8136" y="322838"/>
                  </a:lnTo>
                  <a:lnTo>
                    <a:pt x="7908" y="323354"/>
                  </a:lnTo>
                  <a:lnTo>
                    <a:pt x="7681" y="323871"/>
                  </a:lnTo>
                  <a:lnTo>
                    <a:pt x="7462" y="324387"/>
                  </a:lnTo>
                  <a:lnTo>
                    <a:pt x="7247" y="324930"/>
                  </a:lnTo>
                  <a:lnTo>
                    <a:pt x="7036" y="325459"/>
                  </a:lnTo>
                  <a:lnTo>
                    <a:pt x="6829" y="326002"/>
                  </a:lnTo>
                  <a:lnTo>
                    <a:pt x="6644" y="324400"/>
                  </a:lnTo>
                  <a:lnTo>
                    <a:pt x="6463" y="322798"/>
                  </a:lnTo>
                  <a:lnTo>
                    <a:pt x="6285" y="321196"/>
                  </a:lnTo>
                  <a:lnTo>
                    <a:pt x="6113" y="319594"/>
                  </a:lnTo>
                  <a:lnTo>
                    <a:pt x="5944" y="317992"/>
                  </a:lnTo>
                  <a:lnTo>
                    <a:pt x="5780" y="316377"/>
                  </a:lnTo>
                  <a:lnTo>
                    <a:pt x="5624" y="314762"/>
                  </a:lnTo>
                  <a:lnTo>
                    <a:pt x="5468" y="313147"/>
                  </a:lnTo>
                  <a:lnTo>
                    <a:pt x="5316" y="311532"/>
                  </a:lnTo>
                  <a:lnTo>
                    <a:pt x="5168" y="309916"/>
                  </a:lnTo>
                  <a:lnTo>
                    <a:pt x="5029" y="308288"/>
                  </a:lnTo>
                  <a:lnTo>
                    <a:pt x="4890" y="306660"/>
                  </a:lnTo>
                  <a:lnTo>
                    <a:pt x="4759" y="305031"/>
                  </a:lnTo>
                  <a:lnTo>
                    <a:pt x="4633" y="303389"/>
                  </a:lnTo>
                  <a:lnTo>
                    <a:pt x="4511" y="301748"/>
                  </a:lnTo>
                  <a:lnTo>
                    <a:pt x="4393" y="300106"/>
                  </a:lnTo>
                  <a:lnTo>
                    <a:pt x="5493" y="299047"/>
                  </a:lnTo>
                  <a:lnTo>
                    <a:pt x="6602" y="297988"/>
                  </a:lnTo>
                  <a:lnTo>
                    <a:pt x="7706" y="296915"/>
                  </a:lnTo>
                  <a:lnTo>
                    <a:pt x="8258" y="296373"/>
                  </a:lnTo>
                  <a:lnTo>
                    <a:pt x="8811" y="295817"/>
                  </a:lnTo>
                  <a:lnTo>
                    <a:pt x="9359" y="295247"/>
                  </a:lnTo>
                  <a:lnTo>
                    <a:pt x="9907" y="294665"/>
                  </a:lnTo>
                  <a:lnTo>
                    <a:pt x="10450" y="294069"/>
                  </a:lnTo>
                  <a:lnTo>
                    <a:pt x="10994" y="293447"/>
                  </a:lnTo>
                  <a:lnTo>
                    <a:pt x="11530" y="292811"/>
                  </a:lnTo>
                  <a:lnTo>
                    <a:pt x="12065" y="292163"/>
                  </a:lnTo>
                  <a:lnTo>
                    <a:pt x="12592" y="291474"/>
                  </a:lnTo>
                  <a:lnTo>
                    <a:pt x="13115" y="290773"/>
                  </a:lnTo>
                  <a:lnTo>
                    <a:pt x="13136" y="290759"/>
                  </a:lnTo>
                  <a:lnTo>
                    <a:pt x="13153" y="290733"/>
                  </a:lnTo>
                  <a:lnTo>
                    <a:pt x="13182" y="290667"/>
                  </a:lnTo>
                  <a:lnTo>
                    <a:pt x="13224" y="290521"/>
                  </a:lnTo>
                  <a:close/>
                  <a:moveTo>
                    <a:pt x="123184" y="295036"/>
                  </a:moveTo>
                  <a:lnTo>
                    <a:pt x="123821" y="295155"/>
                  </a:lnTo>
                  <a:lnTo>
                    <a:pt x="124461" y="295261"/>
                  </a:lnTo>
                  <a:lnTo>
                    <a:pt x="125102" y="295353"/>
                  </a:lnTo>
                  <a:lnTo>
                    <a:pt x="125743" y="295446"/>
                  </a:lnTo>
                  <a:lnTo>
                    <a:pt x="126388" y="295525"/>
                  </a:lnTo>
                  <a:lnTo>
                    <a:pt x="127029" y="295605"/>
                  </a:lnTo>
                  <a:lnTo>
                    <a:pt x="128310" y="295724"/>
                  </a:lnTo>
                  <a:lnTo>
                    <a:pt x="129596" y="295817"/>
                  </a:lnTo>
                  <a:lnTo>
                    <a:pt x="130878" y="295883"/>
                  </a:lnTo>
                  <a:lnTo>
                    <a:pt x="132159" y="295923"/>
                  </a:lnTo>
                  <a:lnTo>
                    <a:pt x="133441" y="295936"/>
                  </a:lnTo>
                  <a:lnTo>
                    <a:pt x="133323" y="297697"/>
                  </a:lnTo>
                  <a:lnTo>
                    <a:pt x="133196" y="299444"/>
                  </a:lnTo>
                  <a:lnTo>
                    <a:pt x="133065" y="301192"/>
                  </a:lnTo>
                  <a:lnTo>
                    <a:pt x="132931" y="302926"/>
                  </a:lnTo>
                  <a:lnTo>
                    <a:pt x="132787" y="304660"/>
                  </a:lnTo>
                  <a:lnTo>
                    <a:pt x="132640" y="306395"/>
                  </a:lnTo>
                  <a:lnTo>
                    <a:pt x="132488" y="308129"/>
                  </a:lnTo>
                  <a:lnTo>
                    <a:pt x="132332" y="309850"/>
                  </a:lnTo>
                  <a:lnTo>
                    <a:pt x="132168" y="311571"/>
                  </a:lnTo>
                  <a:lnTo>
                    <a:pt x="131999" y="313292"/>
                  </a:lnTo>
                  <a:lnTo>
                    <a:pt x="131822" y="315000"/>
                  </a:lnTo>
                  <a:lnTo>
                    <a:pt x="131645" y="316708"/>
                  </a:lnTo>
                  <a:lnTo>
                    <a:pt x="131459" y="318416"/>
                  </a:lnTo>
                  <a:lnTo>
                    <a:pt x="131270" y="320111"/>
                  </a:lnTo>
                  <a:lnTo>
                    <a:pt x="131080" y="321818"/>
                  </a:lnTo>
                  <a:lnTo>
                    <a:pt x="130882" y="323513"/>
                  </a:lnTo>
                  <a:lnTo>
                    <a:pt x="130625" y="323354"/>
                  </a:lnTo>
                  <a:lnTo>
                    <a:pt x="130367" y="323209"/>
                  </a:lnTo>
                  <a:lnTo>
                    <a:pt x="130110" y="323076"/>
                  </a:lnTo>
                  <a:lnTo>
                    <a:pt x="129849" y="322944"/>
                  </a:lnTo>
                  <a:lnTo>
                    <a:pt x="129322" y="322705"/>
                  </a:lnTo>
                  <a:lnTo>
                    <a:pt x="128791" y="322494"/>
                  </a:lnTo>
                  <a:lnTo>
                    <a:pt x="128260" y="322322"/>
                  </a:lnTo>
                  <a:lnTo>
                    <a:pt x="127720" y="322163"/>
                  </a:lnTo>
                  <a:lnTo>
                    <a:pt x="127180" y="322017"/>
                  </a:lnTo>
                  <a:lnTo>
                    <a:pt x="126641" y="321898"/>
                  </a:lnTo>
                  <a:lnTo>
                    <a:pt x="126097" y="321792"/>
                  </a:lnTo>
                  <a:lnTo>
                    <a:pt x="125557" y="321713"/>
                  </a:lnTo>
                  <a:lnTo>
                    <a:pt x="125018" y="321633"/>
                  </a:lnTo>
                  <a:lnTo>
                    <a:pt x="124482" y="321567"/>
                  </a:lnTo>
                  <a:lnTo>
                    <a:pt x="123424" y="321461"/>
                  </a:lnTo>
                  <a:lnTo>
                    <a:pt x="122387" y="321355"/>
                  </a:lnTo>
                  <a:lnTo>
                    <a:pt x="122328" y="321368"/>
                  </a:lnTo>
                  <a:lnTo>
                    <a:pt x="122274" y="321382"/>
                  </a:lnTo>
                  <a:lnTo>
                    <a:pt x="122223" y="321421"/>
                  </a:lnTo>
                  <a:lnTo>
                    <a:pt x="122172" y="321474"/>
                  </a:lnTo>
                  <a:lnTo>
                    <a:pt x="122126" y="321527"/>
                  </a:lnTo>
                  <a:lnTo>
                    <a:pt x="122080" y="321607"/>
                  </a:lnTo>
                  <a:lnTo>
                    <a:pt x="122037" y="321686"/>
                  </a:lnTo>
                  <a:lnTo>
                    <a:pt x="122000" y="321779"/>
                  </a:lnTo>
                  <a:lnTo>
                    <a:pt x="121962" y="321871"/>
                  </a:lnTo>
                  <a:lnTo>
                    <a:pt x="121928" y="321991"/>
                  </a:lnTo>
                  <a:lnTo>
                    <a:pt x="121894" y="322110"/>
                  </a:lnTo>
                  <a:lnTo>
                    <a:pt x="121865" y="322229"/>
                  </a:lnTo>
                  <a:lnTo>
                    <a:pt x="121835" y="322361"/>
                  </a:lnTo>
                  <a:lnTo>
                    <a:pt x="121814" y="322494"/>
                  </a:lnTo>
                  <a:lnTo>
                    <a:pt x="121793" y="322639"/>
                  </a:lnTo>
                  <a:lnTo>
                    <a:pt x="121772" y="322772"/>
                  </a:lnTo>
                  <a:lnTo>
                    <a:pt x="121755" y="322983"/>
                  </a:lnTo>
                  <a:lnTo>
                    <a:pt x="121742" y="323209"/>
                  </a:lnTo>
                  <a:lnTo>
                    <a:pt x="121734" y="323420"/>
                  </a:lnTo>
                  <a:lnTo>
                    <a:pt x="121734" y="323645"/>
                  </a:lnTo>
                  <a:lnTo>
                    <a:pt x="121738" y="323857"/>
                  </a:lnTo>
                  <a:lnTo>
                    <a:pt x="121751" y="324069"/>
                  </a:lnTo>
                  <a:lnTo>
                    <a:pt x="121768" y="324268"/>
                  </a:lnTo>
                  <a:lnTo>
                    <a:pt x="121789" y="324466"/>
                  </a:lnTo>
                  <a:lnTo>
                    <a:pt x="121818" y="324652"/>
                  </a:lnTo>
                  <a:lnTo>
                    <a:pt x="121856" y="324824"/>
                  </a:lnTo>
                  <a:lnTo>
                    <a:pt x="121898" y="324983"/>
                  </a:lnTo>
                  <a:lnTo>
                    <a:pt x="121949" y="325128"/>
                  </a:lnTo>
                  <a:lnTo>
                    <a:pt x="122004" y="325247"/>
                  </a:lnTo>
                  <a:lnTo>
                    <a:pt x="122063" y="325353"/>
                  </a:lnTo>
                  <a:lnTo>
                    <a:pt x="122134" y="325433"/>
                  </a:lnTo>
                  <a:lnTo>
                    <a:pt x="122210" y="325486"/>
                  </a:lnTo>
                  <a:lnTo>
                    <a:pt x="123188" y="325976"/>
                  </a:lnTo>
                  <a:lnTo>
                    <a:pt x="124187" y="326465"/>
                  </a:lnTo>
                  <a:lnTo>
                    <a:pt x="124689" y="326704"/>
                  </a:lnTo>
                  <a:lnTo>
                    <a:pt x="125199" y="326942"/>
                  </a:lnTo>
                  <a:lnTo>
                    <a:pt x="125709" y="327167"/>
                  </a:lnTo>
                  <a:lnTo>
                    <a:pt x="126219" y="327379"/>
                  </a:lnTo>
                  <a:lnTo>
                    <a:pt x="126734" y="327591"/>
                  </a:lnTo>
                  <a:lnTo>
                    <a:pt x="127248" y="327763"/>
                  </a:lnTo>
                  <a:lnTo>
                    <a:pt x="127762" y="327935"/>
                  </a:lnTo>
                  <a:lnTo>
                    <a:pt x="128277" y="328081"/>
                  </a:lnTo>
                  <a:lnTo>
                    <a:pt x="128787" y="328200"/>
                  </a:lnTo>
                  <a:lnTo>
                    <a:pt x="129297" y="328306"/>
                  </a:lnTo>
                  <a:lnTo>
                    <a:pt x="129803" y="328372"/>
                  </a:lnTo>
                  <a:lnTo>
                    <a:pt x="130304" y="328412"/>
                  </a:lnTo>
                  <a:lnTo>
                    <a:pt x="130081" y="330133"/>
                  </a:lnTo>
                  <a:lnTo>
                    <a:pt x="129853" y="331854"/>
                  </a:lnTo>
                  <a:lnTo>
                    <a:pt x="129621" y="333562"/>
                  </a:lnTo>
                  <a:lnTo>
                    <a:pt x="129381" y="335269"/>
                  </a:lnTo>
                  <a:lnTo>
                    <a:pt x="129141" y="336977"/>
                  </a:lnTo>
                  <a:lnTo>
                    <a:pt x="128892" y="338672"/>
                  </a:lnTo>
                  <a:lnTo>
                    <a:pt x="128639" y="340367"/>
                  </a:lnTo>
                  <a:lnTo>
                    <a:pt x="128382" y="342048"/>
                  </a:lnTo>
                  <a:lnTo>
                    <a:pt x="128121" y="343729"/>
                  </a:lnTo>
                  <a:lnTo>
                    <a:pt x="127855" y="345411"/>
                  </a:lnTo>
                  <a:lnTo>
                    <a:pt x="127585" y="347079"/>
                  </a:lnTo>
                  <a:lnTo>
                    <a:pt x="127307" y="348747"/>
                  </a:lnTo>
                  <a:lnTo>
                    <a:pt x="127029" y="350402"/>
                  </a:lnTo>
                  <a:lnTo>
                    <a:pt x="126742" y="352057"/>
                  </a:lnTo>
                  <a:lnTo>
                    <a:pt x="126451" y="353698"/>
                  </a:lnTo>
                  <a:lnTo>
                    <a:pt x="126156" y="355340"/>
                  </a:lnTo>
                  <a:lnTo>
                    <a:pt x="125313" y="354122"/>
                  </a:lnTo>
                  <a:lnTo>
                    <a:pt x="124470" y="352944"/>
                  </a:lnTo>
                  <a:lnTo>
                    <a:pt x="123627" y="351792"/>
                  </a:lnTo>
                  <a:lnTo>
                    <a:pt x="122784" y="350653"/>
                  </a:lnTo>
                  <a:lnTo>
                    <a:pt x="122333" y="350018"/>
                  </a:lnTo>
                  <a:lnTo>
                    <a:pt x="121877" y="349382"/>
                  </a:lnTo>
                  <a:lnTo>
                    <a:pt x="121418" y="348734"/>
                  </a:lnTo>
                  <a:lnTo>
                    <a:pt x="121186" y="348416"/>
                  </a:lnTo>
                  <a:lnTo>
                    <a:pt x="120954" y="348111"/>
                  </a:lnTo>
                  <a:lnTo>
                    <a:pt x="120722" y="347820"/>
                  </a:lnTo>
                  <a:lnTo>
                    <a:pt x="120486" y="347542"/>
                  </a:lnTo>
                  <a:lnTo>
                    <a:pt x="120250" y="347277"/>
                  </a:lnTo>
                  <a:lnTo>
                    <a:pt x="120014" y="347026"/>
                  </a:lnTo>
                  <a:lnTo>
                    <a:pt x="119778" y="346801"/>
                  </a:lnTo>
                  <a:lnTo>
                    <a:pt x="119542" y="346589"/>
                  </a:lnTo>
                  <a:lnTo>
                    <a:pt x="119302" y="346417"/>
                  </a:lnTo>
                  <a:lnTo>
                    <a:pt x="119061" y="346258"/>
                  </a:lnTo>
                  <a:lnTo>
                    <a:pt x="119006" y="346245"/>
                  </a:lnTo>
                  <a:lnTo>
                    <a:pt x="118956" y="346245"/>
                  </a:lnTo>
                  <a:lnTo>
                    <a:pt x="118909" y="346284"/>
                  </a:lnTo>
                  <a:lnTo>
                    <a:pt x="118859" y="346337"/>
                  </a:lnTo>
                  <a:lnTo>
                    <a:pt x="118813" y="346404"/>
                  </a:lnTo>
                  <a:lnTo>
                    <a:pt x="118770" y="346483"/>
                  </a:lnTo>
                  <a:lnTo>
                    <a:pt x="118728" y="346589"/>
                  </a:lnTo>
                  <a:lnTo>
                    <a:pt x="118690" y="346695"/>
                  </a:lnTo>
                  <a:lnTo>
                    <a:pt x="118673" y="346761"/>
                  </a:lnTo>
                  <a:lnTo>
                    <a:pt x="118657" y="346827"/>
                  </a:lnTo>
                  <a:lnTo>
                    <a:pt x="118635" y="346946"/>
                  </a:lnTo>
                  <a:lnTo>
                    <a:pt x="118619" y="347092"/>
                  </a:lnTo>
                  <a:lnTo>
                    <a:pt x="118606" y="347251"/>
                  </a:lnTo>
                  <a:lnTo>
                    <a:pt x="118602" y="347397"/>
                  </a:lnTo>
                  <a:lnTo>
                    <a:pt x="118606" y="347542"/>
                  </a:lnTo>
                  <a:lnTo>
                    <a:pt x="118619" y="347701"/>
                  </a:lnTo>
                  <a:lnTo>
                    <a:pt x="118627" y="347767"/>
                  </a:lnTo>
                  <a:lnTo>
                    <a:pt x="118640" y="347833"/>
                  </a:lnTo>
                  <a:lnTo>
                    <a:pt x="118652" y="347913"/>
                  </a:lnTo>
                  <a:lnTo>
                    <a:pt x="118673" y="347979"/>
                  </a:lnTo>
                  <a:lnTo>
                    <a:pt x="118694" y="348045"/>
                  </a:lnTo>
                  <a:lnTo>
                    <a:pt x="118716" y="348111"/>
                  </a:lnTo>
                  <a:lnTo>
                    <a:pt x="118888" y="348562"/>
                  </a:lnTo>
                  <a:lnTo>
                    <a:pt x="119065" y="348998"/>
                  </a:lnTo>
                  <a:lnTo>
                    <a:pt x="119247" y="349435"/>
                  </a:lnTo>
                  <a:lnTo>
                    <a:pt x="119432" y="349859"/>
                  </a:lnTo>
                  <a:lnTo>
                    <a:pt x="119618" y="350269"/>
                  </a:lnTo>
                  <a:lnTo>
                    <a:pt x="119812" y="350680"/>
                  </a:lnTo>
                  <a:lnTo>
                    <a:pt x="120006" y="351077"/>
                  </a:lnTo>
                  <a:lnTo>
                    <a:pt x="120208" y="351474"/>
                  </a:lnTo>
                  <a:lnTo>
                    <a:pt x="120410" y="351858"/>
                  </a:lnTo>
                  <a:lnTo>
                    <a:pt x="120613" y="352242"/>
                  </a:lnTo>
                  <a:lnTo>
                    <a:pt x="120819" y="352626"/>
                  </a:lnTo>
                  <a:lnTo>
                    <a:pt x="121030" y="352997"/>
                  </a:lnTo>
                  <a:lnTo>
                    <a:pt x="121241" y="353354"/>
                  </a:lnTo>
                  <a:lnTo>
                    <a:pt x="121456" y="353712"/>
                  </a:lnTo>
                  <a:lnTo>
                    <a:pt x="121890" y="354413"/>
                  </a:lnTo>
                  <a:lnTo>
                    <a:pt x="122324" y="355089"/>
                  </a:lnTo>
                  <a:lnTo>
                    <a:pt x="122767" y="355750"/>
                  </a:lnTo>
                  <a:lnTo>
                    <a:pt x="123209" y="356399"/>
                  </a:lnTo>
                  <a:lnTo>
                    <a:pt x="123652" y="357021"/>
                  </a:lnTo>
                  <a:lnTo>
                    <a:pt x="124529" y="358253"/>
                  </a:lnTo>
                  <a:lnTo>
                    <a:pt x="125389" y="359431"/>
                  </a:lnTo>
                  <a:lnTo>
                    <a:pt x="125115" y="360834"/>
                  </a:lnTo>
                  <a:lnTo>
                    <a:pt x="124837" y="362238"/>
                  </a:lnTo>
                  <a:lnTo>
                    <a:pt x="124558" y="363641"/>
                  </a:lnTo>
                  <a:lnTo>
                    <a:pt x="124272" y="365031"/>
                  </a:lnTo>
                  <a:lnTo>
                    <a:pt x="123985" y="366435"/>
                  </a:lnTo>
                  <a:lnTo>
                    <a:pt x="123694" y="367825"/>
                  </a:lnTo>
                  <a:lnTo>
                    <a:pt x="123399" y="369202"/>
                  </a:lnTo>
                  <a:lnTo>
                    <a:pt x="123104" y="370578"/>
                  </a:lnTo>
                  <a:lnTo>
                    <a:pt x="122805" y="371955"/>
                  </a:lnTo>
                  <a:lnTo>
                    <a:pt x="122497" y="373332"/>
                  </a:lnTo>
                  <a:lnTo>
                    <a:pt x="122189" y="374696"/>
                  </a:lnTo>
                  <a:lnTo>
                    <a:pt x="121877" y="376059"/>
                  </a:lnTo>
                  <a:lnTo>
                    <a:pt x="121561" y="377410"/>
                  </a:lnTo>
                  <a:lnTo>
                    <a:pt x="121245" y="378760"/>
                  </a:lnTo>
                  <a:lnTo>
                    <a:pt x="120920" y="380111"/>
                  </a:lnTo>
                  <a:lnTo>
                    <a:pt x="120596" y="381448"/>
                  </a:lnTo>
                  <a:lnTo>
                    <a:pt x="120305" y="379713"/>
                  </a:lnTo>
                  <a:lnTo>
                    <a:pt x="120010" y="377979"/>
                  </a:lnTo>
                  <a:lnTo>
                    <a:pt x="119715" y="376245"/>
                  </a:lnTo>
                  <a:lnTo>
                    <a:pt x="119415" y="374524"/>
                  </a:lnTo>
                  <a:lnTo>
                    <a:pt x="119112" y="372803"/>
                  </a:lnTo>
                  <a:lnTo>
                    <a:pt x="118804" y="371081"/>
                  </a:lnTo>
                  <a:lnTo>
                    <a:pt x="118492" y="369374"/>
                  </a:lnTo>
                  <a:lnTo>
                    <a:pt x="118180" y="367666"/>
                  </a:lnTo>
                  <a:lnTo>
                    <a:pt x="117864" y="365958"/>
                  </a:lnTo>
                  <a:lnTo>
                    <a:pt x="117544" y="364263"/>
                  </a:lnTo>
                  <a:lnTo>
                    <a:pt x="117223" y="362555"/>
                  </a:lnTo>
                  <a:lnTo>
                    <a:pt x="116899" y="360874"/>
                  </a:lnTo>
                  <a:lnTo>
                    <a:pt x="116574" y="359179"/>
                  </a:lnTo>
                  <a:lnTo>
                    <a:pt x="116245" y="357498"/>
                  </a:lnTo>
                  <a:lnTo>
                    <a:pt x="115579" y="354135"/>
                  </a:lnTo>
                  <a:lnTo>
                    <a:pt x="115756" y="353672"/>
                  </a:lnTo>
                  <a:lnTo>
                    <a:pt x="115925" y="353209"/>
                  </a:lnTo>
                  <a:lnTo>
                    <a:pt x="116093" y="352732"/>
                  </a:lnTo>
                  <a:lnTo>
                    <a:pt x="116258" y="352242"/>
                  </a:lnTo>
                  <a:lnTo>
                    <a:pt x="116422" y="351752"/>
                  </a:lnTo>
                  <a:lnTo>
                    <a:pt x="116582" y="351249"/>
                  </a:lnTo>
                  <a:lnTo>
                    <a:pt x="116738" y="350733"/>
                  </a:lnTo>
                  <a:lnTo>
                    <a:pt x="116894" y="350203"/>
                  </a:lnTo>
                  <a:lnTo>
                    <a:pt x="117050" y="349674"/>
                  </a:lnTo>
                  <a:lnTo>
                    <a:pt x="117198" y="349131"/>
                  </a:lnTo>
                  <a:lnTo>
                    <a:pt x="117345" y="348588"/>
                  </a:lnTo>
                  <a:lnTo>
                    <a:pt x="117493" y="348019"/>
                  </a:lnTo>
                  <a:lnTo>
                    <a:pt x="117632" y="347463"/>
                  </a:lnTo>
                  <a:lnTo>
                    <a:pt x="117775" y="346880"/>
                  </a:lnTo>
                  <a:lnTo>
                    <a:pt x="117910" y="346298"/>
                  </a:lnTo>
                  <a:lnTo>
                    <a:pt x="118045" y="345702"/>
                  </a:lnTo>
                  <a:lnTo>
                    <a:pt x="118189" y="345066"/>
                  </a:lnTo>
                  <a:lnTo>
                    <a:pt x="118328" y="344431"/>
                  </a:lnTo>
                  <a:lnTo>
                    <a:pt x="118463" y="343782"/>
                  </a:lnTo>
                  <a:lnTo>
                    <a:pt x="118598" y="343120"/>
                  </a:lnTo>
                  <a:lnTo>
                    <a:pt x="118728" y="342458"/>
                  </a:lnTo>
                  <a:lnTo>
                    <a:pt x="118855" y="341783"/>
                  </a:lnTo>
                  <a:lnTo>
                    <a:pt x="118981" y="341108"/>
                  </a:lnTo>
                  <a:lnTo>
                    <a:pt x="119103" y="340419"/>
                  </a:lnTo>
                  <a:lnTo>
                    <a:pt x="119226" y="339718"/>
                  </a:lnTo>
                  <a:lnTo>
                    <a:pt x="119344" y="339029"/>
                  </a:lnTo>
                  <a:lnTo>
                    <a:pt x="119462" y="338314"/>
                  </a:lnTo>
                  <a:lnTo>
                    <a:pt x="119576" y="337600"/>
                  </a:lnTo>
                  <a:lnTo>
                    <a:pt x="119685" y="336885"/>
                  </a:lnTo>
                  <a:lnTo>
                    <a:pt x="119795" y="336170"/>
                  </a:lnTo>
                  <a:lnTo>
                    <a:pt x="119904" y="335442"/>
                  </a:lnTo>
                  <a:lnTo>
                    <a:pt x="120010" y="334700"/>
                  </a:lnTo>
                  <a:lnTo>
                    <a:pt x="120111" y="333959"/>
                  </a:lnTo>
                  <a:lnTo>
                    <a:pt x="120212" y="333217"/>
                  </a:lnTo>
                  <a:lnTo>
                    <a:pt x="120406" y="331721"/>
                  </a:lnTo>
                  <a:lnTo>
                    <a:pt x="120596" y="330212"/>
                  </a:lnTo>
                  <a:lnTo>
                    <a:pt x="120773" y="328676"/>
                  </a:lnTo>
                  <a:lnTo>
                    <a:pt x="120946" y="327141"/>
                  </a:lnTo>
                  <a:lnTo>
                    <a:pt x="121110" y="325592"/>
                  </a:lnTo>
                  <a:lnTo>
                    <a:pt x="121266" y="324043"/>
                  </a:lnTo>
                  <a:lnTo>
                    <a:pt x="121414" y="322480"/>
                  </a:lnTo>
                  <a:lnTo>
                    <a:pt x="121565" y="320852"/>
                  </a:lnTo>
                  <a:lnTo>
                    <a:pt x="121704" y="319224"/>
                  </a:lnTo>
                  <a:lnTo>
                    <a:pt x="121839" y="317608"/>
                  </a:lnTo>
                  <a:lnTo>
                    <a:pt x="121966" y="315980"/>
                  </a:lnTo>
                  <a:lnTo>
                    <a:pt x="122088" y="314365"/>
                  </a:lnTo>
                  <a:lnTo>
                    <a:pt x="122206" y="312750"/>
                  </a:lnTo>
                  <a:lnTo>
                    <a:pt x="122316" y="311134"/>
                  </a:lnTo>
                  <a:lnTo>
                    <a:pt x="122421" y="309546"/>
                  </a:lnTo>
                  <a:lnTo>
                    <a:pt x="122522" y="307957"/>
                  </a:lnTo>
                  <a:lnTo>
                    <a:pt x="122619" y="306382"/>
                  </a:lnTo>
                  <a:lnTo>
                    <a:pt x="122708" y="304833"/>
                  </a:lnTo>
                  <a:lnTo>
                    <a:pt x="122796" y="303297"/>
                  </a:lnTo>
                  <a:lnTo>
                    <a:pt x="122876" y="301774"/>
                  </a:lnTo>
                  <a:lnTo>
                    <a:pt x="122956" y="300278"/>
                  </a:lnTo>
                  <a:lnTo>
                    <a:pt x="123100" y="297352"/>
                  </a:lnTo>
                  <a:lnTo>
                    <a:pt x="123184" y="295036"/>
                  </a:lnTo>
                  <a:close/>
                  <a:moveTo>
                    <a:pt x="67993" y="173486"/>
                  </a:moveTo>
                  <a:lnTo>
                    <a:pt x="68196" y="173500"/>
                  </a:lnTo>
                  <a:lnTo>
                    <a:pt x="68402" y="173526"/>
                  </a:lnTo>
                  <a:lnTo>
                    <a:pt x="68613" y="173566"/>
                  </a:lnTo>
                  <a:lnTo>
                    <a:pt x="68820" y="173619"/>
                  </a:lnTo>
                  <a:lnTo>
                    <a:pt x="69030" y="173685"/>
                  </a:lnTo>
                  <a:lnTo>
                    <a:pt x="69245" y="173751"/>
                  </a:lnTo>
                  <a:lnTo>
                    <a:pt x="69456" y="173844"/>
                  </a:lnTo>
                  <a:lnTo>
                    <a:pt x="69671" y="173950"/>
                  </a:lnTo>
                  <a:lnTo>
                    <a:pt x="69890" y="174069"/>
                  </a:lnTo>
                  <a:lnTo>
                    <a:pt x="70110" y="174201"/>
                  </a:lnTo>
                  <a:lnTo>
                    <a:pt x="70291" y="174321"/>
                  </a:lnTo>
                  <a:lnTo>
                    <a:pt x="70468" y="174453"/>
                  </a:lnTo>
                  <a:lnTo>
                    <a:pt x="70649" y="174599"/>
                  </a:lnTo>
                  <a:lnTo>
                    <a:pt x="70826" y="174744"/>
                  </a:lnTo>
                  <a:lnTo>
                    <a:pt x="71003" y="174903"/>
                  </a:lnTo>
                  <a:lnTo>
                    <a:pt x="71180" y="175062"/>
                  </a:lnTo>
                  <a:lnTo>
                    <a:pt x="71353" y="175234"/>
                  </a:lnTo>
                  <a:lnTo>
                    <a:pt x="71530" y="175419"/>
                  </a:lnTo>
                  <a:lnTo>
                    <a:pt x="71703" y="175605"/>
                  </a:lnTo>
                  <a:lnTo>
                    <a:pt x="71872" y="175803"/>
                  </a:lnTo>
                  <a:lnTo>
                    <a:pt x="72045" y="176015"/>
                  </a:lnTo>
                  <a:lnTo>
                    <a:pt x="72213" y="176227"/>
                  </a:lnTo>
                  <a:lnTo>
                    <a:pt x="72382" y="176439"/>
                  </a:lnTo>
                  <a:lnTo>
                    <a:pt x="72551" y="176677"/>
                  </a:lnTo>
                  <a:lnTo>
                    <a:pt x="72715" y="176902"/>
                  </a:lnTo>
                  <a:lnTo>
                    <a:pt x="72884" y="177154"/>
                  </a:lnTo>
                  <a:lnTo>
                    <a:pt x="73208" y="177657"/>
                  </a:lnTo>
                  <a:lnTo>
                    <a:pt x="73533" y="178200"/>
                  </a:lnTo>
                  <a:lnTo>
                    <a:pt x="73853" y="178769"/>
                  </a:lnTo>
                  <a:lnTo>
                    <a:pt x="74169" y="179351"/>
                  </a:lnTo>
                  <a:lnTo>
                    <a:pt x="74481" y="179974"/>
                  </a:lnTo>
                  <a:lnTo>
                    <a:pt x="74789" y="180622"/>
                  </a:lnTo>
                  <a:lnTo>
                    <a:pt x="75097" y="181284"/>
                  </a:lnTo>
                  <a:lnTo>
                    <a:pt x="75396" y="181986"/>
                  </a:lnTo>
                  <a:lnTo>
                    <a:pt x="75695" y="182701"/>
                  </a:lnTo>
                  <a:lnTo>
                    <a:pt x="75986" y="183429"/>
                  </a:lnTo>
                  <a:lnTo>
                    <a:pt x="76277" y="184197"/>
                  </a:lnTo>
                  <a:lnTo>
                    <a:pt x="76564" y="184978"/>
                  </a:lnTo>
                  <a:lnTo>
                    <a:pt x="76846" y="185772"/>
                  </a:lnTo>
                  <a:lnTo>
                    <a:pt x="77129" y="186593"/>
                  </a:lnTo>
                  <a:lnTo>
                    <a:pt x="77403" y="187427"/>
                  </a:lnTo>
                  <a:lnTo>
                    <a:pt x="77677" y="188288"/>
                  </a:lnTo>
                  <a:lnTo>
                    <a:pt x="77946" y="189148"/>
                  </a:lnTo>
                  <a:lnTo>
                    <a:pt x="78212" y="190035"/>
                  </a:lnTo>
                  <a:lnTo>
                    <a:pt x="78478" y="190936"/>
                  </a:lnTo>
                  <a:lnTo>
                    <a:pt x="78739" y="191862"/>
                  </a:lnTo>
                  <a:lnTo>
                    <a:pt x="78996" y="192789"/>
                  </a:lnTo>
                  <a:lnTo>
                    <a:pt x="79249" y="193729"/>
                  </a:lnTo>
                  <a:lnTo>
                    <a:pt x="79502" y="194682"/>
                  </a:lnTo>
                  <a:lnTo>
                    <a:pt x="79751" y="195649"/>
                  </a:lnTo>
                  <a:lnTo>
                    <a:pt x="79995" y="196615"/>
                  </a:lnTo>
                  <a:lnTo>
                    <a:pt x="80236" y="197608"/>
                  </a:lnTo>
                  <a:lnTo>
                    <a:pt x="80476" y="198601"/>
                  </a:lnTo>
                  <a:lnTo>
                    <a:pt x="80716" y="199594"/>
                  </a:lnTo>
                  <a:lnTo>
                    <a:pt x="80948" y="200600"/>
                  </a:lnTo>
                  <a:lnTo>
                    <a:pt x="81180" y="201620"/>
                  </a:lnTo>
                  <a:lnTo>
                    <a:pt x="81412" y="202639"/>
                  </a:lnTo>
                  <a:lnTo>
                    <a:pt x="81639" y="203659"/>
                  </a:lnTo>
                  <a:lnTo>
                    <a:pt x="81863" y="204691"/>
                  </a:lnTo>
                  <a:lnTo>
                    <a:pt x="82086" y="205724"/>
                  </a:lnTo>
                  <a:lnTo>
                    <a:pt x="82520" y="207789"/>
                  </a:lnTo>
                  <a:lnTo>
                    <a:pt x="82950" y="209855"/>
                  </a:lnTo>
                  <a:lnTo>
                    <a:pt x="83368" y="211920"/>
                  </a:lnTo>
                  <a:lnTo>
                    <a:pt x="83781" y="213985"/>
                  </a:lnTo>
                  <a:lnTo>
                    <a:pt x="84186" y="216024"/>
                  </a:lnTo>
                  <a:lnTo>
                    <a:pt x="84970" y="220022"/>
                  </a:lnTo>
                  <a:lnTo>
                    <a:pt x="85728" y="223875"/>
                  </a:lnTo>
                  <a:lnTo>
                    <a:pt x="86095" y="225742"/>
                  </a:lnTo>
                  <a:lnTo>
                    <a:pt x="86462" y="227542"/>
                  </a:lnTo>
                  <a:lnTo>
                    <a:pt x="87693" y="233579"/>
                  </a:lnTo>
                  <a:lnTo>
                    <a:pt x="88920" y="239603"/>
                  </a:lnTo>
                  <a:lnTo>
                    <a:pt x="90146" y="245640"/>
                  </a:lnTo>
                  <a:lnTo>
                    <a:pt x="91377" y="251677"/>
                  </a:lnTo>
                  <a:lnTo>
                    <a:pt x="91386" y="251929"/>
                  </a:lnTo>
                  <a:lnTo>
                    <a:pt x="91394" y="252180"/>
                  </a:lnTo>
                  <a:lnTo>
                    <a:pt x="91411" y="252432"/>
                  </a:lnTo>
                  <a:lnTo>
                    <a:pt x="91436" y="252670"/>
                  </a:lnTo>
                  <a:lnTo>
                    <a:pt x="91462" y="252908"/>
                  </a:lnTo>
                  <a:lnTo>
                    <a:pt x="91495" y="253147"/>
                  </a:lnTo>
                  <a:lnTo>
                    <a:pt x="91533" y="253372"/>
                  </a:lnTo>
                  <a:lnTo>
                    <a:pt x="91576" y="253584"/>
                  </a:lnTo>
                  <a:lnTo>
                    <a:pt x="91622" y="253795"/>
                  </a:lnTo>
                  <a:lnTo>
                    <a:pt x="91672" y="253981"/>
                  </a:lnTo>
                  <a:lnTo>
                    <a:pt x="91727" y="254179"/>
                  </a:lnTo>
                  <a:lnTo>
                    <a:pt x="91786" y="254351"/>
                  </a:lnTo>
                  <a:lnTo>
                    <a:pt x="91845" y="254524"/>
                  </a:lnTo>
                  <a:lnTo>
                    <a:pt x="91913" y="254669"/>
                  </a:lnTo>
                  <a:lnTo>
                    <a:pt x="91980" y="254815"/>
                  </a:lnTo>
                  <a:lnTo>
                    <a:pt x="92052" y="254947"/>
                  </a:lnTo>
                  <a:lnTo>
                    <a:pt x="93903" y="264043"/>
                  </a:lnTo>
                  <a:lnTo>
                    <a:pt x="95757" y="273138"/>
                  </a:lnTo>
                  <a:lnTo>
                    <a:pt x="99476" y="291329"/>
                  </a:lnTo>
                  <a:lnTo>
                    <a:pt x="105984" y="323248"/>
                  </a:lnTo>
                  <a:lnTo>
                    <a:pt x="109239" y="339201"/>
                  </a:lnTo>
                  <a:lnTo>
                    <a:pt x="112485" y="355168"/>
                  </a:lnTo>
                  <a:lnTo>
                    <a:pt x="112843" y="356889"/>
                  </a:lnTo>
                  <a:lnTo>
                    <a:pt x="113227" y="358690"/>
                  </a:lnTo>
                  <a:lnTo>
                    <a:pt x="113632" y="360570"/>
                  </a:lnTo>
                  <a:lnTo>
                    <a:pt x="114057" y="362516"/>
                  </a:lnTo>
                  <a:lnTo>
                    <a:pt x="114951" y="366620"/>
                  </a:lnTo>
                  <a:lnTo>
                    <a:pt x="115411" y="368751"/>
                  </a:lnTo>
                  <a:lnTo>
                    <a:pt x="115878" y="370949"/>
                  </a:lnTo>
                  <a:lnTo>
                    <a:pt x="116342" y="373187"/>
                  </a:lnTo>
                  <a:lnTo>
                    <a:pt x="116578" y="374325"/>
                  </a:lnTo>
                  <a:lnTo>
                    <a:pt x="116810" y="375477"/>
                  </a:lnTo>
                  <a:lnTo>
                    <a:pt x="117038" y="376629"/>
                  </a:lnTo>
                  <a:lnTo>
                    <a:pt x="117265" y="377794"/>
                  </a:lnTo>
                  <a:lnTo>
                    <a:pt x="117493" y="378972"/>
                  </a:lnTo>
                  <a:lnTo>
                    <a:pt x="117712" y="380164"/>
                  </a:lnTo>
                  <a:lnTo>
                    <a:pt x="117931" y="381355"/>
                  </a:lnTo>
                  <a:lnTo>
                    <a:pt x="118146" y="382547"/>
                  </a:lnTo>
                  <a:lnTo>
                    <a:pt x="118361" y="383751"/>
                  </a:lnTo>
                  <a:lnTo>
                    <a:pt x="118568" y="384956"/>
                  </a:lnTo>
                  <a:lnTo>
                    <a:pt x="118766" y="386174"/>
                  </a:lnTo>
                  <a:lnTo>
                    <a:pt x="118964" y="387392"/>
                  </a:lnTo>
                  <a:lnTo>
                    <a:pt x="119154" y="388610"/>
                  </a:lnTo>
                  <a:lnTo>
                    <a:pt x="119335" y="389841"/>
                  </a:lnTo>
                  <a:lnTo>
                    <a:pt x="119512" y="391073"/>
                  </a:lnTo>
                  <a:lnTo>
                    <a:pt x="119681" y="392304"/>
                  </a:lnTo>
                  <a:lnTo>
                    <a:pt x="119841" y="393535"/>
                  </a:lnTo>
                  <a:lnTo>
                    <a:pt x="119993" y="394766"/>
                  </a:lnTo>
                  <a:lnTo>
                    <a:pt x="120136" y="395998"/>
                  </a:lnTo>
                  <a:lnTo>
                    <a:pt x="120271" y="397229"/>
                  </a:lnTo>
                  <a:lnTo>
                    <a:pt x="120398" y="398460"/>
                  </a:lnTo>
                  <a:lnTo>
                    <a:pt x="120511" y="399691"/>
                  </a:lnTo>
                  <a:lnTo>
                    <a:pt x="120562" y="400314"/>
                  </a:lnTo>
                  <a:lnTo>
                    <a:pt x="120613" y="400923"/>
                  </a:lnTo>
                  <a:lnTo>
                    <a:pt x="120663" y="401532"/>
                  </a:lnTo>
                  <a:lnTo>
                    <a:pt x="120710" y="402154"/>
                  </a:lnTo>
                  <a:lnTo>
                    <a:pt x="120752" y="402763"/>
                  </a:lnTo>
                  <a:lnTo>
                    <a:pt x="120790" y="403372"/>
                  </a:lnTo>
                  <a:lnTo>
                    <a:pt x="120823" y="403981"/>
                  </a:lnTo>
                  <a:lnTo>
                    <a:pt x="120857" y="404590"/>
                  </a:lnTo>
                  <a:lnTo>
                    <a:pt x="120891" y="405199"/>
                  </a:lnTo>
                  <a:lnTo>
                    <a:pt x="120916" y="405808"/>
                  </a:lnTo>
                  <a:lnTo>
                    <a:pt x="120941" y="406417"/>
                  </a:lnTo>
                  <a:lnTo>
                    <a:pt x="120958" y="407013"/>
                  </a:lnTo>
                  <a:lnTo>
                    <a:pt x="120979" y="407622"/>
                  </a:lnTo>
                  <a:lnTo>
                    <a:pt x="120992" y="408217"/>
                  </a:lnTo>
                  <a:lnTo>
                    <a:pt x="121000" y="408826"/>
                  </a:lnTo>
                  <a:lnTo>
                    <a:pt x="121009" y="409422"/>
                  </a:lnTo>
                  <a:lnTo>
                    <a:pt x="121013" y="410018"/>
                  </a:lnTo>
                  <a:lnTo>
                    <a:pt x="121013" y="410614"/>
                  </a:lnTo>
                  <a:lnTo>
                    <a:pt x="121009" y="411196"/>
                  </a:lnTo>
                  <a:lnTo>
                    <a:pt x="121000" y="411792"/>
                  </a:lnTo>
                  <a:lnTo>
                    <a:pt x="120988" y="412388"/>
                  </a:lnTo>
                  <a:lnTo>
                    <a:pt x="120975" y="412970"/>
                  </a:lnTo>
                  <a:lnTo>
                    <a:pt x="120954" y="413553"/>
                  </a:lnTo>
                  <a:lnTo>
                    <a:pt x="120929" y="414135"/>
                  </a:lnTo>
                  <a:lnTo>
                    <a:pt x="120903" y="414718"/>
                  </a:lnTo>
                  <a:lnTo>
                    <a:pt x="120874" y="415300"/>
                  </a:lnTo>
                  <a:lnTo>
                    <a:pt x="120836" y="415870"/>
                  </a:lnTo>
                  <a:lnTo>
                    <a:pt x="120798" y="416439"/>
                  </a:lnTo>
                  <a:lnTo>
                    <a:pt x="120756" y="417008"/>
                  </a:lnTo>
                  <a:lnTo>
                    <a:pt x="120705" y="417578"/>
                  </a:lnTo>
                  <a:lnTo>
                    <a:pt x="120655" y="418147"/>
                  </a:lnTo>
                  <a:lnTo>
                    <a:pt x="120596" y="418703"/>
                  </a:lnTo>
                  <a:lnTo>
                    <a:pt x="120537" y="419272"/>
                  </a:lnTo>
                  <a:lnTo>
                    <a:pt x="120469" y="419828"/>
                  </a:lnTo>
                  <a:lnTo>
                    <a:pt x="120402" y="420371"/>
                  </a:lnTo>
                  <a:lnTo>
                    <a:pt x="120326" y="420927"/>
                  </a:lnTo>
                  <a:lnTo>
                    <a:pt x="120246" y="421470"/>
                  </a:lnTo>
                  <a:lnTo>
                    <a:pt x="120162" y="422013"/>
                  </a:lnTo>
                  <a:lnTo>
                    <a:pt x="120073" y="422555"/>
                  </a:lnTo>
                  <a:lnTo>
                    <a:pt x="119980" y="423098"/>
                  </a:lnTo>
                  <a:lnTo>
                    <a:pt x="119879" y="423628"/>
                  </a:lnTo>
                  <a:lnTo>
                    <a:pt x="119778" y="424157"/>
                  </a:lnTo>
                  <a:lnTo>
                    <a:pt x="119668" y="424687"/>
                  </a:lnTo>
                  <a:lnTo>
                    <a:pt x="119554" y="425203"/>
                  </a:lnTo>
                  <a:lnTo>
                    <a:pt x="119436" y="425720"/>
                  </a:lnTo>
                  <a:lnTo>
                    <a:pt x="119310" y="426236"/>
                  </a:lnTo>
                  <a:lnTo>
                    <a:pt x="119179" y="426752"/>
                  </a:lnTo>
                  <a:lnTo>
                    <a:pt x="119044" y="427255"/>
                  </a:lnTo>
                  <a:lnTo>
                    <a:pt x="119032" y="427308"/>
                  </a:lnTo>
                  <a:lnTo>
                    <a:pt x="119023" y="427361"/>
                  </a:lnTo>
                  <a:lnTo>
                    <a:pt x="119006" y="427467"/>
                  </a:lnTo>
                  <a:lnTo>
                    <a:pt x="118994" y="427586"/>
                  </a:lnTo>
                  <a:lnTo>
                    <a:pt x="118977" y="427692"/>
                  </a:lnTo>
                  <a:lnTo>
                    <a:pt x="118952" y="427692"/>
                  </a:lnTo>
                  <a:lnTo>
                    <a:pt x="115718" y="427679"/>
                  </a:lnTo>
                  <a:lnTo>
                    <a:pt x="112489" y="427653"/>
                  </a:lnTo>
                  <a:lnTo>
                    <a:pt x="109260" y="427613"/>
                  </a:lnTo>
                  <a:lnTo>
                    <a:pt x="106027" y="427573"/>
                  </a:lnTo>
                  <a:lnTo>
                    <a:pt x="102797" y="427520"/>
                  </a:lnTo>
                  <a:lnTo>
                    <a:pt x="99564" y="427454"/>
                  </a:lnTo>
                  <a:lnTo>
                    <a:pt x="96335" y="427375"/>
                  </a:lnTo>
                  <a:lnTo>
                    <a:pt x="93106" y="427295"/>
                  </a:lnTo>
                  <a:lnTo>
                    <a:pt x="89872" y="427189"/>
                  </a:lnTo>
                  <a:lnTo>
                    <a:pt x="86643" y="427083"/>
                  </a:lnTo>
                  <a:lnTo>
                    <a:pt x="83414" y="426964"/>
                  </a:lnTo>
                  <a:lnTo>
                    <a:pt x="80181" y="426832"/>
                  </a:lnTo>
                  <a:lnTo>
                    <a:pt x="76952" y="426686"/>
                  </a:lnTo>
                  <a:lnTo>
                    <a:pt x="73722" y="426527"/>
                  </a:lnTo>
                  <a:lnTo>
                    <a:pt x="70489" y="426368"/>
                  </a:lnTo>
                  <a:lnTo>
                    <a:pt x="67260" y="426183"/>
                  </a:lnTo>
                  <a:lnTo>
                    <a:pt x="64027" y="425998"/>
                  </a:lnTo>
                  <a:lnTo>
                    <a:pt x="60797" y="425812"/>
                  </a:lnTo>
                  <a:lnTo>
                    <a:pt x="57568" y="425614"/>
                  </a:lnTo>
                  <a:lnTo>
                    <a:pt x="54335" y="425402"/>
                  </a:lnTo>
                  <a:lnTo>
                    <a:pt x="51106" y="425190"/>
                  </a:lnTo>
                  <a:lnTo>
                    <a:pt x="47877" y="424952"/>
                  </a:lnTo>
                  <a:lnTo>
                    <a:pt x="44643" y="424713"/>
                  </a:lnTo>
                  <a:lnTo>
                    <a:pt x="41414" y="424462"/>
                  </a:lnTo>
                  <a:lnTo>
                    <a:pt x="40765" y="424409"/>
                  </a:lnTo>
                  <a:lnTo>
                    <a:pt x="40116" y="424330"/>
                  </a:lnTo>
                  <a:lnTo>
                    <a:pt x="39466" y="424250"/>
                  </a:lnTo>
                  <a:lnTo>
                    <a:pt x="38813" y="424171"/>
                  </a:lnTo>
                  <a:lnTo>
                    <a:pt x="37498" y="423972"/>
                  </a:lnTo>
                  <a:lnTo>
                    <a:pt x="36178" y="423760"/>
                  </a:lnTo>
                  <a:lnTo>
                    <a:pt x="34855" y="423535"/>
                  </a:lnTo>
                  <a:lnTo>
                    <a:pt x="33527" y="423323"/>
                  </a:lnTo>
                  <a:lnTo>
                    <a:pt x="32199" y="423125"/>
                  </a:lnTo>
                  <a:lnTo>
                    <a:pt x="31533" y="423045"/>
                  </a:lnTo>
                  <a:lnTo>
                    <a:pt x="30867" y="422966"/>
                  </a:lnTo>
                  <a:lnTo>
                    <a:pt x="30201" y="422886"/>
                  </a:lnTo>
                  <a:lnTo>
                    <a:pt x="29535" y="422834"/>
                  </a:lnTo>
                  <a:lnTo>
                    <a:pt x="28868" y="422781"/>
                  </a:lnTo>
                  <a:lnTo>
                    <a:pt x="28202" y="422754"/>
                  </a:lnTo>
                  <a:lnTo>
                    <a:pt x="27536" y="422741"/>
                  </a:lnTo>
                  <a:lnTo>
                    <a:pt x="26874" y="422728"/>
                  </a:lnTo>
                  <a:lnTo>
                    <a:pt x="26208" y="422754"/>
                  </a:lnTo>
                  <a:lnTo>
                    <a:pt x="25547" y="422781"/>
                  </a:lnTo>
                  <a:lnTo>
                    <a:pt x="24889" y="422847"/>
                  </a:lnTo>
                  <a:lnTo>
                    <a:pt x="24227" y="422926"/>
                  </a:lnTo>
                  <a:lnTo>
                    <a:pt x="23569" y="423032"/>
                  </a:lnTo>
                  <a:lnTo>
                    <a:pt x="22912" y="423151"/>
                  </a:lnTo>
                  <a:lnTo>
                    <a:pt x="22258" y="423310"/>
                  </a:lnTo>
                  <a:lnTo>
                    <a:pt x="21605" y="423495"/>
                  </a:lnTo>
                  <a:lnTo>
                    <a:pt x="20956" y="423707"/>
                  </a:lnTo>
                  <a:lnTo>
                    <a:pt x="20631" y="423826"/>
                  </a:lnTo>
                  <a:lnTo>
                    <a:pt x="20307" y="423946"/>
                  </a:lnTo>
                  <a:lnTo>
                    <a:pt x="20307" y="423906"/>
                  </a:lnTo>
                  <a:lnTo>
                    <a:pt x="20205" y="423429"/>
                  </a:lnTo>
                  <a:lnTo>
                    <a:pt x="20108" y="422953"/>
                  </a:lnTo>
                  <a:lnTo>
                    <a:pt x="20016" y="422463"/>
                  </a:lnTo>
                  <a:lnTo>
                    <a:pt x="19927" y="421973"/>
                  </a:lnTo>
                  <a:lnTo>
                    <a:pt x="19843" y="421470"/>
                  </a:lnTo>
                  <a:lnTo>
                    <a:pt x="19767" y="420954"/>
                  </a:lnTo>
                  <a:lnTo>
                    <a:pt x="19691" y="420437"/>
                  </a:lnTo>
                  <a:lnTo>
                    <a:pt x="19624" y="419908"/>
                  </a:lnTo>
                  <a:lnTo>
                    <a:pt x="19560" y="419378"/>
                  </a:lnTo>
                  <a:lnTo>
                    <a:pt x="19501" y="418835"/>
                  </a:lnTo>
                  <a:lnTo>
                    <a:pt x="19447" y="418292"/>
                  </a:lnTo>
                  <a:lnTo>
                    <a:pt x="19396" y="417736"/>
                  </a:lnTo>
                  <a:lnTo>
                    <a:pt x="19350" y="417180"/>
                  </a:lnTo>
                  <a:lnTo>
                    <a:pt x="19307" y="416611"/>
                  </a:lnTo>
                  <a:lnTo>
                    <a:pt x="19270" y="416042"/>
                  </a:lnTo>
                  <a:lnTo>
                    <a:pt x="19236" y="415459"/>
                  </a:lnTo>
                  <a:lnTo>
                    <a:pt x="19206" y="414877"/>
                  </a:lnTo>
                  <a:lnTo>
                    <a:pt x="19181" y="414281"/>
                  </a:lnTo>
                  <a:lnTo>
                    <a:pt x="19160" y="413685"/>
                  </a:lnTo>
                  <a:lnTo>
                    <a:pt x="19143" y="413076"/>
                  </a:lnTo>
                  <a:lnTo>
                    <a:pt x="19130" y="412467"/>
                  </a:lnTo>
                  <a:lnTo>
                    <a:pt x="19122" y="411845"/>
                  </a:lnTo>
                  <a:lnTo>
                    <a:pt x="19118" y="411236"/>
                  </a:lnTo>
                  <a:lnTo>
                    <a:pt x="19114" y="410600"/>
                  </a:lnTo>
                  <a:lnTo>
                    <a:pt x="19118" y="409978"/>
                  </a:lnTo>
                  <a:lnTo>
                    <a:pt x="19122" y="409343"/>
                  </a:lnTo>
                  <a:lnTo>
                    <a:pt x="19135" y="408694"/>
                  </a:lnTo>
                  <a:lnTo>
                    <a:pt x="19147" y="408059"/>
                  </a:lnTo>
                  <a:lnTo>
                    <a:pt x="19164" y="407397"/>
                  </a:lnTo>
                  <a:lnTo>
                    <a:pt x="19181" y="406748"/>
                  </a:lnTo>
                  <a:lnTo>
                    <a:pt x="19206" y="406086"/>
                  </a:lnTo>
                  <a:lnTo>
                    <a:pt x="19232" y="405424"/>
                  </a:lnTo>
                  <a:lnTo>
                    <a:pt x="19261" y="404762"/>
                  </a:lnTo>
                  <a:lnTo>
                    <a:pt x="19295" y="404087"/>
                  </a:lnTo>
                  <a:lnTo>
                    <a:pt x="19333" y="403412"/>
                  </a:lnTo>
                  <a:lnTo>
                    <a:pt x="19371" y="402736"/>
                  </a:lnTo>
                  <a:lnTo>
                    <a:pt x="19413" y="402061"/>
                  </a:lnTo>
                  <a:lnTo>
                    <a:pt x="19459" y="401373"/>
                  </a:lnTo>
                  <a:lnTo>
                    <a:pt x="19506" y="400684"/>
                  </a:lnTo>
                  <a:lnTo>
                    <a:pt x="19556" y="399996"/>
                  </a:lnTo>
                  <a:lnTo>
                    <a:pt x="19666" y="398606"/>
                  </a:lnTo>
                  <a:lnTo>
                    <a:pt x="19788" y="397202"/>
                  </a:lnTo>
                  <a:lnTo>
                    <a:pt x="19919" y="395786"/>
                  </a:lnTo>
                  <a:lnTo>
                    <a:pt x="20058" y="394369"/>
                  </a:lnTo>
                  <a:lnTo>
                    <a:pt x="20210" y="392939"/>
                  </a:lnTo>
                  <a:lnTo>
                    <a:pt x="20370" y="391510"/>
                  </a:lnTo>
                  <a:lnTo>
                    <a:pt x="20534" y="390080"/>
                  </a:lnTo>
                  <a:lnTo>
                    <a:pt x="20711" y="388637"/>
                  </a:lnTo>
                  <a:lnTo>
                    <a:pt x="20893" y="387194"/>
                  </a:lnTo>
                  <a:lnTo>
                    <a:pt x="21082" y="385737"/>
                  </a:lnTo>
                  <a:lnTo>
                    <a:pt x="21276" y="384294"/>
                  </a:lnTo>
                  <a:lnTo>
                    <a:pt x="21478" y="382851"/>
                  </a:lnTo>
                  <a:lnTo>
                    <a:pt x="21689" y="381395"/>
                  </a:lnTo>
                  <a:lnTo>
                    <a:pt x="21900" y="379952"/>
                  </a:lnTo>
                  <a:lnTo>
                    <a:pt x="22115" y="378522"/>
                  </a:lnTo>
                  <a:lnTo>
                    <a:pt x="22338" y="377079"/>
                  </a:lnTo>
                  <a:lnTo>
                    <a:pt x="22562" y="375649"/>
                  </a:lnTo>
                  <a:lnTo>
                    <a:pt x="22790" y="374232"/>
                  </a:lnTo>
                  <a:lnTo>
                    <a:pt x="23021" y="372816"/>
                  </a:lnTo>
                  <a:lnTo>
                    <a:pt x="23253" y="371412"/>
                  </a:lnTo>
                  <a:lnTo>
                    <a:pt x="23489" y="370009"/>
                  </a:lnTo>
                  <a:lnTo>
                    <a:pt x="23725" y="368632"/>
                  </a:lnTo>
                  <a:lnTo>
                    <a:pt x="24202" y="365905"/>
                  </a:lnTo>
                  <a:lnTo>
                    <a:pt x="24678" y="363231"/>
                  </a:lnTo>
                  <a:lnTo>
                    <a:pt x="25146" y="360623"/>
                  </a:lnTo>
                  <a:lnTo>
                    <a:pt x="25610" y="358094"/>
                  </a:lnTo>
                  <a:lnTo>
                    <a:pt x="26065" y="355645"/>
                  </a:lnTo>
                  <a:lnTo>
                    <a:pt x="26921" y="351037"/>
                  </a:lnTo>
                  <a:lnTo>
                    <a:pt x="27317" y="348893"/>
                  </a:lnTo>
                  <a:lnTo>
                    <a:pt x="27684" y="346867"/>
                  </a:lnTo>
                  <a:lnTo>
                    <a:pt x="28025" y="344974"/>
                  </a:lnTo>
                  <a:lnTo>
                    <a:pt x="28333" y="343213"/>
                  </a:lnTo>
                  <a:lnTo>
                    <a:pt x="28995" y="339360"/>
                  </a:lnTo>
                  <a:lnTo>
                    <a:pt x="29665" y="335521"/>
                  </a:lnTo>
                  <a:lnTo>
                    <a:pt x="30344" y="331695"/>
                  </a:lnTo>
                  <a:lnTo>
                    <a:pt x="31023" y="327869"/>
                  </a:lnTo>
                  <a:lnTo>
                    <a:pt x="31710" y="324056"/>
                  </a:lnTo>
                  <a:lnTo>
                    <a:pt x="32401" y="320256"/>
                  </a:lnTo>
                  <a:lnTo>
                    <a:pt x="33101" y="316470"/>
                  </a:lnTo>
                  <a:lnTo>
                    <a:pt x="33801" y="312683"/>
                  </a:lnTo>
                  <a:lnTo>
                    <a:pt x="34505" y="308897"/>
                  </a:lnTo>
                  <a:lnTo>
                    <a:pt x="35213" y="305124"/>
                  </a:lnTo>
                  <a:lnTo>
                    <a:pt x="35925" y="301364"/>
                  </a:lnTo>
                  <a:lnTo>
                    <a:pt x="36642" y="297604"/>
                  </a:lnTo>
                  <a:lnTo>
                    <a:pt x="37359" y="293844"/>
                  </a:lnTo>
                  <a:lnTo>
                    <a:pt x="38080" y="290097"/>
                  </a:lnTo>
                  <a:lnTo>
                    <a:pt x="39525" y="282604"/>
                  </a:lnTo>
                  <a:lnTo>
                    <a:pt x="41014" y="274899"/>
                  </a:lnTo>
                  <a:lnTo>
                    <a:pt x="42510" y="267194"/>
                  </a:lnTo>
                  <a:lnTo>
                    <a:pt x="45512" y="251810"/>
                  </a:lnTo>
                  <a:lnTo>
                    <a:pt x="48513" y="236426"/>
                  </a:lnTo>
                  <a:lnTo>
                    <a:pt x="50010" y="228734"/>
                  </a:lnTo>
                  <a:lnTo>
                    <a:pt x="51506" y="221042"/>
                  </a:lnTo>
                  <a:lnTo>
                    <a:pt x="51890" y="219082"/>
                  </a:lnTo>
                  <a:lnTo>
                    <a:pt x="52278" y="217057"/>
                  </a:lnTo>
                  <a:lnTo>
                    <a:pt x="53074" y="212873"/>
                  </a:lnTo>
                  <a:lnTo>
                    <a:pt x="53492" y="210728"/>
                  </a:lnTo>
                  <a:lnTo>
                    <a:pt x="53913" y="208570"/>
                  </a:lnTo>
                  <a:lnTo>
                    <a:pt x="54348" y="206386"/>
                  </a:lnTo>
                  <a:lnTo>
                    <a:pt x="54794" y="204201"/>
                  </a:lnTo>
                  <a:lnTo>
                    <a:pt x="55022" y="203116"/>
                  </a:lnTo>
                  <a:lnTo>
                    <a:pt x="55250" y="202017"/>
                  </a:lnTo>
                  <a:lnTo>
                    <a:pt x="55482" y="200931"/>
                  </a:lnTo>
                  <a:lnTo>
                    <a:pt x="55718" y="199859"/>
                  </a:lnTo>
                  <a:lnTo>
                    <a:pt x="55958" y="198787"/>
                  </a:lnTo>
                  <a:lnTo>
                    <a:pt x="56198" y="197714"/>
                  </a:lnTo>
                  <a:lnTo>
                    <a:pt x="56447" y="196655"/>
                  </a:lnTo>
                  <a:lnTo>
                    <a:pt x="56696" y="195609"/>
                  </a:lnTo>
                  <a:lnTo>
                    <a:pt x="56944" y="194563"/>
                  </a:lnTo>
                  <a:lnTo>
                    <a:pt x="57202" y="193544"/>
                  </a:lnTo>
                  <a:lnTo>
                    <a:pt x="57459" y="192524"/>
                  </a:lnTo>
                  <a:lnTo>
                    <a:pt x="57724" y="191518"/>
                  </a:lnTo>
                  <a:lnTo>
                    <a:pt x="57990" y="190539"/>
                  </a:lnTo>
                  <a:lnTo>
                    <a:pt x="58260" y="189559"/>
                  </a:lnTo>
                  <a:lnTo>
                    <a:pt x="58534" y="188606"/>
                  </a:lnTo>
                  <a:lnTo>
                    <a:pt x="58812" y="187679"/>
                  </a:lnTo>
                  <a:lnTo>
                    <a:pt x="59090" y="186752"/>
                  </a:lnTo>
                  <a:lnTo>
                    <a:pt x="59377" y="185865"/>
                  </a:lnTo>
                  <a:lnTo>
                    <a:pt x="59668" y="184991"/>
                  </a:lnTo>
                  <a:lnTo>
                    <a:pt x="59959" y="184131"/>
                  </a:lnTo>
                  <a:lnTo>
                    <a:pt x="60258" y="183310"/>
                  </a:lnTo>
                  <a:lnTo>
                    <a:pt x="60561" y="182502"/>
                  </a:lnTo>
                  <a:lnTo>
                    <a:pt x="60865" y="181734"/>
                  </a:lnTo>
                  <a:lnTo>
                    <a:pt x="61177" y="180980"/>
                  </a:lnTo>
                  <a:lnTo>
                    <a:pt x="61333" y="180622"/>
                  </a:lnTo>
                  <a:lnTo>
                    <a:pt x="61493" y="180265"/>
                  </a:lnTo>
                  <a:lnTo>
                    <a:pt x="61649" y="179921"/>
                  </a:lnTo>
                  <a:lnTo>
                    <a:pt x="61809" y="179577"/>
                  </a:lnTo>
                  <a:lnTo>
                    <a:pt x="61974" y="179246"/>
                  </a:lnTo>
                  <a:lnTo>
                    <a:pt x="62134" y="178915"/>
                  </a:lnTo>
                  <a:lnTo>
                    <a:pt x="62298" y="178597"/>
                  </a:lnTo>
                  <a:lnTo>
                    <a:pt x="62463" y="178292"/>
                  </a:lnTo>
                  <a:lnTo>
                    <a:pt x="62631" y="177988"/>
                  </a:lnTo>
                  <a:lnTo>
                    <a:pt x="62796" y="177697"/>
                  </a:lnTo>
                  <a:lnTo>
                    <a:pt x="62964" y="177405"/>
                  </a:lnTo>
                  <a:lnTo>
                    <a:pt x="63133" y="177127"/>
                  </a:lnTo>
                  <a:lnTo>
                    <a:pt x="63306" y="176862"/>
                  </a:lnTo>
                  <a:lnTo>
                    <a:pt x="63479" y="176611"/>
                  </a:lnTo>
                  <a:lnTo>
                    <a:pt x="63651" y="176359"/>
                  </a:lnTo>
                  <a:lnTo>
                    <a:pt x="63824" y="176121"/>
                  </a:lnTo>
                  <a:lnTo>
                    <a:pt x="64001" y="175896"/>
                  </a:lnTo>
                  <a:lnTo>
                    <a:pt x="64178" y="175671"/>
                  </a:lnTo>
                  <a:lnTo>
                    <a:pt x="64355" y="175459"/>
                  </a:lnTo>
                  <a:lnTo>
                    <a:pt x="64537" y="175261"/>
                  </a:lnTo>
                  <a:lnTo>
                    <a:pt x="64718" y="175062"/>
                  </a:lnTo>
                  <a:lnTo>
                    <a:pt x="64899" y="174890"/>
                  </a:lnTo>
                  <a:lnTo>
                    <a:pt x="65080" y="174718"/>
                  </a:lnTo>
                  <a:lnTo>
                    <a:pt x="65266" y="174559"/>
                  </a:lnTo>
                  <a:lnTo>
                    <a:pt x="65451" y="174413"/>
                  </a:lnTo>
                  <a:lnTo>
                    <a:pt x="65641" y="174268"/>
                  </a:lnTo>
                  <a:lnTo>
                    <a:pt x="65827" y="174135"/>
                  </a:lnTo>
                  <a:lnTo>
                    <a:pt x="66016" y="174029"/>
                  </a:lnTo>
                  <a:lnTo>
                    <a:pt x="66210" y="173923"/>
                  </a:lnTo>
                  <a:lnTo>
                    <a:pt x="66404" y="173817"/>
                  </a:lnTo>
                  <a:lnTo>
                    <a:pt x="66598" y="173738"/>
                  </a:lnTo>
                  <a:lnTo>
                    <a:pt x="66792" y="173672"/>
                  </a:lnTo>
                  <a:lnTo>
                    <a:pt x="66990" y="173606"/>
                  </a:lnTo>
                  <a:lnTo>
                    <a:pt x="67188" y="173553"/>
                  </a:lnTo>
                  <a:lnTo>
                    <a:pt x="67386" y="173526"/>
                  </a:lnTo>
                  <a:lnTo>
                    <a:pt x="67585" y="173500"/>
                  </a:lnTo>
                  <a:lnTo>
                    <a:pt x="67787" y="173486"/>
                  </a:lnTo>
                  <a:close/>
                  <a:moveTo>
                    <a:pt x="50465" y="432763"/>
                  </a:moveTo>
                  <a:lnTo>
                    <a:pt x="58858" y="433359"/>
                  </a:lnTo>
                  <a:lnTo>
                    <a:pt x="63057" y="433650"/>
                  </a:lnTo>
                  <a:lnTo>
                    <a:pt x="67260" y="433928"/>
                  </a:lnTo>
                  <a:lnTo>
                    <a:pt x="69684" y="434047"/>
                  </a:lnTo>
                  <a:lnTo>
                    <a:pt x="72104" y="434166"/>
                  </a:lnTo>
                  <a:lnTo>
                    <a:pt x="74528" y="434259"/>
                  </a:lnTo>
                  <a:lnTo>
                    <a:pt x="76952" y="434365"/>
                  </a:lnTo>
                  <a:lnTo>
                    <a:pt x="81795" y="434537"/>
                  </a:lnTo>
                  <a:lnTo>
                    <a:pt x="86639" y="434696"/>
                  </a:lnTo>
                  <a:lnTo>
                    <a:pt x="86551" y="435927"/>
                  </a:lnTo>
                  <a:lnTo>
                    <a:pt x="86470" y="437172"/>
                  </a:lnTo>
                  <a:lnTo>
                    <a:pt x="86390" y="438429"/>
                  </a:lnTo>
                  <a:lnTo>
                    <a:pt x="86314" y="439700"/>
                  </a:lnTo>
                  <a:lnTo>
                    <a:pt x="86247" y="440971"/>
                  </a:lnTo>
                  <a:lnTo>
                    <a:pt x="86180" y="442255"/>
                  </a:lnTo>
                  <a:lnTo>
                    <a:pt x="86116" y="443540"/>
                  </a:lnTo>
                  <a:lnTo>
                    <a:pt x="86057" y="444837"/>
                  </a:lnTo>
                  <a:lnTo>
                    <a:pt x="86002" y="446148"/>
                  </a:lnTo>
                  <a:lnTo>
                    <a:pt x="85952" y="447458"/>
                  </a:lnTo>
                  <a:lnTo>
                    <a:pt x="85906" y="448782"/>
                  </a:lnTo>
                  <a:lnTo>
                    <a:pt x="85863" y="450106"/>
                  </a:lnTo>
                  <a:lnTo>
                    <a:pt x="85821" y="451430"/>
                  </a:lnTo>
                  <a:lnTo>
                    <a:pt x="85783" y="452754"/>
                  </a:lnTo>
                  <a:lnTo>
                    <a:pt x="85754" y="454091"/>
                  </a:lnTo>
                  <a:lnTo>
                    <a:pt x="85724" y="455428"/>
                  </a:lnTo>
                  <a:lnTo>
                    <a:pt x="85686" y="457308"/>
                  </a:lnTo>
                  <a:lnTo>
                    <a:pt x="85657" y="459188"/>
                  </a:lnTo>
                  <a:lnTo>
                    <a:pt x="85632" y="461068"/>
                  </a:lnTo>
                  <a:lnTo>
                    <a:pt x="85610" y="462962"/>
                  </a:lnTo>
                  <a:lnTo>
                    <a:pt x="85594" y="464841"/>
                  </a:lnTo>
                  <a:lnTo>
                    <a:pt x="85581" y="466708"/>
                  </a:lnTo>
                  <a:lnTo>
                    <a:pt x="85572" y="468588"/>
                  </a:lnTo>
                  <a:lnTo>
                    <a:pt x="85572" y="470442"/>
                  </a:lnTo>
                  <a:lnTo>
                    <a:pt x="81192" y="470018"/>
                  </a:lnTo>
                  <a:lnTo>
                    <a:pt x="79000" y="469806"/>
                  </a:lnTo>
                  <a:lnTo>
                    <a:pt x="76808" y="469621"/>
                  </a:lnTo>
                  <a:lnTo>
                    <a:pt x="74612" y="469435"/>
                  </a:lnTo>
                  <a:lnTo>
                    <a:pt x="72411" y="469290"/>
                  </a:lnTo>
                  <a:lnTo>
                    <a:pt x="70215" y="469157"/>
                  </a:lnTo>
                  <a:lnTo>
                    <a:pt x="68015" y="469052"/>
                  </a:lnTo>
                  <a:lnTo>
                    <a:pt x="66918" y="469012"/>
                  </a:lnTo>
                  <a:lnTo>
                    <a:pt x="65818" y="468972"/>
                  </a:lnTo>
                  <a:lnTo>
                    <a:pt x="64718" y="468959"/>
                  </a:lnTo>
                  <a:lnTo>
                    <a:pt x="63622" y="468946"/>
                  </a:lnTo>
                  <a:lnTo>
                    <a:pt x="62522" y="468932"/>
                  </a:lnTo>
                  <a:lnTo>
                    <a:pt x="61426" y="468946"/>
                  </a:lnTo>
                  <a:lnTo>
                    <a:pt x="60325" y="468959"/>
                  </a:lnTo>
                  <a:lnTo>
                    <a:pt x="59229" y="468999"/>
                  </a:lnTo>
                  <a:lnTo>
                    <a:pt x="58133" y="469038"/>
                  </a:lnTo>
                  <a:lnTo>
                    <a:pt x="57037" y="469091"/>
                  </a:lnTo>
                  <a:lnTo>
                    <a:pt x="55945" y="469157"/>
                  </a:lnTo>
                  <a:lnTo>
                    <a:pt x="54849" y="469237"/>
                  </a:lnTo>
                  <a:lnTo>
                    <a:pt x="53757" y="469343"/>
                  </a:lnTo>
                  <a:lnTo>
                    <a:pt x="52661" y="469449"/>
                  </a:lnTo>
                  <a:lnTo>
                    <a:pt x="51569" y="469568"/>
                  </a:lnTo>
                  <a:lnTo>
                    <a:pt x="50482" y="469713"/>
                  </a:lnTo>
                  <a:lnTo>
                    <a:pt x="50452" y="469713"/>
                  </a:lnTo>
                  <a:lnTo>
                    <a:pt x="50503" y="467622"/>
                  </a:lnTo>
                  <a:lnTo>
                    <a:pt x="50545" y="465517"/>
                  </a:lnTo>
                  <a:lnTo>
                    <a:pt x="50583" y="463412"/>
                  </a:lnTo>
                  <a:lnTo>
                    <a:pt x="50617" y="461293"/>
                  </a:lnTo>
                  <a:lnTo>
                    <a:pt x="50642" y="459188"/>
                  </a:lnTo>
                  <a:lnTo>
                    <a:pt x="50663" y="457083"/>
                  </a:lnTo>
                  <a:lnTo>
                    <a:pt x="50680" y="454965"/>
                  </a:lnTo>
                  <a:lnTo>
                    <a:pt x="50684" y="452847"/>
                  </a:lnTo>
                  <a:lnTo>
                    <a:pt x="50684" y="451642"/>
                  </a:lnTo>
                  <a:lnTo>
                    <a:pt x="50684" y="449272"/>
                  </a:lnTo>
                  <a:lnTo>
                    <a:pt x="50676" y="446902"/>
                  </a:lnTo>
                  <a:lnTo>
                    <a:pt x="50659" y="444533"/>
                  </a:lnTo>
                  <a:lnTo>
                    <a:pt x="50638" y="442176"/>
                  </a:lnTo>
                  <a:lnTo>
                    <a:pt x="50608" y="439819"/>
                  </a:lnTo>
                  <a:lnTo>
                    <a:pt x="50570" y="437463"/>
                  </a:lnTo>
                  <a:lnTo>
                    <a:pt x="50524" y="435106"/>
                  </a:lnTo>
                  <a:lnTo>
                    <a:pt x="50494" y="433941"/>
                  </a:lnTo>
                  <a:lnTo>
                    <a:pt x="50465" y="432763"/>
                  </a:lnTo>
                  <a:close/>
                  <a:moveTo>
                    <a:pt x="50343" y="473156"/>
                  </a:moveTo>
                  <a:lnTo>
                    <a:pt x="50406" y="473222"/>
                  </a:lnTo>
                  <a:lnTo>
                    <a:pt x="50482" y="473288"/>
                  </a:lnTo>
                  <a:lnTo>
                    <a:pt x="51569" y="473540"/>
                  </a:lnTo>
                  <a:lnTo>
                    <a:pt x="52661" y="473778"/>
                  </a:lnTo>
                  <a:lnTo>
                    <a:pt x="53753" y="474003"/>
                  </a:lnTo>
                  <a:lnTo>
                    <a:pt x="54845" y="474215"/>
                  </a:lnTo>
                  <a:lnTo>
                    <a:pt x="55937" y="474400"/>
                  </a:lnTo>
                  <a:lnTo>
                    <a:pt x="57033" y="474586"/>
                  </a:lnTo>
                  <a:lnTo>
                    <a:pt x="58129" y="474758"/>
                  </a:lnTo>
                  <a:lnTo>
                    <a:pt x="59225" y="474903"/>
                  </a:lnTo>
                  <a:lnTo>
                    <a:pt x="60321" y="475049"/>
                  </a:lnTo>
                  <a:lnTo>
                    <a:pt x="61417" y="475181"/>
                  </a:lnTo>
                  <a:lnTo>
                    <a:pt x="62517" y="475300"/>
                  </a:lnTo>
                  <a:lnTo>
                    <a:pt x="63613" y="475420"/>
                  </a:lnTo>
                  <a:lnTo>
                    <a:pt x="64714" y="475512"/>
                  </a:lnTo>
                  <a:lnTo>
                    <a:pt x="65814" y="475605"/>
                  </a:lnTo>
                  <a:lnTo>
                    <a:pt x="66910" y="475684"/>
                  </a:lnTo>
                  <a:lnTo>
                    <a:pt x="68010" y="475764"/>
                  </a:lnTo>
                  <a:lnTo>
                    <a:pt x="70211" y="475883"/>
                  </a:lnTo>
                  <a:lnTo>
                    <a:pt x="72407" y="475989"/>
                  </a:lnTo>
                  <a:lnTo>
                    <a:pt x="74608" y="476055"/>
                  </a:lnTo>
                  <a:lnTo>
                    <a:pt x="76804" y="476108"/>
                  </a:lnTo>
                  <a:lnTo>
                    <a:pt x="79000" y="476148"/>
                  </a:lnTo>
                  <a:lnTo>
                    <a:pt x="81192" y="476174"/>
                  </a:lnTo>
                  <a:lnTo>
                    <a:pt x="85572" y="476214"/>
                  </a:lnTo>
                  <a:lnTo>
                    <a:pt x="85572" y="478372"/>
                  </a:lnTo>
                  <a:lnTo>
                    <a:pt x="85581" y="480517"/>
                  </a:lnTo>
                  <a:lnTo>
                    <a:pt x="85594" y="482635"/>
                  </a:lnTo>
                  <a:lnTo>
                    <a:pt x="85615" y="484727"/>
                  </a:lnTo>
                  <a:lnTo>
                    <a:pt x="83385" y="484687"/>
                  </a:lnTo>
                  <a:lnTo>
                    <a:pt x="81155" y="484634"/>
                  </a:lnTo>
                  <a:lnTo>
                    <a:pt x="76690" y="484488"/>
                  </a:lnTo>
                  <a:lnTo>
                    <a:pt x="72222" y="484343"/>
                  </a:lnTo>
                  <a:lnTo>
                    <a:pt x="69987" y="484277"/>
                  </a:lnTo>
                  <a:lnTo>
                    <a:pt x="67753" y="484224"/>
                  </a:lnTo>
                  <a:lnTo>
                    <a:pt x="65519" y="484184"/>
                  </a:lnTo>
                  <a:lnTo>
                    <a:pt x="63285" y="484157"/>
                  </a:lnTo>
                  <a:lnTo>
                    <a:pt x="61050" y="484157"/>
                  </a:lnTo>
                  <a:lnTo>
                    <a:pt x="58820" y="484171"/>
                  </a:lnTo>
                  <a:lnTo>
                    <a:pt x="57703" y="484197"/>
                  </a:lnTo>
                  <a:lnTo>
                    <a:pt x="56586" y="484224"/>
                  </a:lnTo>
                  <a:lnTo>
                    <a:pt x="55473" y="484263"/>
                  </a:lnTo>
                  <a:lnTo>
                    <a:pt x="54360" y="484316"/>
                  </a:lnTo>
                  <a:lnTo>
                    <a:pt x="53243" y="484369"/>
                  </a:lnTo>
                  <a:lnTo>
                    <a:pt x="52130" y="484435"/>
                  </a:lnTo>
                  <a:lnTo>
                    <a:pt x="51017" y="484515"/>
                  </a:lnTo>
                  <a:lnTo>
                    <a:pt x="49904" y="484594"/>
                  </a:lnTo>
                  <a:lnTo>
                    <a:pt x="49976" y="483178"/>
                  </a:lnTo>
                  <a:lnTo>
                    <a:pt x="50039" y="481748"/>
                  </a:lnTo>
                  <a:lnTo>
                    <a:pt x="50098" y="480318"/>
                  </a:lnTo>
                  <a:lnTo>
                    <a:pt x="50157" y="478888"/>
                  </a:lnTo>
                  <a:lnTo>
                    <a:pt x="50208" y="477458"/>
                  </a:lnTo>
                  <a:lnTo>
                    <a:pt x="50254" y="476029"/>
                  </a:lnTo>
                  <a:lnTo>
                    <a:pt x="50301" y="474586"/>
                  </a:lnTo>
                  <a:lnTo>
                    <a:pt x="50343" y="473156"/>
                  </a:lnTo>
                  <a:close/>
                  <a:moveTo>
                    <a:pt x="122000" y="537366"/>
                  </a:moveTo>
                  <a:lnTo>
                    <a:pt x="122101" y="537379"/>
                  </a:lnTo>
                  <a:lnTo>
                    <a:pt x="122206" y="537392"/>
                  </a:lnTo>
                  <a:lnTo>
                    <a:pt x="122307" y="537419"/>
                  </a:lnTo>
                  <a:lnTo>
                    <a:pt x="122408" y="537445"/>
                  </a:lnTo>
                  <a:lnTo>
                    <a:pt x="122510" y="537498"/>
                  </a:lnTo>
                  <a:lnTo>
                    <a:pt x="122611" y="537538"/>
                  </a:lnTo>
                  <a:lnTo>
                    <a:pt x="122708" y="537591"/>
                  </a:lnTo>
                  <a:lnTo>
                    <a:pt x="122805" y="537657"/>
                  </a:lnTo>
                  <a:lnTo>
                    <a:pt x="122902" y="537737"/>
                  </a:lnTo>
                  <a:lnTo>
                    <a:pt x="122999" y="537816"/>
                  </a:lnTo>
                  <a:lnTo>
                    <a:pt x="123096" y="537895"/>
                  </a:lnTo>
                  <a:lnTo>
                    <a:pt x="123281" y="538094"/>
                  </a:lnTo>
                  <a:lnTo>
                    <a:pt x="123462" y="538319"/>
                  </a:lnTo>
                  <a:lnTo>
                    <a:pt x="123639" y="538571"/>
                  </a:lnTo>
                  <a:lnTo>
                    <a:pt x="123816" y="538849"/>
                  </a:lnTo>
                  <a:lnTo>
                    <a:pt x="123985" y="539153"/>
                  </a:lnTo>
                  <a:lnTo>
                    <a:pt x="124145" y="539484"/>
                  </a:lnTo>
                  <a:lnTo>
                    <a:pt x="124305" y="539842"/>
                  </a:lnTo>
                  <a:lnTo>
                    <a:pt x="124457" y="540212"/>
                  </a:lnTo>
                  <a:lnTo>
                    <a:pt x="124605" y="540623"/>
                  </a:lnTo>
                  <a:lnTo>
                    <a:pt x="124748" y="541046"/>
                  </a:lnTo>
                  <a:lnTo>
                    <a:pt x="124887" y="541496"/>
                  </a:lnTo>
                  <a:lnTo>
                    <a:pt x="125014" y="541960"/>
                  </a:lnTo>
                  <a:lnTo>
                    <a:pt x="125140" y="542450"/>
                  </a:lnTo>
                  <a:lnTo>
                    <a:pt x="125258" y="542953"/>
                  </a:lnTo>
                  <a:lnTo>
                    <a:pt x="125368" y="543482"/>
                  </a:lnTo>
                  <a:lnTo>
                    <a:pt x="125473" y="544025"/>
                  </a:lnTo>
                  <a:lnTo>
                    <a:pt x="125570" y="544581"/>
                  </a:lnTo>
                  <a:lnTo>
                    <a:pt x="125663" y="545150"/>
                  </a:lnTo>
                  <a:lnTo>
                    <a:pt x="125747" y="545746"/>
                  </a:lnTo>
                  <a:lnTo>
                    <a:pt x="125823" y="546355"/>
                  </a:lnTo>
                  <a:lnTo>
                    <a:pt x="125891" y="546977"/>
                  </a:lnTo>
                  <a:lnTo>
                    <a:pt x="125950" y="547613"/>
                  </a:lnTo>
                  <a:lnTo>
                    <a:pt x="126004" y="548262"/>
                  </a:lnTo>
                  <a:lnTo>
                    <a:pt x="126030" y="548619"/>
                  </a:lnTo>
                  <a:lnTo>
                    <a:pt x="126051" y="548963"/>
                  </a:lnTo>
                  <a:lnTo>
                    <a:pt x="126072" y="549321"/>
                  </a:lnTo>
                  <a:lnTo>
                    <a:pt x="126089" y="549665"/>
                  </a:lnTo>
                  <a:lnTo>
                    <a:pt x="126101" y="550009"/>
                  </a:lnTo>
                  <a:lnTo>
                    <a:pt x="126110" y="550340"/>
                  </a:lnTo>
                  <a:lnTo>
                    <a:pt x="126118" y="550684"/>
                  </a:lnTo>
                  <a:lnTo>
                    <a:pt x="126127" y="551015"/>
                  </a:lnTo>
                  <a:lnTo>
                    <a:pt x="126127" y="551346"/>
                  </a:lnTo>
                  <a:lnTo>
                    <a:pt x="126127" y="551664"/>
                  </a:lnTo>
                  <a:lnTo>
                    <a:pt x="126127" y="551982"/>
                  </a:lnTo>
                  <a:lnTo>
                    <a:pt x="126118" y="552300"/>
                  </a:lnTo>
                  <a:lnTo>
                    <a:pt x="126114" y="552617"/>
                  </a:lnTo>
                  <a:lnTo>
                    <a:pt x="126101" y="552922"/>
                  </a:lnTo>
                  <a:lnTo>
                    <a:pt x="126089" y="553226"/>
                  </a:lnTo>
                  <a:lnTo>
                    <a:pt x="126076" y="553531"/>
                  </a:lnTo>
                  <a:lnTo>
                    <a:pt x="126059" y="553822"/>
                  </a:lnTo>
                  <a:lnTo>
                    <a:pt x="126038" y="554113"/>
                  </a:lnTo>
                  <a:lnTo>
                    <a:pt x="125992" y="554683"/>
                  </a:lnTo>
                  <a:lnTo>
                    <a:pt x="125937" y="555239"/>
                  </a:lnTo>
                  <a:lnTo>
                    <a:pt x="125874" y="555782"/>
                  </a:lnTo>
                  <a:lnTo>
                    <a:pt x="125802" y="556298"/>
                  </a:lnTo>
                  <a:lnTo>
                    <a:pt x="125722" y="556801"/>
                  </a:lnTo>
                  <a:lnTo>
                    <a:pt x="125633" y="557291"/>
                  </a:lnTo>
                  <a:lnTo>
                    <a:pt x="125541" y="557754"/>
                  </a:lnTo>
                  <a:lnTo>
                    <a:pt x="125439" y="558218"/>
                  </a:lnTo>
                  <a:lnTo>
                    <a:pt x="125330" y="558641"/>
                  </a:lnTo>
                  <a:lnTo>
                    <a:pt x="125216" y="559065"/>
                  </a:lnTo>
                  <a:lnTo>
                    <a:pt x="125094" y="559462"/>
                  </a:lnTo>
                  <a:lnTo>
                    <a:pt x="124967" y="559833"/>
                  </a:lnTo>
                  <a:lnTo>
                    <a:pt x="124837" y="560190"/>
                  </a:lnTo>
                  <a:lnTo>
                    <a:pt x="124702" y="560534"/>
                  </a:lnTo>
                  <a:lnTo>
                    <a:pt x="124558" y="560852"/>
                  </a:lnTo>
                  <a:lnTo>
                    <a:pt x="124411" y="561157"/>
                  </a:lnTo>
                  <a:lnTo>
                    <a:pt x="124263" y="561435"/>
                  </a:lnTo>
                  <a:lnTo>
                    <a:pt x="124107" y="561699"/>
                  </a:lnTo>
                  <a:lnTo>
                    <a:pt x="123951" y="561938"/>
                  </a:lnTo>
                  <a:lnTo>
                    <a:pt x="123787" y="562150"/>
                  </a:lnTo>
                  <a:lnTo>
                    <a:pt x="123623" y="562361"/>
                  </a:lnTo>
                  <a:lnTo>
                    <a:pt x="123458" y="562534"/>
                  </a:lnTo>
                  <a:lnTo>
                    <a:pt x="123289" y="562692"/>
                  </a:lnTo>
                  <a:lnTo>
                    <a:pt x="123117" y="562825"/>
                  </a:lnTo>
                  <a:lnTo>
                    <a:pt x="122944" y="562944"/>
                  </a:lnTo>
                  <a:lnTo>
                    <a:pt x="122771" y="563037"/>
                  </a:lnTo>
                  <a:lnTo>
                    <a:pt x="122594" y="563103"/>
                  </a:lnTo>
                  <a:lnTo>
                    <a:pt x="122421" y="563143"/>
                  </a:lnTo>
                  <a:lnTo>
                    <a:pt x="122244" y="563169"/>
                  </a:lnTo>
                  <a:lnTo>
                    <a:pt x="122067" y="563182"/>
                  </a:lnTo>
                  <a:lnTo>
                    <a:pt x="121890" y="563156"/>
                  </a:lnTo>
                  <a:lnTo>
                    <a:pt x="121713" y="563116"/>
                  </a:lnTo>
                  <a:lnTo>
                    <a:pt x="121536" y="563050"/>
                  </a:lnTo>
                  <a:lnTo>
                    <a:pt x="121363" y="562957"/>
                  </a:lnTo>
                  <a:lnTo>
                    <a:pt x="121190" y="562838"/>
                  </a:lnTo>
                  <a:lnTo>
                    <a:pt x="121017" y="562692"/>
                  </a:lnTo>
                  <a:lnTo>
                    <a:pt x="120849" y="562534"/>
                  </a:lnTo>
                  <a:lnTo>
                    <a:pt x="120684" y="562348"/>
                  </a:lnTo>
                  <a:lnTo>
                    <a:pt x="120520" y="562136"/>
                  </a:lnTo>
                  <a:lnTo>
                    <a:pt x="120355" y="561898"/>
                  </a:lnTo>
                  <a:lnTo>
                    <a:pt x="120199" y="561633"/>
                  </a:lnTo>
                  <a:lnTo>
                    <a:pt x="120043" y="561342"/>
                  </a:lnTo>
                  <a:lnTo>
                    <a:pt x="119892" y="561037"/>
                  </a:lnTo>
                  <a:lnTo>
                    <a:pt x="119748" y="560693"/>
                  </a:lnTo>
                  <a:lnTo>
                    <a:pt x="119605" y="560323"/>
                  </a:lnTo>
                  <a:lnTo>
                    <a:pt x="119466" y="559939"/>
                  </a:lnTo>
                  <a:lnTo>
                    <a:pt x="119335" y="559515"/>
                  </a:lnTo>
                  <a:lnTo>
                    <a:pt x="119209" y="559065"/>
                  </a:lnTo>
                  <a:lnTo>
                    <a:pt x="119087" y="558601"/>
                  </a:lnTo>
                  <a:lnTo>
                    <a:pt x="119028" y="558350"/>
                  </a:lnTo>
                  <a:lnTo>
                    <a:pt x="118973" y="558098"/>
                  </a:lnTo>
                  <a:lnTo>
                    <a:pt x="118918" y="557834"/>
                  </a:lnTo>
                  <a:lnTo>
                    <a:pt x="118863" y="557569"/>
                  </a:lnTo>
                  <a:lnTo>
                    <a:pt x="118813" y="557291"/>
                  </a:lnTo>
                  <a:lnTo>
                    <a:pt x="118762" y="557013"/>
                  </a:lnTo>
                  <a:lnTo>
                    <a:pt x="118711" y="556735"/>
                  </a:lnTo>
                  <a:lnTo>
                    <a:pt x="118665" y="556430"/>
                  </a:lnTo>
                  <a:lnTo>
                    <a:pt x="118623" y="556126"/>
                  </a:lnTo>
                  <a:lnTo>
                    <a:pt x="118576" y="555821"/>
                  </a:lnTo>
                  <a:lnTo>
                    <a:pt x="118538" y="555504"/>
                  </a:lnTo>
                  <a:lnTo>
                    <a:pt x="118496" y="555186"/>
                  </a:lnTo>
                  <a:lnTo>
                    <a:pt x="118471" y="554961"/>
                  </a:lnTo>
                  <a:lnTo>
                    <a:pt x="118442" y="554762"/>
                  </a:lnTo>
                  <a:lnTo>
                    <a:pt x="118404" y="554564"/>
                  </a:lnTo>
                  <a:lnTo>
                    <a:pt x="118370" y="554391"/>
                  </a:lnTo>
                  <a:lnTo>
                    <a:pt x="118328" y="554233"/>
                  </a:lnTo>
                  <a:lnTo>
                    <a:pt x="118286" y="554074"/>
                  </a:lnTo>
                  <a:lnTo>
                    <a:pt x="118239" y="553941"/>
                  </a:lnTo>
                  <a:lnTo>
                    <a:pt x="118193" y="553809"/>
                  </a:lnTo>
                  <a:lnTo>
                    <a:pt x="118142" y="553703"/>
                  </a:lnTo>
                  <a:lnTo>
                    <a:pt x="118092" y="553597"/>
                  </a:lnTo>
                  <a:lnTo>
                    <a:pt x="118037" y="553518"/>
                  </a:lnTo>
                  <a:lnTo>
                    <a:pt x="117982" y="553438"/>
                  </a:lnTo>
                  <a:lnTo>
                    <a:pt x="117927" y="553372"/>
                  </a:lnTo>
                  <a:lnTo>
                    <a:pt x="117872" y="553319"/>
                  </a:lnTo>
                  <a:lnTo>
                    <a:pt x="117813" y="553279"/>
                  </a:lnTo>
                  <a:lnTo>
                    <a:pt x="117759" y="553253"/>
                  </a:lnTo>
                  <a:lnTo>
                    <a:pt x="117700" y="553240"/>
                  </a:lnTo>
                  <a:lnTo>
                    <a:pt x="117641" y="553226"/>
                  </a:lnTo>
                  <a:lnTo>
                    <a:pt x="117582" y="553240"/>
                  </a:lnTo>
                  <a:lnTo>
                    <a:pt x="117523" y="553253"/>
                  </a:lnTo>
                  <a:lnTo>
                    <a:pt x="117468" y="553279"/>
                  </a:lnTo>
                  <a:lnTo>
                    <a:pt x="117409" y="553306"/>
                  </a:lnTo>
                  <a:lnTo>
                    <a:pt x="117354" y="553359"/>
                  </a:lnTo>
                  <a:lnTo>
                    <a:pt x="117299" y="553412"/>
                  </a:lnTo>
                  <a:lnTo>
                    <a:pt x="117244" y="553478"/>
                  </a:lnTo>
                  <a:lnTo>
                    <a:pt x="117194" y="553557"/>
                  </a:lnTo>
                  <a:lnTo>
                    <a:pt x="117143" y="553637"/>
                  </a:lnTo>
                  <a:lnTo>
                    <a:pt x="117093" y="553729"/>
                  </a:lnTo>
                  <a:lnTo>
                    <a:pt x="117046" y="553835"/>
                  </a:lnTo>
                  <a:lnTo>
                    <a:pt x="117004" y="553941"/>
                  </a:lnTo>
                  <a:lnTo>
                    <a:pt x="116962" y="554060"/>
                  </a:lnTo>
                  <a:lnTo>
                    <a:pt x="116924" y="554193"/>
                  </a:lnTo>
                  <a:lnTo>
                    <a:pt x="116899" y="554047"/>
                  </a:lnTo>
                  <a:lnTo>
                    <a:pt x="116882" y="553888"/>
                  </a:lnTo>
                  <a:lnTo>
                    <a:pt x="116865" y="553716"/>
                  </a:lnTo>
                  <a:lnTo>
                    <a:pt x="116848" y="553557"/>
                  </a:lnTo>
                  <a:lnTo>
                    <a:pt x="116835" y="553385"/>
                  </a:lnTo>
                  <a:lnTo>
                    <a:pt x="116827" y="553200"/>
                  </a:lnTo>
                  <a:lnTo>
                    <a:pt x="116814" y="552842"/>
                  </a:lnTo>
                  <a:lnTo>
                    <a:pt x="116810" y="552458"/>
                  </a:lnTo>
                  <a:lnTo>
                    <a:pt x="116814" y="552075"/>
                  </a:lnTo>
                  <a:lnTo>
                    <a:pt x="116827" y="551677"/>
                  </a:lnTo>
                  <a:lnTo>
                    <a:pt x="116848" y="551267"/>
                  </a:lnTo>
                  <a:lnTo>
                    <a:pt x="116873" y="550843"/>
                  </a:lnTo>
                  <a:lnTo>
                    <a:pt x="116907" y="550420"/>
                  </a:lnTo>
                  <a:lnTo>
                    <a:pt x="116945" y="549996"/>
                  </a:lnTo>
                  <a:lnTo>
                    <a:pt x="116991" y="549559"/>
                  </a:lnTo>
                  <a:lnTo>
                    <a:pt x="117038" y="549135"/>
                  </a:lnTo>
                  <a:lnTo>
                    <a:pt x="117093" y="548699"/>
                  </a:lnTo>
                  <a:lnTo>
                    <a:pt x="117152" y="548262"/>
                  </a:lnTo>
                  <a:lnTo>
                    <a:pt x="117211" y="547838"/>
                  </a:lnTo>
                  <a:lnTo>
                    <a:pt x="117274" y="547414"/>
                  </a:lnTo>
                  <a:lnTo>
                    <a:pt x="117341" y="547004"/>
                  </a:lnTo>
                  <a:lnTo>
                    <a:pt x="117409" y="546594"/>
                  </a:lnTo>
                  <a:lnTo>
                    <a:pt x="117476" y="546196"/>
                  </a:lnTo>
                  <a:lnTo>
                    <a:pt x="117619" y="545428"/>
                  </a:lnTo>
                  <a:lnTo>
                    <a:pt x="117759" y="544727"/>
                  </a:lnTo>
                  <a:lnTo>
                    <a:pt x="117894" y="544078"/>
                  </a:lnTo>
                  <a:lnTo>
                    <a:pt x="118024" y="543522"/>
                  </a:lnTo>
                  <a:lnTo>
                    <a:pt x="118138" y="543072"/>
                  </a:lnTo>
                  <a:lnTo>
                    <a:pt x="118239" y="542714"/>
                  </a:lnTo>
                  <a:lnTo>
                    <a:pt x="118391" y="542225"/>
                  </a:lnTo>
                  <a:lnTo>
                    <a:pt x="118551" y="541748"/>
                  </a:lnTo>
                  <a:lnTo>
                    <a:pt x="118716" y="541298"/>
                  </a:lnTo>
                  <a:lnTo>
                    <a:pt x="118888" y="540861"/>
                  </a:lnTo>
                  <a:lnTo>
                    <a:pt x="119061" y="540451"/>
                  </a:lnTo>
                  <a:lnTo>
                    <a:pt x="119243" y="540067"/>
                  </a:lnTo>
                  <a:lnTo>
                    <a:pt x="119428" y="539696"/>
                  </a:lnTo>
                  <a:lnTo>
                    <a:pt x="119618" y="539352"/>
                  </a:lnTo>
                  <a:lnTo>
                    <a:pt x="119807" y="539034"/>
                  </a:lnTo>
                  <a:lnTo>
                    <a:pt x="120006" y="538743"/>
                  </a:lnTo>
                  <a:lnTo>
                    <a:pt x="120204" y="538478"/>
                  </a:lnTo>
                  <a:lnTo>
                    <a:pt x="120410" y="538240"/>
                  </a:lnTo>
                  <a:lnTo>
                    <a:pt x="120617" y="538015"/>
                  </a:lnTo>
                  <a:lnTo>
                    <a:pt x="120823" y="537829"/>
                  </a:lnTo>
                  <a:lnTo>
                    <a:pt x="121038" y="537670"/>
                  </a:lnTo>
                  <a:lnTo>
                    <a:pt x="121249" y="537551"/>
                  </a:lnTo>
                  <a:lnTo>
                    <a:pt x="121359" y="537498"/>
                  </a:lnTo>
                  <a:lnTo>
                    <a:pt x="121468" y="537458"/>
                  </a:lnTo>
                  <a:lnTo>
                    <a:pt x="121574" y="537419"/>
                  </a:lnTo>
                  <a:lnTo>
                    <a:pt x="121683" y="537392"/>
                  </a:lnTo>
                  <a:lnTo>
                    <a:pt x="121789" y="537379"/>
                  </a:lnTo>
                  <a:lnTo>
                    <a:pt x="121894" y="537366"/>
                  </a:lnTo>
                  <a:close/>
                  <a:moveTo>
                    <a:pt x="18734" y="536929"/>
                  </a:moveTo>
                  <a:lnTo>
                    <a:pt x="18848" y="536955"/>
                  </a:lnTo>
                  <a:lnTo>
                    <a:pt x="18962" y="536982"/>
                  </a:lnTo>
                  <a:lnTo>
                    <a:pt x="19076" y="537022"/>
                  </a:lnTo>
                  <a:lnTo>
                    <a:pt x="19194" y="537075"/>
                  </a:lnTo>
                  <a:lnTo>
                    <a:pt x="19307" y="537141"/>
                  </a:lnTo>
                  <a:lnTo>
                    <a:pt x="19425" y="537220"/>
                  </a:lnTo>
                  <a:lnTo>
                    <a:pt x="19539" y="537313"/>
                  </a:lnTo>
                  <a:lnTo>
                    <a:pt x="19657" y="537419"/>
                  </a:lnTo>
                  <a:lnTo>
                    <a:pt x="19771" y="537551"/>
                  </a:lnTo>
                  <a:lnTo>
                    <a:pt x="19919" y="537723"/>
                  </a:lnTo>
                  <a:lnTo>
                    <a:pt x="20058" y="537909"/>
                  </a:lnTo>
                  <a:lnTo>
                    <a:pt x="20197" y="538107"/>
                  </a:lnTo>
                  <a:lnTo>
                    <a:pt x="20328" y="538332"/>
                  </a:lnTo>
                  <a:lnTo>
                    <a:pt x="20458" y="538557"/>
                  </a:lnTo>
                  <a:lnTo>
                    <a:pt x="20581" y="538796"/>
                  </a:lnTo>
                  <a:lnTo>
                    <a:pt x="20703" y="539047"/>
                  </a:lnTo>
                  <a:lnTo>
                    <a:pt x="20821" y="539325"/>
                  </a:lnTo>
                  <a:lnTo>
                    <a:pt x="20935" y="539603"/>
                  </a:lnTo>
                  <a:lnTo>
                    <a:pt x="21044" y="539894"/>
                  </a:lnTo>
                  <a:lnTo>
                    <a:pt x="21150" y="540199"/>
                  </a:lnTo>
                  <a:lnTo>
                    <a:pt x="21251" y="540503"/>
                  </a:lnTo>
                  <a:lnTo>
                    <a:pt x="21348" y="540834"/>
                  </a:lnTo>
                  <a:lnTo>
                    <a:pt x="21445" y="541165"/>
                  </a:lnTo>
                  <a:lnTo>
                    <a:pt x="21533" y="541510"/>
                  </a:lnTo>
                  <a:lnTo>
                    <a:pt x="21618" y="541854"/>
                  </a:lnTo>
                  <a:lnTo>
                    <a:pt x="21702" y="542225"/>
                  </a:lnTo>
                  <a:lnTo>
                    <a:pt x="21778" y="542595"/>
                  </a:lnTo>
                  <a:lnTo>
                    <a:pt x="21849" y="542966"/>
                  </a:lnTo>
                  <a:lnTo>
                    <a:pt x="21921" y="543350"/>
                  </a:lnTo>
                  <a:lnTo>
                    <a:pt x="21984" y="543747"/>
                  </a:lnTo>
                  <a:lnTo>
                    <a:pt x="22043" y="544144"/>
                  </a:lnTo>
                  <a:lnTo>
                    <a:pt x="22102" y="544555"/>
                  </a:lnTo>
                  <a:lnTo>
                    <a:pt x="22153" y="544965"/>
                  </a:lnTo>
                  <a:lnTo>
                    <a:pt x="22204" y="545376"/>
                  </a:lnTo>
                  <a:lnTo>
                    <a:pt x="22246" y="545799"/>
                  </a:lnTo>
                  <a:lnTo>
                    <a:pt x="22284" y="546236"/>
                  </a:lnTo>
                  <a:lnTo>
                    <a:pt x="22322" y="546660"/>
                  </a:lnTo>
                  <a:lnTo>
                    <a:pt x="22351" y="547097"/>
                  </a:lnTo>
                  <a:lnTo>
                    <a:pt x="22376" y="547547"/>
                  </a:lnTo>
                  <a:lnTo>
                    <a:pt x="22397" y="547984"/>
                  </a:lnTo>
                  <a:lnTo>
                    <a:pt x="22414" y="548434"/>
                  </a:lnTo>
                  <a:lnTo>
                    <a:pt x="22364" y="548421"/>
                  </a:lnTo>
                  <a:lnTo>
                    <a:pt x="22309" y="548421"/>
                  </a:lnTo>
                  <a:lnTo>
                    <a:pt x="22258" y="548434"/>
                  </a:lnTo>
                  <a:lnTo>
                    <a:pt x="22212" y="548460"/>
                  </a:lnTo>
                  <a:lnTo>
                    <a:pt x="22166" y="548500"/>
                  </a:lnTo>
                  <a:lnTo>
                    <a:pt x="22123" y="548553"/>
                  </a:lnTo>
                  <a:lnTo>
                    <a:pt x="22081" y="548619"/>
                  </a:lnTo>
                  <a:lnTo>
                    <a:pt x="22043" y="548699"/>
                  </a:lnTo>
                  <a:lnTo>
                    <a:pt x="22010" y="548791"/>
                  </a:lnTo>
                  <a:lnTo>
                    <a:pt x="21976" y="548884"/>
                  </a:lnTo>
                  <a:lnTo>
                    <a:pt x="21946" y="548990"/>
                  </a:lnTo>
                  <a:lnTo>
                    <a:pt x="21921" y="549109"/>
                  </a:lnTo>
                  <a:lnTo>
                    <a:pt x="21896" y="549228"/>
                  </a:lnTo>
                  <a:lnTo>
                    <a:pt x="21875" y="549361"/>
                  </a:lnTo>
                  <a:lnTo>
                    <a:pt x="21854" y="549493"/>
                  </a:lnTo>
                  <a:lnTo>
                    <a:pt x="21841" y="549625"/>
                  </a:lnTo>
                  <a:lnTo>
                    <a:pt x="21828" y="549771"/>
                  </a:lnTo>
                  <a:lnTo>
                    <a:pt x="21820" y="549917"/>
                  </a:lnTo>
                  <a:lnTo>
                    <a:pt x="21812" y="550062"/>
                  </a:lnTo>
                  <a:lnTo>
                    <a:pt x="21812" y="550208"/>
                  </a:lnTo>
                  <a:lnTo>
                    <a:pt x="21812" y="550367"/>
                  </a:lnTo>
                  <a:lnTo>
                    <a:pt x="21816" y="550512"/>
                  </a:lnTo>
                  <a:lnTo>
                    <a:pt x="21824" y="550658"/>
                  </a:lnTo>
                  <a:lnTo>
                    <a:pt x="21837" y="550804"/>
                  </a:lnTo>
                  <a:lnTo>
                    <a:pt x="21854" y="550949"/>
                  </a:lnTo>
                  <a:lnTo>
                    <a:pt x="21871" y="551095"/>
                  </a:lnTo>
                  <a:lnTo>
                    <a:pt x="21896" y="551227"/>
                  </a:lnTo>
                  <a:lnTo>
                    <a:pt x="21921" y="551360"/>
                  </a:lnTo>
                  <a:lnTo>
                    <a:pt x="21955" y="551492"/>
                  </a:lnTo>
                  <a:lnTo>
                    <a:pt x="21989" y="551611"/>
                  </a:lnTo>
                  <a:lnTo>
                    <a:pt x="22031" y="551730"/>
                  </a:lnTo>
                  <a:lnTo>
                    <a:pt x="22073" y="551823"/>
                  </a:lnTo>
                  <a:lnTo>
                    <a:pt x="22119" y="551929"/>
                  </a:lnTo>
                  <a:lnTo>
                    <a:pt x="22161" y="552035"/>
                  </a:lnTo>
                  <a:lnTo>
                    <a:pt x="22199" y="552154"/>
                  </a:lnTo>
                  <a:lnTo>
                    <a:pt x="22233" y="552260"/>
                  </a:lnTo>
                  <a:lnTo>
                    <a:pt x="22301" y="552498"/>
                  </a:lnTo>
                  <a:lnTo>
                    <a:pt x="22360" y="552737"/>
                  </a:lnTo>
                  <a:lnTo>
                    <a:pt x="22334" y="553107"/>
                  </a:lnTo>
                  <a:lnTo>
                    <a:pt x="22313" y="553491"/>
                  </a:lnTo>
                  <a:lnTo>
                    <a:pt x="22288" y="553862"/>
                  </a:lnTo>
                  <a:lnTo>
                    <a:pt x="22271" y="554047"/>
                  </a:lnTo>
                  <a:lnTo>
                    <a:pt x="22250" y="554233"/>
                  </a:lnTo>
                  <a:lnTo>
                    <a:pt x="22233" y="554444"/>
                  </a:lnTo>
                  <a:lnTo>
                    <a:pt x="22220" y="554643"/>
                  </a:lnTo>
                  <a:lnTo>
                    <a:pt x="22216" y="554855"/>
                  </a:lnTo>
                  <a:lnTo>
                    <a:pt x="22212" y="555040"/>
                  </a:lnTo>
                  <a:lnTo>
                    <a:pt x="22216" y="555239"/>
                  </a:lnTo>
                  <a:lnTo>
                    <a:pt x="22225" y="555424"/>
                  </a:lnTo>
                  <a:lnTo>
                    <a:pt x="22237" y="555609"/>
                  </a:lnTo>
                  <a:lnTo>
                    <a:pt x="22250" y="555782"/>
                  </a:lnTo>
                  <a:lnTo>
                    <a:pt x="22271" y="555954"/>
                  </a:lnTo>
                  <a:lnTo>
                    <a:pt x="22296" y="556126"/>
                  </a:lnTo>
                  <a:lnTo>
                    <a:pt x="22322" y="556285"/>
                  </a:lnTo>
                  <a:lnTo>
                    <a:pt x="22351" y="556443"/>
                  </a:lnTo>
                  <a:lnTo>
                    <a:pt x="22385" y="556602"/>
                  </a:lnTo>
                  <a:lnTo>
                    <a:pt x="22419" y="556748"/>
                  </a:lnTo>
                  <a:lnTo>
                    <a:pt x="22457" y="556894"/>
                  </a:lnTo>
                  <a:lnTo>
                    <a:pt x="22499" y="557039"/>
                  </a:lnTo>
                  <a:lnTo>
                    <a:pt x="22461" y="557357"/>
                  </a:lnTo>
                  <a:lnTo>
                    <a:pt x="22423" y="557688"/>
                  </a:lnTo>
                  <a:lnTo>
                    <a:pt x="22376" y="558019"/>
                  </a:lnTo>
                  <a:lnTo>
                    <a:pt x="22326" y="558337"/>
                  </a:lnTo>
                  <a:lnTo>
                    <a:pt x="22275" y="558654"/>
                  </a:lnTo>
                  <a:lnTo>
                    <a:pt x="22220" y="558959"/>
                  </a:lnTo>
                  <a:lnTo>
                    <a:pt x="22161" y="559263"/>
                  </a:lnTo>
                  <a:lnTo>
                    <a:pt x="22098" y="559555"/>
                  </a:lnTo>
                  <a:lnTo>
                    <a:pt x="22035" y="559846"/>
                  </a:lnTo>
                  <a:lnTo>
                    <a:pt x="21968" y="560124"/>
                  </a:lnTo>
                  <a:lnTo>
                    <a:pt x="21900" y="560389"/>
                  </a:lnTo>
                  <a:lnTo>
                    <a:pt x="21833" y="560640"/>
                  </a:lnTo>
                  <a:lnTo>
                    <a:pt x="21761" y="560879"/>
                  </a:lnTo>
                  <a:lnTo>
                    <a:pt x="21693" y="561104"/>
                  </a:lnTo>
                  <a:lnTo>
                    <a:pt x="21622" y="561316"/>
                  </a:lnTo>
                  <a:lnTo>
                    <a:pt x="21554" y="561501"/>
                  </a:lnTo>
                  <a:lnTo>
                    <a:pt x="21470" y="561713"/>
                  </a:lnTo>
                  <a:lnTo>
                    <a:pt x="21382" y="561911"/>
                  </a:lnTo>
                  <a:lnTo>
                    <a:pt x="21293" y="562097"/>
                  </a:lnTo>
                  <a:lnTo>
                    <a:pt x="21200" y="562269"/>
                  </a:lnTo>
                  <a:lnTo>
                    <a:pt x="21108" y="562441"/>
                  </a:lnTo>
                  <a:lnTo>
                    <a:pt x="21015" y="562586"/>
                  </a:lnTo>
                  <a:lnTo>
                    <a:pt x="20918" y="562732"/>
                  </a:lnTo>
                  <a:lnTo>
                    <a:pt x="20821" y="562864"/>
                  </a:lnTo>
                  <a:lnTo>
                    <a:pt x="20720" y="562997"/>
                  </a:lnTo>
                  <a:lnTo>
                    <a:pt x="20619" y="563103"/>
                  </a:lnTo>
                  <a:lnTo>
                    <a:pt x="20517" y="563209"/>
                  </a:lnTo>
                  <a:lnTo>
                    <a:pt x="20416" y="563301"/>
                  </a:lnTo>
                  <a:lnTo>
                    <a:pt x="20311" y="563381"/>
                  </a:lnTo>
                  <a:lnTo>
                    <a:pt x="20205" y="563460"/>
                  </a:lnTo>
                  <a:lnTo>
                    <a:pt x="20100" y="563526"/>
                  </a:lnTo>
                  <a:lnTo>
                    <a:pt x="19995" y="563579"/>
                  </a:lnTo>
                  <a:lnTo>
                    <a:pt x="19885" y="563632"/>
                  </a:lnTo>
                  <a:lnTo>
                    <a:pt x="19780" y="563672"/>
                  </a:lnTo>
                  <a:lnTo>
                    <a:pt x="19670" y="563699"/>
                  </a:lnTo>
                  <a:lnTo>
                    <a:pt x="19565" y="563725"/>
                  </a:lnTo>
                  <a:lnTo>
                    <a:pt x="19455" y="563738"/>
                  </a:lnTo>
                  <a:lnTo>
                    <a:pt x="19130" y="563738"/>
                  </a:lnTo>
                  <a:lnTo>
                    <a:pt x="18911" y="563685"/>
                  </a:lnTo>
                  <a:lnTo>
                    <a:pt x="18700" y="563619"/>
                  </a:lnTo>
                  <a:lnTo>
                    <a:pt x="18485" y="563526"/>
                  </a:lnTo>
                  <a:lnTo>
                    <a:pt x="18279" y="563394"/>
                  </a:lnTo>
                  <a:lnTo>
                    <a:pt x="18089" y="563262"/>
                  </a:lnTo>
                  <a:lnTo>
                    <a:pt x="17899" y="563103"/>
                  </a:lnTo>
                  <a:lnTo>
                    <a:pt x="17714" y="562917"/>
                  </a:lnTo>
                  <a:lnTo>
                    <a:pt x="17528" y="562706"/>
                  </a:lnTo>
                  <a:lnTo>
                    <a:pt x="17343" y="562481"/>
                  </a:lnTo>
                  <a:lnTo>
                    <a:pt x="17166" y="562229"/>
                  </a:lnTo>
                  <a:lnTo>
                    <a:pt x="16989" y="561951"/>
                  </a:lnTo>
                  <a:lnTo>
                    <a:pt x="16816" y="561660"/>
                  </a:lnTo>
                  <a:lnTo>
                    <a:pt x="16643" y="561342"/>
                  </a:lnTo>
                  <a:lnTo>
                    <a:pt x="16479" y="560998"/>
                  </a:lnTo>
                  <a:lnTo>
                    <a:pt x="16319" y="560640"/>
                  </a:lnTo>
                  <a:lnTo>
                    <a:pt x="16163" y="560270"/>
                  </a:lnTo>
                  <a:lnTo>
                    <a:pt x="16011" y="559872"/>
                  </a:lnTo>
                  <a:lnTo>
                    <a:pt x="15868" y="559462"/>
                  </a:lnTo>
                  <a:lnTo>
                    <a:pt x="15728" y="559038"/>
                  </a:lnTo>
                  <a:lnTo>
                    <a:pt x="15594" y="558588"/>
                  </a:lnTo>
                  <a:lnTo>
                    <a:pt x="15467" y="558125"/>
                  </a:lnTo>
                  <a:lnTo>
                    <a:pt x="15349" y="557648"/>
                  </a:lnTo>
                  <a:lnTo>
                    <a:pt x="15235" y="557158"/>
                  </a:lnTo>
                  <a:lnTo>
                    <a:pt x="15130" y="556655"/>
                  </a:lnTo>
                  <a:lnTo>
                    <a:pt x="15033" y="556126"/>
                  </a:lnTo>
                  <a:lnTo>
                    <a:pt x="14944" y="555596"/>
                  </a:lnTo>
                  <a:lnTo>
                    <a:pt x="14864" y="555040"/>
                  </a:lnTo>
                  <a:lnTo>
                    <a:pt x="14793" y="554484"/>
                  </a:lnTo>
                  <a:lnTo>
                    <a:pt x="14759" y="554193"/>
                  </a:lnTo>
                  <a:lnTo>
                    <a:pt x="14729" y="553915"/>
                  </a:lnTo>
                  <a:lnTo>
                    <a:pt x="14704" y="553624"/>
                  </a:lnTo>
                  <a:lnTo>
                    <a:pt x="14679" y="553319"/>
                  </a:lnTo>
                  <a:lnTo>
                    <a:pt x="14653" y="553028"/>
                  </a:lnTo>
                  <a:lnTo>
                    <a:pt x="14632" y="552723"/>
                  </a:lnTo>
                  <a:lnTo>
                    <a:pt x="14615" y="552419"/>
                  </a:lnTo>
                  <a:lnTo>
                    <a:pt x="14603" y="552114"/>
                  </a:lnTo>
                  <a:lnTo>
                    <a:pt x="14590" y="551810"/>
                  </a:lnTo>
                  <a:lnTo>
                    <a:pt x="14582" y="551505"/>
                  </a:lnTo>
                  <a:lnTo>
                    <a:pt x="14573" y="551188"/>
                  </a:lnTo>
                  <a:lnTo>
                    <a:pt x="14569" y="550870"/>
                  </a:lnTo>
                  <a:lnTo>
                    <a:pt x="14569" y="550552"/>
                  </a:lnTo>
                  <a:lnTo>
                    <a:pt x="14569" y="550234"/>
                  </a:lnTo>
                  <a:lnTo>
                    <a:pt x="14573" y="549917"/>
                  </a:lnTo>
                  <a:lnTo>
                    <a:pt x="14582" y="549586"/>
                  </a:lnTo>
                  <a:lnTo>
                    <a:pt x="14594" y="549228"/>
                  </a:lnTo>
                  <a:lnTo>
                    <a:pt x="14607" y="548871"/>
                  </a:lnTo>
                  <a:lnTo>
                    <a:pt x="14628" y="548513"/>
                  </a:lnTo>
                  <a:lnTo>
                    <a:pt x="14649" y="548169"/>
                  </a:lnTo>
                  <a:lnTo>
                    <a:pt x="14675" y="547812"/>
                  </a:lnTo>
                  <a:lnTo>
                    <a:pt x="14700" y="547454"/>
                  </a:lnTo>
                  <a:lnTo>
                    <a:pt x="14734" y="547110"/>
                  </a:lnTo>
                  <a:lnTo>
                    <a:pt x="14767" y="546766"/>
                  </a:lnTo>
                  <a:lnTo>
                    <a:pt x="14801" y="546421"/>
                  </a:lnTo>
                  <a:lnTo>
                    <a:pt x="14843" y="546077"/>
                  </a:lnTo>
                  <a:lnTo>
                    <a:pt x="14885" y="545733"/>
                  </a:lnTo>
                  <a:lnTo>
                    <a:pt x="14932" y="545402"/>
                  </a:lnTo>
                  <a:lnTo>
                    <a:pt x="14978" y="545071"/>
                  </a:lnTo>
                  <a:lnTo>
                    <a:pt x="15029" y="544740"/>
                  </a:lnTo>
                  <a:lnTo>
                    <a:pt x="15079" y="544409"/>
                  </a:lnTo>
                  <a:lnTo>
                    <a:pt x="15138" y="544091"/>
                  </a:lnTo>
                  <a:lnTo>
                    <a:pt x="15193" y="543774"/>
                  </a:lnTo>
                  <a:lnTo>
                    <a:pt x="15256" y="543456"/>
                  </a:lnTo>
                  <a:lnTo>
                    <a:pt x="15319" y="543151"/>
                  </a:lnTo>
                  <a:lnTo>
                    <a:pt x="15383" y="542847"/>
                  </a:lnTo>
                  <a:lnTo>
                    <a:pt x="15450" y="542542"/>
                  </a:lnTo>
                  <a:lnTo>
                    <a:pt x="15522" y="542251"/>
                  </a:lnTo>
                  <a:lnTo>
                    <a:pt x="15594" y="541960"/>
                  </a:lnTo>
                  <a:lnTo>
                    <a:pt x="15665" y="541682"/>
                  </a:lnTo>
                  <a:lnTo>
                    <a:pt x="15745" y="541404"/>
                  </a:lnTo>
                  <a:lnTo>
                    <a:pt x="15821" y="541126"/>
                  </a:lnTo>
                  <a:lnTo>
                    <a:pt x="15901" y="540874"/>
                  </a:lnTo>
                  <a:lnTo>
                    <a:pt x="15986" y="540609"/>
                  </a:lnTo>
                  <a:lnTo>
                    <a:pt x="16066" y="540358"/>
                  </a:lnTo>
                  <a:lnTo>
                    <a:pt x="16154" y="540120"/>
                  </a:lnTo>
                  <a:lnTo>
                    <a:pt x="16243" y="539881"/>
                  </a:lnTo>
                  <a:lnTo>
                    <a:pt x="16331" y="539656"/>
                  </a:lnTo>
                  <a:lnTo>
                    <a:pt x="16420" y="539431"/>
                  </a:lnTo>
                  <a:lnTo>
                    <a:pt x="16513" y="539219"/>
                  </a:lnTo>
                  <a:lnTo>
                    <a:pt x="16605" y="539007"/>
                  </a:lnTo>
                  <a:lnTo>
                    <a:pt x="16702" y="538809"/>
                  </a:lnTo>
                  <a:lnTo>
                    <a:pt x="16799" y="538624"/>
                  </a:lnTo>
                  <a:lnTo>
                    <a:pt x="16896" y="538438"/>
                  </a:lnTo>
                  <a:lnTo>
                    <a:pt x="16997" y="538279"/>
                  </a:lnTo>
                  <a:lnTo>
                    <a:pt x="17098" y="538107"/>
                  </a:lnTo>
                  <a:lnTo>
                    <a:pt x="17200" y="537962"/>
                  </a:lnTo>
                  <a:lnTo>
                    <a:pt x="17305" y="537816"/>
                  </a:lnTo>
                  <a:lnTo>
                    <a:pt x="17410" y="537684"/>
                  </a:lnTo>
                  <a:lnTo>
                    <a:pt x="17516" y="537564"/>
                  </a:lnTo>
                  <a:lnTo>
                    <a:pt x="17621" y="537445"/>
                  </a:lnTo>
                  <a:lnTo>
                    <a:pt x="17731" y="537339"/>
                  </a:lnTo>
                  <a:lnTo>
                    <a:pt x="17836" y="537260"/>
                  </a:lnTo>
                  <a:lnTo>
                    <a:pt x="17946" y="537167"/>
                  </a:lnTo>
                  <a:lnTo>
                    <a:pt x="18055" y="537101"/>
                  </a:lnTo>
                  <a:lnTo>
                    <a:pt x="18169" y="537048"/>
                  </a:lnTo>
                  <a:lnTo>
                    <a:pt x="18279" y="536995"/>
                  </a:lnTo>
                  <a:lnTo>
                    <a:pt x="18393" y="536969"/>
                  </a:lnTo>
                  <a:lnTo>
                    <a:pt x="18506" y="536942"/>
                  </a:lnTo>
                  <a:lnTo>
                    <a:pt x="18620" y="536929"/>
                  </a:lnTo>
                  <a:close/>
                  <a:moveTo>
                    <a:pt x="52067" y="0"/>
                  </a:moveTo>
                  <a:lnTo>
                    <a:pt x="51186" y="13"/>
                  </a:lnTo>
                  <a:lnTo>
                    <a:pt x="50309" y="27"/>
                  </a:lnTo>
                  <a:lnTo>
                    <a:pt x="49428" y="53"/>
                  </a:lnTo>
                  <a:lnTo>
                    <a:pt x="48551" y="93"/>
                  </a:lnTo>
                  <a:lnTo>
                    <a:pt x="47670" y="146"/>
                  </a:lnTo>
                  <a:lnTo>
                    <a:pt x="46789" y="199"/>
                  </a:lnTo>
                  <a:lnTo>
                    <a:pt x="45908" y="265"/>
                  </a:lnTo>
                  <a:lnTo>
                    <a:pt x="45031" y="344"/>
                  </a:lnTo>
                  <a:lnTo>
                    <a:pt x="44150" y="424"/>
                  </a:lnTo>
                  <a:lnTo>
                    <a:pt x="43269" y="516"/>
                  </a:lnTo>
                  <a:lnTo>
                    <a:pt x="42388" y="622"/>
                  </a:lnTo>
                  <a:lnTo>
                    <a:pt x="41507" y="728"/>
                  </a:lnTo>
                  <a:lnTo>
                    <a:pt x="39749" y="967"/>
                  </a:lnTo>
                  <a:lnTo>
                    <a:pt x="37991" y="1231"/>
                  </a:lnTo>
                  <a:lnTo>
                    <a:pt x="36233" y="1523"/>
                  </a:lnTo>
                  <a:lnTo>
                    <a:pt x="34484" y="1854"/>
                  </a:lnTo>
                  <a:lnTo>
                    <a:pt x="32734" y="2198"/>
                  </a:lnTo>
                  <a:lnTo>
                    <a:pt x="30989" y="2568"/>
                  </a:lnTo>
                  <a:lnTo>
                    <a:pt x="29252" y="2966"/>
                  </a:lnTo>
                  <a:lnTo>
                    <a:pt x="29147" y="3005"/>
                  </a:lnTo>
                  <a:lnTo>
                    <a:pt x="29045" y="3072"/>
                  </a:lnTo>
                  <a:lnTo>
                    <a:pt x="28953" y="3164"/>
                  </a:lnTo>
                  <a:lnTo>
                    <a:pt x="28868" y="3283"/>
                  </a:lnTo>
                  <a:lnTo>
                    <a:pt x="28788" y="3416"/>
                  </a:lnTo>
                  <a:lnTo>
                    <a:pt x="28717" y="3575"/>
                  </a:lnTo>
                  <a:lnTo>
                    <a:pt x="28649" y="3747"/>
                  </a:lnTo>
                  <a:lnTo>
                    <a:pt x="28590" y="3945"/>
                  </a:lnTo>
                  <a:lnTo>
                    <a:pt x="28540" y="4157"/>
                  </a:lnTo>
                  <a:lnTo>
                    <a:pt x="28493" y="4382"/>
                  </a:lnTo>
                  <a:lnTo>
                    <a:pt x="28455" y="4607"/>
                  </a:lnTo>
                  <a:lnTo>
                    <a:pt x="28426" y="4859"/>
                  </a:lnTo>
                  <a:lnTo>
                    <a:pt x="28401" y="5097"/>
                  </a:lnTo>
                  <a:lnTo>
                    <a:pt x="28384" y="5349"/>
                  </a:lnTo>
                  <a:lnTo>
                    <a:pt x="28371" y="5613"/>
                  </a:lnTo>
                  <a:lnTo>
                    <a:pt x="28367" y="5865"/>
                  </a:lnTo>
                  <a:lnTo>
                    <a:pt x="28371" y="6130"/>
                  </a:lnTo>
                  <a:lnTo>
                    <a:pt x="28379" y="6381"/>
                  </a:lnTo>
                  <a:lnTo>
                    <a:pt x="28396" y="6633"/>
                  </a:lnTo>
                  <a:lnTo>
                    <a:pt x="28422" y="6884"/>
                  </a:lnTo>
                  <a:lnTo>
                    <a:pt x="28451" y="7123"/>
                  </a:lnTo>
                  <a:lnTo>
                    <a:pt x="28489" y="7348"/>
                  </a:lnTo>
                  <a:lnTo>
                    <a:pt x="28531" y="7573"/>
                  </a:lnTo>
                  <a:lnTo>
                    <a:pt x="28586" y="7771"/>
                  </a:lnTo>
                  <a:lnTo>
                    <a:pt x="28645" y="7957"/>
                  </a:lnTo>
                  <a:lnTo>
                    <a:pt x="28708" y="8129"/>
                  </a:lnTo>
                  <a:lnTo>
                    <a:pt x="28780" y="8288"/>
                  </a:lnTo>
                  <a:lnTo>
                    <a:pt x="28860" y="8407"/>
                  </a:lnTo>
                  <a:lnTo>
                    <a:pt x="28949" y="8513"/>
                  </a:lnTo>
                  <a:lnTo>
                    <a:pt x="29041" y="8606"/>
                  </a:lnTo>
                  <a:lnTo>
                    <a:pt x="29142" y="8658"/>
                  </a:lnTo>
                  <a:lnTo>
                    <a:pt x="29252" y="8685"/>
                  </a:lnTo>
                  <a:lnTo>
                    <a:pt x="29400" y="8685"/>
                  </a:lnTo>
                  <a:lnTo>
                    <a:pt x="29294" y="9638"/>
                  </a:lnTo>
                  <a:lnTo>
                    <a:pt x="29193" y="10578"/>
                  </a:lnTo>
                  <a:lnTo>
                    <a:pt x="29105" y="11518"/>
                  </a:lnTo>
                  <a:lnTo>
                    <a:pt x="29029" y="12432"/>
                  </a:lnTo>
                  <a:lnTo>
                    <a:pt x="28957" y="13345"/>
                  </a:lnTo>
                  <a:lnTo>
                    <a:pt x="28898" y="14245"/>
                  </a:lnTo>
                  <a:lnTo>
                    <a:pt x="28852" y="15146"/>
                  </a:lnTo>
                  <a:lnTo>
                    <a:pt x="28809" y="16019"/>
                  </a:lnTo>
                  <a:lnTo>
                    <a:pt x="28780" y="16893"/>
                  </a:lnTo>
                  <a:lnTo>
                    <a:pt x="28759" y="17754"/>
                  </a:lnTo>
                  <a:lnTo>
                    <a:pt x="28750" y="18614"/>
                  </a:lnTo>
                  <a:lnTo>
                    <a:pt x="28746" y="19448"/>
                  </a:lnTo>
                  <a:lnTo>
                    <a:pt x="28755" y="20283"/>
                  </a:lnTo>
                  <a:lnTo>
                    <a:pt x="28767" y="21103"/>
                  </a:lnTo>
                  <a:lnTo>
                    <a:pt x="28793" y="21911"/>
                  </a:lnTo>
                  <a:lnTo>
                    <a:pt x="28826" y="22719"/>
                  </a:lnTo>
                  <a:lnTo>
                    <a:pt x="28868" y="23500"/>
                  </a:lnTo>
                  <a:lnTo>
                    <a:pt x="28915" y="24281"/>
                  </a:lnTo>
                  <a:lnTo>
                    <a:pt x="28974" y="25049"/>
                  </a:lnTo>
                  <a:lnTo>
                    <a:pt x="29041" y="25803"/>
                  </a:lnTo>
                  <a:lnTo>
                    <a:pt x="29113" y="26558"/>
                  </a:lnTo>
                  <a:lnTo>
                    <a:pt x="29193" y="27286"/>
                  </a:lnTo>
                  <a:lnTo>
                    <a:pt x="29286" y="28014"/>
                  </a:lnTo>
                  <a:lnTo>
                    <a:pt x="29383" y="28729"/>
                  </a:lnTo>
                  <a:lnTo>
                    <a:pt x="29484" y="29431"/>
                  </a:lnTo>
                  <a:lnTo>
                    <a:pt x="29598" y="30132"/>
                  </a:lnTo>
                  <a:lnTo>
                    <a:pt x="29716" y="30808"/>
                  </a:lnTo>
                  <a:lnTo>
                    <a:pt x="29842" y="31483"/>
                  </a:lnTo>
                  <a:lnTo>
                    <a:pt x="29973" y="32145"/>
                  </a:lnTo>
                  <a:lnTo>
                    <a:pt x="30116" y="32794"/>
                  </a:lnTo>
                  <a:lnTo>
                    <a:pt x="30260" y="33442"/>
                  </a:lnTo>
                  <a:lnTo>
                    <a:pt x="30416" y="34065"/>
                  </a:lnTo>
                  <a:lnTo>
                    <a:pt x="30572" y="34687"/>
                  </a:lnTo>
                  <a:lnTo>
                    <a:pt x="30740" y="35296"/>
                  </a:lnTo>
                  <a:lnTo>
                    <a:pt x="30909" y="35892"/>
                  </a:lnTo>
                  <a:lnTo>
                    <a:pt x="31090" y="36474"/>
                  </a:lnTo>
                  <a:lnTo>
                    <a:pt x="31271" y="37043"/>
                  </a:lnTo>
                  <a:lnTo>
                    <a:pt x="31461" y="37613"/>
                  </a:lnTo>
                  <a:lnTo>
                    <a:pt x="31659" y="38169"/>
                  </a:lnTo>
                  <a:lnTo>
                    <a:pt x="31857" y="38698"/>
                  </a:lnTo>
                  <a:lnTo>
                    <a:pt x="32064" y="39228"/>
                  </a:lnTo>
                  <a:lnTo>
                    <a:pt x="32279" y="39757"/>
                  </a:lnTo>
                  <a:lnTo>
                    <a:pt x="32494" y="40260"/>
                  </a:lnTo>
                  <a:lnTo>
                    <a:pt x="32717" y="40750"/>
                  </a:lnTo>
                  <a:lnTo>
                    <a:pt x="32945" y="41240"/>
                  </a:lnTo>
                  <a:lnTo>
                    <a:pt x="33177" y="41717"/>
                  </a:lnTo>
                  <a:lnTo>
                    <a:pt x="33413" y="42180"/>
                  </a:lnTo>
                  <a:lnTo>
                    <a:pt x="33653" y="42630"/>
                  </a:lnTo>
                  <a:lnTo>
                    <a:pt x="33898" y="43067"/>
                  </a:lnTo>
                  <a:lnTo>
                    <a:pt x="34146" y="43491"/>
                  </a:lnTo>
                  <a:lnTo>
                    <a:pt x="34404" y="43901"/>
                  </a:lnTo>
                  <a:lnTo>
                    <a:pt x="34661" y="44312"/>
                  </a:lnTo>
                  <a:lnTo>
                    <a:pt x="34922" y="44709"/>
                  </a:lnTo>
                  <a:lnTo>
                    <a:pt x="35188" y="45080"/>
                  </a:lnTo>
                  <a:lnTo>
                    <a:pt x="35457" y="45450"/>
                  </a:lnTo>
                  <a:lnTo>
                    <a:pt x="35731" y="45808"/>
                  </a:lnTo>
                  <a:lnTo>
                    <a:pt x="36010" y="46165"/>
                  </a:lnTo>
                  <a:lnTo>
                    <a:pt x="36288" y="46496"/>
                  </a:lnTo>
                  <a:lnTo>
                    <a:pt x="36570" y="46814"/>
                  </a:lnTo>
                  <a:lnTo>
                    <a:pt x="36857" y="47132"/>
                  </a:lnTo>
                  <a:lnTo>
                    <a:pt x="37148" y="47436"/>
                  </a:lnTo>
                  <a:lnTo>
                    <a:pt x="37439" y="47714"/>
                  </a:lnTo>
                  <a:lnTo>
                    <a:pt x="37734" y="47992"/>
                  </a:lnTo>
                  <a:lnTo>
                    <a:pt x="38029" y="48257"/>
                  </a:lnTo>
                  <a:lnTo>
                    <a:pt x="37835" y="48879"/>
                  </a:lnTo>
                  <a:lnTo>
                    <a:pt x="37641" y="49501"/>
                  </a:lnTo>
                  <a:lnTo>
                    <a:pt x="37451" y="50137"/>
                  </a:lnTo>
                  <a:lnTo>
                    <a:pt x="37266" y="50786"/>
                  </a:lnTo>
                  <a:lnTo>
                    <a:pt x="37085" y="51421"/>
                  </a:lnTo>
                  <a:lnTo>
                    <a:pt x="36908" y="52070"/>
                  </a:lnTo>
                  <a:lnTo>
                    <a:pt x="36731" y="52732"/>
                  </a:lnTo>
                  <a:lnTo>
                    <a:pt x="36562" y="53394"/>
                  </a:lnTo>
                  <a:lnTo>
                    <a:pt x="36393" y="54056"/>
                  </a:lnTo>
                  <a:lnTo>
                    <a:pt x="36225" y="54731"/>
                  </a:lnTo>
                  <a:lnTo>
                    <a:pt x="36064" y="55406"/>
                  </a:lnTo>
                  <a:lnTo>
                    <a:pt x="35904" y="56095"/>
                  </a:lnTo>
                  <a:lnTo>
                    <a:pt x="35748" y="56783"/>
                  </a:lnTo>
                  <a:lnTo>
                    <a:pt x="35597" y="57471"/>
                  </a:lnTo>
                  <a:lnTo>
                    <a:pt x="35445" y="58173"/>
                  </a:lnTo>
                  <a:lnTo>
                    <a:pt x="35297" y="58875"/>
                  </a:lnTo>
                  <a:lnTo>
                    <a:pt x="35154" y="59590"/>
                  </a:lnTo>
                  <a:lnTo>
                    <a:pt x="35015" y="60305"/>
                  </a:lnTo>
                  <a:lnTo>
                    <a:pt x="34876" y="61020"/>
                  </a:lnTo>
                  <a:lnTo>
                    <a:pt x="34741" y="61734"/>
                  </a:lnTo>
                  <a:lnTo>
                    <a:pt x="34606" y="62463"/>
                  </a:lnTo>
                  <a:lnTo>
                    <a:pt x="34475" y="63191"/>
                  </a:lnTo>
                  <a:lnTo>
                    <a:pt x="34349" y="63932"/>
                  </a:lnTo>
                  <a:lnTo>
                    <a:pt x="34222" y="64674"/>
                  </a:lnTo>
                  <a:lnTo>
                    <a:pt x="34100" y="65415"/>
                  </a:lnTo>
                  <a:lnTo>
                    <a:pt x="33982" y="66170"/>
                  </a:lnTo>
                  <a:lnTo>
                    <a:pt x="33864" y="66911"/>
                  </a:lnTo>
                  <a:lnTo>
                    <a:pt x="33750" y="67679"/>
                  </a:lnTo>
                  <a:lnTo>
                    <a:pt x="33636" y="68433"/>
                  </a:lnTo>
                  <a:lnTo>
                    <a:pt x="33527" y="69201"/>
                  </a:lnTo>
                  <a:lnTo>
                    <a:pt x="33417" y="69969"/>
                  </a:lnTo>
                  <a:lnTo>
                    <a:pt x="33312" y="70737"/>
                  </a:lnTo>
                  <a:lnTo>
                    <a:pt x="33105" y="72286"/>
                  </a:lnTo>
                  <a:lnTo>
                    <a:pt x="32911" y="73862"/>
                  </a:lnTo>
                  <a:lnTo>
                    <a:pt x="32722" y="75450"/>
                  </a:lnTo>
                  <a:lnTo>
                    <a:pt x="32540" y="77039"/>
                  </a:lnTo>
                  <a:lnTo>
                    <a:pt x="32367" y="78654"/>
                  </a:lnTo>
                  <a:lnTo>
                    <a:pt x="32203" y="80269"/>
                  </a:lnTo>
                  <a:lnTo>
                    <a:pt x="32043" y="81898"/>
                  </a:lnTo>
                  <a:lnTo>
                    <a:pt x="31891" y="83539"/>
                  </a:lnTo>
                  <a:lnTo>
                    <a:pt x="31743" y="85194"/>
                  </a:lnTo>
                  <a:lnTo>
                    <a:pt x="31600" y="86849"/>
                  </a:lnTo>
                  <a:lnTo>
                    <a:pt x="31465" y="88531"/>
                  </a:lnTo>
                  <a:lnTo>
                    <a:pt x="31335" y="90199"/>
                  </a:lnTo>
                  <a:lnTo>
                    <a:pt x="31208" y="91893"/>
                  </a:lnTo>
                  <a:lnTo>
                    <a:pt x="31086" y="93588"/>
                  </a:lnTo>
                  <a:lnTo>
                    <a:pt x="30968" y="95283"/>
                  </a:lnTo>
                  <a:lnTo>
                    <a:pt x="30854" y="96990"/>
                  </a:lnTo>
                  <a:lnTo>
                    <a:pt x="30563" y="101492"/>
                  </a:lnTo>
                  <a:lnTo>
                    <a:pt x="30276" y="105993"/>
                  </a:lnTo>
                  <a:lnTo>
                    <a:pt x="30137" y="108257"/>
                  </a:lnTo>
                  <a:lnTo>
                    <a:pt x="29998" y="110521"/>
                  </a:lnTo>
                  <a:lnTo>
                    <a:pt x="29868" y="112785"/>
                  </a:lnTo>
                  <a:lnTo>
                    <a:pt x="29737" y="115049"/>
                  </a:lnTo>
                  <a:lnTo>
                    <a:pt x="29606" y="117326"/>
                  </a:lnTo>
                  <a:lnTo>
                    <a:pt x="29484" y="119603"/>
                  </a:lnTo>
                  <a:lnTo>
                    <a:pt x="29362" y="121880"/>
                  </a:lnTo>
                  <a:lnTo>
                    <a:pt x="29244" y="124157"/>
                  </a:lnTo>
                  <a:lnTo>
                    <a:pt x="29134" y="126448"/>
                  </a:lnTo>
                  <a:lnTo>
                    <a:pt x="29024" y="128738"/>
                  </a:lnTo>
                  <a:lnTo>
                    <a:pt x="28919" y="131028"/>
                  </a:lnTo>
                  <a:lnTo>
                    <a:pt x="28822" y="133319"/>
                  </a:lnTo>
                  <a:lnTo>
                    <a:pt x="28725" y="135609"/>
                  </a:lnTo>
                  <a:lnTo>
                    <a:pt x="28637" y="137900"/>
                  </a:lnTo>
                  <a:lnTo>
                    <a:pt x="28556" y="140190"/>
                  </a:lnTo>
                  <a:lnTo>
                    <a:pt x="28476" y="142494"/>
                  </a:lnTo>
                  <a:lnTo>
                    <a:pt x="28405" y="144797"/>
                  </a:lnTo>
                  <a:lnTo>
                    <a:pt x="28341" y="147088"/>
                  </a:lnTo>
                  <a:lnTo>
                    <a:pt x="28282" y="149391"/>
                  </a:lnTo>
                  <a:lnTo>
                    <a:pt x="28228" y="151695"/>
                  </a:lnTo>
                  <a:lnTo>
                    <a:pt x="28181" y="153998"/>
                  </a:lnTo>
                  <a:lnTo>
                    <a:pt x="28143" y="156302"/>
                  </a:lnTo>
                  <a:lnTo>
                    <a:pt x="28114" y="158606"/>
                  </a:lnTo>
                  <a:lnTo>
                    <a:pt x="28089" y="160909"/>
                  </a:lnTo>
                  <a:lnTo>
                    <a:pt x="28072" y="163213"/>
                  </a:lnTo>
                  <a:lnTo>
                    <a:pt x="28063" y="165516"/>
                  </a:lnTo>
                  <a:lnTo>
                    <a:pt x="28063" y="167820"/>
                  </a:lnTo>
                  <a:lnTo>
                    <a:pt x="28072" y="170124"/>
                  </a:lnTo>
                  <a:lnTo>
                    <a:pt x="28084" y="171712"/>
                  </a:lnTo>
                  <a:lnTo>
                    <a:pt x="28105" y="173341"/>
                  </a:lnTo>
                  <a:lnTo>
                    <a:pt x="28126" y="175009"/>
                  </a:lnTo>
                  <a:lnTo>
                    <a:pt x="28156" y="176704"/>
                  </a:lnTo>
                  <a:lnTo>
                    <a:pt x="28131" y="176810"/>
                  </a:lnTo>
                  <a:lnTo>
                    <a:pt x="28110" y="176929"/>
                  </a:lnTo>
                  <a:lnTo>
                    <a:pt x="28093" y="177035"/>
                  </a:lnTo>
                  <a:lnTo>
                    <a:pt x="28080" y="177154"/>
                  </a:lnTo>
                  <a:lnTo>
                    <a:pt x="28072" y="177273"/>
                  </a:lnTo>
                  <a:lnTo>
                    <a:pt x="28063" y="177392"/>
                  </a:lnTo>
                  <a:lnTo>
                    <a:pt x="28059" y="177511"/>
                  </a:lnTo>
                  <a:lnTo>
                    <a:pt x="28059" y="177644"/>
                  </a:lnTo>
                  <a:lnTo>
                    <a:pt x="28063" y="177802"/>
                  </a:lnTo>
                  <a:lnTo>
                    <a:pt x="28067" y="177961"/>
                  </a:lnTo>
                  <a:lnTo>
                    <a:pt x="28080" y="178120"/>
                  </a:lnTo>
                  <a:lnTo>
                    <a:pt x="28097" y="178279"/>
                  </a:lnTo>
                  <a:lnTo>
                    <a:pt x="28122" y="178425"/>
                  </a:lnTo>
                  <a:lnTo>
                    <a:pt x="28148" y="178557"/>
                  </a:lnTo>
                  <a:lnTo>
                    <a:pt x="28177" y="178689"/>
                  </a:lnTo>
                  <a:lnTo>
                    <a:pt x="28211" y="178809"/>
                  </a:lnTo>
                  <a:lnTo>
                    <a:pt x="28240" y="180199"/>
                  </a:lnTo>
                  <a:lnTo>
                    <a:pt x="28278" y="181615"/>
                  </a:lnTo>
                  <a:lnTo>
                    <a:pt x="28316" y="183032"/>
                  </a:lnTo>
                  <a:lnTo>
                    <a:pt x="28363" y="184462"/>
                  </a:lnTo>
                  <a:lnTo>
                    <a:pt x="28409" y="185905"/>
                  </a:lnTo>
                  <a:lnTo>
                    <a:pt x="28460" y="187348"/>
                  </a:lnTo>
                  <a:lnTo>
                    <a:pt x="28519" y="188804"/>
                  </a:lnTo>
                  <a:lnTo>
                    <a:pt x="28578" y="190274"/>
                  </a:lnTo>
                  <a:lnTo>
                    <a:pt x="28645" y="191743"/>
                  </a:lnTo>
                  <a:lnTo>
                    <a:pt x="28712" y="193213"/>
                  </a:lnTo>
                  <a:lnTo>
                    <a:pt x="28788" y="194696"/>
                  </a:lnTo>
                  <a:lnTo>
                    <a:pt x="28864" y="196192"/>
                  </a:lnTo>
                  <a:lnTo>
                    <a:pt x="28949" y="197674"/>
                  </a:lnTo>
                  <a:lnTo>
                    <a:pt x="29037" y="199171"/>
                  </a:lnTo>
                  <a:lnTo>
                    <a:pt x="29130" y="200667"/>
                  </a:lnTo>
                  <a:lnTo>
                    <a:pt x="29227" y="202163"/>
                  </a:lnTo>
                  <a:lnTo>
                    <a:pt x="29328" y="203659"/>
                  </a:lnTo>
                  <a:lnTo>
                    <a:pt x="29438" y="205155"/>
                  </a:lnTo>
                  <a:lnTo>
                    <a:pt x="29547" y="206637"/>
                  </a:lnTo>
                  <a:lnTo>
                    <a:pt x="29665" y="208133"/>
                  </a:lnTo>
                  <a:lnTo>
                    <a:pt x="29792" y="209616"/>
                  </a:lnTo>
                  <a:lnTo>
                    <a:pt x="29918" y="211112"/>
                  </a:lnTo>
                  <a:lnTo>
                    <a:pt x="30053" y="212582"/>
                  </a:lnTo>
                  <a:lnTo>
                    <a:pt x="30192" y="214065"/>
                  </a:lnTo>
                  <a:lnTo>
                    <a:pt x="30335" y="215534"/>
                  </a:lnTo>
                  <a:lnTo>
                    <a:pt x="30487" y="216990"/>
                  </a:lnTo>
                  <a:lnTo>
                    <a:pt x="30643" y="218447"/>
                  </a:lnTo>
                  <a:lnTo>
                    <a:pt x="30803" y="219890"/>
                  </a:lnTo>
                  <a:lnTo>
                    <a:pt x="30972" y="221320"/>
                  </a:lnTo>
                  <a:lnTo>
                    <a:pt x="31145" y="222750"/>
                  </a:lnTo>
                  <a:lnTo>
                    <a:pt x="31326" y="224153"/>
                  </a:lnTo>
                  <a:lnTo>
                    <a:pt x="31512" y="225556"/>
                  </a:lnTo>
                  <a:lnTo>
                    <a:pt x="31701" y="226946"/>
                  </a:lnTo>
                  <a:lnTo>
                    <a:pt x="31899" y="228323"/>
                  </a:lnTo>
                  <a:lnTo>
                    <a:pt x="32106" y="229687"/>
                  </a:lnTo>
                  <a:lnTo>
                    <a:pt x="32317" y="231024"/>
                  </a:lnTo>
                  <a:lnTo>
                    <a:pt x="32532" y="232361"/>
                  </a:lnTo>
                  <a:lnTo>
                    <a:pt x="32755" y="233672"/>
                  </a:lnTo>
                  <a:lnTo>
                    <a:pt x="32987" y="234956"/>
                  </a:lnTo>
                  <a:lnTo>
                    <a:pt x="33223" y="236240"/>
                  </a:lnTo>
                  <a:lnTo>
                    <a:pt x="33468" y="237498"/>
                  </a:lnTo>
                  <a:lnTo>
                    <a:pt x="33716" y="238729"/>
                  </a:lnTo>
                  <a:lnTo>
                    <a:pt x="33974" y="239947"/>
                  </a:lnTo>
                  <a:lnTo>
                    <a:pt x="34239" y="241139"/>
                  </a:lnTo>
                  <a:lnTo>
                    <a:pt x="34509" y="242317"/>
                  </a:lnTo>
                  <a:lnTo>
                    <a:pt x="34648" y="242900"/>
                  </a:lnTo>
                  <a:lnTo>
                    <a:pt x="34787" y="243469"/>
                  </a:lnTo>
                  <a:lnTo>
                    <a:pt x="34930" y="244025"/>
                  </a:lnTo>
                  <a:lnTo>
                    <a:pt x="35074" y="244594"/>
                  </a:lnTo>
                  <a:lnTo>
                    <a:pt x="35221" y="245137"/>
                  </a:lnTo>
                  <a:lnTo>
                    <a:pt x="35369" y="245693"/>
                  </a:lnTo>
                  <a:lnTo>
                    <a:pt x="35516" y="246236"/>
                  </a:lnTo>
                  <a:lnTo>
                    <a:pt x="35668" y="246765"/>
                  </a:lnTo>
                  <a:lnTo>
                    <a:pt x="35820" y="247295"/>
                  </a:lnTo>
                  <a:lnTo>
                    <a:pt x="35976" y="247811"/>
                  </a:lnTo>
                  <a:lnTo>
                    <a:pt x="36132" y="248328"/>
                  </a:lnTo>
                  <a:lnTo>
                    <a:pt x="36288" y="248831"/>
                  </a:lnTo>
                  <a:lnTo>
                    <a:pt x="36452" y="249334"/>
                  </a:lnTo>
                  <a:lnTo>
                    <a:pt x="36613" y="249824"/>
                  </a:lnTo>
                  <a:lnTo>
                    <a:pt x="36777" y="250314"/>
                  </a:lnTo>
                  <a:lnTo>
                    <a:pt x="36941" y="250790"/>
                  </a:lnTo>
                  <a:lnTo>
                    <a:pt x="37110" y="251254"/>
                  </a:lnTo>
                  <a:lnTo>
                    <a:pt x="37279" y="251717"/>
                  </a:lnTo>
                  <a:lnTo>
                    <a:pt x="37451" y="252180"/>
                  </a:lnTo>
                  <a:lnTo>
                    <a:pt x="37624" y="252617"/>
                  </a:lnTo>
                  <a:lnTo>
                    <a:pt x="37801" y="253067"/>
                  </a:lnTo>
                  <a:lnTo>
                    <a:pt x="37978" y="253491"/>
                  </a:lnTo>
                  <a:lnTo>
                    <a:pt x="38160" y="253915"/>
                  </a:lnTo>
                  <a:lnTo>
                    <a:pt x="38341" y="254338"/>
                  </a:lnTo>
                  <a:lnTo>
                    <a:pt x="38526" y="254749"/>
                  </a:lnTo>
                  <a:lnTo>
                    <a:pt x="38712" y="255146"/>
                  </a:lnTo>
                  <a:lnTo>
                    <a:pt x="38897" y="255530"/>
                  </a:lnTo>
                  <a:lnTo>
                    <a:pt x="39087" y="255914"/>
                  </a:lnTo>
                  <a:lnTo>
                    <a:pt x="39281" y="256284"/>
                  </a:lnTo>
                  <a:lnTo>
                    <a:pt x="39475" y="256655"/>
                  </a:lnTo>
                  <a:lnTo>
                    <a:pt x="39669" y="257013"/>
                  </a:lnTo>
                  <a:lnTo>
                    <a:pt x="39867" y="257357"/>
                  </a:lnTo>
                  <a:lnTo>
                    <a:pt x="40065" y="257688"/>
                  </a:lnTo>
                  <a:lnTo>
                    <a:pt x="40267" y="258019"/>
                  </a:lnTo>
                  <a:lnTo>
                    <a:pt x="40474" y="258336"/>
                  </a:lnTo>
                  <a:lnTo>
                    <a:pt x="40681" y="258654"/>
                  </a:lnTo>
                  <a:lnTo>
                    <a:pt x="40887" y="258959"/>
                  </a:lnTo>
                  <a:lnTo>
                    <a:pt x="41098" y="259250"/>
                  </a:lnTo>
                  <a:lnTo>
                    <a:pt x="40019" y="264983"/>
                  </a:lnTo>
                  <a:lnTo>
                    <a:pt x="38940" y="270702"/>
                  </a:lnTo>
                  <a:lnTo>
                    <a:pt x="37856" y="276395"/>
                  </a:lnTo>
                  <a:lnTo>
                    <a:pt x="36768" y="282088"/>
                  </a:lnTo>
                  <a:lnTo>
                    <a:pt x="35963" y="286271"/>
                  </a:lnTo>
                  <a:lnTo>
                    <a:pt x="35162" y="290468"/>
                  </a:lnTo>
                  <a:lnTo>
                    <a:pt x="34361" y="294665"/>
                  </a:lnTo>
                  <a:lnTo>
                    <a:pt x="33565" y="298875"/>
                  </a:lnTo>
                  <a:lnTo>
                    <a:pt x="32768" y="303085"/>
                  </a:lnTo>
                  <a:lnTo>
                    <a:pt x="31980" y="307295"/>
                  </a:lnTo>
                  <a:lnTo>
                    <a:pt x="31195" y="311532"/>
                  </a:lnTo>
                  <a:lnTo>
                    <a:pt x="30416" y="315768"/>
                  </a:lnTo>
                  <a:lnTo>
                    <a:pt x="29640" y="320018"/>
                  </a:lnTo>
                  <a:lnTo>
                    <a:pt x="28873" y="324281"/>
                  </a:lnTo>
                  <a:lnTo>
                    <a:pt x="28114" y="328557"/>
                  </a:lnTo>
                  <a:lnTo>
                    <a:pt x="27359" y="332847"/>
                  </a:lnTo>
                  <a:lnTo>
                    <a:pt x="26613" y="337136"/>
                  </a:lnTo>
                  <a:lnTo>
                    <a:pt x="25875" y="341452"/>
                  </a:lnTo>
                  <a:lnTo>
                    <a:pt x="25513" y="343623"/>
                  </a:lnTo>
                  <a:lnTo>
                    <a:pt x="25150" y="345781"/>
                  </a:lnTo>
                  <a:lnTo>
                    <a:pt x="24788" y="347953"/>
                  </a:lnTo>
                  <a:lnTo>
                    <a:pt x="24429" y="350137"/>
                  </a:lnTo>
                  <a:lnTo>
                    <a:pt x="24046" y="348244"/>
                  </a:lnTo>
                  <a:lnTo>
                    <a:pt x="23662" y="346337"/>
                  </a:lnTo>
                  <a:lnTo>
                    <a:pt x="23283" y="344418"/>
                  </a:lnTo>
                  <a:lnTo>
                    <a:pt x="22908" y="342458"/>
                  </a:lnTo>
                  <a:lnTo>
                    <a:pt x="22532" y="340486"/>
                  </a:lnTo>
                  <a:lnTo>
                    <a:pt x="22157" y="338487"/>
                  </a:lnTo>
                  <a:lnTo>
                    <a:pt x="21790" y="336474"/>
                  </a:lnTo>
                  <a:lnTo>
                    <a:pt x="21424" y="334435"/>
                  </a:lnTo>
                  <a:lnTo>
                    <a:pt x="21065" y="332370"/>
                  </a:lnTo>
                  <a:lnTo>
                    <a:pt x="20707" y="330292"/>
                  </a:lnTo>
                  <a:lnTo>
                    <a:pt x="20357" y="328200"/>
                  </a:lnTo>
                  <a:lnTo>
                    <a:pt x="20007" y="326095"/>
                  </a:lnTo>
                  <a:lnTo>
                    <a:pt x="19666" y="323963"/>
                  </a:lnTo>
                  <a:lnTo>
                    <a:pt x="19333" y="321818"/>
                  </a:lnTo>
                  <a:lnTo>
                    <a:pt x="19000" y="319660"/>
                  </a:lnTo>
                  <a:lnTo>
                    <a:pt x="18675" y="317489"/>
                  </a:lnTo>
                  <a:lnTo>
                    <a:pt x="18359" y="315292"/>
                  </a:lnTo>
                  <a:lnTo>
                    <a:pt x="18051" y="313094"/>
                  </a:lnTo>
                  <a:lnTo>
                    <a:pt x="17748" y="310883"/>
                  </a:lnTo>
                  <a:lnTo>
                    <a:pt x="17453" y="308645"/>
                  </a:lnTo>
                  <a:lnTo>
                    <a:pt x="17166" y="306408"/>
                  </a:lnTo>
                  <a:lnTo>
                    <a:pt x="16883" y="304157"/>
                  </a:lnTo>
                  <a:lnTo>
                    <a:pt x="16614" y="301907"/>
                  </a:lnTo>
                  <a:lnTo>
                    <a:pt x="16352" y="299630"/>
                  </a:lnTo>
                  <a:lnTo>
                    <a:pt x="16099" y="297352"/>
                  </a:lnTo>
                  <a:lnTo>
                    <a:pt x="15859" y="295062"/>
                  </a:lnTo>
                  <a:lnTo>
                    <a:pt x="15741" y="293923"/>
                  </a:lnTo>
                  <a:lnTo>
                    <a:pt x="15623" y="292772"/>
                  </a:lnTo>
                  <a:lnTo>
                    <a:pt x="15513" y="291620"/>
                  </a:lnTo>
                  <a:lnTo>
                    <a:pt x="15404" y="290468"/>
                  </a:lnTo>
                  <a:lnTo>
                    <a:pt x="15294" y="289316"/>
                  </a:lnTo>
                  <a:lnTo>
                    <a:pt x="15189" y="288164"/>
                  </a:lnTo>
                  <a:lnTo>
                    <a:pt x="15088" y="287013"/>
                  </a:lnTo>
                  <a:lnTo>
                    <a:pt x="14986" y="285848"/>
                  </a:lnTo>
                  <a:lnTo>
                    <a:pt x="14894" y="284696"/>
                  </a:lnTo>
                  <a:lnTo>
                    <a:pt x="14797" y="283531"/>
                  </a:lnTo>
                  <a:lnTo>
                    <a:pt x="14708" y="282379"/>
                  </a:lnTo>
                  <a:lnTo>
                    <a:pt x="14620" y="281214"/>
                  </a:lnTo>
                  <a:lnTo>
                    <a:pt x="14535" y="280049"/>
                  </a:lnTo>
                  <a:lnTo>
                    <a:pt x="14451" y="278884"/>
                  </a:lnTo>
                  <a:lnTo>
                    <a:pt x="14375" y="277719"/>
                  </a:lnTo>
                  <a:lnTo>
                    <a:pt x="14299" y="276554"/>
                  </a:lnTo>
                  <a:lnTo>
                    <a:pt x="14228" y="275389"/>
                  </a:lnTo>
                  <a:lnTo>
                    <a:pt x="14156" y="274224"/>
                  </a:lnTo>
                  <a:lnTo>
                    <a:pt x="14089" y="273058"/>
                  </a:lnTo>
                  <a:lnTo>
                    <a:pt x="14025" y="271893"/>
                  </a:lnTo>
                  <a:lnTo>
                    <a:pt x="13966" y="270728"/>
                  </a:lnTo>
                  <a:lnTo>
                    <a:pt x="13911" y="269563"/>
                  </a:lnTo>
                  <a:lnTo>
                    <a:pt x="13857" y="268398"/>
                  </a:lnTo>
                  <a:lnTo>
                    <a:pt x="13810" y="267233"/>
                  </a:lnTo>
                  <a:lnTo>
                    <a:pt x="13764" y="266068"/>
                  </a:lnTo>
                  <a:lnTo>
                    <a:pt x="13722" y="264890"/>
                  </a:lnTo>
                  <a:lnTo>
                    <a:pt x="13680" y="263725"/>
                  </a:lnTo>
                  <a:lnTo>
                    <a:pt x="13646" y="262560"/>
                  </a:lnTo>
                  <a:lnTo>
                    <a:pt x="13612" y="261395"/>
                  </a:lnTo>
                  <a:lnTo>
                    <a:pt x="13587" y="260230"/>
                  </a:lnTo>
                  <a:lnTo>
                    <a:pt x="13562" y="259065"/>
                  </a:lnTo>
                  <a:lnTo>
                    <a:pt x="13541" y="257900"/>
                  </a:lnTo>
                  <a:lnTo>
                    <a:pt x="13524" y="256748"/>
                  </a:lnTo>
                  <a:lnTo>
                    <a:pt x="13511" y="255583"/>
                  </a:lnTo>
                  <a:lnTo>
                    <a:pt x="13503" y="254418"/>
                  </a:lnTo>
                  <a:lnTo>
                    <a:pt x="13494" y="253253"/>
                  </a:lnTo>
                  <a:lnTo>
                    <a:pt x="13494" y="252101"/>
                  </a:lnTo>
                  <a:lnTo>
                    <a:pt x="13494" y="250936"/>
                  </a:lnTo>
                  <a:lnTo>
                    <a:pt x="13503" y="249784"/>
                  </a:lnTo>
                  <a:lnTo>
                    <a:pt x="13515" y="248632"/>
                  </a:lnTo>
                  <a:lnTo>
                    <a:pt x="13528" y="247480"/>
                  </a:lnTo>
                  <a:lnTo>
                    <a:pt x="13549" y="246329"/>
                  </a:lnTo>
                  <a:lnTo>
                    <a:pt x="13570" y="245177"/>
                  </a:lnTo>
                  <a:lnTo>
                    <a:pt x="13600" y="244025"/>
                  </a:lnTo>
                  <a:lnTo>
                    <a:pt x="13629" y="242873"/>
                  </a:lnTo>
                  <a:lnTo>
                    <a:pt x="13667" y="241735"/>
                  </a:lnTo>
                  <a:lnTo>
                    <a:pt x="13705" y="240583"/>
                  </a:lnTo>
                  <a:lnTo>
                    <a:pt x="13751" y="239444"/>
                  </a:lnTo>
                  <a:lnTo>
                    <a:pt x="13798" y="238306"/>
                  </a:lnTo>
                  <a:lnTo>
                    <a:pt x="13852" y="237167"/>
                  </a:lnTo>
                  <a:lnTo>
                    <a:pt x="13911" y="236028"/>
                  </a:lnTo>
                  <a:lnTo>
                    <a:pt x="13975" y="234903"/>
                  </a:lnTo>
                  <a:lnTo>
                    <a:pt x="14042" y="233765"/>
                  </a:lnTo>
                  <a:lnTo>
                    <a:pt x="14114" y="232639"/>
                  </a:lnTo>
                  <a:lnTo>
                    <a:pt x="14190" y="231514"/>
                  </a:lnTo>
                  <a:lnTo>
                    <a:pt x="14270" y="230389"/>
                  </a:lnTo>
                  <a:lnTo>
                    <a:pt x="14358" y="229276"/>
                  </a:lnTo>
                  <a:lnTo>
                    <a:pt x="14447" y="228151"/>
                  </a:lnTo>
                  <a:lnTo>
                    <a:pt x="14544" y="227039"/>
                  </a:lnTo>
                  <a:lnTo>
                    <a:pt x="14645" y="225927"/>
                  </a:lnTo>
                  <a:lnTo>
                    <a:pt x="14750" y="224815"/>
                  </a:lnTo>
                  <a:lnTo>
                    <a:pt x="14860" y="223716"/>
                  </a:lnTo>
                  <a:lnTo>
                    <a:pt x="14974" y="222617"/>
                  </a:lnTo>
                  <a:lnTo>
                    <a:pt x="15096" y="221518"/>
                  </a:lnTo>
                  <a:lnTo>
                    <a:pt x="15223" y="220419"/>
                  </a:lnTo>
                  <a:lnTo>
                    <a:pt x="15353" y="219321"/>
                  </a:lnTo>
                  <a:lnTo>
                    <a:pt x="15488" y="218235"/>
                  </a:lnTo>
                  <a:lnTo>
                    <a:pt x="15631" y="217149"/>
                  </a:lnTo>
                  <a:lnTo>
                    <a:pt x="15775" y="216077"/>
                  </a:lnTo>
                  <a:lnTo>
                    <a:pt x="15927" y="214991"/>
                  </a:lnTo>
                  <a:lnTo>
                    <a:pt x="16087" y="213919"/>
                  </a:lnTo>
                  <a:lnTo>
                    <a:pt x="16247" y="212847"/>
                  </a:lnTo>
                  <a:lnTo>
                    <a:pt x="16416" y="211787"/>
                  </a:lnTo>
                  <a:lnTo>
                    <a:pt x="16588" y="210728"/>
                  </a:lnTo>
                  <a:lnTo>
                    <a:pt x="16765" y="209669"/>
                  </a:lnTo>
                  <a:lnTo>
                    <a:pt x="16951" y="208610"/>
                  </a:lnTo>
                  <a:lnTo>
                    <a:pt x="16989" y="208411"/>
                  </a:lnTo>
                  <a:lnTo>
                    <a:pt x="17014" y="208200"/>
                  </a:lnTo>
                  <a:lnTo>
                    <a:pt x="17039" y="207988"/>
                  </a:lnTo>
                  <a:lnTo>
                    <a:pt x="17056" y="207776"/>
                  </a:lnTo>
                  <a:lnTo>
                    <a:pt x="17069" y="207577"/>
                  </a:lnTo>
                  <a:lnTo>
                    <a:pt x="17077" y="207379"/>
                  </a:lnTo>
                  <a:lnTo>
                    <a:pt x="17077" y="207167"/>
                  </a:lnTo>
                  <a:lnTo>
                    <a:pt x="17073" y="206982"/>
                  </a:lnTo>
                  <a:lnTo>
                    <a:pt x="17069" y="206783"/>
                  </a:lnTo>
                  <a:lnTo>
                    <a:pt x="17056" y="206598"/>
                  </a:lnTo>
                  <a:lnTo>
                    <a:pt x="17039" y="206412"/>
                  </a:lnTo>
                  <a:lnTo>
                    <a:pt x="17023" y="206227"/>
                  </a:lnTo>
                  <a:lnTo>
                    <a:pt x="16997" y="206055"/>
                  </a:lnTo>
                  <a:lnTo>
                    <a:pt x="16972" y="205883"/>
                  </a:lnTo>
                  <a:lnTo>
                    <a:pt x="16943" y="205724"/>
                  </a:lnTo>
                  <a:lnTo>
                    <a:pt x="16909" y="205565"/>
                  </a:lnTo>
                  <a:lnTo>
                    <a:pt x="17107" y="205353"/>
                  </a:lnTo>
                  <a:lnTo>
                    <a:pt x="17301" y="205141"/>
                  </a:lnTo>
                  <a:lnTo>
                    <a:pt x="17499" y="204930"/>
                  </a:lnTo>
                  <a:lnTo>
                    <a:pt x="17693" y="204704"/>
                  </a:lnTo>
                  <a:lnTo>
                    <a:pt x="17887" y="204466"/>
                  </a:lnTo>
                  <a:lnTo>
                    <a:pt x="18077" y="204215"/>
                  </a:lnTo>
                  <a:lnTo>
                    <a:pt x="18266" y="203963"/>
                  </a:lnTo>
                  <a:lnTo>
                    <a:pt x="18456" y="203698"/>
                  </a:lnTo>
                  <a:lnTo>
                    <a:pt x="18646" y="203420"/>
                  </a:lnTo>
                  <a:lnTo>
                    <a:pt x="18831" y="203142"/>
                  </a:lnTo>
                  <a:lnTo>
                    <a:pt x="19017" y="202851"/>
                  </a:lnTo>
                  <a:lnTo>
                    <a:pt x="19202" y="202547"/>
                  </a:lnTo>
                  <a:lnTo>
                    <a:pt x="19388" y="202242"/>
                  </a:lnTo>
                  <a:lnTo>
                    <a:pt x="19565" y="201924"/>
                  </a:lnTo>
                  <a:lnTo>
                    <a:pt x="19746" y="201607"/>
                  </a:lnTo>
                  <a:lnTo>
                    <a:pt x="19923" y="201276"/>
                  </a:lnTo>
                  <a:lnTo>
                    <a:pt x="20100" y="200931"/>
                  </a:lnTo>
                  <a:lnTo>
                    <a:pt x="20273" y="200587"/>
                  </a:lnTo>
                  <a:lnTo>
                    <a:pt x="20446" y="200230"/>
                  </a:lnTo>
                  <a:lnTo>
                    <a:pt x="20619" y="199872"/>
                  </a:lnTo>
                  <a:lnTo>
                    <a:pt x="20787" y="199501"/>
                  </a:lnTo>
                  <a:lnTo>
                    <a:pt x="20952" y="199118"/>
                  </a:lnTo>
                  <a:lnTo>
                    <a:pt x="21116" y="198734"/>
                  </a:lnTo>
                  <a:lnTo>
                    <a:pt x="21276" y="198336"/>
                  </a:lnTo>
                  <a:lnTo>
                    <a:pt x="21436" y="197939"/>
                  </a:lnTo>
                  <a:lnTo>
                    <a:pt x="21597" y="197529"/>
                  </a:lnTo>
                  <a:lnTo>
                    <a:pt x="21753" y="197118"/>
                  </a:lnTo>
                  <a:lnTo>
                    <a:pt x="21904" y="196695"/>
                  </a:lnTo>
                  <a:lnTo>
                    <a:pt x="22052" y="196258"/>
                  </a:lnTo>
                  <a:lnTo>
                    <a:pt x="22199" y="195821"/>
                  </a:lnTo>
                  <a:lnTo>
                    <a:pt x="22347" y="195384"/>
                  </a:lnTo>
                  <a:lnTo>
                    <a:pt x="22490" y="194934"/>
                  </a:lnTo>
                  <a:lnTo>
                    <a:pt x="22629" y="194471"/>
                  </a:lnTo>
                  <a:lnTo>
                    <a:pt x="22764" y="194007"/>
                  </a:lnTo>
                  <a:lnTo>
                    <a:pt x="22899" y="193544"/>
                  </a:lnTo>
                  <a:lnTo>
                    <a:pt x="23030" y="193067"/>
                  </a:lnTo>
                  <a:lnTo>
                    <a:pt x="23156" y="192577"/>
                  </a:lnTo>
                  <a:lnTo>
                    <a:pt x="23283" y="192088"/>
                  </a:lnTo>
                  <a:lnTo>
                    <a:pt x="23405" y="191584"/>
                  </a:lnTo>
                  <a:lnTo>
                    <a:pt x="23523" y="191081"/>
                  </a:lnTo>
                  <a:lnTo>
                    <a:pt x="23637" y="190578"/>
                  </a:lnTo>
                  <a:lnTo>
                    <a:pt x="23751" y="190062"/>
                  </a:lnTo>
                  <a:lnTo>
                    <a:pt x="23860" y="189532"/>
                  </a:lnTo>
                  <a:lnTo>
                    <a:pt x="23966" y="189016"/>
                  </a:lnTo>
                  <a:lnTo>
                    <a:pt x="24067" y="188473"/>
                  </a:lnTo>
                  <a:lnTo>
                    <a:pt x="24164" y="187930"/>
                  </a:lnTo>
                  <a:lnTo>
                    <a:pt x="24257" y="187388"/>
                  </a:lnTo>
                  <a:lnTo>
                    <a:pt x="24349" y="186845"/>
                  </a:lnTo>
                  <a:lnTo>
                    <a:pt x="24438" y="186289"/>
                  </a:lnTo>
                  <a:lnTo>
                    <a:pt x="24518" y="185719"/>
                  </a:lnTo>
                  <a:lnTo>
                    <a:pt x="24598" y="185150"/>
                  </a:lnTo>
                  <a:lnTo>
                    <a:pt x="24674" y="184581"/>
                  </a:lnTo>
                  <a:lnTo>
                    <a:pt x="24746" y="183998"/>
                  </a:lnTo>
                  <a:lnTo>
                    <a:pt x="24813" y="183416"/>
                  </a:lnTo>
                  <a:lnTo>
                    <a:pt x="24876" y="182833"/>
                  </a:lnTo>
                  <a:lnTo>
                    <a:pt x="24935" y="182238"/>
                  </a:lnTo>
                  <a:lnTo>
                    <a:pt x="24990" y="181629"/>
                  </a:lnTo>
                  <a:lnTo>
                    <a:pt x="25041" y="181033"/>
                  </a:lnTo>
                  <a:lnTo>
                    <a:pt x="25087" y="180424"/>
                  </a:lnTo>
                  <a:lnTo>
                    <a:pt x="25129" y="179802"/>
                  </a:lnTo>
                  <a:lnTo>
                    <a:pt x="25167" y="179179"/>
                  </a:lnTo>
                  <a:lnTo>
                    <a:pt x="25201" y="178557"/>
                  </a:lnTo>
                  <a:lnTo>
                    <a:pt x="25226" y="177935"/>
                  </a:lnTo>
                  <a:lnTo>
                    <a:pt x="25251" y="177299"/>
                  </a:lnTo>
                  <a:lnTo>
                    <a:pt x="25264" y="176796"/>
                  </a:lnTo>
                  <a:lnTo>
                    <a:pt x="25277" y="176280"/>
                  </a:lnTo>
                  <a:lnTo>
                    <a:pt x="25285" y="175764"/>
                  </a:lnTo>
                  <a:lnTo>
                    <a:pt x="25289" y="175247"/>
                  </a:lnTo>
                  <a:lnTo>
                    <a:pt x="25294" y="174718"/>
                  </a:lnTo>
                  <a:lnTo>
                    <a:pt x="25294" y="174188"/>
                  </a:lnTo>
                  <a:lnTo>
                    <a:pt x="25289" y="173659"/>
                  </a:lnTo>
                  <a:lnTo>
                    <a:pt x="25281" y="173129"/>
                  </a:lnTo>
                  <a:lnTo>
                    <a:pt x="25268" y="172825"/>
                  </a:lnTo>
                  <a:lnTo>
                    <a:pt x="25251" y="172546"/>
                  </a:lnTo>
                  <a:lnTo>
                    <a:pt x="25226" y="172282"/>
                  </a:lnTo>
                  <a:lnTo>
                    <a:pt x="25197" y="172043"/>
                  </a:lnTo>
                  <a:lnTo>
                    <a:pt x="25159" y="171805"/>
                  </a:lnTo>
                  <a:lnTo>
                    <a:pt x="25117" y="171607"/>
                  </a:lnTo>
                  <a:lnTo>
                    <a:pt x="25066" y="171408"/>
                  </a:lnTo>
                  <a:lnTo>
                    <a:pt x="25011" y="171236"/>
                  </a:lnTo>
                  <a:lnTo>
                    <a:pt x="24952" y="171077"/>
                  </a:lnTo>
                  <a:lnTo>
                    <a:pt x="24889" y="170931"/>
                  </a:lnTo>
                  <a:lnTo>
                    <a:pt x="24826" y="170812"/>
                  </a:lnTo>
                  <a:lnTo>
                    <a:pt x="24754" y="170706"/>
                  </a:lnTo>
                  <a:lnTo>
                    <a:pt x="24682" y="170614"/>
                  </a:lnTo>
                  <a:lnTo>
                    <a:pt x="24611" y="170547"/>
                  </a:lnTo>
                  <a:lnTo>
                    <a:pt x="24535" y="170494"/>
                  </a:lnTo>
                  <a:lnTo>
                    <a:pt x="24459" y="170468"/>
                  </a:lnTo>
                  <a:lnTo>
                    <a:pt x="24383" y="170177"/>
                  </a:lnTo>
                  <a:lnTo>
                    <a:pt x="24307" y="169899"/>
                  </a:lnTo>
                  <a:lnTo>
                    <a:pt x="24231" y="169621"/>
                  </a:lnTo>
                  <a:lnTo>
                    <a:pt x="24151" y="169356"/>
                  </a:lnTo>
                  <a:lnTo>
                    <a:pt x="23987" y="168826"/>
                  </a:lnTo>
                  <a:lnTo>
                    <a:pt x="23818" y="168323"/>
                  </a:lnTo>
                  <a:lnTo>
                    <a:pt x="23637" y="167833"/>
                  </a:lnTo>
                  <a:lnTo>
                    <a:pt x="23451" y="167370"/>
                  </a:lnTo>
                  <a:lnTo>
                    <a:pt x="23262" y="166920"/>
                  </a:lnTo>
                  <a:lnTo>
                    <a:pt x="23064" y="166483"/>
                  </a:lnTo>
                  <a:lnTo>
                    <a:pt x="22861" y="166073"/>
                  </a:lnTo>
                  <a:lnTo>
                    <a:pt x="22650" y="165675"/>
                  </a:lnTo>
                  <a:lnTo>
                    <a:pt x="22440" y="165291"/>
                  </a:lnTo>
                  <a:lnTo>
                    <a:pt x="22220" y="164921"/>
                  </a:lnTo>
                  <a:lnTo>
                    <a:pt x="22001" y="164576"/>
                  </a:lnTo>
                  <a:lnTo>
                    <a:pt x="21774" y="164246"/>
                  </a:lnTo>
                  <a:lnTo>
                    <a:pt x="21546" y="163928"/>
                  </a:lnTo>
                  <a:lnTo>
                    <a:pt x="21318" y="163623"/>
                  </a:lnTo>
                  <a:lnTo>
                    <a:pt x="21086" y="163332"/>
                  </a:lnTo>
                  <a:lnTo>
                    <a:pt x="20850" y="163067"/>
                  </a:lnTo>
                  <a:lnTo>
                    <a:pt x="20614" y="162802"/>
                  </a:lnTo>
                  <a:lnTo>
                    <a:pt x="20374" y="162564"/>
                  </a:lnTo>
                  <a:lnTo>
                    <a:pt x="20138" y="162339"/>
                  </a:lnTo>
                  <a:lnTo>
                    <a:pt x="19898" y="162114"/>
                  </a:lnTo>
                  <a:lnTo>
                    <a:pt x="19662" y="161915"/>
                  </a:lnTo>
                  <a:lnTo>
                    <a:pt x="19421" y="161730"/>
                  </a:lnTo>
                  <a:lnTo>
                    <a:pt x="19185" y="161545"/>
                  </a:lnTo>
                  <a:lnTo>
                    <a:pt x="18949" y="161386"/>
                  </a:lnTo>
                  <a:lnTo>
                    <a:pt x="18713" y="161240"/>
                  </a:lnTo>
                  <a:lnTo>
                    <a:pt x="18481" y="161095"/>
                  </a:lnTo>
                  <a:lnTo>
                    <a:pt x="18254" y="160975"/>
                  </a:lnTo>
                  <a:lnTo>
                    <a:pt x="18026" y="160856"/>
                  </a:lnTo>
                  <a:lnTo>
                    <a:pt x="17802" y="160750"/>
                  </a:lnTo>
                  <a:lnTo>
                    <a:pt x="17583" y="160658"/>
                  </a:lnTo>
                  <a:lnTo>
                    <a:pt x="17520" y="160631"/>
                  </a:lnTo>
                  <a:lnTo>
                    <a:pt x="17465" y="160631"/>
                  </a:lnTo>
                  <a:lnTo>
                    <a:pt x="17410" y="160644"/>
                  </a:lnTo>
                  <a:lnTo>
                    <a:pt x="17360" y="160684"/>
                  </a:lnTo>
                  <a:lnTo>
                    <a:pt x="17313" y="160724"/>
                  </a:lnTo>
                  <a:lnTo>
                    <a:pt x="17267" y="160777"/>
                  </a:lnTo>
                  <a:lnTo>
                    <a:pt x="17225" y="160843"/>
                  </a:lnTo>
                  <a:lnTo>
                    <a:pt x="17187" y="160922"/>
                  </a:lnTo>
                  <a:lnTo>
                    <a:pt x="17153" y="161002"/>
                  </a:lnTo>
                  <a:lnTo>
                    <a:pt x="17120" y="161108"/>
                  </a:lnTo>
                  <a:lnTo>
                    <a:pt x="17090" y="161214"/>
                  </a:lnTo>
                  <a:lnTo>
                    <a:pt x="17061" y="161320"/>
                  </a:lnTo>
                  <a:lnTo>
                    <a:pt x="17035" y="161452"/>
                  </a:lnTo>
                  <a:lnTo>
                    <a:pt x="17014" y="161584"/>
                  </a:lnTo>
                  <a:lnTo>
                    <a:pt x="16997" y="161717"/>
                  </a:lnTo>
                  <a:lnTo>
                    <a:pt x="16980" y="161862"/>
                  </a:lnTo>
                  <a:lnTo>
                    <a:pt x="16913" y="161929"/>
                  </a:lnTo>
                  <a:lnTo>
                    <a:pt x="16846" y="161995"/>
                  </a:lnTo>
                  <a:lnTo>
                    <a:pt x="16787" y="162088"/>
                  </a:lnTo>
                  <a:lnTo>
                    <a:pt x="16723" y="162193"/>
                  </a:lnTo>
                  <a:lnTo>
                    <a:pt x="16664" y="162313"/>
                  </a:lnTo>
                  <a:lnTo>
                    <a:pt x="16609" y="162445"/>
                  </a:lnTo>
                  <a:lnTo>
                    <a:pt x="16555" y="162604"/>
                  </a:lnTo>
                  <a:lnTo>
                    <a:pt x="16508" y="162763"/>
                  </a:lnTo>
                  <a:lnTo>
                    <a:pt x="16462" y="162935"/>
                  </a:lnTo>
                  <a:lnTo>
                    <a:pt x="16420" y="163133"/>
                  </a:lnTo>
                  <a:lnTo>
                    <a:pt x="16382" y="163332"/>
                  </a:lnTo>
                  <a:lnTo>
                    <a:pt x="16352" y="163557"/>
                  </a:lnTo>
                  <a:lnTo>
                    <a:pt x="16323" y="163782"/>
                  </a:lnTo>
                  <a:lnTo>
                    <a:pt x="16302" y="164034"/>
                  </a:lnTo>
                  <a:lnTo>
                    <a:pt x="16289" y="164298"/>
                  </a:lnTo>
                  <a:lnTo>
                    <a:pt x="16281" y="164563"/>
                  </a:lnTo>
                  <a:lnTo>
                    <a:pt x="16268" y="164960"/>
                  </a:lnTo>
                  <a:lnTo>
                    <a:pt x="16255" y="165358"/>
                  </a:lnTo>
                  <a:lnTo>
                    <a:pt x="16234" y="165742"/>
                  </a:lnTo>
                  <a:lnTo>
                    <a:pt x="16209" y="166139"/>
                  </a:lnTo>
                  <a:lnTo>
                    <a:pt x="16179" y="166523"/>
                  </a:lnTo>
                  <a:lnTo>
                    <a:pt x="16146" y="166893"/>
                  </a:lnTo>
                  <a:lnTo>
                    <a:pt x="16104" y="167277"/>
                  </a:lnTo>
                  <a:lnTo>
                    <a:pt x="16061" y="167648"/>
                  </a:lnTo>
                  <a:lnTo>
                    <a:pt x="16015" y="168005"/>
                  </a:lnTo>
                  <a:lnTo>
                    <a:pt x="15964" y="168376"/>
                  </a:lnTo>
                  <a:lnTo>
                    <a:pt x="15910" y="168734"/>
                  </a:lnTo>
                  <a:lnTo>
                    <a:pt x="15851" y="169078"/>
                  </a:lnTo>
                  <a:lnTo>
                    <a:pt x="15787" y="169422"/>
                  </a:lnTo>
                  <a:lnTo>
                    <a:pt x="15724" y="169766"/>
                  </a:lnTo>
                  <a:lnTo>
                    <a:pt x="15653" y="170097"/>
                  </a:lnTo>
                  <a:lnTo>
                    <a:pt x="15581" y="170428"/>
                  </a:lnTo>
                  <a:lnTo>
                    <a:pt x="15505" y="170746"/>
                  </a:lnTo>
                  <a:lnTo>
                    <a:pt x="15425" y="171050"/>
                  </a:lnTo>
                  <a:lnTo>
                    <a:pt x="15341" y="171355"/>
                  </a:lnTo>
                  <a:lnTo>
                    <a:pt x="15256" y="171659"/>
                  </a:lnTo>
                  <a:lnTo>
                    <a:pt x="15168" y="171951"/>
                  </a:lnTo>
                  <a:lnTo>
                    <a:pt x="15079" y="172229"/>
                  </a:lnTo>
                  <a:lnTo>
                    <a:pt x="14986" y="172507"/>
                  </a:lnTo>
                  <a:lnTo>
                    <a:pt x="14890" y="172772"/>
                  </a:lnTo>
                  <a:lnTo>
                    <a:pt x="14793" y="173023"/>
                  </a:lnTo>
                  <a:lnTo>
                    <a:pt x="14691" y="173275"/>
                  </a:lnTo>
                  <a:lnTo>
                    <a:pt x="14586" y="173513"/>
                  </a:lnTo>
                  <a:lnTo>
                    <a:pt x="14485" y="173738"/>
                  </a:lnTo>
                  <a:lnTo>
                    <a:pt x="14375" y="173963"/>
                  </a:lnTo>
                  <a:lnTo>
                    <a:pt x="14270" y="174162"/>
                  </a:lnTo>
                  <a:lnTo>
                    <a:pt x="14156" y="174360"/>
                  </a:lnTo>
                  <a:lnTo>
                    <a:pt x="14046" y="174559"/>
                  </a:lnTo>
                  <a:lnTo>
                    <a:pt x="13933" y="174731"/>
                  </a:lnTo>
                  <a:lnTo>
                    <a:pt x="13819" y="174890"/>
                  </a:lnTo>
                  <a:lnTo>
                    <a:pt x="13701" y="175049"/>
                  </a:lnTo>
                  <a:lnTo>
                    <a:pt x="13587" y="175194"/>
                  </a:lnTo>
                  <a:lnTo>
                    <a:pt x="13469" y="175327"/>
                  </a:lnTo>
                  <a:lnTo>
                    <a:pt x="13347" y="175433"/>
                  </a:lnTo>
                  <a:lnTo>
                    <a:pt x="13229" y="175539"/>
                  </a:lnTo>
                  <a:lnTo>
                    <a:pt x="13106" y="175631"/>
                  </a:lnTo>
                  <a:lnTo>
                    <a:pt x="12988" y="175711"/>
                  </a:lnTo>
                  <a:lnTo>
                    <a:pt x="12866" y="175777"/>
                  </a:lnTo>
                  <a:lnTo>
                    <a:pt x="12744" y="175830"/>
                  </a:lnTo>
                  <a:lnTo>
                    <a:pt x="12622" y="175870"/>
                  </a:lnTo>
                  <a:lnTo>
                    <a:pt x="12499" y="175896"/>
                  </a:lnTo>
                  <a:lnTo>
                    <a:pt x="12373" y="175909"/>
                  </a:lnTo>
                  <a:lnTo>
                    <a:pt x="12251" y="175909"/>
                  </a:lnTo>
                  <a:lnTo>
                    <a:pt x="12128" y="175883"/>
                  </a:lnTo>
                  <a:lnTo>
                    <a:pt x="12006" y="175856"/>
                  </a:lnTo>
                  <a:lnTo>
                    <a:pt x="11884" y="175803"/>
                  </a:lnTo>
                  <a:lnTo>
                    <a:pt x="11766" y="175737"/>
                  </a:lnTo>
                  <a:lnTo>
                    <a:pt x="11643" y="175658"/>
                  </a:lnTo>
                  <a:lnTo>
                    <a:pt x="11525" y="175565"/>
                  </a:lnTo>
                  <a:lnTo>
                    <a:pt x="11403" y="175446"/>
                  </a:lnTo>
                  <a:lnTo>
                    <a:pt x="11285" y="175313"/>
                  </a:lnTo>
                  <a:lnTo>
                    <a:pt x="11167" y="175168"/>
                  </a:lnTo>
                  <a:lnTo>
                    <a:pt x="11053" y="174996"/>
                  </a:lnTo>
                  <a:lnTo>
                    <a:pt x="10939" y="174824"/>
                  </a:lnTo>
                  <a:lnTo>
                    <a:pt x="10826" y="174625"/>
                  </a:lnTo>
                  <a:lnTo>
                    <a:pt x="10712" y="174400"/>
                  </a:lnTo>
                  <a:lnTo>
                    <a:pt x="10602" y="174162"/>
                  </a:lnTo>
                  <a:lnTo>
                    <a:pt x="10493" y="173910"/>
                  </a:lnTo>
                  <a:lnTo>
                    <a:pt x="10387" y="173632"/>
                  </a:lnTo>
                  <a:lnTo>
                    <a:pt x="10282" y="173341"/>
                  </a:lnTo>
                  <a:lnTo>
                    <a:pt x="10202" y="173103"/>
                  </a:lnTo>
                  <a:lnTo>
                    <a:pt x="10122" y="172851"/>
                  </a:lnTo>
                  <a:lnTo>
                    <a:pt x="10050" y="172599"/>
                  </a:lnTo>
                  <a:lnTo>
                    <a:pt x="9978" y="172348"/>
                  </a:lnTo>
                  <a:lnTo>
                    <a:pt x="9911" y="172083"/>
                  </a:lnTo>
                  <a:lnTo>
                    <a:pt x="9848" y="171818"/>
                  </a:lnTo>
                  <a:lnTo>
                    <a:pt x="9784" y="171540"/>
                  </a:lnTo>
                  <a:lnTo>
                    <a:pt x="9730" y="171262"/>
                  </a:lnTo>
                  <a:lnTo>
                    <a:pt x="9671" y="170984"/>
                  </a:lnTo>
                  <a:lnTo>
                    <a:pt x="9620" y="170693"/>
                  </a:lnTo>
                  <a:lnTo>
                    <a:pt x="9574" y="170402"/>
                  </a:lnTo>
                  <a:lnTo>
                    <a:pt x="9527" y="170110"/>
                  </a:lnTo>
                  <a:lnTo>
                    <a:pt x="9485" y="169819"/>
                  </a:lnTo>
                  <a:lnTo>
                    <a:pt x="9443" y="169515"/>
                  </a:lnTo>
                  <a:lnTo>
                    <a:pt x="9409" y="169210"/>
                  </a:lnTo>
                  <a:lnTo>
                    <a:pt x="9376" y="168906"/>
                  </a:lnTo>
                  <a:lnTo>
                    <a:pt x="9342" y="168601"/>
                  </a:lnTo>
                  <a:lnTo>
                    <a:pt x="9316" y="168283"/>
                  </a:lnTo>
                  <a:lnTo>
                    <a:pt x="9291" y="167966"/>
                  </a:lnTo>
                  <a:lnTo>
                    <a:pt x="9266" y="167648"/>
                  </a:lnTo>
                  <a:lnTo>
                    <a:pt x="9249" y="167330"/>
                  </a:lnTo>
                  <a:lnTo>
                    <a:pt x="9232" y="167013"/>
                  </a:lnTo>
                  <a:lnTo>
                    <a:pt x="9220" y="166695"/>
                  </a:lnTo>
                  <a:lnTo>
                    <a:pt x="9207" y="166377"/>
                  </a:lnTo>
                  <a:lnTo>
                    <a:pt x="9198" y="166046"/>
                  </a:lnTo>
                  <a:lnTo>
                    <a:pt x="9194" y="165728"/>
                  </a:lnTo>
                  <a:lnTo>
                    <a:pt x="9190" y="165397"/>
                  </a:lnTo>
                  <a:lnTo>
                    <a:pt x="9190" y="165080"/>
                  </a:lnTo>
                  <a:lnTo>
                    <a:pt x="9194" y="164749"/>
                  </a:lnTo>
                  <a:lnTo>
                    <a:pt x="9198" y="164418"/>
                  </a:lnTo>
                  <a:lnTo>
                    <a:pt x="9207" y="164100"/>
                  </a:lnTo>
                  <a:lnTo>
                    <a:pt x="9215" y="163769"/>
                  </a:lnTo>
                  <a:lnTo>
                    <a:pt x="9228" y="163451"/>
                  </a:lnTo>
                  <a:lnTo>
                    <a:pt x="9245" y="163120"/>
                  </a:lnTo>
                  <a:lnTo>
                    <a:pt x="9283" y="162485"/>
                  </a:lnTo>
                  <a:lnTo>
                    <a:pt x="9329" y="161849"/>
                  </a:lnTo>
                  <a:lnTo>
                    <a:pt x="9388" y="161214"/>
                  </a:lnTo>
                  <a:lnTo>
                    <a:pt x="9456" y="160591"/>
                  </a:lnTo>
                  <a:lnTo>
                    <a:pt x="9531" y="159982"/>
                  </a:lnTo>
                  <a:lnTo>
                    <a:pt x="9616" y="159387"/>
                  </a:lnTo>
                  <a:lnTo>
                    <a:pt x="9713" y="158804"/>
                  </a:lnTo>
                  <a:lnTo>
                    <a:pt x="9814" y="158235"/>
                  </a:lnTo>
                  <a:lnTo>
                    <a:pt x="9869" y="157957"/>
                  </a:lnTo>
                  <a:lnTo>
                    <a:pt x="9924" y="157679"/>
                  </a:lnTo>
                  <a:lnTo>
                    <a:pt x="9983" y="157414"/>
                  </a:lnTo>
                  <a:lnTo>
                    <a:pt x="10046" y="157149"/>
                  </a:lnTo>
                  <a:lnTo>
                    <a:pt x="10109" y="156898"/>
                  </a:lnTo>
                  <a:lnTo>
                    <a:pt x="10172" y="156646"/>
                  </a:lnTo>
                  <a:lnTo>
                    <a:pt x="10240" y="156395"/>
                  </a:lnTo>
                  <a:lnTo>
                    <a:pt x="10307" y="156156"/>
                  </a:lnTo>
                  <a:lnTo>
                    <a:pt x="10379" y="155918"/>
                  </a:lnTo>
                  <a:lnTo>
                    <a:pt x="10450" y="155693"/>
                  </a:lnTo>
                  <a:lnTo>
                    <a:pt x="10526" y="155468"/>
                  </a:lnTo>
                  <a:lnTo>
                    <a:pt x="10602" y="155256"/>
                  </a:lnTo>
                  <a:lnTo>
                    <a:pt x="10682" y="155044"/>
                  </a:lnTo>
                  <a:lnTo>
                    <a:pt x="10762" y="154846"/>
                  </a:lnTo>
                  <a:lnTo>
                    <a:pt x="10800" y="154740"/>
                  </a:lnTo>
                  <a:lnTo>
                    <a:pt x="10843" y="154621"/>
                  </a:lnTo>
                  <a:lnTo>
                    <a:pt x="10876" y="154488"/>
                  </a:lnTo>
                  <a:lnTo>
                    <a:pt x="10906" y="154356"/>
                  </a:lnTo>
                  <a:lnTo>
                    <a:pt x="10935" y="154210"/>
                  </a:lnTo>
                  <a:lnTo>
                    <a:pt x="10961" y="154051"/>
                  </a:lnTo>
                  <a:lnTo>
                    <a:pt x="10982" y="153906"/>
                  </a:lnTo>
                  <a:lnTo>
                    <a:pt x="10999" y="153734"/>
                  </a:lnTo>
                  <a:lnTo>
                    <a:pt x="11015" y="153575"/>
                  </a:lnTo>
                  <a:lnTo>
                    <a:pt x="11028" y="153403"/>
                  </a:lnTo>
                  <a:lnTo>
                    <a:pt x="11036" y="153231"/>
                  </a:lnTo>
                  <a:lnTo>
                    <a:pt x="11041" y="153045"/>
                  </a:lnTo>
                  <a:lnTo>
                    <a:pt x="11045" y="152873"/>
                  </a:lnTo>
                  <a:lnTo>
                    <a:pt x="11045" y="152701"/>
                  </a:lnTo>
                  <a:lnTo>
                    <a:pt x="11041" y="152516"/>
                  </a:lnTo>
                  <a:lnTo>
                    <a:pt x="11036" y="152330"/>
                  </a:lnTo>
                  <a:lnTo>
                    <a:pt x="11024" y="152158"/>
                  </a:lnTo>
                  <a:lnTo>
                    <a:pt x="11015" y="151986"/>
                  </a:lnTo>
                  <a:lnTo>
                    <a:pt x="10999" y="151814"/>
                  </a:lnTo>
                  <a:lnTo>
                    <a:pt x="10982" y="151642"/>
                  </a:lnTo>
                  <a:lnTo>
                    <a:pt x="10961" y="151470"/>
                  </a:lnTo>
                  <a:lnTo>
                    <a:pt x="10939" y="151311"/>
                  </a:lnTo>
                  <a:lnTo>
                    <a:pt x="10910" y="151152"/>
                  </a:lnTo>
                  <a:lnTo>
                    <a:pt x="10885" y="151006"/>
                  </a:lnTo>
                  <a:lnTo>
                    <a:pt x="10851" y="150861"/>
                  </a:lnTo>
                  <a:lnTo>
                    <a:pt x="10821" y="150728"/>
                  </a:lnTo>
                  <a:lnTo>
                    <a:pt x="10784" y="150596"/>
                  </a:lnTo>
                  <a:lnTo>
                    <a:pt x="10746" y="150477"/>
                  </a:lnTo>
                  <a:lnTo>
                    <a:pt x="10703" y="150371"/>
                  </a:lnTo>
                  <a:lnTo>
                    <a:pt x="10661" y="150278"/>
                  </a:lnTo>
                  <a:lnTo>
                    <a:pt x="10615" y="150185"/>
                  </a:lnTo>
                  <a:lnTo>
                    <a:pt x="10569" y="150119"/>
                  </a:lnTo>
                  <a:lnTo>
                    <a:pt x="10210" y="149603"/>
                  </a:lnTo>
                  <a:lnTo>
                    <a:pt x="9848" y="149100"/>
                  </a:lnTo>
                  <a:lnTo>
                    <a:pt x="9489" y="148637"/>
                  </a:lnTo>
                  <a:lnTo>
                    <a:pt x="9127" y="148186"/>
                  </a:lnTo>
                  <a:lnTo>
                    <a:pt x="8760" y="147763"/>
                  </a:lnTo>
                  <a:lnTo>
                    <a:pt x="8397" y="147366"/>
                  </a:lnTo>
                  <a:lnTo>
                    <a:pt x="8212" y="147180"/>
                  </a:lnTo>
                  <a:lnTo>
                    <a:pt x="8031" y="146995"/>
                  </a:lnTo>
                  <a:lnTo>
                    <a:pt x="7845" y="146836"/>
                  </a:lnTo>
                  <a:lnTo>
                    <a:pt x="7660" y="146664"/>
                  </a:lnTo>
                  <a:lnTo>
                    <a:pt x="7474" y="146518"/>
                  </a:lnTo>
                  <a:lnTo>
                    <a:pt x="7289" y="146373"/>
                  </a:lnTo>
                  <a:lnTo>
                    <a:pt x="7103" y="146240"/>
                  </a:lnTo>
                  <a:lnTo>
                    <a:pt x="6914" y="146121"/>
                  </a:lnTo>
                  <a:lnTo>
                    <a:pt x="6724" y="146002"/>
                  </a:lnTo>
                  <a:lnTo>
                    <a:pt x="6538" y="145909"/>
                  </a:lnTo>
                  <a:lnTo>
                    <a:pt x="6349" y="145817"/>
                  </a:lnTo>
                  <a:lnTo>
                    <a:pt x="6155" y="145724"/>
                  </a:lnTo>
                  <a:lnTo>
                    <a:pt x="5965" y="145658"/>
                  </a:lnTo>
                  <a:lnTo>
                    <a:pt x="5771" y="145605"/>
                  </a:lnTo>
                  <a:lnTo>
                    <a:pt x="5577" y="145552"/>
                  </a:lnTo>
                  <a:lnTo>
                    <a:pt x="5383" y="145525"/>
                  </a:lnTo>
                  <a:lnTo>
                    <a:pt x="5189" y="145499"/>
                  </a:lnTo>
                  <a:lnTo>
                    <a:pt x="4991" y="145486"/>
                  </a:lnTo>
                  <a:lnTo>
                    <a:pt x="4797" y="145499"/>
                  </a:lnTo>
                  <a:lnTo>
                    <a:pt x="4595" y="145512"/>
                  </a:lnTo>
                  <a:lnTo>
                    <a:pt x="4544" y="145525"/>
                  </a:lnTo>
                  <a:lnTo>
                    <a:pt x="4494" y="145552"/>
                  </a:lnTo>
                  <a:lnTo>
                    <a:pt x="4443" y="145591"/>
                  </a:lnTo>
                  <a:lnTo>
                    <a:pt x="4397" y="145644"/>
                  </a:lnTo>
                  <a:lnTo>
                    <a:pt x="4351" y="145711"/>
                  </a:lnTo>
                  <a:lnTo>
                    <a:pt x="4308" y="145777"/>
                  </a:lnTo>
                  <a:lnTo>
                    <a:pt x="4270" y="145856"/>
                  </a:lnTo>
                  <a:lnTo>
                    <a:pt x="4232" y="145949"/>
                  </a:lnTo>
                  <a:lnTo>
                    <a:pt x="4195" y="146042"/>
                  </a:lnTo>
                  <a:lnTo>
                    <a:pt x="4161" y="146148"/>
                  </a:lnTo>
                  <a:lnTo>
                    <a:pt x="4131" y="146267"/>
                  </a:lnTo>
                  <a:lnTo>
                    <a:pt x="4102" y="146386"/>
                  </a:lnTo>
                  <a:lnTo>
                    <a:pt x="4076" y="146505"/>
                  </a:lnTo>
                  <a:lnTo>
                    <a:pt x="4055" y="146637"/>
                  </a:lnTo>
                  <a:lnTo>
                    <a:pt x="4034" y="146770"/>
                  </a:lnTo>
                  <a:lnTo>
                    <a:pt x="4013" y="146902"/>
                  </a:lnTo>
                  <a:lnTo>
                    <a:pt x="4001" y="147035"/>
                  </a:lnTo>
                  <a:lnTo>
                    <a:pt x="3988" y="147180"/>
                  </a:lnTo>
                  <a:lnTo>
                    <a:pt x="3975" y="147326"/>
                  </a:lnTo>
                  <a:lnTo>
                    <a:pt x="3971" y="147458"/>
                  </a:lnTo>
                  <a:lnTo>
                    <a:pt x="3967" y="147604"/>
                  </a:lnTo>
                  <a:lnTo>
                    <a:pt x="3967" y="147749"/>
                  </a:lnTo>
                  <a:lnTo>
                    <a:pt x="3967" y="147895"/>
                  </a:lnTo>
                  <a:lnTo>
                    <a:pt x="3971" y="148027"/>
                  </a:lnTo>
                  <a:lnTo>
                    <a:pt x="3980" y="148160"/>
                  </a:lnTo>
                  <a:lnTo>
                    <a:pt x="3992" y="148306"/>
                  </a:lnTo>
                  <a:lnTo>
                    <a:pt x="4009" y="148425"/>
                  </a:lnTo>
                  <a:lnTo>
                    <a:pt x="4026" y="148557"/>
                  </a:lnTo>
                  <a:lnTo>
                    <a:pt x="4047" y="148676"/>
                  </a:lnTo>
                  <a:lnTo>
                    <a:pt x="4072" y="148795"/>
                  </a:lnTo>
                  <a:lnTo>
                    <a:pt x="4102" y="148901"/>
                  </a:lnTo>
                  <a:lnTo>
                    <a:pt x="4131" y="148994"/>
                  </a:lnTo>
                  <a:lnTo>
                    <a:pt x="3980" y="149563"/>
                  </a:lnTo>
                  <a:lnTo>
                    <a:pt x="3832" y="150133"/>
                  </a:lnTo>
                  <a:lnTo>
                    <a:pt x="3693" y="150702"/>
                  </a:lnTo>
                  <a:lnTo>
                    <a:pt x="3558" y="151298"/>
                  </a:lnTo>
                  <a:lnTo>
                    <a:pt x="3427" y="151893"/>
                  </a:lnTo>
                  <a:lnTo>
                    <a:pt x="3301" y="152489"/>
                  </a:lnTo>
                  <a:lnTo>
                    <a:pt x="3183" y="153098"/>
                  </a:lnTo>
                  <a:lnTo>
                    <a:pt x="3069" y="153720"/>
                  </a:lnTo>
                  <a:lnTo>
                    <a:pt x="2959" y="154343"/>
                  </a:lnTo>
                  <a:lnTo>
                    <a:pt x="2854" y="154965"/>
                  </a:lnTo>
                  <a:lnTo>
                    <a:pt x="2753" y="155600"/>
                  </a:lnTo>
                  <a:lnTo>
                    <a:pt x="2660" y="156249"/>
                  </a:lnTo>
                  <a:lnTo>
                    <a:pt x="2572" y="156898"/>
                  </a:lnTo>
                  <a:lnTo>
                    <a:pt x="2487" y="157560"/>
                  </a:lnTo>
                  <a:lnTo>
                    <a:pt x="2407" y="158208"/>
                  </a:lnTo>
                  <a:lnTo>
                    <a:pt x="2331" y="158884"/>
                  </a:lnTo>
                  <a:lnTo>
                    <a:pt x="2264" y="159546"/>
                  </a:lnTo>
                  <a:lnTo>
                    <a:pt x="2196" y="160221"/>
                  </a:lnTo>
                  <a:lnTo>
                    <a:pt x="2137" y="160896"/>
                  </a:lnTo>
                  <a:lnTo>
                    <a:pt x="2083" y="161584"/>
                  </a:lnTo>
                  <a:lnTo>
                    <a:pt x="2032" y="162273"/>
                  </a:lnTo>
                  <a:lnTo>
                    <a:pt x="1986" y="162961"/>
                  </a:lnTo>
                  <a:lnTo>
                    <a:pt x="1943" y="163663"/>
                  </a:lnTo>
                  <a:lnTo>
                    <a:pt x="1910" y="164351"/>
                  </a:lnTo>
                  <a:lnTo>
                    <a:pt x="1876" y="165053"/>
                  </a:lnTo>
                  <a:lnTo>
                    <a:pt x="1851" y="165755"/>
                  </a:lnTo>
                  <a:lnTo>
                    <a:pt x="1825" y="166456"/>
                  </a:lnTo>
                  <a:lnTo>
                    <a:pt x="1808" y="167171"/>
                  </a:lnTo>
                  <a:lnTo>
                    <a:pt x="1796" y="167873"/>
                  </a:lnTo>
                  <a:lnTo>
                    <a:pt x="1787" y="168588"/>
                  </a:lnTo>
                  <a:lnTo>
                    <a:pt x="1783" y="169303"/>
                  </a:lnTo>
                  <a:lnTo>
                    <a:pt x="1779" y="170005"/>
                  </a:lnTo>
                  <a:lnTo>
                    <a:pt x="1783" y="170719"/>
                  </a:lnTo>
                  <a:lnTo>
                    <a:pt x="1792" y="171434"/>
                  </a:lnTo>
                  <a:lnTo>
                    <a:pt x="1804" y="172149"/>
                  </a:lnTo>
                  <a:lnTo>
                    <a:pt x="1821" y="172864"/>
                  </a:lnTo>
                  <a:lnTo>
                    <a:pt x="1842" y="173579"/>
                  </a:lnTo>
                  <a:lnTo>
                    <a:pt x="1868" y="174294"/>
                  </a:lnTo>
                  <a:lnTo>
                    <a:pt x="1897" y="175009"/>
                  </a:lnTo>
                  <a:lnTo>
                    <a:pt x="1931" y="175711"/>
                  </a:lnTo>
                  <a:lnTo>
                    <a:pt x="1969" y="176426"/>
                  </a:lnTo>
                  <a:lnTo>
                    <a:pt x="2011" y="177127"/>
                  </a:lnTo>
                  <a:lnTo>
                    <a:pt x="2057" y="177842"/>
                  </a:lnTo>
                  <a:lnTo>
                    <a:pt x="2108" y="178544"/>
                  </a:lnTo>
                  <a:lnTo>
                    <a:pt x="2163" y="179246"/>
                  </a:lnTo>
                  <a:lnTo>
                    <a:pt x="2217" y="179947"/>
                  </a:lnTo>
                  <a:lnTo>
                    <a:pt x="2281" y="180636"/>
                  </a:lnTo>
                  <a:lnTo>
                    <a:pt x="2344" y="181337"/>
                  </a:lnTo>
                  <a:lnTo>
                    <a:pt x="2416" y="182026"/>
                  </a:lnTo>
                  <a:lnTo>
                    <a:pt x="2487" y="182714"/>
                  </a:lnTo>
                  <a:lnTo>
                    <a:pt x="2567" y="183389"/>
                  </a:lnTo>
                  <a:lnTo>
                    <a:pt x="2647" y="184078"/>
                  </a:lnTo>
                  <a:lnTo>
                    <a:pt x="2732" y="184753"/>
                  </a:lnTo>
                  <a:lnTo>
                    <a:pt x="2820" y="185415"/>
                  </a:lnTo>
                  <a:lnTo>
                    <a:pt x="2913" y="186077"/>
                  </a:lnTo>
                  <a:lnTo>
                    <a:pt x="3006" y="186739"/>
                  </a:lnTo>
                  <a:lnTo>
                    <a:pt x="3107" y="187388"/>
                  </a:lnTo>
                  <a:lnTo>
                    <a:pt x="3208" y="188036"/>
                  </a:lnTo>
                  <a:lnTo>
                    <a:pt x="3313" y="188685"/>
                  </a:lnTo>
                  <a:lnTo>
                    <a:pt x="3423" y="189321"/>
                  </a:lnTo>
                  <a:lnTo>
                    <a:pt x="3537" y="189956"/>
                  </a:lnTo>
                  <a:lnTo>
                    <a:pt x="3655" y="190578"/>
                  </a:lnTo>
                  <a:lnTo>
                    <a:pt x="3773" y="191187"/>
                  </a:lnTo>
                  <a:lnTo>
                    <a:pt x="3899" y="191796"/>
                  </a:lnTo>
                  <a:lnTo>
                    <a:pt x="3765" y="192816"/>
                  </a:lnTo>
                  <a:lnTo>
                    <a:pt x="3634" y="193822"/>
                  </a:lnTo>
                  <a:lnTo>
                    <a:pt x="3507" y="194841"/>
                  </a:lnTo>
                  <a:lnTo>
                    <a:pt x="3381" y="195874"/>
                  </a:lnTo>
                  <a:lnTo>
                    <a:pt x="3259" y="196893"/>
                  </a:lnTo>
                  <a:lnTo>
                    <a:pt x="3136" y="197926"/>
                  </a:lnTo>
                  <a:lnTo>
                    <a:pt x="2900" y="199991"/>
                  </a:lnTo>
                  <a:lnTo>
                    <a:pt x="2677" y="202057"/>
                  </a:lnTo>
                  <a:lnTo>
                    <a:pt x="2462" y="204148"/>
                  </a:lnTo>
                  <a:lnTo>
                    <a:pt x="2255" y="206240"/>
                  </a:lnTo>
                  <a:lnTo>
                    <a:pt x="2057" y="208345"/>
                  </a:lnTo>
                  <a:lnTo>
                    <a:pt x="1868" y="210450"/>
                  </a:lnTo>
                  <a:lnTo>
                    <a:pt x="1690" y="212582"/>
                  </a:lnTo>
                  <a:lnTo>
                    <a:pt x="1522" y="214713"/>
                  </a:lnTo>
                  <a:lnTo>
                    <a:pt x="1362" y="216845"/>
                  </a:lnTo>
                  <a:lnTo>
                    <a:pt x="1210" y="218990"/>
                  </a:lnTo>
                  <a:lnTo>
                    <a:pt x="1067" y="221148"/>
                  </a:lnTo>
                  <a:lnTo>
                    <a:pt x="936" y="223306"/>
                  </a:lnTo>
                  <a:lnTo>
                    <a:pt x="809" y="225477"/>
                  </a:lnTo>
                  <a:lnTo>
                    <a:pt x="696" y="227648"/>
                  </a:lnTo>
                  <a:lnTo>
                    <a:pt x="590" y="229832"/>
                  </a:lnTo>
                  <a:lnTo>
                    <a:pt x="493" y="232017"/>
                  </a:lnTo>
                  <a:lnTo>
                    <a:pt x="405" y="234215"/>
                  </a:lnTo>
                  <a:lnTo>
                    <a:pt x="325" y="236412"/>
                  </a:lnTo>
                  <a:lnTo>
                    <a:pt x="253" y="238610"/>
                  </a:lnTo>
                  <a:lnTo>
                    <a:pt x="194" y="240821"/>
                  </a:lnTo>
                  <a:lnTo>
                    <a:pt x="139" y="243032"/>
                  </a:lnTo>
                  <a:lnTo>
                    <a:pt x="93" y="245243"/>
                  </a:lnTo>
                  <a:lnTo>
                    <a:pt x="59" y="247467"/>
                  </a:lnTo>
                  <a:lnTo>
                    <a:pt x="30" y="249691"/>
                  </a:lnTo>
                  <a:lnTo>
                    <a:pt x="13" y="251915"/>
                  </a:lnTo>
                  <a:lnTo>
                    <a:pt x="4" y="254140"/>
                  </a:lnTo>
                  <a:lnTo>
                    <a:pt x="0" y="256364"/>
                  </a:lnTo>
                  <a:lnTo>
                    <a:pt x="8" y="258601"/>
                  </a:lnTo>
                  <a:lnTo>
                    <a:pt x="21" y="260839"/>
                  </a:lnTo>
                  <a:lnTo>
                    <a:pt x="13" y="260958"/>
                  </a:lnTo>
                  <a:lnTo>
                    <a:pt x="8" y="261090"/>
                  </a:lnTo>
                  <a:lnTo>
                    <a:pt x="4" y="261223"/>
                  </a:lnTo>
                  <a:lnTo>
                    <a:pt x="4" y="261355"/>
                  </a:lnTo>
                  <a:lnTo>
                    <a:pt x="8" y="261487"/>
                  </a:lnTo>
                  <a:lnTo>
                    <a:pt x="13" y="261633"/>
                  </a:lnTo>
                  <a:lnTo>
                    <a:pt x="21" y="261765"/>
                  </a:lnTo>
                  <a:lnTo>
                    <a:pt x="38" y="261911"/>
                  </a:lnTo>
                  <a:lnTo>
                    <a:pt x="63" y="264135"/>
                  </a:lnTo>
                  <a:lnTo>
                    <a:pt x="101" y="266373"/>
                  </a:lnTo>
                  <a:lnTo>
                    <a:pt x="143" y="268597"/>
                  </a:lnTo>
                  <a:lnTo>
                    <a:pt x="198" y="270821"/>
                  </a:lnTo>
                  <a:lnTo>
                    <a:pt x="257" y="273045"/>
                  </a:lnTo>
                  <a:lnTo>
                    <a:pt x="329" y="275283"/>
                  </a:lnTo>
                  <a:lnTo>
                    <a:pt x="405" y="277507"/>
                  </a:lnTo>
                  <a:lnTo>
                    <a:pt x="489" y="279731"/>
                  </a:lnTo>
                  <a:lnTo>
                    <a:pt x="582" y="281942"/>
                  </a:lnTo>
                  <a:lnTo>
                    <a:pt x="683" y="284166"/>
                  </a:lnTo>
                  <a:lnTo>
                    <a:pt x="793" y="286377"/>
                  </a:lnTo>
                  <a:lnTo>
                    <a:pt x="911" y="288588"/>
                  </a:lnTo>
                  <a:lnTo>
                    <a:pt x="1033" y="290799"/>
                  </a:lnTo>
                  <a:lnTo>
                    <a:pt x="1168" y="292997"/>
                  </a:lnTo>
                  <a:lnTo>
                    <a:pt x="1307" y="295208"/>
                  </a:lnTo>
                  <a:lnTo>
                    <a:pt x="1454" y="297392"/>
                  </a:lnTo>
                  <a:lnTo>
                    <a:pt x="1610" y="299590"/>
                  </a:lnTo>
                  <a:lnTo>
                    <a:pt x="1775" y="301774"/>
                  </a:lnTo>
                  <a:lnTo>
                    <a:pt x="1948" y="303959"/>
                  </a:lnTo>
                  <a:lnTo>
                    <a:pt x="2125" y="306130"/>
                  </a:lnTo>
                  <a:lnTo>
                    <a:pt x="2310" y="308288"/>
                  </a:lnTo>
                  <a:lnTo>
                    <a:pt x="2504" y="310446"/>
                  </a:lnTo>
                  <a:lnTo>
                    <a:pt x="2706" y="312604"/>
                  </a:lnTo>
                  <a:lnTo>
                    <a:pt x="2917" y="314749"/>
                  </a:lnTo>
                  <a:lnTo>
                    <a:pt x="3132" y="316893"/>
                  </a:lnTo>
                  <a:lnTo>
                    <a:pt x="3356" y="319012"/>
                  </a:lnTo>
                  <a:lnTo>
                    <a:pt x="3587" y="321143"/>
                  </a:lnTo>
                  <a:lnTo>
                    <a:pt x="3824" y="323248"/>
                  </a:lnTo>
                  <a:lnTo>
                    <a:pt x="4068" y="325353"/>
                  </a:lnTo>
                  <a:lnTo>
                    <a:pt x="4321" y="327445"/>
                  </a:lnTo>
                  <a:lnTo>
                    <a:pt x="4582" y="329524"/>
                  </a:lnTo>
                  <a:lnTo>
                    <a:pt x="4848" y="331602"/>
                  </a:lnTo>
                  <a:lnTo>
                    <a:pt x="5122" y="333668"/>
                  </a:lnTo>
                  <a:lnTo>
                    <a:pt x="5404" y="335706"/>
                  </a:lnTo>
                  <a:lnTo>
                    <a:pt x="5691" y="337745"/>
                  </a:lnTo>
                  <a:lnTo>
                    <a:pt x="5986" y="339784"/>
                  </a:lnTo>
                  <a:lnTo>
                    <a:pt x="6290" y="341796"/>
                  </a:lnTo>
                  <a:lnTo>
                    <a:pt x="6597" y="343795"/>
                  </a:lnTo>
                  <a:lnTo>
                    <a:pt x="6914" y="345795"/>
                  </a:lnTo>
                  <a:lnTo>
                    <a:pt x="7234" y="347767"/>
                  </a:lnTo>
                  <a:lnTo>
                    <a:pt x="7567" y="349727"/>
                  </a:lnTo>
                  <a:lnTo>
                    <a:pt x="7900" y="351673"/>
                  </a:lnTo>
                  <a:lnTo>
                    <a:pt x="8246" y="353619"/>
                  </a:lnTo>
                  <a:lnTo>
                    <a:pt x="8596" y="355539"/>
                  </a:lnTo>
                  <a:lnTo>
                    <a:pt x="8950" y="357445"/>
                  </a:lnTo>
                  <a:lnTo>
                    <a:pt x="9312" y="359338"/>
                  </a:lnTo>
                  <a:lnTo>
                    <a:pt x="9683" y="361205"/>
                  </a:lnTo>
                  <a:lnTo>
                    <a:pt x="10058" y="363072"/>
                  </a:lnTo>
                  <a:lnTo>
                    <a:pt x="10438" y="364912"/>
                  </a:lnTo>
                  <a:lnTo>
                    <a:pt x="10830" y="366739"/>
                  </a:lnTo>
                  <a:lnTo>
                    <a:pt x="11222" y="368540"/>
                  </a:lnTo>
                  <a:lnTo>
                    <a:pt x="11627" y="370340"/>
                  </a:lnTo>
                  <a:lnTo>
                    <a:pt x="12031" y="372114"/>
                  </a:lnTo>
                  <a:lnTo>
                    <a:pt x="12449" y="373862"/>
                  </a:lnTo>
                  <a:lnTo>
                    <a:pt x="12866" y="375609"/>
                  </a:lnTo>
                  <a:lnTo>
                    <a:pt x="13292" y="377317"/>
                  </a:lnTo>
                  <a:lnTo>
                    <a:pt x="13726" y="379025"/>
                  </a:lnTo>
                  <a:lnTo>
                    <a:pt x="14164" y="380706"/>
                  </a:lnTo>
                  <a:lnTo>
                    <a:pt x="14611" y="382361"/>
                  </a:lnTo>
                  <a:lnTo>
                    <a:pt x="15062" y="384003"/>
                  </a:lnTo>
                  <a:lnTo>
                    <a:pt x="15518" y="385618"/>
                  </a:lnTo>
                  <a:lnTo>
                    <a:pt x="15981" y="387220"/>
                  </a:lnTo>
                  <a:lnTo>
                    <a:pt x="16449" y="388796"/>
                  </a:lnTo>
                  <a:lnTo>
                    <a:pt x="16926" y="390358"/>
                  </a:lnTo>
                  <a:lnTo>
                    <a:pt x="16964" y="390477"/>
                  </a:lnTo>
                  <a:lnTo>
                    <a:pt x="17006" y="390596"/>
                  </a:lnTo>
                  <a:lnTo>
                    <a:pt x="17052" y="390702"/>
                  </a:lnTo>
                  <a:lnTo>
                    <a:pt x="17094" y="390795"/>
                  </a:lnTo>
                  <a:lnTo>
                    <a:pt x="17136" y="390874"/>
                  </a:lnTo>
                  <a:lnTo>
                    <a:pt x="17183" y="390940"/>
                  </a:lnTo>
                  <a:lnTo>
                    <a:pt x="17225" y="390993"/>
                  </a:lnTo>
                  <a:lnTo>
                    <a:pt x="17271" y="391033"/>
                  </a:lnTo>
                  <a:lnTo>
                    <a:pt x="17313" y="391059"/>
                  </a:lnTo>
                  <a:lnTo>
                    <a:pt x="17360" y="391086"/>
                  </a:lnTo>
                  <a:lnTo>
                    <a:pt x="17402" y="391099"/>
                  </a:lnTo>
                  <a:lnTo>
                    <a:pt x="17448" y="391099"/>
                  </a:lnTo>
                  <a:lnTo>
                    <a:pt x="17491" y="391086"/>
                  </a:lnTo>
                  <a:lnTo>
                    <a:pt x="17533" y="391073"/>
                  </a:lnTo>
                  <a:lnTo>
                    <a:pt x="17575" y="391046"/>
                  </a:lnTo>
                  <a:lnTo>
                    <a:pt x="17617" y="391006"/>
                  </a:lnTo>
                  <a:lnTo>
                    <a:pt x="17659" y="390954"/>
                  </a:lnTo>
                  <a:lnTo>
                    <a:pt x="17697" y="390901"/>
                  </a:lnTo>
                  <a:lnTo>
                    <a:pt x="17739" y="390848"/>
                  </a:lnTo>
                  <a:lnTo>
                    <a:pt x="17777" y="390768"/>
                  </a:lnTo>
                  <a:lnTo>
                    <a:pt x="17849" y="390609"/>
                  </a:lnTo>
                  <a:lnTo>
                    <a:pt x="17916" y="390437"/>
                  </a:lnTo>
                  <a:lnTo>
                    <a:pt x="17975" y="390225"/>
                  </a:lnTo>
                  <a:lnTo>
                    <a:pt x="18030" y="390000"/>
                  </a:lnTo>
                  <a:lnTo>
                    <a:pt x="18077" y="389749"/>
                  </a:lnTo>
                  <a:lnTo>
                    <a:pt x="18114" y="389497"/>
                  </a:lnTo>
                  <a:lnTo>
                    <a:pt x="18136" y="389338"/>
                  </a:lnTo>
                  <a:lnTo>
                    <a:pt x="18152" y="389193"/>
                  </a:lnTo>
                  <a:lnTo>
                    <a:pt x="18165" y="389034"/>
                  </a:lnTo>
                  <a:lnTo>
                    <a:pt x="18173" y="388888"/>
                  </a:lnTo>
                  <a:lnTo>
                    <a:pt x="18178" y="388729"/>
                  </a:lnTo>
                  <a:lnTo>
                    <a:pt x="18182" y="388570"/>
                  </a:lnTo>
                  <a:lnTo>
                    <a:pt x="18182" y="388398"/>
                  </a:lnTo>
                  <a:lnTo>
                    <a:pt x="18178" y="388239"/>
                  </a:lnTo>
                  <a:lnTo>
                    <a:pt x="18169" y="388081"/>
                  </a:lnTo>
                  <a:lnTo>
                    <a:pt x="18157" y="387909"/>
                  </a:lnTo>
                  <a:lnTo>
                    <a:pt x="18140" y="387750"/>
                  </a:lnTo>
                  <a:lnTo>
                    <a:pt x="18119" y="387591"/>
                  </a:lnTo>
                  <a:lnTo>
                    <a:pt x="18093" y="387419"/>
                  </a:lnTo>
                  <a:lnTo>
                    <a:pt x="18064" y="387260"/>
                  </a:lnTo>
                  <a:lnTo>
                    <a:pt x="18030" y="387114"/>
                  </a:lnTo>
                  <a:lnTo>
                    <a:pt x="17992" y="386955"/>
                  </a:lnTo>
                  <a:lnTo>
                    <a:pt x="17558" y="385274"/>
                  </a:lnTo>
                  <a:lnTo>
                    <a:pt x="17132" y="383593"/>
                  </a:lnTo>
                  <a:lnTo>
                    <a:pt x="16715" y="381898"/>
                  </a:lnTo>
                  <a:lnTo>
                    <a:pt x="16302" y="380190"/>
                  </a:lnTo>
                  <a:lnTo>
                    <a:pt x="15897" y="378495"/>
                  </a:lnTo>
                  <a:lnTo>
                    <a:pt x="15497" y="376788"/>
                  </a:lnTo>
                  <a:lnTo>
                    <a:pt x="15109" y="375066"/>
                  </a:lnTo>
                  <a:lnTo>
                    <a:pt x="14721" y="373345"/>
                  </a:lnTo>
                  <a:lnTo>
                    <a:pt x="14346" y="371624"/>
                  </a:lnTo>
                  <a:lnTo>
                    <a:pt x="13975" y="369903"/>
                  </a:lnTo>
                  <a:lnTo>
                    <a:pt x="13608" y="368169"/>
                  </a:lnTo>
                  <a:lnTo>
                    <a:pt x="13250" y="366421"/>
                  </a:lnTo>
                  <a:lnTo>
                    <a:pt x="12900" y="364687"/>
                  </a:lnTo>
                  <a:lnTo>
                    <a:pt x="12554" y="362926"/>
                  </a:lnTo>
                  <a:lnTo>
                    <a:pt x="12217" y="361179"/>
                  </a:lnTo>
                  <a:lnTo>
                    <a:pt x="11884" y="359431"/>
                  </a:lnTo>
                  <a:lnTo>
                    <a:pt x="12377" y="358094"/>
                  </a:lnTo>
                  <a:lnTo>
                    <a:pt x="12874" y="356770"/>
                  </a:lnTo>
                  <a:lnTo>
                    <a:pt x="13376" y="355472"/>
                  </a:lnTo>
                  <a:lnTo>
                    <a:pt x="13878" y="354188"/>
                  </a:lnTo>
                  <a:lnTo>
                    <a:pt x="14384" y="352917"/>
                  </a:lnTo>
                  <a:lnTo>
                    <a:pt x="14894" y="351646"/>
                  </a:lnTo>
                  <a:lnTo>
                    <a:pt x="15408" y="350415"/>
                  </a:lnTo>
                  <a:lnTo>
                    <a:pt x="15922" y="349184"/>
                  </a:lnTo>
                  <a:lnTo>
                    <a:pt x="16441" y="347966"/>
                  </a:lnTo>
                  <a:lnTo>
                    <a:pt x="16968" y="346774"/>
                  </a:lnTo>
                  <a:lnTo>
                    <a:pt x="17495" y="345596"/>
                  </a:lnTo>
                  <a:lnTo>
                    <a:pt x="18026" y="344431"/>
                  </a:lnTo>
                  <a:lnTo>
                    <a:pt x="18561" y="343279"/>
                  </a:lnTo>
                  <a:lnTo>
                    <a:pt x="19101" y="342154"/>
                  </a:lnTo>
                  <a:lnTo>
                    <a:pt x="19649" y="341042"/>
                  </a:lnTo>
                  <a:lnTo>
                    <a:pt x="20197" y="339943"/>
                  </a:lnTo>
                  <a:lnTo>
                    <a:pt x="20606" y="341968"/>
                  </a:lnTo>
                  <a:lnTo>
                    <a:pt x="21019" y="343968"/>
                  </a:lnTo>
                  <a:lnTo>
                    <a:pt x="21436" y="345940"/>
                  </a:lnTo>
                  <a:lnTo>
                    <a:pt x="21862" y="347873"/>
                  </a:lnTo>
                  <a:lnTo>
                    <a:pt x="22077" y="348826"/>
                  </a:lnTo>
                  <a:lnTo>
                    <a:pt x="22292" y="349780"/>
                  </a:lnTo>
                  <a:lnTo>
                    <a:pt x="22507" y="350720"/>
                  </a:lnTo>
                  <a:lnTo>
                    <a:pt x="22726" y="351646"/>
                  </a:lnTo>
                  <a:lnTo>
                    <a:pt x="22946" y="352573"/>
                  </a:lnTo>
                  <a:lnTo>
                    <a:pt x="23165" y="353487"/>
                  </a:lnTo>
                  <a:lnTo>
                    <a:pt x="23384" y="354400"/>
                  </a:lnTo>
                  <a:lnTo>
                    <a:pt x="23607" y="355300"/>
                  </a:lnTo>
                  <a:lnTo>
                    <a:pt x="22996" y="359100"/>
                  </a:lnTo>
                  <a:lnTo>
                    <a:pt x="22697" y="361006"/>
                  </a:lnTo>
                  <a:lnTo>
                    <a:pt x="22397" y="362913"/>
                  </a:lnTo>
                  <a:lnTo>
                    <a:pt x="22098" y="364833"/>
                  </a:lnTo>
                  <a:lnTo>
                    <a:pt x="21803" y="366752"/>
                  </a:lnTo>
                  <a:lnTo>
                    <a:pt x="21512" y="368672"/>
                  </a:lnTo>
                  <a:lnTo>
                    <a:pt x="21226" y="370605"/>
                  </a:lnTo>
                  <a:lnTo>
                    <a:pt x="20893" y="372816"/>
                  </a:lnTo>
                  <a:lnTo>
                    <a:pt x="20538" y="375106"/>
                  </a:lnTo>
                  <a:lnTo>
                    <a:pt x="20176" y="377436"/>
                  </a:lnTo>
                  <a:lnTo>
                    <a:pt x="19805" y="379833"/>
                  </a:lnTo>
                  <a:lnTo>
                    <a:pt x="19430" y="382269"/>
                  </a:lnTo>
                  <a:lnTo>
                    <a:pt x="19248" y="383500"/>
                  </a:lnTo>
                  <a:lnTo>
                    <a:pt x="19063" y="384744"/>
                  </a:lnTo>
                  <a:lnTo>
                    <a:pt x="18882" y="386002"/>
                  </a:lnTo>
                  <a:lnTo>
                    <a:pt x="18705" y="387260"/>
                  </a:lnTo>
                  <a:lnTo>
                    <a:pt x="18532" y="388518"/>
                  </a:lnTo>
                  <a:lnTo>
                    <a:pt x="18363" y="389788"/>
                  </a:lnTo>
                  <a:lnTo>
                    <a:pt x="18220" y="390914"/>
                  </a:lnTo>
                  <a:lnTo>
                    <a:pt x="18077" y="392052"/>
                  </a:lnTo>
                  <a:lnTo>
                    <a:pt x="17942" y="393178"/>
                  </a:lnTo>
                  <a:lnTo>
                    <a:pt x="17815" y="394316"/>
                  </a:lnTo>
                  <a:lnTo>
                    <a:pt x="17693" y="395455"/>
                  </a:lnTo>
                  <a:lnTo>
                    <a:pt x="17575" y="396593"/>
                  </a:lnTo>
                  <a:lnTo>
                    <a:pt x="17465" y="397732"/>
                  </a:lnTo>
                  <a:lnTo>
                    <a:pt x="17364" y="398871"/>
                  </a:lnTo>
                  <a:lnTo>
                    <a:pt x="17267" y="400009"/>
                  </a:lnTo>
                  <a:lnTo>
                    <a:pt x="17183" y="401148"/>
                  </a:lnTo>
                  <a:lnTo>
                    <a:pt x="17103" y="402286"/>
                  </a:lnTo>
                  <a:lnTo>
                    <a:pt x="17035" y="403425"/>
                  </a:lnTo>
                  <a:lnTo>
                    <a:pt x="16976" y="404563"/>
                  </a:lnTo>
                  <a:lnTo>
                    <a:pt x="16951" y="405119"/>
                  </a:lnTo>
                  <a:lnTo>
                    <a:pt x="16930" y="405689"/>
                  </a:lnTo>
                  <a:lnTo>
                    <a:pt x="16909" y="406245"/>
                  </a:lnTo>
                  <a:lnTo>
                    <a:pt x="16892" y="406814"/>
                  </a:lnTo>
                  <a:lnTo>
                    <a:pt x="16875" y="407370"/>
                  </a:lnTo>
                  <a:lnTo>
                    <a:pt x="16862" y="407939"/>
                  </a:lnTo>
                  <a:lnTo>
                    <a:pt x="16854" y="408495"/>
                  </a:lnTo>
                  <a:lnTo>
                    <a:pt x="16850" y="409052"/>
                  </a:lnTo>
                  <a:lnTo>
                    <a:pt x="16846" y="409608"/>
                  </a:lnTo>
                  <a:lnTo>
                    <a:pt x="16846" y="410164"/>
                  </a:lnTo>
                  <a:lnTo>
                    <a:pt x="16850" y="410720"/>
                  </a:lnTo>
                  <a:lnTo>
                    <a:pt x="16854" y="411262"/>
                  </a:lnTo>
                  <a:lnTo>
                    <a:pt x="16867" y="411818"/>
                  </a:lnTo>
                  <a:lnTo>
                    <a:pt x="16879" y="412361"/>
                  </a:lnTo>
                  <a:lnTo>
                    <a:pt x="16896" y="412917"/>
                  </a:lnTo>
                  <a:lnTo>
                    <a:pt x="16913" y="413460"/>
                  </a:lnTo>
                  <a:lnTo>
                    <a:pt x="16938" y="414003"/>
                  </a:lnTo>
                  <a:lnTo>
                    <a:pt x="16964" y="414546"/>
                  </a:lnTo>
                  <a:lnTo>
                    <a:pt x="16993" y="415075"/>
                  </a:lnTo>
                  <a:lnTo>
                    <a:pt x="17031" y="415618"/>
                  </a:lnTo>
                  <a:lnTo>
                    <a:pt x="17065" y="416148"/>
                  </a:lnTo>
                  <a:lnTo>
                    <a:pt x="17107" y="416691"/>
                  </a:lnTo>
                  <a:lnTo>
                    <a:pt x="17153" y="417220"/>
                  </a:lnTo>
                  <a:lnTo>
                    <a:pt x="17204" y="417750"/>
                  </a:lnTo>
                  <a:lnTo>
                    <a:pt x="17254" y="418266"/>
                  </a:lnTo>
                  <a:lnTo>
                    <a:pt x="17313" y="418796"/>
                  </a:lnTo>
                  <a:lnTo>
                    <a:pt x="17377" y="419312"/>
                  </a:lnTo>
                  <a:lnTo>
                    <a:pt x="17440" y="419828"/>
                  </a:lnTo>
                  <a:lnTo>
                    <a:pt x="17512" y="420345"/>
                  </a:lnTo>
                  <a:lnTo>
                    <a:pt x="17583" y="420861"/>
                  </a:lnTo>
                  <a:lnTo>
                    <a:pt x="17663" y="421364"/>
                  </a:lnTo>
                  <a:lnTo>
                    <a:pt x="17743" y="421880"/>
                  </a:lnTo>
                  <a:lnTo>
                    <a:pt x="17832" y="422383"/>
                  </a:lnTo>
                  <a:lnTo>
                    <a:pt x="17925" y="422873"/>
                  </a:lnTo>
                  <a:lnTo>
                    <a:pt x="18017" y="423376"/>
                  </a:lnTo>
                  <a:lnTo>
                    <a:pt x="18119" y="423866"/>
                  </a:lnTo>
                  <a:lnTo>
                    <a:pt x="18224" y="424356"/>
                  </a:lnTo>
                  <a:lnTo>
                    <a:pt x="18334" y="424846"/>
                  </a:lnTo>
                  <a:lnTo>
                    <a:pt x="18300" y="424872"/>
                  </a:lnTo>
                  <a:lnTo>
                    <a:pt x="18266" y="424899"/>
                  </a:lnTo>
                  <a:lnTo>
                    <a:pt x="18232" y="424912"/>
                  </a:lnTo>
                  <a:lnTo>
                    <a:pt x="18199" y="424939"/>
                  </a:lnTo>
                  <a:lnTo>
                    <a:pt x="18161" y="424965"/>
                  </a:lnTo>
                  <a:lnTo>
                    <a:pt x="18127" y="424991"/>
                  </a:lnTo>
                  <a:lnTo>
                    <a:pt x="18098" y="425031"/>
                  </a:lnTo>
                  <a:lnTo>
                    <a:pt x="18068" y="425084"/>
                  </a:lnTo>
                  <a:lnTo>
                    <a:pt x="18043" y="425150"/>
                  </a:lnTo>
                  <a:lnTo>
                    <a:pt x="18022" y="425203"/>
                  </a:lnTo>
                  <a:lnTo>
                    <a:pt x="18001" y="425283"/>
                  </a:lnTo>
                  <a:lnTo>
                    <a:pt x="17980" y="425349"/>
                  </a:lnTo>
                  <a:lnTo>
                    <a:pt x="17963" y="425428"/>
                  </a:lnTo>
                  <a:lnTo>
                    <a:pt x="17950" y="425521"/>
                  </a:lnTo>
                  <a:lnTo>
                    <a:pt x="17937" y="425614"/>
                  </a:lnTo>
                  <a:lnTo>
                    <a:pt x="17929" y="425693"/>
                  </a:lnTo>
                  <a:lnTo>
                    <a:pt x="17916" y="425892"/>
                  </a:lnTo>
                  <a:lnTo>
                    <a:pt x="17916" y="426090"/>
                  </a:lnTo>
                  <a:lnTo>
                    <a:pt x="17921" y="426289"/>
                  </a:lnTo>
                  <a:lnTo>
                    <a:pt x="17937" y="426474"/>
                  </a:lnTo>
                  <a:lnTo>
                    <a:pt x="17958" y="426660"/>
                  </a:lnTo>
                  <a:lnTo>
                    <a:pt x="17992" y="426832"/>
                  </a:lnTo>
                  <a:lnTo>
                    <a:pt x="18009" y="426911"/>
                  </a:lnTo>
                  <a:lnTo>
                    <a:pt x="18030" y="426991"/>
                  </a:lnTo>
                  <a:lnTo>
                    <a:pt x="18055" y="427057"/>
                  </a:lnTo>
                  <a:lnTo>
                    <a:pt x="18081" y="427123"/>
                  </a:lnTo>
                  <a:lnTo>
                    <a:pt x="18106" y="427176"/>
                  </a:lnTo>
                  <a:lnTo>
                    <a:pt x="18136" y="427229"/>
                  </a:lnTo>
                  <a:lnTo>
                    <a:pt x="18165" y="427269"/>
                  </a:lnTo>
                  <a:lnTo>
                    <a:pt x="18199" y="427295"/>
                  </a:lnTo>
                  <a:lnTo>
                    <a:pt x="18566" y="427586"/>
                  </a:lnTo>
                  <a:lnTo>
                    <a:pt x="18932" y="427864"/>
                  </a:lnTo>
                  <a:lnTo>
                    <a:pt x="19303" y="428129"/>
                  </a:lnTo>
                  <a:lnTo>
                    <a:pt x="19670" y="428381"/>
                  </a:lnTo>
                  <a:lnTo>
                    <a:pt x="20045" y="428632"/>
                  </a:lnTo>
                  <a:lnTo>
                    <a:pt x="20416" y="428857"/>
                  </a:lnTo>
                  <a:lnTo>
                    <a:pt x="20791" y="429082"/>
                  </a:lnTo>
                  <a:lnTo>
                    <a:pt x="21167" y="429294"/>
                  </a:lnTo>
                  <a:lnTo>
                    <a:pt x="21542" y="429493"/>
                  </a:lnTo>
                  <a:lnTo>
                    <a:pt x="21917" y="429678"/>
                  </a:lnTo>
                  <a:lnTo>
                    <a:pt x="22296" y="429864"/>
                  </a:lnTo>
                  <a:lnTo>
                    <a:pt x="22676" y="430036"/>
                  </a:lnTo>
                  <a:lnTo>
                    <a:pt x="23055" y="430194"/>
                  </a:lnTo>
                  <a:lnTo>
                    <a:pt x="23435" y="430340"/>
                  </a:lnTo>
                  <a:lnTo>
                    <a:pt x="23818" y="430486"/>
                  </a:lnTo>
                  <a:lnTo>
                    <a:pt x="24202" y="430631"/>
                  </a:lnTo>
                  <a:lnTo>
                    <a:pt x="24581" y="430751"/>
                  </a:lnTo>
                  <a:lnTo>
                    <a:pt x="24969" y="430870"/>
                  </a:lnTo>
                  <a:lnTo>
                    <a:pt x="25736" y="431095"/>
                  </a:lnTo>
                  <a:lnTo>
                    <a:pt x="26508" y="431280"/>
                  </a:lnTo>
                  <a:lnTo>
                    <a:pt x="27283" y="431439"/>
                  </a:lnTo>
                  <a:lnTo>
                    <a:pt x="28059" y="431585"/>
                  </a:lnTo>
                  <a:lnTo>
                    <a:pt x="28839" y="431691"/>
                  </a:lnTo>
                  <a:lnTo>
                    <a:pt x="29615" y="431796"/>
                  </a:lnTo>
                  <a:lnTo>
                    <a:pt x="30394" y="431863"/>
                  </a:lnTo>
                  <a:lnTo>
                    <a:pt x="31179" y="431929"/>
                  </a:lnTo>
                  <a:lnTo>
                    <a:pt x="31958" y="431969"/>
                  </a:lnTo>
                  <a:lnTo>
                    <a:pt x="32738" y="432008"/>
                  </a:lnTo>
                  <a:lnTo>
                    <a:pt x="33518" y="432022"/>
                  </a:lnTo>
                  <a:lnTo>
                    <a:pt x="35082" y="432048"/>
                  </a:lnTo>
                  <a:lnTo>
                    <a:pt x="38185" y="432048"/>
                  </a:lnTo>
                  <a:lnTo>
                    <a:pt x="39724" y="432061"/>
                  </a:lnTo>
                  <a:lnTo>
                    <a:pt x="40491" y="432088"/>
                  </a:lnTo>
                  <a:lnTo>
                    <a:pt x="41254" y="432114"/>
                  </a:lnTo>
                  <a:lnTo>
                    <a:pt x="42013" y="432154"/>
                  </a:lnTo>
                  <a:lnTo>
                    <a:pt x="42771" y="432207"/>
                  </a:lnTo>
                  <a:lnTo>
                    <a:pt x="44348" y="432326"/>
                  </a:lnTo>
                  <a:lnTo>
                    <a:pt x="45925" y="432432"/>
                  </a:lnTo>
                  <a:lnTo>
                    <a:pt x="49082" y="432631"/>
                  </a:lnTo>
                  <a:lnTo>
                    <a:pt x="49065" y="435914"/>
                  </a:lnTo>
                  <a:lnTo>
                    <a:pt x="49044" y="439184"/>
                  </a:lnTo>
                  <a:lnTo>
                    <a:pt x="49015" y="442454"/>
                  </a:lnTo>
                  <a:lnTo>
                    <a:pt x="48981" y="445711"/>
                  </a:lnTo>
                  <a:lnTo>
                    <a:pt x="48939" y="448981"/>
                  </a:lnTo>
                  <a:lnTo>
                    <a:pt x="48897" y="452225"/>
                  </a:lnTo>
                  <a:lnTo>
                    <a:pt x="48846" y="455481"/>
                  </a:lnTo>
                  <a:lnTo>
                    <a:pt x="48787" y="458738"/>
                  </a:lnTo>
                  <a:lnTo>
                    <a:pt x="48728" y="461982"/>
                  </a:lnTo>
                  <a:lnTo>
                    <a:pt x="48661" y="465239"/>
                  </a:lnTo>
                  <a:lnTo>
                    <a:pt x="48585" y="468482"/>
                  </a:lnTo>
                  <a:lnTo>
                    <a:pt x="48505" y="471739"/>
                  </a:lnTo>
                  <a:lnTo>
                    <a:pt x="48420" y="474983"/>
                  </a:lnTo>
                  <a:lnTo>
                    <a:pt x="48328" y="478240"/>
                  </a:lnTo>
                  <a:lnTo>
                    <a:pt x="48231" y="481510"/>
                  </a:lnTo>
                  <a:lnTo>
                    <a:pt x="48125" y="484766"/>
                  </a:lnTo>
                  <a:lnTo>
                    <a:pt x="46877" y="484899"/>
                  </a:lnTo>
                  <a:lnTo>
                    <a:pt x="45625" y="485058"/>
                  </a:lnTo>
                  <a:lnTo>
                    <a:pt x="44378" y="485217"/>
                  </a:lnTo>
                  <a:lnTo>
                    <a:pt x="43130" y="485402"/>
                  </a:lnTo>
                  <a:lnTo>
                    <a:pt x="41882" y="485601"/>
                  </a:lnTo>
                  <a:lnTo>
                    <a:pt x="40634" y="485812"/>
                  </a:lnTo>
                  <a:lnTo>
                    <a:pt x="39395" y="486051"/>
                  </a:lnTo>
                  <a:lnTo>
                    <a:pt x="38155" y="486315"/>
                  </a:lnTo>
                  <a:lnTo>
                    <a:pt x="38050" y="486355"/>
                  </a:lnTo>
                  <a:lnTo>
                    <a:pt x="37953" y="486421"/>
                  </a:lnTo>
                  <a:lnTo>
                    <a:pt x="37860" y="486501"/>
                  </a:lnTo>
                  <a:lnTo>
                    <a:pt x="37780" y="486607"/>
                  </a:lnTo>
                  <a:lnTo>
                    <a:pt x="37700" y="486739"/>
                  </a:lnTo>
                  <a:lnTo>
                    <a:pt x="37633" y="486871"/>
                  </a:lnTo>
                  <a:lnTo>
                    <a:pt x="37569" y="487044"/>
                  </a:lnTo>
                  <a:lnTo>
                    <a:pt x="37510" y="487216"/>
                  </a:lnTo>
                  <a:lnTo>
                    <a:pt x="37460" y="487401"/>
                  </a:lnTo>
                  <a:lnTo>
                    <a:pt x="37418" y="487613"/>
                  </a:lnTo>
                  <a:lnTo>
                    <a:pt x="37380" y="487825"/>
                  </a:lnTo>
                  <a:lnTo>
                    <a:pt x="37350" y="488037"/>
                  </a:lnTo>
                  <a:lnTo>
                    <a:pt x="37325" y="488275"/>
                  </a:lnTo>
                  <a:lnTo>
                    <a:pt x="37308" y="488500"/>
                  </a:lnTo>
                  <a:lnTo>
                    <a:pt x="37295" y="488738"/>
                  </a:lnTo>
                  <a:lnTo>
                    <a:pt x="37291" y="488990"/>
                  </a:lnTo>
                  <a:lnTo>
                    <a:pt x="37207" y="489109"/>
                  </a:lnTo>
                  <a:lnTo>
                    <a:pt x="37165" y="489188"/>
                  </a:lnTo>
                  <a:lnTo>
                    <a:pt x="37127" y="489255"/>
                  </a:lnTo>
                  <a:lnTo>
                    <a:pt x="37089" y="489347"/>
                  </a:lnTo>
                  <a:lnTo>
                    <a:pt x="37051" y="489440"/>
                  </a:lnTo>
                  <a:lnTo>
                    <a:pt x="37017" y="489533"/>
                  </a:lnTo>
                  <a:lnTo>
                    <a:pt x="36983" y="489652"/>
                  </a:lnTo>
                  <a:lnTo>
                    <a:pt x="36954" y="489758"/>
                  </a:lnTo>
                  <a:lnTo>
                    <a:pt x="36924" y="489877"/>
                  </a:lnTo>
                  <a:lnTo>
                    <a:pt x="36899" y="490009"/>
                  </a:lnTo>
                  <a:lnTo>
                    <a:pt x="36878" y="490155"/>
                  </a:lnTo>
                  <a:lnTo>
                    <a:pt x="36857" y="490300"/>
                  </a:lnTo>
                  <a:lnTo>
                    <a:pt x="36840" y="490459"/>
                  </a:lnTo>
                  <a:lnTo>
                    <a:pt x="36823" y="490618"/>
                  </a:lnTo>
                  <a:lnTo>
                    <a:pt x="36811" y="490790"/>
                  </a:lnTo>
                  <a:lnTo>
                    <a:pt x="36621" y="494391"/>
                  </a:lnTo>
                  <a:lnTo>
                    <a:pt x="36435" y="498019"/>
                  </a:lnTo>
                  <a:lnTo>
                    <a:pt x="36347" y="499833"/>
                  </a:lnTo>
                  <a:lnTo>
                    <a:pt x="36263" y="501660"/>
                  </a:lnTo>
                  <a:lnTo>
                    <a:pt x="36178" y="503500"/>
                  </a:lnTo>
                  <a:lnTo>
                    <a:pt x="36098" y="505340"/>
                  </a:lnTo>
                  <a:lnTo>
                    <a:pt x="36018" y="507180"/>
                  </a:lnTo>
                  <a:lnTo>
                    <a:pt x="35946" y="509034"/>
                  </a:lnTo>
                  <a:lnTo>
                    <a:pt x="35871" y="510887"/>
                  </a:lnTo>
                  <a:lnTo>
                    <a:pt x="35803" y="512754"/>
                  </a:lnTo>
                  <a:lnTo>
                    <a:pt x="35736" y="514621"/>
                  </a:lnTo>
                  <a:lnTo>
                    <a:pt x="35672" y="516488"/>
                  </a:lnTo>
                  <a:lnTo>
                    <a:pt x="35613" y="518354"/>
                  </a:lnTo>
                  <a:lnTo>
                    <a:pt x="35559" y="520234"/>
                  </a:lnTo>
                  <a:lnTo>
                    <a:pt x="35508" y="522114"/>
                  </a:lnTo>
                  <a:lnTo>
                    <a:pt x="35462" y="523994"/>
                  </a:lnTo>
                  <a:lnTo>
                    <a:pt x="35415" y="525874"/>
                  </a:lnTo>
                  <a:lnTo>
                    <a:pt x="35377" y="527767"/>
                  </a:lnTo>
                  <a:lnTo>
                    <a:pt x="35339" y="529647"/>
                  </a:lnTo>
                  <a:lnTo>
                    <a:pt x="35310" y="531541"/>
                  </a:lnTo>
                  <a:lnTo>
                    <a:pt x="35285" y="533434"/>
                  </a:lnTo>
                  <a:lnTo>
                    <a:pt x="35259" y="535327"/>
                  </a:lnTo>
                  <a:lnTo>
                    <a:pt x="35242" y="537220"/>
                  </a:lnTo>
                  <a:lnTo>
                    <a:pt x="35230" y="539113"/>
                  </a:lnTo>
                  <a:lnTo>
                    <a:pt x="35221" y="541007"/>
                  </a:lnTo>
                  <a:lnTo>
                    <a:pt x="35221" y="542887"/>
                  </a:lnTo>
                  <a:lnTo>
                    <a:pt x="35221" y="544780"/>
                  </a:lnTo>
                  <a:lnTo>
                    <a:pt x="35230" y="546673"/>
                  </a:lnTo>
                  <a:lnTo>
                    <a:pt x="35247" y="548566"/>
                  </a:lnTo>
                  <a:lnTo>
                    <a:pt x="35264" y="550446"/>
                  </a:lnTo>
                  <a:lnTo>
                    <a:pt x="34589" y="550393"/>
                  </a:lnTo>
                  <a:lnTo>
                    <a:pt x="33915" y="550353"/>
                  </a:lnTo>
                  <a:lnTo>
                    <a:pt x="33240" y="550340"/>
                  </a:lnTo>
                  <a:lnTo>
                    <a:pt x="32566" y="550353"/>
                  </a:lnTo>
                  <a:lnTo>
                    <a:pt x="31887" y="550380"/>
                  </a:lnTo>
                  <a:lnTo>
                    <a:pt x="31208" y="550420"/>
                  </a:lnTo>
                  <a:lnTo>
                    <a:pt x="30534" y="550473"/>
                  </a:lnTo>
                  <a:lnTo>
                    <a:pt x="29855" y="550539"/>
                  </a:lnTo>
                  <a:lnTo>
                    <a:pt x="28497" y="550698"/>
                  </a:lnTo>
                  <a:lnTo>
                    <a:pt x="27144" y="550870"/>
                  </a:lnTo>
                  <a:lnTo>
                    <a:pt x="25791" y="551042"/>
                  </a:lnTo>
                  <a:lnTo>
                    <a:pt x="25117" y="551108"/>
                  </a:lnTo>
                  <a:lnTo>
                    <a:pt x="24442" y="551188"/>
                  </a:lnTo>
                  <a:lnTo>
                    <a:pt x="24442" y="551201"/>
                  </a:lnTo>
                  <a:lnTo>
                    <a:pt x="24438" y="551214"/>
                  </a:lnTo>
                  <a:lnTo>
                    <a:pt x="24429" y="551227"/>
                  </a:lnTo>
                  <a:lnTo>
                    <a:pt x="24429" y="551227"/>
                  </a:lnTo>
                  <a:lnTo>
                    <a:pt x="24442" y="550777"/>
                  </a:lnTo>
                  <a:lnTo>
                    <a:pt x="24446" y="550327"/>
                  </a:lnTo>
                  <a:lnTo>
                    <a:pt x="24450" y="549877"/>
                  </a:lnTo>
                  <a:lnTo>
                    <a:pt x="24450" y="549413"/>
                  </a:lnTo>
                  <a:lnTo>
                    <a:pt x="24446" y="548963"/>
                  </a:lnTo>
                  <a:lnTo>
                    <a:pt x="24442" y="548513"/>
                  </a:lnTo>
                  <a:lnTo>
                    <a:pt x="24429" y="548063"/>
                  </a:lnTo>
                  <a:lnTo>
                    <a:pt x="24417" y="547626"/>
                  </a:lnTo>
                  <a:lnTo>
                    <a:pt x="24400" y="547176"/>
                  </a:lnTo>
                  <a:lnTo>
                    <a:pt x="24379" y="546726"/>
                  </a:lnTo>
                  <a:lnTo>
                    <a:pt x="24354" y="546289"/>
                  </a:lnTo>
                  <a:lnTo>
                    <a:pt x="24328" y="545839"/>
                  </a:lnTo>
                  <a:lnTo>
                    <a:pt x="24295" y="545402"/>
                  </a:lnTo>
                  <a:lnTo>
                    <a:pt x="24261" y="544965"/>
                  </a:lnTo>
                  <a:lnTo>
                    <a:pt x="24223" y="544528"/>
                  </a:lnTo>
                  <a:lnTo>
                    <a:pt x="24185" y="544105"/>
                  </a:lnTo>
                  <a:lnTo>
                    <a:pt x="24143" y="543668"/>
                  </a:lnTo>
                  <a:lnTo>
                    <a:pt x="24096" y="543244"/>
                  </a:lnTo>
                  <a:lnTo>
                    <a:pt x="24046" y="542820"/>
                  </a:lnTo>
                  <a:lnTo>
                    <a:pt x="23991" y="542410"/>
                  </a:lnTo>
                  <a:lnTo>
                    <a:pt x="23936" y="541986"/>
                  </a:lnTo>
                  <a:lnTo>
                    <a:pt x="23877" y="541576"/>
                  </a:lnTo>
                  <a:lnTo>
                    <a:pt x="23814" y="541165"/>
                  </a:lnTo>
                  <a:lnTo>
                    <a:pt x="23751" y="540768"/>
                  </a:lnTo>
                  <a:lnTo>
                    <a:pt x="23683" y="540371"/>
                  </a:lnTo>
                  <a:lnTo>
                    <a:pt x="23616" y="539974"/>
                  </a:lnTo>
                  <a:lnTo>
                    <a:pt x="23540" y="539590"/>
                  </a:lnTo>
                  <a:lnTo>
                    <a:pt x="23464" y="539206"/>
                  </a:lnTo>
                  <a:lnTo>
                    <a:pt x="23388" y="538822"/>
                  </a:lnTo>
                  <a:lnTo>
                    <a:pt x="23304" y="538451"/>
                  </a:lnTo>
                  <a:lnTo>
                    <a:pt x="23224" y="538094"/>
                  </a:lnTo>
                  <a:lnTo>
                    <a:pt x="23135" y="537737"/>
                  </a:lnTo>
                  <a:lnTo>
                    <a:pt x="23047" y="537379"/>
                  </a:lnTo>
                  <a:lnTo>
                    <a:pt x="22954" y="537035"/>
                  </a:lnTo>
                  <a:lnTo>
                    <a:pt x="22861" y="536691"/>
                  </a:lnTo>
                  <a:lnTo>
                    <a:pt x="22764" y="536360"/>
                  </a:lnTo>
                  <a:lnTo>
                    <a:pt x="22667" y="536029"/>
                  </a:lnTo>
                  <a:lnTo>
                    <a:pt x="22566" y="535711"/>
                  </a:lnTo>
                  <a:lnTo>
                    <a:pt x="22461" y="535393"/>
                  </a:lnTo>
                  <a:lnTo>
                    <a:pt x="22355" y="535089"/>
                  </a:lnTo>
                  <a:lnTo>
                    <a:pt x="22246" y="534797"/>
                  </a:lnTo>
                  <a:lnTo>
                    <a:pt x="22136" y="534506"/>
                  </a:lnTo>
                  <a:lnTo>
                    <a:pt x="22022" y="534228"/>
                  </a:lnTo>
                  <a:lnTo>
                    <a:pt x="21908" y="533950"/>
                  </a:lnTo>
                  <a:lnTo>
                    <a:pt x="21790" y="533699"/>
                  </a:lnTo>
                  <a:lnTo>
                    <a:pt x="21672" y="533434"/>
                  </a:lnTo>
                  <a:lnTo>
                    <a:pt x="21550" y="533195"/>
                  </a:lnTo>
                  <a:lnTo>
                    <a:pt x="21428" y="532957"/>
                  </a:lnTo>
                  <a:lnTo>
                    <a:pt x="21306" y="532732"/>
                  </a:lnTo>
                  <a:lnTo>
                    <a:pt x="21175" y="532520"/>
                  </a:lnTo>
                  <a:lnTo>
                    <a:pt x="21049" y="532308"/>
                  </a:lnTo>
                  <a:lnTo>
                    <a:pt x="20918" y="532110"/>
                  </a:lnTo>
                  <a:lnTo>
                    <a:pt x="20783" y="531924"/>
                  </a:lnTo>
                  <a:lnTo>
                    <a:pt x="20648" y="531752"/>
                  </a:lnTo>
                  <a:lnTo>
                    <a:pt x="20513" y="531594"/>
                  </a:lnTo>
                  <a:lnTo>
                    <a:pt x="20374" y="531435"/>
                  </a:lnTo>
                  <a:lnTo>
                    <a:pt x="20235" y="531289"/>
                  </a:lnTo>
                  <a:lnTo>
                    <a:pt x="20092" y="531157"/>
                  </a:lnTo>
                  <a:lnTo>
                    <a:pt x="19952" y="531037"/>
                  </a:lnTo>
                  <a:lnTo>
                    <a:pt x="19805" y="530932"/>
                  </a:lnTo>
                  <a:lnTo>
                    <a:pt x="19657" y="530839"/>
                  </a:lnTo>
                  <a:lnTo>
                    <a:pt x="19510" y="530759"/>
                  </a:lnTo>
                  <a:lnTo>
                    <a:pt x="19362" y="530680"/>
                  </a:lnTo>
                  <a:lnTo>
                    <a:pt x="19210" y="530627"/>
                  </a:lnTo>
                  <a:lnTo>
                    <a:pt x="19029" y="530574"/>
                  </a:lnTo>
                  <a:lnTo>
                    <a:pt x="18848" y="530534"/>
                  </a:lnTo>
                  <a:lnTo>
                    <a:pt x="18667" y="530521"/>
                  </a:lnTo>
                  <a:lnTo>
                    <a:pt x="18490" y="530534"/>
                  </a:lnTo>
                  <a:lnTo>
                    <a:pt x="18313" y="530561"/>
                  </a:lnTo>
                  <a:lnTo>
                    <a:pt x="18136" y="530601"/>
                  </a:lnTo>
                  <a:lnTo>
                    <a:pt x="17958" y="530667"/>
                  </a:lnTo>
                  <a:lnTo>
                    <a:pt x="17786" y="530746"/>
                  </a:lnTo>
                  <a:lnTo>
                    <a:pt x="17613" y="530852"/>
                  </a:lnTo>
                  <a:lnTo>
                    <a:pt x="17440" y="530971"/>
                  </a:lnTo>
                  <a:lnTo>
                    <a:pt x="17271" y="531104"/>
                  </a:lnTo>
                  <a:lnTo>
                    <a:pt x="17103" y="531249"/>
                  </a:lnTo>
                  <a:lnTo>
                    <a:pt x="16938" y="531421"/>
                  </a:lnTo>
                  <a:lnTo>
                    <a:pt x="16770" y="531607"/>
                  </a:lnTo>
                  <a:lnTo>
                    <a:pt x="16609" y="531805"/>
                  </a:lnTo>
                  <a:lnTo>
                    <a:pt x="16449" y="532017"/>
                  </a:lnTo>
                  <a:lnTo>
                    <a:pt x="16289" y="532242"/>
                  </a:lnTo>
                  <a:lnTo>
                    <a:pt x="16133" y="532494"/>
                  </a:lnTo>
                  <a:lnTo>
                    <a:pt x="15977" y="532759"/>
                  </a:lnTo>
                  <a:lnTo>
                    <a:pt x="15825" y="533023"/>
                  </a:lnTo>
                  <a:lnTo>
                    <a:pt x="15678" y="533315"/>
                  </a:lnTo>
                  <a:lnTo>
                    <a:pt x="15530" y="533606"/>
                  </a:lnTo>
                  <a:lnTo>
                    <a:pt x="15387" y="533924"/>
                  </a:lnTo>
                  <a:lnTo>
                    <a:pt x="15244" y="534255"/>
                  </a:lnTo>
                  <a:lnTo>
                    <a:pt x="15105" y="534586"/>
                  </a:lnTo>
                  <a:lnTo>
                    <a:pt x="14970" y="534943"/>
                  </a:lnTo>
                  <a:lnTo>
                    <a:pt x="14835" y="535300"/>
                  </a:lnTo>
                  <a:lnTo>
                    <a:pt x="14704" y="535671"/>
                  </a:lnTo>
                  <a:lnTo>
                    <a:pt x="14578" y="536055"/>
                  </a:lnTo>
                  <a:lnTo>
                    <a:pt x="14451" y="536452"/>
                  </a:lnTo>
                  <a:lnTo>
                    <a:pt x="14329" y="536863"/>
                  </a:lnTo>
                  <a:lnTo>
                    <a:pt x="14211" y="537273"/>
                  </a:lnTo>
                  <a:lnTo>
                    <a:pt x="14097" y="537697"/>
                  </a:lnTo>
                  <a:lnTo>
                    <a:pt x="13987" y="538134"/>
                  </a:lnTo>
                  <a:lnTo>
                    <a:pt x="13878" y="538571"/>
                  </a:lnTo>
                  <a:lnTo>
                    <a:pt x="13772" y="539021"/>
                  </a:lnTo>
                  <a:lnTo>
                    <a:pt x="13671" y="539484"/>
                  </a:lnTo>
                  <a:lnTo>
                    <a:pt x="13574" y="539947"/>
                  </a:lnTo>
                  <a:lnTo>
                    <a:pt x="13481" y="540424"/>
                  </a:lnTo>
                  <a:lnTo>
                    <a:pt x="13393" y="540914"/>
                  </a:lnTo>
                  <a:lnTo>
                    <a:pt x="13309" y="541404"/>
                  </a:lnTo>
                  <a:lnTo>
                    <a:pt x="13229" y="541894"/>
                  </a:lnTo>
                  <a:lnTo>
                    <a:pt x="13148" y="542397"/>
                  </a:lnTo>
                  <a:lnTo>
                    <a:pt x="13077" y="542900"/>
                  </a:lnTo>
                  <a:lnTo>
                    <a:pt x="13009" y="543416"/>
                  </a:lnTo>
                  <a:lnTo>
                    <a:pt x="12942" y="543932"/>
                  </a:lnTo>
                  <a:lnTo>
                    <a:pt x="12883" y="544462"/>
                  </a:lnTo>
                  <a:lnTo>
                    <a:pt x="12828" y="544992"/>
                  </a:lnTo>
                  <a:lnTo>
                    <a:pt x="12777" y="545521"/>
                  </a:lnTo>
                  <a:lnTo>
                    <a:pt x="12731" y="546051"/>
                  </a:lnTo>
                  <a:lnTo>
                    <a:pt x="12689" y="546594"/>
                  </a:lnTo>
                  <a:lnTo>
                    <a:pt x="12655" y="547136"/>
                  </a:lnTo>
                  <a:lnTo>
                    <a:pt x="12622" y="547679"/>
                  </a:lnTo>
                  <a:lnTo>
                    <a:pt x="12596" y="548235"/>
                  </a:lnTo>
                  <a:lnTo>
                    <a:pt x="12575" y="548778"/>
                  </a:lnTo>
                  <a:lnTo>
                    <a:pt x="12558" y="549334"/>
                  </a:lnTo>
                  <a:lnTo>
                    <a:pt x="12546" y="549890"/>
                  </a:lnTo>
                  <a:lnTo>
                    <a:pt x="12541" y="550433"/>
                  </a:lnTo>
                  <a:lnTo>
                    <a:pt x="12541" y="550989"/>
                  </a:lnTo>
                  <a:lnTo>
                    <a:pt x="12546" y="551545"/>
                  </a:lnTo>
                  <a:lnTo>
                    <a:pt x="12558" y="552101"/>
                  </a:lnTo>
                  <a:lnTo>
                    <a:pt x="12575" y="552657"/>
                  </a:lnTo>
                  <a:lnTo>
                    <a:pt x="12596" y="553213"/>
                  </a:lnTo>
                  <a:lnTo>
                    <a:pt x="12622" y="553769"/>
                  </a:lnTo>
                  <a:lnTo>
                    <a:pt x="12659" y="554325"/>
                  </a:lnTo>
                  <a:lnTo>
                    <a:pt x="12697" y="554881"/>
                  </a:lnTo>
                  <a:lnTo>
                    <a:pt x="12744" y="555424"/>
                  </a:lnTo>
                  <a:lnTo>
                    <a:pt x="12794" y="555967"/>
                  </a:lnTo>
                  <a:lnTo>
                    <a:pt x="12853" y="556496"/>
                  </a:lnTo>
                  <a:lnTo>
                    <a:pt x="12917" y="557026"/>
                  </a:lnTo>
                  <a:lnTo>
                    <a:pt x="12984" y="557542"/>
                  </a:lnTo>
                  <a:lnTo>
                    <a:pt x="13056" y="558045"/>
                  </a:lnTo>
                  <a:lnTo>
                    <a:pt x="13132" y="558549"/>
                  </a:lnTo>
                  <a:lnTo>
                    <a:pt x="13212" y="559038"/>
                  </a:lnTo>
                  <a:lnTo>
                    <a:pt x="13300" y="559528"/>
                  </a:lnTo>
                  <a:lnTo>
                    <a:pt x="13389" y="560005"/>
                  </a:lnTo>
                  <a:lnTo>
                    <a:pt x="13486" y="560468"/>
                  </a:lnTo>
                  <a:lnTo>
                    <a:pt x="13583" y="560918"/>
                  </a:lnTo>
                  <a:lnTo>
                    <a:pt x="13688" y="561368"/>
                  </a:lnTo>
                  <a:lnTo>
                    <a:pt x="13793" y="561805"/>
                  </a:lnTo>
                  <a:lnTo>
                    <a:pt x="13907" y="562242"/>
                  </a:lnTo>
                  <a:lnTo>
                    <a:pt x="14021" y="562653"/>
                  </a:lnTo>
                  <a:lnTo>
                    <a:pt x="14139" y="563063"/>
                  </a:lnTo>
                  <a:lnTo>
                    <a:pt x="14261" y="563460"/>
                  </a:lnTo>
                  <a:lnTo>
                    <a:pt x="14388" y="563857"/>
                  </a:lnTo>
                  <a:lnTo>
                    <a:pt x="14519" y="564241"/>
                  </a:lnTo>
                  <a:lnTo>
                    <a:pt x="14649" y="564599"/>
                  </a:lnTo>
                  <a:lnTo>
                    <a:pt x="14784" y="564970"/>
                  </a:lnTo>
                  <a:lnTo>
                    <a:pt x="14923" y="565314"/>
                  </a:lnTo>
                  <a:lnTo>
                    <a:pt x="15067" y="565645"/>
                  </a:lnTo>
                  <a:lnTo>
                    <a:pt x="15210" y="565976"/>
                  </a:lnTo>
                  <a:lnTo>
                    <a:pt x="15357" y="566293"/>
                  </a:lnTo>
                  <a:lnTo>
                    <a:pt x="15505" y="566598"/>
                  </a:lnTo>
                  <a:lnTo>
                    <a:pt x="15657" y="566889"/>
                  </a:lnTo>
                  <a:lnTo>
                    <a:pt x="15813" y="567167"/>
                  </a:lnTo>
                  <a:lnTo>
                    <a:pt x="15969" y="567432"/>
                  </a:lnTo>
                  <a:lnTo>
                    <a:pt x="16129" y="567684"/>
                  </a:lnTo>
                  <a:lnTo>
                    <a:pt x="16289" y="567935"/>
                  </a:lnTo>
                  <a:lnTo>
                    <a:pt x="16449" y="568160"/>
                  </a:lnTo>
                  <a:lnTo>
                    <a:pt x="16614" y="568385"/>
                  </a:lnTo>
                  <a:lnTo>
                    <a:pt x="16782" y="568584"/>
                  </a:lnTo>
                  <a:lnTo>
                    <a:pt x="16947" y="568782"/>
                  </a:lnTo>
                  <a:lnTo>
                    <a:pt x="17115" y="568968"/>
                  </a:lnTo>
                  <a:lnTo>
                    <a:pt x="17288" y="569127"/>
                  </a:lnTo>
                  <a:lnTo>
                    <a:pt x="17457" y="569286"/>
                  </a:lnTo>
                  <a:lnTo>
                    <a:pt x="17630" y="569431"/>
                  </a:lnTo>
                  <a:lnTo>
                    <a:pt x="17807" y="569550"/>
                  </a:lnTo>
                  <a:lnTo>
                    <a:pt x="17980" y="569669"/>
                  </a:lnTo>
                  <a:lnTo>
                    <a:pt x="18152" y="569762"/>
                  </a:lnTo>
                  <a:lnTo>
                    <a:pt x="18329" y="569855"/>
                  </a:lnTo>
                  <a:lnTo>
                    <a:pt x="18506" y="569921"/>
                  </a:lnTo>
                  <a:lnTo>
                    <a:pt x="18684" y="569974"/>
                  </a:lnTo>
                  <a:lnTo>
                    <a:pt x="18861" y="570014"/>
                  </a:lnTo>
                  <a:lnTo>
                    <a:pt x="19038" y="570040"/>
                  </a:lnTo>
                  <a:lnTo>
                    <a:pt x="19215" y="570053"/>
                  </a:lnTo>
                  <a:lnTo>
                    <a:pt x="19392" y="570053"/>
                  </a:lnTo>
                  <a:lnTo>
                    <a:pt x="19569" y="570040"/>
                  </a:lnTo>
                  <a:lnTo>
                    <a:pt x="19746" y="570000"/>
                  </a:lnTo>
                  <a:lnTo>
                    <a:pt x="19923" y="569947"/>
                  </a:lnTo>
                  <a:lnTo>
                    <a:pt x="20096" y="569881"/>
                  </a:lnTo>
                  <a:lnTo>
                    <a:pt x="20273" y="569802"/>
                  </a:lnTo>
                  <a:lnTo>
                    <a:pt x="20446" y="569709"/>
                  </a:lnTo>
                  <a:lnTo>
                    <a:pt x="20619" y="569590"/>
                  </a:lnTo>
                  <a:lnTo>
                    <a:pt x="20791" y="569458"/>
                  </a:lnTo>
                  <a:lnTo>
                    <a:pt x="20964" y="569312"/>
                  </a:lnTo>
                  <a:lnTo>
                    <a:pt x="21133" y="569153"/>
                  </a:lnTo>
                  <a:lnTo>
                    <a:pt x="21306" y="568968"/>
                  </a:lnTo>
                  <a:lnTo>
                    <a:pt x="21470" y="568782"/>
                  </a:lnTo>
                  <a:lnTo>
                    <a:pt x="21605" y="568597"/>
                  </a:lnTo>
                  <a:lnTo>
                    <a:pt x="21736" y="568398"/>
                  </a:lnTo>
                  <a:lnTo>
                    <a:pt x="21862" y="568187"/>
                  </a:lnTo>
                  <a:lnTo>
                    <a:pt x="21993" y="567948"/>
                  </a:lnTo>
                  <a:lnTo>
                    <a:pt x="22119" y="567684"/>
                  </a:lnTo>
                  <a:lnTo>
                    <a:pt x="22246" y="567406"/>
                  </a:lnTo>
                  <a:lnTo>
                    <a:pt x="22368" y="567114"/>
                  </a:lnTo>
                  <a:lnTo>
                    <a:pt x="22490" y="566797"/>
                  </a:lnTo>
                  <a:lnTo>
                    <a:pt x="22608" y="566466"/>
                  </a:lnTo>
                  <a:lnTo>
                    <a:pt x="22726" y="566121"/>
                  </a:lnTo>
                  <a:lnTo>
                    <a:pt x="22840" y="565764"/>
                  </a:lnTo>
                  <a:lnTo>
                    <a:pt x="22950" y="565393"/>
                  </a:lnTo>
                  <a:lnTo>
                    <a:pt x="23059" y="565009"/>
                  </a:lnTo>
                  <a:lnTo>
                    <a:pt x="23165" y="564612"/>
                  </a:lnTo>
                  <a:lnTo>
                    <a:pt x="23266" y="564202"/>
                  </a:lnTo>
                  <a:lnTo>
                    <a:pt x="23363" y="563791"/>
                  </a:lnTo>
                  <a:lnTo>
                    <a:pt x="23460" y="563354"/>
                  </a:lnTo>
                  <a:lnTo>
                    <a:pt x="23548" y="562917"/>
                  </a:lnTo>
                  <a:lnTo>
                    <a:pt x="23637" y="562481"/>
                  </a:lnTo>
                  <a:lnTo>
                    <a:pt x="23717" y="562030"/>
                  </a:lnTo>
                  <a:lnTo>
                    <a:pt x="23797" y="561567"/>
                  </a:lnTo>
                  <a:lnTo>
                    <a:pt x="23869" y="561104"/>
                  </a:lnTo>
                  <a:lnTo>
                    <a:pt x="23936" y="560640"/>
                  </a:lnTo>
                  <a:lnTo>
                    <a:pt x="23999" y="560164"/>
                  </a:lnTo>
                  <a:lnTo>
                    <a:pt x="24054" y="559687"/>
                  </a:lnTo>
                  <a:lnTo>
                    <a:pt x="24109" y="559210"/>
                  </a:lnTo>
                  <a:lnTo>
                    <a:pt x="24155" y="558734"/>
                  </a:lnTo>
                  <a:lnTo>
                    <a:pt x="24193" y="558257"/>
                  </a:lnTo>
                  <a:lnTo>
                    <a:pt x="24227" y="557767"/>
                  </a:lnTo>
                  <a:lnTo>
                    <a:pt x="24257" y="557291"/>
                  </a:lnTo>
                  <a:lnTo>
                    <a:pt x="24278" y="556814"/>
                  </a:lnTo>
                  <a:lnTo>
                    <a:pt x="24295" y="556351"/>
                  </a:lnTo>
                  <a:lnTo>
                    <a:pt x="24332" y="556377"/>
                  </a:lnTo>
                  <a:lnTo>
                    <a:pt x="24366" y="556430"/>
                  </a:lnTo>
                  <a:lnTo>
                    <a:pt x="24404" y="556457"/>
                  </a:lnTo>
                  <a:lnTo>
                    <a:pt x="24442" y="556470"/>
                  </a:lnTo>
                  <a:lnTo>
                    <a:pt x="25808" y="556629"/>
                  </a:lnTo>
                  <a:lnTo>
                    <a:pt x="27174" y="556801"/>
                  </a:lnTo>
                  <a:lnTo>
                    <a:pt x="28544" y="556973"/>
                  </a:lnTo>
                  <a:lnTo>
                    <a:pt x="29914" y="557132"/>
                  </a:lnTo>
                  <a:lnTo>
                    <a:pt x="30601" y="557198"/>
                  </a:lnTo>
                  <a:lnTo>
                    <a:pt x="31288" y="557251"/>
                  </a:lnTo>
                  <a:lnTo>
                    <a:pt x="31971" y="557291"/>
                  </a:lnTo>
                  <a:lnTo>
                    <a:pt x="32658" y="557304"/>
                  </a:lnTo>
                  <a:lnTo>
                    <a:pt x="33341" y="557317"/>
                  </a:lnTo>
                  <a:lnTo>
                    <a:pt x="34024" y="557304"/>
                  </a:lnTo>
                  <a:lnTo>
                    <a:pt x="34707" y="557264"/>
                  </a:lnTo>
                  <a:lnTo>
                    <a:pt x="35386" y="557211"/>
                  </a:lnTo>
                  <a:lnTo>
                    <a:pt x="35436" y="559184"/>
                  </a:lnTo>
                  <a:lnTo>
                    <a:pt x="35495" y="561170"/>
                  </a:lnTo>
                  <a:lnTo>
                    <a:pt x="35559" y="563143"/>
                  </a:lnTo>
                  <a:lnTo>
                    <a:pt x="35630" y="565115"/>
                  </a:lnTo>
                  <a:lnTo>
                    <a:pt x="35706" y="567075"/>
                  </a:lnTo>
                  <a:lnTo>
                    <a:pt x="35795" y="569034"/>
                  </a:lnTo>
                  <a:lnTo>
                    <a:pt x="35887" y="570993"/>
                  </a:lnTo>
                  <a:lnTo>
                    <a:pt x="35989" y="572940"/>
                  </a:lnTo>
                  <a:lnTo>
                    <a:pt x="36098" y="574872"/>
                  </a:lnTo>
                  <a:lnTo>
                    <a:pt x="36216" y="576805"/>
                  </a:lnTo>
                  <a:lnTo>
                    <a:pt x="36343" y="578738"/>
                  </a:lnTo>
                  <a:lnTo>
                    <a:pt x="36478" y="580658"/>
                  </a:lnTo>
                  <a:lnTo>
                    <a:pt x="36621" y="582578"/>
                  </a:lnTo>
                  <a:lnTo>
                    <a:pt x="36777" y="584484"/>
                  </a:lnTo>
                  <a:lnTo>
                    <a:pt x="36937" y="586377"/>
                  </a:lnTo>
                  <a:lnTo>
                    <a:pt x="37106" y="588257"/>
                  </a:lnTo>
                  <a:lnTo>
                    <a:pt x="37287" y="590137"/>
                  </a:lnTo>
                  <a:lnTo>
                    <a:pt x="37477" y="592004"/>
                  </a:lnTo>
                  <a:lnTo>
                    <a:pt x="37578" y="592944"/>
                  </a:lnTo>
                  <a:lnTo>
                    <a:pt x="37679" y="593871"/>
                  </a:lnTo>
                  <a:lnTo>
                    <a:pt x="37780" y="594797"/>
                  </a:lnTo>
                  <a:lnTo>
                    <a:pt x="37886" y="595724"/>
                  </a:lnTo>
                  <a:lnTo>
                    <a:pt x="37995" y="596638"/>
                  </a:lnTo>
                  <a:lnTo>
                    <a:pt x="38105" y="597551"/>
                  </a:lnTo>
                  <a:lnTo>
                    <a:pt x="38219" y="598478"/>
                  </a:lnTo>
                  <a:lnTo>
                    <a:pt x="38337" y="599391"/>
                  </a:lnTo>
                  <a:lnTo>
                    <a:pt x="38455" y="600292"/>
                  </a:lnTo>
                  <a:lnTo>
                    <a:pt x="38577" y="601205"/>
                  </a:lnTo>
                  <a:lnTo>
                    <a:pt x="38699" y="602105"/>
                  </a:lnTo>
                  <a:lnTo>
                    <a:pt x="38826" y="603006"/>
                  </a:lnTo>
                  <a:lnTo>
                    <a:pt x="38952" y="603906"/>
                  </a:lnTo>
                  <a:lnTo>
                    <a:pt x="39087" y="604806"/>
                  </a:lnTo>
                  <a:lnTo>
                    <a:pt x="39222" y="605693"/>
                  </a:lnTo>
                  <a:lnTo>
                    <a:pt x="39357" y="606580"/>
                  </a:lnTo>
                  <a:lnTo>
                    <a:pt x="39496" y="607467"/>
                  </a:lnTo>
                  <a:lnTo>
                    <a:pt x="39639" y="608354"/>
                  </a:lnTo>
                  <a:lnTo>
                    <a:pt x="39787" y="609228"/>
                  </a:lnTo>
                  <a:lnTo>
                    <a:pt x="39934" y="610102"/>
                  </a:lnTo>
                  <a:lnTo>
                    <a:pt x="40086" y="610976"/>
                  </a:lnTo>
                  <a:lnTo>
                    <a:pt x="40238" y="611850"/>
                  </a:lnTo>
                  <a:lnTo>
                    <a:pt x="40394" y="612723"/>
                  </a:lnTo>
                  <a:lnTo>
                    <a:pt x="40554" y="613584"/>
                  </a:lnTo>
                  <a:lnTo>
                    <a:pt x="40718" y="614444"/>
                  </a:lnTo>
                  <a:lnTo>
                    <a:pt x="40883" y="615292"/>
                  </a:lnTo>
                  <a:lnTo>
                    <a:pt x="41052" y="616152"/>
                  </a:lnTo>
                  <a:lnTo>
                    <a:pt x="41220" y="617000"/>
                  </a:lnTo>
                  <a:lnTo>
                    <a:pt x="41494" y="618310"/>
                  </a:lnTo>
                  <a:lnTo>
                    <a:pt x="41772" y="619594"/>
                  </a:lnTo>
                  <a:lnTo>
                    <a:pt x="42059" y="620852"/>
                  </a:lnTo>
                  <a:lnTo>
                    <a:pt x="42350" y="622097"/>
                  </a:lnTo>
                  <a:lnTo>
                    <a:pt x="42645" y="623328"/>
                  </a:lnTo>
                  <a:lnTo>
                    <a:pt x="42949" y="624519"/>
                  </a:lnTo>
                  <a:lnTo>
                    <a:pt x="43256" y="625698"/>
                  </a:lnTo>
                  <a:lnTo>
                    <a:pt x="43572" y="626863"/>
                  </a:lnTo>
                  <a:lnTo>
                    <a:pt x="43893" y="628001"/>
                  </a:lnTo>
                  <a:lnTo>
                    <a:pt x="44222" y="629113"/>
                  </a:lnTo>
                  <a:lnTo>
                    <a:pt x="44550" y="630212"/>
                  </a:lnTo>
                  <a:lnTo>
                    <a:pt x="44888" y="631285"/>
                  </a:lnTo>
                  <a:lnTo>
                    <a:pt x="45233" y="632331"/>
                  </a:lnTo>
                  <a:lnTo>
                    <a:pt x="45579" y="633363"/>
                  </a:lnTo>
                  <a:lnTo>
                    <a:pt x="45933" y="634383"/>
                  </a:lnTo>
                  <a:lnTo>
                    <a:pt x="46292" y="635362"/>
                  </a:lnTo>
                  <a:lnTo>
                    <a:pt x="46654" y="636329"/>
                  </a:lnTo>
                  <a:lnTo>
                    <a:pt x="47021" y="637282"/>
                  </a:lnTo>
                  <a:lnTo>
                    <a:pt x="47392" y="638209"/>
                  </a:lnTo>
                  <a:lnTo>
                    <a:pt x="47771" y="639109"/>
                  </a:lnTo>
                  <a:lnTo>
                    <a:pt x="48155" y="639996"/>
                  </a:lnTo>
                  <a:lnTo>
                    <a:pt x="48538" y="640857"/>
                  </a:lnTo>
                  <a:lnTo>
                    <a:pt x="48930" y="641691"/>
                  </a:lnTo>
                  <a:lnTo>
                    <a:pt x="49327" y="642511"/>
                  </a:lnTo>
                  <a:lnTo>
                    <a:pt x="49723" y="643319"/>
                  </a:lnTo>
                  <a:lnTo>
                    <a:pt x="50128" y="644087"/>
                  </a:lnTo>
                  <a:lnTo>
                    <a:pt x="50537" y="644842"/>
                  </a:lnTo>
                  <a:lnTo>
                    <a:pt x="50946" y="645583"/>
                  </a:lnTo>
                  <a:lnTo>
                    <a:pt x="51359" y="646298"/>
                  </a:lnTo>
                  <a:lnTo>
                    <a:pt x="51780" y="646986"/>
                  </a:lnTo>
                  <a:lnTo>
                    <a:pt x="52202" y="647662"/>
                  </a:lnTo>
                  <a:lnTo>
                    <a:pt x="52628" y="648310"/>
                  </a:lnTo>
                  <a:lnTo>
                    <a:pt x="53058" y="648946"/>
                  </a:lnTo>
                  <a:lnTo>
                    <a:pt x="53488" y="649555"/>
                  </a:lnTo>
                  <a:lnTo>
                    <a:pt x="53926" y="650137"/>
                  </a:lnTo>
                  <a:lnTo>
                    <a:pt x="54364" y="650707"/>
                  </a:lnTo>
                  <a:lnTo>
                    <a:pt x="54807" y="651249"/>
                  </a:lnTo>
                  <a:lnTo>
                    <a:pt x="55250" y="651779"/>
                  </a:lnTo>
                  <a:lnTo>
                    <a:pt x="55701" y="652282"/>
                  </a:lnTo>
                  <a:lnTo>
                    <a:pt x="56152" y="652759"/>
                  </a:lnTo>
                  <a:lnTo>
                    <a:pt x="56603" y="653222"/>
                  </a:lnTo>
                  <a:lnTo>
                    <a:pt x="57058" y="653659"/>
                  </a:lnTo>
                  <a:lnTo>
                    <a:pt x="57518" y="654083"/>
                  </a:lnTo>
                  <a:lnTo>
                    <a:pt x="57977" y="654480"/>
                  </a:lnTo>
                  <a:lnTo>
                    <a:pt x="58441" y="654864"/>
                  </a:lnTo>
                  <a:lnTo>
                    <a:pt x="58905" y="655221"/>
                  </a:lnTo>
                  <a:lnTo>
                    <a:pt x="59373" y="655552"/>
                  </a:lnTo>
                  <a:lnTo>
                    <a:pt x="59845" y="655870"/>
                  </a:lnTo>
                  <a:lnTo>
                    <a:pt x="60313" y="656161"/>
                  </a:lnTo>
                  <a:lnTo>
                    <a:pt x="60789" y="656439"/>
                  </a:lnTo>
                  <a:lnTo>
                    <a:pt x="61261" y="656691"/>
                  </a:lnTo>
                  <a:lnTo>
                    <a:pt x="61737" y="656916"/>
                  </a:lnTo>
                  <a:lnTo>
                    <a:pt x="62218" y="657128"/>
                  </a:lnTo>
                  <a:lnTo>
                    <a:pt x="62694" y="657313"/>
                  </a:lnTo>
                  <a:lnTo>
                    <a:pt x="63175" y="657485"/>
                  </a:lnTo>
                  <a:lnTo>
                    <a:pt x="63660" y="657631"/>
                  </a:lnTo>
                  <a:lnTo>
                    <a:pt x="64140" y="657763"/>
                  </a:lnTo>
                  <a:lnTo>
                    <a:pt x="64625" y="657869"/>
                  </a:lnTo>
                  <a:lnTo>
                    <a:pt x="65110" y="657962"/>
                  </a:lnTo>
                  <a:lnTo>
                    <a:pt x="65595" y="658028"/>
                  </a:lnTo>
                  <a:lnTo>
                    <a:pt x="66084" y="658068"/>
                  </a:lnTo>
                  <a:lnTo>
                    <a:pt x="66569" y="658094"/>
                  </a:lnTo>
                  <a:lnTo>
                    <a:pt x="67058" y="658094"/>
                  </a:lnTo>
                  <a:lnTo>
                    <a:pt x="67547" y="658081"/>
                  </a:lnTo>
                  <a:lnTo>
                    <a:pt x="68023" y="658041"/>
                  </a:lnTo>
                  <a:lnTo>
                    <a:pt x="68504" y="657988"/>
                  </a:lnTo>
                  <a:lnTo>
                    <a:pt x="68988" y="657922"/>
                  </a:lnTo>
                  <a:lnTo>
                    <a:pt x="69473" y="657829"/>
                  </a:lnTo>
                  <a:lnTo>
                    <a:pt x="69958" y="657723"/>
                  </a:lnTo>
                  <a:lnTo>
                    <a:pt x="70443" y="657604"/>
                  </a:lnTo>
                  <a:lnTo>
                    <a:pt x="70932" y="657459"/>
                  </a:lnTo>
                  <a:lnTo>
                    <a:pt x="71425" y="657300"/>
                  </a:lnTo>
                  <a:lnTo>
                    <a:pt x="71914" y="657128"/>
                  </a:lnTo>
                  <a:lnTo>
                    <a:pt x="72403" y="656929"/>
                  </a:lnTo>
                  <a:lnTo>
                    <a:pt x="72896" y="656717"/>
                  </a:lnTo>
                  <a:lnTo>
                    <a:pt x="73389" y="656479"/>
                  </a:lnTo>
                  <a:lnTo>
                    <a:pt x="73883" y="656241"/>
                  </a:lnTo>
                  <a:lnTo>
                    <a:pt x="74372" y="655963"/>
                  </a:lnTo>
                  <a:lnTo>
                    <a:pt x="74865" y="655684"/>
                  </a:lnTo>
                  <a:lnTo>
                    <a:pt x="75358" y="655367"/>
                  </a:lnTo>
                  <a:lnTo>
                    <a:pt x="75847" y="655049"/>
                  </a:lnTo>
                  <a:lnTo>
                    <a:pt x="76340" y="654705"/>
                  </a:lnTo>
                  <a:lnTo>
                    <a:pt x="76829" y="654334"/>
                  </a:lnTo>
                  <a:lnTo>
                    <a:pt x="77318" y="653963"/>
                  </a:lnTo>
                  <a:lnTo>
                    <a:pt x="77807" y="653553"/>
                  </a:lnTo>
                  <a:lnTo>
                    <a:pt x="78292" y="653129"/>
                  </a:lnTo>
                  <a:lnTo>
                    <a:pt x="78777" y="652692"/>
                  </a:lnTo>
                  <a:lnTo>
                    <a:pt x="79262" y="652229"/>
                  </a:lnTo>
                  <a:lnTo>
                    <a:pt x="79742" y="651752"/>
                  </a:lnTo>
                  <a:lnTo>
                    <a:pt x="80219" y="651263"/>
                  </a:lnTo>
                  <a:lnTo>
                    <a:pt x="80695" y="650733"/>
                  </a:lnTo>
                  <a:lnTo>
                    <a:pt x="81171" y="650203"/>
                  </a:lnTo>
                  <a:lnTo>
                    <a:pt x="81639" y="649634"/>
                  </a:lnTo>
                  <a:lnTo>
                    <a:pt x="82111" y="649065"/>
                  </a:lnTo>
                  <a:lnTo>
                    <a:pt x="82575" y="648456"/>
                  </a:lnTo>
                  <a:lnTo>
                    <a:pt x="83039" y="647847"/>
                  </a:lnTo>
                  <a:lnTo>
                    <a:pt x="83498" y="647198"/>
                  </a:lnTo>
                  <a:lnTo>
                    <a:pt x="83954" y="646536"/>
                  </a:lnTo>
                  <a:lnTo>
                    <a:pt x="84405" y="645861"/>
                  </a:lnTo>
                  <a:lnTo>
                    <a:pt x="84852" y="645159"/>
                  </a:lnTo>
                  <a:lnTo>
                    <a:pt x="85294" y="644444"/>
                  </a:lnTo>
                  <a:lnTo>
                    <a:pt x="85733" y="643690"/>
                  </a:lnTo>
                  <a:lnTo>
                    <a:pt x="86171" y="642935"/>
                  </a:lnTo>
                  <a:lnTo>
                    <a:pt x="86601" y="642141"/>
                  </a:lnTo>
                  <a:lnTo>
                    <a:pt x="87027" y="641333"/>
                  </a:lnTo>
                  <a:lnTo>
                    <a:pt x="87444" y="640512"/>
                  </a:lnTo>
                  <a:lnTo>
                    <a:pt x="87862" y="639665"/>
                  </a:lnTo>
                  <a:lnTo>
                    <a:pt x="88270" y="638791"/>
                  </a:lnTo>
                  <a:lnTo>
                    <a:pt x="88675" y="637904"/>
                  </a:lnTo>
                  <a:lnTo>
                    <a:pt x="89076" y="636991"/>
                  </a:lnTo>
                  <a:lnTo>
                    <a:pt x="89468" y="636051"/>
                  </a:lnTo>
                  <a:lnTo>
                    <a:pt x="89856" y="635098"/>
                  </a:lnTo>
                  <a:lnTo>
                    <a:pt x="90235" y="634118"/>
                  </a:lnTo>
                  <a:lnTo>
                    <a:pt x="90610" y="633112"/>
                  </a:lnTo>
                  <a:lnTo>
                    <a:pt x="90977" y="632092"/>
                  </a:lnTo>
                  <a:lnTo>
                    <a:pt x="91339" y="631046"/>
                  </a:lnTo>
                  <a:lnTo>
                    <a:pt x="91694" y="629974"/>
                  </a:lnTo>
                  <a:lnTo>
                    <a:pt x="91866" y="629431"/>
                  </a:lnTo>
                  <a:lnTo>
                    <a:pt x="92039" y="628888"/>
                  </a:lnTo>
                  <a:lnTo>
                    <a:pt x="92208" y="628332"/>
                  </a:lnTo>
                  <a:lnTo>
                    <a:pt x="92381" y="627776"/>
                  </a:lnTo>
                  <a:lnTo>
                    <a:pt x="92545" y="627207"/>
                  </a:lnTo>
                  <a:lnTo>
                    <a:pt x="92710" y="626638"/>
                  </a:lnTo>
                  <a:lnTo>
                    <a:pt x="92874" y="626068"/>
                  </a:lnTo>
                  <a:lnTo>
                    <a:pt x="93034" y="625486"/>
                  </a:lnTo>
                  <a:lnTo>
                    <a:pt x="93194" y="624903"/>
                  </a:lnTo>
                  <a:lnTo>
                    <a:pt x="93350" y="624308"/>
                  </a:lnTo>
                  <a:lnTo>
                    <a:pt x="93506" y="623712"/>
                  </a:lnTo>
                  <a:lnTo>
                    <a:pt x="93662" y="623103"/>
                  </a:lnTo>
                  <a:lnTo>
                    <a:pt x="93810" y="622494"/>
                  </a:lnTo>
                  <a:lnTo>
                    <a:pt x="93962" y="621872"/>
                  </a:lnTo>
                  <a:lnTo>
                    <a:pt x="94109" y="621249"/>
                  </a:lnTo>
                  <a:lnTo>
                    <a:pt x="94252" y="620627"/>
                  </a:lnTo>
                  <a:lnTo>
                    <a:pt x="94396" y="619992"/>
                  </a:lnTo>
                  <a:lnTo>
                    <a:pt x="94535" y="619356"/>
                  </a:lnTo>
                  <a:lnTo>
                    <a:pt x="94674" y="618707"/>
                  </a:lnTo>
                  <a:lnTo>
                    <a:pt x="94813" y="618059"/>
                  </a:lnTo>
                  <a:lnTo>
                    <a:pt x="94944" y="617397"/>
                  </a:lnTo>
                  <a:lnTo>
                    <a:pt x="95079" y="616735"/>
                  </a:lnTo>
                  <a:lnTo>
                    <a:pt x="95239" y="615914"/>
                  </a:lnTo>
                  <a:lnTo>
                    <a:pt x="95395" y="615080"/>
                  </a:lnTo>
                  <a:lnTo>
                    <a:pt x="95551" y="614246"/>
                  </a:lnTo>
                  <a:lnTo>
                    <a:pt x="95703" y="613412"/>
                  </a:lnTo>
                  <a:lnTo>
                    <a:pt x="95854" y="612564"/>
                  </a:lnTo>
                  <a:lnTo>
                    <a:pt x="96002" y="611717"/>
                  </a:lnTo>
                  <a:lnTo>
                    <a:pt x="96149" y="610857"/>
                  </a:lnTo>
                  <a:lnTo>
                    <a:pt x="96293" y="609996"/>
                  </a:lnTo>
                  <a:lnTo>
                    <a:pt x="96432" y="609135"/>
                  </a:lnTo>
                  <a:lnTo>
                    <a:pt x="96571" y="608262"/>
                  </a:lnTo>
                  <a:lnTo>
                    <a:pt x="96710" y="607388"/>
                  </a:lnTo>
                  <a:lnTo>
                    <a:pt x="96845" y="606514"/>
                  </a:lnTo>
                  <a:lnTo>
                    <a:pt x="96976" y="605627"/>
                  </a:lnTo>
                  <a:lnTo>
                    <a:pt x="97106" y="604740"/>
                  </a:lnTo>
                  <a:lnTo>
                    <a:pt x="97233" y="603840"/>
                  </a:lnTo>
                  <a:lnTo>
                    <a:pt x="97359" y="602940"/>
                  </a:lnTo>
                  <a:lnTo>
                    <a:pt x="97482" y="602039"/>
                  </a:lnTo>
                  <a:lnTo>
                    <a:pt x="97604" y="601126"/>
                  </a:lnTo>
                  <a:lnTo>
                    <a:pt x="97840" y="599299"/>
                  </a:lnTo>
                  <a:lnTo>
                    <a:pt x="98068" y="597459"/>
                  </a:lnTo>
                  <a:lnTo>
                    <a:pt x="98287" y="595605"/>
                  </a:lnTo>
                  <a:lnTo>
                    <a:pt x="98498" y="593725"/>
                  </a:lnTo>
                  <a:lnTo>
                    <a:pt x="98700" y="591845"/>
                  </a:lnTo>
                  <a:lnTo>
                    <a:pt x="98894" y="589939"/>
                  </a:lnTo>
                  <a:lnTo>
                    <a:pt x="99079" y="588019"/>
                  </a:lnTo>
                  <a:lnTo>
                    <a:pt x="99256" y="586086"/>
                  </a:lnTo>
                  <a:lnTo>
                    <a:pt x="99425" y="584153"/>
                  </a:lnTo>
                  <a:lnTo>
                    <a:pt x="99585" y="582194"/>
                  </a:lnTo>
                  <a:lnTo>
                    <a:pt x="99741" y="580234"/>
                  </a:lnTo>
                  <a:lnTo>
                    <a:pt x="99884" y="578262"/>
                  </a:lnTo>
                  <a:lnTo>
                    <a:pt x="100024" y="576276"/>
                  </a:lnTo>
                  <a:lnTo>
                    <a:pt x="100154" y="574290"/>
                  </a:lnTo>
                  <a:lnTo>
                    <a:pt x="100277" y="572291"/>
                  </a:lnTo>
                  <a:lnTo>
                    <a:pt x="100390" y="570278"/>
                  </a:lnTo>
                  <a:lnTo>
                    <a:pt x="100500" y="568253"/>
                  </a:lnTo>
                  <a:lnTo>
                    <a:pt x="100597" y="566240"/>
                  </a:lnTo>
                  <a:lnTo>
                    <a:pt x="100694" y="564202"/>
                  </a:lnTo>
                  <a:lnTo>
                    <a:pt x="100778" y="562176"/>
                  </a:lnTo>
                  <a:lnTo>
                    <a:pt x="100858" y="560137"/>
                  </a:lnTo>
                  <a:lnTo>
                    <a:pt x="100930" y="558085"/>
                  </a:lnTo>
                  <a:lnTo>
                    <a:pt x="100993" y="556046"/>
                  </a:lnTo>
                  <a:lnTo>
                    <a:pt x="102810" y="556218"/>
                  </a:lnTo>
                  <a:lnTo>
                    <a:pt x="104631" y="556377"/>
                  </a:lnTo>
                  <a:lnTo>
                    <a:pt x="106448" y="556510"/>
                  </a:lnTo>
                  <a:lnTo>
                    <a:pt x="108265" y="556616"/>
                  </a:lnTo>
                  <a:lnTo>
                    <a:pt x="110082" y="556695"/>
                  </a:lnTo>
                  <a:lnTo>
                    <a:pt x="111899" y="556774"/>
                  </a:lnTo>
                  <a:lnTo>
                    <a:pt x="113712" y="556827"/>
                  </a:lnTo>
                  <a:lnTo>
                    <a:pt x="115524" y="556867"/>
                  </a:lnTo>
                  <a:lnTo>
                    <a:pt x="115554" y="556854"/>
                  </a:lnTo>
                  <a:lnTo>
                    <a:pt x="115579" y="556841"/>
                  </a:lnTo>
                  <a:lnTo>
                    <a:pt x="115600" y="556827"/>
                  </a:lnTo>
                  <a:lnTo>
                    <a:pt x="115621" y="556814"/>
                  </a:lnTo>
                  <a:lnTo>
                    <a:pt x="115689" y="557158"/>
                  </a:lnTo>
                  <a:lnTo>
                    <a:pt x="115765" y="557489"/>
                  </a:lnTo>
                  <a:lnTo>
                    <a:pt x="115841" y="557794"/>
                  </a:lnTo>
                  <a:lnTo>
                    <a:pt x="115921" y="558085"/>
                  </a:lnTo>
                  <a:lnTo>
                    <a:pt x="116009" y="558376"/>
                  </a:lnTo>
                  <a:lnTo>
                    <a:pt x="116098" y="558628"/>
                  </a:lnTo>
                  <a:lnTo>
                    <a:pt x="116195" y="558879"/>
                  </a:lnTo>
                  <a:lnTo>
                    <a:pt x="116292" y="559105"/>
                  </a:lnTo>
                  <a:lnTo>
                    <a:pt x="116393" y="559303"/>
                  </a:lnTo>
                  <a:lnTo>
                    <a:pt x="116502" y="559489"/>
                  </a:lnTo>
                  <a:lnTo>
                    <a:pt x="116612" y="559647"/>
                  </a:lnTo>
                  <a:lnTo>
                    <a:pt x="116730" y="559780"/>
                  </a:lnTo>
                  <a:lnTo>
                    <a:pt x="116848" y="559899"/>
                  </a:lnTo>
                  <a:lnTo>
                    <a:pt x="116975" y="559992"/>
                  </a:lnTo>
                  <a:lnTo>
                    <a:pt x="117105" y="560045"/>
                  </a:lnTo>
                  <a:lnTo>
                    <a:pt x="117240" y="560084"/>
                  </a:lnTo>
                  <a:lnTo>
                    <a:pt x="117308" y="560455"/>
                  </a:lnTo>
                  <a:lnTo>
                    <a:pt x="117379" y="560826"/>
                  </a:lnTo>
                  <a:lnTo>
                    <a:pt x="117455" y="561183"/>
                  </a:lnTo>
                  <a:lnTo>
                    <a:pt x="117531" y="561527"/>
                  </a:lnTo>
                  <a:lnTo>
                    <a:pt x="117611" y="561872"/>
                  </a:lnTo>
                  <a:lnTo>
                    <a:pt x="117695" y="562216"/>
                  </a:lnTo>
                  <a:lnTo>
                    <a:pt x="117780" y="562547"/>
                  </a:lnTo>
                  <a:lnTo>
                    <a:pt x="117868" y="562864"/>
                  </a:lnTo>
                  <a:lnTo>
                    <a:pt x="117957" y="563182"/>
                  </a:lnTo>
                  <a:lnTo>
                    <a:pt x="118049" y="563487"/>
                  </a:lnTo>
                  <a:lnTo>
                    <a:pt x="118146" y="563791"/>
                  </a:lnTo>
                  <a:lnTo>
                    <a:pt x="118243" y="564083"/>
                  </a:lnTo>
                  <a:lnTo>
                    <a:pt x="118345" y="564374"/>
                  </a:lnTo>
                  <a:lnTo>
                    <a:pt x="118446" y="564652"/>
                  </a:lnTo>
                  <a:lnTo>
                    <a:pt x="118551" y="564930"/>
                  </a:lnTo>
                  <a:lnTo>
                    <a:pt x="118657" y="565195"/>
                  </a:lnTo>
                  <a:lnTo>
                    <a:pt x="118762" y="565446"/>
                  </a:lnTo>
                  <a:lnTo>
                    <a:pt x="118876" y="565698"/>
                  </a:lnTo>
                  <a:lnTo>
                    <a:pt x="118985" y="565936"/>
                  </a:lnTo>
                  <a:lnTo>
                    <a:pt x="119099" y="566161"/>
                  </a:lnTo>
                  <a:lnTo>
                    <a:pt x="119213" y="566399"/>
                  </a:lnTo>
                  <a:lnTo>
                    <a:pt x="119331" y="566611"/>
                  </a:lnTo>
                  <a:lnTo>
                    <a:pt x="119449" y="566823"/>
                  </a:lnTo>
                  <a:lnTo>
                    <a:pt x="119571" y="567022"/>
                  </a:lnTo>
                  <a:lnTo>
                    <a:pt x="119694" y="567220"/>
                  </a:lnTo>
                  <a:lnTo>
                    <a:pt x="119816" y="567406"/>
                  </a:lnTo>
                  <a:lnTo>
                    <a:pt x="119938" y="567578"/>
                  </a:lnTo>
                  <a:lnTo>
                    <a:pt x="120065" y="567750"/>
                  </a:lnTo>
                  <a:lnTo>
                    <a:pt x="120191" y="567909"/>
                  </a:lnTo>
                  <a:lnTo>
                    <a:pt x="120317" y="568067"/>
                  </a:lnTo>
                  <a:lnTo>
                    <a:pt x="120448" y="568200"/>
                  </a:lnTo>
                  <a:lnTo>
                    <a:pt x="120579" y="568346"/>
                  </a:lnTo>
                  <a:lnTo>
                    <a:pt x="120710" y="568465"/>
                  </a:lnTo>
                  <a:lnTo>
                    <a:pt x="120840" y="568584"/>
                  </a:lnTo>
                  <a:lnTo>
                    <a:pt x="120975" y="568703"/>
                  </a:lnTo>
                  <a:lnTo>
                    <a:pt x="121106" y="568796"/>
                  </a:lnTo>
                  <a:lnTo>
                    <a:pt x="121241" y="568888"/>
                  </a:lnTo>
                  <a:lnTo>
                    <a:pt x="121376" y="568981"/>
                  </a:lnTo>
                  <a:lnTo>
                    <a:pt x="121510" y="569047"/>
                  </a:lnTo>
                  <a:lnTo>
                    <a:pt x="121645" y="569113"/>
                  </a:lnTo>
                  <a:lnTo>
                    <a:pt x="121785" y="569180"/>
                  </a:lnTo>
                  <a:lnTo>
                    <a:pt x="121919" y="569219"/>
                  </a:lnTo>
                  <a:lnTo>
                    <a:pt x="122059" y="569259"/>
                  </a:lnTo>
                  <a:lnTo>
                    <a:pt x="122193" y="569299"/>
                  </a:lnTo>
                  <a:lnTo>
                    <a:pt x="122333" y="569312"/>
                  </a:lnTo>
                  <a:lnTo>
                    <a:pt x="122467" y="569325"/>
                  </a:lnTo>
                  <a:lnTo>
                    <a:pt x="122746" y="569325"/>
                  </a:lnTo>
                  <a:lnTo>
                    <a:pt x="122881" y="569312"/>
                  </a:lnTo>
                  <a:lnTo>
                    <a:pt x="123020" y="569286"/>
                  </a:lnTo>
                  <a:lnTo>
                    <a:pt x="123159" y="569246"/>
                  </a:lnTo>
                  <a:lnTo>
                    <a:pt x="123294" y="569206"/>
                  </a:lnTo>
                  <a:lnTo>
                    <a:pt x="123429" y="569153"/>
                  </a:lnTo>
                  <a:lnTo>
                    <a:pt x="123568" y="569087"/>
                  </a:lnTo>
                  <a:lnTo>
                    <a:pt x="123703" y="569021"/>
                  </a:lnTo>
                  <a:lnTo>
                    <a:pt x="123838" y="568928"/>
                  </a:lnTo>
                  <a:lnTo>
                    <a:pt x="123972" y="568835"/>
                  </a:lnTo>
                  <a:lnTo>
                    <a:pt x="124107" y="568743"/>
                  </a:lnTo>
                  <a:lnTo>
                    <a:pt x="124242" y="568624"/>
                  </a:lnTo>
                  <a:lnTo>
                    <a:pt x="124373" y="568504"/>
                  </a:lnTo>
                  <a:lnTo>
                    <a:pt x="124504" y="568372"/>
                  </a:lnTo>
                  <a:lnTo>
                    <a:pt x="124634" y="568226"/>
                  </a:lnTo>
                  <a:lnTo>
                    <a:pt x="124765" y="568081"/>
                  </a:lnTo>
                  <a:lnTo>
                    <a:pt x="124896" y="567922"/>
                  </a:lnTo>
                  <a:lnTo>
                    <a:pt x="125052" y="567697"/>
                  </a:lnTo>
                  <a:lnTo>
                    <a:pt x="125203" y="567472"/>
                  </a:lnTo>
                  <a:lnTo>
                    <a:pt x="125351" y="567233"/>
                  </a:lnTo>
                  <a:lnTo>
                    <a:pt x="125494" y="566982"/>
                  </a:lnTo>
                  <a:lnTo>
                    <a:pt x="125633" y="566717"/>
                  </a:lnTo>
                  <a:lnTo>
                    <a:pt x="125768" y="566452"/>
                  </a:lnTo>
                  <a:lnTo>
                    <a:pt x="125899" y="566161"/>
                  </a:lnTo>
                  <a:lnTo>
                    <a:pt x="126030" y="565870"/>
                  </a:lnTo>
                  <a:lnTo>
                    <a:pt x="126152" y="565565"/>
                  </a:lnTo>
                  <a:lnTo>
                    <a:pt x="126274" y="565248"/>
                  </a:lnTo>
                  <a:lnTo>
                    <a:pt x="126392" y="564917"/>
                  </a:lnTo>
                  <a:lnTo>
                    <a:pt x="126502" y="564586"/>
                  </a:lnTo>
                  <a:lnTo>
                    <a:pt x="126611" y="564241"/>
                  </a:lnTo>
                  <a:lnTo>
                    <a:pt x="126717" y="563884"/>
                  </a:lnTo>
                  <a:lnTo>
                    <a:pt x="126818" y="563513"/>
                  </a:lnTo>
                  <a:lnTo>
                    <a:pt x="126919" y="563143"/>
                  </a:lnTo>
                  <a:lnTo>
                    <a:pt x="127012" y="562772"/>
                  </a:lnTo>
                  <a:lnTo>
                    <a:pt x="127100" y="562375"/>
                  </a:lnTo>
                  <a:lnTo>
                    <a:pt x="127189" y="561977"/>
                  </a:lnTo>
                  <a:lnTo>
                    <a:pt x="127269" y="561580"/>
                  </a:lnTo>
                  <a:lnTo>
                    <a:pt x="127349" y="561170"/>
                  </a:lnTo>
                  <a:lnTo>
                    <a:pt x="127425" y="560746"/>
                  </a:lnTo>
                  <a:lnTo>
                    <a:pt x="127497" y="560323"/>
                  </a:lnTo>
                  <a:lnTo>
                    <a:pt x="127564" y="559899"/>
                  </a:lnTo>
                  <a:lnTo>
                    <a:pt x="127627" y="559462"/>
                  </a:lnTo>
                  <a:lnTo>
                    <a:pt x="127686" y="559025"/>
                  </a:lnTo>
                  <a:lnTo>
                    <a:pt x="127745" y="558575"/>
                  </a:lnTo>
                  <a:lnTo>
                    <a:pt x="127796" y="558125"/>
                  </a:lnTo>
                  <a:lnTo>
                    <a:pt x="127847" y="557661"/>
                  </a:lnTo>
                  <a:lnTo>
                    <a:pt x="127893" y="557198"/>
                  </a:lnTo>
                  <a:lnTo>
                    <a:pt x="127935" y="556735"/>
                  </a:lnTo>
                  <a:lnTo>
                    <a:pt x="127973" y="556271"/>
                  </a:lnTo>
                  <a:lnTo>
                    <a:pt x="128007" y="555795"/>
                  </a:lnTo>
                  <a:lnTo>
                    <a:pt x="128036" y="555318"/>
                  </a:lnTo>
                  <a:lnTo>
                    <a:pt x="128062" y="554842"/>
                  </a:lnTo>
                  <a:lnTo>
                    <a:pt x="128087" y="554365"/>
                  </a:lnTo>
                  <a:lnTo>
                    <a:pt x="128104" y="553875"/>
                  </a:lnTo>
                  <a:lnTo>
                    <a:pt x="128121" y="553385"/>
                  </a:lnTo>
                  <a:lnTo>
                    <a:pt x="128133" y="552909"/>
                  </a:lnTo>
                  <a:lnTo>
                    <a:pt x="128142" y="552419"/>
                  </a:lnTo>
                  <a:lnTo>
                    <a:pt x="128146" y="551929"/>
                  </a:lnTo>
                  <a:lnTo>
                    <a:pt x="128150" y="551426"/>
                  </a:lnTo>
                  <a:lnTo>
                    <a:pt x="128146" y="550936"/>
                  </a:lnTo>
                  <a:lnTo>
                    <a:pt x="128142" y="550446"/>
                  </a:lnTo>
                  <a:lnTo>
                    <a:pt x="128133" y="549956"/>
                  </a:lnTo>
                  <a:lnTo>
                    <a:pt x="128121" y="549453"/>
                  </a:lnTo>
                  <a:lnTo>
                    <a:pt x="128104" y="548963"/>
                  </a:lnTo>
                  <a:lnTo>
                    <a:pt x="128083" y="548473"/>
                  </a:lnTo>
                  <a:lnTo>
                    <a:pt x="128057" y="547984"/>
                  </a:lnTo>
                  <a:lnTo>
                    <a:pt x="128032" y="547494"/>
                  </a:lnTo>
                  <a:lnTo>
                    <a:pt x="127998" y="547004"/>
                  </a:lnTo>
                  <a:lnTo>
                    <a:pt x="127965" y="546527"/>
                  </a:lnTo>
                  <a:lnTo>
                    <a:pt x="127927" y="546037"/>
                  </a:lnTo>
                  <a:lnTo>
                    <a:pt x="127884" y="545561"/>
                  </a:lnTo>
                  <a:lnTo>
                    <a:pt x="127842" y="545084"/>
                  </a:lnTo>
                  <a:lnTo>
                    <a:pt x="127792" y="544608"/>
                  </a:lnTo>
                  <a:lnTo>
                    <a:pt x="127741" y="544131"/>
                  </a:lnTo>
                  <a:lnTo>
                    <a:pt x="127686" y="543668"/>
                  </a:lnTo>
                  <a:lnTo>
                    <a:pt x="127627" y="543204"/>
                  </a:lnTo>
                  <a:lnTo>
                    <a:pt x="127564" y="542741"/>
                  </a:lnTo>
                  <a:lnTo>
                    <a:pt x="127497" y="542278"/>
                  </a:lnTo>
                  <a:lnTo>
                    <a:pt x="127429" y="541827"/>
                  </a:lnTo>
                  <a:lnTo>
                    <a:pt x="127353" y="541391"/>
                  </a:lnTo>
                  <a:lnTo>
                    <a:pt x="127277" y="540940"/>
                  </a:lnTo>
                  <a:lnTo>
                    <a:pt x="127185" y="540437"/>
                  </a:lnTo>
                  <a:lnTo>
                    <a:pt x="127084" y="539934"/>
                  </a:lnTo>
                  <a:lnTo>
                    <a:pt x="126982" y="539444"/>
                  </a:lnTo>
                  <a:lnTo>
                    <a:pt x="126877" y="538968"/>
                  </a:lnTo>
                  <a:lnTo>
                    <a:pt x="126767" y="538504"/>
                  </a:lnTo>
                  <a:lnTo>
                    <a:pt x="126658" y="538067"/>
                  </a:lnTo>
                  <a:lnTo>
                    <a:pt x="126540" y="537631"/>
                  </a:lnTo>
                  <a:lnTo>
                    <a:pt x="126422" y="537220"/>
                  </a:lnTo>
                  <a:lnTo>
                    <a:pt x="126304" y="536810"/>
                  </a:lnTo>
                  <a:lnTo>
                    <a:pt x="126177" y="536426"/>
                  </a:lnTo>
                  <a:lnTo>
                    <a:pt x="126051" y="536055"/>
                  </a:lnTo>
                  <a:lnTo>
                    <a:pt x="125924" y="535684"/>
                  </a:lnTo>
                  <a:lnTo>
                    <a:pt x="125789" y="535340"/>
                  </a:lnTo>
                  <a:lnTo>
                    <a:pt x="125659" y="535009"/>
                  </a:lnTo>
                  <a:lnTo>
                    <a:pt x="125520" y="534691"/>
                  </a:lnTo>
                  <a:lnTo>
                    <a:pt x="125380" y="534387"/>
                  </a:lnTo>
                  <a:lnTo>
                    <a:pt x="125241" y="534096"/>
                  </a:lnTo>
                  <a:lnTo>
                    <a:pt x="125098" y="533818"/>
                  </a:lnTo>
                  <a:lnTo>
                    <a:pt x="124950" y="533553"/>
                  </a:lnTo>
                  <a:lnTo>
                    <a:pt x="124803" y="533301"/>
                  </a:lnTo>
                  <a:lnTo>
                    <a:pt x="124655" y="533063"/>
                  </a:lnTo>
                  <a:lnTo>
                    <a:pt x="124504" y="532838"/>
                  </a:lnTo>
                  <a:lnTo>
                    <a:pt x="124352" y="532639"/>
                  </a:lnTo>
                  <a:lnTo>
                    <a:pt x="124196" y="532441"/>
                  </a:lnTo>
                  <a:lnTo>
                    <a:pt x="124040" y="532255"/>
                  </a:lnTo>
                  <a:lnTo>
                    <a:pt x="123884" y="532097"/>
                  </a:lnTo>
                  <a:lnTo>
                    <a:pt x="123724" y="531938"/>
                  </a:lnTo>
                  <a:lnTo>
                    <a:pt x="123563" y="531805"/>
                  </a:lnTo>
                  <a:lnTo>
                    <a:pt x="123403" y="531673"/>
                  </a:lnTo>
                  <a:lnTo>
                    <a:pt x="123239" y="531567"/>
                  </a:lnTo>
                  <a:lnTo>
                    <a:pt x="123079" y="531461"/>
                  </a:lnTo>
                  <a:lnTo>
                    <a:pt x="122914" y="531382"/>
                  </a:lnTo>
                  <a:lnTo>
                    <a:pt x="122750" y="531315"/>
                  </a:lnTo>
                  <a:lnTo>
                    <a:pt x="122581" y="531249"/>
                  </a:lnTo>
                  <a:lnTo>
                    <a:pt x="122417" y="531210"/>
                  </a:lnTo>
                  <a:lnTo>
                    <a:pt x="122248" y="531183"/>
                  </a:lnTo>
                  <a:lnTo>
                    <a:pt x="122084" y="531170"/>
                  </a:lnTo>
                  <a:lnTo>
                    <a:pt x="121915" y="531170"/>
                  </a:lnTo>
                  <a:lnTo>
                    <a:pt x="121747" y="531183"/>
                  </a:lnTo>
                  <a:lnTo>
                    <a:pt x="121578" y="531210"/>
                  </a:lnTo>
                  <a:lnTo>
                    <a:pt x="121409" y="531249"/>
                  </a:lnTo>
                  <a:lnTo>
                    <a:pt x="121241" y="531302"/>
                  </a:lnTo>
                  <a:lnTo>
                    <a:pt x="121076" y="531368"/>
                  </a:lnTo>
                  <a:lnTo>
                    <a:pt x="120908" y="531448"/>
                  </a:lnTo>
                  <a:lnTo>
                    <a:pt x="120739" y="531541"/>
                  </a:lnTo>
                  <a:lnTo>
                    <a:pt x="120570" y="531646"/>
                  </a:lnTo>
                  <a:lnTo>
                    <a:pt x="120406" y="531766"/>
                  </a:lnTo>
                  <a:lnTo>
                    <a:pt x="120237" y="531898"/>
                  </a:lnTo>
                  <a:lnTo>
                    <a:pt x="120073" y="532057"/>
                  </a:lnTo>
                  <a:lnTo>
                    <a:pt x="119909" y="532216"/>
                  </a:lnTo>
                  <a:lnTo>
                    <a:pt x="119744" y="532388"/>
                  </a:lnTo>
                  <a:lnTo>
                    <a:pt x="119580" y="532586"/>
                  </a:lnTo>
                  <a:lnTo>
                    <a:pt x="119415" y="532785"/>
                  </a:lnTo>
                  <a:lnTo>
                    <a:pt x="119255" y="532997"/>
                  </a:lnTo>
                  <a:lnTo>
                    <a:pt x="119095" y="533235"/>
                  </a:lnTo>
                  <a:lnTo>
                    <a:pt x="118935" y="533473"/>
                  </a:lnTo>
                  <a:lnTo>
                    <a:pt x="118779" y="533738"/>
                  </a:lnTo>
                  <a:lnTo>
                    <a:pt x="118623" y="534003"/>
                  </a:lnTo>
                  <a:lnTo>
                    <a:pt x="118467" y="534281"/>
                  </a:lnTo>
                  <a:lnTo>
                    <a:pt x="118315" y="534586"/>
                  </a:lnTo>
                  <a:lnTo>
                    <a:pt x="118163" y="534903"/>
                  </a:lnTo>
                  <a:lnTo>
                    <a:pt x="118012" y="535221"/>
                  </a:lnTo>
                  <a:lnTo>
                    <a:pt x="117864" y="535565"/>
                  </a:lnTo>
                  <a:lnTo>
                    <a:pt x="117716" y="535909"/>
                  </a:lnTo>
                  <a:lnTo>
                    <a:pt x="117590" y="536240"/>
                  </a:lnTo>
                  <a:lnTo>
                    <a:pt x="117459" y="536585"/>
                  </a:lnTo>
                  <a:lnTo>
                    <a:pt x="117337" y="536942"/>
                  </a:lnTo>
                  <a:lnTo>
                    <a:pt x="117211" y="537313"/>
                  </a:lnTo>
                  <a:lnTo>
                    <a:pt x="117088" y="537684"/>
                  </a:lnTo>
                  <a:lnTo>
                    <a:pt x="116970" y="538081"/>
                  </a:lnTo>
                  <a:lnTo>
                    <a:pt x="116852" y="538478"/>
                  </a:lnTo>
                  <a:lnTo>
                    <a:pt x="116734" y="538875"/>
                  </a:lnTo>
                  <a:lnTo>
                    <a:pt x="116620" y="539299"/>
                  </a:lnTo>
                  <a:lnTo>
                    <a:pt x="116511" y="539722"/>
                  </a:lnTo>
                  <a:lnTo>
                    <a:pt x="116405" y="540146"/>
                  </a:lnTo>
                  <a:lnTo>
                    <a:pt x="116300" y="540596"/>
                  </a:lnTo>
                  <a:lnTo>
                    <a:pt x="116199" y="541046"/>
                  </a:lnTo>
                  <a:lnTo>
                    <a:pt x="116102" y="541496"/>
                  </a:lnTo>
                  <a:lnTo>
                    <a:pt x="116009" y="541960"/>
                  </a:lnTo>
                  <a:lnTo>
                    <a:pt x="115921" y="542436"/>
                  </a:lnTo>
                  <a:lnTo>
                    <a:pt x="115832" y="542913"/>
                  </a:lnTo>
                  <a:lnTo>
                    <a:pt x="115752" y="543403"/>
                  </a:lnTo>
                  <a:lnTo>
                    <a:pt x="115676" y="543893"/>
                  </a:lnTo>
                  <a:lnTo>
                    <a:pt x="115600" y="544383"/>
                  </a:lnTo>
                  <a:lnTo>
                    <a:pt x="115533" y="544886"/>
                  </a:lnTo>
                  <a:lnTo>
                    <a:pt x="115470" y="545389"/>
                  </a:lnTo>
                  <a:lnTo>
                    <a:pt x="115411" y="545905"/>
                  </a:lnTo>
                  <a:lnTo>
                    <a:pt x="115356" y="546421"/>
                  </a:lnTo>
                  <a:lnTo>
                    <a:pt x="115309" y="546938"/>
                  </a:lnTo>
                  <a:lnTo>
                    <a:pt x="115263" y="547467"/>
                  </a:lnTo>
                  <a:lnTo>
                    <a:pt x="115225" y="547997"/>
                  </a:lnTo>
                  <a:lnTo>
                    <a:pt x="115196" y="548526"/>
                  </a:lnTo>
                  <a:lnTo>
                    <a:pt x="115170" y="549056"/>
                  </a:lnTo>
                  <a:lnTo>
                    <a:pt x="115149" y="549586"/>
                  </a:lnTo>
                  <a:lnTo>
                    <a:pt x="115137" y="550128"/>
                  </a:lnTo>
                  <a:lnTo>
                    <a:pt x="115128" y="550671"/>
                  </a:lnTo>
                  <a:lnTo>
                    <a:pt x="115128" y="550790"/>
                  </a:lnTo>
                  <a:lnTo>
                    <a:pt x="113379" y="550843"/>
                  </a:lnTo>
                  <a:lnTo>
                    <a:pt x="111625" y="550896"/>
                  </a:lnTo>
                  <a:lnTo>
                    <a:pt x="109871" y="550962"/>
                  </a:lnTo>
                  <a:lnTo>
                    <a:pt x="108118" y="551055"/>
                  </a:lnTo>
                  <a:lnTo>
                    <a:pt x="106364" y="551174"/>
                  </a:lnTo>
                  <a:lnTo>
                    <a:pt x="104610" y="551293"/>
                  </a:lnTo>
                  <a:lnTo>
                    <a:pt x="102856" y="551452"/>
                  </a:lnTo>
                  <a:lnTo>
                    <a:pt x="101103" y="551611"/>
                  </a:lnTo>
                  <a:lnTo>
                    <a:pt x="101145" y="549705"/>
                  </a:lnTo>
                  <a:lnTo>
                    <a:pt x="101179" y="547798"/>
                  </a:lnTo>
                  <a:lnTo>
                    <a:pt x="101208" y="545892"/>
                  </a:lnTo>
                  <a:lnTo>
                    <a:pt x="101233" y="543985"/>
                  </a:lnTo>
                  <a:lnTo>
                    <a:pt x="101255" y="542066"/>
                  </a:lnTo>
                  <a:lnTo>
                    <a:pt x="101267" y="540159"/>
                  </a:lnTo>
                  <a:lnTo>
                    <a:pt x="101276" y="538253"/>
                  </a:lnTo>
                  <a:lnTo>
                    <a:pt x="101280" y="536360"/>
                  </a:lnTo>
                  <a:lnTo>
                    <a:pt x="101280" y="534453"/>
                  </a:lnTo>
                  <a:lnTo>
                    <a:pt x="101271" y="532560"/>
                  </a:lnTo>
                  <a:lnTo>
                    <a:pt x="101263" y="530667"/>
                  </a:lnTo>
                  <a:lnTo>
                    <a:pt x="101246" y="528774"/>
                  </a:lnTo>
                  <a:lnTo>
                    <a:pt x="101225" y="526880"/>
                  </a:lnTo>
                  <a:lnTo>
                    <a:pt x="101200" y="525000"/>
                  </a:lnTo>
                  <a:lnTo>
                    <a:pt x="101166" y="523120"/>
                  </a:lnTo>
                  <a:lnTo>
                    <a:pt x="101132" y="521254"/>
                  </a:lnTo>
                  <a:lnTo>
                    <a:pt x="101094" y="519387"/>
                  </a:lnTo>
                  <a:lnTo>
                    <a:pt x="101048" y="517533"/>
                  </a:lnTo>
                  <a:lnTo>
                    <a:pt x="100997" y="515680"/>
                  </a:lnTo>
                  <a:lnTo>
                    <a:pt x="100947" y="513840"/>
                  </a:lnTo>
                  <a:lnTo>
                    <a:pt x="100888" y="512013"/>
                  </a:lnTo>
                  <a:lnTo>
                    <a:pt x="100825" y="510186"/>
                  </a:lnTo>
                  <a:lnTo>
                    <a:pt x="100761" y="508372"/>
                  </a:lnTo>
                  <a:lnTo>
                    <a:pt x="100690" y="506558"/>
                  </a:lnTo>
                  <a:lnTo>
                    <a:pt x="100614" y="504771"/>
                  </a:lnTo>
                  <a:lnTo>
                    <a:pt x="100538" y="502984"/>
                  </a:lnTo>
                  <a:lnTo>
                    <a:pt x="100454" y="501210"/>
                  </a:lnTo>
                  <a:lnTo>
                    <a:pt x="100365" y="499435"/>
                  </a:lnTo>
                  <a:lnTo>
                    <a:pt x="100277" y="497688"/>
                  </a:lnTo>
                  <a:lnTo>
                    <a:pt x="100180" y="495954"/>
                  </a:lnTo>
                  <a:lnTo>
                    <a:pt x="100083" y="494219"/>
                  </a:lnTo>
                  <a:lnTo>
                    <a:pt x="99981" y="492511"/>
                  </a:lnTo>
                  <a:lnTo>
                    <a:pt x="99960" y="492233"/>
                  </a:lnTo>
                  <a:lnTo>
                    <a:pt x="99935" y="491982"/>
                  </a:lnTo>
                  <a:lnTo>
                    <a:pt x="99901" y="491744"/>
                  </a:lnTo>
                  <a:lnTo>
                    <a:pt x="99863" y="491518"/>
                  </a:lnTo>
                  <a:lnTo>
                    <a:pt x="99821" y="491307"/>
                  </a:lnTo>
                  <a:lnTo>
                    <a:pt x="99775" y="491108"/>
                  </a:lnTo>
                  <a:lnTo>
                    <a:pt x="99720" y="490936"/>
                  </a:lnTo>
                  <a:lnTo>
                    <a:pt x="99665" y="490777"/>
                  </a:lnTo>
                  <a:lnTo>
                    <a:pt x="99606" y="490631"/>
                  </a:lnTo>
                  <a:lnTo>
                    <a:pt x="99543" y="490499"/>
                  </a:lnTo>
                  <a:lnTo>
                    <a:pt x="99476" y="490380"/>
                  </a:lnTo>
                  <a:lnTo>
                    <a:pt x="99404" y="490287"/>
                  </a:lnTo>
                  <a:lnTo>
                    <a:pt x="99332" y="490195"/>
                  </a:lnTo>
                  <a:lnTo>
                    <a:pt x="99261" y="490128"/>
                  </a:lnTo>
                  <a:lnTo>
                    <a:pt x="99185" y="490075"/>
                  </a:lnTo>
                  <a:lnTo>
                    <a:pt x="99109" y="490022"/>
                  </a:lnTo>
                  <a:lnTo>
                    <a:pt x="99029" y="489996"/>
                  </a:lnTo>
                  <a:lnTo>
                    <a:pt x="98949" y="489983"/>
                  </a:lnTo>
                  <a:lnTo>
                    <a:pt x="98873" y="489983"/>
                  </a:lnTo>
                  <a:lnTo>
                    <a:pt x="98793" y="490009"/>
                  </a:lnTo>
                  <a:lnTo>
                    <a:pt x="98713" y="490036"/>
                  </a:lnTo>
                  <a:lnTo>
                    <a:pt x="98637" y="490075"/>
                  </a:lnTo>
                  <a:lnTo>
                    <a:pt x="98557" y="490128"/>
                  </a:lnTo>
                  <a:lnTo>
                    <a:pt x="98481" y="490195"/>
                  </a:lnTo>
                  <a:lnTo>
                    <a:pt x="98409" y="490287"/>
                  </a:lnTo>
                  <a:lnTo>
                    <a:pt x="98337" y="490380"/>
                  </a:lnTo>
                  <a:lnTo>
                    <a:pt x="98266" y="490486"/>
                  </a:lnTo>
                  <a:lnTo>
                    <a:pt x="98198" y="490605"/>
                  </a:lnTo>
                  <a:lnTo>
                    <a:pt x="98135" y="490751"/>
                  </a:lnTo>
                  <a:lnTo>
                    <a:pt x="98076" y="490896"/>
                  </a:lnTo>
                  <a:lnTo>
                    <a:pt x="98021" y="491055"/>
                  </a:lnTo>
                  <a:lnTo>
                    <a:pt x="97966" y="491227"/>
                  </a:lnTo>
                  <a:lnTo>
                    <a:pt x="97912" y="491439"/>
                  </a:lnTo>
                  <a:lnTo>
                    <a:pt x="97865" y="491677"/>
                  </a:lnTo>
                  <a:lnTo>
                    <a:pt x="97823" y="491942"/>
                  </a:lnTo>
                  <a:lnTo>
                    <a:pt x="97794" y="492207"/>
                  </a:lnTo>
                  <a:lnTo>
                    <a:pt x="97781" y="492353"/>
                  </a:lnTo>
                  <a:lnTo>
                    <a:pt x="97768" y="492498"/>
                  </a:lnTo>
                  <a:lnTo>
                    <a:pt x="97760" y="492657"/>
                  </a:lnTo>
                  <a:lnTo>
                    <a:pt x="97756" y="492803"/>
                  </a:lnTo>
                  <a:lnTo>
                    <a:pt x="97751" y="492962"/>
                  </a:lnTo>
                  <a:lnTo>
                    <a:pt x="97751" y="493120"/>
                  </a:lnTo>
                  <a:lnTo>
                    <a:pt x="97756" y="493293"/>
                  </a:lnTo>
                  <a:lnTo>
                    <a:pt x="97760" y="493451"/>
                  </a:lnTo>
                  <a:lnTo>
                    <a:pt x="97890" y="496761"/>
                  </a:lnTo>
                  <a:lnTo>
                    <a:pt x="98009" y="500071"/>
                  </a:lnTo>
                  <a:lnTo>
                    <a:pt x="98118" y="503394"/>
                  </a:lnTo>
                  <a:lnTo>
                    <a:pt x="98224" y="506717"/>
                  </a:lnTo>
                  <a:lnTo>
                    <a:pt x="98316" y="510067"/>
                  </a:lnTo>
                  <a:lnTo>
                    <a:pt x="98358" y="511735"/>
                  </a:lnTo>
                  <a:lnTo>
                    <a:pt x="98401" y="513403"/>
                  </a:lnTo>
                  <a:lnTo>
                    <a:pt x="98439" y="515084"/>
                  </a:lnTo>
                  <a:lnTo>
                    <a:pt x="98472" y="516752"/>
                  </a:lnTo>
                  <a:lnTo>
                    <a:pt x="98502" y="518434"/>
                  </a:lnTo>
                  <a:lnTo>
                    <a:pt x="98531" y="520115"/>
                  </a:lnTo>
                  <a:lnTo>
                    <a:pt x="98561" y="521796"/>
                  </a:lnTo>
                  <a:lnTo>
                    <a:pt x="98582" y="523478"/>
                  </a:lnTo>
                  <a:lnTo>
                    <a:pt x="98603" y="525146"/>
                  </a:lnTo>
                  <a:lnTo>
                    <a:pt x="98620" y="526827"/>
                  </a:lnTo>
                  <a:lnTo>
                    <a:pt x="98632" y="528509"/>
                  </a:lnTo>
                  <a:lnTo>
                    <a:pt x="98645" y="530203"/>
                  </a:lnTo>
                  <a:lnTo>
                    <a:pt x="98649" y="531885"/>
                  </a:lnTo>
                  <a:lnTo>
                    <a:pt x="98654" y="533566"/>
                  </a:lnTo>
                  <a:lnTo>
                    <a:pt x="98654" y="535248"/>
                  </a:lnTo>
                  <a:lnTo>
                    <a:pt x="98654" y="536929"/>
                  </a:lnTo>
                  <a:lnTo>
                    <a:pt x="98645" y="538610"/>
                  </a:lnTo>
                  <a:lnTo>
                    <a:pt x="98632" y="540292"/>
                  </a:lnTo>
                  <a:lnTo>
                    <a:pt x="98620" y="541960"/>
                  </a:lnTo>
                  <a:lnTo>
                    <a:pt x="98599" y="543641"/>
                  </a:lnTo>
                  <a:lnTo>
                    <a:pt x="98578" y="545323"/>
                  </a:lnTo>
                  <a:lnTo>
                    <a:pt x="98552" y="547004"/>
                  </a:lnTo>
                  <a:lnTo>
                    <a:pt x="98519" y="548672"/>
                  </a:lnTo>
                  <a:lnTo>
                    <a:pt x="98485" y="550353"/>
                  </a:lnTo>
                  <a:lnTo>
                    <a:pt x="98447" y="552022"/>
                  </a:lnTo>
                  <a:lnTo>
                    <a:pt x="98401" y="553690"/>
                  </a:lnTo>
                  <a:lnTo>
                    <a:pt x="98354" y="555371"/>
                  </a:lnTo>
                  <a:lnTo>
                    <a:pt x="98299" y="557039"/>
                  </a:lnTo>
                  <a:lnTo>
                    <a:pt x="98245" y="558694"/>
                  </a:lnTo>
                  <a:lnTo>
                    <a:pt x="98181" y="560362"/>
                  </a:lnTo>
                  <a:lnTo>
                    <a:pt x="98118" y="562030"/>
                  </a:lnTo>
                  <a:lnTo>
                    <a:pt x="98046" y="563685"/>
                  </a:lnTo>
                  <a:lnTo>
                    <a:pt x="97971" y="565340"/>
                  </a:lnTo>
                  <a:lnTo>
                    <a:pt x="97886" y="566995"/>
                  </a:lnTo>
                  <a:lnTo>
                    <a:pt x="97802" y="568650"/>
                  </a:lnTo>
                  <a:lnTo>
                    <a:pt x="97709" y="570292"/>
                  </a:lnTo>
                  <a:lnTo>
                    <a:pt x="97616" y="571947"/>
                  </a:lnTo>
                  <a:lnTo>
                    <a:pt x="97511" y="573588"/>
                  </a:lnTo>
                  <a:lnTo>
                    <a:pt x="97406" y="575217"/>
                  </a:lnTo>
                  <a:lnTo>
                    <a:pt x="97296" y="576858"/>
                  </a:lnTo>
                  <a:lnTo>
                    <a:pt x="97178" y="578487"/>
                  </a:lnTo>
                  <a:lnTo>
                    <a:pt x="97052" y="580115"/>
                  </a:lnTo>
                  <a:lnTo>
                    <a:pt x="96925" y="581744"/>
                  </a:lnTo>
                  <a:lnTo>
                    <a:pt x="96790" y="583359"/>
                  </a:lnTo>
                  <a:lnTo>
                    <a:pt x="96651" y="584974"/>
                  </a:lnTo>
                  <a:lnTo>
                    <a:pt x="96504" y="586589"/>
                  </a:lnTo>
                  <a:lnTo>
                    <a:pt x="96352" y="588191"/>
                  </a:lnTo>
                  <a:lnTo>
                    <a:pt x="96196" y="589806"/>
                  </a:lnTo>
                  <a:lnTo>
                    <a:pt x="96031" y="591395"/>
                  </a:lnTo>
                  <a:lnTo>
                    <a:pt x="95859" y="592997"/>
                  </a:lnTo>
                  <a:lnTo>
                    <a:pt x="95686" y="594586"/>
                  </a:lnTo>
                  <a:lnTo>
                    <a:pt x="95500" y="596161"/>
                  </a:lnTo>
                  <a:lnTo>
                    <a:pt x="95315" y="597750"/>
                  </a:lnTo>
                  <a:lnTo>
                    <a:pt x="95117" y="599312"/>
                  </a:lnTo>
                  <a:lnTo>
                    <a:pt x="95011" y="600133"/>
                  </a:lnTo>
                  <a:lnTo>
                    <a:pt x="94906" y="600940"/>
                  </a:lnTo>
                  <a:lnTo>
                    <a:pt x="94796" y="601748"/>
                  </a:lnTo>
                  <a:lnTo>
                    <a:pt x="94682" y="602542"/>
                  </a:lnTo>
                  <a:lnTo>
                    <a:pt x="94569" y="603337"/>
                  </a:lnTo>
                  <a:lnTo>
                    <a:pt x="94446" y="604118"/>
                  </a:lnTo>
                  <a:lnTo>
                    <a:pt x="94328" y="604886"/>
                  </a:lnTo>
                  <a:lnTo>
                    <a:pt x="94206" y="605654"/>
                  </a:lnTo>
                  <a:lnTo>
                    <a:pt x="94080" y="606421"/>
                  </a:lnTo>
                  <a:lnTo>
                    <a:pt x="93949" y="607176"/>
                  </a:lnTo>
                  <a:lnTo>
                    <a:pt x="93818" y="607917"/>
                  </a:lnTo>
                  <a:lnTo>
                    <a:pt x="93688" y="608659"/>
                  </a:lnTo>
                  <a:lnTo>
                    <a:pt x="93553" y="609387"/>
                  </a:lnTo>
                  <a:lnTo>
                    <a:pt x="93414" y="610115"/>
                  </a:lnTo>
                  <a:lnTo>
                    <a:pt x="93274" y="610830"/>
                  </a:lnTo>
                  <a:lnTo>
                    <a:pt x="93131" y="611545"/>
                  </a:lnTo>
                  <a:lnTo>
                    <a:pt x="92984" y="612247"/>
                  </a:lnTo>
                  <a:lnTo>
                    <a:pt x="92840" y="612948"/>
                  </a:lnTo>
                  <a:lnTo>
                    <a:pt x="92688" y="613637"/>
                  </a:lnTo>
                  <a:lnTo>
                    <a:pt x="92537" y="614325"/>
                  </a:lnTo>
                  <a:lnTo>
                    <a:pt x="92385" y="615000"/>
                  </a:lnTo>
                  <a:lnTo>
                    <a:pt x="92225" y="615676"/>
                  </a:lnTo>
                  <a:lnTo>
                    <a:pt x="92069" y="616338"/>
                  </a:lnTo>
                  <a:lnTo>
                    <a:pt x="91909" y="616986"/>
                  </a:lnTo>
                  <a:lnTo>
                    <a:pt x="91744" y="617635"/>
                  </a:lnTo>
                  <a:lnTo>
                    <a:pt x="91580" y="618284"/>
                  </a:lnTo>
                  <a:lnTo>
                    <a:pt x="91411" y="618919"/>
                  </a:lnTo>
                  <a:lnTo>
                    <a:pt x="91242" y="619541"/>
                  </a:lnTo>
                  <a:lnTo>
                    <a:pt x="91074" y="620164"/>
                  </a:lnTo>
                  <a:lnTo>
                    <a:pt x="90897" y="620786"/>
                  </a:lnTo>
                  <a:lnTo>
                    <a:pt x="90724" y="621382"/>
                  </a:lnTo>
                  <a:lnTo>
                    <a:pt x="90547" y="621991"/>
                  </a:lnTo>
                  <a:lnTo>
                    <a:pt x="90366" y="622587"/>
                  </a:lnTo>
                  <a:lnTo>
                    <a:pt x="90184" y="623169"/>
                  </a:lnTo>
                  <a:lnTo>
                    <a:pt x="90003" y="623752"/>
                  </a:lnTo>
                  <a:lnTo>
                    <a:pt x="89818" y="624321"/>
                  </a:lnTo>
                  <a:lnTo>
                    <a:pt x="89632" y="624890"/>
                  </a:lnTo>
                  <a:lnTo>
                    <a:pt x="89442" y="625459"/>
                  </a:lnTo>
                  <a:lnTo>
                    <a:pt x="89253" y="626015"/>
                  </a:lnTo>
                  <a:lnTo>
                    <a:pt x="89059" y="626558"/>
                  </a:lnTo>
                  <a:lnTo>
                    <a:pt x="88865" y="627101"/>
                  </a:lnTo>
                  <a:lnTo>
                    <a:pt x="88667" y="627631"/>
                  </a:lnTo>
                  <a:lnTo>
                    <a:pt x="88469" y="628160"/>
                  </a:lnTo>
                  <a:lnTo>
                    <a:pt x="88270" y="628677"/>
                  </a:lnTo>
                  <a:lnTo>
                    <a:pt x="88068" y="629193"/>
                  </a:lnTo>
                  <a:lnTo>
                    <a:pt x="87866" y="629709"/>
                  </a:lnTo>
                  <a:lnTo>
                    <a:pt x="87659" y="630212"/>
                  </a:lnTo>
                  <a:lnTo>
                    <a:pt x="87457" y="630702"/>
                  </a:lnTo>
                  <a:lnTo>
                    <a:pt x="87246" y="631192"/>
                  </a:lnTo>
                  <a:lnTo>
                    <a:pt x="87035" y="631669"/>
                  </a:lnTo>
                  <a:lnTo>
                    <a:pt x="86825" y="632145"/>
                  </a:lnTo>
                  <a:lnTo>
                    <a:pt x="86614" y="632622"/>
                  </a:lnTo>
                  <a:lnTo>
                    <a:pt x="86399" y="633085"/>
                  </a:lnTo>
                  <a:lnTo>
                    <a:pt x="86184" y="633535"/>
                  </a:lnTo>
                  <a:lnTo>
                    <a:pt x="85745" y="634422"/>
                  </a:lnTo>
                  <a:lnTo>
                    <a:pt x="85307" y="635296"/>
                  </a:lnTo>
                  <a:lnTo>
                    <a:pt x="84856" y="636143"/>
                  </a:lnTo>
                  <a:lnTo>
                    <a:pt x="84405" y="636951"/>
                  </a:lnTo>
                  <a:lnTo>
                    <a:pt x="83945" y="637745"/>
                  </a:lnTo>
                  <a:lnTo>
                    <a:pt x="83482" y="638513"/>
                  </a:lnTo>
                  <a:lnTo>
                    <a:pt x="83014" y="639255"/>
                  </a:lnTo>
                  <a:lnTo>
                    <a:pt x="82541" y="639970"/>
                  </a:lnTo>
                  <a:lnTo>
                    <a:pt x="82065" y="640658"/>
                  </a:lnTo>
                  <a:lnTo>
                    <a:pt x="81585" y="641333"/>
                  </a:lnTo>
                  <a:lnTo>
                    <a:pt x="81096" y="641969"/>
                  </a:lnTo>
                  <a:lnTo>
                    <a:pt x="80607" y="642591"/>
                  </a:lnTo>
                  <a:lnTo>
                    <a:pt x="80113" y="643187"/>
                  </a:lnTo>
                  <a:lnTo>
                    <a:pt x="79616" y="643756"/>
                  </a:lnTo>
                  <a:lnTo>
                    <a:pt x="79114" y="644299"/>
                  </a:lnTo>
                  <a:lnTo>
                    <a:pt x="78608" y="644815"/>
                  </a:lnTo>
                  <a:lnTo>
                    <a:pt x="78098" y="645318"/>
                  </a:lnTo>
                  <a:lnTo>
                    <a:pt x="77588" y="645795"/>
                  </a:lnTo>
                  <a:lnTo>
                    <a:pt x="77074" y="646245"/>
                  </a:lnTo>
                  <a:lnTo>
                    <a:pt x="76560" y="646669"/>
                  </a:lnTo>
                  <a:lnTo>
                    <a:pt x="76041" y="647079"/>
                  </a:lnTo>
                  <a:lnTo>
                    <a:pt x="75518" y="647450"/>
                  </a:lnTo>
                  <a:lnTo>
                    <a:pt x="74996" y="647807"/>
                  </a:lnTo>
                  <a:lnTo>
                    <a:pt x="74469" y="648151"/>
                  </a:lnTo>
                  <a:lnTo>
                    <a:pt x="73942" y="648456"/>
                  </a:lnTo>
                  <a:lnTo>
                    <a:pt x="73415" y="648747"/>
                  </a:lnTo>
                  <a:lnTo>
                    <a:pt x="72884" y="649012"/>
                  </a:lnTo>
                  <a:lnTo>
                    <a:pt x="72352" y="649263"/>
                  </a:lnTo>
                  <a:lnTo>
                    <a:pt x="71821" y="649475"/>
                  </a:lnTo>
                  <a:lnTo>
                    <a:pt x="71290" y="649674"/>
                  </a:lnTo>
                  <a:lnTo>
                    <a:pt x="70755" y="649859"/>
                  </a:lnTo>
                  <a:lnTo>
                    <a:pt x="70219" y="650005"/>
                  </a:lnTo>
                  <a:lnTo>
                    <a:pt x="69684" y="650151"/>
                  </a:lnTo>
                  <a:lnTo>
                    <a:pt x="69153" y="650256"/>
                  </a:lnTo>
                  <a:lnTo>
                    <a:pt x="68617" y="650349"/>
                  </a:lnTo>
                  <a:lnTo>
                    <a:pt x="68082" y="650415"/>
                  </a:lnTo>
                  <a:lnTo>
                    <a:pt x="67547" y="650455"/>
                  </a:lnTo>
                  <a:lnTo>
                    <a:pt x="67020" y="650481"/>
                  </a:lnTo>
                  <a:lnTo>
                    <a:pt x="66493" y="650481"/>
                  </a:lnTo>
                  <a:lnTo>
                    <a:pt x="65970" y="650455"/>
                  </a:lnTo>
                  <a:lnTo>
                    <a:pt x="65451" y="650402"/>
                  </a:lnTo>
                  <a:lnTo>
                    <a:pt x="64929" y="650323"/>
                  </a:lnTo>
                  <a:lnTo>
                    <a:pt x="64414" y="650217"/>
                  </a:lnTo>
                  <a:lnTo>
                    <a:pt x="63896" y="650084"/>
                  </a:lnTo>
                  <a:lnTo>
                    <a:pt x="63386" y="649925"/>
                  </a:lnTo>
                  <a:lnTo>
                    <a:pt x="62871" y="649740"/>
                  </a:lnTo>
                  <a:lnTo>
                    <a:pt x="62366" y="649528"/>
                  </a:lnTo>
                  <a:lnTo>
                    <a:pt x="61860" y="649290"/>
                  </a:lnTo>
                  <a:lnTo>
                    <a:pt x="61358" y="649025"/>
                  </a:lnTo>
                  <a:lnTo>
                    <a:pt x="60856" y="648747"/>
                  </a:lnTo>
                  <a:lnTo>
                    <a:pt x="60359" y="648429"/>
                  </a:lnTo>
                  <a:lnTo>
                    <a:pt x="59866" y="648085"/>
                  </a:lnTo>
                  <a:lnTo>
                    <a:pt x="59373" y="647728"/>
                  </a:lnTo>
                  <a:lnTo>
                    <a:pt x="58884" y="647331"/>
                  </a:lnTo>
                  <a:lnTo>
                    <a:pt x="58399" y="646920"/>
                  </a:lnTo>
                  <a:lnTo>
                    <a:pt x="57918" y="646470"/>
                  </a:lnTo>
                  <a:lnTo>
                    <a:pt x="57438" y="646007"/>
                  </a:lnTo>
                  <a:lnTo>
                    <a:pt x="56965" y="645517"/>
                  </a:lnTo>
                  <a:lnTo>
                    <a:pt x="56493" y="645000"/>
                  </a:lnTo>
                  <a:lnTo>
                    <a:pt x="56025" y="644458"/>
                  </a:lnTo>
                  <a:lnTo>
                    <a:pt x="55562" y="643888"/>
                  </a:lnTo>
                  <a:lnTo>
                    <a:pt x="55102" y="643306"/>
                  </a:lnTo>
                  <a:lnTo>
                    <a:pt x="54647" y="642684"/>
                  </a:lnTo>
                  <a:lnTo>
                    <a:pt x="54196" y="642048"/>
                  </a:lnTo>
                  <a:lnTo>
                    <a:pt x="53749" y="641373"/>
                  </a:lnTo>
                  <a:lnTo>
                    <a:pt x="53306" y="640684"/>
                  </a:lnTo>
                  <a:lnTo>
                    <a:pt x="52868" y="639970"/>
                  </a:lnTo>
                  <a:lnTo>
                    <a:pt x="52434" y="639228"/>
                  </a:lnTo>
                  <a:lnTo>
                    <a:pt x="52008" y="638460"/>
                  </a:lnTo>
                  <a:lnTo>
                    <a:pt x="51582" y="637679"/>
                  </a:lnTo>
                  <a:lnTo>
                    <a:pt x="51161" y="636858"/>
                  </a:lnTo>
                  <a:lnTo>
                    <a:pt x="50747" y="636024"/>
                  </a:lnTo>
                  <a:lnTo>
                    <a:pt x="50339" y="635164"/>
                  </a:lnTo>
                  <a:lnTo>
                    <a:pt x="49934" y="634277"/>
                  </a:lnTo>
                  <a:lnTo>
                    <a:pt x="49533" y="633363"/>
                  </a:lnTo>
                  <a:lnTo>
                    <a:pt x="49141" y="632436"/>
                  </a:lnTo>
                  <a:lnTo>
                    <a:pt x="48753" y="631470"/>
                  </a:lnTo>
                  <a:lnTo>
                    <a:pt x="48370" y="630490"/>
                  </a:lnTo>
                  <a:lnTo>
                    <a:pt x="47990" y="629484"/>
                  </a:lnTo>
                  <a:lnTo>
                    <a:pt x="47619" y="628465"/>
                  </a:lnTo>
                  <a:lnTo>
                    <a:pt x="47253" y="627406"/>
                  </a:lnTo>
                  <a:lnTo>
                    <a:pt x="46894" y="626333"/>
                  </a:lnTo>
                  <a:lnTo>
                    <a:pt x="46540" y="625234"/>
                  </a:lnTo>
                  <a:lnTo>
                    <a:pt x="46190" y="624109"/>
                  </a:lnTo>
                  <a:lnTo>
                    <a:pt x="45849" y="622957"/>
                  </a:lnTo>
                  <a:lnTo>
                    <a:pt x="45516" y="621792"/>
                  </a:lnTo>
                  <a:lnTo>
                    <a:pt x="45183" y="620587"/>
                  </a:lnTo>
                  <a:lnTo>
                    <a:pt x="44862" y="619369"/>
                  </a:lnTo>
                  <a:lnTo>
                    <a:pt x="44546" y="618138"/>
                  </a:lnTo>
                  <a:lnTo>
                    <a:pt x="44239" y="616867"/>
                  </a:lnTo>
                  <a:lnTo>
                    <a:pt x="43935" y="615583"/>
                  </a:lnTo>
                  <a:lnTo>
                    <a:pt x="43640" y="614272"/>
                  </a:lnTo>
                  <a:lnTo>
                    <a:pt x="43349" y="612948"/>
                  </a:lnTo>
                  <a:lnTo>
                    <a:pt x="43067" y="611585"/>
                  </a:lnTo>
                  <a:lnTo>
                    <a:pt x="42793" y="610208"/>
                  </a:lnTo>
                  <a:lnTo>
                    <a:pt x="42527" y="608805"/>
                  </a:lnTo>
                  <a:lnTo>
                    <a:pt x="42266" y="607388"/>
                  </a:lnTo>
                  <a:lnTo>
                    <a:pt x="42017" y="605945"/>
                  </a:lnTo>
                  <a:lnTo>
                    <a:pt x="41772" y="604475"/>
                  </a:lnTo>
                  <a:lnTo>
                    <a:pt x="41650" y="603734"/>
                  </a:lnTo>
                  <a:lnTo>
                    <a:pt x="41532" y="602979"/>
                  </a:lnTo>
                  <a:lnTo>
                    <a:pt x="41418" y="602225"/>
                  </a:lnTo>
                  <a:lnTo>
                    <a:pt x="41304" y="601470"/>
                  </a:lnTo>
                  <a:lnTo>
                    <a:pt x="41068" y="599842"/>
                  </a:lnTo>
                  <a:lnTo>
                    <a:pt x="40841" y="598213"/>
                  </a:lnTo>
                  <a:lnTo>
                    <a:pt x="40626" y="596571"/>
                  </a:lnTo>
                  <a:lnTo>
                    <a:pt x="40419" y="594930"/>
                  </a:lnTo>
                  <a:lnTo>
                    <a:pt x="40225" y="593288"/>
                  </a:lnTo>
                  <a:lnTo>
                    <a:pt x="40036" y="591633"/>
                  </a:lnTo>
                  <a:lnTo>
                    <a:pt x="39859" y="589978"/>
                  </a:lnTo>
                  <a:lnTo>
                    <a:pt x="39686" y="588310"/>
                  </a:lnTo>
                  <a:lnTo>
                    <a:pt x="39525" y="586655"/>
                  </a:lnTo>
                  <a:lnTo>
                    <a:pt x="39374" y="584987"/>
                  </a:lnTo>
                  <a:lnTo>
                    <a:pt x="39230" y="583319"/>
                  </a:lnTo>
                  <a:lnTo>
                    <a:pt x="39091" y="581638"/>
                  </a:lnTo>
                  <a:lnTo>
                    <a:pt x="38965" y="579956"/>
                  </a:lnTo>
                  <a:lnTo>
                    <a:pt x="38843" y="578275"/>
                  </a:lnTo>
                  <a:lnTo>
                    <a:pt x="38729" y="576594"/>
                  </a:lnTo>
                  <a:lnTo>
                    <a:pt x="38623" y="574899"/>
                  </a:lnTo>
                  <a:lnTo>
                    <a:pt x="38526" y="573204"/>
                  </a:lnTo>
                  <a:lnTo>
                    <a:pt x="38434" y="571510"/>
                  </a:lnTo>
                  <a:lnTo>
                    <a:pt x="38349" y="569815"/>
                  </a:lnTo>
                  <a:lnTo>
                    <a:pt x="38273" y="568107"/>
                  </a:lnTo>
                  <a:lnTo>
                    <a:pt x="38198" y="566413"/>
                  </a:lnTo>
                  <a:lnTo>
                    <a:pt x="38134" y="564705"/>
                  </a:lnTo>
                  <a:lnTo>
                    <a:pt x="38075" y="562997"/>
                  </a:lnTo>
                  <a:lnTo>
                    <a:pt x="38021" y="561276"/>
                  </a:lnTo>
                  <a:lnTo>
                    <a:pt x="37974" y="559568"/>
                  </a:lnTo>
                  <a:lnTo>
                    <a:pt x="37932" y="557847"/>
                  </a:lnTo>
                  <a:lnTo>
                    <a:pt x="37894" y="556126"/>
                  </a:lnTo>
                  <a:lnTo>
                    <a:pt x="37860" y="554405"/>
                  </a:lnTo>
                  <a:lnTo>
                    <a:pt x="37835" y="552684"/>
                  </a:lnTo>
                  <a:lnTo>
                    <a:pt x="37814" y="550962"/>
                  </a:lnTo>
                  <a:lnTo>
                    <a:pt x="37797" y="549228"/>
                  </a:lnTo>
                  <a:lnTo>
                    <a:pt x="37780" y="547507"/>
                  </a:lnTo>
                  <a:lnTo>
                    <a:pt x="37772" y="545773"/>
                  </a:lnTo>
                  <a:lnTo>
                    <a:pt x="37768" y="544052"/>
                  </a:lnTo>
                  <a:lnTo>
                    <a:pt x="37768" y="542317"/>
                  </a:lnTo>
                  <a:lnTo>
                    <a:pt x="37768" y="540583"/>
                  </a:lnTo>
                  <a:lnTo>
                    <a:pt x="37776" y="538849"/>
                  </a:lnTo>
                  <a:lnTo>
                    <a:pt x="37784" y="537114"/>
                  </a:lnTo>
                  <a:lnTo>
                    <a:pt x="37797" y="535367"/>
                  </a:lnTo>
                  <a:lnTo>
                    <a:pt x="37814" y="533632"/>
                  </a:lnTo>
                  <a:lnTo>
                    <a:pt x="37831" y="531898"/>
                  </a:lnTo>
                  <a:lnTo>
                    <a:pt x="37852" y="530164"/>
                  </a:lnTo>
                  <a:lnTo>
                    <a:pt x="37898" y="526682"/>
                  </a:lnTo>
                  <a:lnTo>
                    <a:pt x="37953" y="523200"/>
                  </a:lnTo>
                  <a:lnTo>
                    <a:pt x="38016" y="519718"/>
                  </a:lnTo>
                  <a:lnTo>
                    <a:pt x="38084" y="516249"/>
                  </a:lnTo>
                  <a:lnTo>
                    <a:pt x="38155" y="512767"/>
                  </a:lnTo>
                  <a:lnTo>
                    <a:pt x="38299" y="505830"/>
                  </a:lnTo>
                  <a:lnTo>
                    <a:pt x="38370" y="502361"/>
                  </a:lnTo>
                  <a:lnTo>
                    <a:pt x="38438" y="498893"/>
                  </a:lnTo>
                  <a:lnTo>
                    <a:pt x="38505" y="495437"/>
                  </a:lnTo>
                  <a:lnTo>
                    <a:pt x="38564" y="491995"/>
                  </a:lnTo>
                  <a:lnTo>
                    <a:pt x="39462" y="492260"/>
                  </a:lnTo>
                  <a:lnTo>
                    <a:pt x="40364" y="492525"/>
                  </a:lnTo>
                  <a:lnTo>
                    <a:pt x="41267" y="492763"/>
                  </a:lnTo>
                  <a:lnTo>
                    <a:pt x="42169" y="492988"/>
                  </a:lnTo>
                  <a:lnTo>
                    <a:pt x="43075" y="493200"/>
                  </a:lnTo>
                  <a:lnTo>
                    <a:pt x="43981" y="493398"/>
                  </a:lnTo>
                  <a:lnTo>
                    <a:pt x="44888" y="493584"/>
                  </a:lnTo>
                  <a:lnTo>
                    <a:pt x="45794" y="493769"/>
                  </a:lnTo>
                  <a:lnTo>
                    <a:pt x="46705" y="493928"/>
                  </a:lnTo>
                  <a:lnTo>
                    <a:pt x="47611" y="494074"/>
                  </a:lnTo>
                  <a:lnTo>
                    <a:pt x="48522" y="494219"/>
                  </a:lnTo>
                  <a:lnTo>
                    <a:pt x="49436" y="494338"/>
                  </a:lnTo>
                  <a:lnTo>
                    <a:pt x="50347" y="494458"/>
                  </a:lnTo>
                  <a:lnTo>
                    <a:pt x="51262" y="494563"/>
                  </a:lnTo>
                  <a:lnTo>
                    <a:pt x="52172" y="494656"/>
                  </a:lnTo>
                  <a:lnTo>
                    <a:pt x="53087" y="494749"/>
                  </a:lnTo>
                  <a:lnTo>
                    <a:pt x="54002" y="494815"/>
                  </a:lnTo>
                  <a:lnTo>
                    <a:pt x="54921" y="494881"/>
                  </a:lnTo>
                  <a:lnTo>
                    <a:pt x="55836" y="494934"/>
                  </a:lnTo>
                  <a:lnTo>
                    <a:pt x="56755" y="494987"/>
                  </a:lnTo>
                  <a:lnTo>
                    <a:pt x="57669" y="495027"/>
                  </a:lnTo>
                  <a:lnTo>
                    <a:pt x="58588" y="495053"/>
                  </a:lnTo>
                  <a:lnTo>
                    <a:pt x="59507" y="495067"/>
                  </a:lnTo>
                  <a:lnTo>
                    <a:pt x="60426" y="495080"/>
                  </a:lnTo>
                  <a:lnTo>
                    <a:pt x="62264" y="495080"/>
                  </a:lnTo>
                  <a:lnTo>
                    <a:pt x="64102" y="495053"/>
                  </a:lnTo>
                  <a:lnTo>
                    <a:pt x="65945" y="495000"/>
                  </a:lnTo>
                  <a:lnTo>
                    <a:pt x="67787" y="494921"/>
                  </a:lnTo>
                  <a:lnTo>
                    <a:pt x="69629" y="494815"/>
                  </a:lnTo>
                  <a:lnTo>
                    <a:pt x="71467" y="494696"/>
                  </a:lnTo>
                  <a:lnTo>
                    <a:pt x="73309" y="494563"/>
                  </a:lnTo>
                  <a:lnTo>
                    <a:pt x="75152" y="494405"/>
                  </a:lnTo>
                  <a:lnTo>
                    <a:pt x="76990" y="494232"/>
                  </a:lnTo>
                  <a:lnTo>
                    <a:pt x="78828" y="494060"/>
                  </a:lnTo>
                  <a:lnTo>
                    <a:pt x="82495" y="493676"/>
                  </a:lnTo>
                  <a:lnTo>
                    <a:pt x="89801" y="492882"/>
                  </a:lnTo>
                  <a:lnTo>
                    <a:pt x="93435" y="492511"/>
                  </a:lnTo>
                  <a:lnTo>
                    <a:pt x="95243" y="492326"/>
                  </a:lnTo>
                  <a:lnTo>
                    <a:pt x="97047" y="492167"/>
                  </a:lnTo>
                  <a:lnTo>
                    <a:pt x="97119" y="492167"/>
                  </a:lnTo>
                  <a:lnTo>
                    <a:pt x="97182" y="492141"/>
                  </a:lnTo>
                  <a:lnTo>
                    <a:pt x="97250" y="492114"/>
                  </a:lnTo>
                  <a:lnTo>
                    <a:pt x="97313" y="492088"/>
                  </a:lnTo>
                  <a:lnTo>
                    <a:pt x="97372" y="492035"/>
                  </a:lnTo>
                  <a:lnTo>
                    <a:pt x="97431" y="491982"/>
                  </a:lnTo>
                  <a:lnTo>
                    <a:pt x="97486" y="491916"/>
                  </a:lnTo>
                  <a:lnTo>
                    <a:pt x="97541" y="491849"/>
                  </a:lnTo>
                  <a:lnTo>
                    <a:pt x="97591" y="491770"/>
                  </a:lnTo>
                  <a:lnTo>
                    <a:pt x="97642" y="491677"/>
                  </a:lnTo>
                  <a:lnTo>
                    <a:pt x="97692" y="491585"/>
                  </a:lnTo>
                  <a:lnTo>
                    <a:pt x="97739" y="491479"/>
                  </a:lnTo>
                  <a:lnTo>
                    <a:pt x="97781" y="491373"/>
                  </a:lnTo>
                  <a:lnTo>
                    <a:pt x="97823" y="491254"/>
                  </a:lnTo>
                  <a:lnTo>
                    <a:pt x="97861" y="491135"/>
                  </a:lnTo>
                  <a:lnTo>
                    <a:pt x="97899" y="491002"/>
                  </a:lnTo>
                  <a:lnTo>
                    <a:pt x="97954" y="490804"/>
                  </a:lnTo>
                  <a:lnTo>
                    <a:pt x="98004" y="490592"/>
                  </a:lnTo>
                  <a:lnTo>
                    <a:pt x="98051" y="490353"/>
                  </a:lnTo>
                  <a:lnTo>
                    <a:pt x="98093" y="490115"/>
                  </a:lnTo>
                  <a:lnTo>
                    <a:pt x="98127" y="489877"/>
                  </a:lnTo>
                  <a:lnTo>
                    <a:pt x="98156" y="489625"/>
                  </a:lnTo>
                  <a:lnTo>
                    <a:pt x="98181" y="489360"/>
                  </a:lnTo>
                  <a:lnTo>
                    <a:pt x="98198" y="489096"/>
                  </a:lnTo>
                  <a:lnTo>
                    <a:pt x="98211" y="488831"/>
                  </a:lnTo>
                  <a:lnTo>
                    <a:pt x="98219" y="488553"/>
                  </a:lnTo>
                  <a:lnTo>
                    <a:pt x="98224" y="488288"/>
                  </a:lnTo>
                  <a:lnTo>
                    <a:pt x="98219" y="488010"/>
                  </a:lnTo>
                  <a:lnTo>
                    <a:pt x="98211" y="487745"/>
                  </a:lnTo>
                  <a:lnTo>
                    <a:pt x="98198" y="487480"/>
                  </a:lnTo>
                  <a:lnTo>
                    <a:pt x="98181" y="487216"/>
                  </a:lnTo>
                  <a:lnTo>
                    <a:pt x="98156" y="486951"/>
                  </a:lnTo>
                  <a:lnTo>
                    <a:pt x="98127" y="486699"/>
                  </a:lnTo>
                  <a:lnTo>
                    <a:pt x="98093" y="486461"/>
                  </a:lnTo>
                  <a:lnTo>
                    <a:pt x="98055" y="486223"/>
                  </a:lnTo>
                  <a:lnTo>
                    <a:pt x="98009" y="485998"/>
                  </a:lnTo>
                  <a:lnTo>
                    <a:pt x="97958" y="485786"/>
                  </a:lnTo>
                  <a:lnTo>
                    <a:pt x="97903" y="485587"/>
                  </a:lnTo>
                  <a:lnTo>
                    <a:pt x="97840" y="485402"/>
                  </a:lnTo>
                  <a:lnTo>
                    <a:pt x="97772" y="485230"/>
                  </a:lnTo>
                  <a:lnTo>
                    <a:pt x="97701" y="485071"/>
                  </a:lnTo>
                  <a:lnTo>
                    <a:pt x="97625" y="484939"/>
                  </a:lnTo>
                  <a:lnTo>
                    <a:pt x="97541" y="484819"/>
                  </a:lnTo>
                  <a:lnTo>
                    <a:pt x="97452" y="484727"/>
                  </a:lnTo>
                  <a:lnTo>
                    <a:pt x="97359" y="484647"/>
                  </a:lnTo>
                  <a:lnTo>
                    <a:pt x="97262" y="484594"/>
                  </a:lnTo>
                  <a:lnTo>
                    <a:pt x="97157" y="484555"/>
                  </a:lnTo>
                  <a:lnTo>
                    <a:pt x="97047" y="484555"/>
                  </a:lnTo>
                  <a:lnTo>
                    <a:pt x="95850" y="484608"/>
                  </a:lnTo>
                  <a:lnTo>
                    <a:pt x="94653" y="484647"/>
                  </a:lnTo>
                  <a:lnTo>
                    <a:pt x="93447" y="484687"/>
                  </a:lnTo>
                  <a:lnTo>
                    <a:pt x="92246" y="484700"/>
                  </a:lnTo>
                  <a:lnTo>
                    <a:pt x="89834" y="484727"/>
                  </a:lnTo>
                  <a:lnTo>
                    <a:pt x="87419" y="484727"/>
                  </a:lnTo>
                  <a:lnTo>
                    <a:pt x="87529" y="481748"/>
                  </a:lnTo>
                  <a:lnTo>
                    <a:pt x="87634" y="478716"/>
                  </a:lnTo>
                  <a:lnTo>
                    <a:pt x="87735" y="475645"/>
                  </a:lnTo>
                  <a:lnTo>
                    <a:pt x="87828" y="472520"/>
                  </a:lnTo>
                  <a:lnTo>
                    <a:pt x="87916" y="469369"/>
                  </a:lnTo>
                  <a:lnTo>
                    <a:pt x="87954" y="467794"/>
                  </a:lnTo>
                  <a:lnTo>
                    <a:pt x="87992" y="466205"/>
                  </a:lnTo>
                  <a:lnTo>
                    <a:pt x="88026" y="464603"/>
                  </a:lnTo>
                  <a:lnTo>
                    <a:pt x="88060" y="463001"/>
                  </a:lnTo>
                  <a:lnTo>
                    <a:pt x="88085" y="461413"/>
                  </a:lnTo>
                  <a:lnTo>
                    <a:pt x="88110" y="459811"/>
                  </a:lnTo>
                  <a:lnTo>
                    <a:pt x="88131" y="458209"/>
                  </a:lnTo>
                  <a:lnTo>
                    <a:pt x="88148" y="456607"/>
                  </a:lnTo>
                  <a:lnTo>
                    <a:pt x="88161" y="455005"/>
                  </a:lnTo>
                  <a:lnTo>
                    <a:pt x="88169" y="453403"/>
                  </a:lnTo>
                  <a:lnTo>
                    <a:pt x="88174" y="451814"/>
                  </a:lnTo>
                  <a:lnTo>
                    <a:pt x="88174" y="450225"/>
                  </a:lnTo>
                  <a:lnTo>
                    <a:pt x="88165" y="448637"/>
                  </a:lnTo>
                  <a:lnTo>
                    <a:pt x="88152" y="447061"/>
                  </a:lnTo>
                  <a:lnTo>
                    <a:pt x="88136" y="445486"/>
                  </a:lnTo>
                  <a:lnTo>
                    <a:pt x="88115" y="443924"/>
                  </a:lnTo>
                  <a:lnTo>
                    <a:pt x="88085" y="442375"/>
                  </a:lnTo>
                  <a:lnTo>
                    <a:pt x="88051" y="440839"/>
                  </a:lnTo>
                  <a:lnTo>
                    <a:pt x="88009" y="439303"/>
                  </a:lnTo>
                  <a:lnTo>
                    <a:pt x="87963" y="437781"/>
                  </a:lnTo>
                  <a:lnTo>
                    <a:pt x="87908" y="436271"/>
                  </a:lnTo>
                  <a:lnTo>
                    <a:pt x="87845" y="434788"/>
                  </a:lnTo>
                  <a:lnTo>
                    <a:pt x="91731" y="434908"/>
                  </a:lnTo>
                  <a:lnTo>
                    <a:pt x="95622" y="435014"/>
                  </a:lnTo>
                  <a:lnTo>
                    <a:pt x="99509" y="435119"/>
                  </a:lnTo>
                  <a:lnTo>
                    <a:pt x="103396" y="435199"/>
                  </a:lnTo>
                  <a:lnTo>
                    <a:pt x="107287" y="435265"/>
                  </a:lnTo>
                  <a:lnTo>
                    <a:pt x="111174" y="435318"/>
                  </a:lnTo>
                  <a:lnTo>
                    <a:pt x="115061" y="435358"/>
                  </a:lnTo>
                  <a:lnTo>
                    <a:pt x="118952" y="435384"/>
                  </a:lnTo>
                  <a:lnTo>
                    <a:pt x="119032" y="435384"/>
                  </a:lnTo>
                  <a:lnTo>
                    <a:pt x="119108" y="435358"/>
                  </a:lnTo>
                  <a:lnTo>
                    <a:pt x="119183" y="435331"/>
                  </a:lnTo>
                  <a:lnTo>
                    <a:pt x="119255" y="435278"/>
                  </a:lnTo>
                  <a:lnTo>
                    <a:pt x="119327" y="435225"/>
                  </a:lnTo>
                  <a:lnTo>
                    <a:pt x="119390" y="435146"/>
                  </a:lnTo>
                  <a:lnTo>
                    <a:pt x="119453" y="435067"/>
                  </a:lnTo>
                  <a:lnTo>
                    <a:pt x="119517" y="434974"/>
                  </a:lnTo>
                  <a:lnTo>
                    <a:pt x="119571" y="434881"/>
                  </a:lnTo>
                  <a:lnTo>
                    <a:pt x="119626" y="434762"/>
                  </a:lnTo>
                  <a:lnTo>
                    <a:pt x="119681" y="434643"/>
                  </a:lnTo>
                  <a:lnTo>
                    <a:pt x="119727" y="434524"/>
                  </a:lnTo>
                  <a:lnTo>
                    <a:pt x="119774" y="434378"/>
                  </a:lnTo>
                  <a:lnTo>
                    <a:pt x="119816" y="434232"/>
                  </a:lnTo>
                  <a:lnTo>
                    <a:pt x="119858" y="434087"/>
                  </a:lnTo>
                  <a:lnTo>
                    <a:pt x="119896" y="433928"/>
                  </a:lnTo>
                  <a:lnTo>
                    <a:pt x="119951" y="433941"/>
                  </a:lnTo>
                  <a:lnTo>
                    <a:pt x="120010" y="433941"/>
                  </a:lnTo>
                  <a:lnTo>
                    <a:pt x="120065" y="433928"/>
                  </a:lnTo>
                  <a:lnTo>
                    <a:pt x="120124" y="433915"/>
                  </a:lnTo>
                  <a:lnTo>
                    <a:pt x="120178" y="433888"/>
                  </a:lnTo>
                  <a:lnTo>
                    <a:pt x="120237" y="433835"/>
                  </a:lnTo>
                  <a:lnTo>
                    <a:pt x="120292" y="433782"/>
                  </a:lnTo>
                  <a:lnTo>
                    <a:pt x="120351" y="433716"/>
                  </a:lnTo>
                  <a:lnTo>
                    <a:pt x="120406" y="433637"/>
                  </a:lnTo>
                  <a:lnTo>
                    <a:pt x="120461" y="433544"/>
                  </a:lnTo>
                  <a:lnTo>
                    <a:pt x="120520" y="433438"/>
                  </a:lnTo>
                  <a:lnTo>
                    <a:pt x="120575" y="433319"/>
                  </a:lnTo>
                  <a:lnTo>
                    <a:pt x="120629" y="433187"/>
                  </a:lnTo>
                  <a:lnTo>
                    <a:pt x="120680" y="433028"/>
                  </a:lnTo>
                  <a:lnTo>
                    <a:pt x="120735" y="432869"/>
                  </a:lnTo>
                  <a:lnTo>
                    <a:pt x="120785" y="432683"/>
                  </a:lnTo>
                  <a:lnTo>
                    <a:pt x="120962" y="432022"/>
                  </a:lnTo>
                  <a:lnTo>
                    <a:pt x="121131" y="431346"/>
                  </a:lnTo>
                  <a:lnTo>
                    <a:pt x="121296" y="430684"/>
                  </a:lnTo>
                  <a:lnTo>
                    <a:pt x="121451" y="430009"/>
                  </a:lnTo>
                  <a:lnTo>
                    <a:pt x="121603" y="429334"/>
                  </a:lnTo>
                  <a:lnTo>
                    <a:pt x="121742" y="428659"/>
                  </a:lnTo>
                  <a:lnTo>
                    <a:pt x="121881" y="427970"/>
                  </a:lnTo>
                  <a:lnTo>
                    <a:pt x="122012" y="427282"/>
                  </a:lnTo>
                  <a:lnTo>
                    <a:pt x="122134" y="426593"/>
                  </a:lnTo>
                  <a:lnTo>
                    <a:pt x="122252" y="425905"/>
                  </a:lnTo>
                  <a:lnTo>
                    <a:pt x="122362" y="425203"/>
                  </a:lnTo>
                  <a:lnTo>
                    <a:pt x="122467" y="424502"/>
                  </a:lnTo>
                  <a:lnTo>
                    <a:pt x="122564" y="423800"/>
                  </a:lnTo>
                  <a:lnTo>
                    <a:pt x="122657" y="423098"/>
                  </a:lnTo>
                  <a:lnTo>
                    <a:pt x="122746" y="422397"/>
                  </a:lnTo>
                  <a:lnTo>
                    <a:pt x="122826" y="421682"/>
                  </a:lnTo>
                  <a:lnTo>
                    <a:pt x="122902" y="420967"/>
                  </a:lnTo>
                  <a:lnTo>
                    <a:pt x="122973" y="420252"/>
                  </a:lnTo>
                  <a:lnTo>
                    <a:pt x="123037" y="419537"/>
                  </a:lnTo>
                  <a:lnTo>
                    <a:pt x="123091" y="418822"/>
                  </a:lnTo>
                  <a:lnTo>
                    <a:pt x="123146" y="418094"/>
                  </a:lnTo>
                  <a:lnTo>
                    <a:pt x="123193" y="417366"/>
                  </a:lnTo>
                  <a:lnTo>
                    <a:pt x="123235" y="416638"/>
                  </a:lnTo>
                  <a:lnTo>
                    <a:pt x="123273" y="415909"/>
                  </a:lnTo>
                  <a:lnTo>
                    <a:pt x="123306" y="415181"/>
                  </a:lnTo>
                  <a:lnTo>
                    <a:pt x="123332" y="414453"/>
                  </a:lnTo>
                  <a:lnTo>
                    <a:pt x="123353" y="413725"/>
                  </a:lnTo>
                  <a:lnTo>
                    <a:pt x="123370" y="412984"/>
                  </a:lnTo>
                  <a:lnTo>
                    <a:pt x="123382" y="412255"/>
                  </a:lnTo>
                  <a:lnTo>
                    <a:pt x="123391" y="411514"/>
                  </a:lnTo>
                  <a:lnTo>
                    <a:pt x="123391" y="410773"/>
                  </a:lnTo>
                  <a:lnTo>
                    <a:pt x="123391" y="410031"/>
                  </a:lnTo>
                  <a:lnTo>
                    <a:pt x="123382" y="409290"/>
                  </a:lnTo>
                  <a:lnTo>
                    <a:pt x="123374" y="408548"/>
                  </a:lnTo>
                  <a:lnTo>
                    <a:pt x="123357" y="407807"/>
                  </a:lnTo>
                  <a:lnTo>
                    <a:pt x="123336" y="407066"/>
                  </a:lnTo>
                  <a:lnTo>
                    <a:pt x="123315" y="406311"/>
                  </a:lnTo>
                  <a:lnTo>
                    <a:pt x="123285" y="405570"/>
                  </a:lnTo>
                  <a:lnTo>
                    <a:pt x="123252" y="404828"/>
                  </a:lnTo>
                  <a:lnTo>
                    <a:pt x="123218" y="404074"/>
                  </a:lnTo>
                  <a:lnTo>
                    <a:pt x="123176" y="403332"/>
                  </a:lnTo>
                  <a:lnTo>
                    <a:pt x="123134" y="402578"/>
                  </a:lnTo>
                  <a:lnTo>
                    <a:pt x="123087" y="401836"/>
                  </a:lnTo>
                  <a:lnTo>
                    <a:pt x="123032" y="401082"/>
                  </a:lnTo>
                  <a:lnTo>
                    <a:pt x="122978" y="400340"/>
                  </a:lnTo>
                  <a:lnTo>
                    <a:pt x="122923" y="399585"/>
                  </a:lnTo>
                  <a:lnTo>
                    <a:pt x="122859" y="398844"/>
                  </a:lnTo>
                  <a:lnTo>
                    <a:pt x="122796" y="398089"/>
                  </a:lnTo>
                  <a:lnTo>
                    <a:pt x="122725" y="397348"/>
                  </a:lnTo>
                  <a:lnTo>
                    <a:pt x="122653" y="396593"/>
                  </a:lnTo>
                  <a:lnTo>
                    <a:pt x="122581" y="395852"/>
                  </a:lnTo>
                  <a:lnTo>
                    <a:pt x="122501" y="395097"/>
                  </a:lnTo>
                  <a:lnTo>
                    <a:pt x="122421" y="394356"/>
                  </a:lnTo>
                  <a:lnTo>
                    <a:pt x="122337" y="393615"/>
                  </a:lnTo>
                  <a:lnTo>
                    <a:pt x="122252" y="392873"/>
                  </a:lnTo>
                  <a:lnTo>
                    <a:pt x="122164" y="392119"/>
                  </a:lnTo>
                  <a:lnTo>
                    <a:pt x="122071" y="391377"/>
                  </a:lnTo>
                  <a:lnTo>
                    <a:pt x="121978" y="390636"/>
                  </a:lnTo>
                  <a:lnTo>
                    <a:pt x="121780" y="389166"/>
                  </a:lnTo>
                  <a:lnTo>
                    <a:pt x="121574" y="387683"/>
                  </a:lnTo>
                  <a:lnTo>
                    <a:pt x="121359" y="386227"/>
                  </a:lnTo>
                  <a:lnTo>
                    <a:pt x="121696" y="385128"/>
                  </a:lnTo>
                  <a:lnTo>
                    <a:pt x="122029" y="384016"/>
                  </a:lnTo>
                  <a:lnTo>
                    <a:pt x="122358" y="382904"/>
                  </a:lnTo>
                  <a:lnTo>
                    <a:pt x="122678" y="381779"/>
                  </a:lnTo>
                  <a:lnTo>
                    <a:pt x="123003" y="380653"/>
                  </a:lnTo>
                  <a:lnTo>
                    <a:pt x="123319" y="379515"/>
                  </a:lnTo>
                  <a:lnTo>
                    <a:pt x="123631" y="378363"/>
                  </a:lnTo>
                  <a:lnTo>
                    <a:pt x="123943" y="377211"/>
                  </a:lnTo>
                  <a:lnTo>
                    <a:pt x="124246" y="376046"/>
                  </a:lnTo>
                  <a:lnTo>
                    <a:pt x="124550" y="374868"/>
                  </a:lnTo>
                  <a:lnTo>
                    <a:pt x="124849" y="373690"/>
                  </a:lnTo>
                  <a:lnTo>
                    <a:pt x="125144" y="372498"/>
                  </a:lnTo>
                  <a:lnTo>
                    <a:pt x="125439" y="371307"/>
                  </a:lnTo>
                  <a:lnTo>
                    <a:pt x="125726" y="370102"/>
                  </a:lnTo>
                  <a:lnTo>
                    <a:pt x="126013" y="368897"/>
                  </a:lnTo>
                  <a:lnTo>
                    <a:pt x="126291" y="367679"/>
                  </a:lnTo>
                  <a:lnTo>
                    <a:pt x="126569" y="366448"/>
                  </a:lnTo>
                  <a:lnTo>
                    <a:pt x="126843" y="365217"/>
                  </a:lnTo>
                  <a:lnTo>
                    <a:pt x="127113" y="363972"/>
                  </a:lnTo>
                  <a:lnTo>
                    <a:pt x="127383" y="362728"/>
                  </a:lnTo>
                  <a:lnTo>
                    <a:pt x="127644" y="361470"/>
                  </a:lnTo>
                  <a:lnTo>
                    <a:pt x="127906" y="360212"/>
                  </a:lnTo>
                  <a:lnTo>
                    <a:pt x="128159" y="358941"/>
                  </a:lnTo>
                  <a:lnTo>
                    <a:pt x="128411" y="357670"/>
                  </a:lnTo>
                  <a:lnTo>
                    <a:pt x="128660" y="356386"/>
                  </a:lnTo>
                  <a:lnTo>
                    <a:pt x="128905" y="355089"/>
                  </a:lnTo>
                  <a:lnTo>
                    <a:pt x="129149" y="353791"/>
                  </a:lnTo>
                  <a:lnTo>
                    <a:pt x="129385" y="352494"/>
                  </a:lnTo>
                  <a:lnTo>
                    <a:pt x="129621" y="351183"/>
                  </a:lnTo>
                  <a:lnTo>
                    <a:pt x="129849" y="349872"/>
                  </a:lnTo>
                  <a:lnTo>
                    <a:pt x="130077" y="348548"/>
                  </a:lnTo>
                  <a:lnTo>
                    <a:pt x="130300" y="347224"/>
                  </a:lnTo>
                  <a:lnTo>
                    <a:pt x="130523" y="345901"/>
                  </a:lnTo>
                  <a:lnTo>
                    <a:pt x="130738" y="344563"/>
                  </a:lnTo>
                  <a:lnTo>
                    <a:pt x="130949" y="343213"/>
                  </a:lnTo>
                  <a:lnTo>
                    <a:pt x="131160" y="341863"/>
                  </a:lnTo>
                  <a:lnTo>
                    <a:pt x="131367" y="340512"/>
                  </a:lnTo>
                  <a:lnTo>
                    <a:pt x="131569" y="339149"/>
                  </a:lnTo>
                  <a:lnTo>
                    <a:pt x="131767" y="337785"/>
                  </a:lnTo>
                  <a:lnTo>
                    <a:pt x="131961" y="336421"/>
                  </a:lnTo>
                  <a:lnTo>
                    <a:pt x="132151" y="335044"/>
                  </a:lnTo>
                  <a:lnTo>
                    <a:pt x="132336" y="333668"/>
                  </a:lnTo>
                  <a:lnTo>
                    <a:pt x="132522" y="332277"/>
                  </a:lnTo>
                  <a:lnTo>
                    <a:pt x="132703" y="330887"/>
                  </a:lnTo>
                  <a:lnTo>
                    <a:pt x="132880" y="329497"/>
                  </a:lnTo>
                  <a:lnTo>
                    <a:pt x="133053" y="328094"/>
                  </a:lnTo>
                  <a:lnTo>
                    <a:pt x="133221" y="326690"/>
                  </a:lnTo>
                  <a:lnTo>
                    <a:pt x="133386" y="325287"/>
                  </a:lnTo>
                  <a:lnTo>
                    <a:pt x="133550" y="323871"/>
                  </a:lnTo>
                  <a:lnTo>
                    <a:pt x="133706" y="322454"/>
                  </a:lnTo>
                  <a:lnTo>
                    <a:pt x="133862" y="321037"/>
                  </a:lnTo>
                  <a:lnTo>
                    <a:pt x="134014" y="319607"/>
                  </a:lnTo>
                  <a:lnTo>
                    <a:pt x="134162" y="318178"/>
                  </a:lnTo>
                  <a:lnTo>
                    <a:pt x="134305" y="316748"/>
                  </a:lnTo>
                  <a:lnTo>
                    <a:pt x="134444" y="315305"/>
                  </a:lnTo>
                  <a:lnTo>
                    <a:pt x="134583" y="313862"/>
                  </a:lnTo>
                  <a:lnTo>
                    <a:pt x="134714" y="312419"/>
                  </a:lnTo>
                  <a:lnTo>
                    <a:pt x="134844" y="310976"/>
                  </a:lnTo>
                  <a:lnTo>
                    <a:pt x="134971" y="309532"/>
                  </a:lnTo>
                  <a:lnTo>
                    <a:pt x="135093" y="308076"/>
                  </a:lnTo>
                  <a:lnTo>
                    <a:pt x="135211" y="306620"/>
                  </a:lnTo>
                  <a:lnTo>
                    <a:pt x="135329" y="305150"/>
                  </a:lnTo>
                  <a:lnTo>
                    <a:pt x="135439" y="303694"/>
                  </a:lnTo>
                  <a:lnTo>
                    <a:pt x="135548" y="302224"/>
                  </a:lnTo>
                  <a:lnTo>
                    <a:pt x="135650" y="300755"/>
                  </a:lnTo>
                  <a:lnTo>
                    <a:pt x="135751" y="299285"/>
                  </a:lnTo>
                  <a:lnTo>
                    <a:pt x="135848" y="297816"/>
                  </a:lnTo>
                  <a:lnTo>
                    <a:pt x="135941" y="296333"/>
                  </a:lnTo>
                  <a:lnTo>
                    <a:pt x="136033" y="294850"/>
                  </a:lnTo>
                  <a:lnTo>
                    <a:pt x="136118" y="293381"/>
                  </a:lnTo>
                  <a:lnTo>
                    <a:pt x="136202" y="291898"/>
                  </a:lnTo>
                  <a:lnTo>
                    <a:pt x="136282" y="290402"/>
                  </a:lnTo>
                  <a:lnTo>
                    <a:pt x="136354" y="288919"/>
                  </a:lnTo>
                  <a:lnTo>
                    <a:pt x="136425" y="287423"/>
                  </a:lnTo>
                  <a:lnTo>
                    <a:pt x="136497" y="285940"/>
                  </a:lnTo>
                  <a:lnTo>
                    <a:pt x="136560" y="284444"/>
                  </a:lnTo>
                  <a:lnTo>
                    <a:pt x="136619" y="282948"/>
                  </a:lnTo>
                  <a:lnTo>
                    <a:pt x="136678" y="281452"/>
                  </a:lnTo>
                  <a:lnTo>
                    <a:pt x="136733" y="279956"/>
                  </a:lnTo>
                  <a:lnTo>
                    <a:pt x="136779" y="278460"/>
                  </a:lnTo>
                  <a:lnTo>
                    <a:pt x="136826" y="276951"/>
                  </a:lnTo>
                  <a:lnTo>
                    <a:pt x="136872" y="275455"/>
                  </a:lnTo>
                  <a:lnTo>
                    <a:pt x="136910" y="273959"/>
                  </a:lnTo>
                  <a:lnTo>
                    <a:pt x="136944" y="272449"/>
                  </a:lnTo>
                  <a:lnTo>
                    <a:pt x="136978" y="270940"/>
                  </a:lnTo>
                  <a:lnTo>
                    <a:pt x="137007" y="269444"/>
                  </a:lnTo>
                  <a:lnTo>
                    <a:pt x="137028" y="267935"/>
                  </a:lnTo>
                  <a:lnTo>
                    <a:pt x="137049" y="266426"/>
                  </a:lnTo>
                  <a:lnTo>
                    <a:pt x="137070" y="264916"/>
                  </a:lnTo>
                  <a:lnTo>
                    <a:pt x="137083" y="263420"/>
                  </a:lnTo>
                  <a:lnTo>
                    <a:pt x="137091" y="261911"/>
                  </a:lnTo>
                  <a:lnTo>
                    <a:pt x="137100" y="260402"/>
                  </a:lnTo>
                  <a:lnTo>
                    <a:pt x="137104" y="258893"/>
                  </a:lnTo>
                  <a:lnTo>
                    <a:pt x="137100" y="257383"/>
                  </a:lnTo>
                  <a:lnTo>
                    <a:pt x="137096" y="255874"/>
                  </a:lnTo>
                  <a:lnTo>
                    <a:pt x="137087" y="254365"/>
                  </a:lnTo>
                  <a:lnTo>
                    <a:pt x="137079" y="252855"/>
                  </a:lnTo>
                  <a:lnTo>
                    <a:pt x="137062" y="251359"/>
                  </a:lnTo>
                  <a:lnTo>
                    <a:pt x="137045" y="249850"/>
                  </a:lnTo>
                  <a:lnTo>
                    <a:pt x="137020" y="248341"/>
                  </a:lnTo>
                  <a:lnTo>
                    <a:pt x="136994" y="246832"/>
                  </a:lnTo>
                  <a:lnTo>
                    <a:pt x="136965" y="245336"/>
                  </a:lnTo>
                  <a:lnTo>
                    <a:pt x="136931" y="243826"/>
                  </a:lnTo>
                  <a:lnTo>
                    <a:pt x="136893" y="242330"/>
                  </a:lnTo>
                  <a:lnTo>
                    <a:pt x="136855" y="240821"/>
                  </a:lnTo>
                  <a:lnTo>
                    <a:pt x="136809" y="239325"/>
                  </a:lnTo>
                  <a:lnTo>
                    <a:pt x="136763" y="237829"/>
                  </a:lnTo>
                  <a:lnTo>
                    <a:pt x="136712" y="236333"/>
                  </a:lnTo>
                  <a:lnTo>
                    <a:pt x="136657" y="234837"/>
                  </a:lnTo>
                  <a:lnTo>
                    <a:pt x="136598" y="233341"/>
                  </a:lnTo>
                  <a:lnTo>
                    <a:pt x="136535" y="231845"/>
                  </a:lnTo>
                  <a:lnTo>
                    <a:pt x="136467" y="230349"/>
                  </a:lnTo>
                  <a:lnTo>
                    <a:pt x="136400" y="228866"/>
                  </a:lnTo>
                  <a:lnTo>
                    <a:pt x="136328" y="227383"/>
                  </a:lnTo>
                  <a:lnTo>
                    <a:pt x="136248" y="225887"/>
                  </a:lnTo>
                  <a:lnTo>
                    <a:pt x="136168" y="224404"/>
                  </a:lnTo>
                  <a:lnTo>
                    <a:pt x="136084" y="222922"/>
                  </a:lnTo>
                  <a:lnTo>
                    <a:pt x="135995" y="221452"/>
                  </a:lnTo>
                  <a:lnTo>
                    <a:pt x="135907" y="219969"/>
                  </a:lnTo>
                  <a:lnTo>
                    <a:pt x="135810" y="218500"/>
                  </a:lnTo>
                  <a:lnTo>
                    <a:pt x="135713" y="217030"/>
                  </a:lnTo>
                  <a:lnTo>
                    <a:pt x="135612" y="215561"/>
                  </a:lnTo>
                  <a:lnTo>
                    <a:pt x="135506" y="214091"/>
                  </a:lnTo>
                  <a:lnTo>
                    <a:pt x="135397" y="212635"/>
                  </a:lnTo>
                  <a:lnTo>
                    <a:pt x="135283" y="211165"/>
                  </a:lnTo>
                  <a:lnTo>
                    <a:pt x="135165" y="209709"/>
                  </a:lnTo>
                  <a:lnTo>
                    <a:pt x="135043" y="208253"/>
                  </a:lnTo>
                  <a:lnTo>
                    <a:pt x="134920" y="206810"/>
                  </a:lnTo>
                  <a:lnTo>
                    <a:pt x="134950" y="206664"/>
                  </a:lnTo>
                  <a:lnTo>
                    <a:pt x="134975" y="206505"/>
                  </a:lnTo>
                  <a:lnTo>
                    <a:pt x="135000" y="206333"/>
                  </a:lnTo>
                  <a:lnTo>
                    <a:pt x="135022" y="206161"/>
                  </a:lnTo>
                  <a:lnTo>
                    <a:pt x="135038" y="205975"/>
                  </a:lnTo>
                  <a:lnTo>
                    <a:pt x="135055" y="205790"/>
                  </a:lnTo>
                  <a:lnTo>
                    <a:pt x="135064" y="205592"/>
                  </a:lnTo>
                  <a:lnTo>
                    <a:pt x="135072" y="205393"/>
                  </a:lnTo>
                  <a:lnTo>
                    <a:pt x="135152" y="203328"/>
                  </a:lnTo>
                  <a:lnTo>
                    <a:pt x="135156" y="203182"/>
                  </a:lnTo>
                  <a:lnTo>
                    <a:pt x="135161" y="203050"/>
                  </a:lnTo>
                  <a:lnTo>
                    <a:pt x="135161" y="202917"/>
                  </a:lnTo>
                  <a:lnTo>
                    <a:pt x="135156" y="202785"/>
                  </a:lnTo>
                  <a:lnTo>
                    <a:pt x="135148" y="202639"/>
                  </a:lnTo>
                  <a:lnTo>
                    <a:pt x="135140" y="202507"/>
                  </a:lnTo>
                  <a:lnTo>
                    <a:pt x="135114" y="202242"/>
                  </a:lnTo>
                  <a:lnTo>
                    <a:pt x="135081" y="201990"/>
                  </a:lnTo>
                  <a:lnTo>
                    <a:pt x="135038" y="201739"/>
                  </a:lnTo>
                  <a:lnTo>
                    <a:pt x="134992" y="201501"/>
                  </a:lnTo>
                  <a:lnTo>
                    <a:pt x="134937" y="201262"/>
                  </a:lnTo>
                  <a:lnTo>
                    <a:pt x="134874" y="201050"/>
                  </a:lnTo>
                  <a:lnTo>
                    <a:pt x="134811" y="200839"/>
                  </a:lnTo>
                  <a:lnTo>
                    <a:pt x="134739" y="200653"/>
                  </a:lnTo>
                  <a:lnTo>
                    <a:pt x="134667" y="200481"/>
                  </a:lnTo>
                  <a:lnTo>
                    <a:pt x="134592" y="200336"/>
                  </a:lnTo>
                  <a:lnTo>
                    <a:pt x="134516" y="200203"/>
                  </a:lnTo>
                  <a:lnTo>
                    <a:pt x="134436" y="200097"/>
                  </a:lnTo>
                  <a:lnTo>
                    <a:pt x="134360" y="200018"/>
                  </a:lnTo>
                  <a:lnTo>
                    <a:pt x="134039" y="199713"/>
                  </a:lnTo>
                  <a:lnTo>
                    <a:pt x="133883" y="199568"/>
                  </a:lnTo>
                  <a:lnTo>
                    <a:pt x="133727" y="199409"/>
                  </a:lnTo>
                  <a:lnTo>
                    <a:pt x="133677" y="199409"/>
                  </a:lnTo>
                  <a:lnTo>
                    <a:pt x="133656" y="199396"/>
                  </a:lnTo>
                  <a:lnTo>
                    <a:pt x="133635" y="199369"/>
                  </a:lnTo>
                  <a:lnTo>
                    <a:pt x="133748" y="198906"/>
                  </a:lnTo>
                  <a:lnTo>
                    <a:pt x="133866" y="198442"/>
                  </a:lnTo>
                  <a:lnTo>
                    <a:pt x="133976" y="197966"/>
                  </a:lnTo>
                  <a:lnTo>
                    <a:pt x="134086" y="197502"/>
                  </a:lnTo>
                  <a:lnTo>
                    <a:pt x="134195" y="197013"/>
                  </a:lnTo>
                  <a:lnTo>
                    <a:pt x="134301" y="196536"/>
                  </a:lnTo>
                  <a:lnTo>
                    <a:pt x="134402" y="196046"/>
                  </a:lnTo>
                  <a:lnTo>
                    <a:pt x="134503" y="195543"/>
                  </a:lnTo>
                  <a:lnTo>
                    <a:pt x="134600" y="195053"/>
                  </a:lnTo>
                  <a:lnTo>
                    <a:pt x="134693" y="194537"/>
                  </a:lnTo>
                  <a:lnTo>
                    <a:pt x="134785" y="194034"/>
                  </a:lnTo>
                  <a:lnTo>
                    <a:pt x="134874" y="193517"/>
                  </a:lnTo>
                  <a:lnTo>
                    <a:pt x="134958" y="193001"/>
                  </a:lnTo>
                  <a:lnTo>
                    <a:pt x="135043" y="192485"/>
                  </a:lnTo>
                  <a:lnTo>
                    <a:pt x="135123" y="191955"/>
                  </a:lnTo>
                  <a:lnTo>
                    <a:pt x="135203" y="191412"/>
                  </a:lnTo>
                  <a:lnTo>
                    <a:pt x="135274" y="190883"/>
                  </a:lnTo>
                  <a:lnTo>
                    <a:pt x="135346" y="190340"/>
                  </a:lnTo>
                  <a:lnTo>
                    <a:pt x="135418" y="189797"/>
                  </a:lnTo>
                  <a:lnTo>
                    <a:pt x="135481" y="189241"/>
                  </a:lnTo>
                  <a:lnTo>
                    <a:pt x="135544" y="188685"/>
                  </a:lnTo>
                  <a:lnTo>
                    <a:pt x="135603" y="188129"/>
                  </a:lnTo>
                  <a:lnTo>
                    <a:pt x="135662" y="187560"/>
                  </a:lnTo>
                  <a:lnTo>
                    <a:pt x="135713" y="186990"/>
                  </a:lnTo>
                  <a:lnTo>
                    <a:pt x="135763" y="186421"/>
                  </a:lnTo>
                  <a:lnTo>
                    <a:pt x="135810" y="185852"/>
                  </a:lnTo>
                  <a:lnTo>
                    <a:pt x="135856" y="185269"/>
                  </a:lnTo>
                  <a:lnTo>
                    <a:pt x="135894" y="184674"/>
                  </a:lnTo>
                  <a:lnTo>
                    <a:pt x="135932" y="184091"/>
                  </a:lnTo>
                  <a:lnTo>
                    <a:pt x="135966" y="183495"/>
                  </a:lnTo>
                  <a:lnTo>
                    <a:pt x="135995" y="182900"/>
                  </a:lnTo>
                  <a:lnTo>
                    <a:pt x="136021" y="182291"/>
                  </a:lnTo>
                  <a:lnTo>
                    <a:pt x="136046" y="181695"/>
                  </a:lnTo>
                  <a:lnTo>
                    <a:pt x="136063" y="181073"/>
                  </a:lnTo>
                  <a:lnTo>
                    <a:pt x="136080" y="180464"/>
                  </a:lnTo>
                  <a:lnTo>
                    <a:pt x="136092" y="179841"/>
                  </a:lnTo>
                  <a:lnTo>
                    <a:pt x="136101" y="179219"/>
                  </a:lnTo>
                  <a:lnTo>
                    <a:pt x="136105" y="178597"/>
                  </a:lnTo>
                  <a:lnTo>
                    <a:pt x="136105" y="177961"/>
                  </a:lnTo>
                  <a:lnTo>
                    <a:pt x="136101" y="177326"/>
                  </a:lnTo>
                  <a:lnTo>
                    <a:pt x="136092" y="176690"/>
                  </a:lnTo>
                  <a:lnTo>
                    <a:pt x="136084" y="176055"/>
                  </a:lnTo>
                  <a:lnTo>
                    <a:pt x="136067" y="175406"/>
                  </a:lnTo>
                  <a:lnTo>
                    <a:pt x="136050" y="174757"/>
                  </a:lnTo>
                  <a:lnTo>
                    <a:pt x="136029" y="174095"/>
                  </a:lnTo>
                  <a:lnTo>
                    <a:pt x="136000" y="173447"/>
                  </a:lnTo>
                  <a:lnTo>
                    <a:pt x="135970" y="172785"/>
                  </a:lnTo>
                  <a:lnTo>
                    <a:pt x="135936" y="172123"/>
                  </a:lnTo>
                  <a:lnTo>
                    <a:pt x="135894" y="171448"/>
                  </a:lnTo>
                  <a:lnTo>
                    <a:pt x="135852" y="170772"/>
                  </a:lnTo>
                  <a:lnTo>
                    <a:pt x="135806" y="170097"/>
                  </a:lnTo>
                  <a:lnTo>
                    <a:pt x="135751" y="169422"/>
                  </a:lnTo>
                  <a:lnTo>
                    <a:pt x="135696" y="168734"/>
                  </a:lnTo>
                  <a:lnTo>
                    <a:pt x="135637" y="168045"/>
                  </a:lnTo>
                  <a:lnTo>
                    <a:pt x="135570" y="167357"/>
                  </a:lnTo>
                  <a:lnTo>
                    <a:pt x="135502" y="166668"/>
                  </a:lnTo>
                  <a:lnTo>
                    <a:pt x="135426" y="165967"/>
                  </a:lnTo>
                  <a:lnTo>
                    <a:pt x="135350" y="165265"/>
                  </a:lnTo>
                  <a:lnTo>
                    <a:pt x="135266" y="164563"/>
                  </a:lnTo>
                  <a:lnTo>
                    <a:pt x="135182" y="163862"/>
                  </a:lnTo>
                  <a:lnTo>
                    <a:pt x="135089" y="163147"/>
                  </a:lnTo>
                  <a:lnTo>
                    <a:pt x="134992" y="162432"/>
                  </a:lnTo>
                  <a:lnTo>
                    <a:pt x="134891" y="161717"/>
                  </a:lnTo>
                  <a:lnTo>
                    <a:pt x="134785" y="161002"/>
                  </a:lnTo>
                  <a:lnTo>
                    <a:pt x="134760" y="160883"/>
                  </a:lnTo>
                  <a:lnTo>
                    <a:pt x="134735" y="160790"/>
                  </a:lnTo>
                  <a:lnTo>
                    <a:pt x="134710" y="160697"/>
                  </a:lnTo>
                  <a:lnTo>
                    <a:pt x="134688" y="160605"/>
                  </a:lnTo>
                  <a:lnTo>
                    <a:pt x="134659" y="160446"/>
                  </a:lnTo>
                  <a:lnTo>
                    <a:pt x="134629" y="160287"/>
                  </a:lnTo>
                  <a:lnTo>
                    <a:pt x="134596" y="160141"/>
                  </a:lnTo>
                  <a:lnTo>
                    <a:pt x="134558" y="160009"/>
                  </a:lnTo>
                  <a:lnTo>
                    <a:pt x="134520" y="159877"/>
                  </a:lnTo>
                  <a:lnTo>
                    <a:pt x="134478" y="159757"/>
                  </a:lnTo>
                  <a:lnTo>
                    <a:pt x="134431" y="159652"/>
                  </a:lnTo>
                  <a:lnTo>
                    <a:pt x="134385" y="159559"/>
                  </a:lnTo>
                  <a:lnTo>
                    <a:pt x="134334" y="159479"/>
                  </a:lnTo>
                  <a:lnTo>
                    <a:pt x="134280" y="159413"/>
                  </a:lnTo>
                  <a:lnTo>
                    <a:pt x="134225" y="159360"/>
                  </a:lnTo>
                  <a:lnTo>
                    <a:pt x="134166" y="159321"/>
                  </a:lnTo>
                  <a:lnTo>
                    <a:pt x="134102" y="159294"/>
                  </a:lnTo>
                  <a:lnTo>
                    <a:pt x="133976" y="159294"/>
                  </a:lnTo>
                  <a:lnTo>
                    <a:pt x="133909" y="159321"/>
                  </a:lnTo>
                  <a:lnTo>
                    <a:pt x="133799" y="159321"/>
                  </a:lnTo>
                  <a:lnTo>
                    <a:pt x="133689" y="159347"/>
                  </a:lnTo>
                  <a:lnTo>
                    <a:pt x="133580" y="159413"/>
                  </a:lnTo>
                  <a:lnTo>
                    <a:pt x="133474" y="159506"/>
                  </a:lnTo>
                  <a:lnTo>
                    <a:pt x="133369" y="159625"/>
                  </a:lnTo>
                  <a:lnTo>
                    <a:pt x="133264" y="159771"/>
                  </a:lnTo>
                  <a:lnTo>
                    <a:pt x="133167" y="159943"/>
                  </a:lnTo>
                  <a:lnTo>
                    <a:pt x="133070" y="160141"/>
                  </a:lnTo>
                  <a:lnTo>
                    <a:pt x="132109" y="161174"/>
                  </a:lnTo>
                  <a:lnTo>
                    <a:pt x="131152" y="162233"/>
                  </a:lnTo>
                  <a:lnTo>
                    <a:pt x="130190" y="163319"/>
                  </a:lnTo>
                  <a:lnTo>
                    <a:pt x="129233" y="164431"/>
                  </a:lnTo>
                  <a:lnTo>
                    <a:pt x="128281" y="165569"/>
                  </a:lnTo>
                  <a:lnTo>
                    <a:pt x="127804" y="166152"/>
                  </a:lnTo>
                  <a:lnTo>
                    <a:pt x="127332" y="166748"/>
                  </a:lnTo>
                  <a:lnTo>
                    <a:pt x="126860" y="167343"/>
                  </a:lnTo>
                  <a:lnTo>
                    <a:pt x="126388" y="167939"/>
                  </a:lnTo>
                  <a:lnTo>
                    <a:pt x="125920" y="168548"/>
                  </a:lnTo>
                  <a:lnTo>
                    <a:pt x="125456" y="169170"/>
                  </a:lnTo>
                  <a:lnTo>
                    <a:pt x="125410" y="169237"/>
                  </a:lnTo>
                  <a:lnTo>
                    <a:pt x="125368" y="169316"/>
                  </a:lnTo>
                  <a:lnTo>
                    <a:pt x="125326" y="169396"/>
                  </a:lnTo>
                  <a:lnTo>
                    <a:pt x="125292" y="169488"/>
                  </a:lnTo>
                  <a:lnTo>
                    <a:pt x="125258" y="169581"/>
                  </a:lnTo>
                  <a:lnTo>
                    <a:pt x="125229" y="169687"/>
                  </a:lnTo>
                  <a:lnTo>
                    <a:pt x="125203" y="169793"/>
                  </a:lnTo>
                  <a:lnTo>
                    <a:pt x="125182" y="169899"/>
                  </a:lnTo>
                  <a:lnTo>
                    <a:pt x="125161" y="170018"/>
                  </a:lnTo>
                  <a:lnTo>
                    <a:pt x="125144" y="170137"/>
                  </a:lnTo>
                  <a:lnTo>
                    <a:pt x="125132" y="170256"/>
                  </a:lnTo>
                  <a:lnTo>
                    <a:pt x="125123" y="170375"/>
                  </a:lnTo>
                  <a:lnTo>
                    <a:pt x="125115" y="170508"/>
                  </a:lnTo>
                  <a:lnTo>
                    <a:pt x="125111" y="170640"/>
                  </a:lnTo>
                  <a:lnTo>
                    <a:pt x="125111" y="170759"/>
                  </a:lnTo>
                  <a:lnTo>
                    <a:pt x="125111" y="170892"/>
                  </a:lnTo>
                  <a:lnTo>
                    <a:pt x="125115" y="171024"/>
                  </a:lnTo>
                  <a:lnTo>
                    <a:pt x="125119" y="171156"/>
                  </a:lnTo>
                  <a:lnTo>
                    <a:pt x="125140" y="171421"/>
                  </a:lnTo>
                  <a:lnTo>
                    <a:pt x="125170" y="171686"/>
                  </a:lnTo>
                  <a:lnTo>
                    <a:pt x="125208" y="171937"/>
                  </a:lnTo>
                  <a:lnTo>
                    <a:pt x="125258" y="172176"/>
                  </a:lnTo>
                  <a:lnTo>
                    <a:pt x="125313" y="172401"/>
                  </a:lnTo>
                  <a:lnTo>
                    <a:pt x="125372" y="172599"/>
                  </a:lnTo>
                  <a:lnTo>
                    <a:pt x="125406" y="172692"/>
                  </a:lnTo>
                  <a:lnTo>
                    <a:pt x="125444" y="172785"/>
                  </a:lnTo>
                  <a:lnTo>
                    <a:pt x="125477" y="173434"/>
                  </a:lnTo>
                  <a:lnTo>
                    <a:pt x="125507" y="174082"/>
                  </a:lnTo>
                  <a:lnTo>
                    <a:pt x="125524" y="174731"/>
                  </a:lnTo>
                  <a:lnTo>
                    <a:pt x="125536" y="175393"/>
                  </a:lnTo>
                  <a:lnTo>
                    <a:pt x="125541" y="176055"/>
                  </a:lnTo>
                  <a:lnTo>
                    <a:pt x="125536" y="176717"/>
                  </a:lnTo>
                  <a:lnTo>
                    <a:pt x="125524" y="177366"/>
                  </a:lnTo>
                  <a:lnTo>
                    <a:pt x="125503" y="178028"/>
                  </a:lnTo>
                  <a:lnTo>
                    <a:pt x="125473" y="178676"/>
                  </a:lnTo>
                  <a:lnTo>
                    <a:pt x="125439" y="179325"/>
                  </a:lnTo>
                  <a:lnTo>
                    <a:pt x="125393" y="179974"/>
                  </a:lnTo>
                  <a:lnTo>
                    <a:pt x="125338" y="180609"/>
                  </a:lnTo>
                  <a:lnTo>
                    <a:pt x="125279" y="181231"/>
                  </a:lnTo>
                  <a:lnTo>
                    <a:pt x="125212" y="181840"/>
                  </a:lnTo>
                  <a:lnTo>
                    <a:pt x="125132" y="182449"/>
                  </a:lnTo>
                  <a:lnTo>
                    <a:pt x="125047" y="183032"/>
                  </a:lnTo>
                  <a:lnTo>
                    <a:pt x="124955" y="183614"/>
                  </a:lnTo>
                  <a:lnTo>
                    <a:pt x="124853" y="184171"/>
                  </a:lnTo>
                  <a:lnTo>
                    <a:pt x="124740" y="184713"/>
                  </a:lnTo>
                  <a:lnTo>
                    <a:pt x="124685" y="184978"/>
                  </a:lnTo>
                  <a:lnTo>
                    <a:pt x="124622" y="185243"/>
                  </a:lnTo>
                  <a:lnTo>
                    <a:pt x="124563" y="185494"/>
                  </a:lnTo>
                  <a:lnTo>
                    <a:pt x="124495" y="185746"/>
                  </a:lnTo>
                  <a:lnTo>
                    <a:pt x="124432" y="185998"/>
                  </a:lnTo>
                  <a:lnTo>
                    <a:pt x="124364" y="186236"/>
                  </a:lnTo>
                  <a:lnTo>
                    <a:pt x="124293" y="186474"/>
                  </a:lnTo>
                  <a:lnTo>
                    <a:pt x="124221" y="186699"/>
                  </a:lnTo>
                  <a:lnTo>
                    <a:pt x="124145" y="186924"/>
                  </a:lnTo>
                  <a:lnTo>
                    <a:pt x="124069" y="187136"/>
                  </a:lnTo>
                  <a:lnTo>
                    <a:pt x="123989" y="187348"/>
                  </a:lnTo>
                  <a:lnTo>
                    <a:pt x="123909" y="187546"/>
                  </a:lnTo>
                  <a:lnTo>
                    <a:pt x="123829" y="187745"/>
                  </a:lnTo>
                  <a:lnTo>
                    <a:pt x="123745" y="187944"/>
                  </a:lnTo>
                  <a:lnTo>
                    <a:pt x="123656" y="188129"/>
                  </a:lnTo>
                  <a:lnTo>
                    <a:pt x="123568" y="188301"/>
                  </a:lnTo>
                  <a:lnTo>
                    <a:pt x="123475" y="188473"/>
                  </a:lnTo>
                  <a:lnTo>
                    <a:pt x="123382" y="188632"/>
                  </a:lnTo>
                  <a:lnTo>
                    <a:pt x="123289" y="188791"/>
                  </a:lnTo>
                  <a:lnTo>
                    <a:pt x="123193" y="188937"/>
                  </a:lnTo>
                  <a:lnTo>
                    <a:pt x="123091" y="189069"/>
                  </a:lnTo>
                  <a:lnTo>
                    <a:pt x="122990" y="189201"/>
                  </a:lnTo>
                  <a:lnTo>
                    <a:pt x="122889" y="189334"/>
                  </a:lnTo>
                  <a:lnTo>
                    <a:pt x="122784" y="189440"/>
                  </a:lnTo>
                  <a:lnTo>
                    <a:pt x="122674" y="189546"/>
                  </a:lnTo>
                  <a:lnTo>
                    <a:pt x="122564" y="189652"/>
                  </a:lnTo>
                  <a:lnTo>
                    <a:pt x="122451" y="189731"/>
                  </a:lnTo>
                  <a:lnTo>
                    <a:pt x="122337" y="189810"/>
                  </a:lnTo>
                  <a:lnTo>
                    <a:pt x="122223" y="189890"/>
                  </a:lnTo>
                  <a:lnTo>
                    <a:pt x="122113" y="189943"/>
                  </a:lnTo>
                  <a:lnTo>
                    <a:pt x="122000" y="189983"/>
                  </a:lnTo>
                  <a:lnTo>
                    <a:pt x="121886" y="190022"/>
                  </a:lnTo>
                  <a:lnTo>
                    <a:pt x="121776" y="190049"/>
                  </a:lnTo>
                  <a:lnTo>
                    <a:pt x="121662" y="190062"/>
                  </a:lnTo>
                  <a:lnTo>
                    <a:pt x="121553" y="190062"/>
                  </a:lnTo>
                  <a:lnTo>
                    <a:pt x="121443" y="190049"/>
                  </a:lnTo>
                  <a:lnTo>
                    <a:pt x="121333" y="190035"/>
                  </a:lnTo>
                  <a:lnTo>
                    <a:pt x="121224" y="190009"/>
                  </a:lnTo>
                  <a:lnTo>
                    <a:pt x="121118" y="189969"/>
                  </a:lnTo>
                  <a:lnTo>
                    <a:pt x="121009" y="189930"/>
                  </a:lnTo>
                  <a:lnTo>
                    <a:pt x="120903" y="189863"/>
                  </a:lnTo>
                  <a:lnTo>
                    <a:pt x="120798" y="189810"/>
                  </a:lnTo>
                  <a:lnTo>
                    <a:pt x="120693" y="189731"/>
                  </a:lnTo>
                  <a:lnTo>
                    <a:pt x="120587" y="189652"/>
                  </a:lnTo>
                  <a:lnTo>
                    <a:pt x="120486" y="189559"/>
                  </a:lnTo>
                  <a:lnTo>
                    <a:pt x="120385" y="189453"/>
                  </a:lnTo>
                  <a:lnTo>
                    <a:pt x="120284" y="189347"/>
                  </a:lnTo>
                  <a:lnTo>
                    <a:pt x="120183" y="189228"/>
                  </a:lnTo>
                  <a:lnTo>
                    <a:pt x="120081" y="189095"/>
                  </a:lnTo>
                  <a:lnTo>
                    <a:pt x="119984" y="188963"/>
                  </a:lnTo>
                  <a:lnTo>
                    <a:pt x="119887" y="188817"/>
                  </a:lnTo>
                  <a:lnTo>
                    <a:pt x="119791" y="188672"/>
                  </a:lnTo>
                  <a:lnTo>
                    <a:pt x="119694" y="188513"/>
                  </a:lnTo>
                  <a:lnTo>
                    <a:pt x="119601" y="188354"/>
                  </a:lnTo>
                  <a:lnTo>
                    <a:pt x="119508" y="188182"/>
                  </a:lnTo>
                  <a:lnTo>
                    <a:pt x="119415" y="187997"/>
                  </a:lnTo>
                  <a:lnTo>
                    <a:pt x="119238" y="187613"/>
                  </a:lnTo>
                  <a:lnTo>
                    <a:pt x="119065" y="187216"/>
                  </a:lnTo>
                  <a:lnTo>
                    <a:pt x="118897" y="186779"/>
                  </a:lnTo>
                  <a:lnTo>
                    <a:pt x="118732" y="186328"/>
                  </a:lnTo>
                  <a:lnTo>
                    <a:pt x="118576" y="185852"/>
                  </a:lnTo>
                  <a:lnTo>
                    <a:pt x="118425" y="185362"/>
                  </a:lnTo>
                  <a:lnTo>
                    <a:pt x="118281" y="184832"/>
                  </a:lnTo>
                  <a:lnTo>
                    <a:pt x="118146" y="184303"/>
                  </a:lnTo>
                  <a:lnTo>
                    <a:pt x="118016" y="183747"/>
                  </a:lnTo>
                  <a:lnTo>
                    <a:pt x="117894" y="183178"/>
                  </a:lnTo>
                  <a:lnTo>
                    <a:pt x="117780" y="182595"/>
                  </a:lnTo>
                  <a:lnTo>
                    <a:pt x="117674" y="181999"/>
                  </a:lnTo>
                  <a:lnTo>
                    <a:pt x="117573" y="181390"/>
                  </a:lnTo>
                  <a:lnTo>
                    <a:pt x="117485" y="180768"/>
                  </a:lnTo>
                  <a:lnTo>
                    <a:pt x="117400" y="180133"/>
                  </a:lnTo>
                  <a:lnTo>
                    <a:pt x="117329" y="179497"/>
                  </a:lnTo>
                  <a:lnTo>
                    <a:pt x="117265" y="178848"/>
                  </a:lnTo>
                  <a:lnTo>
                    <a:pt x="117249" y="178703"/>
                  </a:lnTo>
                  <a:lnTo>
                    <a:pt x="117232" y="178570"/>
                  </a:lnTo>
                  <a:lnTo>
                    <a:pt x="117211" y="178425"/>
                  </a:lnTo>
                  <a:lnTo>
                    <a:pt x="117190" y="178306"/>
                  </a:lnTo>
                  <a:lnTo>
                    <a:pt x="117164" y="178173"/>
                  </a:lnTo>
                  <a:lnTo>
                    <a:pt x="117135" y="178054"/>
                  </a:lnTo>
                  <a:lnTo>
                    <a:pt x="117105" y="177935"/>
                  </a:lnTo>
                  <a:lnTo>
                    <a:pt x="117071" y="177816"/>
                  </a:lnTo>
                  <a:lnTo>
                    <a:pt x="117004" y="177617"/>
                  </a:lnTo>
                  <a:lnTo>
                    <a:pt x="116928" y="177432"/>
                  </a:lnTo>
                  <a:lnTo>
                    <a:pt x="116848" y="177273"/>
                  </a:lnTo>
                  <a:lnTo>
                    <a:pt x="116760" y="177140"/>
                  </a:lnTo>
                  <a:lnTo>
                    <a:pt x="116717" y="177088"/>
                  </a:lnTo>
                  <a:lnTo>
                    <a:pt x="116671" y="177035"/>
                  </a:lnTo>
                  <a:lnTo>
                    <a:pt x="116625" y="176995"/>
                  </a:lnTo>
                  <a:lnTo>
                    <a:pt x="116578" y="176968"/>
                  </a:lnTo>
                  <a:lnTo>
                    <a:pt x="116532" y="176942"/>
                  </a:lnTo>
                  <a:lnTo>
                    <a:pt x="116486" y="176929"/>
                  </a:lnTo>
                  <a:lnTo>
                    <a:pt x="116389" y="176929"/>
                  </a:lnTo>
                  <a:lnTo>
                    <a:pt x="116342" y="176942"/>
                  </a:lnTo>
                  <a:lnTo>
                    <a:pt x="116296" y="176955"/>
                  </a:lnTo>
                  <a:lnTo>
                    <a:pt x="116245" y="176995"/>
                  </a:lnTo>
                  <a:lnTo>
                    <a:pt x="116199" y="177035"/>
                  </a:lnTo>
                  <a:lnTo>
                    <a:pt x="116152" y="177088"/>
                  </a:lnTo>
                  <a:lnTo>
                    <a:pt x="116110" y="177140"/>
                  </a:lnTo>
                  <a:lnTo>
                    <a:pt x="116064" y="177220"/>
                  </a:lnTo>
                  <a:lnTo>
                    <a:pt x="116018" y="177299"/>
                  </a:lnTo>
                  <a:lnTo>
                    <a:pt x="115693" y="177948"/>
                  </a:lnTo>
                  <a:lnTo>
                    <a:pt x="115364" y="178597"/>
                  </a:lnTo>
                  <a:lnTo>
                    <a:pt x="114698" y="179881"/>
                  </a:lnTo>
                  <a:lnTo>
                    <a:pt x="114032" y="181178"/>
                  </a:lnTo>
                  <a:lnTo>
                    <a:pt x="113699" y="181840"/>
                  </a:lnTo>
                  <a:lnTo>
                    <a:pt x="113370" y="182516"/>
                  </a:lnTo>
                  <a:lnTo>
                    <a:pt x="113041" y="183204"/>
                  </a:lnTo>
                  <a:lnTo>
                    <a:pt x="112721" y="183906"/>
                  </a:lnTo>
                  <a:lnTo>
                    <a:pt x="112401" y="184621"/>
                  </a:lnTo>
                  <a:lnTo>
                    <a:pt x="112089" y="185362"/>
                  </a:lnTo>
                  <a:lnTo>
                    <a:pt x="111937" y="185733"/>
                  </a:lnTo>
                  <a:lnTo>
                    <a:pt x="111785" y="186117"/>
                  </a:lnTo>
                  <a:lnTo>
                    <a:pt x="111638" y="186514"/>
                  </a:lnTo>
                  <a:lnTo>
                    <a:pt x="111490" y="186911"/>
                  </a:lnTo>
                  <a:lnTo>
                    <a:pt x="111342" y="187308"/>
                  </a:lnTo>
                  <a:lnTo>
                    <a:pt x="111203" y="187719"/>
                  </a:lnTo>
                  <a:lnTo>
                    <a:pt x="111060" y="188142"/>
                  </a:lnTo>
                  <a:lnTo>
                    <a:pt x="110925" y="188566"/>
                  </a:lnTo>
                  <a:lnTo>
                    <a:pt x="110900" y="188659"/>
                  </a:lnTo>
                  <a:lnTo>
                    <a:pt x="110879" y="188738"/>
                  </a:lnTo>
                  <a:lnTo>
                    <a:pt x="110845" y="188910"/>
                  </a:lnTo>
                  <a:lnTo>
                    <a:pt x="110824" y="189095"/>
                  </a:lnTo>
                  <a:lnTo>
                    <a:pt x="110807" y="189281"/>
                  </a:lnTo>
                  <a:lnTo>
                    <a:pt x="110803" y="189479"/>
                  </a:lnTo>
                  <a:lnTo>
                    <a:pt x="110807" y="189665"/>
                  </a:lnTo>
                  <a:lnTo>
                    <a:pt x="110816" y="189850"/>
                  </a:lnTo>
                  <a:lnTo>
                    <a:pt x="110837" y="190022"/>
                  </a:lnTo>
                  <a:lnTo>
                    <a:pt x="110862" y="190194"/>
                  </a:lnTo>
                  <a:lnTo>
                    <a:pt x="110891" y="190353"/>
                  </a:lnTo>
                  <a:lnTo>
                    <a:pt x="110929" y="190499"/>
                  </a:lnTo>
                  <a:lnTo>
                    <a:pt x="110976" y="190631"/>
                  </a:lnTo>
                  <a:lnTo>
                    <a:pt x="111022" y="190750"/>
                  </a:lnTo>
                  <a:lnTo>
                    <a:pt x="111077" y="190830"/>
                  </a:lnTo>
                  <a:lnTo>
                    <a:pt x="111136" y="190896"/>
                  </a:lnTo>
                  <a:lnTo>
                    <a:pt x="111199" y="190936"/>
                  </a:lnTo>
                  <a:lnTo>
                    <a:pt x="111161" y="191081"/>
                  </a:lnTo>
                  <a:lnTo>
                    <a:pt x="111132" y="191240"/>
                  </a:lnTo>
                  <a:lnTo>
                    <a:pt x="111106" y="191412"/>
                  </a:lnTo>
                  <a:lnTo>
                    <a:pt x="111081" y="191598"/>
                  </a:lnTo>
                  <a:lnTo>
                    <a:pt x="111064" y="191783"/>
                  </a:lnTo>
                  <a:lnTo>
                    <a:pt x="111052" y="191995"/>
                  </a:lnTo>
                  <a:lnTo>
                    <a:pt x="111047" y="192207"/>
                  </a:lnTo>
                  <a:lnTo>
                    <a:pt x="111047" y="192445"/>
                  </a:lnTo>
                  <a:lnTo>
                    <a:pt x="111068" y="193133"/>
                  </a:lnTo>
                  <a:lnTo>
                    <a:pt x="111090" y="193809"/>
                  </a:lnTo>
                  <a:lnTo>
                    <a:pt x="111119" y="194471"/>
                  </a:lnTo>
                  <a:lnTo>
                    <a:pt x="111149" y="195133"/>
                  </a:lnTo>
                  <a:lnTo>
                    <a:pt x="111186" y="195768"/>
                  </a:lnTo>
                  <a:lnTo>
                    <a:pt x="111224" y="196404"/>
                  </a:lnTo>
                  <a:lnTo>
                    <a:pt x="111267" y="197039"/>
                  </a:lnTo>
                  <a:lnTo>
                    <a:pt x="111313" y="197648"/>
                  </a:lnTo>
                  <a:lnTo>
                    <a:pt x="111364" y="198257"/>
                  </a:lnTo>
                  <a:lnTo>
                    <a:pt x="111418" y="198853"/>
                  </a:lnTo>
                  <a:lnTo>
                    <a:pt x="111477" y="199435"/>
                  </a:lnTo>
                  <a:lnTo>
                    <a:pt x="111536" y="200018"/>
                  </a:lnTo>
                  <a:lnTo>
                    <a:pt x="111600" y="200587"/>
                  </a:lnTo>
                  <a:lnTo>
                    <a:pt x="111667" y="201143"/>
                  </a:lnTo>
                  <a:lnTo>
                    <a:pt x="111739" y="201686"/>
                  </a:lnTo>
                  <a:lnTo>
                    <a:pt x="111815" y="202216"/>
                  </a:lnTo>
                  <a:lnTo>
                    <a:pt x="111890" y="202745"/>
                  </a:lnTo>
                  <a:lnTo>
                    <a:pt x="111971" y="203261"/>
                  </a:lnTo>
                  <a:lnTo>
                    <a:pt x="112055" y="203778"/>
                  </a:lnTo>
                  <a:lnTo>
                    <a:pt x="112143" y="204268"/>
                  </a:lnTo>
                  <a:lnTo>
                    <a:pt x="112232" y="204757"/>
                  </a:lnTo>
                  <a:lnTo>
                    <a:pt x="112325" y="205247"/>
                  </a:lnTo>
                  <a:lnTo>
                    <a:pt x="112422" y="205711"/>
                  </a:lnTo>
                  <a:lnTo>
                    <a:pt x="112523" y="206174"/>
                  </a:lnTo>
                  <a:lnTo>
                    <a:pt x="112624" y="206624"/>
                  </a:lnTo>
                  <a:lnTo>
                    <a:pt x="112729" y="207061"/>
                  </a:lnTo>
                  <a:lnTo>
                    <a:pt x="112835" y="207498"/>
                  </a:lnTo>
                  <a:lnTo>
                    <a:pt x="112944" y="207922"/>
                  </a:lnTo>
                  <a:lnTo>
                    <a:pt x="113058" y="208332"/>
                  </a:lnTo>
                  <a:lnTo>
                    <a:pt x="113176" y="208729"/>
                  </a:lnTo>
                  <a:lnTo>
                    <a:pt x="113294" y="209126"/>
                  </a:lnTo>
                  <a:lnTo>
                    <a:pt x="113417" y="209510"/>
                  </a:lnTo>
                  <a:lnTo>
                    <a:pt x="113539" y="209894"/>
                  </a:lnTo>
                  <a:lnTo>
                    <a:pt x="113665" y="210252"/>
                  </a:lnTo>
                  <a:lnTo>
                    <a:pt x="113792" y="210609"/>
                  </a:lnTo>
                  <a:lnTo>
                    <a:pt x="113927" y="210967"/>
                  </a:lnTo>
                  <a:lnTo>
                    <a:pt x="114057" y="211298"/>
                  </a:lnTo>
                  <a:lnTo>
                    <a:pt x="114192" y="211629"/>
                  </a:lnTo>
                  <a:lnTo>
                    <a:pt x="114331" y="211960"/>
                  </a:lnTo>
                  <a:lnTo>
                    <a:pt x="114475" y="212264"/>
                  </a:lnTo>
                  <a:lnTo>
                    <a:pt x="114614" y="212569"/>
                  </a:lnTo>
                  <a:lnTo>
                    <a:pt x="114761" y="212860"/>
                  </a:lnTo>
                  <a:lnTo>
                    <a:pt x="114909" y="213151"/>
                  </a:lnTo>
                  <a:lnTo>
                    <a:pt x="115056" y="213429"/>
                  </a:lnTo>
                  <a:lnTo>
                    <a:pt x="115208" y="213694"/>
                  </a:lnTo>
                  <a:lnTo>
                    <a:pt x="115360" y="213945"/>
                  </a:lnTo>
                  <a:lnTo>
                    <a:pt x="115516" y="214197"/>
                  </a:lnTo>
                  <a:lnTo>
                    <a:pt x="115672" y="214435"/>
                  </a:lnTo>
                  <a:lnTo>
                    <a:pt x="115832" y="214674"/>
                  </a:lnTo>
                  <a:lnTo>
                    <a:pt x="115992" y="214899"/>
                  </a:lnTo>
                  <a:lnTo>
                    <a:pt x="116152" y="215111"/>
                  </a:lnTo>
                  <a:lnTo>
                    <a:pt x="116317" y="215322"/>
                  </a:lnTo>
                  <a:lnTo>
                    <a:pt x="116481" y="215521"/>
                  </a:lnTo>
                  <a:lnTo>
                    <a:pt x="116650" y="215706"/>
                  </a:lnTo>
                  <a:lnTo>
                    <a:pt x="116819" y="215892"/>
                  </a:lnTo>
                  <a:lnTo>
                    <a:pt x="116987" y="216064"/>
                  </a:lnTo>
                  <a:lnTo>
                    <a:pt x="117160" y="216223"/>
                  </a:lnTo>
                  <a:lnTo>
                    <a:pt x="117333" y="216381"/>
                  </a:lnTo>
                  <a:lnTo>
                    <a:pt x="117510" y="216527"/>
                  </a:lnTo>
                  <a:lnTo>
                    <a:pt x="117687" y="216659"/>
                  </a:lnTo>
                  <a:lnTo>
                    <a:pt x="117864" y="216792"/>
                  </a:lnTo>
                  <a:lnTo>
                    <a:pt x="118041" y="216911"/>
                  </a:lnTo>
                  <a:lnTo>
                    <a:pt x="118222" y="217030"/>
                  </a:lnTo>
                  <a:lnTo>
                    <a:pt x="118404" y="217136"/>
                  </a:lnTo>
                  <a:lnTo>
                    <a:pt x="118416" y="217494"/>
                  </a:lnTo>
                  <a:lnTo>
                    <a:pt x="118429" y="217679"/>
                  </a:lnTo>
                  <a:lnTo>
                    <a:pt x="118442" y="217864"/>
                  </a:lnTo>
                  <a:lnTo>
                    <a:pt x="118661" y="219916"/>
                  </a:lnTo>
                  <a:lnTo>
                    <a:pt x="118872" y="221982"/>
                  </a:lnTo>
                  <a:lnTo>
                    <a:pt x="119078" y="224047"/>
                  </a:lnTo>
                  <a:lnTo>
                    <a:pt x="119276" y="226112"/>
                  </a:lnTo>
                  <a:lnTo>
                    <a:pt x="119462" y="228191"/>
                  </a:lnTo>
                  <a:lnTo>
                    <a:pt x="119647" y="230269"/>
                  </a:lnTo>
                  <a:lnTo>
                    <a:pt x="119820" y="232348"/>
                  </a:lnTo>
                  <a:lnTo>
                    <a:pt x="119984" y="234426"/>
                  </a:lnTo>
                  <a:lnTo>
                    <a:pt x="120145" y="236518"/>
                  </a:lnTo>
                  <a:lnTo>
                    <a:pt x="120296" y="238610"/>
                  </a:lnTo>
                  <a:lnTo>
                    <a:pt x="120436" y="240702"/>
                  </a:lnTo>
                  <a:lnTo>
                    <a:pt x="120570" y="242794"/>
                  </a:lnTo>
                  <a:lnTo>
                    <a:pt x="120697" y="244899"/>
                  </a:lnTo>
                  <a:lnTo>
                    <a:pt x="120815" y="247004"/>
                  </a:lnTo>
                  <a:lnTo>
                    <a:pt x="120925" y="249109"/>
                  </a:lnTo>
                  <a:lnTo>
                    <a:pt x="121026" y="251227"/>
                  </a:lnTo>
                  <a:lnTo>
                    <a:pt x="121118" y="253345"/>
                  </a:lnTo>
                  <a:lnTo>
                    <a:pt x="121199" y="255464"/>
                  </a:lnTo>
                  <a:lnTo>
                    <a:pt x="121274" y="257582"/>
                  </a:lnTo>
                  <a:lnTo>
                    <a:pt x="121342" y="259713"/>
                  </a:lnTo>
                  <a:lnTo>
                    <a:pt x="121397" y="261845"/>
                  </a:lnTo>
                  <a:lnTo>
                    <a:pt x="121443" y="263976"/>
                  </a:lnTo>
                  <a:lnTo>
                    <a:pt x="121481" y="266121"/>
                  </a:lnTo>
                  <a:lnTo>
                    <a:pt x="121510" y="268253"/>
                  </a:lnTo>
                  <a:lnTo>
                    <a:pt x="121527" y="270397"/>
                  </a:lnTo>
                  <a:lnTo>
                    <a:pt x="121540" y="272555"/>
                  </a:lnTo>
                  <a:lnTo>
                    <a:pt x="121540" y="274700"/>
                  </a:lnTo>
                  <a:lnTo>
                    <a:pt x="121527" y="276858"/>
                  </a:lnTo>
                  <a:lnTo>
                    <a:pt x="121506" y="279016"/>
                  </a:lnTo>
                  <a:lnTo>
                    <a:pt x="121477" y="281187"/>
                  </a:lnTo>
                  <a:lnTo>
                    <a:pt x="121439" y="283359"/>
                  </a:lnTo>
                  <a:lnTo>
                    <a:pt x="121388" y="285530"/>
                  </a:lnTo>
                  <a:lnTo>
                    <a:pt x="121342" y="287383"/>
                  </a:lnTo>
                  <a:lnTo>
                    <a:pt x="121287" y="289290"/>
                  </a:lnTo>
                  <a:lnTo>
                    <a:pt x="121224" y="291249"/>
                  </a:lnTo>
                  <a:lnTo>
                    <a:pt x="121156" y="293248"/>
                  </a:lnTo>
                  <a:lnTo>
                    <a:pt x="121081" y="295300"/>
                  </a:lnTo>
                  <a:lnTo>
                    <a:pt x="120992" y="297379"/>
                  </a:lnTo>
                  <a:lnTo>
                    <a:pt x="120899" y="299497"/>
                  </a:lnTo>
                  <a:lnTo>
                    <a:pt x="120798" y="301642"/>
                  </a:lnTo>
                  <a:lnTo>
                    <a:pt x="120688" y="303813"/>
                  </a:lnTo>
                  <a:lnTo>
                    <a:pt x="120566" y="305998"/>
                  </a:lnTo>
                  <a:lnTo>
                    <a:pt x="120436" y="308209"/>
                  </a:lnTo>
                  <a:lnTo>
                    <a:pt x="120296" y="310419"/>
                  </a:lnTo>
                  <a:lnTo>
                    <a:pt x="120221" y="311532"/>
                  </a:lnTo>
                  <a:lnTo>
                    <a:pt x="120145" y="312644"/>
                  </a:lnTo>
                  <a:lnTo>
                    <a:pt x="120065" y="313756"/>
                  </a:lnTo>
                  <a:lnTo>
                    <a:pt x="119984" y="314868"/>
                  </a:lnTo>
                  <a:lnTo>
                    <a:pt x="119896" y="315967"/>
                  </a:lnTo>
                  <a:lnTo>
                    <a:pt x="119807" y="317079"/>
                  </a:lnTo>
                  <a:lnTo>
                    <a:pt x="119719" y="318191"/>
                  </a:lnTo>
                  <a:lnTo>
                    <a:pt x="119622" y="319290"/>
                  </a:lnTo>
                  <a:lnTo>
                    <a:pt x="119525" y="320389"/>
                  </a:lnTo>
                  <a:lnTo>
                    <a:pt x="119424" y="321487"/>
                  </a:lnTo>
                  <a:lnTo>
                    <a:pt x="119323" y="322586"/>
                  </a:lnTo>
                  <a:lnTo>
                    <a:pt x="119213" y="323672"/>
                  </a:lnTo>
                  <a:lnTo>
                    <a:pt x="119103" y="324758"/>
                  </a:lnTo>
                  <a:lnTo>
                    <a:pt x="118990" y="325830"/>
                  </a:lnTo>
                  <a:lnTo>
                    <a:pt x="118876" y="326902"/>
                  </a:lnTo>
                  <a:lnTo>
                    <a:pt x="118753" y="327975"/>
                  </a:lnTo>
                  <a:lnTo>
                    <a:pt x="118631" y="329034"/>
                  </a:lnTo>
                  <a:lnTo>
                    <a:pt x="118505" y="330080"/>
                  </a:lnTo>
                  <a:lnTo>
                    <a:pt x="118374" y="331112"/>
                  </a:lnTo>
                  <a:lnTo>
                    <a:pt x="118239" y="332145"/>
                  </a:lnTo>
                  <a:lnTo>
                    <a:pt x="118104" y="333164"/>
                  </a:lnTo>
                  <a:lnTo>
                    <a:pt x="117961" y="334184"/>
                  </a:lnTo>
                  <a:lnTo>
                    <a:pt x="117818" y="335177"/>
                  </a:lnTo>
                  <a:lnTo>
                    <a:pt x="117670" y="336170"/>
                  </a:lnTo>
                  <a:lnTo>
                    <a:pt x="117518" y="337149"/>
                  </a:lnTo>
                  <a:lnTo>
                    <a:pt x="117362" y="338103"/>
                  </a:lnTo>
                  <a:lnTo>
                    <a:pt x="117202" y="339056"/>
                  </a:lnTo>
                  <a:lnTo>
                    <a:pt x="117038" y="339996"/>
                  </a:lnTo>
                  <a:lnTo>
                    <a:pt x="116869" y="340923"/>
                  </a:lnTo>
                  <a:lnTo>
                    <a:pt x="116696" y="341823"/>
                  </a:lnTo>
                  <a:lnTo>
                    <a:pt x="116519" y="342723"/>
                  </a:lnTo>
                  <a:lnTo>
                    <a:pt x="116342" y="343597"/>
                  </a:lnTo>
                  <a:lnTo>
                    <a:pt x="116157" y="344457"/>
                  </a:lnTo>
                  <a:lnTo>
                    <a:pt x="115967" y="345292"/>
                  </a:lnTo>
                  <a:lnTo>
                    <a:pt x="115773" y="346126"/>
                  </a:lnTo>
                  <a:lnTo>
                    <a:pt x="115579" y="346933"/>
                  </a:lnTo>
                  <a:lnTo>
                    <a:pt x="115377" y="347714"/>
                  </a:lnTo>
                  <a:lnTo>
                    <a:pt x="115170" y="348482"/>
                  </a:lnTo>
                  <a:lnTo>
                    <a:pt x="114959" y="349237"/>
                  </a:lnTo>
                  <a:lnTo>
                    <a:pt x="114744" y="349965"/>
                  </a:lnTo>
                  <a:lnTo>
                    <a:pt x="114028" y="346457"/>
                  </a:lnTo>
                  <a:lnTo>
                    <a:pt x="113303" y="342961"/>
                  </a:lnTo>
                  <a:lnTo>
                    <a:pt x="112573" y="339480"/>
                  </a:lnTo>
                  <a:lnTo>
                    <a:pt x="111840" y="335998"/>
                  </a:lnTo>
                  <a:lnTo>
                    <a:pt x="111102" y="332529"/>
                  </a:lnTo>
                  <a:lnTo>
                    <a:pt x="110360" y="329060"/>
                  </a:lnTo>
                  <a:lnTo>
                    <a:pt x="108876" y="322149"/>
                  </a:lnTo>
                  <a:lnTo>
                    <a:pt x="107392" y="315239"/>
                  </a:lnTo>
                  <a:lnTo>
                    <a:pt x="106655" y="311796"/>
                  </a:lnTo>
                  <a:lnTo>
                    <a:pt x="105917" y="308354"/>
                  </a:lnTo>
                  <a:lnTo>
                    <a:pt x="105188" y="304899"/>
                  </a:lnTo>
                  <a:lnTo>
                    <a:pt x="104463" y="301457"/>
                  </a:lnTo>
                  <a:lnTo>
                    <a:pt x="103746" y="298014"/>
                  </a:lnTo>
                  <a:lnTo>
                    <a:pt x="103034" y="294559"/>
                  </a:lnTo>
                  <a:lnTo>
                    <a:pt x="101937" y="289157"/>
                  </a:lnTo>
                  <a:lnTo>
                    <a:pt x="100846" y="283756"/>
                  </a:lnTo>
                  <a:lnTo>
                    <a:pt x="99762" y="278341"/>
                  </a:lnTo>
                  <a:lnTo>
                    <a:pt x="98675" y="272913"/>
                  </a:lnTo>
                  <a:lnTo>
                    <a:pt x="96508" y="262057"/>
                  </a:lnTo>
                  <a:lnTo>
                    <a:pt x="95424" y="256629"/>
                  </a:lnTo>
                  <a:lnTo>
                    <a:pt x="94337" y="251201"/>
                  </a:lnTo>
                  <a:lnTo>
                    <a:pt x="94607" y="250287"/>
                  </a:lnTo>
                  <a:lnTo>
                    <a:pt x="94872" y="249360"/>
                  </a:lnTo>
                  <a:lnTo>
                    <a:pt x="95133" y="248434"/>
                  </a:lnTo>
                  <a:lnTo>
                    <a:pt x="95391" y="247494"/>
                  </a:lnTo>
                  <a:lnTo>
                    <a:pt x="95644" y="246540"/>
                  </a:lnTo>
                  <a:lnTo>
                    <a:pt x="95897" y="245587"/>
                  </a:lnTo>
                  <a:lnTo>
                    <a:pt x="96145" y="244621"/>
                  </a:lnTo>
                  <a:lnTo>
                    <a:pt x="96390" y="243654"/>
                  </a:lnTo>
                  <a:lnTo>
                    <a:pt x="96634" y="242675"/>
                  </a:lnTo>
                  <a:lnTo>
                    <a:pt x="96875" y="241695"/>
                  </a:lnTo>
                  <a:lnTo>
                    <a:pt x="97111" y="240702"/>
                  </a:lnTo>
                  <a:lnTo>
                    <a:pt x="97342" y="239696"/>
                  </a:lnTo>
                  <a:lnTo>
                    <a:pt x="97570" y="238690"/>
                  </a:lnTo>
                  <a:lnTo>
                    <a:pt x="97798" y="237670"/>
                  </a:lnTo>
                  <a:lnTo>
                    <a:pt x="98021" y="236651"/>
                  </a:lnTo>
                  <a:lnTo>
                    <a:pt x="98245" y="235631"/>
                  </a:lnTo>
                  <a:lnTo>
                    <a:pt x="98460" y="234585"/>
                  </a:lnTo>
                  <a:lnTo>
                    <a:pt x="98675" y="233553"/>
                  </a:lnTo>
                  <a:lnTo>
                    <a:pt x="98885" y="232507"/>
                  </a:lnTo>
                  <a:lnTo>
                    <a:pt x="99096" y="231448"/>
                  </a:lnTo>
                  <a:lnTo>
                    <a:pt x="99298" y="230389"/>
                  </a:lnTo>
                  <a:lnTo>
                    <a:pt x="99501" y="229316"/>
                  </a:lnTo>
                  <a:lnTo>
                    <a:pt x="99703" y="228244"/>
                  </a:lnTo>
                  <a:lnTo>
                    <a:pt x="99897" y="227158"/>
                  </a:lnTo>
                  <a:lnTo>
                    <a:pt x="100091" y="226073"/>
                  </a:lnTo>
                  <a:lnTo>
                    <a:pt x="100281" y="224987"/>
                  </a:lnTo>
                  <a:lnTo>
                    <a:pt x="100466" y="223888"/>
                  </a:lnTo>
                  <a:lnTo>
                    <a:pt x="100652" y="222776"/>
                  </a:lnTo>
                  <a:lnTo>
                    <a:pt x="100833" y="221664"/>
                  </a:lnTo>
                  <a:lnTo>
                    <a:pt x="101014" y="220552"/>
                  </a:lnTo>
                  <a:lnTo>
                    <a:pt x="101187" y="219426"/>
                  </a:lnTo>
                  <a:lnTo>
                    <a:pt x="101360" y="218301"/>
                  </a:lnTo>
                  <a:lnTo>
                    <a:pt x="101529" y="217163"/>
                  </a:lnTo>
                  <a:lnTo>
                    <a:pt x="101697" y="216024"/>
                  </a:lnTo>
                  <a:lnTo>
                    <a:pt x="101862" y="214885"/>
                  </a:lnTo>
                  <a:lnTo>
                    <a:pt x="102022" y="213734"/>
                  </a:lnTo>
                  <a:lnTo>
                    <a:pt x="102178" y="212582"/>
                  </a:lnTo>
                  <a:lnTo>
                    <a:pt x="102334" y="211417"/>
                  </a:lnTo>
                  <a:lnTo>
                    <a:pt x="102485" y="210252"/>
                  </a:lnTo>
                  <a:lnTo>
                    <a:pt x="102637" y="209087"/>
                  </a:lnTo>
                  <a:lnTo>
                    <a:pt x="102785" y="207908"/>
                  </a:lnTo>
                  <a:lnTo>
                    <a:pt x="102928" y="206730"/>
                  </a:lnTo>
                  <a:lnTo>
                    <a:pt x="103067" y="205552"/>
                  </a:lnTo>
                  <a:lnTo>
                    <a:pt x="103206" y="204360"/>
                  </a:lnTo>
                  <a:lnTo>
                    <a:pt x="103341" y="203169"/>
                  </a:lnTo>
                  <a:lnTo>
                    <a:pt x="103476" y="201964"/>
                  </a:lnTo>
                  <a:lnTo>
                    <a:pt x="103607" y="200772"/>
                  </a:lnTo>
                  <a:lnTo>
                    <a:pt x="103733" y="199554"/>
                  </a:lnTo>
                  <a:lnTo>
                    <a:pt x="103856" y="198350"/>
                  </a:lnTo>
                  <a:lnTo>
                    <a:pt x="103978" y="197132"/>
                  </a:lnTo>
                  <a:lnTo>
                    <a:pt x="104100" y="195914"/>
                  </a:lnTo>
                  <a:lnTo>
                    <a:pt x="104214" y="194696"/>
                  </a:lnTo>
                  <a:lnTo>
                    <a:pt x="104328" y="193464"/>
                  </a:lnTo>
                  <a:lnTo>
                    <a:pt x="104437" y="192233"/>
                  </a:lnTo>
                  <a:lnTo>
                    <a:pt x="104547" y="191002"/>
                  </a:lnTo>
                  <a:lnTo>
                    <a:pt x="104652" y="189771"/>
                  </a:lnTo>
                  <a:lnTo>
                    <a:pt x="104758" y="188526"/>
                  </a:lnTo>
                  <a:lnTo>
                    <a:pt x="104859" y="187282"/>
                  </a:lnTo>
                  <a:lnTo>
                    <a:pt x="104956" y="186037"/>
                  </a:lnTo>
                  <a:lnTo>
                    <a:pt x="105049" y="184780"/>
                  </a:lnTo>
                  <a:lnTo>
                    <a:pt x="105141" y="183535"/>
                  </a:lnTo>
                  <a:lnTo>
                    <a:pt x="105234" y="182277"/>
                  </a:lnTo>
                  <a:lnTo>
                    <a:pt x="105318" y="181020"/>
                  </a:lnTo>
                  <a:lnTo>
                    <a:pt x="105403" y="179749"/>
                  </a:lnTo>
                  <a:lnTo>
                    <a:pt x="105432" y="179524"/>
                  </a:lnTo>
                  <a:lnTo>
                    <a:pt x="105449" y="179298"/>
                  </a:lnTo>
                  <a:lnTo>
                    <a:pt x="105457" y="179073"/>
                  </a:lnTo>
                  <a:lnTo>
                    <a:pt x="105457" y="178848"/>
                  </a:lnTo>
                  <a:lnTo>
                    <a:pt x="105592" y="176690"/>
                  </a:lnTo>
                  <a:lnTo>
                    <a:pt x="105723" y="174506"/>
                  </a:lnTo>
                  <a:lnTo>
                    <a:pt x="105841" y="172335"/>
                  </a:lnTo>
                  <a:lnTo>
                    <a:pt x="105955" y="170137"/>
                  </a:lnTo>
                  <a:lnTo>
                    <a:pt x="106060" y="167952"/>
                  </a:lnTo>
                  <a:lnTo>
                    <a:pt x="106157" y="165742"/>
                  </a:lnTo>
                  <a:lnTo>
                    <a:pt x="106250" y="163544"/>
                  </a:lnTo>
                  <a:lnTo>
                    <a:pt x="106330" y="161333"/>
                  </a:lnTo>
                  <a:lnTo>
                    <a:pt x="106410" y="159109"/>
                  </a:lnTo>
                  <a:lnTo>
                    <a:pt x="106478" y="156885"/>
                  </a:lnTo>
                  <a:lnTo>
                    <a:pt x="106541" y="154660"/>
                  </a:lnTo>
                  <a:lnTo>
                    <a:pt x="106596" y="152436"/>
                  </a:lnTo>
                  <a:lnTo>
                    <a:pt x="106642" y="150199"/>
                  </a:lnTo>
                  <a:lnTo>
                    <a:pt x="106684" y="147961"/>
                  </a:lnTo>
                  <a:lnTo>
                    <a:pt x="106722" y="145724"/>
                  </a:lnTo>
                  <a:lnTo>
                    <a:pt x="106747" y="143486"/>
                  </a:lnTo>
                  <a:lnTo>
                    <a:pt x="106769" y="141249"/>
                  </a:lnTo>
                  <a:lnTo>
                    <a:pt x="106785" y="138998"/>
                  </a:lnTo>
                  <a:lnTo>
                    <a:pt x="106790" y="136761"/>
                  </a:lnTo>
                  <a:lnTo>
                    <a:pt x="106794" y="134510"/>
                  </a:lnTo>
                  <a:lnTo>
                    <a:pt x="106785" y="132260"/>
                  </a:lnTo>
                  <a:lnTo>
                    <a:pt x="106777" y="130022"/>
                  </a:lnTo>
                  <a:lnTo>
                    <a:pt x="106756" y="127772"/>
                  </a:lnTo>
                  <a:lnTo>
                    <a:pt x="106731" y="125534"/>
                  </a:lnTo>
                  <a:lnTo>
                    <a:pt x="106701" y="123297"/>
                  </a:lnTo>
                  <a:lnTo>
                    <a:pt x="106663" y="121046"/>
                  </a:lnTo>
                  <a:lnTo>
                    <a:pt x="106621" y="118809"/>
                  </a:lnTo>
                  <a:lnTo>
                    <a:pt x="106570" y="116584"/>
                  </a:lnTo>
                  <a:lnTo>
                    <a:pt x="106516" y="114347"/>
                  </a:lnTo>
                  <a:lnTo>
                    <a:pt x="106452" y="112123"/>
                  </a:lnTo>
                  <a:lnTo>
                    <a:pt x="106385" y="109899"/>
                  </a:lnTo>
                  <a:lnTo>
                    <a:pt x="106309" y="107674"/>
                  </a:lnTo>
                  <a:lnTo>
                    <a:pt x="106229" y="105463"/>
                  </a:lnTo>
                  <a:lnTo>
                    <a:pt x="106145" y="103253"/>
                  </a:lnTo>
                  <a:lnTo>
                    <a:pt x="106052" y="101042"/>
                  </a:lnTo>
                  <a:lnTo>
                    <a:pt x="105955" y="98844"/>
                  </a:lnTo>
                  <a:lnTo>
                    <a:pt x="105850" y="96659"/>
                  </a:lnTo>
                  <a:lnTo>
                    <a:pt x="105740" y="94475"/>
                  </a:lnTo>
                  <a:lnTo>
                    <a:pt x="105626" y="92290"/>
                  </a:lnTo>
                  <a:lnTo>
                    <a:pt x="105504" y="90119"/>
                  </a:lnTo>
                  <a:lnTo>
                    <a:pt x="105377" y="87961"/>
                  </a:lnTo>
                  <a:lnTo>
                    <a:pt x="105247" y="85803"/>
                  </a:lnTo>
                  <a:lnTo>
                    <a:pt x="105112" y="83659"/>
                  </a:lnTo>
                  <a:lnTo>
                    <a:pt x="104968" y="81527"/>
                  </a:lnTo>
                  <a:lnTo>
                    <a:pt x="104821" y="79396"/>
                  </a:lnTo>
                  <a:lnTo>
                    <a:pt x="104665" y="77290"/>
                  </a:lnTo>
                  <a:lnTo>
                    <a:pt x="104509" y="75172"/>
                  </a:lnTo>
                  <a:lnTo>
                    <a:pt x="104345" y="73080"/>
                  </a:lnTo>
                  <a:lnTo>
                    <a:pt x="104176" y="71002"/>
                  </a:lnTo>
                  <a:lnTo>
                    <a:pt x="103999" y="68923"/>
                  </a:lnTo>
                  <a:lnTo>
                    <a:pt x="103822" y="66871"/>
                  </a:lnTo>
                  <a:lnTo>
                    <a:pt x="103636" y="64819"/>
                  </a:lnTo>
                  <a:lnTo>
                    <a:pt x="103447" y="62780"/>
                  </a:lnTo>
                  <a:lnTo>
                    <a:pt x="103253" y="60768"/>
                  </a:lnTo>
                  <a:lnTo>
                    <a:pt x="103055" y="58756"/>
                  </a:lnTo>
                  <a:lnTo>
                    <a:pt x="102848" y="56770"/>
                  </a:lnTo>
                  <a:lnTo>
                    <a:pt x="102641" y="54784"/>
                  </a:lnTo>
                  <a:lnTo>
                    <a:pt x="102426" y="52824"/>
                  </a:lnTo>
                  <a:lnTo>
                    <a:pt x="102207" y="50878"/>
                  </a:lnTo>
                  <a:lnTo>
                    <a:pt x="101988" y="48945"/>
                  </a:lnTo>
                  <a:lnTo>
                    <a:pt x="101760" y="47026"/>
                  </a:lnTo>
                  <a:lnTo>
                    <a:pt x="101529" y="45119"/>
                  </a:lnTo>
                  <a:lnTo>
                    <a:pt x="101288" y="43239"/>
                  </a:lnTo>
                  <a:lnTo>
                    <a:pt x="101048" y="41373"/>
                  </a:lnTo>
                  <a:lnTo>
                    <a:pt x="101014" y="41161"/>
                  </a:lnTo>
                  <a:lnTo>
                    <a:pt x="100976" y="40962"/>
                  </a:lnTo>
                  <a:lnTo>
                    <a:pt x="100930" y="40790"/>
                  </a:lnTo>
                  <a:lnTo>
                    <a:pt x="100879" y="40631"/>
                  </a:lnTo>
                  <a:lnTo>
                    <a:pt x="100825" y="40486"/>
                  </a:lnTo>
                  <a:lnTo>
                    <a:pt x="100766" y="40366"/>
                  </a:lnTo>
                  <a:lnTo>
                    <a:pt x="100702" y="40260"/>
                  </a:lnTo>
                  <a:lnTo>
                    <a:pt x="100639" y="40168"/>
                  </a:lnTo>
                  <a:lnTo>
                    <a:pt x="100900" y="39598"/>
                  </a:lnTo>
                  <a:lnTo>
                    <a:pt x="101162" y="39003"/>
                  </a:lnTo>
                  <a:lnTo>
                    <a:pt x="101415" y="38380"/>
                  </a:lnTo>
                  <a:lnTo>
                    <a:pt x="101663" y="37758"/>
                  </a:lnTo>
                  <a:lnTo>
                    <a:pt x="101908" y="37110"/>
                  </a:lnTo>
                  <a:lnTo>
                    <a:pt x="102144" y="36434"/>
                  </a:lnTo>
                  <a:lnTo>
                    <a:pt x="102376" y="35759"/>
                  </a:lnTo>
                  <a:lnTo>
                    <a:pt x="102604" y="35057"/>
                  </a:lnTo>
                  <a:lnTo>
                    <a:pt x="102827" y="34343"/>
                  </a:lnTo>
                  <a:lnTo>
                    <a:pt x="103042" y="33601"/>
                  </a:lnTo>
                  <a:lnTo>
                    <a:pt x="103249" y="32847"/>
                  </a:lnTo>
                  <a:lnTo>
                    <a:pt x="103455" y="32079"/>
                  </a:lnTo>
                  <a:lnTo>
                    <a:pt x="103649" y="31284"/>
                  </a:lnTo>
                  <a:lnTo>
                    <a:pt x="103839" y="30477"/>
                  </a:lnTo>
                  <a:lnTo>
                    <a:pt x="104024" y="29643"/>
                  </a:lnTo>
                  <a:lnTo>
                    <a:pt x="104197" y="28809"/>
                  </a:lnTo>
                  <a:lnTo>
                    <a:pt x="104370" y="27948"/>
                  </a:lnTo>
                  <a:lnTo>
                    <a:pt x="104530" y="27061"/>
                  </a:lnTo>
                  <a:lnTo>
                    <a:pt x="104686" y="26161"/>
                  </a:lnTo>
                  <a:lnTo>
                    <a:pt x="104834" y="25247"/>
                  </a:lnTo>
                  <a:lnTo>
                    <a:pt x="104973" y="24320"/>
                  </a:lnTo>
                  <a:lnTo>
                    <a:pt x="105103" y="23367"/>
                  </a:lnTo>
                  <a:lnTo>
                    <a:pt x="105226" y="22401"/>
                  </a:lnTo>
                  <a:lnTo>
                    <a:pt x="105339" y="21408"/>
                  </a:lnTo>
                  <a:lnTo>
                    <a:pt x="105449" y="20402"/>
                  </a:lnTo>
                  <a:lnTo>
                    <a:pt x="105546" y="19382"/>
                  </a:lnTo>
                  <a:lnTo>
                    <a:pt x="105639" y="18336"/>
                  </a:lnTo>
                  <a:lnTo>
                    <a:pt x="105719" y="17277"/>
                  </a:lnTo>
                  <a:lnTo>
                    <a:pt x="105791" y="16205"/>
                  </a:lnTo>
                  <a:lnTo>
                    <a:pt x="105854" y="15106"/>
                  </a:lnTo>
                  <a:lnTo>
                    <a:pt x="105909" y="13994"/>
                  </a:lnTo>
                  <a:lnTo>
                    <a:pt x="105930" y="13425"/>
                  </a:lnTo>
                  <a:lnTo>
                    <a:pt x="105951" y="12855"/>
                  </a:lnTo>
                  <a:lnTo>
                    <a:pt x="105955" y="12657"/>
                  </a:lnTo>
                  <a:lnTo>
                    <a:pt x="105955" y="12458"/>
                  </a:lnTo>
                  <a:lnTo>
                    <a:pt x="105951" y="12273"/>
                  </a:lnTo>
                  <a:lnTo>
                    <a:pt x="105942" y="12087"/>
                  </a:lnTo>
                  <a:lnTo>
                    <a:pt x="105930" y="11902"/>
                  </a:lnTo>
                  <a:lnTo>
                    <a:pt x="105913" y="11717"/>
                  </a:lnTo>
                  <a:lnTo>
                    <a:pt x="105892" y="11545"/>
                  </a:lnTo>
                  <a:lnTo>
                    <a:pt x="105871" y="11373"/>
                  </a:lnTo>
                  <a:lnTo>
                    <a:pt x="105845" y="11214"/>
                  </a:lnTo>
                  <a:lnTo>
                    <a:pt x="105816" y="11055"/>
                  </a:lnTo>
                  <a:lnTo>
                    <a:pt x="105782" y="10896"/>
                  </a:lnTo>
                  <a:lnTo>
                    <a:pt x="105748" y="10750"/>
                  </a:lnTo>
                  <a:lnTo>
                    <a:pt x="105710" y="10605"/>
                  </a:lnTo>
                  <a:lnTo>
                    <a:pt x="105668" y="10459"/>
                  </a:lnTo>
                  <a:lnTo>
                    <a:pt x="105626" y="10327"/>
                  </a:lnTo>
                  <a:lnTo>
                    <a:pt x="105584" y="10194"/>
                  </a:lnTo>
                  <a:lnTo>
                    <a:pt x="105677" y="10049"/>
                  </a:lnTo>
                  <a:lnTo>
                    <a:pt x="105765" y="9890"/>
                  </a:lnTo>
                  <a:lnTo>
                    <a:pt x="105850" y="9704"/>
                  </a:lnTo>
                  <a:lnTo>
                    <a:pt x="105925" y="9506"/>
                  </a:lnTo>
                  <a:lnTo>
                    <a:pt x="105997" y="9281"/>
                  </a:lnTo>
                  <a:lnTo>
                    <a:pt x="106060" y="9056"/>
                  </a:lnTo>
                  <a:lnTo>
                    <a:pt x="106115" y="8804"/>
                  </a:lnTo>
                  <a:lnTo>
                    <a:pt x="106166" y="8553"/>
                  </a:lnTo>
                  <a:lnTo>
                    <a:pt x="106208" y="8275"/>
                  </a:lnTo>
                  <a:lnTo>
                    <a:pt x="106246" y="8010"/>
                  </a:lnTo>
                  <a:lnTo>
                    <a:pt x="106271" y="7719"/>
                  </a:lnTo>
                  <a:lnTo>
                    <a:pt x="106296" y="7440"/>
                  </a:lnTo>
                  <a:lnTo>
                    <a:pt x="106313" y="7149"/>
                  </a:lnTo>
                  <a:lnTo>
                    <a:pt x="106322" y="6858"/>
                  </a:lnTo>
                  <a:lnTo>
                    <a:pt x="106322" y="6567"/>
                  </a:lnTo>
                  <a:lnTo>
                    <a:pt x="106317" y="6289"/>
                  </a:lnTo>
                  <a:lnTo>
                    <a:pt x="106305" y="5997"/>
                  </a:lnTo>
                  <a:lnTo>
                    <a:pt x="106284" y="5733"/>
                  </a:lnTo>
                  <a:lnTo>
                    <a:pt x="106258" y="5455"/>
                  </a:lnTo>
                  <a:lnTo>
                    <a:pt x="106225" y="5203"/>
                  </a:lnTo>
                  <a:lnTo>
                    <a:pt x="106187" y="4952"/>
                  </a:lnTo>
                  <a:lnTo>
                    <a:pt x="106136" y="4726"/>
                  </a:lnTo>
                  <a:lnTo>
                    <a:pt x="106081" y="4501"/>
                  </a:lnTo>
                  <a:lnTo>
                    <a:pt x="106018" y="4303"/>
                  </a:lnTo>
                  <a:lnTo>
                    <a:pt x="105951" y="4117"/>
                  </a:lnTo>
                  <a:lnTo>
                    <a:pt x="105871" y="3945"/>
                  </a:lnTo>
                  <a:lnTo>
                    <a:pt x="105786" y="3800"/>
                  </a:lnTo>
                  <a:lnTo>
                    <a:pt x="105744" y="3747"/>
                  </a:lnTo>
                  <a:lnTo>
                    <a:pt x="105698" y="3681"/>
                  </a:lnTo>
                  <a:lnTo>
                    <a:pt x="105647" y="3641"/>
                  </a:lnTo>
                  <a:lnTo>
                    <a:pt x="105597" y="3588"/>
                  </a:lnTo>
                  <a:lnTo>
                    <a:pt x="105546" y="3561"/>
                  </a:lnTo>
                  <a:lnTo>
                    <a:pt x="105491" y="3522"/>
                  </a:lnTo>
                  <a:lnTo>
                    <a:pt x="105432" y="3508"/>
                  </a:lnTo>
                  <a:lnTo>
                    <a:pt x="105377" y="3482"/>
                  </a:lnTo>
                  <a:lnTo>
                    <a:pt x="105255" y="3482"/>
                  </a:lnTo>
                  <a:lnTo>
                    <a:pt x="103590" y="3614"/>
                  </a:lnTo>
                  <a:lnTo>
                    <a:pt x="101921" y="3760"/>
                  </a:lnTo>
                  <a:lnTo>
                    <a:pt x="100251" y="3919"/>
                  </a:lnTo>
                  <a:lnTo>
                    <a:pt x="98582" y="4091"/>
                  </a:lnTo>
                  <a:lnTo>
                    <a:pt x="96912" y="4290"/>
                  </a:lnTo>
                  <a:lnTo>
                    <a:pt x="95239" y="4488"/>
                  </a:lnTo>
                  <a:lnTo>
                    <a:pt x="93565" y="4713"/>
                  </a:lnTo>
                  <a:lnTo>
                    <a:pt x="91896" y="4938"/>
                  </a:lnTo>
                  <a:lnTo>
                    <a:pt x="90222" y="5190"/>
                  </a:lnTo>
                  <a:lnTo>
                    <a:pt x="88549" y="5441"/>
                  </a:lnTo>
                  <a:lnTo>
                    <a:pt x="86879" y="5706"/>
                  </a:lnTo>
                  <a:lnTo>
                    <a:pt x="85210" y="5984"/>
                  </a:lnTo>
                  <a:lnTo>
                    <a:pt x="83541" y="6275"/>
                  </a:lnTo>
                  <a:lnTo>
                    <a:pt x="81871" y="6567"/>
                  </a:lnTo>
                  <a:lnTo>
                    <a:pt x="80206" y="6871"/>
                  </a:lnTo>
                  <a:lnTo>
                    <a:pt x="78545" y="7176"/>
                  </a:lnTo>
                  <a:lnTo>
                    <a:pt x="78452" y="7215"/>
                  </a:lnTo>
                  <a:lnTo>
                    <a:pt x="78364" y="7268"/>
                  </a:lnTo>
                  <a:lnTo>
                    <a:pt x="78280" y="7348"/>
                  </a:lnTo>
                  <a:lnTo>
                    <a:pt x="78204" y="7454"/>
                  </a:lnTo>
                  <a:lnTo>
                    <a:pt x="78132" y="7573"/>
                  </a:lnTo>
                  <a:lnTo>
                    <a:pt x="78069" y="7705"/>
                  </a:lnTo>
                  <a:lnTo>
                    <a:pt x="78010" y="7851"/>
                  </a:lnTo>
                  <a:lnTo>
                    <a:pt x="77959" y="8023"/>
                  </a:lnTo>
                  <a:lnTo>
                    <a:pt x="77913" y="8195"/>
                  </a:lnTo>
                  <a:lnTo>
                    <a:pt x="77871" y="8394"/>
                  </a:lnTo>
                  <a:lnTo>
                    <a:pt x="77837" y="8592"/>
                  </a:lnTo>
                  <a:lnTo>
                    <a:pt x="77807" y="8791"/>
                  </a:lnTo>
                  <a:lnTo>
                    <a:pt x="77786" y="9003"/>
                  </a:lnTo>
                  <a:lnTo>
                    <a:pt x="77769" y="9228"/>
                  </a:lnTo>
                  <a:lnTo>
                    <a:pt x="77757" y="9453"/>
                  </a:lnTo>
                  <a:lnTo>
                    <a:pt x="77753" y="9678"/>
                  </a:lnTo>
                  <a:lnTo>
                    <a:pt x="77689" y="9691"/>
                  </a:lnTo>
                  <a:lnTo>
                    <a:pt x="77630" y="9731"/>
                  </a:lnTo>
                  <a:lnTo>
                    <a:pt x="77571" y="9784"/>
                  </a:lnTo>
                  <a:lnTo>
                    <a:pt x="77512" y="9850"/>
                  </a:lnTo>
                  <a:lnTo>
                    <a:pt x="77457" y="9929"/>
                  </a:lnTo>
                  <a:lnTo>
                    <a:pt x="77403" y="10022"/>
                  </a:lnTo>
                  <a:lnTo>
                    <a:pt x="77352" y="10141"/>
                  </a:lnTo>
                  <a:lnTo>
                    <a:pt x="77306" y="10260"/>
                  </a:lnTo>
                  <a:lnTo>
                    <a:pt x="77259" y="10406"/>
                  </a:lnTo>
                  <a:lnTo>
                    <a:pt x="77221" y="10565"/>
                  </a:lnTo>
                  <a:lnTo>
                    <a:pt x="77183" y="10737"/>
                  </a:lnTo>
                  <a:lnTo>
                    <a:pt x="77150" y="10922"/>
                  </a:lnTo>
                  <a:lnTo>
                    <a:pt x="77120" y="11121"/>
                  </a:lnTo>
                  <a:lnTo>
                    <a:pt x="77099" y="11346"/>
                  </a:lnTo>
                  <a:lnTo>
                    <a:pt x="77078" y="11571"/>
                  </a:lnTo>
                  <a:lnTo>
                    <a:pt x="77065" y="11823"/>
                  </a:lnTo>
                  <a:lnTo>
                    <a:pt x="77036" y="12776"/>
                  </a:lnTo>
                  <a:lnTo>
                    <a:pt x="77015" y="13716"/>
                  </a:lnTo>
                  <a:lnTo>
                    <a:pt x="77002" y="14643"/>
                  </a:lnTo>
                  <a:lnTo>
                    <a:pt x="76994" y="15569"/>
                  </a:lnTo>
                  <a:lnTo>
                    <a:pt x="76994" y="16470"/>
                  </a:lnTo>
                  <a:lnTo>
                    <a:pt x="77002" y="17370"/>
                  </a:lnTo>
                  <a:lnTo>
                    <a:pt x="77019" y="18244"/>
                  </a:lnTo>
                  <a:lnTo>
                    <a:pt x="77040" y="19117"/>
                  </a:lnTo>
                  <a:lnTo>
                    <a:pt x="77070" y="19965"/>
                  </a:lnTo>
                  <a:lnTo>
                    <a:pt x="77103" y="20812"/>
                  </a:lnTo>
                  <a:lnTo>
                    <a:pt x="77146" y="21646"/>
                  </a:lnTo>
                  <a:lnTo>
                    <a:pt x="77196" y="22467"/>
                  </a:lnTo>
                  <a:lnTo>
                    <a:pt x="77251" y="23275"/>
                  </a:lnTo>
                  <a:lnTo>
                    <a:pt x="77314" y="24069"/>
                  </a:lnTo>
                  <a:lnTo>
                    <a:pt x="77386" y="24850"/>
                  </a:lnTo>
                  <a:lnTo>
                    <a:pt x="77462" y="25618"/>
                  </a:lnTo>
                  <a:lnTo>
                    <a:pt x="77542" y="26386"/>
                  </a:lnTo>
                  <a:lnTo>
                    <a:pt x="77630" y="27127"/>
                  </a:lnTo>
                  <a:lnTo>
                    <a:pt x="77723" y="27855"/>
                  </a:lnTo>
                  <a:lnTo>
                    <a:pt x="77824" y="28583"/>
                  </a:lnTo>
                  <a:lnTo>
                    <a:pt x="77930" y="29285"/>
                  </a:lnTo>
                  <a:lnTo>
                    <a:pt x="78039" y="29987"/>
                  </a:lnTo>
                  <a:lnTo>
                    <a:pt x="78157" y="30675"/>
                  </a:lnTo>
                  <a:lnTo>
                    <a:pt x="78280" y="31350"/>
                  </a:lnTo>
                  <a:lnTo>
                    <a:pt x="78410" y="32012"/>
                  </a:lnTo>
                  <a:lnTo>
                    <a:pt x="78541" y="32661"/>
                  </a:lnTo>
                  <a:lnTo>
                    <a:pt x="78680" y="33297"/>
                  </a:lnTo>
                  <a:lnTo>
                    <a:pt x="78823" y="33919"/>
                  </a:lnTo>
                  <a:lnTo>
                    <a:pt x="78975" y="34528"/>
                  </a:lnTo>
                  <a:lnTo>
                    <a:pt x="79127" y="35124"/>
                  </a:lnTo>
                  <a:lnTo>
                    <a:pt x="79287" y="35719"/>
                  </a:lnTo>
                  <a:lnTo>
                    <a:pt x="79451" y="36289"/>
                  </a:lnTo>
                  <a:lnTo>
                    <a:pt x="79620" y="36845"/>
                  </a:lnTo>
                  <a:lnTo>
                    <a:pt x="79793" y="37401"/>
                  </a:lnTo>
                  <a:lnTo>
                    <a:pt x="79970" y="37944"/>
                  </a:lnTo>
                  <a:lnTo>
                    <a:pt x="80151" y="38460"/>
                  </a:lnTo>
                  <a:lnTo>
                    <a:pt x="80337" y="38976"/>
                  </a:lnTo>
                  <a:lnTo>
                    <a:pt x="80531" y="39479"/>
                  </a:lnTo>
                  <a:lnTo>
                    <a:pt x="80725" y="39969"/>
                  </a:lnTo>
                  <a:lnTo>
                    <a:pt x="80923" y="40446"/>
                  </a:lnTo>
                  <a:lnTo>
                    <a:pt x="81125" y="40909"/>
                  </a:lnTo>
                  <a:lnTo>
                    <a:pt x="81332" y="41359"/>
                  </a:lnTo>
                  <a:lnTo>
                    <a:pt x="81542" y="41796"/>
                  </a:lnTo>
                  <a:lnTo>
                    <a:pt x="81757" y="42220"/>
                  </a:lnTo>
                  <a:lnTo>
                    <a:pt x="81972" y="42644"/>
                  </a:lnTo>
                  <a:lnTo>
                    <a:pt x="82196" y="43041"/>
                  </a:lnTo>
                  <a:lnTo>
                    <a:pt x="82419" y="43438"/>
                  </a:lnTo>
                  <a:lnTo>
                    <a:pt x="82647" y="43809"/>
                  </a:lnTo>
                  <a:lnTo>
                    <a:pt x="82875" y="44179"/>
                  </a:lnTo>
                  <a:lnTo>
                    <a:pt x="83111" y="44523"/>
                  </a:lnTo>
                  <a:lnTo>
                    <a:pt x="83347" y="44868"/>
                  </a:lnTo>
                  <a:lnTo>
                    <a:pt x="83587" y="45199"/>
                  </a:lnTo>
                  <a:lnTo>
                    <a:pt x="83827" y="45516"/>
                  </a:lnTo>
                  <a:lnTo>
                    <a:pt x="84076" y="45821"/>
                  </a:lnTo>
                  <a:lnTo>
                    <a:pt x="84320" y="46112"/>
                  </a:lnTo>
                  <a:lnTo>
                    <a:pt x="84573" y="46390"/>
                  </a:lnTo>
                  <a:lnTo>
                    <a:pt x="84826" y="46655"/>
                  </a:lnTo>
                  <a:lnTo>
                    <a:pt x="85079" y="46907"/>
                  </a:lnTo>
                  <a:lnTo>
                    <a:pt x="85336" y="47145"/>
                  </a:lnTo>
                  <a:lnTo>
                    <a:pt x="85598" y="47383"/>
                  </a:lnTo>
                  <a:lnTo>
                    <a:pt x="85859" y="47595"/>
                  </a:lnTo>
                  <a:lnTo>
                    <a:pt x="86121" y="47794"/>
                  </a:lnTo>
                  <a:lnTo>
                    <a:pt x="86386" y="47992"/>
                  </a:lnTo>
                  <a:lnTo>
                    <a:pt x="86652" y="48177"/>
                  </a:lnTo>
                  <a:lnTo>
                    <a:pt x="86656" y="48429"/>
                  </a:lnTo>
                  <a:lnTo>
                    <a:pt x="86660" y="48561"/>
                  </a:lnTo>
                  <a:lnTo>
                    <a:pt x="86669" y="48694"/>
                  </a:lnTo>
                  <a:lnTo>
                    <a:pt x="87187" y="54453"/>
                  </a:lnTo>
                  <a:lnTo>
                    <a:pt x="87714" y="60225"/>
                  </a:lnTo>
                  <a:lnTo>
                    <a:pt x="88237" y="65984"/>
                  </a:lnTo>
                  <a:lnTo>
                    <a:pt x="88494" y="68857"/>
                  </a:lnTo>
                  <a:lnTo>
                    <a:pt x="88747" y="71743"/>
                  </a:lnTo>
                  <a:lnTo>
                    <a:pt x="89000" y="74629"/>
                  </a:lnTo>
                  <a:lnTo>
                    <a:pt x="89244" y="77516"/>
                  </a:lnTo>
                  <a:lnTo>
                    <a:pt x="89480" y="80402"/>
                  </a:lnTo>
                  <a:lnTo>
                    <a:pt x="89712" y="83288"/>
                  </a:lnTo>
                  <a:lnTo>
                    <a:pt x="89936" y="86174"/>
                  </a:lnTo>
                  <a:lnTo>
                    <a:pt x="90146" y="89073"/>
                  </a:lnTo>
                  <a:lnTo>
                    <a:pt x="90252" y="90516"/>
                  </a:lnTo>
                  <a:lnTo>
                    <a:pt x="90349" y="91973"/>
                  </a:lnTo>
                  <a:lnTo>
                    <a:pt x="90446" y="93416"/>
                  </a:lnTo>
                  <a:lnTo>
                    <a:pt x="90543" y="94872"/>
                  </a:lnTo>
                  <a:lnTo>
                    <a:pt x="90631" y="96328"/>
                  </a:lnTo>
                  <a:lnTo>
                    <a:pt x="90720" y="97785"/>
                  </a:lnTo>
                  <a:lnTo>
                    <a:pt x="90808" y="99241"/>
                  </a:lnTo>
                  <a:lnTo>
                    <a:pt x="90888" y="100697"/>
                  </a:lnTo>
                  <a:lnTo>
                    <a:pt x="90964" y="102154"/>
                  </a:lnTo>
                  <a:lnTo>
                    <a:pt x="91040" y="103610"/>
                  </a:lnTo>
                  <a:lnTo>
                    <a:pt x="91112" y="105080"/>
                  </a:lnTo>
                  <a:lnTo>
                    <a:pt x="91179" y="106536"/>
                  </a:lnTo>
                  <a:lnTo>
                    <a:pt x="91242" y="108005"/>
                  </a:lnTo>
                  <a:lnTo>
                    <a:pt x="91302" y="109475"/>
                  </a:lnTo>
                  <a:lnTo>
                    <a:pt x="91356" y="110945"/>
                  </a:lnTo>
                  <a:lnTo>
                    <a:pt x="91407" y="112414"/>
                  </a:lnTo>
                  <a:lnTo>
                    <a:pt x="91453" y="113884"/>
                  </a:lnTo>
                  <a:lnTo>
                    <a:pt x="91491" y="115353"/>
                  </a:lnTo>
                  <a:lnTo>
                    <a:pt x="91529" y="116836"/>
                  </a:lnTo>
                  <a:lnTo>
                    <a:pt x="91563" y="118306"/>
                  </a:lnTo>
                  <a:lnTo>
                    <a:pt x="91588" y="119788"/>
                  </a:lnTo>
                  <a:lnTo>
                    <a:pt x="91609" y="121271"/>
                  </a:lnTo>
                  <a:lnTo>
                    <a:pt x="91626" y="122754"/>
                  </a:lnTo>
                  <a:lnTo>
                    <a:pt x="91639" y="124250"/>
                  </a:lnTo>
                  <a:lnTo>
                    <a:pt x="91647" y="125733"/>
                  </a:lnTo>
                  <a:lnTo>
                    <a:pt x="91647" y="127229"/>
                  </a:lnTo>
                  <a:lnTo>
                    <a:pt x="91639" y="128725"/>
                  </a:lnTo>
                  <a:lnTo>
                    <a:pt x="91630" y="130221"/>
                  </a:lnTo>
                  <a:lnTo>
                    <a:pt x="91613" y="131717"/>
                  </a:lnTo>
                  <a:lnTo>
                    <a:pt x="91592" y="133213"/>
                  </a:lnTo>
                  <a:lnTo>
                    <a:pt x="91563" y="134722"/>
                  </a:lnTo>
                  <a:lnTo>
                    <a:pt x="91529" y="136231"/>
                  </a:lnTo>
                  <a:lnTo>
                    <a:pt x="91487" y="137741"/>
                  </a:lnTo>
                  <a:lnTo>
                    <a:pt x="91441" y="139250"/>
                  </a:lnTo>
                  <a:lnTo>
                    <a:pt x="91386" y="140772"/>
                  </a:lnTo>
                  <a:lnTo>
                    <a:pt x="91323" y="142282"/>
                  </a:lnTo>
                  <a:lnTo>
                    <a:pt x="91247" y="144016"/>
                  </a:lnTo>
                  <a:lnTo>
                    <a:pt x="91158" y="145711"/>
                  </a:lnTo>
                  <a:lnTo>
                    <a:pt x="91065" y="147392"/>
                  </a:lnTo>
                  <a:lnTo>
                    <a:pt x="90960" y="149047"/>
                  </a:lnTo>
                  <a:lnTo>
                    <a:pt x="90850" y="150689"/>
                  </a:lnTo>
                  <a:lnTo>
                    <a:pt x="90732" y="152304"/>
                  </a:lnTo>
                  <a:lnTo>
                    <a:pt x="90606" y="153906"/>
                  </a:lnTo>
                  <a:lnTo>
                    <a:pt x="90471" y="155494"/>
                  </a:lnTo>
                  <a:lnTo>
                    <a:pt x="90332" y="157057"/>
                  </a:lnTo>
                  <a:lnTo>
                    <a:pt x="90180" y="158606"/>
                  </a:lnTo>
                  <a:lnTo>
                    <a:pt x="90024" y="160141"/>
                  </a:lnTo>
                  <a:lnTo>
                    <a:pt x="89860" y="161664"/>
                  </a:lnTo>
                  <a:lnTo>
                    <a:pt x="89687" y="163173"/>
                  </a:lnTo>
                  <a:lnTo>
                    <a:pt x="89506" y="164682"/>
                  </a:lnTo>
                  <a:lnTo>
                    <a:pt x="89320" y="166165"/>
                  </a:lnTo>
                  <a:lnTo>
                    <a:pt x="89122" y="167635"/>
                  </a:lnTo>
                  <a:lnTo>
                    <a:pt x="88920" y="169104"/>
                  </a:lnTo>
                  <a:lnTo>
                    <a:pt x="88713" y="170561"/>
                  </a:lnTo>
                  <a:lnTo>
                    <a:pt x="88494" y="172017"/>
                  </a:lnTo>
                  <a:lnTo>
                    <a:pt x="88270" y="173460"/>
                  </a:lnTo>
                  <a:lnTo>
                    <a:pt x="88039" y="174890"/>
                  </a:lnTo>
                  <a:lnTo>
                    <a:pt x="87798" y="176320"/>
                  </a:lnTo>
                  <a:lnTo>
                    <a:pt x="87554" y="177749"/>
                  </a:lnTo>
                  <a:lnTo>
                    <a:pt x="87301" y="179166"/>
                  </a:lnTo>
                  <a:lnTo>
                    <a:pt x="87040" y="180583"/>
                  </a:lnTo>
                  <a:lnTo>
                    <a:pt x="86774" y="181999"/>
                  </a:lnTo>
                  <a:lnTo>
                    <a:pt x="86500" y="183416"/>
                  </a:lnTo>
                  <a:lnTo>
                    <a:pt x="86217" y="184832"/>
                  </a:lnTo>
                  <a:lnTo>
                    <a:pt x="85931" y="186249"/>
                  </a:lnTo>
                  <a:lnTo>
                    <a:pt x="85636" y="187666"/>
                  </a:lnTo>
                  <a:lnTo>
                    <a:pt x="85332" y="189082"/>
                  </a:lnTo>
                  <a:lnTo>
                    <a:pt x="85024" y="190512"/>
                  </a:lnTo>
                  <a:lnTo>
                    <a:pt x="84763" y="191677"/>
                  </a:lnTo>
                  <a:lnTo>
                    <a:pt x="84514" y="192776"/>
                  </a:lnTo>
                  <a:lnTo>
                    <a:pt x="84278" y="193809"/>
                  </a:lnTo>
                  <a:lnTo>
                    <a:pt x="84055" y="194802"/>
                  </a:lnTo>
                  <a:lnTo>
                    <a:pt x="83844" y="195755"/>
                  </a:lnTo>
                  <a:lnTo>
                    <a:pt x="83747" y="196231"/>
                  </a:lnTo>
                  <a:lnTo>
                    <a:pt x="83650" y="196695"/>
                  </a:lnTo>
                  <a:lnTo>
                    <a:pt x="83562" y="197158"/>
                  </a:lnTo>
                  <a:lnTo>
                    <a:pt x="83473" y="197622"/>
                  </a:lnTo>
                  <a:lnTo>
                    <a:pt x="83389" y="198085"/>
                  </a:lnTo>
                  <a:lnTo>
                    <a:pt x="83313" y="198548"/>
                  </a:lnTo>
                  <a:lnTo>
                    <a:pt x="82971" y="197092"/>
                  </a:lnTo>
                  <a:lnTo>
                    <a:pt x="82630" y="195649"/>
                  </a:lnTo>
                  <a:lnTo>
                    <a:pt x="82276" y="194193"/>
                  </a:lnTo>
                  <a:lnTo>
                    <a:pt x="81922" y="192763"/>
                  </a:lnTo>
                  <a:lnTo>
                    <a:pt x="81555" y="191320"/>
                  </a:lnTo>
                  <a:lnTo>
                    <a:pt x="81184" y="189903"/>
                  </a:lnTo>
                  <a:lnTo>
                    <a:pt x="80809" y="188500"/>
                  </a:lnTo>
                  <a:lnTo>
                    <a:pt x="80421" y="187110"/>
                  </a:lnTo>
                  <a:lnTo>
                    <a:pt x="80029" y="185733"/>
                  </a:lnTo>
                  <a:lnTo>
                    <a:pt x="79831" y="185058"/>
                  </a:lnTo>
                  <a:lnTo>
                    <a:pt x="79633" y="184396"/>
                  </a:lnTo>
                  <a:lnTo>
                    <a:pt x="79426" y="183734"/>
                  </a:lnTo>
                  <a:lnTo>
                    <a:pt x="79224" y="183072"/>
                  </a:lnTo>
                  <a:lnTo>
                    <a:pt x="79017" y="182423"/>
                  </a:lnTo>
                  <a:lnTo>
                    <a:pt x="78811" y="181774"/>
                  </a:lnTo>
                  <a:lnTo>
                    <a:pt x="78600" y="181139"/>
                  </a:lnTo>
                  <a:lnTo>
                    <a:pt x="78389" y="180516"/>
                  </a:lnTo>
                  <a:lnTo>
                    <a:pt x="78174" y="179894"/>
                  </a:lnTo>
                  <a:lnTo>
                    <a:pt x="77959" y="179285"/>
                  </a:lnTo>
                  <a:lnTo>
                    <a:pt x="77740" y="178676"/>
                  </a:lnTo>
                  <a:lnTo>
                    <a:pt x="77521" y="178080"/>
                  </a:lnTo>
                  <a:lnTo>
                    <a:pt x="77297" y="177498"/>
                  </a:lnTo>
                  <a:lnTo>
                    <a:pt x="77074" y="176929"/>
                  </a:lnTo>
                  <a:lnTo>
                    <a:pt x="76850" y="176373"/>
                  </a:lnTo>
                  <a:lnTo>
                    <a:pt x="76619" y="175817"/>
                  </a:lnTo>
                  <a:lnTo>
                    <a:pt x="76391" y="175274"/>
                  </a:lnTo>
                  <a:lnTo>
                    <a:pt x="76159" y="174744"/>
                  </a:lnTo>
                  <a:lnTo>
                    <a:pt x="75923" y="174228"/>
                  </a:lnTo>
                  <a:lnTo>
                    <a:pt x="75687" y="173725"/>
                  </a:lnTo>
                  <a:lnTo>
                    <a:pt x="75451" y="173222"/>
                  </a:lnTo>
                  <a:lnTo>
                    <a:pt x="75211" y="172745"/>
                  </a:lnTo>
                  <a:lnTo>
                    <a:pt x="74966" y="172268"/>
                  </a:lnTo>
                  <a:lnTo>
                    <a:pt x="74722" y="171818"/>
                  </a:lnTo>
                  <a:lnTo>
                    <a:pt x="74473" y="171381"/>
                  </a:lnTo>
                  <a:lnTo>
                    <a:pt x="74224" y="170945"/>
                  </a:lnTo>
                  <a:lnTo>
                    <a:pt x="73975" y="170534"/>
                  </a:lnTo>
                  <a:lnTo>
                    <a:pt x="73718" y="170137"/>
                  </a:lnTo>
                  <a:lnTo>
                    <a:pt x="73465" y="169753"/>
                  </a:lnTo>
                  <a:lnTo>
                    <a:pt x="73204" y="169382"/>
                  </a:lnTo>
                  <a:lnTo>
                    <a:pt x="72947" y="169038"/>
                  </a:lnTo>
                  <a:lnTo>
                    <a:pt x="72681" y="168694"/>
                  </a:lnTo>
                  <a:lnTo>
                    <a:pt x="72416" y="168376"/>
                  </a:lnTo>
                  <a:lnTo>
                    <a:pt x="72150" y="168072"/>
                  </a:lnTo>
                  <a:lnTo>
                    <a:pt x="71880" y="167794"/>
                  </a:lnTo>
                  <a:lnTo>
                    <a:pt x="71606" y="167516"/>
                  </a:lnTo>
                  <a:lnTo>
                    <a:pt x="71332" y="167264"/>
                  </a:lnTo>
                  <a:lnTo>
                    <a:pt x="71054" y="167039"/>
                  </a:lnTo>
                  <a:lnTo>
                    <a:pt x="70776" y="166827"/>
                  </a:lnTo>
                  <a:lnTo>
                    <a:pt x="70493" y="166629"/>
                  </a:lnTo>
                  <a:lnTo>
                    <a:pt x="70211" y="166443"/>
                  </a:lnTo>
                  <a:lnTo>
                    <a:pt x="69924" y="166284"/>
                  </a:lnTo>
                  <a:lnTo>
                    <a:pt x="69633" y="166152"/>
                  </a:lnTo>
                  <a:lnTo>
                    <a:pt x="69342" y="166033"/>
                  </a:lnTo>
                  <a:lnTo>
                    <a:pt x="69047" y="165940"/>
                  </a:lnTo>
                  <a:lnTo>
                    <a:pt x="68752" y="165861"/>
                  </a:lnTo>
                  <a:lnTo>
                    <a:pt x="68436" y="165794"/>
                  </a:lnTo>
                  <a:lnTo>
                    <a:pt x="68124" y="165768"/>
                  </a:lnTo>
                  <a:lnTo>
                    <a:pt x="67816" y="165755"/>
                  </a:lnTo>
                  <a:lnTo>
                    <a:pt x="67509" y="165768"/>
                  </a:lnTo>
                  <a:lnTo>
                    <a:pt x="67205" y="165808"/>
                  </a:lnTo>
                  <a:lnTo>
                    <a:pt x="66902" y="165874"/>
                  </a:lnTo>
                  <a:lnTo>
                    <a:pt x="66602" y="165953"/>
                  </a:lnTo>
                  <a:lnTo>
                    <a:pt x="66307" y="166059"/>
                  </a:lnTo>
                  <a:lnTo>
                    <a:pt x="66012" y="166192"/>
                  </a:lnTo>
                  <a:lnTo>
                    <a:pt x="65721" y="166337"/>
                  </a:lnTo>
                  <a:lnTo>
                    <a:pt x="65435" y="166509"/>
                  </a:lnTo>
                  <a:lnTo>
                    <a:pt x="65148" y="166708"/>
                  </a:lnTo>
                  <a:lnTo>
                    <a:pt x="64865" y="166920"/>
                  </a:lnTo>
                  <a:lnTo>
                    <a:pt x="64583" y="167158"/>
                  </a:lnTo>
                  <a:lnTo>
                    <a:pt x="64305" y="167410"/>
                  </a:lnTo>
                  <a:lnTo>
                    <a:pt x="64031" y="167688"/>
                  </a:lnTo>
                  <a:lnTo>
                    <a:pt x="63757" y="167979"/>
                  </a:lnTo>
                  <a:lnTo>
                    <a:pt x="63487" y="168297"/>
                  </a:lnTo>
                  <a:lnTo>
                    <a:pt x="63221" y="168628"/>
                  </a:lnTo>
                  <a:lnTo>
                    <a:pt x="62956" y="168972"/>
                  </a:lnTo>
                  <a:lnTo>
                    <a:pt x="62690" y="169343"/>
                  </a:lnTo>
                  <a:lnTo>
                    <a:pt x="62433" y="169727"/>
                  </a:lnTo>
                  <a:lnTo>
                    <a:pt x="62172" y="170124"/>
                  </a:lnTo>
                  <a:lnTo>
                    <a:pt x="61919" y="170547"/>
                  </a:lnTo>
                  <a:lnTo>
                    <a:pt x="61666" y="170984"/>
                  </a:lnTo>
                  <a:lnTo>
                    <a:pt x="61413" y="171434"/>
                  </a:lnTo>
                  <a:lnTo>
                    <a:pt x="61168" y="171898"/>
                  </a:lnTo>
                  <a:lnTo>
                    <a:pt x="60920" y="172374"/>
                  </a:lnTo>
                  <a:lnTo>
                    <a:pt x="60679" y="172864"/>
                  </a:lnTo>
                  <a:lnTo>
                    <a:pt x="60435" y="173367"/>
                  </a:lnTo>
                  <a:lnTo>
                    <a:pt x="60199" y="173897"/>
                  </a:lnTo>
                  <a:lnTo>
                    <a:pt x="59963" y="174426"/>
                  </a:lnTo>
                  <a:lnTo>
                    <a:pt x="59727" y="174983"/>
                  </a:lnTo>
                  <a:lnTo>
                    <a:pt x="59499" y="175539"/>
                  </a:lnTo>
                  <a:lnTo>
                    <a:pt x="59267" y="176108"/>
                  </a:lnTo>
                  <a:lnTo>
                    <a:pt x="59040" y="176690"/>
                  </a:lnTo>
                  <a:lnTo>
                    <a:pt x="58816" y="177286"/>
                  </a:lnTo>
                  <a:lnTo>
                    <a:pt x="58593" y="177895"/>
                  </a:lnTo>
                  <a:lnTo>
                    <a:pt x="58373" y="178517"/>
                  </a:lnTo>
                  <a:lnTo>
                    <a:pt x="58158" y="179140"/>
                  </a:lnTo>
                  <a:lnTo>
                    <a:pt x="57939" y="179775"/>
                  </a:lnTo>
                  <a:lnTo>
                    <a:pt x="57728" y="180424"/>
                  </a:lnTo>
                  <a:lnTo>
                    <a:pt x="57518" y="181086"/>
                  </a:lnTo>
                  <a:lnTo>
                    <a:pt x="57307" y="181748"/>
                  </a:lnTo>
                  <a:lnTo>
                    <a:pt x="57100" y="182410"/>
                  </a:lnTo>
                  <a:lnTo>
                    <a:pt x="56898" y="183098"/>
                  </a:lnTo>
                  <a:lnTo>
                    <a:pt x="56696" y="183787"/>
                  </a:lnTo>
                  <a:lnTo>
                    <a:pt x="56493" y="184475"/>
                  </a:lnTo>
                  <a:lnTo>
                    <a:pt x="56295" y="185177"/>
                  </a:lnTo>
                  <a:lnTo>
                    <a:pt x="56101" y="185892"/>
                  </a:lnTo>
                  <a:lnTo>
                    <a:pt x="55907" y="186593"/>
                  </a:lnTo>
                  <a:lnTo>
                    <a:pt x="55713" y="187321"/>
                  </a:lnTo>
                  <a:lnTo>
                    <a:pt x="55528" y="188036"/>
                  </a:lnTo>
                  <a:lnTo>
                    <a:pt x="55338" y="188765"/>
                  </a:lnTo>
                  <a:lnTo>
                    <a:pt x="54971" y="190234"/>
                  </a:lnTo>
                  <a:lnTo>
                    <a:pt x="54609" y="191730"/>
                  </a:lnTo>
                  <a:lnTo>
                    <a:pt x="54259" y="193213"/>
                  </a:lnTo>
                  <a:lnTo>
                    <a:pt x="53913" y="194722"/>
                  </a:lnTo>
                  <a:lnTo>
                    <a:pt x="53576" y="196231"/>
                  </a:lnTo>
                  <a:lnTo>
                    <a:pt x="52809" y="199753"/>
                  </a:lnTo>
                  <a:lnTo>
                    <a:pt x="52046" y="203301"/>
                  </a:lnTo>
                  <a:lnTo>
                    <a:pt x="51671" y="205075"/>
                  </a:lnTo>
                  <a:lnTo>
                    <a:pt x="51295" y="206862"/>
                  </a:lnTo>
                  <a:lnTo>
                    <a:pt x="50920" y="208663"/>
                  </a:lnTo>
                  <a:lnTo>
                    <a:pt x="50549" y="210464"/>
                  </a:lnTo>
                  <a:lnTo>
                    <a:pt x="50419" y="209841"/>
                  </a:lnTo>
                  <a:lnTo>
                    <a:pt x="50288" y="209232"/>
                  </a:lnTo>
                  <a:lnTo>
                    <a:pt x="50157" y="208637"/>
                  </a:lnTo>
                  <a:lnTo>
                    <a:pt x="50018" y="208041"/>
                  </a:lnTo>
                  <a:lnTo>
                    <a:pt x="49879" y="207445"/>
                  </a:lnTo>
                  <a:lnTo>
                    <a:pt x="49740" y="206862"/>
                  </a:lnTo>
                  <a:lnTo>
                    <a:pt x="49453" y="205711"/>
                  </a:lnTo>
                  <a:lnTo>
                    <a:pt x="49162" y="204585"/>
                  </a:lnTo>
                  <a:lnTo>
                    <a:pt x="48863" y="203460"/>
                  </a:lnTo>
                  <a:lnTo>
                    <a:pt x="48260" y="201223"/>
                  </a:lnTo>
                  <a:lnTo>
                    <a:pt x="47961" y="200084"/>
                  </a:lnTo>
                  <a:lnTo>
                    <a:pt x="47662" y="198945"/>
                  </a:lnTo>
                  <a:lnTo>
                    <a:pt x="47362" y="197780"/>
                  </a:lnTo>
                  <a:lnTo>
                    <a:pt x="47071" y="196589"/>
                  </a:lnTo>
                  <a:lnTo>
                    <a:pt x="46928" y="195980"/>
                  </a:lnTo>
                  <a:lnTo>
                    <a:pt x="46785" y="195371"/>
                  </a:lnTo>
                  <a:lnTo>
                    <a:pt x="46641" y="194749"/>
                  </a:lnTo>
                  <a:lnTo>
                    <a:pt x="46507" y="194113"/>
                  </a:lnTo>
                  <a:lnTo>
                    <a:pt x="46367" y="193464"/>
                  </a:lnTo>
                  <a:lnTo>
                    <a:pt x="46233" y="192802"/>
                  </a:lnTo>
                  <a:lnTo>
                    <a:pt x="46102" y="192140"/>
                  </a:lnTo>
                  <a:lnTo>
                    <a:pt x="45975" y="191452"/>
                  </a:lnTo>
                  <a:lnTo>
                    <a:pt x="45853" y="190777"/>
                  </a:lnTo>
                  <a:lnTo>
                    <a:pt x="45735" y="190102"/>
                  </a:lnTo>
                  <a:lnTo>
                    <a:pt x="45621" y="189413"/>
                  </a:lnTo>
                  <a:lnTo>
                    <a:pt x="45512" y="188712"/>
                  </a:lnTo>
                  <a:lnTo>
                    <a:pt x="45410" y="188010"/>
                  </a:lnTo>
                  <a:lnTo>
                    <a:pt x="45309" y="187308"/>
                  </a:lnTo>
                  <a:lnTo>
                    <a:pt x="45212" y="186593"/>
                  </a:lnTo>
                  <a:lnTo>
                    <a:pt x="45120" y="185878"/>
                  </a:lnTo>
                  <a:lnTo>
                    <a:pt x="45035" y="185150"/>
                  </a:lnTo>
                  <a:lnTo>
                    <a:pt x="44951" y="184422"/>
                  </a:lnTo>
                  <a:lnTo>
                    <a:pt x="44871" y="183694"/>
                  </a:lnTo>
                  <a:lnTo>
                    <a:pt x="44795" y="182952"/>
                  </a:lnTo>
                  <a:lnTo>
                    <a:pt x="44723" y="182198"/>
                  </a:lnTo>
                  <a:lnTo>
                    <a:pt x="44652" y="181456"/>
                  </a:lnTo>
                  <a:lnTo>
                    <a:pt x="44588" y="180702"/>
                  </a:lnTo>
                  <a:lnTo>
                    <a:pt x="44525" y="179947"/>
                  </a:lnTo>
                  <a:lnTo>
                    <a:pt x="44466" y="179179"/>
                  </a:lnTo>
                  <a:lnTo>
                    <a:pt x="44411" y="178425"/>
                  </a:lnTo>
                  <a:lnTo>
                    <a:pt x="44361" y="177644"/>
                  </a:lnTo>
                  <a:lnTo>
                    <a:pt x="44310" y="176876"/>
                  </a:lnTo>
                  <a:lnTo>
                    <a:pt x="44268" y="176095"/>
                  </a:lnTo>
                  <a:lnTo>
                    <a:pt x="44222" y="175327"/>
                  </a:lnTo>
                  <a:lnTo>
                    <a:pt x="44184" y="174546"/>
                  </a:lnTo>
                  <a:lnTo>
                    <a:pt x="44146" y="173751"/>
                  </a:lnTo>
                  <a:lnTo>
                    <a:pt x="44112" y="172970"/>
                  </a:lnTo>
                  <a:lnTo>
                    <a:pt x="44078" y="172176"/>
                  </a:lnTo>
                  <a:lnTo>
                    <a:pt x="44049" y="171381"/>
                  </a:lnTo>
                  <a:lnTo>
                    <a:pt x="44024" y="170587"/>
                  </a:lnTo>
                  <a:lnTo>
                    <a:pt x="43977" y="168998"/>
                  </a:lnTo>
                  <a:lnTo>
                    <a:pt x="43939" y="167396"/>
                  </a:lnTo>
                  <a:lnTo>
                    <a:pt x="43910" y="165794"/>
                  </a:lnTo>
                  <a:lnTo>
                    <a:pt x="43889" y="164179"/>
                  </a:lnTo>
                  <a:lnTo>
                    <a:pt x="43872" y="162577"/>
                  </a:lnTo>
                  <a:lnTo>
                    <a:pt x="43863" y="160962"/>
                  </a:lnTo>
                  <a:lnTo>
                    <a:pt x="43859" y="159347"/>
                  </a:lnTo>
                  <a:lnTo>
                    <a:pt x="43859" y="157745"/>
                  </a:lnTo>
                  <a:lnTo>
                    <a:pt x="43863" y="156143"/>
                  </a:lnTo>
                  <a:lnTo>
                    <a:pt x="43872" y="154541"/>
                  </a:lnTo>
                  <a:lnTo>
                    <a:pt x="43897" y="151364"/>
                  </a:lnTo>
                  <a:lnTo>
                    <a:pt x="43931" y="148226"/>
                  </a:lnTo>
                  <a:lnTo>
                    <a:pt x="43960" y="145141"/>
                  </a:lnTo>
                  <a:lnTo>
                    <a:pt x="43990" y="142110"/>
                  </a:lnTo>
                  <a:lnTo>
                    <a:pt x="44015" y="139025"/>
                  </a:lnTo>
                  <a:lnTo>
                    <a:pt x="44053" y="135940"/>
                  </a:lnTo>
                  <a:lnTo>
                    <a:pt x="44095" y="132882"/>
                  </a:lnTo>
                  <a:lnTo>
                    <a:pt x="44150" y="129824"/>
                  </a:lnTo>
                  <a:lnTo>
                    <a:pt x="44209" y="126792"/>
                  </a:lnTo>
                  <a:lnTo>
                    <a:pt x="44247" y="125283"/>
                  </a:lnTo>
                  <a:lnTo>
                    <a:pt x="44281" y="123773"/>
                  </a:lnTo>
                  <a:lnTo>
                    <a:pt x="44323" y="122264"/>
                  </a:lnTo>
                  <a:lnTo>
                    <a:pt x="44365" y="120768"/>
                  </a:lnTo>
                  <a:lnTo>
                    <a:pt x="44407" y="119259"/>
                  </a:lnTo>
                  <a:lnTo>
                    <a:pt x="44458" y="117776"/>
                  </a:lnTo>
                  <a:lnTo>
                    <a:pt x="44508" y="116280"/>
                  </a:lnTo>
                  <a:lnTo>
                    <a:pt x="44559" y="114784"/>
                  </a:lnTo>
                  <a:lnTo>
                    <a:pt x="44618" y="113301"/>
                  </a:lnTo>
                  <a:lnTo>
                    <a:pt x="44677" y="111818"/>
                  </a:lnTo>
                  <a:lnTo>
                    <a:pt x="44736" y="110349"/>
                  </a:lnTo>
                  <a:lnTo>
                    <a:pt x="44803" y="108866"/>
                  </a:lnTo>
                  <a:lnTo>
                    <a:pt x="44871" y="107396"/>
                  </a:lnTo>
                  <a:lnTo>
                    <a:pt x="44943" y="105927"/>
                  </a:lnTo>
                  <a:lnTo>
                    <a:pt x="45018" y="104471"/>
                  </a:lnTo>
                  <a:lnTo>
                    <a:pt x="45094" y="103001"/>
                  </a:lnTo>
                  <a:lnTo>
                    <a:pt x="45179" y="101545"/>
                  </a:lnTo>
                  <a:lnTo>
                    <a:pt x="45263" y="100088"/>
                  </a:lnTo>
                  <a:lnTo>
                    <a:pt x="45351" y="98645"/>
                  </a:lnTo>
                  <a:lnTo>
                    <a:pt x="45444" y="97189"/>
                  </a:lnTo>
                  <a:lnTo>
                    <a:pt x="45537" y="95746"/>
                  </a:lnTo>
                  <a:lnTo>
                    <a:pt x="45638" y="94303"/>
                  </a:lnTo>
                  <a:lnTo>
                    <a:pt x="45739" y="92860"/>
                  </a:lnTo>
                  <a:lnTo>
                    <a:pt x="45849" y="91430"/>
                  </a:lnTo>
                  <a:lnTo>
                    <a:pt x="45958" y="90000"/>
                  </a:lnTo>
                  <a:lnTo>
                    <a:pt x="46072" y="88570"/>
                  </a:lnTo>
                  <a:lnTo>
                    <a:pt x="46190" y="87140"/>
                  </a:lnTo>
                  <a:lnTo>
                    <a:pt x="46317" y="85711"/>
                  </a:lnTo>
                  <a:lnTo>
                    <a:pt x="46443" y="84294"/>
                  </a:lnTo>
                  <a:lnTo>
                    <a:pt x="46574" y="82877"/>
                  </a:lnTo>
                  <a:lnTo>
                    <a:pt x="46709" y="81461"/>
                  </a:lnTo>
                  <a:lnTo>
                    <a:pt x="46848" y="80057"/>
                  </a:lnTo>
                  <a:lnTo>
                    <a:pt x="46991" y="78641"/>
                  </a:lnTo>
                  <a:lnTo>
                    <a:pt x="47143" y="77238"/>
                  </a:lnTo>
                  <a:lnTo>
                    <a:pt x="47295" y="75834"/>
                  </a:lnTo>
                  <a:lnTo>
                    <a:pt x="47451" y="74431"/>
                  </a:lnTo>
                  <a:lnTo>
                    <a:pt x="47615" y="73041"/>
                  </a:lnTo>
                  <a:lnTo>
                    <a:pt x="47780" y="71651"/>
                  </a:lnTo>
                  <a:lnTo>
                    <a:pt x="47952" y="70247"/>
                  </a:lnTo>
                  <a:lnTo>
                    <a:pt x="48130" y="68870"/>
                  </a:lnTo>
                  <a:lnTo>
                    <a:pt x="48311" y="67480"/>
                  </a:lnTo>
                  <a:lnTo>
                    <a:pt x="48496" y="66103"/>
                  </a:lnTo>
                  <a:lnTo>
                    <a:pt x="48686" y="64713"/>
                  </a:lnTo>
                  <a:lnTo>
                    <a:pt x="48884" y="63336"/>
                  </a:lnTo>
                  <a:lnTo>
                    <a:pt x="49086" y="61973"/>
                  </a:lnTo>
                  <a:lnTo>
                    <a:pt x="49293" y="60596"/>
                  </a:lnTo>
                  <a:lnTo>
                    <a:pt x="49504" y="59232"/>
                  </a:lnTo>
                  <a:lnTo>
                    <a:pt x="49723" y="57855"/>
                  </a:lnTo>
                  <a:lnTo>
                    <a:pt x="49942" y="56492"/>
                  </a:lnTo>
                  <a:lnTo>
                    <a:pt x="50170" y="55141"/>
                  </a:lnTo>
                  <a:lnTo>
                    <a:pt x="50406" y="53778"/>
                  </a:lnTo>
                  <a:lnTo>
                    <a:pt x="50642" y="52427"/>
                  </a:lnTo>
                  <a:lnTo>
                    <a:pt x="50887" y="51064"/>
                  </a:lnTo>
                  <a:lnTo>
                    <a:pt x="51139" y="49713"/>
                  </a:lnTo>
                  <a:lnTo>
                    <a:pt x="51173" y="49488"/>
                  </a:lnTo>
                  <a:lnTo>
                    <a:pt x="51203" y="49250"/>
                  </a:lnTo>
                  <a:lnTo>
                    <a:pt x="51224" y="49025"/>
                  </a:lnTo>
                  <a:lnTo>
                    <a:pt x="51241" y="48813"/>
                  </a:lnTo>
                  <a:lnTo>
                    <a:pt x="51249" y="48601"/>
                  </a:lnTo>
                  <a:lnTo>
                    <a:pt x="51253" y="48389"/>
                  </a:lnTo>
                  <a:lnTo>
                    <a:pt x="51253" y="48191"/>
                  </a:lnTo>
                  <a:lnTo>
                    <a:pt x="51249" y="48005"/>
                  </a:lnTo>
                  <a:lnTo>
                    <a:pt x="51515" y="47741"/>
                  </a:lnTo>
                  <a:lnTo>
                    <a:pt x="51780" y="47463"/>
                  </a:lnTo>
                  <a:lnTo>
                    <a:pt x="52042" y="47185"/>
                  </a:lnTo>
                  <a:lnTo>
                    <a:pt x="52303" y="46880"/>
                  </a:lnTo>
                  <a:lnTo>
                    <a:pt x="52560" y="46576"/>
                  </a:lnTo>
                  <a:lnTo>
                    <a:pt x="52817" y="46258"/>
                  </a:lnTo>
                  <a:lnTo>
                    <a:pt x="53066" y="45927"/>
                  </a:lnTo>
                  <a:lnTo>
                    <a:pt x="53315" y="45583"/>
                  </a:lnTo>
                  <a:lnTo>
                    <a:pt x="53559" y="45225"/>
                  </a:lnTo>
                  <a:lnTo>
                    <a:pt x="53804" y="44868"/>
                  </a:lnTo>
                  <a:lnTo>
                    <a:pt x="54040" y="44484"/>
                  </a:lnTo>
                  <a:lnTo>
                    <a:pt x="54276" y="44100"/>
                  </a:lnTo>
                  <a:lnTo>
                    <a:pt x="54508" y="43703"/>
                  </a:lnTo>
                  <a:lnTo>
                    <a:pt x="54735" y="43279"/>
                  </a:lnTo>
                  <a:lnTo>
                    <a:pt x="54963" y="42855"/>
                  </a:lnTo>
                  <a:lnTo>
                    <a:pt x="55182" y="42418"/>
                  </a:lnTo>
                  <a:lnTo>
                    <a:pt x="55397" y="41982"/>
                  </a:lnTo>
                  <a:lnTo>
                    <a:pt x="55612" y="41518"/>
                  </a:lnTo>
                  <a:lnTo>
                    <a:pt x="55819" y="41042"/>
                  </a:lnTo>
                  <a:lnTo>
                    <a:pt x="56021" y="40565"/>
                  </a:lnTo>
                  <a:lnTo>
                    <a:pt x="56223" y="40062"/>
                  </a:lnTo>
                  <a:lnTo>
                    <a:pt x="56417" y="39559"/>
                  </a:lnTo>
                  <a:lnTo>
                    <a:pt x="56607" y="39042"/>
                  </a:lnTo>
                  <a:lnTo>
                    <a:pt x="56793" y="38513"/>
                  </a:lnTo>
                  <a:lnTo>
                    <a:pt x="56978" y="37970"/>
                  </a:lnTo>
                  <a:lnTo>
                    <a:pt x="57151" y="37414"/>
                  </a:lnTo>
                  <a:lnTo>
                    <a:pt x="57324" y="36845"/>
                  </a:lnTo>
                  <a:lnTo>
                    <a:pt x="57492" y="36262"/>
                  </a:lnTo>
                  <a:lnTo>
                    <a:pt x="57653" y="35666"/>
                  </a:lnTo>
                  <a:lnTo>
                    <a:pt x="57809" y="35071"/>
                  </a:lnTo>
                  <a:lnTo>
                    <a:pt x="57960" y="34448"/>
                  </a:lnTo>
                  <a:lnTo>
                    <a:pt x="58104" y="33826"/>
                  </a:lnTo>
                  <a:lnTo>
                    <a:pt x="58243" y="33177"/>
                  </a:lnTo>
                  <a:lnTo>
                    <a:pt x="58378" y="32529"/>
                  </a:lnTo>
                  <a:lnTo>
                    <a:pt x="58508" y="31867"/>
                  </a:lnTo>
                  <a:lnTo>
                    <a:pt x="58631" y="31178"/>
                  </a:lnTo>
                  <a:lnTo>
                    <a:pt x="58749" y="30490"/>
                  </a:lnTo>
                  <a:lnTo>
                    <a:pt x="58858" y="29788"/>
                  </a:lnTo>
                  <a:lnTo>
                    <a:pt x="58964" y="29073"/>
                  </a:lnTo>
                  <a:lnTo>
                    <a:pt x="59061" y="28345"/>
                  </a:lnTo>
                  <a:lnTo>
                    <a:pt x="59153" y="27604"/>
                  </a:lnTo>
                  <a:lnTo>
                    <a:pt x="59238" y="26862"/>
                  </a:lnTo>
                  <a:lnTo>
                    <a:pt x="59318" y="26095"/>
                  </a:lnTo>
                  <a:lnTo>
                    <a:pt x="59389" y="25313"/>
                  </a:lnTo>
                  <a:lnTo>
                    <a:pt x="59457" y="24519"/>
                  </a:lnTo>
                  <a:lnTo>
                    <a:pt x="59516" y="23725"/>
                  </a:lnTo>
                  <a:lnTo>
                    <a:pt x="59566" y="22904"/>
                  </a:lnTo>
                  <a:lnTo>
                    <a:pt x="59613" y="22083"/>
                  </a:lnTo>
                  <a:lnTo>
                    <a:pt x="59651" y="21236"/>
                  </a:lnTo>
                  <a:lnTo>
                    <a:pt x="59680" y="20388"/>
                  </a:lnTo>
                  <a:lnTo>
                    <a:pt x="59706" y="19515"/>
                  </a:lnTo>
                  <a:lnTo>
                    <a:pt x="59722" y="18641"/>
                  </a:lnTo>
                  <a:lnTo>
                    <a:pt x="59731" y="17754"/>
                  </a:lnTo>
                  <a:lnTo>
                    <a:pt x="59731" y="16840"/>
                  </a:lnTo>
                  <a:lnTo>
                    <a:pt x="59722" y="15927"/>
                  </a:lnTo>
                  <a:lnTo>
                    <a:pt x="59710" y="15000"/>
                  </a:lnTo>
                  <a:lnTo>
                    <a:pt x="59689" y="14060"/>
                  </a:lnTo>
                  <a:lnTo>
                    <a:pt x="59655" y="13094"/>
                  </a:lnTo>
                  <a:lnTo>
                    <a:pt x="59617" y="12127"/>
                  </a:lnTo>
                  <a:lnTo>
                    <a:pt x="59571" y="11147"/>
                  </a:lnTo>
                  <a:lnTo>
                    <a:pt x="59516" y="10155"/>
                  </a:lnTo>
                  <a:lnTo>
                    <a:pt x="59453" y="9148"/>
                  </a:lnTo>
                  <a:lnTo>
                    <a:pt x="59381" y="8129"/>
                  </a:lnTo>
                  <a:lnTo>
                    <a:pt x="59301" y="7096"/>
                  </a:lnTo>
                  <a:lnTo>
                    <a:pt x="59271" y="6779"/>
                  </a:lnTo>
                  <a:lnTo>
                    <a:pt x="59238" y="6501"/>
                  </a:lnTo>
                  <a:lnTo>
                    <a:pt x="59195" y="6236"/>
                  </a:lnTo>
                  <a:lnTo>
                    <a:pt x="59153" y="5997"/>
                  </a:lnTo>
                  <a:lnTo>
                    <a:pt x="59103" y="5786"/>
                  </a:lnTo>
                  <a:lnTo>
                    <a:pt x="59044" y="5587"/>
                  </a:lnTo>
                  <a:lnTo>
                    <a:pt x="58985" y="5415"/>
                  </a:lnTo>
                  <a:lnTo>
                    <a:pt x="58921" y="5269"/>
                  </a:lnTo>
                  <a:lnTo>
                    <a:pt x="58858" y="5137"/>
                  </a:lnTo>
                  <a:lnTo>
                    <a:pt x="58787" y="5018"/>
                  </a:lnTo>
                  <a:lnTo>
                    <a:pt x="58715" y="4925"/>
                  </a:lnTo>
                  <a:lnTo>
                    <a:pt x="58639" y="4859"/>
                  </a:lnTo>
                  <a:lnTo>
                    <a:pt x="58563" y="4793"/>
                  </a:lnTo>
                  <a:lnTo>
                    <a:pt x="58487" y="4753"/>
                  </a:lnTo>
                  <a:lnTo>
                    <a:pt x="58407" y="4740"/>
                  </a:lnTo>
                  <a:lnTo>
                    <a:pt x="58327" y="4726"/>
                  </a:lnTo>
                  <a:lnTo>
                    <a:pt x="58344" y="4541"/>
                  </a:lnTo>
                  <a:lnTo>
                    <a:pt x="58361" y="4356"/>
                  </a:lnTo>
                  <a:lnTo>
                    <a:pt x="58369" y="4157"/>
                  </a:lnTo>
                  <a:lnTo>
                    <a:pt x="58378" y="3972"/>
                  </a:lnTo>
                  <a:lnTo>
                    <a:pt x="58382" y="3773"/>
                  </a:lnTo>
                  <a:lnTo>
                    <a:pt x="58382" y="3575"/>
                  </a:lnTo>
                  <a:lnTo>
                    <a:pt x="58378" y="3389"/>
                  </a:lnTo>
                  <a:lnTo>
                    <a:pt x="58373" y="3191"/>
                  </a:lnTo>
                  <a:lnTo>
                    <a:pt x="58365" y="3005"/>
                  </a:lnTo>
                  <a:lnTo>
                    <a:pt x="58357" y="2807"/>
                  </a:lnTo>
                  <a:lnTo>
                    <a:pt x="58340" y="2621"/>
                  </a:lnTo>
                  <a:lnTo>
                    <a:pt x="58323" y="2436"/>
                  </a:lnTo>
                  <a:lnTo>
                    <a:pt x="58302" y="2251"/>
                  </a:lnTo>
                  <a:lnTo>
                    <a:pt x="58281" y="2079"/>
                  </a:lnTo>
                  <a:lnTo>
                    <a:pt x="58251" y="1907"/>
                  </a:lnTo>
                  <a:lnTo>
                    <a:pt x="58222" y="1734"/>
                  </a:lnTo>
                  <a:lnTo>
                    <a:pt x="58188" y="1576"/>
                  </a:lnTo>
                  <a:lnTo>
                    <a:pt x="58154" y="1417"/>
                  </a:lnTo>
                  <a:lnTo>
                    <a:pt x="58116" y="1271"/>
                  </a:lnTo>
                  <a:lnTo>
                    <a:pt x="58070" y="1125"/>
                  </a:lnTo>
                  <a:lnTo>
                    <a:pt x="58028" y="993"/>
                  </a:lnTo>
                  <a:lnTo>
                    <a:pt x="57977" y="861"/>
                  </a:lnTo>
                  <a:lnTo>
                    <a:pt x="57927" y="741"/>
                  </a:lnTo>
                  <a:lnTo>
                    <a:pt x="57872" y="636"/>
                  </a:lnTo>
                  <a:lnTo>
                    <a:pt x="57813" y="543"/>
                  </a:lnTo>
                  <a:lnTo>
                    <a:pt x="57750" y="450"/>
                  </a:lnTo>
                  <a:lnTo>
                    <a:pt x="57686" y="371"/>
                  </a:lnTo>
                  <a:lnTo>
                    <a:pt x="57619" y="305"/>
                  </a:lnTo>
                  <a:lnTo>
                    <a:pt x="57547" y="252"/>
                  </a:lnTo>
                  <a:lnTo>
                    <a:pt x="57471" y="212"/>
                  </a:lnTo>
                  <a:lnTo>
                    <a:pt x="57395" y="185"/>
                  </a:lnTo>
                  <a:lnTo>
                    <a:pt x="57315" y="172"/>
                  </a:lnTo>
                  <a:lnTo>
                    <a:pt x="56443" y="106"/>
                  </a:lnTo>
                  <a:lnTo>
                    <a:pt x="55570" y="66"/>
                  </a:lnTo>
                  <a:lnTo>
                    <a:pt x="54693" y="40"/>
                  </a:lnTo>
                  <a:lnTo>
                    <a:pt x="53821" y="13"/>
                  </a:lnTo>
                  <a:lnTo>
                    <a:pt x="5294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0"/>
            <p:cNvSpPr/>
            <p:nvPr/>
          </p:nvSpPr>
          <p:spPr>
            <a:xfrm>
              <a:off x="5162100" y="-10370775"/>
              <a:ext cx="303000" cy="656025"/>
            </a:xfrm>
            <a:custGeom>
              <a:avLst/>
              <a:gdLst/>
              <a:ahLst/>
              <a:cxnLst/>
              <a:rect l="l" t="t" r="r" b="b"/>
              <a:pathLst>
                <a:path w="12120" h="26241" extrusionOk="0">
                  <a:moveTo>
                    <a:pt x="11652" y="0"/>
                  </a:moveTo>
                  <a:lnTo>
                    <a:pt x="11635" y="27"/>
                  </a:lnTo>
                  <a:lnTo>
                    <a:pt x="11614" y="79"/>
                  </a:lnTo>
                  <a:lnTo>
                    <a:pt x="10164" y="1019"/>
                  </a:lnTo>
                  <a:lnTo>
                    <a:pt x="8714" y="1933"/>
                  </a:lnTo>
                  <a:lnTo>
                    <a:pt x="7264" y="2846"/>
                  </a:lnTo>
                  <a:lnTo>
                    <a:pt x="5809" y="3747"/>
                  </a:lnTo>
                  <a:lnTo>
                    <a:pt x="4359" y="4621"/>
                  </a:lnTo>
                  <a:lnTo>
                    <a:pt x="2905" y="5481"/>
                  </a:lnTo>
                  <a:lnTo>
                    <a:pt x="1450" y="6315"/>
                  </a:lnTo>
                  <a:lnTo>
                    <a:pt x="0" y="7136"/>
                  </a:lnTo>
                  <a:lnTo>
                    <a:pt x="72" y="8328"/>
                  </a:lnTo>
                  <a:lnTo>
                    <a:pt x="143" y="9506"/>
                  </a:lnTo>
                  <a:lnTo>
                    <a:pt x="211" y="10697"/>
                  </a:lnTo>
                  <a:lnTo>
                    <a:pt x="274" y="11889"/>
                  </a:lnTo>
                  <a:lnTo>
                    <a:pt x="337" y="13080"/>
                  </a:lnTo>
                  <a:lnTo>
                    <a:pt x="401" y="14272"/>
                  </a:lnTo>
                  <a:lnTo>
                    <a:pt x="455" y="15463"/>
                  </a:lnTo>
                  <a:lnTo>
                    <a:pt x="510" y="16655"/>
                  </a:lnTo>
                  <a:lnTo>
                    <a:pt x="561" y="17846"/>
                  </a:lnTo>
                  <a:lnTo>
                    <a:pt x="611" y="19051"/>
                  </a:lnTo>
                  <a:lnTo>
                    <a:pt x="658" y="20243"/>
                  </a:lnTo>
                  <a:lnTo>
                    <a:pt x="700" y="21434"/>
                  </a:lnTo>
                  <a:lnTo>
                    <a:pt x="742" y="22639"/>
                  </a:lnTo>
                  <a:lnTo>
                    <a:pt x="780" y="23831"/>
                  </a:lnTo>
                  <a:lnTo>
                    <a:pt x="814" y="25035"/>
                  </a:lnTo>
                  <a:lnTo>
                    <a:pt x="847" y="26240"/>
                  </a:lnTo>
                  <a:lnTo>
                    <a:pt x="3663" y="25446"/>
                  </a:lnTo>
                  <a:lnTo>
                    <a:pt x="6479" y="24651"/>
                  </a:lnTo>
                  <a:lnTo>
                    <a:pt x="7887" y="24268"/>
                  </a:lnTo>
                  <a:lnTo>
                    <a:pt x="9295" y="23884"/>
                  </a:lnTo>
                  <a:lnTo>
                    <a:pt x="10708" y="23500"/>
                  </a:lnTo>
                  <a:lnTo>
                    <a:pt x="12120" y="23142"/>
                  </a:lnTo>
                  <a:lnTo>
                    <a:pt x="12116" y="21699"/>
                  </a:lnTo>
                  <a:lnTo>
                    <a:pt x="12111" y="20256"/>
                  </a:lnTo>
                  <a:lnTo>
                    <a:pt x="12099" y="18813"/>
                  </a:lnTo>
                  <a:lnTo>
                    <a:pt x="12086" y="17370"/>
                  </a:lnTo>
                  <a:lnTo>
                    <a:pt x="12074" y="15927"/>
                  </a:lnTo>
                  <a:lnTo>
                    <a:pt x="12052" y="14470"/>
                  </a:lnTo>
                  <a:lnTo>
                    <a:pt x="12031" y="13027"/>
                  </a:lnTo>
                  <a:lnTo>
                    <a:pt x="12006" y="11584"/>
                  </a:lnTo>
                  <a:lnTo>
                    <a:pt x="11977" y="10141"/>
                  </a:lnTo>
                  <a:lnTo>
                    <a:pt x="11947" y="8698"/>
                  </a:lnTo>
                  <a:lnTo>
                    <a:pt x="11909" y="7242"/>
                  </a:lnTo>
                  <a:lnTo>
                    <a:pt x="11871" y="5799"/>
                  </a:lnTo>
                  <a:lnTo>
                    <a:pt x="11825" y="4343"/>
                  </a:lnTo>
                  <a:lnTo>
                    <a:pt x="11778" y="2899"/>
                  </a:lnTo>
                  <a:lnTo>
                    <a:pt x="11724" y="1443"/>
                  </a:lnTo>
                  <a:lnTo>
                    <a:pt x="116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0"/>
            <p:cNvSpPr/>
            <p:nvPr/>
          </p:nvSpPr>
          <p:spPr>
            <a:xfrm>
              <a:off x="5178850" y="-9671750"/>
              <a:ext cx="285950" cy="761275"/>
            </a:xfrm>
            <a:custGeom>
              <a:avLst/>
              <a:gdLst/>
              <a:ahLst/>
              <a:cxnLst/>
              <a:rect l="l" t="t" r="r" b="b"/>
              <a:pathLst>
                <a:path w="11438" h="30451" extrusionOk="0">
                  <a:moveTo>
                    <a:pt x="11437" y="0"/>
                  </a:moveTo>
                  <a:lnTo>
                    <a:pt x="10038" y="212"/>
                  </a:lnTo>
                  <a:lnTo>
                    <a:pt x="8642" y="424"/>
                  </a:lnTo>
                  <a:lnTo>
                    <a:pt x="5847" y="821"/>
                  </a:lnTo>
                  <a:lnTo>
                    <a:pt x="262" y="1589"/>
                  </a:lnTo>
                  <a:lnTo>
                    <a:pt x="291" y="3376"/>
                  </a:lnTo>
                  <a:lnTo>
                    <a:pt x="317" y="5177"/>
                  </a:lnTo>
                  <a:lnTo>
                    <a:pt x="338" y="6964"/>
                  </a:lnTo>
                  <a:lnTo>
                    <a:pt x="350" y="8765"/>
                  </a:lnTo>
                  <a:lnTo>
                    <a:pt x="354" y="10565"/>
                  </a:lnTo>
                  <a:lnTo>
                    <a:pt x="354" y="12366"/>
                  </a:lnTo>
                  <a:lnTo>
                    <a:pt x="350" y="14166"/>
                  </a:lnTo>
                  <a:lnTo>
                    <a:pt x="333" y="15967"/>
                  </a:lnTo>
                  <a:lnTo>
                    <a:pt x="317" y="17780"/>
                  </a:lnTo>
                  <a:lnTo>
                    <a:pt x="291" y="19581"/>
                  </a:lnTo>
                  <a:lnTo>
                    <a:pt x="257" y="21395"/>
                  </a:lnTo>
                  <a:lnTo>
                    <a:pt x="220" y="23195"/>
                  </a:lnTo>
                  <a:lnTo>
                    <a:pt x="173" y="25009"/>
                  </a:lnTo>
                  <a:lnTo>
                    <a:pt x="123" y="26823"/>
                  </a:lnTo>
                  <a:lnTo>
                    <a:pt x="64" y="28637"/>
                  </a:lnTo>
                  <a:lnTo>
                    <a:pt x="0" y="30450"/>
                  </a:lnTo>
                  <a:lnTo>
                    <a:pt x="650" y="30331"/>
                  </a:lnTo>
                  <a:lnTo>
                    <a:pt x="1299" y="30225"/>
                  </a:lnTo>
                  <a:lnTo>
                    <a:pt x="1952" y="30133"/>
                  </a:lnTo>
                  <a:lnTo>
                    <a:pt x="2601" y="30040"/>
                  </a:lnTo>
                  <a:lnTo>
                    <a:pt x="3255" y="29961"/>
                  </a:lnTo>
                  <a:lnTo>
                    <a:pt x="3908" y="29881"/>
                  </a:lnTo>
                  <a:lnTo>
                    <a:pt x="5215" y="29749"/>
                  </a:lnTo>
                  <a:lnTo>
                    <a:pt x="6518" y="29656"/>
                  </a:lnTo>
                  <a:lnTo>
                    <a:pt x="7825" y="29577"/>
                  </a:lnTo>
                  <a:lnTo>
                    <a:pt x="9131" y="29537"/>
                  </a:lnTo>
                  <a:lnTo>
                    <a:pt x="10438" y="29510"/>
                  </a:lnTo>
                  <a:lnTo>
                    <a:pt x="10544" y="27683"/>
                  </a:lnTo>
                  <a:lnTo>
                    <a:pt x="10641" y="25870"/>
                  </a:lnTo>
                  <a:lnTo>
                    <a:pt x="10733" y="24043"/>
                  </a:lnTo>
                  <a:lnTo>
                    <a:pt x="10822" y="22202"/>
                  </a:lnTo>
                  <a:lnTo>
                    <a:pt x="10906" y="20375"/>
                  </a:lnTo>
                  <a:lnTo>
                    <a:pt x="10982" y="18535"/>
                  </a:lnTo>
                  <a:lnTo>
                    <a:pt x="11054" y="16695"/>
                  </a:lnTo>
                  <a:lnTo>
                    <a:pt x="11121" y="14841"/>
                  </a:lnTo>
                  <a:lnTo>
                    <a:pt x="11180" y="13001"/>
                  </a:lnTo>
                  <a:lnTo>
                    <a:pt x="11235" y="11148"/>
                  </a:lnTo>
                  <a:lnTo>
                    <a:pt x="11286" y="9294"/>
                  </a:lnTo>
                  <a:lnTo>
                    <a:pt x="11328" y="7441"/>
                  </a:lnTo>
                  <a:lnTo>
                    <a:pt x="11361" y="5574"/>
                  </a:lnTo>
                  <a:lnTo>
                    <a:pt x="11395" y="3720"/>
                  </a:lnTo>
                  <a:lnTo>
                    <a:pt x="11416" y="1854"/>
                  </a:lnTo>
                  <a:lnTo>
                    <a:pt x="1143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0"/>
            <p:cNvSpPr/>
            <p:nvPr/>
          </p:nvSpPr>
          <p:spPr>
            <a:xfrm>
              <a:off x="5126775" y="-11121450"/>
              <a:ext cx="322200" cy="851625"/>
            </a:xfrm>
            <a:custGeom>
              <a:avLst/>
              <a:gdLst/>
              <a:ahLst/>
              <a:cxnLst/>
              <a:rect l="l" t="t" r="r" b="b"/>
              <a:pathLst>
                <a:path w="12888" h="34065" extrusionOk="0">
                  <a:moveTo>
                    <a:pt x="11122" y="1"/>
                  </a:moveTo>
                  <a:lnTo>
                    <a:pt x="10848" y="782"/>
                  </a:lnTo>
                  <a:lnTo>
                    <a:pt x="10565" y="1550"/>
                  </a:lnTo>
                  <a:lnTo>
                    <a:pt x="10278" y="2291"/>
                  </a:lnTo>
                  <a:lnTo>
                    <a:pt x="9983" y="3019"/>
                  </a:lnTo>
                  <a:lnTo>
                    <a:pt x="9680" y="3721"/>
                  </a:lnTo>
                  <a:lnTo>
                    <a:pt x="9372" y="4396"/>
                  </a:lnTo>
                  <a:lnTo>
                    <a:pt x="9060" y="5058"/>
                  </a:lnTo>
                  <a:lnTo>
                    <a:pt x="8744" y="5707"/>
                  </a:lnTo>
                  <a:lnTo>
                    <a:pt x="8419" y="6316"/>
                  </a:lnTo>
                  <a:lnTo>
                    <a:pt x="8091" y="6911"/>
                  </a:lnTo>
                  <a:lnTo>
                    <a:pt x="7758" y="7494"/>
                  </a:lnTo>
                  <a:lnTo>
                    <a:pt x="7420" y="8037"/>
                  </a:lnTo>
                  <a:lnTo>
                    <a:pt x="7079" y="8566"/>
                  </a:lnTo>
                  <a:lnTo>
                    <a:pt x="6737" y="9069"/>
                  </a:lnTo>
                  <a:lnTo>
                    <a:pt x="6387" y="9559"/>
                  </a:lnTo>
                  <a:lnTo>
                    <a:pt x="6038" y="10023"/>
                  </a:lnTo>
                  <a:lnTo>
                    <a:pt x="5683" y="10460"/>
                  </a:lnTo>
                  <a:lnTo>
                    <a:pt x="5325" y="10870"/>
                  </a:lnTo>
                  <a:lnTo>
                    <a:pt x="4967" y="11254"/>
                  </a:lnTo>
                  <a:lnTo>
                    <a:pt x="4604" y="11625"/>
                  </a:lnTo>
                  <a:lnTo>
                    <a:pt x="4242" y="11969"/>
                  </a:lnTo>
                  <a:lnTo>
                    <a:pt x="3879" y="12287"/>
                  </a:lnTo>
                  <a:lnTo>
                    <a:pt x="3512" y="12578"/>
                  </a:lnTo>
                  <a:lnTo>
                    <a:pt x="3146" y="12843"/>
                  </a:lnTo>
                  <a:lnTo>
                    <a:pt x="2779" y="13081"/>
                  </a:lnTo>
                  <a:lnTo>
                    <a:pt x="2412" y="13306"/>
                  </a:lnTo>
                  <a:lnTo>
                    <a:pt x="2045" y="13491"/>
                  </a:lnTo>
                  <a:lnTo>
                    <a:pt x="1679" y="13663"/>
                  </a:lnTo>
                  <a:lnTo>
                    <a:pt x="1312" y="13796"/>
                  </a:lnTo>
                  <a:lnTo>
                    <a:pt x="945" y="13915"/>
                  </a:lnTo>
                  <a:lnTo>
                    <a:pt x="583" y="14008"/>
                  </a:lnTo>
                  <a:lnTo>
                    <a:pt x="220" y="14061"/>
                  </a:lnTo>
                  <a:lnTo>
                    <a:pt x="279" y="14206"/>
                  </a:lnTo>
                  <a:lnTo>
                    <a:pt x="338" y="14352"/>
                  </a:lnTo>
                  <a:lnTo>
                    <a:pt x="393" y="14484"/>
                  </a:lnTo>
                  <a:lnTo>
                    <a:pt x="452" y="14630"/>
                  </a:lnTo>
                  <a:lnTo>
                    <a:pt x="507" y="14776"/>
                  </a:lnTo>
                  <a:lnTo>
                    <a:pt x="557" y="14934"/>
                  </a:lnTo>
                  <a:lnTo>
                    <a:pt x="604" y="15106"/>
                  </a:lnTo>
                  <a:lnTo>
                    <a:pt x="642" y="15279"/>
                  </a:lnTo>
                  <a:lnTo>
                    <a:pt x="671" y="15451"/>
                  </a:lnTo>
                  <a:lnTo>
                    <a:pt x="701" y="15623"/>
                  </a:lnTo>
                  <a:lnTo>
                    <a:pt x="722" y="15808"/>
                  </a:lnTo>
                  <a:lnTo>
                    <a:pt x="739" y="15994"/>
                  </a:lnTo>
                  <a:lnTo>
                    <a:pt x="751" y="16179"/>
                  </a:lnTo>
                  <a:lnTo>
                    <a:pt x="755" y="16364"/>
                  </a:lnTo>
                  <a:lnTo>
                    <a:pt x="760" y="16550"/>
                  </a:lnTo>
                  <a:lnTo>
                    <a:pt x="755" y="16748"/>
                  </a:lnTo>
                  <a:lnTo>
                    <a:pt x="751" y="16933"/>
                  </a:lnTo>
                  <a:lnTo>
                    <a:pt x="739" y="17119"/>
                  </a:lnTo>
                  <a:lnTo>
                    <a:pt x="722" y="17304"/>
                  </a:lnTo>
                  <a:lnTo>
                    <a:pt x="705" y="17490"/>
                  </a:lnTo>
                  <a:lnTo>
                    <a:pt x="684" y="17675"/>
                  </a:lnTo>
                  <a:lnTo>
                    <a:pt x="654" y="17847"/>
                  </a:lnTo>
                  <a:lnTo>
                    <a:pt x="625" y="18019"/>
                  </a:lnTo>
                  <a:lnTo>
                    <a:pt x="591" y="18191"/>
                  </a:lnTo>
                  <a:lnTo>
                    <a:pt x="557" y="18350"/>
                  </a:lnTo>
                  <a:lnTo>
                    <a:pt x="519" y="18509"/>
                  </a:lnTo>
                  <a:lnTo>
                    <a:pt x="477" y="18668"/>
                  </a:lnTo>
                  <a:lnTo>
                    <a:pt x="431" y="18800"/>
                  </a:lnTo>
                  <a:lnTo>
                    <a:pt x="384" y="18946"/>
                  </a:lnTo>
                  <a:lnTo>
                    <a:pt x="334" y="19065"/>
                  </a:lnTo>
                  <a:lnTo>
                    <a:pt x="283" y="19184"/>
                  </a:lnTo>
                  <a:lnTo>
                    <a:pt x="233" y="19290"/>
                  </a:lnTo>
                  <a:lnTo>
                    <a:pt x="174" y="19396"/>
                  </a:lnTo>
                  <a:lnTo>
                    <a:pt x="119" y="19475"/>
                  </a:lnTo>
                  <a:lnTo>
                    <a:pt x="60" y="19555"/>
                  </a:lnTo>
                  <a:lnTo>
                    <a:pt x="1" y="19621"/>
                  </a:lnTo>
                  <a:lnTo>
                    <a:pt x="174" y="21408"/>
                  </a:lnTo>
                  <a:lnTo>
                    <a:pt x="334" y="23209"/>
                  </a:lnTo>
                  <a:lnTo>
                    <a:pt x="494" y="25023"/>
                  </a:lnTo>
                  <a:lnTo>
                    <a:pt x="642" y="26823"/>
                  </a:lnTo>
                  <a:lnTo>
                    <a:pt x="789" y="28637"/>
                  </a:lnTo>
                  <a:lnTo>
                    <a:pt x="928" y="30451"/>
                  </a:lnTo>
                  <a:lnTo>
                    <a:pt x="1063" y="32264"/>
                  </a:lnTo>
                  <a:lnTo>
                    <a:pt x="1194" y="34065"/>
                  </a:lnTo>
                  <a:lnTo>
                    <a:pt x="2615" y="32926"/>
                  </a:lnTo>
                  <a:lnTo>
                    <a:pt x="4039" y="31801"/>
                  </a:lnTo>
                  <a:lnTo>
                    <a:pt x="5468" y="30702"/>
                  </a:lnTo>
                  <a:lnTo>
                    <a:pt x="6893" y="29617"/>
                  </a:lnTo>
                  <a:lnTo>
                    <a:pt x="8322" y="28558"/>
                  </a:lnTo>
                  <a:lnTo>
                    <a:pt x="9752" y="27498"/>
                  </a:lnTo>
                  <a:lnTo>
                    <a:pt x="11185" y="26452"/>
                  </a:lnTo>
                  <a:lnTo>
                    <a:pt x="12614" y="25420"/>
                  </a:lnTo>
                  <a:lnTo>
                    <a:pt x="12686" y="25393"/>
                  </a:lnTo>
                  <a:lnTo>
                    <a:pt x="12825" y="25393"/>
                  </a:lnTo>
                  <a:lnTo>
                    <a:pt x="12888" y="25420"/>
                  </a:lnTo>
                  <a:lnTo>
                    <a:pt x="12812" y="23844"/>
                  </a:lnTo>
                  <a:lnTo>
                    <a:pt x="12732" y="22256"/>
                  </a:lnTo>
                  <a:lnTo>
                    <a:pt x="12648" y="20680"/>
                  </a:lnTo>
                  <a:lnTo>
                    <a:pt x="12555" y="19091"/>
                  </a:lnTo>
                  <a:lnTo>
                    <a:pt x="12462" y="17503"/>
                  </a:lnTo>
                  <a:lnTo>
                    <a:pt x="12361" y="15927"/>
                  </a:lnTo>
                  <a:lnTo>
                    <a:pt x="12260" y="14339"/>
                  </a:lnTo>
                  <a:lnTo>
                    <a:pt x="12150" y="12750"/>
                  </a:lnTo>
                  <a:lnTo>
                    <a:pt x="12036" y="11161"/>
                  </a:lnTo>
                  <a:lnTo>
                    <a:pt x="11918" y="9572"/>
                  </a:lnTo>
                  <a:lnTo>
                    <a:pt x="11796" y="7984"/>
                  </a:lnTo>
                  <a:lnTo>
                    <a:pt x="11674" y="6395"/>
                  </a:lnTo>
                  <a:lnTo>
                    <a:pt x="11543" y="4806"/>
                  </a:lnTo>
                  <a:lnTo>
                    <a:pt x="11408" y="3218"/>
                  </a:lnTo>
                  <a:lnTo>
                    <a:pt x="11265" y="1629"/>
                  </a:lnTo>
                  <a:lnTo>
                    <a:pt x="11122" y="40"/>
                  </a:lnTo>
                  <a:lnTo>
                    <a:pt x="1112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40"/>
            <p:cNvSpPr/>
            <p:nvPr/>
          </p:nvSpPr>
          <p:spPr>
            <a:xfrm>
              <a:off x="4897350" y="-12064400"/>
              <a:ext cx="537925" cy="1139575"/>
            </a:xfrm>
            <a:custGeom>
              <a:avLst/>
              <a:gdLst/>
              <a:ahLst/>
              <a:cxnLst/>
              <a:rect l="l" t="t" r="r" b="b"/>
              <a:pathLst>
                <a:path w="21517" h="45583" extrusionOk="0">
                  <a:moveTo>
                    <a:pt x="20901" y="0"/>
                  </a:moveTo>
                  <a:lnTo>
                    <a:pt x="20193" y="794"/>
                  </a:lnTo>
                  <a:lnTo>
                    <a:pt x="19481" y="1576"/>
                  </a:lnTo>
                  <a:lnTo>
                    <a:pt x="18764" y="2343"/>
                  </a:lnTo>
                  <a:lnTo>
                    <a:pt x="18052" y="3098"/>
                  </a:lnTo>
                  <a:lnTo>
                    <a:pt x="17331" y="3826"/>
                  </a:lnTo>
                  <a:lnTo>
                    <a:pt x="16614" y="4541"/>
                  </a:lnTo>
                  <a:lnTo>
                    <a:pt x="15898" y="5243"/>
                  </a:lnTo>
                  <a:lnTo>
                    <a:pt x="15177" y="5931"/>
                  </a:lnTo>
                  <a:lnTo>
                    <a:pt x="15215" y="6461"/>
                  </a:lnTo>
                  <a:lnTo>
                    <a:pt x="15253" y="6990"/>
                  </a:lnTo>
                  <a:lnTo>
                    <a:pt x="15282" y="7507"/>
                  </a:lnTo>
                  <a:lnTo>
                    <a:pt x="15307" y="8023"/>
                  </a:lnTo>
                  <a:lnTo>
                    <a:pt x="15333" y="8526"/>
                  </a:lnTo>
                  <a:lnTo>
                    <a:pt x="15349" y="9042"/>
                  </a:lnTo>
                  <a:lnTo>
                    <a:pt x="15362" y="9532"/>
                  </a:lnTo>
                  <a:lnTo>
                    <a:pt x="15371" y="10035"/>
                  </a:lnTo>
                  <a:lnTo>
                    <a:pt x="15379" y="10525"/>
                  </a:lnTo>
                  <a:lnTo>
                    <a:pt x="15379" y="11002"/>
                  </a:lnTo>
                  <a:lnTo>
                    <a:pt x="15379" y="11478"/>
                  </a:lnTo>
                  <a:lnTo>
                    <a:pt x="15371" y="11955"/>
                  </a:lnTo>
                  <a:lnTo>
                    <a:pt x="15362" y="12432"/>
                  </a:lnTo>
                  <a:lnTo>
                    <a:pt x="15349" y="12895"/>
                  </a:lnTo>
                  <a:lnTo>
                    <a:pt x="15333" y="13345"/>
                  </a:lnTo>
                  <a:lnTo>
                    <a:pt x="15312" y="13795"/>
                  </a:lnTo>
                  <a:lnTo>
                    <a:pt x="15286" y="14245"/>
                  </a:lnTo>
                  <a:lnTo>
                    <a:pt x="15261" y="14682"/>
                  </a:lnTo>
                  <a:lnTo>
                    <a:pt x="15227" y="15119"/>
                  </a:lnTo>
                  <a:lnTo>
                    <a:pt x="15194" y="15543"/>
                  </a:lnTo>
                  <a:lnTo>
                    <a:pt x="15156" y="15967"/>
                  </a:lnTo>
                  <a:lnTo>
                    <a:pt x="15113" y="16390"/>
                  </a:lnTo>
                  <a:lnTo>
                    <a:pt x="15071" y="16801"/>
                  </a:lnTo>
                  <a:lnTo>
                    <a:pt x="15021" y="17211"/>
                  </a:lnTo>
                  <a:lnTo>
                    <a:pt x="14970" y="17608"/>
                  </a:lnTo>
                  <a:lnTo>
                    <a:pt x="14919" y="18005"/>
                  </a:lnTo>
                  <a:lnTo>
                    <a:pt x="14860" y="18389"/>
                  </a:lnTo>
                  <a:lnTo>
                    <a:pt x="14801" y="18773"/>
                  </a:lnTo>
                  <a:lnTo>
                    <a:pt x="14738" y="19144"/>
                  </a:lnTo>
                  <a:lnTo>
                    <a:pt x="14675" y="19515"/>
                  </a:lnTo>
                  <a:lnTo>
                    <a:pt x="14608" y="19872"/>
                  </a:lnTo>
                  <a:lnTo>
                    <a:pt x="14536" y="20230"/>
                  </a:lnTo>
                  <a:lnTo>
                    <a:pt x="14460" y="20587"/>
                  </a:lnTo>
                  <a:lnTo>
                    <a:pt x="14384" y="20931"/>
                  </a:lnTo>
                  <a:lnTo>
                    <a:pt x="14308" y="21262"/>
                  </a:lnTo>
                  <a:lnTo>
                    <a:pt x="14228" y="21593"/>
                  </a:lnTo>
                  <a:lnTo>
                    <a:pt x="14144" y="21911"/>
                  </a:lnTo>
                  <a:lnTo>
                    <a:pt x="14055" y="22229"/>
                  </a:lnTo>
                  <a:lnTo>
                    <a:pt x="13971" y="22546"/>
                  </a:lnTo>
                  <a:lnTo>
                    <a:pt x="13878" y="22851"/>
                  </a:lnTo>
                  <a:lnTo>
                    <a:pt x="13785" y="23142"/>
                  </a:lnTo>
                  <a:lnTo>
                    <a:pt x="13693" y="23433"/>
                  </a:lnTo>
                  <a:lnTo>
                    <a:pt x="13596" y="23725"/>
                  </a:lnTo>
                  <a:lnTo>
                    <a:pt x="13495" y="24003"/>
                  </a:lnTo>
                  <a:lnTo>
                    <a:pt x="13398" y="24268"/>
                  </a:lnTo>
                  <a:lnTo>
                    <a:pt x="13292" y="24532"/>
                  </a:lnTo>
                  <a:lnTo>
                    <a:pt x="13191" y="24784"/>
                  </a:lnTo>
                  <a:lnTo>
                    <a:pt x="13081" y="25035"/>
                  </a:lnTo>
                  <a:lnTo>
                    <a:pt x="12976" y="25274"/>
                  </a:lnTo>
                  <a:lnTo>
                    <a:pt x="12866" y="25512"/>
                  </a:lnTo>
                  <a:lnTo>
                    <a:pt x="12757" y="25737"/>
                  </a:lnTo>
                  <a:lnTo>
                    <a:pt x="12643" y="25949"/>
                  </a:lnTo>
                  <a:lnTo>
                    <a:pt x="12529" y="26161"/>
                  </a:lnTo>
                  <a:lnTo>
                    <a:pt x="12411" y="26373"/>
                  </a:lnTo>
                  <a:lnTo>
                    <a:pt x="12297" y="26571"/>
                  </a:lnTo>
                  <a:lnTo>
                    <a:pt x="12179" y="26757"/>
                  </a:lnTo>
                  <a:lnTo>
                    <a:pt x="12057" y="26942"/>
                  </a:lnTo>
                  <a:lnTo>
                    <a:pt x="11939" y="27114"/>
                  </a:lnTo>
                  <a:lnTo>
                    <a:pt x="11817" y="27286"/>
                  </a:lnTo>
                  <a:lnTo>
                    <a:pt x="11695" y="27445"/>
                  </a:lnTo>
                  <a:lnTo>
                    <a:pt x="11568" y="27591"/>
                  </a:lnTo>
                  <a:lnTo>
                    <a:pt x="11446" y="27736"/>
                  </a:lnTo>
                  <a:lnTo>
                    <a:pt x="11319" y="27869"/>
                  </a:lnTo>
                  <a:lnTo>
                    <a:pt x="11193" y="28001"/>
                  </a:lnTo>
                  <a:lnTo>
                    <a:pt x="11062" y="28120"/>
                  </a:lnTo>
                  <a:lnTo>
                    <a:pt x="10936" y="28239"/>
                  </a:lnTo>
                  <a:lnTo>
                    <a:pt x="10805" y="28345"/>
                  </a:lnTo>
                  <a:lnTo>
                    <a:pt x="10679" y="28438"/>
                  </a:lnTo>
                  <a:lnTo>
                    <a:pt x="10548" y="28531"/>
                  </a:lnTo>
                  <a:lnTo>
                    <a:pt x="10417" y="28610"/>
                  </a:lnTo>
                  <a:lnTo>
                    <a:pt x="10287" y="28676"/>
                  </a:lnTo>
                  <a:lnTo>
                    <a:pt x="10152" y="28742"/>
                  </a:lnTo>
                  <a:lnTo>
                    <a:pt x="10021" y="28795"/>
                  </a:lnTo>
                  <a:lnTo>
                    <a:pt x="9890" y="28835"/>
                  </a:lnTo>
                  <a:lnTo>
                    <a:pt x="9755" y="28875"/>
                  </a:lnTo>
                  <a:lnTo>
                    <a:pt x="9625" y="28914"/>
                  </a:lnTo>
                  <a:lnTo>
                    <a:pt x="9490" y="28928"/>
                  </a:lnTo>
                  <a:lnTo>
                    <a:pt x="9359" y="28941"/>
                  </a:lnTo>
                  <a:lnTo>
                    <a:pt x="9094" y="28941"/>
                  </a:lnTo>
                  <a:lnTo>
                    <a:pt x="8963" y="28928"/>
                  </a:lnTo>
                  <a:lnTo>
                    <a:pt x="8828" y="28901"/>
                  </a:lnTo>
                  <a:lnTo>
                    <a:pt x="8697" y="28875"/>
                  </a:lnTo>
                  <a:lnTo>
                    <a:pt x="8567" y="28835"/>
                  </a:lnTo>
                  <a:lnTo>
                    <a:pt x="8432" y="28782"/>
                  </a:lnTo>
                  <a:lnTo>
                    <a:pt x="8301" y="28729"/>
                  </a:lnTo>
                  <a:lnTo>
                    <a:pt x="8170" y="28663"/>
                  </a:lnTo>
                  <a:lnTo>
                    <a:pt x="8040" y="28584"/>
                  </a:lnTo>
                  <a:lnTo>
                    <a:pt x="7913" y="28504"/>
                  </a:lnTo>
                  <a:lnTo>
                    <a:pt x="7782" y="28411"/>
                  </a:lnTo>
                  <a:lnTo>
                    <a:pt x="7656" y="28305"/>
                  </a:lnTo>
                  <a:lnTo>
                    <a:pt x="7525" y="28200"/>
                  </a:lnTo>
                  <a:lnTo>
                    <a:pt x="7399" y="28067"/>
                  </a:lnTo>
                  <a:lnTo>
                    <a:pt x="7277" y="27948"/>
                  </a:lnTo>
                  <a:lnTo>
                    <a:pt x="7150" y="27802"/>
                  </a:lnTo>
                  <a:lnTo>
                    <a:pt x="7024" y="27657"/>
                  </a:lnTo>
                  <a:lnTo>
                    <a:pt x="6901" y="27498"/>
                  </a:lnTo>
                  <a:lnTo>
                    <a:pt x="6779" y="27326"/>
                  </a:lnTo>
                  <a:lnTo>
                    <a:pt x="6661" y="27140"/>
                  </a:lnTo>
                  <a:lnTo>
                    <a:pt x="6539" y="26955"/>
                  </a:lnTo>
                  <a:lnTo>
                    <a:pt x="6421" y="26757"/>
                  </a:lnTo>
                  <a:lnTo>
                    <a:pt x="6307" y="26558"/>
                  </a:lnTo>
                  <a:lnTo>
                    <a:pt x="6189" y="26333"/>
                  </a:lnTo>
                  <a:lnTo>
                    <a:pt x="6075" y="26108"/>
                  </a:lnTo>
                  <a:lnTo>
                    <a:pt x="5966" y="25869"/>
                  </a:lnTo>
                  <a:lnTo>
                    <a:pt x="5852" y="25631"/>
                  </a:lnTo>
                  <a:lnTo>
                    <a:pt x="5742" y="25366"/>
                  </a:lnTo>
                  <a:lnTo>
                    <a:pt x="5637" y="25102"/>
                  </a:lnTo>
                  <a:lnTo>
                    <a:pt x="5531" y="24824"/>
                  </a:lnTo>
                  <a:lnTo>
                    <a:pt x="5426" y="24532"/>
                  </a:lnTo>
                  <a:lnTo>
                    <a:pt x="5325" y="24241"/>
                  </a:lnTo>
                  <a:lnTo>
                    <a:pt x="5224" y="23937"/>
                  </a:lnTo>
                  <a:lnTo>
                    <a:pt x="5122" y="23619"/>
                  </a:lnTo>
                  <a:lnTo>
                    <a:pt x="5025" y="23288"/>
                  </a:lnTo>
                  <a:lnTo>
                    <a:pt x="4933" y="22957"/>
                  </a:lnTo>
                  <a:lnTo>
                    <a:pt x="4840" y="22599"/>
                  </a:lnTo>
                  <a:lnTo>
                    <a:pt x="4751" y="22242"/>
                  </a:lnTo>
                  <a:lnTo>
                    <a:pt x="4663" y="21871"/>
                  </a:lnTo>
                  <a:lnTo>
                    <a:pt x="4574" y="21487"/>
                  </a:lnTo>
                  <a:lnTo>
                    <a:pt x="4494" y="21103"/>
                  </a:lnTo>
                  <a:lnTo>
                    <a:pt x="4414" y="20706"/>
                  </a:lnTo>
                  <a:lnTo>
                    <a:pt x="4334" y="20283"/>
                  </a:lnTo>
                  <a:lnTo>
                    <a:pt x="4258" y="19859"/>
                  </a:lnTo>
                  <a:lnTo>
                    <a:pt x="4187" y="19435"/>
                  </a:lnTo>
                  <a:lnTo>
                    <a:pt x="4115" y="18985"/>
                  </a:lnTo>
                  <a:lnTo>
                    <a:pt x="4047" y="18535"/>
                  </a:lnTo>
                  <a:lnTo>
                    <a:pt x="3980" y="18072"/>
                  </a:lnTo>
                  <a:lnTo>
                    <a:pt x="3917" y="17582"/>
                  </a:lnTo>
                  <a:lnTo>
                    <a:pt x="3445" y="18495"/>
                  </a:lnTo>
                  <a:lnTo>
                    <a:pt x="2968" y="19396"/>
                  </a:lnTo>
                  <a:lnTo>
                    <a:pt x="2488" y="20269"/>
                  </a:lnTo>
                  <a:lnTo>
                    <a:pt x="2243" y="20706"/>
                  </a:lnTo>
                  <a:lnTo>
                    <a:pt x="2003" y="21130"/>
                  </a:lnTo>
                  <a:lnTo>
                    <a:pt x="1754" y="21553"/>
                  </a:lnTo>
                  <a:lnTo>
                    <a:pt x="1510" y="21951"/>
                  </a:lnTo>
                  <a:lnTo>
                    <a:pt x="1261" y="22348"/>
                  </a:lnTo>
                  <a:lnTo>
                    <a:pt x="1012" y="22732"/>
                  </a:lnTo>
                  <a:lnTo>
                    <a:pt x="763" y="23102"/>
                  </a:lnTo>
                  <a:lnTo>
                    <a:pt x="511" y="23460"/>
                  </a:lnTo>
                  <a:lnTo>
                    <a:pt x="258" y="23804"/>
                  </a:lnTo>
                  <a:lnTo>
                    <a:pt x="0" y="24122"/>
                  </a:lnTo>
                  <a:lnTo>
                    <a:pt x="51" y="24162"/>
                  </a:lnTo>
                  <a:lnTo>
                    <a:pt x="97" y="24215"/>
                  </a:lnTo>
                  <a:lnTo>
                    <a:pt x="144" y="24268"/>
                  </a:lnTo>
                  <a:lnTo>
                    <a:pt x="186" y="24334"/>
                  </a:lnTo>
                  <a:lnTo>
                    <a:pt x="228" y="24400"/>
                  </a:lnTo>
                  <a:lnTo>
                    <a:pt x="270" y="24479"/>
                  </a:lnTo>
                  <a:lnTo>
                    <a:pt x="308" y="24572"/>
                  </a:lnTo>
                  <a:lnTo>
                    <a:pt x="346" y="24665"/>
                  </a:lnTo>
                  <a:lnTo>
                    <a:pt x="380" y="24771"/>
                  </a:lnTo>
                  <a:lnTo>
                    <a:pt x="414" y="24890"/>
                  </a:lnTo>
                  <a:lnTo>
                    <a:pt x="443" y="25022"/>
                  </a:lnTo>
                  <a:lnTo>
                    <a:pt x="473" y="25155"/>
                  </a:lnTo>
                  <a:lnTo>
                    <a:pt x="494" y="25287"/>
                  </a:lnTo>
                  <a:lnTo>
                    <a:pt x="515" y="25433"/>
                  </a:lnTo>
                  <a:lnTo>
                    <a:pt x="536" y="25591"/>
                  </a:lnTo>
                  <a:lnTo>
                    <a:pt x="549" y="25764"/>
                  </a:lnTo>
                  <a:lnTo>
                    <a:pt x="620" y="26664"/>
                  </a:lnTo>
                  <a:lnTo>
                    <a:pt x="696" y="27538"/>
                  </a:lnTo>
                  <a:lnTo>
                    <a:pt x="780" y="28398"/>
                  </a:lnTo>
                  <a:lnTo>
                    <a:pt x="873" y="29232"/>
                  </a:lnTo>
                  <a:lnTo>
                    <a:pt x="970" y="30053"/>
                  </a:lnTo>
                  <a:lnTo>
                    <a:pt x="1075" y="30834"/>
                  </a:lnTo>
                  <a:lnTo>
                    <a:pt x="1185" y="31602"/>
                  </a:lnTo>
                  <a:lnTo>
                    <a:pt x="1303" y="32343"/>
                  </a:lnTo>
                  <a:lnTo>
                    <a:pt x="1425" y="33072"/>
                  </a:lnTo>
                  <a:lnTo>
                    <a:pt x="1552" y="33773"/>
                  </a:lnTo>
                  <a:lnTo>
                    <a:pt x="1687" y="34448"/>
                  </a:lnTo>
                  <a:lnTo>
                    <a:pt x="1826" y="35110"/>
                  </a:lnTo>
                  <a:lnTo>
                    <a:pt x="1969" y="35746"/>
                  </a:lnTo>
                  <a:lnTo>
                    <a:pt x="2121" y="36368"/>
                  </a:lnTo>
                  <a:lnTo>
                    <a:pt x="2277" y="36964"/>
                  </a:lnTo>
                  <a:lnTo>
                    <a:pt x="2437" y="37533"/>
                  </a:lnTo>
                  <a:lnTo>
                    <a:pt x="2601" y="38089"/>
                  </a:lnTo>
                  <a:lnTo>
                    <a:pt x="2770" y="38619"/>
                  </a:lnTo>
                  <a:lnTo>
                    <a:pt x="2947" y="39122"/>
                  </a:lnTo>
                  <a:lnTo>
                    <a:pt x="3124" y="39612"/>
                  </a:lnTo>
                  <a:lnTo>
                    <a:pt x="3310" y="40088"/>
                  </a:lnTo>
                  <a:lnTo>
                    <a:pt x="3495" y="40539"/>
                  </a:lnTo>
                  <a:lnTo>
                    <a:pt x="3689" y="40962"/>
                  </a:lnTo>
                  <a:lnTo>
                    <a:pt x="3883" y="41373"/>
                  </a:lnTo>
                  <a:lnTo>
                    <a:pt x="4085" y="41770"/>
                  </a:lnTo>
                  <a:lnTo>
                    <a:pt x="4288" y="42140"/>
                  </a:lnTo>
                  <a:lnTo>
                    <a:pt x="4494" y="42485"/>
                  </a:lnTo>
                  <a:lnTo>
                    <a:pt x="4705" y="42816"/>
                  </a:lnTo>
                  <a:lnTo>
                    <a:pt x="4920" y="43133"/>
                  </a:lnTo>
                  <a:lnTo>
                    <a:pt x="5135" y="43425"/>
                  </a:lnTo>
                  <a:lnTo>
                    <a:pt x="5359" y="43689"/>
                  </a:lnTo>
                  <a:lnTo>
                    <a:pt x="5582" y="43941"/>
                  </a:lnTo>
                  <a:lnTo>
                    <a:pt x="5805" y="44179"/>
                  </a:lnTo>
                  <a:lnTo>
                    <a:pt x="6033" y="44404"/>
                  </a:lnTo>
                  <a:lnTo>
                    <a:pt x="6265" y="44590"/>
                  </a:lnTo>
                  <a:lnTo>
                    <a:pt x="6501" y="44775"/>
                  </a:lnTo>
                  <a:lnTo>
                    <a:pt x="6737" y="44934"/>
                  </a:lnTo>
                  <a:lnTo>
                    <a:pt x="6973" y="45080"/>
                  </a:lnTo>
                  <a:lnTo>
                    <a:pt x="7213" y="45199"/>
                  </a:lnTo>
                  <a:lnTo>
                    <a:pt x="7458" y="45318"/>
                  </a:lnTo>
                  <a:lnTo>
                    <a:pt x="7702" y="45397"/>
                  </a:lnTo>
                  <a:lnTo>
                    <a:pt x="7947" y="45477"/>
                  </a:lnTo>
                  <a:lnTo>
                    <a:pt x="8196" y="45530"/>
                  </a:lnTo>
                  <a:lnTo>
                    <a:pt x="8444" y="45569"/>
                  </a:lnTo>
                  <a:lnTo>
                    <a:pt x="8693" y="45583"/>
                  </a:lnTo>
                  <a:lnTo>
                    <a:pt x="8942" y="45583"/>
                  </a:lnTo>
                  <a:lnTo>
                    <a:pt x="9195" y="45569"/>
                  </a:lnTo>
                  <a:lnTo>
                    <a:pt x="9448" y="45543"/>
                  </a:lnTo>
                  <a:lnTo>
                    <a:pt x="9701" y="45490"/>
                  </a:lnTo>
                  <a:lnTo>
                    <a:pt x="9958" y="45424"/>
                  </a:lnTo>
                  <a:lnTo>
                    <a:pt x="10211" y="45344"/>
                  </a:lnTo>
                  <a:lnTo>
                    <a:pt x="10464" y="45252"/>
                  </a:lnTo>
                  <a:lnTo>
                    <a:pt x="10721" y="45133"/>
                  </a:lnTo>
                  <a:lnTo>
                    <a:pt x="10978" y="45000"/>
                  </a:lnTo>
                  <a:lnTo>
                    <a:pt x="11231" y="44854"/>
                  </a:lnTo>
                  <a:lnTo>
                    <a:pt x="11488" y="44696"/>
                  </a:lnTo>
                  <a:lnTo>
                    <a:pt x="11741" y="44524"/>
                  </a:lnTo>
                  <a:lnTo>
                    <a:pt x="11994" y="44325"/>
                  </a:lnTo>
                  <a:lnTo>
                    <a:pt x="12247" y="44113"/>
                  </a:lnTo>
                  <a:lnTo>
                    <a:pt x="12504" y="43888"/>
                  </a:lnTo>
                  <a:lnTo>
                    <a:pt x="12753" y="43650"/>
                  </a:lnTo>
                  <a:lnTo>
                    <a:pt x="13006" y="43398"/>
                  </a:lnTo>
                  <a:lnTo>
                    <a:pt x="13254" y="43133"/>
                  </a:lnTo>
                  <a:lnTo>
                    <a:pt x="13503" y="42842"/>
                  </a:lnTo>
                  <a:lnTo>
                    <a:pt x="13752" y="42551"/>
                  </a:lnTo>
                  <a:lnTo>
                    <a:pt x="13996" y="42233"/>
                  </a:lnTo>
                  <a:lnTo>
                    <a:pt x="14241" y="41915"/>
                  </a:lnTo>
                  <a:lnTo>
                    <a:pt x="14485" y="41571"/>
                  </a:lnTo>
                  <a:lnTo>
                    <a:pt x="14726" y="41214"/>
                  </a:lnTo>
                  <a:lnTo>
                    <a:pt x="14966" y="40843"/>
                  </a:lnTo>
                  <a:lnTo>
                    <a:pt x="15202" y="40459"/>
                  </a:lnTo>
                  <a:lnTo>
                    <a:pt x="15434" y="40062"/>
                  </a:lnTo>
                  <a:lnTo>
                    <a:pt x="15666" y="39651"/>
                  </a:lnTo>
                  <a:lnTo>
                    <a:pt x="15898" y="39228"/>
                  </a:lnTo>
                  <a:lnTo>
                    <a:pt x="16125" y="38791"/>
                  </a:lnTo>
                  <a:lnTo>
                    <a:pt x="16349" y="38341"/>
                  </a:lnTo>
                  <a:lnTo>
                    <a:pt x="16568" y="37877"/>
                  </a:lnTo>
                  <a:lnTo>
                    <a:pt x="16787" y="37401"/>
                  </a:lnTo>
                  <a:lnTo>
                    <a:pt x="17002" y="36911"/>
                  </a:lnTo>
                  <a:lnTo>
                    <a:pt x="17213" y="36408"/>
                  </a:lnTo>
                  <a:lnTo>
                    <a:pt x="17419" y="35892"/>
                  </a:lnTo>
                  <a:lnTo>
                    <a:pt x="17626" y="35375"/>
                  </a:lnTo>
                  <a:lnTo>
                    <a:pt x="17828" y="34832"/>
                  </a:lnTo>
                  <a:lnTo>
                    <a:pt x="18022" y="34276"/>
                  </a:lnTo>
                  <a:lnTo>
                    <a:pt x="18216" y="33720"/>
                  </a:lnTo>
                  <a:lnTo>
                    <a:pt x="18406" y="33138"/>
                  </a:lnTo>
                  <a:lnTo>
                    <a:pt x="18591" y="32555"/>
                  </a:lnTo>
                  <a:lnTo>
                    <a:pt x="18768" y="31960"/>
                  </a:lnTo>
                  <a:lnTo>
                    <a:pt x="18945" y="31351"/>
                  </a:lnTo>
                  <a:lnTo>
                    <a:pt x="19118" y="30728"/>
                  </a:lnTo>
                  <a:lnTo>
                    <a:pt x="19283" y="30093"/>
                  </a:lnTo>
                  <a:lnTo>
                    <a:pt x="19443" y="29444"/>
                  </a:lnTo>
                  <a:lnTo>
                    <a:pt x="19603" y="28795"/>
                  </a:lnTo>
                  <a:lnTo>
                    <a:pt x="19751" y="28133"/>
                  </a:lnTo>
                  <a:lnTo>
                    <a:pt x="19898" y="27458"/>
                  </a:lnTo>
                  <a:lnTo>
                    <a:pt x="20037" y="26770"/>
                  </a:lnTo>
                  <a:lnTo>
                    <a:pt x="20172" y="26068"/>
                  </a:lnTo>
                  <a:lnTo>
                    <a:pt x="20303" y="25366"/>
                  </a:lnTo>
                  <a:lnTo>
                    <a:pt x="20429" y="24638"/>
                  </a:lnTo>
                  <a:lnTo>
                    <a:pt x="20543" y="23910"/>
                  </a:lnTo>
                  <a:lnTo>
                    <a:pt x="20657" y="23182"/>
                  </a:lnTo>
                  <a:lnTo>
                    <a:pt x="20762" y="22427"/>
                  </a:lnTo>
                  <a:lnTo>
                    <a:pt x="20859" y="21673"/>
                  </a:lnTo>
                  <a:lnTo>
                    <a:pt x="20952" y="20905"/>
                  </a:lnTo>
                  <a:lnTo>
                    <a:pt x="21041" y="20137"/>
                  </a:lnTo>
                  <a:lnTo>
                    <a:pt x="21121" y="19343"/>
                  </a:lnTo>
                  <a:lnTo>
                    <a:pt x="21192" y="18548"/>
                  </a:lnTo>
                  <a:lnTo>
                    <a:pt x="21256" y="17754"/>
                  </a:lnTo>
                  <a:lnTo>
                    <a:pt x="21315" y="16933"/>
                  </a:lnTo>
                  <a:lnTo>
                    <a:pt x="21365" y="16112"/>
                  </a:lnTo>
                  <a:lnTo>
                    <a:pt x="21412" y="15291"/>
                  </a:lnTo>
                  <a:lnTo>
                    <a:pt x="21445" y="14444"/>
                  </a:lnTo>
                  <a:lnTo>
                    <a:pt x="21475" y="13597"/>
                  </a:lnTo>
                  <a:lnTo>
                    <a:pt x="21496" y="12749"/>
                  </a:lnTo>
                  <a:lnTo>
                    <a:pt x="21508" y="11889"/>
                  </a:lnTo>
                  <a:lnTo>
                    <a:pt x="21517" y="11015"/>
                  </a:lnTo>
                  <a:lnTo>
                    <a:pt x="21513" y="10141"/>
                  </a:lnTo>
                  <a:lnTo>
                    <a:pt x="21500" y="9254"/>
                  </a:lnTo>
                  <a:lnTo>
                    <a:pt x="21479" y="8354"/>
                  </a:lnTo>
                  <a:lnTo>
                    <a:pt x="21454" y="7454"/>
                  </a:lnTo>
                  <a:lnTo>
                    <a:pt x="21416" y="6540"/>
                  </a:lnTo>
                  <a:lnTo>
                    <a:pt x="21369" y="5627"/>
                  </a:lnTo>
                  <a:lnTo>
                    <a:pt x="21315" y="4713"/>
                  </a:lnTo>
                  <a:lnTo>
                    <a:pt x="21251" y="3773"/>
                  </a:lnTo>
                  <a:lnTo>
                    <a:pt x="21180" y="2847"/>
                  </a:lnTo>
                  <a:lnTo>
                    <a:pt x="21095" y="1907"/>
                  </a:lnTo>
                  <a:lnTo>
                    <a:pt x="21003" y="953"/>
                  </a:lnTo>
                  <a:lnTo>
                    <a:pt x="2090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40"/>
            <p:cNvSpPr/>
            <p:nvPr/>
          </p:nvSpPr>
          <p:spPr>
            <a:xfrm>
              <a:off x="5131525" y="-8838350"/>
              <a:ext cx="300700" cy="711975"/>
            </a:xfrm>
            <a:custGeom>
              <a:avLst/>
              <a:gdLst/>
              <a:ahLst/>
              <a:cxnLst/>
              <a:rect l="l" t="t" r="r" b="b"/>
              <a:pathLst>
                <a:path w="12028" h="28479" extrusionOk="0">
                  <a:moveTo>
                    <a:pt x="1771" y="1"/>
                  </a:moveTo>
                  <a:lnTo>
                    <a:pt x="1687" y="2317"/>
                  </a:lnTo>
                  <a:lnTo>
                    <a:pt x="1543" y="5243"/>
                  </a:lnTo>
                  <a:lnTo>
                    <a:pt x="1463" y="6739"/>
                  </a:lnTo>
                  <a:lnTo>
                    <a:pt x="1383" y="8262"/>
                  </a:lnTo>
                  <a:lnTo>
                    <a:pt x="1295" y="9798"/>
                  </a:lnTo>
                  <a:lnTo>
                    <a:pt x="1206" y="11347"/>
                  </a:lnTo>
                  <a:lnTo>
                    <a:pt x="1109" y="12922"/>
                  </a:lnTo>
                  <a:lnTo>
                    <a:pt x="1008" y="14511"/>
                  </a:lnTo>
                  <a:lnTo>
                    <a:pt x="903" y="16099"/>
                  </a:lnTo>
                  <a:lnTo>
                    <a:pt x="793" y="17715"/>
                  </a:lnTo>
                  <a:lnTo>
                    <a:pt x="675" y="19330"/>
                  </a:lnTo>
                  <a:lnTo>
                    <a:pt x="553" y="20945"/>
                  </a:lnTo>
                  <a:lnTo>
                    <a:pt x="426" y="22573"/>
                  </a:lnTo>
                  <a:lnTo>
                    <a:pt x="291" y="24189"/>
                  </a:lnTo>
                  <a:lnTo>
                    <a:pt x="152" y="25817"/>
                  </a:lnTo>
                  <a:lnTo>
                    <a:pt x="1" y="27445"/>
                  </a:lnTo>
                  <a:lnTo>
                    <a:pt x="359" y="27737"/>
                  </a:lnTo>
                  <a:lnTo>
                    <a:pt x="380" y="27604"/>
                  </a:lnTo>
                  <a:lnTo>
                    <a:pt x="401" y="27459"/>
                  </a:lnTo>
                  <a:lnTo>
                    <a:pt x="422" y="27326"/>
                  </a:lnTo>
                  <a:lnTo>
                    <a:pt x="452" y="27194"/>
                  </a:lnTo>
                  <a:lnTo>
                    <a:pt x="481" y="27075"/>
                  </a:lnTo>
                  <a:lnTo>
                    <a:pt x="515" y="26956"/>
                  </a:lnTo>
                  <a:lnTo>
                    <a:pt x="549" y="26836"/>
                  </a:lnTo>
                  <a:lnTo>
                    <a:pt x="587" y="26744"/>
                  </a:lnTo>
                  <a:lnTo>
                    <a:pt x="624" y="26651"/>
                  </a:lnTo>
                  <a:lnTo>
                    <a:pt x="667" y="26572"/>
                  </a:lnTo>
                  <a:lnTo>
                    <a:pt x="713" y="26492"/>
                  </a:lnTo>
                  <a:lnTo>
                    <a:pt x="759" y="26439"/>
                  </a:lnTo>
                  <a:lnTo>
                    <a:pt x="810" y="26386"/>
                  </a:lnTo>
                  <a:lnTo>
                    <a:pt x="861" y="26347"/>
                  </a:lnTo>
                  <a:lnTo>
                    <a:pt x="915" y="26333"/>
                  </a:lnTo>
                  <a:lnTo>
                    <a:pt x="974" y="26320"/>
                  </a:lnTo>
                  <a:lnTo>
                    <a:pt x="2011" y="26426"/>
                  </a:lnTo>
                  <a:lnTo>
                    <a:pt x="3069" y="26532"/>
                  </a:lnTo>
                  <a:lnTo>
                    <a:pt x="3605" y="26598"/>
                  </a:lnTo>
                  <a:lnTo>
                    <a:pt x="4144" y="26678"/>
                  </a:lnTo>
                  <a:lnTo>
                    <a:pt x="4684" y="26757"/>
                  </a:lnTo>
                  <a:lnTo>
                    <a:pt x="5228" y="26863"/>
                  </a:lnTo>
                  <a:lnTo>
                    <a:pt x="5767" y="26982"/>
                  </a:lnTo>
                  <a:lnTo>
                    <a:pt x="6307" y="27128"/>
                  </a:lnTo>
                  <a:lnTo>
                    <a:pt x="6847" y="27287"/>
                  </a:lnTo>
                  <a:lnTo>
                    <a:pt x="7378" y="27459"/>
                  </a:lnTo>
                  <a:lnTo>
                    <a:pt x="7909" y="27670"/>
                  </a:lnTo>
                  <a:lnTo>
                    <a:pt x="8436" y="27909"/>
                  </a:lnTo>
                  <a:lnTo>
                    <a:pt x="8697" y="28041"/>
                  </a:lnTo>
                  <a:lnTo>
                    <a:pt x="8954" y="28174"/>
                  </a:lnTo>
                  <a:lnTo>
                    <a:pt x="9212" y="28319"/>
                  </a:lnTo>
                  <a:lnTo>
                    <a:pt x="9469" y="28478"/>
                  </a:lnTo>
                  <a:lnTo>
                    <a:pt x="9667" y="26783"/>
                  </a:lnTo>
                  <a:lnTo>
                    <a:pt x="9857" y="25076"/>
                  </a:lnTo>
                  <a:lnTo>
                    <a:pt x="10046" y="23381"/>
                  </a:lnTo>
                  <a:lnTo>
                    <a:pt x="10232" y="21673"/>
                  </a:lnTo>
                  <a:lnTo>
                    <a:pt x="10409" y="19965"/>
                  </a:lnTo>
                  <a:lnTo>
                    <a:pt x="10586" y="18257"/>
                  </a:lnTo>
                  <a:lnTo>
                    <a:pt x="10755" y="16536"/>
                  </a:lnTo>
                  <a:lnTo>
                    <a:pt x="10919" y="14815"/>
                  </a:lnTo>
                  <a:lnTo>
                    <a:pt x="11075" y="13094"/>
                  </a:lnTo>
                  <a:lnTo>
                    <a:pt x="11227" y="11360"/>
                  </a:lnTo>
                  <a:lnTo>
                    <a:pt x="11374" y="9625"/>
                  </a:lnTo>
                  <a:lnTo>
                    <a:pt x="11518" y="7891"/>
                  </a:lnTo>
                  <a:lnTo>
                    <a:pt x="11652" y="6157"/>
                  </a:lnTo>
                  <a:lnTo>
                    <a:pt x="11783" y="4409"/>
                  </a:lnTo>
                  <a:lnTo>
                    <a:pt x="11910" y="2662"/>
                  </a:lnTo>
                  <a:lnTo>
                    <a:pt x="12028" y="901"/>
                  </a:lnTo>
                  <a:lnTo>
                    <a:pt x="10746" y="888"/>
                  </a:lnTo>
                  <a:lnTo>
                    <a:pt x="9465" y="848"/>
                  </a:lnTo>
                  <a:lnTo>
                    <a:pt x="8183" y="782"/>
                  </a:lnTo>
                  <a:lnTo>
                    <a:pt x="6897" y="689"/>
                  </a:lnTo>
                  <a:lnTo>
                    <a:pt x="5616" y="570"/>
                  </a:lnTo>
                  <a:lnTo>
                    <a:pt x="4975" y="490"/>
                  </a:lnTo>
                  <a:lnTo>
                    <a:pt x="4330" y="411"/>
                  </a:lnTo>
                  <a:lnTo>
                    <a:pt x="3689" y="318"/>
                  </a:lnTo>
                  <a:lnTo>
                    <a:pt x="3048" y="226"/>
                  </a:lnTo>
                  <a:lnTo>
                    <a:pt x="2408" y="120"/>
                  </a:lnTo>
                  <a:lnTo>
                    <a:pt x="177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0"/>
            <p:cNvSpPr/>
            <p:nvPr/>
          </p:nvSpPr>
          <p:spPr>
            <a:xfrm>
              <a:off x="5047325" y="-8152225"/>
              <a:ext cx="306500" cy="821525"/>
            </a:xfrm>
            <a:custGeom>
              <a:avLst/>
              <a:gdLst/>
              <a:ahLst/>
              <a:cxnLst/>
              <a:rect l="l" t="t" r="r" b="b"/>
              <a:pathLst>
                <a:path w="12260" h="32861" extrusionOk="0">
                  <a:moveTo>
                    <a:pt x="3369" y="0"/>
                  </a:moveTo>
                  <a:lnTo>
                    <a:pt x="3221" y="1563"/>
                  </a:lnTo>
                  <a:lnTo>
                    <a:pt x="3065" y="3112"/>
                  </a:lnTo>
                  <a:lnTo>
                    <a:pt x="2901" y="4661"/>
                  </a:lnTo>
                  <a:lnTo>
                    <a:pt x="2728" y="6196"/>
                  </a:lnTo>
                  <a:lnTo>
                    <a:pt x="2551" y="7732"/>
                  </a:lnTo>
                  <a:lnTo>
                    <a:pt x="2361" y="9241"/>
                  </a:lnTo>
                  <a:lnTo>
                    <a:pt x="2167" y="10737"/>
                  </a:lnTo>
                  <a:lnTo>
                    <a:pt x="2066" y="11479"/>
                  </a:lnTo>
                  <a:lnTo>
                    <a:pt x="1965" y="12220"/>
                  </a:lnTo>
                  <a:lnTo>
                    <a:pt x="1859" y="12962"/>
                  </a:lnTo>
                  <a:lnTo>
                    <a:pt x="1750" y="13690"/>
                  </a:lnTo>
                  <a:lnTo>
                    <a:pt x="1640" y="14405"/>
                  </a:lnTo>
                  <a:lnTo>
                    <a:pt x="1531" y="15120"/>
                  </a:lnTo>
                  <a:lnTo>
                    <a:pt x="1417" y="15834"/>
                  </a:lnTo>
                  <a:lnTo>
                    <a:pt x="1299" y="16549"/>
                  </a:lnTo>
                  <a:lnTo>
                    <a:pt x="1181" y="17238"/>
                  </a:lnTo>
                  <a:lnTo>
                    <a:pt x="1058" y="17939"/>
                  </a:lnTo>
                  <a:lnTo>
                    <a:pt x="936" y="18628"/>
                  </a:lnTo>
                  <a:lnTo>
                    <a:pt x="810" y="19303"/>
                  </a:lnTo>
                  <a:lnTo>
                    <a:pt x="683" y="19978"/>
                  </a:lnTo>
                  <a:lnTo>
                    <a:pt x="553" y="20640"/>
                  </a:lnTo>
                  <a:lnTo>
                    <a:pt x="418" y="21302"/>
                  </a:lnTo>
                  <a:lnTo>
                    <a:pt x="283" y="21951"/>
                  </a:lnTo>
                  <a:lnTo>
                    <a:pt x="144" y="22586"/>
                  </a:lnTo>
                  <a:lnTo>
                    <a:pt x="0" y="23222"/>
                  </a:lnTo>
                  <a:lnTo>
                    <a:pt x="645" y="24215"/>
                  </a:lnTo>
                  <a:lnTo>
                    <a:pt x="683" y="24109"/>
                  </a:lnTo>
                  <a:lnTo>
                    <a:pt x="725" y="24003"/>
                  </a:lnTo>
                  <a:lnTo>
                    <a:pt x="768" y="23924"/>
                  </a:lnTo>
                  <a:lnTo>
                    <a:pt x="814" y="23857"/>
                  </a:lnTo>
                  <a:lnTo>
                    <a:pt x="864" y="23804"/>
                  </a:lnTo>
                  <a:lnTo>
                    <a:pt x="911" y="23765"/>
                  </a:lnTo>
                  <a:lnTo>
                    <a:pt x="961" y="23765"/>
                  </a:lnTo>
                  <a:lnTo>
                    <a:pt x="1016" y="23778"/>
                  </a:lnTo>
                  <a:lnTo>
                    <a:pt x="1257" y="23937"/>
                  </a:lnTo>
                  <a:lnTo>
                    <a:pt x="1497" y="24109"/>
                  </a:lnTo>
                  <a:lnTo>
                    <a:pt x="1733" y="24321"/>
                  </a:lnTo>
                  <a:lnTo>
                    <a:pt x="1969" y="24546"/>
                  </a:lnTo>
                  <a:lnTo>
                    <a:pt x="2205" y="24797"/>
                  </a:lnTo>
                  <a:lnTo>
                    <a:pt x="2441" y="25062"/>
                  </a:lnTo>
                  <a:lnTo>
                    <a:pt x="2677" y="25340"/>
                  </a:lnTo>
                  <a:lnTo>
                    <a:pt x="2909" y="25631"/>
                  </a:lnTo>
                  <a:lnTo>
                    <a:pt x="3141" y="25936"/>
                  </a:lnTo>
                  <a:lnTo>
                    <a:pt x="3373" y="26254"/>
                  </a:lnTo>
                  <a:lnTo>
                    <a:pt x="3832" y="26902"/>
                  </a:lnTo>
                  <a:lnTo>
                    <a:pt x="4288" y="27538"/>
                  </a:lnTo>
                  <a:lnTo>
                    <a:pt x="4739" y="28173"/>
                  </a:lnTo>
                  <a:lnTo>
                    <a:pt x="5582" y="29312"/>
                  </a:lnTo>
                  <a:lnTo>
                    <a:pt x="6425" y="30464"/>
                  </a:lnTo>
                  <a:lnTo>
                    <a:pt x="7268" y="31642"/>
                  </a:lnTo>
                  <a:lnTo>
                    <a:pt x="8111" y="32860"/>
                  </a:lnTo>
                  <a:lnTo>
                    <a:pt x="8406" y="31218"/>
                  </a:lnTo>
                  <a:lnTo>
                    <a:pt x="8697" y="29577"/>
                  </a:lnTo>
                  <a:lnTo>
                    <a:pt x="8984" y="27922"/>
                  </a:lnTo>
                  <a:lnTo>
                    <a:pt x="9262" y="26267"/>
                  </a:lnTo>
                  <a:lnTo>
                    <a:pt x="9540" y="24599"/>
                  </a:lnTo>
                  <a:lnTo>
                    <a:pt x="9810" y="22931"/>
                  </a:lnTo>
                  <a:lnTo>
                    <a:pt x="10076" y="21249"/>
                  </a:lnTo>
                  <a:lnTo>
                    <a:pt x="10337" y="19568"/>
                  </a:lnTo>
                  <a:lnTo>
                    <a:pt x="10594" y="17887"/>
                  </a:lnTo>
                  <a:lnTo>
                    <a:pt x="10847" y="16192"/>
                  </a:lnTo>
                  <a:lnTo>
                    <a:pt x="11096" y="14497"/>
                  </a:lnTo>
                  <a:lnTo>
                    <a:pt x="11336" y="12789"/>
                  </a:lnTo>
                  <a:lnTo>
                    <a:pt x="11576" y="11082"/>
                  </a:lnTo>
                  <a:lnTo>
                    <a:pt x="11808" y="9374"/>
                  </a:lnTo>
                  <a:lnTo>
                    <a:pt x="12036" y="7653"/>
                  </a:lnTo>
                  <a:lnTo>
                    <a:pt x="12259" y="5932"/>
                  </a:lnTo>
                  <a:lnTo>
                    <a:pt x="11758" y="5892"/>
                  </a:lnTo>
                  <a:lnTo>
                    <a:pt x="11252" y="5826"/>
                  </a:lnTo>
                  <a:lnTo>
                    <a:pt x="10742" y="5720"/>
                  </a:lnTo>
                  <a:lnTo>
                    <a:pt x="10232" y="5601"/>
                  </a:lnTo>
                  <a:lnTo>
                    <a:pt x="9717" y="5455"/>
                  </a:lnTo>
                  <a:lnTo>
                    <a:pt x="9203" y="5283"/>
                  </a:lnTo>
                  <a:lnTo>
                    <a:pt x="8689" y="5111"/>
                  </a:lnTo>
                  <a:lnTo>
                    <a:pt x="8174" y="4899"/>
                  </a:lnTo>
                  <a:lnTo>
                    <a:pt x="7664" y="4687"/>
                  </a:lnTo>
                  <a:lnTo>
                    <a:pt x="7154" y="4462"/>
                  </a:lnTo>
                  <a:lnTo>
                    <a:pt x="6644" y="4224"/>
                  </a:lnTo>
                  <a:lnTo>
                    <a:pt x="6142" y="3985"/>
                  </a:lnTo>
                  <a:lnTo>
                    <a:pt x="5143" y="3496"/>
                  </a:lnTo>
                  <a:lnTo>
                    <a:pt x="4165" y="3006"/>
                  </a:lnTo>
                  <a:lnTo>
                    <a:pt x="4089" y="2953"/>
                  </a:lnTo>
                  <a:lnTo>
                    <a:pt x="4018" y="2873"/>
                  </a:lnTo>
                  <a:lnTo>
                    <a:pt x="3959" y="2767"/>
                  </a:lnTo>
                  <a:lnTo>
                    <a:pt x="3904" y="2648"/>
                  </a:lnTo>
                  <a:lnTo>
                    <a:pt x="3853" y="2503"/>
                  </a:lnTo>
                  <a:lnTo>
                    <a:pt x="3811" y="2344"/>
                  </a:lnTo>
                  <a:lnTo>
                    <a:pt x="3773" y="2172"/>
                  </a:lnTo>
                  <a:lnTo>
                    <a:pt x="3744" y="1986"/>
                  </a:lnTo>
                  <a:lnTo>
                    <a:pt x="3723" y="1788"/>
                  </a:lnTo>
                  <a:lnTo>
                    <a:pt x="3706" y="1589"/>
                  </a:lnTo>
                  <a:lnTo>
                    <a:pt x="3693" y="1377"/>
                  </a:lnTo>
                  <a:lnTo>
                    <a:pt x="3689" y="1165"/>
                  </a:lnTo>
                  <a:lnTo>
                    <a:pt x="3689" y="940"/>
                  </a:lnTo>
                  <a:lnTo>
                    <a:pt x="3697" y="729"/>
                  </a:lnTo>
                  <a:lnTo>
                    <a:pt x="3710" y="503"/>
                  </a:lnTo>
                  <a:lnTo>
                    <a:pt x="3727" y="292"/>
                  </a:lnTo>
                  <a:lnTo>
                    <a:pt x="33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0"/>
            <p:cNvSpPr/>
            <p:nvPr/>
          </p:nvSpPr>
          <p:spPr>
            <a:xfrm>
              <a:off x="5016450" y="-2780100"/>
              <a:ext cx="232925" cy="645450"/>
            </a:xfrm>
            <a:custGeom>
              <a:avLst/>
              <a:gdLst/>
              <a:ahLst/>
              <a:cxnLst/>
              <a:rect l="l" t="t" r="r" b="b"/>
              <a:pathLst>
                <a:path w="9317" h="25818" extrusionOk="0">
                  <a:moveTo>
                    <a:pt x="5084" y="1"/>
                  </a:moveTo>
                  <a:lnTo>
                    <a:pt x="4979" y="14"/>
                  </a:lnTo>
                  <a:lnTo>
                    <a:pt x="4873" y="27"/>
                  </a:lnTo>
                  <a:lnTo>
                    <a:pt x="4764" y="54"/>
                  </a:lnTo>
                  <a:lnTo>
                    <a:pt x="4658" y="93"/>
                  </a:lnTo>
                  <a:lnTo>
                    <a:pt x="4549" y="133"/>
                  </a:lnTo>
                  <a:lnTo>
                    <a:pt x="4439" y="186"/>
                  </a:lnTo>
                  <a:lnTo>
                    <a:pt x="4228" y="305"/>
                  </a:lnTo>
                  <a:lnTo>
                    <a:pt x="4013" y="464"/>
                  </a:lnTo>
                  <a:lnTo>
                    <a:pt x="3807" y="649"/>
                  </a:lnTo>
                  <a:lnTo>
                    <a:pt x="3600" y="875"/>
                  </a:lnTo>
                  <a:lnTo>
                    <a:pt x="3394" y="1113"/>
                  </a:lnTo>
                  <a:lnTo>
                    <a:pt x="3196" y="1378"/>
                  </a:lnTo>
                  <a:lnTo>
                    <a:pt x="2997" y="1669"/>
                  </a:lnTo>
                  <a:lnTo>
                    <a:pt x="2808" y="1987"/>
                  </a:lnTo>
                  <a:lnTo>
                    <a:pt x="2618" y="2331"/>
                  </a:lnTo>
                  <a:lnTo>
                    <a:pt x="2433" y="2702"/>
                  </a:lnTo>
                  <a:lnTo>
                    <a:pt x="2251" y="3086"/>
                  </a:lnTo>
                  <a:lnTo>
                    <a:pt x="2078" y="3496"/>
                  </a:lnTo>
                  <a:lnTo>
                    <a:pt x="1906" y="3933"/>
                  </a:lnTo>
                  <a:lnTo>
                    <a:pt x="1741" y="4383"/>
                  </a:lnTo>
                  <a:lnTo>
                    <a:pt x="1581" y="4860"/>
                  </a:lnTo>
                  <a:lnTo>
                    <a:pt x="1429" y="5349"/>
                  </a:lnTo>
                  <a:lnTo>
                    <a:pt x="1328" y="5707"/>
                  </a:lnTo>
                  <a:lnTo>
                    <a:pt x="1214" y="6157"/>
                  </a:lnTo>
                  <a:lnTo>
                    <a:pt x="1084" y="6713"/>
                  </a:lnTo>
                  <a:lnTo>
                    <a:pt x="949" y="7362"/>
                  </a:lnTo>
                  <a:lnTo>
                    <a:pt x="809" y="8063"/>
                  </a:lnTo>
                  <a:lnTo>
                    <a:pt x="666" y="8831"/>
                  </a:lnTo>
                  <a:lnTo>
                    <a:pt x="599" y="9228"/>
                  </a:lnTo>
                  <a:lnTo>
                    <a:pt x="531" y="9639"/>
                  </a:lnTo>
                  <a:lnTo>
                    <a:pt x="464" y="10049"/>
                  </a:lnTo>
                  <a:lnTo>
                    <a:pt x="401" y="10473"/>
                  </a:lnTo>
                  <a:lnTo>
                    <a:pt x="342" y="10897"/>
                  </a:lnTo>
                  <a:lnTo>
                    <a:pt x="283" y="11334"/>
                  </a:lnTo>
                  <a:lnTo>
                    <a:pt x="228" y="11770"/>
                  </a:lnTo>
                  <a:lnTo>
                    <a:pt x="181" y="12194"/>
                  </a:lnTo>
                  <a:lnTo>
                    <a:pt x="135" y="12631"/>
                  </a:lnTo>
                  <a:lnTo>
                    <a:pt x="97" y="13055"/>
                  </a:lnTo>
                  <a:lnTo>
                    <a:pt x="63" y="13478"/>
                  </a:lnTo>
                  <a:lnTo>
                    <a:pt x="38" y="13902"/>
                  </a:lnTo>
                  <a:lnTo>
                    <a:pt x="17" y="14312"/>
                  </a:lnTo>
                  <a:lnTo>
                    <a:pt x="4" y="14710"/>
                  </a:lnTo>
                  <a:lnTo>
                    <a:pt x="0" y="15093"/>
                  </a:lnTo>
                  <a:lnTo>
                    <a:pt x="4" y="15477"/>
                  </a:lnTo>
                  <a:lnTo>
                    <a:pt x="17" y="15835"/>
                  </a:lnTo>
                  <a:lnTo>
                    <a:pt x="25" y="16020"/>
                  </a:lnTo>
                  <a:lnTo>
                    <a:pt x="38" y="16192"/>
                  </a:lnTo>
                  <a:lnTo>
                    <a:pt x="55" y="16351"/>
                  </a:lnTo>
                  <a:lnTo>
                    <a:pt x="72" y="16523"/>
                  </a:lnTo>
                  <a:lnTo>
                    <a:pt x="89" y="16682"/>
                  </a:lnTo>
                  <a:lnTo>
                    <a:pt x="114" y="16828"/>
                  </a:lnTo>
                  <a:lnTo>
                    <a:pt x="152" y="16695"/>
                  </a:lnTo>
                  <a:lnTo>
                    <a:pt x="194" y="16576"/>
                  </a:lnTo>
                  <a:lnTo>
                    <a:pt x="236" y="16470"/>
                  </a:lnTo>
                  <a:lnTo>
                    <a:pt x="283" y="16364"/>
                  </a:lnTo>
                  <a:lnTo>
                    <a:pt x="333" y="16272"/>
                  </a:lnTo>
                  <a:lnTo>
                    <a:pt x="384" y="16192"/>
                  </a:lnTo>
                  <a:lnTo>
                    <a:pt x="434" y="16113"/>
                  </a:lnTo>
                  <a:lnTo>
                    <a:pt x="489" y="16047"/>
                  </a:lnTo>
                  <a:lnTo>
                    <a:pt x="544" y="15994"/>
                  </a:lnTo>
                  <a:lnTo>
                    <a:pt x="599" y="15941"/>
                  </a:lnTo>
                  <a:lnTo>
                    <a:pt x="658" y="15914"/>
                  </a:lnTo>
                  <a:lnTo>
                    <a:pt x="713" y="15888"/>
                  </a:lnTo>
                  <a:lnTo>
                    <a:pt x="772" y="15875"/>
                  </a:lnTo>
                  <a:lnTo>
                    <a:pt x="831" y="15861"/>
                  </a:lnTo>
                  <a:lnTo>
                    <a:pt x="890" y="15875"/>
                  </a:lnTo>
                  <a:lnTo>
                    <a:pt x="949" y="15888"/>
                  </a:lnTo>
                  <a:lnTo>
                    <a:pt x="1003" y="15914"/>
                  </a:lnTo>
                  <a:lnTo>
                    <a:pt x="1062" y="15954"/>
                  </a:lnTo>
                  <a:lnTo>
                    <a:pt x="1117" y="16007"/>
                  </a:lnTo>
                  <a:lnTo>
                    <a:pt x="1172" y="16073"/>
                  </a:lnTo>
                  <a:lnTo>
                    <a:pt x="1227" y="16153"/>
                  </a:lnTo>
                  <a:lnTo>
                    <a:pt x="1282" y="16232"/>
                  </a:lnTo>
                  <a:lnTo>
                    <a:pt x="1332" y="16338"/>
                  </a:lnTo>
                  <a:lnTo>
                    <a:pt x="1383" y="16444"/>
                  </a:lnTo>
                  <a:lnTo>
                    <a:pt x="1429" y="16576"/>
                  </a:lnTo>
                  <a:lnTo>
                    <a:pt x="1476" y="16709"/>
                  </a:lnTo>
                  <a:lnTo>
                    <a:pt x="1518" y="16868"/>
                  </a:lnTo>
                  <a:lnTo>
                    <a:pt x="1560" y="17026"/>
                  </a:lnTo>
                  <a:lnTo>
                    <a:pt x="1594" y="17198"/>
                  </a:lnTo>
                  <a:lnTo>
                    <a:pt x="1632" y="17397"/>
                  </a:lnTo>
                  <a:lnTo>
                    <a:pt x="1661" y="17596"/>
                  </a:lnTo>
                  <a:lnTo>
                    <a:pt x="1686" y="17821"/>
                  </a:lnTo>
                  <a:lnTo>
                    <a:pt x="1728" y="18138"/>
                  </a:lnTo>
                  <a:lnTo>
                    <a:pt x="1766" y="18456"/>
                  </a:lnTo>
                  <a:lnTo>
                    <a:pt x="1813" y="18761"/>
                  </a:lnTo>
                  <a:lnTo>
                    <a:pt x="1855" y="19065"/>
                  </a:lnTo>
                  <a:lnTo>
                    <a:pt x="1901" y="19370"/>
                  </a:lnTo>
                  <a:lnTo>
                    <a:pt x="1952" y="19648"/>
                  </a:lnTo>
                  <a:lnTo>
                    <a:pt x="2003" y="19926"/>
                  </a:lnTo>
                  <a:lnTo>
                    <a:pt x="2053" y="20204"/>
                  </a:lnTo>
                  <a:lnTo>
                    <a:pt x="2108" y="20469"/>
                  </a:lnTo>
                  <a:lnTo>
                    <a:pt x="2163" y="20733"/>
                  </a:lnTo>
                  <a:lnTo>
                    <a:pt x="2218" y="20985"/>
                  </a:lnTo>
                  <a:lnTo>
                    <a:pt x="2277" y="21236"/>
                  </a:lnTo>
                  <a:lnTo>
                    <a:pt x="2399" y="21700"/>
                  </a:lnTo>
                  <a:lnTo>
                    <a:pt x="2525" y="22150"/>
                  </a:lnTo>
                  <a:lnTo>
                    <a:pt x="2656" y="22574"/>
                  </a:lnTo>
                  <a:lnTo>
                    <a:pt x="2795" y="22958"/>
                  </a:lnTo>
                  <a:lnTo>
                    <a:pt x="2938" y="23328"/>
                  </a:lnTo>
                  <a:lnTo>
                    <a:pt x="3082" y="23672"/>
                  </a:lnTo>
                  <a:lnTo>
                    <a:pt x="3233" y="23977"/>
                  </a:lnTo>
                  <a:lnTo>
                    <a:pt x="3389" y="24268"/>
                  </a:lnTo>
                  <a:lnTo>
                    <a:pt x="3545" y="24533"/>
                  </a:lnTo>
                  <a:lnTo>
                    <a:pt x="3710" y="24771"/>
                  </a:lnTo>
                  <a:lnTo>
                    <a:pt x="3874" y="24983"/>
                  </a:lnTo>
                  <a:lnTo>
                    <a:pt x="4039" y="25168"/>
                  </a:lnTo>
                  <a:lnTo>
                    <a:pt x="4207" y="25327"/>
                  </a:lnTo>
                  <a:lnTo>
                    <a:pt x="4380" y="25473"/>
                  </a:lnTo>
                  <a:lnTo>
                    <a:pt x="4553" y="25592"/>
                  </a:lnTo>
                  <a:lnTo>
                    <a:pt x="4726" y="25685"/>
                  </a:lnTo>
                  <a:lnTo>
                    <a:pt x="4903" y="25751"/>
                  </a:lnTo>
                  <a:lnTo>
                    <a:pt x="5080" y="25791"/>
                  </a:lnTo>
                  <a:lnTo>
                    <a:pt x="5257" y="25817"/>
                  </a:lnTo>
                  <a:lnTo>
                    <a:pt x="5434" y="25804"/>
                  </a:lnTo>
                  <a:lnTo>
                    <a:pt x="5611" y="25777"/>
                  </a:lnTo>
                  <a:lnTo>
                    <a:pt x="5784" y="25738"/>
                  </a:lnTo>
                  <a:lnTo>
                    <a:pt x="5961" y="25672"/>
                  </a:lnTo>
                  <a:lnTo>
                    <a:pt x="6134" y="25579"/>
                  </a:lnTo>
                  <a:lnTo>
                    <a:pt x="6307" y="25460"/>
                  </a:lnTo>
                  <a:lnTo>
                    <a:pt x="6479" y="25327"/>
                  </a:lnTo>
                  <a:lnTo>
                    <a:pt x="6648" y="25168"/>
                  </a:lnTo>
                  <a:lnTo>
                    <a:pt x="6813" y="24996"/>
                  </a:lnTo>
                  <a:lnTo>
                    <a:pt x="6977" y="24785"/>
                  </a:lnTo>
                  <a:lnTo>
                    <a:pt x="7141" y="24573"/>
                  </a:lnTo>
                  <a:lnTo>
                    <a:pt x="7297" y="24334"/>
                  </a:lnTo>
                  <a:lnTo>
                    <a:pt x="7453" y="24070"/>
                  </a:lnTo>
                  <a:lnTo>
                    <a:pt x="7601" y="23792"/>
                  </a:lnTo>
                  <a:lnTo>
                    <a:pt x="7748" y="23487"/>
                  </a:lnTo>
                  <a:lnTo>
                    <a:pt x="7892" y="23169"/>
                  </a:lnTo>
                  <a:lnTo>
                    <a:pt x="8027" y="22825"/>
                  </a:lnTo>
                  <a:lnTo>
                    <a:pt x="8157" y="22468"/>
                  </a:lnTo>
                  <a:lnTo>
                    <a:pt x="8284" y="22097"/>
                  </a:lnTo>
                  <a:lnTo>
                    <a:pt x="8406" y="21700"/>
                  </a:lnTo>
                  <a:lnTo>
                    <a:pt x="8520" y="21276"/>
                  </a:lnTo>
                  <a:lnTo>
                    <a:pt x="8629" y="20853"/>
                  </a:lnTo>
                  <a:lnTo>
                    <a:pt x="8731" y="20389"/>
                  </a:lnTo>
                  <a:lnTo>
                    <a:pt x="8823" y="19926"/>
                  </a:lnTo>
                  <a:lnTo>
                    <a:pt x="8912" y="19436"/>
                  </a:lnTo>
                  <a:lnTo>
                    <a:pt x="8992" y="18933"/>
                  </a:lnTo>
                  <a:lnTo>
                    <a:pt x="9064" y="18416"/>
                  </a:lnTo>
                  <a:lnTo>
                    <a:pt x="9127" y="17874"/>
                  </a:lnTo>
                  <a:lnTo>
                    <a:pt x="9182" y="17318"/>
                  </a:lnTo>
                  <a:lnTo>
                    <a:pt x="9228" y="16748"/>
                  </a:lnTo>
                  <a:lnTo>
                    <a:pt x="9249" y="16457"/>
                  </a:lnTo>
                  <a:lnTo>
                    <a:pt x="9266" y="16166"/>
                  </a:lnTo>
                  <a:lnTo>
                    <a:pt x="9279" y="15861"/>
                  </a:lnTo>
                  <a:lnTo>
                    <a:pt x="9291" y="15557"/>
                  </a:lnTo>
                  <a:lnTo>
                    <a:pt x="9304" y="15252"/>
                  </a:lnTo>
                  <a:lnTo>
                    <a:pt x="9308" y="14935"/>
                  </a:lnTo>
                  <a:lnTo>
                    <a:pt x="9317" y="14617"/>
                  </a:lnTo>
                  <a:lnTo>
                    <a:pt x="9317" y="14299"/>
                  </a:lnTo>
                  <a:lnTo>
                    <a:pt x="9317" y="13981"/>
                  </a:lnTo>
                  <a:lnTo>
                    <a:pt x="9317" y="13650"/>
                  </a:lnTo>
                  <a:lnTo>
                    <a:pt x="9308" y="13319"/>
                  </a:lnTo>
                  <a:lnTo>
                    <a:pt x="9300" y="12975"/>
                  </a:lnTo>
                  <a:lnTo>
                    <a:pt x="9291" y="12644"/>
                  </a:lnTo>
                  <a:lnTo>
                    <a:pt x="9279" y="12300"/>
                  </a:lnTo>
                  <a:lnTo>
                    <a:pt x="9262" y="11956"/>
                  </a:lnTo>
                  <a:lnTo>
                    <a:pt x="9241" y="11598"/>
                  </a:lnTo>
                  <a:lnTo>
                    <a:pt x="9220" y="11254"/>
                  </a:lnTo>
                  <a:lnTo>
                    <a:pt x="9194" y="10897"/>
                  </a:lnTo>
                  <a:lnTo>
                    <a:pt x="9140" y="10248"/>
                  </a:lnTo>
                  <a:lnTo>
                    <a:pt x="9081" y="9612"/>
                  </a:lnTo>
                  <a:lnTo>
                    <a:pt x="9013" y="8990"/>
                  </a:lnTo>
                  <a:lnTo>
                    <a:pt x="8937" y="8381"/>
                  </a:lnTo>
                  <a:lnTo>
                    <a:pt x="8853" y="7785"/>
                  </a:lnTo>
                  <a:lnTo>
                    <a:pt x="8760" y="7216"/>
                  </a:lnTo>
                  <a:lnTo>
                    <a:pt x="8663" y="6660"/>
                  </a:lnTo>
                  <a:lnTo>
                    <a:pt x="8558" y="6117"/>
                  </a:lnTo>
                  <a:lnTo>
                    <a:pt x="8448" y="5588"/>
                  </a:lnTo>
                  <a:lnTo>
                    <a:pt x="8330" y="5085"/>
                  </a:lnTo>
                  <a:lnTo>
                    <a:pt x="8204" y="4595"/>
                  </a:lnTo>
                  <a:lnTo>
                    <a:pt x="8077" y="4131"/>
                  </a:lnTo>
                  <a:lnTo>
                    <a:pt x="7938" y="3681"/>
                  </a:lnTo>
                  <a:lnTo>
                    <a:pt x="7795" y="3258"/>
                  </a:lnTo>
                  <a:lnTo>
                    <a:pt x="7647" y="2847"/>
                  </a:lnTo>
                  <a:lnTo>
                    <a:pt x="7495" y="2477"/>
                  </a:lnTo>
                  <a:lnTo>
                    <a:pt x="7335" y="2119"/>
                  </a:lnTo>
                  <a:lnTo>
                    <a:pt x="7175" y="1788"/>
                  </a:lnTo>
                  <a:lnTo>
                    <a:pt x="7006" y="1484"/>
                  </a:lnTo>
                  <a:lnTo>
                    <a:pt x="6829" y="1206"/>
                  </a:lnTo>
                  <a:lnTo>
                    <a:pt x="6652" y="954"/>
                  </a:lnTo>
                  <a:lnTo>
                    <a:pt x="6471" y="729"/>
                  </a:lnTo>
                  <a:lnTo>
                    <a:pt x="6286" y="530"/>
                  </a:lnTo>
                  <a:lnTo>
                    <a:pt x="6189" y="451"/>
                  </a:lnTo>
                  <a:lnTo>
                    <a:pt x="6092" y="371"/>
                  </a:lnTo>
                  <a:lnTo>
                    <a:pt x="5995" y="292"/>
                  </a:lnTo>
                  <a:lnTo>
                    <a:pt x="5898" y="226"/>
                  </a:lnTo>
                  <a:lnTo>
                    <a:pt x="5801" y="173"/>
                  </a:lnTo>
                  <a:lnTo>
                    <a:pt x="5700" y="133"/>
                  </a:lnTo>
                  <a:lnTo>
                    <a:pt x="5598" y="80"/>
                  </a:lnTo>
                  <a:lnTo>
                    <a:pt x="5497" y="54"/>
                  </a:lnTo>
                  <a:lnTo>
                    <a:pt x="5396" y="27"/>
                  </a:lnTo>
                  <a:lnTo>
                    <a:pt x="5291" y="14"/>
                  </a:lnTo>
                  <a:lnTo>
                    <a:pt x="519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0"/>
            <p:cNvSpPr/>
            <p:nvPr/>
          </p:nvSpPr>
          <p:spPr>
            <a:xfrm>
              <a:off x="4985675" y="-7571700"/>
              <a:ext cx="245250" cy="893675"/>
            </a:xfrm>
            <a:custGeom>
              <a:avLst/>
              <a:gdLst/>
              <a:ahLst/>
              <a:cxnLst/>
              <a:rect l="l" t="t" r="r" b="b"/>
              <a:pathLst>
                <a:path w="9810" h="35747" extrusionOk="0">
                  <a:moveTo>
                    <a:pt x="2466" y="1"/>
                  </a:moveTo>
                  <a:lnTo>
                    <a:pt x="2331" y="597"/>
                  </a:lnTo>
                  <a:lnTo>
                    <a:pt x="2196" y="1179"/>
                  </a:lnTo>
                  <a:lnTo>
                    <a:pt x="2053" y="1762"/>
                  </a:lnTo>
                  <a:lnTo>
                    <a:pt x="1914" y="2318"/>
                  </a:lnTo>
                  <a:lnTo>
                    <a:pt x="1766" y="2887"/>
                  </a:lnTo>
                  <a:lnTo>
                    <a:pt x="1619" y="3430"/>
                  </a:lnTo>
                  <a:lnTo>
                    <a:pt x="1471" y="3973"/>
                  </a:lnTo>
                  <a:lnTo>
                    <a:pt x="1315" y="4502"/>
                  </a:lnTo>
                  <a:lnTo>
                    <a:pt x="1159" y="5032"/>
                  </a:lnTo>
                  <a:lnTo>
                    <a:pt x="1003" y="5548"/>
                  </a:lnTo>
                  <a:lnTo>
                    <a:pt x="843" y="6051"/>
                  </a:lnTo>
                  <a:lnTo>
                    <a:pt x="679" y="6541"/>
                  </a:lnTo>
                  <a:lnTo>
                    <a:pt x="514" y="7031"/>
                  </a:lnTo>
                  <a:lnTo>
                    <a:pt x="346" y="7508"/>
                  </a:lnTo>
                  <a:lnTo>
                    <a:pt x="177" y="7971"/>
                  </a:lnTo>
                  <a:lnTo>
                    <a:pt x="0" y="8434"/>
                  </a:lnTo>
                  <a:lnTo>
                    <a:pt x="666" y="11797"/>
                  </a:lnTo>
                  <a:lnTo>
                    <a:pt x="995" y="13478"/>
                  </a:lnTo>
                  <a:lnTo>
                    <a:pt x="1320" y="15173"/>
                  </a:lnTo>
                  <a:lnTo>
                    <a:pt x="1644" y="16854"/>
                  </a:lnTo>
                  <a:lnTo>
                    <a:pt x="1965" y="18562"/>
                  </a:lnTo>
                  <a:lnTo>
                    <a:pt x="2285" y="20257"/>
                  </a:lnTo>
                  <a:lnTo>
                    <a:pt x="2601" y="21965"/>
                  </a:lnTo>
                  <a:lnTo>
                    <a:pt x="2913" y="23673"/>
                  </a:lnTo>
                  <a:lnTo>
                    <a:pt x="3225" y="25380"/>
                  </a:lnTo>
                  <a:lnTo>
                    <a:pt x="3533" y="27102"/>
                  </a:lnTo>
                  <a:lnTo>
                    <a:pt x="3836" y="28823"/>
                  </a:lnTo>
                  <a:lnTo>
                    <a:pt x="4136" y="30544"/>
                  </a:lnTo>
                  <a:lnTo>
                    <a:pt x="4431" y="32278"/>
                  </a:lnTo>
                  <a:lnTo>
                    <a:pt x="4726" y="34012"/>
                  </a:lnTo>
                  <a:lnTo>
                    <a:pt x="5017" y="35747"/>
                  </a:lnTo>
                  <a:lnTo>
                    <a:pt x="5341" y="34410"/>
                  </a:lnTo>
                  <a:lnTo>
                    <a:pt x="5666" y="33059"/>
                  </a:lnTo>
                  <a:lnTo>
                    <a:pt x="5982" y="31709"/>
                  </a:lnTo>
                  <a:lnTo>
                    <a:pt x="6298" y="30358"/>
                  </a:lnTo>
                  <a:lnTo>
                    <a:pt x="6610" y="28995"/>
                  </a:lnTo>
                  <a:lnTo>
                    <a:pt x="6918" y="27631"/>
                  </a:lnTo>
                  <a:lnTo>
                    <a:pt x="7226" y="26254"/>
                  </a:lnTo>
                  <a:lnTo>
                    <a:pt x="7525" y="24877"/>
                  </a:lnTo>
                  <a:lnTo>
                    <a:pt x="7820" y="23501"/>
                  </a:lnTo>
                  <a:lnTo>
                    <a:pt x="8115" y="22124"/>
                  </a:lnTo>
                  <a:lnTo>
                    <a:pt x="8406" y="20734"/>
                  </a:lnTo>
                  <a:lnTo>
                    <a:pt x="8693" y="19330"/>
                  </a:lnTo>
                  <a:lnTo>
                    <a:pt x="8979" y="17940"/>
                  </a:lnTo>
                  <a:lnTo>
                    <a:pt x="9258" y="16537"/>
                  </a:lnTo>
                  <a:lnTo>
                    <a:pt x="9536" y="15133"/>
                  </a:lnTo>
                  <a:lnTo>
                    <a:pt x="9810" y="13730"/>
                  </a:lnTo>
                  <a:lnTo>
                    <a:pt x="8950" y="12552"/>
                  </a:lnTo>
                  <a:lnTo>
                    <a:pt x="8073" y="11320"/>
                  </a:lnTo>
                  <a:lnTo>
                    <a:pt x="7630" y="10698"/>
                  </a:lnTo>
                  <a:lnTo>
                    <a:pt x="7188" y="10049"/>
                  </a:lnTo>
                  <a:lnTo>
                    <a:pt x="6745" y="9388"/>
                  </a:lnTo>
                  <a:lnTo>
                    <a:pt x="6311" y="8712"/>
                  </a:lnTo>
                  <a:lnTo>
                    <a:pt x="5877" y="8011"/>
                  </a:lnTo>
                  <a:lnTo>
                    <a:pt x="5662" y="7653"/>
                  </a:lnTo>
                  <a:lnTo>
                    <a:pt x="5451" y="7296"/>
                  </a:lnTo>
                  <a:lnTo>
                    <a:pt x="5240" y="6925"/>
                  </a:lnTo>
                  <a:lnTo>
                    <a:pt x="5034" y="6541"/>
                  </a:lnTo>
                  <a:lnTo>
                    <a:pt x="4831" y="6157"/>
                  </a:lnTo>
                  <a:lnTo>
                    <a:pt x="4629" y="5773"/>
                  </a:lnTo>
                  <a:lnTo>
                    <a:pt x="4427" y="5376"/>
                  </a:lnTo>
                  <a:lnTo>
                    <a:pt x="4233" y="4979"/>
                  </a:lnTo>
                  <a:lnTo>
                    <a:pt x="4039" y="4568"/>
                  </a:lnTo>
                  <a:lnTo>
                    <a:pt x="3853" y="4158"/>
                  </a:lnTo>
                  <a:lnTo>
                    <a:pt x="3668" y="3734"/>
                  </a:lnTo>
                  <a:lnTo>
                    <a:pt x="3486" y="3297"/>
                  </a:lnTo>
                  <a:lnTo>
                    <a:pt x="3309" y="2861"/>
                  </a:lnTo>
                  <a:lnTo>
                    <a:pt x="3137" y="2410"/>
                  </a:lnTo>
                  <a:lnTo>
                    <a:pt x="3115" y="2344"/>
                  </a:lnTo>
                  <a:lnTo>
                    <a:pt x="3094" y="2278"/>
                  </a:lnTo>
                  <a:lnTo>
                    <a:pt x="3073" y="2212"/>
                  </a:lnTo>
                  <a:lnTo>
                    <a:pt x="3061" y="2132"/>
                  </a:lnTo>
                  <a:lnTo>
                    <a:pt x="3048" y="2066"/>
                  </a:lnTo>
                  <a:lnTo>
                    <a:pt x="3040" y="2000"/>
                  </a:lnTo>
                  <a:lnTo>
                    <a:pt x="3027" y="1841"/>
                  </a:lnTo>
                  <a:lnTo>
                    <a:pt x="3023" y="1696"/>
                  </a:lnTo>
                  <a:lnTo>
                    <a:pt x="3027" y="1550"/>
                  </a:lnTo>
                  <a:lnTo>
                    <a:pt x="3040" y="1391"/>
                  </a:lnTo>
                  <a:lnTo>
                    <a:pt x="3056" y="1245"/>
                  </a:lnTo>
                  <a:lnTo>
                    <a:pt x="3078" y="1126"/>
                  </a:lnTo>
                  <a:lnTo>
                    <a:pt x="3094" y="1060"/>
                  </a:lnTo>
                  <a:lnTo>
                    <a:pt x="3111" y="994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0"/>
            <p:cNvSpPr/>
            <p:nvPr/>
          </p:nvSpPr>
          <p:spPr>
            <a:xfrm>
              <a:off x="2574025" y="-11877075"/>
              <a:ext cx="2547525" cy="6355175"/>
            </a:xfrm>
            <a:custGeom>
              <a:avLst/>
              <a:gdLst/>
              <a:ahLst/>
              <a:cxnLst/>
              <a:rect l="l" t="t" r="r" b="b"/>
              <a:pathLst>
                <a:path w="101901" h="254207" extrusionOk="0">
                  <a:moveTo>
                    <a:pt x="74035" y="173129"/>
                  </a:moveTo>
                  <a:lnTo>
                    <a:pt x="74608" y="173156"/>
                  </a:lnTo>
                  <a:lnTo>
                    <a:pt x="75173" y="173209"/>
                  </a:lnTo>
                  <a:lnTo>
                    <a:pt x="75456" y="173249"/>
                  </a:lnTo>
                  <a:lnTo>
                    <a:pt x="75734" y="173288"/>
                  </a:lnTo>
                  <a:lnTo>
                    <a:pt x="76012" y="173341"/>
                  </a:lnTo>
                  <a:lnTo>
                    <a:pt x="76286" y="173407"/>
                  </a:lnTo>
                  <a:lnTo>
                    <a:pt x="76556" y="173474"/>
                  </a:lnTo>
                  <a:lnTo>
                    <a:pt x="76826" y="173553"/>
                  </a:lnTo>
                  <a:lnTo>
                    <a:pt x="77091" y="173646"/>
                  </a:lnTo>
                  <a:lnTo>
                    <a:pt x="77357" y="173738"/>
                  </a:lnTo>
                  <a:lnTo>
                    <a:pt x="77618" y="173844"/>
                  </a:lnTo>
                  <a:lnTo>
                    <a:pt x="77875" y="173964"/>
                  </a:lnTo>
                  <a:lnTo>
                    <a:pt x="78132" y="174083"/>
                  </a:lnTo>
                  <a:lnTo>
                    <a:pt x="78385" y="174228"/>
                  </a:lnTo>
                  <a:lnTo>
                    <a:pt x="78634" y="174374"/>
                  </a:lnTo>
                  <a:lnTo>
                    <a:pt x="78879" y="174533"/>
                  </a:lnTo>
                  <a:lnTo>
                    <a:pt x="79123" y="174705"/>
                  </a:lnTo>
                  <a:lnTo>
                    <a:pt x="79359" y="174890"/>
                  </a:lnTo>
                  <a:lnTo>
                    <a:pt x="79578" y="175062"/>
                  </a:lnTo>
                  <a:lnTo>
                    <a:pt x="79789" y="175261"/>
                  </a:lnTo>
                  <a:lnTo>
                    <a:pt x="79987" y="175473"/>
                  </a:lnTo>
                  <a:lnTo>
                    <a:pt x="80177" y="175698"/>
                  </a:lnTo>
                  <a:lnTo>
                    <a:pt x="80358" y="175936"/>
                  </a:lnTo>
                  <a:lnTo>
                    <a:pt x="80531" y="176188"/>
                  </a:lnTo>
                  <a:lnTo>
                    <a:pt x="80696" y="176439"/>
                  </a:lnTo>
                  <a:lnTo>
                    <a:pt x="80847" y="176717"/>
                  </a:lnTo>
                  <a:lnTo>
                    <a:pt x="80995" y="176995"/>
                  </a:lnTo>
                  <a:lnTo>
                    <a:pt x="81130" y="177300"/>
                  </a:lnTo>
                  <a:lnTo>
                    <a:pt x="81260" y="177604"/>
                  </a:lnTo>
                  <a:lnTo>
                    <a:pt x="81383" y="177922"/>
                  </a:lnTo>
                  <a:lnTo>
                    <a:pt x="81492" y="178253"/>
                  </a:lnTo>
                  <a:lnTo>
                    <a:pt x="81598" y="178584"/>
                  </a:lnTo>
                  <a:lnTo>
                    <a:pt x="81699" y="178941"/>
                  </a:lnTo>
                  <a:lnTo>
                    <a:pt x="81787" y="179299"/>
                  </a:lnTo>
                  <a:lnTo>
                    <a:pt x="81872" y="179670"/>
                  </a:lnTo>
                  <a:lnTo>
                    <a:pt x="81948" y="180054"/>
                  </a:lnTo>
                  <a:lnTo>
                    <a:pt x="82019" y="180437"/>
                  </a:lnTo>
                  <a:lnTo>
                    <a:pt x="82083" y="180835"/>
                  </a:lnTo>
                  <a:lnTo>
                    <a:pt x="82142" y="181245"/>
                  </a:lnTo>
                  <a:lnTo>
                    <a:pt x="82192" y="181669"/>
                  </a:lnTo>
                  <a:lnTo>
                    <a:pt x="82238" y="182092"/>
                  </a:lnTo>
                  <a:lnTo>
                    <a:pt x="82276" y="182529"/>
                  </a:lnTo>
                  <a:lnTo>
                    <a:pt x="82310" y="182979"/>
                  </a:lnTo>
                  <a:lnTo>
                    <a:pt x="82340" y="183430"/>
                  </a:lnTo>
                  <a:lnTo>
                    <a:pt x="82361" y="183893"/>
                  </a:lnTo>
                  <a:lnTo>
                    <a:pt x="82382" y="184370"/>
                  </a:lnTo>
                  <a:lnTo>
                    <a:pt x="82394" y="184846"/>
                  </a:lnTo>
                  <a:lnTo>
                    <a:pt x="82403" y="185323"/>
                  </a:lnTo>
                  <a:lnTo>
                    <a:pt x="82407" y="185826"/>
                  </a:lnTo>
                  <a:lnTo>
                    <a:pt x="82407" y="186316"/>
                  </a:lnTo>
                  <a:lnTo>
                    <a:pt x="82403" y="186832"/>
                  </a:lnTo>
                  <a:lnTo>
                    <a:pt x="82394" y="187335"/>
                  </a:lnTo>
                  <a:lnTo>
                    <a:pt x="82386" y="187865"/>
                  </a:lnTo>
                  <a:lnTo>
                    <a:pt x="82369" y="188394"/>
                  </a:lnTo>
                  <a:lnTo>
                    <a:pt x="82352" y="188924"/>
                  </a:lnTo>
                  <a:lnTo>
                    <a:pt x="82331" y="189467"/>
                  </a:lnTo>
                  <a:lnTo>
                    <a:pt x="82306" y="190009"/>
                  </a:lnTo>
                  <a:lnTo>
                    <a:pt x="82276" y="190552"/>
                  </a:lnTo>
                  <a:lnTo>
                    <a:pt x="82213" y="191678"/>
                  </a:lnTo>
                  <a:lnTo>
                    <a:pt x="82146" y="192816"/>
                  </a:lnTo>
                  <a:lnTo>
                    <a:pt x="82066" y="193968"/>
                  </a:lnTo>
                  <a:lnTo>
                    <a:pt x="81981" y="195146"/>
                  </a:lnTo>
                  <a:lnTo>
                    <a:pt x="81800" y="197529"/>
                  </a:lnTo>
                  <a:lnTo>
                    <a:pt x="81610" y="199979"/>
                  </a:lnTo>
                  <a:lnTo>
                    <a:pt x="81518" y="201210"/>
                  </a:lnTo>
                  <a:lnTo>
                    <a:pt x="81429" y="202454"/>
                  </a:lnTo>
                  <a:lnTo>
                    <a:pt x="81345" y="203699"/>
                  </a:lnTo>
                  <a:lnTo>
                    <a:pt x="81265" y="204956"/>
                  </a:lnTo>
                  <a:lnTo>
                    <a:pt x="81252" y="205142"/>
                  </a:lnTo>
                  <a:lnTo>
                    <a:pt x="81235" y="205314"/>
                  </a:lnTo>
                  <a:lnTo>
                    <a:pt x="81218" y="205486"/>
                  </a:lnTo>
                  <a:lnTo>
                    <a:pt x="81197" y="205658"/>
                  </a:lnTo>
                  <a:lnTo>
                    <a:pt x="81176" y="205804"/>
                  </a:lnTo>
                  <a:lnTo>
                    <a:pt x="81151" y="205949"/>
                  </a:lnTo>
                  <a:lnTo>
                    <a:pt x="81126" y="206082"/>
                  </a:lnTo>
                  <a:lnTo>
                    <a:pt x="81096" y="206214"/>
                  </a:lnTo>
                  <a:lnTo>
                    <a:pt x="81067" y="206333"/>
                  </a:lnTo>
                  <a:lnTo>
                    <a:pt x="81037" y="206439"/>
                  </a:lnTo>
                  <a:lnTo>
                    <a:pt x="81003" y="206545"/>
                  </a:lnTo>
                  <a:lnTo>
                    <a:pt x="80970" y="206638"/>
                  </a:lnTo>
                  <a:lnTo>
                    <a:pt x="80932" y="206717"/>
                  </a:lnTo>
                  <a:lnTo>
                    <a:pt x="80894" y="206797"/>
                  </a:lnTo>
                  <a:lnTo>
                    <a:pt x="80856" y="206863"/>
                  </a:lnTo>
                  <a:lnTo>
                    <a:pt x="80818" y="206929"/>
                  </a:lnTo>
                  <a:lnTo>
                    <a:pt x="80776" y="206982"/>
                  </a:lnTo>
                  <a:lnTo>
                    <a:pt x="80734" y="207022"/>
                  </a:lnTo>
                  <a:lnTo>
                    <a:pt x="80645" y="207088"/>
                  </a:lnTo>
                  <a:lnTo>
                    <a:pt x="80556" y="207141"/>
                  </a:lnTo>
                  <a:lnTo>
                    <a:pt x="80468" y="207141"/>
                  </a:lnTo>
                  <a:lnTo>
                    <a:pt x="80375" y="207128"/>
                  </a:lnTo>
                  <a:lnTo>
                    <a:pt x="80282" y="207088"/>
                  </a:lnTo>
                  <a:lnTo>
                    <a:pt x="80190" y="207022"/>
                  </a:lnTo>
                  <a:lnTo>
                    <a:pt x="80101" y="206929"/>
                  </a:lnTo>
                  <a:lnTo>
                    <a:pt x="80076" y="207101"/>
                  </a:lnTo>
                  <a:lnTo>
                    <a:pt x="80051" y="207273"/>
                  </a:lnTo>
                  <a:lnTo>
                    <a:pt x="80021" y="207445"/>
                  </a:lnTo>
                  <a:lnTo>
                    <a:pt x="79987" y="207604"/>
                  </a:lnTo>
                  <a:lnTo>
                    <a:pt x="79949" y="207763"/>
                  </a:lnTo>
                  <a:lnTo>
                    <a:pt x="79907" y="207909"/>
                  </a:lnTo>
                  <a:lnTo>
                    <a:pt x="79865" y="208041"/>
                  </a:lnTo>
                  <a:lnTo>
                    <a:pt x="79815" y="208174"/>
                  </a:lnTo>
                  <a:lnTo>
                    <a:pt x="79760" y="208293"/>
                  </a:lnTo>
                  <a:lnTo>
                    <a:pt x="79705" y="208412"/>
                  </a:lnTo>
                  <a:lnTo>
                    <a:pt x="79646" y="208505"/>
                  </a:lnTo>
                  <a:lnTo>
                    <a:pt x="79583" y="208584"/>
                  </a:lnTo>
                  <a:lnTo>
                    <a:pt x="79515" y="208663"/>
                  </a:lnTo>
                  <a:lnTo>
                    <a:pt x="79444" y="208716"/>
                  </a:lnTo>
                  <a:lnTo>
                    <a:pt x="79372" y="208756"/>
                  </a:lnTo>
                  <a:lnTo>
                    <a:pt x="79292" y="208783"/>
                  </a:lnTo>
                  <a:lnTo>
                    <a:pt x="77045" y="209219"/>
                  </a:lnTo>
                  <a:lnTo>
                    <a:pt x="75915" y="209418"/>
                  </a:lnTo>
                  <a:lnTo>
                    <a:pt x="74790" y="209630"/>
                  </a:lnTo>
                  <a:lnTo>
                    <a:pt x="73660" y="209815"/>
                  </a:lnTo>
                  <a:lnTo>
                    <a:pt x="72526" y="210001"/>
                  </a:lnTo>
                  <a:lnTo>
                    <a:pt x="71396" y="210173"/>
                  </a:lnTo>
                  <a:lnTo>
                    <a:pt x="70262" y="210345"/>
                  </a:lnTo>
                  <a:lnTo>
                    <a:pt x="69124" y="210504"/>
                  </a:lnTo>
                  <a:lnTo>
                    <a:pt x="67990" y="210649"/>
                  </a:lnTo>
                  <a:lnTo>
                    <a:pt x="66852" y="210795"/>
                  </a:lnTo>
                  <a:lnTo>
                    <a:pt x="65713" y="210914"/>
                  </a:lnTo>
                  <a:lnTo>
                    <a:pt x="64579" y="211047"/>
                  </a:lnTo>
                  <a:lnTo>
                    <a:pt x="63437" y="211152"/>
                  </a:lnTo>
                  <a:lnTo>
                    <a:pt x="62299" y="211258"/>
                  </a:lnTo>
                  <a:lnTo>
                    <a:pt x="61160" y="211338"/>
                  </a:lnTo>
                  <a:lnTo>
                    <a:pt x="60022" y="211430"/>
                  </a:lnTo>
                  <a:lnTo>
                    <a:pt x="58884" y="211497"/>
                  </a:lnTo>
                  <a:lnTo>
                    <a:pt x="57746" y="211550"/>
                  </a:lnTo>
                  <a:lnTo>
                    <a:pt x="56608" y="211603"/>
                  </a:lnTo>
                  <a:lnTo>
                    <a:pt x="55469" y="211642"/>
                  </a:lnTo>
                  <a:lnTo>
                    <a:pt x="54331" y="211669"/>
                  </a:lnTo>
                  <a:lnTo>
                    <a:pt x="53193" y="211682"/>
                  </a:lnTo>
                  <a:lnTo>
                    <a:pt x="52059" y="211682"/>
                  </a:lnTo>
                  <a:lnTo>
                    <a:pt x="50921" y="211669"/>
                  </a:lnTo>
                  <a:lnTo>
                    <a:pt x="49787" y="211642"/>
                  </a:lnTo>
                  <a:lnTo>
                    <a:pt x="48653" y="211603"/>
                  </a:lnTo>
                  <a:lnTo>
                    <a:pt x="47523" y="211563"/>
                  </a:lnTo>
                  <a:lnTo>
                    <a:pt x="46393" y="211497"/>
                  </a:lnTo>
                  <a:lnTo>
                    <a:pt x="45263" y="211417"/>
                  </a:lnTo>
                  <a:lnTo>
                    <a:pt x="44134" y="211338"/>
                  </a:lnTo>
                  <a:lnTo>
                    <a:pt x="43008" y="211232"/>
                  </a:lnTo>
                  <a:lnTo>
                    <a:pt x="42953" y="211219"/>
                  </a:lnTo>
                  <a:lnTo>
                    <a:pt x="42899" y="211205"/>
                  </a:lnTo>
                  <a:lnTo>
                    <a:pt x="42844" y="211179"/>
                  </a:lnTo>
                  <a:lnTo>
                    <a:pt x="42793" y="211139"/>
                  </a:lnTo>
                  <a:lnTo>
                    <a:pt x="42747" y="211086"/>
                  </a:lnTo>
                  <a:lnTo>
                    <a:pt x="42700" y="211020"/>
                  </a:lnTo>
                  <a:lnTo>
                    <a:pt x="42658" y="210954"/>
                  </a:lnTo>
                  <a:lnTo>
                    <a:pt x="42620" y="210874"/>
                  </a:lnTo>
                  <a:lnTo>
                    <a:pt x="42582" y="210782"/>
                  </a:lnTo>
                  <a:lnTo>
                    <a:pt x="42549" y="210689"/>
                  </a:lnTo>
                  <a:lnTo>
                    <a:pt x="42515" y="210596"/>
                  </a:lnTo>
                  <a:lnTo>
                    <a:pt x="42485" y="210490"/>
                  </a:lnTo>
                  <a:lnTo>
                    <a:pt x="42460" y="210371"/>
                  </a:lnTo>
                  <a:lnTo>
                    <a:pt x="42435" y="210265"/>
                  </a:lnTo>
                  <a:lnTo>
                    <a:pt x="42414" y="210146"/>
                  </a:lnTo>
                  <a:lnTo>
                    <a:pt x="42393" y="210027"/>
                  </a:lnTo>
                  <a:lnTo>
                    <a:pt x="42346" y="209802"/>
                  </a:lnTo>
                  <a:lnTo>
                    <a:pt x="42304" y="209564"/>
                  </a:lnTo>
                  <a:lnTo>
                    <a:pt x="42283" y="209431"/>
                  </a:lnTo>
                  <a:lnTo>
                    <a:pt x="42270" y="209299"/>
                  </a:lnTo>
                  <a:lnTo>
                    <a:pt x="42254" y="209153"/>
                  </a:lnTo>
                  <a:lnTo>
                    <a:pt x="42241" y="208994"/>
                  </a:lnTo>
                  <a:lnTo>
                    <a:pt x="42194" y="208028"/>
                  </a:lnTo>
                  <a:lnTo>
                    <a:pt x="42152" y="207048"/>
                  </a:lnTo>
                  <a:lnTo>
                    <a:pt x="42110" y="206042"/>
                  </a:lnTo>
                  <a:lnTo>
                    <a:pt x="42068" y="205023"/>
                  </a:lnTo>
                  <a:lnTo>
                    <a:pt x="42034" y="203990"/>
                  </a:lnTo>
                  <a:lnTo>
                    <a:pt x="42001" y="202944"/>
                  </a:lnTo>
                  <a:lnTo>
                    <a:pt x="41975" y="201885"/>
                  </a:lnTo>
                  <a:lnTo>
                    <a:pt x="41950" y="200813"/>
                  </a:lnTo>
                  <a:lnTo>
                    <a:pt x="41929" y="199740"/>
                  </a:lnTo>
                  <a:lnTo>
                    <a:pt x="41908" y="198655"/>
                  </a:lnTo>
                  <a:lnTo>
                    <a:pt x="41895" y="197556"/>
                  </a:lnTo>
                  <a:lnTo>
                    <a:pt x="41887" y="196457"/>
                  </a:lnTo>
                  <a:lnTo>
                    <a:pt x="41883" y="195358"/>
                  </a:lnTo>
                  <a:lnTo>
                    <a:pt x="41883" y="194259"/>
                  </a:lnTo>
                  <a:lnTo>
                    <a:pt x="41887" y="193147"/>
                  </a:lnTo>
                  <a:lnTo>
                    <a:pt x="41899" y="192035"/>
                  </a:lnTo>
                  <a:lnTo>
                    <a:pt x="41912" y="190936"/>
                  </a:lnTo>
                  <a:lnTo>
                    <a:pt x="41933" y="189837"/>
                  </a:lnTo>
                  <a:lnTo>
                    <a:pt x="41958" y="188738"/>
                  </a:lnTo>
                  <a:lnTo>
                    <a:pt x="41992" y="187640"/>
                  </a:lnTo>
                  <a:lnTo>
                    <a:pt x="42030" y="186554"/>
                  </a:lnTo>
                  <a:lnTo>
                    <a:pt x="42072" y="185482"/>
                  </a:lnTo>
                  <a:lnTo>
                    <a:pt x="42119" y="184409"/>
                  </a:lnTo>
                  <a:lnTo>
                    <a:pt x="42173" y="183350"/>
                  </a:lnTo>
                  <a:lnTo>
                    <a:pt x="42237" y="182304"/>
                  </a:lnTo>
                  <a:lnTo>
                    <a:pt x="42304" y="181272"/>
                  </a:lnTo>
                  <a:lnTo>
                    <a:pt x="42380" y="180252"/>
                  </a:lnTo>
                  <a:lnTo>
                    <a:pt x="42460" y="179259"/>
                  </a:lnTo>
                  <a:lnTo>
                    <a:pt x="42549" y="178279"/>
                  </a:lnTo>
                  <a:lnTo>
                    <a:pt x="42646" y="177313"/>
                  </a:lnTo>
                  <a:lnTo>
                    <a:pt x="42747" y="176360"/>
                  </a:lnTo>
                  <a:lnTo>
                    <a:pt x="42861" y="175446"/>
                  </a:lnTo>
                  <a:lnTo>
                    <a:pt x="42882" y="175287"/>
                  </a:lnTo>
                  <a:lnTo>
                    <a:pt x="42907" y="175142"/>
                  </a:lnTo>
                  <a:lnTo>
                    <a:pt x="42932" y="175009"/>
                  </a:lnTo>
                  <a:lnTo>
                    <a:pt x="42962" y="174890"/>
                  </a:lnTo>
                  <a:lnTo>
                    <a:pt x="42995" y="174784"/>
                  </a:lnTo>
                  <a:lnTo>
                    <a:pt x="43029" y="174692"/>
                  </a:lnTo>
                  <a:lnTo>
                    <a:pt x="43063" y="174599"/>
                  </a:lnTo>
                  <a:lnTo>
                    <a:pt x="43101" y="174520"/>
                  </a:lnTo>
                  <a:lnTo>
                    <a:pt x="43139" y="174467"/>
                  </a:lnTo>
                  <a:lnTo>
                    <a:pt x="43177" y="174414"/>
                  </a:lnTo>
                  <a:lnTo>
                    <a:pt x="43219" y="174361"/>
                  </a:lnTo>
                  <a:lnTo>
                    <a:pt x="43257" y="174334"/>
                  </a:lnTo>
                  <a:lnTo>
                    <a:pt x="43299" y="174321"/>
                  </a:lnTo>
                  <a:lnTo>
                    <a:pt x="43341" y="174308"/>
                  </a:lnTo>
                  <a:lnTo>
                    <a:pt x="43379" y="174308"/>
                  </a:lnTo>
                  <a:lnTo>
                    <a:pt x="43421" y="174321"/>
                  </a:lnTo>
                  <a:lnTo>
                    <a:pt x="43459" y="174347"/>
                  </a:lnTo>
                  <a:lnTo>
                    <a:pt x="43501" y="174374"/>
                  </a:lnTo>
                  <a:lnTo>
                    <a:pt x="43539" y="174414"/>
                  </a:lnTo>
                  <a:lnTo>
                    <a:pt x="43577" y="174467"/>
                  </a:lnTo>
                  <a:lnTo>
                    <a:pt x="43611" y="174533"/>
                  </a:lnTo>
                  <a:lnTo>
                    <a:pt x="43649" y="174612"/>
                  </a:lnTo>
                  <a:lnTo>
                    <a:pt x="43678" y="174692"/>
                  </a:lnTo>
                  <a:lnTo>
                    <a:pt x="43712" y="174784"/>
                  </a:lnTo>
                  <a:lnTo>
                    <a:pt x="43737" y="174890"/>
                  </a:lnTo>
                  <a:lnTo>
                    <a:pt x="43767" y="174996"/>
                  </a:lnTo>
                  <a:lnTo>
                    <a:pt x="43788" y="175115"/>
                  </a:lnTo>
                  <a:lnTo>
                    <a:pt x="43809" y="175248"/>
                  </a:lnTo>
                  <a:lnTo>
                    <a:pt x="43826" y="175393"/>
                  </a:lnTo>
                  <a:lnTo>
                    <a:pt x="43843" y="175539"/>
                  </a:lnTo>
                  <a:lnTo>
                    <a:pt x="43851" y="175698"/>
                  </a:lnTo>
                  <a:lnTo>
                    <a:pt x="43860" y="175870"/>
                  </a:lnTo>
                  <a:lnTo>
                    <a:pt x="43860" y="176069"/>
                  </a:lnTo>
                  <a:lnTo>
                    <a:pt x="43864" y="176161"/>
                  </a:lnTo>
                  <a:lnTo>
                    <a:pt x="43872" y="176254"/>
                  </a:lnTo>
                  <a:lnTo>
                    <a:pt x="46077" y="176029"/>
                  </a:lnTo>
                  <a:lnTo>
                    <a:pt x="48282" y="175830"/>
                  </a:lnTo>
                  <a:lnTo>
                    <a:pt x="50487" y="175658"/>
                  </a:lnTo>
                  <a:lnTo>
                    <a:pt x="52696" y="175499"/>
                  </a:lnTo>
                  <a:lnTo>
                    <a:pt x="54905" y="175367"/>
                  </a:lnTo>
                  <a:lnTo>
                    <a:pt x="57109" y="175261"/>
                  </a:lnTo>
                  <a:lnTo>
                    <a:pt x="59318" y="175168"/>
                  </a:lnTo>
                  <a:lnTo>
                    <a:pt x="61527" y="175102"/>
                  </a:lnTo>
                  <a:lnTo>
                    <a:pt x="62020" y="175076"/>
                  </a:lnTo>
                  <a:lnTo>
                    <a:pt x="62531" y="175036"/>
                  </a:lnTo>
                  <a:lnTo>
                    <a:pt x="63049" y="174970"/>
                  </a:lnTo>
                  <a:lnTo>
                    <a:pt x="63580" y="174890"/>
                  </a:lnTo>
                  <a:lnTo>
                    <a:pt x="64124" y="174798"/>
                  </a:lnTo>
                  <a:lnTo>
                    <a:pt x="64672" y="174692"/>
                  </a:lnTo>
                  <a:lnTo>
                    <a:pt x="65798" y="174453"/>
                  </a:lnTo>
                  <a:lnTo>
                    <a:pt x="68125" y="173924"/>
                  </a:lnTo>
                  <a:lnTo>
                    <a:pt x="69309" y="173672"/>
                  </a:lnTo>
                  <a:lnTo>
                    <a:pt x="69904" y="173553"/>
                  </a:lnTo>
                  <a:lnTo>
                    <a:pt x="70502" y="173447"/>
                  </a:lnTo>
                  <a:lnTo>
                    <a:pt x="71097" y="173355"/>
                  </a:lnTo>
                  <a:lnTo>
                    <a:pt x="71691" y="173262"/>
                  </a:lnTo>
                  <a:lnTo>
                    <a:pt x="72281" y="173209"/>
                  </a:lnTo>
                  <a:lnTo>
                    <a:pt x="72871" y="173156"/>
                  </a:lnTo>
                  <a:lnTo>
                    <a:pt x="73453" y="173129"/>
                  </a:lnTo>
                  <a:close/>
                  <a:moveTo>
                    <a:pt x="26167" y="171832"/>
                  </a:moveTo>
                  <a:lnTo>
                    <a:pt x="26403" y="171872"/>
                  </a:lnTo>
                  <a:lnTo>
                    <a:pt x="26639" y="171911"/>
                  </a:lnTo>
                  <a:lnTo>
                    <a:pt x="26871" y="171978"/>
                  </a:lnTo>
                  <a:lnTo>
                    <a:pt x="27103" y="172070"/>
                  </a:lnTo>
                  <a:lnTo>
                    <a:pt x="27334" y="172176"/>
                  </a:lnTo>
                  <a:lnTo>
                    <a:pt x="27566" y="172309"/>
                  </a:lnTo>
                  <a:lnTo>
                    <a:pt x="27794" y="172441"/>
                  </a:lnTo>
                  <a:lnTo>
                    <a:pt x="28022" y="172613"/>
                  </a:lnTo>
                  <a:lnTo>
                    <a:pt x="28249" y="172785"/>
                  </a:lnTo>
                  <a:lnTo>
                    <a:pt x="28473" y="172984"/>
                  </a:lnTo>
                  <a:lnTo>
                    <a:pt x="28696" y="173209"/>
                  </a:lnTo>
                  <a:lnTo>
                    <a:pt x="28915" y="173434"/>
                  </a:lnTo>
                  <a:lnTo>
                    <a:pt x="29135" y="173685"/>
                  </a:lnTo>
                  <a:lnTo>
                    <a:pt x="29354" y="173950"/>
                  </a:lnTo>
                  <a:lnTo>
                    <a:pt x="29569" y="174242"/>
                  </a:lnTo>
                  <a:lnTo>
                    <a:pt x="29780" y="174533"/>
                  </a:lnTo>
                  <a:lnTo>
                    <a:pt x="29995" y="174851"/>
                  </a:lnTo>
                  <a:lnTo>
                    <a:pt x="30201" y="175182"/>
                  </a:lnTo>
                  <a:lnTo>
                    <a:pt x="30408" y="175526"/>
                  </a:lnTo>
                  <a:lnTo>
                    <a:pt x="30610" y="175883"/>
                  </a:lnTo>
                  <a:lnTo>
                    <a:pt x="30812" y="176254"/>
                  </a:lnTo>
                  <a:lnTo>
                    <a:pt x="31011" y="176651"/>
                  </a:lnTo>
                  <a:lnTo>
                    <a:pt x="31204" y="177048"/>
                  </a:lnTo>
                  <a:lnTo>
                    <a:pt x="31398" y="177472"/>
                  </a:lnTo>
                  <a:lnTo>
                    <a:pt x="31588" y="177896"/>
                  </a:lnTo>
                  <a:lnTo>
                    <a:pt x="31778" y="178346"/>
                  </a:lnTo>
                  <a:lnTo>
                    <a:pt x="31959" y="178796"/>
                  </a:lnTo>
                  <a:lnTo>
                    <a:pt x="32140" y="179272"/>
                  </a:lnTo>
                  <a:lnTo>
                    <a:pt x="32317" y="179749"/>
                  </a:lnTo>
                  <a:lnTo>
                    <a:pt x="32494" y="180239"/>
                  </a:lnTo>
                  <a:lnTo>
                    <a:pt x="32663" y="180755"/>
                  </a:lnTo>
                  <a:lnTo>
                    <a:pt x="32832" y="181272"/>
                  </a:lnTo>
                  <a:lnTo>
                    <a:pt x="32996" y="181801"/>
                  </a:lnTo>
                  <a:lnTo>
                    <a:pt x="33156" y="182331"/>
                  </a:lnTo>
                  <a:lnTo>
                    <a:pt x="33312" y="182887"/>
                  </a:lnTo>
                  <a:lnTo>
                    <a:pt x="33464" y="183443"/>
                  </a:lnTo>
                  <a:lnTo>
                    <a:pt x="33612" y="184012"/>
                  </a:lnTo>
                  <a:lnTo>
                    <a:pt x="33755" y="184595"/>
                  </a:lnTo>
                  <a:lnTo>
                    <a:pt x="33894" y="185190"/>
                  </a:lnTo>
                  <a:lnTo>
                    <a:pt x="34033" y="185786"/>
                  </a:lnTo>
                  <a:lnTo>
                    <a:pt x="34164" y="186395"/>
                  </a:lnTo>
                  <a:lnTo>
                    <a:pt x="34290" y="187017"/>
                  </a:lnTo>
                  <a:lnTo>
                    <a:pt x="34412" y="187640"/>
                  </a:lnTo>
                  <a:lnTo>
                    <a:pt x="34531" y="188275"/>
                  </a:lnTo>
                  <a:lnTo>
                    <a:pt x="34644" y="188924"/>
                  </a:lnTo>
                  <a:lnTo>
                    <a:pt x="34754" y="189573"/>
                  </a:lnTo>
                  <a:lnTo>
                    <a:pt x="34859" y="190221"/>
                  </a:lnTo>
                  <a:lnTo>
                    <a:pt x="34956" y="190883"/>
                  </a:lnTo>
                  <a:lnTo>
                    <a:pt x="35049" y="191558"/>
                  </a:lnTo>
                  <a:lnTo>
                    <a:pt x="35138" y="192234"/>
                  </a:lnTo>
                  <a:lnTo>
                    <a:pt x="35222" y="192922"/>
                  </a:lnTo>
                  <a:lnTo>
                    <a:pt x="35302" y="193610"/>
                  </a:lnTo>
                  <a:lnTo>
                    <a:pt x="35374" y="194312"/>
                  </a:lnTo>
                  <a:lnTo>
                    <a:pt x="35441" y="195001"/>
                  </a:lnTo>
                  <a:lnTo>
                    <a:pt x="35504" y="195716"/>
                  </a:lnTo>
                  <a:lnTo>
                    <a:pt x="35559" y="196417"/>
                  </a:lnTo>
                  <a:lnTo>
                    <a:pt x="35610" y="197145"/>
                  </a:lnTo>
                  <a:lnTo>
                    <a:pt x="35656" y="197860"/>
                  </a:lnTo>
                  <a:lnTo>
                    <a:pt x="35694" y="198575"/>
                  </a:lnTo>
                  <a:lnTo>
                    <a:pt x="35728" y="199303"/>
                  </a:lnTo>
                  <a:lnTo>
                    <a:pt x="35757" y="200045"/>
                  </a:lnTo>
                  <a:lnTo>
                    <a:pt x="35778" y="200773"/>
                  </a:lnTo>
                  <a:lnTo>
                    <a:pt x="35791" y="201514"/>
                  </a:lnTo>
                  <a:lnTo>
                    <a:pt x="35799" y="202282"/>
                  </a:lnTo>
                  <a:lnTo>
                    <a:pt x="35799" y="203037"/>
                  </a:lnTo>
                  <a:lnTo>
                    <a:pt x="35795" y="203805"/>
                  </a:lnTo>
                  <a:lnTo>
                    <a:pt x="35787" y="204559"/>
                  </a:lnTo>
                  <a:lnTo>
                    <a:pt x="35766" y="205301"/>
                  </a:lnTo>
                  <a:lnTo>
                    <a:pt x="35745" y="206055"/>
                  </a:lnTo>
                  <a:lnTo>
                    <a:pt x="35711" y="206783"/>
                  </a:lnTo>
                  <a:lnTo>
                    <a:pt x="35677" y="207525"/>
                  </a:lnTo>
                  <a:lnTo>
                    <a:pt x="35635" y="208253"/>
                  </a:lnTo>
                  <a:lnTo>
                    <a:pt x="35584" y="208981"/>
                  </a:lnTo>
                  <a:lnTo>
                    <a:pt x="35530" y="209696"/>
                  </a:lnTo>
                  <a:lnTo>
                    <a:pt x="35471" y="210411"/>
                  </a:lnTo>
                  <a:lnTo>
                    <a:pt x="35403" y="211113"/>
                  </a:lnTo>
                  <a:lnTo>
                    <a:pt x="35331" y="211814"/>
                  </a:lnTo>
                  <a:lnTo>
                    <a:pt x="35256" y="212503"/>
                  </a:lnTo>
                  <a:lnTo>
                    <a:pt x="35176" y="213191"/>
                  </a:lnTo>
                  <a:lnTo>
                    <a:pt x="35087" y="213866"/>
                  </a:lnTo>
                  <a:lnTo>
                    <a:pt x="34994" y="214542"/>
                  </a:lnTo>
                  <a:lnTo>
                    <a:pt x="34897" y="215204"/>
                  </a:lnTo>
                  <a:lnTo>
                    <a:pt x="34792" y="215852"/>
                  </a:lnTo>
                  <a:lnTo>
                    <a:pt x="34687" y="216501"/>
                  </a:lnTo>
                  <a:lnTo>
                    <a:pt x="34573" y="217137"/>
                  </a:lnTo>
                  <a:lnTo>
                    <a:pt x="34455" y="217772"/>
                  </a:lnTo>
                  <a:lnTo>
                    <a:pt x="34332" y="218381"/>
                  </a:lnTo>
                  <a:lnTo>
                    <a:pt x="34206" y="218990"/>
                  </a:lnTo>
                  <a:lnTo>
                    <a:pt x="34075" y="219599"/>
                  </a:lnTo>
                  <a:lnTo>
                    <a:pt x="33936" y="220182"/>
                  </a:lnTo>
                  <a:lnTo>
                    <a:pt x="33797" y="220764"/>
                  </a:lnTo>
                  <a:lnTo>
                    <a:pt x="33654" y="221333"/>
                  </a:lnTo>
                  <a:lnTo>
                    <a:pt x="33506" y="221889"/>
                  </a:lnTo>
                  <a:lnTo>
                    <a:pt x="33350" y="222432"/>
                  </a:lnTo>
                  <a:lnTo>
                    <a:pt x="33194" y="222975"/>
                  </a:lnTo>
                  <a:lnTo>
                    <a:pt x="33034" y="223505"/>
                  </a:lnTo>
                  <a:lnTo>
                    <a:pt x="32870" y="224008"/>
                  </a:lnTo>
                  <a:lnTo>
                    <a:pt x="32701" y="224511"/>
                  </a:lnTo>
                  <a:lnTo>
                    <a:pt x="32528" y="225001"/>
                  </a:lnTo>
                  <a:lnTo>
                    <a:pt x="32355" y="225477"/>
                  </a:lnTo>
                  <a:lnTo>
                    <a:pt x="32174" y="225941"/>
                  </a:lnTo>
                  <a:lnTo>
                    <a:pt x="31993" y="226391"/>
                  </a:lnTo>
                  <a:lnTo>
                    <a:pt x="31807" y="226828"/>
                  </a:lnTo>
                  <a:lnTo>
                    <a:pt x="31618" y="227251"/>
                  </a:lnTo>
                  <a:lnTo>
                    <a:pt x="31428" y="227662"/>
                  </a:lnTo>
                  <a:lnTo>
                    <a:pt x="31234" y="228059"/>
                  </a:lnTo>
                  <a:lnTo>
                    <a:pt x="31036" y="228443"/>
                  </a:lnTo>
                  <a:lnTo>
                    <a:pt x="30833" y="228800"/>
                  </a:lnTo>
                  <a:lnTo>
                    <a:pt x="30631" y="229158"/>
                  </a:lnTo>
                  <a:lnTo>
                    <a:pt x="30425" y="229502"/>
                  </a:lnTo>
                  <a:lnTo>
                    <a:pt x="30214" y="229820"/>
                  </a:lnTo>
                  <a:lnTo>
                    <a:pt x="30003" y="230124"/>
                  </a:lnTo>
                  <a:lnTo>
                    <a:pt x="29792" y="230415"/>
                  </a:lnTo>
                  <a:lnTo>
                    <a:pt x="29577" y="230693"/>
                  </a:lnTo>
                  <a:lnTo>
                    <a:pt x="29358" y="230945"/>
                  </a:lnTo>
                  <a:lnTo>
                    <a:pt x="29139" y="231197"/>
                  </a:lnTo>
                  <a:lnTo>
                    <a:pt x="28915" y="231422"/>
                  </a:lnTo>
                  <a:lnTo>
                    <a:pt x="28692" y="231620"/>
                  </a:lnTo>
                  <a:lnTo>
                    <a:pt x="28464" y="231819"/>
                  </a:lnTo>
                  <a:lnTo>
                    <a:pt x="28237" y="231991"/>
                  </a:lnTo>
                  <a:lnTo>
                    <a:pt x="28009" y="232150"/>
                  </a:lnTo>
                  <a:lnTo>
                    <a:pt x="27777" y="232282"/>
                  </a:lnTo>
                  <a:lnTo>
                    <a:pt x="27545" y="232401"/>
                  </a:lnTo>
                  <a:lnTo>
                    <a:pt x="27309" y="232507"/>
                  </a:lnTo>
                  <a:lnTo>
                    <a:pt x="27077" y="232587"/>
                  </a:lnTo>
                  <a:lnTo>
                    <a:pt x="26837" y="232653"/>
                  </a:lnTo>
                  <a:lnTo>
                    <a:pt x="26601" y="232693"/>
                  </a:lnTo>
                  <a:lnTo>
                    <a:pt x="26542" y="232918"/>
                  </a:lnTo>
                  <a:lnTo>
                    <a:pt x="26508" y="233010"/>
                  </a:lnTo>
                  <a:lnTo>
                    <a:pt x="26475" y="233116"/>
                  </a:lnTo>
                  <a:lnTo>
                    <a:pt x="26437" y="233196"/>
                  </a:lnTo>
                  <a:lnTo>
                    <a:pt x="26394" y="233288"/>
                  </a:lnTo>
                  <a:lnTo>
                    <a:pt x="26352" y="233368"/>
                  </a:lnTo>
                  <a:lnTo>
                    <a:pt x="26310" y="233434"/>
                  </a:lnTo>
                  <a:lnTo>
                    <a:pt x="26264" y="233500"/>
                  </a:lnTo>
                  <a:lnTo>
                    <a:pt x="26217" y="233553"/>
                  </a:lnTo>
                  <a:lnTo>
                    <a:pt x="26167" y="233593"/>
                  </a:lnTo>
                  <a:lnTo>
                    <a:pt x="26112" y="233633"/>
                  </a:lnTo>
                  <a:lnTo>
                    <a:pt x="26057" y="233659"/>
                  </a:lnTo>
                  <a:lnTo>
                    <a:pt x="25998" y="233686"/>
                  </a:lnTo>
                  <a:lnTo>
                    <a:pt x="25876" y="233686"/>
                  </a:lnTo>
                  <a:lnTo>
                    <a:pt x="25631" y="233659"/>
                  </a:lnTo>
                  <a:lnTo>
                    <a:pt x="25391" y="233619"/>
                  </a:lnTo>
                  <a:lnTo>
                    <a:pt x="25147" y="233566"/>
                  </a:lnTo>
                  <a:lnTo>
                    <a:pt x="24906" y="233487"/>
                  </a:lnTo>
                  <a:lnTo>
                    <a:pt x="24666" y="233394"/>
                  </a:lnTo>
                  <a:lnTo>
                    <a:pt x="24430" y="233275"/>
                  </a:lnTo>
                  <a:lnTo>
                    <a:pt x="24190" y="233143"/>
                  </a:lnTo>
                  <a:lnTo>
                    <a:pt x="23954" y="232984"/>
                  </a:lnTo>
                  <a:lnTo>
                    <a:pt x="23722" y="232825"/>
                  </a:lnTo>
                  <a:lnTo>
                    <a:pt x="23490" y="232626"/>
                  </a:lnTo>
                  <a:lnTo>
                    <a:pt x="23258" y="232428"/>
                  </a:lnTo>
                  <a:lnTo>
                    <a:pt x="23030" y="232203"/>
                  </a:lnTo>
                  <a:lnTo>
                    <a:pt x="22803" y="231964"/>
                  </a:lnTo>
                  <a:lnTo>
                    <a:pt x="22575" y="231713"/>
                  </a:lnTo>
                  <a:lnTo>
                    <a:pt x="22352" y="231435"/>
                  </a:lnTo>
                  <a:lnTo>
                    <a:pt x="22132" y="231144"/>
                  </a:lnTo>
                  <a:lnTo>
                    <a:pt x="21913" y="230839"/>
                  </a:lnTo>
                  <a:lnTo>
                    <a:pt x="21698" y="230521"/>
                  </a:lnTo>
                  <a:lnTo>
                    <a:pt x="21483" y="230190"/>
                  </a:lnTo>
                  <a:lnTo>
                    <a:pt x="21272" y="229833"/>
                  </a:lnTo>
                  <a:lnTo>
                    <a:pt x="21066" y="229462"/>
                  </a:lnTo>
                  <a:lnTo>
                    <a:pt x="20859" y="229092"/>
                  </a:lnTo>
                  <a:lnTo>
                    <a:pt x="20657" y="228694"/>
                  </a:lnTo>
                  <a:lnTo>
                    <a:pt x="20455" y="228284"/>
                  </a:lnTo>
                  <a:lnTo>
                    <a:pt x="20261" y="227860"/>
                  </a:lnTo>
                  <a:lnTo>
                    <a:pt x="20067" y="227423"/>
                  </a:lnTo>
                  <a:lnTo>
                    <a:pt x="19873" y="226960"/>
                  </a:lnTo>
                  <a:lnTo>
                    <a:pt x="19687" y="226497"/>
                  </a:lnTo>
                  <a:lnTo>
                    <a:pt x="19502" y="226020"/>
                  </a:lnTo>
                  <a:lnTo>
                    <a:pt x="19325" y="225530"/>
                  </a:lnTo>
                  <a:lnTo>
                    <a:pt x="19148" y="225027"/>
                  </a:lnTo>
                  <a:lnTo>
                    <a:pt x="18975" y="224511"/>
                  </a:lnTo>
                  <a:lnTo>
                    <a:pt x="18806" y="223981"/>
                  </a:lnTo>
                  <a:lnTo>
                    <a:pt x="18642" y="223438"/>
                  </a:lnTo>
                  <a:lnTo>
                    <a:pt x="18478" y="222896"/>
                  </a:lnTo>
                  <a:lnTo>
                    <a:pt x="18322" y="222326"/>
                  </a:lnTo>
                  <a:lnTo>
                    <a:pt x="18170" y="221757"/>
                  </a:lnTo>
                  <a:lnTo>
                    <a:pt x="18022" y="221174"/>
                  </a:lnTo>
                  <a:lnTo>
                    <a:pt x="17875" y="220579"/>
                  </a:lnTo>
                  <a:lnTo>
                    <a:pt x="17736" y="219970"/>
                  </a:lnTo>
                  <a:lnTo>
                    <a:pt x="17601" y="219347"/>
                  </a:lnTo>
                  <a:lnTo>
                    <a:pt x="17470" y="218725"/>
                  </a:lnTo>
                  <a:lnTo>
                    <a:pt x="17348" y="218090"/>
                  </a:lnTo>
                  <a:lnTo>
                    <a:pt x="17225" y="217441"/>
                  </a:lnTo>
                  <a:lnTo>
                    <a:pt x="17112" y="216779"/>
                  </a:lnTo>
                  <a:lnTo>
                    <a:pt x="16998" y="216117"/>
                  </a:lnTo>
                  <a:lnTo>
                    <a:pt x="16892" y="215442"/>
                  </a:lnTo>
                  <a:lnTo>
                    <a:pt x="16795" y="214767"/>
                  </a:lnTo>
                  <a:lnTo>
                    <a:pt x="16699" y="214078"/>
                  </a:lnTo>
                  <a:lnTo>
                    <a:pt x="16610" y="213377"/>
                  </a:lnTo>
                  <a:lnTo>
                    <a:pt x="16526" y="212675"/>
                  </a:lnTo>
                  <a:lnTo>
                    <a:pt x="16450" y="211960"/>
                  </a:lnTo>
                  <a:lnTo>
                    <a:pt x="16374" y="211232"/>
                  </a:lnTo>
                  <a:lnTo>
                    <a:pt x="16311" y="210504"/>
                  </a:lnTo>
                  <a:lnTo>
                    <a:pt x="16247" y="209776"/>
                  </a:lnTo>
                  <a:lnTo>
                    <a:pt x="16193" y="209034"/>
                  </a:lnTo>
                  <a:lnTo>
                    <a:pt x="16146" y="208280"/>
                  </a:lnTo>
                  <a:lnTo>
                    <a:pt x="16104" y="207525"/>
                  </a:lnTo>
                  <a:lnTo>
                    <a:pt x="16066" y="206770"/>
                  </a:lnTo>
                  <a:lnTo>
                    <a:pt x="16037" y="206002"/>
                  </a:lnTo>
                  <a:lnTo>
                    <a:pt x="16016" y="205234"/>
                  </a:lnTo>
                  <a:lnTo>
                    <a:pt x="15999" y="204453"/>
                  </a:lnTo>
                  <a:lnTo>
                    <a:pt x="15990" y="203672"/>
                  </a:lnTo>
                  <a:lnTo>
                    <a:pt x="15986" y="202891"/>
                  </a:lnTo>
                  <a:lnTo>
                    <a:pt x="15990" y="202123"/>
                  </a:lnTo>
                  <a:lnTo>
                    <a:pt x="16003" y="201355"/>
                  </a:lnTo>
                  <a:lnTo>
                    <a:pt x="16020" y="200601"/>
                  </a:lnTo>
                  <a:lnTo>
                    <a:pt x="16045" y="199833"/>
                  </a:lnTo>
                  <a:lnTo>
                    <a:pt x="16075" y="199078"/>
                  </a:lnTo>
                  <a:lnTo>
                    <a:pt x="16113" y="198337"/>
                  </a:lnTo>
                  <a:lnTo>
                    <a:pt x="16155" y="197582"/>
                  </a:lnTo>
                  <a:lnTo>
                    <a:pt x="16205" y="196841"/>
                  </a:lnTo>
                  <a:lnTo>
                    <a:pt x="16260" y="196113"/>
                  </a:lnTo>
                  <a:lnTo>
                    <a:pt x="16323" y="195385"/>
                  </a:lnTo>
                  <a:lnTo>
                    <a:pt x="16391" y="194656"/>
                  </a:lnTo>
                  <a:lnTo>
                    <a:pt x="16462" y="193928"/>
                  </a:lnTo>
                  <a:lnTo>
                    <a:pt x="16543" y="193227"/>
                  </a:lnTo>
                  <a:lnTo>
                    <a:pt x="16627" y="192512"/>
                  </a:lnTo>
                  <a:lnTo>
                    <a:pt x="16720" y="191810"/>
                  </a:lnTo>
                  <a:lnTo>
                    <a:pt x="16812" y="191122"/>
                  </a:lnTo>
                  <a:lnTo>
                    <a:pt x="16914" y="190433"/>
                  </a:lnTo>
                  <a:lnTo>
                    <a:pt x="17023" y="189758"/>
                  </a:lnTo>
                  <a:lnTo>
                    <a:pt x="17133" y="189083"/>
                  </a:lnTo>
                  <a:lnTo>
                    <a:pt x="17251" y="188421"/>
                  </a:lnTo>
                  <a:lnTo>
                    <a:pt x="17373" y="187772"/>
                  </a:lnTo>
                  <a:lnTo>
                    <a:pt x="17500" y="187123"/>
                  </a:lnTo>
                  <a:lnTo>
                    <a:pt x="17630" y="186488"/>
                  </a:lnTo>
                  <a:lnTo>
                    <a:pt x="17765" y="185852"/>
                  </a:lnTo>
                  <a:lnTo>
                    <a:pt x="17908" y="185243"/>
                  </a:lnTo>
                  <a:lnTo>
                    <a:pt x="18052" y="184634"/>
                  </a:lnTo>
                  <a:lnTo>
                    <a:pt x="18204" y="184039"/>
                  </a:lnTo>
                  <a:lnTo>
                    <a:pt x="18355" y="183443"/>
                  </a:lnTo>
                  <a:lnTo>
                    <a:pt x="18515" y="182873"/>
                  </a:lnTo>
                  <a:lnTo>
                    <a:pt x="18676" y="182304"/>
                  </a:lnTo>
                  <a:lnTo>
                    <a:pt x="18840" y="181748"/>
                  </a:lnTo>
                  <a:lnTo>
                    <a:pt x="19013" y="181219"/>
                  </a:lnTo>
                  <a:lnTo>
                    <a:pt x="19186" y="180689"/>
                  </a:lnTo>
                  <a:lnTo>
                    <a:pt x="19363" y="180159"/>
                  </a:lnTo>
                  <a:lnTo>
                    <a:pt x="19544" y="179656"/>
                  </a:lnTo>
                  <a:lnTo>
                    <a:pt x="19730" y="179167"/>
                  </a:lnTo>
                  <a:lnTo>
                    <a:pt x="19915" y="178690"/>
                  </a:lnTo>
                  <a:lnTo>
                    <a:pt x="20109" y="178227"/>
                  </a:lnTo>
                  <a:lnTo>
                    <a:pt x="20303" y="177776"/>
                  </a:lnTo>
                  <a:lnTo>
                    <a:pt x="20501" y="177340"/>
                  </a:lnTo>
                  <a:lnTo>
                    <a:pt x="20699" y="176916"/>
                  </a:lnTo>
                  <a:lnTo>
                    <a:pt x="20906" y="176505"/>
                  </a:lnTo>
                  <a:lnTo>
                    <a:pt x="21112" y="176108"/>
                  </a:lnTo>
                  <a:lnTo>
                    <a:pt x="21319" y="175738"/>
                  </a:lnTo>
                  <a:lnTo>
                    <a:pt x="21534" y="175367"/>
                  </a:lnTo>
                  <a:lnTo>
                    <a:pt x="21745" y="175023"/>
                  </a:lnTo>
                  <a:lnTo>
                    <a:pt x="21964" y="174692"/>
                  </a:lnTo>
                  <a:lnTo>
                    <a:pt x="22183" y="174374"/>
                  </a:lnTo>
                  <a:lnTo>
                    <a:pt x="22402" y="174083"/>
                  </a:lnTo>
                  <a:lnTo>
                    <a:pt x="22626" y="173805"/>
                  </a:lnTo>
                  <a:lnTo>
                    <a:pt x="22853" y="173540"/>
                  </a:lnTo>
                  <a:lnTo>
                    <a:pt x="23081" y="173288"/>
                  </a:lnTo>
                  <a:lnTo>
                    <a:pt x="23309" y="173063"/>
                  </a:lnTo>
                  <a:lnTo>
                    <a:pt x="23540" y="172851"/>
                  </a:lnTo>
                  <a:lnTo>
                    <a:pt x="23777" y="172666"/>
                  </a:lnTo>
                  <a:lnTo>
                    <a:pt x="24008" y="172494"/>
                  </a:lnTo>
                  <a:lnTo>
                    <a:pt x="24244" y="172335"/>
                  </a:lnTo>
                  <a:lnTo>
                    <a:pt x="24481" y="172203"/>
                  </a:lnTo>
                  <a:lnTo>
                    <a:pt x="24721" y="172097"/>
                  </a:lnTo>
                  <a:lnTo>
                    <a:pt x="24961" y="172004"/>
                  </a:lnTo>
                  <a:lnTo>
                    <a:pt x="25201" y="171925"/>
                  </a:lnTo>
                  <a:lnTo>
                    <a:pt x="25442" y="171872"/>
                  </a:lnTo>
                  <a:lnTo>
                    <a:pt x="25686" y="171845"/>
                  </a:lnTo>
                  <a:lnTo>
                    <a:pt x="25931" y="171832"/>
                  </a:lnTo>
                  <a:close/>
                  <a:moveTo>
                    <a:pt x="48674" y="0"/>
                  </a:moveTo>
                  <a:lnTo>
                    <a:pt x="48472" y="14"/>
                  </a:lnTo>
                  <a:lnTo>
                    <a:pt x="48273" y="40"/>
                  </a:lnTo>
                  <a:lnTo>
                    <a:pt x="48075" y="67"/>
                  </a:lnTo>
                  <a:lnTo>
                    <a:pt x="47877" y="120"/>
                  </a:lnTo>
                  <a:lnTo>
                    <a:pt x="47679" y="186"/>
                  </a:lnTo>
                  <a:lnTo>
                    <a:pt x="47485" y="252"/>
                  </a:lnTo>
                  <a:lnTo>
                    <a:pt x="47291" y="331"/>
                  </a:lnTo>
                  <a:lnTo>
                    <a:pt x="47097" y="437"/>
                  </a:lnTo>
                  <a:lnTo>
                    <a:pt x="46903" y="543"/>
                  </a:lnTo>
                  <a:lnTo>
                    <a:pt x="46714" y="649"/>
                  </a:lnTo>
                  <a:lnTo>
                    <a:pt x="46528" y="782"/>
                  </a:lnTo>
                  <a:lnTo>
                    <a:pt x="46338" y="927"/>
                  </a:lnTo>
                  <a:lnTo>
                    <a:pt x="46153" y="1073"/>
                  </a:lnTo>
                  <a:lnTo>
                    <a:pt x="45967" y="1232"/>
                  </a:lnTo>
                  <a:lnTo>
                    <a:pt x="45786" y="1404"/>
                  </a:lnTo>
                  <a:lnTo>
                    <a:pt x="45605" y="1576"/>
                  </a:lnTo>
                  <a:lnTo>
                    <a:pt x="45424" y="1775"/>
                  </a:lnTo>
                  <a:lnTo>
                    <a:pt x="45242" y="1973"/>
                  </a:lnTo>
                  <a:lnTo>
                    <a:pt x="45065" y="2185"/>
                  </a:lnTo>
                  <a:lnTo>
                    <a:pt x="44888" y="2410"/>
                  </a:lnTo>
                  <a:lnTo>
                    <a:pt x="44711" y="2635"/>
                  </a:lnTo>
                  <a:lnTo>
                    <a:pt x="44538" y="2873"/>
                  </a:lnTo>
                  <a:lnTo>
                    <a:pt x="44366" y="3125"/>
                  </a:lnTo>
                  <a:lnTo>
                    <a:pt x="44193" y="3376"/>
                  </a:lnTo>
                  <a:lnTo>
                    <a:pt x="44020" y="3641"/>
                  </a:lnTo>
                  <a:lnTo>
                    <a:pt x="43851" y="3919"/>
                  </a:lnTo>
                  <a:lnTo>
                    <a:pt x="43683" y="4211"/>
                  </a:lnTo>
                  <a:lnTo>
                    <a:pt x="43518" y="4502"/>
                  </a:lnTo>
                  <a:lnTo>
                    <a:pt x="43350" y="4806"/>
                  </a:lnTo>
                  <a:lnTo>
                    <a:pt x="43185" y="5111"/>
                  </a:lnTo>
                  <a:lnTo>
                    <a:pt x="43021" y="5429"/>
                  </a:lnTo>
                  <a:lnTo>
                    <a:pt x="42861" y="5760"/>
                  </a:lnTo>
                  <a:lnTo>
                    <a:pt x="42696" y="6091"/>
                  </a:lnTo>
                  <a:lnTo>
                    <a:pt x="42536" y="6435"/>
                  </a:lnTo>
                  <a:lnTo>
                    <a:pt x="42380" y="6779"/>
                  </a:lnTo>
                  <a:lnTo>
                    <a:pt x="42220" y="7136"/>
                  </a:lnTo>
                  <a:lnTo>
                    <a:pt x="42064" y="7494"/>
                  </a:lnTo>
                  <a:lnTo>
                    <a:pt x="41752" y="8248"/>
                  </a:lnTo>
                  <a:lnTo>
                    <a:pt x="41448" y="9016"/>
                  </a:lnTo>
                  <a:lnTo>
                    <a:pt x="41145" y="9824"/>
                  </a:lnTo>
                  <a:lnTo>
                    <a:pt x="40846" y="10645"/>
                  </a:lnTo>
                  <a:lnTo>
                    <a:pt x="40555" y="11505"/>
                  </a:lnTo>
                  <a:lnTo>
                    <a:pt x="40264" y="12379"/>
                  </a:lnTo>
                  <a:lnTo>
                    <a:pt x="39977" y="13266"/>
                  </a:lnTo>
                  <a:lnTo>
                    <a:pt x="39699" y="14193"/>
                  </a:lnTo>
                  <a:lnTo>
                    <a:pt x="39421" y="15120"/>
                  </a:lnTo>
                  <a:lnTo>
                    <a:pt x="39147" y="16073"/>
                  </a:lnTo>
                  <a:lnTo>
                    <a:pt x="38877" y="17053"/>
                  </a:lnTo>
                  <a:lnTo>
                    <a:pt x="38611" y="18032"/>
                  </a:lnTo>
                  <a:lnTo>
                    <a:pt x="38346" y="19038"/>
                  </a:lnTo>
                  <a:lnTo>
                    <a:pt x="38089" y="20058"/>
                  </a:lnTo>
                  <a:lnTo>
                    <a:pt x="37831" y="21077"/>
                  </a:lnTo>
                  <a:lnTo>
                    <a:pt x="37583" y="22123"/>
                  </a:lnTo>
                  <a:lnTo>
                    <a:pt x="37334" y="23169"/>
                  </a:lnTo>
                  <a:lnTo>
                    <a:pt x="37085" y="24228"/>
                  </a:lnTo>
                  <a:lnTo>
                    <a:pt x="36845" y="25301"/>
                  </a:lnTo>
                  <a:lnTo>
                    <a:pt x="36605" y="26373"/>
                  </a:lnTo>
                  <a:lnTo>
                    <a:pt x="36369" y="27445"/>
                  </a:lnTo>
                  <a:lnTo>
                    <a:pt x="36137" y="28531"/>
                  </a:lnTo>
                  <a:lnTo>
                    <a:pt x="35909" y="29630"/>
                  </a:lnTo>
                  <a:lnTo>
                    <a:pt x="35681" y="30715"/>
                  </a:lnTo>
                  <a:lnTo>
                    <a:pt x="35235" y="32900"/>
                  </a:lnTo>
                  <a:lnTo>
                    <a:pt x="34800" y="35084"/>
                  </a:lnTo>
                  <a:lnTo>
                    <a:pt x="34379" y="37242"/>
                  </a:lnTo>
                  <a:lnTo>
                    <a:pt x="33961" y="39387"/>
                  </a:lnTo>
                  <a:lnTo>
                    <a:pt x="33165" y="43571"/>
                  </a:lnTo>
                  <a:lnTo>
                    <a:pt x="32777" y="45596"/>
                  </a:lnTo>
                  <a:lnTo>
                    <a:pt x="32393" y="47556"/>
                  </a:lnTo>
                  <a:lnTo>
                    <a:pt x="30897" y="55248"/>
                  </a:lnTo>
                  <a:lnTo>
                    <a:pt x="29400" y="62940"/>
                  </a:lnTo>
                  <a:lnTo>
                    <a:pt x="26399" y="78324"/>
                  </a:lnTo>
                  <a:lnTo>
                    <a:pt x="23397" y="93708"/>
                  </a:lnTo>
                  <a:lnTo>
                    <a:pt x="21901" y="101413"/>
                  </a:lnTo>
                  <a:lnTo>
                    <a:pt x="20412" y="109118"/>
                  </a:lnTo>
                  <a:lnTo>
                    <a:pt x="18967" y="116611"/>
                  </a:lnTo>
                  <a:lnTo>
                    <a:pt x="18246" y="120358"/>
                  </a:lnTo>
                  <a:lnTo>
                    <a:pt x="17529" y="124118"/>
                  </a:lnTo>
                  <a:lnTo>
                    <a:pt x="16812" y="127878"/>
                  </a:lnTo>
                  <a:lnTo>
                    <a:pt x="16100" y="131638"/>
                  </a:lnTo>
                  <a:lnTo>
                    <a:pt x="15392" y="135411"/>
                  </a:lnTo>
                  <a:lnTo>
                    <a:pt x="14688" y="139197"/>
                  </a:lnTo>
                  <a:lnTo>
                    <a:pt x="13988" y="142984"/>
                  </a:lnTo>
                  <a:lnTo>
                    <a:pt x="13288" y="146770"/>
                  </a:lnTo>
                  <a:lnTo>
                    <a:pt x="12597" y="150570"/>
                  </a:lnTo>
                  <a:lnTo>
                    <a:pt x="11910" y="154383"/>
                  </a:lnTo>
                  <a:lnTo>
                    <a:pt x="11231" y="158209"/>
                  </a:lnTo>
                  <a:lnTo>
                    <a:pt x="10552" y="162035"/>
                  </a:lnTo>
                  <a:lnTo>
                    <a:pt x="9882" y="165874"/>
                  </a:lnTo>
                  <a:lnTo>
                    <a:pt x="9220" y="169727"/>
                  </a:lnTo>
                  <a:lnTo>
                    <a:pt x="8912" y="171488"/>
                  </a:lnTo>
                  <a:lnTo>
                    <a:pt x="8571" y="173381"/>
                  </a:lnTo>
                  <a:lnTo>
                    <a:pt x="8204" y="175407"/>
                  </a:lnTo>
                  <a:lnTo>
                    <a:pt x="7808" y="177551"/>
                  </a:lnTo>
                  <a:lnTo>
                    <a:pt x="6952" y="182159"/>
                  </a:lnTo>
                  <a:lnTo>
                    <a:pt x="6497" y="184608"/>
                  </a:lnTo>
                  <a:lnTo>
                    <a:pt x="6033" y="187137"/>
                  </a:lnTo>
                  <a:lnTo>
                    <a:pt x="5565" y="189745"/>
                  </a:lnTo>
                  <a:lnTo>
                    <a:pt x="5089" y="192419"/>
                  </a:lnTo>
                  <a:lnTo>
                    <a:pt x="4612" y="195146"/>
                  </a:lnTo>
                  <a:lnTo>
                    <a:pt x="4376" y="196523"/>
                  </a:lnTo>
                  <a:lnTo>
                    <a:pt x="4140" y="197926"/>
                  </a:lnTo>
                  <a:lnTo>
                    <a:pt x="3908" y="199330"/>
                  </a:lnTo>
                  <a:lnTo>
                    <a:pt x="3677" y="200746"/>
                  </a:lnTo>
                  <a:lnTo>
                    <a:pt x="3449" y="202163"/>
                  </a:lnTo>
                  <a:lnTo>
                    <a:pt x="3225" y="203593"/>
                  </a:lnTo>
                  <a:lnTo>
                    <a:pt x="3002" y="205036"/>
                  </a:lnTo>
                  <a:lnTo>
                    <a:pt x="2787" y="206466"/>
                  </a:lnTo>
                  <a:lnTo>
                    <a:pt x="2576" y="207909"/>
                  </a:lnTo>
                  <a:lnTo>
                    <a:pt x="2365" y="209365"/>
                  </a:lnTo>
                  <a:lnTo>
                    <a:pt x="2163" y="210808"/>
                  </a:lnTo>
                  <a:lnTo>
                    <a:pt x="1969" y="212251"/>
                  </a:lnTo>
                  <a:lnTo>
                    <a:pt x="1780" y="213708"/>
                  </a:lnTo>
                  <a:lnTo>
                    <a:pt x="1598" y="215151"/>
                  </a:lnTo>
                  <a:lnTo>
                    <a:pt x="1421" y="216594"/>
                  </a:lnTo>
                  <a:lnTo>
                    <a:pt x="1257" y="218024"/>
                  </a:lnTo>
                  <a:lnTo>
                    <a:pt x="1097" y="219453"/>
                  </a:lnTo>
                  <a:lnTo>
                    <a:pt x="945" y="220883"/>
                  </a:lnTo>
                  <a:lnTo>
                    <a:pt x="806" y="222300"/>
                  </a:lnTo>
                  <a:lnTo>
                    <a:pt x="675" y="223716"/>
                  </a:lnTo>
                  <a:lnTo>
                    <a:pt x="553" y="225120"/>
                  </a:lnTo>
                  <a:lnTo>
                    <a:pt x="443" y="226510"/>
                  </a:lnTo>
                  <a:lnTo>
                    <a:pt x="393" y="227198"/>
                  </a:lnTo>
                  <a:lnTo>
                    <a:pt x="346" y="227887"/>
                  </a:lnTo>
                  <a:lnTo>
                    <a:pt x="300" y="228575"/>
                  </a:lnTo>
                  <a:lnTo>
                    <a:pt x="258" y="229250"/>
                  </a:lnTo>
                  <a:lnTo>
                    <a:pt x="220" y="229926"/>
                  </a:lnTo>
                  <a:lnTo>
                    <a:pt x="182" y="230601"/>
                  </a:lnTo>
                  <a:lnTo>
                    <a:pt x="148" y="231276"/>
                  </a:lnTo>
                  <a:lnTo>
                    <a:pt x="119" y="231938"/>
                  </a:lnTo>
                  <a:lnTo>
                    <a:pt x="93" y="232600"/>
                  </a:lnTo>
                  <a:lnTo>
                    <a:pt x="68" y="233262"/>
                  </a:lnTo>
                  <a:lnTo>
                    <a:pt x="51" y="233911"/>
                  </a:lnTo>
                  <a:lnTo>
                    <a:pt x="34" y="234573"/>
                  </a:lnTo>
                  <a:lnTo>
                    <a:pt x="22" y="235208"/>
                  </a:lnTo>
                  <a:lnTo>
                    <a:pt x="9" y="235857"/>
                  </a:lnTo>
                  <a:lnTo>
                    <a:pt x="5" y="236492"/>
                  </a:lnTo>
                  <a:lnTo>
                    <a:pt x="1" y="237114"/>
                  </a:lnTo>
                  <a:lnTo>
                    <a:pt x="5" y="237750"/>
                  </a:lnTo>
                  <a:lnTo>
                    <a:pt x="9" y="238359"/>
                  </a:lnTo>
                  <a:lnTo>
                    <a:pt x="17" y="238981"/>
                  </a:lnTo>
                  <a:lnTo>
                    <a:pt x="30" y="239590"/>
                  </a:lnTo>
                  <a:lnTo>
                    <a:pt x="47" y="240199"/>
                  </a:lnTo>
                  <a:lnTo>
                    <a:pt x="68" y="240795"/>
                  </a:lnTo>
                  <a:lnTo>
                    <a:pt x="93" y="241391"/>
                  </a:lnTo>
                  <a:lnTo>
                    <a:pt x="123" y="241973"/>
                  </a:lnTo>
                  <a:lnTo>
                    <a:pt x="157" y="242556"/>
                  </a:lnTo>
                  <a:lnTo>
                    <a:pt x="194" y="243125"/>
                  </a:lnTo>
                  <a:lnTo>
                    <a:pt x="237" y="243694"/>
                  </a:lnTo>
                  <a:lnTo>
                    <a:pt x="283" y="244250"/>
                  </a:lnTo>
                  <a:lnTo>
                    <a:pt x="334" y="244806"/>
                  </a:lnTo>
                  <a:lnTo>
                    <a:pt x="388" y="245349"/>
                  </a:lnTo>
                  <a:lnTo>
                    <a:pt x="447" y="245892"/>
                  </a:lnTo>
                  <a:lnTo>
                    <a:pt x="511" y="246422"/>
                  </a:lnTo>
                  <a:lnTo>
                    <a:pt x="578" y="246951"/>
                  </a:lnTo>
                  <a:lnTo>
                    <a:pt x="654" y="247468"/>
                  </a:lnTo>
                  <a:lnTo>
                    <a:pt x="730" y="247984"/>
                  </a:lnTo>
                  <a:lnTo>
                    <a:pt x="814" y="248487"/>
                  </a:lnTo>
                  <a:lnTo>
                    <a:pt x="903" y="248977"/>
                  </a:lnTo>
                  <a:lnTo>
                    <a:pt x="995" y="249467"/>
                  </a:lnTo>
                  <a:lnTo>
                    <a:pt x="1092" y="249943"/>
                  </a:lnTo>
                  <a:lnTo>
                    <a:pt x="1194" y="250420"/>
                  </a:lnTo>
                  <a:lnTo>
                    <a:pt x="1194" y="250460"/>
                  </a:lnTo>
                  <a:lnTo>
                    <a:pt x="1518" y="250340"/>
                  </a:lnTo>
                  <a:lnTo>
                    <a:pt x="1843" y="250221"/>
                  </a:lnTo>
                  <a:lnTo>
                    <a:pt x="2492" y="250009"/>
                  </a:lnTo>
                  <a:lnTo>
                    <a:pt x="3145" y="249824"/>
                  </a:lnTo>
                  <a:lnTo>
                    <a:pt x="3799" y="249665"/>
                  </a:lnTo>
                  <a:lnTo>
                    <a:pt x="4456" y="249546"/>
                  </a:lnTo>
                  <a:lnTo>
                    <a:pt x="5114" y="249440"/>
                  </a:lnTo>
                  <a:lnTo>
                    <a:pt x="5776" y="249361"/>
                  </a:lnTo>
                  <a:lnTo>
                    <a:pt x="6434" y="249295"/>
                  </a:lnTo>
                  <a:lnTo>
                    <a:pt x="7095" y="249268"/>
                  </a:lnTo>
                  <a:lnTo>
                    <a:pt x="7761" y="249242"/>
                  </a:lnTo>
                  <a:lnTo>
                    <a:pt x="8423" y="249255"/>
                  </a:lnTo>
                  <a:lnTo>
                    <a:pt x="9089" y="249268"/>
                  </a:lnTo>
                  <a:lnTo>
                    <a:pt x="9755" y="249295"/>
                  </a:lnTo>
                  <a:lnTo>
                    <a:pt x="10422" y="249347"/>
                  </a:lnTo>
                  <a:lnTo>
                    <a:pt x="11088" y="249400"/>
                  </a:lnTo>
                  <a:lnTo>
                    <a:pt x="11754" y="249480"/>
                  </a:lnTo>
                  <a:lnTo>
                    <a:pt x="12420" y="249559"/>
                  </a:lnTo>
                  <a:lnTo>
                    <a:pt x="13086" y="249639"/>
                  </a:lnTo>
                  <a:lnTo>
                    <a:pt x="14414" y="249837"/>
                  </a:lnTo>
                  <a:lnTo>
                    <a:pt x="15742" y="250049"/>
                  </a:lnTo>
                  <a:lnTo>
                    <a:pt x="17065" y="250274"/>
                  </a:lnTo>
                  <a:lnTo>
                    <a:pt x="18385" y="250486"/>
                  </a:lnTo>
                  <a:lnTo>
                    <a:pt x="19700" y="250685"/>
                  </a:lnTo>
                  <a:lnTo>
                    <a:pt x="20353" y="250764"/>
                  </a:lnTo>
                  <a:lnTo>
                    <a:pt x="21003" y="250844"/>
                  </a:lnTo>
                  <a:lnTo>
                    <a:pt x="21652" y="250923"/>
                  </a:lnTo>
                  <a:lnTo>
                    <a:pt x="22301" y="250976"/>
                  </a:lnTo>
                  <a:lnTo>
                    <a:pt x="25530" y="251227"/>
                  </a:lnTo>
                  <a:lnTo>
                    <a:pt x="28764" y="251466"/>
                  </a:lnTo>
                  <a:lnTo>
                    <a:pt x="31993" y="251704"/>
                  </a:lnTo>
                  <a:lnTo>
                    <a:pt x="35222" y="251916"/>
                  </a:lnTo>
                  <a:lnTo>
                    <a:pt x="38455" y="252128"/>
                  </a:lnTo>
                  <a:lnTo>
                    <a:pt x="41684" y="252326"/>
                  </a:lnTo>
                  <a:lnTo>
                    <a:pt x="44914" y="252512"/>
                  </a:lnTo>
                  <a:lnTo>
                    <a:pt x="48147" y="252697"/>
                  </a:lnTo>
                  <a:lnTo>
                    <a:pt x="51376" y="252882"/>
                  </a:lnTo>
                  <a:lnTo>
                    <a:pt x="54609" y="253041"/>
                  </a:lnTo>
                  <a:lnTo>
                    <a:pt x="57839" y="253200"/>
                  </a:lnTo>
                  <a:lnTo>
                    <a:pt x="61068" y="253346"/>
                  </a:lnTo>
                  <a:lnTo>
                    <a:pt x="64301" y="253478"/>
                  </a:lnTo>
                  <a:lnTo>
                    <a:pt x="67530" y="253597"/>
                  </a:lnTo>
                  <a:lnTo>
                    <a:pt x="70759" y="253703"/>
                  </a:lnTo>
                  <a:lnTo>
                    <a:pt x="73993" y="253809"/>
                  </a:lnTo>
                  <a:lnTo>
                    <a:pt x="77222" y="253889"/>
                  </a:lnTo>
                  <a:lnTo>
                    <a:pt x="80451" y="253968"/>
                  </a:lnTo>
                  <a:lnTo>
                    <a:pt x="83684" y="254034"/>
                  </a:lnTo>
                  <a:lnTo>
                    <a:pt x="86914" y="254087"/>
                  </a:lnTo>
                  <a:lnTo>
                    <a:pt x="90147" y="254127"/>
                  </a:lnTo>
                  <a:lnTo>
                    <a:pt x="93376" y="254167"/>
                  </a:lnTo>
                  <a:lnTo>
                    <a:pt x="96605" y="254193"/>
                  </a:lnTo>
                  <a:lnTo>
                    <a:pt x="99839" y="254206"/>
                  </a:lnTo>
                  <a:lnTo>
                    <a:pt x="99864" y="254206"/>
                  </a:lnTo>
                  <a:lnTo>
                    <a:pt x="99881" y="254100"/>
                  </a:lnTo>
                  <a:lnTo>
                    <a:pt x="99893" y="253981"/>
                  </a:lnTo>
                  <a:lnTo>
                    <a:pt x="99910" y="253875"/>
                  </a:lnTo>
                  <a:lnTo>
                    <a:pt x="99919" y="253822"/>
                  </a:lnTo>
                  <a:lnTo>
                    <a:pt x="99931" y="253769"/>
                  </a:lnTo>
                  <a:lnTo>
                    <a:pt x="100066" y="253266"/>
                  </a:lnTo>
                  <a:lnTo>
                    <a:pt x="100197" y="252750"/>
                  </a:lnTo>
                  <a:lnTo>
                    <a:pt x="100323" y="252234"/>
                  </a:lnTo>
                  <a:lnTo>
                    <a:pt x="100441" y="251717"/>
                  </a:lnTo>
                  <a:lnTo>
                    <a:pt x="100555" y="251201"/>
                  </a:lnTo>
                  <a:lnTo>
                    <a:pt x="100665" y="250671"/>
                  </a:lnTo>
                  <a:lnTo>
                    <a:pt x="100766" y="250142"/>
                  </a:lnTo>
                  <a:lnTo>
                    <a:pt x="100867" y="249612"/>
                  </a:lnTo>
                  <a:lnTo>
                    <a:pt x="100960" y="249069"/>
                  </a:lnTo>
                  <a:lnTo>
                    <a:pt x="101049" y="248527"/>
                  </a:lnTo>
                  <a:lnTo>
                    <a:pt x="101133" y="247984"/>
                  </a:lnTo>
                  <a:lnTo>
                    <a:pt x="101213" y="247441"/>
                  </a:lnTo>
                  <a:lnTo>
                    <a:pt x="101289" y="246885"/>
                  </a:lnTo>
                  <a:lnTo>
                    <a:pt x="101356" y="246342"/>
                  </a:lnTo>
                  <a:lnTo>
                    <a:pt x="101424" y="245786"/>
                  </a:lnTo>
                  <a:lnTo>
                    <a:pt x="101483" y="245217"/>
                  </a:lnTo>
                  <a:lnTo>
                    <a:pt x="101542" y="244661"/>
                  </a:lnTo>
                  <a:lnTo>
                    <a:pt x="101592" y="244092"/>
                  </a:lnTo>
                  <a:lnTo>
                    <a:pt x="101643" y="243522"/>
                  </a:lnTo>
                  <a:lnTo>
                    <a:pt x="101685" y="242953"/>
                  </a:lnTo>
                  <a:lnTo>
                    <a:pt x="101723" y="242384"/>
                  </a:lnTo>
                  <a:lnTo>
                    <a:pt x="101761" y="241814"/>
                  </a:lnTo>
                  <a:lnTo>
                    <a:pt x="101790" y="241232"/>
                  </a:lnTo>
                  <a:lnTo>
                    <a:pt x="101816" y="240649"/>
                  </a:lnTo>
                  <a:lnTo>
                    <a:pt x="101841" y="240067"/>
                  </a:lnTo>
                  <a:lnTo>
                    <a:pt x="101862" y="239484"/>
                  </a:lnTo>
                  <a:lnTo>
                    <a:pt x="101875" y="238902"/>
                  </a:lnTo>
                  <a:lnTo>
                    <a:pt x="101887" y="238306"/>
                  </a:lnTo>
                  <a:lnTo>
                    <a:pt x="101896" y="237710"/>
                  </a:lnTo>
                  <a:lnTo>
                    <a:pt x="101900" y="237128"/>
                  </a:lnTo>
                  <a:lnTo>
                    <a:pt x="101900" y="236532"/>
                  </a:lnTo>
                  <a:lnTo>
                    <a:pt x="101896" y="235936"/>
                  </a:lnTo>
                  <a:lnTo>
                    <a:pt x="101887" y="235340"/>
                  </a:lnTo>
                  <a:lnTo>
                    <a:pt x="101879" y="234731"/>
                  </a:lnTo>
                  <a:lnTo>
                    <a:pt x="101866" y="234136"/>
                  </a:lnTo>
                  <a:lnTo>
                    <a:pt x="101845" y="233527"/>
                  </a:lnTo>
                  <a:lnTo>
                    <a:pt x="101828" y="232931"/>
                  </a:lnTo>
                  <a:lnTo>
                    <a:pt x="101803" y="232322"/>
                  </a:lnTo>
                  <a:lnTo>
                    <a:pt x="101778" y="231713"/>
                  </a:lnTo>
                  <a:lnTo>
                    <a:pt x="101744" y="231104"/>
                  </a:lnTo>
                  <a:lnTo>
                    <a:pt x="101710" y="230495"/>
                  </a:lnTo>
                  <a:lnTo>
                    <a:pt x="101677" y="229886"/>
                  </a:lnTo>
                  <a:lnTo>
                    <a:pt x="101639" y="229277"/>
                  </a:lnTo>
                  <a:lnTo>
                    <a:pt x="101597" y="228668"/>
                  </a:lnTo>
                  <a:lnTo>
                    <a:pt x="101550" y="228046"/>
                  </a:lnTo>
                  <a:lnTo>
                    <a:pt x="101500" y="227437"/>
                  </a:lnTo>
                  <a:lnTo>
                    <a:pt x="101449" y="226828"/>
                  </a:lnTo>
                  <a:lnTo>
                    <a:pt x="101398" y="226205"/>
                  </a:lnTo>
                  <a:lnTo>
                    <a:pt x="101285" y="224974"/>
                  </a:lnTo>
                  <a:lnTo>
                    <a:pt x="101158" y="223743"/>
                  </a:lnTo>
                  <a:lnTo>
                    <a:pt x="101023" y="222512"/>
                  </a:lnTo>
                  <a:lnTo>
                    <a:pt x="100880" y="221280"/>
                  </a:lnTo>
                  <a:lnTo>
                    <a:pt x="100728" y="220049"/>
                  </a:lnTo>
                  <a:lnTo>
                    <a:pt x="100568" y="218818"/>
                  </a:lnTo>
                  <a:lnTo>
                    <a:pt x="100399" y="217587"/>
                  </a:lnTo>
                  <a:lnTo>
                    <a:pt x="100222" y="216355"/>
                  </a:lnTo>
                  <a:lnTo>
                    <a:pt x="100041" y="215124"/>
                  </a:lnTo>
                  <a:lnTo>
                    <a:pt x="99851" y="213906"/>
                  </a:lnTo>
                  <a:lnTo>
                    <a:pt x="99653" y="212688"/>
                  </a:lnTo>
                  <a:lnTo>
                    <a:pt x="99455" y="211470"/>
                  </a:lnTo>
                  <a:lnTo>
                    <a:pt x="99248" y="210265"/>
                  </a:lnTo>
                  <a:lnTo>
                    <a:pt x="99033" y="209061"/>
                  </a:lnTo>
                  <a:lnTo>
                    <a:pt x="98818" y="207869"/>
                  </a:lnTo>
                  <a:lnTo>
                    <a:pt x="98599" y="206678"/>
                  </a:lnTo>
                  <a:lnTo>
                    <a:pt x="98380" y="205486"/>
                  </a:lnTo>
                  <a:lnTo>
                    <a:pt x="98152" y="204308"/>
                  </a:lnTo>
                  <a:lnTo>
                    <a:pt x="97925" y="203143"/>
                  </a:lnTo>
                  <a:lnTo>
                    <a:pt x="97697" y="201991"/>
                  </a:lnTo>
                  <a:lnTo>
                    <a:pt x="97465" y="200839"/>
                  </a:lnTo>
                  <a:lnTo>
                    <a:pt x="97229" y="199701"/>
                  </a:lnTo>
                  <a:lnTo>
                    <a:pt x="96765" y="197463"/>
                  </a:lnTo>
                  <a:lnTo>
                    <a:pt x="96298" y="195265"/>
                  </a:lnTo>
                  <a:lnTo>
                    <a:pt x="95838" y="193134"/>
                  </a:lnTo>
                  <a:lnTo>
                    <a:pt x="94944" y="189030"/>
                  </a:lnTo>
                  <a:lnTo>
                    <a:pt x="94519" y="187084"/>
                  </a:lnTo>
                  <a:lnTo>
                    <a:pt x="94114" y="185204"/>
                  </a:lnTo>
                  <a:lnTo>
                    <a:pt x="93730" y="183403"/>
                  </a:lnTo>
                  <a:lnTo>
                    <a:pt x="93372" y="181682"/>
                  </a:lnTo>
                  <a:lnTo>
                    <a:pt x="90126" y="165715"/>
                  </a:lnTo>
                  <a:lnTo>
                    <a:pt x="86871" y="149762"/>
                  </a:lnTo>
                  <a:lnTo>
                    <a:pt x="80363" y="117843"/>
                  </a:lnTo>
                  <a:lnTo>
                    <a:pt x="76644" y="99652"/>
                  </a:lnTo>
                  <a:lnTo>
                    <a:pt x="74790" y="90557"/>
                  </a:lnTo>
                  <a:lnTo>
                    <a:pt x="72939" y="81461"/>
                  </a:lnTo>
                  <a:lnTo>
                    <a:pt x="72867" y="81329"/>
                  </a:lnTo>
                  <a:lnTo>
                    <a:pt x="72800" y="81183"/>
                  </a:lnTo>
                  <a:lnTo>
                    <a:pt x="72732" y="81038"/>
                  </a:lnTo>
                  <a:lnTo>
                    <a:pt x="72673" y="80865"/>
                  </a:lnTo>
                  <a:lnTo>
                    <a:pt x="72614" y="80693"/>
                  </a:lnTo>
                  <a:lnTo>
                    <a:pt x="72559" y="80495"/>
                  </a:lnTo>
                  <a:lnTo>
                    <a:pt x="72509" y="80309"/>
                  </a:lnTo>
                  <a:lnTo>
                    <a:pt x="72463" y="80098"/>
                  </a:lnTo>
                  <a:lnTo>
                    <a:pt x="72420" y="79886"/>
                  </a:lnTo>
                  <a:lnTo>
                    <a:pt x="72382" y="79661"/>
                  </a:lnTo>
                  <a:lnTo>
                    <a:pt x="72349" y="79422"/>
                  </a:lnTo>
                  <a:lnTo>
                    <a:pt x="72323" y="79184"/>
                  </a:lnTo>
                  <a:lnTo>
                    <a:pt x="72298" y="78946"/>
                  </a:lnTo>
                  <a:lnTo>
                    <a:pt x="72281" y="78694"/>
                  </a:lnTo>
                  <a:lnTo>
                    <a:pt x="72273" y="78443"/>
                  </a:lnTo>
                  <a:lnTo>
                    <a:pt x="72264" y="78191"/>
                  </a:lnTo>
                  <a:lnTo>
                    <a:pt x="71033" y="72154"/>
                  </a:lnTo>
                  <a:lnTo>
                    <a:pt x="69807" y="66117"/>
                  </a:lnTo>
                  <a:lnTo>
                    <a:pt x="68580" y="60093"/>
                  </a:lnTo>
                  <a:lnTo>
                    <a:pt x="67349" y="54056"/>
                  </a:lnTo>
                  <a:lnTo>
                    <a:pt x="66982" y="52256"/>
                  </a:lnTo>
                  <a:lnTo>
                    <a:pt x="66615" y="50389"/>
                  </a:lnTo>
                  <a:lnTo>
                    <a:pt x="65857" y="46536"/>
                  </a:lnTo>
                  <a:lnTo>
                    <a:pt x="65073" y="42538"/>
                  </a:lnTo>
                  <a:lnTo>
                    <a:pt x="64668" y="40499"/>
                  </a:lnTo>
                  <a:lnTo>
                    <a:pt x="64255" y="38434"/>
                  </a:lnTo>
                  <a:lnTo>
                    <a:pt x="63837" y="36369"/>
                  </a:lnTo>
                  <a:lnTo>
                    <a:pt x="63407" y="34303"/>
                  </a:lnTo>
                  <a:lnTo>
                    <a:pt x="62973" y="32238"/>
                  </a:lnTo>
                  <a:lnTo>
                    <a:pt x="62750" y="31205"/>
                  </a:lnTo>
                  <a:lnTo>
                    <a:pt x="62526" y="30173"/>
                  </a:lnTo>
                  <a:lnTo>
                    <a:pt x="62299" y="29153"/>
                  </a:lnTo>
                  <a:lnTo>
                    <a:pt x="62067" y="28134"/>
                  </a:lnTo>
                  <a:lnTo>
                    <a:pt x="61835" y="27114"/>
                  </a:lnTo>
                  <a:lnTo>
                    <a:pt x="61603" y="26108"/>
                  </a:lnTo>
                  <a:lnTo>
                    <a:pt x="61363" y="25115"/>
                  </a:lnTo>
                  <a:lnTo>
                    <a:pt x="61123" y="24122"/>
                  </a:lnTo>
                  <a:lnTo>
                    <a:pt x="60882" y="23129"/>
                  </a:lnTo>
                  <a:lnTo>
                    <a:pt x="60638" y="22163"/>
                  </a:lnTo>
                  <a:lnTo>
                    <a:pt x="60389" y="21196"/>
                  </a:lnTo>
                  <a:lnTo>
                    <a:pt x="60136" y="20243"/>
                  </a:lnTo>
                  <a:lnTo>
                    <a:pt x="59883" y="19303"/>
                  </a:lnTo>
                  <a:lnTo>
                    <a:pt x="59626" y="18376"/>
                  </a:lnTo>
                  <a:lnTo>
                    <a:pt x="59365" y="17450"/>
                  </a:lnTo>
                  <a:lnTo>
                    <a:pt x="59099" y="16549"/>
                  </a:lnTo>
                  <a:lnTo>
                    <a:pt x="58833" y="15662"/>
                  </a:lnTo>
                  <a:lnTo>
                    <a:pt x="58564" y="14802"/>
                  </a:lnTo>
                  <a:lnTo>
                    <a:pt x="58290" y="13941"/>
                  </a:lnTo>
                  <a:lnTo>
                    <a:pt x="58016" y="13107"/>
                  </a:lnTo>
                  <a:lnTo>
                    <a:pt x="57733" y="12286"/>
                  </a:lnTo>
                  <a:lnTo>
                    <a:pt x="57451" y="11492"/>
                  </a:lnTo>
                  <a:lnTo>
                    <a:pt x="57164" y="10711"/>
                  </a:lnTo>
                  <a:lnTo>
                    <a:pt x="56873" y="9943"/>
                  </a:lnTo>
                  <a:lnTo>
                    <a:pt x="56582" y="9215"/>
                  </a:lnTo>
                  <a:lnTo>
                    <a:pt x="56283" y="8500"/>
                  </a:lnTo>
                  <a:lnTo>
                    <a:pt x="55984" y="7798"/>
                  </a:lnTo>
                  <a:lnTo>
                    <a:pt x="55676" y="7136"/>
                  </a:lnTo>
                  <a:lnTo>
                    <a:pt x="55368" y="6488"/>
                  </a:lnTo>
                  <a:lnTo>
                    <a:pt x="55056" y="5865"/>
                  </a:lnTo>
                  <a:lnTo>
                    <a:pt x="54740" y="5283"/>
                  </a:lnTo>
                  <a:lnTo>
                    <a:pt x="54420" y="4714"/>
                  </a:lnTo>
                  <a:lnTo>
                    <a:pt x="54095" y="4171"/>
                  </a:lnTo>
                  <a:lnTo>
                    <a:pt x="53771" y="3668"/>
                  </a:lnTo>
                  <a:lnTo>
                    <a:pt x="53602" y="3416"/>
                  </a:lnTo>
                  <a:lnTo>
                    <a:pt x="53438" y="3191"/>
                  </a:lnTo>
                  <a:lnTo>
                    <a:pt x="53269" y="2953"/>
                  </a:lnTo>
                  <a:lnTo>
                    <a:pt x="53100" y="2741"/>
                  </a:lnTo>
                  <a:lnTo>
                    <a:pt x="52932" y="2529"/>
                  </a:lnTo>
                  <a:lnTo>
                    <a:pt x="52759" y="2317"/>
                  </a:lnTo>
                  <a:lnTo>
                    <a:pt x="52590" y="2119"/>
                  </a:lnTo>
                  <a:lnTo>
                    <a:pt x="52417" y="1933"/>
                  </a:lnTo>
                  <a:lnTo>
                    <a:pt x="52240" y="1748"/>
                  </a:lnTo>
                  <a:lnTo>
                    <a:pt x="52067" y="1576"/>
                  </a:lnTo>
                  <a:lnTo>
                    <a:pt x="51890" y="1417"/>
                  </a:lnTo>
                  <a:lnTo>
                    <a:pt x="51713" y="1258"/>
                  </a:lnTo>
                  <a:lnTo>
                    <a:pt x="51536" y="1113"/>
                  </a:lnTo>
                  <a:lnTo>
                    <a:pt x="51355" y="967"/>
                  </a:lnTo>
                  <a:lnTo>
                    <a:pt x="51178" y="835"/>
                  </a:lnTo>
                  <a:lnTo>
                    <a:pt x="50997" y="715"/>
                  </a:lnTo>
                  <a:lnTo>
                    <a:pt x="50777" y="583"/>
                  </a:lnTo>
                  <a:lnTo>
                    <a:pt x="50558" y="464"/>
                  </a:lnTo>
                  <a:lnTo>
                    <a:pt x="50343" y="358"/>
                  </a:lnTo>
                  <a:lnTo>
                    <a:pt x="50132" y="265"/>
                  </a:lnTo>
                  <a:lnTo>
                    <a:pt x="49917" y="199"/>
                  </a:lnTo>
                  <a:lnTo>
                    <a:pt x="49707" y="133"/>
                  </a:lnTo>
                  <a:lnTo>
                    <a:pt x="49500" y="80"/>
                  </a:lnTo>
                  <a:lnTo>
                    <a:pt x="49289" y="40"/>
                  </a:lnTo>
                  <a:lnTo>
                    <a:pt x="49083" y="14"/>
                  </a:lnTo>
                  <a:lnTo>
                    <a:pt x="4888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0"/>
            <p:cNvSpPr/>
            <p:nvPr/>
          </p:nvSpPr>
          <p:spPr>
            <a:xfrm>
              <a:off x="4393700" y="-12759125"/>
              <a:ext cx="303550" cy="903250"/>
            </a:xfrm>
            <a:custGeom>
              <a:avLst/>
              <a:gdLst/>
              <a:ahLst/>
              <a:cxnLst/>
              <a:rect l="l" t="t" r="r" b="b"/>
              <a:pathLst>
                <a:path w="12142" h="36130" extrusionOk="0">
                  <a:moveTo>
                    <a:pt x="1973" y="0"/>
                  </a:moveTo>
                  <a:lnTo>
                    <a:pt x="1918" y="1854"/>
                  </a:lnTo>
                  <a:lnTo>
                    <a:pt x="1851" y="3707"/>
                  </a:lnTo>
                  <a:lnTo>
                    <a:pt x="1779" y="5547"/>
                  </a:lnTo>
                  <a:lnTo>
                    <a:pt x="1699" y="7401"/>
                  </a:lnTo>
                  <a:lnTo>
                    <a:pt x="1606" y="9241"/>
                  </a:lnTo>
                  <a:lnTo>
                    <a:pt x="1509" y="11068"/>
                  </a:lnTo>
                  <a:lnTo>
                    <a:pt x="1400" y="12895"/>
                  </a:lnTo>
                  <a:lnTo>
                    <a:pt x="1282" y="14722"/>
                  </a:lnTo>
                  <a:lnTo>
                    <a:pt x="1155" y="16536"/>
                  </a:lnTo>
                  <a:lnTo>
                    <a:pt x="1020" y="18350"/>
                  </a:lnTo>
                  <a:lnTo>
                    <a:pt x="877" y="20150"/>
                  </a:lnTo>
                  <a:lnTo>
                    <a:pt x="797" y="21050"/>
                  </a:lnTo>
                  <a:lnTo>
                    <a:pt x="721" y="21951"/>
                  </a:lnTo>
                  <a:lnTo>
                    <a:pt x="637" y="22838"/>
                  </a:lnTo>
                  <a:lnTo>
                    <a:pt x="557" y="23738"/>
                  </a:lnTo>
                  <a:lnTo>
                    <a:pt x="468" y="24625"/>
                  </a:lnTo>
                  <a:lnTo>
                    <a:pt x="380" y="25512"/>
                  </a:lnTo>
                  <a:lnTo>
                    <a:pt x="287" y="26399"/>
                  </a:lnTo>
                  <a:lnTo>
                    <a:pt x="194" y="27273"/>
                  </a:lnTo>
                  <a:lnTo>
                    <a:pt x="97" y="28160"/>
                  </a:lnTo>
                  <a:lnTo>
                    <a:pt x="0" y="29034"/>
                  </a:lnTo>
                  <a:lnTo>
                    <a:pt x="354" y="29100"/>
                  </a:lnTo>
                  <a:lnTo>
                    <a:pt x="713" y="29166"/>
                  </a:lnTo>
                  <a:lnTo>
                    <a:pt x="1067" y="29245"/>
                  </a:lnTo>
                  <a:lnTo>
                    <a:pt x="1425" y="29338"/>
                  </a:lnTo>
                  <a:lnTo>
                    <a:pt x="1783" y="29444"/>
                  </a:lnTo>
                  <a:lnTo>
                    <a:pt x="2137" y="29550"/>
                  </a:lnTo>
                  <a:lnTo>
                    <a:pt x="2496" y="29682"/>
                  </a:lnTo>
                  <a:lnTo>
                    <a:pt x="2854" y="29815"/>
                  </a:lnTo>
                  <a:lnTo>
                    <a:pt x="3208" y="29960"/>
                  </a:lnTo>
                  <a:lnTo>
                    <a:pt x="3567" y="30119"/>
                  </a:lnTo>
                  <a:lnTo>
                    <a:pt x="3921" y="30278"/>
                  </a:lnTo>
                  <a:lnTo>
                    <a:pt x="4279" y="30450"/>
                  </a:lnTo>
                  <a:lnTo>
                    <a:pt x="4633" y="30636"/>
                  </a:lnTo>
                  <a:lnTo>
                    <a:pt x="4991" y="30834"/>
                  </a:lnTo>
                  <a:lnTo>
                    <a:pt x="5345" y="31046"/>
                  </a:lnTo>
                  <a:lnTo>
                    <a:pt x="5700" y="31258"/>
                  </a:lnTo>
                  <a:lnTo>
                    <a:pt x="6054" y="31483"/>
                  </a:lnTo>
                  <a:lnTo>
                    <a:pt x="6408" y="31721"/>
                  </a:lnTo>
                  <a:lnTo>
                    <a:pt x="6758" y="31973"/>
                  </a:lnTo>
                  <a:lnTo>
                    <a:pt x="7108" y="32224"/>
                  </a:lnTo>
                  <a:lnTo>
                    <a:pt x="7462" y="32489"/>
                  </a:lnTo>
                  <a:lnTo>
                    <a:pt x="7812" y="32780"/>
                  </a:lnTo>
                  <a:lnTo>
                    <a:pt x="8157" y="33058"/>
                  </a:lnTo>
                  <a:lnTo>
                    <a:pt x="8507" y="33363"/>
                  </a:lnTo>
                  <a:lnTo>
                    <a:pt x="8853" y="33667"/>
                  </a:lnTo>
                  <a:lnTo>
                    <a:pt x="9199" y="33998"/>
                  </a:lnTo>
                  <a:lnTo>
                    <a:pt x="9544" y="34316"/>
                  </a:lnTo>
                  <a:lnTo>
                    <a:pt x="9886" y="34660"/>
                  </a:lnTo>
                  <a:lnTo>
                    <a:pt x="10227" y="35018"/>
                  </a:lnTo>
                  <a:lnTo>
                    <a:pt x="10569" y="35375"/>
                  </a:lnTo>
                  <a:lnTo>
                    <a:pt x="10906" y="35746"/>
                  </a:lnTo>
                  <a:lnTo>
                    <a:pt x="11243" y="36130"/>
                  </a:lnTo>
                  <a:lnTo>
                    <a:pt x="11349" y="34144"/>
                  </a:lnTo>
                  <a:lnTo>
                    <a:pt x="11445" y="32145"/>
                  </a:lnTo>
                  <a:lnTo>
                    <a:pt x="11538" y="30159"/>
                  </a:lnTo>
                  <a:lnTo>
                    <a:pt x="11623" y="28160"/>
                  </a:lnTo>
                  <a:lnTo>
                    <a:pt x="11698" y="26147"/>
                  </a:lnTo>
                  <a:lnTo>
                    <a:pt x="11770" y="24148"/>
                  </a:lnTo>
                  <a:lnTo>
                    <a:pt x="11838" y="22136"/>
                  </a:lnTo>
                  <a:lnTo>
                    <a:pt x="11897" y="20124"/>
                  </a:lnTo>
                  <a:lnTo>
                    <a:pt x="11947" y="18111"/>
                  </a:lnTo>
                  <a:lnTo>
                    <a:pt x="11994" y="16099"/>
                  </a:lnTo>
                  <a:lnTo>
                    <a:pt x="12031" y="14087"/>
                  </a:lnTo>
                  <a:lnTo>
                    <a:pt x="12065" y="12061"/>
                  </a:lnTo>
                  <a:lnTo>
                    <a:pt x="12090" y="10049"/>
                  </a:lnTo>
                  <a:lnTo>
                    <a:pt x="12112" y="8036"/>
                  </a:lnTo>
                  <a:lnTo>
                    <a:pt x="12128" y="6011"/>
                  </a:lnTo>
                  <a:lnTo>
                    <a:pt x="12133" y="3998"/>
                  </a:lnTo>
                  <a:lnTo>
                    <a:pt x="12141" y="3773"/>
                  </a:lnTo>
                  <a:lnTo>
                    <a:pt x="12141" y="3561"/>
                  </a:lnTo>
                  <a:lnTo>
                    <a:pt x="12137" y="3350"/>
                  </a:lnTo>
                  <a:lnTo>
                    <a:pt x="12133" y="3138"/>
                  </a:lnTo>
                  <a:lnTo>
                    <a:pt x="12103" y="3138"/>
                  </a:lnTo>
                  <a:lnTo>
                    <a:pt x="12069" y="3164"/>
                  </a:lnTo>
                  <a:lnTo>
                    <a:pt x="12036" y="3177"/>
                  </a:lnTo>
                  <a:lnTo>
                    <a:pt x="11998" y="3177"/>
                  </a:lnTo>
                  <a:lnTo>
                    <a:pt x="11370" y="2952"/>
                  </a:lnTo>
                  <a:lnTo>
                    <a:pt x="10746" y="2741"/>
                  </a:lnTo>
                  <a:lnTo>
                    <a:pt x="10118" y="2529"/>
                  </a:lnTo>
                  <a:lnTo>
                    <a:pt x="9489" y="2330"/>
                  </a:lnTo>
                  <a:lnTo>
                    <a:pt x="8237" y="1959"/>
                  </a:lnTo>
                  <a:lnTo>
                    <a:pt x="6985" y="1589"/>
                  </a:lnTo>
                  <a:lnTo>
                    <a:pt x="5733" y="1218"/>
                  </a:lnTo>
                  <a:lnTo>
                    <a:pt x="4477" y="847"/>
                  </a:lnTo>
                  <a:lnTo>
                    <a:pt x="3853" y="649"/>
                  </a:lnTo>
                  <a:lnTo>
                    <a:pt x="3225" y="437"/>
                  </a:lnTo>
                  <a:lnTo>
                    <a:pt x="2597" y="225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0"/>
            <p:cNvSpPr/>
            <p:nvPr/>
          </p:nvSpPr>
          <p:spPr>
            <a:xfrm>
              <a:off x="4430250" y="-13700125"/>
              <a:ext cx="266150" cy="885075"/>
            </a:xfrm>
            <a:custGeom>
              <a:avLst/>
              <a:gdLst/>
              <a:ahLst/>
              <a:cxnLst/>
              <a:rect l="l" t="t" r="r" b="b"/>
              <a:pathLst>
                <a:path w="10646" h="35403" extrusionOk="0">
                  <a:moveTo>
                    <a:pt x="1" y="1"/>
                  </a:moveTo>
                  <a:lnTo>
                    <a:pt x="106" y="1974"/>
                  </a:lnTo>
                  <a:lnTo>
                    <a:pt x="199" y="3960"/>
                  </a:lnTo>
                  <a:lnTo>
                    <a:pt x="283" y="5945"/>
                  </a:lnTo>
                  <a:lnTo>
                    <a:pt x="363" y="7918"/>
                  </a:lnTo>
                  <a:lnTo>
                    <a:pt x="435" y="9917"/>
                  </a:lnTo>
                  <a:lnTo>
                    <a:pt x="498" y="11903"/>
                  </a:lnTo>
                  <a:lnTo>
                    <a:pt x="553" y="13889"/>
                  </a:lnTo>
                  <a:lnTo>
                    <a:pt x="600" y="15888"/>
                  </a:lnTo>
                  <a:lnTo>
                    <a:pt x="637" y="17874"/>
                  </a:lnTo>
                  <a:lnTo>
                    <a:pt x="667" y="19873"/>
                  </a:lnTo>
                  <a:lnTo>
                    <a:pt x="688" y="21859"/>
                  </a:lnTo>
                  <a:lnTo>
                    <a:pt x="701" y="23858"/>
                  </a:lnTo>
                  <a:lnTo>
                    <a:pt x="705" y="25844"/>
                  </a:lnTo>
                  <a:lnTo>
                    <a:pt x="697" y="27843"/>
                  </a:lnTo>
                  <a:lnTo>
                    <a:pt x="684" y="29842"/>
                  </a:lnTo>
                  <a:lnTo>
                    <a:pt x="659" y="31828"/>
                  </a:lnTo>
                  <a:lnTo>
                    <a:pt x="646" y="32437"/>
                  </a:lnTo>
                  <a:lnTo>
                    <a:pt x="633" y="33033"/>
                  </a:lnTo>
                  <a:lnTo>
                    <a:pt x="616" y="33615"/>
                  </a:lnTo>
                  <a:lnTo>
                    <a:pt x="604" y="34198"/>
                  </a:lnTo>
                  <a:lnTo>
                    <a:pt x="1223" y="34238"/>
                  </a:lnTo>
                  <a:lnTo>
                    <a:pt x="1843" y="34290"/>
                  </a:lnTo>
                  <a:lnTo>
                    <a:pt x="2463" y="34343"/>
                  </a:lnTo>
                  <a:lnTo>
                    <a:pt x="3083" y="34423"/>
                  </a:lnTo>
                  <a:lnTo>
                    <a:pt x="4326" y="34582"/>
                  </a:lnTo>
                  <a:lnTo>
                    <a:pt x="5566" y="34754"/>
                  </a:lnTo>
                  <a:lnTo>
                    <a:pt x="6809" y="34926"/>
                  </a:lnTo>
                  <a:lnTo>
                    <a:pt x="8049" y="35085"/>
                  </a:lnTo>
                  <a:lnTo>
                    <a:pt x="8672" y="35164"/>
                  </a:lnTo>
                  <a:lnTo>
                    <a:pt x="9292" y="35217"/>
                  </a:lnTo>
                  <a:lnTo>
                    <a:pt x="9916" y="35270"/>
                  </a:lnTo>
                  <a:lnTo>
                    <a:pt x="10536" y="35310"/>
                  </a:lnTo>
                  <a:lnTo>
                    <a:pt x="10565" y="35323"/>
                  </a:lnTo>
                  <a:lnTo>
                    <a:pt x="10591" y="35336"/>
                  </a:lnTo>
                  <a:lnTo>
                    <a:pt x="10645" y="35403"/>
                  </a:lnTo>
                  <a:lnTo>
                    <a:pt x="10628" y="33456"/>
                  </a:lnTo>
                  <a:lnTo>
                    <a:pt x="10603" y="31510"/>
                  </a:lnTo>
                  <a:lnTo>
                    <a:pt x="10574" y="29564"/>
                  </a:lnTo>
                  <a:lnTo>
                    <a:pt x="10540" y="27631"/>
                  </a:lnTo>
                  <a:lnTo>
                    <a:pt x="10498" y="25698"/>
                  </a:lnTo>
                  <a:lnTo>
                    <a:pt x="10456" y="23779"/>
                  </a:lnTo>
                  <a:lnTo>
                    <a:pt x="10405" y="21846"/>
                  </a:lnTo>
                  <a:lnTo>
                    <a:pt x="10350" y="19926"/>
                  </a:lnTo>
                  <a:lnTo>
                    <a:pt x="10291" y="18020"/>
                  </a:lnTo>
                  <a:lnTo>
                    <a:pt x="10228" y="16100"/>
                  </a:lnTo>
                  <a:lnTo>
                    <a:pt x="10161" y="14193"/>
                  </a:lnTo>
                  <a:lnTo>
                    <a:pt x="10089" y="12287"/>
                  </a:lnTo>
                  <a:lnTo>
                    <a:pt x="10017" y="10381"/>
                  </a:lnTo>
                  <a:lnTo>
                    <a:pt x="9937" y="8487"/>
                  </a:lnTo>
                  <a:lnTo>
                    <a:pt x="9853" y="6581"/>
                  </a:lnTo>
                  <a:lnTo>
                    <a:pt x="9768" y="4688"/>
                  </a:lnTo>
                  <a:lnTo>
                    <a:pt x="8554" y="4304"/>
                  </a:lnTo>
                  <a:lnTo>
                    <a:pt x="7943" y="4105"/>
                  </a:lnTo>
                  <a:lnTo>
                    <a:pt x="7332" y="3880"/>
                  </a:lnTo>
                  <a:lnTo>
                    <a:pt x="6721" y="3655"/>
                  </a:lnTo>
                  <a:lnTo>
                    <a:pt x="6109" y="3430"/>
                  </a:lnTo>
                  <a:lnTo>
                    <a:pt x="5498" y="3178"/>
                  </a:lnTo>
                  <a:lnTo>
                    <a:pt x="4887" y="2914"/>
                  </a:lnTo>
                  <a:lnTo>
                    <a:pt x="4276" y="2636"/>
                  </a:lnTo>
                  <a:lnTo>
                    <a:pt x="3669" y="2344"/>
                  </a:lnTo>
                  <a:lnTo>
                    <a:pt x="3066" y="2027"/>
                  </a:lnTo>
                  <a:lnTo>
                    <a:pt x="2463" y="1696"/>
                  </a:lnTo>
                  <a:lnTo>
                    <a:pt x="1860" y="1351"/>
                  </a:lnTo>
                  <a:lnTo>
                    <a:pt x="1266" y="981"/>
                  </a:lnTo>
                  <a:lnTo>
                    <a:pt x="671" y="584"/>
                  </a:lnTo>
                  <a:lnTo>
                    <a:pt x="85" y="173"/>
                  </a:lnTo>
                  <a:lnTo>
                    <a:pt x="60" y="133"/>
                  </a:lnTo>
                  <a:lnTo>
                    <a:pt x="39" y="80"/>
                  </a:lnTo>
                  <a:lnTo>
                    <a:pt x="22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0"/>
            <p:cNvSpPr/>
            <p:nvPr/>
          </p:nvSpPr>
          <p:spPr>
            <a:xfrm>
              <a:off x="4059500" y="-15937875"/>
              <a:ext cx="629725" cy="789750"/>
            </a:xfrm>
            <a:custGeom>
              <a:avLst/>
              <a:gdLst/>
              <a:ahLst/>
              <a:cxnLst/>
              <a:rect l="l" t="t" r="r" b="b"/>
              <a:pathLst>
                <a:path w="25189" h="31590" extrusionOk="0">
                  <a:moveTo>
                    <a:pt x="25189" y="1"/>
                  </a:moveTo>
                  <a:lnTo>
                    <a:pt x="24409" y="252"/>
                  </a:lnTo>
                  <a:lnTo>
                    <a:pt x="23629" y="491"/>
                  </a:lnTo>
                  <a:lnTo>
                    <a:pt x="22849" y="702"/>
                  </a:lnTo>
                  <a:lnTo>
                    <a:pt x="22065" y="914"/>
                  </a:lnTo>
                  <a:lnTo>
                    <a:pt x="21281" y="1113"/>
                  </a:lnTo>
                  <a:lnTo>
                    <a:pt x="20497" y="1298"/>
                  </a:lnTo>
                  <a:lnTo>
                    <a:pt x="19708" y="1470"/>
                  </a:lnTo>
                  <a:lnTo>
                    <a:pt x="18920" y="1616"/>
                  </a:lnTo>
                  <a:lnTo>
                    <a:pt x="18132" y="1762"/>
                  </a:lnTo>
                  <a:lnTo>
                    <a:pt x="17343" y="1894"/>
                  </a:lnTo>
                  <a:lnTo>
                    <a:pt x="16551" y="2000"/>
                  </a:lnTo>
                  <a:lnTo>
                    <a:pt x="15763" y="2106"/>
                  </a:lnTo>
                  <a:lnTo>
                    <a:pt x="14970" y="2198"/>
                  </a:lnTo>
                  <a:lnTo>
                    <a:pt x="14178" y="2278"/>
                  </a:lnTo>
                  <a:lnTo>
                    <a:pt x="13389" y="2331"/>
                  </a:lnTo>
                  <a:lnTo>
                    <a:pt x="12597" y="2384"/>
                  </a:lnTo>
                  <a:lnTo>
                    <a:pt x="11804" y="2424"/>
                  </a:lnTo>
                  <a:lnTo>
                    <a:pt x="11012" y="2437"/>
                  </a:lnTo>
                  <a:lnTo>
                    <a:pt x="10219" y="2450"/>
                  </a:lnTo>
                  <a:lnTo>
                    <a:pt x="9431" y="2450"/>
                  </a:lnTo>
                  <a:lnTo>
                    <a:pt x="8638" y="2437"/>
                  </a:lnTo>
                  <a:lnTo>
                    <a:pt x="7850" y="2397"/>
                  </a:lnTo>
                  <a:lnTo>
                    <a:pt x="7062" y="2357"/>
                  </a:lnTo>
                  <a:lnTo>
                    <a:pt x="6273" y="2304"/>
                  </a:lnTo>
                  <a:lnTo>
                    <a:pt x="5485" y="2238"/>
                  </a:lnTo>
                  <a:lnTo>
                    <a:pt x="4697" y="2159"/>
                  </a:lnTo>
                  <a:lnTo>
                    <a:pt x="3913" y="2066"/>
                  </a:lnTo>
                  <a:lnTo>
                    <a:pt x="3128" y="1960"/>
                  </a:lnTo>
                  <a:lnTo>
                    <a:pt x="2349" y="1841"/>
                  </a:lnTo>
                  <a:lnTo>
                    <a:pt x="1569" y="1709"/>
                  </a:lnTo>
                  <a:lnTo>
                    <a:pt x="789" y="1576"/>
                  </a:lnTo>
                  <a:lnTo>
                    <a:pt x="13" y="1417"/>
                  </a:lnTo>
                  <a:lnTo>
                    <a:pt x="0" y="1417"/>
                  </a:lnTo>
                  <a:lnTo>
                    <a:pt x="34" y="2265"/>
                  </a:lnTo>
                  <a:lnTo>
                    <a:pt x="72" y="3099"/>
                  </a:lnTo>
                  <a:lnTo>
                    <a:pt x="123" y="3920"/>
                  </a:lnTo>
                  <a:lnTo>
                    <a:pt x="173" y="4727"/>
                  </a:lnTo>
                  <a:lnTo>
                    <a:pt x="232" y="5522"/>
                  </a:lnTo>
                  <a:lnTo>
                    <a:pt x="300" y="6303"/>
                  </a:lnTo>
                  <a:lnTo>
                    <a:pt x="371" y="7084"/>
                  </a:lnTo>
                  <a:lnTo>
                    <a:pt x="447" y="7852"/>
                  </a:lnTo>
                  <a:lnTo>
                    <a:pt x="527" y="8593"/>
                  </a:lnTo>
                  <a:lnTo>
                    <a:pt x="616" y="9334"/>
                  </a:lnTo>
                  <a:lnTo>
                    <a:pt x="713" y="10063"/>
                  </a:lnTo>
                  <a:lnTo>
                    <a:pt x="810" y="10777"/>
                  </a:lnTo>
                  <a:lnTo>
                    <a:pt x="915" y="11479"/>
                  </a:lnTo>
                  <a:lnTo>
                    <a:pt x="1025" y="12168"/>
                  </a:lnTo>
                  <a:lnTo>
                    <a:pt x="1143" y="12856"/>
                  </a:lnTo>
                  <a:lnTo>
                    <a:pt x="1261" y="13518"/>
                  </a:lnTo>
                  <a:lnTo>
                    <a:pt x="1387" y="14180"/>
                  </a:lnTo>
                  <a:lnTo>
                    <a:pt x="1518" y="14815"/>
                  </a:lnTo>
                  <a:lnTo>
                    <a:pt x="1653" y="15451"/>
                  </a:lnTo>
                  <a:lnTo>
                    <a:pt x="1792" y="16073"/>
                  </a:lnTo>
                  <a:lnTo>
                    <a:pt x="1940" y="16682"/>
                  </a:lnTo>
                  <a:lnTo>
                    <a:pt x="2087" y="17278"/>
                  </a:lnTo>
                  <a:lnTo>
                    <a:pt x="2243" y="17860"/>
                  </a:lnTo>
                  <a:lnTo>
                    <a:pt x="2399" y="18430"/>
                  </a:lnTo>
                  <a:lnTo>
                    <a:pt x="2564" y="18999"/>
                  </a:lnTo>
                  <a:lnTo>
                    <a:pt x="2728" y="19542"/>
                  </a:lnTo>
                  <a:lnTo>
                    <a:pt x="2901" y="20085"/>
                  </a:lnTo>
                  <a:lnTo>
                    <a:pt x="3074" y="20601"/>
                  </a:lnTo>
                  <a:lnTo>
                    <a:pt x="3251" y="21117"/>
                  </a:lnTo>
                  <a:lnTo>
                    <a:pt x="3432" y="21620"/>
                  </a:lnTo>
                  <a:lnTo>
                    <a:pt x="3622" y="22097"/>
                  </a:lnTo>
                  <a:lnTo>
                    <a:pt x="3807" y="22574"/>
                  </a:lnTo>
                  <a:lnTo>
                    <a:pt x="4001" y="23037"/>
                  </a:lnTo>
                  <a:lnTo>
                    <a:pt x="4199" y="23487"/>
                  </a:lnTo>
                  <a:lnTo>
                    <a:pt x="4397" y="23937"/>
                  </a:lnTo>
                  <a:lnTo>
                    <a:pt x="4600" y="24361"/>
                  </a:lnTo>
                  <a:lnTo>
                    <a:pt x="4806" y="24771"/>
                  </a:lnTo>
                  <a:lnTo>
                    <a:pt x="5017" y="25182"/>
                  </a:lnTo>
                  <a:lnTo>
                    <a:pt x="5228" y="25566"/>
                  </a:lnTo>
                  <a:lnTo>
                    <a:pt x="5443" y="25950"/>
                  </a:lnTo>
                  <a:lnTo>
                    <a:pt x="5662" y="26320"/>
                  </a:lnTo>
                  <a:lnTo>
                    <a:pt x="5881" y="26665"/>
                  </a:lnTo>
                  <a:lnTo>
                    <a:pt x="6105" y="27009"/>
                  </a:lnTo>
                  <a:lnTo>
                    <a:pt x="6328" y="27340"/>
                  </a:lnTo>
                  <a:lnTo>
                    <a:pt x="6556" y="27657"/>
                  </a:lnTo>
                  <a:lnTo>
                    <a:pt x="6788" y="27962"/>
                  </a:lnTo>
                  <a:lnTo>
                    <a:pt x="7019" y="28253"/>
                  </a:lnTo>
                  <a:lnTo>
                    <a:pt x="7251" y="28544"/>
                  </a:lnTo>
                  <a:lnTo>
                    <a:pt x="7487" y="28809"/>
                  </a:lnTo>
                  <a:lnTo>
                    <a:pt x="7728" y="29061"/>
                  </a:lnTo>
                  <a:lnTo>
                    <a:pt x="7968" y="29312"/>
                  </a:lnTo>
                  <a:lnTo>
                    <a:pt x="8208" y="29537"/>
                  </a:lnTo>
                  <a:lnTo>
                    <a:pt x="8449" y="29763"/>
                  </a:lnTo>
                  <a:lnTo>
                    <a:pt x="8697" y="29961"/>
                  </a:lnTo>
                  <a:lnTo>
                    <a:pt x="8942" y="30160"/>
                  </a:lnTo>
                  <a:lnTo>
                    <a:pt x="9190" y="30345"/>
                  </a:lnTo>
                  <a:lnTo>
                    <a:pt x="9439" y="30517"/>
                  </a:lnTo>
                  <a:lnTo>
                    <a:pt x="9688" y="30663"/>
                  </a:lnTo>
                  <a:lnTo>
                    <a:pt x="9937" y="30808"/>
                  </a:lnTo>
                  <a:lnTo>
                    <a:pt x="10190" y="30941"/>
                  </a:lnTo>
                  <a:lnTo>
                    <a:pt x="10442" y="31073"/>
                  </a:lnTo>
                  <a:lnTo>
                    <a:pt x="10695" y="31179"/>
                  </a:lnTo>
                  <a:lnTo>
                    <a:pt x="10948" y="31272"/>
                  </a:lnTo>
                  <a:lnTo>
                    <a:pt x="11206" y="31351"/>
                  </a:lnTo>
                  <a:lnTo>
                    <a:pt x="11458" y="31417"/>
                  </a:lnTo>
                  <a:lnTo>
                    <a:pt x="11716" y="31484"/>
                  </a:lnTo>
                  <a:lnTo>
                    <a:pt x="11973" y="31523"/>
                  </a:lnTo>
                  <a:lnTo>
                    <a:pt x="12226" y="31563"/>
                  </a:lnTo>
                  <a:lnTo>
                    <a:pt x="12483" y="31576"/>
                  </a:lnTo>
                  <a:lnTo>
                    <a:pt x="12740" y="31590"/>
                  </a:lnTo>
                  <a:lnTo>
                    <a:pt x="12997" y="31590"/>
                  </a:lnTo>
                  <a:lnTo>
                    <a:pt x="13250" y="31563"/>
                  </a:lnTo>
                  <a:lnTo>
                    <a:pt x="13507" y="31537"/>
                  </a:lnTo>
                  <a:lnTo>
                    <a:pt x="13764" y="31497"/>
                  </a:lnTo>
                  <a:lnTo>
                    <a:pt x="14017" y="31444"/>
                  </a:lnTo>
                  <a:lnTo>
                    <a:pt x="14270" y="31364"/>
                  </a:lnTo>
                  <a:lnTo>
                    <a:pt x="14527" y="31285"/>
                  </a:lnTo>
                  <a:lnTo>
                    <a:pt x="14780" y="31192"/>
                  </a:lnTo>
                  <a:lnTo>
                    <a:pt x="15029" y="31086"/>
                  </a:lnTo>
                  <a:lnTo>
                    <a:pt x="15282" y="30981"/>
                  </a:lnTo>
                  <a:lnTo>
                    <a:pt x="15531" y="30848"/>
                  </a:lnTo>
                  <a:lnTo>
                    <a:pt x="15779" y="30702"/>
                  </a:lnTo>
                  <a:lnTo>
                    <a:pt x="16028" y="30544"/>
                  </a:lnTo>
                  <a:lnTo>
                    <a:pt x="16277" y="30372"/>
                  </a:lnTo>
                  <a:lnTo>
                    <a:pt x="16521" y="30199"/>
                  </a:lnTo>
                  <a:lnTo>
                    <a:pt x="16766" y="30001"/>
                  </a:lnTo>
                  <a:lnTo>
                    <a:pt x="17006" y="29789"/>
                  </a:lnTo>
                  <a:lnTo>
                    <a:pt x="17246" y="29577"/>
                  </a:lnTo>
                  <a:lnTo>
                    <a:pt x="17487" y="29339"/>
                  </a:lnTo>
                  <a:lnTo>
                    <a:pt x="17723" y="29087"/>
                  </a:lnTo>
                  <a:lnTo>
                    <a:pt x="17955" y="28836"/>
                  </a:lnTo>
                  <a:lnTo>
                    <a:pt x="18191" y="28571"/>
                  </a:lnTo>
                  <a:lnTo>
                    <a:pt x="18418" y="28280"/>
                  </a:lnTo>
                  <a:lnTo>
                    <a:pt x="18646" y="27988"/>
                  </a:lnTo>
                  <a:lnTo>
                    <a:pt x="18874" y="27671"/>
                  </a:lnTo>
                  <a:lnTo>
                    <a:pt x="19097" y="27353"/>
                  </a:lnTo>
                  <a:lnTo>
                    <a:pt x="19316" y="27022"/>
                  </a:lnTo>
                  <a:lnTo>
                    <a:pt x="19536" y="26665"/>
                  </a:lnTo>
                  <a:lnTo>
                    <a:pt x="19751" y="26307"/>
                  </a:lnTo>
                  <a:lnTo>
                    <a:pt x="19966" y="25936"/>
                  </a:lnTo>
                  <a:lnTo>
                    <a:pt x="20172" y="25552"/>
                  </a:lnTo>
                  <a:lnTo>
                    <a:pt x="20379" y="25155"/>
                  </a:lnTo>
                  <a:lnTo>
                    <a:pt x="20585" y="24732"/>
                  </a:lnTo>
                  <a:lnTo>
                    <a:pt x="20783" y="24308"/>
                  </a:lnTo>
                  <a:lnTo>
                    <a:pt x="20981" y="23871"/>
                  </a:lnTo>
                  <a:lnTo>
                    <a:pt x="21175" y="23421"/>
                  </a:lnTo>
                  <a:lnTo>
                    <a:pt x="21365" y="22958"/>
                  </a:lnTo>
                  <a:lnTo>
                    <a:pt x="21555" y="22481"/>
                  </a:lnTo>
                  <a:lnTo>
                    <a:pt x="21736" y="21991"/>
                  </a:lnTo>
                  <a:lnTo>
                    <a:pt x="21917" y="21488"/>
                  </a:lnTo>
                  <a:lnTo>
                    <a:pt x="22090" y="20972"/>
                  </a:lnTo>
                  <a:lnTo>
                    <a:pt x="22263" y="20442"/>
                  </a:lnTo>
                  <a:lnTo>
                    <a:pt x="22432" y="19899"/>
                  </a:lnTo>
                  <a:lnTo>
                    <a:pt x="22592" y="19343"/>
                  </a:lnTo>
                  <a:lnTo>
                    <a:pt x="22752" y="18774"/>
                  </a:lnTo>
                  <a:lnTo>
                    <a:pt x="22908" y="18191"/>
                  </a:lnTo>
                  <a:lnTo>
                    <a:pt x="23056" y="17596"/>
                  </a:lnTo>
                  <a:lnTo>
                    <a:pt x="23203" y="16987"/>
                  </a:lnTo>
                  <a:lnTo>
                    <a:pt x="23346" y="16364"/>
                  </a:lnTo>
                  <a:lnTo>
                    <a:pt x="23481" y="15742"/>
                  </a:lnTo>
                  <a:lnTo>
                    <a:pt x="23612" y="15093"/>
                  </a:lnTo>
                  <a:lnTo>
                    <a:pt x="23738" y="14432"/>
                  </a:lnTo>
                  <a:lnTo>
                    <a:pt x="23861" y="13756"/>
                  </a:lnTo>
                  <a:lnTo>
                    <a:pt x="23979" y="13068"/>
                  </a:lnTo>
                  <a:lnTo>
                    <a:pt x="24088" y="12366"/>
                  </a:lnTo>
                  <a:lnTo>
                    <a:pt x="24198" y="11651"/>
                  </a:lnTo>
                  <a:lnTo>
                    <a:pt x="24299" y="10923"/>
                  </a:lnTo>
                  <a:lnTo>
                    <a:pt x="24392" y="10195"/>
                  </a:lnTo>
                  <a:lnTo>
                    <a:pt x="24337" y="10129"/>
                  </a:lnTo>
                  <a:lnTo>
                    <a:pt x="24278" y="10063"/>
                  </a:lnTo>
                  <a:lnTo>
                    <a:pt x="24223" y="9983"/>
                  </a:lnTo>
                  <a:lnTo>
                    <a:pt x="24168" y="9904"/>
                  </a:lnTo>
                  <a:lnTo>
                    <a:pt x="24118" y="9811"/>
                  </a:lnTo>
                  <a:lnTo>
                    <a:pt x="24067" y="9705"/>
                  </a:lnTo>
                  <a:lnTo>
                    <a:pt x="24017" y="9612"/>
                  </a:lnTo>
                  <a:lnTo>
                    <a:pt x="23970" y="9493"/>
                  </a:lnTo>
                  <a:lnTo>
                    <a:pt x="23928" y="9374"/>
                  </a:lnTo>
                  <a:lnTo>
                    <a:pt x="23882" y="9255"/>
                  </a:lnTo>
                  <a:lnTo>
                    <a:pt x="23844" y="9123"/>
                  </a:lnTo>
                  <a:lnTo>
                    <a:pt x="23806" y="8990"/>
                  </a:lnTo>
                  <a:lnTo>
                    <a:pt x="23768" y="8858"/>
                  </a:lnTo>
                  <a:lnTo>
                    <a:pt x="23738" y="8712"/>
                  </a:lnTo>
                  <a:lnTo>
                    <a:pt x="23709" y="8567"/>
                  </a:lnTo>
                  <a:lnTo>
                    <a:pt x="23679" y="8408"/>
                  </a:lnTo>
                  <a:lnTo>
                    <a:pt x="23658" y="8249"/>
                  </a:lnTo>
                  <a:lnTo>
                    <a:pt x="23637" y="8090"/>
                  </a:lnTo>
                  <a:lnTo>
                    <a:pt x="23620" y="7931"/>
                  </a:lnTo>
                  <a:lnTo>
                    <a:pt x="23608" y="7759"/>
                  </a:lnTo>
                  <a:lnTo>
                    <a:pt x="23599" y="7600"/>
                  </a:lnTo>
                  <a:lnTo>
                    <a:pt x="23595" y="7428"/>
                  </a:lnTo>
                  <a:lnTo>
                    <a:pt x="23591" y="7256"/>
                  </a:lnTo>
                  <a:lnTo>
                    <a:pt x="23595" y="7071"/>
                  </a:lnTo>
                  <a:lnTo>
                    <a:pt x="23604" y="6898"/>
                  </a:lnTo>
                  <a:lnTo>
                    <a:pt x="23616" y="6713"/>
                  </a:lnTo>
                  <a:lnTo>
                    <a:pt x="23633" y="6541"/>
                  </a:lnTo>
                  <a:lnTo>
                    <a:pt x="23654" y="6356"/>
                  </a:lnTo>
                  <a:lnTo>
                    <a:pt x="23679" y="6170"/>
                  </a:lnTo>
                  <a:lnTo>
                    <a:pt x="23713" y="5998"/>
                  </a:lnTo>
                  <a:lnTo>
                    <a:pt x="23747" y="5813"/>
                  </a:lnTo>
                  <a:lnTo>
                    <a:pt x="23789" y="5627"/>
                  </a:lnTo>
                  <a:lnTo>
                    <a:pt x="24139" y="4198"/>
                  </a:lnTo>
                  <a:lnTo>
                    <a:pt x="24485" y="2781"/>
                  </a:lnTo>
                  <a:lnTo>
                    <a:pt x="24835" y="1378"/>
                  </a:lnTo>
                  <a:lnTo>
                    <a:pt x="2518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0"/>
            <p:cNvSpPr/>
            <p:nvPr/>
          </p:nvSpPr>
          <p:spPr>
            <a:xfrm>
              <a:off x="4372075" y="-14436875"/>
              <a:ext cx="295550" cy="718575"/>
            </a:xfrm>
            <a:custGeom>
              <a:avLst/>
              <a:gdLst/>
              <a:ahLst/>
              <a:cxnLst/>
              <a:rect l="l" t="t" r="r" b="b"/>
              <a:pathLst>
                <a:path w="11822" h="28743" extrusionOk="0">
                  <a:moveTo>
                    <a:pt x="1" y="1"/>
                  </a:moveTo>
                  <a:lnTo>
                    <a:pt x="174" y="1682"/>
                  </a:lnTo>
                  <a:lnTo>
                    <a:pt x="342" y="3377"/>
                  </a:lnTo>
                  <a:lnTo>
                    <a:pt x="507" y="5058"/>
                  </a:lnTo>
                  <a:lnTo>
                    <a:pt x="667" y="6766"/>
                  </a:lnTo>
                  <a:lnTo>
                    <a:pt x="819" y="8460"/>
                  </a:lnTo>
                  <a:lnTo>
                    <a:pt x="971" y="10168"/>
                  </a:lnTo>
                  <a:lnTo>
                    <a:pt x="1118" y="11876"/>
                  </a:lnTo>
                  <a:lnTo>
                    <a:pt x="1257" y="13597"/>
                  </a:lnTo>
                  <a:lnTo>
                    <a:pt x="1396" y="15318"/>
                  </a:lnTo>
                  <a:lnTo>
                    <a:pt x="1527" y="17039"/>
                  </a:lnTo>
                  <a:lnTo>
                    <a:pt x="1653" y="18774"/>
                  </a:lnTo>
                  <a:lnTo>
                    <a:pt x="1771" y="20495"/>
                  </a:lnTo>
                  <a:lnTo>
                    <a:pt x="1890" y="22229"/>
                  </a:lnTo>
                  <a:lnTo>
                    <a:pt x="1999" y="23963"/>
                  </a:lnTo>
                  <a:lnTo>
                    <a:pt x="2105" y="25711"/>
                  </a:lnTo>
                  <a:lnTo>
                    <a:pt x="2206" y="27445"/>
                  </a:lnTo>
                  <a:lnTo>
                    <a:pt x="2239" y="27339"/>
                  </a:lnTo>
                  <a:lnTo>
                    <a:pt x="2273" y="27234"/>
                  </a:lnTo>
                  <a:lnTo>
                    <a:pt x="2307" y="27141"/>
                  </a:lnTo>
                  <a:lnTo>
                    <a:pt x="2345" y="27048"/>
                  </a:lnTo>
                  <a:lnTo>
                    <a:pt x="2387" y="26982"/>
                  </a:lnTo>
                  <a:lnTo>
                    <a:pt x="2433" y="26929"/>
                  </a:lnTo>
                  <a:lnTo>
                    <a:pt x="2480" y="26903"/>
                  </a:lnTo>
                  <a:lnTo>
                    <a:pt x="2534" y="26889"/>
                  </a:lnTo>
                  <a:lnTo>
                    <a:pt x="3108" y="26863"/>
                  </a:lnTo>
                  <a:lnTo>
                    <a:pt x="3685" y="26876"/>
                  </a:lnTo>
                  <a:lnTo>
                    <a:pt x="4263" y="26903"/>
                  </a:lnTo>
                  <a:lnTo>
                    <a:pt x="4845" y="26942"/>
                  </a:lnTo>
                  <a:lnTo>
                    <a:pt x="5426" y="27022"/>
                  </a:lnTo>
                  <a:lnTo>
                    <a:pt x="6008" y="27101"/>
                  </a:lnTo>
                  <a:lnTo>
                    <a:pt x="6590" y="27207"/>
                  </a:lnTo>
                  <a:lnTo>
                    <a:pt x="7172" y="27326"/>
                  </a:lnTo>
                  <a:lnTo>
                    <a:pt x="7758" y="27472"/>
                  </a:lnTo>
                  <a:lnTo>
                    <a:pt x="8339" y="27618"/>
                  </a:lnTo>
                  <a:lnTo>
                    <a:pt x="8925" y="27776"/>
                  </a:lnTo>
                  <a:lnTo>
                    <a:pt x="9507" y="27948"/>
                  </a:lnTo>
                  <a:lnTo>
                    <a:pt x="10089" y="28134"/>
                  </a:lnTo>
                  <a:lnTo>
                    <a:pt x="10666" y="28332"/>
                  </a:lnTo>
                  <a:lnTo>
                    <a:pt x="11821" y="28743"/>
                  </a:lnTo>
                  <a:lnTo>
                    <a:pt x="11644" y="25301"/>
                  </a:lnTo>
                  <a:lnTo>
                    <a:pt x="11459" y="21885"/>
                  </a:lnTo>
                  <a:lnTo>
                    <a:pt x="11269" y="18456"/>
                  </a:lnTo>
                  <a:lnTo>
                    <a:pt x="11075" y="15040"/>
                  </a:lnTo>
                  <a:lnTo>
                    <a:pt x="10675" y="8196"/>
                  </a:lnTo>
                  <a:lnTo>
                    <a:pt x="10274" y="1338"/>
                  </a:lnTo>
                  <a:lnTo>
                    <a:pt x="9638" y="1444"/>
                  </a:lnTo>
                  <a:lnTo>
                    <a:pt x="8997" y="1523"/>
                  </a:lnTo>
                  <a:lnTo>
                    <a:pt x="8356" y="1576"/>
                  </a:lnTo>
                  <a:lnTo>
                    <a:pt x="7711" y="1616"/>
                  </a:lnTo>
                  <a:lnTo>
                    <a:pt x="7066" y="1629"/>
                  </a:lnTo>
                  <a:lnTo>
                    <a:pt x="6421" y="1629"/>
                  </a:lnTo>
                  <a:lnTo>
                    <a:pt x="5776" y="1589"/>
                  </a:lnTo>
                  <a:lnTo>
                    <a:pt x="5131" y="1523"/>
                  </a:lnTo>
                  <a:lnTo>
                    <a:pt x="4486" y="1444"/>
                  </a:lnTo>
                  <a:lnTo>
                    <a:pt x="3841" y="1324"/>
                  </a:lnTo>
                  <a:lnTo>
                    <a:pt x="3201" y="1179"/>
                  </a:lnTo>
                  <a:lnTo>
                    <a:pt x="2556" y="1007"/>
                  </a:lnTo>
                  <a:lnTo>
                    <a:pt x="1915" y="808"/>
                  </a:lnTo>
                  <a:lnTo>
                    <a:pt x="1594" y="689"/>
                  </a:lnTo>
                  <a:lnTo>
                    <a:pt x="1274" y="570"/>
                  </a:lnTo>
                  <a:lnTo>
                    <a:pt x="954" y="437"/>
                  </a:lnTo>
                  <a:lnTo>
                    <a:pt x="637" y="305"/>
                  </a:lnTo>
                  <a:lnTo>
                    <a:pt x="317" y="1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0"/>
            <p:cNvSpPr/>
            <p:nvPr/>
          </p:nvSpPr>
          <p:spPr>
            <a:xfrm>
              <a:off x="3621075" y="-7548850"/>
              <a:ext cx="1013150" cy="963825"/>
            </a:xfrm>
            <a:custGeom>
              <a:avLst/>
              <a:gdLst/>
              <a:ahLst/>
              <a:cxnLst/>
              <a:rect l="l" t="t" r="r" b="b"/>
              <a:pathLst>
                <a:path w="40526" h="38553" extrusionOk="0">
                  <a:moveTo>
                    <a:pt x="31116" y="7375"/>
                  </a:moveTo>
                  <a:lnTo>
                    <a:pt x="31424" y="7388"/>
                  </a:lnTo>
                  <a:lnTo>
                    <a:pt x="31736" y="7401"/>
                  </a:lnTo>
                  <a:lnTo>
                    <a:pt x="32039" y="7428"/>
                  </a:lnTo>
                  <a:lnTo>
                    <a:pt x="31993" y="12750"/>
                  </a:lnTo>
                  <a:lnTo>
                    <a:pt x="31972" y="15411"/>
                  </a:lnTo>
                  <a:lnTo>
                    <a:pt x="31951" y="18085"/>
                  </a:lnTo>
                  <a:lnTo>
                    <a:pt x="31938" y="20746"/>
                  </a:lnTo>
                  <a:lnTo>
                    <a:pt x="31934" y="23407"/>
                  </a:lnTo>
                  <a:lnTo>
                    <a:pt x="31934" y="26068"/>
                  </a:lnTo>
                  <a:lnTo>
                    <a:pt x="31946" y="28729"/>
                  </a:lnTo>
                  <a:lnTo>
                    <a:pt x="31946" y="28928"/>
                  </a:lnTo>
                  <a:lnTo>
                    <a:pt x="31959" y="29127"/>
                  </a:lnTo>
                  <a:lnTo>
                    <a:pt x="31972" y="29299"/>
                  </a:lnTo>
                  <a:lnTo>
                    <a:pt x="31993" y="29471"/>
                  </a:lnTo>
                  <a:lnTo>
                    <a:pt x="32014" y="29617"/>
                  </a:lnTo>
                  <a:lnTo>
                    <a:pt x="32043" y="29762"/>
                  </a:lnTo>
                  <a:lnTo>
                    <a:pt x="32077" y="29895"/>
                  </a:lnTo>
                  <a:lnTo>
                    <a:pt x="32111" y="30014"/>
                  </a:lnTo>
                  <a:lnTo>
                    <a:pt x="31495" y="30027"/>
                  </a:lnTo>
                  <a:lnTo>
                    <a:pt x="27824" y="30027"/>
                  </a:lnTo>
                  <a:lnTo>
                    <a:pt x="27208" y="30053"/>
                  </a:lnTo>
                  <a:lnTo>
                    <a:pt x="27204" y="27273"/>
                  </a:lnTo>
                  <a:lnTo>
                    <a:pt x="27191" y="24480"/>
                  </a:lnTo>
                  <a:lnTo>
                    <a:pt x="27170" y="21699"/>
                  </a:lnTo>
                  <a:lnTo>
                    <a:pt x="27145" y="18919"/>
                  </a:lnTo>
                  <a:lnTo>
                    <a:pt x="27115" y="16139"/>
                  </a:lnTo>
                  <a:lnTo>
                    <a:pt x="27086" y="13372"/>
                  </a:lnTo>
                  <a:lnTo>
                    <a:pt x="27014" y="7825"/>
                  </a:lnTo>
                  <a:lnTo>
                    <a:pt x="27642" y="7706"/>
                  </a:lnTo>
                  <a:lnTo>
                    <a:pt x="28275" y="7613"/>
                  </a:lnTo>
                  <a:lnTo>
                    <a:pt x="28911" y="7520"/>
                  </a:lnTo>
                  <a:lnTo>
                    <a:pt x="29543" y="7454"/>
                  </a:lnTo>
                  <a:lnTo>
                    <a:pt x="30176" y="7401"/>
                  </a:lnTo>
                  <a:lnTo>
                    <a:pt x="30804" y="7375"/>
                  </a:lnTo>
                  <a:close/>
                  <a:moveTo>
                    <a:pt x="33207" y="7600"/>
                  </a:moveTo>
                  <a:lnTo>
                    <a:pt x="33426" y="7653"/>
                  </a:lnTo>
                  <a:lnTo>
                    <a:pt x="33645" y="7719"/>
                  </a:lnTo>
                  <a:lnTo>
                    <a:pt x="33860" y="7785"/>
                  </a:lnTo>
                  <a:lnTo>
                    <a:pt x="34079" y="7878"/>
                  </a:lnTo>
                  <a:lnTo>
                    <a:pt x="34294" y="7970"/>
                  </a:lnTo>
                  <a:lnTo>
                    <a:pt x="34509" y="8076"/>
                  </a:lnTo>
                  <a:lnTo>
                    <a:pt x="34720" y="8196"/>
                  </a:lnTo>
                  <a:lnTo>
                    <a:pt x="34931" y="8341"/>
                  </a:lnTo>
                  <a:lnTo>
                    <a:pt x="35150" y="8460"/>
                  </a:lnTo>
                  <a:lnTo>
                    <a:pt x="35357" y="8579"/>
                  </a:lnTo>
                  <a:lnTo>
                    <a:pt x="35559" y="8672"/>
                  </a:lnTo>
                  <a:lnTo>
                    <a:pt x="35749" y="8752"/>
                  </a:lnTo>
                  <a:lnTo>
                    <a:pt x="36103" y="8897"/>
                  </a:lnTo>
                  <a:lnTo>
                    <a:pt x="36419" y="9016"/>
                  </a:lnTo>
                  <a:lnTo>
                    <a:pt x="36567" y="9083"/>
                  </a:lnTo>
                  <a:lnTo>
                    <a:pt x="36706" y="9149"/>
                  </a:lnTo>
                  <a:lnTo>
                    <a:pt x="36836" y="9215"/>
                  </a:lnTo>
                  <a:lnTo>
                    <a:pt x="36959" y="9308"/>
                  </a:lnTo>
                  <a:lnTo>
                    <a:pt x="37073" y="9400"/>
                  </a:lnTo>
                  <a:lnTo>
                    <a:pt x="37182" y="9519"/>
                  </a:lnTo>
                  <a:lnTo>
                    <a:pt x="37283" y="9652"/>
                  </a:lnTo>
                  <a:lnTo>
                    <a:pt x="37376" y="9797"/>
                  </a:lnTo>
                  <a:lnTo>
                    <a:pt x="37422" y="9890"/>
                  </a:lnTo>
                  <a:lnTo>
                    <a:pt x="37465" y="9983"/>
                  </a:lnTo>
                  <a:lnTo>
                    <a:pt x="37503" y="10089"/>
                  </a:lnTo>
                  <a:lnTo>
                    <a:pt x="37545" y="10195"/>
                  </a:lnTo>
                  <a:lnTo>
                    <a:pt x="37583" y="10314"/>
                  </a:lnTo>
                  <a:lnTo>
                    <a:pt x="37616" y="10433"/>
                  </a:lnTo>
                  <a:lnTo>
                    <a:pt x="37654" y="10565"/>
                  </a:lnTo>
                  <a:lnTo>
                    <a:pt x="37688" y="10711"/>
                  </a:lnTo>
                  <a:lnTo>
                    <a:pt x="37718" y="10857"/>
                  </a:lnTo>
                  <a:lnTo>
                    <a:pt x="37747" y="11029"/>
                  </a:lnTo>
                  <a:lnTo>
                    <a:pt x="37777" y="11201"/>
                  </a:lnTo>
                  <a:lnTo>
                    <a:pt x="37806" y="11373"/>
                  </a:lnTo>
                  <a:lnTo>
                    <a:pt x="37831" y="11572"/>
                  </a:lnTo>
                  <a:lnTo>
                    <a:pt x="37857" y="11770"/>
                  </a:lnTo>
                  <a:lnTo>
                    <a:pt x="37903" y="12207"/>
                  </a:lnTo>
                  <a:lnTo>
                    <a:pt x="37941" y="12710"/>
                  </a:lnTo>
                  <a:lnTo>
                    <a:pt x="37979" y="13253"/>
                  </a:lnTo>
                  <a:lnTo>
                    <a:pt x="38008" y="13849"/>
                  </a:lnTo>
                  <a:lnTo>
                    <a:pt x="38034" y="14497"/>
                  </a:lnTo>
                  <a:lnTo>
                    <a:pt x="38055" y="15212"/>
                  </a:lnTo>
                  <a:lnTo>
                    <a:pt x="38072" y="15993"/>
                  </a:lnTo>
                  <a:lnTo>
                    <a:pt x="38084" y="16841"/>
                  </a:lnTo>
                  <a:lnTo>
                    <a:pt x="38097" y="17754"/>
                  </a:lnTo>
                  <a:lnTo>
                    <a:pt x="38097" y="18125"/>
                  </a:lnTo>
                  <a:lnTo>
                    <a:pt x="38097" y="18496"/>
                  </a:lnTo>
                  <a:lnTo>
                    <a:pt x="38084" y="19237"/>
                  </a:lnTo>
                  <a:lnTo>
                    <a:pt x="38067" y="19992"/>
                  </a:lnTo>
                  <a:lnTo>
                    <a:pt x="38038" y="20773"/>
                  </a:lnTo>
                  <a:lnTo>
                    <a:pt x="38008" y="21541"/>
                  </a:lnTo>
                  <a:lnTo>
                    <a:pt x="37966" y="22335"/>
                  </a:lnTo>
                  <a:lnTo>
                    <a:pt x="37924" y="23116"/>
                  </a:lnTo>
                  <a:lnTo>
                    <a:pt x="37878" y="23910"/>
                  </a:lnTo>
                  <a:lnTo>
                    <a:pt x="37777" y="25486"/>
                  </a:lnTo>
                  <a:lnTo>
                    <a:pt x="37675" y="27048"/>
                  </a:lnTo>
                  <a:lnTo>
                    <a:pt x="37629" y="27816"/>
                  </a:lnTo>
                  <a:lnTo>
                    <a:pt x="37583" y="28571"/>
                  </a:lnTo>
                  <a:lnTo>
                    <a:pt x="37540" y="29325"/>
                  </a:lnTo>
                  <a:lnTo>
                    <a:pt x="37507" y="30053"/>
                  </a:lnTo>
                  <a:lnTo>
                    <a:pt x="37486" y="30053"/>
                  </a:lnTo>
                  <a:lnTo>
                    <a:pt x="37465" y="30040"/>
                  </a:lnTo>
                  <a:lnTo>
                    <a:pt x="37439" y="30027"/>
                  </a:lnTo>
                  <a:lnTo>
                    <a:pt x="37410" y="30014"/>
                  </a:lnTo>
                  <a:lnTo>
                    <a:pt x="36347" y="30000"/>
                  </a:lnTo>
                  <a:lnTo>
                    <a:pt x="35277" y="30000"/>
                  </a:lnTo>
                  <a:lnTo>
                    <a:pt x="34206" y="30014"/>
                  </a:lnTo>
                  <a:lnTo>
                    <a:pt x="33135" y="30014"/>
                  </a:lnTo>
                  <a:lnTo>
                    <a:pt x="33173" y="29895"/>
                  </a:lnTo>
                  <a:lnTo>
                    <a:pt x="33203" y="29762"/>
                  </a:lnTo>
                  <a:lnTo>
                    <a:pt x="33232" y="29617"/>
                  </a:lnTo>
                  <a:lnTo>
                    <a:pt x="33253" y="29471"/>
                  </a:lnTo>
                  <a:lnTo>
                    <a:pt x="33274" y="29299"/>
                  </a:lnTo>
                  <a:lnTo>
                    <a:pt x="33291" y="29127"/>
                  </a:lnTo>
                  <a:lnTo>
                    <a:pt x="33300" y="28928"/>
                  </a:lnTo>
                  <a:lnTo>
                    <a:pt x="33300" y="28729"/>
                  </a:lnTo>
                  <a:lnTo>
                    <a:pt x="33312" y="26082"/>
                  </a:lnTo>
                  <a:lnTo>
                    <a:pt x="33312" y="23434"/>
                  </a:lnTo>
                  <a:lnTo>
                    <a:pt x="33308" y="20786"/>
                  </a:lnTo>
                  <a:lnTo>
                    <a:pt x="33295" y="18151"/>
                  </a:lnTo>
                  <a:lnTo>
                    <a:pt x="33278" y="15504"/>
                  </a:lnTo>
                  <a:lnTo>
                    <a:pt x="33253" y="12869"/>
                  </a:lnTo>
                  <a:lnTo>
                    <a:pt x="33207" y="7600"/>
                  </a:lnTo>
                  <a:close/>
                  <a:moveTo>
                    <a:pt x="17386" y="7904"/>
                  </a:moveTo>
                  <a:lnTo>
                    <a:pt x="18908" y="7984"/>
                  </a:lnTo>
                  <a:lnTo>
                    <a:pt x="20425" y="8076"/>
                  </a:lnTo>
                  <a:lnTo>
                    <a:pt x="21947" y="8156"/>
                  </a:lnTo>
                  <a:lnTo>
                    <a:pt x="22706" y="8182"/>
                  </a:lnTo>
                  <a:lnTo>
                    <a:pt x="23469" y="8209"/>
                  </a:lnTo>
                  <a:lnTo>
                    <a:pt x="24051" y="8196"/>
                  </a:lnTo>
                  <a:lnTo>
                    <a:pt x="24653" y="8143"/>
                  </a:lnTo>
                  <a:lnTo>
                    <a:pt x="25273" y="8076"/>
                  </a:lnTo>
                  <a:lnTo>
                    <a:pt x="25905" y="7997"/>
                  </a:lnTo>
                  <a:lnTo>
                    <a:pt x="25834" y="13518"/>
                  </a:lnTo>
                  <a:lnTo>
                    <a:pt x="25804" y="16285"/>
                  </a:lnTo>
                  <a:lnTo>
                    <a:pt x="25775" y="19052"/>
                  </a:lnTo>
                  <a:lnTo>
                    <a:pt x="25749" y="21819"/>
                  </a:lnTo>
                  <a:lnTo>
                    <a:pt x="25728" y="24599"/>
                  </a:lnTo>
                  <a:lnTo>
                    <a:pt x="25716" y="27366"/>
                  </a:lnTo>
                  <a:lnTo>
                    <a:pt x="25711" y="30146"/>
                  </a:lnTo>
                  <a:lnTo>
                    <a:pt x="23852" y="30239"/>
                  </a:lnTo>
                  <a:lnTo>
                    <a:pt x="21993" y="30358"/>
                  </a:lnTo>
                  <a:lnTo>
                    <a:pt x="21066" y="30424"/>
                  </a:lnTo>
                  <a:lnTo>
                    <a:pt x="20134" y="30490"/>
                  </a:lnTo>
                  <a:lnTo>
                    <a:pt x="19207" y="30570"/>
                  </a:lnTo>
                  <a:lnTo>
                    <a:pt x="18275" y="30662"/>
                  </a:lnTo>
                  <a:lnTo>
                    <a:pt x="18182" y="29246"/>
                  </a:lnTo>
                  <a:lnTo>
                    <a:pt x="18094" y="27842"/>
                  </a:lnTo>
                  <a:lnTo>
                    <a:pt x="18010" y="26426"/>
                  </a:lnTo>
                  <a:lnTo>
                    <a:pt x="17925" y="25023"/>
                  </a:lnTo>
                  <a:lnTo>
                    <a:pt x="17849" y="23606"/>
                  </a:lnTo>
                  <a:lnTo>
                    <a:pt x="17778" y="22189"/>
                  </a:lnTo>
                  <a:lnTo>
                    <a:pt x="17710" y="20786"/>
                  </a:lnTo>
                  <a:lnTo>
                    <a:pt x="17651" y="19369"/>
                  </a:lnTo>
                  <a:lnTo>
                    <a:pt x="17596" y="17940"/>
                  </a:lnTo>
                  <a:lnTo>
                    <a:pt x="17546" y="16523"/>
                  </a:lnTo>
                  <a:lnTo>
                    <a:pt x="17504" y="15093"/>
                  </a:lnTo>
                  <a:lnTo>
                    <a:pt x="17466" y="13663"/>
                  </a:lnTo>
                  <a:lnTo>
                    <a:pt x="17436" y="12233"/>
                  </a:lnTo>
                  <a:lnTo>
                    <a:pt x="17411" y="10804"/>
                  </a:lnTo>
                  <a:lnTo>
                    <a:pt x="17394" y="9361"/>
                  </a:lnTo>
                  <a:lnTo>
                    <a:pt x="17386" y="7904"/>
                  </a:lnTo>
                  <a:close/>
                  <a:moveTo>
                    <a:pt x="8647" y="7520"/>
                  </a:moveTo>
                  <a:lnTo>
                    <a:pt x="9612" y="7573"/>
                  </a:lnTo>
                  <a:lnTo>
                    <a:pt x="10577" y="7626"/>
                  </a:lnTo>
                  <a:lnTo>
                    <a:pt x="12500" y="7706"/>
                  </a:lnTo>
                  <a:lnTo>
                    <a:pt x="14422" y="7785"/>
                  </a:lnTo>
                  <a:lnTo>
                    <a:pt x="16344" y="7865"/>
                  </a:lnTo>
                  <a:lnTo>
                    <a:pt x="16311" y="9294"/>
                  </a:lnTo>
                  <a:lnTo>
                    <a:pt x="16281" y="10737"/>
                  </a:lnTo>
                  <a:lnTo>
                    <a:pt x="16264" y="12181"/>
                  </a:lnTo>
                  <a:lnTo>
                    <a:pt x="16252" y="13624"/>
                  </a:lnTo>
                  <a:lnTo>
                    <a:pt x="16247" y="15067"/>
                  </a:lnTo>
                  <a:lnTo>
                    <a:pt x="16252" y="16510"/>
                  </a:lnTo>
                  <a:lnTo>
                    <a:pt x="16264" y="17953"/>
                  </a:lnTo>
                  <a:lnTo>
                    <a:pt x="16285" y="19396"/>
                  </a:lnTo>
                  <a:lnTo>
                    <a:pt x="16315" y="20826"/>
                  </a:lnTo>
                  <a:lnTo>
                    <a:pt x="16353" y="22269"/>
                  </a:lnTo>
                  <a:lnTo>
                    <a:pt x="16399" y="23699"/>
                  </a:lnTo>
                  <a:lnTo>
                    <a:pt x="16454" y="25128"/>
                  </a:lnTo>
                  <a:lnTo>
                    <a:pt x="16517" y="26545"/>
                  </a:lnTo>
                  <a:lnTo>
                    <a:pt x="16593" y="27975"/>
                  </a:lnTo>
                  <a:lnTo>
                    <a:pt x="16677" y="29378"/>
                  </a:lnTo>
                  <a:lnTo>
                    <a:pt x="16770" y="30795"/>
                  </a:lnTo>
                  <a:lnTo>
                    <a:pt x="14861" y="31033"/>
                  </a:lnTo>
                  <a:lnTo>
                    <a:pt x="12955" y="31298"/>
                  </a:lnTo>
                  <a:lnTo>
                    <a:pt x="11054" y="31589"/>
                  </a:lnTo>
                  <a:lnTo>
                    <a:pt x="9153" y="31907"/>
                  </a:lnTo>
                  <a:lnTo>
                    <a:pt x="9182" y="31801"/>
                  </a:lnTo>
                  <a:lnTo>
                    <a:pt x="9207" y="31682"/>
                  </a:lnTo>
                  <a:lnTo>
                    <a:pt x="9224" y="31549"/>
                  </a:lnTo>
                  <a:lnTo>
                    <a:pt x="9237" y="31391"/>
                  </a:lnTo>
                  <a:lnTo>
                    <a:pt x="9296" y="30662"/>
                  </a:lnTo>
                  <a:lnTo>
                    <a:pt x="9347" y="29934"/>
                  </a:lnTo>
                  <a:lnTo>
                    <a:pt x="9393" y="29206"/>
                  </a:lnTo>
                  <a:lnTo>
                    <a:pt x="9431" y="28465"/>
                  </a:lnTo>
                  <a:lnTo>
                    <a:pt x="9465" y="27710"/>
                  </a:lnTo>
                  <a:lnTo>
                    <a:pt x="9494" y="26969"/>
                  </a:lnTo>
                  <a:lnTo>
                    <a:pt x="9515" y="26214"/>
                  </a:lnTo>
                  <a:lnTo>
                    <a:pt x="9532" y="25459"/>
                  </a:lnTo>
                  <a:lnTo>
                    <a:pt x="9545" y="24705"/>
                  </a:lnTo>
                  <a:lnTo>
                    <a:pt x="9553" y="23937"/>
                  </a:lnTo>
                  <a:lnTo>
                    <a:pt x="9553" y="23182"/>
                  </a:lnTo>
                  <a:lnTo>
                    <a:pt x="9549" y="22414"/>
                  </a:lnTo>
                  <a:lnTo>
                    <a:pt x="9540" y="21647"/>
                  </a:lnTo>
                  <a:lnTo>
                    <a:pt x="9528" y="20892"/>
                  </a:lnTo>
                  <a:lnTo>
                    <a:pt x="9507" y="20124"/>
                  </a:lnTo>
                  <a:lnTo>
                    <a:pt x="9486" y="19356"/>
                  </a:lnTo>
                  <a:lnTo>
                    <a:pt x="9460" y="18588"/>
                  </a:lnTo>
                  <a:lnTo>
                    <a:pt x="9431" y="17834"/>
                  </a:lnTo>
                  <a:lnTo>
                    <a:pt x="9393" y="17066"/>
                  </a:lnTo>
                  <a:lnTo>
                    <a:pt x="9355" y="16311"/>
                  </a:lnTo>
                  <a:lnTo>
                    <a:pt x="9313" y="15556"/>
                  </a:lnTo>
                  <a:lnTo>
                    <a:pt x="9266" y="14802"/>
                  </a:lnTo>
                  <a:lnTo>
                    <a:pt x="9220" y="14047"/>
                  </a:lnTo>
                  <a:lnTo>
                    <a:pt x="9165" y="13306"/>
                  </a:lnTo>
                  <a:lnTo>
                    <a:pt x="9110" y="12564"/>
                  </a:lnTo>
                  <a:lnTo>
                    <a:pt x="9051" y="11823"/>
                  </a:lnTo>
                  <a:lnTo>
                    <a:pt x="8992" y="11095"/>
                  </a:lnTo>
                  <a:lnTo>
                    <a:pt x="8929" y="10367"/>
                  </a:lnTo>
                  <a:lnTo>
                    <a:pt x="8862" y="9639"/>
                  </a:lnTo>
                  <a:lnTo>
                    <a:pt x="8790" y="8924"/>
                  </a:lnTo>
                  <a:lnTo>
                    <a:pt x="8723" y="8222"/>
                  </a:lnTo>
                  <a:lnTo>
                    <a:pt x="8647" y="7520"/>
                  </a:lnTo>
                  <a:close/>
                  <a:moveTo>
                    <a:pt x="2045" y="7004"/>
                  </a:moveTo>
                  <a:lnTo>
                    <a:pt x="3432" y="7123"/>
                  </a:lnTo>
                  <a:lnTo>
                    <a:pt x="4819" y="7216"/>
                  </a:lnTo>
                  <a:lnTo>
                    <a:pt x="6202" y="7322"/>
                  </a:lnTo>
                  <a:lnTo>
                    <a:pt x="7580" y="7428"/>
                  </a:lnTo>
                  <a:lnTo>
                    <a:pt x="7584" y="7454"/>
                  </a:lnTo>
                  <a:lnTo>
                    <a:pt x="7584" y="7481"/>
                  </a:lnTo>
                  <a:lnTo>
                    <a:pt x="7580" y="7494"/>
                  </a:lnTo>
                  <a:lnTo>
                    <a:pt x="7580" y="7520"/>
                  </a:lnTo>
                  <a:lnTo>
                    <a:pt x="7627" y="8262"/>
                  </a:lnTo>
                  <a:lnTo>
                    <a:pt x="7669" y="9003"/>
                  </a:lnTo>
                  <a:lnTo>
                    <a:pt x="7707" y="9744"/>
                  </a:lnTo>
                  <a:lnTo>
                    <a:pt x="7745" y="10473"/>
                  </a:lnTo>
                  <a:lnTo>
                    <a:pt x="7774" y="11214"/>
                  </a:lnTo>
                  <a:lnTo>
                    <a:pt x="7804" y="11942"/>
                  </a:lnTo>
                  <a:lnTo>
                    <a:pt x="7833" y="12670"/>
                  </a:lnTo>
                  <a:lnTo>
                    <a:pt x="7854" y="13399"/>
                  </a:lnTo>
                  <a:lnTo>
                    <a:pt x="7875" y="14127"/>
                  </a:lnTo>
                  <a:lnTo>
                    <a:pt x="7892" y="14855"/>
                  </a:lnTo>
                  <a:lnTo>
                    <a:pt x="7922" y="16298"/>
                  </a:lnTo>
                  <a:lnTo>
                    <a:pt x="7943" y="17741"/>
                  </a:lnTo>
                  <a:lnTo>
                    <a:pt x="7955" y="19171"/>
                  </a:lnTo>
                  <a:lnTo>
                    <a:pt x="7960" y="20614"/>
                  </a:lnTo>
                  <a:lnTo>
                    <a:pt x="7964" y="22057"/>
                  </a:lnTo>
                  <a:lnTo>
                    <a:pt x="7964" y="23500"/>
                  </a:lnTo>
                  <a:lnTo>
                    <a:pt x="7960" y="24956"/>
                  </a:lnTo>
                  <a:lnTo>
                    <a:pt x="7951" y="27869"/>
                  </a:lnTo>
                  <a:lnTo>
                    <a:pt x="7947" y="29352"/>
                  </a:lnTo>
                  <a:lnTo>
                    <a:pt x="7947" y="30835"/>
                  </a:lnTo>
                  <a:lnTo>
                    <a:pt x="7951" y="31033"/>
                  </a:lnTo>
                  <a:lnTo>
                    <a:pt x="7960" y="31232"/>
                  </a:lnTo>
                  <a:lnTo>
                    <a:pt x="7972" y="31404"/>
                  </a:lnTo>
                  <a:lnTo>
                    <a:pt x="7989" y="31576"/>
                  </a:lnTo>
                  <a:lnTo>
                    <a:pt x="8010" y="31735"/>
                  </a:lnTo>
                  <a:lnTo>
                    <a:pt x="8035" y="31867"/>
                  </a:lnTo>
                  <a:lnTo>
                    <a:pt x="8065" y="32000"/>
                  </a:lnTo>
                  <a:lnTo>
                    <a:pt x="8099" y="32119"/>
                  </a:lnTo>
                  <a:lnTo>
                    <a:pt x="6577" y="32436"/>
                  </a:lnTo>
                  <a:lnTo>
                    <a:pt x="5051" y="32741"/>
                  </a:lnTo>
                  <a:lnTo>
                    <a:pt x="4288" y="32887"/>
                  </a:lnTo>
                  <a:lnTo>
                    <a:pt x="3529" y="33059"/>
                  </a:lnTo>
                  <a:lnTo>
                    <a:pt x="2766" y="33231"/>
                  </a:lnTo>
                  <a:lnTo>
                    <a:pt x="2003" y="33416"/>
                  </a:lnTo>
                  <a:lnTo>
                    <a:pt x="1995" y="31602"/>
                  </a:lnTo>
                  <a:lnTo>
                    <a:pt x="1978" y="29802"/>
                  </a:lnTo>
                  <a:lnTo>
                    <a:pt x="1940" y="26188"/>
                  </a:lnTo>
                  <a:lnTo>
                    <a:pt x="1919" y="24374"/>
                  </a:lnTo>
                  <a:lnTo>
                    <a:pt x="1906" y="22560"/>
                  </a:lnTo>
                  <a:lnTo>
                    <a:pt x="1893" y="20733"/>
                  </a:lnTo>
                  <a:lnTo>
                    <a:pt x="1893" y="19833"/>
                  </a:lnTo>
                  <a:lnTo>
                    <a:pt x="1893" y="18919"/>
                  </a:lnTo>
                  <a:lnTo>
                    <a:pt x="1898" y="18178"/>
                  </a:lnTo>
                  <a:lnTo>
                    <a:pt x="1906" y="17436"/>
                  </a:lnTo>
                  <a:lnTo>
                    <a:pt x="1923" y="15940"/>
                  </a:lnTo>
                  <a:lnTo>
                    <a:pt x="1948" y="14458"/>
                  </a:lnTo>
                  <a:lnTo>
                    <a:pt x="1973" y="12962"/>
                  </a:lnTo>
                  <a:lnTo>
                    <a:pt x="2003" y="11466"/>
                  </a:lnTo>
                  <a:lnTo>
                    <a:pt x="2024" y="9983"/>
                  </a:lnTo>
                  <a:lnTo>
                    <a:pt x="2041" y="8487"/>
                  </a:lnTo>
                  <a:lnTo>
                    <a:pt x="2045" y="7745"/>
                  </a:lnTo>
                  <a:lnTo>
                    <a:pt x="2045" y="7004"/>
                  </a:lnTo>
                  <a:close/>
                  <a:moveTo>
                    <a:pt x="31571" y="0"/>
                  </a:moveTo>
                  <a:lnTo>
                    <a:pt x="30989" y="27"/>
                  </a:lnTo>
                  <a:lnTo>
                    <a:pt x="30399" y="80"/>
                  </a:lnTo>
                  <a:lnTo>
                    <a:pt x="29809" y="133"/>
                  </a:lnTo>
                  <a:lnTo>
                    <a:pt x="29215" y="226"/>
                  </a:lnTo>
                  <a:lnTo>
                    <a:pt x="28620" y="318"/>
                  </a:lnTo>
                  <a:lnTo>
                    <a:pt x="28022" y="424"/>
                  </a:lnTo>
                  <a:lnTo>
                    <a:pt x="27427" y="543"/>
                  </a:lnTo>
                  <a:lnTo>
                    <a:pt x="26243" y="795"/>
                  </a:lnTo>
                  <a:lnTo>
                    <a:pt x="23916" y="1324"/>
                  </a:lnTo>
                  <a:lnTo>
                    <a:pt x="22790" y="1563"/>
                  </a:lnTo>
                  <a:lnTo>
                    <a:pt x="22242" y="1669"/>
                  </a:lnTo>
                  <a:lnTo>
                    <a:pt x="21698" y="1761"/>
                  </a:lnTo>
                  <a:lnTo>
                    <a:pt x="21167" y="1841"/>
                  </a:lnTo>
                  <a:lnTo>
                    <a:pt x="20649" y="1907"/>
                  </a:lnTo>
                  <a:lnTo>
                    <a:pt x="20138" y="1947"/>
                  </a:lnTo>
                  <a:lnTo>
                    <a:pt x="19645" y="1973"/>
                  </a:lnTo>
                  <a:lnTo>
                    <a:pt x="17436" y="2039"/>
                  </a:lnTo>
                  <a:lnTo>
                    <a:pt x="15227" y="2132"/>
                  </a:lnTo>
                  <a:lnTo>
                    <a:pt x="13023" y="2238"/>
                  </a:lnTo>
                  <a:lnTo>
                    <a:pt x="10814" y="2370"/>
                  </a:lnTo>
                  <a:lnTo>
                    <a:pt x="8605" y="2529"/>
                  </a:lnTo>
                  <a:lnTo>
                    <a:pt x="6400" y="2701"/>
                  </a:lnTo>
                  <a:lnTo>
                    <a:pt x="4195" y="2900"/>
                  </a:lnTo>
                  <a:lnTo>
                    <a:pt x="1990" y="3125"/>
                  </a:lnTo>
                  <a:lnTo>
                    <a:pt x="1982" y="3032"/>
                  </a:lnTo>
                  <a:lnTo>
                    <a:pt x="1978" y="2940"/>
                  </a:lnTo>
                  <a:lnTo>
                    <a:pt x="1978" y="2741"/>
                  </a:lnTo>
                  <a:lnTo>
                    <a:pt x="1969" y="2569"/>
                  </a:lnTo>
                  <a:lnTo>
                    <a:pt x="1961" y="2410"/>
                  </a:lnTo>
                  <a:lnTo>
                    <a:pt x="1944" y="2264"/>
                  </a:lnTo>
                  <a:lnTo>
                    <a:pt x="1927" y="2119"/>
                  </a:lnTo>
                  <a:lnTo>
                    <a:pt x="1906" y="1986"/>
                  </a:lnTo>
                  <a:lnTo>
                    <a:pt x="1885" y="1867"/>
                  </a:lnTo>
                  <a:lnTo>
                    <a:pt x="1855" y="1761"/>
                  </a:lnTo>
                  <a:lnTo>
                    <a:pt x="1830" y="1655"/>
                  </a:lnTo>
                  <a:lnTo>
                    <a:pt x="1796" y="1563"/>
                  </a:lnTo>
                  <a:lnTo>
                    <a:pt x="1767" y="1483"/>
                  </a:lnTo>
                  <a:lnTo>
                    <a:pt x="1729" y="1404"/>
                  </a:lnTo>
                  <a:lnTo>
                    <a:pt x="1695" y="1338"/>
                  </a:lnTo>
                  <a:lnTo>
                    <a:pt x="1657" y="1285"/>
                  </a:lnTo>
                  <a:lnTo>
                    <a:pt x="1619" y="1245"/>
                  </a:lnTo>
                  <a:lnTo>
                    <a:pt x="1577" y="1218"/>
                  </a:lnTo>
                  <a:lnTo>
                    <a:pt x="1539" y="1192"/>
                  </a:lnTo>
                  <a:lnTo>
                    <a:pt x="1497" y="1179"/>
                  </a:lnTo>
                  <a:lnTo>
                    <a:pt x="1459" y="1179"/>
                  </a:lnTo>
                  <a:lnTo>
                    <a:pt x="1417" y="1192"/>
                  </a:lnTo>
                  <a:lnTo>
                    <a:pt x="1375" y="1205"/>
                  </a:lnTo>
                  <a:lnTo>
                    <a:pt x="1337" y="1232"/>
                  </a:lnTo>
                  <a:lnTo>
                    <a:pt x="1295" y="1285"/>
                  </a:lnTo>
                  <a:lnTo>
                    <a:pt x="1257" y="1338"/>
                  </a:lnTo>
                  <a:lnTo>
                    <a:pt x="1219" y="1391"/>
                  </a:lnTo>
                  <a:lnTo>
                    <a:pt x="1181" y="1470"/>
                  </a:lnTo>
                  <a:lnTo>
                    <a:pt x="1147" y="1563"/>
                  </a:lnTo>
                  <a:lnTo>
                    <a:pt x="1113" y="1655"/>
                  </a:lnTo>
                  <a:lnTo>
                    <a:pt x="1080" y="1761"/>
                  </a:lnTo>
                  <a:lnTo>
                    <a:pt x="1050" y="1880"/>
                  </a:lnTo>
                  <a:lnTo>
                    <a:pt x="1025" y="2013"/>
                  </a:lnTo>
                  <a:lnTo>
                    <a:pt x="1000" y="2158"/>
                  </a:lnTo>
                  <a:lnTo>
                    <a:pt x="979" y="2317"/>
                  </a:lnTo>
                  <a:lnTo>
                    <a:pt x="865" y="3231"/>
                  </a:lnTo>
                  <a:lnTo>
                    <a:pt x="764" y="4184"/>
                  </a:lnTo>
                  <a:lnTo>
                    <a:pt x="667" y="5150"/>
                  </a:lnTo>
                  <a:lnTo>
                    <a:pt x="578" y="6130"/>
                  </a:lnTo>
                  <a:lnTo>
                    <a:pt x="498" y="7123"/>
                  </a:lnTo>
                  <a:lnTo>
                    <a:pt x="422" y="8143"/>
                  </a:lnTo>
                  <a:lnTo>
                    <a:pt x="355" y="9175"/>
                  </a:lnTo>
                  <a:lnTo>
                    <a:pt x="291" y="10221"/>
                  </a:lnTo>
                  <a:lnTo>
                    <a:pt x="237" y="11280"/>
                  </a:lnTo>
                  <a:lnTo>
                    <a:pt x="190" y="12353"/>
                  </a:lnTo>
                  <a:lnTo>
                    <a:pt x="148" y="13425"/>
                  </a:lnTo>
                  <a:lnTo>
                    <a:pt x="110" y="14511"/>
                  </a:lnTo>
                  <a:lnTo>
                    <a:pt x="76" y="15609"/>
                  </a:lnTo>
                  <a:lnTo>
                    <a:pt x="51" y="16708"/>
                  </a:lnTo>
                  <a:lnTo>
                    <a:pt x="30" y="17807"/>
                  </a:lnTo>
                  <a:lnTo>
                    <a:pt x="17" y="18906"/>
                  </a:lnTo>
                  <a:lnTo>
                    <a:pt x="5" y="20018"/>
                  </a:lnTo>
                  <a:lnTo>
                    <a:pt x="1" y="21130"/>
                  </a:lnTo>
                  <a:lnTo>
                    <a:pt x="1" y="22229"/>
                  </a:lnTo>
                  <a:lnTo>
                    <a:pt x="5" y="23328"/>
                  </a:lnTo>
                  <a:lnTo>
                    <a:pt x="13" y="24427"/>
                  </a:lnTo>
                  <a:lnTo>
                    <a:pt x="26" y="25526"/>
                  </a:lnTo>
                  <a:lnTo>
                    <a:pt x="47" y="26611"/>
                  </a:lnTo>
                  <a:lnTo>
                    <a:pt x="68" y="27684"/>
                  </a:lnTo>
                  <a:lnTo>
                    <a:pt x="93" y="28756"/>
                  </a:lnTo>
                  <a:lnTo>
                    <a:pt x="119" y="29815"/>
                  </a:lnTo>
                  <a:lnTo>
                    <a:pt x="152" y="30861"/>
                  </a:lnTo>
                  <a:lnTo>
                    <a:pt x="186" y="31894"/>
                  </a:lnTo>
                  <a:lnTo>
                    <a:pt x="228" y="32913"/>
                  </a:lnTo>
                  <a:lnTo>
                    <a:pt x="270" y="33919"/>
                  </a:lnTo>
                  <a:lnTo>
                    <a:pt x="312" y="34899"/>
                  </a:lnTo>
                  <a:lnTo>
                    <a:pt x="359" y="35865"/>
                  </a:lnTo>
                  <a:lnTo>
                    <a:pt x="372" y="36024"/>
                  </a:lnTo>
                  <a:lnTo>
                    <a:pt x="388" y="36170"/>
                  </a:lnTo>
                  <a:lnTo>
                    <a:pt x="401" y="36302"/>
                  </a:lnTo>
                  <a:lnTo>
                    <a:pt x="422" y="36435"/>
                  </a:lnTo>
                  <a:lnTo>
                    <a:pt x="464" y="36673"/>
                  </a:lnTo>
                  <a:lnTo>
                    <a:pt x="511" y="36898"/>
                  </a:lnTo>
                  <a:lnTo>
                    <a:pt x="532" y="37017"/>
                  </a:lnTo>
                  <a:lnTo>
                    <a:pt x="553" y="37136"/>
                  </a:lnTo>
                  <a:lnTo>
                    <a:pt x="578" y="37242"/>
                  </a:lnTo>
                  <a:lnTo>
                    <a:pt x="603" y="37361"/>
                  </a:lnTo>
                  <a:lnTo>
                    <a:pt x="633" y="37467"/>
                  </a:lnTo>
                  <a:lnTo>
                    <a:pt x="667" y="37560"/>
                  </a:lnTo>
                  <a:lnTo>
                    <a:pt x="700" y="37653"/>
                  </a:lnTo>
                  <a:lnTo>
                    <a:pt x="738" y="37745"/>
                  </a:lnTo>
                  <a:lnTo>
                    <a:pt x="776" y="37825"/>
                  </a:lnTo>
                  <a:lnTo>
                    <a:pt x="818" y="37891"/>
                  </a:lnTo>
                  <a:lnTo>
                    <a:pt x="865" y="37957"/>
                  </a:lnTo>
                  <a:lnTo>
                    <a:pt x="911" y="38010"/>
                  </a:lnTo>
                  <a:lnTo>
                    <a:pt x="962" y="38050"/>
                  </a:lnTo>
                  <a:lnTo>
                    <a:pt x="1017" y="38076"/>
                  </a:lnTo>
                  <a:lnTo>
                    <a:pt x="1071" y="38090"/>
                  </a:lnTo>
                  <a:lnTo>
                    <a:pt x="1126" y="38103"/>
                  </a:lnTo>
                  <a:lnTo>
                    <a:pt x="2252" y="38209"/>
                  </a:lnTo>
                  <a:lnTo>
                    <a:pt x="3381" y="38288"/>
                  </a:lnTo>
                  <a:lnTo>
                    <a:pt x="4511" y="38368"/>
                  </a:lnTo>
                  <a:lnTo>
                    <a:pt x="5641" y="38434"/>
                  </a:lnTo>
                  <a:lnTo>
                    <a:pt x="6771" y="38474"/>
                  </a:lnTo>
                  <a:lnTo>
                    <a:pt x="7905" y="38513"/>
                  </a:lnTo>
                  <a:lnTo>
                    <a:pt x="9039" y="38540"/>
                  </a:lnTo>
                  <a:lnTo>
                    <a:pt x="10177" y="38553"/>
                  </a:lnTo>
                  <a:lnTo>
                    <a:pt x="11311" y="38553"/>
                  </a:lnTo>
                  <a:lnTo>
                    <a:pt x="12449" y="38540"/>
                  </a:lnTo>
                  <a:lnTo>
                    <a:pt x="13587" y="38513"/>
                  </a:lnTo>
                  <a:lnTo>
                    <a:pt x="14726" y="38474"/>
                  </a:lnTo>
                  <a:lnTo>
                    <a:pt x="15864" y="38421"/>
                  </a:lnTo>
                  <a:lnTo>
                    <a:pt x="17002" y="38368"/>
                  </a:lnTo>
                  <a:lnTo>
                    <a:pt x="18140" y="38301"/>
                  </a:lnTo>
                  <a:lnTo>
                    <a:pt x="19278" y="38209"/>
                  </a:lnTo>
                  <a:lnTo>
                    <a:pt x="20417" y="38129"/>
                  </a:lnTo>
                  <a:lnTo>
                    <a:pt x="21555" y="38023"/>
                  </a:lnTo>
                  <a:lnTo>
                    <a:pt x="22697" y="37918"/>
                  </a:lnTo>
                  <a:lnTo>
                    <a:pt x="23831" y="37785"/>
                  </a:lnTo>
                  <a:lnTo>
                    <a:pt x="24970" y="37666"/>
                  </a:lnTo>
                  <a:lnTo>
                    <a:pt x="26108" y="37520"/>
                  </a:lnTo>
                  <a:lnTo>
                    <a:pt x="27242" y="37375"/>
                  </a:lnTo>
                  <a:lnTo>
                    <a:pt x="28380" y="37216"/>
                  </a:lnTo>
                  <a:lnTo>
                    <a:pt x="29514" y="37044"/>
                  </a:lnTo>
                  <a:lnTo>
                    <a:pt x="30644" y="36872"/>
                  </a:lnTo>
                  <a:lnTo>
                    <a:pt x="31778" y="36686"/>
                  </a:lnTo>
                  <a:lnTo>
                    <a:pt x="32908" y="36501"/>
                  </a:lnTo>
                  <a:lnTo>
                    <a:pt x="34033" y="36289"/>
                  </a:lnTo>
                  <a:lnTo>
                    <a:pt x="35163" y="36090"/>
                  </a:lnTo>
                  <a:lnTo>
                    <a:pt x="37410" y="35654"/>
                  </a:lnTo>
                  <a:lnTo>
                    <a:pt x="37490" y="35627"/>
                  </a:lnTo>
                  <a:lnTo>
                    <a:pt x="37562" y="35587"/>
                  </a:lnTo>
                  <a:lnTo>
                    <a:pt x="37633" y="35534"/>
                  </a:lnTo>
                  <a:lnTo>
                    <a:pt x="37701" y="35455"/>
                  </a:lnTo>
                  <a:lnTo>
                    <a:pt x="37764" y="35376"/>
                  </a:lnTo>
                  <a:lnTo>
                    <a:pt x="37823" y="35283"/>
                  </a:lnTo>
                  <a:lnTo>
                    <a:pt x="37878" y="35164"/>
                  </a:lnTo>
                  <a:lnTo>
                    <a:pt x="37933" y="35045"/>
                  </a:lnTo>
                  <a:lnTo>
                    <a:pt x="37983" y="34912"/>
                  </a:lnTo>
                  <a:lnTo>
                    <a:pt x="38025" y="34780"/>
                  </a:lnTo>
                  <a:lnTo>
                    <a:pt x="38067" y="34634"/>
                  </a:lnTo>
                  <a:lnTo>
                    <a:pt x="38105" y="34475"/>
                  </a:lnTo>
                  <a:lnTo>
                    <a:pt x="38139" y="34316"/>
                  </a:lnTo>
                  <a:lnTo>
                    <a:pt x="38169" y="34144"/>
                  </a:lnTo>
                  <a:lnTo>
                    <a:pt x="38194" y="33972"/>
                  </a:lnTo>
                  <a:lnTo>
                    <a:pt x="38219" y="33800"/>
                  </a:lnTo>
                  <a:lnTo>
                    <a:pt x="38308" y="33893"/>
                  </a:lnTo>
                  <a:lnTo>
                    <a:pt x="38400" y="33959"/>
                  </a:lnTo>
                  <a:lnTo>
                    <a:pt x="38493" y="33999"/>
                  </a:lnTo>
                  <a:lnTo>
                    <a:pt x="38586" y="34012"/>
                  </a:lnTo>
                  <a:lnTo>
                    <a:pt x="38674" y="34012"/>
                  </a:lnTo>
                  <a:lnTo>
                    <a:pt x="38763" y="33959"/>
                  </a:lnTo>
                  <a:lnTo>
                    <a:pt x="38852" y="33893"/>
                  </a:lnTo>
                  <a:lnTo>
                    <a:pt x="38894" y="33853"/>
                  </a:lnTo>
                  <a:lnTo>
                    <a:pt x="38936" y="33800"/>
                  </a:lnTo>
                  <a:lnTo>
                    <a:pt x="38974" y="33734"/>
                  </a:lnTo>
                  <a:lnTo>
                    <a:pt x="39012" y="33668"/>
                  </a:lnTo>
                  <a:lnTo>
                    <a:pt x="39050" y="33588"/>
                  </a:lnTo>
                  <a:lnTo>
                    <a:pt x="39088" y="33509"/>
                  </a:lnTo>
                  <a:lnTo>
                    <a:pt x="39121" y="33416"/>
                  </a:lnTo>
                  <a:lnTo>
                    <a:pt x="39155" y="33310"/>
                  </a:lnTo>
                  <a:lnTo>
                    <a:pt x="39185" y="33204"/>
                  </a:lnTo>
                  <a:lnTo>
                    <a:pt x="39214" y="33085"/>
                  </a:lnTo>
                  <a:lnTo>
                    <a:pt x="39244" y="32953"/>
                  </a:lnTo>
                  <a:lnTo>
                    <a:pt x="39269" y="32820"/>
                  </a:lnTo>
                  <a:lnTo>
                    <a:pt x="39294" y="32675"/>
                  </a:lnTo>
                  <a:lnTo>
                    <a:pt x="39315" y="32529"/>
                  </a:lnTo>
                  <a:lnTo>
                    <a:pt x="39336" y="32357"/>
                  </a:lnTo>
                  <a:lnTo>
                    <a:pt x="39353" y="32185"/>
                  </a:lnTo>
                  <a:lnTo>
                    <a:pt x="39370" y="32013"/>
                  </a:lnTo>
                  <a:lnTo>
                    <a:pt x="39383" y="31827"/>
                  </a:lnTo>
                  <a:lnTo>
                    <a:pt x="39463" y="30570"/>
                  </a:lnTo>
                  <a:lnTo>
                    <a:pt x="39547" y="29325"/>
                  </a:lnTo>
                  <a:lnTo>
                    <a:pt x="39636" y="28081"/>
                  </a:lnTo>
                  <a:lnTo>
                    <a:pt x="39728" y="26850"/>
                  </a:lnTo>
                  <a:lnTo>
                    <a:pt x="39918" y="24400"/>
                  </a:lnTo>
                  <a:lnTo>
                    <a:pt x="40099" y="22017"/>
                  </a:lnTo>
                  <a:lnTo>
                    <a:pt x="40184" y="20839"/>
                  </a:lnTo>
                  <a:lnTo>
                    <a:pt x="40264" y="19687"/>
                  </a:lnTo>
                  <a:lnTo>
                    <a:pt x="40331" y="18549"/>
                  </a:lnTo>
                  <a:lnTo>
                    <a:pt x="40394" y="17423"/>
                  </a:lnTo>
                  <a:lnTo>
                    <a:pt x="40424" y="16880"/>
                  </a:lnTo>
                  <a:lnTo>
                    <a:pt x="40449" y="16338"/>
                  </a:lnTo>
                  <a:lnTo>
                    <a:pt x="40470" y="15795"/>
                  </a:lnTo>
                  <a:lnTo>
                    <a:pt x="40487" y="15265"/>
                  </a:lnTo>
                  <a:lnTo>
                    <a:pt x="40504" y="14736"/>
                  </a:lnTo>
                  <a:lnTo>
                    <a:pt x="40512" y="14206"/>
                  </a:lnTo>
                  <a:lnTo>
                    <a:pt x="40521" y="13703"/>
                  </a:lnTo>
                  <a:lnTo>
                    <a:pt x="40525" y="13187"/>
                  </a:lnTo>
                  <a:lnTo>
                    <a:pt x="40525" y="12697"/>
                  </a:lnTo>
                  <a:lnTo>
                    <a:pt x="40521" y="12194"/>
                  </a:lnTo>
                  <a:lnTo>
                    <a:pt x="40512" y="11717"/>
                  </a:lnTo>
                  <a:lnTo>
                    <a:pt x="40500" y="11241"/>
                  </a:lnTo>
                  <a:lnTo>
                    <a:pt x="40479" y="10764"/>
                  </a:lnTo>
                  <a:lnTo>
                    <a:pt x="40458" y="10301"/>
                  </a:lnTo>
                  <a:lnTo>
                    <a:pt x="40428" y="9850"/>
                  </a:lnTo>
                  <a:lnTo>
                    <a:pt x="40394" y="9400"/>
                  </a:lnTo>
                  <a:lnTo>
                    <a:pt x="40356" y="8963"/>
                  </a:lnTo>
                  <a:lnTo>
                    <a:pt x="40310" y="8540"/>
                  </a:lnTo>
                  <a:lnTo>
                    <a:pt x="40260" y="8116"/>
                  </a:lnTo>
                  <a:lnTo>
                    <a:pt x="40201" y="7706"/>
                  </a:lnTo>
                  <a:lnTo>
                    <a:pt x="40137" y="7308"/>
                  </a:lnTo>
                  <a:lnTo>
                    <a:pt x="40066" y="6925"/>
                  </a:lnTo>
                  <a:lnTo>
                    <a:pt x="39990" y="6541"/>
                  </a:lnTo>
                  <a:lnTo>
                    <a:pt x="39905" y="6170"/>
                  </a:lnTo>
                  <a:lnTo>
                    <a:pt x="39817" y="5812"/>
                  </a:lnTo>
                  <a:lnTo>
                    <a:pt x="39716" y="5455"/>
                  </a:lnTo>
                  <a:lnTo>
                    <a:pt x="39610" y="5124"/>
                  </a:lnTo>
                  <a:lnTo>
                    <a:pt x="39501" y="4793"/>
                  </a:lnTo>
                  <a:lnTo>
                    <a:pt x="39378" y="4475"/>
                  </a:lnTo>
                  <a:lnTo>
                    <a:pt x="39248" y="4171"/>
                  </a:lnTo>
                  <a:lnTo>
                    <a:pt x="39113" y="3866"/>
                  </a:lnTo>
                  <a:lnTo>
                    <a:pt x="38965" y="3588"/>
                  </a:lnTo>
                  <a:lnTo>
                    <a:pt x="38814" y="3310"/>
                  </a:lnTo>
                  <a:lnTo>
                    <a:pt x="38649" y="3059"/>
                  </a:lnTo>
                  <a:lnTo>
                    <a:pt x="38476" y="2807"/>
                  </a:lnTo>
                  <a:lnTo>
                    <a:pt x="38295" y="2569"/>
                  </a:lnTo>
                  <a:lnTo>
                    <a:pt x="38105" y="2344"/>
                  </a:lnTo>
                  <a:lnTo>
                    <a:pt x="37907" y="2132"/>
                  </a:lnTo>
                  <a:lnTo>
                    <a:pt x="37696" y="1933"/>
                  </a:lnTo>
                  <a:lnTo>
                    <a:pt x="37477" y="1761"/>
                  </a:lnTo>
                  <a:lnTo>
                    <a:pt x="37241" y="1576"/>
                  </a:lnTo>
                  <a:lnTo>
                    <a:pt x="36997" y="1404"/>
                  </a:lnTo>
                  <a:lnTo>
                    <a:pt x="36752" y="1245"/>
                  </a:lnTo>
                  <a:lnTo>
                    <a:pt x="36503" y="1099"/>
                  </a:lnTo>
                  <a:lnTo>
                    <a:pt x="36250" y="954"/>
                  </a:lnTo>
                  <a:lnTo>
                    <a:pt x="35993" y="835"/>
                  </a:lnTo>
                  <a:lnTo>
                    <a:pt x="35736" y="715"/>
                  </a:lnTo>
                  <a:lnTo>
                    <a:pt x="35475" y="609"/>
                  </a:lnTo>
                  <a:lnTo>
                    <a:pt x="35209" y="517"/>
                  </a:lnTo>
                  <a:lnTo>
                    <a:pt x="34944" y="424"/>
                  </a:lnTo>
                  <a:lnTo>
                    <a:pt x="34674" y="345"/>
                  </a:lnTo>
                  <a:lnTo>
                    <a:pt x="34404" y="278"/>
                  </a:lnTo>
                  <a:lnTo>
                    <a:pt x="34130" y="212"/>
                  </a:lnTo>
                  <a:lnTo>
                    <a:pt x="33852" y="159"/>
                  </a:lnTo>
                  <a:lnTo>
                    <a:pt x="33574" y="120"/>
                  </a:lnTo>
                  <a:lnTo>
                    <a:pt x="33291" y="80"/>
                  </a:lnTo>
                  <a:lnTo>
                    <a:pt x="32726" y="27"/>
                  </a:lnTo>
                  <a:lnTo>
                    <a:pt x="32153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0"/>
            <p:cNvSpPr/>
            <p:nvPr/>
          </p:nvSpPr>
          <p:spPr>
            <a:xfrm>
              <a:off x="4306000" y="-15164700"/>
              <a:ext cx="315350" cy="640150"/>
            </a:xfrm>
            <a:custGeom>
              <a:avLst/>
              <a:gdLst/>
              <a:ahLst/>
              <a:cxnLst/>
              <a:rect l="l" t="t" r="r" b="b"/>
              <a:pathLst>
                <a:path w="12614" h="25606" extrusionOk="0">
                  <a:moveTo>
                    <a:pt x="11341" y="1"/>
                  </a:moveTo>
                  <a:lnTo>
                    <a:pt x="11029" y="557"/>
                  </a:lnTo>
                  <a:lnTo>
                    <a:pt x="10713" y="1086"/>
                  </a:lnTo>
                  <a:lnTo>
                    <a:pt x="10388" y="1602"/>
                  </a:lnTo>
                  <a:lnTo>
                    <a:pt x="10063" y="2092"/>
                  </a:lnTo>
                  <a:lnTo>
                    <a:pt x="9730" y="2569"/>
                  </a:lnTo>
                  <a:lnTo>
                    <a:pt x="9397" y="3019"/>
                  </a:lnTo>
                  <a:lnTo>
                    <a:pt x="9056" y="3443"/>
                  </a:lnTo>
                  <a:lnTo>
                    <a:pt x="8714" y="3840"/>
                  </a:lnTo>
                  <a:lnTo>
                    <a:pt x="8369" y="4224"/>
                  </a:lnTo>
                  <a:lnTo>
                    <a:pt x="8019" y="4595"/>
                  </a:lnTo>
                  <a:lnTo>
                    <a:pt x="7669" y="4926"/>
                  </a:lnTo>
                  <a:lnTo>
                    <a:pt x="7315" y="5243"/>
                  </a:lnTo>
                  <a:lnTo>
                    <a:pt x="6961" y="5535"/>
                  </a:lnTo>
                  <a:lnTo>
                    <a:pt x="6598" y="5813"/>
                  </a:lnTo>
                  <a:lnTo>
                    <a:pt x="6240" y="6064"/>
                  </a:lnTo>
                  <a:lnTo>
                    <a:pt x="5877" y="6302"/>
                  </a:lnTo>
                  <a:lnTo>
                    <a:pt x="5515" y="6501"/>
                  </a:lnTo>
                  <a:lnTo>
                    <a:pt x="5148" y="6700"/>
                  </a:lnTo>
                  <a:lnTo>
                    <a:pt x="4781" y="6858"/>
                  </a:lnTo>
                  <a:lnTo>
                    <a:pt x="4414" y="7004"/>
                  </a:lnTo>
                  <a:lnTo>
                    <a:pt x="4043" y="7123"/>
                  </a:lnTo>
                  <a:lnTo>
                    <a:pt x="3677" y="7229"/>
                  </a:lnTo>
                  <a:lnTo>
                    <a:pt x="3306" y="7309"/>
                  </a:lnTo>
                  <a:lnTo>
                    <a:pt x="2935" y="7362"/>
                  </a:lnTo>
                  <a:lnTo>
                    <a:pt x="2568" y="7401"/>
                  </a:lnTo>
                  <a:lnTo>
                    <a:pt x="2197" y="7415"/>
                  </a:lnTo>
                  <a:lnTo>
                    <a:pt x="1830" y="7401"/>
                  </a:lnTo>
                  <a:lnTo>
                    <a:pt x="1459" y="7375"/>
                  </a:lnTo>
                  <a:lnTo>
                    <a:pt x="1093" y="7335"/>
                  </a:lnTo>
                  <a:lnTo>
                    <a:pt x="730" y="7256"/>
                  </a:lnTo>
                  <a:lnTo>
                    <a:pt x="363" y="7163"/>
                  </a:lnTo>
                  <a:lnTo>
                    <a:pt x="1" y="7057"/>
                  </a:lnTo>
                  <a:lnTo>
                    <a:pt x="1" y="7057"/>
                  </a:lnTo>
                  <a:lnTo>
                    <a:pt x="300" y="9281"/>
                  </a:lnTo>
                  <a:lnTo>
                    <a:pt x="595" y="11532"/>
                  </a:lnTo>
                  <a:lnTo>
                    <a:pt x="886" y="13783"/>
                  </a:lnTo>
                  <a:lnTo>
                    <a:pt x="1168" y="16046"/>
                  </a:lnTo>
                  <a:lnTo>
                    <a:pt x="1447" y="18324"/>
                  </a:lnTo>
                  <a:lnTo>
                    <a:pt x="1716" y="20601"/>
                  </a:lnTo>
                  <a:lnTo>
                    <a:pt x="1978" y="22904"/>
                  </a:lnTo>
                  <a:lnTo>
                    <a:pt x="2235" y="25208"/>
                  </a:lnTo>
                  <a:lnTo>
                    <a:pt x="3538" y="25340"/>
                  </a:lnTo>
                  <a:lnTo>
                    <a:pt x="4836" y="25460"/>
                  </a:lnTo>
                  <a:lnTo>
                    <a:pt x="5481" y="25499"/>
                  </a:lnTo>
                  <a:lnTo>
                    <a:pt x="6130" y="25539"/>
                  </a:lnTo>
                  <a:lnTo>
                    <a:pt x="6779" y="25579"/>
                  </a:lnTo>
                  <a:lnTo>
                    <a:pt x="7424" y="25592"/>
                  </a:lnTo>
                  <a:lnTo>
                    <a:pt x="8074" y="25605"/>
                  </a:lnTo>
                  <a:lnTo>
                    <a:pt x="8719" y="25605"/>
                  </a:lnTo>
                  <a:lnTo>
                    <a:pt x="9368" y="25579"/>
                  </a:lnTo>
                  <a:lnTo>
                    <a:pt x="10017" y="25552"/>
                  </a:lnTo>
                  <a:lnTo>
                    <a:pt x="10662" y="25499"/>
                  </a:lnTo>
                  <a:lnTo>
                    <a:pt x="11315" y="25433"/>
                  </a:lnTo>
                  <a:lnTo>
                    <a:pt x="11965" y="25354"/>
                  </a:lnTo>
                  <a:lnTo>
                    <a:pt x="12614" y="25248"/>
                  </a:lnTo>
                  <a:lnTo>
                    <a:pt x="12437" y="22110"/>
                  </a:lnTo>
                  <a:lnTo>
                    <a:pt x="12264" y="18972"/>
                  </a:lnTo>
                  <a:lnTo>
                    <a:pt x="12091" y="15835"/>
                  </a:lnTo>
                  <a:lnTo>
                    <a:pt x="11927" y="12684"/>
                  </a:lnTo>
                  <a:lnTo>
                    <a:pt x="11771" y="9533"/>
                  </a:lnTo>
                  <a:lnTo>
                    <a:pt x="11619" y="6355"/>
                  </a:lnTo>
                  <a:lnTo>
                    <a:pt x="11476" y="3178"/>
                  </a:lnTo>
                  <a:lnTo>
                    <a:pt x="11408" y="1589"/>
                  </a:lnTo>
                  <a:lnTo>
                    <a:pt x="1134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0"/>
            <p:cNvSpPr/>
            <p:nvPr/>
          </p:nvSpPr>
          <p:spPr>
            <a:xfrm>
              <a:off x="4280700" y="-11953875"/>
              <a:ext cx="386600" cy="1183950"/>
            </a:xfrm>
            <a:custGeom>
              <a:avLst/>
              <a:gdLst/>
              <a:ahLst/>
              <a:cxnLst/>
              <a:rect l="l" t="t" r="r" b="b"/>
              <a:pathLst>
                <a:path w="15464" h="47358" extrusionOk="0">
                  <a:moveTo>
                    <a:pt x="4162" y="1"/>
                  </a:moveTo>
                  <a:lnTo>
                    <a:pt x="4149" y="107"/>
                  </a:lnTo>
                  <a:lnTo>
                    <a:pt x="4136" y="226"/>
                  </a:lnTo>
                  <a:lnTo>
                    <a:pt x="4052" y="848"/>
                  </a:lnTo>
                  <a:lnTo>
                    <a:pt x="3964" y="1471"/>
                  </a:lnTo>
                  <a:lnTo>
                    <a:pt x="3871" y="2106"/>
                  </a:lnTo>
                  <a:lnTo>
                    <a:pt x="3774" y="2741"/>
                  </a:lnTo>
                  <a:lnTo>
                    <a:pt x="3669" y="3364"/>
                  </a:lnTo>
                  <a:lnTo>
                    <a:pt x="3563" y="3999"/>
                  </a:lnTo>
                  <a:lnTo>
                    <a:pt x="3454" y="4635"/>
                  </a:lnTo>
                  <a:lnTo>
                    <a:pt x="3336" y="5283"/>
                  </a:lnTo>
                  <a:lnTo>
                    <a:pt x="3217" y="5919"/>
                  </a:lnTo>
                  <a:lnTo>
                    <a:pt x="3099" y="6568"/>
                  </a:lnTo>
                  <a:lnTo>
                    <a:pt x="2847" y="7852"/>
                  </a:lnTo>
                  <a:lnTo>
                    <a:pt x="2581" y="9149"/>
                  </a:lnTo>
                  <a:lnTo>
                    <a:pt x="2307" y="10447"/>
                  </a:lnTo>
                  <a:lnTo>
                    <a:pt x="2029" y="11744"/>
                  </a:lnTo>
                  <a:lnTo>
                    <a:pt x="1742" y="13055"/>
                  </a:lnTo>
                  <a:lnTo>
                    <a:pt x="1160" y="15676"/>
                  </a:lnTo>
                  <a:lnTo>
                    <a:pt x="574" y="18311"/>
                  </a:lnTo>
                  <a:lnTo>
                    <a:pt x="283" y="19635"/>
                  </a:lnTo>
                  <a:lnTo>
                    <a:pt x="1" y="20959"/>
                  </a:lnTo>
                  <a:lnTo>
                    <a:pt x="220" y="21382"/>
                  </a:lnTo>
                  <a:lnTo>
                    <a:pt x="250" y="21197"/>
                  </a:lnTo>
                  <a:lnTo>
                    <a:pt x="283" y="21025"/>
                  </a:lnTo>
                  <a:lnTo>
                    <a:pt x="326" y="20866"/>
                  </a:lnTo>
                  <a:lnTo>
                    <a:pt x="368" y="20720"/>
                  </a:lnTo>
                  <a:lnTo>
                    <a:pt x="414" y="20575"/>
                  </a:lnTo>
                  <a:lnTo>
                    <a:pt x="460" y="20456"/>
                  </a:lnTo>
                  <a:lnTo>
                    <a:pt x="515" y="20350"/>
                  </a:lnTo>
                  <a:lnTo>
                    <a:pt x="570" y="20270"/>
                  </a:lnTo>
                  <a:lnTo>
                    <a:pt x="625" y="20204"/>
                  </a:lnTo>
                  <a:lnTo>
                    <a:pt x="684" y="20164"/>
                  </a:lnTo>
                  <a:lnTo>
                    <a:pt x="743" y="20151"/>
                  </a:lnTo>
                  <a:lnTo>
                    <a:pt x="806" y="20151"/>
                  </a:lnTo>
                  <a:lnTo>
                    <a:pt x="869" y="20191"/>
                  </a:lnTo>
                  <a:lnTo>
                    <a:pt x="928" y="20257"/>
                  </a:lnTo>
                  <a:lnTo>
                    <a:pt x="992" y="20350"/>
                  </a:lnTo>
                  <a:lnTo>
                    <a:pt x="1055" y="20482"/>
                  </a:lnTo>
                  <a:lnTo>
                    <a:pt x="2370" y="23633"/>
                  </a:lnTo>
                  <a:lnTo>
                    <a:pt x="3032" y="25235"/>
                  </a:lnTo>
                  <a:lnTo>
                    <a:pt x="3698" y="26837"/>
                  </a:lnTo>
                  <a:lnTo>
                    <a:pt x="4360" y="28465"/>
                  </a:lnTo>
                  <a:lnTo>
                    <a:pt x="5026" y="30107"/>
                  </a:lnTo>
                  <a:lnTo>
                    <a:pt x="5684" y="31749"/>
                  </a:lnTo>
                  <a:lnTo>
                    <a:pt x="6341" y="33417"/>
                  </a:lnTo>
                  <a:lnTo>
                    <a:pt x="6995" y="35111"/>
                  </a:lnTo>
                  <a:lnTo>
                    <a:pt x="7644" y="36806"/>
                  </a:lnTo>
                  <a:lnTo>
                    <a:pt x="8285" y="38527"/>
                  </a:lnTo>
                  <a:lnTo>
                    <a:pt x="8917" y="40248"/>
                  </a:lnTo>
                  <a:lnTo>
                    <a:pt x="9233" y="41122"/>
                  </a:lnTo>
                  <a:lnTo>
                    <a:pt x="9545" y="42009"/>
                  </a:lnTo>
                  <a:lnTo>
                    <a:pt x="9853" y="42883"/>
                  </a:lnTo>
                  <a:lnTo>
                    <a:pt x="10156" y="43770"/>
                  </a:lnTo>
                  <a:lnTo>
                    <a:pt x="10460" y="44657"/>
                  </a:lnTo>
                  <a:lnTo>
                    <a:pt x="10763" y="45557"/>
                  </a:lnTo>
                  <a:lnTo>
                    <a:pt x="11059" y="46457"/>
                  </a:lnTo>
                  <a:lnTo>
                    <a:pt x="11354" y="47358"/>
                  </a:lnTo>
                  <a:lnTo>
                    <a:pt x="11531" y="46232"/>
                  </a:lnTo>
                  <a:lnTo>
                    <a:pt x="11708" y="45107"/>
                  </a:lnTo>
                  <a:lnTo>
                    <a:pt x="11876" y="43968"/>
                  </a:lnTo>
                  <a:lnTo>
                    <a:pt x="12045" y="42817"/>
                  </a:lnTo>
                  <a:lnTo>
                    <a:pt x="12209" y="41678"/>
                  </a:lnTo>
                  <a:lnTo>
                    <a:pt x="12374" y="40526"/>
                  </a:lnTo>
                  <a:lnTo>
                    <a:pt x="12530" y="39361"/>
                  </a:lnTo>
                  <a:lnTo>
                    <a:pt x="12686" y="38196"/>
                  </a:lnTo>
                  <a:lnTo>
                    <a:pt x="12837" y="37031"/>
                  </a:lnTo>
                  <a:lnTo>
                    <a:pt x="12985" y="35866"/>
                  </a:lnTo>
                  <a:lnTo>
                    <a:pt x="13133" y="34688"/>
                  </a:lnTo>
                  <a:lnTo>
                    <a:pt x="13272" y="33509"/>
                  </a:lnTo>
                  <a:lnTo>
                    <a:pt x="13411" y="32331"/>
                  </a:lnTo>
                  <a:lnTo>
                    <a:pt x="13546" y="31140"/>
                  </a:lnTo>
                  <a:lnTo>
                    <a:pt x="13681" y="29948"/>
                  </a:lnTo>
                  <a:lnTo>
                    <a:pt x="13807" y="28743"/>
                  </a:lnTo>
                  <a:lnTo>
                    <a:pt x="13934" y="27552"/>
                  </a:lnTo>
                  <a:lnTo>
                    <a:pt x="14060" y="26347"/>
                  </a:lnTo>
                  <a:lnTo>
                    <a:pt x="14178" y="25142"/>
                  </a:lnTo>
                  <a:lnTo>
                    <a:pt x="14296" y="23924"/>
                  </a:lnTo>
                  <a:lnTo>
                    <a:pt x="14410" y="22719"/>
                  </a:lnTo>
                  <a:lnTo>
                    <a:pt x="14520" y="21501"/>
                  </a:lnTo>
                  <a:lnTo>
                    <a:pt x="14629" y="20283"/>
                  </a:lnTo>
                  <a:lnTo>
                    <a:pt x="14730" y="19052"/>
                  </a:lnTo>
                  <a:lnTo>
                    <a:pt x="14836" y="17834"/>
                  </a:lnTo>
                  <a:lnTo>
                    <a:pt x="14933" y="16603"/>
                  </a:lnTo>
                  <a:lnTo>
                    <a:pt x="15030" y="15372"/>
                  </a:lnTo>
                  <a:lnTo>
                    <a:pt x="15122" y="14127"/>
                  </a:lnTo>
                  <a:lnTo>
                    <a:pt x="15211" y="12896"/>
                  </a:lnTo>
                  <a:lnTo>
                    <a:pt x="15299" y="11651"/>
                  </a:lnTo>
                  <a:lnTo>
                    <a:pt x="15384" y="10407"/>
                  </a:lnTo>
                  <a:lnTo>
                    <a:pt x="15464" y="9163"/>
                  </a:lnTo>
                  <a:lnTo>
                    <a:pt x="14768" y="8408"/>
                  </a:lnTo>
                  <a:lnTo>
                    <a:pt x="14073" y="7680"/>
                  </a:lnTo>
                  <a:lnTo>
                    <a:pt x="13377" y="6978"/>
                  </a:lnTo>
                  <a:lnTo>
                    <a:pt x="12686" y="6290"/>
                  </a:lnTo>
                  <a:lnTo>
                    <a:pt x="11990" y="5628"/>
                  </a:lnTo>
                  <a:lnTo>
                    <a:pt x="11295" y="4992"/>
                  </a:lnTo>
                  <a:lnTo>
                    <a:pt x="10595" y="4383"/>
                  </a:lnTo>
                  <a:lnTo>
                    <a:pt x="9895" y="3801"/>
                  </a:lnTo>
                  <a:lnTo>
                    <a:pt x="9191" y="3231"/>
                  </a:lnTo>
                  <a:lnTo>
                    <a:pt x="8487" y="2702"/>
                  </a:lnTo>
                  <a:lnTo>
                    <a:pt x="7779" y="2185"/>
                  </a:lnTo>
                  <a:lnTo>
                    <a:pt x="7066" y="1696"/>
                  </a:lnTo>
                  <a:lnTo>
                    <a:pt x="6350" y="1232"/>
                  </a:lnTo>
                  <a:lnTo>
                    <a:pt x="5625" y="795"/>
                  </a:lnTo>
                  <a:lnTo>
                    <a:pt x="4895" y="385"/>
                  </a:lnTo>
                  <a:lnTo>
                    <a:pt x="416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0"/>
            <p:cNvSpPr/>
            <p:nvPr/>
          </p:nvSpPr>
          <p:spPr>
            <a:xfrm>
              <a:off x="4449450" y="-7358875"/>
              <a:ext cx="124050" cy="561375"/>
            </a:xfrm>
            <a:custGeom>
              <a:avLst/>
              <a:gdLst/>
              <a:ahLst/>
              <a:cxnLst/>
              <a:rect l="l" t="t" r="r" b="b"/>
              <a:pathLst>
                <a:path w="4962" h="22455" extrusionOk="0">
                  <a:moveTo>
                    <a:pt x="72" y="1"/>
                  </a:moveTo>
                  <a:lnTo>
                    <a:pt x="118" y="5270"/>
                  </a:lnTo>
                  <a:lnTo>
                    <a:pt x="143" y="7905"/>
                  </a:lnTo>
                  <a:lnTo>
                    <a:pt x="160" y="10552"/>
                  </a:lnTo>
                  <a:lnTo>
                    <a:pt x="173" y="13187"/>
                  </a:lnTo>
                  <a:lnTo>
                    <a:pt x="177" y="15835"/>
                  </a:lnTo>
                  <a:lnTo>
                    <a:pt x="177" y="18483"/>
                  </a:lnTo>
                  <a:lnTo>
                    <a:pt x="165" y="21130"/>
                  </a:lnTo>
                  <a:lnTo>
                    <a:pt x="165" y="21329"/>
                  </a:lnTo>
                  <a:lnTo>
                    <a:pt x="156" y="21528"/>
                  </a:lnTo>
                  <a:lnTo>
                    <a:pt x="139" y="21700"/>
                  </a:lnTo>
                  <a:lnTo>
                    <a:pt x="118" y="21872"/>
                  </a:lnTo>
                  <a:lnTo>
                    <a:pt x="97" y="22018"/>
                  </a:lnTo>
                  <a:lnTo>
                    <a:pt x="68" y="22163"/>
                  </a:lnTo>
                  <a:lnTo>
                    <a:pt x="38" y="22296"/>
                  </a:lnTo>
                  <a:lnTo>
                    <a:pt x="0" y="22415"/>
                  </a:lnTo>
                  <a:lnTo>
                    <a:pt x="1071" y="22415"/>
                  </a:lnTo>
                  <a:lnTo>
                    <a:pt x="2142" y="22401"/>
                  </a:lnTo>
                  <a:lnTo>
                    <a:pt x="3212" y="22401"/>
                  </a:lnTo>
                  <a:lnTo>
                    <a:pt x="4275" y="22415"/>
                  </a:lnTo>
                  <a:lnTo>
                    <a:pt x="4304" y="22428"/>
                  </a:lnTo>
                  <a:lnTo>
                    <a:pt x="4330" y="22441"/>
                  </a:lnTo>
                  <a:lnTo>
                    <a:pt x="4351" y="22454"/>
                  </a:lnTo>
                  <a:lnTo>
                    <a:pt x="4372" y="22454"/>
                  </a:lnTo>
                  <a:lnTo>
                    <a:pt x="4405" y="21726"/>
                  </a:lnTo>
                  <a:lnTo>
                    <a:pt x="4448" y="20972"/>
                  </a:lnTo>
                  <a:lnTo>
                    <a:pt x="4494" y="20217"/>
                  </a:lnTo>
                  <a:lnTo>
                    <a:pt x="4540" y="19449"/>
                  </a:lnTo>
                  <a:lnTo>
                    <a:pt x="4642" y="17887"/>
                  </a:lnTo>
                  <a:lnTo>
                    <a:pt x="4743" y="16311"/>
                  </a:lnTo>
                  <a:lnTo>
                    <a:pt x="4789" y="15517"/>
                  </a:lnTo>
                  <a:lnTo>
                    <a:pt x="4831" y="14736"/>
                  </a:lnTo>
                  <a:lnTo>
                    <a:pt x="4873" y="13942"/>
                  </a:lnTo>
                  <a:lnTo>
                    <a:pt x="4903" y="13174"/>
                  </a:lnTo>
                  <a:lnTo>
                    <a:pt x="4932" y="12393"/>
                  </a:lnTo>
                  <a:lnTo>
                    <a:pt x="4949" y="11638"/>
                  </a:lnTo>
                  <a:lnTo>
                    <a:pt x="4962" y="10897"/>
                  </a:lnTo>
                  <a:lnTo>
                    <a:pt x="4962" y="10526"/>
                  </a:lnTo>
                  <a:lnTo>
                    <a:pt x="4962" y="10155"/>
                  </a:lnTo>
                  <a:lnTo>
                    <a:pt x="4949" y="9242"/>
                  </a:lnTo>
                  <a:lnTo>
                    <a:pt x="4937" y="8394"/>
                  </a:lnTo>
                  <a:lnTo>
                    <a:pt x="4920" y="7613"/>
                  </a:lnTo>
                  <a:lnTo>
                    <a:pt x="4899" y="6898"/>
                  </a:lnTo>
                  <a:lnTo>
                    <a:pt x="4873" y="6250"/>
                  </a:lnTo>
                  <a:lnTo>
                    <a:pt x="4844" y="5654"/>
                  </a:lnTo>
                  <a:lnTo>
                    <a:pt x="4806" y="5111"/>
                  </a:lnTo>
                  <a:lnTo>
                    <a:pt x="4768" y="4608"/>
                  </a:lnTo>
                  <a:lnTo>
                    <a:pt x="4722" y="4171"/>
                  </a:lnTo>
                  <a:lnTo>
                    <a:pt x="4696" y="3973"/>
                  </a:lnTo>
                  <a:lnTo>
                    <a:pt x="4671" y="3774"/>
                  </a:lnTo>
                  <a:lnTo>
                    <a:pt x="4642" y="3602"/>
                  </a:lnTo>
                  <a:lnTo>
                    <a:pt x="4612" y="3430"/>
                  </a:lnTo>
                  <a:lnTo>
                    <a:pt x="4583" y="3258"/>
                  </a:lnTo>
                  <a:lnTo>
                    <a:pt x="4553" y="3112"/>
                  </a:lnTo>
                  <a:lnTo>
                    <a:pt x="4519" y="2966"/>
                  </a:lnTo>
                  <a:lnTo>
                    <a:pt x="4481" y="2834"/>
                  </a:lnTo>
                  <a:lnTo>
                    <a:pt x="4448" y="2715"/>
                  </a:lnTo>
                  <a:lnTo>
                    <a:pt x="4410" y="2596"/>
                  </a:lnTo>
                  <a:lnTo>
                    <a:pt x="4368" y="2490"/>
                  </a:lnTo>
                  <a:lnTo>
                    <a:pt x="4330" y="2384"/>
                  </a:lnTo>
                  <a:lnTo>
                    <a:pt x="4287" y="2291"/>
                  </a:lnTo>
                  <a:lnTo>
                    <a:pt x="4241" y="2198"/>
                  </a:lnTo>
                  <a:lnTo>
                    <a:pt x="4148" y="2053"/>
                  </a:lnTo>
                  <a:lnTo>
                    <a:pt x="4047" y="1920"/>
                  </a:lnTo>
                  <a:lnTo>
                    <a:pt x="3938" y="1801"/>
                  </a:lnTo>
                  <a:lnTo>
                    <a:pt x="3824" y="1709"/>
                  </a:lnTo>
                  <a:lnTo>
                    <a:pt x="3701" y="1616"/>
                  </a:lnTo>
                  <a:lnTo>
                    <a:pt x="3571" y="1550"/>
                  </a:lnTo>
                  <a:lnTo>
                    <a:pt x="3432" y="1484"/>
                  </a:lnTo>
                  <a:lnTo>
                    <a:pt x="3284" y="1417"/>
                  </a:lnTo>
                  <a:lnTo>
                    <a:pt x="2968" y="1298"/>
                  </a:lnTo>
                  <a:lnTo>
                    <a:pt x="2614" y="1153"/>
                  </a:lnTo>
                  <a:lnTo>
                    <a:pt x="2424" y="1073"/>
                  </a:lnTo>
                  <a:lnTo>
                    <a:pt x="2222" y="980"/>
                  </a:lnTo>
                  <a:lnTo>
                    <a:pt x="2015" y="861"/>
                  </a:lnTo>
                  <a:lnTo>
                    <a:pt x="1796" y="742"/>
                  </a:lnTo>
                  <a:lnTo>
                    <a:pt x="1585" y="597"/>
                  </a:lnTo>
                  <a:lnTo>
                    <a:pt x="1374" y="477"/>
                  </a:lnTo>
                  <a:lnTo>
                    <a:pt x="1159" y="371"/>
                  </a:lnTo>
                  <a:lnTo>
                    <a:pt x="944" y="279"/>
                  </a:lnTo>
                  <a:lnTo>
                    <a:pt x="725" y="186"/>
                  </a:lnTo>
                  <a:lnTo>
                    <a:pt x="510" y="120"/>
                  </a:lnTo>
                  <a:lnTo>
                    <a:pt x="291" y="54"/>
                  </a:lnTo>
                  <a:lnTo>
                    <a:pt x="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40"/>
            <p:cNvSpPr/>
            <p:nvPr/>
          </p:nvSpPr>
          <p:spPr>
            <a:xfrm>
              <a:off x="3040375" y="-3939175"/>
              <a:ext cx="1522175" cy="3987000"/>
            </a:xfrm>
            <a:custGeom>
              <a:avLst/>
              <a:gdLst/>
              <a:ahLst/>
              <a:cxnLst/>
              <a:rect l="l" t="t" r="r" b="b"/>
              <a:pathLst>
                <a:path w="60887" h="159480" extrusionOk="0">
                  <a:moveTo>
                    <a:pt x="31849" y="24466"/>
                  </a:moveTo>
                  <a:lnTo>
                    <a:pt x="33085" y="24493"/>
                  </a:lnTo>
                  <a:lnTo>
                    <a:pt x="34316" y="24546"/>
                  </a:lnTo>
                  <a:lnTo>
                    <a:pt x="35542" y="24638"/>
                  </a:lnTo>
                  <a:lnTo>
                    <a:pt x="36773" y="24757"/>
                  </a:lnTo>
                  <a:lnTo>
                    <a:pt x="38004" y="24903"/>
                  </a:lnTo>
                  <a:lnTo>
                    <a:pt x="39231" y="25088"/>
                  </a:lnTo>
                  <a:lnTo>
                    <a:pt x="40458" y="25287"/>
                  </a:lnTo>
                  <a:lnTo>
                    <a:pt x="41684" y="25525"/>
                  </a:lnTo>
                  <a:lnTo>
                    <a:pt x="42907" y="25790"/>
                  </a:lnTo>
                  <a:lnTo>
                    <a:pt x="44129" y="26095"/>
                  </a:lnTo>
                  <a:lnTo>
                    <a:pt x="45348" y="26412"/>
                  </a:lnTo>
                  <a:lnTo>
                    <a:pt x="46566" y="26770"/>
                  </a:lnTo>
                  <a:lnTo>
                    <a:pt x="47784" y="27154"/>
                  </a:lnTo>
                  <a:lnTo>
                    <a:pt x="48994" y="27577"/>
                  </a:lnTo>
                  <a:lnTo>
                    <a:pt x="49058" y="27604"/>
                  </a:lnTo>
                  <a:lnTo>
                    <a:pt x="49121" y="27644"/>
                  </a:lnTo>
                  <a:lnTo>
                    <a:pt x="49180" y="27697"/>
                  </a:lnTo>
                  <a:lnTo>
                    <a:pt x="49235" y="27749"/>
                  </a:lnTo>
                  <a:lnTo>
                    <a:pt x="49289" y="27816"/>
                  </a:lnTo>
                  <a:lnTo>
                    <a:pt x="49344" y="27882"/>
                  </a:lnTo>
                  <a:lnTo>
                    <a:pt x="49391" y="27961"/>
                  </a:lnTo>
                  <a:lnTo>
                    <a:pt x="49441" y="28041"/>
                  </a:lnTo>
                  <a:lnTo>
                    <a:pt x="49488" y="28147"/>
                  </a:lnTo>
                  <a:lnTo>
                    <a:pt x="49530" y="28239"/>
                  </a:lnTo>
                  <a:lnTo>
                    <a:pt x="49572" y="28345"/>
                  </a:lnTo>
                  <a:lnTo>
                    <a:pt x="49610" y="28451"/>
                  </a:lnTo>
                  <a:lnTo>
                    <a:pt x="49648" y="28570"/>
                  </a:lnTo>
                  <a:lnTo>
                    <a:pt x="49681" y="28689"/>
                  </a:lnTo>
                  <a:lnTo>
                    <a:pt x="49715" y="28822"/>
                  </a:lnTo>
                  <a:lnTo>
                    <a:pt x="49745" y="28954"/>
                  </a:lnTo>
                  <a:lnTo>
                    <a:pt x="49799" y="29232"/>
                  </a:lnTo>
                  <a:lnTo>
                    <a:pt x="49846" y="29510"/>
                  </a:lnTo>
                  <a:lnTo>
                    <a:pt x="49884" y="29815"/>
                  </a:lnTo>
                  <a:lnTo>
                    <a:pt x="49913" y="30119"/>
                  </a:lnTo>
                  <a:lnTo>
                    <a:pt x="49934" y="30424"/>
                  </a:lnTo>
                  <a:lnTo>
                    <a:pt x="49943" y="30742"/>
                  </a:lnTo>
                  <a:lnTo>
                    <a:pt x="49947" y="31059"/>
                  </a:lnTo>
                  <a:lnTo>
                    <a:pt x="49943" y="31364"/>
                  </a:lnTo>
                  <a:lnTo>
                    <a:pt x="50065" y="31456"/>
                  </a:lnTo>
                  <a:lnTo>
                    <a:pt x="50187" y="31576"/>
                  </a:lnTo>
                  <a:lnTo>
                    <a:pt x="50305" y="31695"/>
                  </a:lnTo>
                  <a:lnTo>
                    <a:pt x="50428" y="31827"/>
                  </a:lnTo>
                  <a:lnTo>
                    <a:pt x="50541" y="31986"/>
                  </a:lnTo>
                  <a:lnTo>
                    <a:pt x="50659" y="32145"/>
                  </a:lnTo>
                  <a:lnTo>
                    <a:pt x="50773" y="32317"/>
                  </a:lnTo>
                  <a:lnTo>
                    <a:pt x="50887" y="32489"/>
                  </a:lnTo>
                  <a:lnTo>
                    <a:pt x="50997" y="32688"/>
                  </a:lnTo>
                  <a:lnTo>
                    <a:pt x="51106" y="32900"/>
                  </a:lnTo>
                  <a:lnTo>
                    <a:pt x="51212" y="33111"/>
                  </a:lnTo>
                  <a:lnTo>
                    <a:pt x="51317" y="33336"/>
                  </a:lnTo>
                  <a:lnTo>
                    <a:pt x="51418" y="33575"/>
                  </a:lnTo>
                  <a:lnTo>
                    <a:pt x="51515" y="33826"/>
                  </a:lnTo>
                  <a:lnTo>
                    <a:pt x="51612" y="34078"/>
                  </a:lnTo>
                  <a:lnTo>
                    <a:pt x="51705" y="34356"/>
                  </a:lnTo>
                  <a:lnTo>
                    <a:pt x="51793" y="34634"/>
                  </a:lnTo>
                  <a:lnTo>
                    <a:pt x="51878" y="34925"/>
                  </a:lnTo>
                  <a:lnTo>
                    <a:pt x="51962" y="35216"/>
                  </a:lnTo>
                  <a:lnTo>
                    <a:pt x="52038" y="35521"/>
                  </a:lnTo>
                  <a:lnTo>
                    <a:pt x="52114" y="35839"/>
                  </a:lnTo>
                  <a:lnTo>
                    <a:pt x="52186" y="36170"/>
                  </a:lnTo>
                  <a:lnTo>
                    <a:pt x="52253" y="36514"/>
                  </a:lnTo>
                  <a:lnTo>
                    <a:pt x="52316" y="36858"/>
                  </a:lnTo>
                  <a:lnTo>
                    <a:pt x="52375" y="37202"/>
                  </a:lnTo>
                  <a:lnTo>
                    <a:pt x="52430" y="37573"/>
                  </a:lnTo>
                  <a:lnTo>
                    <a:pt x="52481" y="37944"/>
                  </a:lnTo>
                  <a:lnTo>
                    <a:pt x="52523" y="38328"/>
                  </a:lnTo>
                  <a:lnTo>
                    <a:pt x="52565" y="38712"/>
                  </a:lnTo>
                  <a:lnTo>
                    <a:pt x="52599" y="39109"/>
                  </a:lnTo>
                  <a:lnTo>
                    <a:pt x="52628" y="39506"/>
                  </a:lnTo>
                  <a:lnTo>
                    <a:pt x="52653" y="39916"/>
                  </a:lnTo>
                  <a:lnTo>
                    <a:pt x="52675" y="40406"/>
                  </a:lnTo>
                  <a:lnTo>
                    <a:pt x="52691" y="40870"/>
                  </a:lnTo>
                  <a:lnTo>
                    <a:pt x="52700" y="41346"/>
                  </a:lnTo>
                  <a:lnTo>
                    <a:pt x="52700" y="41809"/>
                  </a:lnTo>
                  <a:lnTo>
                    <a:pt x="52696" y="42273"/>
                  </a:lnTo>
                  <a:lnTo>
                    <a:pt x="52683" y="42723"/>
                  </a:lnTo>
                  <a:lnTo>
                    <a:pt x="52666" y="43173"/>
                  </a:lnTo>
                  <a:lnTo>
                    <a:pt x="52641" y="43623"/>
                  </a:lnTo>
                  <a:lnTo>
                    <a:pt x="52611" y="44060"/>
                  </a:lnTo>
                  <a:lnTo>
                    <a:pt x="52573" y="44497"/>
                  </a:lnTo>
                  <a:lnTo>
                    <a:pt x="52531" y="44921"/>
                  </a:lnTo>
                  <a:lnTo>
                    <a:pt x="52485" y="45344"/>
                  </a:lnTo>
                  <a:lnTo>
                    <a:pt x="52434" y="45755"/>
                  </a:lnTo>
                  <a:lnTo>
                    <a:pt x="52375" y="46152"/>
                  </a:lnTo>
                  <a:lnTo>
                    <a:pt x="52312" y="46549"/>
                  </a:lnTo>
                  <a:lnTo>
                    <a:pt x="52245" y="46946"/>
                  </a:lnTo>
                  <a:lnTo>
                    <a:pt x="52173" y="47330"/>
                  </a:lnTo>
                  <a:lnTo>
                    <a:pt x="52093" y="47701"/>
                  </a:lnTo>
                  <a:lnTo>
                    <a:pt x="52013" y="48058"/>
                  </a:lnTo>
                  <a:lnTo>
                    <a:pt x="51924" y="48416"/>
                  </a:lnTo>
                  <a:lnTo>
                    <a:pt x="51836" y="48760"/>
                  </a:lnTo>
                  <a:lnTo>
                    <a:pt x="51743" y="49091"/>
                  </a:lnTo>
                  <a:lnTo>
                    <a:pt x="51642" y="49422"/>
                  </a:lnTo>
                  <a:lnTo>
                    <a:pt x="51541" y="49727"/>
                  </a:lnTo>
                  <a:lnTo>
                    <a:pt x="51435" y="50031"/>
                  </a:lnTo>
                  <a:lnTo>
                    <a:pt x="51326" y="50336"/>
                  </a:lnTo>
                  <a:lnTo>
                    <a:pt x="51216" y="50614"/>
                  </a:lnTo>
                  <a:lnTo>
                    <a:pt x="51102" y="50878"/>
                  </a:lnTo>
                  <a:lnTo>
                    <a:pt x="50984" y="51143"/>
                  </a:lnTo>
                  <a:lnTo>
                    <a:pt x="50862" y="51381"/>
                  </a:lnTo>
                  <a:lnTo>
                    <a:pt x="50740" y="51620"/>
                  </a:lnTo>
                  <a:lnTo>
                    <a:pt x="50613" y="51832"/>
                  </a:lnTo>
                  <a:lnTo>
                    <a:pt x="50605" y="52110"/>
                  </a:lnTo>
                  <a:lnTo>
                    <a:pt x="50592" y="52388"/>
                  </a:lnTo>
                  <a:lnTo>
                    <a:pt x="50571" y="52652"/>
                  </a:lnTo>
                  <a:lnTo>
                    <a:pt x="50546" y="52917"/>
                  </a:lnTo>
                  <a:lnTo>
                    <a:pt x="50512" y="53182"/>
                  </a:lnTo>
                  <a:lnTo>
                    <a:pt x="50470" y="53434"/>
                  </a:lnTo>
                  <a:lnTo>
                    <a:pt x="50423" y="53672"/>
                  </a:lnTo>
                  <a:lnTo>
                    <a:pt x="50369" y="53897"/>
                  </a:lnTo>
                  <a:lnTo>
                    <a:pt x="50305" y="54095"/>
                  </a:lnTo>
                  <a:lnTo>
                    <a:pt x="50238" y="54294"/>
                  </a:lnTo>
                  <a:lnTo>
                    <a:pt x="50162" y="54466"/>
                  </a:lnTo>
                  <a:lnTo>
                    <a:pt x="50078" y="54625"/>
                  </a:lnTo>
                  <a:lnTo>
                    <a:pt x="49989" y="54744"/>
                  </a:lnTo>
                  <a:lnTo>
                    <a:pt x="49943" y="54797"/>
                  </a:lnTo>
                  <a:lnTo>
                    <a:pt x="49892" y="54850"/>
                  </a:lnTo>
                  <a:lnTo>
                    <a:pt x="49842" y="54890"/>
                  </a:lnTo>
                  <a:lnTo>
                    <a:pt x="49791" y="54930"/>
                  </a:lnTo>
                  <a:lnTo>
                    <a:pt x="49736" y="54956"/>
                  </a:lnTo>
                  <a:lnTo>
                    <a:pt x="49681" y="54982"/>
                  </a:lnTo>
                  <a:lnTo>
                    <a:pt x="48615" y="55287"/>
                  </a:lnTo>
                  <a:lnTo>
                    <a:pt x="47553" y="55578"/>
                  </a:lnTo>
                  <a:lnTo>
                    <a:pt x="46482" y="55856"/>
                  </a:lnTo>
                  <a:lnTo>
                    <a:pt x="45415" y="56108"/>
                  </a:lnTo>
                  <a:lnTo>
                    <a:pt x="44344" y="56359"/>
                  </a:lnTo>
                  <a:lnTo>
                    <a:pt x="43270" y="56584"/>
                  </a:lnTo>
                  <a:lnTo>
                    <a:pt x="42199" y="56796"/>
                  </a:lnTo>
                  <a:lnTo>
                    <a:pt x="41124" y="56995"/>
                  </a:lnTo>
                  <a:lnTo>
                    <a:pt x="40049" y="57180"/>
                  </a:lnTo>
                  <a:lnTo>
                    <a:pt x="38970" y="57339"/>
                  </a:lnTo>
                  <a:lnTo>
                    <a:pt x="37895" y="57498"/>
                  </a:lnTo>
                  <a:lnTo>
                    <a:pt x="36815" y="57630"/>
                  </a:lnTo>
                  <a:lnTo>
                    <a:pt x="35736" y="57749"/>
                  </a:lnTo>
                  <a:lnTo>
                    <a:pt x="34657" y="57855"/>
                  </a:lnTo>
                  <a:lnTo>
                    <a:pt x="33574" y="57948"/>
                  </a:lnTo>
                  <a:lnTo>
                    <a:pt x="32494" y="58028"/>
                  </a:lnTo>
                  <a:lnTo>
                    <a:pt x="31415" y="58080"/>
                  </a:lnTo>
                  <a:lnTo>
                    <a:pt x="30332" y="58133"/>
                  </a:lnTo>
                  <a:lnTo>
                    <a:pt x="29253" y="58160"/>
                  </a:lnTo>
                  <a:lnTo>
                    <a:pt x="28173" y="58173"/>
                  </a:lnTo>
                  <a:lnTo>
                    <a:pt x="27090" y="58173"/>
                  </a:lnTo>
                  <a:lnTo>
                    <a:pt x="26011" y="58160"/>
                  </a:lnTo>
                  <a:lnTo>
                    <a:pt x="24932" y="58120"/>
                  </a:lnTo>
                  <a:lnTo>
                    <a:pt x="23852" y="58080"/>
                  </a:lnTo>
                  <a:lnTo>
                    <a:pt x="22773" y="58014"/>
                  </a:lnTo>
                  <a:lnTo>
                    <a:pt x="21694" y="57948"/>
                  </a:lnTo>
                  <a:lnTo>
                    <a:pt x="20619" y="57855"/>
                  </a:lnTo>
                  <a:lnTo>
                    <a:pt x="19540" y="57749"/>
                  </a:lnTo>
                  <a:lnTo>
                    <a:pt x="18465" y="57617"/>
                  </a:lnTo>
                  <a:lnTo>
                    <a:pt x="17394" y="57485"/>
                  </a:lnTo>
                  <a:lnTo>
                    <a:pt x="16319" y="57339"/>
                  </a:lnTo>
                  <a:lnTo>
                    <a:pt x="15248" y="57167"/>
                  </a:lnTo>
                  <a:lnTo>
                    <a:pt x="15206" y="57299"/>
                  </a:lnTo>
                  <a:lnTo>
                    <a:pt x="15164" y="57419"/>
                  </a:lnTo>
                  <a:lnTo>
                    <a:pt x="15118" y="57511"/>
                  </a:lnTo>
                  <a:lnTo>
                    <a:pt x="15067" y="57604"/>
                  </a:lnTo>
                  <a:lnTo>
                    <a:pt x="15017" y="57670"/>
                  </a:lnTo>
                  <a:lnTo>
                    <a:pt x="14962" y="57710"/>
                  </a:lnTo>
                  <a:lnTo>
                    <a:pt x="14907" y="57736"/>
                  </a:lnTo>
                  <a:lnTo>
                    <a:pt x="14852" y="57749"/>
                  </a:lnTo>
                  <a:lnTo>
                    <a:pt x="14802" y="57736"/>
                  </a:lnTo>
                  <a:lnTo>
                    <a:pt x="14747" y="57710"/>
                  </a:lnTo>
                  <a:lnTo>
                    <a:pt x="14696" y="57657"/>
                  </a:lnTo>
                  <a:lnTo>
                    <a:pt x="14646" y="57577"/>
                  </a:lnTo>
                  <a:lnTo>
                    <a:pt x="14599" y="57485"/>
                  </a:lnTo>
                  <a:lnTo>
                    <a:pt x="14557" y="57366"/>
                  </a:lnTo>
                  <a:lnTo>
                    <a:pt x="14515" y="57220"/>
                  </a:lnTo>
                  <a:lnTo>
                    <a:pt x="14481" y="57048"/>
                  </a:lnTo>
                  <a:lnTo>
                    <a:pt x="11589" y="56531"/>
                  </a:lnTo>
                  <a:lnTo>
                    <a:pt x="11416" y="56611"/>
                  </a:lnTo>
                  <a:lnTo>
                    <a:pt x="11244" y="56664"/>
                  </a:lnTo>
                  <a:lnTo>
                    <a:pt x="11067" y="56704"/>
                  </a:lnTo>
                  <a:lnTo>
                    <a:pt x="10894" y="56704"/>
                  </a:lnTo>
                  <a:lnTo>
                    <a:pt x="10717" y="56690"/>
                  </a:lnTo>
                  <a:lnTo>
                    <a:pt x="10544" y="56651"/>
                  </a:lnTo>
                  <a:lnTo>
                    <a:pt x="10371" y="56584"/>
                  </a:lnTo>
                  <a:lnTo>
                    <a:pt x="10198" y="56492"/>
                  </a:lnTo>
                  <a:lnTo>
                    <a:pt x="10025" y="56386"/>
                  </a:lnTo>
                  <a:lnTo>
                    <a:pt x="9857" y="56253"/>
                  </a:lnTo>
                  <a:lnTo>
                    <a:pt x="9688" y="56095"/>
                  </a:lnTo>
                  <a:lnTo>
                    <a:pt x="9524" y="55909"/>
                  </a:lnTo>
                  <a:lnTo>
                    <a:pt x="9359" y="55711"/>
                  </a:lnTo>
                  <a:lnTo>
                    <a:pt x="9199" y="55499"/>
                  </a:lnTo>
                  <a:lnTo>
                    <a:pt x="9039" y="55261"/>
                  </a:lnTo>
                  <a:lnTo>
                    <a:pt x="8887" y="54996"/>
                  </a:lnTo>
                  <a:lnTo>
                    <a:pt x="8735" y="54718"/>
                  </a:lnTo>
                  <a:lnTo>
                    <a:pt x="8588" y="54413"/>
                  </a:lnTo>
                  <a:lnTo>
                    <a:pt x="8444" y="54095"/>
                  </a:lnTo>
                  <a:lnTo>
                    <a:pt x="8305" y="53751"/>
                  </a:lnTo>
                  <a:lnTo>
                    <a:pt x="8170" y="53394"/>
                  </a:lnTo>
                  <a:lnTo>
                    <a:pt x="8044" y="53023"/>
                  </a:lnTo>
                  <a:lnTo>
                    <a:pt x="7917" y="52639"/>
                  </a:lnTo>
                  <a:lnTo>
                    <a:pt x="7799" y="52229"/>
                  </a:lnTo>
                  <a:lnTo>
                    <a:pt x="7686" y="51805"/>
                  </a:lnTo>
                  <a:lnTo>
                    <a:pt x="7580" y="51355"/>
                  </a:lnTo>
                  <a:lnTo>
                    <a:pt x="7479" y="50905"/>
                  </a:lnTo>
                  <a:lnTo>
                    <a:pt x="7386" y="50428"/>
                  </a:lnTo>
                  <a:lnTo>
                    <a:pt x="7302" y="49938"/>
                  </a:lnTo>
                  <a:lnTo>
                    <a:pt x="7222" y="49435"/>
                  </a:lnTo>
                  <a:lnTo>
                    <a:pt x="7150" y="48919"/>
                  </a:lnTo>
                  <a:lnTo>
                    <a:pt x="7083" y="48389"/>
                  </a:lnTo>
                  <a:lnTo>
                    <a:pt x="7049" y="48072"/>
                  </a:lnTo>
                  <a:lnTo>
                    <a:pt x="7015" y="47754"/>
                  </a:lnTo>
                  <a:lnTo>
                    <a:pt x="6990" y="47436"/>
                  </a:lnTo>
                  <a:lnTo>
                    <a:pt x="6961" y="47118"/>
                  </a:lnTo>
                  <a:lnTo>
                    <a:pt x="6939" y="46787"/>
                  </a:lnTo>
                  <a:lnTo>
                    <a:pt x="6918" y="46470"/>
                  </a:lnTo>
                  <a:lnTo>
                    <a:pt x="6902" y="46152"/>
                  </a:lnTo>
                  <a:lnTo>
                    <a:pt x="6885" y="45834"/>
                  </a:lnTo>
                  <a:lnTo>
                    <a:pt x="6872" y="45516"/>
                  </a:lnTo>
                  <a:lnTo>
                    <a:pt x="6864" y="45199"/>
                  </a:lnTo>
                  <a:lnTo>
                    <a:pt x="6859" y="44881"/>
                  </a:lnTo>
                  <a:lnTo>
                    <a:pt x="6855" y="44563"/>
                  </a:lnTo>
                  <a:lnTo>
                    <a:pt x="6855" y="44259"/>
                  </a:lnTo>
                  <a:lnTo>
                    <a:pt x="6855" y="43941"/>
                  </a:lnTo>
                  <a:lnTo>
                    <a:pt x="6859" y="43623"/>
                  </a:lnTo>
                  <a:lnTo>
                    <a:pt x="6868" y="43319"/>
                  </a:lnTo>
                  <a:lnTo>
                    <a:pt x="6876" y="43014"/>
                  </a:lnTo>
                  <a:lnTo>
                    <a:pt x="6889" y="42710"/>
                  </a:lnTo>
                  <a:lnTo>
                    <a:pt x="6902" y="42405"/>
                  </a:lnTo>
                  <a:lnTo>
                    <a:pt x="6918" y="42101"/>
                  </a:lnTo>
                  <a:lnTo>
                    <a:pt x="6939" y="41809"/>
                  </a:lnTo>
                  <a:lnTo>
                    <a:pt x="6961" y="41505"/>
                  </a:lnTo>
                  <a:lnTo>
                    <a:pt x="6986" y="41214"/>
                  </a:lnTo>
                  <a:lnTo>
                    <a:pt x="7011" y="40922"/>
                  </a:lnTo>
                  <a:lnTo>
                    <a:pt x="7070" y="40353"/>
                  </a:lnTo>
                  <a:lnTo>
                    <a:pt x="7142" y="39784"/>
                  </a:lnTo>
                  <a:lnTo>
                    <a:pt x="7222" y="39241"/>
                  </a:lnTo>
                  <a:lnTo>
                    <a:pt x="7310" y="38698"/>
                  </a:lnTo>
                  <a:lnTo>
                    <a:pt x="7403" y="38182"/>
                  </a:lnTo>
                  <a:lnTo>
                    <a:pt x="7509" y="37679"/>
                  </a:lnTo>
                  <a:lnTo>
                    <a:pt x="7622" y="37189"/>
                  </a:lnTo>
                  <a:lnTo>
                    <a:pt x="7745" y="36726"/>
                  </a:lnTo>
                  <a:lnTo>
                    <a:pt x="7871" y="36276"/>
                  </a:lnTo>
                  <a:lnTo>
                    <a:pt x="8010" y="35852"/>
                  </a:lnTo>
                  <a:lnTo>
                    <a:pt x="8154" y="35441"/>
                  </a:lnTo>
                  <a:lnTo>
                    <a:pt x="8305" y="35057"/>
                  </a:lnTo>
                  <a:lnTo>
                    <a:pt x="8381" y="34872"/>
                  </a:lnTo>
                  <a:lnTo>
                    <a:pt x="8461" y="34700"/>
                  </a:lnTo>
                  <a:lnTo>
                    <a:pt x="8541" y="34528"/>
                  </a:lnTo>
                  <a:lnTo>
                    <a:pt x="8626" y="34356"/>
                  </a:lnTo>
                  <a:lnTo>
                    <a:pt x="8710" y="34197"/>
                  </a:lnTo>
                  <a:lnTo>
                    <a:pt x="8799" y="34051"/>
                  </a:lnTo>
                  <a:lnTo>
                    <a:pt x="8883" y="33906"/>
                  </a:lnTo>
                  <a:lnTo>
                    <a:pt x="8976" y="33760"/>
                  </a:lnTo>
                  <a:lnTo>
                    <a:pt x="9064" y="33628"/>
                  </a:lnTo>
                  <a:lnTo>
                    <a:pt x="9157" y="33509"/>
                  </a:lnTo>
                  <a:lnTo>
                    <a:pt x="9250" y="33389"/>
                  </a:lnTo>
                  <a:lnTo>
                    <a:pt x="9347" y="33283"/>
                  </a:lnTo>
                  <a:lnTo>
                    <a:pt x="9444" y="33178"/>
                  </a:lnTo>
                  <a:lnTo>
                    <a:pt x="9540" y="33085"/>
                  </a:lnTo>
                  <a:lnTo>
                    <a:pt x="9642" y="32992"/>
                  </a:lnTo>
                  <a:lnTo>
                    <a:pt x="9743" y="32913"/>
                  </a:lnTo>
                  <a:lnTo>
                    <a:pt x="9692" y="32847"/>
                  </a:lnTo>
                  <a:lnTo>
                    <a:pt x="9650" y="32767"/>
                  </a:lnTo>
                  <a:lnTo>
                    <a:pt x="9608" y="32674"/>
                  </a:lnTo>
                  <a:lnTo>
                    <a:pt x="9570" y="32569"/>
                  </a:lnTo>
                  <a:lnTo>
                    <a:pt x="9532" y="32463"/>
                  </a:lnTo>
                  <a:lnTo>
                    <a:pt x="9498" y="32330"/>
                  </a:lnTo>
                  <a:lnTo>
                    <a:pt x="9469" y="32211"/>
                  </a:lnTo>
                  <a:lnTo>
                    <a:pt x="9439" y="32065"/>
                  </a:lnTo>
                  <a:lnTo>
                    <a:pt x="9414" y="31920"/>
                  </a:lnTo>
                  <a:lnTo>
                    <a:pt x="9393" y="31774"/>
                  </a:lnTo>
                  <a:lnTo>
                    <a:pt x="9376" y="31629"/>
                  </a:lnTo>
                  <a:lnTo>
                    <a:pt x="9359" y="31470"/>
                  </a:lnTo>
                  <a:lnTo>
                    <a:pt x="9351" y="31311"/>
                  </a:lnTo>
                  <a:lnTo>
                    <a:pt x="9342" y="31152"/>
                  </a:lnTo>
                  <a:lnTo>
                    <a:pt x="9334" y="30980"/>
                  </a:lnTo>
                  <a:lnTo>
                    <a:pt x="9334" y="30821"/>
                  </a:lnTo>
                  <a:lnTo>
                    <a:pt x="9334" y="30662"/>
                  </a:lnTo>
                  <a:lnTo>
                    <a:pt x="9342" y="30503"/>
                  </a:lnTo>
                  <a:lnTo>
                    <a:pt x="9351" y="30344"/>
                  </a:lnTo>
                  <a:lnTo>
                    <a:pt x="9363" y="30199"/>
                  </a:lnTo>
                  <a:lnTo>
                    <a:pt x="9380" y="30053"/>
                  </a:lnTo>
                  <a:lnTo>
                    <a:pt x="9397" y="29907"/>
                  </a:lnTo>
                  <a:lnTo>
                    <a:pt x="9422" y="29775"/>
                  </a:lnTo>
                  <a:lnTo>
                    <a:pt x="9448" y="29643"/>
                  </a:lnTo>
                  <a:lnTo>
                    <a:pt x="9481" y="29524"/>
                  </a:lnTo>
                  <a:lnTo>
                    <a:pt x="9515" y="29418"/>
                  </a:lnTo>
                  <a:lnTo>
                    <a:pt x="9553" y="29312"/>
                  </a:lnTo>
                  <a:lnTo>
                    <a:pt x="9595" y="29219"/>
                  </a:lnTo>
                  <a:lnTo>
                    <a:pt x="9646" y="29153"/>
                  </a:lnTo>
                  <a:lnTo>
                    <a:pt x="9696" y="29087"/>
                  </a:lnTo>
                  <a:lnTo>
                    <a:pt x="9751" y="29034"/>
                  </a:lnTo>
                  <a:lnTo>
                    <a:pt x="9810" y="28994"/>
                  </a:lnTo>
                  <a:lnTo>
                    <a:pt x="11020" y="28491"/>
                  </a:lnTo>
                  <a:lnTo>
                    <a:pt x="12230" y="28027"/>
                  </a:lnTo>
                  <a:lnTo>
                    <a:pt x="13448" y="27577"/>
                  </a:lnTo>
                  <a:lnTo>
                    <a:pt x="14662" y="27167"/>
                  </a:lnTo>
                  <a:lnTo>
                    <a:pt x="15885" y="26783"/>
                  </a:lnTo>
                  <a:lnTo>
                    <a:pt x="17103" y="26426"/>
                  </a:lnTo>
                  <a:lnTo>
                    <a:pt x="18326" y="26095"/>
                  </a:lnTo>
                  <a:lnTo>
                    <a:pt x="19553" y="25803"/>
                  </a:lnTo>
                  <a:lnTo>
                    <a:pt x="20779" y="25539"/>
                  </a:lnTo>
                  <a:lnTo>
                    <a:pt x="22006" y="25300"/>
                  </a:lnTo>
                  <a:lnTo>
                    <a:pt x="23233" y="25088"/>
                  </a:lnTo>
                  <a:lnTo>
                    <a:pt x="24464" y="24916"/>
                  </a:lnTo>
                  <a:lnTo>
                    <a:pt x="25695" y="24771"/>
                  </a:lnTo>
                  <a:lnTo>
                    <a:pt x="26926" y="24651"/>
                  </a:lnTo>
                  <a:lnTo>
                    <a:pt x="28157" y="24559"/>
                  </a:lnTo>
                  <a:lnTo>
                    <a:pt x="29388" y="24493"/>
                  </a:lnTo>
                  <a:lnTo>
                    <a:pt x="30618" y="24466"/>
                  </a:lnTo>
                  <a:close/>
                  <a:moveTo>
                    <a:pt x="36369" y="90503"/>
                  </a:moveTo>
                  <a:lnTo>
                    <a:pt x="36520" y="90516"/>
                  </a:lnTo>
                  <a:lnTo>
                    <a:pt x="36672" y="90556"/>
                  </a:lnTo>
                  <a:lnTo>
                    <a:pt x="36820" y="90609"/>
                  </a:lnTo>
                  <a:lnTo>
                    <a:pt x="36971" y="90675"/>
                  </a:lnTo>
                  <a:lnTo>
                    <a:pt x="37115" y="90768"/>
                  </a:lnTo>
                  <a:lnTo>
                    <a:pt x="37258" y="90887"/>
                  </a:lnTo>
                  <a:lnTo>
                    <a:pt x="37401" y="91020"/>
                  </a:lnTo>
                  <a:lnTo>
                    <a:pt x="37541" y="91178"/>
                  </a:lnTo>
                  <a:lnTo>
                    <a:pt x="37680" y="91351"/>
                  </a:lnTo>
                  <a:lnTo>
                    <a:pt x="37810" y="91536"/>
                  </a:lnTo>
                  <a:lnTo>
                    <a:pt x="37941" y="91748"/>
                  </a:lnTo>
                  <a:lnTo>
                    <a:pt x="38067" y="91973"/>
                  </a:lnTo>
                  <a:lnTo>
                    <a:pt x="38190" y="92211"/>
                  </a:lnTo>
                  <a:lnTo>
                    <a:pt x="38308" y="92476"/>
                  </a:lnTo>
                  <a:lnTo>
                    <a:pt x="38426" y="92754"/>
                  </a:lnTo>
                  <a:lnTo>
                    <a:pt x="38535" y="93045"/>
                  </a:lnTo>
                  <a:lnTo>
                    <a:pt x="38641" y="93350"/>
                  </a:lnTo>
                  <a:lnTo>
                    <a:pt x="38738" y="93681"/>
                  </a:lnTo>
                  <a:lnTo>
                    <a:pt x="38835" y="94012"/>
                  </a:lnTo>
                  <a:lnTo>
                    <a:pt x="38923" y="94369"/>
                  </a:lnTo>
                  <a:lnTo>
                    <a:pt x="39008" y="94740"/>
                  </a:lnTo>
                  <a:lnTo>
                    <a:pt x="39083" y="95110"/>
                  </a:lnTo>
                  <a:lnTo>
                    <a:pt x="39155" y="95508"/>
                  </a:lnTo>
                  <a:lnTo>
                    <a:pt x="39218" y="95918"/>
                  </a:lnTo>
                  <a:lnTo>
                    <a:pt x="39277" y="96329"/>
                  </a:lnTo>
                  <a:lnTo>
                    <a:pt x="39328" y="96765"/>
                  </a:lnTo>
                  <a:lnTo>
                    <a:pt x="39374" y="97202"/>
                  </a:lnTo>
                  <a:lnTo>
                    <a:pt x="39412" y="97666"/>
                  </a:lnTo>
                  <a:lnTo>
                    <a:pt x="39438" y="98129"/>
                  </a:lnTo>
                  <a:lnTo>
                    <a:pt x="39459" y="98606"/>
                  </a:lnTo>
                  <a:lnTo>
                    <a:pt x="39471" y="99082"/>
                  </a:lnTo>
                  <a:lnTo>
                    <a:pt x="39475" y="99585"/>
                  </a:lnTo>
                  <a:lnTo>
                    <a:pt x="39475" y="100062"/>
                  </a:lnTo>
                  <a:lnTo>
                    <a:pt x="39463" y="100539"/>
                  </a:lnTo>
                  <a:lnTo>
                    <a:pt x="39446" y="101002"/>
                  </a:lnTo>
                  <a:lnTo>
                    <a:pt x="39421" y="101465"/>
                  </a:lnTo>
                  <a:lnTo>
                    <a:pt x="39391" y="101929"/>
                  </a:lnTo>
                  <a:lnTo>
                    <a:pt x="39357" y="102366"/>
                  </a:lnTo>
                  <a:lnTo>
                    <a:pt x="39315" y="102802"/>
                  </a:lnTo>
                  <a:lnTo>
                    <a:pt x="39265" y="103239"/>
                  </a:lnTo>
                  <a:lnTo>
                    <a:pt x="39210" y="103650"/>
                  </a:lnTo>
                  <a:lnTo>
                    <a:pt x="39151" y="104060"/>
                  </a:lnTo>
                  <a:lnTo>
                    <a:pt x="39088" y="104457"/>
                  </a:lnTo>
                  <a:lnTo>
                    <a:pt x="39016" y="104841"/>
                  </a:lnTo>
                  <a:lnTo>
                    <a:pt x="38940" y="105212"/>
                  </a:lnTo>
                  <a:lnTo>
                    <a:pt x="38856" y="105583"/>
                  </a:lnTo>
                  <a:lnTo>
                    <a:pt x="38771" y="105927"/>
                  </a:lnTo>
                  <a:lnTo>
                    <a:pt x="38679" y="106271"/>
                  </a:lnTo>
                  <a:lnTo>
                    <a:pt x="38582" y="106589"/>
                  </a:lnTo>
                  <a:lnTo>
                    <a:pt x="38481" y="106893"/>
                  </a:lnTo>
                  <a:lnTo>
                    <a:pt x="38375" y="107185"/>
                  </a:lnTo>
                  <a:lnTo>
                    <a:pt x="38270" y="107476"/>
                  </a:lnTo>
                  <a:lnTo>
                    <a:pt x="38156" y="107727"/>
                  </a:lnTo>
                  <a:lnTo>
                    <a:pt x="38038" y="107979"/>
                  </a:lnTo>
                  <a:lnTo>
                    <a:pt x="37916" y="108204"/>
                  </a:lnTo>
                  <a:lnTo>
                    <a:pt x="37789" y="108416"/>
                  </a:lnTo>
                  <a:lnTo>
                    <a:pt x="37663" y="108614"/>
                  </a:lnTo>
                  <a:lnTo>
                    <a:pt x="37528" y="108787"/>
                  </a:lnTo>
                  <a:lnTo>
                    <a:pt x="37393" y="108945"/>
                  </a:lnTo>
                  <a:lnTo>
                    <a:pt x="37254" y="109091"/>
                  </a:lnTo>
                  <a:lnTo>
                    <a:pt x="37111" y="109210"/>
                  </a:lnTo>
                  <a:lnTo>
                    <a:pt x="36967" y="109303"/>
                  </a:lnTo>
                  <a:lnTo>
                    <a:pt x="36820" y="109382"/>
                  </a:lnTo>
                  <a:lnTo>
                    <a:pt x="36668" y="109435"/>
                  </a:lnTo>
                  <a:lnTo>
                    <a:pt x="36630" y="109422"/>
                  </a:lnTo>
                  <a:lnTo>
                    <a:pt x="36596" y="109409"/>
                  </a:lnTo>
                  <a:lnTo>
                    <a:pt x="36562" y="109396"/>
                  </a:lnTo>
                  <a:lnTo>
                    <a:pt x="36533" y="109396"/>
                  </a:lnTo>
                  <a:lnTo>
                    <a:pt x="36482" y="109541"/>
                  </a:lnTo>
                  <a:lnTo>
                    <a:pt x="36428" y="109674"/>
                  </a:lnTo>
                  <a:lnTo>
                    <a:pt x="36369" y="109793"/>
                  </a:lnTo>
                  <a:lnTo>
                    <a:pt x="36305" y="109885"/>
                  </a:lnTo>
                  <a:lnTo>
                    <a:pt x="36238" y="109952"/>
                  </a:lnTo>
                  <a:lnTo>
                    <a:pt x="36162" y="109991"/>
                  </a:lnTo>
                  <a:lnTo>
                    <a:pt x="36082" y="110005"/>
                  </a:lnTo>
                  <a:lnTo>
                    <a:pt x="35998" y="109991"/>
                  </a:lnTo>
                  <a:lnTo>
                    <a:pt x="35846" y="109925"/>
                  </a:lnTo>
                  <a:lnTo>
                    <a:pt x="35698" y="109819"/>
                  </a:lnTo>
                  <a:lnTo>
                    <a:pt x="35551" y="109713"/>
                  </a:lnTo>
                  <a:lnTo>
                    <a:pt x="35407" y="109568"/>
                  </a:lnTo>
                  <a:lnTo>
                    <a:pt x="35268" y="109409"/>
                  </a:lnTo>
                  <a:lnTo>
                    <a:pt x="35133" y="109223"/>
                  </a:lnTo>
                  <a:lnTo>
                    <a:pt x="34999" y="109025"/>
                  </a:lnTo>
                  <a:lnTo>
                    <a:pt x="34868" y="108800"/>
                  </a:lnTo>
                  <a:lnTo>
                    <a:pt x="34741" y="108562"/>
                  </a:lnTo>
                  <a:lnTo>
                    <a:pt x="34619" y="108310"/>
                  </a:lnTo>
                  <a:lnTo>
                    <a:pt x="34501" y="108045"/>
                  </a:lnTo>
                  <a:lnTo>
                    <a:pt x="34387" y="107754"/>
                  </a:lnTo>
                  <a:lnTo>
                    <a:pt x="34278" y="107449"/>
                  </a:lnTo>
                  <a:lnTo>
                    <a:pt x="34172" y="107118"/>
                  </a:lnTo>
                  <a:lnTo>
                    <a:pt x="34071" y="106787"/>
                  </a:lnTo>
                  <a:lnTo>
                    <a:pt x="33974" y="106443"/>
                  </a:lnTo>
                  <a:lnTo>
                    <a:pt x="33881" y="106073"/>
                  </a:lnTo>
                  <a:lnTo>
                    <a:pt x="33797" y="105702"/>
                  </a:lnTo>
                  <a:lnTo>
                    <a:pt x="33717" y="105318"/>
                  </a:lnTo>
                  <a:lnTo>
                    <a:pt x="33641" y="104921"/>
                  </a:lnTo>
                  <a:lnTo>
                    <a:pt x="33569" y="104510"/>
                  </a:lnTo>
                  <a:lnTo>
                    <a:pt x="33506" y="104087"/>
                  </a:lnTo>
                  <a:lnTo>
                    <a:pt x="33447" y="103663"/>
                  </a:lnTo>
                  <a:lnTo>
                    <a:pt x="33392" y="103226"/>
                  </a:lnTo>
                  <a:lnTo>
                    <a:pt x="33346" y="102776"/>
                  </a:lnTo>
                  <a:lnTo>
                    <a:pt x="33308" y="102326"/>
                  </a:lnTo>
                  <a:lnTo>
                    <a:pt x="33274" y="101862"/>
                  </a:lnTo>
                  <a:lnTo>
                    <a:pt x="33245" y="101399"/>
                  </a:lnTo>
                  <a:lnTo>
                    <a:pt x="33224" y="100936"/>
                  </a:lnTo>
                  <a:lnTo>
                    <a:pt x="33211" y="100459"/>
                  </a:lnTo>
                  <a:lnTo>
                    <a:pt x="33203" y="99983"/>
                  </a:lnTo>
                  <a:lnTo>
                    <a:pt x="33203" y="99493"/>
                  </a:lnTo>
                  <a:lnTo>
                    <a:pt x="33211" y="99003"/>
                  </a:lnTo>
                  <a:lnTo>
                    <a:pt x="33228" y="98513"/>
                  </a:lnTo>
                  <a:lnTo>
                    <a:pt x="33253" y="98036"/>
                  </a:lnTo>
                  <a:lnTo>
                    <a:pt x="33283" y="97573"/>
                  </a:lnTo>
                  <a:lnTo>
                    <a:pt x="33325" y="97123"/>
                  </a:lnTo>
                  <a:lnTo>
                    <a:pt x="33371" y="96686"/>
                  </a:lnTo>
                  <a:lnTo>
                    <a:pt x="33422" y="96249"/>
                  </a:lnTo>
                  <a:lnTo>
                    <a:pt x="33485" y="95839"/>
                  </a:lnTo>
                  <a:lnTo>
                    <a:pt x="33553" y="95428"/>
                  </a:lnTo>
                  <a:lnTo>
                    <a:pt x="33624" y="95044"/>
                  </a:lnTo>
                  <a:lnTo>
                    <a:pt x="33704" y="94660"/>
                  </a:lnTo>
                  <a:lnTo>
                    <a:pt x="33789" y="94303"/>
                  </a:lnTo>
                  <a:lnTo>
                    <a:pt x="33881" y="93945"/>
                  </a:lnTo>
                  <a:lnTo>
                    <a:pt x="33978" y="93614"/>
                  </a:lnTo>
                  <a:lnTo>
                    <a:pt x="34080" y="93297"/>
                  </a:lnTo>
                  <a:lnTo>
                    <a:pt x="34185" y="92979"/>
                  </a:lnTo>
                  <a:lnTo>
                    <a:pt x="34294" y="92701"/>
                  </a:lnTo>
                  <a:lnTo>
                    <a:pt x="34413" y="92423"/>
                  </a:lnTo>
                  <a:lnTo>
                    <a:pt x="34531" y="92171"/>
                  </a:lnTo>
                  <a:lnTo>
                    <a:pt x="34657" y="91920"/>
                  </a:lnTo>
                  <a:lnTo>
                    <a:pt x="34784" y="91708"/>
                  </a:lnTo>
                  <a:lnTo>
                    <a:pt x="34914" y="91496"/>
                  </a:lnTo>
                  <a:lnTo>
                    <a:pt x="35049" y="91311"/>
                  </a:lnTo>
                  <a:lnTo>
                    <a:pt x="35184" y="91139"/>
                  </a:lnTo>
                  <a:lnTo>
                    <a:pt x="35327" y="90993"/>
                  </a:lnTo>
                  <a:lnTo>
                    <a:pt x="35471" y="90861"/>
                  </a:lnTo>
                  <a:lnTo>
                    <a:pt x="35614" y="90755"/>
                  </a:lnTo>
                  <a:lnTo>
                    <a:pt x="35762" y="90662"/>
                  </a:lnTo>
                  <a:lnTo>
                    <a:pt x="35909" y="90596"/>
                  </a:lnTo>
                  <a:lnTo>
                    <a:pt x="36061" y="90543"/>
                  </a:lnTo>
                  <a:lnTo>
                    <a:pt x="36213" y="90516"/>
                  </a:lnTo>
                  <a:lnTo>
                    <a:pt x="36369" y="90503"/>
                  </a:lnTo>
                  <a:close/>
                  <a:moveTo>
                    <a:pt x="21977" y="89828"/>
                  </a:moveTo>
                  <a:lnTo>
                    <a:pt x="22145" y="89855"/>
                  </a:lnTo>
                  <a:lnTo>
                    <a:pt x="22318" y="89894"/>
                  </a:lnTo>
                  <a:lnTo>
                    <a:pt x="22491" y="89960"/>
                  </a:lnTo>
                  <a:lnTo>
                    <a:pt x="22659" y="90053"/>
                  </a:lnTo>
                  <a:lnTo>
                    <a:pt x="22832" y="90172"/>
                  </a:lnTo>
                  <a:lnTo>
                    <a:pt x="23001" y="90318"/>
                  </a:lnTo>
                  <a:lnTo>
                    <a:pt x="23174" y="90490"/>
                  </a:lnTo>
                  <a:lnTo>
                    <a:pt x="23338" y="90675"/>
                  </a:lnTo>
                  <a:lnTo>
                    <a:pt x="23507" y="90887"/>
                  </a:lnTo>
                  <a:lnTo>
                    <a:pt x="23671" y="91139"/>
                  </a:lnTo>
                  <a:lnTo>
                    <a:pt x="23831" y="91390"/>
                  </a:lnTo>
                  <a:lnTo>
                    <a:pt x="23987" y="91682"/>
                  </a:lnTo>
                  <a:lnTo>
                    <a:pt x="24139" y="91986"/>
                  </a:lnTo>
                  <a:lnTo>
                    <a:pt x="24287" y="92304"/>
                  </a:lnTo>
                  <a:lnTo>
                    <a:pt x="24426" y="92648"/>
                  </a:lnTo>
                  <a:lnTo>
                    <a:pt x="24561" y="93005"/>
                  </a:lnTo>
                  <a:lnTo>
                    <a:pt x="24691" y="93376"/>
                  </a:lnTo>
                  <a:lnTo>
                    <a:pt x="24818" y="93773"/>
                  </a:lnTo>
                  <a:lnTo>
                    <a:pt x="24936" y="94171"/>
                  </a:lnTo>
                  <a:lnTo>
                    <a:pt x="25045" y="94594"/>
                  </a:lnTo>
                  <a:lnTo>
                    <a:pt x="25151" y="95031"/>
                  </a:lnTo>
                  <a:lnTo>
                    <a:pt x="25252" y="95481"/>
                  </a:lnTo>
                  <a:lnTo>
                    <a:pt x="25341" y="95945"/>
                  </a:lnTo>
                  <a:lnTo>
                    <a:pt x="25425" y="96408"/>
                  </a:lnTo>
                  <a:lnTo>
                    <a:pt x="25505" y="96898"/>
                  </a:lnTo>
                  <a:lnTo>
                    <a:pt x="25572" y="97388"/>
                  </a:lnTo>
                  <a:lnTo>
                    <a:pt x="25636" y="97891"/>
                  </a:lnTo>
                  <a:lnTo>
                    <a:pt x="25686" y="98394"/>
                  </a:lnTo>
                  <a:lnTo>
                    <a:pt x="25733" y="98923"/>
                  </a:lnTo>
                  <a:lnTo>
                    <a:pt x="25771" y="99440"/>
                  </a:lnTo>
                  <a:lnTo>
                    <a:pt x="25796" y="99983"/>
                  </a:lnTo>
                  <a:lnTo>
                    <a:pt x="25817" y="100512"/>
                  </a:lnTo>
                  <a:lnTo>
                    <a:pt x="25825" y="101055"/>
                  </a:lnTo>
                  <a:lnTo>
                    <a:pt x="25825" y="101598"/>
                  </a:lnTo>
                  <a:lnTo>
                    <a:pt x="25817" y="102154"/>
                  </a:lnTo>
                  <a:lnTo>
                    <a:pt x="25796" y="102710"/>
                  </a:lnTo>
                  <a:lnTo>
                    <a:pt x="25771" y="103253"/>
                  </a:lnTo>
                  <a:lnTo>
                    <a:pt x="25749" y="103531"/>
                  </a:lnTo>
                  <a:lnTo>
                    <a:pt x="25728" y="103809"/>
                  </a:lnTo>
                  <a:lnTo>
                    <a:pt x="25707" y="104087"/>
                  </a:lnTo>
                  <a:lnTo>
                    <a:pt x="25678" y="104365"/>
                  </a:lnTo>
                  <a:lnTo>
                    <a:pt x="25653" y="104643"/>
                  </a:lnTo>
                  <a:lnTo>
                    <a:pt x="25619" y="104921"/>
                  </a:lnTo>
                  <a:lnTo>
                    <a:pt x="25585" y="105199"/>
                  </a:lnTo>
                  <a:lnTo>
                    <a:pt x="25547" y="105477"/>
                  </a:lnTo>
                  <a:lnTo>
                    <a:pt x="25467" y="106020"/>
                  </a:lnTo>
                  <a:lnTo>
                    <a:pt x="25374" y="106536"/>
                  </a:lnTo>
                  <a:lnTo>
                    <a:pt x="25277" y="107039"/>
                  </a:lnTo>
                  <a:lnTo>
                    <a:pt x="25176" y="107516"/>
                  </a:lnTo>
                  <a:lnTo>
                    <a:pt x="25062" y="107979"/>
                  </a:lnTo>
                  <a:lnTo>
                    <a:pt x="24949" y="108429"/>
                  </a:lnTo>
                  <a:lnTo>
                    <a:pt x="24822" y="108840"/>
                  </a:lnTo>
                  <a:lnTo>
                    <a:pt x="24696" y="109250"/>
                  </a:lnTo>
                  <a:lnTo>
                    <a:pt x="24561" y="109621"/>
                  </a:lnTo>
                  <a:lnTo>
                    <a:pt x="24422" y="109978"/>
                  </a:lnTo>
                  <a:lnTo>
                    <a:pt x="24278" y="110322"/>
                  </a:lnTo>
                  <a:lnTo>
                    <a:pt x="24131" y="110627"/>
                  </a:lnTo>
                  <a:lnTo>
                    <a:pt x="23975" y="110918"/>
                  </a:lnTo>
                  <a:lnTo>
                    <a:pt x="23819" y="111183"/>
                  </a:lnTo>
                  <a:lnTo>
                    <a:pt x="23659" y="111421"/>
                  </a:lnTo>
                  <a:lnTo>
                    <a:pt x="23498" y="111633"/>
                  </a:lnTo>
                  <a:lnTo>
                    <a:pt x="23330" y="111832"/>
                  </a:lnTo>
                  <a:lnTo>
                    <a:pt x="23161" y="111990"/>
                  </a:lnTo>
                  <a:lnTo>
                    <a:pt x="22988" y="112136"/>
                  </a:lnTo>
                  <a:lnTo>
                    <a:pt x="22815" y="112242"/>
                  </a:lnTo>
                  <a:lnTo>
                    <a:pt x="22643" y="112335"/>
                  </a:lnTo>
                  <a:lnTo>
                    <a:pt x="22466" y="112401"/>
                  </a:lnTo>
                  <a:lnTo>
                    <a:pt x="22284" y="112427"/>
                  </a:lnTo>
                  <a:lnTo>
                    <a:pt x="22107" y="112427"/>
                  </a:lnTo>
                  <a:lnTo>
                    <a:pt x="21930" y="112414"/>
                  </a:lnTo>
                  <a:lnTo>
                    <a:pt x="21749" y="112361"/>
                  </a:lnTo>
                  <a:lnTo>
                    <a:pt x="21568" y="112268"/>
                  </a:lnTo>
                  <a:lnTo>
                    <a:pt x="21391" y="112163"/>
                  </a:lnTo>
                  <a:lnTo>
                    <a:pt x="21213" y="112017"/>
                  </a:lnTo>
                  <a:lnTo>
                    <a:pt x="21036" y="111845"/>
                  </a:lnTo>
                  <a:lnTo>
                    <a:pt x="20859" y="111646"/>
                  </a:lnTo>
                  <a:lnTo>
                    <a:pt x="20687" y="111408"/>
                  </a:lnTo>
                  <a:lnTo>
                    <a:pt x="20653" y="111342"/>
                  </a:lnTo>
                  <a:lnTo>
                    <a:pt x="20632" y="111289"/>
                  </a:lnTo>
                  <a:lnTo>
                    <a:pt x="20568" y="111329"/>
                  </a:lnTo>
                  <a:lnTo>
                    <a:pt x="20501" y="111342"/>
                  </a:lnTo>
                  <a:lnTo>
                    <a:pt x="20434" y="111355"/>
                  </a:lnTo>
                  <a:lnTo>
                    <a:pt x="20366" y="111342"/>
                  </a:lnTo>
                  <a:lnTo>
                    <a:pt x="20299" y="111315"/>
                  </a:lnTo>
                  <a:lnTo>
                    <a:pt x="20227" y="111262"/>
                  </a:lnTo>
                  <a:lnTo>
                    <a:pt x="20155" y="111196"/>
                  </a:lnTo>
                  <a:lnTo>
                    <a:pt x="20084" y="111117"/>
                  </a:lnTo>
                  <a:lnTo>
                    <a:pt x="20004" y="110984"/>
                  </a:lnTo>
                  <a:lnTo>
                    <a:pt x="19924" y="110865"/>
                  </a:lnTo>
                  <a:lnTo>
                    <a:pt x="19848" y="110720"/>
                  </a:lnTo>
                  <a:lnTo>
                    <a:pt x="19772" y="110587"/>
                  </a:lnTo>
                  <a:lnTo>
                    <a:pt x="19700" y="110428"/>
                  </a:lnTo>
                  <a:lnTo>
                    <a:pt x="19633" y="110283"/>
                  </a:lnTo>
                  <a:lnTo>
                    <a:pt x="19561" y="110111"/>
                  </a:lnTo>
                  <a:lnTo>
                    <a:pt x="19498" y="109938"/>
                  </a:lnTo>
                  <a:lnTo>
                    <a:pt x="19435" y="109766"/>
                  </a:lnTo>
                  <a:lnTo>
                    <a:pt x="19371" y="109581"/>
                  </a:lnTo>
                  <a:lnTo>
                    <a:pt x="19312" y="109396"/>
                  </a:lnTo>
                  <a:lnTo>
                    <a:pt x="19253" y="109197"/>
                  </a:lnTo>
                  <a:lnTo>
                    <a:pt x="19198" y="108998"/>
                  </a:lnTo>
                  <a:lnTo>
                    <a:pt x="19144" y="108800"/>
                  </a:lnTo>
                  <a:lnTo>
                    <a:pt x="19093" y="108588"/>
                  </a:lnTo>
                  <a:lnTo>
                    <a:pt x="19042" y="108376"/>
                  </a:lnTo>
                  <a:lnTo>
                    <a:pt x="18950" y="107926"/>
                  </a:lnTo>
                  <a:lnTo>
                    <a:pt x="18861" y="107476"/>
                  </a:lnTo>
                  <a:lnTo>
                    <a:pt x="18781" y="106999"/>
                  </a:lnTo>
                  <a:lnTo>
                    <a:pt x="18714" y="106509"/>
                  </a:lnTo>
                  <a:lnTo>
                    <a:pt x="18650" y="105993"/>
                  </a:lnTo>
                  <a:lnTo>
                    <a:pt x="18591" y="105477"/>
                  </a:lnTo>
                  <a:lnTo>
                    <a:pt x="18545" y="104960"/>
                  </a:lnTo>
                  <a:lnTo>
                    <a:pt x="18503" y="104418"/>
                  </a:lnTo>
                  <a:lnTo>
                    <a:pt x="18469" y="103875"/>
                  </a:lnTo>
                  <a:lnTo>
                    <a:pt x="18444" y="103332"/>
                  </a:lnTo>
                  <a:lnTo>
                    <a:pt x="18423" y="102776"/>
                  </a:lnTo>
                  <a:lnTo>
                    <a:pt x="18414" y="102233"/>
                  </a:lnTo>
                  <a:lnTo>
                    <a:pt x="18406" y="101677"/>
                  </a:lnTo>
                  <a:lnTo>
                    <a:pt x="18410" y="101121"/>
                  </a:lnTo>
                  <a:lnTo>
                    <a:pt x="18419" y="100565"/>
                  </a:lnTo>
                  <a:lnTo>
                    <a:pt x="18435" y="100022"/>
                  </a:lnTo>
                  <a:lnTo>
                    <a:pt x="18456" y="99479"/>
                  </a:lnTo>
                  <a:lnTo>
                    <a:pt x="18486" y="98937"/>
                  </a:lnTo>
                  <a:lnTo>
                    <a:pt x="18520" y="98407"/>
                  </a:lnTo>
                  <a:lnTo>
                    <a:pt x="18562" y="97891"/>
                  </a:lnTo>
                  <a:lnTo>
                    <a:pt x="18612" y="97374"/>
                  </a:lnTo>
                  <a:lnTo>
                    <a:pt x="18667" y="96871"/>
                  </a:lnTo>
                  <a:lnTo>
                    <a:pt x="18726" y="96395"/>
                  </a:lnTo>
                  <a:lnTo>
                    <a:pt x="18794" y="95931"/>
                  </a:lnTo>
                  <a:lnTo>
                    <a:pt x="18878" y="95415"/>
                  </a:lnTo>
                  <a:lnTo>
                    <a:pt x="18971" y="94912"/>
                  </a:lnTo>
                  <a:lnTo>
                    <a:pt x="19068" y="94449"/>
                  </a:lnTo>
                  <a:lnTo>
                    <a:pt x="19173" y="93998"/>
                  </a:lnTo>
                  <a:lnTo>
                    <a:pt x="19283" y="93562"/>
                  </a:lnTo>
                  <a:lnTo>
                    <a:pt x="19401" y="93164"/>
                  </a:lnTo>
                  <a:lnTo>
                    <a:pt x="19519" y="92780"/>
                  </a:lnTo>
                  <a:lnTo>
                    <a:pt x="19645" y="92423"/>
                  </a:lnTo>
                  <a:lnTo>
                    <a:pt x="19780" y="92079"/>
                  </a:lnTo>
                  <a:lnTo>
                    <a:pt x="19915" y="91774"/>
                  </a:lnTo>
                  <a:lnTo>
                    <a:pt x="20054" y="91483"/>
                  </a:lnTo>
                  <a:lnTo>
                    <a:pt x="20198" y="91205"/>
                  </a:lnTo>
                  <a:lnTo>
                    <a:pt x="20349" y="90967"/>
                  </a:lnTo>
                  <a:lnTo>
                    <a:pt x="20501" y="90742"/>
                  </a:lnTo>
                  <a:lnTo>
                    <a:pt x="20653" y="90556"/>
                  </a:lnTo>
                  <a:lnTo>
                    <a:pt x="20813" y="90384"/>
                  </a:lnTo>
                  <a:lnTo>
                    <a:pt x="20973" y="90225"/>
                  </a:lnTo>
                  <a:lnTo>
                    <a:pt x="21133" y="90106"/>
                  </a:lnTo>
                  <a:lnTo>
                    <a:pt x="21302" y="90000"/>
                  </a:lnTo>
                  <a:lnTo>
                    <a:pt x="21466" y="89921"/>
                  </a:lnTo>
                  <a:lnTo>
                    <a:pt x="21635" y="89868"/>
                  </a:lnTo>
                  <a:lnTo>
                    <a:pt x="21804" y="89841"/>
                  </a:lnTo>
                  <a:lnTo>
                    <a:pt x="21977" y="89828"/>
                  </a:lnTo>
                  <a:close/>
                  <a:moveTo>
                    <a:pt x="60132" y="0"/>
                  </a:moveTo>
                  <a:lnTo>
                    <a:pt x="60094" y="133"/>
                  </a:lnTo>
                  <a:lnTo>
                    <a:pt x="60056" y="252"/>
                  </a:lnTo>
                  <a:lnTo>
                    <a:pt x="60014" y="371"/>
                  </a:lnTo>
                  <a:lnTo>
                    <a:pt x="59972" y="477"/>
                  </a:lnTo>
                  <a:lnTo>
                    <a:pt x="59925" y="583"/>
                  </a:lnTo>
                  <a:lnTo>
                    <a:pt x="59875" y="675"/>
                  </a:lnTo>
                  <a:lnTo>
                    <a:pt x="59824" y="768"/>
                  </a:lnTo>
                  <a:lnTo>
                    <a:pt x="59774" y="847"/>
                  </a:lnTo>
                  <a:lnTo>
                    <a:pt x="59719" y="914"/>
                  </a:lnTo>
                  <a:lnTo>
                    <a:pt x="59664" y="980"/>
                  </a:lnTo>
                  <a:lnTo>
                    <a:pt x="59605" y="1033"/>
                  </a:lnTo>
                  <a:lnTo>
                    <a:pt x="59546" y="1086"/>
                  </a:lnTo>
                  <a:lnTo>
                    <a:pt x="59483" y="1112"/>
                  </a:lnTo>
                  <a:lnTo>
                    <a:pt x="59415" y="1139"/>
                  </a:lnTo>
                  <a:lnTo>
                    <a:pt x="59352" y="1165"/>
                  </a:lnTo>
                  <a:lnTo>
                    <a:pt x="59280" y="1165"/>
                  </a:lnTo>
                  <a:lnTo>
                    <a:pt x="57476" y="1324"/>
                  </a:lnTo>
                  <a:lnTo>
                    <a:pt x="55668" y="1509"/>
                  </a:lnTo>
                  <a:lnTo>
                    <a:pt x="52034" y="1880"/>
                  </a:lnTo>
                  <a:lnTo>
                    <a:pt x="44728" y="2674"/>
                  </a:lnTo>
                  <a:lnTo>
                    <a:pt x="41061" y="3058"/>
                  </a:lnTo>
                  <a:lnTo>
                    <a:pt x="39223" y="3230"/>
                  </a:lnTo>
                  <a:lnTo>
                    <a:pt x="37385" y="3403"/>
                  </a:lnTo>
                  <a:lnTo>
                    <a:pt x="35542" y="3561"/>
                  </a:lnTo>
                  <a:lnTo>
                    <a:pt x="33700" y="3694"/>
                  </a:lnTo>
                  <a:lnTo>
                    <a:pt x="31862" y="3813"/>
                  </a:lnTo>
                  <a:lnTo>
                    <a:pt x="30020" y="3919"/>
                  </a:lnTo>
                  <a:lnTo>
                    <a:pt x="28178" y="3998"/>
                  </a:lnTo>
                  <a:lnTo>
                    <a:pt x="26335" y="4051"/>
                  </a:lnTo>
                  <a:lnTo>
                    <a:pt x="24497" y="4078"/>
                  </a:lnTo>
                  <a:lnTo>
                    <a:pt x="22659" y="4078"/>
                  </a:lnTo>
                  <a:lnTo>
                    <a:pt x="21740" y="4065"/>
                  </a:lnTo>
                  <a:lnTo>
                    <a:pt x="20821" y="4051"/>
                  </a:lnTo>
                  <a:lnTo>
                    <a:pt x="19902" y="4025"/>
                  </a:lnTo>
                  <a:lnTo>
                    <a:pt x="18988" y="3985"/>
                  </a:lnTo>
                  <a:lnTo>
                    <a:pt x="18069" y="3932"/>
                  </a:lnTo>
                  <a:lnTo>
                    <a:pt x="17154" y="3879"/>
                  </a:lnTo>
                  <a:lnTo>
                    <a:pt x="16235" y="3813"/>
                  </a:lnTo>
                  <a:lnTo>
                    <a:pt x="15320" y="3747"/>
                  </a:lnTo>
                  <a:lnTo>
                    <a:pt x="14405" y="3654"/>
                  </a:lnTo>
                  <a:lnTo>
                    <a:pt x="13495" y="3561"/>
                  </a:lnTo>
                  <a:lnTo>
                    <a:pt x="12580" y="3456"/>
                  </a:lnTo>
                  <a:lnTo>
                    <a:pt x="11669" y="3336"/>
                  </a:lnTo>
                  <a:lnTo>
                    <a:pt x="10755" y="3217"/>
                  </a:lnTo>
                  <a:lnTo>
                    <a:pt x="9844" y="3072"/>
                  </a:lnTo>
                  <a:lnTo>
                    <a:pt x="8938" y="2926"/>
                  </a:lnTo>
                  <a:lnTo>
                    <a:pt x="8027" y="2767"/>
                  </a:lnTo>
                  <a:lnTo>
                    <a:pt x="7121" y="2582"/>
                  </a:lnTo>
                  <a:lnTo>
                    <a:pt x="6214" y="2396"/>
                  </a:lnTo>
                  <a:lnTo>
                    <a:pt x="5308" y="2198"/>
                  </a:lnTo>
                  <a:lnTo>
                    <a:pt x="4402" y="1986"/>
                  </a:lnTo>
                  <a:lnTo>
                    <a:pt x="3500" y="1761"/>
                  </a:lnTo>
                  <a:lnTo>
                    <a:pt x="2597" y="1523"/>
                  </a:lnTo>
                  <a:lnTo>
                    <a:pt x="1695" y="1258"/>
                  </a:lnTo>
                  <a:lnTo>
                    <a:pt x="797" y="993"/>
                  </a:lnTo>
                  <a:lnTo>
                    <a:pt x="738" y="4435"/>
                  </a:lnTo>
                  <a:lnTo>
                    <a:pt x="671" y="7891"/>
                  </a:lnTo>
                  <a:lnTo>
                    <a:pt x="603" y="11359"/>
                  </a:lnTo>
                  <a:lnTo>
                    <a:pt x="532" y="14828"/>
                  </a:lnTo>
                  <a:lnTo>
                    <a:pt x="388" y="21765"/>
                  </a:lnTo>
                  <a:lnTo>
                    <a:pt x="317" y="25247"/>
                  </a:lnTo>
                  <a:lnTo>
                    <a:pt x="249" y="28716"/>
                  </a:lnTo>
                  <a:lnTo>
                    <a:pt x="186" y="32198"/>
                  </a:lnTo>
                  <a:lnTo>
                    <a:pt x="131" y="35680"/>
                  </a:lnTo>
                  <a:lnTo>
                    <a:pt x="85" y="39162"/>
                  </a:lnTo>
                  <a:lnTo>
                    <a:pt x="64" y="40896"/>
                  </a:lnTo>
                  <a:lnTo>
                    <a:pt x="47" y="42630"/>
                  </a:lnTo>
                  <a:lnTo>
                    <a:pt x="30" y="44365"/>
                  </a:lnTo>
                  <a:lnTo>
                    <a:pt x="17" y="46112"/>
                  </a:lnTo>
                  <a:lnTo>
                    <a:pt x="9" y="47847"/>
                  </a:lnTo>
                  <a:lnTo>
                    <a:pt x="1" y="49581"/>
                  </a:lnTo>
                  <a:lnTo>
                    <a:pt x="1" y="51315"/>
                  </a:lnTo>
                  <a:lnTo>
                    <a:pt x="1" y="53050"/>
                  </a:lnTo>
                  <a:lnTo>
                    <a:pt x="5" y="54771"/>
                  </a:lnTo>
                  <a:lnTo>
                    <a:pt x="13" y="56505"/>
                  </a:lnTo>
                  <a:lnTo>
                    <a:pt x="30" y="58226"/>
                  </a:lnTo>
                  <a:lnTo>
                    <a:pt x="47" y="59960"/>
                  </a:lnTo>
                  <a:lnTo>
                    <a:pt x="68" y="61682"/>
                  </a:lnTo>
                  <a:lnTo>
                    <a:pt x="93" y="63403"/>
                  </a:lnTo>
                  <a:lnTo>
                    <a:pt x="127" y="65124"/>
                  </a:lnTo>
                  <a:lnTo>
                    <a:pt x="165" y="66845"/>
                  </a:lnTo>
                  <a:lnTo>
                    <a:pt x="207" y="68566"/>
                  </a:lnTo>
                  <a:lnTo>
                    <a:pt x="254" y="70274"/>
                  </a:lnTo>
                  <a:lnTo>
                    <a:pt x="308" y="71995"/>
                  </a:lnTo>
                  <a:lnTo>
                    <a:pt x="367" y="73703"/>
                  </a:lnTo>
                  <a:lnTo>
                    <a:pt x="431" y="75411"/>
                  </a:lnTo>
                  <a:lnTo>
                    <a:pt x="506" y="77105"/>
                  </a:lnTo>
                  <a:lnTo>
                    <a:pt x="582" y="78813"/>
                  </a:lnTo>
                  <a:lnTo>
                    <a:pt x="667" y="80508"/>
                  </a:lnTo>
                  <a:lnTo>
                    <a:pt x="759" y="82202"/>
                  </a:lnTo>
                  <a:lnTo>
                    <a:pt x="856" y="83897"/>
                  </a:lnTo>
                  <a:lnTo>
                    <a:pt x="962" y="85592"/>
                  </a:lnTo>
                  <a:lnTo>
                    <a:pt x="1076" y="87273"/>
                  </a:lnTo>
                  <a:lnTo>
                    <a:pt x="1198" y="88954"/>
                  </a:lnTo>
                  <a:lnTo>
                    <a:pt x="1324" y="90636"/>
                  </a:lnTo>
                  <a:lnTo>
                    <a:pt x="1463" y="92317"/>
                  </a:lnTo>
                  <a:lnTo>
                    <a:pt x="1607" y="93985"/>
                  </a:lnTo>
                  <a:lnTo>
                    <a:pt x="1758" y="95653"/>
                  </a:lnTo>
                  <a:lnTo>
                    <a:pt x="1919" y="97308"/>
                  </a:lnTo>
                  <a:lnTo>
                    <a:pt x="2092" y="98976"/>
                  </a:lnTo>
                  <a:lnTo>
                    <a:pt x="2269" y="100631"/>
                  </a:lnTo>
                  <a:lnTo>
                    <a:pt x="2458" y="102286"/>
                  </a:lnTo>
                  <a:lnTo>
                    <a:pt x="2652" y="103928"/>
                  </a:lnTo>
                  <a:lnTo>
                    <a:pt x="2859" y="105569"/>
                  </a:lnTo>
                  <a:lnTo>
                    <a:pt x="3074" y="107211"/>
                  </a:lnTo>
                  <a:lnTo>
                    <a:pt x="3301" y="108840"/>
                  </a:lnTo>
                  <a:lnTo>
                    <a:pt x="3537" y="110468"/>
                  </a:lnTo>
                  <a:lnTo>
                    <a:pt x="3651" y="111223"/>
                  </a:lnTo>
                  <a:lnTo>
                    <a:pt x="3765" y="111977"/>
                  </a:lnTo>
                  <a:lnTo>
                    <a:pt x="3883" y="112732"/>
                  </a:lnTo>
                  <a:lnTo>
                    <a:pt x="4005" y="113473"/>
                  </a:lnTo>
                  <a:lnTo>
                    <a:pt x="4250" y="114943"/>
                  </a:lnTo>
                  <a:lnTo>
                    <a:pt x="4499" y="116386"/>
                  </a:lnTo>
                  <a:lnTo>
                    <a:pt x="4760" y="117802"/>
                  </a:lnTo>
                  <a:lnTo>
                    <a:pt x="5026" y="119206"/>
                  </a:lnTo>
                  <a:lnTo>
                    <a:pt x="5300" y="120583"/>
                  </a:lnTo>
                  <a:lnTo>
                    <a:pt x="5582" y="121946"/>
                  </a:lnTo>
                  <a:lnTo>
                    <a:pt x="5873" y="123270"/>
                  </a:lnTo>
                  <a:lnTo>
                    <a:pt x="6168" y="124581"/>
                  </a:lnTo>
                  <a:lnTo>
                    <a:pt x="6472" y="125865"/>
                  </a:lnTo>
                  <a:lnTo>
                    <a:pt x="6779" y="127136"/>
                  </a:lnTo>
                  <a:lnTo>
                    <a:pt x="7095" y="128367"/>
                  </a:lnTo>
                  <a:lnTo>
                    <a:pt x="7416" y="129585"/>
                  </a:lnTo>
                  <a:lnTo>
                    <a:pt x="7749" y="130790"/>
                  </a:lnTo>
                  <a:lnTo>
                    <a:pt x="8082" y="131955"/>
                  </a:lnTo>
                  <a:lnTo>
                    <a:pt x="8423" y="133107"/>
                  </a:lnTo>
                  <a:lnTo>
                    <a:pt x="8773" y="134232"/>
                  </a:lnTo>
                  <a:lnTo>
                    <a:pt x="9127" y="135331"/>
                  </a:lnTo>
                  <a:lnTo>
                    <a:pt x="9486" y="136404"/>
                  </a:lnTo>
                  <a:lnTo>
                    <a:pt x="9852" y="137463"/>
                  </a:lnTo>
                  <a:lnTo>
                    <a:pt x="10223" y="138482"/>
                  </a:lnTo>
                  <a:lnTo>
                    <a:pt x="10603" y="139488"/>
                  </a:lnTo>
                  <a:lnTo>
                    <a:pt x="10986" y="140468"/>
                  </a:lnTo>
                  <a:lnTo>
                    <a:pt x="11374" y="141434"/>
                  </a:lnTo>
                  <a:lnTo>
                    <a:pt x="11766" y="142361"/>
                  </a:lnTo>
                  <a:lnTo>
                    <a:pt x="12167" y="143275"/>
                  </a:lnTo>
                  <a:lnTo>
                    <a:pt x="12572" y="144162"/>
                  </a:lnTo>
                  <a:lnTo>
                    <a:pt x="12980" y="145022"/>
                  </a:lnTo>
                  <a:lnTo>
                    <a:pt x="13394" y="145856"/>
                  </a:lnTo>
                  <a:lnTo>
                    <a:pt x="13815" y="146677"/>
                  </a:lnTo>
                  <a:lnTo>
                    <a:pt x="14241" y="147458"/>
                  </a:lnTo>
                  <a:lnTo>
                    <a:pt x="14667" y="148226"/>
                  </a:lnTo>
                  <a:lnTo>
                    <a:pt x="15101" y="148968"/>
                  </a:lnTo>
                  <a:lnTo>
                    <a:pt x="15539" y="149682"/>
                  </a:lnTo>
                  <a:lnTo>
                    <a:pt x="15982" y="150371"/>
                  </a:lnTo>
                  <a:lnTo>
                    <a:pt x="16429" y="151046"/>
                  </a:lnTo>
                  <a:lnTo>
                    <a:pt x="16880" y="151682"/>
                  </a:lnTo>
                  <a:lnTo>
                    <a:pt x="17335" y="152304"/>
                  </a:lnTo>
                  <a:lnTo>
                    <a:pt x="17795" y="152886"/>
                  </a:lnTo>
                  <a:lnTo>
                    <a:pt x="18258" y="153456"/>
                  </a:lnTo>
                  <a:lnTo>
                    <a:pt x="18726" y="153998"/>
                  </a:lnTo>
                  <a:lnTo>
                    <a:pt x="19198" y="154515"/>
                  </a:lnTo>
                  <a:lnTo>
                    <a:pt x="19671" y="155005"/>
                  </a:lnTo>
                  <a:lnTo>
                    <a:pt x="20151" y="155468"/>
                  </a:lnTo>
                  <a:lnTo>
                    <a:pt x="20632" y="155918"/>
                  </a:lnTo>
                  <a:lnTo>
                    <a:pt x="21117" y="156329"/>
                  </a:lnTo>
                  <a:lnTo>
                    <a:pt x="21606" y="156726"/>
                  </a:lnTo>
                  <a:lnTo>
                    <a:pt x="22099" y="157083"/>
                  </a:lnTo>
                  <a:lnTo>
                    <a:pt x="22592" y="157427"/>
                  </a:lnTo>
                  <a:lnTo>
                    <a:pt x="23089" y="157745"/>
                  </a:lnTo>
                  <a:lnTo>
                    <a:pt x="23591" y="158023"/>
                  </a:lnTo>
                  <a:lnTo>
                    <a:pt x="24093" y="158288"/>
                  </a:lnTo>
                  <a:lnTo>
                    <a:pt x="24599" y="158526"/>
                  </a:lnTo>
                  <a:lnTo>
                    <a:pt x="25104" y="158738"/>
                  </a:lnTo>
                  <a:lnTo>
                    <a:pt x="25619" y="158923"/>
                  </a:lnTo>
                  <a:lnTo>
                    <a:pt x="26129" y="159082"/>
                  </a:lnTo>
                  <a:lnTo>
                    <a:pt x="26647" y="159215"/>
                  </a:lnTo>
                  <a:lnTo>
                    <a:pt x="27162" y="159321"/>
                  </a:lnTo>
                  <a:lnTo>
                    <a:pt x="27684" y="159400"/>
                  </a:lnTo>
                  <a:lnTo>
                    <a:pt x="28203" y="159453"/>
                  </a:lnTo>
                  <a:lnTo>
                    <a:pt x="28726" y="159479"/>
                  </a:lnTo>
                  <a:lnTo>
                    <a:pt x="29253" y="159479"/>
                  </a:lnTo>
                  <a:lnTo>
                    <a:pt x="29780" y="159453"/>
                  </a:lnTo>
                  <a:lnTo>
                    <a:pt x="30315" y="159413"/>
                  </a:lnTo>
                  <a:lnTo>
                    <a:pt x="30850" y="159347"/>
                  </a:lnTo>
                  <a:lnTo>
                    <a:pt x="31386" y="159254"/>
                  </a:lnTo>
                  <a:lnTo>
                    <a:pt x="31917" y="159148"/>
                  </a:lnTo>
                  <a:lnTo>
                    <a:pt x="32452" y="159003"/>
                  </a:lnTo>
                  <a:lnTo>
                    <a:pt x="32988" y="158857"/>
                  </a:lnTo>
                  <a:lnTo>
                    <a:pt x="33523" y="158672"/>
                  </a:lnTo>
                  <a:lnTo>
                    <a:pt x="34054" y="158473"/>
                  </a:lnTo>
                  <a:lnTo>
                    <a:pt x="34585" y="158261"/>
                  </a:lnTo>
                  <a:lnTo>
                    <a:pt x="35117" y="158010"/>
                  </a:lnTo>
                  <a:lnTo>
                    <a:pt x="35648" y="157745"/>
                  </a:lnTo>
                  <a:lnTo>
                    <a:pt x="36175" y="157454"/>
                  </a:lnTo>
                  <a:lnTo>
                    <a:pt x="36702" y="157149"/>
                  </a:lnTo>
                  <a:lnTo>
                    <a:pt x="37229" y="156805"/>
                  </a:lnTo>
                  <a:lnTo>
                    <a:pt x="37751" y="156448"/>
                  </a:lnTo>
                  <a:lnTo>
                    <a:pt x="38274" y="156077"/>
                  </a:lnTo>
                  <a:lnTo>
                    <a:pt x="38793" y="155667"/>
                  </a:lnTo>
                  <a:lnTo>
                    <a:pt x="39307" y="155243"/>
                  </a:lnTo>
                  <a:lnTo>
                    <a:pt x="39821" y="154793"/>
                  </a:lnTo>
                  <a:lnTo>
                    <a:pt x="40331" y="154316"/>
                  </a:lnTo>
                  <a:lnTo>
                    <a:pt x="40841" y="153813"/>
                  </a:lnTo>
                  <a:lnTo>
                    <a:pt x="41347" y="153297"/>
                  </a:lnTo>
                  <a:lnTo>
                    <a:pt x="41849" y="152754"/>
                  </a:lnTo>
                  <a:lnTo>
                    <a:pt x="42346" y="152185"/>
                  </a:lnTo>
                  <a:lnTo>
                    <a:pt x="42840" y="151589"/>
                  </a:lnTo>
                  <a:lnTo>
                    <a:pt x="43329" y="150967"/>
                  </a:lnTo>
                  <a:lnTo>
                    <a:pt x="43818" y="150331"/>
                  </a:lnTo>
                  <a:lnTo>
                    <a:pt x="44298" y="149656"/>
                  </a:lnTo>
                  <a:lnTo>
                    <a:pt x="44774" y="148968"/>
                  </a:lnTo>
                  <a:lnTo>
                    <a:pt x="45247" y="148253"/>
                  </a:lnTo>
                  <a:lnTo>
                    <a:pt x="45715" y="147511"/>
                  </a:lnTo>
                  <a:lnTo>
                    <a:pt x="46178" y="146743"/>
                  </a:lnTo>
                  <a:lnTo>
                    <a:pt x="46638" y="145949"/>
                  </a:lnTo>
                  <a:lnTo>
                    <a:pt x="47089" y="145141"/>
                  </a:lnTo>
                  <a:lnTo>
                    <a:pt x="47540" y="144294"/>
                  </a:lnTo>
                  <a:lnTo>
                    <a:pt x="47978" y="143420"/>
                  </a:lnTo>
                  <a:lnTo>
                    <a:pt x="48417" y="142533"/>
                  </a:lnTo>
                  <a:lnTo>
                    <a:pt x="48632" y="142083"/>
                  </a:lnTo>
                  <a:lnTo>
                    <a:pt x="48847" y="141620"/>
                  </a:lnTo>
                  <a:lnTo>
                    <a:pt x="49058" y="141143"/>
                  </a:lnTo>
                  <a:lnTo>
                    <a:pt x="49268" y="140667"/>
                  </a:lnTo>
                  <a:lnTo>
                    <a:pt x="49479" y="140190"/>
                  </a:lnTo>
                  <a:lnTo>
                    <a:pt x="49690" y="139700"/>
                  </a:lnTo>
                  <a:lnTo>
                    <a:pt x="49892" y="139210"/>
                  </a:lnTo>
                  <a:lnTo>
                    <a:pt x="50099" y="138707"/>
                  </a:lnTo>
                  <a:lnTo>
                    <a:pt x="50301" y="138191"/>
                  </a:lnTo>
                  <a:lnTo>
                    <a:pt x="50503" y="137675"/>
                  </a:lnTo>
                  <a:lnTo>
                    <a:pt x="50702" y="137158"/>
                  </a:lnTo>
                  <a:lnTo>
                    <a:pt x="50900" y="136629"/>
                  </a:lnTo>
                  <a:lnTo>
                    <a:pt x="51098" y="136099"/>
                  </a:lnTo>
                  <a:lnTo>
                    <a:pt x="51292" y="135556"/>
                  </a:lnTo>
                  <a:lnTo>
                    <a:pt x="51486" y="135013"/>
                  </a:lnTo>
                  <a:lnTo>
                    <a:pt x="51675" y="134457"/>
                  </a:lnTo>
                  <a:lnTo>
                    <a:pt x="51865" y="133888"/>
                  </a:lnTo>
                  <a:lnTo>
                    <a:pt x="52051" y="133319"/>
                  </a:lnTo>
                  <a:lnTo>
                    <a:pt x="52236" y="132750"/>
                  </a:lnTo>
                  <a:lnTo>
                    <a:pt x="52417" y="132167"/>
                  </a:lnTo>
                  <a:lnTo>
                    <a:pt x="52599" y="131584"/>
                  </a:lnTo>
                  <a:lnTo>
                    <a:pt x="52780" y="130989"/>
                  </a:lnTo>
                  <a:lnTo>
                    <a:pt x="52957" y="130380"/>
                  </a:lnTo>
                  <a:lnTo>
                    <a:pt x="53130" y="129784"/>
                  </a:lnTo>
                  <a:lnTo>
                    <a:pt x="53307" y="129162"/>
                  </a:lnTo>
                  <a:lnTo>
                    <a:pt x="53475" y="128539"/>
                  </a:lnTo>
                  <a:lnTo>
                    <a:pt x="53644" y="127917"/>
                  </a:lnTo>
                  <a:lnTo>
                    <a:pt x="53813" y="127282"/>
                  </a:lnTo>
                  <a:lnTo>
                    <a:pt x="53977" y="126633"/>
                  </a:lnTo>
                  <a:lnTo>
                    <a:pt x="54142" y="125984"/>
                  </a:lnTo>
                  <a:lnTo>
                    <a:pt x="54302" y="125336"/>
                  </a:lnTo>
                  <a:lnTo>
                    <a:pt x="54458" y="124674"/>
                  </a:lnTo>
                  <a:lnTo>
                    <a:pt x="54618" y="123998"/>
                  </a:lnTo>
                  <a:lnTo>
                    <a:pt x="54770" y="123323"/>
                  </a:lnTo>
                  <a:lnTo>
                    <a:pt x="54921" y="122635"/>
                  </a:lnTo>
                  <a:lnTo>
                    <a:pt x="55073" y="121946"/>
                  </a:lnTo>
                  <a:lnTo>
                    <a:pt x="55217" y="121245"/>
                  </a:lnTo>
                  <a:lnTo>
                    <a:pt x="55364" y="120543"/>
                  </a:lnTo>
                  <a:lnTo>
                    <a:pt x="55507" y="119828"/>
                  </a:lnTo>
                  <a:lnTo>
                    <a:pt x="55647" y="119113"/>
                  </a:lnTo>
                  <a:lnTo>
                    <a:pt x="55786" y="118385"/>
                  </a:lnTo>
                  <a:lnTo>
                    <a:pt x="55921" y="117657"/>
                  </a:lnTo>
                  <a:lnTo>
                    <a:pt x="56051" y="116915"/>
                  </a:lnTo>
                  <a:lnTo>
                    <a:pt x="56182" y="116174"/>
                  </a:lnTo>
                  <a:lnTo>
                    <a:pt x="56313" y="115419"/>
                  </a:lnTo>
                  <a:lnTo>
                    <a:pt x="56439" y="114652"/>
                  </a:lnTo>
                  <a:lnTo>
                    <a:pt x="56561" y="113884"/>
                  </a:lnTo>
                  <a:lnTo>
                    <a:pt x="56679" y="113116"/>
                  </a:lnTo>
                  <a:lnTo>
                    <a:pt x="56802" y="112335"/>
                  </a:lnTo>
                  <a:lnTo>
                    <a:pt x="56915" y="111540"/>
                  </a:lnTo>
                  <a:lnTo>
                    <a:pt x="57029" y="110746"/>
                  </a:lnTo>
                  <a:lnTo>
                    <a:pt x="57139" y="109938"/>
                  </a:lnTo>
                  <a:lnTo>
                    <a:pt x="57244" y="109131"/>
                  </a:lnTo>
                  <a:lnTo>
                    <a:pt x="57350" y="108310"/>
                  </a:lnTo>
                  <a:lnTo>
                    <a:pt x="57548" y="106748"/>
                  </a:lnTo>
                  <a:lnTo>
                    <a:pt x="57733" y="105159"/>
                  </a:lnTo>
                  <a:lnTo>
                    <a:pt x="57919" y="103584"/>
                  </a:lnTo>
                  <a:lnTo>
                    <a:pt x="58092" y="101995"/>
                  </a:lnTo>
                  <a:lnTo>
                    <a:pt x="58264" y="100393"/>
                  </a:lnTo>
                  <a:lnTo>
                    <a:pt x="58429" y="98804"/>
                  </a:lnTo>
                  <a:lnTo>
                    <a:pt x="58585" y="97189"/>
                  </a:lnTo>
                  <a:lnTo>
                    <a:pt x="58737" y="95587"/>
                  </a:lnTo>
                  <a:lnTo>
                    <a:pt x="58884" y="93972"/>
                  </a:lnTo>
                  <a:lnTo>
                    <a:pt x="59023" y="92357"/>
                  </a:lnTo>
                  <a:lnTo>
                    <a:pt x="59158" y="90742"/>
                  </a:lnTo>
                  <a:lnTo>
                    <a:pt x="59285" y="89113"/>
                  </a:lnTo>
                  <a:lnTo>
                    <a:pt x="59411" y="87485"/>
                  </a:lnTo>
                  <a:lnTo>
                    <a:pt x="59529" y="85856"/>
                  </a:lnTo>
                  <a:lnTo>
                    <a:pt x="59639" y="84215"/>
                  </a:lnTo>
                  <a:lnTo>
                    <a:pt x="59744" y="82586"/>
                  </a:lnTo>
                  <a:lnTo>
                    <a:pt x="59849" y="80945"/>
                  </a:lnTo>
                  <a:lnTo>
                    <a:pt x="59942" y="79290"/>
                  </a:lnTo>
                  <a:lnTo>
                    <a:pt x="60035" y="77648"/>
                  </a:lnTo>
                  <a:lnTo>
                    <a:pt x="60119" y="75993"/>
                  </a:lnTo>
                  <a:lnTo>
                    <a:pt x="60204" y="74338"/>
                  </a:lnTo>
                  <a:lnTo>
                    <a:pt x="60279" y="72683"/>
                  </a:lnTo>
                  <a:lnTo>
                    <a:pt x="60351" y="71028"/>
                  </a:lnTo>
                  <a:lnTo>
                    <a:pt x="60414" y="69360"/>
                  </a:lnTo>
                  <a:lnTo>
                    <a:pt x="60478" y="67692"/>
                  </a:lnTo>
                  <a:lnTo>
                    <a:pt x="60532" y="66037"/>
                  </a:lnTo>
                  <a:lnTo>
                    <a:pt x="60587" y="64369"/>
                  </a:lnTo>
                  <a:lnTo>
                    <a:pt x="60634" y="62688"/>
                  </a:lnTo>
                  <a:lnTo>
                    <a:pt x="60680" y="61020"/>
                  </a:lnTo>
                  <a:lnTo>
                    <a:pt x="60718" y="59351"/>
                  </a:lnTo>
                  <a:lnTo>
                    <a:pt x="60752" y="57670"/>
                  </a:lnTo>
                  <a:lnTo>
                    <a:pt x="60785" y="56002"/>
                  </a:lnTo>
                  <a:lnTo>
                    <a:pt x="60811" y="54321"/>
                  </a:lnTo>
                  <a:lnTo>
                    <a:pt x="60832" y="52639"/>
                  </a:lnTo>
                  <a:lnTo>
                    <a:pt x="60853" y="50958"/>
                  </a:lnTo>
                  <a:lnTo>
                    <a:pt x="60865" y="49290"/>
                  </a:lnTo>
                  <a:lnTo>
                    <a:pt x="60878" y="47608"/>
                  </a:lnTo>
                  <a:lnTo>
                    <a:pt x="60887" y="45927"/>
                  </a:lnTo>
                  <a:lnTo>
                    <a:pt x="60887" y="44246"/>
                  </a:lnTo>
                  <a:lnTo>
                    <a:pt x="60887" y="42564"/>
                  </a:lnTo>
                  <a:lnTo>
                    <a:pt x="60882" y="40883"/>
                  </a:lnTo>
                  <a:lnTo>
                    <a:pt x="60878" y="39201"/>
                  </a:lnTo>
                  <a:lnTo>
                    <a:pt x="60865" y="37507"/>
                  </a:lnTo>
                  <a:lnTo>
                    <a:pt x="60853" y="35825"/>
                  </a:lnTo>
                  <a:lnTo>
                    <a:pt x="60836" y="34144"/>
                  </a:lnTo>
                  <a:lnTo>
                    <a:pt x="60815" y="32476"/>
                  </a:lnTo>
                  <a:lnTo>
                    <a:pt x="60794" y="30794"/>
                  </a:lnTo>
                  <a:lnTo>
                    <a:pt x="60764" y="29113"/>
                  </a:lnTo>
                  <a:lnTo>
                    <a:pt x="60735" y="27432"/>
                  </a:lnTo>
                  <a:lnTo>
                    <a:pt x="60705" y="25750"/>
                  </a:lnTo>
                  <a:lnTo>
                    <a:pt x="60672" y="24082"/>
                  </a:lnTo>
                  <a:lnTo>
                    <a:pt x="60634" y="22401"/>
                  </a:lnTo>
                  <a:lnTo>
                    <a:pt x="60591" y="20733"/>
                  </a:lnTo>
                  <a:lnTo>
                    <a:pt x="60549" y="19065"/>
                  </a:lnTo>
                  <a:lnTo>
                    <a:pt x="60457" y="15715"/>
                  </a:lnTo>
                  <a:lnTo>
                    <a:pt x="60351" y="12392"/>
                  </a:lnTo>
                  <a:lnTo>
                    <a:pt x="60242" y="9069"/>
                  </a:lnTo>
                  <a:lnTo>
                    <a:pt x="60123" y="5759"/>
                  </a:lnTo>
                  <a:lnTo>
                    <a:pt x="59993" y="2449"/>
                  </a:lnTo>
                  <a:lnTo>
                    <a:pt x="59989" y="2290"/>
                  </a:lnTo>
                  <a:lnTo>
                    <a:pt x="59984" y="2118"/>
                  </a:lnTo>
                  <a:lnTo>
                    <a:pt x="59984" y="1960"/>
                  </a:lnTo>
                  <a:lnTo>
                    <a:pt x="59989" y="1801"/>
                  </a:lnTo>
                  <a:lnTo>
                    <a:pt x="59993" y="1655"/>
                  </a:lnTo>
                  <a:lnTo>
                    <a:pt x="60001" y="1496"/>
                  </a:lnTo>
                  <a:lnTo>
                    <a:pt x="60014" y="1351"/>
                  </a:lnTo>
                  <a:lnTo>
                    <a:pt x="60027" y="1205"/>
                  </a:lnTo>
                  <a:lnTo>
                    <a:pt x="60056" y="940"/>
                  </a:lnTo>
                  <a:lnTo>
                    <a:pt x="60098" y="675"/>
                  </a:lnTo>
                  <a:lnTo>
                    <a:pt x="60145" y="437"/>
                  </a:lnTo>
                  <a:lnTo>
                    <a:pt x="60199" y="225"/>
                  </a:lnTo>
                  <a:lnTo>
                    <a:pt x="6013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40"/>
            <p:cNvSpPr/>
            <p:nvPr/>
          </p:nvSpPr>
          <p:spPr>
            <a:xfrm>
              <a:off x="4221050" y="-11429925"/>
              <a:ext cx="325375" cy="1332225"/>
            </a:xfrm>
            <a:custGeom>
              <a:avLst/>
              <a:gdLst/>
              <a:ahLst/>
              <a:cxnLst/>
              <a:rect l="l" t="t" r="r" b="b"/>
              <a:pathLst>
                <a:path w="13015" h="53289" extrusionOk="0">
                  <a:moveTo>
                    <a:pt x="2387" y="1"/>
                  </a:moveTo>
                  <a:lnTo>
                    <a:pt x="2189" y="927"/>
                  </a:lnTo>
                  <a:lnTo>
                    <a:pt x="1991" y="1854"/>
                  </a:lnTo>
                  <a:lnTo>
                    <a:pt x="1801" y="2781"/>
                  </a:lnTo>
                  <a:lnTo>
                    <a:pt x="1616" y="3708"/>
                  </a:lnTo>
                  <a:lnTo>
                    <a:pt x="1438" y="4634"/>
                  </a:lnTo>
                  <a:lnTo>
                    <a:pt x="1261" y="5561"/>
                  </a:lnTo>
                  <a:lnTo>
                    <a:pt x="1097" y="6475"/>
                  </a:lnTo>
                  <a:lnTo>
                    <a:pt x="937" y="7401"/>
                  </a:lnTo>
                  <a:lnTo>
                    <a:pt x="785" y="8328"/>
                  </a:lnTo>
                  <a:lnTo>
                    <a:pt x="642" y="9255"/>
                  </a:lnTo>
                  <a:lnTo>
                    <a:pt x="511" y="10168"/>
                  </a:lnTo>
                  <a:lnTo>
                    <a:pt x="385" y="11082"/>
                  </a:lnTo>
                  <a:lnTo>
                    <a:pt x="275" y="12009"/>
                  </a:lnTo>
                  <a:lnTo>
                    <a:pt x="220" y="12459"/>
                  </a:lnTo>
                  <a:lnTo>
                    <a:pt x="170" y="12922"/>
                  </a:lnTo>
                  <a:lnTo>
                    <a:pt x="123" y="13385"/>
                  </a:lnTo>
                  <a:lnTo>
                    <a:pt x="81" y="13836"/>
                  </a:lnTo>
                  <a:lnTo>
                    <a:pt x="39" y="14299"/>
                  </a:lnTo>
                  <a:lnTo>
                    <a:pt x="1" y="14749"/>
                  </a:lnTo>
                  <a:lnTo>
                    <a:pt x="515" y="17119"/>
                  </a:lnTo>
                  <a:lnTo>
                    <a:pt x="1030" y="19502"/>
                  </a:lnTo>
                  <a:lnTo>
                    <a:pt x="1540" y="21898"/>
                  </a:lnTo>
                  <a:lnTo>
                    <a:pt x="2050" y="24281"/>
                  </a:lnTo>
                  <a:lnTo>
                    <a:pt x="2556" y="26678"/>
                  </a:lnTo>
                  <a:lnTo>
                    <a:pt x="3057" y="29087"/>
                  </a:lnTo>
                  <a:lnTo>
                    <a:pt x="4061" y="33906"/>
                  </a:lnTo>
                  <a:lnTo>
                    <a:pt x="5055" y="38739"/>
                  </a:lnTo>
                  <a:lnTo>
                    <a:pt x="6046" y="43584"/>
                  </a:lnTo>
                  <a:lnTo>
                    <a:pt x="7033" y="48430"/>
                  </a:lnTo>
                  <a:lnTo>
                    <a:pt x="8015" y="53288"/>
                  </a:lnTo>
                  <a:lnTo>
                    <a:pt x="8377" y="51991"/>
                  </a:lnTo>
                  <a:lnTo>
                    <a:pt x="8736" y="50680"/>
                  </a:lnTo>
                  <a:lnTo>
                    <a:pt x="9086" y="49356"/>
                  </a:lnTo>
                  <a:lnTo>
                    <a:pt x="9427" y="48006"/>
                  </a:lnTo>
                  <a:lnTo>
                    <a:pt x="9764" y="46656"/>
                  </a:lnTo>
                  <a:lnTo>
                    <a:pt x="10093" y="45292"/>
                  </a:lnTo>
                  <a:lnTo>
                    <a:pt x="10413" y="43902"/>
                  </a:lnTo>
                  <a:lnTo>
                    <a:pt x="10730" y="42512"/>
                  </a:lnTo>
                  <a:lnTo>
                    <a:pt x="11037" y="41108"/>
                  </a:lnTo>
                  <a:lnTo>
                    <a:pt x="11341" y="39692"/>
                  </a:lnTo>
                  <a:lnTo>
                    <a:pt x="11636" y="38262"/>
                  </a:lnTo>
                  <a:lnTo>
                    <a:pt x="11923" y="36819"/>
                  </a:lnTo>
                  <a:lnTo>
                    <a:pt x="12205" y="35376"/>
                  </a:lnTo>
                  <a:lnTo>
                    <a:pt x="12483" y="33919"/>
                  </a:lnTo>
                  <a:lnTo>
                    <a:pt x="12753" y="32450"/>
                  </a:lnTo>
                  <a:lnTo>
                    <a:pt x="13015" y="30967"/>
                  </a:lnTo>
                  <a:lnTo>
                    <a:pt x="12677" y="30173"/>
                  </a:lnTo>
                  <a:lnTo>
                    <a:pt x="12340" y="29365"/>
                  </a:lnTo>
                  <a:lnTo>
                    <a:pt x="12003" y="28558"/>
                  </a:lnTo>
                  <a:lnTo>
                    <a:pt x="11666" y="27737"/>
                  </a:lnTo>
                  <a:lnTo>
                    <a:pt x="11332" y="26903"/>
                  </a:lnTo>
                  <a:lnTo>
                    <a:pt x="10999" y="26055"/>
                  </a:lnTo>
                  <a:lnTo>
                    <a:pt x="10666" y="25208"/>
                  </a:lnTo>
                  <a:lnTo>
                    <a:pt x="10338" y="24348"/>
                  </a:lnTo>
                  <a:lnTo>
                    <a:pt x="9676" y="22613"/>
                  </a:lnTo>
                  <a:lnTo>
                    <a:pt x="9022" y="20839"/>
                  </a:lnTo>
                  <a:lnTo>
                    <a:pt x="8373" y="19052"/>
                  </a:lnTo>
                  <a:lnTo>
                    <a:pt x="7728" y="17238"/>
                  </a:lnTo>
                  <a:lnTo>
                    <a:pt x="7087" y="15411"/>
                  </a:lnTo>
                  <a:lnTo>
                    <a:pt x="6451" y="13571"/>
                  </a:lnTo>
                  <a:lnTo>
                    <a:pt x="5818" y="11717"/>
                  </a:lnTo>
                  <a:lnTo>
                    <a:pt x="5190" y="9864"/>
                  </a:lnTo>
                  <a:lnTo>
                    <a:pt x="4566" y="7997"/>
                  </a:lnTo>
                  <a:lnTo>
                    <a:pt x="3951" y="6144"/>
                  </a:lnTo>
                  <a:lnTo>
                    <a:pt x="2728" y="2450"/>
                  </a:lnTo>
                  <a:lnTo>
                    <a:pt x="2695" y="2344"/>
                  </a:lnTo>
                  <a:lnTo>
                    <a:pt x="2669" y="2225"/>
                  </a:lnTo>
                  <a:lnTo>
                    <a:pt x="2644" y="2119"/>
                  </a:lnTo>
                  <a:lnTo>
                    <a:pt x="2623" y="2000"/>
                  </a:lnTo>
                  <a:lnTo>
                    <a:pt x="2606" y="1881"/>
                  </a:lnTo>
                  <a:lnTo>
                    <a:pt x="2594" y="1761"/>
                  </a:lnTo>
                  <a:lnTo>
                    <a:pt x="2581" y="1629"/>
                  </a:lnTo>
                  <a:lnTo>
                    <a:pt x="2572" y="1510"/>
                  </a:lnTo>
                  <a:lnTo>
                    <a:pt x="2568" y="1378"/>
                  </a:lnTo>
                  <a:lnTo>
                    <a:pt x="2568" y="1245"/>
                  </a:lnTo>
                  <a:lnTo>
                    <a:pt x="2568" y="1113"/>
                  </a:lnTo>
                  <a:lnTo>
                    <a:pt x="2568" y="994"/>
                  </a:lnTo>
                  <a:lnTo>
                    <a:pt x="2581" y="729"/>
                  </a:lnTo>
                  <a:lnTo>
                    <a:pt x="2606" y="464"/>
                  </a:lnTo>
                  <a:lnTo>
                    <a:pt x="2606" y="424"/>
                  </a:lnTo>
                  <a:lnTo>
                    <a:pt x="238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40"/>
            <p:cNvSpPr/>
            <p:nvPr/>
          </p:nvSpPr>
          <p:spPr>
            <a:xfrm>
              <a:off x="4296425" y="-7364500"/>
              <a:ext cx="127425" cy="567000"/>
            </a:xfrm>
            <a:custGeom>
              <a:avLst/>
              <a:gdLst/>
              <a:ahLst/>
              <a:cxnLst/>
              <a:rect l="l" t="t" r="r" b="b"/>
              <a:pathLst>
                <a:path w="5097" h="22680" extrusionOk="0">
                  <a:moveTo>
                    <a:pt x="3790" y="1"/>
                  </a:moveTo>
                  <a:lnTo>
                    <a:pt x="3162" y="27"/>
                  </a:lnTo>
                  <a:lnTo>
                    <a:pt x="2529" y="80"/>
                  </a:lnTo>
                  <a:lnTo>
                    <a:pt x="1897" y="146"/>
                  </a:lnTo>
                  <a:lnTo>
                    <a:pt x="1261" y="239"/>
                  </a:lnTo>
                  <a:lnTo>
                    <a:pt x="628" y="332"/>
                  </a:lnTo>
                  <a:lnTo>
                    <a:pt x="0" y="451"/>
                  </a:lnTo>
                  <a:lnTo>
                    <a:pt x="72" y="5998"/>
                  </a:lnTo>
                  <a:lnTo>
                    <a:pt x="101" y="8765"/>
                  </a:lnTo>
                  <a:lnTo>
                    <a:pt x="131" y="11545"/>
                  </a:lnTo>
                  <a:lnTo>
                    <a:pt x="156" y="14325"/>
                  </a:lnTo>
                  <a:lnTo>
                    <a:pt x="177" y="17106"/>
                  </a:lnTo>
                  <a:lnTo>
                    <a:pt x="190" y="19899"/>
                  </a:lnTo>
                  <a:lnTo>
                    <a:pt x="194" y="22679"/>
                  </a:lnTo>
                  <a:lnTo>
                    <a:pt x="810" y="22653"/>
                  </a:lnTo>
                  <a:lnTo>
                    <a:pt x="4481" y="22653"/>
                  </a:lnTo>
                  <a:lnTo>
                    <a:pt x="5097" y="22640"/>
                  </a:lnTo>
                  <a:lnTo>
                    <a:pt x="5063" y="22521"/>
                  </a:lnTo>
                  <a:lnTo>
                    <a:pt x="5029" y="22388"/>
                  </a:lnTo>
                  <a:lnTo>
                    <a:pt x="5000" y="22243"/>
                  </a:lnTo>
                  <a:lnTo>
                    <a:pt x="4979" y="22097"/>
                  </a:lnTo>
                  <a:lnTo>
                    <a:pt x="4958" y="21925"/>
                  </a:lnTo>
                  <a:lnTo>
                    <a:pt x="4945" y="21753"/>
                  </a:lnTo>
                  <a:lnTo>
                    <a:pt x="4932" y="21554"/>
                  </a:lnTo>
                  <a:lnTo>
                    <a:pt x="4932" y="21355"/>
                  </a:lnTo>
                  <a:lnTo>
                    <a:pt x="4920" y="18694"/>
                  </a:lnTo>
                  <a:lnTo>
                    <a:pt x="4920" y="16033"/>
                  </a:lnTo>
                  <a:lnTo>
                    <a:pt x="4924" y="13372"/>
                  </a:lnTo>
                  <a:lnTo>
                    <a:pt x="4937" y="10711"/>
                  </a:lnTo>
                  <a:lnTo>
                    <a:pt x="4958" y="8037"/>
                  </a:lnTo>
                  <a:lnTo>
                    <a:pt x="4979" y="5376"/>
                  </a:lnTo>
                  <a:lnTo>
                    <a:pt x="5025" y="54"/>
                  </a:lnTo>
                  <a:lnTo>
                    <a:pt x="4722" y="27"/>
                  </a:lnTo>
                  <a:lnTo>
                    <a:pt x="4410" y="14"/>
                  </a:lnTo>
                  <a:lnTo>
                    <a:pt x="410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0"/>
            <p:cNvSpPr/>
            <p:nvPr/>
          </p:nvSpPr>
          <p:spPr>
            <a:xfrm>
              <a:off x="3211750" y="-3327525"/>
              <a:ext cx="1146125" cy="842700"/>
            </a:xfrm>
            <a:custGeom>
              <a:avLst/>
              <a:gdLst/>
              <a:ahLst/>
              <a:cxnLst/>
              <a:rect l="l" t="t" r="r" b="b"/>
              <a:pathLst>
                <a:path w="45845" h="33708" extrusionOk="0">
                  <a:moveTo>
                    <a:pt x="37144" y="8751"/>
                  </a:moveTo>
                  <a:lnTo>
                    <a:pt x="39639" y="9056"/>
                  </a:lnTo>
                  <a:lnTo>
                    <a:pt x="40891" y="9215"/>
                  </a:lnTo>
                  <a:lnTo>
                    <a:pt x="42139" y="9387"/>
                  </a:lnTo>
                  <a:lnTo>
                    <a:pt x="42160" y="9413"/>
                  </a:lnTo>
                  <a:lnTo>
                    <a:pt x="42177" y="9413"/>
                  </a:lnTo>
                  <a:lnTo>
                    <a:pt x="42190" y="9400"/>
                  </a:lnTo>
                  <a:lnTo>
                    <a:pt x="42211" y="9387"/>
                  </a:lnTo>
                  <a:lnTo>
                    <a:pt x="42299" y="9453"/>
                  </a:lnTo>
                  <a:lnTo>
                    <a:pt x="42388" y="9519"/>
                  </a:lnTo>
                  <a:lnTo>
                    <a:pt x="42481" y="9585"/>
                  </a:lnTo>
                  <a:lnTo>
                    <a:pt x="42565" y="9678"/>
                  </a:lnTo>
                  <a:lnTo>
                    <a:pt x="42654" y="9771"/>
                  </a:lnTo>
                  <a:lnTo>
                    <a:pt x="42738" y="9863"/>
                  </a:lnTo>
                  <a:lnTo>
                    <a:pt x="42822" y="9969"/>
                  </a:lnTo>
                  <a:lnTo>
                    <a:pt x="42907" y="10088"/>
                  </a:lnTo>
                  <a:lnTo>
                    <a:pt x="42987" y="10221"/>
                  </a:lnTo>
                  <a:lnTo>
                    <a:pt x="43067" y="10353"/>
                  </a:lnTo>
                  <a:lnTo>
                    <a:pt x="43143" y="10499"/>
                  </a:lnTo>
                  <a:lnTo>
                    <a:pt x="43218" y="10644"/>
                  </a:lnTo>
                  <a:lnTo>
                    <a:pt x="43294" y="10803"/>
                  </a:lnTo>
                  <a:lnTo>
                    <a:pt x="43366" y="10975"/>
                  </a:lnTo>
                  <a:lnTo>
                    <a:pt x="43438" y="11148"/>
                  </a:lnTo>
                  <a:lnTo>
                    <a:pt x="43505" y="11333"/>
                  </a:lnTo>
                  <a:lnTo>
                    <a:pt x="43573" y="11518"/>
                  </a:lnTo>
                  <a:lnTo>
                    <a:pt x="43636" y="11717"/>
                  </a:lnTo>
                  <a:lnTo>
                    <a:pt x="43699" y="11929"/>
                  </a:lnTo>
                  <a:lnTo>
                    <a:pt x="43758" y="12140"/>
                  </a:lnTo>
                  <a:lnTo>
                    <a:pt x="43817" y="12352"/>
                  </a:lnTo>
                  <a:lnTo>
                    <a:pt x="43872" y="12591"/>
                  </a:lnTo>
                  <a:lnTo>
                    <a:pt x="43927" y="12816"/>
                  </a:lnTo>
                  <a:lnTo>
                    <a:pt x="43977" y="13067"/>
                  </a:lnTo>
                  <a:lnTo>
                    <a:pt x="44024" y="13306"/>
                  </a:lnTo>
                  <a:lnTo>
                    <a:pt x="44070" y="13570"/>
                  </a:lnTo>
                  <a:lnTo>
                    <a:pt x="44112" y="13835"/>
                  </a:lnTo>
                  <a:lnTo>
                    <a:pt x="44150" y="14100"/>
                  </a:lnTo>
                  <a:lnTo>
                    <a:pt x="44188" y="14378"/>
                  </a:lnTo>
                  <a:lnTo>
                    <a:pt x="44222" y="14656"/>
                  </a:lnTo>
                  <a:lnTo>
                    <a:pt x="44251" y="14947"/>
                  </a:lnTo>
                  <a:lnTo>
                    <a:pt x="44277" y="15238"/>
                  </a:lnTo>
                  <a:lnTo>
                    <a:pt x="44306" y="15649"/>
                  </a:lnTo>
                  <a:lnTo>
                    <a:pt x="44331" y="16059"/>
                  </a:lnTo>
                  <a:lnTo>
                    <a:pt x="44344" y="16456"/>
                  </a:lnTo>
                  <a:lnTo>
                    <a:pt x="44348" y="16854"/>
                  </a:lnTo>
                  <a:lnTo>
                    <a:pt x="44348" y="17251"/>
                  </a:lnTo>
                  <a:lnTo>
                    <a:pt x="44336" y="17648"/>
                  </a:lnTo>
                  <a:lnTo>
                    <a:pt x="44319" y="18045"/>
                  </a:lnTo>
                  <a:lnTo>
                    <a:pt x="44293" y="18429"/>
                  </a:lnTo>
                  <a:lnTo>
                    <a:pt x="44264" y="18800"/>
                  </a:lnTo>
                  <a:lnTo>
                    <a:pt x="44226" y="19170"/>
                  </a:lnTo>
                  <a:lnTo>
                    <a:pt x="44180" y="19541"/>
                  </a:lnTo>
                  <a:lnTo>
                    <a:pt x="44129" y="19885"/>
                  </a:lnTo>
                  <a:lnTo>
                    <a:pt x="44070" y="20230"/>
                  </a:lnTo>
                  <a:lnTo>
                    <a:pt x="44011" y="20574"/>
                  </a:lnTo>
                  <a:lnTo>
                    <a:pt x="43939" y="20905"/>
                  </a:lnTo>
                  <a:lnTo>
                    <a:pt x="43868" y="21209"/>
                  </a:lnTo>
                  <a:lnTo>
                    <a:pt x="43788" y="21514"/>
                  </a:lnTo>
                  <a:lnTo>
                    <a:pt x="43703" y="21805"/>
                  </a:lnTo>
                  <a:lnTo>
                    <a:pt x="43615" y="22083"/>
                  </a:lnTo>
                  <a:lnTo>
                    <a:pt x="43522" y="22348"/>
                  </a:lnTo>
                  <a:lnTo>
                    <a:pt x="43425" y="22599"/>
                  </a:lnTo>
                  <a:lnTo>
                    <a:pt x="43324" y="22838"/>
                  </a:lnTo>
                  <a:lnTo>
                    <a:pt x="43218" y="23050"/>
                  </a:lnTo>
                  <a:lnTo>
                    <a:pt x="43109" y="23261"/>
                  </a:lnTo>
                  <a:lnTo>
                    <a:pt x="42999" y="23434"/>
                  </a:lnTo>
                  <a:lnTo>
                    <a:pt x="42885" y="23606"/>
                  </a:lnTo>
                  <a:lnTo>
                    <a:pt x="42767" y="23751"/>
                  </a:lnTo>
                  <a:lnTo>
                    <a:pt x="42645" y="23884"/>
                  </a:lnTo>
                  <a:lnTo>
                    <a:pt x="42523" y="23990"/>
                  </a:lnTo>
                  <a:lnTo>
                    <a:pt x="42396" y="24082"/>
                  </a:lnTo>
                  <a:lnTo>
                    <a:pt x="42270" y="24148"/>
                  </a:lnTo>
                  <a:lnTo>
                    <a:pt x="42139" y="24188"/>
                  </a:lnTo>
                  <a:lnTo>
                    <a:pt x="42097" y="24188"/>
                  </a:lnTo>
                  <a:lnTo>
                    <a:pt x="42051" y="24215"/>
                  </a:lnTo>
                  <a:lnTo>
                    <a:pt x="42009" y="24241"/>
                  </a:lnTo>
                  <a:lnTo>
                    <a:pt x="41966" y="24268"/>
                  </a:lnTo>
                  <a:lnTo>
                    <a:pt x="41924" y="24321"/>
                  </a:lnTo>
                  <a:lnTo>
                    <a:pt x="41886" y="24374"/>
                  </a:lnTo>
                  <a:lnTo>
                    <a:pt x="41810" y="24493"/>
                  </a:lnTo>
                  <a:lnTo>
                    <a:pt x="40622" y="24599"/>
                  </a:lnTo>
                  <a:lnTo>
                    <a:pt x="39437" y="24704"/>
                  </a:lnTo>
                  <a:lnTo>
                    <a:pt x="38257" y="24784"/>
                  </a:lnTo>
                  <a:lnTo>
                    <a:pt x="37072" y="24877"/>
                  </a:lnTo>
                  <a:lnTo>
                    <a:pt x="37110" y="24771"/>
                  </a:lnTo>
                  <a:lnTo>
                    <a:pt x="37144" y="24678"/>
                  </a:lnTo>
                  <a:lnTo>
                    <a:pt x="37173" y="24559"/>
                  </a:lnTo>
                  <a:lnTo>
                    <a:pt x="37203" y="24440"/>
                  </a:lnTo>
                  <a:lnTo>
                    <a:pt x="37228" y="24307"/>
                  </a:lnTo>
                  <a:lnTo>
                    <a:pt x="37249" y="24162"/>
                  </a:lnTo>
                  <a:lnTo>
                    <a:pt x="37266" y="24016"/>
                  </a:lnTo>
                  <a:lnTo>
                    <a:pt x="37279" y="23844"/>
                  </a:lnTo>
                  <a:lnTo>
                    <a:pt x="37304" y="23381"/>
                  </a:lnTo>
                  <a:lnTo>
                    <a:pt x="37325" y="22917"/>
                  </a:lnTo>
                  <a:lnTo>
                    <a:pt x="37338" y="22454"/>
                  </a:lnTo>
                  <a:lnTo>
                    <a:pt x="37346" y="21990"/>
                  </a:lnTo>
                  <a:lnTo>
                    <a:pt x="37350" y="21527"/>
                  </a:lnTo>
                  <a:lnTo>
                    <a:pt x="37350" y="21050"/>
                  </a:lnTo>
                  <a:lnTo>
                    <a:pt x="37346" y="20587"/>
                  </a:lnTo>
                  <a:lnTo>
                    <a:pt x="37338" y="20124"/>
                  </a:lnTo>
                  <a:lnTo>
                    <a:pt x="37317" y="19170"/>
                  </a:lnTo>
                  <a:lnTo>
                    <a:pt x="37291" y="18231"/>
                  </a:lnTo>
                  <a:lnTo>
                    <a:pt x="37266" y="17291"/>
                  </a:lnTo>
                  <a:lnTo>
                    <a:pt x="37258" y="16827"/>
                  </a:lnTo>
                  <a:lnTo>
                    <a:pt x="37253" y="16364"/>
                  </a:lnTo>
                  <a:lnTo>
                    <a:pt x="37224" y="14457"/>
                  </a:lnTo>
                  <a:lnTo>
                    <a:pt x="37203" y="12551"/>
                  </a:lnTo>
                  <a:lnTo>
                    <a:pt x="37178" y="10644"/>
                  </a:lnTo>
                  <a:lnTo>
                    <a:pt x="37161" y="9691"/>
                  </a:lnTo>
                  <a:lnTo>
                    <a:pt x="37144" y="8751"/>
                  </a:lnTo>
                  <a:close/>
                  <a:moveTo>
                    <a:pt x="28076" y="7970"/>
                  </a:moveTo>
                  <a:lnTo>
                    <a:pt x="30100" y="8103"/>
                  </a:lnTo>
                  <a:lnTo>
                    <a:pt x="32131" y="8261"/>
                  </a:lnTo>
                  <a:lnTo>
                    <a:pt x="34163" y="8447"/>
                  </a:lnTo>
                  <a:lnTo>
                    <a:pt x="36195" y="8659"/>
                  </a:lnTo>
                  <a:lnTo>
                    <a:pt x="36178" y="9612"/>
                  </a:lnTo>
                  <a:lnTo>
                    <a:pt x="36162" y="10565"/>
                  </a:lnTo>
                  <a:lnTo>
                    <a:pt x="36136" y="12498"/>
                  </a:lnTo>
                  <a:lnTo>
                    <a:pt x="36115" y="14418"/>
                  </a:lnTo>
                  <a:lnTo>
                    <a:pt x="36086" y="16364"/>
                  </a:lnTo>
                  <a:lnTo>
                    <a:pt x="36081" y="16827"/>
                  </a:lnTo>
                  <a:lnTo>
                    <a:pt x="36073" y="17291"/>
                  </a:lnTo>
                  <a:lnTo>
                    <a:pt x="36048" y="18231"/>
                  </a:lnTo>
                  <a:lnTo>
                    <a:pt x="36022" y="19170"/>
                  </a:lnTo>
                  <a:lnTo>
                    <a:pt x="36001" y="20124"/>
                  </a:lnTo>
                  <a:lnTo>
                    <a:pt x="35993" y="20587"/>
                  </a:lnTo>
                  <a:lnTo>
                    <a:pt x="35989" y="21050"/>
                  </a:lnTo>
                  <a:lnTo>
                    <a:pt x="35989" y="21527"/>
                  </a:lnTo>
                  <a:lnTo>
                    <a:pt x="35993" y="21990"/>
                  </a:lnTo>
                  <a:lnTo>
                    <a:pt x="35997" y="22454"/>
                  </a:lnTo>
                  <a:lnTo>
                    <a:pt x="36014" y="22917"/>
                  </a:lnTo>
                  <a:lnTo>
                    <a:pt x="36031" y="23381"/>
                  </a:lnTo>
                  <a:lnTo>
                    <a:pt x="36060" y="23844"/>
                  </a:lnTo>
                  <a:lnTo>
                    <a:pt x="36073" y="24029"/>
                  </a:lnTo>
                  <a:lnTo>
                    <a:pt x="36094" y="24201"/>
                  </a:lnTo>
                  <a:lnTo>
                    <a:pt x="36115" y="24360"/>
                  </a:lnTo>
                  <a:lnTo>
                    <a:pt x="36145" y="24493"/>
                  </a:lnTo>
                  <a:lnTo>
                    <a:pt x="36178" y="24625"/>
                  </a:lnTo>
                  <a:lnTo>
                    <a:pt x="36212" y="24731"/>
                  </a:lnTo>
                  <a:lnTo>
                    <a:pt x="36254" y="24837"/>
                  </a:lnTo>
                  <a:lnTo>
                    <a:pt x="36292" y="24916"/>
                  </a:lnTo>
                  <a:lnTo>
                    <a:pt x="28717" y="25565"/>
                  </a:lnTo>
                  <a:lnTo>
                    <a:pt x="28729" y="25035"/>
                  </a:lnTo>
                  <a:lnTo>
                    <a:pt x="28734" y="24506"/>
                  </a:lnTo>
                  <a:lnTo>
                    <a:pt x="28738" y="23963"/>
                  </a:lnTo>
                  <a:lnTo>
                    <a:pt x="28738" y="23420"/>
                  </a:lnTo>
                  <a:lnTo>
                    <a:pt x="28738" y="22877"/>
                  </a:lnTo>
                  <a:lnTo>
                    <a:pt x="28729" y="22321"/>
                  </a:lnTo>
                  <a:lnTo>
                    <a:pt x="28713" y="21223"/>
                  </a:lnTo>
                  <a:lnTo>
                    <a:pt x="28683" y="20110"/>
                  </a:lnTo>
                  <a:lnTo>
                    <a:pt x="28649" y="18998"/>
                  </a:lnTo>
                  <a:lnTo>
                    <a:pt x="28603" y="17873"/>
                  </a:lnTo>
                  <a:lnTo>
                    <a:pt x="28557" y="16748"/>
                  </a:lnTo>
                  <a:lnTo>
                    <a:pt x="28502" y="15622"/>
                  </a:lnTo>
                  <a:lnTo>
                    <a:pt x="28443" y="14510"/>
                  </a:lnTo>
                  <a:lnTo>
                    <a:pt x="28321" y="12286"/>
                  </a:lnTo>
                  <a:lnTo>
                    <a:pt x="28194" y="10102"/>
                  </a:lnTo>
                  <a:lnTo>
                    <a:pt x="28076" y="7970"/>
                  </a:lnTo>
                  <a:close/>
                  <a:moveTo>
                    <a:pt x="21158" y="7666"/>
                  </a:moveTo>
                  <a:lnTo>
                    <a:pt x="22689" y="7719"/>
                  </a:lnTo>
                  <a:lnTo>
                    <a:pt x="24219" y="7785"/>
                  </a:lnTo>
                  <a:lnTo>
                    <a:pt x="25749" y="7864"/>
                  </a:lnTo>
                  <a:lnTo>
                    <a:pt x="27279" y="7930"/>
                  </a:lnTo>
                  <a:lnTo>
                    <a:pt x="27267" y="8023"/>
                  </a:lnTo>
                  <a:lnTo>
                    <a:pt x="27250" y="8103"/>
                  </a:lnTo>
                  <a:lnTo>
                    <a:pt x="27233" y="8182"/>
                  </a:lnTo>
                  <a:lnTo>
                    <a:pt x="27229" y="8222"/>
                  </a:lnTo>
                  <a:lnTo>
                    <a:pt x="27225" y="8275"/>
                  </a:lnTo>
                  <a:lnTo>
                    <a:pt x="27208" y="10380"/>
                  </a:lnTo>
                  <a:lnTo>
                    <a:pt x="27187" y="12551"/>
                  </a:lnTo>
                  <a:lnTo>
                    <a:pt x="27174" y="14762"/>
                  </a:lnTo>
                  <a:lnTo>
                    <a:pt x="27170" y="15861"/>
                  </a:lnTo>
                  <a:lnTo>
                    <a:pt x="27174" y="16973"/>
                  </a:lnTo>
                  <a:lnTo>
                    <a:pt x="27178" y="18085"/>
                  </a:lnTo>
                  <a:lnTo>
                    <a:pt x="27191" y="19197"/>
                  </a:lnTo>
                  <a:lnTo>
                    <a:pt x="27208" y="20296"/>
                  </a:lnTo>
                  <a:lnTo>
                    <a:pt x="27233" y="21395"/>
                  </a:lnTo>
                  <a:lnTo>
                    <a:pt x="27262" y="22480"/>
                  </a:lnTo>
                  <a:lnTo>
                    <a:pt x="27305" y="23553"/>
                  </a:lnTo>
                  <a:lnTo>
                    <a:pt x="27330" y="24082"/>
                  </a:lnTo>
                  <a:lnTo>
                    <a:pt x="27355" y="24612"/>
                  </a:lnTo>
                  <a:lnTo>
                    <a:pt x="27385" y="25128"/>
                  </a:lnTo>
                  <a:lnTo>
                    <a:pt x="27418" y="25644"/>
                  </a:lnTo>
                  <a:lnTo>
                    <a:pt x="26078" y="25750"/>
                  </a:lnTo>
                  <a:lnTo>
                    <a:pt x="24742" y="25870"/>
                  </a:lnTo>
                  <a:lnTo>
                    <a:pt x="23401" y="25975"/>
                  </a:lnTo>
                  <a:lnTo>
                    <a:pt x="22060" y="26081"/>
                  </a:lnTo>
                  <a:lnTo>
                    <a:pt x="22031" y="24930"/>
                  </a:lnTo>
                  <a:lnTo>
                    <a:pt x="21993" y="23791"/>
                  </a:lnTo>
                  <a:lnTo>
                    <a:pt x="21955" y="22652"/>
                  </a:lnTo>
                  <a:lnTo>
                    <a:pt x="21909" y="21514"/>
                  </a:lnTo>
                  <a:lnTo>
                    <a:pt x="21862" y="20362"/>
                  </a:lnTo>
                  <a:lnTo>
                    <a:pt x="21816" y="19223"/>
                  </a:lnTo>
                  <a:lnTo>
                    <a:pt x="21765" y="18098"/>
                  </a:lnTo>
                  <a:lnTo>
                    <a:pt x="21710" y="16960"/>
                  </a:lnTo>
                  <a:lnTo>
                    <a:pt x="21592" y="14682"/>
                  </a:lnTo>
                  <a:lnTo>
                    <a:pt x="21474" y="12432"/>
                  </a:lnTo>
                  <a:lnTo>
                    <a:pt x="21344" y="10168"/>
                  </a:lnTo>
                  <a:lnTo>
                    <a:pt x="21213" y="7930"/>
                  </a:lnTo>
                  <a:lnTo>
                    <a:pt x="21209" y="7891"/>
                  </a:lnTo>
                  <a:lnTo>
                    <a:pt x="21205" y="7851"/>
                  </a:lnTo>
                  <a:lnTo>
                    <a:pt x="21192" y="7798"/>
                  </a:lnTo>
                  <a:lnTo>
                    <a:pt x="21171" y="7745"/>
                  </a:lnTo>
                  <a:lnTo>
                    <a:pt x="21162" y="7719"/>
                  </a:lnTo>
                  <a:lnTo>
                    <a:pt x="21158" y="7666"/>
                  </a:lnTo>
                  <a:close/>
                  <a:moveTo>
                    <a:pt x="20433" y="7719"/>
                  </a:moveTo>
                  <a:lnTo>
                    <a:pt x="20404" y="7838"/>
                  </a:lnTo>
                  <a:lnTo>
                    <a:pt x="20374" y="7983"/>
                  </a:lnTo>
                  <a:lnTo>
                    <a:pt x="20366" y="8063"/>
                  </a:lnTo>
                  <a:lnTo>
                    <a:pt x="20357" y="8142"/>
                  </a:lnTo>
                  <a:lnTo>
                    <a:pt x="20353" y="8222"/>
                  </a:lnTo>
                  <a:lnTo>
                    <a:pt x="20349" y="8314"/>
                  </a:lnTo>
                  <a:lnTo>
                    <a:pt x="20374" y="10539"/>
                  </a:lnTo>
                  <a:lnTo>
                    <a:pt x="20399" y="12776"/>
                  </a:lnTo>
                  <a:lnTo>
                    <a:pt x="20433" y="15013"/>
                  </a:lnTo>
                  <a:lnTo>
                    <a:pt x="20475" y="17238"/>
                  </a:lnTo>
                  <a:lnTo>
                    <a:pt x="20526" y="19475"/>
                  </a:lnTo>
                  <a:lnTo>
                    <a:pt x="20551" y="20587"/>
                  </a:lnTo>
                  <a:lnTo>
                    <a:pt x="20585" y="21712"/>
                  </a:lnTo>
                  <a:lnTo>
                    <a:pt x="20614" y="22825"/>
                  </a:lnTo>
                  <a:lnTo>
                    <a:pt x="20652" y="23937"/>
                  </a:lnTo>
                  <a:lnTo>
                    <a:pt x="20690" y="25049"/>
                  </a:lnTo>
                  <a:lnTo>
                    <a:pt x="20732" y="26161"/>
                  </a:lnTo>
                  <a:lnTo>
                    <a:pt x="14776" y="26558"/>
                  </a:lnTo>
                  <a:lnTo>
                    <a:pt x="14776" y="26558"/>
                  </a:lnTo>
                  <a:lnTo>
                    <a:pt x="14801" y="25962"/>
                  </a:lnTo>
                  <a:lnTo>
                    <a:pt x="14822" y="25366"/>
                  </a:lnTo>
                  <a:lnTo>
                    <a:pt x="14843" y="24784"/>
                  </a:lnTo>
                  <a:lnTo>
                    <a:pt x="14860" y="24188"/>
                  </a:lnTo>
                  <a:lnTo>
                    <a:pt x="14869" y="23592"/>
                  </a:lnTo>
                  <a:lnTo>
                    <a:pt x="14877" y="22997"/>
                  </a:lnTo>
                  <a:lnTo>
                    <a:pt x="14881" y="22401"/>
                  </a:lnTo>
                  <a:lnTo>
                    <a:pt x="14885" y="21805"/>
                  </a:lnTo>
                  <a:lnTo>
                    <a:pt x="14881" y="21209"/>
                  </a:lnTo>
                  <a:lnTo>
                    <a:pt x="14877" y="20614"/>
                  </a:lnTo>
                  <a:lnTo>
                    <a:pt x="14869" y="20018"/>
                  </a:lnTo>
                  <a:lnTo>
                    <a:pt x="14856" y="19422"/>
                  </a:lnTo>
                  <a:lnTo>
                    <a:pt x="14839" y="18826"/>
                  </a:lnTo>
                  <a:lnTo>
                    <a:pt x="14818" y="18231"/>
                  </a:lnTo>
                  <a:lnTo>
                    <a:pt x="14797" y="17635"/>
                  </a:lnTo>
                  <a:lnTo>
                    <a:pt x="14772" y="17039"/>
                  </a:lnTo>
                  <a:lnTo>
                    <a:pt x="14742" y="16443"/>
                  </a:lnTo>
                  <a:lnTo>
                    <a:pt x="14713" y="15847"/>
                  </a:lnTo>
                  <a:lnTo>
                    <a:pt x="14679" y="15265"/>
                  </a:lnTo>
                  <a:lnTo>
                    <a:pt x="14641" y="14682"/>
                  </a:lnTo>
                  <a:lnTo>
                    <a:pt x="14599" y="14087"/>
                  </a:lnTo>
                  <a:lnTo>
                    <a:pt x="14557" y="13504"/>
                  </a:lnTo>
                  <a:lnTo>
                    <a:pt x="14510" y="12935"/>
                  </a:lnTo>
                  <a:lnTo>
                    <a:pt x="14460" y="12352"/>
                  </a:lnTo>
                  <a:lnTo>
                    <a:pt x="14409" y="11770"/>
                  </a:lnTo>
                  <a:lnTo>
                    <a:pt x="14354" y="11201"/>
                  </a:lnTo>
                  <a:lnTo>
                    <a:pt x="14295" y="10631"/>
                  </a:lnTo>
                  <a:lnTo>
                    <a:pt x="14236" y="10062"/>
                  </a:lnTo>
                  <a:lnTo>
                    <a:pt x="14173" y="9506"/>
                  </a:lnTo>
                  <a:lnTo>
                    <a:pt x="14106" y="8950"/>
                  </a:lnTo>
                  <a:lnTo>
                    <a:pt x="14038" y="8394"/>
                  </a:lnTo>
                  <a:lnTo>
                    <a:pt x="13966" y="7838"/>
                  </a:lnTo>
                  <a:lnTo>
                    <a:pt x="14776" y="7798"/>
                  </a:lnTo>
                  <a:lnTo>
                    <a:pt x="15581" y="7772"/>
                  </a:lnTo>
                  <a:lnTo>
                    <a:pt x="16390" y="7745"/>
                  </a:lnTo>
                  <a:lnTo>
                    <a:pt x="17200" y="7732"/>
                  </a:lnTo>
                  <a:lnTo>
                    <a:pt x="18819" y="7719"/>
                  </a:lnTo>
                  <a:close/>
                  <a:moveTo>
                    <a:pt x="12955" y="7891"/>
                  </a:moveTo>
                  <a:lnTo>
                    <a:pt x="12946" y="8050"/>
                  </a:lnTo>
                  <a:lnTo>
                    <a:pt x="12942" y="8235"/>
                  </a:lnTo>
                  <a:lnTo>
                    <a:pt x="12946" y="8420"/>
                  </a:lnTo>
                  <a:lnTo>
                    <a:pt x="12955" y="8619"/>
                  </a:lnTo>
                  <a:lnTo>
                    <a:pt x="13005" y="9188"/>
                  </a:lnTo>
                  <a:lnTo>
                    <a:pt x="13052" y="9757"/>
                  </a:lnTo>
                  <a:lnTo>
                    <a:pt x="13094" y="10340"/>
                  </a:lnTo>
                  <a:lnTo>
                    <a:pt x="13136" y="10896"/>
                  </a:lnTo>
                  <a:lnTo>
                    <a:pt x="13174" y="11465"/>
                  </a:lnTo>
                  <a:lnTo>
                    <a:pt x="13208" y="12035"/>
                  </a:lnTo>
                  <a:lnTo>
                    <a:pt x="13241" y="12591"/>
                  </a:lnTo>
                  <a:lnTo>
                    <a:pt x="13271" y="13147"/>
                  </a:lnTo>
                  <a:lnTo>
                    <a:pt x="13326" y="14272"/>
                  </a:lnTo>
                  <a:lnTo>
                    <a:pt x="13368" y="15384"/>
                  </a:lnTo>
                  <a:lnTo>
                    <a:pt x="13402" y="16483"/>
                  </a:lnTo>
                  <a:lnTo>
                    <a:pt x="13423" y="17595"/>
                  </a:lnTo>
                  <a:lnTo>
                    <a:pt x="13439" y="18707"/>
                  </a:lnTo>
                  <a:lnTo>
                    <a:pt x="13448" y="19819"/>
                  </a:lnTo>
                  <a:lnTo>
                    <a:pt x="13448" y="20931"/>
                  </a:lnTo>
                  <a:lnTo>
                    <a:pt x="13439" y="22057"/>
                  </a:lnTo>
                  <a:lnTo>
                    <a:pt x="13427" y="23182"/>
                  </a:lnTo>
                  <a:lnTo>
                    <a:pt x="13406" y="24321"/>
                  </a:lnTo>
                  <a:lnTo>
                    <a:pt x="13380" y="25472"/>
                  </a:lnTo>
                  <a:lnTo>
                    <a:pt x="13351" y="26637"/>
                  </a:lnTo>
                  <a:lnTo>
                    <a:pt x="12086" y="26717"/>
                  </a:lnTo>
                  <a:lnTo>
                    <a:pt x="10826" y="26796"/>
                  </a:lnTo>
                  <a:lnTo>
                    <a:pt x="9561" y="26876"/>
                  </a:lnTo>
                  <a:lnTo>
                    <a:pt x="8296" y="26942"/>
                  </a:lnTo>
                  <a:lnTo>
                    <a:pt x="8073" y="22295"/>
                  </a:lnTo>
                  <a:lnTo>
                    <a:pt x="7963" y="19965"/>
                  </a:lnTo>
                  <a:lnTo>
                    <a:pt x="7862" y="17635"/>
                  </a:lnTo>
                  <a:lnTo>
                    <a:pt x="7816" y="16470"/>
                  </a:lnTo>
                  <a:lnTo>
                    <a:pt x="7774" y="15305"/>
                  </a:lnTo>
                  <a:lnTo>
                    <a:pt x="7732" y="14140"/>
                  </a:lnTo>
                  <a:lnTo>
                    <a:pt x="7694" y="12961"/>
                  </a:lnTo>
                  <a:lnTo>
                    <a:pt x="7660" y="11796"/>
                  </a:lnTo>
                  <a:lnTo>
                    <a:pt x="7630" y="10618"/>
                  </a:lnTo>
                  <a:lnTo>
                    <a:pt x="7605" y="9453"/>
                  </a:lnTo>
                  <a:lnTo>
                    <a:pt x="7584" y="8275"/>
                  </a:lnTo>
                  <a:lnTo>
                    <a:pt x="7584" y="8182"/>
                  </a:lnTo>
                  <a:lnTo>
                    <a:pt x="8929" y="8103"/>
                  </a:lnTo>
                  <a:lnTo>
                    <a:pt x="10274" y="8023"/>
                  </a:lnTo>
                  <a:lnTo>
                    <a:pt x="12955" y="7891"/>
                  </a:lnTo>
                  <a:close/>
                  <a:moveTo>
                    <a:pt x="6762" y="8275"/>
                  </a:moveTo>
                  <a:lnTo>
                    <a:pt x="6758" y="9440"/>
                  </a:lnTo>
                  <a:lnTo>
                    <a:pt x="6758" y="10618"/>
                  </a:lnTo>
                  <a:lnTo>
                    <a:pt x="6758" y="11796"/>
                  </a:lnTo>
                  <a:lnTo>
                    <a:pt x="6762" y="12975"/>
                  </a:lnTo>
                  <a:lnTo>
                    <a:pt x="6770" y="14153"/>
                  </a:lnTo>
                  <a:lnTo>
                    <a:pt x="6783" y="15331"/>
                  </a:lnTo>
                  <a:lnTo>
                    <a:pt x="6800" y="16509"/>
                  </a:lnTo>
                  <a:lnTo>
                    <a:pt x="6821" y="17688"/>
                  </a:lnTo>
                  <a:lnTo>
                    <a:pt x="6846" y="18853"/>
                  </a:lnTo>
                  <a:lnTo>
                    <a:pt x="6876" y="20031"/>
                  </a:lnTo>
                  <a:lnTo>
                    <a:pt x="6914" y="21209"/>
                  </a:lnTo>
                  <a:lnTo>
                    <a:pt x="6956" y="22374"/>
                  </a:lnTo>
                  <a:lnTo>
                    <a:pt x="7002" y="23553"/>
                  </a:lnTo>
                  <a:lnTo>
                    <a:pt x="7057" y="24704"/>
                  </a:lnTo>
                  <a:lnTo>
                    <a:pt x="7120" y="25870"/>
                  </a:lnTo>
                  <a:lnTo>
                    <a:pt x="7188" y="27021"/>
                  </a:lnTo>
                  <a:lnTo>
                    <a:pt x="6766" y="27035"/>
                  </a:lnTo>
                  <a:lnTo>
                    <a:pt x="6345" y="27048"/>
                  </a:lnTo>
                  <a:lnTo>
                    <a:pt x="5518" y="27114"/>
                  </a:lnTo>
                  <a:lnTo>
                    <a:pt x="5472" y="27021"/>
                  </a:lnTo>
                  <a:lnTo>
                    <a:pt x="5421" y="26942"/>
                  </a:lnTo>
                  <a:lnTo>
                    <a:pt x="5375" y="26876"/>
                  </a:lnTo>
                  <a:lnTo>
                    <a:pt x="5324" y="26823"/>
                  </a:lnTo>
                  <a:lnTo>
                    <a:pt x="5274" y="26796"/>
                  </a:lnTo>
                  <a:lnTo>
                    <a:pt x="5223" y="26770"/>
                  </a:lnTo>
                  <a:lnTo>
                    <a:pt x="5164" y="26757"/>
                  </a:lnTo>
                  <a:lnTo>
                    <a:pt x="5105" y="26770"/>
                  </a:lnTo>
                  <a:lnTo>
                    <a:pt x="4983" y="26823"/>
                  </a:lnTo>
                  <a:lnTo>
                    <a:pt x="4861" y="26862"/>
                  </a:lnTo>
                  <a:lnTo>
                    <a:pt x="4738" y="26889"/>
                  </a:lnTo>
                  <a:lnTo>
                    <a:pt x="4612" y="26915"/>
                  </a:lnTo>
                  <a:lnTo>
                    <a:pt x="4490" y="26915"/>
                  </a:lnTo>
                  <a:lnTo>
                    <a:pt x="4363" y="26929"/>
                  </a:lnTo>
                  <a:lnTo>
                    <a:pt x="4237" y="26915"/>
                  </a:lnTo>
                  <a:lnTo>
                    <a:pt x="4115" y="26889"/>
                  </a:lnTo>
                  <a:lnTo>
                    <a:pt x="3988" y="26862"/>
                  </a:lnTo>
                  <a:lnTo>
                    <a:pt x="3866" y="26823"/>
                  </a:lnTo>
                  <a:lnTo>
                    <a:pt x="3744" y="26770"/>
                  </a:lnTo>
                  <a:lnTo>
                    <a:pt x="3621" y="26690"/>
                  </a:lnTo>
                  <a:lnTo>
                    <a:pt x="3499" y="26611"/>
                  </a:lnTo>
                  <a:lnTo>
                    <a:pt x="3381" y="26518"/>
                  </a:lnTo>
                  <a:lnTo>
                    <a:pt x="3263" y="26412"/>
                  </a:lnTo>
                  <a:lnTo>
                    <a:pt x="3149" y="26293"/>
                  </a:lnTo>
                  <a:lnTo>
                    <a:pt x="3040" y="26148"/>
                  </a:lnTo>
                  <a:lnTo>
                    <a:pt x="2930" y="26002"/>
                  </a:lnTo>
                  <a:lnTo>
                    <a:pt x="2820" y="25830"/>
                  </a:lnTo>
                  <a:lnTo>
                    <a:pt x="2715" y="25644"/>
                  </a:lnTo>
                  <a:lnTo>
                    <a:pt x="2618" y="25446"/>
                  </a:lnTo>
                  <a:lnTo>
                    <a:pt x="2517" y="25234"/>
                  </a:lnTo>
                  <a:lnTo>
                    <a:pt x="2424" y="24996"/>
                  </a:lnTo>
                  <a:lnTo>
                    <a:pt x="2336" y="24744"/>
                  </a:lnTo>
                  <a:lnTo>
                    <a:pt x="2251" y="24466"/>
                  </a:lnTo>
                  <a:lnTo>
                    <a:pt x="2171" y="24188"/>
                  </a:lnTo>
                  <a:lnTo>
                    <a:pt x="2095" y="23870"/>
                  </a:lnTo>
                  <a:lnTo>
                    <a:pt x="2024" y="23553"/>
                  </a:lnTo>
                  <a:lnTo>
                    <a:pt x="1956" y="23195"/>
                  </a:lnTo>
                  <a:lnTo>
                    <a:pt x="1897" y="22838"/>
                  </a:lnTo>
                  <a:lnTo>
                    <a:pt x="1838" y="22441"/>
                  </a:lnTo>
                  <a:lnTo>
                    <a:pt x="1792" y="22043"/>
                  </a:lnTo>
                  <a:lnTo>
                    <a:pt x="1754" y="21673"/>
                  </a:lnTo>
                  <a:lnTo>
                    <a:pt x="1724" y="21289"/>
                  </a:lnTo>
                  <a:lnTo>
                    <a:pt x="1699" y="20905"/>
                  </a:lnTo>
                  <a:lnTo>
                    <a:pt x="1682" y="20521"/>
                  </a:lnTo>
                  <a:lnTo>
                    <a:pt x="1674" y="20137"/>
                  </a:lnTo>
                  <a:lnTo>
                    <a:pt x="1670" y="19740"/>
                  </a:lnTo>
                  <a:lnTo>
                    <a:pt x="1674" y="19356"/>
                  </a:lnTo>
                  <a:lnTo>
                    <a:pt x="1682" y="18959"/>
                  </a:lnTo>
                  <a:lnTo>
                    <a:pt x="1699" y="18561"/>
                  </a:lnTo>
                  <a:lnTo>
                    <a:pt x="1720" y="18164"/>
                  </a:lnTo>
                  <a:lnTo>
                    <a:pt x="1745" y="17767"/>
                  </a:lnTo>
                  <a:lnTo>
                    <a:pt x="1779" y="17383"/>
                  </a:lnTo>
                  <a:lnTo>
                    <a:pt x="1817" y="16986"/>
                  </a:lnTo>
                  <a:lnTo>
                    <a:pt x="1859" y="16602"/>
                  </a:lnTo>
                  <a:lnTo>
                    <a:pt x="1906" y="16218"/>
                  </a:lnTo>
                  <a:lnTo>
                    <a:pt x="1956" y="15847"/>
                  </a:lnTo>
                  <a:lnTo>
                    <a:pt x="2015" y="15477"/>
                  </a:lnTo>
                  <a:lnTo>
                    <a:pt x="2074" y="15106"/>
                  </a:lnTo>
                  <a:lnTo>
                    <a:pt x="2137" y="14749"/>
                  </a:lnTo>
                  <a:lnTo>
                    <a:pt x="2209" y="14391"/>
                  </a:lnTo>
                  <a:lnTo>
                    <a:pt x="2281" y="14047"/>
                  </a:lnTo>
                  <a:lnTo>
                    <a:pt x="2357" y="13716"/>
                  </a:lnTo>
                  <a:lnTo>
                    <a:pt x="2437" y="13398"/>
                  </a:lnTo>
                  <a:lnTo>
                    <a:pt x="2521" y="13080"/>
                  </a:lnTo>
                  <a:lnTo>
                    <a:pt x="2605" y="12789"/>
                  </a:lnTo>
                  <a:lnTo>
                    <a:pt x="2698" y="12498"/>
                  </a:lnTo>
                  <a:lnTo>
                    <a:pt x="2787" y="12220"/>
                  </a:lnTo>
                  <a:lnTo>
                    <a:pt x="2884" y="11955"/>
                  </a:lnTo>
                  <a:lnTo>
                    <a:pt x="2981" y="11717"/>
                  </a:lnTo>
                  <a:lnTo>
                    <a:pt x="3078" y="11479"/>
                  </a:lnTo>
                  <a:lnTo>
                    <a:pt x="3179" y="11267"/>
                  </a:lnTo>
                  <a:lnTo>
                    <a:pt x="3284" y="11068"/>
                  </a:lnTo>
                  <a:lnTo>
                    <a:pt x="3343" y="10936"/>
                  </a:lnTo>
                  <a:lnTo>
                    <a:pt x="3394" y="10803"/>
                  </a:lnTo>
                  <a:lnTo>
                    <a:pt x="3432" y="10644"/>
                  </a:lnTo>
                  <a:lnTo>
                    <a:pt x="3465" y="10472"/>
                  </a:lnTo>
                  <a:lnTo>
                    <a:pt x="3486" y="10313"/>
                  </a:lnTo>
                  <a:lnTo>
                    <a:pt x="3503" y="10128"/>
                  </a:lnTo>
                  <a:lnTo>
                    <a:pt x="3508" y="9956"/>
                  </a:lnTo>
                  <a:lnTo>
                    <a:pt x="3508" y="9771"/>
                  </a:lnTo>
                  <a:lnTo>
                    <a:pt x="3499" y="9599"/>
                  </a:lnTo>
                  <a:lnTo>
                    <a:pt x="3486" y="9413"/>
                  </a:lnTo>
                  <a:lnTo>
                    <a:pt x="3465" y="9254"/>
                  </a:lnTo>
                  <a:lnTo>
                    <a:pt x="3436" y="9095"/>
                  </a:lnTo>
                  <a:lnTo>
                    <a:pt x="3402" y="8937"/>
                  </a:lnTo>
                  <a:lnTo>
                    <a:pt x="3364" y="8804"/>
                  </a:lnTo>
                  <a:lnTo>
                    <a:pt x="3318" y="8685"/>
                  </a:lnTo>
                  <a:lnTo>
                    <a:pt x="3271" y="8579"/>
                  </a:lnTo>
                  <a:lnTo>
                    <a:pt x="4144" y="8486"/>
                  </a:lnTo>
                  <a:lnTo>
                    <a:pt x="5017" y="8420"/>
                  </a:lnTo>
                  <a:lnTo>
                    <a:pt x="5889" y="8354"/>
                  </a:lnTo>
                  <a:lnTo>
                    <a:pt x="6762" y="8275"/>
                  </a:lnTo>
                  <a:close/>
                  <a:moveTo>
                    <a:pt x="23763" y="0"/>
                  </a:moveTo>
                  <a:lnTo>
                    <a:pt x="22533" y="27"/>
                  </a:lnTo>
                  <a:lnTo>
                    <a:pt x="21302" y="93"/>
                  </a:lnTo>
                  <a:lnTo>
                    <a:pt x="20071" y="185"/>
                  </a:lnTo>
                  <a:lnTo>
                    <a:pt x="18840" y="305"/>
                  </a:lnTo>
                  <a:lnTo>
                    <a:pt x="17609" y="450"/>
                  </a:lnTo>
                  <a:lnTo>
                    <a:pt x="16378" y="622"/>
                  </a:lnTo>
                  <a:lnTo>
                    <a:pt x="15151" y="834"/>
                  </a:lnTo>
                  <a:lnTo>
                    <a:pt x="13924" y="1073"/>
                  </a:lnTo>
                  <a:lnTo>
                    <a:pt x="12698" y="1337"/>
                  </a:lnTo>
                  <a:lnTo>
                    <a:pt x="11471" y="1629"/>
                  </a:lnTo>
                  <a:lnTo>
                    <a:pt x="10248" y="1960"/>
                  </a:lnTo>
                  <a:lnTo>
                    <a:pt x="9030" y="2317"/>
                  </a:lnTo>
                  <a:lnTo>
                    <a:pt x="7807" y="2701"/>
                  </a:lnTo>
                  <a:lnTo>
                    <a:pt x="6593" y="3111"/>
                  </a:lnTo>
                  <a:lnTo>
                    <a:pt x="5375" y="3561"/>
                  </a:lnTo>
                  <a:lnTo>
                    <a:pt x="4165" y="4025"/>
                  </a:lnTo>
                  <a:lnTo>
                    <a:pt x="2955" y="4528"/>
                  </a:lnTo>
                  <a:lnTo>
                    <a:pt x="2896" y="4568"/>
                  </a:lnTo>
                  <a:lnTo>
                    <a:pt x="2841" y="4621"/>
                  </a:lnTo>
                  <a:lnTo>
                    <a:pt x="2791" y="4687"/>
                  </a:lnTo>
                  <a:lnTo>
                    <a:pt x="2740" y="4753"/>
                  </a:lnTo>
                  <a:lnTo>
                    <a:pt x="2698" y="4846"/>
                  </a:lnTo>
                  <a:lnTo>
                    <a:pt x="2660" y="4952"/>
                  </a:lnTo>
                  <a:lnTo>
                    <a:pt x="2626" y="5058"/>
                  </a:lnTo>
                  <a:lnTo>
                    <a:pt x="2593" y="5177"/>
                  </a:lnTo>
                  <a:lnTo>
                    <a:pt x="2567" y="5309"/>
                  </a:lnTo>
                  <a:lnTo>
                    <a:pt x="2542" y="5441"/>
                  </a:lnTo>
                  <a:lnTo>
                    <a:pt x="2525" y="5587"/>
                  </a:lnTo>
                  <a:lnTo>
                    <a:pt x="2508" y="5733"/>
                  </a:lnTo>
                  <a:lnTo>
                    <a:pt x="2496" y="5878"/>
                  </a:lnTo>
                  <a:lnTo>
                    <a:pt x="2487" y="6037"/>
                  </a:lnTo>
                  <a:lnTo>
                    <a:pt x="2479" y="6196"/>
                  </a:lnTo>
                  <a:lnTo>
                    <a:pt x="2479" y="6355"/>
                  </a:lnTo>
                  <a:lnTo>
                    <a:pt x="2479" y="6514"/>
                  </a:lnTo>
                  <a:lnTo>
                    <a:pt x="2487" y="6686"/>
                  </a:lnTo>
                  <a:lnTo>
                    <a:pt x="2496" y="6845"/>
                  </a:lnTo>
                  <a:lnTo>
                    <a:pt x="2504" y="7004"/>
                  </a:lnTo>
                  <a:lnTo>
                    <a:pt x="2521" y="7163"/>
                  </a:lnTo>
                  <a:lnTo>
                    <a:pt x="2538" y="7308"/>
                  </a:lnTo>
                  <a:lnTo>
                    <a:pt x="2559" y="7454"/>
                  </a:lnTo>
                  <a:lnTo>
                    <a:pt x="2584" y="7599"/>
                  </a:lnTo>
                  <a:lnTo>
                    <a:pt x="2614" y="7745"/>
                  </a:lnTo>
                  <a:lnTo>
                    <a:pt x="2643" y="7864"/>
                  </a:lnTo>
                  <a:lnTo>
                    <a:pt x="2677" y="7997"/>
                  </a:lnTo>
                  <a:lnTo>
                    <a:pt x="2715" y="8103"/>
                  </a:lnTo>
                  <a:lnTo>
                    <a:pt x="2753" y="8208"/>
                  </a:lnTo>
                  <a:lnTo>
                    <a:pt x="2795" y="8301"/>
                  </a:lnTo>
                  <a:lnTo>
                    <a:pt x="2837" y="8381"/>
                  </a:lnTo>
                  <a:lnTo>
                    <a:pt x="2888" y="8447"/>
                  </a:lnTo>
                  <a:lnTo>
                    <a:pt x="2787" y="8526"/>
                  </a:lnTo>
                  <a:lnTo>
                    <a:pt x="2685" y="8619"/>
                  </a:lnTo>
                  <a:lnTo>
                    <a:pt x="2589" y="8712"/>
                  </a:lnTo>
                  <a:lnTo>
                    <a:pt x="2492" y="8817"/>
                  </a:lnTo>
                  <a:lnTo>
                    <a:pt x="2395" y="8923"/>
                  </a:lnTo>
                  <a:lnTo>
                    <a:pt x="2302" y="9043"/>
                  </a:lnTo>
                  <a:lnTo>
                    <a:pt x="2209" y="9162"/>
                  </a:lnTo>
                  <a:lnTo>
                    <a:pt x="2121" y="9294"/>
                  </a:lnTo>
                  <a:lnTo>
                    <a:pt x="2028" y="9440"/>
                  </a:lnTo>
                  <a:lnTo>
                    <a:pt x="1944" y="9585"/>
                  </a:lnTo>
                  <a:lnTo>
                    <a:pt x="1855" y="9731"/>
                  </a:lnTo>
                  <a:lnTo>
                    <a:pt x="1771" y="9890"/>
                  </a:lnTo>
                  <a:lnTo>
                    <a:pt x="1686" y="10062"/>
                  </a:lnTo>
                  <a:lnTo>
                    <a:pt x="1606" y="10234"/>
                  </a:lnTo>
                  <a:lnTo>
                    <a:pt x="1526" y="10406"/>
                  </a:lnTo>
                  <a:lnTo>
                    <a:pt x="1450" y="10591"/>
                  </a:lnTo>
                  <a:lnTo>
                    <a:pt x="1299" y="10975"/>
                  </a:lnTo>
                  <a:lnTo>
                    <a:pt x="1155" y="11386"/>
                  </a:lnTo>
                  <a:lnTo>
                    <a:pt x="1016" y="11810"/>
                  </a:lnTo>
                  <a:lnTo>
                    <a:pt x="890" y="12260"/>
                  </a:lnTo>
                  <a:lnTo>
                    <a:pt x="767" y="12723"/>
                  </a:lnTo>
                  <a:lnTo>
                    <a:pt x="654" y="13213"/>
                  </a:lnTo>
                  <a:lnTo>
                    <a:pt x="548" y="13716"/>
                  </a:lnTo>
                  <a:lnTo>
                    <a:pt x="455" y="14232"/>
                  </a:lnTo>
                  <a:lnTo>
                    <a:pt x="367" y="14775"/>
                  </a:lnTo>
                  <a:lnTo>
                    <a:pt x="287" y="15318"/>
                  </a:lnTo>
                  <a:lnTo>
                    <a:pt x="215" y="15887"/>
                  </a:lnTo>
                  <a:lnTo>
                    <a:pt x="156" y="16456"/>
                  </a:lnTo>
                  <a:lnTo>
                    <a:pt x="131" y="16748"/>
                  </a:lnTo>
                  <a:lnTo>
                    <a:pt x="106" y="17039"/>
                  </a:lnTo>
                  <a:lnTo>
                    <a:pt x="84" y="17343"/>
                  </a:lnTo>
                  <a:lnTo>
                    <a:pt x="63" y="17635"/>
                  </a:lnTo>
                  <a:lnTo>
                    <a:pt x="47" y="17939"/>
                  </a:lnTo>
                  <a:lnTo>
                    <a:pt x="34" y="18244"/>
                  </a:lnTo>
                  <a:lnTo>
                    <a:pt x="21" y="18548"/>
                  </a:lnTo>
                  <a:lnTo>
                    <a:pt x="13" y="18853"/>
                  </a:lnTo>
                  <a:lnTo>
                    <a:pt x="4" y="19157"/>
                  </a:lnTo>
                  <a:lnTo>
                    <a:pt x="0" y="19475"/>
                  </a:lnTo>
                  <a:lnTo>
                    <a:pt x="0" y="19793"/>
                  </a:lnTo>
                  <a:lnTo>
                    <a:pt x="0" y="20097"/>
                  </a:lnTo>
                  <a:lnTo>
                    <a:pt x="4" y="20415"/>
                  </a:lnTo>
                  <a:lnTo>
                    <a:pt x="9" y="20733"/>
                  </a:lnTo>
                  <a:lnTo>
                    <a:pt x="17" y="21050"/>
                  </a:lnTo>
                  <a:lnTo>
                    <a:pt x="30" y="21368"/>
                  </a:lnTo>
                  <a:lnTo>
                    <a:pt x="47" y="21686"/>
                  </a:lnTo>
                  <a:lnTo>
                    <a:pt x="63" y="22004"/>
                  </a:lnTo>
                  <a:lnTo>
                    <a:pt x="84" y="22321"/>
                  </a:lnTo>
                  <a:lnTo>
                    <a:pt x="106" y="22652"/>
                  </a:lnTo>
                  <a:lnTo>
                    <a:pt x="135" y="22970"/>
                  </a:lnTo>
                  <a:lnTo>
                    <a:pt x="160" y="23288"/>
                  </a:lnTo>
                  <a:lnTo>
                    <a:pt x="194" y="23606"/>
                  </a:lnTo>
                  <a:lnTo>
                    <a:pt x="228" y="23923"/>
                  </a:lnTo>
                  <a:lnTo>
                    <a:pt x="295" y="24453"/>
                  </a:lnTo>
                  <a:lnTo>
                    <a:pt x="367" y="24969"/>
                  </a:lnTo>
                  <a:lnTo>
                    <a:pt x="447" y="25472"/>
                  </a:lnTo>
                  <a:lnTo>
                    <a:pt x="531" y="25962"/>
                  </a:lnTo>
                  <a:lnTo>
                    <a:pt x="624" y="26439"/>
                  </a:lnTo>
                  <a:lnTo>
                    <a:pt x="725" y="26889"/>
                  </a:lnTo>
                  <a:lnTo>
                    <a:pt x="831" y="27339"/>
                  </a:lnTo>
                  <a:lnTo>
                    <a:pt x="944" y="27763"/>
                  </a:lnTo>
                  <a:lnTo>
                    <a:pt x="1062" y="28173"/>
                  </a:lnTo>
                  <a:lnTo>
                    <a:pt x="1189" y="28557"/>
                  </a:lnTo>
                  <a:lnTo>
                    <a:pt x="1315" y="28928"/>
                  </a:lnTo>
                  <a:lnTo>
                    <a:pt x="1450" y="29285"/>
                  </a:lnTo>
                  <a:lnTo>
                    <a:pt x="1589" y="29629"/>
                  </a:lnTo>
                  <a:lnTo>
                    <a:pt x="1733" y="29947"/>
                  </a:lnTo>
                  <a:lnTo>
                    <a:pt x="1880" y="30252"/>
                  </a:lnTo>
                  <a:lnTo>
                    <a:pt x="2032" y="30530"/>
                  </a:lnTo>
                  <a:lnTo>
                    <a:pt x="2184" y="30795"/>
                  </a:lnTo>
                  <a:lnTo>
                    <a:pt x="2344" y="31033"/>
                  </a:lnTo>
                  <a:lnTo>
                    <a:pt x="2504" y="31245"/>
                  </a:lnTo>
                  <a:lnTo>
                    <a:pt x="2669" y="31443"/>
                  </a:lnTo>
                  <a:lnTo>
                    <a:pt x="2833" y="31629"/>
                  </a:lnTo>
                  <a:lnTo>
                    <a:pt x="3002" y="31787"/>
                  </a:lnTo>
                  <a:lnTo>
                    <a:pt x="3170" y="31920"/>
                  </a:lnTo>
                  <a:lnTo>
                    <a:pt x="3343" y="32026"/>
                  </a:lnTo>
                  <a:lnTo>
                    <a:pt x="3516" y="32118"/>
                  </a:lnTo>
                  <a:lnTo>
                    <a:pt x="3689" y="32185"/>
                  </a:lnTo>
                  <a:lnTo>
                    <a:pt x="3862" y="32224"/>
                  </a:lnTo>
                  <a:lnTo>
                    <a:pt x="4039" y="32238"/>
                  </a:lnTo>
                  <a:lnTo>
                    <a:pt x="4212" y="32238"/>
                  </a:lnTo>
                  <a:lnTo>
                    <a:pt x="4389" y="32198"/>
                  </a:lnTo>
                  <a:lnTo>
                    <a:pt x="4561" y="32145"/>
                  </a:lnTo>
                  <a:lnTo>
                    <a:pt x="4734" y="32065"/>
                  </a:lnTo>
                  <a:lnTo>
                    <a:pt x="7626" y="32582"/>
                  </a:lnTo>
                  <a:lnTo>
                    <a:pt x="7660" y="32754"/>
                  </a:lnTo>
                  <a:lnTo>
                    <a:pt x="7702" y="32900"/>
                  </a:lnTo>
                  <a:lnTo>
                    <a:pt x="7744" y="33019"/>
                  </a:lnTo>
                  <a:lnTo>
                    <a:pt x="7791" y="33111"/>
                  </a:lnTo>
                  <a:lnTo>
                    <a:pt x="7841" y="33191"/>
                  </a:lnTo>
                  <a:lnTo>
                    <a:pt x="7892" y="33244"/>
                  </a:lnTo>
                  <a:lnTo>
                    <a:pt x="7947" y="33270"/>
                  </a:lnTo>
                  <a:lnTo>
                    <a:pt x="7997" y="33283"/>
                  </a:lnTo>
                  <a:lnTo>
                    <a:pt x="8052" y="33270"/>
                  </a:lnTo>
                  <a:lnTo>
                    <a:pt x="8107" y="33244"/>
                  </a:lnTo>
                  <a:lnTo>
                    <a:pt x="8162" y="33204"/>
                  </a:lnTo>
                  <a:lnTo>
                    <a:pt x="8212" y="33138"/>
                  </a:lnTo>
                  <a:lnTo>
                    <a:pt x="8263" y="33045"/>
                  </a:lnTo>
                  <a:lnTo>
                    <a:pt x="8309" y="32953"/>
                  </a:lnTo>
                  <a:lnTo>
                    <a:pt x="8351" y="32833"/>
                  </a:lnTo>
                  <a:lnTo>
                    <a:pt x="8393" y="32701"/>
                  </a:lnTo>
                  <a:lnTo>
                    <a:pt x="9464" y="32873"/>
                  </a:lnTo>
                  <a:lnTo>
                    <a:pt x="10539" y="33019"/>
                  </a:lnTo>
                  <a:lnTo>
                    <a:pt x="11610" y="33151"/>
                  </a:lnTo>
                  <a:lnTo>
                    <a:pt x="12685" y="33283"/>
                  </a:lnTo>
                  <a:lnTo>
                    <a:pt x="13764" y="33389"/>
                  </a:lnTo>
                  <a:lnTo>
                    <a:pt x="14839" y="33482"/>
                  </a:lnTo>
                  <a:lnTo>
                    <a:pt x="15918" y="33548"/>
                  </a:lnTo>
                  <a:lnTo>
                    <a:pt x="16997" y="33614"/>
                  </a:lnTo>
                  <a:lnTo>
                    <a:pt x="18077" y="33654"/>
                  </a:lnTo>
                  <a:lnTo>
                    <a:pt x="19156" y="33694"/>
                  </a:lnTo>
                  <a:lnTo>
                    <a:pt x="20235" y="33707"/>
                  </a:lnTo>
                  <a:lnTo>
                    <a:pt x="21318" y="33707"/>
                  </a:lnTo>
                  <a:lnTo>
                    <a:pt x="22398" y="33694"/>
                  </a:lnTo>
                  <a:lnTo>
                    <a:pt x="23477" y="33667"/>
                  </a:lnTo>
                  <a:lnTo>
                    <a:pt x="24560" y="33614"/>
                  </a:lnTo>
                  <a:lnTo>
                    <a:pt x="25639" y="33562"/>
                  </a:lnTo>
                  <a:lnTo>
                    <a:pt x="26719" y="33482"/>
                  </a:lnTo>
                  <a:lnTo>
                    <a:pt x="27802" y="33389"/>
                  </a:lnTo>
                  <a:lnTo>
                    <a:pt x="28881" y="33283"/>
                  </a:lnTo>
                  <a:lnTo>
                    <a:pt x="29960" y="33164"/>
                  </a:lnTo>
                  <a:lnTo>
                    <a:pt x="31040" y="33032"/>
                  </a:lnTo>
                  <a:lnTo>
                    <a:pt x="32115" y="32873"/>
                  </a:lnTo>
                  <a:lnTo>
                    <a:pt x="33194" y="32714"/>
                  </a:lnTo>
                  <a:lnTo>
                    <a:pt x="34269" y="32529"/>
                  </a:lnTo>
                  <a:lnTo>
                    <a:pt x="35344" y="32330"/>
                  </a:lnTo>
                  <a:lnTo>
                    <a:pt x="36415" y="32118"/>
                  </a:lnTo>
                  <a:lnTo>
                    <a:pt x="37489" y="31893"/>
                  </a:lnTo>
                  <a:lnTo>
                    <a:pt x="38560" y="31642"/>
                  </a:lnTo>
                  <a:lnTo>
                    <a:pt x="39627" y="31390"/>
                  </a:lnTo>
                  <a:lnTo>
                    <a:pt x="40698" y="31112"/>
                  </a:lnTo>
                  <a:lnTo>
                    <a:pt x="41760" y="30821"/>
                  </a:lnTo>
                  <a:lnTo>
                    <a:pt x="42826" y="30516"/>
                  </a:lnTo>
                  <a:lnTo>
                    <a:pt x="42881" y="30490"/>
                  </a:lnTo>
                  <a:lnTo>
                    <a:pt x="42936" y="30464"/>
                  </a:lnTo>
                  <a:lnTo>
                    <a:pt x="42987" y="30424"/>
                  </a:lnTo>
                  <a:lnTo>
                    <a:pt x="43037" y="30384"/>
                  </a:lnTo>
                  <a:lnTo>
                    <a:pt x="43088" y="30331"/>
                  </a:lnTo>
                  <a:lnTo>
                    <a:pt x="43134" y="30278"/>
                  </a:lnTo>
                  <a:lnTo>
                    <a:pt x="43223" y="30159"/>
                  </a:lnTo>
                  <a:lnTo>
                    <a:pt x="43307" y="30000"/>
                  </a:lnTo>
                  <a:lnTo>
                    <a:pt x="43383" y="29828"/>
                  </a:lnTo>
                  <a:lnTo>
                    <a:pt x="43450" y="29629"/>
                  </a:lnTo>
                  <a:lnTo>
                    <a:pt x="43514" y="29431"/>
                  </a:lnTo>
                  <a:lnTo>
                    <a:pt x="43568" y="29206"/>
                  </a:lnTo>
                  <a:lnTo>
                    <a:pt x="43615" y="28968"/>
                  </a:lnTo>
                  <a:lnTo>
                    <a:pt x="43657" y="28716"/>
                  </a:lnTo>
                  <a:lnTo>
                    <a:pt x="43691" y="28451"/>
                  </a:lnTo>
                  <a:lnTo>
                    <a:pt x="43716" y="28186"/>
                  </a:lnTo>
                  <a:lnTo>
                    <a:pt x="43737" y="27922"/>
                  </a:lnTo>
                  <a:lnTo>
                    <a:pt x="43750" y="27644"/>
                  </a:lnTo>
                  <a:lnTo>
                    <a:pt x="43758" y="27366"/>
                  </a:lnTo>
                  <a:lnTo>
                    <a:pt x="43885" y="27154"/>
                  </a:lnTo>
                  <a:lnTo>
                    <a:pt x="44007" y="26915"/>
                  </a:lnTo>
                  <a:lnTo>
                    <a:pt x="44129" y="26677"/>
                  </a:lnTo>
                  <a:lnTo>
                    <a:pt x="44247" y="26412"/>
                  </a:lnTo>
                  <a:lnTo>
                    <a:pt x="44361" y="26148"/>
                  </a:lnTo>
                  <a:lnTo>
                    <a:pt x="44471" y="25870"/>
                  </a:lnTo>
                  <a:lnTo>
                    <a:pt x="44580" y="25565"/>
                  </a:lnTo>
                  <a:lnTo>
                    <a:pt x="44686" y="25261"/>
                  </a:lnTo>
                  <a:lnTo>
                    <a:pt x="44787" y="24956"/>
                  </a:lnTo>
                  <a:lnTo>
                    <a:pt x="44888" y="24625"/>
                  </a:lnTo>
                  <a:lnTo>
                    <a:pt x="44981" y="24294"/>
                  </a:lnTo>
                  <a:lnTo>
                    <a:pt x="45069" y="23950"/>
                  </a:lnTo>
                  <a:lnTo>
                    <a:pt x="45158" y="23592"/>
                  </a:lnTo>
                  <a:lnTo>
                    <a:pt x="45238" y="23235"/>
                  </a:lnTo>
                  <a:lnTo>
                    <a:pt x="45318" y="22864"/>
                  </a:lnTo>
                  <a:lnTo>
                    <a:pt x="45390" y="22480"/>
                  </a:lnTo>
                  <a:lnTo>
                    <a:pt x="45457" y="22083"/>
                  </a:lnTo>
                  <a:lnTo>
                    <a:pt x="45520" y="21686"/>
                  </a:lnTo>
                  <a:lnTo>
                    <a:pt x="45579" y="21289"/>
                  </a:lnTo>
                  <a:lnTo>
                    <a:pt x="45630" y="20878"/>
                  </a:lnTo>
                  <a:lnTo>
                    <a:pt x="45676" y="20455"/>
                  </a:lnTo>
                  <a:lnTo>
                    <a:pt x="45718" y="20031"/>
                  </a:lnTo>
                  <a:lnTo>
                    <a:pt x="45756" y="19594"/>
                  </a:lnTo>
                  <a:lnTo>
                    <a:pt x="45786" y="19157"/>
                  </a:lnTo>
                  <a:lnTo>
                    <a:pt x="45811" y="18707"/>
                  </a:lnTo>
                  <a:lnTo>
                    <a:pt x="45828" y="18257"/>
                  </a:lnTo>
                  <a:lnTo>
                    <a:pt x="45841" y="17807"/>
                  </a:lnTo>
                  <a:lnTo>
                    <a:pt x="45845" y="17343"/>
                  </a:lnTo>
                  <a:lnTo>
                    <a:pt x="45845" y="16880"/>
                  </a:lnTo>
                  <a:lnTo>
                    <a:pt x="45836" y="16404"/>
                  </a:lnTo>
                  <a:lnTo>
                    <a:pt x="45820" y="15940"/>
                  </a:lnTo>
                  <a:lnTo>
                    <a:pt x="45798" y="15450"/>
                  </a:lnTo>
                  <a:lnTo>
                    <a:pt x="45773" y="15040"/>
                  </a:lnTo>
                  <a:lnTo>
                    <a:pt x="45744" y="14643"/>
                  </a:lnTo>
                  <a:lnTo>
                    <a:pt x="45710" y="14246"/>
                  </a:lnTo>
                  <a:lnTo>
                    <a:pt x="45668" y="13862"/>
                  </a:lnTo>
                  <a:lnTo>
                    <a:pt x="45626" y="13478"/>
                  </a:lnTo>
                  <a:lnTo>
                    <a:pt x="45575" y="13107"/>
                  </a:lnTo>
                  <a:lnTo>
                    <a:pt x="45520" y="12736"/>
                  </a:lnTo>
                  <a:lnTo>
                    <a:pt x="45461" y="12392"/>
                  </a:lnTo>
                  <a:lnTo>
                    <a:pt x="45398" y="12048"/>
                  </a:lnTo>
                  <a:lnTo>
                    <a:pt x="45331" y="11704"/>
                  </a:lnTo>
                  <a:lnTo>
                    <a:pt x="45259" y="11373"/>
                  </a:lnTo>
                  <a:lnTo>
                    <a:pt x="45183" y="11055"/>
                  </a:lnTo>
                  <a:lnTo>
                    <a:pt x="45107" y="10750"/>
                  </a:lnTo>
                  <a:lnTo>
                    <a:pt x="45023" y="10459"/>
                  </a:lnTo>
                  <a:lnTo>
                    <a:pt x="44938" y="10168"/>
                  </a:lnTo>
                  <a:lnTo>
                    <a:pt x="44850" y="9890"/>
                  </a:lnTo>
                  <a:lnTo>
                    <a:pt x="44757" y="9612"/>
                  </a:lnTo>
                  <a:lnTo>
                    <a:pt x="44660" y="9360"/>
                  </a:lnTo>
                  <a:lnTo>
                    <a:pt x="44563" y="9109"/>
                  </a:lnTo>
                  <a:lnTo>
                    <a:pt x="44462" y="8870"/>
                  </a:lnTo>
                  <a:lnTo>
                    <a:pt x="44357" y="8645"/>
                  </a:lnTo>
                  <a:lnTo>
                    <a:pt x="44251" y="8434"/>
                  </a:lnTo>
                  <a:lnTo>
                    <a:pt x="44142" y="8222"/>
                  </a:lnTo>
                  <a:lnTo>
                    <a:pt x="44032" y="8023"/>
                  </a:lnTo>
                  <a:lnTo>
                    <a:pt x="43918" y="7851"/>
                  </a:lnTo>
                  <a:lnTo>
                    <a:pt x="43804" y="7679"/>
                  </a:lnTo>
                  <a:lnTo>
                    <a:pt x="43686" y="7520"/>
                  </a:lnTo>
                  <a:lnTo>
                    <a:pt x="43573" y="7361"/>
                  </a:lnTo>
                  <a:lnTo>
                    <a:pt x="43450" y="7229"/>
                  </a:lnTo>
                  <a:lnTo>
                    <a:pt x="43332" y="7110"/>
                  </a:lnTo>
                  <a:lnTo>
                    <a:pt x="43210" y="6990"/>
                  </a:lnTo>
                  <a:lnTo>
                    <a:pt x="43088" y="6898"/>
                  </a:lnTo>
                  <a:lnTo>
                    <a:pt x="43092" y="6593"/>
                  </a:lnTo>
                  <a:lnTo>
                    <a:pt x="43088" y="6276"/>
                  </a:lnTo>
                  <a:lnTo>
                    <a:pt x="43079" y="5958"/>
                  </a:lnTo>
                  <a:lnTo>
                    <a:pt x="43058" y="5653"/>
                  </a:lnTo>
                  <a:lnTo>
                    <a:pt x="43029" y="5349"/>
                  </a:lnTo>
                  <a:lnTo>
                    <a:pt x="42991" y="5044"/>
                  </a:lnTo>
                  <a:lnTo>
                    <a:pt x="42944" y="4766"/>
                  </a:lnTo>
                  <a:lnTo>
                    <a:pt x="42890" y="4488"/>
                  </a:lnTo>
                  <a:lnTo>
                    <a:pt x="42860" y="4356"/>
                  </a:lnTo>
                  <a:lnTo>
                    <a:pt x="42826" y="4223"/>
                  </a:lnTo>
                  <a:lnTo>
                    <a:pt x="42793" y="4104"/>
                  </a:lnTo>
                  <a:lnTo>
                    <a:pt x="42755" y="3985"/>
                  </a:lnTo>
                  <a:lnTo>
                    <a:pt x="42717" y="3879"/>
                  </a:lnTo>
                  <a:lnTo>
                    <a:pt x="42675" y="3773"/>
                  </a:lnTo>
                  <a:lnTo>
                    <a:pt x="42633" y="3681"/>
                  </a:lnTo>
                  <a:lnTo>
                    <a:pt x="42586" y="3575"/>
                  </a:lnTo>
                  <a:lnTo>
                    <a:pt x="42536" y="3495"/>
                  </a:lnTo>
                  <a:lnTo>
                    <a:pt x="42489" y="3416"/>
                  </a:lnTo>
                  <a:lnTo>
                    <a:pt x="42434" y="3350"/>
                  </a:lnTo>
                  <a:lnTo>
                    <a:pt x="42380" y="3283"/>
                  </a:lnTo>
                  <a:lnTo>
                    <a:pt x="42325" y="3231"/>
                  </a:lnTo>
                  <a:lnTo>
                    <a:pt x="42266" y="3178"/>
                  </a:lnTo>
                  <a:lnTo>
                    <a:pt x="42203" y="3138"/>
                  </a:lnTo>
                  <a:lnTo>
                    <a:pt x="42139" y="3111"/>
                  </a:lnTo>
                  <a:lnTo>
                    <a:pt x="40929" y="2688"/>
                  </a:lnTo>
                  <a:lnTo>
                    <a:pt x="39711" y="2304"/>
                  </a:lnTo>
                  <a:lnTo>
                    <a:pt x="38493" y="1946"/>
                  </a:lnTo>
                  <a:lnTo>
                    <a:pt x="37274" y="1629"/>
                  </a:lnTo>
                  <a:lnTo>
                    <a:pt x="36052" y="1324"/>
                  </a:lnTo>
                  <a:lnTo>
                    <a:pt x="34829" y="1059"/>
                  </a:lnTo>
                  <a:lnTo>
                    <a:pt x="33603" y="821"/>
                  </a:lnTo>
                  <a:lnTo>
                    <a:pt x="32376" y="622"/>
                  </a:lnTo>
                  <a:lnTo>
                    <a:pt x="31149" y="437"/>
                  </a:lnTo>
                  <a:lnTo>
                    <a:pt x="29918" y="291"/>
                  </a:lnTo>
                  <a:lnTo>
                    <a:pt x="28687" y="172"/>
                  </a:lnTo>
                  <a:lnTo>
                    <a:pt x="27461" y="80"/>
                  </a:lnTo>
                  <a:lnTo>
                    <a:pt x="26230" y="27"/>
                  </a:lnTo>
                  <a:lnTo>
                    <a:pt x="2499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40"/>
            <p:cNvSpPr/>
            <p:nvPr/>
          </p:nvSpPr>
          <p:spPr>
            <a:xfrm>
              <a:off x="4138550" y="-3108750"/>
              <a:ext cx="181925" cy="403150"/>
            </a:xfrm>
            <a:custGeom>
              <a:avLst/>
              <a:gdLst/>
              <a:ahLst/>
              <a:cxnLst/>
              <a:rect l="l" t="t" r="r" b="b"/>
              <a:pathLst>
                <a:path w="7277" h="16126" extrusionOk="0">
                  <a:moveTo>
                    <a:pt x="72" y="0"/>
                  </a:moveTo>
                  <a:lnTo>
                    <a:pt x="89" y="940"/>
                  </a:lnTo>
                  <a:lnTo>
                    <a:pt x="106" y="1893"/>
                  </a:lnTo>
                  <a:lnTo>
                    <a:pt x="131" y="3800"/>
                  </a:lnTo>
                  <a:lnTo>
                    <a:pt x="152" y="5706"/>
                  </a:lnTo>
                  <a:lnTo>
                    <a:pt x="181" y="7613"/>
                  </a:lnTo>
                  <a:lnTo>
                    <a:pt x="186" y="8076"/>
                  </a:lnTo>
                  <a:lnTo>
                    <a:pt x="194" y="8540"/>
                  </a:lnTo>
                  <a:lnTo>
                    <a:pt x="219" y="9480"/>
                  </a:lnTo>
                  <a:lnTo>
                    <a:pt x="245" y="10419"/>
                  </a:lnTo>
                  <a:lnTo>
                    <a:pt x="266" y="11373"/>
                  </a:lnTo>
                  <a:lnTo>
                    <a:pt x="274" y="11836"/>
                  </a:lnTo>
                  <a:lnTo>
                    <a:pt x="278" y="12299"/>
                  </a:lnTo>
                  <a:lnTo>
                    <a:pt x="278" y="12776"/>
                  </a:lnTo>
                  <a:lnTo>
                    <a:pt x="274" y="13239"/>
                  </a:lnTo>
                  <a:lnTo>
                    <a:pt x="266" y="13703"/>
                  </a:lnTo>
                  <a:lnTo>
                    <a:pt x="253" y="14166"/>
                  </a:lnTo>
                  <a:lnTo>
                    <a:pt x="232" y="14630"/>
                  </a:lnTo>
                  <a:lnTo>
                    <a:pt x="207" y="15093"/>
                  </a:lnTo>
                  <a:lnTo>
                    <a:pt x="194" y="15265"/>
                  </a:lnTo>
                  <a:lnTo>
                    <a:pt x="177" y="15411"/>
                  </a:lnTo>
                  <a:lnTo>
                    <a:pt x="156" y="15556"/>
                  </a:lnTo>
                  <a:lnTo>
                    <a:pt x="131" y="15689"/>
                  </a:lnTo>
                  <a:lnTo>
                    <a:pt x="101" y="15808"/>
                  </a:lnTo>
                  <a:lnTo>
                    <a:pt x="72" y="15927"/>
                  </a:lnTo>
                  <a:lnTo>
                    <a:pt x="38" y="16020"/>
                  </a:lnTo>
                  <a:lnTo>
                    <a:pt x="0" y="16126"/>
                  </a:lnTo>
                  <a:lnTo>
                    <a:pt x="1185" y="16033"/>
                  </a:lnTo>
                  <a:lnTo>
                    <a:pt x="2365" y="15953"/>
                  </a:lnTo>
                  <a:lnTo>
                    <a:pt x="3550" y="15848"/>
                  </a:lnTo>
                  <a:lnTo>
                    <a:pt x="4738" y="15742"/>
                  </a:lnTo>
                  <a:lnTo>
                    <a:pt x="4814" y="15623"/>
                  </a:lnTo>
                  <a:lnTo>
                    <a:pt x="4852" y="15570"/>
                  </a:lnTo>
                  <a:lnTo>
                    <a:pt x="4894" y="15517"/>
                  </a:lnTo>
                  <a:lnTo>
                    <a:pt x="4937" y="15490"/>
                  </a:lnTo>
                  <a:lnTo>
                    <a:pt x="4979" y="15464"/>
                  </a:lnTo>
                  <a:lnTo>
                    <a:pt x="5025" y="15437"/>
                  </a:lnTo>
                  <a:lnTo>
                    <a:pt x="5067" y="15437"/>
                  </a:lnTo>
                  <a:lnTo>
                    <a:pt x="5198" y="15397"/>
                  </a:lnTo>
                  <a:lnTo>
                    <a:pt x="5324" y="15331"/>
                  </a:lnTo>
                  <a:lnTo>
                    <a:pt x="5451" y="15239"/>
                  </a:lnTo>
                  <a:lnTo>
                    <a:pt x="5573" y="15133"/>
                  </a:lnTo>
                  <a:lnTo>
                    <a:pt x="5695" y="15000"/>
                  </a:lnTo>
                  <a:lnTo>
                    <a:pt x="5813" y="14855"/>
                  </a:lnTo>
                  <a:lnTo>
                    <a:pt x="5927" y="14683"/>
                  </a:lnTo>
                  <a:lnTo>
                    <a:pt x="6037" y="14510"/>
                  </a:lnTo>
                  <a:lnTo>
                    <a:pt x="6146" y="14299"/>
                  </a:lnTo>
                  <a:lnTo>
                    <a:pt x="6252" y="14087"/>
                  </a:lnTo>
                  <a:lnTo>
                    <a:pt x="6353" y="13848"/>
                  </a:lnTo>
                  <a:lnTo>
                    <a:pt x="6450" y="13597"/>
                  </a:lnTo>
                  <a:lnTo>
                    <a:pt x="6543" y="13332"/>
                  </a:lnTo>
                  <a:lnTo>
                    <a:pt x="6631" y="13054"/>
                  </a:lnTo>
                  <a:lnTo>
                    <a:pt x="6716" y="12763"/>
                  </a:lnTo>
                  <a:lnTo>
                    <a:pt x="6796" y="12458"/>
                  </a:lnTo>
                  <a:lnTo>
                    <a:pt x="6867" y="12154"/>
                  </a:lnTo>
                  <a:lnTo>
                    <a:pt x="6939" y="11823"/>
                  </a:lnTo>
                  <a:lnTo>
                    <a:pt x="6998" y="11479"/>
                  </a:lnTo>
                  <a:lnTo>
                    <a:pt x="7057" y="11134"/>
                  </a:lnTo>
                  <a:lnTo>
                    <a:pt x="7108" y="10790"/>
                  </a:lnTo>
                  <a:lnTo>
                    <a:pt x="7154" y="10419"/>
                  </a:lnTo>
                  <a:lnTo>
                    <a:pt x="7192" y="10049"/>
                  </a:lnTo>
                  <a:lnTo>
                    <a:pt x="7221" y="9678"/>
                  </a:lnTo>
                  <a:lnTo>
                    <a:pt x="7247" y="9294"/>
                  </a:lnTo>
                  <a:lnTo>
                    <a:pt x="7264" y="8897"/>
                  </a:lnTo>
                  <a:lnTo>
                    <a:pt x="7276" y="8500"/>
                  </a:lnTo>
                  <a:lnTo>
                    <a:pt x="7276" y="8103"/>
                  </a:lnTo>
                  <a:lnTo>
                    <a:pt x="7272" y="7705"/>
                  </a:lnTo>
                  <a:lnTo>
                    <a:pt x="7259" y="7308"/>
                  </a:lnTo>
                  <a:lnTo>
                    <a:pt x="7234" y="6898"/>
                  </a:lnTo>
                  <a:lnTo>
                    <a:pt x="7205" y="6487"/>
                  </a:lnTo>
                  <a:lnTo>
                    <a:pt x="7179" y="6196"/>
                  </a:lnTo>
                  <a:lnTo>
                    <a:pt x="7150" y="5905"/>
                  </a:lnTo>
                  <a:lnTo>
                    <a:pt x="7116" y="5627"/>
                  </a:lnTo>
                  <a:lnTo>
                    <a:pt x="7078" y="5349"/>
                  </a:lnTo>
                  <a:lnTo>
                    <a:pt x="7040" y="5084"/>
                  </a:lnTo>
                  <a:lnTo>
                    <a:pt x="6998" y="4819"/>
                  </a:lnTo>
                  <a:lnTo>
                    <a:pt x="6952" y="4555"/>
                  </a:lnTo>
                  <a:lnTo>
                    <a:pt x="6905" y="4316"/>
                  </a:lnTo>
                  <a:lnTo>
                    <a:pt x="6855" y="4065"/>
                  </a:lnTo>
                  <a:lnTo>
                    <a:pt x="6800" y="3840"/>
                  </a:lnTo>
                  <a:lnTo>
                    <a:pt x="6745" y="3601"/>
                  </a:lnTo>
                  <a:lnTo>
                    <a:pt x="6686" y="3389"/>
                  </a:lnTo>
                  <a:lnTo>
                    <a:pt x="6627" y="3178"/>
                  </a:lnTo>
                  <a:lnTo>
                    <a:pt x="6564" y="2966"/>
                  </a:lnTo>
                  <a:lnTo>
                    <a:pt x="6501" y="2767"/>
                  </a:lnTo>
                  <a:lnTo>
                    <a:pt x="6433" y="2582"/>
                  </a:lnTo>
                  <a:lnTo>
                    <a:pt x="6366" y="2397"/>
                  </a:lnTo>
                  <a:lnTo>
                    <a:pt x="6294" y="2224"/>
                  </a:lnTo>
                  <a:lnTo>
                    <a:pt x="6222" y="2052"/>
                  </a:lnTo>
                  <a:lnTo>
                    <a:pt x="6146" y="1893"/>
                  </a:lnTo>
                  <a:lnTo>
                    <a:pt x="6071" y="1748"/>
                  </a:lnTo>
                  <a:lnTo>
                    <a:pt x="5995" y="1602"/>
                  </a:lnTo>
                  <a:lnTo>
                    <a:pt x="5915" y="1470"/>
                  </a:lnTo>
                  <a:lnTo>
                    <a:pt x="5835" y="1337"/>
                  </a:lnTo>
                  <a:lnTo>
                    <a:pt x="5750" y="1218"/>
                  </a:lnTo>
                  <a:lnTo>
                    <a:pt x="5666" y="1112"/>
                  </a:lnTo>
                  <a:lnTo>
                    <a:pt x="5582" y="1020"/>
                  </a:lnTo>
                  <a:lnTo>
                    <a:pt x="5493" y="927"/>
                  </a:lnTo>
                  <a:lnTo>
                    <a:pt x="5409" y="834"/>
                  </a:lnTo>
                  <a:lnTo>
                    <a:pt x="5316" y="768"/>
                  </a:lnTo>
                  <a:lnTo>
                    <a:pt x="5227" y="702"/>
                  </a:lnTo>
                  <a:lnTo>
                    <a:pt x="5139" y="636"/>
                  </a:lnTo>
                  <a:lnTo>
                    <a:pt x="5118" y="649"/>
                  </a:lnTo>
                  <a:lnTo>
                    <a:pt x="5105" y="662"/>
                  </a:lnTo>
                  <a:lnTo>
                    <a:pt x="5088" y="662"/>
                  </a:lnTo>
                  <a:lnTo>
                    <a:pt x="5067" y="636"/>
                  </a:lnTo>
                  <a:lnTo>
                    <a:pt x="3819" y="464"/>
                  </a:lnTo>
                  <a:lnTo>
                    <a:pt x="2567" y="305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40"/>
            <p:cNvSpPr/>
            <p:nvPr/>
          </p:nvSpPr>
          <p:spPr>
            <a:xfrm>
              <a:off x="4055700" y="-7351250"/>
              <a:ext cx="213025" cy="568975"/>
            </a:xfrm>
            <a:custGeom>
              <a:avLst/>
              <a:gdLst/>
              <a:ahLst/>
              <a:cxnLst/>
              <a:rect l="l" t="t" r="r" b="b"/>
              <a:pathLst>
                <a:path w="8521" h="22759" extrusionOk="0">
                  <a:moveTo>
                    <a:pt x="1" y="0"/>
                  </a:moveTo>
                  <a:lnTo>
                    <a:pt x="9" y="1457"/>
                  </a:lnTo>
                  <a:lnTo>
                    <a:pt x="26" y="2900"/>
                  </a:lnTo>
                  <a:lnTo>
                    <a:pt x="51" y="4329"/>
                  </a:lnTo>
                  <a:lnTo>
                    <a:pt x="81" y="5759"/>
                  </a:lnTo>
                  <a:lnTo>
                    <a:pt x="119" y="7189"/>
                  </a:lnTo>
                  <a:lnTo>
                    <a:pt x="161" y="8619"/>
                  </a:lnTo>
                  <a:lnTo>
                    <a:pt x="211" y="10036"/>
                  </a:lnTo>
                  <a:lnTo>
                    <a:pt x="266" y="11465"/>
                  </a:lnTo>
                  <a:lnTo>
                    <a:pt x="325" y="12882"/>
                  </a:lnTo>
                  <a:lnTo>
                    <a:pt x="393" y="14285"/>
                  </a:lnTo>
                  <a:lnTo>
                    <a:pt x="464" y="15702"/>
                  </a:lnTo>
                  <a:lnTo>
                    <a:pt x="540" y="17119"/>
                  </a:lnTo>
                  <a:lnTo>
                    <a:pt x="625" y="18522"/>
                  </a:lnTo>
                  <a:lnTo>
                    <a:pt x="709" y="19938"/>
                  </a:lnTo>
                  <a:lnTo>
                    <a:pt x="797" y="21342"/>
                  </a:lnTo>
                  <a:lnTo>
                    <a:pt x="890" y="22758"/>
                  </a:lnTo>
                  <a:lnTo>
                    <a:pt x="1822" y="22666"/>
                  </a:lnTo>
                  <a:lnTo>
                    <a:pt x="2749" y="22586"/>
                  </a:lnTo>
                  <a:lnTo>
                    <a:pt x="3681" y="22520"/>
                  </a:lnTo>
                  <a:lnTo>
                    <a:pt x="4608" y="22454"/>
                  </a:lnTo>
                  <a:lnTo>
                    <a:pt x="6467" y="22335"/>
                  </a:lnTo>
                  <a:lnTo>
                    <a:pt x="8326" y="22242"/>
                  </a:lnTo>
                  <a:lnTo>
                    <a:pt x="8331" y="19462"/>
                  </a:lnTo>
                  <a:lnTo>
                    <a:pt x="8343" y="16695"/>
                  </a:lnTo>
                  <a:lnTo>
                    <a:pt x="8364" y="13915"/>
                  </a:lnTo>
                  <a:lnTo>
                    <a:pt x="8390" y="11148"/>
                  </a:lnTo>
                  <a:lnTo>
                    <a:pt x="8419" y="8381"/>
                  </a:lnTo>
                  <a:lnTo>
                    <a:pt x="8449" y="5614"/>
                  </a:lnTo>
                  <a:lnTo>
                    <a:pt x="8520" y="93"/>
                  </a:lnTo>
                  <a:lnTo>
                    <a:pt x="7888" y="172"/>
                  </a:lnTo>
                  <a:lnTo>
                    <a:pt x="7268" y="239"/>
                  </a:lnTo>
                  <a:lnTo>
                    <a:pt x="6666" y="292"/>
                  </a:lnTo>
                  <a:lnTo>
                    <a:pt x="6084" y="305"/>
                  </a:lnTo>
                  <a:lnTo>
                    <a:pt x="5321" y="278"/>
                  </a:lnTo>
                  <a:lnTo>
                    <a:pt x="4562" y="252"/>
                  </a:lnTo>
                  <a:lnTo>
                    <a:pt x="3040" y="172"/>
                  </a:lnTo>
                  <a:lnTo>
                    <a:pt x="1523" y="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40"/>
            <p:cNvSpPr/>
            <p:nvPr/>
          </p:nvSpPr>
          <p:spPr>
            <a:xfrm>
              <a:off x="3357800" y="-5395175"/>
              <a:ext cx="904400" cy="566675"/>
            </a:xfrm>
            <a:custGeom>
              <a:avLst/>
              <a:gdLst/>
              <a:ahLst/>
              <a:cxnLst/>
              <a:rect l="l" t="t" r="r" b="b"/>
              <a:pathLst>
                <a:path w="36176" h="22667" extrusionOk="0">
                  <a:moveTo>
                    <a:pt x="1" y="1"/>
                  </a:moveTo>
                  <a:lnTo>
                    <a:pt x="30" y="1179"/>
                  </a:lnTo>
                  <a:lnTo>
                    <a:pt x="60" y="2344"/>
                  </a:lnTo>
                  <a:lnTo>
                    <a:pt x="106" y="4701"/>
                  </a:lnTo>
                  <a:lnTo>
                    <a:pt x="144" y="7057"/>
                  </a:lnTo>
                  <a:lnTo>
                    <a:pt x="174" y="9414"/>
                  </a:lnTo>
                  <a:lnTo>
                    <a:pt x="195" y="11771"/>
                  </a:lnTo>
                  <a:lnTo>
                    <a:pt x="212" y="14140"/>
                  </a:lnTo>
                  <a:lnTo>
                    <a:pt x="220" y="16510"/>
                  </a:lnTo>
                  <a:lnTo>
                    <a:pt x="220" y="18880"/>
                  </a:lnTo>
                  <a:lnTo>
                    <a:pt x="254" y="18681"/>
                  </a:lnTo>
                  <a:lnTo>
                    <a:pt x="288" y="18483"/>
                  </a:lnTo>
                  <a:lnTo>
                    <a:pt x="313" y="18403"/>
                  </a:lnTo>
                  <a:lnTo>
                    <a:pt x="334" y="18311"/>
                  </a:lnTo>
                  <a:lnTo>
                    <a:pt x="364" y="18231"/>
                  </a:lnTo>
                  <a:lnTo>
                    <a:pt x="389" y="18165"/>
                  </a:lnTo>
                  <a:lnTo>
                    <a:pt x="423" y="18099"/>
                  </a:lnTo>
                  <a:lnTo>
                    <a:pt x="452" y="18033"/>
                  </a:lnTo>
                  <a:lnTo>
                    <a:pt x="490" y="17980"/>
                  </a:lnTo>
                  <a:lnTo>
                    <a:pt x="528" y="17940"/>
                  </a:lnTo>
                  <a:lnTo>
                    <a:pt x="566" y="17900"/>
                  </a:lnTo>
                  <a:lnTo>
                    <a:pt x="608" y="17874"/>
                  </a:lnTo>
                  <a:lnTo>
                    <a:pt x="654" y="17861"/>
                  </a:lnTo>
                  <a:lnTo>
                    <a:pt x="701" y="17847"/>
                  </a:lnTo>
                  <a:lnTo>
                    <a:pt x="2796" y="17821"/>
                  </a:lnTo>
                  <a:lnTo>
                    <a:pt x="4891" y="17808"/>
                  </a:lnTo>
                  <a:lnTo>
                    <a:pt x="6986" y="17808"/>
                  </a:lnTo>
                  <a:lnTo>
                    <a:pt x="9086" y="17834"/>
                  </a:lnTo>
                  <a:lnTo>
                    <a:pt x="11181" y="17861"/>
                  </a:lnTo>
                  <a:lnTo>
                    <a:pt x="13280" y="17927"/>
                  </a:lnTo>
                  <a:lnTo>
                    <a:pt x="15379" y="17993"/>
                  </a:lnTo>
                  <a:lnTo>
                    <a:pt x="17479" y="18099"/>
                  </a:lnTo>
                  <a:lnTo>
                    <a:pt x="19578" y="18218"/>
                  </a:lnTo>
                  <a:lnTo>
                    <a:pt x="21673" y="18364"/>
                  </a:lnTo>
                  <a:lnTo>
                    <a:pt x="23773" y="18549"/>
                  </a:lnTo>
                  <a:lnTo>
                    <a:pt x="25868" y="18761"/>
                  </a:lnTo>
                  <a:lnTo>
                    <a:pt x="26918" y="18867"/>
                  </a:lnTo>
                  <a:lnTo>
                    <a:pt x="27967" y="18999"/>
                  </a:lnTo>
                  <a:lnTo>
                    <a:pt x="29013" y="19132"/>
                  </a:lnTo>
                  <a:lnTo>
                    <a:pt x="30058" y="19264"/>
                  </a:lnTo>
                  <a:lnTo>
                    <a:pt x="31108" y="19410"/>
                  </a:lnTo>
                  <a:lnTo>
                    <a:pt x="32153" y="19568"/>
                  </a:lnTo>
                  <a:lnTo>
                    <a:pt x="33199" y="19741"/>
                  </a:lnTo>
                  <a:lnTo>
                    <a:pt x="34244" y="19913"/>
                  </a:lnTo>
                  <a:lnTo>
                    <a:pt x="34341" y="19952"/>
                  </a:lnTo>
                  <a:lnTo>
                    <a:pt x="34434" y="20005"/>
                  </a:lnTo>
                  <a:lnTo>
                    <a:pt x="34518" y="20085"/>
                  </a:lnTo>
                  <a:lnTo>
                    <a:pt x="34594" y="20191"/>
                  </a:lnTo>
                  <a:lnTo>
                    <a:pt x="34670" y="20323"/>
                  </a:lnTo>
                  <a:lnTo>
                    <a:pt x="34733" y="20469"/>
                  </a:lnTo>
                  <a:lnTo>
                    <a:pt x="34797" y="20641"/>
                  </a:lnTo>
                  <a:lnTo>
                    <a:pt x="34847" y="20826"/>
                  </a:lnTo>
                  <a:lnTo>
                    <a:pt x="34898" y="21011"/>
                  </a:lnTo>
                  <a:lnTo>
                    <a:pt x="34940" y="21223"/>
                  </a:lnTo>
                  <a:lnTo>
                    <a:pt x="34974" y="21448"/>
                  </a:lnTo>
                  <a:lnTo>
                    <a:pt x="35003" y="21673"/>
                  </a:lnTo>
                  <a:lnTo>
                    <a:pt x="35024" y="21912"/>
                  </a:lnTo>
                  <a:lnTo>
                    <a:pt x="35041" y="22150"/>
                  </a:lnTo>
                  <a:lnTo>
                    <a:pt x="35049" y="22388"/>
                  </a:lnTo>
                  <a:lnTo>
                    <a:pt x="35054" y="22627"/>
                  </a:lnTo>
                  <a:lnTo>
                    <a:pt x="35260" y="22666"/>
                  </a:lnTo>
                  <a:lnTo>
                    <a:pt x="35290" y="21329"/>
                  </a:lnTo>
                  <a:lnTo>
                    <a:pt x="35319" y="19992"/>
                  </a:lnTo>
                  <a:lnTo>
                    <a:pt x="35357" y="18668"/>
                  </a:lnTo>
                  <a:lnTo>
                    <a:pt x="35399" y="17344"/>
                  </a:lnTo>
                  <a:lnTo>
                    <a:pt x="35442" y="16020"/>
                  </a:lnTo>
                  <a:lnTo>
                    <a:pt x="35488" y="14696"/>
                  </a:lnTo>
                  <a:lnTo>
                    <a:pt x="35538" y="13386"/>
                  </a:lnTo>
                  <a:lnTo>
                    <a:pt x="35593" y="12075"/>
                  </a:lnTo>
                  <a:lnTo>
                    <a:pt x="35652" y="10778"/>
                  </a:lnTo>
                  <a:lnTo>
                    <a:pt x="35716" y="9493"/>
                  </a:lnTo>
                  <a:lnTo>
                    <a:pt x="35783" y="8209"/>
                  </a:lnTo>
                  <a:lnTo>
                    <a:pt x="35850" y="6938"/>
                  </a:lnTo>
                  <a:lnTo>
                    <a:pt x="35926" y="5667"/>
                  </a:lnTo>
                  <a:lnTo>
                    <a:pt x="36006" y="4410"/>
                  </a:lnTo>
                  <a:lnTo>
                    <a:pt x="36087" y="3165"/>
                  </a:lnTo>
                  <a:lnTo>
                    <a:pt x="36175" y="1934"/>
                  </a:lnTo>
                  <a:lnTo>
                    <a:pt x="31331" y="1775"/>
                  </a:lnTo>
                  <a:lnTo>
                    <a:pt x="26488" y="1603"/>
                  </a:lnTo>
                  <a:lnTo>
                    <a:pt x="24064" y="1497"/>
                  </a:lnTo>
                  <a:lnTo>
                    <a:pt x="21640" y="1404"/>
                  </a:lnTo>
                  <a:lnTo>
                    <a:pt x="19220" y="1285"/>
                  </a:lnTo>
                  <a:lnTo>
                    <a:pt x="16796" y="1166"/>
                  </a:lnTo>
                  <a:lnTo>
                    <a:pt x="12593" y="888"/>
                  </a:lnTo>
                  <a:lnTo>
                    <a:pt x="8394" y="59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40"/>
            <p:cNvSpPr/>
            <p:nvPr/>
          </p:nvSpPr>
          <p:spPr>
            <a:xfrm>
              <a:off x="3357500" y="-4893075"/>
              <a:ext cx="881825" cy="439900"/>
            </a:xfrm>
            <a:custGeom>
              <a:avLst/>
              <a:gdLst/>
              <a:ahLst/>
              <a:cxnLst/>
              <a:rect l="l" t="t" r="r" b="b"/>
              <a:pathLst>
                <a:path w="35273" h="17596" extrusionOk="0">
                  <a:moveTo>
                    <a:pt x="232" y="1"/>
                  </a:moveTo>
                  <a:lnTo>
                    <a:pt x="228" y="2119"/>
                  </a:lnTo>
                  <a:lnTo>
                    <a:pt x="211" y="4237"/>
                  </a:lnTo>
                  <a:lnTo>
                    <a:pt x="190" y="6342"/>
                  </a:lnTo>
                  <a:lnTo>
                    <a:pt x="165" y="8447"/>
                  </a:lnTo>
                  <a:lnTo>
                    <a:pt x="131" y="10566"/>
                  </a:lnTo>
                  <a:lnTo>
                    <a:pt x="93" y="12671"/>
                  </a:lnTo>
                  <a:lnTo>
                    <a:pt x="51" y="14776"/>
                  </a:lnTo>
                  <a:lnTo>
                    <a:pt x="0" y="16867"/>
                  </a:lnTo>
                  <a:lnTo>
                    <a:pt x="30" y="16867"/>
                  </a:lnTo>
                  <a:lnTo>
                    <a:pt x="1117" y="16722"/>
                  </a:lnTo>
                  <a:lnTo>
                    <a:pt x="2209" y="16603"/>
                  </a:lnTo>
                  <a:lnTo>
                    <a:pt x="3305" y="16497"/>
                  </a:lnTo>
                  <a:lnTo>
                    <a:pt x="4397" y="16391"/>
                  </a:lnTo>
                  <a:lnTo>
                    <a:pt x="5493" y="16311"/>
                  </a:lnTo>
                  <a:lnTo>
                    <a:pt x="6585" y="16245"/>
                  </a:lnTo>
                  <a:lnTo>
                    <a:pt x="7681" y="16192"/>
                  </a:lnTo>
                  <a:lnTo>
                    <a:pt x="8777" y="16153"/>
                  </a:lnTo>
                  <a:lnTo>
                    <a:pt x="9873" y="16113"/>
                  </a:lnTo>
                  <a:lnTo>
                    <a:pt x="10974" y="16100"/>
                  </a:lnTo>
                  <a:lnTo>
                    <a:pt x="12070" y="16086"/>
                  </a:lnTo>
                  <a:lnTo>
                    <a:pt x="13170" y="16100"/>
                  </a:lnTo>
                  <a:lnTo>
                    <a:pt x="14266" y="16113"/>
                  </a:lnTo>
                  <a:lnTo>
                    <a:pt x="15366" y="16126"/>
                  </a:lnTo>
                  <a:lnTo>
                    <a:pt x="16466" y="16166"/>
                  </a:lnTo>
                  <a:lnTo>
                    <a:pt x="17563" y="16206"/>
                  </a:lnTo>
                  <a:lnTo>
                    <a:pt x="19763" y="16311"/>
                  </a:lnTo>
                  <a:lnTo>
                    <a:pt x="21959" y="16444"/>
                  </a:lnTo>
                  <a:lnTo>
                    <a:pt x="24160" y="16589"/>
                  </a:lnTo>
                  <a:lnTo>
                    <a:pt x="26356" y="16775"/>
                  </a:lnTo>
                  <a:lnTo>
                    <a:pt x="28548" y="16960"/>
                  </a:lnTo>
                  <a:lnTo>
                    <a:pt x="30740" y="17172"/>
                  </a:lnTo>
                  <a:lnTo>
                    <a:pt x="35120" y="17596"/>
                  </a:lnTo>
                  <a:lnTo>
                    <a:pt x="35120" y="15742"/>
                  </a:lnTo>
                  <a:lnTo>
                    <a:pt x="35129" y="13862"/>
                  </a:lnTo>
                  <a:lnTo>
                    <a:pt x="35142" y="11995"/>
                  </a:lnTo>
                  <a:lnTo>
                    <a:pt x="35158" y="10115"/>
                  </a:lnTo>
                  <a:lnTo>
                    <a:pt x="35180" y="8222"/>
                  </a:lnTo>
                  <a:lnTo>
                    <a:pt x="35205" y="6342"/>
                  </a:lnTo>
                  <a:lnTo>
                    <a:pt x="35234" y="4462"/>
                  </a:lnTo>
                  <a:lnTo>
                    <a:pt x="35272" y="2582"/>
                  </a:lnTo>
                  <a:lnTo>
                    <a:pt x="35066" y="2543"/>
                  </a:lnTo>
                  <a:lnTo>
                    <a:pt x="35061" y="2781"/>
                  </a:lnTo>
                  <a:lnTo>
                    <a:pt x="35053" y="3019"/>
                  </a:lnTo>
                  <a:lnTo>
                    <a:pt x="35036" y="3258"/>
                  </a:lnTo>
                  <a:lnTo>
                    <a:pt x="35015" y="3483"/>
                  </a:lnTo>
                  <a:lnTo>
                    <a:pt x="34986" y="3708"/>
                  </a:lnTo>
                  <a:lnTo>
                    <a:pt x="34952" y="3920"/>
                  </a:lnTo>
                  <a:lnTo>
                    <a:pt x="34910" y="4118"/>
                  </a:lnTo>
                  <a:lnTo>
                    <a:pt x="34859" y="4303"/>
                  </a:lnTo>
                  <a:lnTo>
                    <a:pt x="34809" y="4462"/>
                  </a:lnTo>
                  <a:lnTo>
                    <a:pt x="34745" y="4621"/>
                  </a:lnTo>
                  <a:lnTo>
                    <a:pt x="34682" y="4754"/>
                  </a:lnTo>
                  <a:lnTo>
                    <a:pt x="34606" y="4873"/>
                  </a:lnTo>
                  <a:lnTo>
                    <a:pt x="34530" y="4952"/>
                  </a:lnTo>
                  <a:lnTo>
                    <a:pt x="34446" y="5032"/>
                  </a:lnTo>
                  <a:lnTo>
                    <a:pt x="34353" y="5071"/>
                  </a:lnTo>
                  <a:lnTo>
                    <a:pt x="34256" y="5085"/>
                  </a:lnTo>
                  <a:lnTo>
                    <a:pt x="33211" y="5071"/>
                  </a:lnTo>
                  <a:lnTo>
                    <a:pt x="32161" y="5045"/>
                  </a:lnTo>
                  <a:lnTo>
                    <a:pt x="31116" y="5018"/>
                  </a:lnTo>
                  <a:lnTo>
                    <a:pt x="30066" y="4979"/>
                  </a:lnTo>
                  <a:lnTo>
                    <a:pt x="29021" y="4926"/>
                  </a:lnTo>
                  <a:lnTo>
                    <a:pt x="27971" y="4873"/>
                  </a:lnTo>
                  <a:lnTo>
                    <a:pt x="26921" y="4807"/>
                  </a:lnTo>
                  <a:lnTo>
                    <a:pt x="25876" y="4740"/>
                  </a:lnTo>
                  <a:lnTo>
                    <a:pt x="23776" y="4568"/>
                  </a:lnTo>
                  <a:lnTo>
                    <a:pt x="21677" y="4370"/>
                  </a:lnTo>
                  <a:lnTo>
                    <a:pt x="19578" y="4145"/>
                  </a:lnTo>
                  <a:lnTo>
                    <a:pt x="17478" y="3893"/>
                  </a:lnTo>
                  <a:lnTo>
                    <a:pt x="15383" y="3615"/>
                  </a:lnTo>
                  <a:lnTo>
                    <a:pt x="13284" y="3324"/>
                  </a:lnTo>
                  <a:lnTo>
                    <a:pt x="11184" y="2993"/>
                  </a:lnTo>
                  <a:lnTo>
                    <a:pt x="9089" y="2662"/>
                  </a:lnTo>
                  <a:lnTo>
                    <a:pt x="6994" y="2291"/>
                  </a:lnTo>
                  <a:lnTo>
                    <a:pt x="4899" y="1920"/>
                  </a:lnTo>
                  <a:lnTo>
                    <a:pt x="2804" y="1523"/>
                  </a:lnTo>
                  <a:lnTo>
                    <a:pt x="713" y="1126"/>
                  </a:lnTo>
                  <a:lnTo>
                    <a:pt x="666" y="1113"/>
                  </a:lnTo>
                  <a:lnTo>
                    <a:pt x="620" y="1086"/>
                  </a:lnTo>
                  <a:lnTo>
                    <a:pt x="578" y="1047"/>
                  </a:lnTo>
                  <a:lnTo>
                    <a:pt x="540" y="1007"/>
                  </a:lnTo>
                  <a:lnTo>
                    <a:pt x="502" y="954"/>
                  </a:lnTo>
                  <a:lnTo>
                    <a:pt x="464" y="901"/>
                  </a:lnTo>
                  <a:lnTo>
                    <a:pt x="435" y="835"/>
                  </a:lnTo>
                  <a:lnTo>
                    <a:pt x="401" y="755"/>
                  </a:lnTo>
                  <a:lnTo>
                    <a:pt x="376" y="676"/>
                  </a:lnTo>
                  <a:lnTo>
                    <a:pt x="346" y="597"/>
                  </a:lnTo>
                  <a:lnTo>
                    <a:pt x="325" y="504"/>
                  </a:lnTo>
                  <a:lnTo>
                    <a:pt x="300" y="411"/>
                  </a:lnTo>
                  <a:lnTo>
                    <a:pt x="266" y="213"/>
                  </a:lnTo>
                  <a:lnTo>
                    <a:pt x="2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40"/>
            <p:cNvSpPr/>
            <p:nvPr/>
          </p:nvSpPr>
          <p:spPr>
            <a:xfrm>
              <a:off x="3343800" y="-4385350"/>
              <a:ext cx="892775" cy="289300"/>
            </a:xfrm>
            <a:custGeom>
              <a:avLst/>
              <a:gdLst/>
              <a:ahLst/>
              <a:cxnLst/>
              <a:rect l="l" t="t" r="r" b="b"/>
              <a:pathLst>
                <a:path w="35711" h="11572" extrusionOk="0">
                  <a:moveTo>
                    <a:pt x="439" y="1"/>
                  </a:moveTo>
                  <a:lnTo>
                    <a:pt x="397" y="1431"/>
                  </a:lnTo>
                  <a:lnTo>
                    <a:pt x="350" y="2874"/>
                  </a:lnTo>
                  <a:lnTo>
                    <a:pt x="304" y="4303"/>
                  </a:lnTo>
                  <a:lnTo>
                    <a:pt x="253" y="5733"/>
                  </a:lnTo>
                  <a:lnTo>
                    <a:pt x="194" y="7163"/>
                  </a:lnTo>
                  <a:lnTo>
                    <a:pt x="135" y="8593"/>
                  </a:lnTo>
                  <a:lnTo>
                    <a:pt x="72" y="10023"/>
                  </a:lnTo>
                  <a:lnTo>
                    <a:pt x="0" y="11439"/>
                  </a:lnTo>
                  <a:lnTo>
                    <a:pt x="1113" y="11360"/>
                  </a:lnTo>
                  <a:lnTo>
                    <a:pt x="2226" y="11280"/>
                  </a:lnTo>
                  <a:lnTo>
                    <a:pt x="3339" y="11214"/>
                  </a:lnTo>
                  <a:lnTo>
                    <a:pt x="4456" y="11161"/>
                  </a:lnTo>
                  <a:lnTo>
                    <a:pt x="5569" y="11108"/>
                  </a:lnTo>
                  <a:lnTo>
                    <a:pt x="6682" y="11069"/>
                  </a:lnTo>
                  <a:lnTo>
                    <a:pt x="7799" y="11042"/>
                  </a:lnTo>
                  <a:lnTo>
                    <a:pt x="8916" y="11016"/>
                  </a:lnTo>
                  <a:lnTo>
                    <a:pt x="11146" y="11002"/>
                  </a:lnTo>
                  <a:lnTo>
                    <a:pt x="13381" y="11002"/>
                  </a:lnTo>
                  <a:lnTo>
                    <a:pt x="15615" y="11029"/>
                  </a:lnTo>
                  <a:lnTo>
                    <a:pt x="17849" y="11069"/>
                  </a:lnTo>
                  <a:lnTo>
                    <a:pt x="20083" y="11122"/>
                  </a:lnTo>
                  <a:lnTo>
                    <a:pt x="22318" y="11188"/>
                  </a:lnTo>
                  <a:lnTo>
                    <a:pt x="26786" y="11333"/>
                  </a:lnTo>
                  <a:lnTo>
                    <a:pt x="31251" y="11479"/>
                  </a:lnTo>
                  <a:lnTo>
                    <a:pt x="33481" y="11532"/>
                  </a:lnTo>
                  <a:lnTo>
                    <a:pt x="35711" y="11572"/>
                  </a:lnTo>
                  <a:lnTo>
                    <a:pt x="35690" y="9480"/>
                  </a:lnTo>
                  <a:lnTo>
                    <a:pt x="35677" y="7362"/>
                  </a:lnTo>
                  <a:lnTo>
                    <a:pt x="35668" y="5217"/>
                  </a:lnTo>
                  <a:lnTo>
                    <a:pt x="35668" y="3059"/>
                  </a:lnTo>
                  <a:lnTo>
                    <a:pt x="31288" y="3019"/>
                  </a:lnTo>
                  <a:lnTo>
                    <a:pt x="29096" y="2993"/>
                  </a:lnTo>
                  <a:lnTo>
                    <a:pt x="26900" y="2953"/>
                  </a:lnTo>
                  <a:lnTo>
                    <a:pt x="24704" y="2900"/>
                  </a:lnTo>
                  <a:lnTo>
                    <a:pt x="22503" y="2834"/>
                  </a:lnTo>
                  <a:lnTo>
                    <a:pt x="20307" y="2728"/>
                  </a:lnTo>
                  <a:lnTo>
                    <a:pt x="18106" y="2609"/>
                  </a:lnTo>
                  <a:lnTo>
                    <a:pt x="17006" y="2529"/>
                  </a:lnTo>
                  <a:lnTo>
                    <a:pt x="15910" y="2450"/>
                  </a:lnTo>
                  <a:lnTo>
                    <a:pt x="14810" y="2357"/>
                  </a:lnTo>
                  <a:lnTo>
                    <a:pt x="13709" y="2265"/>
                  </a:lnTo>
                  <a:lnTo>
                    <a:pt x="12613" y="2145"/>
                  </a:lnTo>
                  <a:lnTo>
                    <a:pt x="11513" y="2026"/>
                  </a:lnTo>
                  <a:lnTo>
                    <a:pt x="10417" y="1894"/>
                  </a:lnTo>
                  <a:lnTo>
                    <a:pt x="9321" y="1748"/>
                  </a:lnTo>
                  <a:lnTo>
                    <a:pt x="8225" y="1603"/>
                  </a:lnTo>
                  <a:lnTo>
                    <a:pt x="7129" y="1431"/>
                  </a:lnTo>
                  <a:lnTo>
                    <a:pt x="6033" y="1245"/>
                  </a:lnTo>
                  <a:lnTo>
                    <a:pt x="4941" y="1060"/>
                  </a:lnTo>
                  <a:lnTo>
                    <a:pt x="3849" y="848"/>
                  </a:lnTo>
                  <a:lnTo>
                    <a:pt x="2757" y="623"/>
                  </a:lnTo>
                  <a:lnTo>
                    <a:pt x="1665" y="385"/>
                  </a:lnTo>
                  <a:lnTo>
                    <a:pt x="578" y="133"/>
                  </a:lnTo>
                  <a:lnTo>
                    <a:pt x="502" y="67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40"/>
            <p:cNvSpPr/>
            <p:nvPr/>
          </p:nvSpPr>
          <p:spPr>
            <a:xfrm>
              <a:off x="3363300" y="-4950000"/>
              <a:ext cx="870850" cy="184050"/>
            </a:xfrm>
            <a:custGeom>
              <a:avLst/>
              <a:gdLst/>
              <a:ahLst/>
              <a:cxnLst/>
              <a:rect l="l" t="t" r="r" b="b"/>
              <a:pathLst>
                <a:path w="34834" h="7362" extrusionOk="0">
                  <a:moveTo>
                    <a:pt x="4671" y="1"/>
                  </a:moveTo>
                  <a:lnTo>
                    <a:pt x="2576" y="14"/>
                  </a:lnTo>
                  <a:lnTo>
                    <a:pt x="481" y="40"/>
                  </a:lnTo>
                  <a:lnTo>
                    <a:pt x="434" y="54"/>
                  </a:lnTo>
                  <a:lnTo>
                    <a:pt x="388" y="67"/>
                  </a:lnTo>
                  <a:lnTo>
                    <a:pt x="346" y="93"/>
                  </a:lnTo>
                  <a:lnTo>
                    <a:pt x="308" y="133"/>
                  </a:lnTo>
                  <a:lnTo>
                    <a:pt x="270" y="173"/>
                  </a:lnTo>
                  <a:lnTo>
                    <a:pt x="232" y="226"/>
                  </a:lnTo>
                  <a:lnTo>
                    <a:pt x="203" y="292"/>
                  </a:lnTo>
                  <a:lnTo>
                    <a:pt x="169" y="358"/>
                  </a:lnTo>
                  <a:lnTo>
                    <a:pt x="144" y="424"/>
                  </a:lnTo>
                  <a:lnTo>
                    <a:pt x="114" y="504"/>
                  </a:lnTo>
                  <a:lnTo>
                    <a:pt x="93" y="596"/>
                  </a:lnTo>
                  <a:lnTo>
                    <a:pt x="68" y="676"/>
                  </a:lnTo>
                  <a:lnTo>
                    <a:pt x="34" y="874"/>
                  </a:lnTo>
                  <a:lnTo>
                    <a:pt x="0" y="1073"/>
                  </a:lnTo>
                  <a:lnTo>
                    <a:pt x="0" y="2278"/>
                  </a:lnTo>
                  <a:lnTo>
                    <a:pt x="34" y="2490"/>
                  </a:lnTo>
                  <a:lnTo>
                    <a:pt x="68" y="2688"/>
                  </a:lnTo>
                  <a:lnTo>
                    <a:pt x="93" y="2781"/>
                  </a:lnTo>
                  <a:lnTo>
                    <a:pt x="114" y="2874"/>
                  </a:lnTo>
                  <a:lnTo>
                    <a:pt x="144" y="2953"/>
                  </a:lnTo>
                  <a:lnTo>
                    <a:pt x="169" y="3032"/>
                  </a:lnTo>
                  <a:lnTo>
                    <a:pt x="203" y="3112"/>
                  </a:lnTo>
                  <a:lnTo>
                    <a:pt x="232" y="3178"/>
                  </a:lnTo>
                  <a:lnTo>
                    <a:pt x="270" y="3231"/>
                  </a:lnTo>
                  <a:lnTo>
                    <a:pt x="308" y="3284"/>
                  </a:lnTo>
                  <a:lnTo>
                    <a:pt x="346" y="3324"/>
                  </a:lnTo>
                  <a:lnTo>
                    <a:pt x="388" y="3363"/>
                  </a:lnTo>
                  <a:lnTo>
                    <a:pt x="434" y="3390"/>
                  </a:lnTo>
                  <a:lnTo>
                    <a:pt x="481" y="3403"/>
                  </a:lnTo>
                  <a:lnTo>
                    <a:pt x="2572" y="3800"/>
                  </a:lnTo>
                  <a:lnTo>
                    <a:pt x="4667" y="4197"/>
                  </a:lnTo>
                  <a:lnTo>
                    <a:pt x="6762" y="4568"/>
                  </a:lnTo>
                  <a:lnTo>
                    <a:pt x="8857" y="4939"/>
                  </a:lnTo>
                  <a:lnTo>
                    <a:pt x="10952" y="5270"/>
                  </a:lnTo>
                  <a:lnTo>
                    <a:pt x="13052" y="5601"/>
                  </a:lnTo>
                  <a:lnTo>
                    <a:pt x="15151" y="5892"/>
                  </a:lnTo>
                  <a:lnTo>
                    <a:pt x="17246" y="6170"/>
                  </a:lnTo>
                  <a:lnTo>
                    <a:pt x="19346" y="6422"/>
                  </a:lnTo>
                  <a:lnTo>
                    <a:pt x="21445" y="6647"/>
                  </a:lnTo>
                  <a:lnTo>
                    <a:pt x="23544" y="6845"/>
                  </a:lnTo>
                  <a:lnTo>
                    <a:pt x="25644" y="7017"/>
                  </a:lnTo>
                  <a:lnTo>
                    <a:pt x="26689" y="7084"/>
                  </a:lnTo>
                  <a:lnTo>
                    <a:pt x="27739" y="7150"/>
                  </a:lnTo>
                  <a:lnTo>
                    <a:pt x="28789" y="7203"/>
                  </a:lnTo>
                  <a:lnTo>
                    <a:pt x="29834" y="7256"/>
                  </a:lnTo>
                  <a:lnTo>
                    <a:pt x="30884" y="7295"/>
                  </a:lnTo>
                  <a:lnTo>
                    <a:pt x="31929" y="7322"/>
                  </a:lnTo>
                  <a:lnTo>
                    <a:pt x="32979" y="7348"/>
                  </a:lnTo>
                  <a:lnTo>
                    <a:pt x="34024" y="7362"/>
                  </a:lnTo>
                  <a:lnTo>
                    <a:pt x="34121" y="7348"/>
                  </a:lnTo>
                  <a:lnTo>
                    <a:pt x="34214" y="7309"/>
                  </a:lnTo>
                  <a:lnTo>
                    <a:pt x="34298" y="7229"/>
                  </a:lnTo>
                  <a:lnTo>
                    <a:pt x="34374" y="7150"/>
                  </a:lnTo>
                  <a:lnTo>
                    <a:pt x="34450" y="7031"/>
                  </a:lnTo>
                  <a:lnTo>
                    <a:pt x="34513" y="6898"/>
                  </a:lnTo>
                  <a:lnTo>
                    <a:pt x="34577" y="6739"/>
                  </a:lnTo>
                  <a:lnTo>
                    <a:pt x="34627" y="6580"/>
                  </a:lnTo>
                  <a:lnTo>
                    <a:pt x="34678" y="6395"/>
                  </a:lnTo>
                  <a:lnTo>
                    <a:pt x="34720" y="6197"/>
                  </a:lnTo>
                  <a:lnTo>
                    <a:pt x="34754" y="5985"/>
                  </a:lnTo>
                  <a:lnTo>
                    <a:pt x="34783" y="5760"/>
                  </a:lnTo>
                  <a:lnTo>
                    <a:pt x="34804" y="5535"/>
                  </a:lnTo>
                  <a:lnTo>
                    <a:pt x="34821" y="5296"/>
                  </a:lnTo>
                  <a:lnTo>
                    <a:pt x="34829" y="5058"/>
                  </a:lnTo>
                  <a:lnTo>
                    <a:pt x="34834" y="4820"/>
                  </a:lnTo>
                  <a:lnTo>
                    <a:pt x="34829" y="4581"/>
                  </a:lnTo>
                  <a:lnTo>
                    <a:pt x="34821" y="4343"/>
                  </a:lnTo>
                  <a:lnTo>
                    <a:pt x="34804" y="4105"/>
                  </a:lnTo>
                  <a:lnTo>
                    <a:pt x="34783" y="3866"/>
                  </a:lnTo>
                  <a:lnTo>
                    <a:pt x="34754" y="3641"/>
                  </a:lnTo>
                  <a:lnTo>
                    <a:pt x="34720" y="3416"/>
                  </a:lnTo>
                  <a:lnTo>
                    <a:pt x="34678" y="3204"/>
                  </a:lnTo>
                  <a:lnTo>
                    <a:pt x="34627" y="3019"/>
                  </a:lnTo>
                  <a:lnTo>
                    <a:pt x="34577" y="2834"/>
                  </a:lnTo>
                  <a:lnTo>
                    <a:pt x="34513" y="2662"/>
                  </a:lnTo>
                  <a:lnTo>
                    <a:pt x="34450" y="2516"/>
                  </a:lnTo>
                  <a:lnTo>
                    <a:pt x="34374" y="2384"/>
                  </a:lnTo>
                  <a:lnTo>
                    <a:pt x="34298" y="2278"/>
                  </a:lnTo>
                  <a:lnTo>
                    <a:pt x="34214" y="2198"/>
                  </a:lnTo>
                  <a:lnTo>
                    <a:pt x="34121" y="2145"/>
                  </a:lnTo>
                  <a:lnTo>
                    <a:pt x="34024" y="2106"/>
                  </a:lnTo>
                  <a:lnTo>
                    <a:pt x="32979" y="1934"/>
                  </a:lnTo>
                  <a:lnTo>
                    <a:pt x="31933" y="1761"/>
                  </a:lnTo>
                  <a:lnTo>
                    <a:pt x="30888" y="1603"/>
                  </a:lnTo>
                  <a:lnTo>
                    <a:pt x="29838" y="1457"/>
                  </a:lnTo>
                  <a:lnTo>
                    <a:pt x="28793" y="1325"/>
                  </a:lnTo>
                  <a:lnTo>
                    <a:pt x="27747" y="1192"/>
                  </a:lnTo>
                  <a:lnTo>
                    <a:pt x="26698" y="1060"/>
                  </a:lnTo>
                  <a:lnTo>
                    <a:pt x="25648" y="954"/>
                  </a:lnTo>
                  <a:lnTo>
                    <a:pt x="23553" y="742"/>
                  </a:lnTo>
                  <a:lnTo>
                    <a:pt x="21453" y="557"/>
                  </a:lnTo>
                  <a:lnTo>
                    <a:pt x="19358" y="411"/>
                  </a:lnTo>
                  <a:lnTo>
                    <a:pt x="17259" y="292"/>
                  </a:lnTo>
                  <a:lnTo>
                    <a:pt x="15159" y="186"/>
                  </a:lnTo>
                  <a:lnTo>
                    <a:pt x="13060" y="120"/>
                  </a:lnTo>
                  <a:lnTo>
                    <a:pt x="10961" y="54"/>
                  </a:lnTo>
                  <a:lnTo>
                    <a:pt x="8866" y="27"/>
                  </a:lnTo>
                  <a:lnTo>
                    <a:pt x="6766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40"/>
            <p:cNvSpPr/>
            <p:nvPr/>
          </p:nvSpPr>
          <p:spPr>
            <a:xfrm>
              <a:off x="3913650" y="-3128275"/>
              <a:ext cx="205425" cy="439900"/>
            </a:xfrm>
            <a:custGeom>
              <a:avLst/>
              <a:gdLst/>
              <a:ahLst/>
              <a:cxnLst/>
              <a:rect l="l" t="t" r="r" b="b"/>
              <a:pathLst>
                <a:path w="8217" h="17596" extrusionOk="0">
                  <a:moveTo>
                    <a:pt x="0" y="0"/>
                  </a:moveTo>
                  <a:lnTo>
                    <a:pt x="118" y="2132"/>
                  </a:lnTo>
                  <a:lnTo>
                    <a:pt x="245" y="4316"/>
                  </a:lnTo>
                  <a:lnTo>
                    <a:pt x="367" y="6540"/>
                  </a:lnTo>
                  <a:lnTo>
                    <a:pt x="426" y="7652"/>
                  </a:lnTo>
                  <a:lnTo>
                    <a:pt x="481" y="8778"/>
                  </a:lnTo>
                  <a:lnTo>
                    <a:pt x="527" y="9903"/>
                  </a:lnTo>
                  <a:lnTo>
                    <a:pt x="573" y="11028"/>
                  </a:lnTo>
                  <a:lnTo>
                    <a:pt x="607" y="12140"/>
                  </a:lnTo>
                  <a:lnTo>
                    <a:pt x="637" y="13253"/>
                  </a:lnTo>
                  <a:lnTo>
                    <a:pt x="653" y="14351"/>
                  </a:lnTo>
                  <a:lnTo>
                    <a:pt x="662" y="14907"/>
                  </a:lnTo>
                  <a:lnTo>
                    <a:pt x="662" y="15450"/>
                  </a:lnTo>
                  <a:lnTo>
                    <a:pt x="662" y="15993"/>
                  </a:lnTo>
                  <a:lnTo>
                    <a:pt x="658" y="16536"/>
                  </a:lnTo>
                  <a:lnTo>
                    <a:pt x="653" y="17065"/>
                  </a:lnTo>
                  <a:lnTo>
                    <a:pt x="641" y="17595"/>
                  </a:lnTo>
                  <a:lnTo>
                    <a:pt x="8216" y="16946"/>
                  </a:lnTo>
                  <a:lnTo>
                    <a:pt x="8178" y="16867"/>
                  </a:lnTo>
                  <a:lnTo>
                    <a:pt x="8136" y="16761"/>
                  </a:lnTo>
                  <a:lnTo>
                    <a:pt x="8102" y="16655"/>
                  </a:lnTo>
                  <a:lnTo>
                    <a:pt x="8069" y="16523"/>
                  </a:lnTo>
                  <a:lnTo>
                    <a:pt x="8039" y="16390"/>
                  </a:lnTo>
                  <a:lnTo>
                    <a:pt x="8018" y="16231"/>
                  </a:lnTo>
                  <a:lnTo>
                    <a:pt x="7997" y="16059"/>
                  </a:lnTo>
                  <a:lnTo>
                    <a:pt x="7984" y="15874"/>
                  </a:lnTo>
                  <a:lnTo>
                    <a:pt x="7955" y="15411"/>
                  </a:lnTo>
                  <a:lnTo>
                    <a:pt x="7938" y="14947"/>
                  </a:lnTo>
                  <a:lnTo>
                    <a:pt x="7921" y="14484"/>
                  </a:lnTo>
                  <a:lnTo>
                    <a:pt x="7917" y="14020"/>
                  </a:lnTo>
                  <a:lnTo>
                    <a:pt x="7913" y="13557"/>
                  </a:lnTo>
                  <a:lnTo>
                    <a:pt x="7913" y="13080"/>
                  </a:lnTo>
                  <a:lnTo>
                    <a:pt x="7917" y="12617"/>
                  </a:lnTo>
                  <a:lnTo>
                    <a:pt x="7925" y="12154"/>
                  </a:lnTo>
                  <a:lnTo>
                    <a:pt x="7946" y="11200"/>
                  </a:lnTo>
                  <a:lnTo>
                    <a:pt x="7972" y="10261"/>
                  </a:lnTo>
                  <a:lnTo>
                    <a:pt x="7997" y="9321"/>
                  </a:lnTo>
                  <a:lnTo>
                    <a:pt x="8005" y="8857"/>
                  </a:lnTo>
                  <a:lnTo>
                    <a:pt x="8010" y="8394"/>
                  </a:lnTo>
                  <a:lnTo>
                    <a:pt x="8039" y="6448"/>
                  </a:lnTo>
                  <a:lnTo>
                    <a:pt x="8060" y="4528"/>
                  </a:lnTo>
                  <a:lnTo>
                    <a:pt x="8086" y="2595"/>
                  </a:lnTo>
                  <a:lnTo>
                    <a:pt x="8102" y="1642"/>
                  </a:lnTo>
                  <a:lnTo>
                    <a:pt x="8119" y="689"/>
                  </a:lnTo>
                  <a:lnTo>
                    <a:pt x="6087" y="477"/>
                  </a:lnTo>
                  <a:lnTo>
                    <a:pt x="4055" y="291"/>
                  </a:lnTo>
                  <a:lnTo>
                    <a:pt x="2024" y="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40"/>
            <p:cNvSpPr/>
            <p:nvPr/>
          </p:nvSpPr>
          <p:spPr>
            <a:xfrm>
              <a:off x="3837225" y="-7360850"/>
              <a:ext cx="203125" cy="609675"/>
            </a:xfrm>
            <a:custGeom>
              <a:avLst/>
              <a:gdLst/>
              <a:ahLst/>
              <a:cxnLst/>
              <a:rect l="l" t="t" r="r" b="b"/>
              <a:pathLst>
                <a:path w="8125" h="24387" extrusionOk="0">
                  <a:moveTo>
                    <a:pt x="1" y="0"/>
                  </a:moveTo>
                  <a:lnTo>
                    <a:pt x="77" y="702"/>
                  </a:lnTo>
                  <a:lnTo>
                    <a:pt x="144" y="1404"/>
                  </a:lnTo>
                  <a:lnTo>
                    <a:pt x="216" y="2119"/>
                  </a:lnTo>
                  <a:lnTo>
                    <a:pt x="283" y="2847"/>
                  </a:lnTo>
                  <a:lnTo>
                    <a:pt x="346" y="3575"/>
                  </a:lnTo>
                  <a:lnTo>
                    <a:pt x="405" y="4303"/>
                  </a:lnTo>
                  <a:lnTo>
                    <a:pt x="464" y="5044"/>
                  </a:lnTo>
                  <a:lnTo>
                    <a:pt x="519" y="5786"/>
                  </a:lnTo>
                  <a:lnTo>
                    <a:pt x="574" y="6527"/>
                  </a:lnTo>
                  <a:lnTo>
                    <a:pt x="620" y="7282"/>
                  </a:lnTo>
                  <a:lnTo>
                    <a:pt x="667" y="8036"/>
                  </a:lnTo>
                  <a:lnTo>
                    <a:pt x="709" y="8791"/>
                  </a:lnTo>
                  <a:lnTo>
                    <a:pt x="747" y="9546"/>
                  </a:lnTo>
                  <a:lnTo>
                    <a:pt x="785" y="10314"/>
                  </a:lnTo>
                  <a:lnTo>
                    <a:pt x="814" y="11068"/>
                  </a:lnTo>
                  <a:lnTo>
                    <a:pt x="840" y="11836"/>
                  </a:lnTo>
                  <a:lnTo>
                    <a:pt x="861" y="12604"/>
                  </a:lnTo>
                  <a:lnTo>
                    <a:pt x="882" y="13372"/>
                  </a:lnTo>
                  <a:lnTo>
                    <a:pt x="894" y="14127"/>
                  </a:lnTo>
                  <a:lnTo>
                    <a:pt x="903" y="14894"/>
                  </a:lnTo>
                  <a:lnTo>
                    <a:pt x="907" y="15662"/>
                  </a:lnTo>
                  <a:lnTo>
                    <a:pt x="907" y="16417"/>
                  </a:lnTo>
                  <a:lnTo>
                    <a:pt x="899" y="17185"/>
                  </a:lnTo>
                  <a:lnTo>
                    <a:pt x="886" y="17939"/>
                  </a:lnTo>
                  <a:lnTo>
                    <a:pt x="869" y="18694"/>
                  </a:lnTo>
                  <a:lnTo>
                    <a:pt x="848" y="19449"/>
                  </a:lnTo>
                  <a:lnTo>
                    <a:pt x="819" y="20190"/>
                  </a:lnTo>
                  <a:lnTo>
                    <a:pt x="785" y="20945"/>
                  </a:lnTo>
                  <a:lnTo>
                    <a:pt x="747" y="21686"/>
                  </a:lnTo>
                  <a:lnTo>
                    <a:pt x="701" y="22414"/>
                  </a:lnTo>
                  <a:lnTo>
                    <a:pt x="650" y="23142"/>
                  </a:lnTo>
                  <a:lnTo>
                    <a:pt x="591" y="23871"/>
                  </a:lnTo>
                  <a:lnTo>
                    <a:pt x="578" y="24029"/>
                  </a:lnTo>
                  <a:lnTo>
                    <a:pt x="561" y="24162"/>
                  </a:lnTo>
                  <a:lnTo>
                    <a:pt x="536" y="24281"/>
                  </a:lnTo>
                  <a:lnTo>
                    <a:pt x="507" y="24387"/>
                  </a:lnTo>
                  <a:lnTo>
                    <a:pt x="2408" y="24069"/>
                  </a:lnTo>
                  <a:lnTo>
                    <a:pt x="4309" y="23778"/>
                  </a:lnTo>
                  <a:lnTo>
                    <a:pt x="6215" y="23513"/>
                  </a:lnTo>
                  <a:lnTo>
                    <a:pt x="8124" y="23275"/>
                  </a:lnTo>
                  <a:lnTo>
                    <a:pt x="8031" y="21858"/>
                  </a:lnTo>
                  <a:lnTo>
                    <a:pt x="7947" y="20455"/>
                  </a:lnTo>
                  <a:lnTo>
                    <a:pt x="7871" y="19025"/>
                  </a:lnTo>
                  <a:lnTo>
                    <a:pt x="7808" y="17608"/>
                  </a:lnTo>
                  <a:lnTo>
                    <a:pt x="7753" y="16179"/>
                  </a:lnTo>
                  <a:lnTo>
                    <a:pt x="7707" y="14749"/>
                  </a:lnTo>
                  <a:lnTo>
                    <a:pt x="7669" y="13306"/>
                  </a:lnTo>
                  <a:lnTo>
                    <a:pt x="7639" y="11876"/>
                  </a:lnTo>
                  <a:lnTo>
                    <a:pt x="7618" y="10433"/>
                  </a:lnTo>
                  <a:lnTo>
                    <a:pt x="7606" y="8990"/>
                  </a:lnTo>
                  <a:lnTo>
                    <a:pt x="7601" y="7547"/>
                  </a:lnTo>
                  <a:lnTo>
                    <a:pt x="7606" y="6104"/>
                  </a:lnTo>
                  <a:lnTo>
                    <a:pt x="7618" y="4661"/>
                  </a:lnTo>
                  <a:lnTo>
                    <a:pt x="7635" y="3217"/>
                  </a:lnTo>
                  <a:lnTo>
                    <a:pt x="7665" y="1774"/>
                  </a:lnTo>
                  <a:lnTo>
                    <a:pt x="7698" y="345"/>
                  </a:lnTo>
                  <a:lnTo>
                    <a:pt x="5776" y="265"/>
                  </a:lnTo>
                  <a:lnTo>
                    <a:pt x="3854" y="186"/>
                  </a:lnTo>
                  <a:lnTo>
                    <a:pt x="1931" y="106"/>
                  </a:lnTo>
                  <a:lnTo>
                    <a:pt x="966" y="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40"/>
            <p:cNvSpPr/>
            <p:nvPr/>
          </p:nvSpPr>
          <p:spPr>
            <a:xfrm>
              <a:off x="3870425" y="-1676600"/>
              <a:ext cx="156850" cy="487550"/>
            </a:xfrm>
            <a:custGeom>
              <a:avLst/>
              <a:gdLst/>
              <a:ahLst/>
              <a:cxnLst/>
              <a:rect l="l" t="t" r="r" b="b"/>
              <a:pathLst>
                <a:path w="6274" h="19502" extrusionOk="0">
                  <a:moveTo>
                    <a:pt x="3167" y="5031"/>
                  </a:moveTo>
                  <a:lnTo>
                    <a:pt x="3264" y="5044"/>
                  </a:lnTo>
                  <a:lnTo>
                    <a:pt x="3356" y="5071"/>
                  </a:lnTo>
                  <a:lnTo>
                    <a:pt x="3445" y="5097"/>
                  </a:lnTo>
                  <a:lnTo>
                    <a:pt x="3529" y="5150"/>
                  </a:lnTo>
                  <a:lnTo>
                    <a:pt x="3613" y="5203"/>
                  </a:lnTo>
                  <a:lnTo>
                    <a:pt x="3694" y="5269"/>
                  </a:lnTo>
                  <a:lnTo>
                    <a:pt x="3769" y="5349"/>
                  </a:lnTo>
                  <a:lnTo>
                    <a:pt x="3841" y="5442"/>
                  </a:lnTo>
                  <a:lnTo>
                    <a:pt x="3913" y="5534"/>
                  </a:lnTo>
                  <a:lnTo>
                    <a:pt x="3976" y="5653"/>
                  </a:lnTo>
                  <a:lnTo>
                    <a:pt x="4043" y="5773"/>
                  </a:lnTo>
                  <a:lnTo>
                    <a:pt x="4102" y="5892"/>
                  </a:lnTo>
                  <a:lnTo>
                    <a:pt x="4157" y="6037"/>
                  </a:lnTo>
                  <a:lnTo>
                    <a:pt x="4212" y="6183"/>
                  </a:lnTo>
                  <a:lnTo>
                    <a:pt x="4263" y="6329"/>
                  </a:lnTo>
                  <a:lnTo>
                    <a:pt x="4313" y="6487"/>
                  </a:lnTo>
                  <a:lnTo>
                    <a:pt x="4355" y="6660"/>
                  </a:lnTo>
                  <a:lnTo>
                    <a:pt x="4398" y="6832"/>
                  </a:lnTo>
                  <a:lnTo>
                    <a:pt x="4440" y="7017"/>
                  </a:lnTo>
                  <a:lnTo>
                    <a:pt x="4473" y="7202"/>
                  </a:lnTo>
                  <a:lnTo>
                    <a:pt x="4507" y="7388"/>
                  </a:lnTo>
                  <a:lnTo>
                    <a:pt x="4537" y="7586"/>
                  </a:lnTo>
                  <a:lnTo>
                    <a:pt x="4562" y="7785"/>
                  </a:lnTo>
                  <a:lnTo>
                    <a:pt x="4587" y="7997"/>
                  </a:lnTo>
                  <a:lnTo>
                    <a:pt x="4608" y="8209"/>
                  </a:lnTo>
                  <a:lnTo>
                    <a:pt x="4625" y="8420"/>
                  </a:lnTo>
                  <a:lnTo>
                    <a:pt x="4642" y="8632"/>
                  </a:lnTo>
                  <a:lnTo>
                    <a:pt x="4655" y="8857"/>
                  </a:lnTo>
                  <a:lnTo>
                    <a:pt x="4663" y="9082"/>
                  </a:lnTo>
                  <a:lnTo>
                    <a:pt x="4672" y="9307"/>
                  </a:lnTo>
                  <a:lnTo>
                    <a:pt x="4672" y="9532"/>
                  </a:lnTo>
                  <a:lnTo>
                    <a:pt x="4676" y="9758"/>
                  </a:lnTo>
                  <a:lnTo>
                    <a:pt x="4672" y="9983"/>
                  </a:lnTo>
                  <a:lnTo>
                    <a:pt x="4667" y="10221"/>
                  </a:lnTo>
                  <a:lnTo>
                    <a:pt x="4659" y="10446"/>
                  </a:lnTo>
                  <a:lnTo>
                    <a:pt x="4650" y="10671"/>
                  </a:lnTo>
                  <a:lnTo>
                    <a:pt x="4638" y="10909"/>
                  </a:lnTo>
                  <a:lnTo>
                    <a:pt x="4621" y="11134"/>
                  </a:lnTo>
                  <a:lnTo>
                    <a:pt x="4604" y="11359"/>
                  </a:lnTo>
                  <a:lnTo>
                    <a:pt x="4583" y="11585"/>
                  </a:lnTo>
                  <a:lnTo>
                    <a:pt x="4558" y="11810"/>
                  </a:lnTo>
                  <a:lnTo>
                    <a:pt x="4532" y="12035"/>
                  </a:lnTo>
                  <a:lnTo>
                    <a:pt x="4503" y="12260"/>
                  </a:lnTo>
                  <a:lnTo>
                    <a:pt x="4473" y="12472"/>
                  </a:lnTo>
                  <a:lnTo>
                    <a:pt x="4435" y="12683"/>
                  </a:lnTo>
                  <a:lnTo>
                    <a:pt x="4402" y="12895"/>
                  </a:lnTo>
                  <a:lnTo>
                    <a:pt x="4360" y="13094"/>
                  </a:lnTo>
                  <a:lnTo>
                    <a:pt x="4317" y="13306"/>
                  </a:lnTo>
                  <a:lnTo>
                    <a:pt x="4275" y="13491"/>
                  </a:lnTo>
                  <a:lnTo>
                    <a:pt x="4229" y="13690"/>
                  </a:lnTo>
                  <a:lnTo>
                    <a:pt x="4178" y="13875"/>
                  </a:lnTo>
                  <a:lnTo>
                    <a:pt x="4128" y="14047"/>
                  </a:lnTo>
                  <a:lnTo>
                    <a:pt x="4073" y="14219"/>
                  </a:lnTo>
                  <a:lnTo>
                    <a:pt x="4014" y="14378"/>
                  </a:lnTo>
                  <a:lnTo>
                    <a:pt x="3955" y="14537"/>
                  </a:lnTo>
                  <a:lnTo>
                    <a:pt x="3896" y="14696"/>
                  </a:lnTo>
                  <a:lnTo>
                    <a:pt x="3833" y="14828"/>
                  </a:lnTo>
                  <a:lnTo>
                    <a:pt x="3765" y="14974"/>
                  </a:lnTo>
                  <a:lnTo>
                    <a:pt x="3694" y="15093"/>
                  </a:lnTo>
                  <a:lnTo>
                    <a:pt x="3626" y="15212"/>
                  </a:lnTo>
                  <a:lnTo>
                    <a:pt x="3550" y="15318"/>
                  </a:lnTo>
                  <a:lnTo>
                    <a:pt x="3474" y="15411"/>
                  </a:lnTo>
                  <a:lnTo>
                    <a:pt x="3398" y="15503"/>
                  </a:lnTo>
                  <a:lnTo>
                    <a:pt x="3318" y="15570"/>
                  </a:lnTo>
                  <a:lnTo>
                    <a:pt x="3314" y="15596"/>
                  </a:lnTo>
                  <a:lnTo>
                    <a:pt x="3310" y="15609"/>
                  </a:lnTo>
                  <a:lnTo>
                    <a:pt x="3301" y="15623"/>
                  </a:lnTo>
                  <a:lnTo>
                    <a:pt x="3238" y="15424"/>
                  </a:lnTo>
                  <a:lnTo>
                    <a:pt x="3205" y="15331"/>
                  </a:lnTo>
                  <a:lnTo>
                    <a:pt x="3167" y="15252"/>
                  </a:lnTo>
                  <a:lnTo>
                    <a:pt x="3129" y="15172"/>
                  </a:lnTo>
                  <a:lnTo>
                    <a:pt x="3091" y="15106"/>
                  </a:lnTo>
                  <a:lnTo>
                    <a:pt x="3044" y="15053"/>
                  </a:lnTo>
                  <a:lnTo>
                    <a:pt x="3002" y="15013"/>
                  </a:lnTo>
                  <a:lnTo>
                    <a:pt x="2922" y="14947"/>
                  </a:lnTo>
                  <a:lnTo>
                    <a:pt x="2842" y="14855"/>
                  </a:lnTo>
                  <a:lnTo>
                    <a:pt x="2766" y="14762"/>
                  </a:lnTo>
                  <a:lnTo>
                    <a:pt x="2690" y="14656"/>
                  </a:lnTo>
                  <a:lnTo>
                    <a:pt x="2619" y="14550"/>
                  </a:lnTo>
                  <a:lnTo>
                    <a:pt x="2551" y="14431"/>
                  </a:lnTo>
                  <a:lnTo>
                    <a:pt x="2484" y="14299"/>
                  </a:lnTo>
                  <a:lnTo>
                    <a:pt x="2420" y="14166"/>
                  </a:lnTo>
                  <a:lnTo>
                    <a:pt x="2357" y="14021"/>
                  </a:lnTo>
                  <a:lnTo>
                    <a:pt x="2298" y="13875"/>
                  </a:lnTo>
                  <a:lnTo>
                    <a:pt x="2243" y="13716"/>
                  </a:lnTo>
                  <a:lnTo>
                    <a:pt x="2189" y="13544"/>
                  </a:lnTo>
                  <a:lnTo>
                    <a:pt x="2134" y="13372"/>
                  </a:lnTo>
                  <a:lnTo>
                    <a:pt x="2087" y="13200"/>
                  </a:lnTo>
                  <a:lnTo>
                    <a:pt x="2041" y="13014"/>
                  </a:lnTo>
                  <a:lnTo>
                    <a:pt x="1995" y="12829"/>
                  </a:lnTo>
                  <a:lnTo>
                    <a:pt x="1952" y="12644"/>
                  </a:lnTo>
                  <a:lnTo>
                    <a:pt x="1915" y="12445"/>
                  </a:lnTo>
                  <a:lnTo>
                    <a:pt x="1877" y="12247"/>
                  </a:lnTo>
                  <a:lnTo>
                    <a:pt x="1843" y="12048"/>
                  </a:lnTo>
                  <a:lnTo>
                    <a:pt x="1813" y="11836"/>
                  </a:lnTo>
                  <a:lnTo>
                    <a:pt x="1784" y="11624"/>
                  </a:lnTo>
                  <a:lnTo>
                    <a:pt x="1759" y="11412"/>
                  </a:lnTo>
                  <a:lnTo>
                    <a:pt x="1733" y="11201"/>
                  </a:lnTo>
                  <a:lnTo>
                    <a:pt x="1712" y="10989"/>
                  </a:lnTo>
                  <a:lnTo>
                    <a:pt x="1695" y="10777"/>
                  </a:lnTo>
                  <a:lnTo>
                    <a:pt x="1678" y="10552"/>
                  </a:lnTo>
                  <a:lnTo>
                    <a:pt x="1666" y="10340"/>
                  </a:lnTo>
                  <a:lnTo>
                    <a:pt x="1657" y="10115"/>
                  </a:lnTo>
                  <a:lnTo>
                    <a:pt x="1653" y="9903"/>
                  </a:lnTo>
                  <a:lnTo>
                    <a:pt x="1649" y="9678"/>
                  </a:lnTo>
                  <a:lnTo>
                    <a:pt x="1645" y="9466"/>
                  </a:lnTo>
                  <a:lnTo>
                    <a:pt x="1649" y="9241"/>
                  </a:lnTo>
                  <a:lnTo>
                    <a:pt x="1653" y="9029"/>
                  </a:lnTo>
                  <a:lnTo>
                    <a:pt x="1657" y="8818"/>
                  </a:lnTo>
                  <a:lnTo>
                    <a:pt x="1670" y="8606"/>
                  </a:lnTo>
                  <a:lnTo>
                    <a:pt x="1683" y="8394"/>
                  </a:lnTo>
                  <a:lnTo>
                    <a:pt x="1695" y="8195"/>
                  </a:lnTo>
                  <a:lnTo>
                    <a:pt x="1716" y="7983"/>
                  </a:lnTo>
                  <a:lnTo>
                    <a:pt x="1737" y="7785"/>
                  </a:lnTo>
                  <a:lnTo>
                    <a:pt x="1763" y="7600"/>
                  </a:lnTo>
                  <a:lnTo>
                    <a:pt x="1788" y="7401"/>
                  </a:lnTo>
                  <a:lnTo>
                    <a:pt x="1818" y="7216"/>
                  </a:lnTo>
                  <a:lnTo>
                    <a:pt x="1851" y="7044"/>
                  </a:lnTo>
                  <a:lnTo>
                    <a:pt x="1889" y="6858"/>
                  </a:lnTo>
                  <a:lnTo>
                    <a:pt x="1927" y="6686"/>
                  </a:lnTo>
                  <a:lnTo>
                    <a:pt x="1969" y="6527"/>
                  </a:lnTo>
                  <a:lnTo>
                    <a:pt x="2016" y="6368"/>
                  </a:lnTo>
                  <a:lnTo>
                    <a:pt x="2062" y="6223"/>
                  </a:lnTo>
                  <a:lnTo>
                    <a:pt x="2117" y="6077"/>
                  </a:lnTo>
                  <a:lnTo>
                    <a:pt x="2172" y="5945"/>
                  </a:lnTo>
                  <a:lnTo>
                    <a:pt x="2226" y="5812"/>
                  </a:lnTo>
                  <a:lnTo>
                    <a:pt x="2290" y="5693"/>
                  </a:lnTo>
                  <a:lnTo>
                    <a:pt x="2353" y="5587"/>
                  </a:lnTo>
                  <a:lnTo>
                    <a:pt x="2420" y="5481"/>
                  </a:lnTo>
                  <a:lnTo>
                    <a:pt x="2488" y="5389"/>
                  </a:lnTo>
                  <a:lnTo>
                    <a:pt x="2564" y="5309"/>
                  </a:lnTo>
                  <a:lnTo>
                    <a:pt x="2640" y="5243"/>
                  </a:lnTo>
                  <a:lnTo>
                    <a:pt x="2720" y="5177"/>
                  </a:lnTo>
                  <a:lnTo>
                    <a:pt x="2800" y="5124"/>
                  </a:lnTo>
                  <a:lnTo>
                    <a:pt x="2888" y="5084"/>
                  </a:lnTo>
                  <a:lnTo>
                    <a:pt x="2977" y="5058"/>
                  </a:lnTo>
                  <a:lnTo>
                    <a:pt x="3070" y="5044"/>
                  </a:lnTo>
                  <a:lnTo>
                    <a:pt x="3167" y="5031"/>
                  </a:lnTo>
                  <a:close/>
                  <a:moveTo>
                    <a:pt x="3167" y="0"/>
                  </a:moveTo>
                  <a:lnTo>
                    <a:pt x="3011" y="13"/>
                  </a:lnTo>
                  <a:lnTo>
                    <a:pt x="2859" y="40"/>
                  </a:lnTo>
                  <a:lnTo>
                    <a:pt x="2707" y="93"/>
                  </a:lnTo>
                  <a:lnTo>
                    <a:pt x="2560" y="159"/>
                  </a:lnTo>
                  <a:lnTo>
                    <a:pt x="2412" y="252"/>
                  </a:lnTo>
                  <a:lnTo>
                    <a:pt x="2269" y="358"/>
                  </a:lnTo>
                  <a:lnTo>
                    <a:pt x="2125" y="490"/>
                  </a:lnTo>
                  <a:lnTo>
                    <a:pt x="1982" y="636"/>
                  </a:lnTo>
                  <a:lnTo>
                    <a:pt x="1847" y="808"/>
                  </a:lnTo>
                  <a:lnTo>
                    <a:pt x="1712" y="993"/>
                  </a:lnTo>
                  <a:lnTo>
                    <a:pt x="1582" y="1205"/>
                  </a:lnTo>
                  <a:lnTo>
                    <a:pt x="1455" y="1417"/>
                  </a:lnTo>
                  <a:lnTo>
                    <a:pt x="1329" y="1668"/>
                  </a:lnTo>
                  <a:lnTo>
                    <a:pt x="1211" y="1920"/>
                  </a:lnTo>
                  <a:lnTo>
                    <a:pt x="1092" y="2198"/>
                  </a:lnTo>
                  <a:lnTo>
                    <a:pt x="983" y="2476"/>
                  </a:lnTo>
                  <a:lnTo>
                    <a:pt x="878" y="2794"/>
                  </a:lnTo>
                  <a:lnTo>
                    <a:pt x="776" y="3111"/>
                  </a:lnTo>
                  <a:lnTo>
                    <a:pt x="679" y="3442"/>
                  </a:lnTo>
                  <a:lnTo>
                    <a:pt x="587" y="3800"/>
                  </a:lnTo>
                  <a:lnTo>
                    <a:pt x="502" y="4157"/>
                  </a:lnTo>
                  <a:lnTo>
                    <a:pt x="422" y="4541"/>
                  </a:lnTo>
                  <a:lnTo>
                    <a:pt x="351" y="4925"/>
                  </a:lnTo>
                  <a:lnTo>
                    <a:pt x="283" y="5336"/>
                  </a:lnTo>
                  <a:lnTo>
                    <a:pt x="220" y="5746"/>
                  </a:lnTo>
                  <a:lnTo>
                    <a:pt x="169" y="6183"/>
                  </a:lnTo>
                  <a:lnTo>
                    <a:pt x="123" y="6620"/>
                  </a:lnTo>
                  <a:lnTo>
                    <a:pt x="81" y="7070"/>
                  </a:lnTo>
                  <a:lnTo>
                    <a:pt x="51" y="7533"/>
                  </a:lnTo>
                  <a:lnTo>
                    <a:pt x="26" y="8010"/>
                  </a:lnTo>
                  <a:lnTo>
                    <a:pt x="9" y="8500"/>
                  </a:lnTo>
                  <a:lnTo>
                    <a:pt x="1" y="8990"/>
                  </a:lnTo>
                  <a:lnTo>
                    <a:pt x="1" y="9480"/>
                  </a:lnTo>
                  <a:lnTo>
                    <a:pt x="9" y="9956"/>
                  </a:lnTo>
                  <a:lnTo>
                    <a:pt x="22" y="10433"/>
                  </a:lnTo>
                  <a:lnTo>
                    <a:pt x="43" y="10896"/>
                  </a:lnTo>
                  <a:lnTo>
                    <a:pt x="72" y="11359"/>
                  </a:lnTo>
                  <a:lnTo>
                    <a:pt x="106" y="11823"/>
                  </a:lnTo>
                  <a:lnTo>
                    <a:pt x="144" y="12273"/>
                  </a:lnTo>
                  <a:lnTo>
                    <a:pt x="190" y="12723"/>
                  </a:lnTo>
                  <a:lnTo>
                    <a:pt x="245" y="13160"/>
                  </a:lnTo>
                  <a:lnTo>
                    <a:pt x="304" y="13584"/>
                  </a:lnTo>
                  <a:lnTo>
                    <a:pt x="367" y="14007"/>
                  </a:lnTo>
                  <a:lnTo>
                    <a:pt x="439" y="14418"/>
                  </a:lnTo>
                  <a:lnTo>
                    <a:pt x="515" y="14815"/>
                  </a:lnTo>
                  <a:lnTo>
                    <a:pt x="595" y="15199"/>
                  </a:lnTo>
                  <a:lnTo>
                    <a:pt x="679" y="15570"/>
                  </a:lnTo>
                  <a:lnTo>
                    <a:pt x="772" y="15940"/>
                  </a:lnTo>
                  <a:lnTo>
                    <a:pt x="869" y="16284"/>
                  </a:lnTo>
                  <a:lnTo>
                    <a:pt x="970" y="16615"/>
                  </a:lnTo>
                  <a:lnTo>
                    <a:pt x="1076" y="16946"/>
                  </a:lnTo>
                  <a:lnTo>
                    <a:pt x="1185" y="17251"/>
                  </a:lnTo>
                  <a:lnTo>
                    <a:pt x="1299" y="17542"/>
                  </a:lnTo>
                  <a:lnTo>
                    <a:pt x="1417" y="17807"/>
                  </a:lnTo>
                  <a:lnTo>
                    <a:pt x="1539" y="18059"/>
                  </a:lnTo>
                  <a:lnTo>
                    <a:pt x="1666" y="18297"/>
                  </a:lnTo>
                  <a:lnTo>
                    <a:pt x="1797" y="18522"/>
                  </a:lnTo>
                  <a:lnTo>
                    <a:pt x="1931" y="18720"/>
                  </a:lnTo>
                  <a:lnTo>
                    <a:pt x="2066" y="18906"/>
                  </a:lnTo>
                  <a:lnTo>
                    <a:pt x="2205" y="19065"/>
                  </a:lnTo>
                  <a:lnTo>
                    <a:pt x="2349" y="19210"/>
                  </a:lnTo>
                  <a:lnTo>
                    <a:pt x="2496" y="19316"/>
                  </a:lnTo>
                  <a:lnTo>
                    <a:pt x="2644" y="19422"/>
                  </a:lnTo>
                  <a:lnTo>
                    <a:pt x="2796" y="19488"/>
                  </a:lnTo>
                  <a:lnTo>
                    <a:pt x="2880" y="19502"/>
                  </a:lnTo>
                  <a:lnTo>
                    <a:pt x="2960" y="19488"/>
                  </a:lnTo>
                  <a:lnTo>
                    <a:pt x="3036" y="19449"/>
                  </a:lnTo>
                  <a:lnTo>
                    <a:pt x="3103" y="19382"/>
                  </a:lnTo>
                  <a:lnTo>
                    <a:pt x="3167" y="19290"/>
                  </a:lnTo>
                  <a:lnTo>
                    <a:pt x="3226" y="19171"/>
                  </a:lnTo>
                  <a:lnTo>
                    <a:pt x="3280" y="19038"/>
                  </a:lnTo>
                  <a:lnTo>
                    <a:pt x="3331" y="18893"/>
                  </a:lnTo>
                  <a:lnTo>
                    <a:pt x="3360" y="18893"/>
                  </a:lnTo>
                  <a:lnTo>
                    <a:pt x="3394" y="18906"/>
                  </a:lnTo>
                  <a:lnTo>
                    <a:pt x="3428" y="18919"/>
                  </a:lnTo>
                  <a:lnTo>
                    <a:pt x="3466" y="18932"/>
                  </a:lnTo>
                  <a:lnTo>
                    <a:pt x="3618" y="18879"/>
                  </a:lnTo>
                  <a:lnTo>
                    <a:pt x="3765" y="18800"/>
                  </a:lnTo>
                  <a:lnTo>
                    <a:pt x="3909" y="18707"/>
                  </a:lnTo>
                  <a:lnTo>
                    <a:pt x="4052" y="18588"/>
                  </a:lnTo>
                  <a:lnTo>
                    <a:pt x="4191" y="18442"/>
                  </a:lnTo>
                  <a:lnTo>
                    <a:pt x="4326" y="18284"/>
                  </a:lnTo>
                  <a:lnTo>
                    <a:pt x="4461" y="18111"/>
                  </a:lnTo>
                  <a:lnTo>
                    <a:pt x="4587" y="17913"/>
                  </a:lnTo>
                  <a:lnTo>
                    <a:pt x="4714" y="17701"/>
                  </a:lnTo>
                  <a:lnTo>
                    <a:pt x="4836" y="17476"/>
                  </a:lnTo>
                  <a:lnTo>
                    <a:pt x="4954" y="17224"/>
                  </a:lnTo>
                  <a:lnTo>
                    <a:pt x="5068" y="16973"/>
                  </a:lnTo>
                  <a:lnTo>
                    <a:pt x="5173" y="16682"/>
                  </a:lnTo>
                  <a:lnTo>
                    <a:pt x="5279" y="16390"/>
                  </a:lnTo>
                  <a:lnTo>
                    <a:pt x="5380" y="16086"/>
                  </a:lnTo>
                  <a:lnTo>
                    <a:pt x="5477" y="15768"/>
                  </a:lnTo>
                  <a:lnTo>
                    <a:pt x="5569" y="15424"/>
                  </a:lnTo>
                  <a:lnTo>
                    <a:pt x="5654" y="15080"/>
                  </a:lnTo>
                  <a:lnTo>
                    <a:pt x="5738" y="14709"/>
                  </a:lnTo>
                  <a:lnTo>
                    <a:pt x="5814" y="14338"/>
                  </a:lnTo>
                  <a:lnTo>
                    <a:pt x="5886" y="13954"/>
                  </a:lnTo>
                  <a:lnTo>
                    <a:pt x="5949" y="13557"/>
                  </a:lnTo>
                  <a:lnTo>
                    <a:pt x="6008" y="13147"/>
                  </a:lnTo>
                  <a:lnTo>
                    <a:pt x="6063" y="12736"/>
                  </a:lnTo>
                  <a:lnTo>
                    <a:pt x="6113" y="12299"/>
                  </a:lnTo>
                  <a:lnTo>
                    <a:pt x="6155" y="11863"/>
                  </a:lnTo>
                  <a:lnTo>
                    <a:pt x="6189" y="11426"/>
                  </a:lnTo>
                  <a:lnTo>
                    <a:pt x="6219" y="10962"/>
                  </a:lnTo>
                  <a:lnTo>
                    <a:pt x="6244" y="10499"/>
                  </a:lnTo>
                  <a:lnTo>
                    <a:pt x="6261" y="10036"/>
                  </a:lnTo>
                  <a:lnTo>
                    <a:pt x="6273" y="9559"/>
                  </a:lnTo>
                  <a:lnTo>
                    <a:pt x="6273" y="9082"/>
                  </a:lnTo>
                  <a:lnTo>
                    <a:pt x="6269" y="8579"/>
                  </a:lnTo>
                  <a:lnTo>
                    <a:pt x="6257" y="8103"/>
                  </a:lnTo>
                  <a:lnTo>
                    <a:pt x="6236" y="7626"/>
                  </a:lnTo>
                  <a:lnTo>
                    <a:pt x="6210" y="7163"/>
                  </a:lnTo>
                  <a:lnTo>
                    <a:pt x="6172" y="6699"/>
                  </a:lnTo>
                  <a:lnTo>
                    <a:pt x="6126" y="6262"/>
                  </a:lnTo>
                  <a:lnTo>
                    <a:pt x="6075" y="5825"/>
                  </a:lnTo>
                  <a:lnTo>
                    <a:pt x="6016" y="5415"/>
                  </a:lnTo>
                  <a:lnTo>
                    <a:pt x="5953" y="5005"/>
                  </a:lnTo>
                  <a:lnTo>
                    <a:pt x="5881" y="4607"/>
                  </a:lnTo>
                  <a:lnTo>
                    <a:pt x="5806" y="4237"/>
                  </a:lnTo>
                  <a:lnTo>
                    <a:pt x="5721" y="3866"/>
                  </a:lnTo>
                  <a:lnTo>
                    <a:pt x="5633" y="3509"/>
                  </a:lnTo>
                  <a:lnTo>
                    <a:pt x="5536" y="3178"/>
                  </a:lnTo>
                  <a:lnTo>
                    <a:pt x="5439" y="2847"/>
                  </a:lnTo>
                  <a:lnTo>
                    <a:pt x="5333" y="2542"/>
                  </a:lnTo>
                  <a:lnTo>
                    <a:pt x="5224" y="2251"/>
                  </a:lnTo>
                  <a:lnTo>
                    <a:pt x="5106" y="1973"/>
                  </a:lnTo>
                  <a:lnTo>
                    <a:pt x="4988" y="1708"/>
                  </a:lnTo>
                  <a:lnTo>
                    <a:pt x="4865" y="1470"/>
                  </a:lnTo>
                  <a:lnTo>
                    <a:pt x="4739" y="1245"/>
                  </a:lnTo>
                  <a:lnTo>
                    <a:pt x="4608" y="1033"/>
                  </a:lnTo>
                  <a:lnTo>
                    <a:pt x="4478" y="848"/>
                  </a:lnTo>
                  <a:lnTo>
                    <a:pt x="4339" y="675"/>
                  </a:lnTo>
                  <a:lnTo>
                    <a:pt x="4199" y="517"/>
                  </a:lnTo>
                  <a:lnTo>
                    <a:pt x="4056" y="384"/>
                  </a:lnTo>
                  <a:lnTo>
                    <a:pt x="3913" y="265"/>
                  </a:lnTo>
                  <a:lnTo>
                    <a:pt x="3769" y="172"/>
                  </a:lnTo>
                  <a:lnTo>
                    <a:pt x="3618" y="106"/>
                  </a:lnTo>
                  <a:lnTo>
                    <a:pt x="3470" y="53"/>
                  </a:lnTo>
                  <a:lnTo>
                    <a:pt x="3318" y="13"/>
                  </a:lnTo>
                  <a:lnTo>
                    <a:pt x="316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40"/>
            <p:cNvSpPr/>
            <p:nvPr/>
          </p:nvSpPr>
          <p:spPr>
            <a:xfrm>
              <a:off x="3911525" y="-1550825"/>
              <a:ext cx="75800" cy="264800"/>
            </a:xfrm>
            <a:custGeom>
              <a:avLst/>
              <a:gdLst/>
              <a:ahLst/>
              <a:cxnLst/>
              <a:rect l="l" t="t" r="r" b="b"/>
              <a:pathLst>
                <a:path w="3032" h="10592" extrusionOk="0">
                  <a:moveTo>
                    <a:pt x="1523" y="0"/>
                  </a:moveTo>
                  <a:lnTo>
                    <a:pt x="1426" y="13"/>
                  </a:lnTo>
                  <a:lnTo>
                    <a:pt x="1333" y="27"/>
                  </a:lnTo>
                  <a:lnTo>
                    <a:pt x="1244" y="53"/>
                  </a:lnTo>
                  <a:lnTo>
                    <a:pt x="1156" y="93"/>
                  </a:lnTo>
                  <a:lnTo>
                    <a:pt x="1076" y="146"/>
                  </a:lnTo>
                  <a:lnTo>
                    <a:pt x="996" y="212"/>
                  </a:lnTo>
                  <a:lnTo>
                    <a:pt x="920" y="278"/>
                  </a:lnTo>
                  <a:lnTo>
                    <a:pt x="844" y="358"/>
                  </a:lnTo>
                  <a:lnTo>
                    <a:pt x="776" y="450"/>
                  </a:lnTo>
                  <a:lnTo>
                    <a:pt x="709" y="556"/>
                  </a:lnTo>
                  <a:lnTo>
                    <a:pt x="646" y="662"/>
                  </a:lnTo>
                  <a:lnTo>
                    <a:pt x="582" y="781"/>
                  </a:lnTo>
                  <a:lnTo>
                    <a:pt x="528" y="914"/>
                  </a:lnTo>
                  <a:lnTo>
                    <a:pt x="473" y="1046"/>
                  </a:lnTo>
                  <a:lnTo>
                    <a:pt x="418" y="1192"/>
                  </a:lnTo>
                  <a:lnTo>
                    <a:pt x="372" y="1337"/>
                  </a:lnTo>
                  <a:lnTo>
                    <a:pt x="325" y="1496"/>
                  </a:lnTo>
                  <a:lnTo>
                    <a:pt x="283" y="1655"/>
                  </a:lnTo>
                  <a:lnTo>
                    <a:pt x="245" y="1827"/>
                  </a:lnTo>
                  <a:lnTo>
                    <a:pt x="207" y="2013"/>
                  </a:lnTo>
                  <a:lnTo>
                    <a:pt x="174" y="2185"/>
                  </a:lnTo>
                  <a:lnTo>
                    <a:pt x="144" y="2370"/>
                  </a:lnTo>
                  <a:lnTo>
                    <a:pt x="119" y="2569"/>
                  </a:lnTo>
                  <a:lnTo>
                    <a:pt x="93" y="2754"/>
                  </a:lnTo>
                  <a:lnTo>
                    <a:pt x="72" y="2952"/>
                  </a:lnTo>
                  <a:lnTo>
                    <a:pt x="51" y="3164"/>
                  </a:lnTo>
                  <a:lnTo>
                    <a:pt x="39" y="3363"/>
                  </a:lnTo>
                  <a:lnTo>
                    <a:pt x="26" y="3575"/>
                  </a:lnTo>
                  <a:lnTo>
                    <a:pt x="13" y="3787"/>
                  </a:lnTo>
                  <a:lnTo>
                    <a:pt x="9" y="3998"/>
                  </a:lnTo>
                  <a:lnTo>
                    <a:pt x="5" y="4210"/>
                  </a:lnTo>
                  <a:lnTo>
                    <a:pt x="1" y="4435"/>
                  </a:lnTo>
                  <a:lnTo>
                    <a:pt x="5" y="4647"/>
                  </a:lnTo>
                  <a:lnTo>
                    <a:pt x="9" y="4872"/>
                  </a:lnTo>
                  <a:lnTo>
                    <a:pt x="13" y="5084"/>
                  </a:lnTo>
                  <a:lnTo>
                    <a:pt x="22" y="5309"/>
                  </a:lnTo>
                  <a:lnTo>
                    <a:pt x="34" y="5521"/>
                  </a:lnTo>
                  <a:lnTo>
                    <a:pt x="51" y="5746"/>
                  </a:lnTo>
                  <a:lnTo>
                    <a:pt x="68" y="5958"/>
                  </a:lnTo>
                  <a:lnTo>
                    <a:pt x="89" y="6170"/>
                  </a:lnTo>
                  <a:lnTo>
                    <a:pt x="115" y="6381"/>
                  </a:lnTo>
                  <a:lnTo>
                    <a:pt x="140" y="6593"/>
                  </a:lnTo>
                  <a:lnTo>
                    <a:pt x="169" y="6805"/>
                  </a:lnTo>
                  <a:lnTo>
                    <a:pt x="199" y="7017"/>
                  </a:lnTo>
                  <a:lnTo>
                    <a:pt x="233" y="7216"/>
                  </a:lnTo>
                  <a:lnTo>
                    <a:pt x="271" y="7414"/>
                  </a:lnTo>
                  <a:lnTo>
                    <a:pt x="308" y="7613"/>
                  </a:lnTo>
                  <a:lnTo>
                    <a:pt x="351" y="7798"/>
                  </a:lnTo>
                  <a:lnTo>
                    <a:pt x="397" y="7983"/>
                  </a:lnTo>
                  <a:lnTo>
                    <a:pt x="443" y="8169"/>
                  </a:lnTo>
                  <a:lnTo>
                    <a:pt x="490" y="8341"/>
                  </a:lnTo>
                  <a:lnTo>
                    <a:pt x="545" y="8513"/>
                  </a:lnTo>
                  <a:lnTo>
                    <a:pt x="599" y="8685"/>
                  </a:lnTo>
                  <a:lnTo>
                    <a:pt x="654" y="8844"/>
                  </a:lnTo>
                  <a:lnTo>
                    <a:pt x="713" y="8990"/>
                  </a:lnTo>
                  <a:lnTo>
                    <a:pt x="776" y="9135"/>
                  </a:lnTo>
                  <a:lnTo>
                    <a:pt x="840" y="9268"/>
                  </a:lnTo>
                  <a:lnTo>
                    <a:pt x="907" y="9400"/>
                  </a:lnTo>
                  <a:lnTo>
                    <a:pt x="975" y="9519"/>
                  </a:lnTo>
                  <a:lnTo>
                    <a:pt x="1046" y="9625"/>
                  </a:lnTo>
                  <a:lnTo>
                    <a:pt x="1122" y="9731"/>
                  </a:lnTo>
                  <a:lnTo>
                    <a:pt x="1198" y="9824"/>
                  </a:lnTo>
                  <a:lnTo>
                    <a:pt x="1278" y="9916"/>
                  </a:lnTo>
                  <a:lnTo>
                    <a:pt x="1358" y="9982"/>
                  </a:lnTo>
                  <a:lnTo>
                    <a:pt x="1400" y="10022"/>
                  </a:lnTo>
                  <a:lnTo>
                    <a:pt x="1447" y="10075"/>
                  </a:lnTo>
                  <a:lnTo>
                    <a:pt x="1485" y="10141"/>
                  </a:lnTo>
                  <a:lnTo>
                    <a:pt x="1523" y="10221"/>
                  </a:lnTo>
                  <a:lnTo>
                    <a:pt x="1561" y="10300"/>
                  </a:lnTo>
                  <a:lnTo>
                    <a:pt x="1594" y="10393"/>
                  </a:lnTo>
                  <a:lnTo>
                    <a:pt x="1657" y="10592"/>
                  </a:lnTo>
                  <a:lnTo>
                    <a:pt x="1666" y="10578"/>
                  </a:lnTo>
                  <a:lnTo>
                    <a:pt x="1670" y="10565"/>
                  </a:lnTo>
                  <a:lnTo>
                    <a:pt x="1674" y="10539"/>
                  </a:lnTo>
                  <a:lnTo>
                    <a:pt x="1754" y="10472"/>
                  </a:lnTo>
                  <a:lnTo>
                    <a:pt x="1830" y="10380"/>
                  </a:lnTo>
                  <a:lnTo>
                    <a:pt x="1906" y="10287"/>
                  </a:lnTo>
                  <a:lnTo>
                    <a:pt x="1982" y="10181"/>
                  </a:lnTo>
                  <a:lnTo>
                    <a:pt x="2050" y="10062"/>
                  </a:lnTo>
                  <a:lnTo>
                    <a:pt x="2121" y="9943"/>
                  </a:lnTo>
                  <a:lnTo>
                    <a:pt x="2189" y="9797"/>
                  </a:lnTo>
                  <a:lnTo>
                    <a:pt x="2252" y="9665"/>
                  </a:lnTo>
                  <a:lnTo>
                    <a:pt x="2311" y="9506"/>
                  </a:lnTo>
                  <a:lnTo>
                    <a:pt x="2370" y="9347"/>
                  </a:lnTo>
                  <a:lnTo>
                    <a:pt x="2429" y="9188"/>
                  </a:lnTo>
                  <a:lnTo>
                    <a:pt x="2484" y="9016"/>
                  </a:lnTo>
                  <a:lnTo>
                    <a:pt x="2534" y="8844"/>
                  </a:lnTo>
                  <a:lnTo>
                    <a:pt x="2585" y="8659"/>
                  </a:lnTo>
                  <a:lnTo>
                    <a:pt x="2631" y="8460"/>
                  </a:lnTo>
                  <a:lnTo>
                    <a:pt x="2673" y="8275"/>
                  </a:lnTo>
                  <a:lnTo>
                    <a:pt x="2716" y="8063"/>
                  </a:lnTo>
                  <a:lnTo>
                    <a:pt x="2758" y="7864"/>
                  </a:lnTo>
                  <a:lnTo>
                    <a:pt x="2791" y="7652"/>
                  </a:lnTo>
                  <a:lnTo>
                    <a:pt x="2829" y="7441"/>
                  </a:lnTo>
                  <a:lnTo>
                    <a:pt x="2859" y="7229"/>
                  </a:lnTo>
                  <a:lnTo>
                    <a:pt x="2888" y="7004"/>
                  </a:lnTo>
                  <a:lnTo>
                    <a:pt x="2914" y="6779"/>
                  </a:lnTo>
                  <a:lnTo>
                    <a:pt x="2939" y="6554"/>
                  </a:lnTo>
                  <a:lnTo>
                    <a:pt x="2960" y="6328"/>
                  </a:lnTo>
                  <a:lnTo>
                    <a:pt x="2977" y="6103"/>
                  </a:lnTo>
                  <a:lnTo>
                    <a:pt x="2994" y="5878"/>
                  </a:lnTo>
                  <a:lnTo>
                    <a:pt x="3006" y="5640"/>
                  </a:lnTo>
                  <a:lnTo>
                    <a:pt x="3015" y="5415"/>
                  </a:lnTo>
                  <a:lnTo>
                    <a:pt x="3023" y="5190"/>
                  </a:lnTo>
                  <a:lnTo>
                    <a:pt x="3028" y="4952"/>
                  </a:lnTo>
                  <a:lnTo>
                    <a:pt x="3032" y="4727"/>
                  </a:lnTo>
                  <a:lnTo>
                    <a:pt x="3028" y="4501"/>
                  </a:lnTo>
                  <a:lnTo>
                    <a:pt x="3028" y="4276"/>
                  </a:lnTo>
                  <a:lnTo>
                    <a:pt x="3019" y="4051"/>
                  </a:lnTo>
                  <a:lnTo>
                    <a:pt x="3011" y="3826"/>
                  </a:lnTo>
                  <a:lnTo>
                    <a:pt x="2998" y="3601"/>
                  </a:lnTo>
                  <a:lnTo>
                    <a:pt x="2981" y="3389"/>
                  </a:lnTo>
                  <a:lnTo>
                    <a:pt x="2964" y="3178"/>
                  </a:lnTo>
                  <a:lnTo>
                    <a:pt x="2943" y="2966"/>
                  </a:lnTo>
                  <a:lnTo>
                    <a:pt x="2918" y="2754"/>
                  </a:lnTo>
                  <a:lnTo>
                    <a:pt x="2893" y="2555"/>
                  </a:lnTo>
                  <a:lnTo>
                    <a:pt x="2863" y="2357"/>
                  </a:lnTo>
                  <a:lnTo>
                    <a:pt x="2829" y="2171"/>
                  </a:lnTo>
                  <a:lnTo>
                    <a:pt x="2796" y="1986"/>
                  </a:lnTo>
                  <a:lnTo>
                    <a:pt x="2754" y="1801"/>
                  </a:lnTo>
                  <a:lnTo>
                    <a:pt x="2711" y="1629"/>
                  </a:lnTo>
                  <a:lnTo>
                    <a:pt x="2669" y="1456"/>
                  </a:lnTo>
                  <a:lnTo>
                    <a:pt x="2619" y="1298"/>
                  </a:lnTo>
                  <a:lnTo>
                    <a:pt x="2568" y="1152"/>
                  </a:lnTo>
                  <a:lnTo>
                    <a:pt x="2513" y="1006"/>
                  </a:lnTo>
                  <a:lnTo>
                    <a:pt x="2458" y="861"/>
                  </a:lnTo>
                  <a:lnTo>
                    <a:pt x="2399" y="742"/>
                  </a:lnTo>
                  <a:lnTo>
                    <a:pt x="2332" y="622"/>
                  </a:lnTo>
                  <a:lnTo>
                    <a:pt x="2269" y="503"/>
                  </a:lnTo>
                  <a:lnTo>
                    <a:pt x="2197" y="411"/>
                  </a:lnTo>
                  <a:lnTo>
                    <a:pt x="2125" y="318"/>
                  </a:lnTo>
                  <a:lnTo>
                    <a:pt x="2050" y="238"/>
                  </a:lnTo>
                  <a:lnTo>
                    <a:pt x="1969" y="172"/>
                  </a:lnTo>
                  <a:lnTo>
                    <a:pt x="1885" y="119"/>
                  </a:lnTo>
                  <a:lnTo>
                    <a:pt x="1801" y="66"/>
                  </a:lnTo>
                  <a:lnTo>
                    <a:pt x="1712" y="40"/>
                  </a:lnTo>
                  <a:lnTo>
                    <a:pt x="1620" y="13"/>
                  </a:lnTo>
                  <a:lnTo>
                    <a:pt x="1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40"/>
            <p:cNvSpPr/>
            <p:nvPr/>
          </p:nvSpPr>
          <p:spPr>
            <a:xfrm>
              <a:off x="3740700" y="-3135900"/>
              <a:ext cx="156525" cy="460425"/>
            </a:xfrm>
            <a:custGeom>
              <a:avLst/>
              <a:gdLst/>
              <a:ahLst/>
              <a:cxnLst/>
              <a:rect l="l" t="t" r="r" b="b"/>
              <a:pathLst>
                <a:path w="6261" h="18417" extrusionOk="0">
                  <a:moveTo>
                    <a:pt x="0" y="1"/>
                  </a:moveTo>
                  <a:lnTo>
                    <a:pt x="4" y="54"/>
                  </a:lnTo>
                  <a:lnTo>
                    <a:pt x="13" y="80"/>
                  </a:lnTo>
                  <a:lnTo>
                    <a:pt x="34" y="133"/>
                  </a:lnTo>
                  <a:lnTo>
                    <a:pt x="47" y="186"/>
                  </a:lnTo>
                  <a:lnTo>
                    <a:pt x="51" y="226"/>
                  </a:lnTo>
                  <a:lnTo>
                    <a:pt x="55" y="265"/>
                  </a:lnTo>
                  <a:lnTo>
                    <a:pt x="186" y="2503"/>
                  </a:lnTo>
                  <a:lnTo>
                    <a:pt x="316" y="4767"/>
                  </a:lnTo>
                  <a:lnTo>
                    <a:pt x="434" y="7017"/>
                  </a:lnTo>
                  <a:lnTo>
                    <a:pt x="552" y="9295"/>
                  </a:lnTo>
                  <a:lnTo>
                    <a:pt x="607" y="10433"/>
                  </a:lnTo>
                  <a:lnTo>
                    <a:pt x="658" y="11558"/>
                  </a:lnTo>
                  <a:lnTo>
                    <a:pt x="704" y="12697"/>
                  </a:lnTo>
                  <a:lnTo>
                    <a:pt x="751" y="13849"/>
                  </a:lnTo>
                  <a:lnTo>
                    <a:pt x="797" y="14987"/>
                  </a:lnTo>
                  <a:lnTo>
                    <a:pt x="835" y="16126"/>
                  </a:lnTo>
                  <a:lnTo>
                    <a:pt x="873" y="17265"/>
                  </a:lnTo>
                  <a:lnTo>
                    <a:pt x="902" y="18416"/>
                  </a:lnTo>
                  <a:lnTo>
                    <a:pt x="2243" y="18310"/>
                  </a:lnTo>
                  <a:lnTo>
                    <a:pt x="3584" y="18205"/>
                  </a:lnTo>
                  <a:lnTo>
                    <a:pt x="4920" y="18085"/>
                  </a:lnTo>
                  <a:lnTo>
                    <a:pt x="6260" y="17979"/>
                  </a:lnTo>
                  <a:lnTo>
                    <a:pt x="6227" y="17463"/>
                  </a:lnTo>
                  <a:lnTo>
                    <a:pt x="6197" y="16947"/>
                  </a:lnTo>
                  <a:lnTo>
                    <a:pt x="6172" y="16417"/>
                  </a:lnTo>
                  <a:lnTo>
                    <a:pt x="6147" y="15888"/>
                  </a:lnTo>
                  <a:lnTo>
                    <a:pt x="6104" y="14815"/>
                  </a:lnTo>
                  <a:lnTo>
                    <a:pt x="6075" y="13730"/>
                  </a:lnTo>
                  <a:lnTo>
                    <a:pt x="6050" y="12631"/>
                  </a:lnTo>
                  <a:lnTo>
                    <a:pt x="6033" y="11532"/>
                  </a:lnTo>
                  <a:lnTo>
                    <a:pt x="6020" y="10420"/>
                  </a:lnTo>
                  <a:lnTo>
                    <a:pt x="6016" y="9308"/>
                  </a:lnTo>
                  <a:lnTo>
                    <a:pt x="6012" y="8196"/>
                  </a:lnTo>
                  <a:lnTo>
                    <a:pt x="6016" y="7097"/>
                  </a:lnTo>
                  <a:lnTo>
                    <a:pt x="6029" y="4886"/>
                  </a:lnTo>
                  <a:lnTo>
                    <a:pt x="6050" y="2715"/>
                  </a:lnTo>
                  <a:lnTo>
                    <a:pt x="6067" y="610"/>
                  </a:lnTo>
                  <a:lnTo>
                    <a:pt x="6071" y="557"/>
                  </a:lnTo>
                  <a:lnTo>
                    <a:pt x="6075" y="517"/>
                  </a:lnTo>
                  <a:lnTo>
                    <a:pt x="6092" y="438"/>
                  </a:lnTo>
                  <a:lnTo>
                    <a:pt x="6109" y="358"/>
                  </a:lnTo>
                  <a:lnTo>
                    <a:pt x="6121" y="265"/>
                  </a:lnTo>
                  <a:lnTo>
                    <a:pt x="4591" y="199"/>
                  </a:lnTo>
                  <a:lnTo>
                    <a:pt x="3061" y="120"/>
                  </a:lnTo>
                  <a:lnTo>
                    <a:pt x="1531" y="5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40"/>
            <p:cNvSpPr/>
            <p:nvPr/>
          </p:nvSpPr>
          <p:spPr>
            <a:xfrm>
              <a:off x="3668400" y="-7373775"/>
              <a:ext cx="155150" cy="660350"/>
            </a:xfrm>
            <a:custGeom>
              <a:avLst/>
              <a:gdLst/>
              <a:ahLst/>
              <a:cxnLst/>
              <a:rect l="l" t="t" r="r" b="b"/>
              <a:pathLst>
                <a:path w="6206" h="26414" extrusionOk="0">
                  <a:moveTo>
                    <a:pt x="152" y="1"/>
                  </a:moveTo>
                  <a:lnTo>
                    <a:pt x="152" y="742"/>
                  </a:lnTo>
                  <a:lnTo>
                    <a:pt x="148" y="1484"/>
                  </a:lnTo>
                  <a:lnTo>
                    <a:pt x="131" y="2980"/>
                  </a:lnTo>
                  <a:lnTo>
                    <a:pt x="110" y="4463"/>
                  </a:lnTo>
                  <a:lnTo>
                    <a:pt x="80" y="5959"/>
                  </a:lnTo>
                  <a:lnTo>
                    <a:pt x="55" y="7455"/>
                  </a:lnTo>
                  <a:lnTo>
                    <a:pt x="30" y="8937"/>
                  </a:lnTo>
                  <a:lnTo>
                    <a:pt x="13" y="10433"/>
                  </a:lnTo>
                  <a:lnTo>
                    <a:pt x="5" y="11175"/>
                  </a:lnTo>
                  <a:lnTo>
                    <a:pt x="0" y="11916"/>
                  </a:lnTo>
                  <a:lnTo>
                    <a:pt x="0" y="12830"/>
                  </a:lnTo>
                  <a:lnTo>
                    <a:pt x="0" y="13730"/>
                  </a:lnTo>
                  <a:lnTo>
                    <a:pt x="13" y="15557"/>
                  </a:lnTo>
                  <a:lnTo>
                    <a:pt x="26" y="17371"/>
                  </a:lnTo>
                  <a:lnTo>
                    <a:pt x="47" y="19185"/>
                  </a:lnTo>
                  <a:lnTo>
                    <a:pt x="85" y="22799"/>
                  </a:lnTo>
                  <a:lnTo>
                    <a:pt x="102" y="24599"/>
                  </a:lnTo>
                  <a:lnTo>
                    <a:pt x="110" y="26413"/>
                  </a:lnTo>
                  <a:lnTo>
                    <a:pt x="873" y="26228"/>
                  </a:lnTo>
                  <a:lnTo>
                    <a:pt x="1636" y="26056"/>
                  </a:lnTo>
                  <a:lnTo>
                    <a:pt x="2395" y="25884"/>
                  </a:lnTo>
                  <a:lnTo>
                    <a:pt x="3158" y="25738"/>
                  </a:lnTo>
                  <a:lnTo>
                    <a:pt x="4684" y="25433"/>
                  </a:lnTo>
                  <a:lnTo>
                    <a:pt x="6206" y="25116"/>
                  </a:lnTo>
                  <a:lnTo>
                    <a:pt x="6172" y="24997"/>
                  </a:lnTo>
                  <a:lnTo>
                    <a:pt x="6142" y="24864"/>
                  </a:lnTo>
                  <a:lnTo>
                    <a:pt x="6117" y="24732"/>
                  </a:lnTo>
                  <a:lnTo>
                    <a:pt x="6096" y="24573"/>
                  </a:lnTo>
                  <a:lnTo>
                    <a:pt x="6079" y="24401"/>
                  </a:lnTo>
                  <a:lnTo>
                    <a:pt x="6067" y="24229"/>
                  </a:lnTo>
                  <a:lnTo>
                    <a:pt x="6058" y="24030"/>
                  </a:lnTo>
                  <a:lnTo>
                    <a:pt x="6054" y="23832"/>
                  </a:lnTo>
                  <a:lnTo>
                    <a:pt x="6054" y="22349"/>
                  </a:lnTo>
                  <a:lnTo>
                    <a:pt x="6058" y="20866"/>
                  </a:lnTo>
                  <a:lnTo>
                    <a:pt x="6067" y="17953"/>
                  </a:lnTo>
                  <a:lnTo>
                    <a:pt x="6071" y="16497"/>
                  </a:lnTo>
                  <a:lnTo>
                    <a:pt x="6071" y="15054"/>
                  </a:lnTo>
                  <a:lnTo>
                    <a:pt x="6067" y="13611"/>
                  </a:lnTo>
                  <a:lnTo>
                    <a:pt x="6062" y="12168"/>
                  </a:lnTo>
                  <a:lnTo>
                    <a:pt x="6050" y="10738"/>
                  </a:lnTo>
                  <a:lnTo>
                    <a:pt x="6029" y="9295"/>
                  </a:lnTo>
                  <a:lnTo>
                    <a:pt x="5999" y="7852"/>
                  </a:lnTo>
                  <a:lnTo>
                    <a:pt x="5982" y="7124"/>
                  </a:lnTo>
                  <a:lnTo>
                    <a:pt x="5961" y="6396"/>
                  </a:lnTo>
                  <a:lnTo>
                    <a:pt x="5940" y="5667"/>
                  </a:lnTo>
                  <a:lnTo>
                    <a:pt x="5911" y="4939"/>
                  </a:lnTo>
                  <a:lnTo>
                    <a:pt x="5881" y="4211"/>
                  </a:lnTo>
                  <a:lnTo>
                    <a:pt x="5852" y="3470"/>
                  </a:lnTo>
                  <a:lnTo>
                    <a:pt x="5814" y="2741"/>
                  </a:lnTo>
                  <a:lnTo>
                    <a:pt x="5776" y="2000"/>
                  </a:lnTo>
                  <a:lnTo>
                    <a:pt x="5734" y="1259"/>
                  </a:lnTo>
                  <a:lnTo>
                    <a:pt x="5687" y="517"/>
                  </a:lnTo>
                  <a:lnTo>
                    <a:pt x="5687" y="491"/>
                  </a:lnTo>
                  <a:lnTo>
                    <a:pt x="5691" y="478"/>
                  </a:lnTo>
                  <a:lnTo>
                    <a:pt x="5691" y="451"/>
                  </a:lnTo>
                  <a:lnTo>
                    <a:pt x="5687" y="425"/>
                  </a:lnTo>
                  <a:lnTo>
                    <a:pt x="4309" y="319"/>
                  </a:lnTo>
                  <a:lnTo>
                    <a:pt x="2926" y="213"/>
                  </a:lnTo>
                  <a:lnTo>
                    <a:pt x="1539" y="120"/>
                  </a:lnTo>
                  <a:lnTo>
                    <a:pt x="15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40"/>
            <p:cNvSpPr/>
            <p:nvPr/>
          </p:nvSpPr>
          <p:spPr>
            <a:xfrm>
              <a:off x="3560900" y="-3134575"/>
              <a:ext cx="169175" cy="471000"/>
            </a:xfrm>
            <a:custGeom>
              <a:avLst/>
              <a:gdLst/>
              <a:ahLst/>
              <a:cxnLst/>
              <a:rect l="l" t="t" r="r" b="b"/>
              <a:pathLst>
                <a:path w="6767" h="18840" extrusionOk="0">
                  <a:moveTo>
                    <a:pt x="4853" y="1"/>
                  </a:moveTo>
                  <a:lnTo>
                    <a:pt x="3234" y="14"/>
                  </a:lnTo>
                  <a:lnTo>
                    <a:pt x="2424" y="27"/>
                  </a:lnTo>
                  <a:lnTo>
                    <a:pt x="1615" y="54"/>
                  </a:lnTo>
                  <a:lnTo>
                    <a:pt x="810" y="80"/>
                  </a:lnTo>
                  <a:lnTo>
                    <a:pt x="0" y="120"/>
                  </a:lnTo>
                  <a:lnTo>
                    <a:pt x="72" y="676"/>
                  </a:lnTo>
                  <a:lnTo>
                    <a:pt x="140" y="1232"/>
                  </a:lnTo>
                  <a:lnTo>
                    <a:pt x="207" y="1788"/>
                  </a:lnTo>
                  <a:lnTo>
                    <a:pt x="270" y="2344"/>
                  </a:lnTo>
                  <a:lnTo>
                    <a:pt x="329" y="2913"/>
                  </a:lnTo>
                  <a:lnTo>
                    <a:pt x="388" y="3483"/>
                  </a:lnTo>
                  <a:lnTo>
                    <a:pt x="443" y="4052"/>
                  </a:lnTo>
                  <a:lnTo>
                    <a:pt x="494" y="4634"/>
                  </a:lnTo>
                  <a:lnTo>
                    <a:pt x="544" y="5217"/>
                  </a:lnTo>
                  <a:lnTo>
                    <a:pt x="591" y="5786"/>
                  </a:lnTo>
                  <a:lnTo>
                    <a:pt x="633" y="6369"/>
                  </a:lnTo>
                  <a:lnTo>
                    <a:pt x="675" y="6964"/>
                  </a:lnTo>
                  <a:lnTo>
                    <a:pt x="713" y="7547"/>
                  </a:lnTo>
                  <a:lnTo>
                    <a:pt x="747" y="8129"/>
                  </a:lnTo>
                  <a:lnTo>
                    <a:pt x="776" y="8725"/>
                  </a:lnTo>
                  <a:lnTo>
                    <a:pt x="806" y="9321"/>
                  </a:lnTo>
                  <a:lnTo>
                    <a:pt x="831" y="9917"/>
                  </a:lnTo>
                  <a:lnTo>
                    <a:pt x="852" y="10513"/>
                  </a:lnTo>
                  <a:lnTo>
                    <a:pt x="873" y="11108"/>
                  </a:lnTo>
                  <a:lnTo>
                    <a:pt x="890" y="11704"/>
                  </a:lnTo>
                  <a:lnTo>
                    <a:pt x="903" y="12300"/>
                  </a:lnTo>
                  <a:lnTo>
                    <a:pt x="911" y="12896"/>
                  </a:lnTo>
                  <a:lnTo>
                    <a:pt x="915" y="13491"/>
                  </a:lnTo>
                  <a:lnTo>
                    <a:pt x="919" y="14087"/>
                  </a:lnTo>
                  <a:lnTo>
                    <a:pt x="915" y="14683"/>
                  </a:lnTo>
                  <a:lnTo>
                    <a:pt x="911" y="15279"/>
                  </a:lnTo>
                  <a:lnTo>
                    <a:pt x="903" y="15874"/>
                  </a:lnTo>
                  <a:lnTo>
                    <a:pt x="894" y="16470"/>
                  </a:lnTo>
                  <a:lnTo>
                    <a:pt x="877" y="17066"/>
                  </a:lnTo>
                  <a:lnTo>
                    <a:pt x="856" y="17648"/>
                  </a:lnTo>
                  <a:lnTo>
                    <a:pt x="835" y="18244"/>
                  </a:lnTo>
                  <a:lnTo>
                    <a:pt x="810" y="18840"/>
                  </a:lnTo>
                  <a:lnTo>
                    <a:pt x="810" y="18840"/>
                  </a:lnTo>
                  <a:lnTo>
                    <a:pt x="6766" y="18443"/>
                  </a:lnTo>
                  <a:lnTo>
                    <a:pt x="6724" y="17331"/>
                  </a:lnTo>
                  <a:lnTo>
                    <a:pt x="6686" y="16219"/>
                  </a:lnTo>
                  <a:lnTo>
                    <a:pt x="6648" y="15107"/>
                  </a:lnTo>
                  <a:lnTo>
                    <a:pt x="6619" y="13994"/>
                  </a:lnTo>
                  <a:lnTo>
                    <a:pt x="6585" y="12869"/>
                  </a:lnTo>
                  <a:lnTo>
                    <a:pt x="6560" y="11757"/>
                  </a:lnTo>
                  <a:lnTo>
                    <a:pt x="6509" y="9520"/>
                  </a:lnTo>
                  <a:lnTo>
                    <a:pt x="6467" y="7295"/>
                  </a:lnTo>
                  <a:lnTo>
                    <a:pt x="6433" y="5058"/>
                  </a:lnTo>
                  <a:lnTo>
                    <a:pt x="6408" y="2821"/>
                  </a:lnTo>
                  <a:lnTo>
                    <a:pt x="6383" y="596"/>
                  </a:lnTo>
                  <a:lnTo>
                    <a:pt x="6387" y="504"/>
                  </a:lnTo>
                  <a:lnTo>
                    <a:pt x="6391" y="424"/>
                  </a:lnTo>
                  <a:lnTo>
                    <a:pt x="6400" y="345"/>
                  </a:lnTo>
                  <a:lnTo>
                    <a:pt x="6408" y="265"/>
                  </a:lnTo>
                  <a:lnTo>
                    <a:pt x="6438" y="120"/>
                  </a:lnTo>
                  <a:lnTo>
                    <a:pt x="646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40"/>
            <p:cNvSpPr/>
            <p:nvPr/>
          </p:nvSpPr>
          <p:spPr>
            <a:xfrm>
              <a:off x="3500500" y="-1693475"/>
              <a:ext cx="185525" cy="565000"/>
            </a:xfrm>
            <a:custGeom>
              <a:avLst/>
              <a:gdLst/>
              <a:ahLst/>
              <a:cxnLst/>
              <a:rect l="l" t="t" r="r" b="b"/>
              <a:pathLst>
                <a:path w="7421" h="22600" extrusionOk="0">
                  <a:moveTo>
                    <a:pt x="3546" y="5534"/>
                  </a:moveTo>
                  <a:lnTo>
                    <a:pt x="3635" y="5547"/>
                  </a:lnTo>
                  <a:lnTo>
                    <a:pt x="3727" y="5574"/>
                  </a:lnTo>
                  <a:lnTo>
                    <a:pt x="3816" y="5600"/>
                  </a:lnTo>
                  <a:lnTo>
                    <a:pt x="3909" y="5653"/>
                  </a:lnTo>
                  <a:lnTo>
                    <a:pt x="4002" y="5719"/>
                  </a:lnTo>
                  <a:lnTo>
                    <a:pt x="4090" y="5799"/>
                  </a:lnTo>
                  <a:lnTo>
                    <a:pt x="4183" y="5878"/>
                  </a:lnTo>
                  <a:lnTo>
                    <a:pt x="4280" y="5984"/>
                  </a:lnTo>
                  <a:lnTo>
                    <a:pt x="4372" y="6103"/>
                  </a:lnTo>
                  <a:lnTo>
                    <a:pt x="4465" y="6236"/>
                  </a:lnTo>
                  <a:lnTo>
                    <a:pt x="4558" y="6368"/>
                  </a:lnTo>
                  <a:lnTo>
                    <a:pt x="4642" y="6527"/>
                  </a:lnTo>
                  <a:lnTo>
                    <a:pt x="4731" y="6686"/>
                  </a:lnTo>
                  <a:lnTo>
                    <a:pt x="4815" y="6858"/>
                  </a:lnTo>
                  <a:lnTo>
                    <a:pt x="4895" y="7043"/>
                  </a:lnTo>
                  <a:lnTo>
                    <a:pt x="4971" y="7229"/>
                  </a:lnTo>
                  <a:lnTo>
                    <a:pt x="5047" y="7427"/>
                  </a:lnTo>
                  <a:lnTo>
                    <a:pt x="5119" y="7639"/>
                  </a:lnTo>
                  <a:lnTo>
                    <a:pt x="5186" y="7864"/>
                  </a:lnTo>
                  <a:lnTo>
                    <a:pt x="5254" y="8089"/>
                  </a:lnTo>
                  <a:lnTo>
                    <a:pt x="5313" y="8328"/>
                  </a:lnTo>
                  <a:lnTo>
                    <a:pt x="5372" y="8579"/>
                  </a:lnTo>
                  <a:lnTo>
                    <a:pt x="5422" y="8831"/>
                  </a:lnTo>
                  <a:lnTo>
                    <a:pt x="5473" y="9095"/>
                  </a:lnTo>
                  <a:lnTo>
                    <a:pt x="5519" y="9360"/>
                  </a:lnTo>
                  <a:lnTo>
                    <a:pt x="5557" y="9625"/>
                  </a:lnTo>
                  <a:lnTo>
                    <a:pt x="5595" y="9903"/>
                  </a:lnTo>
                  <a:lnTo>
                    <a:pt x="5625" y="10194"/>
                  </a:lnTo>
                  <a:lnTo>
                    <a:pt x="5650" y="10485"/>
                  </a:lnTo>
                  <a:lnTo>
                    <a:pt x="5671" y="10777"/>
                  </a:lnTo>
                  <a:lnTo>
                    <a:pt x="5688" y="11068"/>
                  </a:lnTo>
                  <a:lnTo>
                    <a:pt x="5696" y="11373"/>
                  </a:lnTo>
                  <a:lnTo>
                    <a:pt x="5700" y="11677"/>
                  </a:lnTo>
                  <a:lnTo>
                    <a:pt x="5696" y="11995"/>
                  </a:lnTo>
                  <a:lnTo>
                    <a:pt x="5692" y="12313"/>
                  </a:lnTo>
                  <a:lnTo>
                    <a:pt x="5675" y="12617"/>
                  </a:lnTo>
                  <a:lnTo>
                    <a:pt x="5654" y="12935"/>
                  </a:lnTo>
                  <a:lnTo>
                    <a:pt x="5629" y="13266"/>
                  </a:lnTo>
                  <a:lnTo>
                    <a:pt x="5595" y="13583"/>
                  </a:lnTo>
                  <a:lnTo>
                    <a:pt x="5553" y="13901"/>
                  </a:lnTo>
                  <a:lnTo>
                    <a:pt x="5511" y="14219"/>
                  </a:lnTo>
                  <a:lnTo>
                    <a:pt x="5460" y="14523"/>
                  </a:lnTo>
                  <a:lnTo>
                    <a:pt x="5405" y="14828"/>
                  </a:lnTo>
                  <a:lnTo>
                    <a:pt x="5346" y="15119"/>
                  </a:lnTo>
                  <a:lnTo>
                    <a:pt x="5279" y="15397"/>
                  </a:lnTo>
                  <a:lnTo>
                    <a:pt x="5211" y="15662"/>
                  </a:lnTo>
                  <a:lnTo>
                    <a:pt x="5140" y="15927"/>
                  </a:lnTo>
                  <a:lnTo>
                    <a:pt x="5064" y="16178"/>
                  </a:lnTo>
                  <a:lnTo>
                    <a:pt x="4984" y="16417"/>
                  </a:lnTo>
                  <a:lnTo>
                    <a:pt x="4899" y="16655"/>
                  </a:lnTo>
                  <a:lnTo>
                    <a:pt x="4815" y="16867"/>
                  </a:lnTo>
                  <a:lnTo>
                    <a:pt x="4727" y="17079"/>
                  </a:lnTo>
                  <a:lnTo>
                    <a:pt x="4634" y="17277"/>
                  </a:lnTo>
                  <a:lnTo>
                    <a:pt x="4541" y="17449"/>
                  </a:lnTo>
                  <a:lnTo>
                    <a:pt x="4444" y="17621"/>
                  </a:lnTo>
                  <a:lnTo>
                    <a:pt x="4343" y="17780"/>
                  </a:lnTo>
                  <a:lnTo>
                    <a:pt x="4242" y="17926"/>
                  </a:lnTo>
                  <a:lnTo>
                    <a:pt x="4141" y="18058"/>
                  </a:lnTo>
                  <a:lnTo>
                    <a:pt x="4035" y="18177"/>
                  </a:lnTo>
                  <a:lnTo>
                    <a:pt x="3930" y="18283"/>
                  </a:lnTo>
                  <a:lnTo>
                    <a:pt x="3824" y="18376"/>
                  </a:lnTo>
                  <a:lnTo>
                    <a:pt x="3715" y="18455"/>
                  </a:lnTo>
                  <a:lnTo>
                    <a:pt x="3609" y="18522"/>
                  </a:lnTo>
                  <a:lnTo>
                    <a:pt x="3500" y="18561"/>
                  </a:lnTo>
                  <a:lnTo>
                    <a:pt x="3390" y="18601"/>
                  </a:lnTo>
                  <a:lnTo>
                    <a:pt x="3285" y="18614"/>
                  </a:lnTo>
                  <a:lnTo>
                    <a:pt x="3175" y="18614"/>
                  </a:lnTo>
                  <a:lnTo>
                    <a:pt x="3066" y="18601"/>
                  </a:lnTo>
                  <a:lnTo>
                    <a:pt x="2960" y="18561"/>
                  </a:lnTo>
                  <a:lnTo>
                    <a:pt x="2851" y="18508"/>
                  </a:lnTo>
                  <a:lnTo>
                    <a:pt x="2745" y="18442"/>
                  </a:lnTo>
                  <a:lnTo>
                    <a:pt x="2716" y="18244"/>
                  </a:lnTo>
                  <a:lnTo>
                    <a:pt x="2678" y="18032"/>
                  </a:lnTo>
                  <a:lnTo>
                    <a:pt x="2636" y="17833"/>
                  </a:lnTo>
                  <a:lnTo>
                    <a:pt x="2610" y="17727"/>
                  </a:lnTo>
                  <a:lnTo>
                    <a:pt x="2581" y="17621"/>
                  </a:lnTo>
                  <a:lnTo>
                    <a:pt x="2459" y="17171"/>
                  </a:lnTo>
                  <a:lnTo>
                    <a:pt x="2345" y="16721"/>
                  </a:lnTo>
                  <a:lnTo>
                    <a:pt x="2239" y="16245"/>
                  </a:lnTo>
                  <a:lnTo>
                    <a:pt x="2142" y="15768"/>
                  </a:lnTo>
                  <a:lnTo>
                    <a:pt x="2096" y="15516"/>
                  </a:lnTo>
                  <a:lnTo>
                    <a:pt x="2054" y="15278"/>
                  </a:lnTo>
                  <a:lnTo>
                    <a:pt x="2012" y="15027"/>
                  </a:lnTo>
                  <a:lnTo>
                    <a:pt x="1978" y="14775"/>
                  </a:lnTo>
                  <a:lnTo>
                    <a:pt x="1940" y="14523"/>
                  </a:lnTo>
                  <a:lnTo>
                    <a:pt x="1911" y="14259"/>
                  </a:lnTo>
                  <a:lnTo>
                    <a:pt x="1881" y="14007"/>
                  </a:lnTo>
                  <a:lnTo>
                    <a:pt x="1856" y="13742"/>
                  </a:lnTo>
                  <a:lnTo>
                    <a:pt x="1830" y="13478"/>
                  </a:lnTo>
                  <a:lnTo>
                    <a:pt x="1809" y="13213"/>
                  </a:lnTo>
                  <a:lnTo>
                    <a:pt x="1793" y="12935"/>
                  </a:lnTo>
                  <a:lnTo>
                    <a:pt x="1780" y="12670"/>
                  </a:lnTo>
                  <a:lnTo>
                    <a:pt x="1771" y="12392"/>
                  </a:lnTo>
                  <a:lnTo>
                    <a:pt x="1763" y="12114"/>
                  </a:lnTo>
                  <a:lnTo>
                    <a:pt x="1759" y="11836"/>
                  </a:lnTo>
                  <a:lnTo>
                    <a:pt x="1759" y="11558"/>
                  </a:lnTo>
                  <a:lnTo>
                    <a:pt x="1763" y="11280"/>
                  </a:lnTo>
                  <a:lnTo>
                    <a:pt x="1771" y="10989"/>
                  </a:lnTo>
                  <a:lnTo>
                    <a:pt x="1780" y="10711"/>
                  </a:lnTo>
                  <a:lnTo>
                    <a:pt x="1797" y="10419"/>
                  </a:lnTo>
                  <a:lnTo>
                    <a:pt x="1814" y="10128"/>
                  </a:lnTo>
                  <a:lnTo>
                    <a:pt x="1839" y="9837"/>
                  </a:lnTo>
                  <a:lnTo>
                    <a:pt x="1864" y="9532"/>
                  </a:lnTo>
                  <a:lnTo>
                    <a:pt x="1898" y="9241"/>
                  </a:lnTo>
                  <a:lnTo>
                    <a:pt x="1932" y="8950"/>
                  </a:lnTo>
                  <a:lnTo>
                    <a:pt x="1970" y="8685"/>
                  </a:lnTo>
                  <a:lnTo>
                    <a:pt x="2008" y="8420"/>
                  </a:lnTo>
                  <a:lnTo>
                    <a:pt x="2054" y="8169"/>
                  </a:lnTo>
                  <a:lnTo>
                    <a:pt x="2100" y="7917"/>
                  </a:lnTo>
                  <a:lnTo>
                    <a:pt x="2151" y="7692"/>
                  </a:lnTo>
                  <a:lnTo>
                    <a:pt x="2206" y="7467"/>
                  </a:lnTo>
                  <a:lnTo>
                    <a:pt x="2260" y="7268"/>
                  </a:lnTo>
                  <a:lnTo>
                    <a:pt x="2319" y="7070"/>
                  </a:lnTo>
                  <a:lnTo>
                    <a:pt x="2378" y="6884"/>
                  </a:lnTo>
                  <a:lnTo>
                    <a:pt x="2446" y="6712"/>
                  </a:lnTo>
                  <a:lnTo>
                    <a:pt x="2509" y="6540"/>
                  </a:lnTo>
                  <a:lnTo>
                    <a:pt x="2581" y="6395"/>
                  </a:lnTo>
                  <a:lnTo>
                    <a:pt x="2653" y="6249"/>
                  </a:lnTo>
                  <a:lnTo>
                    <a:pt x="2724" y="6130"/>
                  </a:lnTo>
                  <a:lnTo>
                    <a:pt x="2800" y="6011"/>
                  </a:lnTo>
                  <a:lnTo>
                    <a:pt x="2876" y="5905"/>
                  </a:lnTo>
                  <a:lnTo>
                    <a:pt x="2956" y="5825"/>
                  </a:lnTo>
                  <a:lnTo>
                    <a:pt x="3036" y="5746"/>
                  </a:lnTo>
                  <a:lnTo>
                    <a:pt x="3116" y="5680"/>
                  </a:lnTo>
                  <a:lnTo>
                    <a:pt x="3201" y="5627"/>
                  </a:lnTo>
                  <a:lnTo>
                    <a:pt x="3285" y="5587"/>
                  </a:lnTo>
                  <a:lnTo>
                    <a:pt x="3373" y="5547"/>
                  </a:lnTo>
                  <a:lnTo>
                    <a:pt x="3458" y="5534"/>
                  </a:lnTo>
                  <a:close/>
                  <a:moveTo>
                    <a:pt x="3572" y="0"/>
                  </a:moveTo>
                  <a:lnTo>
                    <a:pt x="3399" y="13"/>
                  </a:lnTo>
                  <a:lnTo>
                    <a:pt x="3230" y="40"/>
                  </a:lnTo>
                  <a:lnTo>
                    <a:pt x="3061" y="93"/>
                  </a:lnTo>
                  <a:lnTo>
                    <a:pt x="2897" y="172"/>
                  </a:lnTo>
                  <a:lnTo>
                    <a:pt x="2728" y="278"/>
                  </a:lnTo>
                  <a:lnTo>
                    <a:pt x="2568" y="397"/>
                  </a:lnTo>
                  <a:lnTo>
                    <a:pt x="2408" y="556"/>
                  </a:lnTo>
                  <a:lnTo>
                    <a:pt x="2248" y="728"/>
                  </a:lnTo>
                  <a:lnTo>
                    <a:pt x="2096" y="914"/>
                  </a:lnTo>
                  <a:lnTo>
                    <a:pt x="1944" y="1139"/>
                  </a:lnTo>
                  <a:lnTo>
                    <a:pt x="1793" y="1377"/>
                  </a:lnTo>
                  <a:lnTo>
                    <a:pt x="1649" y="1655"/>
                  </a:lnTo>
                  <a:lnTo>
                    <a:pt x="1510" y="1946"/>
                  </a:lnTo>
                  <a:lnTo>
                    <a:pt x="1375" y="2251"/>
                  </a:lnTo>
                  <a:lnTo>
                    <a:pt x="1240" y="2595"/>
                  </a:lnTo>
                  <a:lnTo>
                    <a:pt x="1114" y="2952"/>
                  </a:lnTo>
                  <a:lnTo>
                    <a:pt x="996" y="3336"/>
                  </a:lnTo>
                  <a:lnTo>
                    <a:pt x="878" y="3734"/>
                  </a:lnTo>
                  <a:lnTo>
                    <a:pt x="768" y="4170"/>
                  </a:lnTo>
                  <a:lnTo>
                    <a:pt x="663" y="4621"/>
                  </a:lnTo>
                  <a:lnTo>
                    <a:pt x="566" y="5084"/>
                  </a:lnTo>
                  <a:lnTo>
                    <a:pt x="473" y="5587"/>
                  </a:lnTo>
                  <a:lnTo>
                    <a:pt x="389" y="6103"/>
                  </a:lnTo>
                  <a:lnTo>
                    <a:pt x="321" y="6567"/>
                  </a:lnTo>
                  <a:lnTo>
                    <a:pt x="262" y="7043"/>
                  </a:lnTo>
                  <a:lnTo>
                    <a:pt x="207" y="7546"/>
                  </a:lnTo>
                  <a:lnTo>
                    <a:pt x="157" y="8063"/>
                  </a:lnTo>
                  <a:lnTo>
                    <a:pt x="115" y="8579"/>
                  </a:lnTo>
                  <a:lnTo>
                    <a:pt x="81" y="9109"/>
                  </a:lnTo>
                  <a:lnTo>
                    <a:pt x="51" y="9651"/>
                  </a:lnTo>
                  <a:lnTo>
                    <a:pt x="30" y="10194"/>
                  </a:lnTo>
                  <a:lnTo>
                    <a:pt x="14" y="10737"/>
                  </a:lnTo>
                  <a:lnTo>
                    <a:pt x="5" y="11293"/>
                  </a:lnTo>
                  <a:lnTo>
                    <a:pt x="1" y="11849"/>
                  </a:lnTo>
                  <a:lnTo>
                    <a:pt x="9" y="12405"/>
                  </a:lnTo>
                  <a:lnTo>
                    <a:pt x="18" y="12948"/>
                  </a:lnTo>
                  <a:lnTo>
                    <a:pt x="39" y="13504"/>
                  </a:lnTo>
                  <a:lnTo>
                    <a:pt x="64" y="14047"/>
                  </a:lnTo>
                  <a:lnTo>
                    <a:pt x="98" y="14590"/>
                  </a:lnTo>
                  <a:lnTo>
                    <a:pt x="140" y="15132"/>
                  </a:lnTo>
                  <a:lnTo>
                    <a:pt x="186" y="15649"/>
                  </a:lnTo>
                  <a:lnTo>
                    <a:pt x="245" y="16165"/>
                  </a:lnTo>
                  <a:lnTo>
                    <a:pt x="309" y="16681"/>
                  </a:lnTo>
                  <a:lnTo>
                    <a:pt x="376" y="17171"/>
                  </a:lnTo>
                  <a:lnTo>
                    <a:pt x="456" y="17648"/>
                  </a:lnTo>
                  <a:lnTo>
                    <a:pt x="545" y="18098"/>
                  </a:lnTo>
                  <a:lnTo>
                    <a:pt x="637" y="18548"/>
                  </a:lnTo>
                  <a:lnTo>
                    <a:pt x="688" y="18760"/>
                  </a:lnTo>
                  <a:lnTo>
                    <a:pt x="739" y="18972"/>
                  </a:lnTo>
                  <a:lnTo>
                    <a:pt x="793" y="19170"/>
                  </a:lnTo>
                  <a:lnTo>
                    <a:pt x="848" y="19369"/>
                  </a:lnTo>
                  <a:lnTo>
                    <a:pt x="907" y="19568"/>
                  </a:lnTo>
                  <a:lnTo>
                    <a:pt x="966" y="19753"/>
                  </a:lnTo>
                  <a:lnTo>
                    <a:pt x="1030" y="19938"/>
                  </a:lnTo>
                  <a:lnTo>
                    <a:pt x="1093" y="20110"/>
                  </a:lnTo>
                  <a:lnTo>
                    <a:pt x="1156" y="20283"/>
                  </a:lnTo>
                  <a:lnTo>
                    <a:pt x="1228" y="20455"/>
                  </a:lnTo>
                  <a:lnTo>
                    <a:pt x="1295" y="20600"/>
                  </a:lnTo>
                  <a:lnTo>
                    <a:pt x="1367" y="20759"/>
                  </a:lnTo>
                  <a:lnTo>
                    <a:pt x="1443" y="20892"/>
                  </a:lnTo>
                  <a:lnTo>
                    <a:pt x="1519" y="21037"/>
                  </a:lnTo>
                  <a:lnTo>
                    <a:pt x="1599" y="21156"/>
                  </a:lnTo>
                  <a:lnTo>
                    <a:pt x="1679" y="21289"/>
                  </a:lnTo>
                  <a:lnTo>
                    <a:pt x="1750" y="21368"/>
                  </a:lnTo>
                  <a:lnTo>
                    <a:pt x="1822" y="21434"/>
                  </a:lnTo>
                  <a:lnTo>
                    <a:pt x="1894" y="21487"/>
                  </a:lnTo>
                  <a:lnTo>
                    <a:pt x="1961" y="21514"/>
                  </a:lnTo>
                  <a:lnTo>
                    <a:pt x="2029" y="21527"/>
                  </a:lnTo>
                  <a:lnTo>
                    <a:pt x="2096" y="21514"/>
                  </a:lnTo>
                  <a:lnTo>
                    <a:pt x="2163" y="21501"/>
                  </a:lnTo>
                  <a:lnTo>
                    <a:pt x="2227" y="21461"/>
                  </a:lnTo>
                  <a:lnTo>
                    <a:pt x="2248" y="21514"/>
                  </a:lnTo>
                  <a:lnTo>
                    <a:pt x="2282" y="21580"/>
                  </a:lnTo>
                  <a:lnTo>
                    <a:pt x="2454" y="21818"/>
                  </a:lnTo>
                  <a:lnTo>
                    <a:pt x="2631" y="22017"/>
                  </a:lnTo>
                  <a:lnTo>
                    <a:pt x="2808" y="22189"/>
                  </a:lnTo>
                  <a:lnTo>
                    <a:pt x="2986" y="22335"/>
                  </a:lnTo>
                  <a:lnTo>
                    <a:pt x="3163" y="22440"/>
                  </a:lnTo>
                  <a:lnTo>
                    <a:pt x="3344" y="22533"/>
                  </a:lnTo>
                  <a:lnTo>
                    <a:pt x="3525" y="22586"/>
                  </a:lnTo>
                  <a:lnTo>
                    <a:pt x="3702" y="22599"/>
                  </a:lnTo>
                  <a:lnTo>
                    <a:pt x="3879" y="22599"/>
                  </a:lnTo>
                  <a:lnTo>
                    <a:pt x="4061" y="22573"/>
                  </a:lnTo>
                  <a:lnTo>
                    <a:pt x="4238" y="22507"/>
                  </a:lnTo>
                  <a:lnTo>
                    <a:pt x="4410" y="22414"/>
                  </a:lnTo>
                  <a:lnTo>
                    <a:pt x="4583" y="22308"/>
                  </a:lnTo>
                  <a:lnTo>
                    <a:pt x="4756" y="22162"/>
                  </a:lnTo>
                  <a:lnTo>
                    <a:pt x="4925" y="22004"/>
                  </a:lnTo>
                  <a:lnTo>
                    <a:pt x="5093" y="21805"/>
                  </a:lnTo>
                  <a:lnTo>
                    <a:pt x="5254" y="21593"/>
                  </a:lnTo>
                  <a:lnTo>
                    <a:pt x="5414" y="21355"/>
                  </a:lnTo>
                  <a:lnTo>
                    <a:pt x="5570" y="21090"/>
                  </a:lnTo>
                  <a:lnTo>
                    <a:pt x="5726" y="20799"/>
                  </a:lnTo>
                  <a:lnTo>
                    <a:pt x="5873" y="20494"/>
                  </a:lnTo>
                  <a:lnTo>
                    <a:pt x="6017" y="20150"/>
                  </a:lnTo>
                  <a:lnTo>
                    <a:pt x="6156" y="19793"/>
                  </a:lnTo>
                  <a:lnTo>
                    <a:pt x="6291" y="19422"/>
                  </a:lnTo>
                  <a:lnTo>
                    <a:pt x="6417" y="19012"/>
                  </a:lnTo>
                  <a:lnTo>
                    <a:pt x="6544" y="18601"/>
                  </a:lnTo>
                  <a:lnTo>
                    <a:pt x="6657" y="18151"/>
                  </a:lnTo>
                  <a:lnTo>
                    <a:pt x="6771" y="17688"/>
                  </a:lnTo>
                  <a:lnTo>
                    <a:pt x="6872" y="17211"/>
                  </a:lnTo>
                  <a:lnTo>
                    <a:pt x="6969" y="16708"/>
                  </a:lnTo>
                  <a:lnTo>
                    <a:pt x="7062" y="16192"/>
                  </a:lnTo>
                  <a:lnTo>
                    <a:pt x="7142" y="15649"/>
                  </a:lnTo>
                  <a:lnTo>
                    <a:pt x="7180" y="15371"/>
                  </a:lnTo>
                  <a:lnTo>
                    <a:pt x="7214" y="15093"/>
                  </a:lnTo>
                  <a:lnTo>
                    <a:pt x="7248" y="14815"/>
                  </a:lnTo>
                  <a:lnTo>
                    <a:pt x="7273" y="14537"/>
                  </a:lnTo>
                  <a:lnTo>
                    <a:pt x="7302" y="14259"/>
                  </a:lnTo>
                  <a:lnTo>
                    <a:pt x="7323" y="13981"/>
                  </a:lnTo>
                  <a:lnTo>
                    <a:pt x="7344" y="13703"/>
                  </a:lnTo>
                  <a:lnTo>
                    <a:pt x="7366" y="13425"/>
                  </a:lnTo>
                  <a:lnTo>
                    <a:pt x="7391" y="12882"/>
                  </a:lnTo>
                  <a:lnTo>
                    <a:pt x="7412" y="12326"/>
                  </a:lnTo>
                  <a:lnTo>
                    <a:pt x="7420" y="11770"/>
                  </a:lnTo>
                  <a:lnTo>
                    <a:pt x="7420" y="11227"/>
                  </a:lnTo>
                  <a:lnTo>
                    <a:pt x="7412" y="10684"/>
                  </a:lnTo>
                  <a:lnTo>
                    <a:pt x="7391" y="10155"/>
                  </a:lnTo>
                  <a:lnTo>
                    <a:pt x="7366" y="9612"/>
                  </a:lnTo>
                  <a:lnTo>
                    <a:pt x="7328" y="9095"/>
                  </a:lnTo>
                  <a:lnTo>
                    <a:pt x="7281" y="8566"/>
                  </a:lnTo>
                  <a:lnTo>
                    <a:pt x="7231" y="8063"/>
                  </a:lnTo>
                  <a:lnTo>
                    <a:pt x="7167" y="7560"/>
                  </a:lnTo>
                  <a:lnTo>
                    <a:pt x="7100" y="7070"/>
                  </a:lnTo>
                  <a:lnTo>
                    <a:pt x="7020" y="6580"/>
                  </a:lnTo>
                  <a:lnTo>
                    <a:pt x="6936" y="6117"/>
                  </a:lnTo>
                  <a:lnTo>
                    <a:pt x="6847" y="5653"/>
                  </a:lnTo>
                  <a:lnTo>
                    <a:pt x="6746" y="5203"/>
                  </a:lnTo>
                  <a:lnTo>
                    <a:pt x="6640" y="4766"/>
                  </a:lnTo>
                  <a:lnTo>
                    <a:pt x="6531" y="4343"/>
                  </a:lnTo>
                  <a:lnTo>
                    <a:pt x="6413" y="3945"/>
                  </a:lnTo>
                  <a:lnTo>
                    <a:pt x="6286" y="3548"/>
                  </a:lnTo>
                  <a:lnTo>
                    <a:pt x="6156" y="3177"/>
                  </a:lnTo>
                  <a:lnTo>
                    <a:pt x="6021" y="2820"/>
                  </a:lnTo>
                  <a:lnTo>
                    <a:pt x="5882" y="2476"/>
                  </a:lnTo>
                  <a:lnTo>
                    <a:pt x="5734" y="2158"/>
                  </a:lnTo>
                  <a:lnTo>
                    <a:pt x="5582" y="1854"/>
                  </a:lnTo>
                  <a:lnTo>
                    <a:pt x="5426" y="1562"/>
                  </a:lnTo>
                  <a:lnTo>
                    <a:pt x="5266" y="1311"/>
                  </a:lnTo>
                  <a:lnTo>
                    <a:pt x="5102" y="1059"/>
                  </a:lnTo>
                  <a:lnTo>
                    <a:pt x="4933" y="847"/>
                  </a:lnTo>
                  <a:lnTo>
                    <a:pt x="4769" y="662"/>
                  </a:lnTo>
                  <a:lnTo>
                    <a:pt x="4596" y="490"/>
                  </a:lnTo>
                  <a:lnTo>
                    <a:pt x="4427" y="344"/>
                  </a:lnTo>
                  <a:lnTo>
                    <a:pt x="4254" y="225"/>
                  </a:lnTo>
                  <a:lnTo>
                    <a:pt x="4086" y="132"/>
                  </a:lnTo>
                  <a:lnTo>
                    <a:pt x="3913" y="66"/>
                  </a:lnTo>
                  <a:lnTo>
                    <a:pt x="3740" y="27"/>
                  </a:lnTo>
                  <a:lnTo>
                    <a:pt x="357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40"/>
            <p:cNvSpPr/>
            <p:nvPr/>
          </p:nvSpPr>
          <p:spPr>
            <a:xfrm>
              <a:off x="3544450" y="-1555125"/>
              <a:ext cx="98575" cy="327025"/>
            </a:xfrm>
            <a:custGeom>
              <a:avLst/>
              <a:gdLst/>
              <a:ahLst/>
              <a:cxnLst/>
              <a:rect l="l" t="t" r="r" b="b"/>
              <a:pathLst>
                <a:path w="3943" h="13081" extrusionOk="0">
                  <a:moveTo>
                    <a:pt x="1700" y="0"/>
                  </a:moveTo>
                  <a:lnTo>
                    <a:pt x="1615" y="13"/>
                  </a:lnTo>
                  <a:lnTo>
                    <a:pt x="1527" y="53"/>
                  </a:lnTo>
                  <a:lnTo>
                    <a:pt x="1443" y="93"/>
                  </a:lnTo>
                  <a:lnTo>
                    <a:pt x="1358" y="146"/>
                  </a:lnTo>
                  <a:lnTo>
                    <a:pt x="1278" y="212"/>
                  </a:lnTo>
                  <a:lnTo>
                    <a:pt x="1198" y="291"/>
                  </a:lnTo>
                  <a:lnTo>
                    <a:pt x="1118" y="371"/>
                  </a:lnTo>
                  <a:lnTo>
                    <a:pt x="1042" y="477"/>
                  </a:lnTo>
                  <a:lnTo>
                    <a:pt x="966" y="596"/>
                  </a:lnTo>
                  <a:lnTo>
                    <a:pt x="895" y="715"/>
                  </a:lnTo>
                  <a:lnTo>
                    <a:pt x="823" y="861"/>
                  </a:lnTo>
                  <a:lnTo>
                    <a:pt x="751" y="1006"/>
                  </a:lnTo>
                  <a:lnTo>
                    <a:pt x="688" y="1178"/>
                  </a:lnTo>
                  <a:lnTo>
                    <a:pt x="620" y="1350"/>
                  </a:lnTo>
                  <a:lnTo>
                    <a:pt x="561" y="1536"/>
                  </a:lnTo>
                  <a:lnTo>
                    <a:pt x="502" y="1734"/>
                  </a:lnTo>
                  <a:lnTo>
                    <a:pt x="448" y="1933"/>
                  </a:lnTo>
                  <a:lnTo>
                    <a:pt x="393" y="2158"/>
                  </a:lnTo>
                  <a:lnTo>
                    <a:pt x="342" y="2383"/>
                  </a:lnTo>
                  <a:lnTo>
                    <a:pt x="296" y="2635"/>
                  </a:lnTo>
                  <a:lnTo>
                    <a:pt x="250" y="2886"/>
                  </a:lnTo>
                  <a:lnTo>
                    <a:pt x="212" y="3151"/>
                  </a:lnTo>
                  <a:lnTo>
                    <a:pt x="174" y="3416"/>
                  </a:lnTo>
                  <a:lnTo>
                    <a:pt x="140" y="3707"/>
                  </a:lnTo>
                  <a:lnTo>
                    <a:pt x="106" y="3998"/>
                  </a:lnTo>
                  <a:lnTo>
                    <a:pt x="81" y="4303"/>
                  </a:lnTo>
                  <a:lnTo>
                    <a:pt x="56" y="4594"/>
                  </a:lnTo>
                  <a:lnTo>
                    <a:pt x="39" y="4885"/>
                  </a:lnTo>
                  <a:lnTo>
                    <a:pt x="22" y="5177"/>
                  </a:lnTo>
                  <a:lnTo>
                    <a:pt x="13" y="5455"/>
                  </a:lnTo>
                  <a:lnTo>
                    <a:pt x="5" y="5746"/>
                  </a:lnTo>
                  <a:lnTo>
                    <a:pt x="1" y="6024"/>
                  </a:lnTo>
                  <a:lnTo>
                    <a:pt x="1" y="6302"/>
                  </a:lnTo>
                  <a:lnTo>
                    <a:pt x="5" y="6580"/>
                  </a:lnTo>
                  <a:lnTo>
                    <a:pt x="13" y="6858"/>
                  </a:lnTo>
                  <a:lnTo>
                    <a:pt x="22" y="7136"/>
                  </a:lnTo>
                  <a:lnTo>
                    <a:pt x="35" y="7401"/>
                  </a:lnTo>
                  <a:lnTo>
                    <a:pt x="51" y="7679"/>
                  </a:lnTo>
                  <a:lnTo>
                    <a:pt x="72" y="7944"/>
                  </a:lnTo>
                  <a:lnTo>
                    <a:pt x="98" y="8208"/>
                  </a:lnTo>
                  <a:lnTo>
                    <a:pt x="123" y="8473"/>
                  </a:lnTo>
                  <a:lnTo>
                    <a:pt x="153" y="8725"/>
                  </a:lnTo>
                  <a:lnTo>
                    <a:pt x="182" y="8989"/>
                  </a:lnTo>
                  <a:lnTo>
                    <a:pt x="220" y="9241"/>
                  </a:lnTo>
                  <a:lnTo>
                    <a:pt x="254" y="9493"/>
                  </a:lnTo>
                  <a:lnTo>
                    <a:pt x="296" y="9744"/>
                  </a:lnTo>
                  <a:lnTo>
                    <a:pt x="338" y="9982"/>
                  </a:lnTo>
                  <a:lnTo>
                    <a:pt x="384" y="10234"/>
                  </a:lnTo>
                  <a:lnTo>
                    <a:pt x="481" y="10711"/>
                  </a:lnTo>
                  <a:lnTo>
                    <a:pt x="587" y="11187"/>
                  </a:lnTo>
                  <a:lnTo>
                    <a:pt x="701" y="11637"/>
                  </a:lnTo>
                  <a:lnTo>
                    <a:pt x="823" y="12087"/>
                  </a:lnTo>
                  <a:lnTo>
                    <a:pt x="852" y="12193"/>
                  </a:lnTo>
                  <a:lnTo>
                    <a:pt x="878" y="12299"/>
                  </a:lnTo>
                  <a:lnTo>
                    <a:pt x="920" y="12498"/>
                  </a:lnTo>
                  <a:lnTo>
                    <a:pt x="958" y="12710"/>
                  </a:lnTo>
                  <a:lnTo>
                    <a:pt x="987" y="12908"/>
                  </a:lnTo>
                  <a:lnTo>
                    <a:pt x="1093" y="12974"/>
                  </a:lnTo>
                  <a:lnTo>
                    <a:pt x="1202" y="13027"/>
                  </a:lnTo>
                  <a:lnTo>
                    <a:pt x="1308" y="13067"/>
                  </a:lnTo>
                  <a:lnTo>
                    <a:pt x="1417" y="13080"/>
                  </a:lnTo>
                  <a:lnTo>
                    <a:pt x="1527" y="13080"/>
                  </a:lnTo>
                  <a:lnTo>
                    <a:pt x="1632" y="13067"/>
                  </a:lnTo>
                  <a:lnTo>
                    <a:pt x="1742" y="13027"/>
                  </a:lnTo>
                  <a:lnTo>
                    <a:pt x="1851" y="12988"/>
                  </a:lnTo>
                  <a:lnTo>
                    <a:pt x="1957" y="12921"/>
                  </a:lnTo>
                  <a:lnTo>
                    <a:pt x="2066" y="12842"/>
                  </a:lnTo>
                  <a:lnTo>
                    <a:pt x="2172" y="12749"/>
                  </a:lnTo>
                  <a:lnTo>
                    <a:pt x="2277" y="12643"/>
                  </a:lnTo>
                  <a:lnTo>
                    <a:pt x="2383" y="12524"/>
                  </a:lnTo>
                  <a:lnTo>
                    <a:pt x="2484" y="12392"/>
                  </a:lnTo>
                  <a:lnTo>
                    <a:pt x="2585" y="12246"/>
                  </a:lnTo>
                  <a:lnTo>
                    <a:pt x="2686" y="12087"/>
                  </a:lnTo>
                  <a:lnTo>
                    <a:pt x="2783" y="11915"/>
                  </a:lnTo>
                  <a:lnTo>
                    <a:pt x="2876" y="11743"/>
                  </a:lnTo>
                  <a:lnTo>
                    <a:pt x="2969" y="11545"/>
                  </a:lnTo>
                  <a:lnTo>
                    <a:pt x="3057" y="11333"/>
                  </a:lnTo>
                  <a:lnTo>
                    <a:pt x="3141" y="11121"/>
                  </a:lnTo>
                  <a:lnTo>
                    <a:pt x="3226" y="10883"/>
                  </a:lnTo>
                  <a:lnTo>
                    <a:pt x="3306" y="10644"/>
                  </a:lnTo>
                  <a:lnTo>
                    <a:pt x="3382" y="10393"/>
                  </a:lnTo>
                  <a:lnTo>
                    <a:pt x="3453" y="10128"/>
                  </a:lnTo>
                  <a:lnTo>
                    <a:pt x="3521" y="9863"/>
                  </a:lnTo>
                  <a:lnTo>
                    <a:pt x="3588" y="9585"/>
                  </a:lnTo>
                  <a:lnTo>
                    <a:pt x="3647" y="9294"/>
                  </a:lnTo>
                  <a:lnTo>
                    <a:pt x="3702" y="8989"/>
                  </a:lnTo>
                  <a:lnTo>
                    <a:pt x="3753" y="8685"/>
                  </a:lnTo>
                  <a:lnTo>
                    <a:pt x="3795" y="8367"/>
                  </a:lnTo>
                  <a:lnTo>
                    <a:pt x="3837" y="8049"/>
                  </a:lnTo>
                  <a:lnTo>
                    <a:pt x="3871" y="7732"/>
                  </a:lnTo>
                  <a:lnTo>
                    <a:pt x="3896" y="7401"/>
                  </a:lnTo>
                  <a:lnTo>
                    <a:pt x="3917" y="7083"/>
                  </a:lnTo>
                  <a:lnTo>
                    <a:pt x="3934" y="6779"/>
                  </a:lnTo>
                  <a:lnTo>
                    <a:pt x="3938" y="6461"/>
                  </a:lnTo>
                  <a:lnTo>
                    <a:pt x="3942" y="6143"/>
                  </a:lnTo>
                  <a:lnTo>
                    <a:pt x="3938" y="5839"/>
                  </a:lnTo>
                  <a:lnTo>
                    <a:pt x="3930" y="5534"/>
                  </a:lnTo>
                  <a:lnTo>
                    <a:pt x="3913" y="5243"/>
                  </a:lnTo>
                  <a:lnTo>
                    <a:pt x="3892" y="4951"/>
                  </a:lnTo>
                  <a:lnTo>
                    <a:pt x="3867" y="4660"/>
                  </a:lnTo>
                  <a:lnTo>
                    <a:pt x="3837" y="4369"/>
                  </a:lnTo>
                  <a:lnTo>
                    <a:pt x="3799" y="4091"/>
                  </a:lnTo>
                  <a:lnTo>
                    <a:pt x="3761" y="3826"/>
                  </a:lnTo>
                  <a:lnTo>
                    <a:pt x="3715" y="3561"/>
                  </a:lnTo>
                  <a:lnTo>
                    <a:pt x="3664" y="3297"/>
                  </a:lnTo>
                  <a:lnTo>
                    <a:pt x="3614" y="3045"/>
                  </a:lnTo>
                  <a:lnTo>
                    <a:pt x="3555" y="2794"/>
                  </a:lnTo>
                  <a:lnTo>
                    <a:pt x="3496" y="2555"/>
                  </a:lnTo>
                  <a:lnTo>
                    <a:pt x="3428" y="2330"/>
                  </a:lnTo>
                  <a:lnTo>
                    <a:pt x="3361" y="2105"/>
                  </a:lnTo>
                  <a:lnTo>
                    <a:pt x="3289" y="1893"/>
                  </a:lnTo>
                  <a:lnTo>
                    <a:pt x="3213" y="1695"/>
                  </a:lnTo>
                  <a:lnTo>
                    <a:pt x="3137" y="1509"/>
                  </a:lnTo>
                  <a:lnTo>
                    <a:pt x="3057" y="1324"/>
                  </a:lnTo>
                  <a:lnTo>
                    <a:pt x="2973" y="1152"/>
                  </a:lnTo>
                  <a:lnTo>
                    <a:pt x="2884" y="993"/>
                  </a:lnTo>
                  <a:lnTo>
                    <a:pt x="2800" y="834"/>
                  </a:lnTo>
                  <a:lnTo>
                    <a:pt x="2707" y="702"/>
                  </a:lnTo>
                  <a:lnTo>
                    <a:pt x="2614" y="569"/>
                  </a:lnTo>
                  <a:lnTo>
                    <a:pt x="2522" y="450"/>
                  </a:lnTo>
                  <a:lnTo>
                    <a:pt x="2425" y="344"/>
                  </a:lnTo>
                  <a:lnTo>
                    <a:pt x="2332" y="265"/>
                  </a:lnTo>
                  <a:lnTo>
                    <a:pt x="2244" y="185"/>
                  </a:lnTo>
                  <a:lnTo>
                    <a:pt x="2151" y="119"/>
                  </a:lnTo>
                  <a:lnTo>
                    <a:pt x="2058" y="66"/>
                  </a:lnTo>
                  <a:lnTo>
                    <a:pt x="1969" y="40"/>
                  </a:lnTo>
                  <a:lnTo>
                    <a:pt x="1877" y="13"/>
                  </a:lnTo>
                  <a:lnTo>
                    <a:pt x="17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40"/>
            <p:cNvSpPr/>
            <p:nvPr/>
          </p:nvSpPr>
          <p:spPr>
            <a:xfrm>
              <a:off x="3401350" y="-3130275"/>
              <a:ext cx="146600" cy="476300"/>
            </a:xfrm>
            <a:custGeom>
              <a:avLst/>
              <a:gdLst/>
              <a:ahLst/>
              <a:cxnLst/>
              <a:rect l="l" t="t" r="r" b="b"/>
              <a:pathLst>
                <a:path w="5864" h="19052" extrusionOk="0">
                  <a:moveTo>
                    <a:pt x="5371" y="1"/>
                  </a:moveTo>
                  <a:lnTo>
                    <a:pt x="2690" y="133"/>
                  </a:lnTo>
                  <a:lnTo>
                    <a:pt x="1345" y="213"/>
                  </a:lnTo>
                  <a:lnTo>
                    <a:pt x="0" y="292"/>
                  </a:lnTo>
                  <a:lnTo>
                    <a:pt x="0" y="385"/>
                  </a:lnTo>
                  <a:lnTo>
                    <a:pt x="21" y="1563"/>
                  </a:lnTo>
                  <a:lnTo>
                    <a:pt x="46" y="2728"/>
                  </a:lnTo>
                  <a:lnTo>
                    <a:pt x="76" y="3906"/>
                  </a:lnTo>
                  <a:lnTo>
                    <a:pt x="110" y="5071"/>
                  </a:lnTo>
                  <a:lnTo>
                    <a:pt x="148" y="6250"/>
                  </a:lnTo>
                  <a:lnTo>
                    <a:pt x="190" y="7415"/>
                  </a:lnTo>
                  <a:lnTo>
                    <a:pt x="232" y="8580"/>
                  </a:lnTo>
                  <a:lnTo>
                    <a:pt x="278" y="9745"/>
                  </a:lnTo>
                  <a:lnTo>
                    <a:pt x="379" y="12075"/>
                  </a:lnTo>
                  <a:lnTo>
                    <a:pt x="489" y="14405"/>
                  </a:lnTo>
                  <a:lnTo>
                    <a:pt x="712" y="19052"/>
                  </a:lnTo>
                  <a:lnTo>
                    <a:pt x="1977" y="18986"/>
                  </a:lnTo>
                  <a:lnTo>
                    <a:pt x="3242" y="18906"/>
                  </a:lnTo>
                  <a:lnTo>
                    <a:pt x="4502" y="18827"/>
                  </a:lnTo>
                  <a:lnTo>
                    <a:pt x="5767" y="18747"/>
                  </a:lnTo>
                  <a:lnTo>
                    <a:pt x="5796" y="17582"/>
                  </a:lnTo>
                  <a:lnTo>
                    <a:pt x="5822" y="16431"/>
                  </a:lnTo>
                  <a:lnTo>
                    <a:pt x="5843" y="15292"/>
                  </a:lnTo>
                  <a:lnTo>
                    <a:pt x="5855" y="14167"/>
                  </a:lnTo>
                  <a:lnTo>
                    <a:pt x="5864" y="13041"/>
                  </a:lnTo>
                  <a:lnTo>
                    <a:pt x="5864" y="11929"/>
                  </a:lnTo>
                  <a:lnTo>
                    <a:pt x="5855" y="10817"/>
                  </a:lnTo>
                  <a:lnTo>
                    <a:pt x="5839" y="9705"/>
                  </a:lnTo>
                  <a:lnTo>
                    <a:pt x="5818" y="8593"/>
                  </a:lnTo>
                  <a:lnTo>
                    <a:pt x="5784" y="7494"/>
                  </a:lnTo>
                  <a:lnTo>
                    <a:pt x="5742" y="6382"/>
                  </a:lnTo>
                  <a:lnTo>
                    <a:pt x="5687" y="5257"/>
                  </a:lnTo>
                  <a:lnTo>
                    <a:pt x="5657" y="4701"/>
                  </a:lnTo>
                  <a:lnTo>
                    <a:pt x="5624" y="4145"/>
                  </a:lnTo>
                  <a:lnTo>
                    <a:pt x="5590" y="3575"/>
                  </a:lnTo>
                  <a:lnTo>
                    <a:pt x="5552" y="3006"/>
                  </a:lnTo>
                  <a:lnTo>
                    <a:pt x="5510" y="2450"/>
                  </a:lnTo>
                  <a:lnTo>
                    <a:pt x="5468" y="1867"/>
                  </a:lnTo>
                  <a:lnTo>
                    <a:pt x="5421" y="1298"/>
                  </a:lnTo>
                  <a:lnTo>
                    <a:pt x="5371" y="729"/>
                  </a:lnTo>
                  <a:lnTo>
                    <a:pt x="5362" y="530"/>
                  </a:lnTo>
                  <a:lnTo>
                    <a:pt x="5358" y="345"/>
                  </a:lnTo>
                  <a:lnTo>
                    <a:pt x="5362" y="160"/>
                  </a:lnTo>
                  <a:lnTo>
                    <a:pt x="537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40"/>
            <p:cNvSpPr/>
            <p:nvPr/>
          </p:nvSpPr>
          <p:spPr>
            <a:xfrm>
              <a:off x="2864700" y="-16033850"/>
              <a:ext cx="669450" cy="936025"/>
            </a:xfrm>
            <a:custGeom>
              <a:avLst/>
              <a:gdLst/>
              <a:ahLst/>
              <a:cxnLst/>
              <a:rect l="l" t="t" r="r" b="b"/>
              <a:pathLst>
                <a:path w="26778" h="37441" extrusionOk="0">
                  <a:moveTo>
                    <a:pt x="26533" y="0"/>
                  </a:moveTo>
                  <a:lnTo>
                    <a:pt x="25724" y="173"/>
                  </a:lnTo>
                  <a:lnTo>
                    <a:pt x="24910" y="345"/>
                  </a:lnTo>
                  <a:lnTo>
                    <a:pt x="24097" y="490"/>
                  </a:lnTo>
                  <a:lnTo>
                    <a:pt x="23279" y="636"/>
                  </a:lnTo>
                  <a:lnTo>
                    <a:pt x="22461" y="768"/>
                  </a:lnTo>
                  <a:lnTo>
                    <a:pt x="21647" y="901"/>
                  </a:lnTo>
                  <a:lnTo>
                    <a:pt x="20829" y="1020"/>
                  </a:lnTo>
                  <a:lnTo>
                    <a:pt x="20007" y="1126"/>
                  </a:lnTo>
                  <a:lnTo>
                    <a:pt x="19190" y="1232"/>
                  </a:lnTo>
                  <a:lnTo>
                    <a:pt x="18372" y="1311"/>
                  </a:lnTo>
                  <a:lnTo>
                    <a:pt x="17550" y="1404"/>
                  </a:lnTo>
                  <a:lnTo>
                    <a:pt x="16728" y="1470"/>
                  </a:lnTo>
                  <a:lnTo>
                    <a:pt x="15088" y="1602"/>
                  </a:lnTo>
                  <a:lnTo>
                    <a:pt x="13444" y="1695"/>
                  </a:lnTo>
                  <a:lnTo>
                    <a:pt x="11800" y="1774"/>
                  </a:lnTo>
                  <a:lnTo>
                    <a:pt x="10151" y="1814"/>
                  </a:lnTo>
                  <a:lnTo>
                    <a:pt x="8511" y="1827"/>
                  </a:lnTo>
                  <a:lnTo>
                    <a:pt x="6867" y="1814"/>
                  </a:lnTo>
                  <a:lnTo>
                    <a:pt x="5228" y="1788"/>
                  </a:lnTo>
                  <a:lnTo>
                    <a:pt x="3588" y="1722"/>
                  </a:lnTo>
                  <a:lnTo>
                    <a:pt x="1952" y="1655"/>
                  </a:lnTo>
                  <a:lnTo>
                    <a:pt x="321" y="1549"/>
                  </a:lnTo>
                  <a:lnTo>
                    <a:pt x="321" y="1602"/>
                  </a:lnTo>
                  <a:lnTo>
                    <a:pt x="274" y="2145"/>
                  </a:lnTo>
                  <a:lnTo>
                    <a:pt x="232" y="2688"/>
                  </a:lnTo>
                  <a:lnTo>
                    <a:pt x="194" y="3231"/>
                  </a:lnTo>
                  <a:lnTo>
                    <a:pt x="160" y="3760"/>
                  </a:lnTo>
                  <a:lnTo>
                    <a:pt x="131" y="4303"/>
                  </a:lnTo>
                  <a:lnTo>
                    <a:pt x="106" y="4819"/>
                  </a:lnTo>
                  <a:lnTo>
                    <a:pt x="80" y="5349"/>
                  </a:lnTo>
                  <a:lnTo>
                    <a:pt x="59" y="5865"/>
                  </a:lnTo>
                  <a:lnTo>
                    <a:pt x="42" y="6382"/>
                  </a:lnTo>
                  <a:lnTo>
                    <a:pt x="25" y="6898"/>
                  </a:lnTo>
                  <a:lnTo>
                    <a:pt x="13" y="7401"/>
                  </a:lnTo>
                  <a:lnTo>
                    <a:pt x="4" y="7904"/>
                  </a:lnTo>
                  <a:lnTo>
                    <a:pt x="0" y="8407"/>
                  </a:lnTo>
                  <a:lnTo>
                    <a:pt x="0" y="8897"/>
                  </a:lnTo>
                  <a:lnTo>
                    <a:pt x="0" y="9387"/>
                  </a:lnTo>
                  <a:lnTo>
                    <a:pt x="4" y="9877"/>
                  </a:lnTo>
                  <a:lnTo>
                    <a:pt x="13" y="10353"/>
                  </a:lnTo>
                  <a:lnTo>
                    <a:pt x="21" y="10830"/>
                  </a:lnTo>
                  <a:lnTo>
                    <a:pt x="34" y="11307"/>
                  </a:lnTo>
                  <a:lnTo>
                    <a:pt x="51" y="11770"/>
                  </a:lnTo>
                  <a:lnTo>
                    <a:pt x="68" y="12233"/>
                  </a:lnTo>
                  <a:lnTo>
                    <a:pt x="89" y="12697"/>
                  </a:lnTo>
                  <a:lnTo>
                    <a:pt x="114" y="13160"/>
                  </a:lnTo>
                  <a:lnTo>
                    <a:pt x="143" y="13610"/>
                  </a:lnTo>
                  <a:lnTo>
                    <a:pt x="173" y="14060"/>
                  </a:lnTo>
                  <a:lnTo>
                    <a:pt x="207" y="14497"/>
                  </a:lnTo>
                  <a:lnTo>
                    <a:pt x="240" y="14947"/>
                  </a:lnTo>
                  <a:lnTo>
                    <a:pt x="278" y="15371"/>
                  </a:lnTo>
                  <a:lnTo>
                    <a:pt x="321" y="15808"/>
                  </a:lnTo>
                  <a:lnTo>
                    <a:pt x="363" y="16232"/>
                  </a:lnTo>
                  <a:lnTo>
                    <a:pt x="409" y="16655"/>
                  </a:lnTo>
                  <a:lnTo>
                    <a:pt x="460" y="17079"/>
                  </a:lnTo>
                  <a:lnTo>
                    <a:pt x="510" y="17489"/>
                  </a:lnTo>
                  <a:lnTo>
                    <a:pt x="565" y="17900"/>
                  </a:lnTo>
                  <a:lnTo>
                    <a:pt x="624" y="18310"/>
                  </a:lnTo>
                  <a:lnTo>
                    <a:pt x="683" y="18707"/>
                  </a:lnTo>
                  <a:lnTo>
                    <a:pt x="742" y="19105"/>
                  </a:lnTo>
                  <a:lnTo>
                    <a:pt x="810" y="19502"/>
                  </a:lnTo>
                  <a:lnTo>
                    <a:pt x="873" y="19886"/>
                  </a:lnTo>
                  <a:lnTo>
                    <a:pt x="944" y="20283"/>
                  </a:lnTo>
                  <a:lnTo>
                    <a:pt x="1016" y="20654"/>
                  </a:lnTo>
                  <a:lnTo>
                    <a:pt x="1088" y="21038"/>
                  </a:lnTo>
                  <a:lnTo>
                    <a:pt x="1164" y="21408"/>
                  </a:lnTo>
                  <a:lnTo>
                    <a:pt x="1244" y="21779"/>
                  </a:lnTo>
                  <a:lnTo>
                    <a:pt x="1324" y="22136"/>
                  </a:lnTo>
                  <a:lnTo>
                    <a:pt x="1404" y="22494"/>
                  </a:lnTo>
                  <a:lnTo>
                    <a:pt x="1492" y="22851"/>
                  </a:lnTo>
                  <a:lnTo>
                    <a:pt x="1577" y="23209"/>
                  </a:lnTo>
                  <a:lnTo>
                    <a:pt x="1758" y="23897"/>
                  </a:lnTo>
                  <a:lnTo>
                    <a:pt x="1948" y="24572"/>
                  </a:lnTo>
                  <a:lnTo>
                    <a:pt x="2146" y="25221"/>
                  </a:lnTo>
                  <a:lnTo>
                    <a:pt x="2352" y="25870"/>
                  </a:lnTo>
                  <a:lnTo>
                    <a:pt x="2563" y="26492"/>
                  </a:lnTo>
                  <a:lnTo>
                    <a:pt x="2782" y="27088"/>
                  </a:lnTo>
                  <a:lnTo>
                    <a:pt x="3014" y="27684"/>
                  </a:lnTo>
                  <a:lnTo>
                    <a:pt x="3246" y="28253"/>
                  </a:lnTo>
                  <a:lnTo>
                    <a:pt x="3491" y="28809"/>
                  </a:lnTo>
                  <a:lnTo>
                    <a:pt x="3739" y="29338"/>
                  </a:lnTo>
                  <a:lnTo>
                    <a:pt x="3992" y="29855"/>
                  </a:lnTo>
                  <a:lnTo>
                    <a:pt x="4254" y="30358"/>
                  </a:lnTo>
                  <a:lnTo>
                    <a:pt x="4524" y="30848"/>
                  </a:lnTo>
                  <a:lnTo>
                    <a:pt x="4798" y="31311"/>
                  </a:lnTo>
                  <a:lnTo>
                    <a:pt x="5076" y="31774"/>
                  </a:lnTo>
                  <a:lnTo>
                    <a:pt x="5362" y="32198"/>
                  </a:lnTo>
                  <a:lnTo>
                    <a:pt x="5649" y="32622"/>
                  </a:lnTo>
                  <a:lnTo>
                    <a:pt x="5944" y="33019"/>
                  </a:lnTo>
                  <a:lnTo>
                    <a:pt x="6243" y="33403"/>
                  </a:lnTo>
                  <a:lnTo>
                    <a:pt x="6547" y="33774"/>
                  </a:lnTo>
                  <a:lnTo>
                    <a:pt x="6859" y="34118"/>
                  </a:lnTo>
                  <a:lnTo>
                    <a:pt x="7171" y="34449"/>
                  </a:lnTo>
                  <a:lnTo>
                    <a:pt x="7487" y="34767"/>
                  </a:lnTo>
                  <a:lnTo>
                    <a:pt x="7807" y="35058"/>
                  </a:lnTo>
                  <a:lnTo>
                    <a:pt x="8132" y="35336"/>
                  </a:lnTo>
                  <a:lnTo>
                    <a:pt x="8457" y="35601"/>
                  </a:lnTo>
                  <a:lnTo>
                    <a:pt x="8785" y="35839"/>
                  </a:lnTo>
                  <a:lnTo>
                    <a:pt x="9119" y="36077"/>
                  </a:lnTo>
                  <a:lnTo>
                    <a:pt x="9456" y="36276"/>
                  </a:lnTo>
                  <a:lnTo>
                    <a:pt x="9793" y="36474"/>
                  </a:lnTo>
                  <a:lnTo>
                    <a:pt x="10134" y="36647"/>
                  </a:lnTo>
                  <a:lnTo>
                    <a:pt x="10476" y="36805"/>
                  </a:lnTo>
                  <a:lnTo>
                    <a:pt x="10822" y="36951"/>
                  </a:lnTo>
                  <a:lnTo>
                    <a:pt x="11167" y="37070"/>
                  </a:lnTo>
                  <a:lnTo>
                    <a:pt x="11513" y="37176"/>
                  </a:lnTo>
                  <a:lnTo>
                    <a:pt x="11863" y="37269"/>
                  </a:lnTo>
                  <a:lnTo>
                    <a:pt x="12209" y="37335"/>
                  </a:lnTo>
                  <a:lnTo>
                    <a:pt x="12558" y="37388"/>
                  </a:lnTo>
                  <a:lnTo>
                    <a:pt x="12908" y="37428"/>
                  </a:lnTo>
                  <a:lnTo>
                    <a:pt x="13262" y="37441"/>
                  </a:lnTo>
                  <a:lnTo>
                    <a:pt x="13612" y="37441"/>
                  </a:lnTo>
                  <a:lnTo>
                    <a:pt x="13962" y="37428"/>
                  </a:lnTo>
                  <a:lnTo>
                    <a:pt x="14312" y="37401"/>
                  </a:lnTo>
                  <a:lnTo>
                    <a:pt x="14662" y="37348"/>
                  </a:lnTo>
                  <a:lnTo>
                    <a:pt x="15012" y="37269"/>
                  </a:lnTo>
                  <a:lnTo>
                    <a:pt x="15358" y="37189"/>
                  </a:lnTo>
                  <a:lnTo>
                    <a:pt x="15703" y="37083"/>
                  </a:lnTo>
                  <a:lnTo>
                    <a:pt x="16049" y="36964"/>
                  </a:lnTo>
                  <a:lnTo>
                    <a:pt x="16395" y="36819"/>
                  </a:lnTo>
                  <a:lnTo>
                    <a:pt x="16736" y="36673"/>
                  </a:lnTo>
                  <a:lnTo>
                    <a:pt x="17073" y="36488"/>
                  </a:lnTo>
                  <a:lnTo>
                    <a:pt x="17411" y="36302"/>
                  </a:lnTo>
                  <a:lnTo>
                    <a:pt x="17748" y="36090"/>
                  </a:lnTo>
                  <a:lnTo>
                    <a:pt x="18081" y="35865"/>
                  </a:lnTo>
                  <a:lnTo>
                    <a:pt x="18410" y="35614"/>
                  </a:lnTo>
                  <a:lnTo>
                    <a:pt x="18734" y="35349"/>
                  </a:lnTo>
                  <a:lnTo>
                    <a:pt x="19059" y="35071"/>
                  </a:lnTo>
                  <a:lnTo>
                    <a:pt x="19375" y="34780"/>
                  </a:lnTo>
                  <a:lnTo>
                    <a:pt x="19691" y="34462"/>
                  </a:lnTo>
                  <a:lnTo>
                    <a:pt x="20003" y="34131"/>
                  </a:lnTo>
                  <a:lnTo>
                    <a:pt x="20311" y="33774"/>
                  </a:lnTo>
                  <a:lnTo>
                    <a:pt x="20614" y="33403"/>
                  </a:lnTo>
                  <a:lnTo>
                    <a:pt x="20914" y="33019"/>
                  </a:lnTo>
                  <a:lnTo>
                    <a:pt x="21205" y="32609"/>
                  </a:lnTo>
                  <a:lnTo>
                    <a:pt x="21496" y="32185"/>
                  </a:lnTo>
                  <a:lnTo>
                    <a:pt x="21778" y="31748"/>
                  </a:lnTo>
                  <a:lnTo>
                    <a:pt x="22056" y="31285"/>
                  </a:lnTo>
                  <a:lnTo>
                    <a:pt x="22326" y="30808"/>
                  </a:lnTo>
                  <a:lnTo>
                    <a:pt x="22592" y="30318"/>
                  </a:lnTo>
                  <a:lnTo>
                    <a:pt x="22853" y="29802"/>
                  </a:lnTo>
                  <a:lnTo>
                    <a:pt x="23106" y="29272"/>
                  </a:lnTo>
                  <a:lnTo>
                    <a:pt x="23355" y="28729"/>
                  </a:lnTo>
                  <a:lnTo>
                    <a:pt x="23595" y="28160"/>
                  </a:lnTo>
                  <a:lnTo>
                    <a:pt x="23827" y="27578"/>
                  </a:lnTo>
                  <a:lnTo>
                    <a:pt x="24054" y="26969"/>
                  </a:lnTo>
                  <a:lnTo>
                    <a:pt x="24269" y="26360"/>
                  </a:lnTo>
                  <a:lnTo>
                    <a:pt x="24484" y="25711"/>
                  </a:lnTo>
                  <a:lnTo>
                    <a:pt x="24687" y="25062"/>
                  </a:lnTo>
                  <a:lnTo>
                    <a:pt x="24881" y="24387"/>
                  </a:lnTo>
                  <a:lnTo>
                    <a:pt x="24973" y="24043"/>
                  </a:lnTo>
                  <a:lnTo>
                    <a:pt x="25066" y="23699"/>
                  </a:lnTo>
                  <a:lnTo>
                    <a:pt x="25159" y="23341"/>
                  </a:lnTo>
                  <a:lnTo>
                    <a:pt x="25247" y="22984"/>
                  </a:lnTo>
                  <a:lnTo>
                    <a:pt x="25332" y="22626"/>
                  </a:lnTo>
                  <a:lnTo>
                    <a:pt x="25416" y="22256"/>
                  </a:lnTo>
                  <a:lnTo>
                    <a:pt x="25496" y="21885"/>
                  </a:lnTo>
                  <a:lnTo>
                    <a:pt x="25576" y="21514"/>
                  </a:lnTo>
                  <a:lnTo>
                    <a:pt x="25652" y="21130"/>
                  </a:lnTo>
                  <a:lnTo>
                    <a:pt x="25728" y="20746"/>
                  </a:lnTo>
                  <a:lnTo>
                    <a:pt x="25800" y="20362"/>
                  </a:lnTo>
                  <a:lnTo>
                    <a:pt x="25871" y="19965"/>
                  </a:lnTo>
                  <a:lnTo>
                    <a:pt x="25939" y="19568"/>
                  </a:lnTo>
                  <a:lnTo>
                    <a:pt x="26002" y="19158"/>
                  </a:lnTo>
                  <a:lnTo>
                    <a:pt x="26065" y="18760"/>
                  </a:lnTo>
                  <a:lnTo>
                    <a:pt x="26128" y="18350"/>
                  </a:lnTo>
                  <a:lnTo>
                    <a:pt x="26183" y="17926"/>
                  </a:lnTo>
                  <a:lnTo>
                    <a:pt x="26242" y="17503"/>
                  </a:lnTo>
                  <a:lnTo>
                    <a:pt x="26293" y="17079"/>
                  </a:lnTo>
                  <a:lnTo>
                    <a:pt x="26343" y="16655"/>
                  </a:lnTo>
                  <a:lnTo>
                    <a:pt x="26390" y="16218"/>
                  </a:lnTo>
                  <a:lnTo>
                    <a:pt x="26436" y="15782"/>
                  </a:lnTo>
                  <a:lnTo>
                    <a:pt x="26478" y="15331"/>
                  </a:lnTo>
                  <a:lnTo>
                    <a:pt x="26516" y="14895"/>
                  </a:lnTo>
                  <a:lnTo>
                    <a:pt x="26554" y="14431"/>
                  </a:lnTo>
                  <a:lnTo>
                    <a:pt x="26588" y="13981"/>
                  </a:lnTo>
                  <a:lnTo>
                    <a:pt x="26622" y="13518"/>
                  </a:lnTo>
                  <a:lnTo>
                    <a:pt x="26647" y="13054"/>
                  </a:lnTo>
                  <a:lnTo>
                    <a:pt x="26676" y="12578"/>
                  </a:lnTo>
                  <a:lnTo>
                    <a:pt x="26698" y="12101"/>
                  </a:lnTo>
                  <a:lnTo>
                    <a:pt x="26719" y="11624"/>
                  </a:lnTo>
                  <a:lnTo>
                    <a:pt x="26736" y="11148"/>
                  </a:lnTo>
                  <a:lnTo>
                    <a:pt x="26748" y="10658"/>
                  </a:lnTo>
                  <a:lnTo>
                    <a:pt x="26761" y="10155"/>
                  </a:lnTo>
                  <a:lnTo>
                    <a:pt x="26769" y="9665"/>
                  </a:lnTo>
                  <a:lnTo>
                    <a:pt x="26773" y="9162"/>
                  </a:lnTo>
                  <a:lnTo>
                    <a:pt x="26778" y="8646"/>
                  </a:lnTo>
                  <a:lnTo>
                    <a:pt x="26778" y="8143"/>
                  </a:lnTo>
                  <a:lnTo>
                    <a:pt x="26773" y="7626"/>
                  </a:lnTo>
                  <a:lnTo>
                    <a:pt x="26765" y="7097"/>
                  </a:lnTo>
                  <a:lnTo>
                    <a:pt x="26757" y="6580"/>
                  </a:lnTo>
                  <a:lnTo>
                    <a:pt x="26744" y="6051"/>
                  </a:lnTo>
                  <a:lnTo>
                    <a:pt x="26727" y="5508"/>
                  </a:lnTo>
                  <a:lnTo>
                    <a:pt x="26706" y="4978"/>
                  </a:lnTo>
                  <a:lnTo>
                    <a:pt x="26685" y="4436"/>
                  </a:lnTo>
                  <a:lnTo>
                    <a:pt x="26660" y="3880"/>
                  </a:lnTo>
                  <a:lnTo>
                    <a:pt x="26630" y="3323"/>
                  </a:lnTo>
                  <a:lnTo>
                    <a:pt x="26596" y="2767"/>
                  </a:lnTo>
                  <a:lnTo>
                    <a:pt x="26558" y="2211"/>
                  </a:lnTo>
                  <a:lnTo>
                    <a:pt x="26521" y="1642"/>
                  </a:lnTo>
                  <a:lnTo>
                    <a:pt x="26508" y="1417"/>
                  </a:lnTo>
                  <a:lnTo>
                    <a:pt x="26499" y="1192"/>
                  </a:lnTo>
                  <a:lnTo>
                    <a:pt x="26495" y="980"/>
                  </a:lnTo>
                  <a:lnTo>
                    <a:pt x="26495" y="782"/>
                  </a:lnTo>
                  <a:lnTo>
                    <a:pt x="26499" y="570"/>
                  </a:lnTo>
                  <a:lnTo>
                    <a:pt x="26508" y="371"/>
                  </a:lnTo>
                  <a:lnTo>
                    <a:pt x="26521" y="186"/>
                  </a:lnTo>
                  <a:lnTo>
                    <a:pt x="2653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40"/>
            <p:cNvSpPr/>
            <p:nvPr/>
          </p:nvSpPr>
          <p:spPr>
            <a:xfrm>
              <a:off x="2973675" y="-7581275"/>
              <a:ext cx="495350" cy="1546350"/>
            </a:xfrm>
            <a:custGeom>
              <a:avLst/>
              <a:gdLst/>
              <a:ahLst/>
              <a:cxnLst/>
              <a:rect l="l" t="t" r="r" b="b"/>
              <a:pathLst>
                <a:path w="19814" h="61854" extrusionOk="0">
                  <a:moveTo>
                    <a:pt x="10016" y="7004"/>
                  </a:moveTo>
                  <a:lnTo>
                    <a:pt x="10206" y="7017"/>
                  </a:lnTo>
                  <a:lnTo>
                    <a:pt x="10396" y="7043"/>
                  </a:lnTo>
                  <a:lnTo>
                    <a:pt x="10590" y="7083"/>
                  </a:lnTo>
                  <a:lnTo>
                    <a:pt x="10779" y="7136"/>
                  </a:lnTo>
                  <a:lnTo>
                    <a:pt x="10935" y="7202"/>
                  </a:lnTo>
                  <a:lnTo>
                    <a:pt x="11091" y="7268"/>
                  </a:lnTo>
                  <a:lnTo>
                    <a:pt x="11247" y="7348"/>
                  </a:lnTo>
                  <a:lnTo>
                    <a:pt x="11399" y="7440"/>
                  </a:lnTo>
                  <a:lnTo>
                    <a:pt x="11551" y="7546"/>
                  </a:lnTo>
                  <a:lnTo>
                    <a:pt x="11703" y="7665"/>
                  </a:lnTo>
                  <a:lnTo>
                    <a:pt x="11854" y="7785"/>
                  </a:lnTo>
                  <a:lnTo>
                    <a:pt x="12002" y="7917"/>
                  </a:lnTo>
                  <a:lnTo>
                    <a:pt x="12154" y="8063"/>
                  </a:lnTo>
                  <a:lnTo>
                    <a:pt x="12297" y="8222"/>
                  </a:lnTo>
                  <a:lnTo>
                    <a:pt x="12445" y="8394"/>
                  </a:lnTo>
                  <a:lnTo>
                    <a:pt x="12588" y="8566"/>
                  </a:lnTo>
                  <a:lnTo>
                    <a:pt x="12735" y="8751"/>
                  </a:lnTo>
                  <a:lnTo>
                    <a:pt x="12875" y="8936"/>
                  </a:lnTo>
                  <a:lnTo>
                    <a:pt x="13018" y="9148"/>
                  </a:lnTo>
                  <a:lnTo>
                    <a:pt x="13157" y="9360"/>
                  </a:lnTo>
                  <a:lnTo>
                    <a:pt x="13296" y="9572"/>
                  </a:lnTo>
                  <a:lnTo>
                    <a:pt x="13431" y="9810"/>
                  </a:lnTo>
                  <a:lnTo>
                    <a:pt x="13566" y="10035"/>
                  </a:lnTo>
                  <a:lnTo>
                    <a:pt x="13701" y="10287"/>
                  </a:lnTo>
                  <a:lnTo>
                    <a:pt x="13831" y="10538"/>
                  </a:lnTo>
                  <a:lnTo>
                    <a:pt x="13962" y="10803"/>
                  </a:lnTo>
                  <a:lnTo>
                    <a:pt x="14093" y="11081"/>
                  </a:lnTo>
                  <a:lnTo>
                    <a:pt x="14219" y="11359"/>
                  </a:lnTo>
                  <a:lnTo>
                    <a:pt x="14346" y="11650"/>
                  </a:lnTo>
                  <a:lnTo>
                    <a:pt x="14468" y="11942"/>
                  </a:lnTo>
                  <a:lnTo>
                    <a:pt x="14590" y="12246"/>
                  </a:lnTo>
                  <a:lnTo>
                    <a:pt x="14713" y="12551"/>
                  </a:lnTo>
                  <a:lnTo>
                    <a:pt x="14831" y="12869"/>
                  </a:lnTo>
                  <a:lnTo>
                    <a:pt x="14944" y="13186"/>
                  </a:lnTo>
                  <a:lnTo>
                    <a:pt x="15058" y="13517"/>
                  </a:lnTo>
                  <a:lnTo>
                    <a:pt x="15172" y="13861"/>
                  </a:lnTo>
                  <a:lnTo>
                    <a:pt x="15282" y="14206"/>
                  </a:lnTo>
                  <a:lnTo>
                    <a:pt x="15391" y="14550"/>
                  </a:lnTo>
                  <a:lnTo>
                    <a:pt x="15501" y="14907"/>
                  </a:lnTo>
                  <a:lnTo>
                    <a:pt x="15602" y="15278"/>
                  </a:lnTo>
                  <a:lnTo>
                    <a:pt x="15707" y="15649"/>
                  </a:lnTo>
                  <a:lnTo>
                    <a:pt x="15804" y="16019"/>
                  </a:lnTo>
                  <a:lnTo>
                    <a:pt x="15906" y="16403"/>
                  </a:lnTo>
                  <a:lnTo>
                    <a:pt x="15998" y="16787"/>
                  </a:lnTo>
                  <a:lnTo>
                    <a:pt x="16095" y="17171"/>
                  </a:lnTo>
                  <a:lnTo>
                    <a:pt x="16184" y="17568"/>
                  </a:lnTo>
                  <a:lnTo>
                    <a:pt x="16272" y="17979"/>
                  </a:lnTo>
                  <a:lnTo>
                    <a:pt x="16361" y="18389"/>
                  </a:lnTo>
                  <a:lnTo>
                    <a:pt x="16445" y="18800"/>
                  </a:lnTo>
                  <a:lnTo>
                    <a:pt x="16525" y="19210"/>
                  </a:lnTo>
                  <a:lnTo>
                    <a:pt x="16605" y="19634"/>
                  </a:lnTo>
                  <a:lnTo>
                    <a:pt x="16681" y="20057"/>
                  </a:lnTo>
                  <a:lnTo>
                    <a:pt x="16757" y="20494"/>
                  </a:lnTo>
                  <a:lnTo>
                    <a:pt x="16825" y="20918"/>
                  </a:lnTo>
                  <a:lnTo>
                    <a:pt x="16896" y="21355"/>
                  </a:lnTo>
                  <a:lnTo>
                    <a:pt x="16959" y="21805"/>
                  </a:lnTo>
                  <a:lnTo>
                    <a:pt x="17023" y="22255"/>
                  </a:lnTo>
                  <a:lnTo>
                    <a:pt x="17086" y="22692"/>
                  </a:lnTo>
                  <a:lnTo>
                    <a:pt x="17145" y="23155"/>
                  </a:lnTo>
                  <a:lnTo>
                    <a:pt x="17200" y="23605"/>
                  </a:lnTo>
                  <a:lnTo>
                    <a:pt x="17250" y="24069"/>
                  </a:lnTo>
                  <a:lnTo>
                    <a:pt x="17301" y="24532"/>
                  </a:lnTo>
                  <a:lnTo>
                    <a:pt x="17347" y="24996"/>
                  </a:lnTo>
                  <a:lnTo>
                    <a:pt x="17389" y="25459"/>
                  </a:lnTo>
                  <a:lnTo>
                    <a:pt x="17432" y="25936"/>
                  </a:lnTo>
                  <a:lnTo>
                    <a:pt x="17465" y="26399"/>
                  </a:lnTo>
                  <a:lnTo>
                    <a:pt x="17499" y="26876"/>
                  </a:lnTo>
                  <a:lnTo>
                    <a:pt x="17533" y="27352"/>
                  </a:lnTo>
                  <a:lnTo>
                    <a:pt x="15627" y="27339"/>
                  </a:lnTo>
                  <a:lnTo>
                    <a:pt x="13718" y="27339"/>
                  </a:lnTo>
                  <a:lnTo>
                    <a:pt x="12761" y="27352"/>
                  </a:lnTo>
                  <a:lnTo>
                    <a:pt x="11808" y="27365"/>
                  </a:lnTo>
                  <a:lnTo>
                    <a:pt x="10851" y="27392"/>
                  </a:lnTo>
                  <a:lnTo>
                    <a:pt x="9898" y="27432"/>
                  </a:lnTo>
                  <a:lnTo>
                    <a:pt x="8941" y="27485"/>
                  </a:lnTo>
                  <a:lnTo>
                    <a:pt x="7989" y="27551"/>
                  </a:lnTo>
                  <a:lnTo>
                    <a:pt x="7036" y="27630"/>
                  </a:lnTo>
                  <a:lnTo>
                    <a:pt x="6083" y="27736"/>
                  </a:lnTo>
                  <a:lnTo>
                    <a:pt x="5130" y="27855"/>
                  </a:lnTo>
                  <a:lnTo>
                    <a:pt x="4178" y="27988"/>
                  </a:lnTo>
                  <a:lnTo>
                    <a:pt x="3225" y="28160"/>
                  </a:lnTo>
                  <a:lnTo>
                    <a:pt x="2272" y="28345"/>
                  </a:lnTo>
                  <a:lnTo>
                    <a:pt x="2302" y="27749"/>
                  </a:lnTo>
                  <a:lnTo>
                    <a:pt x="2336" y="27154"/>
                  </a:lnTo>
                  <a:lnTo>
                    <a:pt x="2369" y="26571"/>
                  </a:lnTo>
                  <a:lnTo>
                    <a:pt x="2411" y="25989"/>
                  </a:lnTo>
                  <a:lnTo>
                    <a:pt x="2458" y="25406"/>
                  </a:lnTo>
                  <a:lnTo>
                    <a:pt x="2508" y="24837"/>
                  </a:lnTo>
                  <a:lnTo>
                    <a:pt x="2567" y="24267"/>
                  </a:lnTo>
                  <a:lnTo>
                    <a:pt x="2626" y="23711"/>
                  </a:lnTo>
                  <a:lnTo>
                    <a:pt x="2690" y="23155"/>
                  </a:lnTo>
                  <a:lnTo>
                    <a:pt x="2757" y="22599"/>
                  </a:lnTo>
                  <a:lnTo>
                    <a:pt x="2829" y="22057"/>
                  </a:lnTo>
                  <a:lnTo>
                    <a:pt x="2909" y="21527"/>
                  </a:lnTo>
                  <a:lnTo>
                    <a:pt x="2989" y="20997"/>
                  </a:lnTo>
                  <a:lnTo>
                    <a:pt x="3073" y="20468"/>
                  </a:lnTo>
                  <a:lnTo>
                    <a:pt x="3162" y="19951"/>
                  </a:lnTo>
                  <a:lnTo>
                    <a:pt x="3255" y="19435"/>
                  </a:lnTo>
                  <a:lnTo>
                    <a:pt x="3352" y="18945"/>
                  </a:lnTo>
                  <a:lnTo>
                    <a:pt x="3453" y="18442"/>
                  </a:lnTo>
                  <a:lnTo>
                    <a:pt x="3554" y="17952"/>
                  </a:lnTo>
                  <a:lnTo>
                    <a:pt x="3663" y="17476"/>
                  </a:lnTo>
                  <a:lnTo>
                    <a:pt x="3773" y="17012"/>
                  </a:lnTo>
                  <a:lnTo>
                    <a:pt x="3887" y="16549"/>
                  </a:lnTo>
                  <a:lnTo>
                    <a:pt x="4005" y="16086"/>
                  </a:lnTo>
                  <a:lnTo>
                    <a:pt x="4123" y="15649"/>
                  </a:lnTo>
                  <a:lnTo>
                    <a:pt x="4249" y="15212"/>
                  </a:lnTo>
                  <a:lnTo>
                    <a:pt x="4376" y="14788"/>
                  </a:lnTo>
                  <a:lnTo>
                    <a:pt x="4502" y="14365"/>
                  </a:lnTo>
                  <a:lnTo>
                    <a:pt x="4637" y="13954"/>
                  </a:lnTo>
                  <a:lnTo>
                    <a:pt x="4772" y="13557"/>
                  </a:lnTo>
                  <a:lnTo>
                    <a:pt x="4911" y="13173"/>
                  </a:lnTo>
                  <a:lnTo>
                    <a:pt x="5055" y="12789"/>
                  </a:lnTo>
                  <a:lnTo>
                    <a:pt x="5198" y="12418"/>
                  </a:lnTo>
                  <a:lnTo>
                    <a:pt x="5341" y="12061"/>
                  </a:lnTo>
                  <a:lnTo>
                    <a:pt x="5493" y="11717"/>
                  </a:lnTo>
                  <a:lnTo>
                    <a:pt x="5645" y="11372"/>
                  </a:lnTo>
                  <a:lnTo>
                    <a:pt x="5797" y="11041"/>
                  </a:lnTo>
                  <a:lnTo>
                    <a:pt x="5953" y="10737"/>
                  </a:lnTo>
                  <a:lnTo>
                    <a:pt x="6113" y="10432"/>
                  </a:lnTo>
                  <a:lnTo>
                    <a:pt x="6273" y="10141"/>
                  </a:lnTo>
                  <a:lnTo>
                    <a:pt x="6437" y="9850"/>
                  </a:lnTo>
                  <a:lnTo>
                    <a:pt x="6602" y="9585"/>
                  </a:lnTo>
                  <a:lnTo>
                    <a:pt x="6766" y="9334"/>
                  </a:lnTo>
                  <a:lnTo>
                    <a:pt x="6935" y="9082"/>
                  </a:lnTo>
                  <a:lnTo>
                    <a:pt x="7108" y="8857"/>
                  </a:lnTo>
                  <a:lnTo>
                    <a:pt x="7276" y="8632"/>
                  </a:lnTo>
                  <a:lnTo>
                    <a:pt x="7453" y="8433"/>
                  </a:lnTo>
                  <a:lnTo>
                    <a:pt x="7626" y="8235"/>
                  </a:lnTo>
                  <a:lnTo>
                    <a:pt x="7803" y="8063"/>
                  </a:lnTo>
                  <a:lnTo>
                    <a:pt x="7980" y="7891"/>
                  </a:lnTo>
                  <a:lnTo>
                    <a:pt x="8162" y="7732"/>
                  </a:lnTo>
                  <a:lnTo>
                    <a:pt x="8343" y="7599"/>
                  </a:lnTo>
                  <a:lnTo>
                    <a:pt x="8524" y="7467"/>
                  </a:lnTo>
                  <a:lnTo>
                    <a:pt x="8710" y="7361"/>
                  </a:lnTo>
                  <a:lnTo>
                    <a:pt x="8891" y="7268"/>
                  </a:lnTo>
                  <a:lnTo>
                    <a:pt x="9076" y="7189"/>
                  </a:lnTo>
                  <a:lnTo>
                    <a:pt x="9266" y="7123"/>
                  </a:lnTo>
                  <a:lnTo>
                    <a:pt x="9451" y="7070"/>
                  </a:lnTo>
                  <a:lnTo>
                    <a:pt x="9641" y="7030"/>
                  </a:lnTo>
                  <a:lnTo>
                    <a:pt x="9827" y="7004"/>
                  </a:lnTo>
                  <a:close/>
                  <a:moveTo>
                    <a:pt x="2218" y="31655"/>
                  </a:moveTo>
                  <a:lnTo>
                    <a:pt x="3179" y="31840"/>
                  </a:lnTo>
                  <a:lnTo>
                    <a:pt x="4144" y="32012"/>
                  </a:lnTo>
                  <a:lnTo>
                    <a:pt x="5105" y="32145"/>
                  </a:lnTo>
                  <a:lnTo>
                    <a:pt x="6071" y="32277"/>
                  </a:lnTo>
                  <a:lnTo>
                    <a:pt x="7036" y="32370"/>
                  </a:lnTo>
                  <a:lnTo>
                    <a:pt x="8001" y="32449"/>
                  </a:lnTo>
                  <a:lnTo>
                    <a:pt x="8967" y="32515"/>
                  </a:lnTo>
                  <a:lnTo>
                    <a:pt x="9932" y="32568"/>
                  </a:lnTo>
                  <a:lnTo>
                    <a:pt x="10897" y="32608"/>
                  </a:lnTo>
                  <a:lnTo>
                    <a:pt x="11863" y="32635"/>
                  </a:lnTo>
                  <a:lnTo>
                    <a:pt x="12832" y="32648"/>
                  </a:lnTo>
                  <a:lnTo>
                    <a:pt x="13798" y="32661"/>
                  </a:lnTo>
                  <a:lnTo>
                    <a:pt x="15729" y="32661"/>
                  </a:lnTo>
                  <a:lnTo>
                    <a:pt x="17655" y="32648"/>
                  </a:lnTo>
                  <a:lnTo>
                    <a:pt x="17630" y="33601"/>
                  </a:lnTo>
                  <a:lnTo>
                    <a:pt x="17617" y="34078"/>
                  </a:lnTo>
                  <a:lnTo>
                    <a:pt x="17600" y="34554"/>
                  </a:lnTo>
                  <a:lnTo>
                    <a:pt x="17579" y="35031"/>
                  </a:lnTo>
                  <a:lnTo>
                    <a:pt x="17554" y="35508"/>
                  </a:lnTo>
                  <a:lnTo>
                    <a:pt x="17524" y="35997"/>
                  </a:lnTo>
                  <a:lnTo>
                    <a:pt x="17491" y="36474"/>
                  </a:lnTo>
                  <a:lnTo>
                    <a:pt x="17453" y="36977"/>
                  </a:lnTo>
                  <a:lnTo>
                    <a:pt x="17406" y="37480"/>
                  </a:lnTo>
                  <a:lnTo>
                    <a:pt x="17360" y="37983"/>
                  </a:lnTo>
                  <a:lnTo>
                    <a:pt x="17314" y="38473"/>
                  </a:lnTo>
                  <a:lnTo>
                    <a:pt x="17259" y="38950"/>
                  </a:lnTo>
                  <a:lnTo>
                    <a:pt x="17204" y="39426"/>
                  </a:lnTo>
                  <a:lnTo>
                    <a:pt x="17145" y="39903"/>
                  </a:lnTo>
                  <a:lnTo>
                    <a:pt x="17086" y="40366"/>
                  </a:lnTo>
                  <a:lnTo>
                    <a:pt x="17023" y="40830"/>
                  </a:lnTo>
                  <a:lnTo>
                    <a:pt x="16955" y="41280"/>
                  </a:lnTo>
                  <a:lnTo>
                    <a:pt x="16884" y="41730"/>
                  </a:lnTo>
                  <a:lnTo>
                    <a:pt x="16812" y="42180"/>
                  </a:lnTo>
                  <a:lnTo>
                    <a:pt x="16736" y="42604"/>
                  </a:lnTo>
                  <a:lnTo>
                    <a:pt x="16660" y="43041"/>
                  </a:lnTo>
                  <a:lnTo>
                    <a:pt x="16580" y="43464"/>
                  </a:lnTo>
                  <a:lnTo>
                    <a:pt x="16496" y="43888"/>
                  </a:lnTo>
                  <a:lnTo>
                    <a:pt x="16411" y="44298"/>
                  </a:lnTo>
                  <a:lnTo>
                    <a:pt x="16323" y="44696"/>
                  </a:lnTo>
                  <a:lnTo>
                    <a:pt x="16234" y="45106"/>
                  </a:lnTo>
                  <a:lnTo>
                    <a:pt x="16142" y="45490"/>
                  </a:lnTo>
                  <a:lnTo>
                    <a:pt x="16049" y="45887"/>
                  </a:lnTo>
                  <a:lnTo>
                    <a:pt x="15952" y="46271"/>
                  </a:lnTo>
                  <a:lnTo>
                    <a:pt x="15851" y="46642"/>
                  </a:lnTo>
                  <a:lnTo>
                    <a:pt x="15750" y="47012"/>
                  </a:lnTo>
                  <a:lnTo>
                    <a:pt x="15648" y="47370"/>
                  </a:lnTo>
                  <a:lnTo>
                    <a:pt x="15543" y="47727"/>
                  </a:lnTo>
                  <a:lnTo>
                    <a:pt x="15433" y="48085"/>
                  </a:lnTo>
                  <a:lnTo>
                    <a:pt x="15324" y="48429"/>
                  </a:lnTo>
                  <a:lnTo>
                    <a:pt x="15210" y="48760"/>
                  </a:lnTo>
                  <a:lnTo>
                    <a:pt x="15096" y="49104"/>
                  </a:lnTo>
                  <a:lnTo>
                    <a:pt x="14982" y="49422"/>
                  </a:lnTo>
                  <a:lnTo>
                    <a:pt x="14864" y="49740"/>
                  </a:lnTo>
                  <a:lnTo>
                    <a:pt x="14746" y="50057"/>
                  </a:lnTo>
                  <a:lnTo>
                    <a:pt x="14624" y="50362"/>
                  </a:lnTo>
                  <a:lnTo>
                    <a:pt x="14502" y="50666"/>
                  </a:lnTo>
                  <a:lnTo>
                    <a:pt x="14375" y="50958"/>
                  </a:lnTo>
                  <a:lnTo>
                    <a:pt x="14249" y="51249"/>
                  </a:lnTo>
                  <a:lnTo>
                    <a:pt x="14122" y="51527"/>
                  </a:lnTo>
                  <a:lnTo>
                    <a:pt x="13992" y="51805"/>
                  </a:lnTo>
                  <a:lnTo>
                    <a:pt x="13861" y="52070"/>
                  </a:lnTo>
                  <a:lnTo>
                    <a:pt x="13595" y="52586"/>
                  </a:lnTo>
                  <a:lnTo>
                    <a:pt x="13326" y="53089"/>
                  </a:lnTo>
                  <a:lnTo>
                    <a:pt x="13047" y="53553"/>
                  </a:lnTo>
                  <a:lnTo>
                    <a:pt x="12765" y="53989"/>
                  </a:lnTo>
                  <a:lnTo>
                    <a:pt x="12478" y="54400"/>
                  </a:lnTo>
                  <a:lnTo>
                    <a:pt x="12187" y="54797"/>
                  </a:lnTo>
                  <a:lnTo>
                    <a:pt x="11892" y="55154"/>
                  </a:lnTo>
                  <a:lnTo>
                    <a:pt x="11593" y="55485"/>
                  </a:lnTo>
                  <a:lnTo>
                    <a:pt x="11289" y="55803"/>
                  </a:lnTo>
                  <a:lnTo>
                    <a:pt x="10986" y="56081"/>
                  </a:lnTo>
                  <a:lnTo>
                    <a:pt x="10678" y="56333"/>
                  </a:lnTo>
                  <a:lnTo>
                    <a:pt x="10370" y="56558"/>
                  </a:lnTo>
                  <a:lnTo>
                    <a:pt x="10316" y="56452"/>
                  </a:lnTo>
                  <a:lnTo>
                    <a:pt x="10265" y="56359"/>
                  </a:lnTo>
                  <a:lnTo>
                    <a:pt x="10206" y="56267"/>
                  </a:lnTo>
                  <a:lnTo>
                    <a:pt x="10151" y="56174"/>
                  </a:lnTo>
                  <a:lnTo>
                    <a:pt x="10088" y="56108"/>
                  </a:lnTo>
                  <a:lnTo>
                    <a:pt x="10025" y="56042"/>
                  </a:lnTo>
                  <a:lnTo>
                    <a:pt x="9957" y="56002"/>
                  </a:lnTo>
                  <a:lnTo>
                    <a:pt x="9890" y="55962"/>
                  </a:lnTo>
                  <a:lnTo>
                    <a:pt x="9700" y="55883"/>
                  </a:lnTo>
                  <a:lnTo>
                    <a:pt x="9515" y="55790"/>
                  </a:lnTo>
                  <a:lnTo>
                    <a:pt x="9329" y="55697"/>
                  </a:lnTo>
                  <a:lnTo>
                    <a:pt x="9144" y="55578"/>
                  </a:lnTo>
                  <a:lnTo>
                    <a:pt x="8962" y="55459"/>
                  </a:lnTo>
                  <a:lnTo>
                    <a:pt x="8777" y="55313"/>
                  </a:lnTo>
                  <a:lnTo>
                    <a:pt x="8596" y="55168"/>
                  </a:lnTo>
                  <a:lnTo>
                    <a:pt x="8414" y="55009"/>
                  </a:lnTo>
                  <a:lnTo>
                    <a:pt x="8233" y="54837"/>
                  </a:lnTo>
                  <a:lnTo>
                    <a:pt x="8056" y="54665"/>
                  </a:lnTo>
                  <a:lnTo>
                    <a:pt x="7879" y="54466"/>
                  </a:lnTo>
                  <a:lnTo>
                    <a:pt x="7702" y="54267"/>
                  </a:lnTo>
                  <a:lnTo>
                    <a:pt x="7529" y="54056"/>
                  </a:lnTo>
                  <a:lnTo>
                    <a:pt x="7356" y="53831"/>
                  </a:lnTo>
                  <a:lnTo>
                    <a:pt x="7183" y="53592"/>
                  </a:lnTo>
                  <a:lnTo>
                    <a:pt x="7015" y="53341"/>
                  </a:lnTo>
                  <a:lnTo>
                    <a:pt x="6846" y="53089"/>
                  </a:lnTo>
                  <a:lnTo>
                    <a:pt x="6678" y="52824"/>
                  </a:lnTo>
                  <a:lnTo>
                    <a:pt x="6513" y="52546"/>
                  </a:lnTo>
                  <a:lnTo>
                    <a:pt x="6353" y="52255"/>
                  </a:lnTo>
                  <a:lnTo>
                    <a:pt x="6193" y="51964"/>
                  </a:lnTo>
                  <a:lnTo>
                    <a:pt x="6033" y="51646"/>
                  </a:lnTo>
                  <a:lnTo>
                    <a:pt x="5877" y="51342"/>
                  </a:lnTo>
                  <a:lnTo>
                    <a:pt x="5725" y="51011"/>
                  </a:lnTo>
                  <a:lnTo>
                    <a:pt x="5573" y="50680"/>
                  </a:lnTo>
                  <a:lnTo>
                    <a:pt x="5421" y="50335"/>
                  </a:lnTo>
                  <a:lnTo>
                    <a:pt x="5274" y="49978"/>
                  </a:lnTo>
                  <a:lnTo>
                    <a:pt x="5130" y="49621"/>
                  </a:lnTo>
                  <a:lnTo>
                    <a:pt x="4987" y="49250"/>
                  </a:lnTo>
                  <a:lnTo>
                    <a:pt x="4848" y="48866"/>
                  </a:lnTo>
                  <a:lnTo>
                    <a:pt x="4713" y="48482"/>
                  </a:lnTo>
                  <a:lnTo>
                    <a:pt x="4578" y="48085"/>
                  </a:lnTo>
                  <a:lnTo>
                    <a:pt x="4448" y="47674"/>
                  </a:lnTo>
                  <a:lnTo>
                    <a:pt x="4321" y="47264"/>
                  </a:lnTo>
                  <a:lnTo>
                    <a:pt x="4199" y="46840"/>
                  </a:lnTo>
                  <a:lnTo>
                    <a:pt x="4077" y="46417"/>
                  </a:lnTo>
                  <a:lnTo>
                    <a:pt x="3959" y="45980"/>
                  </a:lnTo>
                  <a:lnTo>
                    <a:pt x="3841" y="45530"/>
                  </a:lnTo>
                  <a:lnTo>
                    <a:pt x="3731" y="45079"/>
                  </a:lnTo>
                  <a:lnTo>
                    <a:pt x="3621" y="44616"/>
                  </a:lnTo>
                  <a:lnTo>
                    <a:pt x="3516" y="44153"/>
                  </a:lnTo>
                  <a:lnTo>
                    <a:pt x="3415" y="43676"/>
                  </a:lnTo>
                  <a:lnTo>
                    <a:pt x="3318" y="43199"/>
                  </a:lnTo>
                  <a:lnTo>
                    <a:pt x="3225" y="42710"/>
                  </a:lnTo>
                  <a:lnTo>
                    <a:pt x="3132" y="42207"/>
                  </a:lnTo>
                  <a:lnTo>
                    <a:pt x="3048" y="41717"/>
                  </a:lnTo>
                  <a:lnTo>
                    <a:pt x="2964" y="41200"/>
                  </a:lnTo>
                  <a:lnTo>
                    <a:pt x="2884" y="40684"/>
                  </a:lnTo>
                  <a:lnTo>
                    <a:pt x="2808" y="40168"/>
                  </a:lnTo>
                  <a:lnTo>
                    <a:pt x="2740" y="39638"/>
                  </a:lnTo>
                  <a:lnTo>
                    <a:pt x="2673" y="39109"/>
                  </a:lnTo>
                  <a:lnTo>
                    <a:pt x="2610" y="38566"/>
                  </a:lnTo>
                  <a:lnTo>
                    <a:pt x="2551" y="38010"/>
                  </a:lnTo>
                  <a:lnTo>
                    <a:pt x="2500" y="37467"/>
                  </a:lnTo>
                  <a:lnTo>
                    <a:pt x="2449" y="36911"/>
                  </a:lnTo>
                  <a:lnTo>
                    <a:pt x="2403" y="36342"/>
                  </a:lnTo>
                  <a:lnTo>
                    <a:pt x="2365" y="35772"/>
                  </a:lnTo>
                  <a:lnTo>
                    <a:pt x="2327" y="35203"/>
                  </a:lnTo>
                  <a:lnTo>
                    <a:pt x="2298" y="34621"/>
                  </a:lnTo>
                  <a:lnTo>
                    <a:pt x="2272" y="34038"/>
                  </a:lnTo>
                  <a:lnTo>
                    <a:pt x="2251" y="33455"/>
                  </a:lnTo>
                  <a:lnTo>
                    <a:pt x="2234" y="32860"/>
                  </a:lnTo>
                  <a:lnTo>
                    <a:pt x="2226" y="32264"/>
                  </a:lnTo>
                  <a:lnTo>
                    <a:pt x="2218" y="31655"/>
                  </a:lnTo>
                  <a:close/>
                  <a:moveTo>
                    <a:pt x="9945" y="0"/>
                  </a:moveTo>
                  <a:lnTo>
                    <a:pt x="9700" y="13"/>
                  </a:lnTo>
                  <a:lnTo>
                    <a:pt x="9456" y="40"/>
                  </a:lnTo>
                  <a:lnTo>
                    <a:pt x="9215" y="93"/>
                  </a:lnTo>
                  <a:lnTo>
                    <a:pt x="8975" y="172"/>
                  </a:lnTo>
                  <a:lnTo>
                    <a:pt x="8735" y="265"/>
                  </a:lnTo>
                  <a:lnTo>
                    <a:pt x="8495" y="371"/>
                  </a:lnTo>
                  <a:lnTo>
                    <a:pt x="8258" y="503"/>
                  </a:lnTo>
                  <a:lnTo>
                    <a:pt x="8022" y="662"/>
                  </a:lnTo>
                  <a:lnTo>
                    <a:pt x="7791" y="834"/>
                  </a:lnTo>
                  <a:lnTo>
                    <a:pt x="7554" y="1019"/>
                  </a:lnTo>
                  <a:lnTo>
                    <a:pt x="7323" y="1231"/>
                  </a:lnTo>
                  <a:lnTo>
                    <a:pt x="7095" y="1456"/>
                  </a:lnTo>
                  <a:lnTo>
                    <a:pt x="6867" y="1708"/>
                  </a:lnTo>
                  <a:lnTo>
                    <a:pt x="6640" y="1973"/>
                  </a:lnTo>
                  <a:lnTo>
                    <a:pt x="6416" y="2251"/>
                  </a:lnTo>
                  <a:lnTo>
                    <a:pt x="6197" y="2542"/>
                  </a:lnTo>
                  <a:lnTo>
                    <a:pt x="5978" y="2860"/>
                  </a:lnTo>
                  <a:lnTo>
                    <a:pt x="5759" y="3191"/>
                  </a:lnTo>
                  <a:lnTo>
                    <a:pt x="5548" y="3535"/>
                  </a:lnTo>
                  <a:lnTo>
                    <a:pt x="5333" y="3906"/>
                  </a:lnTo>
                  <a:lnTo>
                    <a:pt x="5126" y="4276"/>
                  </a:lnTo>
                  <a:lnTo>
                    <a:pt x="4920" y="4673"/>
                  </a:lnTo>
                  <a:lnTo>
                    <a:pt x="4713" y="5084"/>
                  </a:lnTo>
                  <a:lnTo>
                    <a:pt x="4515" y="5508"/>
                  </a:lnTo>
                  <a:lnTo>
                    <a:pt x="4317" y="5944"/>
                  </a:lnTo>
                  <a:lnTo>
                    <a:pt x="4123" y="6395"/>
                  </a:lnTo>
                  <a:lnTo>
                    <a:pt x="3929" y="6858"/>
                  </a:lnTo>
                  <a:lnTo>
                    <a:pt x="3744" y="7335"/>
                  </a:lnTo>
                  <a:lnTo>
                    <a:pt x="3558" y="7824"/>
                  </a:lnTo>
                  <a:lnTo>
                    <a:pt x="3377" y="8327"/>
                  </a:lnTo>
                  <a:lnTo>
                    <a:pt x="3200" y="8857"/>
                  </a:lnTo>
                  <a:lnTo>
                    <a:pt x="3027" y="9387"/>
                  </a:lnTo>
                  <a:lnTo>
                    <a:pt x="2854" y="9916"/>
                  </a:lnTo>
                  <a:lnTo>
                    <a:pt x="2690" y="10472"/>
                  </a:lnTo>
                  <a:lnTo>
                    <a:pt x="2529" y="11041"/>
                  </a:lnTo>
                  <a:lnTo>
                    <a:pt x="2369" y="11611"/>
                  </a:lnTo>
                  <a:lnTo>
                    <a:pt x="2218" y="12207"/>
                  </a:lnTo>
                  <a:lnTo>
                    <a:pt x="2066" y="12802"/>
                  </a:lnTo>
                  <a:lnTo>
                    <a:pt x="1922" y="13411"/>
                  </a:lnTo>
                  <a:lnTo>
                    <a:pt x="1779" y="14020"/>
                  </a:lnTo>
                  <a:lnTo>
                    <a:pt x="1644" y="14656"/>
                  </a:lnTo>
                  <a:lnTo>
                    <a:pt x="1514" y="15291"/>
                  </a:lnTo>
                  <a:lnTo>
                    <a:pt x="1387" y="15940"/>
                  </a:lnTo>
                  <a:lnTo>
                    <a:pt x="1265" y="16589"/>
                  </a:lnTo>
                  <a:lnTo>
                    <a:pt x="1147" y="17251"/>
                  </a:lnTo>
                  <a:lnTo>
                    <a:pt x="1037" y="17926"/>
                  </a:lnTo>
                  <a:lnTo>
                    <a:pt x="928" y="18601"/>
                  </a:lnTo>
                  <a:lnTo>
                    <a:pt x="826" y="19290"/>
                  </a:lnTo>
                  <a:lnTo>
                    <a:pt x="734" y="19978"/>
                  </a:lnTo>
                  <a:lnTo>
                    <a:pt x="641" y="20680"/>
                  </a:lnTo>
                  <a:lnTo>
                    <a:pt x="557" y="21395"/>
                  </a:lnTo>
                  <a:lnTo>
                    <a:pt x="476" y="22096"/>
                  </a:lnTo>
                  <a:lnTo>
                    <a:pt x="405" y="22824"/>
                  </a:lnTo>
                  <a:lnTo>
                    <a:pt x="337" y="23553"/>
                  </a:lnTo>
                  <a:lnTo>
                    <a:pt x="274" y="24281"/>
                  </a:lnTo>
                  <a:lnTo>
                    <a:pt x="219" y="25009"/>
                  </a:lnTo>
                  <a:lnTo>
                    <a:pt x="169" y="25750"/>
                  </a:lnTo>
                  <a:lnTo>
                    <a:pt x="127" y="26505"/>
                  </a:lnTo>
                  <a:lnTo>
                    <a:pt x="89" y="27246"/>
                  </a:lnTo>
                  <a:lnTo>
                    <a:pt x="59" y="28001"/>
                  </a:lnTo>
                  <a:lnTo>
                    <a:pt x="34" y="28769"/>
                  </a:lnTo>
                  <a:lnTo>
                    <a:pt x="17" y="29523"/>
                  </a:lnTo>
                  <a:lnTo>
                    <a:pt x="4" y="30291"/>
                  </a:lnTo>
                  <a:lnTo>
                    <a:pt x="0" y="31059"/>
                  </a:lnTo>
                  <a:lnTo>
                    <a:pt x="4" y="31840"/>
                  </a:lnTo>
                  <a:lnTo>
                    <a:pt x="13" y="32621"/>
                  </a:lnTo>
                  <a:lnTo>
                    <a:pt x="30" y="33402"/>
                  </a:lnTo>
                  <a:lnTo>
                    <a:pt x="51" y="34170"/>
                  </a:lnTo>
                  <a:lnTo>
                    <a:pt x="80" y="34938"/>
                  </a:lnTo>
                  <a:lnTo>
                    <a:pt x="118" y="35693"/>
                  </a:lnTo>
                  <a:lnTo>
                    <a:pt x="160" y="36448"/>
                  </a:lnTo>
                  <a:lnTo>
                    <a:pt x="207" y="37202"/>
                  </a:lnTo>
                  <a:lnTo>
                    <a:pt x="261" y="37944"/>
                  </a:lnTo>
                  <a:lnTo>
                    <a:pt x="325" y="38672"/>
                  </a:lnTo>
                  <a:lnTo>
                    <a:pt x="388" y="39400"/>
                  </a:lnTo>
                  <a:lnTo>
                    <a:pt x="464" y="40128"/>
                  </a:lnTo>
                  <a:lnTo>
                    <a:pt x="540" y="40843"/>
                  </a:lnTo>
                  <a:lnTo>
                    <a:pt x="624" y="41545"/>
                  </a:lnTo>
                  <a:lnTo>
                    <a:pt x="713" y="42246"/>
                  </a:lnTo>
                  <a:lnTo>
                    <a:pt x="809" y="42935"/>
                  </a:lnTo>
                  <a:lnTo>
                    <a:pt x="906" y="43610"/>
                  </a:lnTo>
                  <a:lnTo>
                    <a:pt x="1012" y="44285"/>
                  </a:lnTo>
                  <a:lnTo>
                    <a:pt x="1126" y="44947"/>
                  </a:lnTo>
                  <a:lnTo>
                    <a:pt x="1239" y="45609"/>
                  </a:lnTo>
                  <a:lnTo>
                    <a:pt x="1362" y="46258"/>
                  </a:lnTo>
                  <a:lnTo>
                    <a:pt x="1484" y="46893"/>
                  </a:lnTo>
                  <a:lnTo>
                    <a:pt x="1615" y="47515"/>
                  </a:lnTo>
                  <a:lnTo>
                    <a:pt x="1750" y="48138"/>
                  </a:lnTo>
                  <a:lnTo>
                    <a:pt x="1889" y="48747"/>
                  </a:lnTo>
                  <a:lnTo>
                    <a:pt x="2036" y="49342"/>
                  </a:lnTo>
                  <a:lnTo>
                    <a:pt x="2184" y="49925"/>
                  </a:lnTo>
                  <a:lnTo>
                    <a:pt x="2336" y="50494"/>
                  </a:lnTo>
                  <a:lnTo>
                    <a:pt x="2492" y="51064"/>
                  </a:lnTo>
                  <a:lnTo>
                    <a:pt x="2656" y="51606"/>
                  </a:lnTo>
                  <a:lnTo>
                    <a:pt x="2820" y="52149"/>
                  </a:lnTo>
                  <a:lnTo>
                    <a:pt x="2989" y="52679"/>
                  </a:lnTo>
                  <a:lnTo>
                    <a:pt x="3162" y="53195"/>
                  </a:lnTo>
                  <a:lnTo>
                    <a:pt x="3339" y="53698"/>
                  </a:lnTo>
                  <a:lnTo>
                    <a:pt x="3516" y="54188"/>
                  </a:lnTo>
                  <a:lnTo>
                    <a:pt x="3701" y="54665"/>
                  </a:lnTo>
                  <a:lnTo>
                    <a:pt x="3887" y="55128"/>
                  </a:lnTo>
                  <a:lnTo>
                    <a:pt x="4081" y="55591"/>
                  </a:lnTo>
                  <a:lnTo>
                    <a:pt x="4275" y="56028"/>
                  </a:lnTo>
                  <a:lnTo>
                    <a:pt x="4469" y="56452"/>
                  </a:lnTo>
                  <a:lnTo>
                    <a:pt x="4671" y="56862"/>
                  </a:lnTo>
                  <a:lnTo>
                    <a:pt x="4873" y="57260"/>
                  </a:lnTo>
                  <a:lnTo>
                    <a:pt x="5080" y="57630"/>
                  </a:lnTo>
                  <a:lnTo>
                    <a:pt x="5286" y="58001"/>
                  </a:lnTo>
                  <a:lnTo>
                    <a:pt x="5497" y="58358"/>
                  </a:lnTo>
                  <a:lnTo>
                    <a:pt x="5712" y="58689"/>
                  </a:lnTo>
                  <a:lnTo>
                    <a:pt x="5927" y="59007"/>
                  </a:lnTo>
                  <a:lnTo>
                    <a:pt x="6146" y="59312"/>
                  </a:lnTo>
                  <a:lnTo>
                    <a:pt x="6366" y="59603"/>
                  </a:lnTo>
                  <a:lnTo>
                    <a:pt x="6589" y="59881"/>
                  </a:lnTo>
                  <a:lnTo>
                    <a:pt x="6817" y="60132"/>
                  </a:lnTo>
                  <a:lnTo>
                    <a:pt x="7044" y="60371"/>
                  </a:lnTo>
                  <a:lnTo>
                    <a:pt x="7272" y="60596"/>
                  </a:lnTo>
                  <a:lnTo>
                    <a:pt x="7504" y="60794"/>
                  </a:lnTo>
                  <a:lnTo>
                    <a:pt x="7736" y="60993"/>
                  </a:lnTo>
                  <a:lnTo>
                    <a:pt x="7968" y="61152"/>
                  </a:lnTo>
                  <a:lnTo>
                    <a:pt x="8204" y="61311"/>
                  </a:lnTo>
                  <a:lnTo>
                    <a:pt x="8444" y="61443"/>
                  </a:lnTo>
                  <a:lnTo>
                    <a:pt x="8680" y="61562"/>
                  </a:lnTo>
                  <a:lnTo>
                    <a:pt x="8920" y="61655"/>
                  </a:lnTo>
                  <a:lnTo>
                    <a:pt x="9161" y="61734"/>
                  </a:lnTo>
                  <a:lnTo>
                    <a:pt x="9405" y="61787"/>
                  </a:lnTo>
                  <a:lnTo>
                    <a:pt x="9645" y="61827"/>
                  </a:lnTo>
                  <a:lnTo>
                    <a:pt x="9890" y="61854"/>
                  </a:lnTo>
                  <a:lnTo>
                    <a:pt x="10012" y="61854"/>
                  </a:lnTo>
                  <a:lnTo>
                    <a:pt x="10071" y="61827"/>
                  </a:lnTo>
                  <a:lnTo>
                    <a:pt x="10126" y="61801"/>
                  </a:lnTo>
                  <a:lnTo>
                    <a:pt x="10181" y="61761"/>
                  </a:lnTo>
                  <a:lnTo>
                    <a:pt x="10231" y="61721"/>
                  </a:lnTo>
                  <a:lnTo>
                    <a:pt x="10278" y="61668"/>
                  </a:lnTo>
                  <a:lnTo>
                    <a:pt x="10324" y="61602"/>
                  </a:lnTo>
                  <a:lnTo>
                    <a:pt x="10366" y="61536"/>
                  </a:lnTo>
                  <a:lnTo>
                    <a:pt x="10408" y="61456"/>
                  </a:lnTo>
                  <a:lnTo>
                    <a:pt x="10451" y="61364"/>
                  </a:lnTo>
                  <a:lnTo>
                    <a:pt x="10489" y="61284"/>
                  </a:lnTo>
                  <a:lnTo>
                    <a:pt x="10522" y="61178"/>
                  </a:lnTo>
                  <a:lnTo>
                    <a:pt x="10556" y="61086"/>
                  </a:lnTo>
                  <a:lnTo>
                    <a:pt x="10615" y="60861"/>
                  </a:lnTo>
                  <a:lnTo>
                    <a:pt x="10851" y="60821"/>
                  </a:lnTo>
                  <a:lnTo>
                    <a:pt x="11091" y="60755"/>
                  </a:lnTo>
                  <a:lnTo>
                    <a:pt x="11323" y="60675"/>
                  </a:lnTo>
                  <a:lnTo>
                    <a:pt x="11559" y="60569"/>
                  </a:lnTo>
                  <a:lnTo>
                    <a:pt x="11791" y="60450"/>
                  </a:lnTo>
                  <a:lnTo>
                    <a:pt x="12023" y="60318"/>
                  </a:lnTo>
                  <a:lnTo>
                    <a:pt x="12251" y="60159"/>
                  </a:lnTo>
                  <a:lnTo>
                    <a:pt x="12478" y="59987"/>
                  </a:lnTo>
                  <a:lnTo>
                    <a:pt x="12706" y="59788"/>
                  </a:lnTo>
                  <a:lnTo>
                    <a:pt x="12929" y="59590"/>
                  </a:lnTo>
                  <a:lnTo>
                    <a:pt x="13153" y="59365"/>
                  </a:lnTo>
                  <a:lnTo>
                    <a:pt x="13372" y="59113"/>
                  </a:lnTo>
                  <a:lnTo>
                    <a:pt x="13591" y="58861"/>
                  </a:lnTo>
                  <a:lnTo>
                    <a:pt x="13806" y="58583"/>
                  </a:lnTo>
                  <a:lnTo>
                    <a:pt x="14017" y="58292"/>
                  </a:lnTo>
                  <a:lnTo>
                    <a:pt x="14228" y="57988"/>
                  </a:lnTo>
                  <a:lnTo>
                    <a:pt x="14439" y="57670"/>
                  </a:lnTo>
                  <a:lnTo>
                    <a:pt x="14645" y="57326"/>
                  </a:lnTo>
                  <a:lnTo>
                    <a:pt x="14847" y="56968"/>
                  </a:lnTo>
                  <a:lnTo>
                    <a:pt x="15050" y="56611"/>
                  </a:lnTo>
                  <a:lnTo>
                    <a:pt x="15248" y="56227"/>
                  </a:lnTo>
                  <a:lnTo>
                    <a:pt x="15442" y="55830"/>
                  </a:lnTo>
                  <a:lnTo>
                    <a:pt x="15632" y="55419"/>
                  </a:lnTo>
                  <a:lnTo>
                    <a:pt x="15821" y="54996"/>
                  </a:lnTo>
                  <a:lnTo>
                    <a:pt x="16007" y="54559"/>
                  </a:lnTo>
                  <a:lnTo>
                    <a:pt x="16188" y="54109"/>
                  </a:lnTo>
                  <a:lnTo>
                    <a:pt x="16369" y="53645"/>
                  </a:lnTo>
                  <a:lnTo>
                    <a:pt x="16542" y="53169"/>
                  </a:lnTo>
                  <a:lnTo>
                    <a:pt x="16715" y="52679"/>
                  </a:lnTo>
                  <a:lnTo>
                    <a:pt x="16884" y="52176"/>
                  </a:lnTo>
                  <a:lnTo>
                    <a:pt x="17048" y="51673"/>
                  </a:lnTo>
                  <a:lnTo>
                    <a:pt x="17208" y="51143"/>
                  </a:lnTo>
                  <a:lnTo>
                    <a:pt x="17364" y="50600"/>
                  </a:lnTo>
                  <a:lnTo>
                    <a:pt x="17520" y="50057"/>
                  </a:lnTo>
                  <a:lnTo>
                    <a:pt x="17668" y="49501"/>
                  </a:lnTo>
                  <a:lnTo>
                    <a:pt x="17811" y="48932"/>
                  </a:lnTo>
                  <a:lnTo>
                    <a:pt x="17950" y="48350"/>
                  </a:lnTo>
                  <a:lnTo>
                    <a:pt x="18089" y="47767"/>
                  </a:lnTo>
                  <a:lnTo>
                    <a:pt x="18220" y="47158"/>
                  </a:lnTo>
                  <a:lnTo>
                    <a:pt x="18346" y="46549"/>
                  </a:lnTo>
                  <a:lnTo>
                    <a:pt x="18469" y="45940"/>
                  </a:lnTo>
                  <a:lnTo>
                    <a:pt x="18587" y="45305"/>
                  </a:lnTo>
                  <a:lnTo>
                    <a:pt x="18701" y="44669"/>
                  </a:lnTo>
                  <a:lnTo>
                    <a:pt x="18806" y="44020"/>
                  </a:lnTo>
                  <a:lnTo>
                    <a:pt x="18911" y="43372"/>
                  </a:lnTo>
                  <a:lnTo>
                    <a:pt x="19008" y="42710"/>
                  </a:lnTo>
                  <a:lnTo>
                    <a:pt x="19101" y="42034"/>
                  </a:lnTo>
                  <a:lnTo>
                    <a:pt x="19190" y="41359"/>
                  </a:lnTo>
                  <a:lnTo>
                    <a:pt x="19270" y="40671"/>
                  </a:lnTo>
                  <a:lnTo>
                    <a:pt x="19345" y="39982"/>
                  </a:lnTo>
                  <a:lnTo>
                    <a:pt x="19417" y="39281"/>
                  </a:lnTo>
                  <a:lnTo>
                    <a:pt x="19485" y="38579"/>
                  </a:lnTo>
                  <a:lnTo>
                    <a:pt x="19544" y="37864"/>
                  </a:lnTo>
                  <a:lnTo>
                    <a:pt x="19598" y="37149"/>
                  </a:lnTo>
                  <a:lnTo>
                    <a:pt x="19649" y="36421"/>
                  </a:lnTo>
                  <a:lnTo>
                    <a:pt x="19691" y="35693"/>
                  </a:lnTo>
                  <a:lnTo>
                    <a:pt x="19725" y="34951"/>
                  </a:lnTo>
                  <a:lnTo>
                    <a:pt x="19759" y="34223"/>
                  </a:lnTo>
                  <a:lnTo>
                    <a:pt x="19780" y="33469"/>
                  </a:lnTo>
                  <a:lnTo>
                    <a:pt x="19801" y="32727"/>
                  </a:lnTo>
                  <a:lnTo>
                    <a:pt x="19809" y="31973"/>
                  </a:lnTo>
                  <a:lnTo>
                    <a:pt x="19813" y="31205"/>
                  </a:lnTo>
                  <a:lnTo>
                    <a:pt x="19813" y="30450"/>
                  </a:lnTo>
                  <a:lnTo>
                    <a:pt x="19805" y="29682"/>
                  </a:lnTo>
                  <a:lnTo>
                    <a:pt x="19792" y="28941"/>
                  </a:lnTo>
                  <a:lnTo>
                    <a:pt x="19771" y="28213"/>
                  </a:lnTo>
                  <a:lnTo>
                    <a:pt x="19742" y="27471"/>
                  </a:lnTo>
                  <a:lnTo>
                    <a:pt x="19708" y="26743"/>
                  </a:lnTo>
                  <a:lnTo>
                    <a:pt x="19670" y="26028"/>
                  </a:lnTo>
                  <a:lnTo>
                    <a:pt x="19624" y="25313"/>
                  </a:lnTo>
                  <a:lnTo>
                    <a:pt x="19573" y="24585"/>
                  </a:lnTo>
                  <a:lnTo>
                    <a:pt x="19518" y="23884"/>
                  </a:lnTo>
                  <a:lnTo>
                    <a:pt x="19455" y="23169"/>
                  </a:lnTo>
                  <a:lnTo>
                    <a:pt x="19388" y="22480"/>
                  </a:lnTo>
                  <a:lnTo>
                    <a:pt x="19316" y="21778"/>
                  </a:lnTo>
                  <a:lnTo>
                    <a:pt x="19236" y="21090"/>
                  </a:lnTo>
                  <a:lnTo>
                    <a:pt x="19152" y="20402"/>
                  </a:lnTo>
                  <a:lnTo>
                    <a:pt x="19063" y="19726"/>
                  </a:lnTo>
                  <a:lnTo>
                    <a:pt x="18970" y="19051"/>
                  </a:lnTo>
                  <a:lnTo>
                    <a:pt x="18873" y="18389"/>
                  </a:lnTo>
                  <a:lnTo>
                    <a:pt x="18768" y="17741"/>
                  </a:lnTo>
                  <a:lnTo>
                    <a:pt x="18658" y="17092"/>
                  </a:lnTo>
                  <a:lnTo>
                    <a:pt x="18545" y="16443"/>
                  </a:lnTo>
                  <a:lnTo>
                    <a:pt x="18426" y="15808"/>
                  </a:lnTo>
                  <a:lnTo>
                    <a:pt x="18304" y="15185"/>
                  </a:lnTo>
                  <a:lnTo>
                    <a:pt x="18178" y="14563"/>
                  </a:lnTo>
                  <a:lnTo>
                    <a:pt x="18047" y="13954"/>
                  </a:lnTo>
                  <a:lnTo>
                    <a:pt x="17908" y="13358"/>
                  </a:lnTo>
                  <a:lnTo>
                    <a:pt x="17769" y="12763"/>
                  </a:lnTo>
                  <a:lnTo>
                    <a:pt x="17626" y="12180"/>
                  </a:lnTo>
                  <a:lnTo>
                    <a:pt x="17478" y="11611"/>
                  </a:lnTo>
                  <a:lnTo>
                    <a:pt x="17326" y="11055"/>
                  </a:lnTo>
                  <a:lnTo>
                    <a:pt x="17170" y="10499"/>
                  </a:lnTo>
                  <a:lnTo>
                    <a:pt x="17010" y="9969"/>
                  </a:lnTo>
                  <a:lnTo>
                    <a:pt x="16846" y="9440"/>
                  </a:lnTo>
                  <a:lnTo>
                    <a:pt x="16677" y="8923"/>
                  </a:lnTo>
                  <a:lnTo>
                    <a:pt x="16508" y="8407"/>
                  </a:lnTo>
                  <a:lnTo>
                    <a:pt x="16331" y="7917"/>
                  </a:lnTo>
                  <a:lnTo>
                    <a:pt x="16154" y="7440"/>
                  </a:lnTo>
                  <a:lnTo>
                    <a:pt x="15973" y="6964"/>
                  </a:lnTo>
                  <a:lnTo>
                    <a:pt x="15792" y="6514"/>
                  </a:lnTo>
                  <a:lnTo>
                    <a:pt x="15602" y="6064"/>
                  </a:lnTo>
                  <a:lnTo>
                    <a:pt x="15412" y="5640"/>
                  </a:lnTo>
                  <a:lnTo>
                    <a:pt x="15218" y="5216"/>
                  </a:lnTo>
                  <a:lnTo>
                    <a:pt x="15025" y="4819"/>
                  </a:lnTo>
                  <a:lnTo>
                    <a:pt x="14826" y="4422"/>
                  </a:lnTo>
                  <a:lnTo>
                    <a:pt x="14624" y="4051"/>
                  </a:lnTo>
                  <a:lnTo>
                    <a:pt x="14422" y="3694"/>
                  </a:lnTo>
                  <a:lnTo>
                    <a:pt x="14215" y="3350"/>
                  </a:lnTo>
                  <a:lnTo>
                    <a:pt x="14009" y="3019"/>
                  </a:lnTo>
                  <a:lnTo>
                    <a:pt x="13794" y="2701"/>
                  </a:lnTo>
                  <a:lnTo>
                    <a:pt x="13583" y="2410"/>
                  </a:lnTo>
                  <a:lnTo>
                    <a:pt x="13368" y="2118"/>
                  </a:lnTo>
                  <a:lnTo>
                    <a:pt x="13149" y="1853"/>
                  </a:lnTo>
                  <a:lnTo>
                    <a:pt x="12929" y="1602"/>
                  </a:lnTo>
                  <a:lnTo>
                    <a:pt x="12710" y="1377"/>
                  </a:lnTo>
                  <a:lnTo>
                    <a:pt x="12487" y="1152"/>
                  </a:lnTo>
                  <a:lnTo>
                    <a:pt x="12263" y="953"/>
                  </a:lnTo>
                  <a:lnTo>
                    <a:pt x="12036" y="781"/>
                  </a:lnTo>
                  <a:lnTo>
                    <a:pt x="11808" y="609"/>
                  </a:lnTo>
                  <a:lnTo>
                    <a:pt x="11580" y="477"/>
                  </a:lnTo>
                  <a:lnTo>
                    <a:pt x="11348" y="344"/>
                  </a:lnTo>
                  <a:lnTo>
                    <a:pt x="11117" y="238"/>
                  </a:lnTo>
                  <a:lnTo>
                    <a:pt x="10885" y="146"/>
                  </a:lnTo>
                  <a:lnTo>
                    <a:pt x="10653" y="79"/>
                  </a:lnTo>
                  <a:lnTo>
                    <a:pt x="10417" y="40"/>
                  </a:lnTo>
                  <a:lnTo>
                    <a:pt x="1018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0"/>
            <p:cNvSpPr/>
            <p:nvPr/>
          </p:nvSpPr>
          <p:spPr>
            <a:xfrm>
              <a:off x="3029100" y="-6789925"/>
              <a:ext cx="385975" cy="622600"/>
            </a:xfrm>
            <a:custGeom>
              <a:avLst/>
              <a:gdLst/>
              <a:ahLst/>
              <a:cxnLst/>
              <a:rect l="l" t="t" r="r" b="b"/>
              <a:pathLst>
                <a:path w="15439" h="24904" extrusionOk="0">
                  <a:moveTo>
                    <a:pt x="1" y="1"/>
                  </a:moveTo>
                  <a:lnTo>
                    <a:pt x="9" y="610"/>
                  </a:lnTo>
                  <a:lnTo>
                    <a:pt x="17" y="1206"/>
                  </a:lnTo>
                  <a:lnTo>
                    <a:pt x="34" y="1801"/>
                  </a:lnTo>
                  <a:lnTo>
                    <a:pt x="55" y="2384"/>
                  </a:lnTo>
                  <a:lnTo>
                    <a:pt x="81" y="2967"/>
                  </a:lnTo>
                  <a:lnTo>
                    <a:pt x="110" y="3549"/>
                  </a:lnTo>
                  <a:lnTo>
                    <a:pt x="148" y="4118"/>
                  </a:lnTo>
                  <a:lnTo>
                    <a:pt x="186" y="4688"/>
                  </a:lnTo>
                  <a:lnTo>
                    <a:pt x="232" y="5257"/>
                  </a:lnTo>
                  <a:lnTo>
                    <a:pt x="283" y="5813"/>
                  </a:lnTo>
                  <a:lnTo>
                    <a:pt x="334" y="6356"/>
                  </a:lnTo>
                  <a:lnTo>
                    <a:pt x="393" y="6912"/>
                  </a:lnTo>
                  <a:lnTo>
                    <a:pt x="456" y="7455"/>
                  </a:lnTo>
                  <a:lnTo>
                    <a:pt x="523" y="7984"/>
                  </a:lnTo>
                  <a:lnTo>
                    <a:pt x="591" y="8514"/>
                  </a:lnTo>
                  <a:lnTo>
                    <a:pt x="667" y="9030"/>
                  </a:lnTo>
                  <a:lnTo>
                    <a:pt x="747" y="9546"/>
                  </a:lnTo>
                  <a:lnTo>
                    <a:pt x="831" y="10063"/>
                  </a:lnTo>
                  <a:lnTo>
                    <a:pt x="915" y="10553"/>
                  </a:lnTo>
                  <a:lnTo>
                    <a:pt x="1008" y="11056"/>
                  </a:lnTo>
                  <a:lnTo>
                    <a:pt x="1101" y="11545"/>
                  </a:lnTo>
                  <a:lnTo>
                    <a:pt x="1198" y="12022"/>
                  </a:lnTo>
                  <a:lnTo>
                    <a:pt x="1299" y="12499"/>
                  </a:lnTo>
                  <a:lnTo>
                    <a:pt x="1404" y="12962"/>
                  </a:lnTo>
                  <a:lnTo>
                    <a:pt x="1514" y="13425"/>
                  </a:lnTo>
                  <a:lnTo>
                    <a:pt x="1624" y="13876"/>
                  </a:lnTo>
                  <a:lnTo>
                    <a:pt x="1742" y="14326"/>
                  </a:lnTo>
                  <a:lnTo>
                    <a:pt x="1860" y="14763"/>
                  </a:lnTo>
                  <a:lnTo>
                    <a:pt x="1982" y="15186"/>
                  </a:lnTo>
                  <a:lnTo>
                    <a:pt x="2104" y="15610"/>
                  </a:lnTo>
                  <a:lnTo>
                    <a:pt x="2231" y="16020"/>
                  </a:lnTo>
                  <a:lnTo>
                    <a:pt x="2361" y="16431"/>
                  </a:lnTo>
                  <a:lnTo>
                    <a:pt x="2496" y="16828"/>
                  </a:lnTo>
                  <a:lnTo>
                    <a:pt x="2631" y="17212"/>
                  </a:lnTo>
                  <a:lnTo>
                    <a:pt x="2770" y="17596"/>
                  </a:lnTo>
                  <a:lnTo>
                    <a:pt x="2913" y="17967"/>
                  </a:lnTo>
                  <a:lnTo>
                    <a:pt x="3057" y="18324"/>
                  </a:lnTo>
                  <a:lnTo>
                    <a:pt x="3204" y="18681"/>
                  </a:lnTo>
                  <a:lnTo>
                    <a:pt x="3356" y="19026"/>
                  </a:lnTo>
                  <a:lnTo>
                    <a:pt x="3508" y="19357"/>
                  </a:lnTo>
                  <a:lnTo>
                    <a:pt x="3660" y="19688"/>
                  </a:lnTo>
                  <a:lnTo>
                    <a:pt x="3816" y="19992"/>
                  </a:lnTo>
                  <a:lnTo>
                    <a:pt x="3976" y="20310"/>
                  </a:lnTo>
                  <a:lnTo>
                    <a:pt x="4136" y="20601"/>
                  </a:lnTo>
                  <a:lnTo>
                    <a:pt x="4296" y="20892"/>
                  </a:lnTo>
                  <a:lnTo>
                    <a:pt x="4461" y="21170"/>
                  </a:lnTo>
                  <a:lnTo>
                    <a:pt x="4629" y="21435"/>
                  </a:lnTo>
                  <a:lnTo>
                    <a:pt x="4798" y="21687"/>
                  </a:lnTo>
                  <a:lnTo>
                    <a:pt x="4966" y="21938"/>
                  </a:lnTo>
                  <a:lnTo>
                    <a:pt x="5139" y="22177"/>
                  </a:lnTo>
                  <a:lnTo>
                    <a:pt x="5312" y="22402"/>
                  </a:lnTo>
                  <a:lnTo>
                    <a:pt x="5485" y="22613"/>
                  </a:lnTo>
                  <a:lnTo>
                    <a:pt x="5662" y="22812"/>
                  </a:lnTo>
                  <a:lnTo>
                    <a:pt x="5839" y="23011"/>
                  </a:lnTo>
                  <a:lnTo>
                    <a:pt x="6016" y="23183"/>
                  </a:lnTo>
                  <a:lnTo>
                    <a:pt x="6197" y="23355"/>
                  </a:lnTo>
                  <a:lnTo>
                    <a:pt x="6379" y="23514"/>
                  </a:lnTo>
                  <a:lnTo>
                    <a:pt x="6560" y="23659"/>
                  </a:lnTo>
                  <a:lnTo>
                    <a:pt x="6745" y="23805"/>
                  </a:lnTo>
                  <a:lnTo>
                    <a:pt x="6927" y="23924"/>
                  </a:lnTo>
                  <a:lnTo>
                    <a:pt x="7112" y="24043"/>
                  </a:lnTo>
                  <a:lnTo>
                    <a:pt x="7298" y="24136"/>
                  </a:lnTo>
                  <a:lnTo>
                    <a:pt x="7483" y="24229"/>
                  </a:lnTo>
                  <a:lnTo>
                    <a:pt x="7673" y="24308"/>
                  </a:lnTo>
                  <a:lnTo>
                    <a:pt x="7740" y="24348"/>
                  </a:lnTo>
                  <a:lnTo>
                    <a:pt x="7808" y="24388"/>
                  </a:lnTo>
                  <a:lnTo>
                    <a:pt x="7871" y="24454"/>
                  </a:lnTo>
                  <a:lnTo>
                    <a:pt x="7934" y="24520"/>
                  </a:lnTo>
                  <a:lnTo>
                    <a:pt x="7989" y="24613"/>
                  </a:lnTo>
                  <a:lnTo>
                    <a:pt x="8048" y="24705"/>
                  </a:lnTo>
                  <a:lnTo>
                    <a:pt x="8099" y="24798"/>
                  </a:lnTo>
                  <a:lnTo>
                    <a:pt x="8153" y="24904"/>
                  </a:lnTo>
                  <a:lnTo>
                    <a:pt x="8461" y="24679"/>
                  </a:lnTo>
                  <a:lnTo>
                    <a:pt x="8769" y="24427"/>
                  </a:lnTo>
                  <a:lnTo>
                    <a:pt x="9072" y="24149"/>
                  </a:lnTo>
                  <a:lnTo>
                    <a:pt x="9376" y="23831"/>
                  </a:lnTo>
                  <a:lnTo>
                    <a:pt x="9675" y="23500"/>
                  </a:lnTo>
                  <a:lnTo>
                    <a:pt x="9970" y="23143"/>
                  </a:lnTo>
                  <a:lnTo>
                    <a:pt x="10261" y="22746"/>
                  </a:lnTo>
                  <a:lnTo>
                    <a:pt x="10548" y="22335"/>
                  </a:lnTo>
                  <a:lnTo>
                    <a:pt x="10830" y="21899"/>
                  </a:lnTo>
                  <a:lnTo>
                    <a:pt x="11109" y="21435"/>
                  </a:lnTo>
                  <a:lnTo>
                    <a:pt x="11378" y="20932"/>
                  </a:lnTo>
                  <a:lnTo>
                    <a:pt x="11644" y="20416"/>
                  </a:lnTo>
                  <a:lnTo>
                    <a:pt x="11775" y="20151"/>
                  </a:lnTo>
                  <a:lnTo>
                    <a:pt x="11905" y="19873"/>
                  </a:lnTo>
                  <a:lnTo>
                    <a:pt x="12032" y="19595"/>
                  </a:lnTo>
                  <a:lnTo>
                    <a:pt x="12158" y="19304"/>
                  </a:lnTo>
                  <a:lnTo>
                    <a:pt x="12285" y="19012"/>
                  </a:lnTo>
                  <a:lnTo>
                    <a:pt x="12407" y="18708"/>
                  </a:lnTo>
                  <a:lnTo>
                    <a:pt x="12529" y="18403"/>
                  </a:lnTo>
                  <a:lnTo>
                    <a:pt x="12647" y="18086"/>
                  </a:lnTo>
                  <a:lnTo>
                    <a:pt x="12765" y="17768"/>
                  </a:lnTo>
                  <a:lnTo>
                    <a:pt x="12879" y="17450"/>
                  </a:lnTo>
                  <a:lnTo>
                    <a:pt x="12993" y="17106"/>
                  </a:lnTo>
                  <a:lnTo>
                    <a:pt x="13107" y="16775"/>
                  </a:lnTo>
                  <a:lnTo>
                    <a:pt x="13216" y="16431"/>
                  </a:lnTo>
                  <a:lnTo>
                    <a:pt x="13326" y="16073"/>
                  </a:lnTo>
                  <a:lnTo>
                    <a:pt x="13431" y="15716"/>
                  </a:lnTo>
                  <a:lnTo>
                    <a:pt x="13533" y="15358"/>
                  </a:lnTo>
                  <a:lnTo>
                    <a:pt x="13634" y="14988"/>
                  </a:lnTo>
                  <a:lnTo>
                    <a:pt x="13735" y="14617"/>
                  </a:lnTo>
                  <a:lnTo>
                    <a:pt x="13832" y="14233"/>
                  </a:lnTo>
                  <a:lnTo>
                    <a:pt x="13925" y="13836"/>
                  </a:lnTo>
                  <a:lnTo>
                    <a:pt x="14017" y="13452"/>
                  </a:lnTo>
                  <a:lnTo>
                    <a:pt x="14106" y="13042"/>
                  </a:lnTo>
                  <a:lnTo>
                    <a:pt x="14194" y="12644"/>
                  </a:lnTo>
                  <a:lnTo>
                    <a:pt x="14279" y="12234"/>
                  </a:lnTo>
                  <a:lnTo>
                    <a:pt x="14363" y="11810"/>
                  </a:lnTo>
                  <a:lnTo>
                    <a:pt x="14443" y="11387"/>
                  </a:lnTo>
                  <a:lnTo>
                    <a:pt x="14519" y="10950"/>
                  </a:lnTo>
                  <a:lnTo>
                    <a:pt x="14595" y="10526"/>
                  </a:lnTo>
                  <a:lnTo>
                    <a:pt x="14667" y="10076"/>
                  </a:lnTo>
                  <a:lnTo>
                    <a:pt x="14738" y="9626"/>
                  </a:lnTo>
                  <a:lnTo>
                    <a:pt x="14806" y="9176"/>
                  </a:lnTo>
                  <a:lnTo>
                    <a:pt x="14869" y="8712"/>
                  </a:lnTo>
                  <a:lnTo>
                    <a:pt x="14928" y="8249"/>
                  </a:lnTo>
                  <a:lnTo>
                    <a:pt x="14987" y="7772"/>
                  </a:lnTo>
                  <a:lnTo>
                    <a:pt x="15042" y="7296"/>
                  </a:lnTo>
                  <a:lnTo>
                    <a:pt x="15097" y="6819"/>
                  </a:lnTo>
                  <a:lnTo>
                    <a:pt x="15143" y="6329"/>
                  </a:lnTo>
                  <a:lnTo>
                    <a:pt x="15189" y="5826"/>
                  </a:lnTo>
                  <a:lnTo>
                    <a:pt x="15236" y="5323"/>
                  </a:lnTo>
                  <a:lnTo>
                    <a:pt x="15274" y="4820"/>
                  </a:lnTo>
                  <a:lnTo>
                    <a:pt x="15307" y="4343"/>
                  </a:lnTo>
                  <a:lnTo>
                    <a:pt x="15337" y="3854"/>
                  </a:lnTo>
                  <a:lnTo>
                    <a:pt x="15362" y="3377"/>
                  </a:lnTo>
                  <a:lnTo>
                    <a:pt x="15383" y="2900"/>
                  </a:lnTo>
                  <a:lnTo>
                    <a:pt x="15400" y="2424"/>
                  </a:lnTo>
                  <a:lnTo>
                    <a:pt x="15413" y="1947"/>
                  </a:lnTo>
                  <a:lnTo>
                    <a:pt x="15438" y="994"/>
                  </a:lnTo>
                  <a:lnTo>
                    <a:pt x="13512" y="1007"/>
                  </a:lnTo>
                  <a:lnTo>
                    <a:pt x="11581" y="1007"/>
                  </a:lnTo>
                  <a:lnTo>
                    <a:pt x="10615" y="994"/>
                  </a:lnTo>
                  <a:lnTo>
                    <a:pt x="9646" y="981"/>
                  </a:lnTo>
                  <a:lnTo>
                    <a:pt x="8680" y="954"/>
                  </a:lnTo>
                  <a:lnTo>
                    <a:pt x="7715" y="914"/>
                  </a:lnTo>
                  <a:lnTo>
                    <a:pt x="6750" y="861"/>
                  </a:lnTo>
                  <a:lnTo>
                    <a:pt x="5784" y="795"/>
                  </a:lnTo>
                  <a:lnTo>
                    <a:pt x="4819" y="716"/>
                  </a:lnTo>
                  <a:lnTo>
                    <a:pt x="3854" y="623"/>
                  </a:lnTo>
                  <a:lnTo>
                    <a:pt x="2888" y="491"/>
                  </a:lnTo>
                  <a:lnTo>
                    <a:pt x="1927" y="358"/>
                  </a:lnTo>
                  <a:lnTo>
                    <a:pt x="962" y="1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0"/>
            <p:cNvSpPr/>
            <p:nvPr/>
          </p:nvSpPr>
          <p:spPr>
            <a:xfrm>
              <a:off x="3030475" y="-7406200"/>
              <a:ext cx="381525" cy="533575"/>
            </a:xfrm>
            <a:custGeom>
              <a:avLst/>
              <a:gdLst/>
              <a:ahLst/>
              <a:cxnLst/>
              <a:rect l="l" t="t" r="r" b="b"/>
              <a:pathLst>
                <a:path w="15261" h="21343" extrusionOk="0">
                  <a:moveTo>
                    <a:pt x="7555" y="1"/>
                  </a:moveTo>
                  <a:lnTo>
                    <a:pt x="7369" y="27"/>
                  </a:lnTo>
                  <a:lnTo>
                    <a:pt x="7179" y="67"/>
                  </a:lnTo>
                  <a:lnTo>
                    <a:pt x="6994" y="120"/>
                  </a:lnTo>
                  <a:lnTo>
                    <a:pt x="6804" y="186"/>
                  </a:lnTo>
                  <a:lnTo>
                    <a:pt x="6619" y="265"/>
                  </a:lnTo>
                  <a:lnTo>
                    <a:pt x="6438" y="358"/>
                  </a:lnTo>
                  <a:lnTo>
                    <a:pt x="6252" y="464"/>
                  </a:lnTo>
                  <a:lnTo>
                    <a:pt x="6071" y="596"/>
                  </a:lnTo>
                  <a:lnTo>
                    <a:pt x="5890" y="729"/>
                  </a:lnTo>
                  <a:lnTo>
                    <a:pt x="5708" y="888"/>
                  </a:lnTo>
                  <a:lnTo>
                    <a:pt x="5531" y="1060"/>
                  </a:lnTo>
                  <a:lnTo>
                    <a:pt x="5354" y="1232"/>
                  </a:lnTo>
                  <a:lnTo>
                    <a:pt x="5181" y="1430"/>
                  </a:lnTo>
                  <a:lnTo>
                    <a:pt x="5004" y="1629"/>
                  </a:lnTo>
                  <a:lnTo>
                    <a:pt x="4836" y="1854"/>
                  </a:lnTo>
                  <a:lnTo>
                    <a:pt x="4663" y="2079"/>
                  </a:lnTo>
                  <a:lnTo>
                    <a:pt x="4494" y="2331"/>
                  </a:lnTo>
                  <a:lnTo>
                    <a:pt x="4330" y="2582"/>
                  </a:lnTo>
                  <a:lnTo>
                    <a:pt x="4165" y="2847"/>
                  </a:lnTo>
                  <a:lnTo>
                    <a:pt x="4001" y="3138"/>
                  </a:lnTo>
                  <a:lnTo>
                    <a:pt x="3841" y="3429"/>
                  </a:lnTo>
                  <a:lnTo>
                    <a:pt x="3681" y="3734"/>
                  </a:lnTo>
                  <a:lnTo>
                    <a:pt x="3525" y="4038"/>
                  </a:lnTo>
                  <a:lnTo>
                    <a:pt x="3373" y="4369"/>
                  </a:lnTo>
                  <a:lnTo>
                    <a:pt x="3221" y="4714"/>
                  </a:lnTo>
                  <a:lnTo>
                    <a:pt x="3069" y="5058"/>
                  </a:lnTo>
                  <a:lnTo>
                    <a:pt x="2926" y="5415"/>
                  </a:lnTo>
                  <a:lnTo>
                    <a:pt x="2783" y="5786"/>
                  </a:lnTo>
                  <a:lnTo>
                    <a:pt x="2639" y="6170"/>
                  </a:lnTo>
                  <a:lnTo>
                    <a:pt x="2500" y="6554"/>
                  </a:lnTo>
                  <a:lnTo>
                    <a:pt x="2365" y="6951"/>
                  </a:lnTo>
                  <a:lnTo>
                    <a:pt x="2230" y="7362"/>
                  </a:lnTo>
                  <a:lnTo>
                    <a:pt x="2104" y="7785"/>
                  </a:lnTo>
                  <a:lnTo>
                    <a:pt x="1977" y="8209"/>
                  </a:lnTo>
                  <a:lnTo>
                    <a:pt x="1851" y="8646"/>
                  </a:lnTo>
                  <a:lnTo>
                    <a:pt x="1733" y="9083"/>
                  </a:lnTo>
                  <a:lnTo>
                    <a:pt x="1615" y="9546"/>
                  </a:lnTo>
                  <a:lnTo>
                    <a:pt x="1501" y="10009"/>
                  </a:lnTo>
                  <a:lnTo>
                    <a:pt x="1391" y="10473"/>
                  </a:lnTo>
                  <a:lnTo>
                    <a:pt x="1282" y="10949"/>
                  </a:lnTo>
                  <a:lnTo>
                    <a:pt x="1181" y="11439"/>
                  </a:lnTo>
                  <a:lnTo>
                    <a:pt x="1080" y="11942"/>
                  </a:lnTo>
                  <a:lnTo>
                    <a:pt x="983" y="12432"/>
                  </a:lnTo>
                  <a:lnTo>
                    <a:pt x="890" y="12948"/>
                  </a:lnTo>
                  <a:lnTo>
                    <a:pt x="801" y="13465"/>
                  </a:lnTo>
                  <a:lnTo>
                    <a:pt x="717" y="13994"/>
                  </a:lnTo>
                  <a:lnTo>
                    <a:pt x="637" y="14524"/>
                  </a:lnTo>
                  <a:lnTo>
                    <a:pt x="557" y="15054"/>
                  </a:lnTo>
                  <a:lnTo>
                    <a:pt x="485" y="15596"/>
                  </a:lnTo>
                  <a:lnTo>
                    <a:pt x="418" y="16152"/>
                  </a:lnTo>
                  <a:lnTo>
                    <a:pt x="354" y="16708"/>
                  </a:lnTo>
                  <a:lnTo>
                    <a:pt x="295" y="17264"/>
                  </a:lnTo>
                  <a:lnTo>
                    <a:pt x="236" y="17834"/>
                  </a:lnTo>
                  <a:lnTo>
                    <a:pt x="186" y="18403"/>
                  </a:lnTo>
                  <a:lnTo>
                    <a:pt x="139" y="18986"/>
                  </a:lnTo>
                  <a:lnTo>
                    <a:pt x="97" y="19568"/>
                  </a:lnTo>
                  <a:lnTo>
                    <a:pt x="64" y="20151"/>
                  </a:lnTo>
                  <a:lnTo>
                    <a:pt x="30" y="20746"/>
                  </a:lnTo>
                  <a:lnTo>
                    <a:pt x="0" y="21342"/>
                  </a:lnTo>
                  <a:lnTo>
                    <a:pt x="953" y="21157"/>
                  </a:lnTo>
                  <a:lnTo>
                    <a:pt x="1906" y="20985"/>
                  </a:lnTo>
                  <a:lnTo>
                    <a:pt x="2858" y="20852"/>
                  </a:lnTo>
                  <a:lnTo>
                    <a:pt x="3811" y="20733"/>
                  </a:lnTo>
                  <a:lnTo>
                    <a:pt x="4764" y="20627"/>
                  </a:lnTo>
                  <a:lnTo>
                    <a:pt x="5717" y="20548"/>
                  </a:lnTo>
                  <a:lnTo>
                    <a:pt x="6669" y="20482"/>
                  </a:lnTo>
                  <a:lnTo>
                    <a:pt x="7626" y="20429"/>
                  </a:lnTo>
                  <a:lnTo>
                    <a:pt x="8579" y="20389"/>
                  </a:lnTo>
                  <a:lnTo>
                    <a:pt x="9536" y="20362"/>
                  </a:lnTo>
                  <a:lnTo>
                    <a:pt x="10489" y="20349"/>
                  </a:lnTo>
                  <a:lnTo>
                    <a:pt x="11446" y="20336"/>
                  </a:lnTo>
                  <a:lnTo>
                    <a:pt x="13355" y="20336"/>
                  </a:lnTo>
                  <a:lnTo>
                    <a:pt x="15261" y="20349"/>
                  </a:lnTo>
                  <a:lnTo>
                    <a:pt x="15227" y="19873"/>
                  </a:lnTo>
                  <a:lnTo>
                    <a:pt x="15193" y="19396"/>
                  </a:lnTo>
                  <a:lnTo>
                    <a:pt x="15160" y="18933"/>
                  </a:lnTo>
                  <a:lnTo>
                    <a:pt x="15117" y="18456"/>
                  </a:lnTo>
                  <a:lnTo>
                    <a:pt x="15075" y="17993"/>
                  </a:lnTo>
                  <a:lnTo>
                    <a:pt x="15029" y="17529"/>
                  </a:lnTo>
                  <a:lnTo>
                    <a:pt x="14978" y="17066"/>
                  </a:lnTo>
                  <a:lnTo>
                    <a:pt x="14928" y="16602"/>
                  </a:lnTo>
                  <a:lnTo>
                    <a:pt x="14873" y="16152"/>
                  </a:lnTo>
                  <a:lnTo>
                    <a:pt x="14814" y="15689"/>
                  </a:lnTo>
                  <a:lnTo>
                    <a:pt x="14751" y="15252"/>
                  </a:lnTo>
                  <a:lnTo>
                    <a:pt x="14687" y="14802"/>
                  </a:lnTo>
                  <a:lnTo>
                    <a:pt x="14624" y="14352"/>
                  </a:lnTo>
                  <a:lnTo>
                    <a:pt x="14553" y="13915"/>
                  </a:lnTo>
                  <a:lnTo>
                    <a:pt x="14485" y="13491"/>
                  </a:lnTo>
                  <a:lnTo>
                    <a:pt x="14409" y="13054"/>
                  </a:lnTo>
                  <a:lnTo>
                    <a:pt x="14333" y="12631"/>
                  </a:lnTo>
                  <a:lnTo>
                    <a:pt x="14253" y="12207"/>
                  </a:lnTo>
                  <a:lnTo>
                    <a:pt x="14173" y="11797"/>
                  </a:lnTo>
                  <a:lnTo>
                    <a:pt x="14089" y="11386"/>
                  </a:lnTo>
                  <a:lnTo>
                    <a:pt x="14000" y="10976"/>
                  </a:lnTo>
                  <a:lnTo>
                    <a:pt x="13912" y="10565"/>
                  </a:lnTo>
                  <a:lnTo>
                    <a:pt x="13823" y="10168"/>
                  </a:lnTo>
                  <a:lnTo>
                    <a:pt x="13726" y="9784"/>
                  </a:lnTo>
                  <a:lnTo>
                    <a:pt x="13634" y="9400"/>
                  </a:lnTo>
                  <a:lnTo>
                    <a:pt x="13532" y="9016"/>
                  </a:lnTo>
                  <a:lnTo>
                    <a:pt x="13435" y="8646"/>
                  </a:lnTo>
                  <a:lnTo>
                    <a:pt x="13330" y="8275"/>
                  </a:lnTo>
                  <a:lnTo>
                    <a:pt x="13229" y="7904"/>
                  </a:lnTo>
                  <a:lnTo>
                    <a:pt x="13119" y="7547"/>
                  </a:lnTo>
                  <a:lnTo>
                    <a:pt x="13010" y="7203"/>
                  </a:lnTo>
                  <a:lnTo>
                    <a:pt x="12900" y="6858"/>
                  </a:lnTo>
                  <a:lnTo>
                    <a:pt x="12786" y="6514"/>
                  </a:lnTo>
                  <a:lnTo>
                    <a:pt x="12672" y="6183"/>
                  </a:lnTo>
                  <a:lnTo>
                    <a:pt x="12559" y="5866"/>
                  </a:lnTo>
                  <a:lnTo>
                    <a:pt x="12441" y="5548"/>
                  </a:lnTo>
                  <a:lnTo>
                    <a:pt x="12318" y="5243"/>
                  </a:lnTo>
                  <a:lnTo>
                    <a:pt x="12196" y="4939"/>
                  </a:lnTo>
                  <a:lnTo>
                    <a:pt x="12074" y="4647"/>
                  </a:lnTo>
                  <a:lnTo>
                    <a:pt x="11947" y="4356"/>
                  </a:lnTo>
                  <a:lnTo>
                    <a:pt x="11821" y="4078"/>
                  </a:lnTo>
                  <a:lnTo>
                    <a:pt x="11690" y="3800"/>
                  </a:lnTo>
                  <a:lnTo>
                    <a:pt x="11559" y="3535"/>
                  </a:lnTo>
                  <a:lnTo>
                    <a:pt x="11429" y="3284"/>
                  </a:lnTo>
                  <a:lnTo>
                    <a:pt x="11294" y="3032"/>
                  </a:lnTo>
                  <a:lnTo>
                    <a:pt x="11159" y="2807"/>
                  </a:lnTo>
                  <a:lnTo>
                    <a:pt x="11024" y="2569"/>
                  </a:lnTo>
                  <a:lnTo>
                    <a:pt x="10885" y="2357"/>
                  </a:lnTo>
                  <a:lnTo>
                    <a:pt x="10746" y="2145"/>
                  </a:lnTo>
                  <a:lnTo>
                    <a:pt x="10603" y="1933"/>
                  </a:lnTo>
                  <a:lnTo>
                    <a:pt x="10463" y="1748"/>
                  </a:lnTo>
                  <a:lnTo>
                    <a:pt x="10316" y="1563"/>
                  </a:lnTo>
                  <a:lnTo>
                    <a:pt x="10173" y="1391"/>
                  </a:lnTo>
                  <a:lnTo>
                    <a:pt x="10025" y="1219"/>
                  </a:lnTo>
                  <a:lnTo>
                    <a:pt x="9882" y="1060"/>
                  </a:lnTo>
                  <a:lnTo>
                    <a:pt x="9730" y="914"/>
                  </a:lnTo>
                  <a:lnTo>
                    <a:pt x="9582" y="782"/>
                  </a:lnTo>
                  <a:lnTo>
                    <a:pt x="9431" y="662"/>
                  </a:lnTo>
                  <a:lnTo>
                    <a:pt x="9279" y="543"/>
                  </a:lnTo>
                  <a:lnTo>
                    <a:pt x="9127" y="437"/>
                  </a:lnTo>
                  <a:lnTo>
                    <a:pt x="8975" y="345"/>
                  </a:lnTo>
                  <a:lnTo>
                    <a:pt x="8819" y="265"/>
                  </a:lnTo>
                  <a:lnTo>
                    <a:pt x="8663" y="199"/>
                  </a:lnTo>
                  <a:lnTo>
                    <a:pt x="8507" y="133"/>
                  </a:lnTo>
                  <a:lnTo>
                    <a:pt x="8318" y="80"/>
                  </a:lnTo>
                  <a:lnTo>
                    <a:pt x="8124" y="40"/>
                  </a:lnTo>
                  <a:lnTo>
                    <a:pt x="7934" y="14"/>
                  </a:lnTo>
                  <a:lnTo>
                    <a:pt x="77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0"/>
            <p:cNvSpPr/>
            <p:nvPr/>
          </p:nvSpPr>
          <p:spPr>
            <a:xfrm>
              <a:off x="3253475" y="-3120675"/>
              <a:ext cx="137975" cy="471025"/>
            </a:xfrm>
            <a:custGeom>
              <a:avLst/>
              <a:gdLst/>
              <a:ahLst/>
              <a:cxnLst/>
              <a:rect l="l" t="t" r="r" b="b"/>
              <a:pathLst>
                <a:path w="5519" h="18841" extrusionOk="0">
                  <a:moveTo>
                    <a:pt x="5093" y="1"/>
                  </a:moveTo>
                  <a:lnTo>
                    <a:pt x="4220" y="80"/>
                  </a:lnTo>
                  <a:lnTo>
                    <a:pt x="3348" y="146"/>
                  </a:lnTo>
                  <a:lnTo>
                    <a:pt x="2475" y="212"/>
                  </a:lnTo>
                  <a:lnTo>
                    <a:pt x="1602" y="305"/>
                  </a:lnTo>
                  <a:lnTo>
                    <a:pt x="1649" y="411"/>
                  </a:lnTo>
                  <a:lnTo>
                    <a:pt x="1695" y="530"/>
                  </a:lnTo>
                  <a:lnTo>
                    <a:pt x="1733" y="663"/>
                  </a:lnTo>
                  <a:lnTo>
                    <a:pt x="1767" y="821"/>
                  </a:lnTo>
                  <a:lnTo>
                    <a:pt x="1796" y="980"/>
                  </a:lnTo>
                  <a:lnTo>
                    <a:pt x="1817" y="1139"/>
                  </a:lnTo>
                  <a:lnTo>
                    <a:pt x="1830" y="1325"/>
                  </a:lnTo>
                  <a:lnTo>
                    <a:pt x="1839" y="1497"/>
                  </a:lnTo>
                  <a:lnTo>
                    <a:pt x="1839" y="1682"/>
                  </a:lnTo>
                  <a:lnTo>
                    <a:pt x="1834" y="1854"/>
                  </a:lnTo>
                  <a:lnTo>
                    <a:pt x="1817" y="2039"/>
                  </a:lnTo>
                  <a:lnTo>
                    <a:pt x="1796" y="2198"/>
                  </a:lnTo>
                  <a:lnTo>
                    <a:pt x="1763" y="2370"/>
                  </a:lnTo>
                  <a:lnTo>
                    <a:pt x="1725" y="2529"/>
                  </a:lnTo>
                  <a:lnTo>
                    <a:pt x="1674" y="2662"/>
                  </a:lnTo>
                  <a:lnTo>
                    <a:pt x="1615" y="2794"/>
                  </a:lnTo>
                  <a:lnTo>
                    <a:pt x="1510" y="2993"/>
                  </a:lnTo>
                  <a:lnTo>
                    <a:pt x="1409" y="3205"/>
                  </a:lnTo>
                  <a:lnTo>
                    <a:pt x="1312" y="3443"/>
                  </a:lnTo>
                  <a:lnTo>
                    <a:pt x="1215" y="3681"/>
                  </a:lnTo>
                  <a:lnTo>
                    <a:pt x="1118" y="3946"/>
                  </a:lnTo>
                  <a:lnTo>
                    <a:pt x="1029" y="4224"/>
                  </a:lnTo>
                  <a:lnTo>
                    <a:pt x="936" y="4515"/>
                  </a:lnTo>
                  <a:lnTo>
                    <a:pt x="852" y="4806"/>
                  </a:lnTo>
                  <a:lnTo>
                    <a:pt x="768" y="5124"/>
                  </a:lnTo>
                  <a:lnTo>
                    <a:pt x="688" y="5442"/>
                  </a:lnTo>
                  <a:lnTo>
                    <a:pt x="612" y="5773"/>
                  </a:lnTo>
                  <a:lnTo>
                    <a:pt x="540" y="6117"/>
                  </a:lnTo>
                  <a:lnTo>
                    <a:pt x="468" y="6475"/>
                  </a:lnTo>
                  <a:lnTo>
                    <a:pt x="405" y="6832"/>
                  </a:lnTo>
                  <a:lnTo>
                    <a:pt x="346" y="7203"/>
                  </a:lnTo>
                  <a:lnTo>
                    <a:pt x="287" y="7573"/>
                  </a:lnTo>
                  <a:lnTo>
                    <a:pt x="237" y="7944"/>
                  </a:lnTo>
                  <a:lnTo>
                    <a:pt x="190" y="8328"/>
                  </a:lnTo>
                  <a:lnTo>
                    <a:pt x="148" y="8712"/>
                  </a:lnTo>
                  <a:lnTo>
                    <a:pt x="110" y="9109"/>
                  </a:lnTo>
                  <a:lnTo>
                    <a:pt x="76" y="9493"/>
                  </a:lnTo>
                  <a:lnTo>
                    <a:pt x="51" y="9890"/>
                  </a:lnTo>
                  <a:lnTo>
                    <a:pt x="30" y="10287"/>
                  </a:lnTo>
                  <a:lnTo>
                    <a:pt x="13" y="10685"/>
                  </a:lnTo>
                  <a:lnTo>
                    <a:pt x="5" y="11082"/>
                  </a:lnTo>
                  <a:lnTo>
                    <a:pt x="1" y="11466"/>
                  </a:lnTo>
                  <a:lnTo>
                    <a:pt x="5" y="11863"/>
                  </a:lnTo>
                  <a:lnTo>
                    <a:pt x="13" y="12247"/>
                  </a:lnTo>
                  <a:lnTo>
                    <a:pt x="30" y="12631"/>
                  </a:lnTo>
                  <a:lnTo>
                    <a:pt x="55" y="13015"/>
                  </a:lnTo>
                  <a:lnTo>
                    <a:pt x="85" y="13399"/>
                  </a:lnTo>
                  <a:lnTo>
                    <a:pt x="123" y="13769"/>
                  </a:lnTo>
                  <a:lnTo>
                    <a:pt x="169" y="14167"/>
                  </a:lnTo>
                  <a:lnTo>
                    <a:pt x="228" y="14564"/>
                  </a:lnTo>
                  <a:lnTo>
                    <a:pt x="287" y="14921"/>
                  </a:lnTo>
                  <a:lnTo>
                    <a:pt x="355" y="15279"/>
                  </a:lnTo>
                  <a:lnTo>
                    <a:pt x="426" y="15596"/>
                  </a:lnTo>
                  <a:lnTo>
                    <a:pt x="502" y="15914"/>
                  </a:lnTo>
                  <a:lnTo>
                    <a:pt x="582" y="16192"/>
                  </a:lnTo>
                  <a:lnTo>
                    <a:pt x="667" y="16470"/>
                  </a:lnTo>
                  <a:lnTo>
                    <a:pt x="755" y="16722"/>
                  </a:lnTo>
                  <a:lnTo>
                    <a:pt x="848" y="16960"/>
                  </a:lnTo>
                  <a:lnTo>
                    <a:pt x="949" y="17172"/>
                  </a:lnTo>
                  <a:lnTo>
                    <a:pt x="1046" y="17370"/>
                  </a:lnTo>
                  <a:lnTo>
                    <a:pt x="1151" y="17556"/>
                  </a:lnTo>
                  <a:lnTo>
                    <a:pt x="1261" y="17728"/>
                  </a:lnTo>
                  <a:lnTo>
                    <a:pt x="1371" y="17874"/>
                  </a:lnTo>
                  <a:lnTo>
                    <a:pt x="1480" y="18019"/>
                  </a:lnTo>
                  <a:lnTo>
                    <a:pt x="1594" y="18138"/>
                  </a:lnTo>
                  <a:lnTo>
                    <a:pt x="1712" y="18244"/>
                  </a:lnTo>
                  <a:lnTo>
                    <a:pt x="1830" y="18337"/>
                  </a:lnTo>
                  <a:lnTo>
                    <a:pt x="1952" y="18416"/>
                  </a:lnTo>
                  <a:lnTo>
                    <a:pt x="2075" y="18496"/>
                  </a:lnTo>
                  <a:lnTo>
                    <a:pt x="2197" y="18549"/>
                  </a:lnTo>
                  <a:lnTo>
                    <a:pt x="2319" y="18588"/>
                  </a:lnTo>
                  <a:lnTo>
                    <a:pt x="2446" y="18615"/>
                  </a:lnTo>
                  <a:lnTo>
                    <a:pt x="2568" y="18641"/>
                  </a:lnTo>
                  <a:lnTo>
                    <a:pt x="2694" y="18655"/>
                  </a:lnTo>
                  <a:lnTo>
                    <a:pt x="2821" y="18641"/>
                  </a:lnTo>
                  <a:lnTo>
                    <a:pt x="2943" y="18641"/>
                  </a:lnTo>
                  <a:lnTo>
                    <a:pt x="3069" y="18615"/>
                  </a:lnTo>
                  <a:lnTo>
                    <a:pt x="3192" y="18588"/>
                  </a:lnTo>
                  <a:lnTo>
                    <a:pt x="3314" y="18549"/>
                  </a:lnTo>
                  <a:lnTo>
                    <a:pt x="3436" y="18496"/>
                  </a:lnTo>
                  <a:lnTo>
                    <a:pt x="3495" y="18483"/>
                  </a:lnTo>
                  <a:lnTo>
                    <a:pt x="3554" y="18496"/>
                  </a:lnTo>
                  <a:lnTo>
                    <a:pt x="3605" y="18522"/>
                  </a:lnTo>
                  <a:lnTo>
                    <a:pt x="3655" y="18549"/>
                  </a:lnTo>
                  <a:lnTo>
                    <a:pt x="3706" y="18602"/>
                  </a:lnTo>
                  <a:lnTo>
                    <a:pt x="3752" y="18668"/>
                  </a:lnTo>
                  <a:lnTo>
                    <a:pt x="3803" y="18747"/>
                  </a:lnTo>
                  <a:lnTo>
                    <a:pt x="3849" y="18840"/>
                  </a:lnTo>
                  <a:lnTo>
                    <a:pt x="4676" y="18774"/>
                  </a:lnTo>
                  <a:lnTo>
                    <a:pt x="5097" y="18761"/>
                  </a:lnTo>
                  <a:lnTo>
                    <a:pt x="5519" y="18747"/>
                  </a:lnTo>
                  <a:lnTo>
                    <a:pt x="5451" y="17596"/>
                  </a:lnTo>
                  <a:lnTo>
                    <a:pt x="5388" y="16430"/>
                  </a:lnTo>
                  <a:lnTo>
                    <a:pt x="5333" y="15279"/>
                  </a:lnTo>
                  <a:lnTo>
                    <a:pt x="5287" y="14100"/>
                  </a:lnTo>
                  <a:lnTo>
                    <a:pt x="5245" y="12935"/>
                  </a:lnTo>
                  <a:lnTo>
                    <a:pt x="5207" y="11757"/>
                  </a:lnTo>
                  <a:lnTo>
                    <a:pt x="5177" y="10579"/>
                  </a:lnTo>
                  <a:lnTo>
                    <a:pt x="5152" y="9414"/>
                  </a:lnTo>
                  <a:lnTo>
                    <a:pt x="5131" y="8235"/>
                  </a:lnTo>
                  <a:lnTo>
                    <a:pt x="5114" y="7057"/>
                  </a:lnTo>
                  <a:lnTo>
                    <a:pt x="5101" y="5879"/>
                  </a:lnTo>
                  <a:lnTo>
                    <a:pt x="5093" y="4701"/>
                  </a:lnTo>
                  <a:lnTo>
                    <a:pt x="5089" y="3522"/>
                  </a:lnTo>
                  <a:lnTo>
                    <a:pt x="5089" y="2344"/>
                  </a:lnTo>
                  <a:lnTo>
                    <a:pt x="5089" y="1166"/>
                  </a:lnTo>
                  <a:lnTo>
                    <a:pt x="509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0"/>
            <p:cNvSpPr/>
            <p:nvPr/>
          </p:nvSpPr>
          <p:spPr>
            <a:xfrm>
              <a:off x="2921925" y="-11161175"/>
              <a:ext cx="405875" cy="1284900"/>
            </a:xfrm>
            <a:custGeom>
              <a:avLst/>
              <a:gdLst/>
              <a:ahLst/>
              <a:cxnLst/>
              <a:rect l="l" t="t" r="r" b="b"/>
              <a:pathLst>
                <a:path w="16235" h="51396" extrusionOk="0">
                  <a:moveTo>
                    <a:pt x="12508" y="1"/>
                  </a:moveTo>
                  <a:lnTo>
                    <a:pt x="11741" y="1153"/>
                  </a:lnTo>
                  <a:lnTo>
                    <a:pt x="10973" y="2304"/>
                  </a:lnTo>
                  <a:lnTo>
                    <a:pt x="10202" y="3430"/>
                  </a:lnTo>
                  <a:lnTo>
                    <a:pt x="9426" y="4555"/>
                  </a:lnTo>
                  <a:lnTo>
                    <a:pt x="8651" y="5654"/>
                  </a:lnTo>
                  <a:lnTo>
                    <a:pt x="7867" y="6740"/>
                  </a:lnTo>
                  <a:lnTo>
                    <a:pt x="7087" y="7825"/>
                  </a:lnTo>
                  <a:lnTo>
                    <a:pt x="6303" y="8898"/>
                  </a:lnTo>
                  <a:lnTo>
                    <a:pt x="5514" y="9957"/>
                  </a:lnTo>
                  <a:lnTo>
                    <a:pt x="4730" y="11003"/>
                  </a:lnTo>
                  <a:lnTo>
                    <a:pt x="3154" y="13094"/>
                  </a:lnTo>
                  <a:lnTo>
                    <a:pt x="1577" y="15146"/>
                  </a:lnTo>
                  <a:lnTo>
                    <a:pt x="0" y="17199"/>
                  </a:lnTo>
                  <a:lnTo>
                    <a:pt x="173" y="18615"/>
                  </a:lnTo>
                  <a:lnTo>
                    <a:pt x="350" y="20005"/>
                  </a:lnTo>
                  <a:lnTo>
                    <a:pt x="531" y="21382"/>
                  </a:lnTo>
                  <a:lnTo>
                    <a:pt x="721" y="22746"/>
                  </a:lnTo>
                  <a:lnTo>
                    <a:pt x="919" y="24096"/>
                  </a:lnTo>
                  <a:lnTo>
                    <a:pt x="1122" y="25420"/>
                  </a:lnTo>
                  <a:lnTo>
                    <a:pt x="1332" y="26731"/>
                  </a:lnTo>
                  <a:lnTo>
                    <a:pt x="1547" y="28028"/>
                  </a:lnTo>
                  <a:lnTo>
                    <a:pt x="1775" y="29299"/>
                  </a:lnTo>
                  <a:lnTo>
                    <a:pt x="2007" y="30557"/>
                  </a:lnTo>
                  <a:lnTo>
                    <a:pt x="2243" y="31788"/>
                  </a:lnTo>
                  <a:lnTo>
                    <a:pt x="2365" y="32384"/>
                  </a:lnTo>
                  <a:lnTo>
                    <a:pt x="2492" y="32993"/>
                  </a:lnTo>
                  <a:lnTo>
                    <a:pt x="2618" y="33589"/>
                  </a:lnTo>
                  <a:lnTo>
                    <a:pt x="2745" y="34184"/>
                  </a:lnTo>
                  <a:lnTo>
                    <a:pt x="2875" y="34767"/>
                  </a:lnTo>
                  <a:lnTo>
                    <a:pt x="3006" y="35336"/>
                  </a:lnTo>
                  <a:lnTo>
                    <a:pt x="3141" y="35919"/>
                  </a:lnTo>
                  <a:lnTo>
                    <a:pt x="3276" y="36475"/>
                  </a:lnTo>
                  <a:lnTo>
                    <a:pt x="3415" y="37044"/>
                  </a:lnTo>
                  <a:lnTo>
                    <a:pt x="3554" y="37587"/>
                  </a:lnTo>
                  <a:lnTo>
                    <a:pt x="3693" y="38143"/>
                  </a:lnTo>
                  <a:lnTo>
                    <a:pt x="3836" y="38686"/>
                  </a:lnTo>
                  <a:lnTo>
                    <a:pt x="3984" y="39215"/>
                  </a:lnTo>
                  <a:lnTo>
                    <a:pt x="4132" y="39745"/>
                  </a:lnTo>
                  <a:lnTo>
                    <a:pt x="4283" y="40261"/>
                  </a:lnTo>
                  <a:lnTo>
                    <a:pt x="4431" y="40778"/>
                  </a:lnTo>
                  <a:lnTo>
                    <a:pt x="4587" y="41281"/>
                  </a:lnTo>
                  <a:lnTo>
                    <a:pt x="4743" y="41784"/>
                  </a:lnTo>
                  <a:lnTo>
                    <a:pt x="4899" y="42274"/>
                  </a:lnTo>
                  <a:lnTo>
                    <a:pt x="5059" y="42763"/>
                  </a:lnTo>
                  <a:lnTo>
                    <a:pt x="5223" y="43240"/>
                  </a:lnTo>
                  <a:lnTo>
                    <a:pt x="5388" y="43703"/>
                  </a:lnTo>
                  <a:lnTo>
                    <a:pt x="5552" y="44167"/>
                  </a:lnTo>
                  <a:lnTo>
                    <a:pt x="5721" y="44630"/>
                  </a:lnTo>
                  <a:lnTo>
                    <a:pt x="5894" y="45067"/>
                  </a:lnTo>
                  <a:lnTo>
                    <a:pt x="6066" y="45517"/>
                  </a:lnTo>
                  <a:lnTo>
                    <a:pt x="6239" y="45941"/>
                  </a:lnTo>
                  <a:lnTo>
                    <a:pt x="6416" y="46365"/>
                  </a:lnTo>
                  <a:lnTo>
                    <a:pt x="6598" y="46788"/>
                  </a:lnTo>
                  <a:lnTo>
                    <a:pt x="6779" y="47185"/>
                  </a:lnTo>
                  <a:lnTo>
                    <a:pt x="6964" y="47596"/>
                  </a:lnTo>
                  <a:lnTo>
                    <a:pt x="7150" y="47980"/>
                  </a:lnTo>
                  <a:lnTo>
                    <a:pt x="7340" y="48364"/>
                  </a:lnTo>
                  <a:lnTo>
                    <a:pt x="7529" y="48734"/>
                  </a:lnTo>
                  <a:lnTo>
                    <a:pt x="7723" y="49105"/>
                  </a:lnTo>
                  <a:lnTo>
                    <a:pt x="7917" y="49449"/>
                  </a:lnTo>
                  <a:lnTo>
                    <a:pt x="8115" y="49807"/>
                  </a:lnTo>
                  <a:lnTo>
                    <a:pt x="8313" y="50138"/>
                  </a:lnTo>
                  <a:lnTo>
                    <a:pt x="8516" y="50469"/>
                  </a:lnTo>
                  <a:lnTo>
                    <a:pt x="8722" y="50786"/>
                  </a:lnTo>
                  <a:lnTo>
                    <a:pt x="8929" y="51104"/>
                  </a:lnTo>
                  <a:lnTo>
                    <a:pt x="9140" y="51395"/>
                  </a:lnTo>
                  <a:lnTo>
                    <a:pt x="10008" y="46775"/>
                  </a:lnTo>
                  <a:lnTo>
                    <a:pt x="10881" y="42154"/>
                  </a:lnTo>
                  <a:lnTo>
                    <a:pt x="11762" y="37534"/>
                  </a:lnTo>
                  <a:lnTo>
                    <a:pt x="12643" y="32940"/>
                  </a:lnTo>
                  <a:lnTo>
                    <a:pt x="13532" y="28346"/>
                  </a:lnTo>
                  <a:lnTo>
                    <a:pt x="14426" y="23765"/>
                  </a:lnTo>
                  <a:lnTo>
                    <a:pt x="15328" y="19211"/>
                  </a:lnTo>
                  <a:lnTo>
                    <a:pt x="16235" y="14670"/>
                  </a:lnTo>
                  <a:lnTo>
                    <a:pt x="16003" y="13730"/>
                  </a:lnTo>
                  <a:lnTo>
                    <a:pt x="15771" y="12790"/>
                  </a:lnTo>
                  <a:lnTo>
                    <a:pt x="15303" y="10950"/>
                  </a:lnTo>
                  <a:lnTo>
                    <a:pt x="14831" y="9123"/>
                  </a:lnTo>
                  <a:lnTo>
                    <a:pt x="14359" y="7296"/>
                  </a:lnTo>
                  <a:lnTo>
                    <a:pt x="13886" y="5482"/>
                  </a:lnTo>
                  <a:lnTo>
                    <a:pt x="13423" y="3668"/>
                  </a:lnTo>
                  <a:lnTo>
                    <a:pt x="12959" y="1841"/>
                  </a:lnTo>
                  <a:lnTo>
                    <a:pt x="12731" y="928"/>
                  </a:lnTo>
                  <a:lnTo>
                    <a:pt x="12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0"/>
            <p:cNvSpPr/>
            <p:nvPr/>
          </p:nvSpPr>
          <p:spPr>
            <a:xfrm>
              <a:off x="2996650" y="-14981000"/>
              <a:ext cx="327350" cy="520650"/>
            </a:xfrm>
            <a:custGeom>
              <a:avLst/>
              <a:gdLst/>
              <a:ahLst/>
              <a:cxnLst/>
              <a:rect l="l" t="t" r="r" b="b"/>
              <a:pathLst>
                <a:path w="13094" h="20826" extrusionOk="0">
                  <a:moveTo>
                    <a:pt x="3423" y="0"/>
                  </a:moveTo>
                  <a:lnTo>
                    <a:pt x="3179" y="1271"/>
                  </a:lnTo>
                  <a:lnTo>
                    <a:pt x="2934" y="2529"/>
                  </a:lnTo>
                  <a:lnTo>
                    <a:pt x="2698" y="3800"/>
                  </a:lnTo>
                  <a:lnTo>
                    <a:pt x="2466" y="5084"/>
                  </a:lnTo>
                  <a:lnTo>
                    <a:pt x="2234" y="6368"/>
                  </a:lnTo>
                  <a:lnTo>
                    <a:pt x="2011" y="7653"/>
                  </a:lnTo>
                  <a:lnTo>
                    <a:pt x="1792" y="8950"/>
                  </a:lnTo>
                  <a:lnTo>
                    <a:pt x="1577" y="10247"/>
                  </a:lnTo>
                  <a:lnTo>
                    <a:pt x="1366" y="11558"/>
                  </a:lnTo>
                  <a:lnTo>
                    <a:pt x="1159" y="12869"/>
                  </a:lnTo>
                  <a:lnTo>
                    <a:pt x="957" y="14179"/>
                  </a:lnTo>
                  <a:lnTo>
                    <a:pt x="759" y="15503"/>
                  </a:lnTo>
                  <a:lnTo>
                    <a:pt x="561" y="16827"/>
                  </a:lnTo>
                  <a:lnTo>
                    <a:pt x="371" y="18151"/>
                  </a:lnTo>
                  <a:lnTo>
                    <a:pt x="181" y="19488"/>
                  </a:lnTo>
                  <a:lnTo>
                    <a:pt x="0" y="20826"/>
                  </a:lnTo>
                  <a:lnTo>
                    <a:pt x="590" y="20693"/>
                  </a:lnTo>
                  <a:lnTo>
                    <a:pt x="1185" y="20574"/>
                  </a:lnTo>
                  <a:lnTo>
                    <a:pt x="1779" y="20455"/>
                  </a:lnTo>
                  <a:lnTo>
                    <a:pt x="2378" y="20362"/>
                  </a:lnTo>
                  <a:lnTo>
                    <a:pt x="2976" y="20270"/>
                  </a:lnTo>
                  <a:lnTo>
                    <a:pt x="3579" y="20203"/>
                  </a:lnTo>
                  <a:lnTo>
                    <a:pt x="4178" y="20137"/>
                  </a:lnTo>
                  <a:lnTo>
                    <a:pt x="4776" y="20084"/>
                  </a:lnTo>
                  <a:lnTo>
                    <a:pt x="5379" y="20044"/>
                  </a:lnTo>
                  <a:lnTo>
                    <a:pt x="5978" y="20031"/>
                  </a:lnTo>
                  <a:lnTo>
                    <a:pt x="6576" y="20018"/>
                  </a:lnTo>
                  <a:lnTo>
                    <a:pt x="7175" y="20031"/>
                  </a:lnTo>
                  <a:lnTo>
                    <a:pt x="7769" y="20058"/>
                  </a:lnTo>
                  <a:lnTo>
                    <a:pt x="8364" y="20097"/>
                  </a:lnTo>
                  <a:lnTo>
                    <a:pt x="8958" y="20150"/>
                  </a:lnTo>
                  <a:lnTo>
                    <a:pt x="9544" y="20217"/>
                  </a:lnTo>
                  <a:lnTo>
                    <a:pt x="9725" y="18919"/>
                  </a:lnTo>
                  <a:lnTo>
                    <a:pt x="9911" y="17622"/>
                  </a:lnTo>
                  <a:lnTo>
                    <a:pt x="10101" y="16337"/>
                  </a:lnTo>
                  <a:lnTo>
                    <a:pt x="10295" y="15053"/>
                  </a:lnTo>
                  <a:lnTo>
                    <a:pt x="10497" y="13782"/>
                  </a:lnTo>
                  <a:lnTo>
                    <a:pt x="10704" y="12525"/>
                  </a:lnTo>
                  <a:lnTo>
                    <a:pt x="10919" y="11267"/>
                  </a:lnTo>
                  <a:lnTo>
                    <a:pt x="11134" y="10022"/>
                  </a:lnTo>
                  <a:lnTo>
                    <a:pt x="11357" y="8791"/>
                  </a:lnTo>
                  <a:lnTo>
                    <a:pt x="11589" y="7560"/>
                  </a:lnTo>
                  <a:lnTo>
                    <a:pt x="11825" y="6342"/>
                  </a:lnTo>
                  <a:lnTo>
                    <a:pt x="12065" y="5124"/>
                  </a:lnTo>
                  <a:lnTo>
                    <a:pt x="12314" y="3919"/>
                  </a:lnTo>
                  <a:lnTo>
                    <a:pt x="12567" y="2714"/>
                  </a:lnTo>
                  <a:lnTo>
                    <a:pt x="12828" y="1523"/>
                  </a:lnTo>
                  <a:lnTo>
                    <a:pt x="13094" y="345"/>
                  </a:lnTo>
                  <a:lnTo>
                    <a:pt x="12799" y="517"/>
                  </a:lnTo>
                  <a:lnTo>
                    <a:pt x="12504" y="676"/>
                  </a:lnTo>
                  <a:lnTo>
                    <a:pt x="12208" y="821"/>
                  </a:lnTo>
                  <a:lnTo>
                    <a:pt x="11909" y="940"/>
                  </a:lnTo>
                  <a:lnTo>
                    <a:pt x="11610" y="1073"/>
                  </a:lnTo>
                  <a:lnTo>
                    <a:pt x="11311" y="1179"/>
                  </a:lnTo>
                  <a:lnTo>
                    <a:pt x="11007" y="1271"/>
                  </a:lnTo>
                  <a:lnTo>
                    <a:pt x="10708" y="1364"/>
                  </a:lnTo>
                  <a:lnTo>
                    <a:pt x="10404" y="1430"/>
                  </a:lnTo>
                  <a:lnTo>
                    <a:pt x="10096" y="1496"/>
                  </a:lnTo>
                  <a:lnTo>
                    <a:pt x="9793" y="1549"/>
                  </a:lnTo>
                  <a:lnTo>
                    <a:pt x="9489" y="1589"/>
                  </a:lnTo>
                  <a:lnTo>
                    <a:pt x="9182" y="1615"/>
                  </a:lnTo>
                  <a:lnTo>
                    <a:pt x="8878" y="1629"/>
                  </a:lnTo>
                  <a:lnTo>
                    <a:pt x="8263" y="1629"/>
                  </a:lnTo>
                  <a:lnTo>
                    <a:pt x="7955" y="1615"/>
                  </a:lnTo>
                  <a:lnTo>
                    <a:pt x="7651" y="1576"/>
                  </a:lnTo>
                  <a:lnTo>
                    <a:pt x="7344" y="1536"/>
                  </a:lnTo>
                  <a:lnTo>
                    <a:pt x="7036" y="1483"/>
                  </a:lnTo>
                  <a:lnTo>
                    <a:pt x="6732" y="1430"/>
                  </a:lnTo>
                  <a:lnTo>
                    <a:pt x="6429" y="1351"/>
                  </a:lnTo>
                  <a:lnTo>
                    <a:pt x="6121" y="1271"/>
                  </a:lnTo>
                  <a:lnTo>
                    <a:pt x="5818" y="1165"/>
                  </a:lnTo>
                  <a:lnTo>
                    <a:pt x="5514" y="1059"/>
                  </a:lnTo>
                  <a:lnTo>
                    <a:pt x="5215" y="940"/>
                  </a:lnTo>
                  <a:lnTo>
                    <a:pt x="4911" y="821"/>
                  </a:lnTo>
                  <a:lnTo>
                    <a:pt x="4612" y="676"/>
                  </a:lnTo>
                  <a:lnTo>
                    <a:pt x="4313" y="517"/>
                  </a:lnTo>
                  <a:lnTo>
                    <a:pt x="4013" y="358"/>
                  </a:lnTo>
                  <a:lnTo>
                    <a:pt x="3718" y="186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40"/>
            <p:cNvSpPr/>
            <p:nvPr/>
          </p:nvSpPr>
          <p:spPr>
            <a:xfrm>
              <a:off x="2916125" y="-14368025"/>
              <a:ext cx="303125" cy="687125"/>
            </a:xfrm>
            <a:custGeom>
              <a:avLst/>
              <a:gdLst/>
              <a:ahLst/>
              <a:cxnLst/>
              <a:rect l="l" t="t" r="r" b="b"/>
              <a:pathLst>
                <a:path w="12125" h="27485" extrusionOk="0">
                  <a:moveTo>
                    <a:pt x="2728" y="0"/>
                  </a:moveTo>
                  <a:lnTo>
                    <a:pt x="2517" y="1682"/>
                  </a:lnTo>
                  <a:lnTo>
                    <a:pt x="2315" y="3350"/>
                  </a:lnTo>
                  <a:lnTo>
                    <a:pt x="2117" y="5044"/>
                  </a:lnTo>
                  <a:lnTo>
                    <a:pt x="1927" y="6739"/>
                  </a:lnTo>
                  <a:lnTo>
                    <a:pt x="1737" y="8434"/>
                  </a:lnTo>
                  <a:lnTo>
                    <a:pt x="1556" y="10142"/>
                  </a:lnTo>
                  <a:lnTo>
                    <a:pt x="1379" y="11849"/>
                  </a:lnTo>
                  <a:lnTo>
                    <a:pt x="1206" y="13570"/>
                  </a:lnTo>
                  <a:lnTo>
                    <a:pt x="1037" y="15292"/>
                  </a:lnTo>
                  <a:lnTo>
                    <a:pt x="873" y="17013"/>
                  </a:lnTo>
                  <a:lnTo>
                    <a:pt x="717" y="18747"/>
                  </a:lnTo>
                  <a:lnTo>
                    <a:pt x="565" y="20495"/>
                  </a:lnTo>
                  <a:lnTo>
                    <a:pt x="418" y="22229"/>
                  </a:lnTo>
                  <a:lnTo>
                    <a:pt x="274" y="23976"/>
                  </a:lnTo>
                  <a:lnTo>
                    <a:pt x="135" y="25737"/>
                  </a:lnTo>
                  <a:lnTo>
                    <a:pt x="0" y="27485"/>
                  </a:lnTo>
                  <a:lnTo>
                    <a:pt x="43" y="27485"/>
                  </a:lnTo>
                  <a:lnTo>
                    <a:pt x="64" y="27313"/>
                  </a:lnTo>
                  <a:lnTo>
                    <a:pt x="89" y="27141"/>
                  </a:lnTo>
                  <a:lnTo>
                    <a:pt x="123" y="26995"/>
                  </a:lnTo>
                  <a:lnTo>
                    <a:pt x="165" y="26849"/>
                  </a:lnTo>
                  <a:lnTo>
                    <a:pt x="215" y="26730"/>
                  </a:lnTo>
                  <a:lnTo>
                    <a:pt x="245" y="26677"/>
                  </a:lnTo>
                  <a:lnTo>
                    <a:pt x="274" y="26624"/>
                  </a:lnTo>
                  <a:lnTo>
                    <a:pt x="304" y="26585"/>
                  </a:lnTo>
                  <a:lnTo>
                    <a:pt x="338" y="26545"/>
                  </a:lnTo>
                  <a:lnTo>
                    <a:pt x="376" y="26518"/>
                  </a:lnTo>
                  <a:lnTo>
                    <a:pt x="414" y="26505"/>
                  </a:lnTo>
                  <a:lnTo>
                    <a:pt x="1008" y="26201"/>
                  </a:lnTo>
                  <a:lnTo>
                    <a:pt x="1611" y="25936"/>
                  </a:lnTo>
                  <a:lnTo>
                    <a:pt x="2209" y="25684"/>
                  </a:lnTo>
                  <a:lnTo>
                    <a:pt x="2812" y="25446"/>
                  </a:lnTo>
                  <a:lnTo>
                    <a:pt x="3419" y="25221"/>
                  </a:lnTo>
                  <a:lnTo>
                    <a:pt x="4026" y="25022"/>
                  </a:lnTo>
                  <a:lnTo>
                    <a:pt x="4633" y="24837"/>
                  </a:lnTo>
                  <a:lnTo>
                    <a:pt x="5240" y="24665"/>
                  </a:lnTo>
                  <a:lnTo>
                    <a:pt x="5847" y="24493"/>
                  </a:lnTo>
                  <a:lnTo>
                    <a:pt x="6459" y="24347"/>
                  </a:lnTo>
                  <a:lnTo>
                    <a:pt x="7677" y="24056"/>
                  </a:lnTo>
                  <a:lnTo>
                    <a:pt x="8895" y="23791"/>
                  </a:lnTo>
                  <a:lnTo>
                    <a:pt x="10109" y="23526"/>
                  </a:lnTo>
                  <a:lnTo>
                    <a:pt x="10202" y="22083"/>
                  </a:lnTo>
                  <a:lnTo>
                    <a:pt x="10303" y="20640"/>
                  </a:lnTo>
                  <a:lnTo>
                    <a:pt x="10404" y="19197"/>
                  </a:lnTo>
                  <a:lnTo>
                    <a:pt x="10510" y="17754"/>
                  </a:lnTo>
                  <a:lnTo>
                    <a:pt x="10619" y="16311"/>
                  </a:lnTo>
                  <a:lnTo>
                    <a:pt x="10733" y="14881"/>
                  </a:lnTo>
                  <a:lnTo>
                    <a:pt x="10851" y="13451"/>
                  </a:lnTo>
                  <a:lnTo>
                    <a:pt x="10974" y="12035"/>
                  </a:lnTo>
                  <a:lnTo>
                    <a:pt x="11100" y="10605"/>
                  </a:lnTo>
                  <a:lnTo>
                    <a:pt x="11231" y="9202"/>
                  </a:lnTo>
                  <a:lnTo>
                    <a:pt x="11366" y="7785"/>
                  </a:lnTo>
                  <a:lnTo>
                    <a:pt x="11509" y="6382"/>
                  </a:lnTo>
                  <a:lnTo>
                    <a:pt x="11652" y="4978"/>
                  </a:lnTo>
                  <a:lnTo>
                    <a:pt x="11804" y="3588"/>
                  </a:lnTo>
                  <a:lnTo>
                    <a:pt x="11960" y="2198"/>
                  </a:lnTo>
                  <a:lnTo>
                    <a:pt x="12124" y="821"/>
                  </a:lnTo>
                  <a:lnTo>
                    <a:pt x="11538" y="874"/>
                  </a:lnTo>
                  <a:lnTo>
                    <a:pt x="10953" y="901"/>
                  </a:lnTo>
                  <a:lnTo>
                    <a:pt x="10367" y="927"/>
                  </a:lnTo>
                  <a:lnTo>
                    <a:pt x="9776" y="927"/>
                  </a:lnTo>
                  <a:lnTo>
                    <a:pt x="9190" y="914"/>
                  </a:lnTo>
                  <a:lnTo>
                    <a:pt x="8600" y="901"/>
                  </a:lnTo>
                  <a:lnTo>
                    <a:pt x="8010" y="861"/>
                  </a:lnTo>
                  <a:lnTo>
                    <a:pt x="7420" y="821"/>
                  </a:lnTo>
                  <a:lnTo>
                    <a:pt x="6830" y="755"/>
                  </a:lnTo>
                  <a:lnTo>
                    <a:pt x="6239" y="675"/>
                  </a:lnTo>
                  <a:lnTo>
                    <a:pt x="5654" y="596"/>
                  </a:lnTo>
                  <a:lnTo>
                    <a:pt x="5063" y="503"/>
                  </a:lnTo>
                  <a:lnTo>
                    <a:pt x="4477" y="397"/>
                  </a:lnTo>
                  <a:lnTo>
                    <a:pt x="3891" y="278"/>
                  </a:lnTo>
                  <a:lnTo>
                    <a:pt x="3310" y="146"/>
                  </a:lnTo>
                  <a:lnTo>
                    <a:pt x="272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40"/>
            <p:cNvSpPr/>
            <p:nvPr/>
          </p:nvSpPr>
          <p:spPr>
            <a:xfrm>
              <a:off x="2859000" y="-11967775"/>
              <a:ext cx="349300" cy="1150525"/>
            </a:xfrm>
            <a:custGeom>
              <a:avLst/>
              <a:gdLst/>
              <a:ahLst/>
              <a:cxnLst/>
              <a:rect l="l" t="t" r="r" b="b"/>
              <a:pathLst>
                <a:path w="13972" h="46021" extrusionOk="0">
                  <a:moveTo>
                    <a:pt x="11054" y="1"/>
                  </a:moveTo>
                  <a:lnTo>
                    <a:pt x="10725" y="358"/>
                  </a:lnTo>
                  <a:lnTo>
                    <a:pt x="10396" y="716"/>
                  </a:lnTo>
                  <a:lnTo>
                    <a:pt x="10063" y="1060"/>
                  </a:lnTo>
                  <a:lnTo>
                    <a:pt x="9730" y="1404"/>
                  </a:lnTo>
                  <a:lnTo>
                    <a:pt x="9393" y="1735"/>
                  </a:lnTo>
                  <a:lnTo>
                    <a:pt x="9056" y="2066"/>
                  </a:lnTo>
                  <a:lnTo>
                    <a:pt x="8718" y="2371"/>
                  </a:lnTo>
                  <a:lnTo>
                    <a:pt x="8377" y="2688"/>
                  </a:lnTo>
                  <a:lnTo>
                    <a:pt x="7694" y="3284"/>
                  </a:lnTo>
                  <a:lnTo>
                    <a:pt x="7003" y="3854"/>
                  </a:lnTo>
                  <a:lnTo>
                    <a:pt x="6307" y="4410"/>
                  </a:lnTo>
                  <a:lnTo>
                    <a:pt x="5607" y="4926"/>
                  </a:lnTo>
                  <a:lnTo>
                    <a:pt x="4907" y="5429"/>
                  </a:lnTo>
                  <a:lnTo>
                    <a:pt x="4203" y="5919"/>
                  </a:lnTo>
                  <a:lnTo>
                    <a:pt x="3499" y="6382"/>
                  </a:lnTo>
                  <a:lnTo>
                    <a:pt x="2795" y="6832"/>
                  </a:lnTo>
                  <a:lnTo>
                    <a:pt x="2096" y="7256"/>
                  </a:lnTo>
                  <a:lnTo>
                    <a:pt x="1392" y="7680"/>
                  </a:lnTo>
                  <a:lnTo>
                    <a:pt x="696" y="8077"/>
                  </a:lnTo>
                  <a:lnTo>
                    <a:pt x="1" y="8474"/>
                  </a:lnTo>
                  <a:lnTo>
                    <a:pt x="51" y="10817"/>
                  </a:lnTo>
                  <a:lnTo>
                    <a:pt x="110" y="13187"/>
                  </a:lnTo>
                  <a:lnTo>
                    <a:pt x="182" y="15557"/>
                  </a:lnTo>
                  <a:lnTo>
                    <a:pt x="258" y="17927"/>
                  </a:lnTo>
                  <a:lnTo>
                    <a:pt x="304" y="19118"/>
                  </a:lnTo>
                  <a:lnTo>
                    <a:pt x="350" y="20310"/>
                  </a:lnTo>
                  <a:lnTo>
                    <a:pt x="401" y="21501"/>
                  </a:lnTo>
                  <a:lnTo>
                    <a:pt x="452" y="22693"/>
                  </a:lnTo>
                  <a:lnTo>
                    <a:pt x="506" y="23884"/>
                  </a:lnTo>
                  <a:lnTo>
                    <a:pt x="565" y="25076"/>
                  </a:lnTo>
                  <a:lnTo>
                    <a:pt x="624" y="26267"/>
                  </a:lnTo>
                  <a:lnTo>
                    <a:pt x="688" y="27459"/>
                  </a:lnTo>
                  <a:lnTo>
                    <a:pt x="755" y="28651"/>
                  </a:lnTo>
                  <a:lnTo>
                    <a:pt x="823" y="29829"/>
                  </a:lnTo>
                  <a:lnTo>
                    <a:pt x="894" y="31020"/>
                  </a:lnTo>
                  <a:lnTo>
                    <a:pt x="970" y="32199"/>
                  </a:lnTo>
                  <a:lnTo>
                    <a:pt x="1050" y="33377"/>
                  </a:lnTo>
                  <a:lnTo>
                    <a:pt x="1130" y="34555"/>
                  </a:lnTo>
                  <a:lnTo>
                    <a:pt x="1215" y="35720"/>
                  </a:lnTo>
                  <a:lnTo>
                    <a:pt x="1303" y="36885"/>
                  </a:lnTo>
                  <a:lnTo>
                    <a:pt x="1396" y="38050"/>
                  </a:lnTo>
                  <a:lnTo>
                    <a:pt x="1493" y="39202"/>
                  </a:lnTo>
                  <a:lnTo>
                    <a:pt x="1590" y="40354"/>
                  </a:lnTo>
                  <a:lnTo>
                    <a:pt x="1691" y="41506"/>
                  </a:lnTo>
                  <a:lnTo>
                    <a:pt x="1796" y="42644"/>
                  </a:lnTo>
                  <a:lnTo>
                    <a:pt x="1906" y="43783"/>
                  </a:lnTo>
                  <a:lnTo>
                    <a:pt x="2020" y="44908"/>
                  </a:lnTo>
                  <a:lnTo>
                    <a:pt x="2134" y="46020"/>
                  </a:lnTo>
                  <a:lnTo>
                    <a:pt x="3596" y="43637"/>
                  </a:lnTo>
                  <a:lnTo>
                    <a:pt x="5063" y="41254"/>
                  </a:lnTo>
                  <a:lnTo>
                    <a:pt x="6530" y="38871"/>
                  </a:lnTo>
                  <a:lnTo>
                    <a:pt x="7268" y="37693"/>
                  </a:lnTo>
                  <a:lnTo>
                    <a:pt x="8006" y="36528"/>
                  </a:lnTo>
                  <a:lnTo>
                    <a:pt x="8748" y="35363"/>
                  </a:lnTo>
                  <a:lnTo>
                    <a:pt x="9486" y="34211"/>
                  </a:lnTo>
                  <a:lnTo>
                    <a:pt x="10232" y="33072"/>
                  </a:lnTo>
                  <a:lnTo>
                    <a:pt x="10974" y="31934"/>
                  </a:lnTo>
                  <a:lnTo>
                    <a:pt x="11720" y="30822"/>
                  </a:lnTo>
                  <a:lnTo>
                    <a:pt x="12470" y="29723"/>
                  </a:lnTo>
                  <a:lnTo>
                    <a:pt x="13216" y="28637"/>
                  </a:lnTo>
                  <a:lnTo>
                    <a:pt x="13971" y="27578"/>
                  </a:lnTo>
                  <a:lnTo>
                    <a:pt x="13794" y="26744"/>
                  </a:lnTo>
                  <a:lnTo>
                    <a:pt x="13621" y="25897"/>
                  </a:lnTo>
                  <a:lnTo>
                    <a:pt x="13453" y="25049"/>
                  </a:lnTo>
                  <a:lnTo>
                    <a:pt x="13288" y="24176"/>
                  </a:lnTo>
                  <a:lnTo>
                    <a:pt x="13132" y="23315"/>
                  </a:lnTo>
                  <a:lnTo>
                    <a:pt x="12976" y="22428"/>
                  </a:lnTo>
                  <a:lnTo>
                    <a:pt x="12824" y="21528"/>
                  </a:lnTo>
                  <a:lnTo>
                    <a:pt x="12681" y="20628"/>
                  </a:lnTo>
                  <a:lnTo>
                    <a:pt x="12542" y="19714"/>
                  </a:lnTo>
                  <a:lnTo>
                    <a:pt x="12407" y="18774"/>
                  </a:lnTo>
                  <a:lnTo>
                    <a:pt x="12281" y="17834"/>
                  </a:lnTo>
                  <a:lnTo>
                    <a:pt x="12163" y="16881"/>
                  </a:lnTo>
                  <a:lnTo>
                    <a:pt x="12049" y="15914"/>
                  </a:lnTo>
                  <a:lnTo>
                    <a:pt x="11939" y="14922"/>
                  </a:lnTo>
                  <a:lnTo>
                    <a:pt x="11842" y="13929"/>
                  </a:lnTo>
                  <a:lnTo>
                    <a:pt x="11749" y="12909"/>
                  </a:lnTo>
                  <a:lnTo>
                    <a:pt x="11682" y="12128"/>
                  </a:lnTo>
                  <a:lnTo>
                    <a:pt x="11619" y="11334"/>
                  </a:lnTo>
                  <a:lnTo>
                    <a:pt x="11560" y="10539"/>
                  </a:lnTo>
                  <a:lnTo>
                    <a:pt x="11505" y="9745"/>
                  </a:lnTo>
                  <a:lnTo>
                    <a:pt x="11450" y="8951"/>
                  </a:lnTo>
                  <a:lnTo>
                    <a:pt x="11400" y="8143"/>
                  </a:lnTo>
                  <a:lnTo>
                    <a:pt x="11353" y="7335"/>
                  </a:lnTo>
                  <a:lnTo>
                    <a:pt x="11311" y="6528"/>
                  </a:lnTo>
                  <a:lnTo>
                    <a:pt x="11269" y="5720"/>
                  </a:lnTo>
                  <a:lnTo>
                    <a:pt x="11231" y="4913"/>
                  </a:lnTo>
                  <a:lnTo>
                    <a:pt x="11193" y="4092"/>
                  </a:lnTo>
                  <a:lnTo>
                    <a:pt x="11163" y="3284"/>
                  </a:lnTo>
                  <a:lnTo>
                    <a:pt x="11104" y="1643"/>
                  </a:lnTo>
                  <a:lnTo>
                    <a:pt x="1105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0"/>
            <p:cNvSpPr/>
            <p:nvPr/>
          </p:nvSpPr>
          <p:spPr>
            <a:xfrm>
              <a:off x="2868900" y="-13680925"/>
              <a:ext cx="293125" cy="921800"/>
            </a:xfrm>
            <a:custGeom>
              <a:avLst/>
              <a:gdLst/>
              <a:ahLst/>
              <a:cxnLst/>
              <a:rect l="l" t="t" r="r" b="b"/>
              <a:pathLst>
                <a:path w="11725" h="36872" extrusionOk="0">
                  <a:moveTo>
                    <a:pt x="1889" y="1"/>
                  </a:moveTo>
                  <a:lnTo>
                    <a:pt x="1725" y="2265"/>
                  </a:lnTo>
                  <a:lnTo>
                    <a:pt x="1565" y="4542"/>
                  </a:lnTo>
                  <a:lnTo>
                    <a:pt x="1413" y="6806"/>
                  </a:lnTo>
                  <a:lnTo>
                    <a:pt x="1270" y="9096"/>
                  </a:lnTo>
                  <a:lnTo>
                    <a:pt x="1131" y="11373"/>
                  </a:lnTo>
                  <a:lnTo>
                    <a:pt x="1000" y="13677"/>
                  </a:lnTo>
                  <a:lnTo>
                    <a:pt x="873" y="15967"/>
                  </a:lnTo>
                  <a:lnTo>
                    <a:pt x="755" y="18271"/>
                  </a:lnTo>
                  <a:lnTo>
                    <a:pt x="642" y="20588"/>
                  </a:lnTo>
                  <a:lnTo>
                    <a:pt x="536" y="22905"/>
                  </a:lnTo>
                  <a:lnTo>
                    <a:pt x="431" y="25222"/>
                  </a:lnTo>
                  <a:lnTo>
                    <a:pt x="338" y="27538"/>
                  </a:lnTo>
                  <a:lnTo>
                    <a:pt x="245" y="29868"/>
                  </a:lnTo>
                  <a:lnTo>
                    <a:pt x="157" y="32199"/>
                  </a:lnTo>
                  <a:lnTo>
                    <a:pt x="77" y="34529"/>
                  </a:lnTo>
                  <a:lnTo>
                    <a:pt x="1" y="36872"/>
                  </a:lnTo>
                  <a:lnTo>
                    <a:pt x="1" y="36872"/>
                  </a:lnTo>
                  <a:lnTo>
                    <a:pt x="663" y="36395"/>
                  </a:lnTo>
                  <a:lnTo>
                    <a:pt x="1329" y="35959"/>
                  </a:lnTo>
                  <a:lnTo>
                    <a:pt x="1995" y="35535"/>
                  </a:lnTo>
                  <a:lnTo>
                    <a:pt x="2661" y="35151"/>
                  </a:lnTo>
                  <a:lnTo>
                    <a:pt x="3331" y="34793"/>
                  </a:lnTo>
                  <a:lnTo>
                    <a:pt x="4001" y="34449"/>
                  </a:lnTo>
                  <a:lnTo>
                    <a:pt x="4672" y="34145"/>
                  </a:lnTo>
                  <a:lnTo>
                    <a:pt x="5346" y="33867"/>
                  </a:lnTo>
                  <a:lnTo>
                    <a:pt x="6021" y="33615"/>
                  </a:lnTo>
                  <a:lnTo>
                    <a:pt x="6691" y="33390"/>
                  </a:lnTo>
                  <a:lnTo>
                    <a:pt x="7370" y="33192"/>
                  </a:lnTo>
                  <a:lnTo>
                    <a:pt x="8044" y="33019"/>
                  </a:lnTo>
                  <a:lnTo>
                    <a:pt x="8719" y="32874"/>
                  </a:lnTo>
                  <a:lnTo>
                    <a:pt x="9397" y="32768"/>
                  </a:lnTo>
                  <a:lnTo>
                    <a:pt x="10076" y="32675"/>
                  </a:lnTo>
                  <a:lnTo>
                    <a:pt x="10751" y="32609"/>
                  </a:lnTo>
                  <a:lnTo>
                    <a:pt x="10780" y="30636"/>
                  </a:lnTo>
                  <a:lnTo>
                    <a:pt x="10810" y="28677"/>
                  </a:lnTo>
                  <a:lnTo>
                    <a:pt x="10848" y="26704"/>
                  </a:lnTo>
                  <a:lnTo>
                    <a:pt x="10885" y="24732"/>
                  </a:lnTo>
                  <a:lnTo>
                    <a:pt x="10928" y="22759"/>
                  </a:lnTo>
                  <a:lnTo>
                    <a:pt x="10974" y="20786"/>
                  </a:lnTo>
                  <a:lnTo>
                    <a:pt x="11029" y="18814"/>
                  </a:lnTo>
                  <a:lnTo>
                    <a:pt x="11084" y="16841"/>
                  </a:lnTo>
                  <a:lnTo>
                    <a:pt x="11147" y="14868"/>
                  </a:lnTo>
                  <a:lnTo>
                    <a:pt x="11214" y="12909"/>
                  </a:lnTo>
                  <a:lnTo>
                    <a:pt x="11286" y="10936"/>
                  </a:lnTo>
                  <a:lnTo>
                    <a:pt x="11362" y="8977"/>
                  </a:lnTo>
                  <a:lnTo>
                    <a:pt x="11442" y="7018"/>
                  </a:lnTo>
                  <a:lnTo>
                    <a:pt x="11530" y="5058"/>
                  </a:lnTo>
                  <a:lnTo>
                    <a:pt x="11623" y="3112"/>
                  </a:lnTo>
                  <a:lnTo>
                    <a:pt x="11724" y="1166"/>
                  </a:lnTo>
                  <a:lnTo>
                    <a:pt x="10565" y="1444"/>
                  </a:lnTo>
                  <a:lnTo>
                    <a:pt x="9406" y="1695"/>
                  </a:lnTo>
                  <a:lnTo>
                    <a:pt x="8242" y="1934"/>
                  </a:lnTo>
                  <a:lnTo>
                    <a:pt x="7661" y="2053"/>
                  </a:lnTo>
                  <a:lnTo>
                    <a:pt x="7075" y="2146"/>
                  </a:lnTo>
                  <a:lnTo>
                    <a:pt x="6493" y="2238"/>
                  </a:lnTo>
                  <a:lnTo>
                    <a:pt x="5911" y="2304"/>
                  </a:lnTo>
                  <a:lnTo>
                    <a:pt x="5329" y="2371"/>
                  </a:lnTo>
                  <a:lnTo>
                    <a:pt x="4752" y="2410"/>
                  </a:lnTo>
                  <a:lnTo>
                    <a:pt x="4170" y="2437"/>
                  </a:lnTo>
                  <a:lnTo>
                    <a:pt x="3592" y="2450"/>
                  </a:lnTo>
                  <a:lnTo>
                    <a:pt x="3015" y="2450"/>
                  </a:lnTo>
                  <a:lnTo>
                    <a:pt x="2437" y="2410"/>
                  </a:lnTo>
                  <a:lnTo>
                    <a:pt x="2366" y="2397"/>
                  </a:lnTo>
                  <a:lnTo>
                    <a:pt x="2298" y="2344"/>
                  </a:lnTo>
                  <a:lnTo>
                    <a:pt x="2235" y="2265"/>
                  </a:lnTo>
                  <a:lnTo>
                    <a:pt x="2176" y="2159"/>
                  </a:lnTo>
                  <a:lnTo>
                    <a:pt x="2121" y="2040"/>
                  </a:lnTo>
                  <a:lnTo>
                    <a:pt x="2075" y="1894"/>
                  </a:lnTo>
                  <a:lnTo>
                    <a:pt x="2033" y="1735"/>
                  </a:lnTo>
                  <a:lnTo>
                    <a:pt x="1995" y="1563"/>
                  </a:lnTo>
                  <a:lnTo>
                    <a:pt x="1965" y="1378"/>
                  </a:lnTo>
                  <a:lnTo>
                    <a:pt x="1940" y="1192"/>
                  </a:lnTo>
                  <a:lnTo>
                    <a:pt x="1919" y="994"/>
                  </a:lnTo>
                  <a:lnTo>
                    <a:pt x="1910" y="795"/>
                  </a:lnTo>
                  <a:lnTo>
                    <a:pt x="1902" y="597"/>
                  </a:lnTo>
                  <a:lnTo>
                    <a:pt x="1906" y="385"/>
                  </a:lnTo>
                  <a:lnTo>
                    <a:pt x="1915" y="199"/>
                  </a:lnTo>
                  <a:lnTo>
                    <a:pt x="19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0"/>
            <p:cNvSpPr/>
            <p:nvPr/>
          </p:nvSpPr>
          <p:spPr>
            <a:xfrm>
              <a:off x="2856250" y="-12736950"/>
              <a:ext cx="279750" cy="870150"/>
            </a:xfrm>
            <a:custGeom>
              <a:avLst/>
              <a:gdLst/>
              <a:ahLst/>
              <a:cxnLst/>
              <a:rect l="l" t="t" r="r" b="b"/>
              <a:pathLst>
                <a:path w="11190" h="34806" extrusionOk="0">
                  <a:moveTo>
                    <a:pt x="10506" y="0"/>
                  </a:moveTo>
                  <a:lnTo>
                    <a:pt x="9827" y="13"/>
                  </a:lnTo>
                  <a:lnTo>
                    <a:pt x="9149" y="53"/>
                  </a:lnTo>
                  <a:lnTo>
                    <a:pt x="8470" y="119"/>
                  </a:lnTo>
                  <a:lnTo>
                    <a:pt x="7791" y="212"/>
                  </a:lnTo>
                  <a:lnTo>
                    <a:pt x="7117" y="331"/>
                  </a:lnTo>
                  <a:lnTo>
                    <a:pt x="6438" y="477"/>
                  </a:lnTo>
                  <a:lnTo>
                    <a:pt x="5764" y="649"/>
                  </a:lnTo>
                  <a:lnTo>
                    <a:pt x="5093" y="847"/>
                  </a:lnTo>
                  <a:lnTo>
                    <a:pt x="4419" y="1072"/>
                  </a:lnTo>
                  <a:lnTo>
                    <a:pt x="3744" y="1324"/>
                  </a:lnTo>
                  <a:lnTo>
                    <a:pt x="3074" y="1589"/>
                  </a:lnTo>
                  <a:lnTo>
                    <a:pt x="2400" y="1893"/>
                  </a:lnTo>
                  <a:lnTo>
                    <a:pt x="1729" y="2211"/>
                  </a:lnTo>
                  <a:lnTo>
                    <a:pt x="1055" y="2568"/>
                  </a:lnTo>
                  <a:lnTo>
                    <a:pt x="385" y="2939"/>
                  </a:lnTo>
                  <a:lnTo>
                    <a:pt x="178" y="10724"/>
                  </a:lnTo>
                  <a:lnTo>
                    <a:pt x="148" y="12074"/>
                  </a:lnTo>
                  <a:lnTo>
                    <a:pt x="119" y="13451"/>
                  </a:lnTo>
                  <a:lnTo>
                    <a:pt x="94" y="14854"/>
                  </a:lnTo>
                  <a:lnTo>
                    <a:pt x="73" y="16284"/>
                  </a:lnTo>
                  <a:lnTo>
                    <a:pt x="56" y="17727"/>
                  </a:lnTo>
                  <a:lnTo>
                    <a:pt x="39" y="19197"/>
                  </a:lnTo>
                  <a:lnTo>
                    <a:pt x="22" y="20680"/>
                  </a:lnTo>
                  <a:lnTo>
                    <a:pt x="14" y="22189"/>
                  </a:lnTo>
                  <a:lnTo>
                    <a:pt x="5" y="23711"/>
                  </a:lnTo>
                  <a:lnTo>
                    <a:pt x="1" y="25260"/>
                  </a:lnTo>
                  <a:lnTo>
                    <a:pt x="1" y="26809"/>
                  </a:lnTo>
                  <a:lnTo>
                    <a:pt x="5" y="28385"/>
                  </a:lnTo>
                  <a:lnTo>
                    <a:pt x="9" y="29974"/>
                  </a:lnTo>
                  <a:lnTo>
                    <a:pt x="22" y="31576"/>
                  </a:lnTo>
                  <a:lnTo>
                    <a:pt x="35" y="33191"/>
                  </a:lnTo>
                  <a:lnTo>
                    <a:pt x="56" y="34806"/>
                  </a:lnTo>
                  <a:lnTo>
                    <a:pt x="726" y="34104"/>
                  </a:lnTo>
                  <a:lnTo>
                    <a:pt x="1400" y="33403"/>
                  </a:lnTo>
                  <a:lnTo>
                    <a:pt x="2079" y="32714"/>
                  </a:lnTo>
                  <a:lnTo>
                    <a:pt x="2762" y="32026"/>
                  </a:lnTo>
                  <a:lnTo>
                    <a:pt x="3449" y="31350"/>
                  </a:lnTo>
                  <a:lnTo>
                    <a:pt x="4141" y="30702"/>
                  </a:lnTo>
                  <a:lnTo>
                    <a:pt x="4828" y="30066"/>
                  </a:lnTo>
                  <a:lnTo>
                    <a:pt x="5523" y="29444"/>
                  </a:lnTo>
                  <a:lnTo>
                    <a:pt x="6215" y="28848"/>
                  </a:lnTo>
                  <a:lnTo>
                    <a:pt x="6910" y="28292"/>
                  </a:lnTo>
                  <a:lnTo>
                    <a:pt x="7606" y="27749"/>
                  </a:lnTo>
                  <a:lnTo>
                    <a:pt x="8297" y="27233"/>
                  </a:lnTo>
                  <a:lnTo>
                    <a:pt x="8643" y="26995"/>
                  </a:lnTo>
                  <a:lnTo>
                    <a:pt x="8989" y="26770"/>
                  </a:lnTo>
                  <a:lnTo>
                    <a:pt x="9334" y="26545"/>
                  </a:lnTo>
                  <a:lnTo>
                    <a:pt x="9680" y="26320"/>
                  </a:lnTo>
                  <a:lnTo>
                    <a:pt x="10026" y="26121"/>
                  </a:lnTo>
                  <a:lnTo>
                    <a:pt x="10367" y="25922"/>
                  </a:lnTo>
                  <a:lnTo>
                    <a:pt x="10713" y="25737"/>
                  </a:lnTo>
                  <a:lnTo>
                    <a:pt x="11054" y="25565"/>
                  </a:lnTo>
                  <a:lnTo>
                    <a:pt x="11033" y="23950"/>
                  </a:lnTo>
                  <a:lnTo>
                    <a:pt x="11025" y="22335"/>
                  </a:lnTo>
                  <a:lnTo>
                    <a:pt x="11016" y="20719"/>
                  </a:lnTo>
                  <a:lnTo>
                    <a:pt x="11016" y="19104"/>
                  </a:lnTo>
                  <a:lnTo>
                    <a:pt x="11021" y="17489"/>
                  </a:lnTo>
                  <a:lnTo>
                    <a:pt x="11025" y="15874"/>
                  </a:lnTo>
                  <a:lnTo>
                    <a:pt x="11037" y="14272"/>
                  </a:lnTo>
                  <a:lnTo>
                    <a:pt x="11050" y="12657"/>
                  </a:lnTo>
                  <a:lnTo>
                    <a:pt x="11080" y="9453"/>
                  </a:lnTo>
                  <a:lnTo>
                    <a:pt x="11117" y="6275"/>
                  </a:lnTo>
                  <a:lnTo>
                    <a:pt x="11155" y="3124"/>
                  </a:lnTo>
                  <a:lnTo>
                    <a:pt x="11189" y="13"/>
                  </a:lnTo>
                  <a:lnTo>
                    <a:pt x="1050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0"/>
            <p:cNvSpPr/>
            <p:nvPr/>
          </p:nvSpPr>
          <p:spPr>
            <a:xfrm>
              <a:off x="2460425" y="-2791025"/>
              <a:ext cx="198250" cy="670275"/>
            </a:xfrm>
            <a:custGeom>
              <a:avLst/>
              <a:gdLst/>
              <a:ahLst/>
              <a:cxnLst/>
              <a:rect l="l" t="t" r="r" b="b"/>
              <a:pathLst>
                <a:path w="7930" h="26811" extrusionOk="0">
                  <a:moveTo>
                    <a:pt x="4051" y="1"/>
                  </a:moveTo>
                  <a:lnTo>
                    <a:pt x="3937" y="14"/>
                  </a:lnTo>
                  <a:lnTo>
                    <a:pt x="3824" y="41"/>
                  </a:lnTo>
                  <a:lnTo>
                    <a:pt x="3710" y="67"/>
                  </a:lnTo>
                  <a:lnTo>
                    <a:pt x="3600" y="120"/>
                  </a:lnTo>
                  <a:lnTo>
                    <a:pt x="3486" y="173"/>
                  </a:lnTo>
                  <a:lnTo>
                    <a:pt x="3377" y="239"/>
                  </a:lnTo>
                  <a:lnTo>
                    <a:pt x="3267" y="332"/>
                  </a:lnTo>
                  <a:lnTo>
                    <a:pt x="3162" y="411"/>
                  </a:lnTo>
                  <a:lnTo>
                    <a:pt x="3052" y="517"/>
                  </a:lnTo>
                  <a:lnTo>
                    <a:pt x="2947" y="636"/>
                  </a:lnTo>
                  <a:lnTo>
                    <a:pt x="2841" y="756"/>
                  </a:lnTo>
                  <a:lnTo>
                    <a:pt x="2736" y="888"/>
                  </a:lnTo>
                  <a:lnTo>
                    <a:pt x="2631" y="1034"/>
                  </a:lnTo>
                  <a:lnTo>
                    <a:pt x="2529" y="1179"/>
                  </a:lnTo>
                  <a:lnTo>
                    <a:pt x="2428" y="1351"/>
                  </a:lnTo>
                  <a:lnTo>
                    <a:pt x="2327" y="1510"/>
                  </a:lnTo>
                  <a:lnTo>
                    <a:pt x="2230" y="1695"/>
                  </a:lnTo>
                  <a:lnTo>
                    <a:pt x="2133" y="1881"/>
                  </a:lnTo>
                  <a:lnTo>
                    <a:pt x="2036" y="2079"/>
                  </a:lnTo>
                  <a:lnTo>
                    <a:pt x="1944" y="2291"/>
                  </a:lnTo>
                  <a:lnTo>
                    <a:pt x="1851" y="2503"/>
                  </a:lnTo>
                  <a:lnTo>
                    <a:pt x="1762" y="2728"/>
                  </a:lnTo>
                  <a:lnTo>
                    <a:pt x="1674" y="2953"/>
                  </a:lnTo>
                  <a:lnTo>
                    <a:pt x="1585" y="3192"/>
                  </a:lnTo>
                  <a:lnTo>
                    <a:pt x="1497" y="3430"/>
                  </a:lnTo>
                  <a:lnTo>
                    <a:pt x="1417" y="3681"/>
                  </a:lnTo>
                  <a:lnTo>
                    <a:pt x="1332" y="3946"/>
                  </a:lnTo>
                  <a:lnTo>
                    <a:pt x="1252" y="4198"/>
                  </a:lnTo>
                  <a:lnTo>
                    <a:pt x="1176" y="4476"/>
                  </a:lnTo>
                  <a:lnTo>
                    <a:pt x="1096" y="4754"/>
                  </a:lnTo>
                  <a:lnTo>
                    <a:pt x="1025" y="5032"/>
                  </a:lnTo>
                  <a:lnTo>
                    <a:pt x="953" y="5323"/>
                  </a:lnTo>
                  <a:lnTo>
                    <a:pt x="881" y="5614"/>
                  </a:lnTo>
                  <a:lnTo>
                    <a:pt x="814" y="5919"/>
                  </a:lnTo>
                  <a:lnTo>
                    <a:pt x="750" y="6223"/>
                  </a:lnTo>
                  <a:lnTo>
                    <a:pt x="687" y="6528"/>
                  </a:lnTo>
                  <a:lnTo>
                    <a:pt x="624" y="6846"/>
                  </a:lnTo>
                  <a:lnTo>
                    <a:pt x="569" y="7163"/>
                  </a:lnTo>
                  <a:lnTo>
                    <a:pt x="510" y="7481"/>
                  </a:lnTo>
                  <a:lnTo>
                    <a:pt x="460" y="7812"/>
                  </a:lnTo>
                  <a:lnTo>
                    <a:pt x="409" y="8143"/>
                  </a:lnTo>
                  <a:lnTo>
                    <a:pt x="363" y="8474"/>
                  </a:lnTo>
                  <a:lnTo>
                    <a:pt x="316" y="8805"/>
                  </a:lnTo>
                  <a:lnTo>
                    <a:pt x="274" y="9149"/>
                  </a:lnTo>
                  <a:lnTo>
                    <a:pt x="232" y="9493"/>
                  </a:lnTo>
                  <a:lnTo>
                    <a:pt x="198" y="9838"/>
                  </a:lnTo>
                  <a:lnTo>
                    <a:pt x="165" y="10182"/>
                  </a:lnTo>
                  <a:lnTo>
                    <a:pt x="131" y="10526"/>
                  </a:lnTo>
                  <a:lnTo>
                    <a:pt x="106" y="10883"/>
                  </a:lnTo>
                  <a:lnTo>
                    <a:pt x="80" y="11241"/>
                  </a:lnTo>
                  <a:lnTo>
                    <a:pt x="59" y="11585"/>
                  </a:lnTo>
                  <a:lnTo>
                    <a:pt x="38" y="11943"/>
                  </a:lnTo>
                  <a:lnTo>
                    <a:pt x="25" y="12300"/>
                  </a:lnTo>
                  <a:lnTo>
                    <a:pt x="13" y="12658"/>
                  </a:lnTo>
                  <a:lnTo>
                    <a:pt x="4" y="12989"/>
                  </a:lnTo>
                  <a:lnTo>
                    <a:pt x="0" y="13306"/>
                  </a:lnTo>
                  <a:lnTo>
                    <a:pt x="0" y="13624"/>
                  </a:lnTo>
                  <a:lnTo>
                    <a:pt x="0" y="13942"/>
                  </a:lnTo>
                  <a:lnTo>
                    <a:pt x="4" y="14259"/>
                  </a:lnTo>
                  <a:lnTo>
                    <a:pt x="13" y="14577"/>
                  </a:lnTo>
                  <a:lnTo>
                    <a:pt x="21" y="14882"/>
                  </a:lnTo>
                  <a:lnTo>
                    <a:pt x="34" y="15186"/>
                  </a:lnTo>
                  <a:lnTo>
                    <a:pt x="46" y="15491"/>
                  </a:lnTo>
                  <a:lnTo>
                    <a:pt x="63" y="15795"/>
                  </a:lnTo>
                  <a:lnTo>
                    <a:pt x="84" y="16100"/>
                  </a:lnTo>
                  <a:lnTo>
                    <a:pt x="110" y="16391"/>
                  </a:lnTo>
                  <a:lnTo>
                    <a:pt x="135" y="16696"/>
                  </a:lnTo>
                  <a:lnTo>
                    <a:pt x="160" y="16987"/>
                  </a:lnTo>
                  <a:lnTo>
                    <a:pt x="190" y="17265"/>
                  </a:lnTo>
                  <a:lnTo>
                    <a:pt x="224" y="17556"/>
                  </a:lnTo>
                  <a:lnTo>
                    <a:pt x="295" y="18112"/>
                  </a:lnTo>
                  <a:lnTo>
                    <a:pt x="375" y="18668"/>
                  </a:lnTo>
                  <a:lnTo>
                    <a:pt x="464" y="19198"/>
                  </a:lnTo>
                  <a:lnTo>
                    <a:pt x="561" y="19727"/>
                  </a:lnTo>
                  <a:lnTo>
                    <a:pt x="666" y="20230"/>
                  </a:lnTo>
                  <a:lnTo>
                    <a:pt x="780" y="20720"/>
                  </a:lnTo>
                  <a:lnTo>
                    <a:pt x="898" y="21197"/>
                  </a:lnTo>
                  <a:lnTo>
                    <a:pt x="1025" y="21660"/>
                  </a:lnTo>
                  <a:lnTo>
                    <a:pt x="1159" y="22110"/>
                  </a:lnTo>
                  <a:lnTo>
                    <a:pt x="1299" y="22534"/>
                  </a:lnTo>
                  <a:lnTo>
                    <a:pt x="1442" y="22944"/>
                  </a:lnTo>
                  <a:lnTo>
                    <a:pt x="1594" y="23342"/>
                  </a:lnTo>
                  <a:lnTo>
                    <a:pt x="1750" y="23712"/>
                  </a:lnTo>
                  <a:lnTo>
                    <a:pt x="1910" y="24070"/>
                  </a:lnTo>
                  <a:lnTo>
                    <a:pt x="2074" y="24414"/>
                  </a:lnTo>
                  <a:lnTo>
                    <a:pt x="2247" y="24732"/>
                  </a:lnTo>
                  <a:lnTo>
                    <a:pt x="2420" y="25023"/>
                  </a:lnTo>
                  <a:lnTo>
                    <a:pt x="2597" y="25301"/>
                  </a:lnTo>
                  <a:lnTo>
                    <a:pt x="2774" y="25553"/>
                  </a:lnTo>
                  <a:lnTo>
                    <a:pt x="2959" y="25778"/>
                  </a:lnTo>
                  <a:lnTo>
                    <a:pt x="3145" y="25989"/>
                  </a:lnTo>
                  <a:lnTo>
                    <a:pt x="3330" y="26175"/>
                  </a:lnTo>
                  <a:lnTo>
                    <a:pt x="3520" y="26334"/>
                  </a:lnTo>
                  <a:lnTo>
                    <a:pt x="3710" y="26466"/>
                  </a:lnTo>
                  <a:lnTo>
                    <a:pt x="3916" y="26598"/>
                  </a:lnTo>
                  <a:lnTo>
                    <a:pt x="4131" y="26691"/>
                  </a:lnTo>
                  <a:lnTo>
                    <a:pt x="4342" y="26757"/>
                  </a:lnTo>
                  <a:lnTo>
                    <a:pt x="4561" y="26810"/>
                  </a:lnTo>
                  <a:lnTo>
                    <a:pt x="4886" y="26810"/>
                  </a:lnTo>
                  <a:lnTo>
                    <a:pt x="4996" y="26797"/>
                  </a:lnTo>
                  <a:lnTo>
                    <a:pt x="5101" y="26771"/>
                  </a:lnTo>
                  <a:lnTo>
                    <a:pt x="5211" y="26744"/>
                  </a:lnTo>
                  <a:lnTo>
                    <a:pt x="5316" y="26704"/>
                  </a:lnTo>
                  <a:lnTo>
                    <a:pt x="5426" y="26651"/>
                  </a:lnTo>
                  <a:lnTo>
                    <a:pt x="5531" y="26598"/>
                  </a:lnTo>
                  <a:lnTo>
                    <a:pt x="5636" y="26532"/>
                  </a:lnTo>
                  <a:lnTo>
                    <a:pt x="5742" y="26453"/>
                  </a:lnTo>
                  <a:lnTo>
                    <a:pt x="5847" y="26373"/>
                  </a:lnTo>
                  <a:lnTo>
                    <a:pt x="5948" y="26281"/>
                  </a:lnTo>
                  <a:lnTo>
                    <a:pt x="6050" y="26175"/>
                  </a:lnTo>
                  <a:lnTo>
                    <a:pt x="6151" y="26069"/>
                  </a:lnTo>
                  <a:lnTo>
                    <a:pt x="6252" y="25936"/>
                  </a:lnTo>
                  <a:lnTo>
                    <a:pt x="6349" y="25804"/>
                  </a:lnTo>
                  <a:lnTo>
                    <a:pt x="6446" y="25658"/>
                  </a:lnTo>
                  <a:lnTo>
                    <a:pt x="6539" y="25513"/>
                  </a:lnTo>
                  <a:lnTo>
                    <a:pt x="6631" y="25341"/>
                  </a:lnTo>
                  <a:lnTo>
                    <a:pt x="6724" y="25169"/>
                  </a:lnTo>
                  <a:lnTo>
                    <a:pt x="6813" y="24983"/>
                  </a:lnTo>
                  <a:lnTo>
                    <a:pt x="6901" y="24785"/>
                  </a:lnTo>
                  <a:lnTo>
                    <a:pt x="6985" y="24573"/>
                  </a:lnTo>
                  <a:lnTo>
                    <a:pt x="7053" y="24387"/>
                  </a:lnTo>
                  <a:lnTo>
                    <a:pt x="7124" y="24176"/>
                  </a:lnTo>
                  <a:lnTo>
                    <a:pt x="7192" y="23951"/>
                  </a:lnTo>
                  <a:lnTo>
                    <a:pt x="7264" y="23712"/>
                  </a:lnTo>
                  <a:lnTo>
                    <a:pt x="7331" y="23461"/>
                  </a:lnTo>
                  <a:lnTo>
                    <a:pt x="7399" y="23196"/>
                  </a:lnTo>
                  <a:lnTo>
                    <a:pt x="7466" y="22918"/>
                  </a:lnTo>
                  <a:lnTo>
                    <a:pt x="7529" y="22627"/>
                  </a:lnTo>
                  <a:lnTo>
                    <a:pt x="7592" y="22335"/>
                  </a:lnTo>
                  <a:lnTo>
                    <a:pt x="7651" y="22031"/>
                  </a:lnTo>
                  <a:lnTo>
                    <a:pt x="7706" y="21726"/>
                  </a:lnTo>
                  <a:lnTo>
                    <a:pt x="7757" y="21409"/>
                  </a:lnTo>
                  <a:lnTo>
                    <a:pt x="7807" y="21091"/>
                  </a:lnTo>
                  <a:lnTo>
                    <a:pt x="7854" y="20760"/>
                  </a:lnTo>
                  <a:lnTo>
                    <a:pt x="7892" y="20429"/>
                  </a:lnTo>
                  <a:lnTo>
                    <a:pt x="7930" y="20111"/>
                  </a:lnTo>
                  <a:lnTo>
                    <a:pt x="7888" y="19966"/>
                  </a:lnTo>
                  <a:lnTo>
                    <a:pt x="7850" y="19820"/>
                  </a:lnTo>
                  <a:lnTo>
                    <a:pt x="7816" y="19674"/>
                  </a:lnTo>
                  <a:lnTo>
                    <a:pt x="7782" y="19515"/>
                  </a:lnTo>
                  <a:lnTo>
                    <a:pt x="7753" y="19357"/>
                  </a:lnTo>
                  <a:lnTo>
                    <a:pt x="7727" y="19198"/>
                  </a:lnTo>
                  <a:lnTo>
                    <a:pt x="7702" y="19026"/>
                  </a:lnTo>
                  <a:lnTo>
                    <a:pt x="7681" y="18853"/>
                  </a:lnTo>
                  <a:lnTo>
                    <a:pt x="7668" y="18681"/>
                  </a:lnTo>
                  <a:lnTo>
                    <a:pt x="7656" y="18496"/>
                  </a:lnTo>
                  <a:lnTo>
                    <a:pt x="7647" y="18311"/>
                  </a:lnTo>
                  <a:lnTo>
                    <a:pt x="7643" y="18112"/>
                  </a:lnTo>
                  <a:lnTo>
                    <a:pt x="7647" y="17927"/>
                  </a:lnTo>
                  <a:lnTo>
                    <a:pt x="7651" y="17715"/>
                  </a:lnTo>
                  <a:lnTo>
                    <a:pt x="7664" y="17516"/>
                  </a:lnTo>
                  <a:lnTo>
                    <a:pt x="7681" y="17305"/>
                  </a:lnTo>
                  <a:lnTo>
                    <a:pt x="7702" y="17119"/>
                  </a:lnTo>
                  <a:lnTo>
                    <a:pt x="7719" y="16934"/>
                  </a:lnTo>
                  <a:lnTo>
                    <a:pt x="7744" y="16563"/>
                  </a:lnTo>
                  <a:lnTo>
                    <a:pt x="7765" y="16179"/>
                  </a:lnTo>
                  <a:lnTo>
                    <a:pt x="7791" y="15808"/>
                  </a:lnTo>
                  <a:lnTo>
                    <a:pt x="7732" y="15570"/>
                  </a:lnTo>
                  <a:lnTo>
                    <a:pt x="7664" y="15332"/>
                  </a:lnTo>
                  <a:lnTo>
                    <a:pt x="7630" y="15226"/>
                  </a:lnTo>
                  <a:lnTo>
                    <a:pt x="7592" y="15107"/>
                  </a:lnTo>
                  <a:lnTo>
                    <a:pt x="7550" y="15001"/>
                  </a:lnTo>
                  <a:lnTo>
                    <a:pt x="7504" y="14895"/>
                  </a:lnTo>
                  <a:lnTo>
                    <a:pt x="7462" y="14802"/>
                  </a:lnTo>
                  <a:lnTo>
                    <a:pt x="7420" y="14683"/>
                  </a:lnTo>
                  <a:lnTo>
                    <a:pt x="7386" y="14564"/>
                  </a:lnTo>
                  <a:lnTo>
                    <a:pt x="7352" y="14432"/>
                  </a:lnTo>
                  <a:lnTo>
                    <a:pt x="7327" y="14299"/>
                  </a:lnTo>
                  <a:lnTo>
                    <a:pt x="7302" y="14167"/>
                  </a:lnTo>
                  <a:lnTo>
                    <a:pt x="7285" y="14021"/>
                  </a:lnTo>
                  <a:lnTo>
                    <a:pt x="7268" y="13876"/>
                  </a:lnTo>
                  <a:lnTo>
                    <a:pt x="7255" y="13730"/>
                  </a:lnTo>
                  <a:lnTo>
                    <a:pt x="7247" y="13584"/>
                  </a:lnTo>
                  <a:lnTo>
                    <a:pt x="7243" y="13439"/>
                  </a:lnTo>
                  <a:lnTo>
                    <a:pt x="7243" y="13280"/>
                  </a:lnTo>
                  <a:lnTo>
                    <a:pt x="7243" y="13134"/>
                  </a:lnTo>
                  <a:lnTo>
                    <a:pt x="7251" y="12989"/>
                  </a:lnTo>
                  <a:lnTo>
                    <a:pt x="7259" y="12843"/>
                  </a:lnTo>
                  <a:lnTo>
                    <a:pt x="7272" y="12697"/>
                  </a:lnTo>
                  <a:lnTo>
                    <a:pt x="7285" y="12565"/>
                  </a:lnTo>
                  <a:lnTo>
                    <a:pt x="7306" y="12432"/>
                  </a:lnTo>
                  <a:lnTo>
                    <a:pt x="7327" y="12300"/>
                  </a:lnTo>
                  <a:lnTo>
                    <a:pt x="7352" y="12181"/>
                  </a:lnTo>
                  <a:lnTo>
                    <a:pt x="7377" y="12062"/>
                  </a:lnTo>
                  <a:lnTo>
                    <a:pt x="7407" y="11956"/>
                  </a:lnTo>
                  <a:lnTo>
                    <a:pt x="7441" y="11863"/>
                  </a:lnTo>
                  <a:lnTo>
                    <a:pt x="7474" y="11771"/>
                  </a:lnTo>
                  <a:lnTo>
                    <a:pt x="7512" y="11691"/>
                  </a:lnTo>
                  <a:lnTo>
                    <a:pt x="7554" y="11625"/>
                  </a:lnTo>
                  <a:lnTo>
                    <a:pt x="7597" y="11572"/>
                  </a:lnTo>
                  <a:lnTo>
                    <a:pt x="7643" y="11532"/>
                  </a:lnTo>
                  <a:lnTo>
                    <a:pt x="7689" y="11506"/>
                  </a:lnTo>
                  <a:lnTo>
                    <a:pt x="7740" y="11493"/>
                  </a:lnTo>
                  <a:lnTo>
                    <a:pt x="7795" y="11493"/>
                  </a:lnTo>
                  <a:lnTo>
                    <a:pt x="7845" y="11506"/>
                  </a:lnTo>
                  <a:lnTo>
                    <a:pt x="7828" y="11056"/>
                  </a:lnTo>
                  <a:lnTo>
                    <a:pt x="7807" y="10619"/>
                  </a:lnTo>
                  <a:lnTo>
                    <a:pt x="7782" y="10169"/>
                  </a:lnTo>
                  <a:lnTo>
                    <a:pt x="7753" y="9732"/>
                  </a:lnTo>
                  <a:lnTo>
                    <a:pt x="7715" y="9308"/>
                  </a:lnTo>
                  <a:lnTo>
                    <a:pt x="7677" y="8871"/>
                  </a:lnTo>
                  <a:lnTo>
                    <a:pt x="7635" y="8447"/>
                  </a:lnTo>
                  <a:lnTo>
                    <a:pt x="7584" y="8037"/>
                  </a:lnTo>
                  <a:lnTo>
                    <a:pt x="7533" y="7627"/>
                  </a:lnTo>
                  <a:lnTo>
                    <a:pt x="7474" y="7216"/>
                  </a:lnTo>
                  <a:lnTo>
                    <a:pt x="7415" y="6819"/>
                  </a:lnTo>
                  <a:lnTo>
                    <a:pt x="7352" y="6422"/>
                  </a:lnTo>
                  <a:lnTo>
                    <a:pt x="7280" y="6038"/>
                  </a:lnTo>
                  <a:lnTo>
                    <a:pt x="7209" y="5667"/>
                  </a:lnTo>
                  <a:lnTo>
                    <a:pt x="7133" y="5297"/>
                  </a:lnTo>
                  <a:lnTo>
                    <a:pt x="7049" y="4926"/>
                  </a:lnTo>
                  <a:lnTo>
                    <a:pt x="6964" y="4582"/>
                  </a:lnTo>
                  <a:lnTo>
                    <a:pt x="6876" y="4237"/>
                  </a:lnTo>
                  <a:lnTo>
                    <a:pt x="6779" y="3906"/>
                  </a:lnTo>
                  <a:lnTo>
                    <a:pt x="6682" y="3575"/>
                  </a:lnTo>
                  <a:lnTo>
                    <a:pt x="6581" y="3271"/>
                  </a:lnTo>
                  <a:lnTo>
                    <a:pt x="6475" y="2966"/>
                  </a:lnTo>
                  <a:lnTo>
                    <a:pt x="6366" y="2675"/>
                  </a:lnTo>
                  <a:lnTo>
                    <a:pt x="6252" y="2397"/>
                  </a:lnTo>
                  <a:lnTo>
                    <a:pt x="6134" y="2119"/>
                  </a:lnTo>
                  <a:lnTo>
                    <a:pt x="6012" y="1868"/>
                  </a:lnTo>
                  <a:lnTo>
                    <a:pt x="5889" y="1629"/>
                  </a:lnTo>
                  <a:lnTo>
                    <a:pt x="5759" y="1404"/>
                  </a:lnTo>
                  <a:lnTo>
                    <a:pt x="5628" y="1179"/>
                  </a:lnTo>
                  <a:lnTo>
                    <a:pt x="5489" y="981"/>
                  </a:lnTo>
                  <a:lnTo>
                    <a:pt x="5350" y="795"/>
                  </a:lnTo>
                  <a:lnTo>
                    <a:pt x="5202" y="623"/>
                  </a:lnTo>
                  <a:lnTo>
                    <a:pt x="5088" y="491"/>
                  </a:lnTo>
                  <a:lnTo>
                    <a:pt x="4970" y="385"/>
                  </a:lnTo>
                  <a:lnTo>
                    <a:pt x="4856" y="292"/>
                  </a:lnTo>
                  <a:lnTo>
                    <a:pt x="4738" y="213"/>
                  </a:lnTo>
                  <a:lnTo>
                    <a:pt x="4625" y="147"/>
                  </a:lnTo>
                  <a:lnTo>
                    <a:pt x="4507" y="94"/>
                  </a:lnTo>
                  <a:lnTo>
                    <a:pt x="4393" y="54"/>
                  </a:lnTo>
                  <a:lnTo>
                    <a:pt x="4279" y="27"/>
                  </a:lnTo>
                  <a:lnTo>
                    <a:pt x="416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0"/>
            <p:cNvSpPr/>
            <p:nvPr/>
          </p:nvSpPr>
          <p:spPr>
            <a:xfrm>
              <a:off x="2393275" y="-7715675"/>
              <a:ext cx="293125" cy="1246175"/>
            </a:xfrm>
            <a:custGeom>
              <a:avLst/>
              <a:gdLst/>
              <a:ahLst/>
              <a:cxnLst/>
              <a:rect l="l" t="t" r="r" b="b"/>
              <a:pathLst>
                <a:path w="11725" h="49847" extrusionOk="0">
                  <a:moveTo>
                    <a:pt x="8314" y="1"/>
                  </a:moveTo>
                  <a:lnTo>
                    <a:pt x="7766" y="1100"/>
                  </a:lnTo>
                  <a:lnTo>
                    <a:pt x="7218" y="2212"/>
                  </a:lnTo>
                  <a:lnTo>
                    <a:pt x="6678" y="3337"/>
                  </a:lnTo>
                  <a:lnTo>
                    <a:pt x="6143" y="4489"/>
                  </a:lnTo>
                  <a:lnTo>
                    <a:pt x="5612" y="5654"/>
                  </a:lnTo>
                  <a:lnTo>
                    <a:pt x="5085" y="6832"/>
                  </a:lnTo>
                  <a:lnTo>
                    <a:pt x="4558" y="8024"/>
                  </a:lnTo>
                  <a:lnTo>
                    <a:pt x="4039" y="9242"/>
                  </a:lnTo>
                  <a:lnTo>
                    <a:pt x="3525" y="10473"/>
                  </a:lnTo>
                  <a:lnTo>
                    <a:pt x="3011" y="11704"/>
                  </a:lnTo>
                  <a:lnTo>
                    <a:pt x="2501" y="12975"/>
                  </a:lnTo>
                  <a:lnTo>
                    <a:pt x="1995" y="14246"/>
                  </a:lnTo>
                  <a:lnTo>
                    <a:pt x="1493" y="15530"/>
                  </a:lnTo>
                  <a:lnTo>
                    <a:pt x="991" y="16828"/>
                  </a:lnTo>
                  <a:lnTo>
                    <a:pt x="494" y="18152"/>
                  </a:lnTo>
                  <a:lnTo>
                    <a:pt x="1" y="19489"/>
                  </a:lnTo>
                  <a:lnTo>
                    <a:pt x="334" y="21237"/>
                  </a:lnTo>
                  <a:lnTo>
                    <a:pt x="671" y="22984"/>
                  </a:lnTo>
                  <a:lnTo>
                    <a:pt x="1017" y="24745"/>
                  </a:lnTo>
                  <a:lnTo>
                    <a:pt x="1367" y="26479"/>
                  </a:lnTo>
                  <a:lnTo>
                    <a:pt x="1725" y="28227"/>
                  </a:lnTo>
                  <a:lnTo>
                    <a:pt x="2092" y="29961"/>
                  </a:lnTo>
                  <a:lnTo>
                    <a:pt x="2463" y="31682"/>
                  </a:lnTo>
                  <a:lnTo>
                    <a:pt x="2838" y="33403"/>
                  </a:lnTo>
                  <a:lnTo>
                    <a:pt x="3226" y="35124"/>
                  </a:lnTo>
                  <a:lnTo>
                    <a:pt x="3614" y="36846"/>
                  </a:lnTo>
                  <a:lnTo>
                    <a:pt x="4014" y="38553"/>
                  </a:lnTo>
                  <a:lnTo>
                    <a:pt x="4419" y="40248"/>
                  </a:lnTo>
                  <a:lnTo>
                    <a:pt x="4832" y="41956"/>
                  </a:lnTo>
                  <a:lnTo>
                    <a:pt x="5249" y="43651"/>
                  </a:lnTo>
                  <a:lnTo>
                    <a:pt x="5675" y="45332"/>
                  </a:lnTo>
                  <a:lnTo>
                    <a:pt x="6109" y="47013"/>
                  </a:lnTo>
                  <a:lnTo>
                    <a:pt x="6147" y="47172"/>
                  </a:lnTo>
                  <a:lnTo>
                    <a:pt x="6181" y="47318"/>
                  </a:lnTo>
                  <a:lnTo>
                    <a:pt x="6210" y="47477"/>
                  </a:lnTo>
                  <a:lnTo>
                    <a:pt x="6236" y="47649"/>
                  </a:lnTo>
                  <a:lnTo>
                    <a:pt x="6257" y="47808"/>
                  </a:lnTo>
                  <a:lnTo>
                    <a:pt x="6274" y="47966"/>
                  </a:lnTo>
                  <a:lnTo>
                    <a:pt x="6286" y="48139"/>
                  </a:lnTo>
                  <a:lnTo>
                    <a:pt x="6295" y="48297"/>
                  </a:lnTo>
                  <a:lnTo>
                    <a:pt x="6299" y="48456"/>
                  </a:lnTo>
                  <a:lnTo>
                    <a:pt x="6299" y="48628"/>
                  </a:lnTo>
                  <a:lnTo>
                    <a:pt x="6295" y="48787"/>
                  </a:lnTo>
                  <a:lnTo>
                    <a:pt x="6290" y="48946"/>
                  </a:lnTo>
                  <a:lnTo>
                    <a:pt x="6282" y="49092"/>
                  </a:lnTo>
                  <a:lnTo>
                    <a:pt x="6269" y="49251"/>
                  </a:lnTo>
                  <a:lnTo>
                    <a:pt x="6253" y="49396"/>
                  </a:lnTo>
                  <a:lnTo>
                    <a:pt x="6231" y="49555"/>
                  </a:lnTo>
                  <a:lnTo>
                    <a:pt x="6480" y="49846"/>
                  </a:lnTo>
                  <a:lnTo>
                    <a:pt x="6649" y="48575"/>
                  </a:lnTo>
                  <a:lnTo>
                    <a:pt x="6822" y="47318"/>
                  </a:lnTo>
                  <a:lnTo>
                    <a:pt x="6999" y="46060"/>
                  </a:lnTo>
                  <a:lnTo>
                    <a:pt x="7180" y="44802"/>
                  </a:lnTo>
                  <a:lnTo>
                    <a:pt x="7365" y="43558"/>
                  </a:lnTo>
                  <a:lnTo>
                    <a:pt x="7547" y="42327"/>
                  </a:lnTo>
                  <a:lnTo>
                    <a:pt x="7922" y="39891"/>
                  </a:lnTo>
                  <a:lnTo>
                    <a:pt x="8293" y="37494"/>
                  </a:lnTo>
                  <a:lnTo>
                    <a:pt x="8655" y="35164"/>
                  </a:lnTo>
                  <a:lnTo>
                    <a:pt x="9010" y="32874"/>
                  </a:lnTo>
                  <a:lnTo>
                    <a:pt x="9343" y="30663"/>
                  </a:lnTo>
                  <a:lnTo>
                    <a:pt x="9629" y="28730"/>
                  </a:lnTo>
                  <a:lnTo>
                    <a:pt x="9920" y="26810"/>
                  </a:lnTo>
                  <a:lnTo>
                    <a:pt x="10215" y="24891"/>
                  </a:lnTo>
                  <a:lnTo>
                    <a:pt x="10514" y="22971"/>
                  </a:lnTo>
                  <a:lnTo>
                    <a:pt x="10814" y="21064"/>
                  </a:lnTo>
                  <a:lnTo>
                    <a:pt x="11113" y="19158"/>
                  </a:lnTo>
                  <a:lnTo>
                    <a:pt x="11724" y="15358"/>
                  </a:lnTo>
                  <a:lnTo>
                    <a:pt x="11501" y="14458"/>
                  </a:lnTo>
                  <a:lnTo>
                    <a:pt x="11282" y="13545"/>
                  </a:lnTo>
                  <a:lnTo>
                    <a:pt x="11063" y="12631"/>
                  </a:lnTo>
                  <a:lnTo>
                    <a:pt x="10843" y="11704"/>
                  </a:lnTo>
                  <a:lnTo>
                    <a:pt x="10624" y="10778"/>
                  </a:lnTo>
                  <a:lnTo>
                    <a:pt x="10409" y="9838"/>
                  </a:lnTo>
                  <a:lnTo>
                    <a:pt x="10194" y="8884"/>
                  </a:lnTo>
                  <a:lnTo>
                    <a:pt x="9979" y="7931"/>
                  </a:lnTo>
                  <a:lnTo>
                    <a:pt x="9553" y="5998"/>
                  </a:lnTo>
                  <a:lnTo>
                    <a:pt x="9136" y="4026"/>
                  </a:lnTo>
                  <a:lnTo>
                    <a:pt x="8723" y="2026"/>
                  </a:lnTo>
                  <a:lnTo>
                    <a:pt x="831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0"/>
            <p:cNvSpPr/>
            <p:nvPr/>
          </p:nvSpPr>
          <p:spPr>
            <a:xfrm>
              <a:off x="2198000" y="-12459275"/>
              <a:ext cx="480500" cy="1275300"/>
            </a:xfrm>
            <a:custGeom>
              <a:avLst/>
              <a:gdLst/>
              <a:ahLst/>
              <a:cxnLst/>
              <a:rect l="l" t="t" r="r" b="b"/>
              <a:pathLst>
                <a:path w="19220" h="51012" extrusionOk="0">
                  <a:moveTo>
                    <a:pt x="1455" y="1"/>
                  </a:moveTo>
                  <a:lnTo>
                    <a:pt x="1341" y="755"/>
                  </a:lnTo>
                  <a:lnTo>
                    <a:pt x="1227" y="1523"/>
                  </a:lnTo>
                  <a:lnTo>
                    <a:pt x="1117" y="2291"/>
                  </a:lnTo>
                  <a:lnTo>
                    <a:pt x="1016" y="3072"/>
                  </a:lnTo>
                  <a:lnTo>
                    <a:pt x="915" y="3853"/>
                  </a:lnTo>
                  <a:lnTo>
                    <a:pt x="822" y="4648"/>
                  </a:lnTo>
                  <a:lnTo>
                    <a:pt x="734" y="5455"/>
                  </a:lnTo>
                  <a:lnTo>
                    <a:pt x="649" y="6263"/>
                  </a:lnTo>
                  <a:lnTo>
                    <a:pt x="569" y="7084"/>
                  </a:lnTo>
                  <a:lnTo>
                    <a:pt x="498" y="7905"/>
                  </a:lnTo>
                  <a:lnTo>
                    <a:pt x="426" y="8725"/>
                  </a:lnTo>
                  <a:lnTo>
                    <a:pt x="363" y="9559"/>
                  </a:lnTo>
                  <a:lnTo>
                    <a:pt x="304" y="10393"/>
                  </a:lnTo>
                  <a:lnTo>
                    <a:pt x="249" y="11228"/>
                  </a:lnTo>
                  <a:lnTo>
                    <a:pt x="203" y="12075"/>
                  </a:lnTo>
                  <a:lnTo>
                    <a:pt x="156" y="12922"/>
                  </a:lnTo>
                  <a:lnTo>
                    <a:pt x="118" y="13769"/>
                  </a:lnTo>
                  <a:lnTo>
                    <a:pt x="85" y="14617"/>
                  </a:lnTo>
                  <a:lnTo>
                    <a:pt x="59" y="15464"/>
                  </a:lnTo>
                  <a:lnTo>
                    <a:pt x="34" y="16325"/>
                  </a:lnTo>
                  <a:lnTo>
                    <a:pt x="17" y="17172"/>
                  </a:lnTo>
                  <a:lnTo>
                    <a:pt x="9" y="18033"/>
                  </a:lnTo>
                  <a:lnTo>
                    <a:pt x="0" y="18880"/>
                  </a:lnTo>
                  <a:lnTo>
                    <a:pt x="0" y="19727"/>
                  </a:lnTo>
                  <a:lnTo>
                    <a:pt x="4" y="20588"/>
                  </a:lnTo>
                  <a:lnTo>
                    <a:pt x="17" y="21435"/>
                  </a:lnTo>
                  <a:lnTo>
                    <a:pt x="34" y="22282"/>
                  </a:lnTo>
                  <a:lnTo>
                    <a:pt x="55" y="23130"/>
                  </a:lnTo>
                  <a:lnTo>
                    <a:pt x="85" y="23964"/>
                  </a:lnTo>
                  <a:lnTo>
                    <a:pt x="118" y="24798"/>
                  </a:lnTo>
                  <a:lnTo>
                    <a:pt x="156" y="25632"/>
                  </a:lnTo>
                  <a:lnTo>
                    <a:pt x="203" y="26466"/>
                  </a:lnTo>
                  <a:lnTo>
                    <a:pt x="253" y="27287"/>
                  </a:lnTo>
                  <a:lnTo>
                    <a:pt x="312" y="28108"/>
                  </a:lnTo>
                  <a:lnTo>
                    <a:pt x="375" y="28915"/>
                  </a:lnTo>
                  <a:lnTo>
                    <a:pt x="447" y="29723"/>
                  </a:lnTo>
                  <a:lnTo>
                    <a:pt x="523" y="30517"/>
                  </a:lnTo>
                  <a:lnTo>
                    <a:pt x="607" y="31311"/>
                  </a:lnTo>
                  <a:lnTo>
                    <a:pt x="696" y="32093"/>
                  </a:lnTo>
                  <a:lnTo>
                    <a:pt x="789" y="32874"/>
                  </a:lnTo>
                  <a:lnTo>
                    <a:pt x="890" y="33642"/>
                  </a:lnTo>
                  <a:lnTo>
                    <a:pt x="999" y="34396"/>
                  </a:lnTo>
                  <a:lnTo>
                    <a:pt x="1113" y="35151"/>
                  </a:lnTo>
                  <a:lnTo>
                    <a:pt x="1231" y="35879"/>
                  </a:lnTo>
                  <a:lnTo>
                    <a:pt x="1358" y="36607"/>
                  </a:lnTo>
                  <a:lnTo>
                    <a:pt x="1493" y="37322"/>
                  </a:lnTo>
                  <a:lnTo>
                    <a:pt x="1632" y="38024"/>
                  </a:lnTo>
                  <a:lnTo>
                    <a:pt x="1779" y="38725"/>
                  </a:lnTo>
                  <a:lnTo>
                    <a:pt x="1935" y="39401"/>
                  </a:lnTo>
                  <a:lnTo>
                    <a:pt x="2095" y="40076"/>
                  </a:lnTo>
                  <a:lnTo>
                    <a:pt x="2260" y="40724"/>
                  </a:lnTo>
                  <a:lnTo>
                    <a:pt x="2437" y="41360"/>
                  </a:lnTo>
                  <a:lnTo>
                    <a:pt x="2614" y="41995"/>
                  </a:lnTo>
                  <a:lnTo>
                    <a:pt x="2804" y="42604"/>
                  </a:lnTo>
                  <a:lnTo>
                    <a:pt x="2998" y="43200"/>
                  </a:lnTo>
                  <a:lnTo>
                    <a:pt x="3200" y="43770"/>
                  </a:lnTo>
                  <a:lnTo>
                    <a:pt x="3411" y="44339"/>
                  </a:lnTo>
                  <a:lnTo>
                    <a:pt x="3626" y="44882"/>
                  </a:lnTo>
                  <a:lnTo>
                    <a:pt x="3849" y="45411"/>
                  </a:lnTo>
                  <a:lnTo>
                    <a:pt x="4077" y="45927"/>
                  </a:lnTo>
                  <a:lnTo>
                    <a:pt x="4317" y="46417"/>
                  </a:lnTo>
                  <a:lnTo>
                    <a:pt x="4562" y="46894"/>
                  </a:lnTo>
                  <a:lnTo>
                    <a:pt x="4814" y="47357"/>
                  </a:lnTo>
                  <a:lnTo>
                    <a:pt x="5072" y="47794"/>
                  </a:lnTo>
                  <a:lnTo>
                    <a:pt x="5223" y="48033"/>
                  </a:lnTo>
                  <a:lnTo>
                    <a:pt x="5371" y="48258"/>
                  </a:lnTo>
                  <a:lnTo>
                    <a:pt x="5518" y="48469"/>
                  </a:lnTo>
                  <a:lnTo>
                    <a:pt x="5666" y="48681"/>
                  </a:lnTo>
                  <a:lnTo>
                    <a:pt x="5814" y="48880"/>
                  </a:lnTo>
                  <a:lnTo>
                    <a:pt x="5961" y="49065"/>
                  </a:lnTo>
                  <a:lnTo>
                    <a:pt x="6109" y="49251"/>
                  </a:lnTo>
                  <a:lnTo>
                    <a:pt x="6256" y="49423"/>
                  </a:lnTo>
                  <a:lnTo>
                    <a:pt x="6404" y="49582"/>
                  </a:lnTo>
                  <a:lnTo>
                    <a:pt x="6551" y="49727"/>
                  </a:lnTo>
                  <a:lnTo>
                    <a:pt x="6695" y="49873"/>
                  </a:lnTo>
                  <a:lnTo>
                    <a:pt x="6842" y="50005"/>
                  </a:lnTo>
                  <a:lnTo>
                    <a:pt x="6986" y="50138"/>
                  </a:lnTo>
                  <a:lnTo>
                    <a:pt x="7133" y="50257"/>
                  </a:lnTo>
                  <a:lnTo>
                    <a:pt x="7276" y="50363"/>
                  </a:lnTo>
                  <a:lnTo>
                    <a:pt x="7420" y="50455"/>
                  </a:lnTo>
                  <a:lnTo>
                    <a:pt x="7563" y="50548"/>
                  </a:lnTo>
                  <a:lnTo>
                    <a:pt x="7706" y="50627"/>
                  </a:lnTo>
                  <a:lnTo>
                    <a:pt x="7850" y="50707"/>
                  </a:lnTo>
                  <a:lnTo>
                    <a:pt x="7993" y="50773"/>
                  </a:lnTo>
                  <a:lnTo>
                    <a:pt x="8136" y="50826"/>
                  </a:lnTo>
                  <a:lnTo>
                    <a:pt x="8280" y="50879"/>
                  </a:lnTo>
                  <a:lnTo>
                    <a:pt x="8558" y="50958"/>
                  </a:lnTo>
                  <a:lnTo>
                    <a:pt x="8840" y="50998"/>
                  </a:lnTo>
                  <a:lnTo>
                    <a:pt x="9119" y="51011"/>
                  </a:lnTo>
                  <a:lnTo>
                    <a:pt x="9397" y="50985"/>
                  </a:lnTo>
                  <a:lnTo>
                    <a:pt x="9671" y="50945"/>
                  </a:lnTo>
                  <a:lnTo>
                    <a:pt x="9941" y="50866"/>
                  </a:lnTo>
                  <a:lnTo>
                    <a:pt x="10210" y="50760"/>
                  </a:lnTo>
                  <a:lnTo>
                    <a:pt x="10480" y="50614"/>
                  </a:lnTo>
                  <a:lnTo>
                    <a:pt x="10746" y="50455"/>
                  </a:lnTo>
                  <a:lnTo>
                    <a:pt x="11007" y="50270"/>
                  </a:lnTo>
                  <a:lnTo>
                    <a:pt x="11269" y="50045"/>
                  </a:lnTo>
                  <a:lnTo>
                    <a:pt x="11530" y="49807"/>
                  </a:lnTo>
                  <a:lnTo>
                    <a:pt x="11783" y="49529"/>
                  </a:lnTo>
                  <a:lnTo>
                    <a:pt x="12036" y="49237"/>
                  </a:lnTo>
                  <a:lnTo>
                    <a:pt x="12289" y="48920"/>
                  </a:lnTo>
                  <a:lnTo>
                    <a:pt x="12537" y="48575"/>
                  </a:lnTo>
                  <a:lnTo>
                    <a:pt x="12782" y="48205"/>
                  </a:lnTo>
                  <a:lnTo>
                    <a:pt x="13022" y="47821"/>
                  </a:lnTo>
                  <a:lnTo>
                    <a:pt x="13263" y="47410"/>
                  </a:lnTo>
                  <a:lnTo>
                    <a:pt x="13499" y="46973"/>
                  </a:lnTo>
                  <a:lnTo>
                    <a:pt x="13735" y="46523"/>
                  </a:lnTo>
                  <a:lnTo>
                    <a:pt x="13962" y="46047"/>
                  </a:lnTo>
                  <a:lnTo>
                    <a:pt x="14190" y="45557"/>
                  </a:lnTo>
                  <a:lnTo>
                    <a:pt x="14413" y="45040"/>
                  </a:lnTo>
                  <a:lnTo>
                    <a:pt x="14637" y="44511"/>
                  </a:lnTo>
                  <a:lnTo>
                    <a:pt x="14852" y="43968"/>
                  </a:lnTo>
                  <a:lnTo>
                    <a:pt x="15067" y="43399"/>
                  </a:lnTo>
                  <a:lnTo>
                    <a:pt x="15278" y="42816"/>
                  </a:lnTo>
                  <a:lnTo>
                    <a:pt x="15484" y="42207"/>
                  </a:lnTo>
                  <a:lnTo>
                    <a:pt x="15687" y="41598"/>
                  </a:lnTo>
                  <a:lnTo>
                    <a:pt x="15889" y="40963"/>
                  </a:lnTo>
                  <a:lnTo>
                    <a:pt x="16083" y="40314"/>
                  </a:lnTo>
                  <a:lnTo>
                    <a:pt x="16277" y="39652"/>
                  </a:lnTo>
                  <a:lnTo>
                    <a:pt x="16462" y="38977"/>
                  </a:lnTo>
                  <a:lnTo>
                    <a:pt x="16648" y="38288"/>
                  </a:lnTo>
                  <a:lnTo>
                    <a:pt x="16829" y="37587"/>
                  </a:lnTo>
                  <a:lnTo>
                    <a:pt x="17006" y="36885"/>
                  </a:lnTo>
                  <a:lnTo>
                    <a:pt x="17175" y="36157"/>
                  </a:lnTo>
                  <a:lnTo>
                    <a:pt x="17343" y="35429"/>
                  </a:lnTo>
                  <a:lnTo>
                    <a:pt x="17508" y="34674"/>
                  </a:lnTo>
                  <a:lnTo>
                    <a:pt x="17668" y="33933"/>
                  </a:lnTo>
                  <a:lnTo>
                    <a:pt x="17824" y="33165"/>
                  </a:lnTo>
                  <a:lnTo>
                    <a:pt x="17971" y="32397"/>
                  </a:lnTo>
                  <a:lnTo>
                    <a:pt x="18119" y="31616"/>
                  </a:lnTo>
                  <a:lnTo>
                    <a:pt x="18262" y="30835"/>
                  </a:lnTo>
                  <a:lnTo>
                    <a:pt x="18397" y="30040"/>
                  </a:lnTo>
                  <a:lnTo>
                    <a:pt x="18528" y="29233"/>
                  </a:lnTo>
                  <a:lnTo>
                    <a:pt x="18659" y="28439"/>
                  </a:lnTo>
                  <a:lnTo>
                    <a:pt x="18781" y="27631"/>
                  </a:lnTo>
                  <a:lnTo>
                    <a:pt x="18899" y="26810"/>
                  </a:lnTo>
                  <a:lnTo>
                    <a:pt x="19008" y="25989"/>
                  </a:lnTo>
                  <a:lnTo>
                    <a:pt x="19118" y="25168"/>
                  </a:lnTo>
                  <a:lnTo>
                    <a:pt x="19219" y="24348"/>
                  </a:lnTo>
                  <a:lnTo>
                    <a:pt x="19051" y="24070"/>
                  </a:lnTo>
                  <a:lnTo>
                    <a:pt x="18882" y="23765"/>
                  </a:lnTo>
                  <a:lnTo>
                    <a:pt x="18713" y="23447"/>
                  </a:lnTo>
                  <a:lnTo>
                    <a:pt x="18549" y="23130"/>
                  </a:lnTo>
                  <a:lnTo>
                    <a:pt x="18385" y="22785"/>
                  </a:lnTo>
                  <a:lnTo>
                    <a:pt x="18224" y="22441"/>
                  </a:lnTo>
                  <a:lnTo>
                    <a:pt x="17900" y="21726"/>
                  </a:lnTo>
                  <a:lnTo>
                    <a:pt x="17579" y="21011"/>
                  </a:lnTo>
                  <a:lnTo>
                    <a:pt x="17255" y="20310"/>
                  </a:lnTo>
                  <a:lnTo>
                    <a:pt x="17090" y="19979"/>
                  </a:lnTo>
                  <a:lnTo>
                    <a:pt x="16926" y="19648"/>
                  </a:lnTo>
                  <a:lnTo>
                    <a:pt x="16762" y="19317"/>
                  </a:lnTo>
                  <a:lnTo>
                    <a:pt x="16593" y="19012"/>
                  </a:lnTo>
                  <a:lnTo>
                    <a:pt x="16441" y="18747"/>
                  </a:lnTo>
                  <a:lnTo>
                    <a:pt x="16289" y="18496"/>
                  </a:lnTo>
                  <a:lnTo>
                    <a:pt x="15982" y="18006"/>
                  </a:lnTo>
                  <a:lnTo>
                    <a:pt x="15674" y="17543"/>
                  </a:lnTo>
                  <a:lnTo>
                    <a:pt x="15358" y="17093"/>
                  </a:lnTo>
                  <a:lnTo>
                    <a:pt x="15037" y="16669"/>
                  </a:lnTo>
                  <a:lnTo>
                    <a:pt x="14717" y="16258"/>
                  </a:lnTo>
                  <a:lnTo>
                    <a:pt x="14397" y="15861"/>
                  </a:lnTo>
                  <a:lnTo>
                    <a:pt x="14072" y="15491"/>
                  </a:lnTo>
                  <a:lnTo>
                    <a:pt x="14047" y="16033"/>
                  </a:lnTo>
                  <a:lnTo>
                    <a:pt x="14013" y="16589"/>
                  </a:lnTo>
                  <a:lnTo>
                    <a:pt x="13979" y="17132"/>
                  </a:lnTo>
                  <a:lnTo>
                    <a:pt x="13937" y="17662"/>
                  </a:lnTo>
                  <a:lnTo>
                    <a:pt x="13891" y="18191"/>
                  </a:lnTo>
                  <a:lnTo>
                    <a:pt x="13836" y="18721"/>
                  </a:lnTo>
                  <a:lnTo>
                    <a:pt x="13781" y="19237"/>
                  </a:lnTo>
                  <a:lnTo>
                    <a:pt x="13718" y="19754"/>
                  </a:lnTo>
                  <a:lnTo>
                    <a:pt x="13650" y="20270"/>
                  </a:lnTo>
                  <a:lnTo>
                    <a:pt x="13579" y="20773"/>
                  </a:lnTo>
                  <a:lnTo>
                    <a:pt x="13503" y="21263"/>
                  </a:lnTo>
                  <a:lnTo>
                    <a:pt x="13419" y="21753"/>
                  </a:lnTo>
                  <a:lnTo>
                    <a:pt x="13334" y="22229"/>
                  </a:lnTo>
                  <a:lnTo>
                    <a:pt x="13246" y="22706"/>
                  </a:lnTo>
                  <a:lnTo>
                    <a:pt x="13149" y="23169"/>
                  </a:lnTo>
                  <a:lnTo>
                    <a:pt x="13052" y="23619"/>
                  </a:lnTo>
                  <a:lnTo>
                    <a:pt x="12951" y="24070"/>
                  </a:lnTo>
                  <a:lnTo>
                    <a:pt x="12845" y="24506"/>
                  </a:lnTo>
                  <a:lnTo>
                    <a:pt x="12736" y="24930"/>
                  </a:lnTo>
                  <a:lnTo>
                    <a:pt x="12622" y="25354"/>
                  </a:lnTo>
                  <a:lnTo>
                    <a:pt x="12504" y="25764"/>
                  </a:lnTo>
                  <a:lnTo>
                    <a:pt x="12381" y="26161"/>
                  </a:lnTo>
                  <a:lnTo>
                    <a:pt x="12259" y="26545"/>
                  </a:lnTo>
                  <a:lnTo>
                    <a:pt x="12133" y="26916"/>
                  </a:lnTo>
                  <a:lnTo>
                    <a:pt x="12002" y="27287"/>
                  </a:lnTo>
                  <a:lnTo>
                    <a:pt x="11867" y="27644"/>
                  </a:lnTo>
                  <a:lnTo>
                    <a:pt x="11732" y="27988"/>
                  </a:lnTo>
                  <a:lnTo>
                    <a:pt x="11593" y="28319"/>
                  </a:lnTo>
                  <a:lnTo>
                    <a:pt x="11454" y="28637"/>
                  </a:lnTo>
                  <a:lnTo>
                    <a:pt x="11307" y="28942"/>
                  </a:lnTo>
                  <a:lnTo>
                    <a:pt x="11163" y="29233"/>
                  </a:lnTo>
                  <a:lnTo>
                    <a:pt x="11011" y="29511"/>
                  </a:lnTo>
                  <a:lnTo>
                    <a:pt x="10864" y="29776"/>
                  </a:lnTo>
                  <a:lnTo>
                    <a:pt x="10708" y="30027"/>
                  </a:lnTo>
                  <a:lnTo>
                    <a:pt x="10552" y="30252"/>
                  </a:lnTo>
                  <a:lnTo>
                    <a:pt x="10396" y="30477"/>
                  </a:lnTo>
                  <a:lnTo>
                    <a:pt x="10240" y="30689"/>
                  </a:lnTo>
                  <a:lnTo>
                    <a:pt x="10076" y="30875"/>
                  </a:lnTo>
                  <a:lnTo>
                    <a:pt x="9915" y="31060"/>
                  </a:lnTo>
                  <a:lnTo>
                    <a:pt x="9751" y="31219"/>
                  </a:lnTo>
                  <a:lnTo>
                    <a:pt x="9587" y="31364"/>
                  </a:lnTo>
                  <a:lnTo>
                    <a:pt x="9422" y="31497"/>
                  </a:lnTo>
                  <a:lnTo>
                    <a:pt x="9254" y="31603"/>
                  </a:lnTo>
                  <a:lnTo>
                    <a:pt x="9085" y="31695"/>
                  </a:lnTo>
                  <a:lnTo>
                    <a:pt x="8916" y="31775"/>
                  </a:lnTo>
                  <a:lnTo>
                    <a:pt x="8748" y="31828"/>
                  </a:lnTo>
                  <a:lnTo>
                    <a:pt x="8575" y="31881"/>
                  </a:lnTo>
                  <a:lnTo>
                    <a:pt x="8406" y="31894"/>
                  </a:lnTo>
                  <a:lnTo>
                    <a:pt x="8233" y="31907"/>
                  </a:lnTo>
                  <a:lnTo>
                    <a:pt x="8061" y="31894"/>
                  </a:lnTo>
                  <a:lnTo>
                    <a:pt x="7888" y="31854"/>
                  </a:lnTo>
                  <a:lnTo>
                    <a:pt x="7715" y="31801"/>
                  </a:lnTo>
                  <a:lnTo>
                    <a:pt x="7542" y="31735"/>
                  </a:lnTo>
                  <a:lnTo>
                    <a:pt x="7369" y="31642"/>
                  </a:lnTo>
                  <a:lnTo>
                    <a:pt x="7201" y="31536"/>
                  </a:lnTo>
                  <a:lnTo>
                    <a:pt x="7028" y="31391"/>
                  </a:lnTo>
                  <a:lnTo>
                    <a:pt x="6855" y="31245"/>
                  </a:lnTo>
                  <a:lnTo>
                    <a:pt x="6686" y="31073"/>
                  </a:lnTo>
                  <a:lnTo>
                    <a:pt x="6513" y="30875"/>
                  </a:lnTo>
                  <a:lnTo>
                    <a:pt x="6345" y="30649"/>
                  </a:lnTo>
                  <a:lnTo>
                    <a:pt x="6176" y="30411"/>
                  </a:lnTo>
                  <a:lnTo>
                    <a:pt x="6008" y="30146"/>
                  </a:lnTo>
                  <a:lnTo>
                    <a:pt x="5839" y="29868"/>
                  </a:lnTo>
                  <a:lnTo>
                    <a:pt x="5674" y="29551"/>
                  </a:lnTo>
                  <a:lnTo>
                    <a:pt x="5540" y="29286"/>
                  </a:lnTo>
                  <a:lnTo>
                    <a:pt x="5405" y="28995"/>
                  </a:lnTo>
                  <a:lnTo>
                    <a:pt x="5278" y="28703"/>
                  </a:lnTo>
                  <a:lnTo>
                    <a:pt x="5152" y="28399"/>
                  </a:lnTo>
                  <a:lnTo>
                    <a:pt x="5034" y="28094"/>
                  </a:lnTo>
                  <a:lnTo>
                    <a:pt x="4916" y="27777"/>
                  </a:lnTo>
                  <a:lnTo>
                    <a:pt x="4802" y="27446"/>
                  </a:lnTo>
                  <a:lnTo>
                    <a:pt x="4696" y="27101"/>
                  </a:lnTo>
                  <a:lnTo>
                    <a:pt x="4591" y="26757"/>
                  </a:lnTo>
                  <a:lnTo>
                    <a:pt x="4490" y="26413"/>
                  </a:lnTo>
                  <a:lnTo>
                    <a:pt x="4393" y="26055"/>
                  </a:lnTo>
                  <a:lnTo>
                    <a:pt x="4300" y="25685"/>
                  </a:lnTo>
                  <a:lnTo>
                    <a:pt x="4212" y="25314"/>
                  </a:lnTo>
                  <a:lnTo>
                    <a:pt x="4127" y="24930"/>
                  </a:lnTo>
                  <a:lnTo>
                    <a:pt x="4047" y="24546"/>
                  </a:lnTo>
                  <a:lnTo>
                    <a:pt x="3967" y="24149"/>
                  </a:lnTo>
                  <a:lnTo>
                    <a:pt x="3895" y="23752"/>
                  </a:lnTo>
                  <a:lnTo>
                    <a:pt x="3828" y="23341"/>
                  </a:lnTo>
                  <a:lnTo>
                    <a:pt x="3761" y="22931"/>
                  </a:lnTo>
                  <a:lnTo>
                    <a:pt x="3697" y="22521"/>
                  </a:lnTo>
                  <a:lnTo>
                    <a:pt x="3638" y="22097"/>
                  </a:lnTo>
                  <a:lnTo>
                    <a:pt x="3584" y="21673"/>
                  </a:lnTo>
                  <a:lnTo>
                    <a:pt x="3533" y="21236"/>
                  </a:lnTo>
                  <a:lnTo>
                    <a:pt x="3487" y="20813"/>
                  </a:lnTo>
                  <a:lnTo>
                    <a:pt x="3444" y="20376"/>
                  </a:lnTo>
                  <a:lnTo>
                    <a:pt x="3406" y="19926"/>
                  </a:lnTo>
                  <a:lnTo>
                    <a:pt x="3369" y="19489"/>
                  </a:lnTo>
                  <a:lnTo>
                    <a:pt x="3335" y="19039"/>
                  </a:lnTo>
                  <a:lnTo>
                    <a:pt x="3310" y="18589"/>
                  </a:lnTo>
                  <a:lnTo>
                    <a:pt x="3284" y="18138"/>
                  </a:lnTo>
                  <a:lnTo>
                    <a:pt x="3263" y="17688"/>
                  </a:lnTo>
                  <a:lnTo>
                    <a:pt x="3242" y="17225"/>
                  </a:lnTo>
                  <a:lnTo>
                    <a:pt x="3229" y="16775"/>
                  </a:lnTo>
                  <a:lnTo>
                    <a:pt x="3217" y="16311"/>
                  </a:lnTo>
                  <a:lnTo>
                    <a:pt x="3213" y="15861"/>
                  </a:lnTo>
                  <a:lnTo>
                    <a:pt x="3208" y="15398"/>
                  </a:lnTo>
                  <a:lnTo>
                    <a:pt x="3208" y="14935"/>
                  </a:lnTo>
                  <a:lnTo>
                    <a:pt x="3213" y="14471"/>
                  </a:lnTo>
                  <a:lnTo>
                    <a:pt x="3217" y="14008"/>
                  </a:lnTo>
                  <a:lnTo>
                    <a:pt x="3229" y="13544"/>
                  </a:lnTo>
                  <a:lnTo>
                    <a:pt x="3242" y="13081"/>
                  </a:lnTo>
                  <a:lnTo>
                    <a:pt x="3259" y="12631"/>
                  </a:lnTo>
                  <a:lnTo>
                    <a:pt x="3280" y="12168"/>
                  </a:lnTo>
                  <a:lnTo>
                    <a:pt x="3305" y="11704"/>
                  </a:lnTo>
                  <a:lnTo>
                    <a:pt x="3331" y="11254"/>
                  </a:lnTo>
                  <a:lnTo>
                    <a:pt x="3360" y="10804"/>
                  </a:lnTo>
                  <a:lnTo>
                    <a:pt x="3394" y="10341"/>
                  </a:lnTo>
                  <a:lnTo>
                    <a:pt x="3432" y="9890"/>
                  </a:lnTo>
                  <a:lnTo>
                    <a:pt x="3474" y="9454"/>
                  </a:lnTo>
                  <a:lnTo>
                    <a:pt x="3516" y="9003"/>
                  </a:lnTo>
                  <a:lnTo>
                    <a:pt x="3567" y="8566"/>
                  </a:lnTo>
                  <a:lnTo>
                    <a:pt x="3617" y="8130"/>
                  </a:lnTo>
                  <a:lnTo>
                    <a:pt x="3668" y="7693"/>
                  </a:lnTo>
                  <a:lnTo>
                    <a:pt x="3727" y="7256"/>
                  </a:lnTo>
                  <a:lnTo>
                    <a:pt x="3786" y="6832"/>
                  </a:lnTo>
                  <a:lnTo>
                    <a:pt x="3849" y="6408"/>
                  </a:lnTo>
                  <a:lnTo>
                    <a:pt x="3917" y="5998"/>
                  </a:lnTo>
                  <a:lnTo>
                    <a:pt x="3984" y="5588"/>
                  </a:lnTo>
                  <a:lnTo>
                    <a:pt x="4060" y="5177"/>
                  </a:lnTo>
                  <a:lnTo>
                    <a:pt x="4136" y="4780"/>
                  </a:lnTo>
                  <a:lnTo>
                    <a:pt x="4216" y="4383"/>
                  </a:lnTo>
                  <a:lnTo>
                    <a:pt x="4296" y="3986"/>
                  </a:lnTo>
                  <a:lnTo>
                    <a:pt x="4380" y="3602"/>
                  </a:lnTo>
                  <a:lnTo>
                    <a:pt x="4469" y="3231"/>
                  </a:lnTo>
                  <a:lnTo>
                    <a:pt x="4288" y="2953"/>
                  </a:lnTo>
                  <a:lnTo>
                    <a:pt x="4106" y="2688"/>
                  </a:lnTo>
                  <a:lnTo>
                    <a:pt x="3925" y="2437"/>
                  </a:lnTo>
                  <a:lnTo>
                    <a:pt x="3744" y="2198"/>
                  </a:lnTo>
                  <a:lnTo>
                    <a:pt x="3558" y="1960"/>
                  </a:lnTo>
                  <a:lnTo>
                    <a:pt x="3373" y="1735"/>
                  </a:lnTo>
                  <a:lnTo>
                    <a:pt x="3187" y="1523"/>
                  </a:lnTo>
                  <a:lnTo>
                    <a:pt x="2998" y="1325"/>
                  </a:lnTo>
                  <a:lnTo>
                    <a:pt x="2812" y="1139"/>
                  </a:lnTo>
                  <a:lnTo>
                    <a:pt x="2622" y="954"/>
                  </a:lnTo>
                  <a:lnTo>
                    <a:pt x="2428" y="769"/>
                  </a:lnTo>
                  <a:lnTo>
                    <a:pt x="2239" y="610"/>
                  </a:lnTo>
                  <a:lnTo>
                    <a:pt x="2045" y="438"/>
                  </a:lnTo>
                  <a:lnTo>
                    <a:pt x="1851" y="292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0"/>
            <p:cNvSpPr/>
            <p:nvPr/>
          </p:nvSpPr>
          <p:spPr>
            <a:xfrm>
              <a:off x="2277575" y="-8359750"/>
              <a:ext cx="300575" cy="1051550"/>
            </a:xfrm>
            <a:custGeom>
              <a:avLst/>
              <a:gdLst/>
              <a:ahLst/>
              <a:cxnLst/>
              <a:rect l="l" t="t" r="r" b="b"/>
              <a:pathLst>
                <a:path w="12023" h="42062" extrusionOk="0">
                  <a:moveTo>
                    <a:pt x="8642" y="0"/>
                  </a:moveTo>
                  <a:lnTo>
                    <a:pt x="8355" y="424"/>
                  </a:lnTo>
                  <a:lnTo>
                    <a:pt x="8376" y="623"/>
                  </a:lnTo>
                  <a:lnTo>
                    <a:pt x="8389" y="821"/>
                  </a:lnTo>
                  <a:lnTo>
                    <a:pt x="8402" y="1020"/>
                  </a:lnTo>
                  <a:lnTo>
                    <a:pt x="8410" y="1218"/>
                  </a:lnTo>
                  <a:lnTo>
                    <a:pt x="8410" y="1417"/>
                  </a:lnTo>
                  <a:lnTo>
                    <a:pt x="8406" y="1616"/>
                  </a:lnTo>
                  <a:lnTo>
                    <a:pt x="8398" y="1814"/>
                  </a:lnTo>
                  <a:lnTo>
                    <a:pt x="8381" y="2000"/>
                  </a:lnTo>
                  <a:lnTo>
                    <a:pt x="8360" y="2198"/>
                  </a:lnTo>
                  <a:lnTo>
                    <a:pt x="8330" y="2370"/>
                  </a:lnTo>
                  <a:lnTo>
                    <a:pt x="8296" y="2542"/>
                  </a:lnTo>
                  <a:lnTo>
                    <a:pt x="8254" y="2714"/>
                  </a:lnTo>
                  <a:lnTo>
                    <a:pt x="8208" y="2860"/>
                  </a:lnTo>
                  <a:lnTo>
                    <a:pt x="8153" y="3006"/>
                  </a:lnTo>
                  <a:lnTo>
                    <a:pt x="8094" y="3138"/>
                  </a:lnTo>
                  <a:lnTo>
                    <a:pt x="8027" y="3257"/>
                  </a:lnTo>
                  <a:lnTo>
                    <a:pt x="7757" y="3654"/>
                  </a:lnTo>
                  <a:lnTo>
                    <a:pt x="7483" y="4038"/>
                  </a:lnTo>
                  <a:lnTo>
                    <a:pt x="7209" y="4422"/>
                  </a:lnTo>
                  <a:lnTo>
                    <a:pt x="6935" y="4780"/>
                  </a:lnTo>
                  <a:lnTo>
                    <a:pt x="6382" y="5495"/>
                  </a:lnTo>
                  <a:lnTo>
                    <a:pt x="5826" y="6196"/>
                  </a:lnTo>
                  <a:lnTo>
                    <a:pt x="5274" y="6898"/>
                  </a:lnTo>
                  <a:lnTo>
                    <a:pt x="4722" y="7613"/>
                  </a:lnTo>
                  <a:lnTo>
                    <a:pt x="4443" y="7984"/>
                  </a:lnTo>
                  <a:lnTo>
                    <a:pt x="4173" y="8368"/>
                  </a:lnTo>
                  <a:lnTo>
                    <a:pt x="3899" y="8752"/>
                  </a:lnTo>
                  <a:lnTo>
                    <a:pt x="3630" y="9162"/>
                  </a:lnTo>
                  <a:lnTo>
                    <a:pt x="3398" y="9519"/>
                  </a:lnTo>
                  <a:lnTo>
                    <a:pt x="3170" y="9903"/>
                  </a:lnTo>
                  <a:lnTo>
                    <a:pt x="2715" y="10671"/>
                  </a:lnTo>
                  <a:lnTo>
                    <a:pt x="2264" y="11452"/>
                  </a:lnTo>
                  <a:lnTo>
                    <a:pt x="1813" y="12260"/>
                  </a:lnTo>
                  <a:lnTo>
                    <a:pt x="1366" y="13054"/>
                  </a:lnTo>
                  <a:lnTo>
                    <a:pt x="915" y="13835"/>
                  </a:lnTo>
                  <a:lnTo>
                    <a:pt x="460" y="14603"/>
                  </a:lnTo>
                  <a:lnTo>
                    <a:pt x="228" y="14987"/>
                  </a:lnTo>
                  <a:lnTo>
                    <a:pt x="0" y="15345"/>
                  </a:lnTo>
                  <a:lnTo>
                    <a:pt x="211" y="17052"/>
                  </a:lnTo>
                  <a:lnTo>
                    <a:pt x="430" y="18747"/>
                  </a:lnTo>
                  <a:lnTo>
                    <a:pt x="653" y="20442"/>
                  </a:lnTo>
                  <a:lnTo>
                    <a:pt x="885" y="22123"/>
                  </a:lnTo>
                  <a:lnTo>
                    <a:pt x="1121" y="23804"/>
                  </a:lnTo>
                  <a:lnTo>
                    <a:pt x="1362" y="25486"/>
                  </a:lnTo>
                  <a:lnTo>
                    <a:pt x="1606" y="27167"/>
                  </a:lnTo>
                  <a:lnTo>
                    <a:pt x="1855" y="28835"/>
                  </a:lnTo>
                  <a:lnTo>
                    <a:pt x="2112" y="30504"/>
                  </a:lnTo>
                  <a:lnTo>
                    <a:pt x="2373" y="32172"/>
                  </a:lnTo>
                  <a:lnTo>
                    <a:pt x="2643" y="33827"/>
                  </a:lnTo>
                  <a:lnTo>
                    <a:pt x="2913" y="35481"/>
                  </a:lnTo>
                  <a:lnTo>
                    <a:pt x="3191" y="37136"/>
                  </a:lnTo>
                  <a:lnTo>
                    <a:pt x="3474" y="38778"/>
                  </a:lnTo>
                  <a:lnTo>
                    <a:pt x="3760" y="40420"/>
                  </a:lnTo>
                  <a:lnTo>
                    <a:pt x="4055" y="42061"/>
                  </a:lnTo>
                  <a:lnTo>
                    <a:pt x="4507" y="40592"/>
                  </a:lnTo>
                  <a:lnTo>
                    <a:pt x="4966" y="39135"/>
                  </a:lnTo>
                  <a:lnTo>
                    <a:pt x="5434" y="37706"/>
                  </a:lnTo>
                  <a:lnTo>
                    <a:pt x="5906" y="36289"/>
                  </a:lnTo>
                  <a:lnTo>
                    <a:pt x="6387" y="34899"/>
                  </a:lnTo>
                  <a:lnTo>
                    <a:pt x="6871" y="33535"/>
                  </a:lnTo>
                  <a:lnTo>
                    <a:pt x="7360" y="32185"/>
                  </a:lnTo>
                  <a:lnTo>
                    <a:pt x="7858" y="30861"/>
                  </a:lnTo>
                  <a:lnTo>
                    <a:pt x="8364" y="29550"/>
                  </a:lnTo>
                  <a:lnTo>
                    <a:pt x="8870" y="28266"/>
                  </a:lnTo>
                  <a:lnTo>
                    <a:pt x="9384" y="26995"/>
                  </a:lnTo>
                  <a:lnTo>
                    <a:pt x="9903" y="25737"/>
                  </a:lnTo>
                  <a:lnTo>
                    <a:pt x="10425" y="24519"/>
                  </a:lnTo>
                  <a:lnTo>
                    <a:pt x="10956" y="23301"/>
                  </a:lnTo>
                  <a:lnTo>
                    <a:pt x="11488" y="22110"/>
                  </a:lnTo>
                  <a:lnTo>
                    <a:pt x="12023" y="20945"/>
                  </a:lnTo>
                  <a:lnTo>
                    <a:pt x="11795" y="19700"/>
                  </a:lnTo>
                  <a:lnTo>
                    <a:pt x="11568" y="18443"/>
                  </a:lnTo>
                  <a:lnTo>
                    <a:pt x="11340" y="17172"/>
                  </a:lnTo>
                  <a:lnTo>
                    <a:pt x="11117" y="15901"/>
                  </a:lnTo>
                  <a:lnTo>
                    <a:pt x="10897" y="14616"/>
                  </a:lnTo>
                  <a:lnTo>
                    <a:pt x="10678" y="13319"/>
                  </a:lnTo>
                  <a:lnTo>
                    <a:pt x="10459" y="12022"/>
                  </a:lnTo>
                  <a:lnTo>
                    <a:pt x="10248" y="10711"/>
                  </a:lnTo>
                  <a:lnTo>
                    <a:pt x="10037" y="9400"/>
                  </a:lnTo>
                  <a:lnTo>
                    <a:pt x="9831" y="8076"/>
                  </a:lnTo>
                  <a:lnTo>
                    <a:pt x="9624" y="6739"/>
                  </a:lnTo>
                  <a:lnTo>
                    <a:pt x="9426" y="5402"/>
                  </a:lnTo>
                  <a:lnTo>
                    <a:pt x="9228" y="4065"/>
                  </a:lnTo>
                  <a:lnTo>
                    <a:pt x="9034" y="2714"/>
                  </a:lnTo>
                  <a:lnTo>
                    <a:pt x="8840" y="1351"/>
                  </a:lnTo>
                  <a:lnTo>
                    <a:pt x="865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0"/>
            <p:cNvSpPr/>
            <p:nvPr/>
          </p:nvSpPr>
          <p:spPr>
            <a:xfrm>
              <a:off x="2206000" y="-8951225"/>
              <a:ext cx="287650" cy="887050"/>
            </a:xfrm>
            <a:custGeom>
              <a:avLst/>
              <a:gdLst/>
              <a:ahLst/>
              <a:cxnLst/>
              <a:rect l="l" t="t" r="r" b="b"/>
              <a:pathLst>
                <a:path w="11506" h="35482" extrusionOk="0">
                  <a:moveTo>
                    <a:pt x="8832" y="1"/>
                  </a:moveTo>
                  <a:lnTo>
                    <a:pt x="8790" y="147"/>
                  </a:lnTo>
                  <a:lnTo>
                    <a:pt x="8761" y="213"/>
                  </a:lnTo>
                  <a:lnTo>
                    <a:pt x="8744" y="239"/>
                  </a:lnTo>
                  <a:lnTo>
                    <a:pt x="8723" y="253"/>
                  </a:lnTo>
                  <a:lnTo>
                    <a:pt x="8200" y="954"/>
                  </a:lnTo>
                  <a:lnTo>
                    <a:pt x="7673" y="1643"/>
                  </a:lnTo>
                  <a:lnTo>
                    <a:pt x="7138" y="2291"/>
                  </a:lnTo>
                  <a:lnTo>
                    <a:pt x="6602" y="2927"/>
                  </a:lnTo>
                  <a:lnTo>
                    <a:pt x="6058" y="3549"/>
                  </a:lnTo>
                  <a:lnTo>
                    <a:pt x="5515" y="4145"/>
                  </a:lnTo>
                  <a:lnTo>
                    <a:pt x="4967" y="4727"/>
                  </a:lnTo>
                  <a:lnTo>
                    <a:pt x="4419" y="5297"/>
                  </a:lnTo>
                  <a:lnTo>
                    <a:pt x="3866" y="5853"/>
                  </a:lnTo>
                  <a:lnTo>
                    <a:pt x="3314" y="6395"/>
                  </a:lnTo>
                  <a:lnTo>
                    <a:pt x="2210" y="7468"/>
                  </a:lnTo>
                  <a:lnTo>
                    <a:pt x="1101" y="8527"/>
                  </a:lnTo>
                  <a:lnTo>
                    <a:pt x="1" y="9586"/>
                  </a:lnTo>
                  <a:lnTo>
                    <a:pt x="119" y="11228"/>
                  </a:lnTo>
                  <a:lnTo>
                    <a:pt x="241" y="12869"/>
                  </a:lnTo>
                  <a:lnTo>
                    <a:pt x="367" y="14511"/>
                  </a:lnTo>
                  <a:lnTo>
                    <a:pt x="498" y="16140"/>
                  </a:lnTo>
                  <a:lnTo>
                    <a:pt x="637" y="17768"/>
                  </a:lnTo>
                  <a:lnTo>
                    <a:pt x="776" y="19396"/>
                  </a:lnTo>
                  <a:lnTo>
                    <a:pt x="924" y="21012"/>
                  </a:lnTo>
                  <a:lnTo>
                    <a:pt x="1076" y="22627"/>
                  </a:lnTo>
                  <a:lnTo>
                    <a:pt x="1232" y="24242"/>
                  </a:lnTo>
                  <a:lnTo>
                    <a:pt x="1388" y="25857"/>
                  </a:lnTo>
                  <a:lnTo>
                    <a:pt x="1552" y="27472"/>
                  </a:lnTo>
                  <a:lnTo>
                    <a:pt x="1721" y="29074"/>
                  </a:lnTo>
                  <a:lnTo>
                    <a:pt x="1893" y="30676"/>
                  </a:lnTo>
                  <a:lnTo>
                    <a:pt x="2071" y="32278"/>
                  </a:lnTo>
                  <a:lnTo>
                    <a:pt x="2252" y="33880"/>
                  </a:lnTo>
                  <a:lnTo>
                    <a:pt x="2437" y="35482"/>
                  </a:lnTo>
                  <a:lnTo>
                    <a:pt x="2644" y="34939"/>
                  </a:lnTo>
                  <a:lnTo>
                    <a:pt x="2855" y="34410"/>
                  </a:lnTo>
                  <a:lnTo>
                    <a:pt x="3070" y="33867"/>
                  </a:lnTo>
                  <a:lnTo>
                    <a:pt x="3289" y="33351"/>
                  </a:lnTo>
                  <a:lnTo>
                    <a:pt x="3516" y="32834"/>
                  </a:lnTo>
                  <a:lnTo>
                    <a:pt x="3744" y="32318"/>
                  </a:lnTo>
                  <a:lnTo>
                    <a:pt x="3976" y="31815"/>
                  </a:lnTo>
                  <a:lnTo>
                    <a:pt x="4212" y="31312"/>
                  </a:lnTo>
                  <a:lnTo>
                    <a:pt x="4452" y="30822"/>
                  </a:lnTo>
                  <a:lnTo>
                    <a:pt x="4697" y="30345"/>
                  </a:lnTo>
                  <a:lnTo>
                    <a:pt x="4941" y="29869"/>
                  </a:lnTo>
                  <a:lnTo>
                    <a:pt x="5190" y="29405"/>
                  </a:lnTo>
                  <a:lnTo>
                    <a:pt x="5439" y="28955"/>
                  </a:lnTo>
                  <a:lnTo>
                    <a:pt x="5692" y="28505"/>
                  </a:lnTo>
                  <a:lnTo>
                    <a:pt x="5945" y="28068"/>
                  </a:lnTo>
                  <a:lnTo>
                    <a:pt x="6202" y="27644"/>
                  </a:lnTo>
                  <a:lnTo>
                    <a:pt x="6459" y="27221"/>
                  </a:lnTo>
                  <a:lnTo>
                    <a:pt x="6716" y="26824"/>
                  </a:lnTo>
                  <a:lnTo>
                    <a:pt x="6977" y="26426"/>
                  </a:lnTo>
                  <a:lnTo>
                    <a:pt x="7235" y="26042"/>
                  </a:lnTo>
                  <a:lnTo>
                    <a:pt x="7496" y="25672"/>
                  </a:lnTo>
                  <a:lnTo>
                    <a:pt x="7753" y="25314"/>
                  </a:lnTo>
                  <a:lnTo>
                    <a:pt x="8015" y="24970"/>
                  </a:lnTo>
                  <a:lnTo>
                    <a:pt x="8272" y="24626"/>
                  </a:lnTo>
                  <a:lnTo>
                    <a:pt x="8529" y="24308"/>
                  </a:lnTo>
                  <a:lnTo>
                    <a:pt x="8786" y="24004"/>
                  </a:lnTo>
                  <a:lnTo>
                    <a:pt x="9039" y="23712"/>
                  </a:lnTo>
                  <a:lnTo>
                    <a:pt x="9296" y="23421"/>
                  </a:lnTo>
                  <a:lnTo>
                    <a:pt x="9545" y="23156"/>
                  </a:lnTo>
                  <a:lnTo>
                    <a:pt x="9794" y="22905"/>
                  </a:lnTo>
                  <a:lnTo>
                    <a:pt x="10042" y="22666"/>
                  </a:lnTo>
                  <a:lnTo>
                    <a:pt x="10287" y="22455"/>
                  </a:lnTo>
                  <a:lnTo>
                    <a:pt x="10367" y="22402"/>
                  </a:lnTo>
                  <a:lnTo>
                    <a:pt x="10443" y="22375"/>
                  </a:lnTo>
                  <a:lnTo>
                    <a:pt x="10519" y="22375"/>
                  </a:lnTo>
                  <a:lnTo>
                    <a:pt x="10590" y="22402"/>
                  </a:lnTo>
                  <a:lnTo>
                    <a:pt x="10662" y="22455"/>
                  </a:lnTo>
                  <a:lnTo>
                    <a:pt x="10729" y="22521"/>
                  </a:lnTo>
                  <a:lnTo>
                    <a:pt x="10797" y="22614"/>
                  </a:lnTo>
                  <a:lnTo>
                    <a:pt x="10860" y="22719"/>
                  </a:lnTo>
                  <a:lnTo>
                    <a:pt x="10919" y="22839"/>
                  </a:lnTo>
                  <a:lnTo>
                    <a:pt x="10974" y="22984"/>
                  </a:lnTo>
                  <a:lnTo>
                    <a:pt x="11024" y="23143"/>
                  </a:lnTo>
                  <a:lnTo>
                    <a:pt x="11075" y="23302"/>
                  </a:lnTo>
                  <a:lnTo>
                    <a:pt x="11117" y="23487"/>
                  </a:lnTo>
                  <a:lnTo>
                    <a:pt x="11155" y="23673"/>
                  </a:lnTo>
                  <a:lnTo>
                    <a:pt x="11189" y="23871"/>
                  </a:lnTo>
                  <a:lnTo>
                    <a:pt x="11218" y="24083"/>
                  </a:lnTo>
                  <a:lnTo>
                    <a:pt x="11505" y="23659"/>
                  </a:lnTo>
                  <a:lnTo>
                    <a:pt x="11307" y="22216"/>
                  </a:lnTo>
                  <a:lnTo>
                    <a:pt x="11117" y="20773"/>
                  </a:lnTo>
                  <a:lnTo>
                    <a:pt x="10927" y="19317"/>
                  </a:lnTo>
                  <a:lnTo>
                    <a:pt x="10742" y="17861"/>
                  </a:lnTo>
                  <a:lnTo>
                    <a:pt x="10561" y="16404"/>
                  </a:lnTo>
                  <a:lnTo>
                    <a:pt x="10384" y="14935"/>
                  </a:lnTo>
                  <a:lnTo>
                    <a:pt x="10211" y="13465"/>
                  </a:lnTo>
                  <a:lnTo>
                    <a:pt x="10042" y="11982"/>
                  </a:lnTo>
                  <a:lnTo>
                    <a:pt x="9874" y="10500"/>
                  </a:lnTo>
                  <a:lnTo>
                    <a:pt x="9713" y="9017"/>
                  </a:lnTo>
                  <a:lnTo>
                    <a:pt x="9557" y="7521"/>
                  </a:lnTo>
                  <a:lnTo>
                    <a:pt x="9401" y="6025"/>
                  </a:lnTo>
                  <a:lnTo>
                    <a:pt x="9254" y="4529"/>
                  </a:lnTo>
                  <a:lnTo>
                    <a:pt x="9111" y="3020"/>
                  </a:lnTo>
                  <a:lnTo>
                    <a:pt x="8971" y="1510"/>
                  </a:lnTo>
                  <a:lnTo>
                    <a:pt x="883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0"/>
            <p:cNvSpPr/>
            <p:nvPr/>
          </p:nvSpPr>
          <p:spPr>
            <a:xfrm>
              <a:off x="2185450" y="-11303150"/>
              <a:ext cx="287325" cy="760275"/>
            </a:xfrm>
            <a:custGeom>
              <a:avLst/>
              <a:gdLst/>
              <a:ahLst/>
              <a:cxnLst/>
              <a:rect l="l" t="t" r="r" b="b"/>
              <a:pathLst>
                <a:path w="11493" h="30411" extrusionOk="0">
                  <a:moveTo>
                    <a:pt x="1463" y="0"/>
                  </a:moveTo>
                  <a:lnTo>
                    <a:pt x="1350" y="1549"/>
                  </a:lnTo>
                  <a:lnTo>
                    <a:pt x="1240" y="3111"/>
                  </a:lnTo>
                  <a:lnTo>
                    <a:pt x="1135" y="4660"/>
                  </a:lnTo>
                  <a:lnTo>
                    <a:pt x="1029" y="6223"/>
                  </a:lnTo>
                  <a:lnTo>
                    <a:pt x="928" y="7772"/>
                  </a:lnTo>
                  <a:lnTo>
                    <a:pt x="827" y="9321"/>
                  </a:lnTo>
                  <a:lnTo>
                    <a:pt x="734" y="10870"/>
                  </a:lnTo>
                  <a:lnTo>
                    <a:pt x="641" y="12419"/>
                  </a:lnTo>
                  <a:lnTo>
                    <a:pt x="549" y="13954"/>
                  </a:lnTo>
                  <a:lnTo>
                    <a:pt x="464" y="15503"/>
                  </a:lnTo>
                  <a:lnTo>
                    <a:pt x="380" y="17052"/>
                  </a:lnTo>
                  <a:lnTo>
                    <a:pt x="300" y="18588"/>
                  </a:lnTo>
                  <a:lnTo>
                    <a:pt x="220" y="20124"/>
                  </a:lnTo>
                  <a:lnTo>
                    <a:pt x="144" y="21660"/>
                  </a:lnTo>
                  <a:lnTo>
                    <a:pt x="1" y="24731"/>
                  </a:lnTo>
                  <a:lnTo>
                    <a:pt x="549" y="24956"/>
                  </a:lnTo>
                  <a:lnTo>
                    <a:pt x="1101" y="25208"/>
                  </a:lnTo>
                  <a:lnTo>
                    <a:pt x="1653" y="25472"/>
                  </a:lnTo>
                  <a:lnTo>
                    <a:pt x="2205" y="25777"/>
                  </a:lnTo>
                  <a:lnTo>
                    <a:pt x="2762" y="26081"/>
                  </a:lnTo>
                  <a:lnTo>
                    <a:pt x="3314" y="26412"/>
                  </a:lnTo>
                  <a:lnTo>
                    <a:pt x="3866" y="26757"/>
                  </a:lnTo>
                  <a:lnTo>
                    <a:pt x="4419" y="27114"/>
                  </a:lnTo>
                  <a:lnTo>
                    <a:pt x="4971" y="27485"/>
                  </a:lnTo>
                  <a:lnTo>
                    <a:pt x="5519" y="27856"/>
                  </a:lnTo>
                  <a:lnTo>
                    <a:pt x="6611" y="28610"/>
                  </a:lnTo>
                  <a:lnTo>
                    <a:pt x="7694" y="29365"/>
                  </a:lnTo>
                  <a:lnTo>
                    <a:pt x="8765" y="30106"/>
                  </a:lnTo>
                  <a:lnTo>
                    <a:pt x="8824" y="30172"/>
                  </a:lnTo>
                  <a:lnTo>
                    <a:pt x="8874" y="30239"/>
                  </a:lnTo>
                  <a:lnTo>
                    <a:pt x="8921" y="30318"/>
                  </a:lnTo>
                  <a:lnTo>
                    <a:pt x="8971" y="30411"/>
                  </a:lnTo>
                  <a:lnTo>
                    <a:pt x="9081" y="29113"/>
                  </a:lnTo>
                  <a:lnTo>
                    <a:pt x="9199" y="27829"/>
                  </a:lnTo>
                  <a:lnTo>
                    <a:pt x="9321" y="26545"/>
                  </a:lnTo>
                  <a:lnTo>
                    <a:pt x="9448" y="25274"/>
                  </a:lnTo>
                  <a:lnTo>
                    <a:pt x="9583" y="24003"/>
                  </a:lnTo>
                  <a:lnTo>
                    <a:pt x="9726" y="22745"/>
                  </a:lnTo>
                  <a:lnTo>
                    <a:pt x="9874" y="21487"/>
                  </a:lnTo>
                  <a:lnTo>
                    <a:pt x="10025" y="20243"/>
                  </a:lnTo>
                  <a:lnTo>
                    <a:pt x="10186" y="19012"/>
                  </a:lnTo>
                  <a:lnTo>
                    <a:pt x="10350" y="17780"/>
                  </a:lnTo>
                  <a:lnTo>
                    <a:pt x="10527" y="16549"/>
                  </a:lnTo>
                  <a:lnTo>
                    <a:pt x="10704" y="15331"/>
                  </a:lnTo>
                  <a:lnTo>
                    <a:pt x="10890" y="14126"/>
                  </a:lnTo>
                  <a:lnTo>
                    <a:pt x="11083" y="12922"/>
                  </a:lnTo>
                  <a:lnTo>
                    <a:pt x="11286" y="11730"/>
                  </a:lnTo>
                  <a:lnTo>
                    <a:pt x="11492" y="10539"/>
                  </a:lnTo>
                  <a:lnTo>
                    <a:pt x="11290" y="10645"/>
                  </a:lnTo>
                  <a:lnTo>
                    <a:pt x="11092" y="10737"/>
                  </a:lnTo>
                  <a:lnTo>
                    <a:pt x="10890" y="10817"/>
                  </a:lnTo>
                  <a:lnTo>
                    <a:pt x="10687" y="10896"/>
                  </a:lnTo>
                  <a:lnTo>
                    <a:pt x="10489" y="10962"/>
                  </a:lnTo>
                  <a:lnTo>
                    <a:pt x="10287" y="11028"/>
                  </a:lnTo>
                  <a:lnTo>
                    <a:pt x="10089" y="11068"/>
                  </a:lnTo>
                  <a:lnTo>
                    <a:pt x="9886" y="11108"/>
                  </a:lnTo>
                  <a:lnTo>
                    <a:pt x="9688" y="11134"/>
                  </a:lnTo>
                  <a:lnTo>
                    <a:pt x="9486" y="11161"/>
                  </a:lnTo>
                  <a:lnTo>
                    <a:pt x="9089" y="11161"/>
                  </a:lnTo>
                  <a:lnTo>
                    <a:pt x="8887" y="11148"/>
                  </a:lnTo>
                  <a:lnTo>
                    <a:pt x="8689" y="11121"/>
                  </a:lnTo>
                  <a:lnTo>
                    <a:pt x="8495" y="11095"/>
                  </a:lnTo>
                  <a:lnTo>
                    <a:pt x="8297" y="11055"/>
                  </a:lnTo>
                  <a:lnTo>
                    <a:pt x="8099" y="10989"/>
                  </a:lnTo>
                  <a:lnTo>
                    <a:pt x="7905" y="10923"/>
                  </a:lnTo>
                  <a:lnTo>
                    <a:pt x="7711" y="10856"/>
                  </a:lnTo>
                  <a:lnTo>
                    <a:pt x="7517" y="10764"/>
                  </a:lnTo>
                  <a:lnTo>
                    <a:pt x="7323" y="10671"/>
                  </a:lnTo>
                  <a:lnTo>
                    <a:pt x="7133" y="10552"/>
                  </a:lnTo>
                  <a:lnTo>
                    <a:pt x="6944" y="10433"/>
                  </a:lnTo>
                  <a:lnTo>
                    <a:pt x="6754" y="10300"/>
                  </a:lnTo>
                  <a:lnTo>
                    <a:pt x="6564" y="10155"/>
                  </a:lnTo>
                  <a:lnTo>
                    <a:pt x="6379" y="9996"/>
                  </a:lnTo>
                  <a:lnTo>
                    <a:pt x="6193" y="9837"/>
                  </a:lnTo>
                  <a:lnTo>
                    <a:pt x="6008" y="9652"/>
                  </a:lnTo>
                  <a:lnTo>
                    <a:pt x="5827" y="9466"/>
                  </a:lnTo>
                  <a:lnTo>
                    <a:pt x="5645" y="9254"/>
                  </a:lnTo>
                  <a:lnTo>
                    <a:pt x="5464" y="9043"/>
                  </a:lnTo>
                  <a:lnTo>
                    <a:pt x="5287" y="8818"/>
                  </a:lnTo>
                  <a:lnTo>
                    <a:pt x="5013" y="8434"/>
                  </a:lnTo>
                  <a:lnTo>
                    <a:pt x="4743" y="8023"/>
                  </a:lnTo>
                  <a:lnTo>
                    <a:pt x="4478" y="7586"/>
                  </a:lnTo>
                  <a:lnTo>
                    <a:pt x="4216" y="7136"/>
                  </a:lnTo>
                  <a:lnTo>
                    <a:pt x="3959" y="6646"/>
                  </a:lnTo>
                  <a:lnTo>
                    <a:pt x="3710" y="6143"/>
                  </a:lnTo>
                  <a:lnTo>
                    <a:pt x="3462" y="5614"/>
                  </a:lnTo>
                  <a:lnTo>
                    <a:pt x="3221" y="5071"/>
                  </a:lnTo>
                  <a:lnTo>
                    <a:pt x="2985" y="4502"/>
                  </a:lnTo>
                  <a:lnTo>
                    <a:pt x="2753" y="3906"/>
                  </a:lnTo>
                  <a:lnTo>
                    <a:pt x="2526" y="3310"/>
                  </a:lnTo>
                  <a:lnTo>
                    <a:pt x="2307" y="2675"/>
                  </a:lnTo>
                  <a:lnTo>
                    <a:pt x="2087" y="2039"/>
                  </a:lnTo>
                  <a:lnTo>
                    <a:pt x="1877" y="1377"/>
                  </a:lnTo>
                  <a:lnTo>
                    <a:pt x="1670" y="689"/>
                  </a:lnTo>
                  <a:lnTo>
                    <a:pt x="14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0"/>
            <p:cNvSpPr/>
            <p:nvPr/>
          </p:nvSpPr>
          <p:spPr>
            <a:xfrm>
              <a:off x="2167950" y="-9732000"/>
              <a:ext cx="251400" cy="922475"/>
            </a:xfrm>
            <a:custGeom>
              <a:avLst/>
              <a:gdLst/>
              <a:ahLst/>
              <a:cxnLst/>
              <a:rect l="l" t="t" r="r" b="b"/>
              <a:pathLst>
                <a:path w="10056" h="36899" extrusionOk="0">
                  <a:moveTo>
                    <a:pt x="8698" y="1"/>
                  </a:moveTo>
                  <a:lnTo>
                    <a:pt x="7602" y="173"/>
                  </a:lnTo>
                  <a:lnTo>
                    <a:pt x="6510" y="358"/>
                  </a:lnTo>
                  <a:lnTo>
                    <a:pt x="5422" y="557"/>
                  </a:lnTo>
                  <a:lnTo>
                    <a:pt x="4878" y="663"/>
                  </a:lnTo>
                  <a:lnTo>
                    <a:pt x="4334" y="782"/>
                  </a:lnTo>
                  <a:lnTo>
                    <a:pt x="3791" y="927"/>
                  </a:lnTo>
                  <a:lnTo>
                    <a:pt x="3251" y="1073"/>
                  </a:lnTo>
                  <a:lnTo>
                    <a:pt x="2707" y="1232"/>
                  </a:lnTo>
                  <a:lnTo>
                    <a:pt x="2168" y="1404"/>
                  </a:lnTo>
                  <a:lnTo>
                    <a:pt x="1624" y="1603"/>
                  </a:lnTo>
                  <a:lnTo>
                    <a:pt x="1084" y="1814"/>
                  </a:lnTo>
                  <a:lnTo>
                    <a:pt x="545" y="2053"/>
                  </a:lnTo>
                  <a:lnTo>
                    <a:pt x="1" y="2318"/>
                  </a:lnTo>
                  <a:lnTo>
                    <a:pt x="26" y="4515"/>
                  </a:lnTo>
                  <a:lnTo>
                    <a:pt x="56" y="6700"/>
                  </a:lnTo>
                  <a:lnTo>
                    <a:pt x="98" y="8884"/>
                  </a:lnTo>
                  <a:lnTo>
                    <a:pt x="144" y="11069"/>
                  </a:lnTo>
                  <a:lnTo>
                    <a:pt x="195" y="13253"/>
                  </a:lnTo>
                  <a:lnTo>
                    <a:pt x="258" y="15424"/>
                  </a:lnTo>
                  <a:lnTo>
                    <a:pt x="325" y="17596"/>
                  </a:lnTo>
                  <a:lnTo>
                    <a:pt x="401" y="19754"/>
                  </a:lnTo>
                  <a:lnTo>
                    <a:pt x="481" y="21925"/>
                  </a:lnTo>
                  <a:lnTo>
                    <a:pt x="574" y="24070"/>
                  </a:lnTo>
                  <a:lnTo>
                    <a:pt x="671" y="26228"/>
                  </a:lnTo>
                  <a:lnTo>
                    <a:pt x="772" y="28372"/>
                  </a:lnTo>
                  <a:lnTo>
                    <a:pt x="886" y="30517"/>
                  </a:lnTo>
                  <a:lnTo>
                    <a:pt x="1004" y="32649"/>
                  </a:lnTo>
                  <a:lnTo>
                    <a:pt x="1131" y="34780"/>
                  </a:lnTo>
                  <a:lnTo>
                    <a:pt x="1261" y="36898"/>
                  </a:lnTo>
                  <a:lnTo>
                    <a:pt x="2307" y="35614"/>
                  </a:lnTo>
                  <a:lnTo>
                    <a:pt x="3352" y="34330"/>
                  </a:lnTo>
                  <a:lnTo>
                    <a:pt x="4406" y="33046"/>
                  </a:lnTo>
                  <a:lnTo>
                    <a:pt x="4933" y="32410"/>
                  </a:lnTo>
                  <a:lnTo>
                    <a:pt x="5460" y="31788"/>
                  </a:lnTo>
                  <a:lnTo>
                    <a:pt x="5987" y="31179"/>
                  </a:lnTo>
                  <a:lnTo>
                    <a:pt x="6518" y="30583"/>
                  </a:lnTo>
                  <a:lnTo>
                    <a:pt x="7045" y="30014"/>
                  </a:lnTo>
                  <a:lnTo>
                    <a:pt x="7576" y="29458"/>
                  </a:lnTo>
                  <a:lnTo>
                    <a:pt x="8103" y="28928"/>
                  </a:lnTo>
                  <a:lnTo>
                    <a:pt x="8634" y="28412"/>
                  </a:lnTo>
                  <a:lnTo>
                    <a:pt x="9166" y="27935"/>
                  </a:lnTo>
                  <a:lnTo>
                    <a:pt x="9697" y="27485"/>
                  </a:lnTo>
                  <a:lnTo>
                    <a:pt x="9743" y="27446"/>
                  </a:lnTo>
                  <a:lnTo>
                    <a:pt x="9789" y="27419"/>
                  </a:lnTo>
                  <a:lnTo>
                    <a:pt x="9836" y="27406"/>
                  </a:lnTo>
                  <a:lnTo>
                    <a:pt x="9882" y="27406"/>
                  </a:lnTo>
                  <a:lnTo>
                    <a:pt x="9924" y="27419"/>
                  </a:lnTo>
                  <a:lnTo>
                    <a:pt x="9971" y="27446"/>
                  </a:lnTo>
                  <a:lnTo>
                    <a:pt x="10013" y="27485"/>
                  </a:lnTo>
                  <a:lnTo>
                    <a:pt x="10055" y="27525"/>
                  </a:lnTo>
                  <a:lnTo>
                    <a:pt x="9920" y="25817"/>
                  </a:lnTo>
                  <a:lnTo>
                    <a:pt x="9794" y="24096"/>
                  </a:lnTo>
                  <a:lnTo>
                    <a:pt x="9671" y="22388"/>
                  </a:lnTo>
                  <a:lnTo>
                    <a:pt x="9558" y="20667"/>
                  </a:lnTo>
                  <a:lnTo>
                    <a:pt x="9448" y="18946"/>
                  </a:lnTo>
                  <a:lnTo>
                    <a:pt x="9347" y="17225"/>
                  </a:lnTo>
                  <a:lnTo>
                    <a:pt x="9250" y="15504"/>
                  </a:lnTo>
                  <a:lnTo>
                    <a:pt x="9161" y="13783"/>
                  </a:lnTo>
                  <a:lnTo>
                    <a:pt x="9077" y="12048"/>
                  </a:lnTo>
                  <a:lnTo>
                    <a:pt x="9001" y="10327"/>
                  </a:lnTo>
                  <a:lnTo>
                    <a:pt x="8934" y="8606"/>
                  </a:lnTo>
                  <a:lnTo>
                    <a:pt x="8870" y="6885"/>
                  </a:lnTo>
                  <a:lnTo>
                    <a:pt x="8816" y="5164"/>
                  </a:lnTo>
                  <a:lnTo>
                    <a:pt x="8769" y="3443"/>
                  </a:lnTo>
                  <a:lnTo>
                    <a:pt x="8731" y="1722"/>
                  </a:lnTo>
                  <a:lnTo>
                    <a:pt x="869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0"/>
            <p:cNvSpPr/>
            <p:nvPr/>
          </p:nvSpPr>
          <p:spPr>
            <a:xfrm>
              <a:off x="2166700" y="-10579300"/>
              <a:ext cx="234500" cy="813900"/>
            </a:xfrm>
            <a:custGeom>
              <a:avLst/>
              <a:gdLst/>
              <a:ahLst/>
              <a:cxnLst/>
              <a:rect l="l" t="t" r="r" b="b"/>
              <a:pathLst>
                <a:path w="9380" h="32556" extrusionOk="0">
                  <a:moveTo>
                    <a:pt x="586" y="0"/>
                  </a:moveTo>
                  <a:lnTo>
                    <a:pt x="510" y="2052"/>
                  </a:lnTo>
                  <a:lnTo>
                    <a:pt x="439" y="4118"/>
                  </a:lnTo>
                  <a:lnTo>
                    <a:pt x="371" y="6170"/>
                  </a:lnTo>
                  <a:lnTo>
                    <a:pt x="308" y="8222"/>
                  </a:lnTo>
                  <a:lnTo>
                    <a:pt x="253" y="10274"/>
                  </a:lnTo>
                  <a:lnTo>
                    <a:pt x="203" y="12313"/>
                  </a:lnTo>
                  <a:lnTo>
                    <a:pt x="156" y="14352"/>
                  </a:lnTo>
                  <a:lnTo>
                    <a:pt x="118" y="16390"/>
                  </a:lnTo>
                  <a:lnTo>
                    <a:pt x="85" y="18416"/>
                  </a:lnTo>
                  <a:lnTo>
                    <a:pt x="55" y="20455"/>
                  </a:lnTo>
                  <a:lnTo>
                    <a:pt x="34" y="22481"/>
                  </a:lnTo>
                  <a:lnTo>
                    <a:pt x="17" y="24493"/>
                  </a:lnTo>
                  <a:lnTo>
                    <a:pt x="9" y="26518"/>
                  </a:lnTo>
                  <a:lnTo>
                    <a:pt x="0" y="28531"/>
                  </a:lnTo>
                  <a:lnTo>
                    <a:pt x="4" y="30543"/>
                  </a:lnTo>
                  <a:lnTo>
                    <a:pt x="9" y="32556"/>
                  </a:lnTo>
                  <a:lnTo>
                    <a:pt x="544" y="32172"/>
                  </a:lnTo>
                  <a:lnTo>
                    <a:pt x="1079" y="31814"/>
                  </a:lnTo>
                  <a:lnTo>
                    <a:pt x="1619" y="31470"/>
                  </a:lnTo>
                  <a:lnTo>
                    <a:pt x="2159" y="31139"/>
                  </a:lnTo>
                  <a:lnTo>
                    <a:pt x="2702" y="30834"/>
                  </a:lnTo>
                  <a:lnTo>
                    <a:pt x="3246" y="30543"/>
                  </a:lnTo>
                  <a:lnTo>
                    <a:pt x="3790" y="30292"/>
                  </a:lnTo>
                  <a:lnTo>
                    <a:pt x="4338" y="30053"/>
                  </a:lnTo>
                  <a:lnTo>
                    <a:pt x="4882" y="29842"/>
                  </a:lnTo>
                  <a:lnTo>
                    <a:pt x="5430" y="29669"/>
                  </a:lnTo>
                  <a:lnTo>
                    <a:pt x="5978" y="29511"/>
                  </a:lnTo>
                  <a:lnTo>
                    <a:pt x="6248" y="29458"/>
                  </a:lnTo>
                  <a:lnTo>
                    <a:pt x="6522" y="29405"/>
                  </a:lnTo>
                  <a:lnTo>
                    <a:pt x="6796" y="29352"/>
                  </a:lnTo>
                  <a:lnTo>
                    <a:pt x="7066" y="29312"/>
                  </a:lnTo>
                  <a:lnTo>
                    <a:pt x="7340" y="29285"/>
                  </a:lnTo>
                  <a:lnTo>
                    <a:pt x="7609" y="29272"/>
                  </a:lnTo>
                  <a:lnTo>
                    <a:pt x="7883" y="29259"/>
                  </a:lnTo>
                  <a:lnTo>
                    <a:pt x="8153" y="29259"/>
                  </a:lnTo>
                  <a:lnTo>
                    <a:pt x="8423" y="29272"/>
                  </a:lnTo>
                  <a:lnTo>
                    <a:pt x="8693" y="29285"/>
                  </a:lnTo>
                  <a:lnTo>
                    <a:pt x="8689" y="27789"/>
                  </a:lnTo>
                  <a:lnTo>
                    <a:pt x="8689" y="26307"/>
                  </a:lnTo>
                  <a:lnTo>
                    <a:pt x="8697" y="24824"/>
                  </a:lnTo>
                  <a:lnTo>
                    <a:pt x="8714" y="23341"/>
                  </a:lnTo>
                  <a:lnTo>
                    <a:pt x="8731" y="21858"/>
                  </a:lnTo>
                  <a:lnTo>
                    <a:pt x="8760" y="20375"/>
                  </a:lnTo>
                  <a:lnTo>
                    <a:pt x="8790" y="18906"/>
                  </a:lnTo>
                  <a:lnTo>
                    <a:pt x="8832" y="17436"/>
                  </a:lnTo>
                  <a:lnTo>
                    <a:pt x="8878" y="15967"/>
                  </a:lnTo>
                  <a:lnTo>
                    <a:pt x="8929" y="14511"/>
                  </a:lnTo>
                  <a:lnTo>
                    <a:pt x="8988" y="13054"/>
                  </a:lnTo>
                  <a:lnTo>
                    <a:pt x="9051" y="11598"/>
                  </a:lnTo>
                  <a:lnTo>
                    <a:pt x="9123" y="10155"/>
                  </a:lnTo>
                  <a:lnTo>
                    <a:pt x="9203" y="8712"/>
                  </a:lnTo>
                  <a:lnTo>
                    <a:pt x="9287" y="7269"/>
                  </a:lnTo>
                  <a:lnTo>
                    <a:pt x="9380" y="5839"/>
                  </a:lnTo>
                  <a:lnTo>
                    <a:pt x="9317" y="5865"/>
                  </a:lnTo>
                  <a:lnTo>
                    <a:pt x="9253" y="5879"/>
                  </a:lnTo>
                  <a:lnTo>
                    <a:pt x="9182" y="5865"/>
                  </a:lnTo>
                  <a:lnTo>
                    <a:pt x="9106" y="5839"/>
                  </a:lnTo>
                  <a:lnTo>
                    <a:pt x="8052" y="5203"/>
                  </a:lnTo>
                  <a:lnTo>
                    <a:pt x="6990" y="4568"/>
                  </a:lnTo>
                  <a:lnTo>
                    <a:pt x="5919" y="3919"/>
                  </a:lnTo>
                  <a:lnTo>
                    <a:pt x="5379" y="3588"/>
                  </a:lnTo>
                  <a:lnTo>
                    <a:pt x="4840" y="3244"/>
                  </a:lnTo>
                  <a:lnTo>
                    <a:pt x="4300" y="2887"/>
                  </a:lnTo>
                  <a:lnTo>
                    <a:pt x="3765" y="2529"/>
                  </a:lnTo>
                  <a:lnTo>
                    <a:pt x="3229" y="2145"/>
                  </a:lnTo>
                  <a:lnTo>
                    <a:pt x="2694" y="1761"/>
                  </a:lnTo>
                  <a:lnTo>
                    <a:pt x="2163" y="1351"/>
                  </a:lnTo>
                  <a:lnTo>
                    <a:pt x="1632" y="914"/>
                  </a:lnTo>
                  <a:lnTo>
                    <a:pt x="1105" y="464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1" name="Google Shape;941;p40"/>
          <p:cNvGrpSpPr/>
          <p:nvPr/>
        </p:nvGrpSpPr>
        <p:grpSpPr>
          <a:xfrm rot="10800000">
            <a:off x="4998642" y="1441644"/>
            <a:ext cx="1064671" cy="1737585"/>
            <a:chOff x="-3800875" y="-14524700"/>
            <a:chExt cx="5565450" cy="14762825"/>
          </a:xfrm>
        </p:grpSpPr>
        <p:sp>
          <p:nvSpPr>
            <p:cNvPr id="942" name="Google Shape;942;p40"/>
            <p:cNvSpPr/>
            <p:nvPr/>
          </p:nvSpPr>
          <p:spPr>
            <a:xfrm>
              <a:off x="-3800875" y="-14524700"/>
              <a:ext cx="5565450" cy="14762825"/>
            </a:xfrm>
            <a:custGeom>
              <a:avLst/>
              <a:gdLst/>
              <a:ahLst/>
              <a:cxnLst/>
              <a:rect l="l" t="t" r="r" b="b"/>
              <a:pathLst>
                <a:path w="222618" h="590513" extrusionOk="0">
                  <a:moveTo>
                    <a:pt x="116007" y="6215"/>
                  </a:moveTo>
                  <a:lnTo>
                    <a:pt x="116295" y="6227"/>
                  </a:lnTo>
                  <a:lnTo>
                    <a:pt x="116572" y="6251"/>
                  </a:lnTo>
                  <a:lnTo>
                    <a:pt x="116849" y="6288"/>
                  </a:lnTo>
                  <a:lnTo>
                    <a:pt x="117121" y="6324"/>
                  </a:lnTo>
                  <a:lnTo>
                    <a:pt x="117386" y="6386"/>
                  </a:lnTo>
                  <a:lnTo>
                    <a:pt x="117651" y="6447"/>
                  </a:lnTo>
                  <a:lnTo>
                    <a:pt x="117910" y="6520"/>
                  </a:lnTo>
                  <a:lnTo>
                    <a:pt x="118170" y="6593"/>
                  </a:lnTo>
                  <a:lnTo>
                    <a:pt x="118423" y="6691"/>
                  </a:lnTo>
                  <a:lnTo>
                    <a:pt x="118671" y="6788"/>
                  </a:lnTo>
                  <a:lnTo>
                    <a:pt x="118918" y="6898"/>
                  </a:lnTo>
                  <a:lnTo>
                    <a:pt x="119160" y="7020"/>
                  </a:lnTo>
                  <a:lnTo>
                    <a:pt x="119396" y="7142"/>
                  </a:lnTo>
                  <a:lnTo>
                    <a:pt x="119631" y="7277"/>
                  </a:lnTo>
                  <a:lnTo>
                    <a:pt x="119861" y="7423"/>
                  </a:lnTo>
                  <a:lnTo>
                    <a:pt x="120091" y="7582"/>
                  </a:lnTo>
                  <a:lnTo>
                    <a:pt x="120315" y="7741"/>
                  </a:lnTo>
                  <a:lnTo>
                    <a:pt x="120533" y="7912"/>
                  </a:lnTo>
                  <a:lnTo>
                    <a:pt x="120751" y="8095"/>
                  </a:lnTo>
                  <a:lnTo>
                    <a:pt x="120963" y="8278"/>
                  </a:lnTo>
                  <a:lnTo>
                    <a:pt x="121175" y="8473"/>
                  </a:lnTo>
                  <a:lnTo>
                    <a:pt x="121382" y="8681"/>
                  </a:lnTo>
                  <a:lnTo>
                    <a:pt x="121588" y="8888"/>
                  </a:lnTo>
                  <a:lnTo>
                    <a:pt x="121788" y="9108"/>
                  </a:lnTo>
                  <a:lnTo>
                    <a:pt x="121983" y="9340"/>
                  </a:lnTo>
                  <a:lnTo>
                    <a:pt x="122177" y="9572"/>
                  </a:lnTo>
                  <a:lnTo>
                    <a:pt x="122366" y="9816"/>
                  </a:lnTo>
                  <a:lnTo>
                    <a:pt x="122555" y="10060"/>
                  </a:lnTo>
                  <a:lnTo>
                    <a:pt x="122737" y="10317"/>
                  </a:lnTo>
                  <a:lnTo>
                    <a:pt x="122914" y="10585"/>
                  </a:lnTo>
                  <a:lnTo>
                    <a:pt x="123097" y="10854"/>
                  </a:lnTo>
                  <a:lnTo>
                    <a:pt x="123268" y="11134"/>
                  </a:lnTo>
                  <a:lnTo>
                    <a:pt x="123439" y="11415"/>
                  </a:lnTo>
                  <a:lnTo>
                    <a:pt x="123610" y="11708"/>
                  </a:lnTo>
                  <a:lnTo>
                    <a:pt x="123769" y="12001"/>
                  </a:lnTo>
                  <a:lnTo>
                    <a:pt x="123934" y="12306"/>
                  </a:lnTo>
                  <a:lnTo>
                    <a:pt x="124093" y="12624"/>
                  </a:lnTo>
                  <a:lnTo>
                    <a:pt x="124246" y="12941"/>
                  </a:lnTo>
                  <a:lnTo>
                    <a:pt x="124399" y="13259"/>
                  </a:lnTo>
                  <a:lnTo>
                    <a:pt x="124547" y="13588"/>
                  </a:lnTo>
                  <a:lnTo>
                    <a:pt x="124694" y="13930"/>
                  </a:lnTo>
                  <a:lnTo>
                    <a:pt x="124841" y="14272"/>
                  </a:lnTo>
                  <a:lnTo>
                    <a:pt x="124977" y="14614"/>
                  </a:lnTo>
                  <a:lnTo>
                    <a:pt x="125118" y="14968"/>
                  </a:lnTo>
                  <a:lnTo>
                    <a:pt x="125254" y="15322"/>
                  </a:lnTo>
                  <a:lnTo>
                    <a:pt x="125384" y="15688"/>
                  </a:lnTo>
                  <a:lnTo>
                    <a:pt x="125513" y="16054"/>
                  </a:lnTo>
                  <a:lnTo>
                    <a:pt x="125643" y="16433"/>
                  </a:lnTo>
                  <a:lnTo>
                    <a:pt x="125767" y="16811"/>
                  </a:lnTo>
                  <a:lnTo>
                    <a:pt x="125885" y="17202"/>
                  </a:lnTo>
                  <a:lnTo>
                    <a:pt x="126002" y="17592"/>
                  </a:lnTo>
                  <a:lnTo>
                    <a:pt x="126120" y="17983"/>
                  </a:lnTo>
                  <a:lnTo>
                    <a:pt x="126344" y="18789"/>
                  </a:lnTo>
                  <a:lnTo>
                    <a:pt x="126556" y="19607"/>
                  </a:lnTo>
                  <a:lnTo>
                    <a:pt x="126757" y="20449"/>
                  </a:lnTo>
                  <a:lnTo>
                    <a:pt x="126951" y="21304"/>
                  </a:lnTo>
                  <a:lnTo>
                    <a:pt x="127134" y="22170"/>
                  </a:lnTo>
                  <a:lnTo>
                    <a:pt x="127305" y="23062"/>
                  </a:lnTo>
                  <a:lnTo>
                    <a:pt x="127464" y="23965"/>
                  </a:lnTo>
                  <a:lnTo>
                    <a:pt x="127617" y="24881"/>
                  </a:lnTo>
                  <a:lnTo>
                    <a:pt x="127765" y="25796"/>
                  </a:lnTo>
                  <a:lnTo>
                    <a:pt x="127900" y="26736"/>
                  </a:lnTo>
                  <a:lnTo>
                    <a:pt x="128024" y="27688"/>
                  </a:lnTo>
                  <a:lnTo>
                    <a:pt x="128142" y="28641"/>
                  </a:lnTo>
                  <a:lnTo>
                    <a:pt x="128254" y="29605"/>
                  </a:lnTo>
                  <a:lnTo>
                    <a:pt x="128354" y="30582"/>
                  </a:lnTo>
                  <a:lnTo>
                    <a:pt x="128448" y="31571"/>
                  </a:lnTo>
                  <a:lnTo>
                    <a:pt x="128531" y="32559"/>
                  </a:lnTo>
                  <a:lnTo>
                    <a:pt x="128613" y="33548"/>
                  </a:lnTo>
                  <a:lnTo>
                    <a:pt x="128684" y="34549"/>
                  </a:lnTo>
                  <a:lnTo>
                    <a:pt x="128743" y="35550"/>
                  </a:lnTo>
                  <a:lnTo>
                    <a:pt x="128802" y="36564"/>
                  </a:lnTo>
                  <a:lnTo>
                    <a:pt x="128849" y="37565"/>
                  </a:lnTo>
                  <a:lnTo>
                    <a:pt x="128890" y="38578"/>
                  </a:lnTo>
                  <a:lnTo>
                    <a:pt x="128926" y="39591"/>
                  </a:lnTo>
                  <a:lnTo>
                    <a:pt x="128955" y="40592"/>
                  </a:lnTo>
                  <a:lnTo>
                    <a:pt x="128979" y="41606"/>
                  </a:lnTo>
                  <a:lnTo>
                    <a:pt x="128996" y="42607"/>
                  </a:lnTo>
                  <a:lnTo>
                    <a:pt x="129008" y="43620"/>
                  </a:lnTo>
                  <a:lnTo>
                    <a:pt x="129014" y="44621"/>
                  </a:lnTo>
                  <a:lnTo>
                    <a:pt x="129014" y="45610"/>
                  </a:lnTo>
                  <a:lnTo>
                    <a:pt x="129014" y="46599"/>
                  </a:lnTo>
                  <a:lnTo>
                    <a:pt x="129002" y="47587"/>
                  </a:lnTo>
                  <a:lnTo>
                    <a:pt x="128985" y="48564"/>
                  </a:lnTo>
                  <a:lnTo>
                    <a:pt x="128967" y="49541"/>
                  </a:lnTo>
                  <a:lnTo>
                    <a:pt x="128943" y="50493"/>
                  </a:lnTo>
                  <a:lnTo>
                    <a:pt x="128914" y="51445"/>
                  </a:lnTo>
                  <a:lnTo>
                    <a:pt x="128884" y="52385"/>
                  </a:lnTo>
                  <a:lnTo>
                    <a:pt x="128849" y="53325"/>
                  </a:lnTo>
                  <a:lnTo>
                    <a:pt x="128843" y="53472"/>
                  </a:lnTo>
                  <a:lnTo>
                    <a:pt x="128849" y="53606"/>
                  </a:lnTo>
                  <a:lnTo>
                    <a:pt x="128861" y="53740"/>
                  </a:lnTo>
                  <a:lnTo>
                    <a:pt x="128879" y="53875"/>
                  </a:lnTo>
                  <a:lnTo>
                    <a:pt x="128896" y="53997"/>
                  </a:lnTo>
                  <a:lnTo>
                    <a:pt x="128926" y="54119"/>
                  </a:lnTo>
                  <a:lnTo>
                    <a:pt x="128955" y="54229"/>
                  </a:lnTo>
                  <a:lnTo>
                    <a:pt x="128996" y="54326"/>
                  </a:lnTo>
                  <a:lnTo>
                    <a:pt x="129038" y="54424"/>
                  </a:lnTo>
                  <a:lnTo>
                    <a:pt x="129079" y="54522"/>
                  </a:lnTo>
                  <a:lnTo>
                    <a:pt x="129132" y="54607"/>
                  </a:lnTo>
                  <a:lnTo>
                    <a:pt x="129185" y="54693"/>
                  </a:lnTo>
                  <a:lnTo>
                    <a:pt x="129238" y="54766"/>
                  </a:lnTo>
                  <a:lnTo>
                    <a:pt x="129291" y="54827"/>
                  </a:lnTo>
                  <a:lnTo>
                    <a:pt x="129356" y="54888"/>
                  </a:lnTo>
                  <a:lnTo>
                    <a:pt x="129415" y="54949"/>
                  </a:lnTo>
                  <a:lnTo>
                    <a:pt x="127882" y="54851"/>
                  </a:lnTo>
                  <a:lnTo>
                    <a:pt x="126344" y="54778"/>
                  </a:lnTo>
                  <a:lnTo>
                    <a:pt x="124812" y="54717"/>
                  </a:lnTo>
                  <a:lnTo>
                    <a:pt x="123280" y="54656"/>
                  </a:lnTo>
                  <a:lnTo>
                    <a:pt x="121741" y="54607"/>
                  </a:lnTo>
                  <a:lnTo>
                    <a:pt x="120203" y="54570"/>
                  </a:lnTo>
                  <a:lnTo>
                    <a:pt x="118671" y="54534"/>
                  </a:lnTo>
                  <a:lnTo>
                    <a:pt x="117132" y="54509"/>
                  </a:lnTo>
                  <a:lnTo>
                    <a:pt x="114056" y="54485"/>
                  </a:lnTo>
                  <a:lnTo>
                    <a:pt x="110979" y="54473"/>
                  </a:lnTo>
                  <a:lnTo>
                    <a:pt x="107909" y="54497"/>
                  </a:lnTo>
                  <a:lnTo>
                    <a:pt x="104832" y="54534"/>
                  </a:lnTo>
                  <a:lnTo>
                    <a:pt x="104915" y="53679"/>
                  </a:lnTo>
                  <a:lnTo>
                    <a:pt x="104985" y="52812"/>
                  </a:lnTo>
                  <a:lnTo>
                    <a:pt x="105044" y="51934"/>
                  </a:lnTo>
                  <a:lnTo>
                    <a:pt x="105103" y="51030"/>
                  </a:lnTo>
                  <a:lnTo>
                    <a:pt x="105150" y="50127"/>
                  </a:lnTo>
                  <a:lnTo>
                    <a:pt x="105192" y="49199"/>
                  </a:lnTo>
                  <a:lnTo>
                    <a:pt x="105227" y="48271"/>
                  </a:lnTo>
                  <a:lnTo>
                    <a:pt x="105262" y="47319"/>
                  </a:lnTo>
                  <a:lnTo>
                    <a:pt x="105286" y="46367"/>
                  </a:lnTo>
                  <a:lnTo>
                    <a:pt x="105310" y="45402"/>
                  </a:lnTo>
                  <a:lnTo>
                    <a:pt x="105345" y="43449"/>
                  </a:lnTo>
                  <a:lnTo>
                    <a:pt x="105374" y="41483"/>
                  </a:lnTo>
                  <a:lnTo>
                    <a:pt x="105392" y="39481"/>
                  </a:lnTo>
                  <a:lnTo>
                    <a:pt x="105416" y="37479"/>
                  </a:lnTo>
                  <a:lnTo>
                    <a:pt x="105439" y="35477"/>
                  </a:lnTo>
                  <a:lnTo>
                    <a:pt x="105469" y="33487"/>
                  </a:lnTo>
                  <a:lnTo>
                    <a:pt x="105486" y="32498"/>
                  </a:lnTo>
                  <a:lnTo>
                    <a:pt x="105510" y="31497"/>
                  </a:lnTo>
                  <a:lnTo>
                    <a:pt x="105539" y="30521"/>
                  </a:lnTo>
                  <a:lnTo>
                    <a:pt x="105569" y="29544"/>
                  </a:lnTo>
                  <a:lnTo>
                    <a:pt x="105604" y="28567"/>
                  </a:lnTo>
                  <a:lnTo>
                    <a:pt x="105651" y="27603"/>
                  </a:lnTo>
                  <a:lnTo>
                    <a:pt x="105699" y="26651"/>
                  </a:lnTo>
                  <a:lnTo>
                    <a:pt x="105752" y="25711"/>
                  </a:lnTo>
                  <a:lnTo>
                    <a:pt x="105816" y="24771"/>
                  </a:lnTo>
                  <a:lnTo>
                    <a:pt x="105887" y="23855"/>
                  </a:lnTo>
                  <a:lnTo>
                    <a:pt x="105964" y="22940"/>
                  </a:lnTo>
                  <a:lnTo>
                    <a:pt x="106052" y="22048"/>
                  </a:lnTo>
                  <a:lnTo>
                    <a:pt x="106146" y="21169"/>
                  </a:lnTo>
                  <a:lnTo>
                    <a:pt x="106253" y="20303"/>
                  </a:lnTo>
                  <a:lnTo>
                    <a:pt x="106370" y="19460"/>
                  </a:lnTo>
                  <a:lnTo>
                    <a:pt x="106500" y="18630"/>
                  </a:lnTo>
                  <a:lnTo>
                    <a:pt x="106571" y="18215"/>
                  </a:lnTo>
                  <a:lnTo>
                    <a:pt x="106642" y="17812"/>
                  </a:lnTo>
                  <a:lnTo>
                    <a:pt x="106712" y="17409"/>
                  </a:lnTo>
                  <a:lnTo>
                    <a:pt x="106789" y="17019"/>
                  </a:lnTo>
                  <a:lnTo>
                    <a:pt x="106871" y="16628"/>
                  </a:lnTo>
                  <a:lnTo>
                    <a:pt x="106954" y="16250"/>
                  </a:lnTo>
                  <a:lnTo>
                    <a:pt x="107042" y="15871"/>
                  </a:lnTo>
                  <a:lnTo>
                    <a:pt x="107131" y="15493"/>
                  </a:lnTo>
                  <a:lnTo>
                    <a:pt x="107225" y="15126"/>
                  </a:lnTo>
                  <a:lnTo>
                    <a:pt x="107325" y="14760"/>
                  </a:lnTo>
                  <a:lnTo>
                    <a:pt x="107425" y="14406"/>
                  </a:lnTo>
                  <a:lnTo>
                    <a:pt x="107526" y="14052"/>
                  </a:lnTo>
                  <a:lnTo>
                    <a:pt x="107638" y="13710"/>
                  </a:lnTo>
                  <a:lnTo>
                    <a:pt x="107750" y="13381"/>
                  </a:lnTo>
                  <a:lnTo>
                    <a:pt x="107862" y="13039"/>
                  </a:lnTo>
                  <a:lnTo>
                    <a:pt x="107985" y="12721"/>
                  </a:lnTo>
                  <a:lnTo>
                    <a:pt x="108109" y="12392"/>
                  </a:lnTo>
                  <a:lnTo>
                    <a:pt x="108233" y="12087"/>
                  </a:lnTo>
                  <a:lnTo>
                    <a:pt x="108363" y="11781"/>
                  </a:lnTo>
                  <a:lnTo>
                    <a:pt x="108498" y="11476"/>
                  </a:lnTo>
                  <a:lnTo>
                    <a:pt x="108640" y="11183"/>
                  </a:lnTo>
                  <a:lnTo>
                    <a:pt x="108787" y="10902"/>
                  </a:lnTo>
                  <a:lnTo>
                    <a:pt x="108934" y="10622"/>
                  </a:lnTo>
                  <a:lnTo>
                    <a:pt x="109087" y="10353"/>
                  </a:lnTo>
                  <a:lnTo>
                    <a:pt x="109241" y="10097"/>
                  </a:lnTo>
                  <a:lnTo>
                    <a:pt x="109406" y="9840"/>
                  </a:lnTo>
                  <a:lnTo>
                    <a:pt x="109571" y="9584"/>
                  </a:lnTo>
                  <a:lnTo>
                    <a:pt x="109742" y="9352"/>
                  </a:lnTo>
                  <a:lnTo>
                    <a:pt x="109918" y="9120"/>
                  </a:lnTo>
                  <a:lnTo>
                    <a:pt x="110101" y="8888"/>
                  </a:lnTo>
                  <a:lnTo>
                    <a:pt x="110284" y="8681"/>
                  </a:lnTo>
                  <a:lnTo>
                    <a:pt x="110478" y="8461"/>
                  </a:lnTo>
                  <a:lnTo>
                    <a:pt x="110673" y="8266"/>
                  </a:lnTo>
                  <a:lnTo>
                    <a:pt x="110873" y="8070"/>
                  </a:lnTo>
                  <a:lnTo>
                    <a:pt x="111080" y="7899"/>
                  </a:lnTo>
                  <a:lnTo>
                    <a:pt x="111292" y="7716"/>
                  </a:lnTo>
                  <a:lnTo>
                    <a:pt x="111504" y="7558"/>
                  </a:lnTo>
                  <a:lnTo>
                    <a:pt x="111728" y="7399"/>
                  </a:lnTo>
                  <a:lnTo>
                    <a:pt x="111952" y="7252"/>
                  </a:lnTo>
                  <a:lnTo>
                    <a:pt x="112188" y="7118"/>
                  </a:lnTo>
                  <a:lnTo>
                    <a:pt x="112423" y="6984"/>
                  </a:lnTo>
                  <a:lnTo>
                    <a:pt x="112671" y="6862"/>
                  </a:lnTo>
                  <a:lnTo>
                    <a:pt x="112918" y="6752"/>
                  </a:lnTo>
                  <a:lnTo>
                    <a:pt x="113172" y="6654"/>
                  </a:lnTo>
                  <a:lnTo>
                    <a:pt x="113437" y="6569"/>
                  </a:lnTo>
                  <a:lnTo>
                    <a:pt x="113702" y="6483"/>
                  </a:lnTo>
                  <a:lnTo>
                    <a:pt x="113973" y="6410"/>
                  </a:lnTo>
                  <a:lnTo>
                    <a:pt x="114256" y="6361"/>
                  </a:lnTo>
                  <a:lnTo>
                    <a:pt x="114539" y="6300"/>
                  </a:lnTo>
                  <a:lnTo>
                    <a:pt x="114828" y="6263"/>
                  </a:lnTo>
                  <a:lnTo>
                    <a:pt x="115128" y="6239"/>
                  </a:lnTo>
                  <a:lnTo>
                    <a:pt x="115429" y="6215"/>
                  </a:lnTo>
                  <a:close/>
                  <a:moveTo>
                    <a:pt x="221469" y="60906"/>
                  </a:moveTo>
                  <a:lnTo>
                    <a:pt x="221209" y="62274"/>
                  </a:lnTo>
                  <a:lnTo>
                    <a:pt x="221074" y="62957"/>
                  </a:lnTo>
                  <a:lnTo>
                    <a:pt x="220938" y="63629"/>
                  </a:lnTo>
                  <a:lnTo>
                    <a:pt x="220797" y="64312"/>
                  </a:lnTo>
                  <a:lnTo>
                    <a:pt x="220655" y="64984"/>
                  </a:lnTo>
                  <a:lnTo>
                    <a:pt x="220508" y="65655"/>
                  </a:lnTo>
                  <a:lnTo>
                    <a:pt x="220355" y="66327"/>
                  </a:lnTo>
                  <a:lnTo>
                    <a:pt x="220202" y="66998"/>
                  </a:lnTo>
                  <a:lnTo>
                    <a:pt x="220042" y="67657"/>
                  </a:lnTo>
                  <a:lnTo>
                    <a:pt x="219877" y="68317"/>
                  </a:lnTo>
                  <a:lnTo>
                    <a:pt x="219712" y="68964"/>
                  </a:lnTo>
                  <a:lnTo>
                    <a:pt x="219541" y="69611"/>
                  </a:lnTo>
                  <a:lnTo>
                    <a:pt x="219371" y="70258"/>
                  </a:lnTo>
                  <a:lnTo>
                    <a:pt x="219194" y="70892"/>
                  </a:lnTo>
                  <a:lnTo>
                    <a:pt x="219011" y="71527"/>
                  </a:lnTo>
                  <a:lnTo>
                    <a:pt x="218828" y="72162"/>
                  </a:lnTo>
                  <a:lnTo>
                    <a:pt x="218640" y="72785"/>
                  </a:lnTo>
                  <a:lnTo>
                    <a:pt x="218445" y="73395"/>
                  </a:lnTo>
                  <a:lnTo>
                    <a:pt x="218251" y="74006"/>
                  </a:lnTo>
                  <a:lnTo>
                    <a:pt x="218050" y="74604"/>
                  </a:lnTo>
                  <a:lnTo>
                    <a:pt x="217850" y="75202"/>
                  </a:lnTo>
                  <a:lnTo>
                    <a:pt x="217638" y="75788"/>
                  </a:lnTo>
                  <a:lnTo>
                    <a:pt x="217426" y="76362"/>
                  </a:lnTo>
                  <a:lnTo>
                    <a:pt x="217213" y="76935"/>
                  </a:lnTo>
                  <a:lnTo>
                    <a:pt x="216995" y="77497"/>
                  </a:lnTo>
                  <a:lnTo>
                    <a:pt x="216771" y="78059"/>
                  </a:lnTo>
                  <a:lnTo>
                    <a:pt x="216542" y="78596"/>
                  </a:lnTo>
                  <a:lnTo>
                    <a:pt x="216312" y="79133"/>
                  </a:lnTo>
                  <a:lnTo>
                    <a:pt x="216076" y="79658"/>
                  </a:lnTo>
                  <a:lnTo>
                    <a:pt x="215834" y="80171"/>
                  </a:lnTo>
                  <a:lnTo>
                    <a:pt x="215593" y="80683"/>
                  </a:lnTo>
                  <a:lnTo>
                    <a:pt x="215345" y="81184"/>
                  </a:lnTo>
                  <a:lnTo>
                    <a:pt x="215092" y="81660"/>
                  </a:lnTo>
                  <a:lnTo>
                    <a:pt x="214838" y="82136"/>
                  </a:lnTo>
                  <a:lnTo>
                    <a:pt x="214573" y="82600"/>
                  </a:lnTo>
                  <a:lnTo>
                    <a:pt x="214308" y="83052"/>
                  </a:lnTo>
                  <a:lnTo>
                    <a:pt x="214043" y="83491"/>
                  </a:lnTo>
                  <a:lnTo>
                    <a:pt x="213772" y="83918"/>
                  </a:lnTo>
                  <a:lnTo>
                    <a:pt x="213489" y="84333"/>
                  </a:lnTo>
                  <a:lnTo>
                    <a:pt x="213212" y="84736"/>
                  </a:lnTo>
                  <a:lnTo>
                    <a:pt x="212923" y="85127"/>
                  </a:lnTo>
                  <a:lnTo>
                    <a:pt x="212634" y="85505"/>
                  </a:lnTo>
                  <a:lnTo>
                    <a:pt x="212339" y="85859"/>
                  </a:lnTo>
                  <a:lnTo>
                    <a:pt x="212039" y="86214"/>
                  </a:lnTo>
                  <a:lnTo>
                    <a:pt x="211732" y="86543"/>
                  </a:lnTo>
                  <a:lnTo>
                    <a:pt x="211426" y="86873"/>
                  </a:lnTo>
                  <a:lnTo>
                    <a:pt x="211113" y="87178"/>
                  </a:lnTo>
                  <a:lnTo>
                    <a:pt x="210795" y="87471"/>
                  </a:lnTo>
                  <a:lnTo>
                    <a:pt x="210477" y="87740"/>
                  </a:lnTo>
                  <a:lnTo>
                    <a:pt x="210147" y="87996"/>
                  </a:lnTo>
                  <a:lnTo>
                    <a:pt x="209817" y="88240"/>
                  </a:lnTo>
                  <a:lnTo>
                    <a:pt x="209481" y="88472"/>
                  </a:lnTo>
                  <a:lnTo>
                    <a:pt x="209145" y="88680"/>
                  </a:lnTo>
                  <a:lnTo>
                    <a:pt x="208797" y="88875"/>
                  </a:lnTo>
                  <a:lnTo>
                    <a:pt x="208450" y="89058"/>
                  </a:lnTo>
                  <a:lnTo>
                    <a:pt x="208096" y="89217"/>
                  </a:lnTo>
                  <a:lnTo>
                    <a:pt x="207736" y="89363"/>
                  </a:lnTo>
                  <a:lnTo>
                    <a:pt x="207371" y="89485"/>
                  </a:lnTo>
                  <a:lnTo>
                    <a:pt x="207006" y="89595"/>
                  </a:lnTo>
                  <a:lnTo>
                    <a:pt x="206628" y="89681"/>
                  </a:lnTo>
                  <a:lnTo>
                    <a:pt x="206251" y="89742"/>
                  </a:lnTo>
                  <a:lnTo>
                    <a:pt x="205868" y="89803"/>
                  </a:lnTo>
                  <a:lnTo>
                    <a:pt x="205485" y="89827"/>
                  </a:lnTo>
                  <a:lnTo>
                    <a:pt x="205108" y="89839"/>
                  </a:lnTo>
                  <a:lnTo>
                    <a:pt x="204736" y="89827"/>
                  </a:lnTo>
                  <a:lnTo>
                    <a:pt x="204365" y="89803"/>
                  </a:lnTo>
                  <a:lnTo>
                    <a:pt x="204000" y="89766"/>
                  </a:lnTo>
                  <a:lnTo>
                    <a:pt x="203640" y="89693"/>
                  </a:lnTo>
                  <a:lnTo>
                    <a:pt x="203281" y="89620"/>
                  </a:lnTo>
                  <a:lnTo>
                    <a:pt x="202927" y="89522"/>
                  </a:lnTo>
                  <a:lnTo>
                    <a:pt x="202573" y="89400"/>
                  </a:lnTo>
                  <a:lnTo>
                    <a:pt x="202226" y="89266"/>
                  </a:lnTo>
                  <a:lnTo>
                    <a:pt x="201878" y="89119"/>
                  </a:lnTo>
                  <a:lnTo>
                    <a:pt x="201536" y="88948"/>
                  </a:lnTo>
                  <a:lnTo>
                    <a:pt x="201200" y="88765"/>
                  </a:lnTo>
                  <a:lnTo>
                    <a:pt x="200864" y="88570"/>
                  </a:lnTo>
                  <a:lnTo>
                    <a:pt x="200534" y="88350"/>
                  </a:lnTo>
                  <a:lnTo>
                    <a:pt x="200210" y="88118"/>
                  </a:lnTo>
                  <a:lnTo>
                    <a:pt x="199886" y="87874"/>
                  </a:lnTo>
                  <a:lnTo>
                    <a:pt x="199568" y="87605"/>
                  </a:lnTo>
                  <a:lnTo>
                    <a:pt x="199249" y="87324"/>
                  </a:lnTo>
                  <a:lnTo>
                    <a:pt x="198937" y="87031"/>
                  </a:lnTo>
                  <a:lnTo>
                    <a:pt x="198631" y="86726"/>
                  </a:lnTo>
                  <a:lnTo>
                    <a:pt x="198324" y="86409"/>
                  </a:lnTo>
                  <a:lnTo>
                    <a:pt x="198024" y="86067"/>
                  </a:lnTo>
                  <a:lnTo>
                    <a:pt x="197729" y="85713"/>
                  </a:lnTo>
                  <a:lnTo>
                    <a:pt x="197434" y="85359"/>
                  </a:lnTo>
                  <a:lnTo>
                    <a:pt x="197151" y="84981"/>
                  </a:lnTo>
                  <a:lnTo>
                    <a:pt x="196862" y="84590"/>
                  </a:lnTo>
                  <a:lnTo>
                    <a:pt x="196585" y="84187"/>
                  </a:lnTo>
                  <a:lnTo>
                    <a:pt x="196308" y="83772"/>
                  </a:lnTo>
                  <a:lnTo>
                    <a:pt x="196037" y="83345"/>
                  </a:lnTo>
                  <a:lnTo>
                    <a:pt x="195772" y="82893"/>
                  </a:lnTo>
                  <a:lnTo>
                    <a:pt x="195507" y="82441"/>
                  </a:lnTo>
                  <a:lnTo>
                    <a:pt x="195248" y="81977"/>
                  </a:lnTo>
                  <a:lnTo>
                    <a:pt x="194994" y="81513"/>
                  </a:lnTo>
                  <a:lnTo>
                    <a:pt x="194747" y="81025"/>
                  </a:lnTo>
                  <a:lnTo>
                    <a:pt x="194505" y="80525"/>
                  </a:lnTo>
                  <a:lnTo>
                    <a:pt x="194263" y="80012"/>
                  </a:lnTo>
                  <a:lnTo>
                    <a:pt x="194028" y="79499"/>
                  </a:lnTo>
                  <a:lnTo>
                    <a:pt x="193798" y="78974"/>
                  </a:lnTo>
                  <a:lnTo>
                    <a:pt x="193568" y="78437"/>
                  </a:lnTo>
                  <a:lnTo>
                    <a:pt x="193350" y="77888"/>
                  </a:lnTo>
                  <a:lnTo>
                    <a:pt x="193132" y="77326"/>
                  </a:lnTo>
                  <a:lnTo>
                    <a:pt x="192920" y="76765"/>
                  </a:lnTo>
                  <a:lnTo>
                    <a:pt x="192713" y="76191"/>
                  </a:lnTo>
                  <a:lnTo>
                    <a:pt x="192507" y="75605"/>
                  </a:lnTo>
                  <a:lnTo>
                    <a:pt x="192313" y="75007"/>
                  </a:lnTo>
                  <a:lnTo>
                    <a:pt x="192118" y="74408"/>
                  </a:lnTo>
                  <a:lnTo>
                    <a:pt x="191929" y="73798"/>
                  </a:lnTo>
                  <a:lnTo>
                    <a:pt x="191747" y="73188"/>
                  </a:lnTo>
                  <a:lnTo>
                    <a:pt x="191570" y="72565"/>
                  </a:lnTo>
                  <a:lnTo>
                    <a:pt x="191399" y="71930"/>
                  </a:lnTo>
                  <a:lnTo>
                    <a:pt x="191234" y="71295"/>
                  </a:lnTo>
                  <a:lnTo>
                    <a:pt x="191069" y="70648"/>
                  </a:lnTo>
                  <a:lnTo>
                    <a:pt x="190916" y="70001"/>
                  </a:lnTo>
                  <a:lnTo>
                    <a:pt x="190763" y="69342"/>
                  </a:lnTo>
                  <a:lnTo>
                    <a:pt x="190615" y="68683"/>
                  </a:lnTo>
                  <a:lnTo>
                    <a:pt x="190474" y="68011"/>
                  </a:lnTo>
                  <a:lnTo>
                    <a:pt x="190344" y="67340"/>
                  </a:lnTo>
                  <a:lnTo>
                    <a:pt x="190214" y="66656"/>
                  </a:lnTo>
                  <a:lnTo>
                    <a:pt x="190091" y="65973"/>
                  </a:lnTo>
                  <a:lnTo>
                    <a:pt x="189967" y="65289"/>
                  </a:lnTo>
                  <a:lnTo>
                    <a:pt x="189855" y="64593"/>
                  </a:lnTo>
                  <a:lnTo>
                    <a:pt x="189749" y="63897"/>
                  </a:lnTo>
                  <a:lnTo>
                    <a:pt x="189649" y="63189"/>
                  </a:lnTo>
                  <a:lnTo>
                    <a:pt x="189554" y="62481"/>
                  </a:lnTo>
                  <a:lnTo>
                    <a:pt x="190527" y="62506"/>
                  </a:lnTo>
                  <a:lnTo>
                    <a:pt x="191505" y="62530"/>
                  </a:lnTo>
                  <a:lnTo>
                    <a:pt x="192489" y="62579"/>
                  </a:lnTo>
                  <a:lnTo>
                    <a:pt x="193485" y="62628"/>
                  </a:lnTo>
                  <a:lnTo>
                    <a:pt x="195477" y="62750"/>
                  </a:lnTo>
                  <a:lnTo>
                    <a:pt x="197487" y="62884"/>
                  </a:lnTo>
                  <a:lnTo>
                    <a:pt x="199509" y="63031"/>
                  </a:lnTo>
                  <a:lnTo>
                    <a:pt x="201536" y="63153"/>
                  </a:lnTo>
                  <a:lnTo>
                    <a:pt x="202556" y="63214"/>
                  </a:lnTo>
                  <a:lnTo>
                    <a:pt x="203570" y="63263"/>
                  </a:lnTo>
                  <a:lnTo>
                    <a:pt x="204589" y="63299"/>
                  </a:lnTo>
                  <a:lnTo>
                    <a:pt x="205603" y="63336"/>
                  </a:lnTo>
                  <a:lnTo>
                    <a:pt x="206622" y="63348"/>
                  </a:lnTo>
                  <a:lnTo>
                    <a:pt x="207636" y="63348"/>
                  </a:lnTo>
                  <a:lnTo>
                    <a:pt x="208650" y="63336"/>
                  </a:lnTo>
                  <a:lnTo>
                    <a:pt x="209658" y="63311"/>
                  </a:lnTo>
                  <a:lnTo>
                    <a:pt x="210671" y="63250"/>
                  </a:lnTo>
                  <a:lnTo>
                    <a:pt x="211673" y="63177"/>
                  </a:lnTo>
                  <a:lnTo>
                    <a:pt x="212675" y="63079"/>
                  </a:lnTo>
                  <a:lnTo>
                    <a:pt x="213677" y="62957"/>
                  </a:lnTo>
                  <a:lnTo>
                    <a:pt x="214667" y="62811"/>
                  </a:lnTo>
                  <a:lnTo>
                    <a:pt x="215162" y="62725"/>
                  </a:lnTo>
                  <a:lnTo>
                    <a:pt x="215658" y="62640"/>
                  </a:lnTo>
                  <a:lnTo>
                    <a:pt x="216153" y="62542"/>
                  </a:lnTo>
                  <a:lnTo>
                    <a:pt x="216642" y="62432"/>
                  </a:lnTo>
                  <a:lnTo>
                    <a:pt x="217131" y="62322"/>
                  </a:lnTo>
                  <a:lnTo>
                    <a:pt x="217620" y="62200"/>
                  </a:lnTo>
                  <a:lnTo>
                    <a:pt x="218109" y="62066"/>
                  </a:lnTo>
                  <a:lnTo>
                    <a:pt x="218593" y="61932"/>
                  </a:lnTo>
                  <a:lnTo>
                    <a:pt x="219076" y="61785"/>
                  </a:lnTo>
                  <a:lnTo>
                    <a:pt x="219559" y="61627"/>
                  </a:lnTo>
                  <a:lnTo>
                    <a:pt x="220037" y="61456"/>
                  </a:lnTo>
                  <a:lnTo>
                    <a:pt x="220520" y="61285"/>
                  </a:lnTo>
                  <a:lnTo>
                    <a:pt x="220991" y="61102"/>
                  </a:lnTo>
                  <a:lnTo>
                    <a:pt x="221469" y="60906"/>
                  </a:lnTo>
                  <a:close/>
                  <a:moveTo>
                    <a:pt x="135969" y="59429"/>
                  </a:moveTo>
                  <a:lnTo>
                    <a:pt x="136063" y="60809"/>
                  </a:lnTo>
                  <a:lnTo>
                    <a:pt x="136163" y="62213"/>
                  </a:lnTo>
                  <a:lnTo>
                    <a:pt x="136369" y="65069"/>
                  </a:lnTo>
                  <a:lnTo>
                    <a:pt x="136470" y="66510"/>
                  </a:lnTo>
                  <a:lnTo>
                    <a:pt x="136570" y="67975"/>
                  </a:lnTo>
                  <a:lnTo>
                    <a:pt x="136670" y="69440"/>
                  </a:lnTo>
                  <a:lnTo>
                    <a:pt x="136758" y="70917"/>
                  </a:lnTo>
                  <a:lnTo>
                    <a:pt x="136841" y="72394"/>
                  </a:lnTo>
                  <a:lnTo>
                    <a:pt x="136912" y="73883"/>
                  </a:lnTo>
                  <a:lnTo>
                    <a:pt x="136971" y="75361"/>
                  </a:lnTo>
                  <a:lnTo>
                    <a:pt x="137000" y="76105"/>
                  </a:lnTo>
                  <a:lnTo>
                    <a:pt x="137018" y="76850"/>
                  </a:lnTo>
                  <a:lnTo>
                    <a:pt x="137041" y="77595"/>
                  </a:lnTo>
                  <a:lnTo>
                    <a:pt x="137053" y="78327"/>
                  </a:lnTo>
                  <a:lnTo>
                    <a:pt x="137065" y="79072"/>
                  </a:lnTo>
                  <a:lnTo>
                    <a:pt x="137071" y="79804"/>
                  </a:lnTo>
                  <a:lnTo>
                    <a:pt x="137071" y="80537"/>
                  </a:lnTo>
                  <a:lnTo>
                    <a:pt x="137065" y="81281"/>
                  </a:lnTo>
                  <a:lnTo>
                    <a:pt x="137059" y="82014"/>
                  </a:lnTo>
                  <a:lnTo>
                    <a:pt x="137041" y="82734"/>
                  </a:lnTo>
                  <a:lnTo>
                    <a:pt x="136770" y="82734"/>
                  </a:lnTo>
                  <a:lnTo>
                    <a:pt x="136829" y="83174"/>
                  </a:lnTo>
                  <a:lnTo>
                    <a:pt x="136888" y="83613"/>
                  </a:lnTo>
                  <a:lnTo>
                    <a:pt x="136988" y="84504"/>
                  </a:lnTo>
                  <a:lnTo>
                    <a:pt x="136947" y="85273"/>
                  </a:lnTo>
                  <a:lnTo>
                    <a:pt x="136900" y="86043"/>
                  </a:lnTo>
                  <a:lnTo>
                    <a:pt x="136847" y="86799"/>
                  </a:lnTo>
                  <a:lnTo>
                    <a:pt x="136782" y="87556"/>
                  </a:lnTo>
                  <a:lnTo>
                    <a:pt x="136711" y="88313"/>
                  </a:lnTo>
                  <a:lnTo>
                    <a:pt x="136635" y="89058"/>
                  </a:lnTo>
                  <a:lnTo>
                    <a:pt x="136546" y="89803"/>
                  </a:lnTo>
                  <a:lnTo>
                    <a:pt x="136452" y="90535"/>
                  </a:lnTo>
                  <a:lnTo>
                    <a:pt x="136346" y="91268"/>
                  </a:lnTo>
                  <a:lnTo>
                    <a:pt x="136234" y="92000"/>
                  </a:lnTo>
                  <a:lnTo>
                    <a:pt x="136110" y="92708"/>
                  </a:lnTo>
                  <a:lnTo>
                    <a:pt x="135975" y="93428"/>
                  </a:lnTo>
                  <a:lnTo>
                    <a:pt x="135833" y="94124"/>
                  </a:lnTo>
                  <a:lnTo>
                    <a:pt x="135674" y="94832"/>
                  </a:lnTo>
                  <a:lnTo>
                    <a:pt x="135509" y="95516"/>
                  </a:lnTo>
                  <a:lnTo>
                    <a:pt x="135332" y="96200"/>
                  </a:lnTo>
                  <a:lnTo>
                    <a:pt x="135161" y="96798"/>
                  </a:lnTo>
                  <a:lnTo>
                    <a:pt x="134984" y="97396"/>
                  </a:lnTo>
                  <a:lnTo>
                    <a:pt x="134802" y="97970"/>
                  </a:lnTo>
                  <a:lnTo>
                    <a:pt x="134613" y="98519"/>
                  </a:lnTo>
                  <a:lnTo>
                    <a:pt x="134419" y="99069"/>
                  </a:lnTo>
                  <a:lnTo>
                    <a:pt x="134218" y="99593"/>
                  </a:lnTo>
                  <a:lnTo>
                    <a:pt x="134006" y="100118"/>
                  </a:lnTo>
                  <a:lnTo>
                    <a:pt x="133794" y="100619"/>
                  </a:lnTo>
                  <a:lnTo>
                    <a:pt x="133570" y="101107"/>
                  </a:lnTo>
                  <a:lnTo>
                    <a:pt x="133346" y="101583"/>
                  </a:lnTo>
                  <a:lnTo>
                    <a:pt x="133116" y="102047"/>
                  </a:lnTo>
                  <a:lnTo>
                    <a:pt x="132880" y="102499"/>
                  </a:lnTo>
                  <a:lnTo>
                    <a:pt x="132633" y="102938"/>
                  </a:lnTo>
                  <a:lnTo>
                    <a:pt x="132391" y="103366"/>
                  </a:lnTo>
                  <a:lnTo>
                    <a:pt x="132138" y="103769"/>
                  </a:lnTo>
                  <a:lnTo>
                    <a:pt x="131878" y="104171"/>
                  </a:lnTo>
                  <a:lnTo>
                    <a:pt x="131619" y="104562"/>
                  </a:lnTo>
                  <a:lnTo>
                    <a:pt x="131354" y="104941"/>
                  </a:lnTo>
                  <a:lnTo>
                    <a:pt x="131083" y="105307"/>
                  </a:lnTo>
                  <a:lnTo>
                    <a:pt x="130806" y="105661"/>
                  </a:lnTo>
                  <a:lnTo>
                    <a:pt x="130529" y="106003"/>
                  </a:lnTo>
                  <a:lnTo>
                    <a:pt x="130246" y="106332"/>
                  </a:lnTo>
                  <a:lnTo>
                    <a:pt x="129957" y="106650"/>
                  </a:lnTo>
                  <a:lnTo>
                    <a:pt x="129668" y="106967"/>
                  </a:lnTo>
                  <a:lnTo>
                    <a:pt x="129374" y="107260"/>
                  </a:lnTo>
                  <a:lnTo>
                    <a:pt x="129079" y="107553"/>
                  </a:lnTo>
                  <a:lnTo>
                    <a:pt x="128778" y="107834"/>
                  </a:lnTo>
                  <a:lnTo>
                    <a:pt x="128478" y="108102"/>
                  </a:lnTo>
                  <a:lnTo>
                    <a:pt x="128171" y="108359"/>
                  </a:lnTo>
                  <a:lnTo>
                    <a:pt x="127865" y="108603"/>
                  </a:lnTo>
                  <a:lnTo>
                    <a:pt x="127552" y="108847"/>
                  </a:lnTo>
                  <a:lnTo>
                    <a:pt x="127240" y="109079"/>
                  </a:lnTo>
                  <a:lnTo>
                    <a:pt x="126928" y="109299"/>
                  </a:lnTo>
                  <a:lnTo>
                    <a:pt x="126609" y="109506"/>
                  </a:lnTo>
                  <a:lnTo>
                    <a:pt x="126291" y="109714"/>
                  </a:lnTo>
                  <a:lnTo>
                    <a:pt x="125973" y="109909"/>
                  </a:lnTo>
                  <a:lnTo>
                    <a:pt x="125649" y="110092"/>
                  </a:lnTo>
                  <a:lnTo>
                    <a:pt x="125325" y="110275"/>
                  </a:lnTo>
                  <a:lnTo>
                    <a:pt x="125000" y="110446"/>
                  </a:lnTo>
                  <a:lnTo>
                    <a:pt x="124676" y="110605"/>
                  </a:lnTo>
                  <a:lnTo>
                    <a:pt x="124352" y="110764"/>
                  </a:lnTo>
                  <a:lnTo>
                    <a:pt x="124022" y="110910"/>
                  </a:lnTo>
                  <a:lnTo>
                    <a:pt x="123368" y="111179"/>
                  </a:lnTo>
                  <a:lnTo>
                    <a:pt x="122708" y="111435"/>
                  </a:lnTo>
                  <a:lnTo>
                    <a:pt x="122054" y="111655"/>
                  </a:lnTo>
                  <a:lnTo>
                    <a:pt x="121399" y="111850"/>
                  </a:lnTo>
                  <a:lnTo>
                    <a:pt x="120745" y="112021"/>
                  </a:lnTo>
                  <a:lnTo>
                    <a:pt x="120091" y="112168"/>
                  </a:lnTo>
                  <a:lnTo>
                    <a:pt x="119449" y="112302"/>
                  </a:lnTo>
                  <a:lnTo>
                    <a:pt x="118812" y="112412"/>
                  </a:lnTo>
                  <a:lnTo>
                    <a:pt x="118176" y="112497"/>
                  </a:lnTo>
                  <a:lnTo>
                    <a:pt x="117557" y="112583"/>
                  </a:lnTo>
                  <a:lnTo>
                    <a:pt x="116944" y="112644"/>
                  </a:lnTo>
                  <a:lnTo>
                    <a:pt x="116484" y="112680"/>
                  </a:lnTo>
                  <a:lnTo>
                    <a:pt x="116018" y="112717"/>
                  </a:lnTo>
                  <a:lnTo>
                    <a:pt x="115553" y="112741"/>
                  </a:lnTo>
                  <a:lnTo>
                    <a:pt x="115087" y="112754"/>
                  </a:lnTo>
                  <a:lnTo>
                    <a:pt x="114144" y="112754"/>
                  </a:lnTo>
                  <a:lnTo>
                    <a:pt x="113673" y="112741"/>
                  </a:lnTo>
                  <a:lnTo>
                    <a:pt x="113201" y="112717"/>
                  </a:lnTo>
                  <a:lnTo>
                    <a:pt x="112724" y="112668"/>
                  </a:lnTo>
                  <a:lnTo>
                    <a:pt x="112252" y="112619"/>
                  </a:lnTo>
                  <a:lnTo>
                    <a:pt x="111775" y="112558"/>
                  </a:lnTo>
                  <a:lnTo>
                    <a:pt x="111303" y="112473"/>
                  </a:lnTo>
                  <a:lnTo>
                    <a:pt x="110832" y="112387"/>
                  </a:lnTo>
                  <a:lnTo>
                    <a:pt x="110360" y="112278"/>
                  </a:lnTo>
                  <a:lnTo>
                    <a:pt x="109889" y="112143"/>
                  </a:lnTo>
                  <a:lnTo>
                    <a:pt x="109417" y="112009"/>
                  </a:lnTo>
                  <a:lnTo>
                    <a:pt x="108952" y="111838"/>
                  </a:lnTo>
                  <a:lnTo>
                    <a:pt x="108486" y="111667"/>
                  </a:lnTo>
                  <a:lnTo>
                    <a:pt x="108027" y="111460"/>
                  </a:lnTo>
                  <a:lnTo>
                    <a:pt x="107567" y="111252"/>
                  </a:lnTo>
                  <a:lnTo>
                    <a:pt x="107107" y="111008"/>
                  </a:lnTo>
                  <a:lnTo>
                    <a:pt x="106653" y="110752"/>
                  </a:lnTo>
                  <a:lnTo>
                    <a:pt x="106205" y="110471"/>
                  </a:lnTo>
                  <a:lnTo>
                    <a:pt x="105763" y="110166"/>
                  </a:lnTo>
                  <a:lnTo>
                    <a:pt x="105321" y="109836"/>
                  </a:lnTo>
                  <a:lnTo>
                    <a:pt x="104885" y="109482"/>
                  </a:lnTo>
                  <a:lnTo>
                    <a:pt x="104449" y="109103"/>
                  </a:lnTo>
                  <a:lnTo>
                    <a:pt x="104025" y="108713"/>
                  </a:lnTo>
                  <a:lnTo>
                    <a:pt x="103606" y="108286"/>
                  </a:lnTo>
                  <a:lnTo>
                    <a:pt x="103394" y="108054"/>
                  </a:lnTo>
                  <a:lnTo>
                    <a:pt x="103188" y="107822"/>
                  </a:lnTo>
                  <a:lnTo>
                    <a:pt x="102982" y="107590"/>
                  </a:lnTo>
                  <a:lnTo>
                    <a:pt x="102781" y="107346"/>
                  </a:lnTo>
                  <a:lnTo>
                    <a:pt x="102575" y="107089"/>
                  </a:lnTo>
                  <a:lnTo>
                    <a:pt x="102375" y="106833"/>
                  </a:lnTo>
                  <a:lnTo>
                    <a:pt x="102015" y="106344"/>
                  </a:lnTo>
                  <a:lnTo>
                    <a:pt x="101661" y="105832"/>
                  </a:lnTo>
                  <a:lnTo>
                    <a:pt x="101325" y="105307"/>
                  </a:lnTo>
                  <a:lnTo>
                    <a:pt x="101001" y="104770"/>
                  </a:lnTo>
                  <a:lnTo>
                    <a:pt x="100695" y="104220"/>
                  </a:lnTo>
                  <a:lnTo>
                    <a:pt x="100400" y="103659"/>
                  </a:lnTo>
                  <a:lnTo>
                    <a:pt x="100111" y="103085"/>
                  </a:lnTo>
                  <a:lnTo>
                    <a:pt x="99840" y="102499"/>
                  </a:lnTo>
                  <a:lnTo>
                    <a:pt x="99581" y="101901"/>
                  </a:lnTo>
                  <a:lnTo>
                    <a:pt x="99333" y="101290"/>
                  </a:lnTo>
                  <a:lnTo>
                    <a:pt x="99098" y="100668"/>
                  </a:lnTo>
                  <a:lnTo>
                    <a:pt x="98874" y="100033"/>
                  </a:lnTo>
                  <a:lnTo>
                    <a:pt x="98661" y="99398"/>
                  </a:lnTo>
                  <a:lnTo>
                    <a:pt x="98455" y="98739"/>
                  </a:lnTo>
                  <a:lnTo>
                    <a:pt x="98267" y="98080"/>
                  </a:lnTo>
                  <a:lnTo>
                    <a:pt x="98084" y="97408"/>
                  </a:lnTo>
                  <a:lnTo>
                    <a:pt x="97913" y="96725"/>
                  </a:lnTo>
                  <a:lnTo>
                    <a:pt x="97754" y="96029"/>
                  </a:lnTo>
                  <a:lnTo>
                    <a:pt x="97606" y="95333"/>
                  </a:lnTo>
                  <a:lnTo>
                    <a:pt x="97465" y="94625"/>
                  </a:lnTo>
                  <a:lnTo>
                    <a:pt x="97335" y="93917"/>
                  </a:lnTo>
                  <a:lnTo>
                    <a:pt x="97212" y="93184"/>
                  </a:lnTo>
                  <a:lnTo>
                    <a:pt x="97100" y="92464"/>
                  </a:lnTo>
                  <a:lnTo>
                    <a:pt x="96994" y="91719"/>
                  </a:lnTo>
                  <a:lnTo>
                    <a:pt x="96899" y="90975"/>
                  </a:lnTo>
                  <a:lnTo>
                    <a:pt x="96817" y="90230"/>
                  </a:lnTo>
                  <a:lnTo>
                    <a:pt x="96734" y="89473"/>
                  </a:lnTo>
                  <a:lnTo>
                    <a:pt x="96669" y="88716"/>
                  </a:lnTo>
                  <a:lnTo>
                    <a:pt x="96605" y="87947"/>
                  </a:lnTo>
                  <a:lnTo>
                    <a:pt x="96552" y="87166"/>
                  </a:lnTo>
                  <a:lnTo>
                    <a:pt x="96504" y="86397"/>
                  </a:lnTo>
                  <a:lnTo>
                    <a:pt x="96463" y="85615"/>
                  </a:lnTo>
                  <a:lnTo>
                    <a:pt x="96428" y="84834"/>
                  </a:lnTo>
                  <a:lnTo>
                    <a:pt x="96398" y="84040"/>
                  </a:lnTo>
                  <a:lnTo>
                    <a:pt x="96381" y="83247"/>
                  </a:lnTo>
                  <a:lnTo>
                    <a:pt x="96369" y="82453"/>
                  </a:lnTo>
                  <a:lnTo>
                    <a:pt x="96357" y="81660"/>
                  </a:lnTo>
                  <a:lnTo>
                    <a:pt x="96357" y="80854"/>
                  </a:lnTo>
                  <a:lnTo>
                    <a:pt x="96357" y="80048"/>
                  </a:lnTo>
                  <a:lnTo>
                    <a:pt x="96369" y="79243"/>
                  </a:lnTo>
                  <a:lnTo>
                    <a:pt x="96381" y="78437"/>
                  </a:lnTo>
                  <a:lnTo>
                    <a:pt x="96398" y="77631"/>
                  </a:lnTo>
                  <a:lnTo>
                    <a:pt x="96422" y="76826"/>
                  </a:lnTo>
                  <a:lnTo>
                    <a:pt x="96451" y="76020"/>
                  </a:lnTo>
                  <a:lnTo>
                    <a:pt x="96481" y="75214"/>
                  </a:lnTo>
                  <a:lnTo>
                    <a:pt x="96522" y="74408"/>
                  </a:lnTo>
                  <a:lnTo>
                    <a:pt x="96557" y="73590"/>
                  </a:lnTo>
                  <a:lnTo>
                    <a:pt x="96605" y="72785"/>
                  </a:lnTo>
                  <a:lnTo>
                    <a:pt x="96699" y="71173"/>
                  </a:lnTo>
                  <a:lnTo>
                    <a:pt x="96811" y="69574"/>
                  </a:lnTo>
                  <a:lnTo>
                    <a:pt x="96929" y="67987"/>
                  </a:lnTo>
                  <a:lnTo>
                    <a:pt x="97052" y="66400"/>
                  </a:lnTo>
                  <a:lnTo>
                    <a:pt x="97188" y="64837"/>
                  </a:lnTo>
                  <a:lnTo>
                    <a:pt x="97324" y="63287"/>
                  </a:lnTo>
                  <a:lnTo>
                    <a:pt x="97465" y="61761"/>
                  </a:lnTo>
                  <a:lnTo>
                    <a:pt x="97606" y="60259"/>
                  </a:lnTo>
                  <a:lnTo>
                    <a:pt x="97606" y="60186"/>
                  </a:lnTo>
                  <a:lnTo>
                    <a:pt x="102398" y="60272"/>
                  </a:lnTo>
                  <a:lnTo>
                    <a:pt x="104797" y="60308"/>
                  </a:lnTo>
                  <a:lnTo>
                    <a:pt x="107196" y="60333"/>
                  </a:lnTo>
                  <a:lnTo>
                    <a:pt x="109594" y="60357"/>
                  </a:lnTo>
                  <a:lnTo>
                    <a:pt x="114398" y="60357"/>
                  </a:lnTo>
                  <a:lnTo>
                    <a:pt x="116796" y="60333"/>
                  </a:lnTo>
                  <a:lnTo>
                    <a:pt x="119195" y="60296"/>
                  </a:lnTo>
                  <a:lnTo>
                    <a:pt x="121594" y="60235"/>
                  </a:lnTo>
                  <a:lnTo>
                    <a:pt x="123987" y="60162"/>
                  </a:lnTo>
                  <a:lnTo>
                    <a:pt x="126385" y="60064"/>
                  </a:lnTo>
                  <a:lnTo>
                    <a:pt x="128784" y="59942"/>
                  </a:lnTo>
                  <a:lnTo>
                    <a:pt x="131177" y="59795"/>
                  </a:lnTo>
                  <a:lnTo>
                    <a:pt x="133576" y="59625"/>
                  </a:lnTo>
                  <a:lnTo>
                    <a:pt x="135969" y="59429"/>
                  </a:lnTo>
                  <a:close/>
                  <a:moveTo>
                    <a:pt x="198507" y="92916"/>
                  </a:moveTo>
                  <a:lnTo>
                    <a:pt x="198972" y="93294"/>
                  </a:lnTo>
                  <a:lnTo>
                    <a:pt x="199444" y="93648"/>
                  </a:lnTo>
                  <a:lnTo>
                    <a:pt x="199915" y="93966"/>
                  </a:lnTo>
                  <a:lnTo>
                    <a:pt x="200393" y="94271"/>
                  </a:lnTo>
                  <a:lnTo>
                    <a:pt x="200634" y="94405"/>
                  </a:lnTo>
                  <a:lnTo>
                    <a:pt x="200876" y="94539"/>
                  </a:lnTo>
                  <a:lnTo>
                    <a:pt x="201124" y="94661"/>
                  </a:lnTo>
                  <a:lnTo>
                    <a:pt x="201365" y="94771"/>
                  </a:lnTo>
                  <a:lnTo>
                    <a:pt x="201613" y="94881"/>
                  </a:lnTo>
                  <a:lnTo>
                    <a:pt x="201860" y="94991"/>
                  </a:lnTo>
                  <a:lnTo>
                    <a:pt x="202108" y="95077"/>
                  </a:lnTo>
                  <a:lnTo>
                    <a:pt x="202355" y="95174"/>
                  </a:lnTo>
                  <a:lnTo>
                    <a:pt x="202603" y="95247"/>
                  </a:lnTo>
                  <a:lnTo>
                    <a:pt x="202851" y="95321"/>
                  </a:lnTo>
                  <a:lnTo>
                    <a:pt x="203104" y="95382"/>
                  </a:lnTo>
                  <a:lnTo>
                    <a:pt x="203357" y="95443"/>
                  </a:lnTo>
                  <a:lnTo>
                    <a:pt x="203611" y="95492"/>
                  </a:lnTo>
                  <a:lnTo>
                    <a:pt x="203858" y="95540"/>
                  </a:lnTo>
                  <a:lnTo>
                    <a:pt x="204118" y="95577"/>
                  </a:lnTo>
                  <a:lnTo>
                    <a:pt x="204371" y="95601"/>
                  </a:lnTo>
                  <a:lnTo>
                    <a:pt x="204625" y="95614"/>
                  </a:lnTo>
                  <a:lnTo>
                    <a:pt x="204884" y="95626"/>
                  </a:lnTo>
                  <a:lnTo>
                    <a:pt x="205397" y="95626"/>
                  </a:lnTo>
                  <a:lnTo>
                    <a:pt x="205656" y="95614"/>
                  </a:lnTo>
                  <a:lnTo>
                    <a:pt x="205909" y="95589"/>
                  </a:lnTo>
                  <a:lnTo>
                    <a:pt x="206169" y="95565"/>
                  </a:lnTo>
                  <a:lnTo>
                    <a:pt x="206428" y="95528"/>
                  </a:lnTo>
                  <a:lnTo>
                    <a:pt x="206811" y="95455"/>
                  </a:lnTo>
                  <a:lnTo>
                    <a:pt x="207194" y="95369"/>
                  </a:lnTo>
                  <a:lnTo>
                    <a:pt x="207577" y="95260"/>
                  </a:lnTo>
                  <a:lnTo>
                    <a:pt x="207954" y="95138"/>
                  </a:lnTo>
                  <a:lnTo>
                    <a:pt x="208332" y="94991"/>
                  </a:lnTo>
                  <a:lnTo>
                    <a:pt x="208709" y="94832"/>
                  </a:lnTo>
                  <a:lnTo>
                    <a:pt x="209080" y="94661"/>
                  </a:lnTo>
                  <a:lnTo>
                    <a:pt x="209451" y="94466"/>
                  </a:lnTo>
                  <a:lnTo>
                    <a:pt x="209451" y="94466"/>
                  </a:lnTo>
                  <a:lnTo>
                    <a:pt x="209446" y="96969"/>
                  </a:lnTo>
                  <a:lnTo>
                    <a:pt x="209446" y="99471"/>
                  </a:lnTo>
                  <a:lnTo>
                    <a:pt x="209457" y="104477"/>
                  </a:lnTo>
                  <a:lnTo>
                    <a:pt x="209481" y="109482"/>
                  </a:lnTo>
                  <a:lnTo>
                    <a:pt x="209505" y="114487"/>
                  </a:lnTo>
                  <a:lnTo>
                    <a:pt x="209493" y="114487"/>
                  </a:lnTo>
                  <a:lnTo>
                    <a:pt x="209481" y="114475"/>
                  </a:lnTo>
                  <a:lnTo>
                    <a:pt x="209469" y="114451"/>
                  </a:lnTo>
                  <a:lnTo>
                    <a:pt x="208196" y="114267"/>
                  </a:lnTo>
                  <a:lnTo>
                    <a:pt x="206923" y="114084"/>
                  </a:lnTo>
                  <a:lnTo>
                    <a:pt x="205644" y="113926"/>
                  </a:lnTo>
                  <a:lnTo>
                    <a:pt x="204365" y="113791"/>
                  </a:lnTo>
                  <a:lnTo>
                    <a:pt x="203723" y="113743"/>
                  </a:lnTo>
                  <a:lnTo>
                    <a:pt x="203080" y="113694"/>
                  </a:lnTo>
                  <a:lnTo>
                    <a:pt x="202444" y="113645"/>
                  </a:lnTo>
                  <a:lnTo>
                    <a:pt x="201801" y="113620"/>
                  </a:lnTo>
                  <a:lnTo>
                    <a:pt x="201165" y="113596"/>
                  </a:lnTo>
                  <a:lnTo>
                    <a:pt x="200528" y="113584"/>
                  </a:lnTo>
                  <a:lnTo>
                    <a:pt x="199255" y="113584"/>
                  </a:lnTo>
                  <a:lnTo>
                    <a:pt x="199232" y="112168"/>
                  </a:lnTo>
                  <a:lnTo>
                    <a:pt x="199208" y="110764"/>
                  </a:lnTo>
                  <a:lnTo>
                    <a:pt x="199179" y="109372"/>
                  </a:lnTo>
                  <a:lnTo>
                    <a:pt x="199149" y="107993"/>
                  </a:lnTo>
                  <a:lnTo>
                    <a:pt x="199114" y="106637"/>
                  </a:lnTo>
                  <a:lnTo>
                    <a:pt x="199073" y="105295"/>
                  </a:lnTo>
                  <a:lnTo>
                    <a:pt x="199031" y="103964"/>
                  </a:lnTo>
                  <a:lnTo>
                    <a:pt x="198984" y="102658"/>
                  </a:lnTo>
                  <a:lnTo>
                    <a:pt x="198937" y="101376"/>
                  </a:lnTo>
                  <a:lnTo>
                    <a:pt x="198884" y="100106"/>
                  </a:lnTo>
                  <a:lnTo>
                    <a:pt x="198831" y="98849"/>
                  </a:lnTo>
                  <a:lnTo>
                    <a:pt x="198772" y="97628"/>
                  </a:lnTo>
                  <a:lnTo>
                    <a:pt x="198713" y="96419"/>
                  </a:lnTo>
                  <a:lnTo>
                    <a:pt x="198648" y="95223"/>
                  </a:lnTo>
                  <a:lnTo>
                    <a:pt x="198578" y="94063"/>
                  </a:lnTo>
                  <a:lnTo>
                    <a:pt x="198507" y="92916"/>
                  </a:lnTo>
                  <a:close/>
                  <a:moveTo>
                    <a:pt x="11759" y="101705"/>
                  </a:moveTo>
                  <a:lnTo>
                    <a:pt x="12189" y="102157"/>
                  </a:lnTo>
                  <a:lnTo>
                    <a:pt x="12619" y="102584"/>
                  </a:lnTo>
                  <a:lnTo>
                    <a:pt x="13055" y="102987"/>
                  </a:lnTo>
                  <a:lnTo>
                    <a:pt x="13497" y="103378"/>
                  </a:lnTo>
                  <a:lnTo>
                    <a:pt x="13939" y="103756"/>
                  </a:lnTo>
                  <a:lnTo>
                    <a:pt x="14381" y="104123"/>
                  </a:lnTo>
                  <a:lnTo>
                    <a:pt x="14829" y="104464"/>
                  </a:lnTo>
                  <a:lnTo>
                    <a:pt x="15277" y="104782"/>
                  </a:lnTo>
                  <a:lnTo>
                    <a:pt x="15731" y="105087"/>
                  </a:lnTo>
                  <a:lnTo>
                    <a:pt x="16185" y="105380"/>
                  </a:lnTo>
                  <a:lnTo>
                    <a:pt x="16639" y="105649"/>
                  </a:lnTo>
                  <a:lnTo>
                    <a:pt x="17098" y="105905"/>
                  </a:lnTo>
                  <a:lnTo>
                    <a:pt x="17558" y="106137"/>
                  </a:lnTo>
                  <a:lnTo>
                    <a:pt x="18018" y="106357"/>
                  </a:lnTo>
                  <a:lnTo>
                    <a:pt x="18483" y="106564"/>
                  </a:lnTo>
                  <a:lnTo>
                    <a:pt x="18943" y="106747"/>
                  </a:lnTo>
                  <a:lnTo>
                    <a:pt x="19409" y="106906"/>
                  </a:lnTo>
                  <a:lnTo>
                    <a:pt x="19874" y="107053"/>
                  </a:lnTo>
                  <a:lnTo>
                    <a:pt x="20340" y="107175"/>
                  </a:lnTo>
                  <a:lnTo>
                    <a:pt x="20806" y="107284"/>
                  </a:lnTo>
                  <a:lnTo>
                    <a:pt x="21271" y="107382"/>
                  </a:lnTo>
                  <a:lnTo>
                    <a:pt x="21737" y="107455"/>
                  </a:lnTo>
                  <a:lnTo>
                    <a:pt x="22202" y="107504"/>
                  </a:lnTo>
                  <a:lnTo>
                    <a:pt x="22668" y="107541"/>
                  </a:lnTo>
                  <a:lnTo>
                    <a:pt x="23134" y="107553"/>
                  </a:lnTo>
                  <a:lnTo>
                    <a:pt x="23599" y="107553"/>
                  </a:lnTo>
                  <a:lnTo>
                    <a:pt x="24065" y="107529"/>
                  </a:lnTo>
                  <a:lnTo>
                    <a:pt x="24524" y="107492"/>
                  </a:lnTo>
                  <a:lnTo>
                    <a:pt x="24990" y="107431"/>
                  </a:lnTo>
                  <a:lnTo>
                    <a:pt x="25450" y="107358"/>
                  </a:lnTo>
                  <a:lnTo>
                    <a:pt x="25904" y="107260"/>
                  </a:lnTo>
                  <a:lnTo>
                    <a:pt x="26363" y="107138"/>
                  </a:lnTo>
                  <a:lnTo>
                    <a:pt x="26422" y="109848"/>
                  </a:lnTo>
                  <a:lnTo>
                    <a:pt x="26469" y="112583"/>
                  </a:lnTo>
                  <a:lnTo>
                    <a:pt x="26517" y="115342"/>
                  </a:lnTo>
                  <a:lnTo>
                    <a:pt x="26558" y="118137"/>
                  </a:lnTo>
                  <a:lnTo>
                    <a:pt x="26640" y="123790"/>
                  </a:lnTo>
                  <a:lnTo>
                    <a:pt x="26682" y="126634"/>
                  </a:lnTo>
                  <a:lnTo>
                    <a:pt x="26729" y="129503"/>
                  </a:lnTo>
                  <a:lnTo>
                    <a:pt x="23788" y="129125"/>
                  </a:lnTo>
                  <a:lnTo>
                    <a:pt x="22297" y="128941"/>
                  </a:lnTo>
                  <a:lnTo>
                    <a:pt x="21554" y="128856"/>
                  </a:lnTo>
                  <a:lnTo>
                    <a:pt x="20806" y="128783"/>
                  </a:lnTo>
                  <a:lnTo>
                    <a:pt x="20063" y="128722"/>
                  </a:lnTo>
                  <a:lnTo>
                    <a:pt x="19314" y="128661"/>
                  </a:lnTo>
                  <a:lnTo>
                    <a:pt x="18566" y="128624"/>
                  </a:lnTo>
                  <a:lnTo>
                    <a:pt x="17823" y="128587"/>
                  </a:lnTo>
                  <a:lnTo>
                    <a:pt x="17081" y="128575"/>
                  </a:lnTo>
                  <a:lnTo>
                    <a:pt x="16344" y="128575"/>
                  </a:lnTo>
                  <a:lnTo>
                    <a:pt x="15607" y="128600"/>
                  </a:lnTo>
                  <a:lnTo>
                    <a:pt x="14876" y="128636"/>
                  </a:lnTo>
                  <a:lnTo>
                    <a:pt x="14570" y="123301"/>
                  </a:lnTo>
                  <a:lnTo>
                    <a:pt x="14417" y="120640"/>
                  </a:lnTo>
                  <a:lnTo>
                    <a:pt x="14258" y="118003"/>
                  </a:lnTo>
                  <a:lnTo>
                    <a:pt x="14099" y="115378"/>
                  </a:lnTo>
                  <a:lnTo>
                    <a:pt x="13928" y="112766"/>
                  </a:lnTo>
                  <a:lnTo>
                    <a:pt x="13751" y="110190"/>
                  </a:lnTo>
                  <a:lnTo>
                    <a:pt x="13562" y="107626"/>
                  </a:lnTo>
                  <a:lnTo>
                    <a:pt x="13539" y="107346"/>
                  </a:lnTo>
                  <a:lnTo>
                    <a:pt x="13497" y="107089"/>
                  </a:lnTo>
                  <a:lnTo>
                    <a:pt x="13450" y="106845"/>
                  </a:lnTo>
                  <a:lnTo>
                    <a:pt x="13385" y="106625"/>
                  </a:lnTo>
                  <a:lnTo>
                    <a:pt x="13315" y="106418"/>
                  </a:lnTo>
                  <a:lnTo>
                    <a:pt x="13238" y="106235"/>
                  </a:lnTo>
                  <a:lnTo>
                    <a:pt x="13150" y="106064"/>
                  </a:lnTo>
                  <a:lnTo>
                    <a:pt x="13055" y="105917"/>
                  </a:lnTo>
                  <a:lnTo>
                    <a:pt x="12955" y="105783"/>
                  </a:lnTo>
                  <a:lnTo>
                    <a:pt x="12849" y="105673"/>
                  </a:lnTo>
                  <a:lnTo>
                    <a:pt x="12737" y="105575"/>
                  </a:lnTo>
                  <a:lnTo>
                    <a:pt x="12619" y="105502"/>
                  </a:lnTo>
                  <a:lnTo>
                    <a:pt x="12495" y="105441"/>
                  </a:lnTo>
                  <a:lnTo>
                    <a:pt x="12378" y="105404"/>
                  </a:lnTo>
                  <a:lnTo>
                    <a:pt x="12248" y="105368"/>
                  </a:lnTo>
                  <a:lnTo>
                    <a:pt x="12124" y="105368"/>
                  </a:lnTo>
                  <a:lnTo>
                    <a:pt x="12042" y="104440"/>
                  </a:lnTo>
                  <a:lnTo>
                    <a:pt x="11947" y="103524"/>
                  </a:lnTo>
                  <a:lnTo>
                    <a:pt x="11759" y="101705"/>
                  </a:lnTo>
                  <a:close/>
                  <a:moveTo>
                    <a:pt x="209522" y="117246"/>
                  </a:moveTo>
                  <a:lnTo>
                    <a:pt x="209540" y="120835"/>
                  </a:lnTo>
                  <a:lnTo>
                    <a:pt x="209558" y="124424"/>
                  </a:lnTo>
                  <a:lnTo>
                    <a:pt x="209558" y="128001"/>
                  </a:lnTo>
                  <a:lnTo>
                    <a:pt x="209552" y="131591"/>
                  </a:lnTo>
                  <a:lnTo>
                    <a:pt x="209540" y="133373"/>
                  </a:lnTo>
                  <a:lnTo>
                    <a:pt x="209528" y="135168"/>
                  </a:lnTo>
                  <a:lnTo>
                    <a:pt x="209510" y="136950"/>
                  </a:lnTo>
                  <a:lnTo>
                    <a:pt x="209487" y="138732"/>
                  </a:lnTo>
                  <a:lnTo>
                    <a:pt x="209457" y="140515"/>
                  </a:lnTo>
                  <a:lnTo>
                    <a:pt x="209428" y="142309"/>
                  </a:lnTo>
                  <a:lnTo>
                    <a:pt x="209387" y="144092"/>
                  </a:lnTo>
                  <a:lnTo>
                    <a:pt x="209345" y="145874"/>
                  </a:lnTo>
                  <a:lnTo>
                    <a:pt x="208721" y="145459"/>
                  </a:lnTo>
                  <a:lnTo>
                    <a:pt x="208090" y="145068"/>
                  </a:lnTo>
                  <a:lnTo>
                    <a:pt x="207448" y="144690"/>
                  </a:lnTo>
                  <a:lnTo>
                    <a:pt x="206805" y="144311"/>
                  </a:lnTo>
                  <a:lnTo>
                    <a:pt x="206151" y="143969"/>
                  </a:lnTo>
                  <a:lnTo>
                    <a:pt x="205491" y="143640"/>
                  </a:lnTo>
                  <a:lnTo>
                    <a:pt x="204831" y="143322"/>
                  </a:lnTo>
                  <a:lnTo>
                    <a:pt x="204165" y="143042"/>
                  </a:lnTo>
                  <a:lnTo>
                    <a:pt x="203499" y="142785"/>
                  </a:lnTo>
                  <a:lnTo>
                    <a:pt x="203169" y="142663"/>
                  </a:lnTo>
                  <a:lnTo>
                    <a:pt x="202833" y="142553"/>
                  </a:lnTo>
                  <a:lnTo>
                    <a:pt x="202497" y="142443"/>
                  </a:lnTo>
                  <a:lnTo>
                    <a:pt x="202167" y="142358"/>
                  </a:lnTo>
                  <a:lnTo>
                    <a:pt x="201831" y="142273"/>
                  </a:lnTo>
                  <a:lnTo>
                    <a:pt x="201495" y="142187"/>
                  </a:lnTo>
                  <a:lnTo>
                    <a:pt x="201165" y="142114"/>
                  </a:lnTo>
                  <a:lnTo>
                    <a:pt x="200835" y="142065"/>
                  </a:lnTo>
                  <a:lnTo>
                    <a:pt x="200499" y="142004"/>
                  </a:lnTo>
                  <a:lnTo>
                    <a:pt x="200169" y="141967"/>
                  </a:lnTo>
                  <a:lnTo>
                    <a:pt x="199839" y="141943"/>
                  </a:lnTo>
                  <a:lnTo>
                    <a:pt x="199509" y="141919"/>
                  </a:lnTo>
                  <a:lnTo>
                    <a:pt x="199185" y="141906"/>
                  </a:lnTo>
                  <a:lnTo>
                    <a:pt x="198855" y="141906"/>
                  </a:lnTo>
                  <a:lnTo>
                    <a:pt x="198919" y="140380"/>
                  </a:lnTo>
                  <a:lnTo>
                    <a:pt x="198972" y="138854"/>
                  </a:lnTo>
                  <a:lnTo>
                    <a:pt x="199025" y="137341"/>
                  </a:lnTo>
                  <a:lnTo>
                    <a:pt x="199073" y="135827"/>
                  </a:lnTo>
                  <a:lnTo>
                    <a:pt x="199120" y="134313"/>
                  </a:lnTo>
                  <a:lnTo>
                    <a:pt x="199155" y="132799"/>
                  </a:lnTo>
                  <a:lnTo>
                    <a:pt x="199191" y="131298"/>
                  </a:lnTo>
                  <a:lnTo>
                    <a:pt x="199220" y="129808"/>
                  </a:lnTo>
                  <a:lnTo>
                    <a:pt x="199244" y="128319"/>
                  </a:lnTo>
                  <a:lnTo>
                    <a:pt x="199261" y="126829"/>
                  </a:lnTo>
                  <a:lnTo>
                    <a:pt x="199279" y="125365"/>
                  </a:lnTo>
                  <a:lnTo>
                    <a:pt x="199291" y="123900"/>
                  </a:lnTo>
                  <a:lnTo>
                    <a:pt x="199297" y="122447"/>
                  </a:lnTo>
                  <a:lnTo>
                    <a:pt x="199297" y="121006"/>
                  </a:lnTo>
                  <a:lnTo>
                    <a:pt x="199297" y="119566"/>
                  </a:lnTo>
                  <a:lnTo>
                    <a:pt x="199291" y="118150"/>
                  </a:lnTo>
                  <a:lnTo>
                    <a:pt x="199291" y="118150"/>
                  </a:lnTo>
                  <a:lnTo>
                    <a:pt x="199927" y="118162"/>
                  </a:lnTo>
                  <a:lnTo>
                    <a:pt x="200564" y="118162"/>
                  </a:lnTo>
                  <a:lnTo>
                    <a:pt x="201200" y="118137"/>
                  </a:lnTo>
                  <a:lnTo>
                    <a:pt x="201837" y="118125"/>
                  </a:lnTo>
                  <a:lnTo>
                    <a:pt x="202473" y="118089"/>
                  </a:lnTo>
                  <a:lnTo>
                    <a:pt x="203110" y="118052"/>
                  </a:lnTo>
                  <a:lnTo>
                    <a:pt x="203752" y="118003"/>
                  </a:lnTo>
                  <a:lnTo>
                    <a:pt x="204389" y="117942"/>
                  </a:lnTo>
                  <a:lnTo>
                    <a:pt x="205662" y="117808"/>
                  </a:lnTo>
                  <a:lnTo>
                    <a:pt x="206935" y="117649"/>
                  </a:lnTo>
                  <a:lnTo>
                    <a:pt x="208202" y="117478"/>
                  </a:lnTo>
                  <a:lnTo>
                    <a:pt x="209469" y="117283"/>
                  </a:lnTo>
                  <a:lnTo>
                    <a:pt x="209499" y="117283"/>
                  </a:lnTo>
                  <a:lnTo>
                    <a:pt x="209510" y="117271"/>
                  </a:lnTo>
                  <a:lnTo>
                    <a:pt x="209522" y="117246"/>
                  </a:lnTo>
                  <a:close/>
                  <a:moveTo>
                    <a:pt x="26782" y="132409"/>
                  </a:moveTo>
                  <a:lnTo>
                    <a:pt x="26852" y="135680"/>
                  </a:lnTo>
                  <a:lnTo>
                    <a:pt x="26900" y="137316"/>
                  </a:lnTo>
                  <a:lnTo>
                    <a:pt x="26941" y="138952"/>
                  </a:lnTo>
                  <a:lnTo>
                    <a:pt x="26994" y="140588"/>
                  </a:lnTo>
                  <a:lnTo>
                    <a:pt x="27047" y="142224"/>
                  </a:lnTo>
                  <a:lnTo>
                    <a:pt x="27106" y="143860"/>
                  </a:lnTo>
                  <a:lnTo>
                    <a:pt x="27171" y="145483"/>
                  </a:lnTo>
                  <a:lnTo>
                    <a:pt x="27241" y="147119"/>
                  </a:lnTo>
                  <a:lnTo>
                    <a:pt x="27318" y="148743"/>
                  </a:lnTo>
                  <a:lnTo>
                    <a:pt x="27401" y="150366"/>
                  </a:lnTo>
                  <a:lnTo>
                    <a:pt x="27489" y="151990"/>
                  </a:lnTo>
                  <a:lnTo>
                    <a:pt x="27589" y="153614"/>
                  </a:lnTo>
                  <a:lnTo>
                    <a:pt x="27695" y="155225"/>
                  </a:lnTo>
                  <a:lnTo>
                    <a:pt x="27807" y="156824"/>
                  </a:lnTo>
                  <a:lnTo>
                    <a:pt x="27931" y="158424"/>
                  </a:lnTo>
                  <a:lnTo>
                    <a:pt x="27854" y="158314"/>
                  </a:lnTo>
                  <a:lnTo>
                    <a:pt x="27784" y="158204"/>
                  </a:lnTo>
                  <a:lnTo>
                    <a:pt x="27701" y="158119"/>
                  </a:lnTo>
                  <a:lnTo>
                    <a:pt x="27613" y="158045"/>
                  </a:lnTo>
                  <a:lnTo>
                    <a:pt x="27524" y="158009"/>
                  </a:lnTo>
                  <a:lnTo>
                    <a:pt x="27424" y="157984"/>
                  </a:lnTo>
                  <a:lnTo>
                    <a:pt x="27324" y="157984"/>
                  </a:lnTo>
                  <a:lnTo>
                    <a:pt x="27218" y="158009"/>
                  </a:lnTo>
                  <a:lnTo>
                    <a:pt x="26581" y="158241"/>
                  </a:lnTo>
                  <a:lnTo>
                    <a:pt x="25945" y="158448"/>
                  </a:lnTo>
                  <a:lnTo>
                    <a:pt x="24660" y="158863"/>
                  </a:lnTo>
                  <a:lnTo>
                    <a:pt x="23369" y="159266"/>
                  </a:lnTo>
                  <a:lnTo>
                    <a:pt x="22079" y="159681"/>
                  </a:lnTo>
                  <a:lnTo>
                    <a:pt x="20788" y="160108"/>
                  </a:lnTo>
                  <a:lnTo>
                    <a:pt x="20140" y="160340"/>
                  </a:lnTo>
                  <a:lnTo>
                    <a:pt x="19497" y="160572"/>
                  </a:lnTo>
                  <a:lnTo>
                    <a:pt x="18855" y="160816"/>
                  </a:lnTo>
                  <a:lnTo>
                    <a:pt x="18218" y="161073"/>
                  </a:lnTo>
                  <a:lnTo>
                    <a:pt x="17582" y="161341"/>
                  </a:lnTo>
                  <a:lnTo>
                    <a:pt x="16951" y="161634"/>
                  </a:lnTo>
                  <a:lnTo>
                    <a:pt x="16810" y="159876"/>
                  </a:lnTo>
                  <a:lnTo>
                    <a:pt x="16680" y="158106"/>
                  </a:lnTo>
                  <a:lnTo>
                    <a:pt x="16550" y="156336"/>
                  </a:lnTo>
                  <a:lnTo>
                    <a:pt x="16427" y="154566"/>
                  </a:lnTo>
                  <a:lnTo>
                    <a:pt x="16303" y="152796"/>
                  </a:lnTo>
                  <a:lnTo>
                    <a:pt x="16185" y="151026"/>
                  </a:lnTo>
                  <a:lnTo>
                    <a:pt x="15961" y="147473"/>
                  </a:lnTo>
                  <a:lnTo>
                    <a:pt x="15743" y="143921"/>
                  </a:lnTo>
                  <a:lnTo>
                    <a:pt x="15537" y="140380"/>
                  </a:lnTo>
                  <a:lnTo>
                    <a:pt x="15342" y="136840"/>
                  </a:lnTo>
                  <a:lnTo>
                    <a:pt x="15148" y="133312"/>
                  </a:lnTo>
                  <a:lnTo>
                    <a:pt x="15148" y="133312"/>
                  </a:lnTo>
                  <a:lnTo>
                    <a:pt x="15867" y="133336"/>
                  </a:lnTo>
                  <a:lnTo>
                    <a:pt x="16586" y="133349"/>
                  </a:lnTo>
                  <a:lnTo>
                    <a:pt x="17316" y="133336"/>
                  </a:lnTo>
                  <a:lnTo>
                    <a:pt x="18041" y="133312"/>
                  </a:lnTo>
                  <a:lnTo>
                    <a:pt x="18772" y="133275"/>
                  </a:lnTo>
                  <a:lnTo>
                    <a:pt x="19503" y="133226"/>
                  </a:lnTo>
                  <a:lnTo>
                    <a:pt x="20240" y="133165"/>
                  </a:lnTo>
                  <a:lnTo>
                    <a:pt x="20971" y="133104"/>
                  </a:lnTo>
                  <a:lnTo>
                    <a:pt x="22438" y="132946"/>
                  </a:lnTo>
                  <a:lnTo>
                    <a:pt x="23894" y="132763"/>
                  </a:lnTo>
                  <a:lnTo>
                    <a:pt x="25344" y="132579"/>
                  </a:lnTo>
                  <a:lnTo>
                    <a:pt x="26782" y="132409"/>
                  </a:lnTo>
                  <a:close/>
                  <a:moveTo>
                    <a:pt x="198654" y="146326"/>
                  </a:moveTo>
                  <a:lnTo>
                    <a:pt x="199992" y="146570"/>
                  </a:lnTo>
                  <a:lnTo>
                    <a:pt x="201318" y="146802"/>
                  </a:lnTo>
                  <a:lnTo>
                    <a:pt x="202644" y="147046"/>
                  </a:lnTo>
                  <a:lnTo>
                    <a:pt x="203304" y="147180"/>
                  </a:lnTo>
                  <a:lnTo>
                    <a:pt x="203964" y="147327"/>
                  </a:lnTo>
                  <a:lnTo>
                    <a:pt x="204625" y="147473"/>
                  </a:lnTo>
                  <a:lnTo>
                    <a:pt x="205285" y="147632"/>
                  </a:lnTo>
                  <a:lnTo>
                    <a:pt x="205945" y="147815"/>
                  </a:lnTo>
                  <a:lnTo>
                    <a:pt x="206605" y="148010"/>
                  </a:lnTo>
                  <a:lnTo>
                    <a:pt x="207265" y="148218"/>
                  </a:lnTo>
                  <a:lnTo>
                    <a:pt x="207931" y="148462"/>
                  </a:lnTo>
                  <a:lnTo>
                    <a:pt x="208591" y="148718"/>
                  </a:lnTo>
                  <a:lnTo>
                    <a:pt x="209251" y="148999"/>
                  </a:lnTo>
                  <a:lnTo>
                    <a:pt x="209186" y="150904"/>
                  </a:lnTo>
                  <a:lnTo>
                    <a:pt x="209110" y="152820"/>
                  </a:lnTo>
                  <a:lnTo>
                    <a:pt x="209033" y="154725"/>
                  </a:lnTo>
                  <a:lnTo>
                    <a:pt x="208939" y="156629"/>
                  </a:lnTo>
                  <a:lnTo>
                    <a:pt x="208839" y="158534"/>
                  </a:lnTo>
                  <a:lnTo>
                    <a:pt x="208727" y="160438"/>
                  </a:lnTo>
                  <a:lnTo>
                    <a:pt x="208609" y="162330"/>
                  </a:lnTo>
                  <a:lnTo>
                    <a:pt x="208479" y="164235"/>
                  </a:lnTo>
                  <a:lnTo>
                    <a:pt x="208338" y="166127"/>
                  </a:lnTo>
                  <a:lnTo>
                    <a:pt x="208184" y="168019"/>
                  </a:lnTo>
                  <a:lnTo>
                    <a:pt x="208013" y="169911"/>
                  </a:lnTo>
                  <a:lnTo>
                    <a:pt x="207837" y="171804"/>
                  </a:lnTo>
                  <a:lnTo>
                    <a:pt x="207648" y="173684"/>
                  </a:lnTo>
                  <a:lnTo>
                    <a:pt x="207442" y="175564"/>
                  </a:lnTo>
                  <a:lnTo>
                    <a:pt x="207224" y="177444"/>
                  </a:lnTo>
                  <a:lnTo>
                    <a:pt x="207112" y="178384"/>
                  </a:lnTo>
                  <a:lnTo>
                    <a:pt x="206994" y="179324"/>
                  </a:lnTo>
                  <a:lnTo>
                    <a:pt x="205679" y="178433"/>
                  </a:lnTo>
                  <a:lnTo>
                    <a:pt x="204359" y="177566"/>
                  </a:lnTo>
                  <a:lnTo>
                    <a:pt x="203039" y="176699"/>
                  </a:lnTo>
                  <a:lnTo>
                    <a:pt x="201713" y="175869"/>
                  </a:lnTo>
                  <a:lnTo>
                    <a:pt x="201047" y="175466"/>
                  </a:lnTo>
                  <a:lnTo>
                    <a:pt x="200387" y="175063"/>
                  </a:lnTo>
                  <a:lnTo>
                    <a:pt x="199721" y="174673"/>
                  </a:lnTo>
                  <a:lnTo>
                    <a:pt x="199049" y="174294"/>
                  </a:lnTo>
                  <a:lnTo>
                    <a:pt x="198383" y="173928"/>
                  </a:lnTo>
                  <a:lnTo>
                    <a:pt x="197717" y="173562"/>
                  </a:lnTo>
                  <a:lnTo>
                    <a:pt x="197045" y="173208"/>
                  </a:lnTo>
                  <a:lnTo>
                    <a:pt x="196379" y="172878"/>
                  </a:lnTo>
                  <a:lnTo>
                    <a:pt x="196580" y="171267"/>
                  </a:lnTo>
                  <a:lnTo>
                    <a:pt x="196768" y="169643"/>
                  </a:lnTo>
                  <a:lnTo>
                    <a:pt x="196951" y="168007"/>
                  </a:lnTo>
                  <a:lnTo>
                    <a:pt x="197122" y="166371"/>
                  </a:lnTo>
                  <a:lnTo>
                    <a:pt x="197293" y="164723"/>
                  </a:lnTo>
                  <a:lnTo>
                    <a:pt x="197452" y="163075"/>
                  </a:lnTo>
                  <a:lnTo>
                    <a:pt x="197605" y="161415"/>
                  </a:lnTo>
                  <a:lnTo>
                    <a:pt x="197747" y="159754"/>
                  </a:lnTo>
                  <a:lnTo>
                    <a:pt x="197888" y="158082"/>
                  </a:lnTo>
                  <a:lnTo>
                    <a:pt x="198018" y="156409"/>
                  </a:lnTo>
                  <a:lnTo>
                    <a:pt x="198141" y="154737"/>
                  </a:lnTo>
                  <a:lnTo>
                    <a:pt x="198259" y="153052"/>
                  </a:lnTo>
                  <a:lnTo>
                    <a:pt x="198365" y="151368"/>
                  </a:lnTo>
                  <a:lnTo>
                    <a:pt x="198471" y="149683"/>
                  </a:lnTo>
                  <a:lnTo>
                    <a:pt x="198566" y="148010"/>
                  </a:lnTo>
                  <a:lnTo>
                    <a:pt x="198654" y="146326"/>
                  </a:lnTo>
                  <a:close/>
                  <a:moveTo>
                    <a:pt x="195831" y="177053"/>
                  </a:moveTo>
                  <a:lnTo>
                    <a:pt x="196491" y="177468"/>
                  </a:lnTo>
                  <a:lnTo>
                    <a:pt x="197151" y="177871"/>
                  </a:lnTo>
                  <a:lnTo>
                    <a:pt x="197811" y="178262"/>
                  </a:lnTo>
                  <a:lnTo>
                    <a:pt x="198477" y="178640"/>
                  </a:lnTo>
                  <a:lnTo>
                    <a:pt x="199143" y="179006"/>
                  </a:lnTo>
                  <a:lnTo>
                    <a:pt x="199809" y="179360"/>
                  </a:lnTo>
                  <a:lnTo>
                    <a:pt x="200481" y="179714"/>
                  </a:lnTo>
                  <a:lnTo>
                    <a:pt x="201153" y="180056"/>
                  </a:lnTo>
                  <a:lnTo>
                    <a:pt x="202497" y="180728"/>
                  </a:lnTo>
                  <a:lnTo>
                    <a:pt x="203847" y="181363"/>
                  </a:lnTo>
                  <a:lnTo>
                    <a:pt x="205190" y="181985"/>
                  </a:lnTo>
                  <a:lnTo>
                    <a:pt x="206540" y="182608"/>
                  </a:lnTo>
                  <a:lnTo>
                    <a:pt x="206257" y="184537"/>
                  </a:lnTo>
                  <a:lnTo>
                    <a:pt x="206110" y="185501"/>
                  </a:lnTo>
                  <a:lnTo>
                    <a:pt x="205962" y="186465"/>
                  </a:lnTo>
                  <a:lnTo>
                    <a:pt x="205809" y="187442"/>
                  </a:lnTo>
                  <a:lnTo>
                    <a:pt x="205650" y="188407"/>
                  </a:lnTo>
                  <a:lnTo>
                    <a:pt x="205485" y="189371"/>
                  </a:lnTo>
                  <a:lnTo>
                    <a:pt x="205320" y="190335"/>
                  </a:lnTo>
                  <a:lnTo>
                    <a:pt x="205067" y="191715"/>
                  </a:lnTo>
                  <a:lnTo>
                    <a:pt x="204807" y="193082"/>
                  </a:lnTo>
                  <a:lnTo>
                    <a:pt x="204542" y="194437"/>
                  </a:lnTo>
                  <a:lnTo>
                    <a:pt x="204265" y="195780"/>
                  </a:lnTo>
                  <a:lnTo>
                    <a:pt x="203976" y="197111"/>
                  </a:lnTo>
                  <a:lnTo>
                    <a:pt x="203682" y="198417"/>
                  </a:lnTo>
                  <a:lnTo>
                    <a:pt x="203381" y="199723"/>
                  </a:lnTo>
                  <a:lnTo>
                    <a:pt x="203069" y="201017"/>
                  </a:lnTo>
                  <a:lnTo>
                    <a:pt x="202750" y="202287"/>
                  </a:lnTo>
                  <a:lnTo>
                    <a:pt x="202420" y="203557"/>
                  </a:lnTo>
                  <a:lnTo>
                    <a:pt x="202090" y="204802"/>
                  </a:lnTo>
                  <a:lnTo>
                    <a:pt x="201748" y="206047"/>
                  </a:lnTo>
                  <a:lnTo>
                    <a:pt x="201401" y="207268"/>
                  </a:lnTo>
                  <a:lnTo>
                    <a:pt x="201041" y="208476"/>
                  </a:lnTo>
                  <a:lnTo>
                    <a:pt x="200682" y="209673"/>
                  </a:lnTo>
                  <a:lnTo>
                    <a:pt x="200310" y="210845"/>
                  </a:lnTo>
                  <a:lnTo>
                    <a:pt x="199126" y="209648"/>
                  </a:lnTo>
                  <a:lnTo>
                    <a:pt x="197941" y="208476"/>
                  </a:lnTo>
                  <a:lnTo>
                    <a:pt x="196751" y="207304"/>
                  </a:lnTo>
                  <a:lnTo>
                    <a:pt x="195554" y="206145"/>
                  </a:lnTo>
                  <a:lnTo>
                    <a:pt x="194358" y="204985"/>
                  </a:lnTo>
                  <a:lnTo>
                    <a:pt x="193161" y="203837"/>
                  </a:lnTo>
                  <a:lnTo>
                    <a:pt x="190774" y="201567"/>
                  </a:lnTo>
                  <a:lnTo>
                    <a:pt x="190969" y="200895"/>
                  </a:lnTo>
                  <a:lnTo>
                    <a:pt x="191163" y="200212"/>
                  </a:lnTo>
                  <a:lnTo>
                    <a:pt x="191358" y="199516"/>
                  </a:lnTo>
                  <a:lnTo>
                    <a:pt x="191546" y="198820"/>
                  </a:lnTo>
                  <a:lnTo>
                    <a:pt x="191735" y="198112"/>
                  </a:lnTo>
                  <a:lnTo>
                    <a:pt x="191918" y="197404"/>
                  </a:lnTo>
                  <a:lnTo>
                    <a:pt x="192100" y="196684"/>
                  </a:lnTo>
                  <a:lnTo>
                    <a:pt x="192283" y="195963"/>
                  </a:lnTo>
                  <a:lnTo>
                    <a:pt x="192460" y="195231"/>
                  </a:lnTo>
                  <a:lnTo>
                    <a:pt x="192631" y="194498"/>
                  </a:lnTo>
                  <a:lnTo>
                    <a:pt x="192973" y="193009"/>
                  </a:lnTo>
                  <a:lnTo>
                    <a:pt x="193303" y="191495"/>
                  </a:lnTo>
                  <a:lnTo>
                    <a:pt x="193621" y="189969"/>
                  </a:lnTo>
                  <a:lnTo>
                    <a:pt x="193933" y="188419"/>
                  </a:lnTo>
                  <a:lnTo>
                    <a:pt x="194234" y="186844"/>
                  </a:lnTo>
                  <a:lnTo>
                    <a:pt x="194523" y="185257"/>
                  </a:lnTo>
                  <a:lnTo>
                    <a:pt x="194806" y="183645"/>
                  </a:lnTo>
                  <a:lnTo>
                    <a:pt x="195077" y="182022"/>
                  </a:lnTo>
                  <a:lnTo>
                    <a:pt x="195336" y="180386"/>
                  </a:lnTo>
                  <a:lnTo>
                    <a:pt x="195589" y="178726"/>
                  </a:lnTo>
                  <a:lnTo>
                    <a:pt x="195831" y="177053"/>
                  </a:lnTo>
                  <a:close/>
                  <a:moveTo>
                    <a:pt x="189607" y="205229"/>
                  </a:moveTo>
                  <a:lnTo>
                    <a:pt x="190816" y="206328"/>
                  </a:lnTo>
                  <a:lnTo>
                    <a:pt x="192030" y="207427"/>
                  </a:lnTo>
                  <a:lnTo>
                    <a:pt x="193244" y="208501"/>
                  </a:lnTo>
                  <a:lnTo>
                    <a:pt x="194464" y="209575"/>
                  </a:lnTo>
                  <a:lnTo>
                    <a:pt x="195690" y="210649"/>
                  </a:lnTo>
                  <a:lnTo>
                    <a:pt x="196910" y="211699"/>
                  </a:lnTo>
                  <a:lnTo>
                    <a:pt x="198136" y="212749"/>
                  </a:lnTo>
                  <a:lnTo>
                    <a:pt x="199367" y="213787"/>
                  </a:lnTo>
                  <a:lnTo>
                    <a:pt x="199096" y="214568"/>
                  </a:lnTo>
                  <a:lnTo>
                    <a:pt x="198819" y="215337"/>
                  </a:lnTo>
                  <a:lnTo>
                    <a:pt x="198542" y="216106"/>
                  </a:lnTo>
                  <a:lnTo>
                    <a:pt x="198259" y="216851"/>
                  </a:lnTo>
                  <a:lnTo>
                    <a:pt x="197971" y="217608"/>
                  </a:lnTo>
                  <a:lnTo>
                    <a:pt x="197682" y="218340"/>
                  </a:lnTo>
                  <a:lnTo>
                    <a:pt x="197387" y="219073"/>
                  </a:lnTo>
                  <a:lnTo>
                    <a:pt x="197092" y="219805"/>
                  </a:lnTo>
                  <a:lnTo>
                    <a:pt x="196792" y="220526"/>
                  </a:lnTo>
                  <a:lnTo>
                    <a:pt x="196491" y="221234"/>
                  </a:lnTo>
                  <a:lnTo>
                    <a:pt x="196185" y="221930"/>
                  </a:lnTo>
                  <a:lnTo>
                    <a:pt x="195872" y="222625"/>
                  </a:lnTo>
                  <a:lnTo>
                    <a:pt x="195560" y="223309"/>
                  </a:lnTo>
                  <a:lnTo>
                    <a:pt x="195248" y="223993"/>
                  </a:lnTo>
                  <a:lnTo>
                    <a:pt x="194929" y="224652"/>
                  </a:lnTo>
                  <a:lnTo>
                    <a:pt x="194605" y="225311"/>
                  </a:lnTo>
                  <a:lnTo>
                    <a:pt x="194275" y="225970"/>
                  </a:lnTo>
                  <a:lnTo>
                    <a:pt x="193951" y="226618"/>
                  </a:lnTo>
                  <a:lnTo>
                    <a:pt x="193615" y="227252"/>
                  </a:lnTo>
                  <a:lnTo>
                    <a:pt x="193279" y="227875"/>
                  </a:lnTo>
                  <a:lnTo>
                    <a:pt x="192943" y="228498"/>
                  </a:lnTo>
                  <a:lnTo>
                    <a:pt x="192601" y="229108"/>
                  </a:lnTo>
                  <a:lnTo>
                    <a:pt x="192260" y="229706"/>
                  </a:lnTo>
                  <a:lnTo>
                    <a:pt x="191912" y="230304"/>
                  </a:lnTo>
                  <a:lnTo>
                    <a:pt x="191558" y="230890"/>
                  </a:lnTo>
                  <a:lnTo>
                    <a:pt x="191205" y="231464"/>
                  </a:lnTo>
                  <a:lnTo>
                    <a:pt x="190851" y="232026"/>
                  </a:lnTo>
                  <a:lnTo>
                    <a:pt x="190491" y="232587"/>
                  </a:lnTo>
                  <a:lnTo>
                    <a:pt x="190126" y="233137"/>
                  </a:lnTo>
                  <a:lnTo>
                    <a:pt x="189761" y="233674"/>
                  </a:lnTo>
                  <a:lnTo>
                    <a:pt x="189395" y="234199"/>
                  </a:lnTo>
                  <a:lnTo>
                    <a:pt x="189024" y="234724"/>
                  </a:lnTo>
                  <a:lnTo>
                    <a:pt x="188305" y="233356"/>
                  </a:lnTo>
                  <a:lnTo>
                    <a:pt x="187951" y="232673"/>
                  </a:lnTo>
                  <a:lnTo>
                    <a:pt x="187603" y="231989"/>
                  </a:lnTo>
                  <a:lnTo>
                    <a:pt x="187250" y="231293"/>
                  </a:lnTo>
                  <a:lnTo>
                    <a:pt x="186908" y="230585"/>
                  </a:lnTo>
                  <a:lnTo>
                    <a:pt x="186560" y="229865"/>
                  </a:lnTo>
                  <a:lnTo>
                    <a:pt x="186218" y="229145"/>
                  </a:lnTo>
                  <a:lnTo>
                    <a:pt x="185965" y="228583"/>
                  </a:lnTo>
                  <a:lnTo>
                    <a:pt x="185712" y="228021"/>
                  </a:lnTo>
                  <a:lnTo>
                    <a:pt x="185464" y="227448"/>
                  </a:lnTo>
                  <a:lnTo>
                    <a:pt x="185222" y="226874"/>
                  </a:lnTo>
                  <a:lnTo>
                    <a:pt x="184733" y="225714"/>
                  </a:lnTo>
                  <a:lnTo>
                    <a:pt x="184250" y="224554"/>
                  </a:lnTo>
                  <a:lnTo>
                    <a:pt x="183761" y="223382"/>
                  </a:lnTo>
                  <a:lnTo>
                    <a:pt x="183272" y="222235"/>
                  </a:lnTo>
                  <a:lnTo>
                    <a:pt x="183018" y="221673"/>
                  </a:lnTo>
                  <a:lnTo>
                    <a:pt x="182765" y="221112"/>
                  </a:lnTo>
                  <a:lnTo>
                    <a:pt x="182511" y="220550"/>
                  </a:lnTo>
                  <a:lnTo>
                    <a:pt x="182252" y="220013"/>
                  </a:lnTo>
                  <a:lnTo>
                    <a:pt x="182517" y="219659"/>
                  </a:lnTo>
                  <a:lnTo>
                    <a:pt x="182782" y="219305"/>
                  </a:lnTo>
                  <a:lnTo>
                    <a:pt x="183048" y="218939"/>
                  </a:lnTo>
                  <a:lnTo>
                    <a:pt x="183307" y="218560"/>
                  </a:lnTo>
                  <a:lnTo>
                    <a:pt x="183566" y="218182"/>
                  </a:lnTo>
                  <a:lnTo>
                    <a:pt x="183826" y="217791"/>
                  </a:lnTo>
                  <a:lnTo>
                    <a:pt x="184073" y="217400"/>
                  </a:lnTo>
                  <a:lnTo>
                    <a:pt x="184327" y="216998"/>
                  </a:lnTo>
                  <a:lnTo>
                    <a:pt x="184574" y="216583"/>
                  </a:lnTo>
                  <a:lnTo>
                    <a:pt x="184822" y="216167"/>
                  </a:lnTo>
                  <a:lnTo>
                    <a:pt x="185063" y="215740"/>
                  </a:lnTo>
                  <a:lnTo>
                    <a:pt x="185305" y="215301"/>
                  </a:lnTo>
                  <a:lnTo>
                    <a:pt x="185541" y="214861"/>
                  </a:lnTo>
                  <a:lnTo>
                    <a:pt x="185776" y="214410"/>
                  </a:lnTo>
                  <a:lnTo>
                    <a:pt x="186012" y="213958"/>
                  </a:lnTo>
                  <a:lnTo>
                    <a:pt x="186242" y="213494"/>
                  </a:lnTo>
                  <a:lnTo>
                    <a:pt x="186472" y="213030"/>
                  </a:lnTo>
                  <a:lnTo>
                    <a:pt x="186696" y="212554"/>
                  </a:lnTo>
                  <a:lnTo>
                    <a:pt x="186920" y="212078"/>
                  </a:lnTo>
                  <a:lnTo>
                    <a:pt x="187144" y="211589"/>
                  </a:lnTo>
                  <a:lnTo>
                    <a:pt x="187362" y="211089"/>
                  </a:lnTo>
                  <a:lnTo>
                    <a:pt x="187574" y="210588"/>
                  </a:lnTo>
                  <a:lnTo>
                    <a:pt x="187792" y="210076"/>
                  </a:lnTo>
                  <a:lnTo>
                    <a:pt x="187998" y="209563"/>
                  </a:lnTo>
                  <a:lnTo>
                    <a:pt x="188211" y="209050"/>
                  </a:lnTo>
                  <a:lnTo>
                    <a:pt x="188417" y="208513"/>
                  </a:lnTo>
                  <a:lnTo>
                    <a:pt x="188623" y="207988"/>
                  </a:lnTo>
                  <a:lnTo>
                    <a:pt x="188823" y="207451"/>
                  </a:lnTo>
                  <a:lnTo>
                    <a:pt x="189024" y="206902"/>
                  </a:lnTo>
                  <a:lnTo>
                    <a:pt x="189218" y="206352"/>
                  </a:lnTo>
                  <a:lnTo>
                    <a:pt x="189413" y="205791"/>
                  </a:lnTo>
                  <a:lnTo>
                    <a:pt x="189607" y="205229"/>
                  </a:lnTo>
                  <a:close/>
                  <a:moveTo>
                    <a:pt x="28126" y="160572"/>
                  </a:moveTo>
                  <a:lnTo>
                    <a:pt x="28267" y="162111"/>
                  </a:lnTo>
                  <a:lnTo>
                    <a:pt x="28420" y="163637"/>
                  </a:lnTo>
                  <a:lnTo>
                    <a:pt x="28579" y="165163"/>
                  </a:lnTo>
                  <a:lnTo>
                    <a:pt x="28744" y="166676"/>
                  </a:lnTo>
                  <a:lnTo>
                    <a:pt x="28927" y="168178"/>
                  </a:lnTo>
                  <a:lnTo>
                    <a:pt x="29116" y="169679"/>
                  </a:lnTo>
                  <a:lnTo>
                    <a:pt x="29316" y="171169"/>
                  </a:lnTo>
                  <a:lnTo>
                    <a:pt x="29522" y="172646"/>
                  </a:lnTo>
                  <a:lnTo>
                    <a:pt x="29746" y="174123"/>
                  </a:lnTo>
                  <a:lnTo>
                    <a:pt x="29976" y="175576"/>
                  </a:lnTo>
                  <a:lnTo>
                    <a:pt x="30224" y="177029"/>
                  </a:lnTo>
                  <a:lnTo>
                    <a:pt x="30483" y="178469"/>
                  </a:lnTo>
                  <a:lnTo>
                    <a:pt x="30613" y="179177"/>
                  </a:lnTo>
                  <a:lnTo>
                    <a:pt x="30754" y="179885"/>
                  </a:lnTo>
                  <a:lnTo>
                    <a:pt x="30890" y="180593"/>
                  </a:lnTo>
                  <a:lnTo>
                    <a:pt x="31037" y="181301"/>
                  </a:lnTo>
                  <a:lnTo>
                    <a:pt x="31184" y="181997"/>
                  </a:lnTo>
                  <a:lnTo>
                    <a:pt x="31332" y="182693"/>
                  </a:lnTo>
                  <a:lnTo>
                    <a:pt x="31485" y="183389"/>
                  </a:lnTo>
                  <a:lnTo>
                    <a:pt x="31644" y="184073"/>
                  </a:lnTo>
                  <a:lnTo>
                    <a:pt x="31668" y="184207"/>
                  </a:lnTo>
                  <a:lnTo>
                    <a:pt x="31697" y="184341"/>
                  </a:lnTo>
                  <a:lnTo>
                    <a:pt x="31850" y="184988"/>
                  </a:lnTo>
                  <a:lnTo>
                    <a:pt x="32009" y="185648"/>
                  </a:lnTo>
                  <a:lnTo>
                    <a:pt x="32175" y="186295"/>
                  </a:lnTo>
                  <a:lnTo>
                    <a:pt x="32340" y="186942"/>
                  </a:lnTo>
                  <a:lnTo>
                    <a:pt x="32510" y="187589"/>
                  </a:lnTo>
                  <a:lnTo>
                    <a:pt x="32681" y="188223"/>
                  </a:lnTo>
                  <a:lnTo>
                    <a:pt x="32858" y="188870"/>
                  </a:lnTo>
                  <a:lnTo>
                    <a:pt x="33035" y="189493"/>
                  </a:lnTo>
                  <a:lnTo>
                    <a:pt x="33224" y="190128"/>
                  </a:lnTo>
                  <a:lnTo>
                    <a:pt x="33406" y="190750"/>
                  </a:lnTo>
                  <a:lnTo>
                    <a:pt x="33601" y="191373"/>
                  </a:lnTo>
                  <a:lnTo>
                    <a:pt x="33795" y="191996"/>
                  </a:lnTo>
                  <a:lnTo>
                    <a:pt x="33990" y="192606"/>
                  </a:lnTo>
                  <a:lnTo>
                    <a:pt x="34196" y="193204"/>
                  </a:lnTo>
                  <a:lnTo>
                    <a:pt x="34402" y="193815"/>
                  </a:lnTo>
                  <a:lnTo>
                    <a:pt x="34609" y="194401"/>
                  </a:lnTo>
                  <a:lnTo>
                    <a:pt x="34939" y="195316"/>
                  </a:lnTo>
                  <a:lnTo>
                    <a:pt x="35280" y="196220"/>
                  </a:lnTo>
                  <a:lnTo>
                    <a:pt x="35622" y="197099"/>
                  </a:lnTo>
                  <a:lnTo>
                    <a:pt x="35976" y="197965"/>
                  </a:lnTo>
                  <a:lnTo>
                    <a:pt x="36335" y="198820"/>
                  </a:lnTo>
                  <a:lnTo>
                    <a:pt x="36701" y="199662"/>
                  </a:lnTo>
                  <a:lnTo>
                    <a:pt x="37072" y="200492"/>
                  </a:lnTo>
                  <a:lnTo>
                    <a:pt x="37449" y="201310"/>
                  </a:lnTo>
                  <a:lnTo>
                    <a:pt x="36943" y="202470"/>
                  </a:lnTo>
                  <a:lnTo>
                    <a:pt x="36430" y="203642"/>
                  </a:lnTo>
                  <a:lnTo>
                    <a:pt x="35381" y="205998"/>
                  </a:lnTo>
                  <a:lnTo>
                    <a:pt x="34332" y="208367"/>
                  </a:lnTo>
                  <a:lnTo>
                    <a:pt x="33807" y="209563"/>
                  </a:lnTo>
                  <a:lnTo>
                    <a:pt x="33288" y="210772"/>
                  </a:lnTo>
                  <a:lnTo>
                    <a:pt x="32776" y="211980"/>
                  </a:lnTo>
                  <a:lnTo>
                    <a:pt x="32269" y="213213"/>
                  </a:lnTo>
                  <a:lnTo>
                    <a:pt x="31780" y="214458"/>
                  </a:lnTo>
                  <a:lnTo>
                    <a:pt x="31538" y="215081"/>
                  </a:lnTo>
                  <a:lnTo>
                    <a:pt x="31296" y="215704"/>
                  </a:lnTo>
                  <a:lnTo>
                    <a:pt x="31061" y="216338"/>
                  </a:lnTo>
                  <a:lnTo>
                    <a:pt x="30831" y="216973"/>
                  </a:lnTo>
                  <a:lnTo>
                    <a:pt x="30607" y="217620"/>
                  </a:lnTo>
                  <a:lnTo>
                    <a:pt x="30383" y="218255"/>
                  </a:lnTo>
                  <a:lnTo>
                    <a:pt x="30171" y="218902"/>
                  </a:lnTo>
                  <a:lnTo>
                    <a:pt x="29958" y="219561"/>
                  </a:lnTo>
                  <a:lnTo>
                    <a:pt x="29752" y="220221"/>
                  </a:lnTo>
                  <a:lnTo>
                    <a:pt x="29546" y="220880"/>
                  </a:lnTo>
                  <a:lnTo>
                    <a:pt x="29505" y="221038"/>
                  </a:lnTo>
                  <a:lnTo>
                    <a:pt x="29463" y="221209"/>
                  </a:lnTo>
                  <a:lnTo>
                    <a:pt x="29434" y="221368"/>
                  </a:lnTo>
                  <a:lnTo>
                    <a:pt x="29416" y="221527"/>
                  </a:lnTo>
                  <a:lnTo>
                    <a:pt x="29404" y="221698"/>
                  </a:lnTo>
                  <a:lnTo>
                    <a:pt x="29399" y="221856"/>
                  </a:lnTo>
                  <a:lnTo>
                    <a:pt x="29404" y="222015"/>
                  </a:lnTo>
                  <a:lnTo>
                    <a:pt x="29410" y="222162"/>
                  </a:lnTo>
                  <a:lnTo>
                    <a:pt x="29428" y="222308"/>
                  </a:lnTo>
                  <a:lnTo>
                    <a:pt x="29452" y="222455"/>
                  </a:lnTo>
                  <a:lnTo>
                    <a:pt x="29481" y="222601"/>
                  </a:lnTo>
                  <a:lnTo>
                    <a:pt x="29516" y="222735"/>
                  </a:lnTo>
                  <a:lnTo>
                    <a:pt x="29558" y="222870"/>
                  </a:lnTo>
                  <a:lnTo>
                    <a:pt x="29605" y="222992"/>
                  </a:lnTo>
                  <a:lnTo>
                    <a:pt x="29658" y="223114"/>
                  </a:lnTo>
                  <a:lnTo>
                    <a:pt x="29711" y="223224"/>
                  </a:lnTo>
                  <a:lnTo>
                    <a:pt x="29776" y="223334"/>
                  </a:lnTo>
                  <a:lnTo>
                    <a:pt x="29846" y="223431"/>
                  </a:lnTo>
                  <a:lnTo>
                    <a:pt x="29917" y="223529"/>
                  </a:lnTo>
                  <a:lnTo>
                    <a:pt x="29994" y="223602"/>
                  </a:lnTo>
                  <a:lnTo>
                    <a:pt x="30076" y="223675"/>
                  </a:lnTo>
                  <a:lnTo>
                    <a:pt x="30159" y="223724"/>
                  </a:lnTo>
                  <a:lnTo>
                    <a:pt x="30247" y="223749"/>
                  </a:lnTo>
                  <a:lnTo>
                    <a:pt x="30336" y="223773"/>
                  </a:lnTo>
                  <a:lnTo>
                    <a:pt x="30424" y="223773"/>
                  </a:lnTo>
                  <a:lnTo>
                    <a:pt x="30512" y="223749"/>
                  </a:lnTo>
                  <a:lnTo>
                    <a:pt x="30601" y="223712"/>
                  </a:lnTo>
                  <a:lnTo>
                    <a:pt x="30689" y="223663"/>
                  </a:lnTo>
                  <a:lnTo>
                    <a:pt x="30778" y="223578"/>
                  </a:lnTo>
                  <a:lnTo>
                    <a:pt x="30860" y="223480"/>
                  </a:lnTo>
                  <a:lnTo>
                    <a:pt x="30943" y="223358"/>
                  </a:lnTo>
                  <a:lnTo>
                    <a:pt x="31025" y="223224"/>
                  </a:lnTo>
                  <a:lnTo>
                    <a:pt x="31290" y="222674"/>
                  </a:lnTo>
                  <a:lnTo>
                    <a:pt x="31550" y="222125"/>
                  </a:lnTo>
                  <a:lnTo>
                    <a:pt x="31809" y="221563"/>
                  </a:lnTo>
                  <a:lnTo>
                    <a:pt x="32063" y="220990"/>
                  </a:lnTo>
                  <a:lnTo>
                    <a:pt x="32316" y="220404"/>
                  </a:lnTo>
                  <a:lnTo>
                    <a:pt x="32563" y="219818"/>
                  </a:lnTo>
                  <a:lnTo>
                    <a:pt x="32811" y="219219"/>
                  </a:lnTo>
                  <a:lnTo>
                    <a:pt x="33053" y="218621"/>
                  </a:lnTo>
                  <a:lnTo>
                    <a:pt x="33294" y="218011"/>
                  </a:lnTo>
                  <a:lnTo>
                    <a:pt x="33530" y="217400"/>
                  </a:lnTo>
                  <a:lnTo>
                    <a:pt x="34002" y="216143"/>
                  </a:lnTo>
                  <a:lnTo>
                    <a:pt x="34461" y="214886"/>
                  </a:lnTo>
                  <a:lnTo>
                    <a:pt x="34915" y="213592"/>
                  </a:lnTo>
                  <a:lnTo>
                    <a:pt x="35363" y="212310"/>
                  </a:lnTo>
                  <a:lnTo>
                    <a:pt x="35811" y="211003"/>
                  </a:lnTo>
                  <a:lnTo>
                    <a:pt x="36683" y="208391"/>
                  </a:lnTo>
                  <a:lnTo>
                    <a:pt x="37550" y="205803"/>
                  </a:lnTo>
                  <a:lnTo>
                    <a:pt x="37980" y="204533"/>
                  </a:lnTo>
                  <a:lnTo>
                    <a:pt x="38416" y="203264"/>
                  </a:lnTo>
                  <a:lnTo>
                    <a:pt x="38705" y="203825"/>
                  </a:lnTo>
                  <a:lnTo>
                    <a:pt x="38999" y="204387"/>
                  </a:lnTo>
                  <a:lnTo>
                    <a:pt x="39294" y="204936"/>
                  </a:lnTo>
                  <a:lnTo>
                    <a:pt x="39595" y="205473"/>
                  </a:lnTo>
                  <a:lnTo>
                    <a:pt x="39895" y="206010"/>
                  </a:lnTo>
                  <a:lnTo>
                    <a:pt x="40196" y="206535"/>
                  </a:lnTo>
                  <a:lnTo>
                    <a:pt x="40502" y="207048"/>
                  </a:lnTo>
                  <a:lnTo>
                    <a:pt x="40815" y="207561"/>
                  </a:lnTo>
                  <a:lnTo>
                    <a:pt x="41127" y="208061"/>
                  </a:lnTo>
                  <a:lnTo>
                    <a:pt x="41439" y="208550"/>
                  </a:lnTo>
                  <a:lnTo>
                    <a:pt x="41758" y="209038"/>
                  </a:lnTo>
                  <a:lnTo>
                    <a:pt x="42076" y="209514"/>
                  </a:lnTo>
                  <a:lnTo>
                    <a:pt x="42394" y="209990"/>
                  </a:lnTo>
                  <a:lnTo>
                    <a:pt x="42718" y="210454"/>
                  </a:lnTo>
                  <a:lnTo>
                    <a:pt x="43048" y="210906"/>
                  </a:lnTo>
                  <a:lnTo>
                    <a:pt x="43378" y="211358"/>
                  </a:lnTo>
                  <a:lnTo>
                    <a:pt x="43709" y="211797"/>
                  </a:lnTo>
                  <a:lnTo>
                    <a:pt x="44044" y="212224"/>
                  </a:lnTo>
                  <a:lnTo>
                    <a:pt x="44380" y="212652"/>
                  </a:lnTo>
                  <a:lnTo>
                    <a:pt x="44716" y="213054"/>
                  </a:lnTo>
                  <a:lnTo>
                    <a:pt x="45058" y="213470"/>
                  </a:lnTo>
                  <a:lnTo>
                    <a:pt x="45400" y="213860"/>
                  </a:lnTo>
                  <a:lnTo>
                    <a:pt x="45742" y="214251"/>
                  </a:lnTo>
                  <a:lnTo>
                    <a:pt x="46090" y="214629"/>
                  </a:lnTo>
                  <a:lnTo>
                    <a:pt x="46443" y="215008"/>
                  </a:lnTo>
                  <a:lnTo>
                    <a:pt x="46791" y="215374"/>
                  </a:lnTo>
                  <a:lnTo>
                    <a:pt x="47145" y="215728"/>
                  </a:lnTo>
                  <a:lnTo>
                    <a:pt x="47498" y="216070"/>
                  </a:lnTo>
                  <a:lnTo>
                    <a:pt x="47858" y="216412"/>
                  </a:lnTo>
                  <a:lnTo>
                    <a:pt x="48217" y="216741"/>
                  </a:lnTo>
                  <a:lnTo>
                    <a:pt x="48577" y="217059"/>
                  </a:lnTo>
                  <a:lnTo>
                    <a:pt x="48936" y="217376"/>
                  </a:lnTo>
                  <a:lnTo>
                    <a:pt x="48600" y="218890"/>
                  </a:lnTo>
                  <a:lnTo>
                    <a:pt x="48253" y="220391"/>
                  </a:lnTo>
                  <a:lnTo>
                    <a:pt x="47899" y="221905"/>
                  </a:lnTo>
                  <a:lnTo>
                    <a:pt x="47545" y="223407"/>
                  </a:lnTo>
                  <a:lnTo>
                    <a:pt x="46113" y="229438"/>
                  </a:lnTo>
                  <a:lnTo>
                    <a:pt x="45760" y="230951"/>
                  </a:lnTo>
                  <a:lnTo>
                    <a:pt x="45406" y="232465"/>
                  </a:lnTo>
                  <a:lnTo>
                    <a:pt x="45058" y="233979"/>
                  </a:lnTo>
                  <a:lnTo>
                    <a:pt x="44716" y="235505"/>
                  </a:lnTo>
                  <a:lnTo>
                    <a:pt x="44380" y="237019"/>
                  </a:lnTo>
                  <a:lnTo>
                    <a:pt x="44050" y="238557"/>
                  </a:lnTo>
                  <a:lnTo>
                    <a:pt x="43732" y="240083"/>
                  </a:lnTo>
                  <a:lnTo>
                    <a:pt x="43420" y="241621"/>
                  </a:lnTo>
                  <a:lnTo>
                    <a:pt x="42931" y="241279"/>
                  </a:lnTo>
                  <a:lnTo>
                    <a:pt x="42435" y="240925"/>
                  </a:lnTo>
                  <a:lnTo>
                    <a:pt x="41952" y="240559"/>
                  </a:lnTo>
                  <a:lnTo>
                    <a:pt x="41469" y="240181"/>
                  </a:lnTo>
                  <a:lnTo>
                    <a:pt x="40986" y="239790"/>
                  </a:lnTo>
                  <a:lnTo>
                    <a:pt x="40508" y="239387"/>
                  </a:lnTo>
                  <a:lnTo>
                    <a:pt x="40031" y="238960"/>
                  </a:lnTo>
                  <a:lnTo>
                    <a:pt x="39565" y="238532"/>
                  </a:lnTo>
                  <a:lnTo>
                    <a:pt x="39094" y="238093"/>
                  </a:lnTo>
                  <a:lnTo>
                    <a:pt x="38628" y="237629"/>
                  </a:lnTo>
                  <a:lnTo>
                    <a:pt x="38168" y="237165"/>
                  </a:lnTo>
                  <a:lnTo>
                    <a:pt x="37715" y="236677"/>
                  </a:lnTo>
                  <a:lnTo>
                    <a:pt x="37261" y="236176"/>
                  </a:lnTo>
                  <a:lnTo>
                    <a:pt x="36807" y="235664"/>
                  </a:lnTo>
                  <a:lnTo>
                    <a:pt x="36365" y="235126"/>
                  </a:lnTo>
                  <a:lnTo>
                    <a:pt x="35923" y="234589"/>
                  </a:lnTo>
                  <a:lnTo>
                    <a:pt x="35481" y="234028"/>
                  </a:lnTo>
                  <a:lnTo>
                    <a:pt x="35051" y="233466"/>
                  </a:lnTo>
                  <a:lnTo>
                    <a:pt x="34615" y="232868"/>
                  </a:lnTo>
                  <a:lnTo>
                    <a:pt x="34190" y="232270"/>
                  </a:lnTo>
                  <a:lnTo>
                    <a:pt x="33766" y="231659"/>
                  </a:lnTo>
                  <a:lnTo>
                    <a:pt x="33347" y="231025"/>
                  </a:lnTo>
                  <a:lnTo>
                    <a:pt x="32935" y="230378"/>
                  </a:lnTo>
                  <a:lnTo>
                    <a:pt x="32528" y="229706"/>
                  </a:lnTo>
                  <a:lnTo>
                    <a:pt x="32121" y="229035"/>
                  </a:lnTo>
                  <a:lnTo>
                    <a:pt x="31721" y="228339"/>
                  </a:lnTo>
                  <a:lnTo>
                    <a:pt x="31320" y="227631"/>
                  </a:lnTo>
                  <a:lnTo>
                    <a:pt x="30931" y="226898"/>
                  </a:lnTo>
                  <a:lnTo>
                    <a:pt x="30542" y="226154"/>
                  </a:lnTo>
                  <a:lnTo>
                    <a:pt x="30159" y="225397"/>
                  </a:lnTo>
                  <a:lnTo>
                    <a:pt x="29776" y="224615"/>
                  </a:lnTo>
                  <a:lnTo>
                    <a:pt x="29404" y="223822"/>
                  </a:lnTo>
                  <a:lnTo>
                    <a:pt x="28992" y="222931"/>
                  </a:lnTo>
                  <a:lnTo>
                    <a:pt x="28585" y="222015"/>
                  </a:lnTo>
                  <a:lnTo>
                    <a:pt x="28184" y="221075"/>
                  </a:lnTo>
                  <a:lnTo>
                    <a:pt x="27790" y="220111"/>
                  </a:lnTo>
                  <a:lnTo>
                    <a:pt x="27401" y="219134"/>
                  </a:lnTo>
                  <a:lnTo>
                    <a:pt x="27018" y="218133"/>
                  </a:lnTo>
                  <a:lnTo>
                    <a:pt x="26646" y="217107"/>
                  </a:lnTo>
                  <a:lnTo>
                    <a:pt x="26275" y="216058"/>
                  </a:lnTo>
                  <a:lnTo>
                    <a:pt x="25915" y="214983"/>
                  </a:lnTo>
                  <a:lnTo>
                    <a:pt x="25556" y="213897"/>
                  </a:lnTo>
                  <a:lnTo>
                    <a:pt x="25208" y="212774"/>
                  </a:lnTo>
                  <a:lnTo>
                    <a:pt x="24866" y="211638"/>
                  </a:lnTo>
                  <a:lnTo>
                    <a:pt x="24530" y="210479"/>
                  </a:lnTo>
                  <a:lnTo>
                    <a:pt x="24200" y="209294"/>
                  </a:lnTo>
                  <a:lnTo>
                    <a:pt x="23876" y="208086"/>
                  </a:lnTo>
                  <a:lnTo>
                    <a:pt x="23558" y="206853"/>
                  </a:lnTo>
                  <a:lnTo>
                    <a:pt x="23281" y="205742"/>
                  </a:lnTo>
                  <a:lnTo>
                    <a:pt x="23016" y="204619"/>
                  </a:lnTo>
                  <a:lnTo>
                    <a:pt x="22756" y="203496"/>
                  </a:lnTo>
                  <a:lnTo>
                    <a:pt x="22503" y="202360"/>
                  </a:lnTo>
                  <a:lnTo>
                    <a:pt x="22255" y="201213"/>
                  </a:lnTo>
                  <a:lnTo>
                    <a:pt x="22020" y="200053"/>
                  </a:lnTo>
                  <a:lnTo>
                    <a:pt x="21784" y="198893"/>
                  </a:lnTo>
                  <a:lnTo>
                    <a:pt x="21554" y="197721"/>
                  </a:lnTo>
                  <a:lnTo>
                    <a:pt x="22173" y="197123"/>
                  </a:lnTo>
                  <a:lnTo>
                    <a:pt x="22792" y="196513"/>
                  </a:lnTo>
                  <a:lnTo>
                    <a:pt x="23416" y="195866"/>
                  </a:lnTo>
                  <a:lnTo>
                    <a:pt x="24041" y="195206"/>
                  </a:lnTo>
                  <a:lnTo>
                    <a:pt x="24672" y="194523"/>
                  </a:lnTo>
                  <a:lnTo>
                    <a:pt x="25297" y="193827"/>
                  </a:lnTo>
                  <a:lnTo>
                    <a:pt x="25915" y="193119"/>
                  </a:lnTo>
                  <a:lnTo>
                    <a:pt x="26534" y="192386"/>
                  </a:lnTo>
                  <a:lnTo>
                    <a:pt x="27147" y="191642"/>
                  </a:lnTo>
                  <a:lnTo>
                    <a:pt x="27754" y="190885"/>
                  </a:lnTo>
                  <a:lnTo>
                    <a:pt x="28355" y="190116"/>
                  </a:lnTo>
                  <a:lnTo>
                    <a:pt x="28945" y="189334"/>
                  </a:lnTo>
                  <a:lnTo>
                    <a:pt x="29522" y="188541"/>
                  </a:lnTo>
                  <a:lnTo>
                    <a:pt x="30094" y="187735"/>
                  </a:lnTo>
                  <a:lnTo>
                    <a:pt x="30648" y="186929"/>
                  </a:lnTo>
                  <a:lnTo>
                    <a:pt x="31184" y="186111"/>
                  </a:lnTo>
                  <a:lnTo>
                    <a:pt x="31232" y="186038"/>
                  </a:lnTo>
                  <a:lnTo>
                    <a:pt x="31267" y="185965"/>
                  </a:lnTo>
                  <a:lnTo>
                    <a:pt x="31302" y="185892"/>
                  </a:lnTo>
                  <a:lnTo>
                    <a:pt x="31332" y="185806"/>
                  </a:lnTo>
                  <a:lnTo>
                    <a:pt x="31355" y="185721"/>
                  </a:lnTo>
                  <a:lnTo>
                    <a:pt x="31379" y="185623"/>
                  </a:lnTo>
                  <a:lnTo>
                    <a:pt x="31397" y="185525"/>
                  </a:lnTo>
                  <a:lnTo>
                    <a:pt x="31408" y="185428"/>
                  </a:lnTo>
                  <a:lnTo>
                    <a:pt x="31420" y="185330"/>
                  </a:lnTo>
                  <a:lnTo>
                    <a:pt x="31426" y="185232"/>
                  </a:lnTo>
                  <a:lnTo>
                    <a:pt x="31432" y="185123"/>
                  </a:lnTo>
                  <a:lnTo>
                    <a:pt x="31426" y="185025"/>
                  </a:lnTo>
                  <a:lnTo>
                    <a:pt x="31420" y="184927"/>
                  </a:lnTo>
                  <a:lnTo>
                    <a:pt x="31414" y="184830"/>
                  </a:lnTo>
                  <a:lnTo>
                    <a:pt x="31402" y="184732"/>
                  </a:lnTo>
                  <a:lnTo>
                    <a:pt x="31385" y="184634"/>
                  </a:lnTo>
                  <a:lnTo>
                    <a:pt x="31332" y="184378"/>
                  </a:lnTo>
                  <a:lnTo>
                    <a:pt x="31285" y="184256"/>
                  </a:lnTo>
                  <a:lnTo>
                    <a:pt x="31232" y="184146"/>
                  </a:lnTo>
                  <a:lnTo>
                    <a:pt x="31167" y="184060"/>
                  </a:lnTo>
                  <a:lnTo>
                    <a:pt x="31096" y="183987"/>
                  </a:lnTo>
                  <a:lnTo>
                    <a:pt x="31061" y="183963"/>
                  </a:lnTo>
                  <a:lnTo>
                    <a:pt x="31019" y="183938"/>
                  </a:lnTo>
                  <a:lnTo>
                    <a:pt x="30978" y="183938"/>
                  </a:lnTo>
                  <a:lnTo>
                    <a:pt x="30931" y="183926"/>
                  </a:lnTo>
                  <a:lnTo>
                    <a:pt x="30890" y="183938"/>
                  </a:lnTo>
                  <a:lnTo>
                    <a:pt x="30843" y="183951"/>
                  </a:lnTo>
                  <a:lnTo>
                    <a:pt x="30795" y="183963"/>
                  </a:lnTo>
                  <a:lnTo>
                    <a:pt x="30748" y="183999"/>
                  </a:lnTo>
                  <a:lnTo>
                    <a:pt x="30123" y="184439"/>
                  </a:lnTo>
                  <a:lnTo>
                    <a:pt x="29499" y="184915"/>
                  </a:lnTo>
                  <a:lnTo>
                    <a:pt x="28868" y="185403"/>
                  </a:lnTo>
                  <a:lnTo>
                    <a:pt x="28232" y="185928"/>
                  </a:lnTo>
                  <a:lnTo>
                    <a:pt x="27595" y="186465"/>
                  </a:lnTo>
                  <a:lnTo>
                    <a:pt x="26959" y="187027"/>
                  </a:lnTo>
                  <a:lnTo>
                    <a:pt x="26322" y="187613"/>
                  </a:lnTo>
                  <a:lnTo>
                    <a:pt x="25686" y="188211"/>
                  </a:lnTo>
                  <a:lnTo>
                    <a:pt x="25055" y="188834"/>
                  </a:lnTo>
                  <a:lnTo>
                    <a:pt x="24424" y="189456"/>
                  </a:lnTo>
                  <a:lnTo>
                    <a:pt x="23800" y="190103"/>
                  </a:lnTo>
                  <a:lnTo>
                    <a:pt x="23181" y="190763"/>
                  </a:lnTo>
                  <a:lnTo>
                    <a:pt x="22568" y="191434"/>
                  </a:lnTo>
                  <a:lnTo>
                    <a:pt x="21961" y="192118"/>
                  </a:lnTo>
                  <a:lnTo>
                    <a:pt x="21360" y="192801"/>
                  </a:lnTo>
                  <a:lnTo>
                    <a:pt x="20770" y="193497"/>
                  </a:lnTo>
                  <a:lnTo>
                    <a:pt x="20493" y="191849"/>
                  </a:lnTo>
                  <a:lnTo>
                    <a:pt x="20222" y="190189"/>
                  </a:lnTo>
                  <a:lnTo>
                    <a:pt x="19963" y="188504"/>
                  </a:lnTo>
                  <a:lnTo>
                    <a:pt x="19709" y="186819"/>
                  </a:lnTo>
                  <a:lnTo>
                    <a:pt x="19468" y="185135"/>
                  </a:lnTo>
                  <a:lnTo>
                    <a:pt x="19238" y="183426"/>
                  </a:lnTo>
                  <a:lnTo>
                    <a:pt x="19014" y="181717"/>
                  </a:lnTo>
                  <a:lnTo>
                    <a:pt x="18802" y="179995"/>
                  </a:lnTo>
                  <a:lnTo>
                    <a:pt x="18595" y="178274"/>
                  </a:lnTo>
                  <a:lnTo>
                    <a:pt x="18395" y="176528"/>
                  </a:lnTo>
                  <a:lnTo>
                    <a:pt x="18206" y="174795"/>
                  </a:lnTo>
                  <a:lnTo>
                    <a:pt x="18024" y="173049"/>
                  </a:lnTo>
                  <a:lnTo>
                    <a:pt x="17847" y="171291"/>
                  </a:lnTo>
                  <a:lnTo>
                    <a:pt x="17676" y="169533"/>
                  </a:lnTo>
                  <a:lnTo>
                    <a:pt x="17511" y="167775"/>
                  </a:lnTo>
                  <a:lnTo>
                    <a:pt x="17352" y="166005"/>
                  </a:lnTo>
                  <a:lnTo>
                    <a:pt x="18000" y="165785"/>
                  </a:lnTo>
                  <a:lnTo>
                    <a:pt x="18648" y="165529"/>
                  </a:lnTo>
                  <a:lnTo>
                    <a:pt x="19291" y="165272"/>
                  </a:lnTo>
                  <a:lnTo>
                    <a:pt x="19939" y="164992"/>
                  </a:lnTo>
                  <a:lnTo>
                    <a:pt x="20587" y="164711"/>
                  </a:lnTo>
                  <a:lnTo>
                    <a:pt x="21236" y="164406"/>
                  </a:lnTo>
                  <a:lnTo>
                    <a:pt x="21878" y="164100"/>
                  </a:lnTo>
                  <a:lnTo>
                    <a:pt x="22521" y="163783"/>
                  </a:lnTo>
                  <a:lnTo>
                    <a:pt x="23811" y="163148"/>
                  </a:lnTo>
                  <a:lnTo>
                    <a:pt x="25096" y="162501"/>
                  </a:lnTo>
                  <a:lnTo>
                    <a:pt x="26375" y="161866"/>
                  </a:lnTo>
                  <a:lnTo>
                    <a:pt x="27018" y="161561"/>
                  </a:lnTo>
                  <a:lnTo>
                    <a:pt x="27654" y="161256"/>
                  </a:lnTo>
                  <a:lnTo>
                    <a:pt x="27737" y="161207"/>
                  </a:lnTo>
                  <a:lnTo>
                    <a:pt x="27807" y="161146"/>
                  </a:lnTo>
                  <a:lnTo>
                    <a:pt x="27878" y="161085"/>
                  </a:lnTo>
                  <a:lnTo>
                    <a:pt x="27937" y="161000"/>
                  </a:lnTo>
                  <a:lnTo>
                    <a:pt x="27996" y="160914"/>
                  </a:lnTo>
                  <a:lnTo>
                    <a:pt x="28049" y="160816"/>
                  </a:lnTo>
                  <a:lnTo>
                    <a:pt x="28090" y="160694"/>
                  </a:lnTo>
                  <a:lnTo>
                    <a:pt x="28126" y="160572"/>
                  </a:lnTo>
                  <a:close/>
                  <a:moveTo>
                    <a:pt x="180555" y="222015"/>
                  </a:moveTo>
                  <a:lnTo>
                    <a:pt x="180566" y="222052"/>
                  </a:lnTo>
                  <a:lnTo>
                    <a:pt x="180578" y="222088"/>
                  </a:lnTo>
                  <a:lnTo>
                    <a:pt x="180584" y="222125"/>
                  </a:lnTo>
                  <a:lnTo>
                    <a:pt x="180596" y="222162"/>
                  </a:lnTo>
                  <a:lnTo>
                    <a:pt x="180755" y="222674"/>
                  </a:lnTo>
                  <a:lnTo>
                    <a:pt x="180920" y="223187"/>
                  </a:lnTo>
                  <a:lnTo>
                    <a:pt x="181091" y="223700"/>
                  </a:lnTo>
                  <a:lnTo>
                    <a:pt x="181268" y="224200"/>
                  </a:lnTo>
                  <a:lnTo>
                    <a:pt x="181450" y="224701"/>
                  </a:lnTo>
                  <a:lnTo>
                    <a:pt x="181639" y="225201"/>
                  </a:lnTo>
                  <a:lnTo>
                    <a:pt x="181828" y="225690"/>
                  </a:lnTo>
                  <a:lnTo>
                    <a:pt x="182022" y="226178"/>
                  </a:lnTo>
                  <a:lnTo>
                    <a:pt x="182217" y="226666"/>
                  </a:lnTo>
                  <a:lnTo>
                    <a:pt x="182423" y="227142"/>
                  </a:lnTo>
                  <a:lnTo>
                    <a:pt x="182629" y="227619"/>
                  </a:lnTo>
                  <a:lnTo>
                    <a:pt x="182835" y="228095"/>
                  </a:lnTo>
                  <a:lnTo>
                    <a:pt x="183048" y="228559"/>
                  </a:lnTo>
                  <a:lnTo>
                    <a:pt x="183266" y="229022"/>
                  </a:lnTo>
                  <a:lnTo>
                    <a:pt x="183708" y="229950"/>
                  </a:lnTo>
                  <a:lnTo>
                    <a:pt x="184162" y="230854"/>
                  </a:lnTo>
                  <a:lnTo>
                    <a:pt x="184621" y="231733"/>
                  </a:lnTo>
                  <a:lnTo>
                    <a:pt x="185093" y="232599"/>
                  </a:lnTo>
                  <a:lnTo>
                    <a:pt x="185570" y="233454"/>
                  </a:lnTo>
                  <a:lnTo>
                    <a:pt x="186053" y="234284"/>
                  </a:lnTo>
                  <a:lnTo>
                    <a:pt x="186543" y="235102"/>
                  </a:lnTo>
                  <a:lnTo>
                    <a:pt x="187038" y="235908"/>
                  </a:lnTo>
                  <a:lnTo>
                    <a:pt x="187533" y="236677"/>
                  </a:lnTo>
                  <a:lnTo>
                    <a:pt x="187214" y="237068"/>
                  </a:lnTo>
                  <a:lnTo>
                    <a:pt x="186896" y="237446"/>
                  </a:lnTo>
                  <a:lnTo>
                    <a:pt x="186578" y="237824"/>
                  </a:lnTo>
                  <a:lnTo>
                    <a:pt x="186260" y="238191"/>
                  </a:lnTo>
                  <a:lnTo>
                    <a:pt x="185936" y="238545"/>
                  </a:lnTo>
                  <a:lnTo>
                    <a:pt x="185611" y="238899"/>
                  </a:lnTo>
                  <a:lnTo>
                    <a:pt x="185281" y="239241"/>
                  </a:lnTo>
                  <a:lnTo>
                    <a:pt x="184951" y="239582"/>
                  </a:lnTo>
                  <a:lnTo>
                    <a:pt x="184621" y="239912"/>
                  </a:lnTo>
                  <a:lnTo>
                    <a:pt x="184291" y="240229"/>
                  </a:lnTo>
                  <a:lnTo>
                    <a:pt x="183955" y="240547"/>
                  </a:lnTo>
                  <a:lnTo>
                    <a:pt x="183619" y="240864"/>
                  </a:lnTo>
                  <a:lnTo>
                    <a:pt x="183283" y="241157"/>
                  </a:lnTo>
                  <a:lnTo>
                    <a:pt x="182942" y="241462"/>
                  </a:lnTo>
                  <a:lnTo>
                    <a:pt x="182600" y="241743"/>
                  </a:lnTo>
                  <a:lnTo>
                    <a:pt x="182258" y="242024"/>
                  </a:lnTo>
                  <a:lnTo>
                    <a:pt x="181910" y="242305"/>
                  </a:lnTo>
                  <a:lnTo>
                    <a:pt x="181562" y="242573"/>
                  </a:lnTo>
                  <a:lnTo>
                    <a:pt x="181215" y="242830"/>
                  </a:lnTo>
                  <a:lnTo>
                    <a:pt x="180861" y="243074"/>
                  </a:lnTo>
                  <a:lnTo>
                    <a:pt x="180507" y="243318"/>
                  </a:lnTo>
                  <a:lnTo>
                    <a:pt x="180154" y="243562"/>
                  </a:lnTo>
                  <a:lnTo>
                    <a:pt x="179800" y="243794"/>
                  </a:lnTo>
                  <a:lnTo>
                    <a:pt x="179441" y="244014"/>
                  </a:lnTo>
                  <a:lnTo>
                    <a:pt x="179081" y="244221"/>
                  </a:lnTo>
                  <a:lnTo>
                    <a:pt x="178716" y="244429"/>
                  </a:lnTo>
                  <a:lnTo>
                    <a:pt x="178356" y="244636"/>
                  </a:lnTo>
                  <a:lnTo>
                    <a:pt x="177991" y="244820"/>
                  </a:lnTo>
                  <a:lnTo>
                    <a:pt x="177625" y="245003"/>
                  </a:lnTo>
                  <a:lnTo>
                    <a:pt x="177254" y="245186"/>
                  </a:lnTo>
                  <a:lnTo>
                    <a:pt x="176889" y="245345"/>
                  </a:lnTo>
                  <a:lnTo>
                    <a:pt x="176517" y="245503"/>
                  </a:lnTo>
                  <a:lnTo>
                    <a:pt x="176205" y="244368"/>
                  </a:lnTo>
                  <a:lnTo>
                    <a:pt x="175899" y="243220"/>
                  </a:lnTo>
                  <a:lnTo>
                    <a:pt x="175592" y="242073"/>
                  </a:lnTo>
                  <a:lnTo>
                    <a:pt x="175297" y="240925"/>
                  </a:lnTo>
                  <a:lnTo>
                    <a:pt x="175009" y="239766"/>
                  </a:lnTo>
                  <a:lnTo>
                    <a:pt x="174720" y="238618"/>
                  </a:lnTo>
                  <a:lnTo>
                    <a:pt x="174443" y="237446"/>
                  </a:lnTo>
                  <a:lnTo>
                    <a:pt x="174166" y="236286"/>
                  </a:lnTo>
                  <a:lnTo>
                    <a:pt x="173901" y="235102"/>
                  </a:lnTo>
                  <a:lnTo>
                    <a:pt x="173635" y="233918"/>
                  </a:lnTo>
                  <a:lnTo>
                    <a:pt x="173382" y="232721"/>
                  </a:lnTo>
                  <a:lnTo>
                    <a:pt x="173129" y="231525"/>
                  </a:lnTo>
                  <a:lnTo>
                    <a:pt x="172887" y="230304"/>
                  </a:lnTo>
                  <a:lnTo>
                    <a:pt x="172651" y="229071"/>
                  </a:lnTo>
                  <a:lnTo>
                    <a:pt x="172421" y="227838"/>
                  </a:lnTo>
                  <a:lnTo>
                    <a:pt x="172203" y="226581"/>
                  </a:lnTo>
                  <a:lnTo>
                    <a:pt x="172191" y="226569"/>
                  </a:lnTo>
                  <a:lnTo>
                    <a:pt x="172186" y="226556"/>
                  </a:lnTo>
                  <a:lnTo>
                    <a:pt x="172180" y="226532"/>
                  </a:lnTo>
                  <a:lnTo>
                    <a:pt x="172763" y="226447"/>
                  </a:lnTo>
                  <a:lnTo>
                    <a:pt x="173335" y="226325"/>
                  </a:lnTo>
                  <a:lnTo>
                    <a:pt x="173901" y="226190"/>
                  </a:lnTo>
                  <a:lnTo>
                    <a:pt x="174455" y="226019"/>
                  </a:lnTo>
                  <a:lnTo>
                    <a:pt x="175003" y="225824"/>
                  </a:lnTo>
                  <a:lnTo>
                    <a:pt x="175545" y="225604"/>
                  </a:lnTo>
                  <a:lnTo>
                    <a:pt x="176081" y="225348"/>
                  </a:lnTo>
                  <a:lnTo>
                    <a:pt x="176606" y="225079"/>
                  </a:lnTo>
                  <a:lnTo>
                    <a:pt x="177130" y="224786"/>
                  </a:lnTo>
                  <a:lnTo>
                    <a:pt x="177637" y="224457"/>
                  </a:lnTo>
                  <a:lnTo>
                    <a:pt x="178144" y="224115"/>
                  </a:lnTo>
                  <a:lnTo>
                    <a:pt x="178639" y="223749"/>
                  </a:lnTo>
                  <a:lnTo>
                    <a:pt x="179134" y="223346"/>
                  </a:lnTo>
                  <a:lnTo>
                    <a:pt x="179612" y="222931"/>
                  </a:lnTo>
                  <a:lnTo>
                    <a:pt x="180089" y="222479"/>
                  </a:lnTo>
                  <a:lnTo>
                    <a:pt x="180555" y="222015"/>
                  </a:lnTo>
                  <a:close/>
                  <a:moveTo>
                    <a:pt x="50286" y="218499"/>
                  </a:moveTo>
                  <a:lnTo>
                    <a:pt x="50675" y="218792"/>
                  </a:lnTo>
                  <a:lnTo>
                    <a:pt x="51064" y="219061"/>
                  </a:lnTo>
                  <a:lnTo>
                    <a:pt x="51453" y="219329"/>
                  </a:lnTo>
                  <a:lnTo>
                    <a:pt x="51848" y="219586"/>
                  </a:lnTo>
                  <a:lnTo>
                    <a:pt x="52243" y="219830"/>
                  </a:lnTo>
                  <a:lnTo>
                    <a:pt x="52637" y="220062"/>
                  </a:lnTo>
                  <a:lnTo>
                    <a:pt x="53032" y="220294"/>
                  </a:lnTo>
                  <a:lnTo>
                    <a:pt x="53433" y="220501"/>
                  </a:lnTo>
                  <a:lnTo>
                    <a:pt x="53834" y="220709"/>
                  </a:lnTo>
                  <a:lnTo>
                    <a:pt x="54235" y="220904"/>
                  </a:lnTo>
                  <a:lnTo>
                    <a:pt x="54641" y="221087"/>
                  </a:lnTo>
                  <a:lnTo>
                    <a:pt x="55048" y="221258"/>
                  </a:lnTo>
                  <a:lnTo>
                    <a:pt x="55455" y="221417"/>
                  </a:lnTo>
                  <a:lnTo>
                    <a:pt x="55861" y="221563"/>
                  </a:lnTo>
                  <a:lnTo>
                    <a:pt x="56268" y="221698"/>
                  </a:lnTo>
                  <a:lnTo>
                    <a:pt x="56675" y="221820"/>
                  </a:lnTo>
                  <a:lnTo>
                    <a:pt x="56628" y="223309"/>
                  </a:lnTo>
                  <a:lnTo>
                    <a:pt x="56574" y="224823"/>
                  </a:lnTo>
                  <a:lnTo>
                    <a:pt x="56468" y="227912"/>
                  </a:lnTo>
                  <a:lnTo>
                    <a:pt x="56415" y="229474"/>
                  </a:lnTo>
                  <a:lnTo>
                    <a:pt x="56362" y="231049"/>
                  </a:lnTo>
                  <a:lnTo>
                    <a:pt x="56315" y="232624"/>
                  </a:lnTo>
                  <a:lnTo>
                    <a:pt x="56280" y="234211"/>
                  </a:lnTo>
                  <a:lnTo>
                    <a:pt x="56256" y="235798"/>
                  </a:lnTo>
                  <a:lnTo>
                    <a:pt x="56239" y="237373"/>
                  </a:lnTo>
                  <a:lnTo>
                    <a:pt x="56239" y="238166"/>
                  </a:lnTo>
                  <a:lnTo>
                    <a:pt x="56239" y="238948"/>
                  </a:lnTo>
                  <a:lnTo>
                    <a:pt x="56244" y="239729"/>
                  </a:lnTo>
                  <a:lnTo>
                    <a:pt x="56250" y="240510"/>
                  </a:lnTo>
                  <a:lnTo>
                    <a:pt x="56268" y="241292"/>
                  </a:lnTo>
                  <a:lnTo>
                    <a:pt x="56286" y="242061"/>
                  </a:lnTo>
                  <a:lnTo>
                    <a:pt x="56309" y="242830"/>
                  </a:lnTo>
                  <a:lnTo>
                    <a:pt x="56339" y="243599"/>
                  </a:lnTo>
                  <a:lnTo>
                    <a:pt x="56374" y="244356"/>
                  </a:lnTo>
                  <a:lnTo>
                    <a:pt x="56415" y="245113"/>
                  </a:lnTo>
                  <a:lnTo>
                    <a:pt x="56462" y="245857"/>
                  </a:lnTo>
                  <a:lnTo>
                    <a:pt x="56516" y="246602"/>
                  </a:lnTo>
                  <a:lnTo>
                    <a:pt x="55785" y="246492"/>
                  </a:lnTo>
                  <a:lnTo>
                    <a:pt x="55060" y="246370"/>
                  </a:lnTo>
                  <a:lnTo>
                    <a:pt x="54335" y="246224"/>
                  </a:lnTo>
                  <a:lnTo>
                    <a:pt x="53610" y="246065"/>
                  </a:lnTo>
                  <a:lnTo>
                    <a:pt x="52897" y="245894"/>
                  </a:lnTo>
                  <a:lnTo>
                    <a:pt x="52178" y="245699"/>
                  </a:lnTo>
                  <a:lnTo>
                    <a:pt x="51471" y="245491"/>
                  </a:lnTo>
                  <a:lnTo>
                    <a:pt x="50763" y="245259"/>
                  </a:lnTo>
                  <a:lnTo>
                    <a:pt x="50056" y="245015"/>
                  </a:lnTo>
                  <a:lnTo>
                    <a:pt x="49361" y="244759"/>
                  </a:lnTo>
                  <a:lnTo>
                    <a:pt x="48659" y="244466"/>
                  </a:lnTo>
                  <a:lnTo>
                    <a:pt x="47970" y="244173"/>
                  </a:lnTo>
                  <a:lnTo>
                    <a:pt x="47280" y="243855"/>
                  </a:lnTo>
                  <a:lnTo>
                    <a:pt x="46596" y="243513"/>
                  </a:lnTo>
                  <a:lnTo>
                    <a:pt x="45919" y="243159"/>
                  </a:lnTo>
                  <a:lnTo>
                    <a:pt x="45241" y="242793"/>
                  </a:lnTo>
                  <a:lnTo>
                    <a:pt x="45453" y="242109"/>
                  </a:lnTo>
                  <a:lnTo>
                    <a:pt x="45653" y="241414"/>
                  </a:lnTo>
                  <a:lnTo>
                    <a:pt x="45854" y="240706"/>
                  </a:lnTo>
                  <a:lnTo>
                    <a:pt x="46054" y="239997"/>
                  </a:lnTo>
                  <a:lnTo>
                    <a:pt x="46243" y="239277"/>
                  </a:lnTo>
                  <a:lnTo>
                    <a:pt x="46431" y="238545"/>
                  </a:lnTo>
                  <a:lnTo>
                    <a:pt x="46620" y="237812"/>
                  </a:lnTo>
                  <a:lnTo>
                    <a:pt x="46803" y="237080"/>
                  </a:lnTo>
                  <a:lnTo>
                    <a:pt x="46980" y="236335"/>
                  </a:lnTo>
                  <a:lnTo>
                    <a:pt x="47156" y="235578"/>
                  </a:lnTo>
                  <a:lnTo>
                    <a:pt x="47327" y="234821"/>
                  </a:lnTo>
                  <a:lnTo>
                    <a:pt x="47498" y="234064"/>
                  </a:lnTo>
                  <a:lnTo>
                    <a:pt x="47663" y="233307"/>
                  </a:lnTo>
                  <a:lnTo>
                    <a:pt x="47822" y="232538"/>
                  </a:lnTo>
                  <a:lnTo>
                    <a:pt x="48141" y="230988"/>
                  </a:lnTo>
                  <a:lnTo>
                    <a:pt x="48447" y="229425"/>
                  </a:lnTo>
                  <a:lnTo>
                    <a:pt x="48736" y="227863"/>
                  </a:lnTo>
                  <a:lnTo>
                    <a:pt x="49019" y="226300"/>
                  </a:lnTo>
                  <a:lnTo>
                    <a:pt x="49290" y="224725"/>
                  </a:lnTo>
                  <a:lnTo>
                    <a:pt x="49555" y="223163"/>
                  </a:lnTo>
                  <a:lnTo>
                    <a:pt x="49808" y="221600"/>
                  </a:lnTo>
                  <a:lnTo>
                    <a:pt x="50050" y="220050"/>
                  </a:lnTo>
                  <a:lnTo>
                    <a:pt x="50286" y="218499"/>
                  </a:lnTo>
                  <a:close/>
                  <a:moveTo>
                    <a:pt x="167777" y="226422"/>
                  </a:moveTo>
                  <a:lnTo>
                    <a:pt x="168384" y="226520"/>
                  </a:lnTo>
                  <a:lnTo>
                    <a:pt x="168991" y="226593"/>
                  </a:lnTo>
                  <a:lnTo>
                    <a:pt x="169586" y="226642"/>
                  </a:lnTo>
                  <a:lnTo>
                    <a:pt x="170182" y="226654"/>
                  </a:lnTo>
                  <a:lnTo>
                    <a:pt x="170170" y="226776"/>
                  </a:lnTo>
                  <a:lnTo>
                    <a:pt x="170158" y="226910"/>
                  </a:lnTo>
                  <a:lnTo>
                    <a:pt x="170158" y="227033"/>
                  </a:lnTo>
                  <a:lnTo>
                    <a:pt x="170158" y="227167"/>
                  </a:lnTo>
                  <a:lnTo>
                    <a:pt x="170164" y="227301"/>
                  </a:lnTo>
                  <a:lnTo>
                    <a:pt x="170176" y="227435"/>
                  </a:lnTo>
                  <a:lnTo>
                    <a:pt x="170193" y="227570"/>
                  </a:lnTo>
                  <a:lnTo>
                    <a:pt x="170217" y="227704"/>
                  </a:lnTo>
                  <a:lnTo>
                    <a:pt x="170435" y="228925"/>
                  </a:lnTo>
                  <a:lnTo>
                    <a:pt x="170659" y="230133"/>
                  </a:lnTo>
                  <a:lnTo>
                    <a:pt x="170901" y="231330"/>
                  </a:lnTo>
                  <a:lnTo>
                    <a:pt x="171148" y="232538"/>
                  </a:lnTo>
                  <a:lnTo>
                    <a:pt x="171413" y="233723"/>
                  </a:lnTo>
                  <a:lnTo>
                    <a:pt x="171685" y="234907"/>
                  </a:lnTo>
                  <a:lnTo>
                    <a:pt x="171962" y="236079"/>
                  </a:lnTo>
                  <a:lnTo>
                    <a:pt x="172256" y="237251"/>
                  </a:lnTo>
                  <a:lnTo>
                    <a:pt x="172563" y="238398"/>
                  </a:lnTo>
                  <a:lnTo>
                    <a:pt x="172875" y="239546"/>
                  </a:lnTo>
                  <a:lnTo>
                    <a:pt x="173199" y="240681"/>
                  </a:lnTo>
                  <a:lnTo>
                    <a:pt x="173529" y="241792"/>
                  </a:lnTo>
                  <a:lnTo>
                    <a:pt x="173877" y="242891"/>
                  </a:lnTo>
                  <a:lnTo>
                    <a:pt x="174231" y="243989"/>
                  </a:lnTo>
                  <a:lnTo>
                    <a:pt x="174596" y="245052"/>
                  </a:lnTo>
                  <a:lnTo>
                    <a:pt x="174967" y="246114"/>
                  </a:lnTo>
                  <a:lnTo>
                    <a:pt x="174543" y="246248"/>
                  </a:lnTo>
                  <a:lnTo>
                    <a:pt x="174119" y="246370"/>
                  </a:lnTo>
                  <a:lnTo>
                    <a:pt x="173688" y="246492"/>
                  </a:lnTo>
                  <a:lnTo>
                    <a:pt x="173258" y="246602"/>
                  </a:lnTo>
                  <a:lnTo>
                    <a:pt x="172822" y="246700"/>
                  </a:lnTo>
                  <a:lnTo>
                    <a:pt x="172392" y="246785"/>
                  </a:lnTo>
                  <a:lnTo>
                    <a:pt x="171950" y="246858"/>
                  </a:lnTo>
                  <a:lnTo>
                    <a:pt x="171514" y="246919"/>
                  </a:lnTo>
                  <a:lnTo>
                    <a:pt x="171072" y="246980"/>
                  </a:lnTo>
                  <a:lnTo>
                    <a:pt x="170630" y="247017"/>
                  </a:lnTo>
                  <a:lnTo>
                    <a:pt x="170182" y="247054"/>
                  </a:lnTo>
                  <a:lnTo>
                    <a:pt x="169734" y="247078"/>
                  </a:lnTo>
                  <a:lnTo>
                    <a:pt x="169286" y="247090"/>
                  </a:lnTo>
                  <a:lnTo>
                    <a:pt x="168832" y="247090"/>
                  </a:lnTo>
                  <a:lnTo>
                    <a:pt x="168378" y="247078"/>
                  </a:lnTo>
                  <a:lnTo>
                    <a:pt x="167924" y="247054"/>
                  </a:lnTo>
                  <a:lnTo>
                    <a:pt x="167871" y="241890"/>
                  </a:lnTo>
                  <a:lnTo>
                    <a:pt x="167836" y="236726"/>
                  </a:lnTo>
                  <a:lnTo>
                    <a:pt x="167806" y="231574"/>
                  </a:lnTo>
                  <a:lnTo>
                    <a:pt x="167777" y="226422"/>
                  </a:lnTo>
                  <a:close/>
                  <a:moveTo>
                    <a:pt x="128101" y="280577"/>
                  </a:moveTo>
                  <a:lnTo>
                    <a:pt x="128077" y="282896"/>
                  </a:lnTo>
                  <a:lnTo>
                    <a:pt x="128059" y="285216"/>
                  </a:lnTo>
                  <a:lnTo>
                    <a:pt x="128048" y="287535"/>
                  </a:lnTo>
                  <a:lnTo>
                    <a:pt x="128042" y="289867"/>
                  </a:lnTo>
                  <a:lnTo>
                    <a:pt x="128036" y="292187"/>
                  </a:lnTo>
                  <a:lnTo>
                    <a:pt x="128042" y="294518"/>
                  </a:lnTo>
                  <a:lnTo>
                    <a:pt x="128048" y="299170"/>
                  </a:lnTo>
                  <a:lnTo>
                    <a:pt x="127358" y="298864"/>
                  </a:lnTo>
                  <a:lnTo>
                    <a:pt x="126662" y="298571"/>
                  </a:lnTo>
                  <a:lnTo>
                    <a:pt x="125967" y="298303"/>
                  </a:lnTo>
                  <a:lnTo>
                    <a:pt x="125260" y="298034"/>
                  </a:lnTo>
                  <a:lnTo>
                    <a:pt x="124558" y="297790"/>
                  </a:lnTo>
                  <a:lnTo>
                    <a:pt x="123845" y="297546"/>
                  </a:lnTo>
                  <a:lnTo>
                    <a:pt x="123138" y="297338"/>
                  </a:lnTo>
                  <a:lnTo>
                    <a:pt x="122425" y="297131"/>
                  </a:lnTo>
                  <a:lnTo>
                    <a:pt x="121706" y="296948"/>
                  </a:lnTo>
                  <a:lnTo>
                    <a:pt x="120987" y="296789"/>
                  </a:lnTo>
                  <a:lnTo>
                    <a:pt x="120268" y="296642"/>
                  </a:lnTo>
                  <a:lnTo>
                    <a:pt x="119549" y="296508"/>
                  </a:lnTo>
                  <a:lnTo>
                    <a:pt x="118830" y="296398"/>
                  </a:lnTo>
                  <a:lnTo>
                    <a:pt x="118105" y="296313"/>
                  </a:lnTo>
                  <a:lnTo>
                    <a:pt x="117386" y="296252"/>
                  </a:lnTo>
                  <a:lnTo>
                    <a:pt x="116661" y="296203"/>
                  </a:lnTo>
                  <a:lnTo>
                    <a:pt x="115942" y="296179"/>
                  </a:lnTo>
                  <a:lnTo>
                    <a:pt x="115223" y="296179"/>
                  </a:lnTo>
                  <a:lnTo>
                    <a:pt x="114504" y="296203"/>
                  </a:lnTo>
                  <a:lnTo>
                    <a:pt x="113785" y="296252"/>
                  </a:lnTo>
                  <a:lnTo>
                    <a:pt x="113066" y="296325"/>
                  </a:lnTo>
                  <a:lnTo>
                    <a:pt x="112353" y="296423"/>
                  </a:lnTo>
                  <a:lnTo>
                    <a:pt x="111639" y="296545"/>
                  </a:lnTo>
                  <a:lnTo>
                    <a:pt x="110932" y="296704"/>
                  </a:lnTo>
                  <a:lnTo>
                    <a:pt x="110225" y="296874"/>
                  </a:lnTo>
                  <a:lnTo>
                    <a:pt x="109524" y="297082"/>
                  </a:lnTo>
                  <a:lnTo>
                    <a:pt x="109176" y="297204"/>
                  </a:lnTo>
                  <a:lnTo>
                    <a:pt x="108828" y="297326"/>
                  </a:lnTo>
                  <a:lnTo>
                    <a:pt x="108474" y="297448"/>
                  </a:lnTo>
                  <a:lnTo>
                    <a:pt x="108133" y="297583"/>
                  </a:lnTo>
                  <a:lnTo>
                    <a:pt x="107785" y="297729"/>
                  </a:lnTo>
                  <a:lnTo>
                    <a:pt x="107443" y="297875"/>
                  </a:lnTo>
                  <a:lnTo>
                    <a:pt x="107095" y="298034"/>
                  </a:lnTo>
                  <a:lnTo>
                    <a:pt x="106754" y="298205"/>
                  </a:lnTo>
                  <a:lnTo>
                    <a:pt x="106412" y="298376"/>
                  </a:lnTo>
                  <a:lnTo>
                    <a:pt x="106076" y="298559"/>
                  </a:lnTo>
                  <a:lnTo>
                    <a:pt x="105734" y="298754"/>
                  </a:lnTo>
                  <a:lnTo>
                    <a:pt x="105398" y="298950"/>
                  </a:lnTo>
                  <a:lnTo>
                    <a:pt x="105221" y="296655"/>
                  </a:lnTo>
                  <a:lnTo>
                    <a:pt x="105038" y="294384"/>
                  </a:lnTo>
                  <a:lnTo>
                    <a:pt x="104844" y="292101"/>
                  </a:lnTo>
                  <a:lnTo>
                    <a:pt x="104638" y="289843"/>
                  </a:lnTo>
                  <a:lnTo>
                    <a:pt x="104420" y="287584"/>
                  </a:lnTo>
                  <a:lnTo>
                    <a:pt x="104196" y="285326"/>
                  </a:lnTo>
                  <a:lnTo>
                    <a:pt x="103966" y="283079"/>
                  </a:lnTo>
                  <a:lnTo>
                    <a:pt x="103724" y="280845"/>
                  </a:lnTo>
                  <a:lnTo>
                    <a:pt x="109818" y="280735"/>
                  </a:lnTo>
                  <a:lnTo>
                    <a:pt x="115912" y="280662"/>
                  </a:lnTo>
                  <a:lnTo>
                    <a:pt x="118959" y="280626"/>
                  </a:lnTo>
                  <a:lnTo>
                    <a:pt x="122012" y="280601"/>
                  </a:lnTo>
                  <a:lnTo>
                    <a:pt x="125059" y="280589"/>
                  </a:lnTo>
                  <a:lnTo>
                    <a:pt x="128101" y="280577"/>
                  </a:lnTo>
                  <a:close/>
                  <a:moveTo>
                    <a:pt x="120362" y="301391"/>
                  </a:moveTo>
                  <a:lnTo>
                    <a:pt x="121058" y="301416"/>
                  </a:lnTo>
                  <a:lnTo>
                    <a:pt x="121747" y="301440"/>
                  </a:lnTo>
                  <a:lnTo>
                    <a:pt x="122443" y="301477"/>
                  </a:lnTo>
                  <a:lnTo>
                    <a:pt x="123138" y="301538"/>
                  </a:lnTo>
                  <a:lnTo>
                    <a:pt x="123834" y="301611"/>
                  </a:lnTo>
                  <a:lnTo>
                    <a:pt x="124529" y="301697"/>
                  </a:lnTo>
                  <a:lnTo>
                    <a:pt x="125230" y="301806"/>
                  </a:lnTo>
                  <a:lnTo>
                    <a:pt x="125938" y="301929"/>
                  </a:lnTo>
                  <a:lnTo>
                    <a:pt x="126645" y="302075"/>
                  </a:lnTo>
                  <a:lnTo>
                    <a:pt x="127352" y="302234"/>
                  </a:lnTo>
                  <a:lnTo>
                    <a:pt x="128065" y="302417"/>
                  </a:lnTo>
                  <a:lnTo>
                    <a:pt x="128089" y="305127"/>
                  </a:lnTo>
                  <a:lnTo>
                    <a:pt x="128112" y="307849"/>
                  </a:lnTo>
                  <a:lnTo>
                    <a:pt x="128148" y="310560"/>
                  </a:lnTo>
                  <a:lnTo>
                    <a:pt x="128183" y="313282"/>
                  </a:lnTo>
                  <a:lnTo>
                    <a:pt x="128218" y="315992"/>
                  </a:lnTo>
                  <a:lnTo>
                    <a:pt x="128266" y="318715"/>
                  </a:lnTo>
                  <a:lnTo>
                    <a:pt x="128319" y="321425"/>
                  </a:lnTo>
                  <a:lnTo>
                    <a:pt x="128378" y="324135"/>
                  </a:lnTo>
                  <a:lnTo>
                    <a:pt x="128425" y="326369"/>
                  </a:lnTo>
                  <a:lnTo>
                    <a:pt x="128478" y="328603"/>
                  </a:lnTo>
                  <a:lnTo>
                    <a:pt x="128537" y="330837"/>
                  </a:lnTo>
                  <a:lnTo>
                    <a:pt x="128602" y="333071"/>
                  </a:lnTo>
                  <a:lnTo>
                    <a:pt x="128666" y="335293"/>
                  </a:lnTo>
                  <a:lnTo>
                    <a:pt x="128737" y="337515"/>
                  </a:lnTo>
                  <a:lnTo>
                    <a:pt x="128820" y="339724"/>
                  </a:lnTo>
                  <a:lnTo>
                    <a:pt x="128902" y="341934"/>
                  </a:lnTo>
                  <a:lnTo>
                    <a:pt x="123403" y="341934"/>
                  </a:lnTo>
                  <a:lnTo>
                    <a:pt x="120651" y="341959"/>
                  </a:lnTo>
                  <a:lnTo>
                    <a:pt x="117899" y="341983"/>
                  </a:lnTo>
                  <a:lnTo>
                    <a:pt x="115146" y="342020"/>
                  </a:lnTo>
                  <a:lnTo>
                    <a:pt x="112394" y="342056"/>
                  </a:lnTo>
                  <a:lnTo>
                    <a:pt x="106889" y="342166"/>
                  </a:lnTo>
                  <a:lnTo>
                    <a:pt x="106889" y="342166"/>
                  </a:lnTo>
                  <a:lnTo>
                    <a:pt x="106901" y="340286"/>
                  </a:lnTo>
                  <a:lnTo>
                    <a:pt x="106901" y="338406"/>
                  </a:lnTo>
                  <a:lnTo>
                    <a:pt x="106895" y="336526"/>
                  </a:lnTo>
                  <a:lnTo>
                    <a:pt x="106883" y="334634"/>
                  </a:lnTo>
                  <a:lnTo>
                    <a:pt x="106860" y="332754"/>
                  </a:lnTo>
                  <a:lnTo>
                    <a:pt x="106836" y="330861"/>
                  </a:lnTo>
                  <a:lnTo>
                    <a:pt x="106801" y="328969"/>
                  </a:lnTo>
                  <a:lnTo>
                    <a:pt x="106765" y="327077"/>
                  </a:lnTo>
                  <a:lnTo>
                    <a:pt x="107408" y="327272"/>
                  </a:lnTo>
                  <a:lnTo>
                    <a:pt x="108056" y="327455"/>
                  </a:lnTo>
                  <a:lnTo>
                    <a:pt x="108704" y="327614"/>
                  </a:lnTo>
                  <a:lnTo>
                    <a:pt x="109359" y="327748"/>
                  </a:lnTo>
                  <a:lnTo>
                    <a:pt x="110013" y="327883"/>
                  </a:lnTo>
                  <a:lnTo>
                    <a:pt x="110667" y="327993"/>
                  </a:lnTo>
                  <a:lnTo>
                    <a:pt x="111327" y="328078"/>
                  </a:lnTo>
                  <a:lnTo>
                    <a:pt x="111987" y="328164"/>
                  </a:lnTo>
                  <a:lnTo>
                    <a:pt x="112653" y="328225"/>
                  </a:lnTo>
                  <a:lnTo>
                    <a:pt x="113313" y="328273"/>
                  </a:lnTo>
                  <a:lnTo>
                    <a:pt x="113979" y="328298"/>
                  </a:lnTo>
                  <a:lnTo>
                    <a:pt x="114645" y="328310"/>
                  </a:lnTo>
                  <a:lnTo>
                    <a:pt x="115311" y="328310"/>
                  </a:lnTo>
                  <a:lnTo>
                    <a:pt x="115977" y="328298"/>
                  </a:lnTo>
                  <a:lnTo>
                    <a:pt x="116643" y="328273"/>
                  </a:lnTo>
                  <a:lnTo>
                    <a:pt x="117309" y="328225"/>
                  </a:lnTo>
                  <a:lnTo>
                    <a:pt x="117975" y="328164"/>
                  </a:lnTo>
                  <a:lnTo>
                    <a:pt x="118641" y="328090"/>
                  </a:lnTo>
                  <a:lnTo>
                    <a:pt x="119307" y="327993"/>
                  </a:lnTo>
                  <a:lnTo>
                    <a:pt x="119973" y="327895"/>
                  </a:lnTo>
                  <a:lnTo>
                    <a:pt x="120633" y="327773"/>
                  </a:lnTo>
                  <a:lnTo>
                    <a:pt x="121293" y="327639"/>
                  </a:lnTo>
                  <a:lnTo>
                    <a:pt x="121953" y="327492"/>
                  </a:lnTo>
                  <a:lnTo>
                    <a:pt x="122614" y="327333"/>
                  </a:lnTo>
                  <a:lnTo>
                    <a:pt x="123268" y="327162"/>
                  </a:lnTo>
                  <a:lnTo>
                    <a:pt x="123922" y="326979"/>
                  </a:lnTo>
                  <a:lnTo>
                    <a:pt x="124570" y="326772"/>
                  </a:lnTo>
                  <a:lnTo>
                    <a:pt x="125219" y="326564"/>
                  </a:lnTo>
                  <a:lnTo>
                    <a:pt x="125861" y="326332"/>
                  </a:lnTo>
                  <a:lnTo>
                    <a:pt x="126503" y="326088"/>
                  </a:lnTo>
                  <a:lnTo>
                    <a:pt x="127140" y="325844"/>
                  </a:lnTo>
                  <a:lnTo>
                    <a:pt x="127776" y="325575"/>
                  </a:lnTo>
                  <a:lnTo>
                    <a:pt x="127841" y="325539"/>
                  </a:lnTo>
                  <a:lnTo>
                    <a:pt x="127906" y="325490"/>
                  </a:lnTo>
                  <a:lnTo>
                    <a:pt x="127959" y="325441"/>
                  </a:lnTo>
                  <a:lnTo>
                    <a:pt x="128012" y="325380"/>
                  </a:lnTo>
                  <a:lnTo>
                    <a:pt x="128065" y="325307"/>
                  </a:lnTo>
                  <a:lnTo>
                    <a:pt x="128106" y="325221"/>
                  </a:lnTo>
                  <a:lnTo>
                    <a:pt x="128148" y="325136"/>
                  </a:lnTo>
                  <a:lnTo>
                    <a:pt x="128183" y="325038"/>
                  </a:lnTo>
                  <a:lnTo>
                    <a:pt x="128218" y="324941"/>
                  </a:lnTo>
                  <a:lnTo>
                    <a:pt x="128242" y="324831"/>
                  </a:lnTo>
                  <a:lnTo>
                    <a:pt x="128266" y="324721"/>
                  </a:lnTo>
                  <a:lnTo>
                    <a:pt x="128289" y="324611"/>
                  </a:lnTo>
                  <a:lnTo>
                    <a:pt x="128301" y="324501"/>
                  </a:lnTo>
                  <a:lnTo>
                    <a:pt x="128313" y="324379"/>
                  </a:lnTo>
                  <a:lnTo>
                    <a:pt x="128319" y="324257"/>
                  </a:lnTo>
                  <a:lnTo>
                    <a:pt x="128319" y="324135"/>
                  </a:lnTo>
                  <a:lnTo>
                    <a:pt x="128319" y="323988"/>
                  </a:lnTo>
                  <a:lnTo>
                    <a:pt x="128307" y="323830"/>
                  </a:lnTo>
                  <a:lnTo>
                    <a:pt x="128295" y="323683"/>
                  </a:lnTo>
                  <a:lnTo>
                    <a:pt x="128271" y="323537"/>
                  </a:lnTo>
                  <a:lnTo>
                    <a:pt x="128242" y="323390"/>
                  </a:lnTo>
                  <a:lnTo>
                    <a:pt x="128213" y="323256"/>
                  </a:lnTo>
                  <a:lnTo>
                    <a:pt x="128171" y="323122"/>
                  </a:lnTo>
                  <a:lnTo>
                    <a:pt x="128124" y="323000"/>
                  </a:lnTo>
                  <a:lnTo>
                    <a:pt x="128077" y="322890"/>
                  </a:lnTo>
                  <a:lnTo>
                    <a:pt x="128018" y="322792"/>
                  </a:lnTo>
                  <a:lnTo>
                    <a:pt x="127959" y="322707"/>
                  </a:lnTo>
                  <a:lnTo>
                    <a:pt x="127888" y="322633"/>
                  </a:lnTo>
                  <a:lnTo>
                    <a:pt x="127818" y="322584"/>
                  </a:lnTo>
                  <a:lnTo>
                    <a:pt x="127741" y="322548"/>
                  </a:lnTo>
                  <a:lnTo>
                    <a:pt x="127659" y="322523"/>
                  </a:lnTo>
                  <a:lnTo>
                    <a:pt x="127576" y="322523"/>
                  </a:lnTo>
                  <a:lnTo>
                    <a:pt x="126910" y="322572"/>
                  </a:lnTo>
                  <a:lnTo>
                    <a:pt x="126250" y="322633"/>
                  </a:lnTo>
                  <a:lnTo>
                    <a:pt x="125584" y="322670"/>
                  </a:lnTo>
                  <a:lnTo>
                    <a:pt x="124924" y="322707"/>
                  </a:lnTo>
                  <a:lnTo>
                    <a:pt x="123610" y="322768"/>
                  </a:lnTo>
                  <a:lnTo>
                    <a:pt x="122301" y="322792"/>
                  </a:lnTo>
                  <a:lnTo>
                    <a:pt x="120993" y="322792"/>
                  </a:lnTo>
                  <a:lnTo>
                    <a:pt x="119690" y="322768"/>
                  </a:lnTo>
                  <a:lnTo>
                    <a:pt x="118388" y="322719"/>
                  </a:lnTo>
                  <a:lnTo>
                    <a:pt x="117091" y="322645"/>
                  </a:lnTo>
                  <a:lnTo>
                    <a:pt x="115789" y="322560"/>
                  </a:lnTo>
                  <a:lnTo>
                    <a:pt x="114492" y="322450"/>
                  </a:lnTo>
                  <a:lnTo>
                    <a:pt x="113189" y="322328"/>
                  </a:lnTo>
                  <a:lnTo>
                    <a:pt x="111881" y="322182"/>
                  </a:lnTo>
                  <a:lnTo>
                    <a:pt x="110573" y="322035"/>
                  </a:lnTo>
                  <a:lnTo>
                    <a:pt x="109264" y="321864"/>
                  </a:lnTo>
                  <a:lnTo>
                    <a:pt x="107944" y="321681"/>
                  </a:lnTo>
                  <a:lnTo>
                    <a:pt x="106618" y="321498"/>
                  </a:lnTo>
                  <a:lnTo>
                    <a:pt x="106541" y="319178"/>
                  </a:lnTo>
                  <a:lnTo>
                    <a:pt x="106453" y="316859"/>
                  </a:lnTo>
                  <a:lnTo>
                    <a:pt x="106353" y="314539"/>
                  </a:lnTo>
                  <a:lnTo>
                    <a:pt x="106247" y="312232"/>
                  </a:lnTo>
                  <a:lnTo>
                    <a:pt x="106129" y="309913"/>
                  </a:lnTo>
                  <a:lnTo>
                    <a:pt x="105999" y="307605"/>
                  </a:lnTo>
                  <a:lnTo>
                    <a:pt x="105858" y="305286"/>
                  </a:lnTo>
                  <a:lnTo>
                    <a:pt x="105710" y="302978"/>
                  </a:lnTo>
                  <a:lnTo>
                    <a:pt x="108575" y="302539"/>
                  </a:lnTo>
                  <a:lnTo>
                    <a:pt x="109983" y="302319"/>
                  </a:lnTo>
                  <a:lnTo>
                    <a:pt x="111386" y="302112"/>
                  </a:lnTo>
                  <a:lnTo>
                    <a:pt x="112777" y="301929"/>
                  </a:lnTo>
                  <a:lnTo>
                    <a:pt x="114162" y="301758"/>
                  </a:lnTo>
                  <a:lnTo>
                    <a:pt x="114851" y="301672"/>
                  </a:lnTo>
                  <a:lnTo>
                    <a:pt x="115547" y="301611"/>
                  </a:lnTo>
                  <a:lnTo>
                    <a:pt x="116231" y="301550"/>
                  </a:lnTo>
                  <a:lnTo>
                    <a:pt x="116920" y="301501"/>
                  </a:lnTo>
                  <a:lnTo>
                    <a:pt x="117610" y="301452"/>
                  </a:lnTo>
                  <a:lnTo>
                    <a:pt x="118299" y="301428"/>
                  </a:lnTo>
                  <a:lnTo>
                    <a:pt x="118989" y="301404"/>
                  </a:lnTo>
                  <a:lnTo>
                    <a:pt x="119673" y="301391"/>
                  </a:lnTo>
                  <a:close/>
                  <a:moveTo>
                    <a:pt x="120303" y="558955"/>
                  </a:moveTo>
                  <a:lnTo>
                    <a:pt x="120433" y="558968"/>
                  </a:lnTo>
                  <a:lnTo>
                    <a:pt x="120563" y="558992"/>
                  </a:lnTo>
                  <a:lnTo>
                    <a:pt x="120816" y="559053"/>
                  </a:lnTo>
                  <a:lnTo>
                    <a:pt x="121075" y="559151"/>
                  </a:lnTo>
                  <a:lnTo>
                    <a:pt x="121323" y="559261"/>
                  </a:lnTo>
                  <a:lnTo>
                    <a:pt x="121576" y="559407"/>
                  </a:lnTo>
                  <a:lnTo>
                    <a:pt x="121824" y="559578"/>
                  </a:lnTo>
                  <a:lnTo>
                    <a:pt x="122071" y="559773"/>
                  </a:lnTo>
                  <a:lnTo>
                    <a:pt x="122313" y="559993"/>
                  </a:lnTo>
                  <a:lnTo>
                    <a:pt x="122549" y="560237"/>
                  </a:lnTo>
                  <a:lnTo>
                    <a:pt x="122784" y="560494"/>
                  </a:lnTo>
                  <a:lnTo>
                    <a:pt x="123014" y="560787"/>
                  </a:lnTo>
                  <a:lnTo>
                    <a:pt x="123244" y="561092"/>
                  </a:lnTo>
                  <a:lnTo>
                    <a:pt x="123462" y="561409"/>
                  </a:lnTo>
                  <a:lnTo>
                    <a:pt x="123680" y="561751"/>
                  </a:lnTo>
                  <a:lnTo>
                    <a:pt x="123892" y="562117"/>
                  </a:lnTo>
                  <a:lnTo>
                    <a:pt x="124093" y="562484"/>
                  </a:lnTo>
                  <a:lnTo>
                    <a:pt x="124293" y="562886"/>
                  </a:lnTo>
                  <a:lnTo>
                    <a:pt x="124482" y="563289"/>
                  </a:lnTo>
                  <a:lnTo>
                    <a:pt x="124670" y="563704"/>
                  </a:lnTo>
                  <a:lnTo>
                    <a:pt x="124841" y="564144"/>
                  </a:lnTo>
                  <a:lnTo>
                    <a:pt x="124918" y="564644"/>
                  </a:lnTo>
                  <a:lnTo>
                    <a:pt x="124995" y="565145"/>
                  </a:lnTo>
                  <a:lnTo>
                    <a:pt x="125160" y="566158"/>
                  </a:lnTo>
                  <a:lnTo>
                    <a:pt x="125336" y="567196"/>
                  </a:lnTo>
                  <a:lnTo>
                    <a:pt x="125519" y="568233"/>
                  </a:lnTo>
                  <a:lnTo>
                    <a:pt x="125696" y="569283"/>
                  </a:lnTo>
                  <a:lnTo>
                    <a:pt x="125873" y="570345"/>
                  </a:lnTo>
                  <a:lnTo>
                    <a:pt x="125949" y="570883"/>
                  </a:lnTo>
                  <a:lnTo>
                    <a:pt x="126026" y="571408"/>
                  </a:lnTo>
                  <a:lnTo>
                    <a:pt x="126097" y="571945"/>
                  </a:lnTo>
                  <a:lnTo>
                    <a:pt x="126162" y="572482"/>
                  </a:lnTo>
                  <a:lnTo>
                    <a:pt x="126220" y="573019"/>
                  </a:lnTo>
                  <a:lnTo>
                    <a:pt x="126274" y="573544"/>
                  </a:lnTo>
                  <a:lnTo>
                    <a:pt x="126315" y="574081"/>
                  </a:lnTo>
                  <a:lnTo>
                    <a:pt x="126350" y="574618"/>
                  </a:lnTo>
                  <a:lnTo>
                    <a:pt x="126380" y="575143"/>
                  </a:lnTo>
                  <a:lnTo>
                    <a:pt x="126391" y="575668"/>
                  </a:lnTo>
                  <a:lnTo>
                    <a:pt x="126391" y="576205"/>
                  </a:lnTo>
                  <a:lnTo>
                    <a:pt x="126385" y="576730"/>
                  </a:lnTo>
                  <a:lnTo>
                    <a:pt x="126362" y="577243"/>
                  </a:lnTo>
                  <a:lnTo>
                    <a:pt x="126327" y="577768"/>
                  </a:lnTo>
                  <a:lnTo>
                    <a:pt x="126303" y="578024"/>
                  </a:lnTo>
                  <a:lnTo>
                    <a:pt x="126279" y="578281"/>
                  </a:lnTo>
                  <a:lnTo>
                    <a:pt x="126250" y="578537"/>
                  </a:lnTo>
                  <a:lnTo>
                    <a:pt x="126215" y="578806"/>
                  </a:lnTo>
                  <a:lnTo>
                    <a:pt x="126179" y="579050"/>
                  </a:lnTo>
                  <a:lnTo>
                    <a:pt x="126132" y="579306"/>
                  </a:lnTo>
                  <a:lnTo>
                    <a:pt x="126091" y="579562"/>
                  </a:lnTo>
                  <a:lnTo>
                    <a:pt x="126038" y="579819"/>
                  </a:lnTo>
                  <a:lnTo>
                    <a:pt x="125985" y="580063"/>
                  </a:lnTo>
                  <a:lnTo>
                    <a:pt x="125926" y="580319"/>
                  </a:lnTo>
                  <a:lnTo>
                    <a:pt x="125861" y="580564"/>
                  </a:lnTo>
                  <a:lnTo>
                    <a:pt x="125790" y="580820"/>
                  </a:lnTo>
                  <a:lnTo>
                    <a:pt x="125696" y="581137"/>
                  </a:lnTo>
                  <a:lnTo>
                    <a:pt x="125596" y="581455"/>
                  </a:lnTo>
                  <a:lnTo>
                    <a:pt x="125490" y="581735"/>
                  </a:lnTo>
                  <a:lnTo>
                    <a:pt x="125378" y="582016"/>
                  </a:lnTo>
                  <a:lnTo>
                    <a:pt x="125266" y="582273"/>
                  </a:lnTo>
                  <a:lnTo>
                    <a:pt x="125148" y="582517"/>
                  </a:lnTo>
                  <a:lnTo>
                    <a:pt x="125030" y="582749"/>
                  </a:lnTo>
                  <a:lnTo>
                    <a:pt x="124900" y="582956"/>
                  </a:lnTo>
                  <a:lnTo>
                    <a:pt x="124777" y="583164"/>
                  </a:lnTo>
                  <a:lnTo>
                    <a:pt x="124641" y="583347"/>
                  </a:lnTo>
                  <a:lnTo>
                    <a:pt x="124505" y="583506"/>
                  </a:lnTo>
                  <a:lnTo>
                    <a:pt x="124370" y="583664"/>
                  </a:lnTo>
                  <a:lnTo>
                    <a:pt x="124228" y="583811"/>
                  </a:lnTo>
                  <a:lnTo>
                    <a:pt x="124087" y="583933"/>
                  </a:lnTo>
                  <a:lnTo>
                    <a:pt x="123940" y="584043"/>
                  </a:lnTo>
                  <a:lnTo>
                    <a:pt x="123792" y="584140"/>
                  </a:lnTo>
                  <a:lnTo>
                    <a:pt x="123639" y="584226"/>
                  </a:lnTo>
                  <a:lnTo>
                    <a:pt x="123486" y="584299"/>
                  </a:lnTo>
                  <a:lnTo>
                    <a:pt x="123333" y="584360"/>
                  </a:lnTo>
                  <a:lnTo>
                    <a:pt x="123173" y="584421"/>
                  </a:lnTo>
                  <a:lnTo>
                    <a:pt x="123014" y="584458"/>
                  </a:lnTo>
                  <a:lnTo>
                    <a:pt x="122855" y="584482"/>
                  </a:lnTo>
                  <a:lnTo>
                    <a:pt x="122690" y="584494"/>
                  </a:lnTo>
                  <a:lnTo>
                    <a:pt x="122531" y="584494"/>
                  </a:lnTo>
                  <a:lnTo>
                    <a:pt x="122366" y="584482"/>
                  </a:lnTo>
                  <a:lnTo>
                    <a:pt x="122201" y="584470"/>
                  </a:lnTo>
                  <a:lnTo>
                    <a:pt x="122036" y="584433"/>
                  </a:lnTo>
                  <a:lnTo>
                    <a:pt x="121865" y="584397"/>
                  </a:lnTo>
                  <a:lnTo>
                    <a:pt x="121700" y="584348"/>
                  </a:lnTo>
                  <a:lnTo>
                    <a:pt x="121529" y="584287"/>
                  </a:lnTo>
                  <a:lnTo>
                    <a:pt x="121364" y="584226"/>
                  </a:lnTo>
                  <a:lnTo>
                    <a:pt x="121193" y="584140"/>
                  </a:lnTo>
                  <a:lnTo>
                    <a:pt x="121028" y="584055"/>
                  </a:lnTo>
                  <a:lnTo>
                    <a:pt x="120863" y="583957"/>
                  </a:lnTo>
                  <a:lnTo>
                    <a:pt x="120692" y="583860"/>
                  </a:lnTo>
                  <a:lnTo>
                    <a:pt x="120527" y="583750"/>
                  </a:lnTo>
                  <a:lnTo>
                    <a:pt x="120362" y="583628"/>
                  </a:lnTo>
                  <a:lnTo>
                    <a:pt x="120197" y="583493"/>
                  </a:lnTo>
                  <a:lnTo>
                    <a:pt x="120032" y="583359"/>
                  </a:lnTo>
                  <a:lnTo>
                    <a:pt x="119867" y="583225"/>
                  </a:lnTo>
                  <a:lnTo>
                    <a:pt x="119543" y="582920"/>
                  </a:lnTo>
                  <a:lnTo>
                    <a:pt x="119231" y="582590"/>
                  </a:lnTo>
                  <a:lnTo>
                    <a:pt x="118918" y="582236"/>
                  </a:lnTo>
                  <a:lnTo>
                    <a:pt x="118618" y="581870"/>
                  </a:lnTo>
                  <a:lnTo>
                    <a:pt x="118329" y="581467"/>
                  </a:lnTo>
                  <a:lnTo>
                    <a:pt x="118052" y="581064"/>
                  </a:lnTo>
                  <a:lnTo>
                    <a:pt x="117781" y="580637"/>
                  </a:lnTo>
                  <a:lnTo>
                    <a:pt x="117527" y="580197"/>
                  </a:lnTo>
                  <a:lnTo>
                    <a:pt x="117286" y="579758"/>
                  </a:lnTo>
                  <a:lnTo>
                    <a:pt x="117174" y="579526"/>
                  </a:lnTo>
                  <a:lnTo>
                    <a:pt x="117062" y="579294"/>
                  </a:lnTo>
                  <a:lnTo>
                    <a:pt x="116961" y="579062"/>
                  </a:lnTo>
                  <a:lnTo>
                    <a:pt x="116855" y="578830"/>
                  </a:lnTo>
                  <a:lnTo>
                    <a:pt x="116761" y="578598"/>
                  </a:lnTo>
                  <a:lnTo>
                    <a:pt x="116667" y="578366"/>
                  </a:lnTo>
                  <a:lnTo>
                    <a:pt x="116578" y="578122"/>
                  </a:lnTo>
                  <a:lnTo>
                    <a:pt x="116496" y="577890"/>
                  </a:lnTo>
                  <a:lnTo>
                    <a:pt x="116331" y="577389"/>
                  </a:lnTo>
                  <a:lnTo>
                    <a:pt x="116178" y="576877"/>
                  </a:lnTo>
                  <a:lnTo>
                    <a:pt x="116036" y="576352"/>
                  </a:lnTo>
                  <a:lnTo>
                    <a:pt x="115906" y="575815"/>
                  </a:lnTo>
                  <a:lnTo>
                    <a:pt x="115794" y="575265"/>
                  </a:lnTo>
                  <a:lnTo>
                    <a:pt x="115688" y="574716"/>
                  </a:lnTo>
                  <a:lnTo>
                    <a:pt x="115594" y="574142"/>
                  </a:lnTo>
                  <a:lnTo>
                    <a:pt x="115517" y="573568"/>
                  </a:lnTo>
                  <a:lnTo>
                    <a:pt x="115447" y="572982"/>
                  </a:lnTo>
                  <a:lnTo>
                    <a:pt x="115394" y="572396"/>
                  </a:lnTo>
                  <a:lnTo>
                    <a:pt x="115347" y="571810"/>
                  </a:lnTo>
                  <a:lnTo>
                    <a:pt x="115317" y="571212"/>
                  </a:lnTo>
                  <a:lnTo>
                    <a:pt x="115299" y="570614"/>
                  </a:lnTo>
                  <a:lnTo>
                    <a:pt x="115299" y="570028"/>
                  </a:lnTo>
                  <a:lnTo>
                    <a:pt x="115305" y="569430"/>
                  </a:lnTo>
                  <a:lnTo>
                    <a:pt x="115329" y="568844"/>
                  </a:lnTo>
                  <a:lnTo>
                    <a:pt x="115364" y="568246"/>
                  </a:lnTo>
                  <a:lnTo>
                    <a:pt x="115411" y="567672"/>
                  </a:lnTo>
                  <a:lnTo>
                    <a:pt x="115470" y="567086"/>
                  </a:lnTo>
                  <a:lnTo>
                    <a:pt x="115547" y="566524"/>
                  </a:lnTo>
                  <a:lnTo>
                    <a:pt x="115588" y="566244"/>
                  </a:lnTo>
                  <a:lnTo>
                    <a:pt x="115635" y="565963"/>
                  </a:lnTo>
                  <a:lnTo>
                    <a:pt x="115683" y="565682"/>
                  </a:lnTo>
                  <a:lnTo>
                    <a:pt x="115736" y="565401"/>
                  </a:lnTo>
                  <a:lnTo>
                    <a:pt x="115794" y="565133"/>
                  </a:lnTo>
                  <a:lnTo>
                    <a:pt x="115853" y="564864"/>
                  </a:lnTo>
                  <a:lnTo>
                    <a:pt x="115918" y="564595"/>
                  </a:lnTo>
                  <a:lnTo>
                    <a:pt x="115983" y="564339"/>
                  </a:lnTo>
                  <a:lnTo>
                    <a:pt x="116054" y="564083"/>
                  </a:lnTo>
                  <a:lnTo>
                    <a:pt x="116125" y="563826"/>
                  </a:lnTo>
                  <a:lnTo>
                    <a:pt x="116201" y="563570"/>
                  </a:lnTo>
                  <a:lnTo>
                    <a:pt x="116284" y="563326"/>
                  </a:lnTo>
                  <a:lnTo>
                    <a:pt x="116366" y="563082"/>
                  </a:lnTo>
                  <a:lnTo>
                    <a:pt x="116455" y="562838"/>
                  </a:lnTo>
                  <a:lnTo>
                    <a:pt x="116549" y="562606"/>
                  </a:lnTo>
                  <a:lnTo>
                    <a:pt x="116643" y="562374"/>
                  </a:lnTo>
                  <a:lnTo>
                    <a:pt x="116743" y="562142"/>
                  </a:lnTo>
                  <a:lnTo>
                    <a:pt x="116844" y="561922"/>
                  </a:lnTo>
                  <a:lnTo>
                    <a:pt x="116950" y="561714"/>
                  </a:lnTo>
                  <a:lnTo>
                    <a:pt x="117056" y="561495"/>
                  </a:lnTo>
                  <a:lnTo>
                    <a:pt x="117174" y="561287"/>
                  </a:lnTo>
                  <a:lnTo>
                    <a:pt x="117286" y="561092"/>
                  </a:lnTo>
                  <a:lnTo>
                    <a:pt x="117409" y="560896"/>
                  </a:lnTo>
                  <a:lnTo>
                    <a:pt x="117527" y="560713"/>
                  </a:lnTo>
                  <a:lnTo>
                    <a:pt x="117645" y="560542"/>
                  </a:lnTo>
                  <a:lnTo>
                    <a:pt x="117769" y="560372"/>
                  </a:lnTo>
                  <a:lnTo>
                    <a:pt x="117893" y="560225"/>
                  </a:lnTo>
                  <a:lnTo>
                    <a:pt x="118016" y="560079"/>
                  </a:lnTo>
                  <a:lnTo>
                    <a:pt x="118140" y="559944"/>
                  </a:lnTo>
                  <a:lnTo>
                    <a:pt x="118264" y="559822"/>
                  </a:lnTo>
                  <a:lnTo>
                    <a:pt x="118388" y="559700"/>
                  </a:lnTo>
                  <a:lnTo>
                    <a:pt x="118517" y="559590"/>
                  </a:lnTo>
                  <a:lnTo>
                    <a:pt x="118641" y="559493"/>
                  </a:lnTo>
                  <a:lnTo>
                    <a:pt x="118765" y="559395"/>
                  </a:lnTo>
                  <a:lnTo>
                    <a:pt x="118895" y="559322"/>
                  </a:lnTo>
                  <a:lnTo>
                    <a:pt x="119024" y="559248"/>
                  </a:lnTo>
                  <a:lnTo>
                    <a:pt x="119148" y="559175"/>
                  </a:lnTo>
                  <a:lnTo>
                    <a:pt x="119278" y="559126"/>
                  </a:lnTo>
                  <a:lnTo>
                    <a:pt x="119407" y="559077"/>
                  </a:lnTo>
                  <a:lnTo>
                    <a:pt x="119537" y="559041"/>
                  </a:lnTo>
                  <a:lnTo>
                    <a:pt x="119661" y="559004"/>
                  </a:lnTo>
                  <a:lnTo>
                    <a:pt x="119790" y="558980"/>
                  </a:lnTo>
                  <a:lnTo>
                    <a:pt x="119920" y="558968"/>
                  </a:lnTo>
                  <a:lnTo>
                    <a:pt x="120050" y="558955"/>
                  </a:lnTo>
                  <a:close/>
                  <a:moveTo>
                    <a:pt x="115659" y="1"/>
                  </a:moveTo>
                  <a:lnTo>
                    <a:pt x="115193" y="13"/>
                  </a:lnTo>
                  <a:lnTo>
                    <a:pt x="114734" y="74"/>
                  </a:lnTo>
                  <a:lnTo>
                    <a:pt x="114274" y="147"/>
                  </a:lnTo>
                  <a:lnTo>
                    <a:pt x="113808" y="245"/>
                  </a:lnTo>
                  <a:lnTo>
                    <a:pt x="113354" y="379"/>
                  </a:lnTo>
                  <a:lnTo>
                    <a:pt x="112895" y="538"/>
                  </a:lnTo>
                  <a:lnTo>
                    <a:pt x="112441" y="733"/>
                  </a:lnTo>
                  <a:lnTo>
                    <a:pt x="112217" y="843"/>
                  </a:lnTo>
                  <a:lnTo>
                    <a:pt x="111993" y="953"/>
                  </a:lnTo>
                  <a:lnTo>
                    <a:pt x="111769" y="1063"/>
                  </a:lnTo>
                  <a:lnTo>
                    <a:pt x="111545" y="1197"/>
                  </a:lnTo>
                  <a:lnTo>
                    <a:pt x="111327" y="1331"/>
                  </a:lnTo>
                  <a:lnTo>
                    <a:pt x="111103" y="1466"/>
                  </a:lnTo>
                  <a:lnTo>
                    <a:pt x="110885" y="1612"/>
                  </a:lnTo>
                  <a:lnTo>
                    <a:pt x="110667" y="1771"/>
                  </a:lnTo>
                  <a:lnTo>
                    <a:pt x="110455" y="1930"/>
                  </a:lnTo>
                  <a:lnTo>
                    <a:pt x="110237" y="2101"/>
                  </a:lnTo>
                  <a:lnTo>
                    <a:pt x="110025" y="2284"/>
                  </a:lnTo>
                  <a:lnTo>
                    <a:pt x="109812" y="2467"/>
                  </a:lnTo>
                  <a:lnTo>
                    <a:pt x="109606" y="2650"/>
                  </a:lnTo>
                  <a:lnTo>
                    <a:pt x="109394" y="2857"/>
                  </a:lnTo>
                  <a:lnTo>
                    <a:pt x="109188" y="3065"/>
                  </a:lnTo>
                  <a:lnTo>
                    <a:pt x="108987" y="3273"/>
                  </a:lnTo>
                  <a:lnTo>
                    <a:pt x="108781" y="3492"/>
                  </a:lnTo>
                  <a:lnTo>
                    <a:pt x="108581" y="3724"/>
                  </a:lnTo>
                  <a:lnTo>
                    <a:pt x="108386" y="3956"/>
                  </a:lnTo>
                  <a:lnTo>
                    <a:pt x="108186" y="4200"/>
                  </a:lnTo>
                  <a:lnTo>
                    <a:pt x="107991" y="4444"/>
                  </a:lnTo>
                  <a:lnTo>
                    <a:pt x="107803" y="4713"/>
                  </a:lnTo>
                  <a:lnTo>
                    <a:pt x="107608" y="4969"/>
                  </a:lnTo>
                  <a:lnTo>
                    <a:pt x="107425" y="5250"/>
                  </a:lnTo>
                  <a:lnTo>
                    <a:pt x="107237" y="5519"/>
                  </a:lnTo>
                  <a:lnTo>
                    <a:pt x="107054" y="5812"/>
                  </a:lnTo>
                  <a:lnTo>
                    <a:pt x="106877" y="6105"/>
                  </a:lnTo>
                  <a:lnTo>
                    <a:pt x="106700" y="6410"/>
                  </a:lnTo>
                  <a:lnTo>
                    <a:pt x="106524" y="6715"/>
                  </a:lnTo>
                  <a:lnTo>
                    <a:pt x="106353" y="7033"/>
                  </a:lnTo>
                  <a:lnTo>
                    <a:pt x="106182" y="7362"/>
                  </a:lnTo>
                  <a:lnTo>
                    <a:pt x="106017" y="7692"/>
                  </a:lnTo>
                  <a:lnTo>
                    <a:pt x="105852" y="8034"/>
                  </a:lnTo>
                  <a:lnTo>
                    <a:pt x="105693" y="8388"/>
                  </a:lnTo>
                  <a:lnTo>
                    <a:pt x="105534" y="8742"/>
                  </a:lnTo>
                  <a:lnTo>
                    <a:pt x="105380" y="9096"/>
                  </a:lnTo>
                  <a:lnTo>
                    <a:pt x="105233" y="9474"/>
                  </a:lnTo>
                  <a:lnTo>
                    <a:pt x="105086" y="9853"/>
                  </a:lnTo>
                  <a:lnTo>
                    <a:pt x="104938" y="10231"/>
                  </a:lnTo>
                  <a:lnTo>
                    <a:pt x="104797" y="10634"/>
                  </a:lnTo>
                  <a:lnTo>
                    <a:pt x="104596" y="11232"/>
                  </a:lnTo>
                  <a:lnTo>
                    <a:pt x="104402" y="11843"/>
                  </a:lnTo>
                  <a:lnTo>
                    <a:pt x="104219" y="12453"/>
                  </a:lnTo>
                  <a:lnTo>
                    <a:pt x="104048" y="13076"/>
                  </a:lnTo>
                  <a:lnTo>
                    <a:pt x="103889" y="13698"/>
                  </a:lnTo>
                  <a:lnTo>
                    <a:pt x="103736" y="14333"/>
                  </a:lnTo>
                  <a:lnTo>
                    <a:pt x="103595" y="14968"/>
                  </a:lnTo>
                  <a:lnTo>
                    <a:pt x="103459" y="15603"/>
                  </a:lnTo>
                  <a:lnTo>
                    <a:pt x="103335" y="16250"/>
                  </a:lnTo>
                  <a:lnTo>
                    <a:pt x="103217" y="16897"/>
                  </a:lnTo>
                  <a:lnTo>
                    <a:pt x="103111" y="17556"/>
                  </a:lnTo>
                  <a:lnTo>
                    <a:pt x="103011" y="18215"/>
                  </a:lnTo>
                  <a:lnTo>
                    <a:pt x="102923" y="18874"/>
                  </a:lnTo>
                  <a:lnTo>
                    <a:pt x="102840" y="19546"/>
                  </a:lnTo>
                  <a:lnTo>
                    <a:pt x="102763" y="20217"/>
                  </a:lnTo>
                  <a:lnTo>
                    <a:pt x="102693" y="20889"/>
                  </a:lnTo>
                  <a:lnTo>
                    <a:pt x="102628" y="21572"/>
                  </a:lnTo>
                  <a:lnTo>
                    <a:pt x="102569" y="22244"/>
                  </a:lnTo>
                  <a:lnTo>
                    <a:pt x="102522" y="22940"/>
                  </a:lnTo>
                  <a:lnTo>
                    <a:pt x="102475" y="23623"/>
                  </a:lnTo>
                  <a:lnTo>
                    <a:pt x="102433" y="24307"/>
                  </a:lnTo>
                  <a:lnTo>
                    <a:pt x="102398" y="25003"/>
                  </a:lnTo>
                  <a:lnTo>
                    <a:pt x="102369" y="25699"/>
                  </a:lnTo>
                  <a:lnTo>
                    <a:pt x="102345" y="26407"/>
                  </a:lnTo>
                  <a:lnTo>
                    <a:pt x="102321" y="27102"/>
                  </a:lnTo>
                  <a:lnTo>
                    <a:pt x="102304" y="27811"/>
                  </a:lnTo>
                  <a:lnTo>
                    <a:pt x="102280" y="29214"/>
                  </a:lnTo>
                  <a:lnTo>
                    <a:pt x="102268" y="30631"/>
                  </a:lnTo>
                  <a:lnTo>
                    <a:pt x="102268" y="32059"/>
                  </a:lnTo>
                  <a:lnTo>
                    <a:pt x="102274" y="33487"/>
                  </a:lnTo>
                  <a:lnTo>
                    <a:pt x="102286" y="34916"/>
                  </a:lnTo>
                  <a:lnTo>
                    <a:pt x="102321" y="37784"/>
                  </a:lnTo>
                  <a:lnTo>
                    <a:pt x="102333" y="39225"/>
                  </a:lnTo>
                  <a:lnTo>
                    <a:pt x="102345" y="40653"/>
                  </a:lnTo>
                  <a:lnTo>
                    <a:pt x="102345" y="42082"/>
                  </a:lnTo>
                  <a:lnTo>
                    <a:pt x="102345" y="43498"/>
                  </a:lnTo>
                  <a:lnTo>
                    <a:pt x="102327" y="44914"/>
                  </a:lnTo>
                  <a:lnTo>
                    <a:pt x="102316" y="45622"/>
                  </a:lnTo>
                  <a:lnTo>
                    <a:pt x="102298" y="46330"/>
                  </a:lnTo>
                  <a:lnTo>
                    <a:pt x="102280" y="47026"/>
                  </a:lnTo>
                  <a:lnTo>
                    <a:pt x="102257" y="47734"/>
                  </a:lnTo>
                  <a:lnTo>
                    <a:pt x="102227" y="48430"/>
                  </a:lnTo>
                  <a:lnTo>
                    <a:pt x="102192" y="49126"/>
                  </a:lnTo>
                  <a:lnTo>
                    <a:pt x="102156" y="49809"/>
                  </a:lnTo>
                  <a:lnTo>
                    <a:pt x="102109" y="50505"/>
                  </a:lnTo>
                  <a:lnTo>
                    <a:pt x="102062" y="51189"/>
                  </a:lnTo>
                  <a:lnTo>
                    <a:pt x="102009" y="51872"/>
                  </a:lnTo>
                  <a:lnTo>
                    <a:pt x="101944" y="52544"/>
                  </a:lnTo>
                  <a:lnTo>
                    <a:pt x="101879" y="53228"/>
                  </a:lnTo>
                  <a:lnTo>
                    <a:pt x="101803" y="53899"/>
                  </a:lnTo>
                  <a:lnTo>
                    <a:pt x="101720" y="54570"/>
                  </a:lnTo>
                  <a:lnTo>
                    <a:pt x="96587" y="54680"/>
                  </a:lnTo>
                  <a:lnTo>
                    <a:pt x="96463" y="54693"/>
                  </a:lnTo>
                  <a:lnTo>
                    <a:pt x="96345" y="54717"/>
                  </a:lnTo>
                  <a:lnTo>
                    <a:pt x="96239" y="54766"/>
                  </a:lnTo>
                  <a:lnTo>
                    <a:pt x="96133" y="54827"/>
                  </a:lnTo>
                  <a:lnTo>
                    <a:pt x="96039" y="54900"/>
                  </a:lnTo>
                  <a:lnTo>
                    <a:pt x="95950" y="54998"/>
                  </a:lnTo>
                  <a:lnTo>
                    <a:pt x="95862" y="55095"/>
                  </a:lnTo>
                  <a:lnTo>
                    <a:pt x="95785" y="55217"/>
                  </a:lnTo>
                  <a:lnTo>
                    <a:pt x="95715" y="55340"/>
                  </a:lnTo>
                  <a:lnTo>
                    <a:pt x="95650" y="55486"/>
                  </a:lnTo>
                  <a:lnTo>
                    <a:pt x="95585" y="55633"/>
                  </a:lnTo>
                  <a:lnTo>
                    <a:pt x="95532" y="55791"/>
                  </a:lnTo>
                  <a:lnTo>
                    <a:pt x="95485" y="55962"/>
                  </a:lnTo>
                  <a:lnTo>
                    <a:pt x="95438" y="56133"/>
                  </a:lnTo>
                  <a:lnTo>
                    <a:pt x="95402" y="56304"/>
                  </a:lnTo>
                  <a:lnTo>
                    <a:pt x="95367" y="56487"/>
                  </a:lnTo>
                  <a:lnTo>
                    <a:pt x="95302" y="56560"/>
                  </a:lnTo>
                  <a:lnTo>
                    <a:pt x="95231" y="56634"/>
                  </a:lnTo>
                  <a:lnTo>
                    <a:pt x="95172" y="56719"/>
                  </a:lnTo>
                  <a:lnTo>
                    <a:pt x="95108" y="56804"/>
                  </a:lnTo>
                  <a:lnTo>
                    <a:pt x="95049" y="56902"/>
                  </a:lnTo>
                  <a:lnTo>
                    <a:pt x="94996" y="57012"/>
                  </a:lnTo>
                  <a:lnTo>
                    <a:pt x="94943" y="57122"/>
                  </a:lnTo>
                  <a:lnTo>
                    <a:pt x="94889" y="57244"/>
                  </a:lnTo>
                  <a:lnTo>
                    <a:pt x="94842" y="57378"/>
                  </a:lnTo>
                  <a:lnTo>
                    <a:pt x="94795" y="57513"/>
                  </a:lnTo>
                  <a:lnTo>
                    <a:pt x="94754" y="57671"/>
                  </a:lnTo>
                  <a:lnTo>
                    <a:pt x="94719" y="57830"/>
                  </a:lnTo>
                  <a:lnTo>
                    <a:pt x="94683" y="58001"/>
                  </a:lnTo>
                  <a:lnTo>
                    <a:pt x="94654" y="58172"/>
                  </a:lnTo>
                  <a:lnTo>
                    <a:pt x="94624" y="58367"/>
                  </a:lnTo>
                  <a:lnTo>
                    <a:pt x="94601" y="58562"/>
                  </a:lnTo>
                  <a:lnTo>
                    <a:pt x="94442" y="60211"/>
                  </a:lnTo>
                  <a:lnTo>
                    <a:pt x="94282" y="61859"/>
                  </a:lnTo>
                  <a:lnTo>
                    <a:pt x="94135" y="63531"/>
                  </a:lnTo>
                  <a:lnTo>
                    <a:pt x="93988" y="65216"/>
                  </a:lnTo>
                  <a:lnTo>
                    <a:pt x="93846" y="66913"/>
                  </a:lnTo>
                  <a:lnTo>
                    <a:pt x="93717" y="68622"/>
                  </a:lnTo>
                  <a:lnTo>
                    <a:pt x="93599" y="70331"/>
                  </a:lnTo>
                  <a:lnTo>
                    <a:pt x="93493" y="72040"/>
                  </a:lnTo>
                  <a:lnTo>
                    <a:pt x="93446" y="72895"/>
                  </a:lnTo>
                  <a:lnTo>
                    <a:pt x="93398" y="73761"/>
                  </a:lnTo>
                  <a:lnTo>
                    <a:pt x="93363" y="74616"/>
                  </a:lnTo>
                  <a:lnTo>
                    <a:pt x="93328" y="75483"/>
                  </a:lnTo>
                  <a:lnTo>
                    <a:pt x="93292" y="76337"/>
                  </a:lnTo>
                  <a:lnTo>
                    <a:pt x="93269" y="77192"/>
                  </a:lnTo>
                  <a:lnTo>
                    <a:pt x="93245" y="78059"/>
                  </a:lnTo>
                  <a:lnTo>
                    <a:pt x="93227" y="78913"/>
                  </a:lnTo>
                  <a:lnTo>
                    <a:pt x="93222" y="79768"/>
                  </a:lnTo>
                  <a:lnTo>
                    <a:pt x="93216" y="80622"/>
                  </a:lnTo>
                  <a:lnTo>
                    <a:pt x="93216" y="81477"/>
                  </a:lnTo>
                  <a:lnTo>
                    <a:pt x="93222" y="82331"/>
                  </a:lnTo>
                  <a:lnTo>
                    <a:pt x="93233" y="83186"/>
                  </a:lnTo>
                  <a:lnTo>
                    <a:pt x="93251" y="84028"/>
                  </a:lnTo>
                  <a:lnTo>
                    <a:pt x="93275" y="84871"/>
                  </a:lnTo>
                  <a:lnTo>
                    <a:pt x="93310" y="85713"/>
                  </a:lnTo>
                  <a:lnTo>
                    <a:pt x="93310" y="85713"/>
                  </a:lnTo>
                  <a:lnTo>
                    <a:pt x="93222" y="85640"/>
                  </a:lnTo>
                  <a:lnTo>
                    <a:pt x="93133" y="85579"/>
                  </a:lnTo>
                  <a:lnTo>
                    <a:pt x="93039" y="85530"/>
                  </a:lnTo>
                  <a:lnTo>
                    <a:pt x="92945" y="85493"/>
                  </a:lnTo>
                  <a:lnTo>
                    <a:pt x="92497" y="85371"/>
                  </a:lnTo>
                  <a:lnTo>
                    <a:pt x="92043" y="85261"/>
                  </a:lnTo>
                  <a:lnTo>
                    <a:pt x="91595" y="85164"/>
                  </a:lnTo>
                  <a:lnTo>
                    <a:pt x="91141" y="85090"/>
                  </a:lnTo>
                  <a:lnTo>
                    <a:pt x="90687" y="85017"/>
                  </a:lnTo>
                  <a:lnTo>
                    <a:pt x="90233" y="84944"/>
                  </a:lnTo>
                  <a:lnTo>
                    <a:pt x="89780" y="84895"/>
                  </a:lnTo>
                  <a:lnTo>
                    <a:pt x="89320" y="84846"/>
                  </a:lnTo>
                  <a:lnTo>
                    <a:pt x="89355" y="84626"/>
                  </a:lnTo>
                  <a:lnTo>
                    <a:pt x="89385" y="84419"/>
                  </a:lnTo>
                  <a:lnTo>
                    <a:pt x="89414" y="84224"/>
                  </a:lnTo>
                  <a:lnTo>
                    <a:pt x="89450" y="84016"/>
                  </a:lnTo>
                  <a:lnTo>
                    <a:pt x="83255" y="84248"/>
                  </a:lnTo>
                  <a:lnTo>
                    <a:pt x="77067" y="84456"/>
                  </a:lnTo>
                  <a:lnTo>
                    <a:pt x="73979" y="84553"/>
                  </a:lnTo>
                  <a:lnTo>
                    <a:pt x="70890" y="84639"/>
                  </a:lnTo>
                  <a:lnTo>
                    <a:pt x="67808" y="84712"/>
                  </a:lnTo>
                  <a:lnTo>
                    <a:pt x="64725" y="84773"/>
                  </a:lnTo>
                  <a:lnTo>
                    <a:pt x="64578" y="84785"/>
                  </a:lnTo>
                  <a:lnTo>
                    <a:pt x="64437" y="84822"/>
                  </a:lnTo>
                  <a:lnTo>
                    <a:pt x="64307" y="84883"/>
                  </a:lnTo>
                  <a:lnTo>
                    <a:pt x="64183" y="84956"/>
                  </a:lnTo>
                  <a:lnTo>
                    <a:pt x="64065" y="85054"/>
                  </a:lnTo>
                  <a:lnTo>
                    <a:pt x="63953" y="85164"/>
                  </a:lnTo>
                  <a:lnTo>
                    <a:pt x="63847" y="85286"/>
                  </a:lnTo>
                  <a:lnTo>
                    <a:pt x="63753" y="85432"/>
                  </a:lnTo>
                  <a:lnTo>
                    <a:pt x="63665" y="85591"/>
                  </a:lnTo>
                  <a:lnTo>
                    <a:pt x="63582" y="85762"/>
                  </a:lnTo>
                  <a:lnTo>
                    <a:pt x="63505" y="85933"/>
                  </a:lnTo>
                  <a:lnTo>
                    <a:pt x="63435" y="86128"/>
                  </a:lnTo>
                  <a:lnTo>
                    <a:pt x="63376" y="86336"/>
                  </a:lnTo>
                  <a:lnTo>
                    <a:pt x="63323" y="86543"/>
                  </a:lnTo>
                  <a:lnTo>
                    <a:pt x="63276" y="86763"/>
                  </a:lnTo>
                  <a:lnTo>
                    <a:pt x="63234" y="86983"/>
                  </a:lnTo>
                  <a:lnTo>
                    <a:pt x="63205" y="87215"/>
                  </a:lnTo>
                  <a:lnTo>
                    <a:pt x="63181" y="87447"/>
                  </a:lnTo>
                  <a:lnTo>
                    <a:pt x="63158" y="87678"/>
                  </a:lnTo>
                  <a:lnTo>
                    <a:pt x="63152" y="87910"/>
                  </a:lnTo>
                  <a:lnTo>
                    <a:pt x="63146" y="88155"/>
                  </a:lnTo>
                  <a:lnTo>
                    <a:pt x="63152" y="88399"/>
                  </a:lnTo>
                  <a:lnTo>
                    <a:pt x="63158" y="88631"/>
                  </a:lnTo>
                  <a:lnTo>
                    <a:pt x="63175" y="88863"/>
                  </a:lnTo>
                  <a:lnTo>
                    <a:pt x="63205" y="89107"/>
                  </a:lnTo>
                  <a:lnTo>
                    <a:pt x="63234" y="89327"/>
                  </a:lnTo>
                  <a:lnTo>
                    <a:pt x="63276" y="89546"/>
                  </a:lnTo>
                  <a:lnTo>
                    <a:pt x="63323" y="89766"/>
                  </a:lnTo>
                  <a:lnTo>
                    <a:pt x="63376" y="89974"/>
                  </a:lnTo>
                  <a:lnTo>
                    <a:pt x="63435" y="90181"/>
                  </a:lnTo>
                  <a:lnTo>
                    <a:pt x="63500" y="90364"/>
                  </a:lnTo>
                  <a:lnTo>
                    <a:pt x="63576" y="90547"/>
                  </a:lnTo>
                  <a:lnTo>
                    <a:pt x="63505" y="90645"/>
                  </a:lnTo>
                  <a:lnTo>
                    <a:pt x="63435" y="90743"/>
                  </a:lnTo>
                  <a:lnTo>
                    <a:pt x="63364" y="90853"/>
                  </a:lnTo>
                  <a:lnTo>
                    <a:pt x="63299" y="90975"/>
                  </a:lnTo>
                  <a:lnTo>
                    <a:pt x="63234" y="91097"/>
                  </a:lnTo>
                  <a:lnTo>
                    <a:pt x="63175" y="91231"/>
                  </a:lnTo>
                  <a:lnTo>
                    <a:pt x="63122" y="91377"/>
                  </a:lnTo>
                  <a:lnTo>
                    <a:pt x="63069" y="91536"/>
                  </a:lnTo>
                  <a:lnTo>
                    <a:pt x="63028" y="91695"/>
                  </a:lnTo>
                  <a:lnTo>
                    <a:pt x="62987" y="91878"/>
                  </a:lnTo>
                  <a:lnTo>
                    <a:pt x="62951" y="92061"/>
                  </a:lnTo>
                  <a:lnTo>
                    <a:pt x="62922" y="92256"/>
                  </a:lnTo>
                  <a:lnTo>
                    <a:pt x="62898" y="92464"/>
                  </a:lnTo>
                  <a:lnTo>
                    <a:pt x="62881" y="92672"/>
                  </a:lnTo>
                  <a:lnTo>
                    <a:pt x="62869" y="92903"/>
                  </a:lnTo>
                  <a:lnTo>
                    <a:pt x="62869" y="93148"/>
                  </a:lnTo>
                  <a:lnTo>
                    <a:pt x="62869" y="96334"/>
                  </a:lnTo>
                  <a:lnTo>
                    <a:pt x="62875" y="99508"/>
                  </a:lnTo>
                  <a:lnTo>
                    <a:pt x="62887" y="102694"/>
                  </a:lnTo>
                  <a:lnTo>
                    <a:pt x="62898" y="105881"/>
                  </a:lnTo>
                  <a:lnTo>
                    <a:pt x="62934" y="112241"/>
                  </a:lnTo>
                  <a:lnTo>
                    <a:pt x="62987" y="118613"/>
                  </a:lnTo>
                  <a:lnTo>
                    <a:pt x="63046" y="124974"/>
                  </a:lnTo>
                  <a:lnTo>
                    <a:pt x="63111" y="131346"/>
                  </a:lnTo>
                  <a:lnTo>
                    <a:pt x="63187" y="137707"/>
                  </a:lnTo>
                  <a:lnTo>
                    <a:pt x="63270" y="144079"/>
                  </a:lnTo>
                  <a:lnTo>
                    <a:pt x="63358" y="150440"/>
                  </a:lnTo>
                  <a:lnTo>
                    <a:pt x="63452" y="156812"/>
                  </a:lnTo>
                  <a:lnTo>
                    <a:pt x="63635" y="169545"/>
                  </a:lnTo>
                  <a:lnTo>
                    <a:pt x="63818" y="182278"/>
                  </a:lnTo>
                  <a:lnTo>
                    <a:pt x="63900" y="188651"/>
                  </a:lnTo>
                  <a:lnTo>
                    <a:pt x="63977" y="195011"/>
                  </a:lnTo>
                  <a:lnTo>
                    <a:pt x="63995" y="196354"/>
                  </a:lnTo>
                  <a:lnTo>
                    <a:pt x="64006" y="197709"/>
                  </a:lnTo>
                  <a:lnTo>
                    <a:pt x="64012" y="199064"/>
                  </a:lnTo>
                  <a:lnTo>
                    <a:pt x="64012" y="200431"/>
                  </a:lnTo>
                  <a:lnTo>
                    <a:pt x="64012" y="203203"/>
                  </a:lnTo>
                  <a:lnTo>
                    <a:pt x="64001" y="205998"/>
                  </a:lnTo>
                  <a:lnTo>
                    <a:pt x="63977" y="208830"/>
                  </a:lnTo>
                  <a:lnTo>
                    <a:pt x="63953" y="211687"/>
                  </a:lnTo>
                  <a:lnTo>
                    <a:pt x="63889" y="217449"/>
                  </a:lnTo>
                  <a:lnTo>
                    <a:pt x="63323" y="217413"/>
                  </a:lnTo>
                  <a:lnTo>
                    <a:pt x="62763" y="217364"/>
                  </a:lnTo>
                  <a:lnTo>
                    <a:pt x="62197" y="217303"/>
                  </a:lnTo>
                  <a:lnTo>
                    <a:pt x="61637" y="217217"/>
                  </a:lnTo>
                  <a:lnTo>
                    <a:pt x="61077" y="217120"/>
                  </a:lnTo>
                  <a:lnTo>
                    <a:pt x="60523" y="216998"/>
                  </a:lnTo>
                  <a:lnTo>
                    <a:pt x="59969" y="216863"/>
                  </a:lnTo>
                  <a:lnTo>
                    <a:pt x="59409" y="216717"/>
                  </a:lnTo>
                  <a:lnTo>
                    <a:pt x="58861" y="216546"/>
                  </a:lnTo>
                  <a:lnTo>
                    <a:pt x="58307" y="216363"/>
                  </a:lnTo>
                  <a:lnTo>
                    <a:pt x="57759" y="216155"/>
                  </a:lnTo>
                  <a:lnTo>
                    <a:pt x="57217" y="215948"/>
                  </a:lnTo>
                  <a:lnTo>
                    <a:pt x="56669" y="215716"/>
                  </a:lnTo>
                  <a:lnTo>
                    <a:pt x="56127" y="215459"/>
                  </a:lnTo>
                  <a:lnTo>
                    <a:pt x="55590" y="215191"/>
                  </a:lnTo>
                  <a:lnTo>
                    <a:pt x="55054" y="214910"/>
                  </a:lnTo>
                  <a:lnTo>
                    <a:pt x="54518" y="214605"/>
                  </a:lnTo>
                  <a:lnTo>
                    <a:pt x="53987" y="214287"/>
                  </a:lnTo>
                  <a:lnTo>
                    <a:pt x="53463" y="213958"/>
                  </a:lnTo>
                  <a:lnTo>
                    <a:pt x="52938" y="213604"/>
                  </a:lnTo>
                  <a:lnTo>
                    <a:pt x="52414" y="213238"/>
                  </a:lnTo>
                  <a:lnTo>
                    <a:pt x="51901" y="212859"/>
                  </a:lnTo>
                  <a:lnTo>
                    <a:pt x="51382" y="212456"/>
                  </a:lnTo>
                  <a:lnTo>
                    <a:pt x="50875" y="212041"/>
                  </a:lnTo>
                  <a:lnTo>
                    <a:pt x="50368" y="211614"/>
                  </a:lnTo>
                  <a:lnTo>
                    <a:pt x="49862" y="211162"/>
                  </a:lnTo>
                  <a:lnTo>
                    <a:pt x="49361" y="210698"/>
                  </a:lnTo>
                  <a:lnTo>
                    <a:pt x="48866" y="210222"/>
                  </a:lnTo>
                  <a:lnTo>
                    <a:pt x="48376" y="209722"/>
                  </a:lnTo>
                  <a:lnTo>
                    <a:pt x="47887" y="209209"/>
                  </a:lnTo>
                  <a:lnTo>
                    <a:pt x="47410" y="208672"/>
                  </a:lnTo>
                  <a:lnTo>
                    <a:pt x="46926" y="208135"/>
                  </a:lnTo>
                  <a:lnTo>
                    <a:pt x="46455" y="207561"/>
                  </a:lnTo>
                  <a:lnTo>
                    <a:pt x="45989" y="206987"/>
                  </a:lnTo>
                  <a:lnTo>
                    <a:pt x="45524" y="206389"/>
                  </a:lnTo>
                  <a:lnTo>
                    <a:pt x="45064" y="205778"/>
                  </a:lnTo>
                  <a:lnTo>
                    <a:pt x="44610" y="205156"/>
                  </a:lnTo>
                  <a:lnTo>
                    <a:pt x="44162" y="204509"/>
                  </a:lnTo>
                  <a:lnTo>
                    <a:pt x="43720" y="203850"/>
                  </a:lnTo>
                  <a:lnTo>
                    <a:pt x="43284" y="203178"/>
                  </a:lnTo>
                  <a:lnTo>
                    <a:pt x="42854" y="202482"/>
                  </a:lnTo>
                  <a:lnTo>
                    <a:pt x="42424" y="201774"/>
                  </a:lnTo>
                  <a:lnTo>
                    <a:pt x="42005" y="201042"/>
                  </a:lnTo>
                  <a:lnTo>
                    <a:pt x="41593" y="200309"/>
                  </a:lnTo>
                  <a:lnTo>
                    <a:pt x="41186" y="199552"/>
                  </a:lnTo>
                  <a:lnTo>
                    <a:pt x="40779" y="198783"/>
                  </a:lnTo>
                  <a:lnTo>
                    <a:pt x="40384" y="197990"/>
                  </a:lnTo>
                  <a:lnTo>
                    <a:pt x="39995" y="197184"/>
                  </a:lnTo>
                  <a:lnTo>
                    <a:pt x="39612" y="196366"/>
                  </a:lnTo>
                  <a:lnTo>
                    <a:pt x="39235" y="195524"/>
                  </a:lnTo>
                  <a:lnTo>
                    <a:pt x="38870" y="194669"/>
                  </a:lnTo>
                  <a:lnTo>
                    <a:pt x="38504" y="193802"/>
                  </a:lnTo>
                  <a:lnTo>
                    <a:pt x="38151" y="192923"/>
                  </a:lnTo>
                  <a:lnTo>
                    <a:pt x="37803" y="192020"/>
                  </a:lnTo>
                  <a:lnTo>
                    <a:pt x="37461" y="191104"/>
                  </a:lnTo>
                  <a:lnTo>
                    <a:pt x="37125" y="190177"/>
                  </a:lnTo>
                  <a:lnTo>
                    <a:pt x="36801" y="189224"/>
                  </a:lnTo>
                  <a:lnTo>
                    <a:pt x="36483" y="188260"/>
                  </a:lnTo>
                  <a:lnTo>
                    <a:pt x="36170" y="187283"/>
                  </a:lnTo>
                  <a:lnTo>
                    <a:pt x="35870" y="186282"/>
                  </a:lnTo>
                  <a:lnTo>
                    <a:pt x="35575" y="185281"/>
                  </a:lnTo>
                  <a:lnTo>
                    <a:pt x="35286" y="184256"/>
                  </a:lnTo>
                  <a:lnTo>
                    <a:pt x="35009" y="183206"/>
                  </a:lnTo>
                  <a:lnTo>
                    <a:pt x="34738" y="182144"/>
                  </a:lnTo>
                  <a:lnTo>
                    <a:pt x="34479" y="181106"/>
                  </a:lnTo>
                  <a:lnTo>
                    <a:pt x="34237" y="180044"/>
                  </a:lnTo>
                  <a:lnTo>
                    <a:pt x="33996" y="178982"/>
                  </a:lnTo>
                  <a:lnTo>
                    <a:pt x="33772" y="177908"/>
                  </a:lnTo>
                  <a:lnTo>
                    <a:pt x="33554" y="176821"/>
                  </a:lnTo>
                  <a:lnTo>
                    <a:pt x="33341" y="175722"/>
                  </a:lnTo>
                  <a:lnTo>
                    <a:pt x="33141" y="174624"/>
                  </a:lnTo>
                  <a:lnTo>
                    <a:pt x="32947" y="173513"/>
                  </a:lnTo>
                  <a:lnTo>
                    <a:pt x="32764" y="172402"/>
                  </a:lnTo>
                  <a:lnTo>
                    <a:pt x="32587" y="171267"/>
                  </a:lnTo>
                  <a:lnTo>
                    <a:pt x="32422" y="170143"/>
                  </a:lnTo>
                  <a:lnTo>
                    <a:pt x="32263" y="168996"/>
                  </a:lnTo>
                  <a:lnTo>
                    <a:pt x="32110" y="167848"/>
                  </a:lnTo>
                  <a:lnTo>
                    <a:pt x="31962" y="166689"/>
                  </a:lnTo>
                  <a:lnTo>
                    <a:pt x="31821" y="165529"/>
                  </a:lnTo>
                  <a:lnTo>
                    <a:pt x="31691" y="164369"/>
                  </a:lnTo>
                  <a:lnTo>
                    <a:pt x="31567" y="163197"/>
                  </a:lnTo>
                  <a:lnTo>
                    <a:pt x="31450" y="162013"/>
                  </a:lnTo>
                  <a:lnTo>
                    <a:pt x="31338" y="160829"/>
                  </a:lnTo>
                  <a:lnTo>
                    <a:pt x="31232" y="159645"/>
                  </a:lnTo>
                  <a:lnTo>
                    <a:pt x="31131" y="158448"/>
                  </a:lnTo>
                  <a:lnTo>
                    <a:pt x="31037" y="157252"/>
                  </a:lnTo>
                  <a:lnTo>
                    <a:pt x="30949" y="156043"/>
                  </a:lnTo>
                  <a:lnTo>
                    <a:pt x="30866" y="154835"/>
                  </a:lnTo>
                  <a:lnTo>
                    <a:pt x="30784" y="153626"/>
                  </a:lnTo>
                  <a:lnTo>
                    <a:pt x="30713" y="152417"/>
                  </a:lnTo>
                  <a:lnTo>
                    <a:pt x="30642" y="151197"/>
                  </a:lnTo>
                  <a:lnTo>
                    <a:pt x="30577" y="149976"/>
                  </a:lnTo>
                  <a:lnTo>
                    <a:pt x="30518" y="148755"/>
                  </a:lnTo>
                  <a:lnTo>
                    <a:pt x="30465" y="147534"/>
                  </a:lnTo>
                  <a:lnTo>
                    <a:pt x="30412" y="146301"/>
                  </a:lnTo>
                  <a:lnTo>
                    <a:pt x="30365" y="145068"/>
                  </a:lnTo>
                  <a:lnTo>
                    <a:pt x="30277" y="142614"/>
                  </a:lnTo>
                  <a:lnTo>
                    <a:pt x="30206" y="140148"/>
                  </a:lnTo>
                  <a:lnTo>
                    <a:pt x="30141" y="137670"/>
                  </a:lnTo>
                  <a:lnTo>
                    <a:pt x="30088" y="135204"/>
                  </a:lnTo>
                  <a:lnTo>
                    <a:pt x="30041" y="132738"/>
                  </a:lnTo>
                  <a:lnTo>
                    <a:pt x="30000" y="130272"/>
                  </a:lnTo>
                  <a:lnTo>
                    <a:pt x="29929" y="125377"/>
                  </a:lnTo>
                  <a:lnTo>
                    <a:pt x="29864" y="120518"/>
                  </a:lnTo>
                  <a:lnTo>
                    <a:pt x="29829" y="118113"/>
                  </a:lnTo>
                  <a:lnTo>
                    <a:pt x="29788" y="115720"/>
                  </a:lnTo>
                  <a:lnTo>
                    <a:pt x="29746" y="113352"/>
                  </a:lnTo>
                  <a:lnTo>
                    <a:pt x="29693" y="111008"/>
                  </a:lnTo>
                  <a:lnTo>
                    <a:pt x="29634" y="108676"/>
                  </a:lnTo>
                  <a:lnTo>
                    <a:pt x="29569" y="106381"/>
                  </a:lnTo>
                  <a:lnTo>
                    <a:pt x="29552" y="106222"/>
                  </a:lnTo>
                  <a:lnTo>
                    <a:pt x="29528" y="106088"/>
                  </a:lnTo>
                  <a:lnTo>
                    <a:pt x="29475" y="105783"/>
                  </a:lnTo>
                  <a:lnTo>
                    <a:pt x="29770" y="105600"/>
                  </a:lnTo>
                  <a:lnTo>
                    <a:pt x="30065" y="105404"/>
                  </a:lnTo>
                  <a:lnTo>
                    <a:pt x="30359" y="105209"/>
                  </a:lnTo>
                  <a:lnTo>
                    <a:pt x="30648" y="104989"/>
                  </a:lnTo>
                  <a:lnTo>
                    <a:pt x="30937" y="104770"/>
                  </a:lnTo>
                  <a:lnTo>
                    <a:pt x="31226" y="104550"/>
                  </a:lnTo>
                  <a:lnTo>
                    <a:pt x="31509" y="104306"/>
                  </a:lnTo>
                  <a:lnTo>
                    <a:pt x="31791" y="104062"/>
                  </a:lnTo>
                  <a:lnTo>
                    <a:pt x="32074" y="103805"/>
                  </a:lnTo>
                  <a:lnTo>
                    <a:pt x="32351" y="103537"/>
                  </a:lnTo>
                  <a:lnTo>
                    <a:pt x="32628" y="103268"/>
                  </a:lnTo>
                  <a:lnTo>
                    <a:pt x="32905" y="102987"/>
                  </a:lnTo>
                  <a:lnTo>
                    <a:pt x="33176" y="102694"/>
                  </a:lnTo>
                  <a:lnTo>
                    <a:pt x="33448" y="102389"/>
                  </a:lnTo>
                  <a:lnTo>
                    <a:pt x="33713" y="102072"/>
                  </a:lnTo>
                  <a:lnTo>
                    <a:pt x="33978" y="101754"/>
                  </a:lnTo>
                  <a:lnTo>
                    <a:pt x="34243" y="101425"/>
                  </a:lnTo>
                  <a:lnTo>
                    <a:pt x="34503" y="101083"/>
                  </a:lnTo>
                  <a:lnTo>
                    <a:pt x="34762" y="100741"/>
                  </a:lnTo>
                  <a:lnTo>
                    <a:pt x="35021" y="100375"/>
                  </a:lnTo>
                  <a:lnTo>
                    <a:pt x="35269" y="100009"/>
                  </a:lnTo>
                  <a:lnTo>
                    <a:pt x="35522" y="99630"/>
                  </a:lnTo>
                  <a:lnTo>
                    <a:pt x="35770" y="99239"/>
                  </a:lnTo>
                  <a:lnTo>
                    <a:pt x="36011" y="98849"/>
                  </a:lnTo>
                  <a:lnTo>
                    <a:pt x="36253" y="98446"/>
                  </a:lnTo>
                  <a:lnTo>
                    <a:pt x="36495" y="98031"/>
                  </a:lnTo>
                  <a:lnTo>
                    <a:pt x="36730" y="97604"/>
                  </a:lnTo>
                  <a:lnTo>
                    <a:pt x="36960" y="97164"/>
                  </a:lnTo>
                  <a:lnTo>
                    <a:pt x="37190" y="96725"/>
                  </a:lnTo>
                  <a:lnTo>
                    <a:pt x="37420" y="96273"/>
                  </a:lnTo>
                  <a:lnTo>
                    <a:pt x="37644" y="95797"/>
                  </a:lnTo>
                  <a:lnTo>
                    <a:pt x="37862" y="95333"/>
                  </a:lnTo>
                  <a:lnTo>
                    <a:pt x="38080" y="94845"/>
                  </a:lnTo>
                  <a:lnTo>
                    <a:pt x="38292" y="94356"/>
                  </a:lnTo>
                  <a:lnTo>
                    <a:pt x="38504" y="93844"/>
                  </a:lnTo>
                  <a:lnTo>
                    <a:pt x="38711" y="93331"/>
                  </a:lnTo>
                  <a:lnTo>
                    <a:pt x="38911" y="92818"/>
                  </a:lnTo>
                  <a:lnTo>
                    <a:pt x="39111" y="92281"/>
                  </a:lnTo>
                  <a:lnTo>
                    <a:pt x="39306" y="91744"/>
                  </a:lnTo>
                  <a:lnTo>
                    <a:pt x="39495" y="91182"/>
                  </a:lnTo>
                  <a:lnTo>
                    <a:pt x="39683" y="90621"/>
                  </a:lnTo>
                  <a:lnTo>
                    <a:pt x="39866" y="90047"/>
                  </a:lnTo>
                  <a:lnTo>
                    <a:pt x="40049" y="89473"/>
                  </a:lnTo>
                  <a:lnTo>
                    <a:pt x="40225" y="88875"/>
                  </a:lnTo>
                  <a:lnTo>
                    <a:pt x="40396" y="88277"/>
                  </a:lnTo>
                  <a:lnTo>
                    <a:pt x="40561" y="87666"/>
                  </a:lnTo>
                  <a:lnTo>
                    <a:pt x="40726" y="87044"/>
                  </a:lnTo>
                  <a:lnTo>
                    <a:pt x="40885" y="86409"/>
                  </a:lnTo>
                  <a:lnTo>
                    <a:pt x="41045" y="85762"/>
                  </a:lnTo>
                  <a:lnTo>
                    <a:pt x="41192" y="85115"/>
                  </a:lnTo>
                  <a:lnTo>
                    <a:pt x="41339" y="84443"/>
                  </a:lnTo>
                  <a:lnTo>
                    <a:pt x="41481" y="83772"/>
                  </a:lnTo>
                  <a:lnTo>
                    <a:pt x="41622" y="83088"/>
                  </a:lnTo>
                  <a:lnTo>
                    <a:pt x="41752" y="82392"/>
                  </a:lnTo>
                  <a:lnTo>
                    <a:pt x="41881" y="81697"/>
                  </a:lnTo>
                  <a:lnTo>
                    <a:pt x="42005" y="80976"/>
                  </a:lnTo>
                  <a:lnTo>
                    <a:pt x="42123" y="80256"/>
                  </a:lnTo>
                  <a:lnTo>
                    <a:pt x="42241" y="79524"/>
                  </a:lnTo>
                  <a:lnTo>
                    <a:pt x="42347" y="78779"/>
                  </a:lnTo>
                  <a:lnTo>
                    <a:pt x="42453" y="78022"/>
                  </a:lnTo>
                  <a:lnTo>
                    <a:pt x="42553" y="77253"/>
                  </a:lnTo>
                  <a:lnTo>
                    <a:pt x="42648" y="76472"/>
                  </a:lnTo>
                  <a:lnTo>
                    <a:pt x="42736" y="75690"/>
                  </a:lnTo>
                  <a:lnTo>
                    <a:pt x="42819" y="74897"/>
                  </a:lnTo>
                  <a:lnTo>
                    <a:pt x="42830" y="74738"/>
                  </a:lnTo>
                  <a:lnTo>
                    <a:pt x="42836" y="74592"/>
                  </a:lnTo>
                  <a:lnTo>
                    <a:pt x="42830" y="74457"/>
                  </a:lnTo>
                  <a:lnTo>
                    <a:pt x="42824" y="74323"/>
                  </a:lnTo>
                  <a:lnTo>
                    <a:pt x="42807" y="74189"/>
                  </a:lnTo>
                  <a:lnTo>
                    <a:pt x="42789" y="74067"/>
                  </a:lnTo>
                  <a:lnTo>
                    <a:pt x="42760" y="73957"/>
                  </a:lnTo>
                  <a:lnTo>
                    <a:pt x="42730" y="73835"/>
                  </a:lnTo>
                  <a:lnTo>
                    <a:pt x="42742" y="73664"/>
                  </a:lnTo>
                  <a:lnTo>
                    <a:pt x="42742" y="73481"/>
                  </a:lnTo>
                  <a:lnTo>
                    <a:pt x="42736" y="73297"/>
                  </a:lnTo>
                  <a:lnTo>
                    <a:pt x="42724" y="73114"/>
                  </a:lnTo>
                  <a:lnTo>
                    <a:pt x="42701" y="72943"/>
                  </a:lnTo>
                  <a:lnTo>
                    <a:pt x="42671" y="72773"/>
                  </a:lnTo>
                  <a:lnTo>
                    <a:pt x="42636" y="72602"/>
                  </a:lnTo>
                  <a:lnTo>
                    <a:pt x="42589" y="72443"/>
                  </a:lnTo>
                  <a:lnTo>
                    <a:pt x="42536" y="72296"/>
                  </a:lnTo>
                  <a:lnTo>
                    <a:pt x="42477" y="72162"/>
                  </a:lnTo>
                  <a:lnTo>
                    <a:pt x="42406" y="72040"/>
                  </a:lnTo>
                  <a:lnTo>
                    <a:pt x="42323" y="71918"/>
                  </a:lnTo>
                  <a:lnTo>
                    <a:pt x="42241" y="71833"/>
                  </a:lnTo>
                  <a:lnTo>
                    <a:pt x="42147" y="71747"/>
                  </a:lnTo>
                  <a:lnTo>
                    <a:pt x="42041" y="71686"/>
                  </a:lnTo>
                  <a:lnTo>
                    <a:pt x="41929" y="71649"/>
                  </a:lnTo>
                  <a:lnTo>
                    <a:pt x="40773" y="71381"/>
                  </a:lnTo>
                  <a:lnTo>
                    <a:pt x="39624" y="71112"/>
                  </a:lnTo>
                  <a:lnTo>
                    <a:pt x="38463" y="70844"/>
                  </a:lnTo>
                  <a:lnTo>
                    <a:pt x="37308" y="70600"/>
                  </a:lnTo>
                  <a:lnTo>
                    <a:pt x="36147" y="70355"/>
                  </a:lnTo>
                  <a:lnTo>
                    <a:pt x="34986" y="70123"/>
                  </a:lnTo>
                  <a:lnTo>
                    <a:pt x="33825" y="69891"/>
                  </a:lnTo>
                  <a:lnTo>
                    <a:pt x="32658" y="69672"/>
                  </a:lnTo>
                  <a:lnTo>
                    <a:pt x="31497" y="69464"/>
                  </a:lnTo>
                  <a:lnTo>
                    <a:pt x="30330" y="69269"/>
                  </a:lnTo>
                  <a:lnTo>
                    <a:pt x="29163" y="69074"/>
                  </a:lnTo>
                  <a:lnTo>
                    <a:pt x="27996" y="68890"/>
                  </a:lnTo>
                  <a:lnTo>
                    <a:pt x="26829" y="68707"/>
                  </a:lnTo>
                  <a:lnTo>
                    <a:pt x="25662" y="68536"/>
                  </a:lnTo>
                  <a:lnTo>
                    <a:pt x="24489" y="68378"/>
                  </a:lnTo>
                  <a:lnTo>
                    <a:pt x="23322" y="68231"/>
                  </a:lnTo>
                  <a:lnTo>
                    <a:pt x="22155" y="68085"/>
                  </a:lnTo>
                  <a:lnTo>
                    <a:pt x="20982" y="67950"/>
                  </a:lnTo>
                  <a:lnTo>
                    <a:pt x="19815" y="67816"/>
                  </a:lnTo>
                  <a:lnTo>
                    <a:pt x="18643" y="67694"/>
                  </a:lnTo>
                  <a:lnTo>
                    <a:pt x="17476" y="67584"/>
                  </a:lnTo>
                  <a:lnTo>
                    <a:pt x="16309" y="67486"/>
                  </a:lnTo>
                  <a:lnTo>
                    <a:pt x="15136" y="67389"/>
                  </a:lnTo>
                  <a:lnTo>
                    <a:pt x="13969" y="67303"/>
                  </a:lnTo>
                  <a:lnTo>
                    <a:pt x="12802" y="67218"/>
                  </a:lnTo>
                  <a:lnTo>
                    <a:pt x="11635" y="67157"/>
                  </a:lnTo>
                  <a:lnTo>
                    <a:pt x="10474" y="67084"/>
                  </a:lnTo>
                  <a:lnTo>
                    <a:pt x="9307" y="67035"/>
                  </a:lnTo>
                  <a:lnTo>
                    <a:pt x="8146" y="66986"/>
                  </a:lnTo>
                  <a:lnTo>
                    <a:pt x="6979" y="66949"/>
                  </a:lnTo>
                  <a:lnTo>
                    <a:pt x="5818" y="66925"/>
                  </a:lnTo>
                  <a:lnTo>
                    <a:pt x="4657" y="66900"/>
                  </a:lnTo>
                  <a:lnTo>
                    <a:pt x="4562" y="66900"/>
                  </a:lnTo>
                  <a:lnTo>
                    <a:pt x="4468" y="66913"/>
                  </a:lnTo>
                  <a:lnTo>
                    <a:pt x="4380" y="66937"/>
                  </a:lnTo>
                  <a:lnTo>
                    <a:pt x="4291" y="66974"/>
                  </a:lnTo>
                  <a:lnTo>
                    <a:pt x="4209" y="67010"/>
                  </a:lnTo>
                  <a:lnTo>
                    <a:pt x="4132" y="67059"/>
                  </a:lnTo>
                  <a:lnTo>
                    <a:pt x="4056" y="67120"/>
                  </a:lnTo>
                  <a:lnTo>
                    <a:pt x="3985" y="67193"/>
                  </a:lnTo>
                  <a:lnTo>
                    <a:pt x="3920" y="67279"/>
                  </a:lnTo>
                  <a:lnTo>
                    <a:pt x="3855" y="67352"/>
                  </a:lnTo>
                  <a:lnTo>
                    <a:pt x="3796" y="67450"/>
                  </a:lnTo>
                  <a:lnTo>
                    <a:pt x="3737" y="67548"/>
                  </a:lnTo>
                  <a:lnTo>
                    <a:pt x="3684" y="67657"/>
                  </a:lnTo>
                  <a:lnTo>
                    <a:pt x="3637" y="67767"/>
                  </a:lnTo>
                  <a:lnTo>
                    <a:pt x="3590" y="67889"/>
                  </a:lnTo>
                  <a:lnTo>
                    <a:pt x="3549" y="68011"/>
                  </a:lnTo>
                  <a:lnTo>
                    <a:pt x="3513" y="68133"/>
                  </a:lnTo>
                  <a:lnTo>
                    <a:pt x="3478" y="68268"/>
                  </a:lnTo>
                  <a:lnTo>
                    <a:pt x="3449" y="68402"/>
                  </a:lnTo>
                  <a:lnTo>
                    <a:pt x="3419" y="68536"/>
                  </a:lnTo>
                  <a:lnTo>
                    <a:pt x="3401" y="68683"/>
                  </a:lnTo>
                  <a:lnTo>
                    <a:pt x="3378" y="68829"/>
                  </a:lnTo>
                  <a:lnTo>
                    <a:pt x="3366" y="68976"/>
                  </a:lnTo>
                  <a:lnTo>
                    <a:pt x="3348" y="69122"/>
                  </a:lnTo>
                  <a:lnTo>
                    <a:pt x="3342" y="69269"/>
                  </a:lnTo>
                  <a:lnTo>
                    <a:pt x="3337" y="69428"/>
                  </a:lnTo>
                  <a:lnTo>
                    <a:pt x="3337" y="69574"/>
                  </a:lnTo>
                  <a:lnTo>
                    <a:pt x="3337" y="69721"/>
                  </a:lnTo>
                  <a:lnTo>
                    <a:pt x="3342" y="69879"/>
                  </a:lnTo>
                  <a:lnTo>
                    <a:pt x="3354" y="70026"/>
                  </a:lnTo>
                  <a:lnTo>
                    <a:pt x="3366" y="70184"/>
                  </a:lnTo>
                  <a:lnTo>
                    <a:pt x="3384" y="70331"/>
                  </a:lnTo>
                  <a:lnTo>
                    <a:pt x="3413" y="70526"/>
                  </a:lnTo>
                  <a:lnTo>
                    <a:pt x="3443" y="70697"/>
                  </a:lnTo>
                  <a:lnTo>
                    <a:pt x="3484" y="70880"/>
                  </a:lnTo>
                  <a:lnTo>
                    <a:pt x="3531" y="71051"/>
                  </a:lnTo>
                  <a:lnTo>
                    <a:pt x="3572" y="71198"/>
                  </a:lnTo>
                  <a:lnTo>
                    <a:pt x="3614" y="71332"/>
                  </a:lnTo>
                  <a:lnTo>
                    <a:pt x="3661" y="71466"/>
                  </a:lnTo>
                  <a:lnTo>
                    <a:pt x="3714" y="71601"/>
                  </a:lnTo>
                  <a:lnTo>
                    <a:pt x="3773" y="71723"/>
                  </a:lnTo>
                  <a:lnTo>
                    <a:pt x="3832" y="71845"/>
                  </a:lnTo>
                  <a:lnTo>
                    <a:pt x="3896" y="71955"/>
                  </a:lnTo>
                  <a:lnTo>
                    <a:pt x="3967" y="72052"/>
                  </a:lnTo>
                  <a:lnTo>
                    <a:pt x="4038" y="72150"/>
                  </a:lnTo>
                  <a:lnTo>
                    <a:pt x="4115" y="72235"/>
                  </a:lnTo>
                  <a:lnTo>
                    <a:pt x="4197" y="72309"/>
                  </a:lnTo>
                  <a:lnTo>
                    <a:pt x="4280" y="72382"/>
                  </a:lnTo>
                  <a:lnTo>
                    <a:pt x="4368" y="72443"/>
                  </a:lnTo>
                  <a:lnTo>
                    <a:pt x="4462" y="72492"/>
                  </a:lnTo>
                  <a:lnTo>
                    <a:pt x="4557" y="72528"/>
                  </a:lnTo>
                  <a:lnTo>
                    <a:pt x="4657" y="72553"/>
                  </a:lnTo>
                  <a:lnTo>
                    <a:pt x="5788" y="72760"/>
                  </a:lnTo>
                  <a:lnTo>
                    <a:pt x="6920" y="72956"/>
                  </a:lnTo>
                  <a:lnTo>
                    <a:pt x="8052" y="73139"/>
                  </a:lnTo>
                  <a:lnTo>
                    <a:pt x="9183" y="73322"/>
                  </a:lnTo>
                  <a:lnTo>
                    <a:pt x="10321" y="73493"/>
                  </a:lnTo>
                  <a:lnTo>
                    <a:pt x="11458" y="73652"/>
                  </a:lnTo>
                  <a:lnTo>
                    <a:pt x="12596" y="73810"/>
                  </a:lnTo>
                  <a:lnTo>
                    <a:pt x="13733" y="73957"/>
                  </a:lnTo>
                  <a:lnTo>
                    <a:pt x="14871" y="74103"/>
                  </a:lnTo>
                  <a:lnTo>
                    <a:pt x="16014" y="74237"/>
                  </a:lnTo>
                  <a:lnTo>
                    <a:pt x="17151" y="74360"/>
                  </a:lnTo>
                  <a:lnTo>
                    <a:pt x="18295" y="74482"/>
                  </a:lnTo>
                  <a:lnTo>
                    <a:pt x="19438" y="74592"/>
                  </a:lnTo>
                  <a:lnTo>
                    <a:pt x="20576" y="74701"/>
                  </a:lnTo>
                  <a:lnTo>
                    <a:pt x="21719" y="74799"/>
                  </a:lnTo>
                  <a:lnTo>
                    <a:pt x="22862" y="74885"/>
                  </a:lnTo>
                  <a:lnTo>
                    <a:pt x="24006" y="74970"/>
                  </a:lnTo>
                  <a:lnTo>
                    <a:pt x="25149" y="75043"/>
                  </a:lnTo>
                  <a:lnTo>
                    <a:pt x="26293" y="75104"/>
                  </a:lnTo>
                  <a:lnTo>
                    <a:pt x="27436" y="75165"/>
                  </a:lnTo>
                  <a:lnTo>
                    <a:pt x="28579" y="75214"/>
                  </a:lnTo>
                  <a:lnTo>
                    <a:pt x="29723" y="75251"/>
                  </a:lnTo>
                  <a:lnTo>
                    <a:pt x="30866" y="75287"/>
                  </a:lnTo>
                  <a:lnTo>
                    <a:pt x="32009" y="75312"/>
                  </a:lnTo>
                  <a:lnTo>
                    <a:pt x="33147" y="75336"/>
                  </a:lnTo>
                  <a:lnTo>
                    <a:pt x="34290" y="75336"/>
                  </a:lnTo>
                  <a:lnTo>
                    <a:pt x="35428" y="75348"/>
                  </a:lnTo>
                  <a:lnTo>
                    <a:pt x="36565" y="75336"/>
                  </a:lnTo>
                  <a:lnTo>
                    <a:pt x="37703" y="75324"/>
                  </a:lnTo>
                  <a:lnTo>
                    <a:pt x="38840" y="75300"/>
                  </a:lnTo>
                  <a:lnTo>
                    <a:pt x="39978" y="75275"/>
                  </a:lnTo>
                  <a:lnTo>
                    <a:pt x="41109" y="75239"/>
                  </a:lnTo>
                  <a:lnTo>
                    <a:pt x="40744" y="76545"/>
                  </a:lnTo>
                  <a:lnTo>
                    <a:pt x="40367" y="77827"/>
                  </a:lnTo>
                  <a:lnTo>
                    <a:pt x="39978" y="79108"/>
                  </a:lnTo>
                  <a:lnTo>
                    <a:pt x="39583" y="80354"/>
                  </a:lnTo>
                  <a:lnTo>
                    <a:pt x="39377" y="80976"/>
                  </a:lnTo>
                  <a:lnTo>
                    <a:pt x="39170" y="81587"/>
                  </a:lnTo>
                  <a:lnTo>
                    <a:pt x="38964" y="82197"/>
                  </a:lnTo>
                  <a:lnTo>
                    <a:pt x="38758" y="82795"/>
                  </a:lnTo>
                  <a:lnTo>
                    <a:pt x="38540" y="83393"/>
                  </a:lnTo>
                  <a:lnTo>
                    <a:pt x="38328" y="83979"/>
                  </a:lnTo>
                  <a:lnTo>
                    <a:pt x="38109" y="84565"/>
                  </a:lnTo>
                  <a:lnTo>
                    <a:pt x="37891" y="85151"/>
                  </a:lnTo>
                  <a:lnTo>
                    <a:pt x="37667" y="85713"/>
                  </a:lnTo>
                  <a:lnTo>
                    <a:pt x="37438" y="86287"/>
                  </a:lnTo>
                  <a:lnTo>
                    <a:pt x="37208" y="86836"/>
                  </a:lnTo>
                  <a:lnTo>
                    <a:pt x="36978" y="87385"/>
                  </a:lnTo>
                  <a:lnTo>
                    <a:pt x="36742" y="87935"/>
                  </a:lnTo>
                  <a:lnTo>
                    <a:pt x="36506" y="88472"/>
                  </a:lnTo>
                  <a:lnTo>
                    <a:pt x="36265" y="88997"/>
                  </a:lnTo>
                  <a:lnTo>
                    <a:pt x="36023" y="89522"/>
                  </a:lnTo>
                  <a:lnTo>
                    <a:pt x="35776" y="90035"/>
                  </a:lnTo>
                  <a:lnTo>
                    <a:pt x="35528" y="90535"/>
                  </a:lnTo>
                  <a:lnTo>
                    <a:pt x="35275" y="91036"/>
                  </a:lnTo>
                  <a:lnTo>
                    <a:pt x="35015" y="91524"/>
                  </a:lnTo>
                  <a:lnTo>
                    <a:pt x="34756" y="92000"/>
                  </a:lnTo>
                  <a:lnTo>
                    <a:pt x="34497" y="92476"/>
                  </a:lnTo>
                  <a:lnTo>
                    <a:pt x="34231" y="92928"/>
                  </a:lnTo>
                  <a:lnTo>
                    <a:pt x="33966" y="93392"/>
                  </a:lnTo>
                  <a:lnTo>
                    <a:pt x="33695" y="93831"/>
                  </a:lnTo>
                  <a:lnTo>
                    <a:pt x="33418" y="94271"/>
                  </a:lnTo>
                  <a:lnTo>
                    <a:pt x="33141" y="94686"/>
                  </a:lnTo>
                  <a:lnTo>
                    <a:pt x="32858" y="95101"/>
                  </a:lnTo>
                  <a:lnTo>
                    <a:pt x="32575" y="95516"/>
                  </a:lnTo>
                  <a:lnTo>
                    <a:pt x="32286" y="95907"/>
                  </a:lnTo>
                  <a:lnTo>
                    <a:pt x="31998" y="96297"/>
                  </a:lnTo>
                  <a:lnTo>
                    <a:pt x="31703" y="96664"/>
                  </a:lnTo>
                  <a:lnTo>
                    <a:pt x="31402" y="97030"/>
                  </a:lnTo>
                  <a:lnTo>
                    <a:pt x="31102" y="97384"/>
                  </a:lnTo>
                  <a:lnTo>
                    <a:pt x="30795" y="97726"/>
                  </a:lnTo>
                  <a:lnTo>
                    <a:pt x="30489" y="98055"/>
                  </a:lnTo>
                  <a:lnTo>
                    <a:pt x="30177" y="98385"/>
                  </a:lnTo>
                  <a:lnTo>
                    <a:pt x="29864" y="98690"/>
                  </a:lnTo>
                  <a:lnTo>
                    <a:pt x="29540" y="98983"/>
                  </a:lnTo>
                  <a:lnTo>
                    <a:pt x="29222" y="99276"/>
                  </a:lnTo>
                  <a:lnTo>
                    <a:pt x="28892" y="99545"/>
                  </a:lnTo>
                  <a:lnTo>
                    <a:pt x="28562" y="99813"/>
                  </a:lnTo>
                  <a:lnTo>
                    <a:pt x="28232" y="100057"/>
                  </a:lnTo>
                  <a:lnTo>
                    <a:pt x="27890" y="100302"/>
                  </a:lnTo>
                  <a:lnTo>
                    <a:pt x="27548" y="100521"/>
                  </a:lnTo>
                  <a:lnTo>
                    <a:pt x="27206" y="100729"/>
                  </a:lnTo>
                  <a:lnTo>
                    <a:pt x="26858" y="100936"/>
                  </a:lnTo>
                  <a:lnTo>
                    <a:pt x="26505" y="101119"/>
                  </a:lnTo>
                  <a:lnTo>
                    <a:pt x="26145" y="101290"/>
                  </a:lnTo>
                  <a:lnTo>
                    <a:pt x="25786" y="101449"/>
                  </a:lnTo>
                  <a:lnTo>
                    <a:pt x="25420" y="101596"/>
                  </a:lnTo>
                  <a:lnTo>
                    <a:pt x="25055" y="101730"/>
                  </a:lnTo>
                  <a:lnTo>
                    <a:pt x="24684" y="101852"/>
                  </a:lnTo>
                  <a:lnTo>
                    <a:pt x="24306" y="101950"/>
                  </a:lnTo>
                  <a:lnTo>
                    <a:pt x="23923" y="102047"/>
                  </a:lnTo>
                  <a:lnTo>
                    <a:pt x="23540" y="102121"/>
                  </a:lnTo>
                  <a:lnTo>
                    <a:pt x="23086" y="102194"/>
                  </a:lnTo>
                  <a:lnTo>
                    <a:pt x="22633" y="102243"/>
                  </a:lnTo>
                  <a:lnTo>
                    <a:pt x="22179" y="102267"/>
                  </a:lnTo>
                  <a:lnTo>
                    <a:pt x="21731" y="102267"/>
                  </a:lnTo>
                  <a:lnTo>
                    <a:pt x="21289" y="102255"/>
                  </a:lnTo>
                  <a:lnTo>
                    <a:pt x="20847" y="102206"/>
                  </a:lnTo>
                  <a:lnTo>
                    <a:pt x="20411" y="102157"/>
                  </a:lnTo>
                  <a:lnTo>
                    <a:pt x="19975" y="102072"/>
                  </a:lnTo>
                  <a:lnTo>
                    <a:pt x="19544" y="101974"/>
                  </a:lnTo>
                  <a:lnTo>
                    <a:pt x="19114" y="101852"/>
                  </a:lnTo>
                  <a:lnTo>
                    <a:pt x="18690" y="101718"/>
                  </a:lnTo>
                  <a:lnTo>
                    <a:pt x="18265" y="101559"/>
                  </a:lnTo>
                  <a:lnTo>
                    <a:pt x="17847" y="101376"/>
                  </a:lnTo>
                  <a:lnTo>
                    <a:pt x="17434" y="101180"/>
                  </a:lnTo>
                  <a:lnTo>
                    <a:pt x="17022" y="100961"/>
                  </a:lnTo>
                  <a:lnTo>
                    <a:pt x="16615" y="100729"/>
                  </a:lnTo>
                  <a:lnTo>
                    <a:pt x="16214" y="100472"/>
                  </a:lnTo>
                  <a:lnTo>
                    <a:pt x="15814" y="100204"/>
                  </a:lnTo>
                  <a:lnTo>
                    <a:pt x="15419" y="99911"/>
                  </a:lnTo>
                  <a:lnTo>
                    <a:pt x="15024" y="99606"/>
                  </a:lnTo>
                  <a:lnTo>
                    <a:pt x="14641" y="99276"/>
                  </a:lnTo>
                  <a:lnTo>
                    <a:pt x="14258" y="98934"/>
                  </a:lnTo>
                  <a:lnTo>
                    <a:pt x="13875" y="98580"/>
                  </a:lnTo>
                  <a:lnTo>
                    <a:pt x="13503" y="98202"/>
                  </a:lnTo>
                  <a:lnTo>
                    <a:pt x="13132" y="97811"/>
                  </a:lnTo>
                  <a:lnTo>
                    <a:pt x="12767" y="97408"/>
                  </a:lnTo>
                  <a:lnTo>
                    <a:pt x="12407" y="96981"/>
                  </a:lnTo>
                  <a:lnTo>
                    <a:pt x="12047" y="96541"/>
                  </a:lnTo>
                  <a:lnTo>
                    <a:pt x="11694" y="96078"/>
                  </a:lnTo>
                  <a:lnTo>
                    <a:pt x="11346" y="95601"/>
                  </a:lnTo>
                  <a:lnTo>
                    <a:pt x="11004" y="95125"/>
                  </a:lnTo>
                  <a:lnTo>
                    <a:pt x="10668" y="94613"/>
                  </a:lnTo>
                  <a:lnTo>
                    <a:pt x="10332" y="94100"/>
                  </a:lnTo>
                  <a:lnTo>
                    <a:pt x="10008" y="93563"/>
                  </a:lnTo>
                  <a:lnTo>
                    <a:pt x="9684" y="93026"/>
                  </a:lnTo>
                  <a:lnTo>
                    <a:pt x="9366" y="92464"/>
                  </a:lnTo>
                  <a:lnTo>
                    <a:pt x="9053" y="91890"/>
                  </a:lnTo>
                  <a:lnTo>
                    <a:pt x="8747" y="91304"/>
                  </a:lnTo>
                  <a:lnTo>
                    <a:pt x="8446" y="90694"/>
                  </a:lnTo>
                  <a:lnTo>
                    <a:pt x="8146" y="90083"/>
                  </a:lnTo>
                  <a:lnTo>
                    <a:pt x="7857" y="89461"/>
                  </a:lnTo>
                  <a:lnTo>
                    <a:pt x="7568" y="88814"/>
                  </a:lnTo>
                  <a:lnTo>
                    <a:pt x="7291" y="88167"/>
                  </a:lnTo>
                  <a:lnTo>
                    <a:pt x="7014" y="87495"/>
                  </a:lnTo>
                  <a:lnTo>
                    <a:pt x="6749" y="86824"/>
                  </a:lnTo>
                  <a:lnTo>
                    <a:pt x="6484" y="86128"/>
                  </a:lnTo>
                  <a:lnTo>
                    <a:pt x="6225" y="85432"/>
                  </a:lnTo>
                  <a:lnTo>
                    <a:pt x="5977" y="84712"/>
                  </a:lnTo>
                  <a:lnTo>
                    <a:pt x="5729" y="83992"/>
                  </a:lnTo>
                  <a:lnTo>
                    <a:pt x="5494" y="83259"/>
                  </a:lnTo>
                  <a:lnTo>
                    <a:pt x="5258" y="82514"/>
                  </a:lnTo>
                  <a:lnTo>
                    <a:pt x="5034" y="81758"/>
                  </a:lnTo>
                  <a:lnTo>
                    <a:pt x="4810" y="80988"/>
                  </a:lnTo>
                  <a:lnTo>
                    <a:pt x="4598" y="80219"/>
                  </a:lnTo>
                  <a:lnTo>
                    <a:pt x="4392" y="79426"/>
                  </a:lnTo>
                  <a:lnTo>
                    <a:pt x="4191" y="78632"/>
                  </a:lnTo>
                  <a:lnTo>
                    <a:pt x="3997" y="77827"/>
                  </a:lnTo>
                  <a:lnTo>
                    <a:pt x="3808" y="77021"/>
                  </a:lnTo>
                  <a:lnTo>
                    <a:pt x="3625" y="76191"/>
                  </a:lnTo>
                  <a:lnTo>
                    <a:pt x="3449" y="75361"/>
                  </a:lnTo>
                  <a:lnTo>
                    <a:pt x="3284" y="74518"/>
                  </a:lnTo>
                  <a:lnTo>
                    <a:pt x="3124" y="73676"/>
                  </a:lnTo>
                  <a:lnTo>
                    <a:pt x="2965" y="72821"/>
                  </a:lnTo>
                  <a:lnTo>
                    <a:pt x="2818" y="71955"/>
                  </a:lnTo>
                  <a:lnTo>
                    <a:pt x="2818" y="71918"/>
                  </a:lnTo>
                  <a:lnTo>
                    <a:pt x="2812" y="71906"/>
                  </a:lnTo>
                  <a:lnTo>
                    <a:pt x="2800" y="71881"/>
                  </a:lnTo>
                  <a:lnTo>
                    <a:pt x="2783" y="71747"/>
                  </a:lnTo>
                  <a:lnTo>
                    <a:pt x="2753" y="71625"/>
                  </a:lnTo>
                  <a:lnTo>
                    <a:pt x="2700" y="71405"/>
                  </a:lnTo>
                  <a:lnTo>
                    <a:pt x="2635" y="71198"/>
                  </a:lnTo>
                  <a:lnTo>
                    <a:pt x="2565" y="71015"/>
                  </a:lnTo>
                  <a:lnTo>
                    <a:pt x="2482" y="70807"/>
                  </a:lnTo>
                  <a:lnTo>
                    <a:pt x="2388" y="70624"/>
                  </a:lnTo>
                  <a:lnTo>
                    <a:pt x="2293" y="70465"/>
                  </a:lnTo>
                  <a:lnTo>
                    <a:pt x="2187" y="70331"/>
                  </a:lnTo>
                  <a:lnTo>
                    <a:pt x="2081" y="70221"/>
                  </a:lnTo>
                  <a:lnTo>
                    <a:pt x="1969" y="70123"/>
                  </a:lnTo>
                  <a:lnTo>
                    <a:pt x="1857" y="70050"/>
                  </a:lnTo>
                  <a:lnTo>
                    <a:pt x="1739" y="69989"/>
                  </a:lnTo>
                  <a:lnTo>
                    <a:pt x="1622" y="69952"/>
                  </a:lnTo>
                  <a:lnTo>
                    <a:pt x="1504" y="69928"/>
                  </a:lnTo>
                  <a:lnTo>
                    <a:pt x="1380" y="69928"/>
                  </a:lnTo>
                  <a:lnTo>
                    <a:pt x="1262" y="69952"/>
                  </a:lnTo>
                  <a:lnTo>
                    <a:pt x="1144" y="69989"/>
                  </a:lnTo>
                  <a:lnTo>
                    <a:pt x="1032" y="70038"/>
                  </a:lnTo>
                  <a:lnTo>
                    <a:pt x="914" y="70111"/>
                  </a:lnTo>
                  <a:lnTo>
                    <a:pt x="808" y="70197"/>
                  </a:lnTo>
                  <a:lnTo>
                    <a:pt x="702" y="70294"/>
                  </a:lnTo>
                  <a:lnTo>
                    <a:pt x="602" y="70416"/>
                  </a:lnTo>
                  <a:lnTo>
                    <a:pt x="502" y="70551"/>
                  </a:lnTo>
                  <a:lnTo>
                    <a:pt x="413" y="70697"/>
                  </a:lnTo>
                  <a:lnTo>
                    <a:pt x="331" y="70856"/>
                  </a:lnTo>
                  <a:lnTo>
                    <a:pt x="254" y="71039"/>
                  </a:lnTo>
                  <a:lnTo>
                    <a:pt x="189" y="71234"/>
                  </a:lnTo>
                  <a:lnTo>
                    <a:pt x="130" y="71442"/>
                  </a:lnTo>
                  <a:lnTo>
                    <a:pt x="83" y="71662"/>
                  </a:lnTo>
                  <a:lnTo>
                    <a:pt x="42" y="71894"/>
                  </a:lnTo>
                  <a:lnTo>
                    <a:pt x="18" y="72138"/>
                  </a:lnTo>
                  <a:lnTo>
                    <a:pt x="1" y="72394"/>
                  </a:lnTo>
                  <a:lnTo>
                    <a:pt x="1" y="72663"/>
                  </a:lnTo>
                  <a:lnTo>
                    <a:pt x="7" y="72943"/>
                  </a:lnTo>
                  <a:lnTo>
                    <a:pt x="30" y="73236"/>
                  </a:lnTo>
                  <a:lnTo>
                    <a:pt x="71" y="73529"/>
                  </a:lnTo>
                  <a:lnTo>
                    <a:pt x="242" y="74628"/>
                  </a:lnTo>
                  <a:lnTo>
                    <a:pt x="419" y="75702"/>
                  </a:lnTo>
                  <a:lnTo>
                    <a:pt x="614" y="76765"/>
                  </a:lnTo>
                  <a:lnTo>
                    <a:pt x="814" y="77802"/>
                  </a:lnTo>
                  <a:lnTo>
                    <a:pt x="1026" y="78828"/>
                  </a:lnTo>
                  <a:lnTo>
                    <a:pt x="1256" y="79841"/>
                  </a:lnTo>
                  <a:lnTo>
                    <a:pt x="1492" y="80830"/>
                  </a:lnTo>
                  <a:lnTo>
                    <a:pt x="1733" y="81806"/>
                  </a:lnTo>
                  <a:lnTo>
                    <a:pt x="1993" y="82759"/>
                  </a:lnTo>
                  <a:lnTo>
                    <a:pt x="2258" y="83699"/>
                  </a:lnTo>
                  <a:lnTo>
                    <a:pt x="2535" y="84626"/>
                  </a:lnTo>
                  <a:lnTo>
                    <a:pt x="2824" y="85530"/>
                  </a:lnTo>
                  <a:lnTo>
                    <a:pt x="3119" y="86421"/>
                  </a:lnTo>
                  <a:lnTo>
                    <a:pt x="3425" y="87300"/>
                  </a:lnTo>
                  <a:lnTo>
                    <a:pt x="3737" y="88155"/>
                  </a:lnTo>
                  <a:lnTo>
                    <a:pt x="4062" y="88997"/>
                  </a:lnTo>
                  <a:lnTo>
                    <a:pt x="4392" y="89815"/>
                  </a:lnTo>
                  <a:lnTo>
                    <a:pt x="4733" y="90621"/>
                  </a:lnTo>
                  <a:lnTo>
                    <a:pt x="5081" y="91402"/>
                  </a:lnTo>
                  <a:lnTo>
                    <a:pt x="5435" y="92171"/>
                  </a:lnTo>
                  <a:lnTo>
                    <a:pt x="5800" y="92928"/>
                  </a:lnTo>
                  <a:lnTo>
                    <a:pt x="6171" y="93660"/>
                  </a:lnTo>
                  <a:lnTo>
                    <a:pt x="6549" y="94381"/>
                  </a:lnTo>
                  <a:lnTo>
                    <a:pt x="6938" y="95077"/>
                  </a:lnTo>
                  <a:lnTo>
                    <a:pt x="7327" y="95748"/>
                  </a:lnTo>
                  <a:lnTo>
                    <a:pt x="7727" y="96419"/>
                  </a:lnTo>
                  <a:lnTo>
                    <a:pt x="8134" y="97054"/>
                  </a:lnTo>
                  <a:lnTo>
                    <a:pt x="8547" y="97689"/>
                  </a:lnTo>
                  <a:lnTo>
                    <a:pt x="8965" y="98299"/>
                  </a:lnTo>
                  <a:lnTo>
                    <a:pt x="9384" y="98885"/>
                  </a:lnTo>
                  <a:lnTo>
                    <a:pt x="9814" y="99459"/>
                  </a:lnTo>
                  <a:lnTo>
                    <a:pt x="10250" y="100009"/>
                  </a:lnTo>
                  <a:lnTo>
                    <a:pt x="10197" y="100192"/>
                  </a:lnTo>
                  <a:lnTo>
                    <a:pt x="10179" y="100277"/>
                  </a:lnTo>
                  <a:lnTo>
                    <a:pt x="10156" y="100375"/>
                  </a:lnTo>
                  <a:lnTo>
                    <a:pt x="10144" y="100485"/>
                  </a:lnTo>
                  <a:lnTo>
                    <a:pt x="10132" y="100582"/>
                  </a:lnTo>
                  <a:lnTo>
                    <a:pt x="10126" y="100692"/>
                  </a:lnTo>
                  <a:lnTo>
                    <a:pt x="10120" y="100802"/>
                  </a:lnTo>
                  <a:lnTo>
                    <a:pt x="10108" y="102023"/>
                  </a:lnTo>
                  <a:lnTo>
                    <a:pt x="10097" y="103292"/>
                  </a:lnTo>
                  <a:lnTo>
                    <a:pt x="10085" y="104599"/>
                  </a:lnTo>
                  <a:lnTo>
                    <a:pt x="10085" y="105258"/>
                  </a:lnTo>
                  <a:lnTo>
                    <a:pt x="10091" y="105917"/>
                  </a:lnTo>
                  <a:lnTo>
                    <a:pt x="10103" y="106564"/>
                  </a:lnTo>
                  <a:lnTo>
                    <a:pt x="10114" y="107223"/>
                  </a:lnTo>
                  <a:lnTo>
                    <a:pt x="10138" y="107870"/>
                  </a:lnTo>
                  <a:lnTo>
                    <a:pt x="10173" y="108505"/>
                  </a:lnTo>
                  <a:lnTo>
                    <a:pt x="10215" y="109128"/>
                  </a:lnTo>
                  <a:lnTo>
                    <a:pt x="10268" y="109738"/>
                  </a:lnTo>
                  <a:lnTo>
                    <a:pt x="10303" y="110043"/>
                  </a:lnTo>
                  <a:lnTo>
                    <a:pt x="10332" y="110336"/>
                  </a:lnTo>
                  <a:lnTo>
                    <a:pt x="10374" y="110629"/>
                  </a:lnTo>
                  <a:lnTo>
                    <a:pt x="10415" y="110910"/>
                  </a:lnTo>
                  <a:lnTo>
                    <a:pt x="10456" y="111130"/>
                  </a:lnTo>
                  <a:lnTo>
                    <a:pt x="10509" y="111338"/>
                  </a:lnTo>
                  <a:lnTo>
                    <a:pt x="10568" y="111521"/>
                  </a:lnTo>
                  <a:lnTo>
                    <a:pt x="10633" y="111704"/>
                  </a:lnTo>
                  <a:lnTo>
                    <a:pt x="10827" y="115159"/>
                  </a:lnTo>
                  <a:lnTo>
                    <a:pt x="11016" y="118650"/>
                  </a:lnTo>
                  <a:lnTo>
                    <a:pt x="11199" y="122190"/>
                  </a:lnTo>
                  <a:lnTo>
                    <a:pt x="11382" y="125755"/>
                  </a:lnTo>
                  <a:lnTo>
                    <a:pt x="11747" y="132994"/>
                  </a:lnTo>
                  <a:lnTo>
                    <a:pt x="11936" y="136645"/>
                  </a:lnTo>
                  <a:lnTo>
                    <a:pt x="12130" y="140319"/>
                  </a:lnTo>
                  <a:lnTo>
                    <a:pt x="12336" y="144006"/>
                  </a:lnTo>
                  <a:lnTo>
                    <a:pt x="12548" y="147705"/>
                  </a:lnTo>
                  <a:lnTo>
                    <a:pt x="12660" y="149549"/>
                  </a:lnTo>
                  <a:lnTo>
                    <a:pt x="12778" y="151404"/>
                  </a:lnTo>
                  <a:lnTo>
                    <a:pt x="12896" y="153248"/>
                  </a:lnTo>
                  <a:lnTo>
                    <a:pt x="13026" y="155103"/>
                  </a:lnTo>
                  <a:lnTo>
                    <a:pt x="13150" y="156959"/>
                  </a:lnTo>
                  <a:lnTo>
                    <a:pt x="13285" y="158802"/>
                  </a:lnTo>
                  <a:lnTo>
                    <a:pt x="13427" y="160658"/>
                  </a:lnTo>
                  <a:lnTo>
                    <a:pt x="13568" y="162501"/>
                  </a:lnTo>
                  <a:lnTo>
                    <a:pt x="13715" y="164345"/>
                  </a:lnTo>
                  <a:lnTo>
                    <a:pt x="13875" y="166188"/>
                  </a:lnTo>
                  <a:lnTo>
                    <a:pt x="14034" y="168019"/>
                  </a:lnTo>
                  <a:lnTo>
                    <a:pt x="14205" y="169850"/>
                  </a:lnTo>
                  <a:lnTo>
                    <a:pt x="14376" y="171682"/>
                  </a:lnTo>
                  <a:lnTo>
                    <a:pt x="14558" y="173501"/>
                  </a:lnTo>
                  <a:lnTo>
                    <a:pt x="14747" y="175320"/>
                  </a:lnTo>
                  <a:lnTo>
                    <a:pt x="14947" y="177126"/>
                  </a:lnTo>
                  <a:lnTo>
                    <a:pt x="15148" y="178921"/>
                  </a:lnTo>
                  <a:lnTo>
                    <a:pt x="15360" y="180715"/>
                  </a:lnTo>
                  <a:lnTo>
                    <a:pt x="15584" y="182510"/>
                  </a:lnTo>
                  <a:lnTo>
                    <a:pt x="15814" y="184280"/>
                  </a:lnTo>
                  <a:lnTo>
                    <a:pt x="16049" y="186050"/>
                  </a:lnTo>
                  <a:lnTo>
                    <a:pt x="16297" y="187808"/>
                  </a:lnTo>
                  <a:lnTo>
                    <a:pt x="16556" y="189554"/>
                  </a:lnTo>
                  <a:lnTo>
                    <a:pt x="16821" y="191300"/>
                  </a:lnTo>
                  <a:lnTo>
                    <a:pt x="17104" y="193021"/>
                  </a:lnTo>
                  <a:lnTo>
                    <a:pt x="17387" y="194742"/>
                  </a:lnTo>
                  <a:lnTo>
                    <a:pt x="17688" y="196439"/>
                  </a:lnTo>
                  <a:lnTo>
                    <a:pt x="18000" y="198136"/>
                  </a:lnTo>
                  <a:lnTo>
                    <a:pt x="18318" y="199809"/>
                  </a:lnTo>
                  <a:lnTo>
                    <a:pt x="18648" y="201469"/>
                  </a:lnTo>
                  <a:lnTo>
                    <a:pt x="18996" y="203117"/>
                  </a:lnTo>
                  <a:lnTo>
                    <a:pt x="19173" y="203935"/>
                  </a:lnTo>
                  <a:lnTo>
                    <a:pt x="19350" y="204753"/>
                  </a:lnTo>
                  <a:lnTo>
                    <a:pt x="19533" y="205559"/>
                  </a:lnTo>
                  <a:lnTo>
                    <a:pt x="19721" y="206364"/>
                  </a:lnTo>
                  <a:lnTo>
                    <a:pt x="19910" y="207170"/>
                  </a:lnTo>
                  <a:lnTo>
                    <a:pt x="20098" y="207976"/>
                  </a:lnTo>
                  <a:lnTo>
                    <a:pt x="20299" y="208769"/>
                  </a:lnTo>
                  <a:lnTo>
                    <a:pt x="20493" y="209551"/>
                  </a:lnTo>
                  <a:lnTo>
                    <a:pt x="20699" y="210344"/>
                  </a:lnTo>
                  <a:lnTo>
                    <a:pt x="20900" y="211126"/>
                  </a:lnTo>
                  <a:lnTo>
                    <a:pt x="21112" y="211907"/>
                  </a:lnTo>
                  <a:lnTo>
                    <a:pt x="21324" y="212676"/>
                  </a:lnTo>
                  <a:lnTo>
                    <a:pt x="21536" y="213445"/>
                  </a:lnTo>
                  <a:lnTo>
                    <a:pt x="21754" y="214202"/>
                  </a:lnTo>
                  <a:lnTo>
                    <a:pt x="21978" y="214971"/>
                  </a:lnTo>
                  <a:lnTo>
                    <a:pt x="22208" y="215716"/>
                  </a:lnTo>
                  <a:lnTo>
                    <a:pt x="22438" y="216473"/>
                  </a:lnTo>
                  <a:lnTo>
                    <a:pt x="22668" y="217217"/>
                  </a:lnTo>
                  <a:lnTo>
                    <a:pt x="22904" y="217962"/>
                  </a:lnTo>
                  <a:lnTo>
                    <a:pt x="23145" y="218695"/>
                  </a:lnTo>
                  <a:lnTo>
                    <a:pt x="23393" y="219427"/>
                  </a:lnTo>
                  <a:lnTo>
                    <a:pt x="23640" y="220147"/>
                  </a:lnTo>
                  <a:lnTo>
                    <a:pt x="23888" y="220868"/>
                  </a:lnTo>
                  <a:lnTo>
                    <a:pt x="24147" y="221576"/>
                  </a:lnTo>
                  <a:lnTo>
                    <a:pt x="24407" y="222284"/>
                  </a:lnTo>
                  <a:lnTo>
                    <a:pt x="24672" y="222992"/>
                  </a:lnTo>
                  <a:lnTo>
                    <a:pt x="25073" y="224042"/>
                  </a:lnTo>
                  <a:lnTo>
                    <a:pt x="25485" y="225067"/>
                  </a:lnTo>
                  <a:lnTo>
                    <a:pt x="25915" y="226093"/>
                  </a:lnTo>
                  <a:lnTo>
                    <a:pt x="26352" y="227094"/>
                  </a:lnTo>
                  <a:lnTo>
                    <a:pt x="26799" y="228095"/>
                  </a:lnTo>
                  <a:lnTo>
                    <a:pt x="27253" y="229071"/>
                  </a:lnTo>
                  <a:lnTo>
                    <a:pt x="27725" y="230048"/>
                  </a:lnTo>
                  <a:lnTo>
                    <a:pt x="28196" y="231000"/>
                  </a:lnTo>
                  <a:lnTo>
                    <a:pt x="28685" y="231940"/>
                  </a:lnTo>
                  <a:lnTo>
                    <a:pt x="29181" y="232868"/>
                  </a:lnTo>
                  <a:lnTo>
                    <a:pt x="29687" y="233771"/>
                  </a:lnTo>
                  <a:lnTo>
                    <a:pt x="30200" y="234663"/>
                  </a:lnTo>
                  <a:lnTo>
                    <a:pt x="30725" y="235542"/>
                  </a:lnTo>
                  <a:lnTo>
                    <a:pt x="31255" y="236408"/>
                  </a:lnTo>
                  <a:lnTo>
                    <a:pt x="31797" y="237251"/>
                  </a:lnTo>
                  <a:lnTo>
                    <a:pt x="32340" y="238081"/>
                  </a:lnTo>
                  <a:lnTo>
                    <a:pt x="32899" y="238887"/>
                  </a:lnTo>
                  <a:lnTo>
                    <a:pt x="33459" y="239680"/>
                  </a:lnTo>
                  <a:lnTo>
                    <a:pt x="34025" y="240461"/>
                  </a:lnTo>
                  <a:lnTo>
                    <a:pt x="34603" y="241218"/>
                  </a:lnTo>
                  <a:lnTo>
                    <a:pt x="35186" y="241951"/>
                  </a:lnTo>
                  <a:lnTo>
                    <a:pt x="35776" y="242671"/>
                  </a:lnTo>
                  <a:lnTo>
                    <a:pt x="36371" y="243367"/>
                  </a:lnTo>
                  <a:lnTo>
                    <a:pt x="36972" y="244051"/>
                  </a:lnTo>
                  <a:lnTo>
                    <a:pt x="37579" y="244698"/>
                  </a:lnTo>
                  <a:lnTo>
                    <a:pt x="38186" y="245345"/>
                  </a:lnTo>
                  <a:lnTo>
                    <a:pt x="38805" y="245955"/>
                  </a:lnTo>
                  <a:lnTo>
                    <a:pt x="39430" y="246541"/>
                  </a:lnTo>
                  <a:lnTo>
                    <a:pt x="40054" y="247115"/>
                  </a:lnTo>
                  <a:lnTo>
                    <a:pt x="40685" y="247664"/>
                  </a:lnTo>
                  <a:lnTo>
                    <a:pt x="41322" y="248189"/>
                  </a:lnTo>
                  <a:lnTo>
                    <a:pt x="41958" y="248690"/>
                  </a:lnTo>
                  <a:lnTo>
                    <a:pt x="42600" y="249178"/>
                  </a:lnTo>
                  <a:lnTo>
                    <a:pt x="43249" y="249630"/>
                  </a:lnTo>
                  <a:lnTo>
                    <a:pt x="43897" y="250057"/>
                  </a:lnTo>
                  <a:lnTo>
                    <a:pt x="44545" y="250460"/>
                  </a:lnTo>
                  <a:lnTo>
                    <a:pt x="45206" y="250838"/>
                  </a:lnTo>
                  <a:lnTo>
                    <a:pt x="45860" y="251192"/>
                  </a:lnTo>
                  <a:lnTo>
                    <a:pt x="46520" y="251522"/>
                  </a:lnTo>
                  <a:lnTo>
                    <a:pt x="47180" y="251827"/>
                  </a:lnTo>
                  <a:lnTo>
                    <a:pt x="47840" y="252108"/>
                  </a:lnTo>
                  <a:lnTo>
                    <a:pt x="48506" y="252352"/>
                  </a:lnTo>
                  <a:lnTo>
                    <a:pt x="49172" y="252572"/>
                  </a:lnTo>
                  <a:lnTo>
                    <a:pt x="49838" y="252767"/>
                  </a:lnTo>
                  <a:lnTo>
                    <a:pt x="50504" y="252938"/>
                  </a:lnTo>
                  <a:lnTo>
                    <a:pt x="51170" y="253072"/>
                  </a:lnTo>
                  <a:lnTo>
                    <a:pt x="51842" y="253182"/>
                  </a:lnTo>
                  <a:lnTo>
                    <a:pt x="52172" y="253219"/>
                  </a:lnTo>
                  <a:lnTo>
                    <a:pt x="52508" y="253255"/>
                  </a:lnTo>
                  <a:lnTo>
                    <a:pt x="52844" y="253280"/>
                  </a:lnTo>
                  <a:lnTo>
                    <a:pt x="53174" y="253304"/>
                  </a:lnTo>
                  <a:lnTo>
                    <a:pt x="53510" y="253316"/>
                  </a:lnTo>
                  <a:lnTo>
                    <a:pt x="54176" y="253316"/>
                  </a:lnTo>
                  <a:lnTo>
                    <a:pt x="54506" y="253304"/>
                  </a:lnTo>
                  <a:lnTo>
                    <a:pt x="54842" y="253292"/>
                  </a:lnTo>
                  <a:lnTo>
                    <a:pt x="55172" y="253268"/>
                  </a:lnTo>
                  <a:lnTo>
                    <a:pt x="55502" y="253231"/>
                  </a:lnTo>
                  <a:lnTo>
                    <a:pt x="55838" y="253194"/>
                  </a:lnTo>
                  <a:lnTo>
                    <a:pt x="56168" y="253133"/>
                  </a:lnTo>
                  <a:lnTo>
                    <a:pt x="56498" y="253084"/>
                  </a:lnTo>
                  <a:lnTo>
                    <a:pt x="56828" y="253011"/>
                  </a:lnTo>
                  <a:lnTo>
                    <a:pt x="57158" y="252938"/>
                  </a:lnTo>
                  <a:lnTo>
                    <a:pt x="57488" y="252865"/>
                  </a:lnTo>
                  <a:lnTo>
                    <a:pt x="57818" y="252767"/>
                  </a:lnTo>
                  <a:lnTo>
                    <a:pt x="58142" y="252669"/>
                  </a:lnTo>
                  <a:lnTo>
                    <a:pt x="58472" y="252572"/>
                  </a:lnTo>
                  <a:lnTo>
                    <a:pt x="58796" y="252450"/>
                  </a:lnTo>
                  <a:lnTo>
                    <a:pt x="59126" y="252328"/>
                  </a:lnTo>
                  <a:lnTo>
                    <a:pt x="59451" y="252193"/>
                  </a:lnTo>
                  <a:lnTo>
                    <a:pt x="59775" y="252059"/>
                  </a:lnTo>
                  <a:lnTo>
                    <a:pt x="60099" y="251912"/>
                  </a:lnTo>
                  <a:lnTo>
                    <a:pt x="60423" y="251754"/>
                  </a:lnTo>
                  <a:lnTo>
                    <a:pt x="60747" y="251583"/>
                  </a:lnTo>
                  <a:lnTo>
                    <a:pt x="61065" y="251412"/>
                  </a:lnTo>
                  <a:lnTo>
                    <a:pt x="61390" y="251229"/>
                  </a:lnTo>
                  <a:lnTo>
                    <a:pt x="61708" y="251033"/>
                  </a:lnTo>
                  <a:lnTo>
                    <a:pt x="62026" y="250838"/>
                  </a:lnTo>
                  <a:lnTo>
                    <a:pt x="62344" y="250631"/>
                  </a:lnTo>
                  <a:lnTo>
                    <a:pt x="62663" y="250411"/>
                  </a:lnTo>
                  <a:lnTo>
                    <a:pt x="62975" y="250179"/>
                  </a:lnTo>
                  <a:lnTo>
                    <a:pt x="63040" y="250130"/>
                  </a:lnTo>
                  <a:lnTo>
                    <a:pt x="63105" y="250069"/>
                  </a:lnTo>
                  <a:lnTo>
                    <a:pt x="63164" y="249996"/>
                  </a:lnTo>
                  <a:lnTo>
                    <a:pt x="63217" y="249910"/>
                  </a:lnTo>
                  <a:lnTo>
                    <a:pt x="63264" y="249825"/>
                  </a:lnTo>
                  <a:lnTo>
                    <a:pt x="63311" y="249727"/>
                  </a:lnTo>
                  <a:lnTo>
                    <a:pt x="63352" y="249617"/>
                  </a:lnTo>
                  <a:lnTo>
                    <a:pt x="63388" y="249520"/>
                  </a:lnTo>
                  <a:lnTo>
                    <a:pt x="63417" y="249398"/>
                  </a:lnTo>
                  <a:lnTo>
                    <a:pt x="63447" y="249288"/>
                  </a:lnTo>
                  <a:lnTo>
                    <a:pt x="63470" y="249166"/>
                  </a:lnTo>
                  <a:lnTo>
                    <a:pt x="63488" y="249044"/>
                  </a:lnTo>
                  <a:lnTo>
                    <a:pt x="63505" y="248921"/>
                  </a:lnTo>
                  <a:lnTo>
                    <a:pt x="63511" y="248799"/>
                  </a:lnTo>
                  <a:lnTo>
                    <a:pt x="63523" y="248677"/>
                  </a:lnTo>
                  <a:lnTo>
                    <a:pt x="63523" y="248567"/>
                  </a:lnTo>
                  <a:lnTo>
                    <a:pt x="63517" y="248409"/>
                  </a:lnTo>
                  <a:lnTo>
                    <a:pt x="63511" y="248250"/>
                  </a:lnTo>
                  <a:lnTo>
                    <a:pt x="63494" y="248104"/>
                  </a:lnTo>
                  <a:lnTo>
                    <a:pt x="63476" y="247969"/>
                  </a:lnTo>
                  <a:lnTo>
                    <a:pt x="63447" y="247823"/>
                  </a:lnTo>
                  <a:lnTo>
                    <a:pt x="63417" y="247701"/>
                  </a:lnTo>
                  <a:lnTo>
                    <a:pt x="63376" y="247579"/>
                  </a:lnTo>
                  <a:lnTo>
                    <a:pt x="63335" y="247457"/>
                  </a:lnTo>
                  <a:lnTo>
                    <a:pt x="63282" y="247359"/>
                  </a:lnTo>
                  <a:lnTo>
                    <a:pt x="63223" y="247261"/>
                  </a:lnTo>
                  <a:lnTo>
                    <a:pt x="63164" y="247176"/>
                  </a:lnTo>
                  <a:lnTo>
                    <a:pt x="63093" y="247115"/>
                  </a:lnTo>
                  <a:lnTo>
                    <a:pt x="63016" y="247054"/>
                  </a:lnTo>
                  <a:lnTo>
                    <a:pt x="62940" y="247017"/>
                  </a:lnTo>
                  <a:lnTo>
                    <a:pt x="62851" y="246993"/>
                  </a:lnTo>
                  <a:lnTo>
                    <a:pt x="62757" y="246980"/>
                  </a:lnTo>
                  <a:lnTo>
                    <a:pt x="62203" y="246993"/>
                  </a:lnTo>
                  <a:lnTo>
                    <a:pt x="61655" y="246980"/>
                  </a:lnTo>
                  <a:lnTo>
                    <a:pt x="61101" y="246980"/>
                  </a:lnTo>
                  <a:lnTo>
                    <a:pt x="60547" y="246956"/>
                  </a:lnTo>
                  <a:lnTo>
                    <a:pt x="59993" y="246932"/>
                  </a:lnTo>
                  <a:lnTo>
                    <a:pt x="59439" y="246883"/>
                  </a:lnTo>
                  <a:lnTo>
                    <a:pt x="58885" y="246846"/>
                  </a:lnTo>
                  <a:lnTo>
                    <a:pt x="58337" y="246785"/>
                  </a:lnTo>
                  <a:lnTo>
                    <a:pt x="58390" y="246053"/>
                  </a:lnTo>
                  <a:lnTo>
                    <a:pt x="58437" y="245308"/>
                  </a:lnTo>
                  <a:lnTo>
                    <a:pt x="58478" y="244563"/>
                  </a:lnTo>
                  <a:lnTo>
                    <a:pt x="58514" y="243819"/>
                  </a:lnTo>
                  <a:lnTo>
                    <a:pt x="58549" y="243062"/>
                  </a:lnTo>
                  <a:lnTo>
                    <a:pt x="58572" y="242293"/>
                  </a:lnTo>
                  <a:lnTo>
                    <a:pt x="58590" y="241536"/>
                  </a:lnTo>
                  <a:lnTo>
                    <a:pt x="58608" y="240767"/>
                  </a:lnTo>
                  <a:lnTo>
                    <a:pt x="58620" y="239985"/>
                  </a:lnTo>
                  <a:lnTo>
                    <a:pt x="58625" y="239216"/>
                  </a:lnTo>
                  <a:lnTo>
                    <a:pt x="58631" y="238435"/>
                  </a:lnTo>
                  <a:lnTo>
                    <a:pt x="58625" y="237654"/>
                  </a:lnTo>
                  <a:lnTo>
                    <a:pt x="58614" y="236091"/>
                  </a:lnTo>
                  <a:lnTo>
                    <a:pt x="58590" y="234528"/>
                  </a:lnTo>
                  <a:lnTo>
                    <a:pt x="58555" y="232966"/>
                  </a:lnTo>
                  <a:lnTo>
                    <a:pt x="58514" y="231391"/>
                  </a:lnTo>
                  <a:lnTo>
                    <a:pt x="58466" y="229840"/>
                  </a:lnTo>
                  <a:lnTo>
                    <a:pt x="58413" y="228290"/>
                  </a:lnTo>
                  <a:lnTo>
                    <a:pt x="58307" y="225226"/>
                  </a:lnTo>
                  <a:lnTo>
                    <a:pt x="58254" y="223724"/>
                  </a:lnTo>
                  <a:lnTo>
                    <a:pt x="58207" y="222235"/>
                  </a:lnTo>
                  <a:lnTo>
                    <a:pt x="58902" y="222369"/>
                  </a:lnTo>
                  <a:lnTo>
                    <a:pt x="59604" y="222467"/>
                  </a:lnTo>
                  <a:lnTo>
                    <a:pt x="60305" y="222540"/>
                  </a:lnTo>
                  <a:lnTo>
                    <a:pt x="60653" y="222577"/>
                  </a:lnTo>
                  <a:lnTo>
                    <a:pt x="61007" y="222589"/>
                  </a:lnTo>
                  <a:lnTo>
                    <a:pt x="61360" y="222601"/>
                  </a:lnTo>
                  <a:lnTo>
                    <a:pt x="61708" y="222613"/>
                  </a:lnTo>
                  <a:lnTo>
                    <a:pt x="62062" y="222601"/>
                  </a:lnTo>
                  <a:lnTo>
                    <a:pt x="62415" y="222589"/>
                  </a:lnTo>
                  <a:lnTo>
                    <a:pt x="62769" y="222577"/>
                  </a:lnTo>
                  <a:lnTo>
                    <a:pt x="63122" y="222552"/>
                  </a:lnTo>
                  <a:lnTo>
                    <a:pt x="63476" y="222516"/>
                  </a:lnTo>
                  <a:lnTo>
                    <a:pt x="63830" y="222467"/>
                  </a:lnTo>
                  <a:lnTo>
                    <a:pt x="63800" y="225714"/>
                  </a:lnTo>
                  <a:lnTo>
                    <a:pt x="63782" y="228974"/>
                  </a:lnTo>
                  <a:lnTo>
                    <a:pt x="63777" y="230597"/>
                  </a:lnTo>
                  <a:lnTo>
                    <a:pt x="63771" y="232233"/>
                  </a:lnTo>
                  <a:lnTo>
                    <a:pt x="63777" y="233869"/>
                  </a:lnTo>
                  <a:lnTo>
                    <a:pt x="63782" y="235505"/>
                  </a:lnTo>
                  <a:lnTo>
                    <a:pt x="63788" y="237141"/>
                  </a:lnTo>
                  <a:lnTo>
                    <a:pt x="63806" y="238764"/>
                  </a:lnTo>
                  <a:lnTo>
                    <a:pt x="63824" y="240400"/>
                  </a:lnTo>
                  <a:lnTo>
                    <a:pt x="63847" y="242024"/>
                  </a:lnTo>
                  <a:lnTo>
                    <a:pt x="63883" y="243648"/>
                  </a:lnTo>
                  <a:lnTo>
                    <a:pt x="63918" y="245259"/>
                  </a:lnTo>
                  <a:lnTo>
                    <a:pt x="63965" y="246883"/>
                  </a:lnTo>
                  <a:lnTo>
                    <a:pt x="64012" y="248482"/>
                  </a:lnTo>
                  <a:lnTo>
                    <a:pt x="64089" y="250411"/>
                  </a:lnTo>
                  <a:lnTo>
                    <a:pt x="64171" y="252328"/>
                  </a:lnTo>
                  <a:lnTo>
                    <a:pt x="64266" y="254244"/>
                  </a:lnTo>
                  <a:lnTo>
                    <a:pt x="64378" y="256136"/>
                  </a:lnTo>
                  <a:lnTo>
                    <a:pt x="64437" y="257089"/>
                  </a:lnTo>
                  <a:lnTo>
                    <a:pt x="64502" y="258029"/>
                  </a:lnTo>
                  <a:lnTo>
                    <a:pt x="64566" y="258969"/>
                  </a:lnTo>
                  <a:lnTo>
                    <a:pt x="64637" y="259909"/>
                  </a:lnTo>
                  <a:lnTo>
                    <a:pt x="64708" y="260836"/>
                  </a:lnTo>
                  <a:lnTo>
                    <a:pt x="64784" y="261764"/>
                  </a:lnTo>
                  <a:lnTo>
                    <a:pt x="64867" y="262692"/>
                  </a:lnTo>
                  <a:lnTo>
                    <a:pt x="64949" y="263620"/>
                  </a:lnTo>
                  <a:lnTo>
                    <a:pt x="65038" y="264535"/>
                  </a:lnTo>
                  <a:lnTo>
                    <a:pt x="65132" y="265451"/>
                  </a:lnTo>
                  <a:lnTo>
                    <a:pt x="65226" y="266354"/>
                  </a:lnTo>
                  <a:lnTo>
                    <a:pt x="65327" y="267258"/>
                  </a:lnTo>
                  <a:lnTo>
                    <a:pt x="65433" y="268161"/>
                  </a:lnTo>
                  <a:lnTo>
                    <a:pt x="65545" y="269065"/>
                  </a:lnTo>
                  <a:lnTo>
                    <a:pt x="65657" y="269956"/>
                  </a:lnTo>
                  <a:lnTo>
                    <a:pt x="65780" y="270835"/>
                  </a:lnTo>
                  <a:lnTo>
                    <a:pt x="65904" y="271726"/>
                  </a:lnTo>
                  <a:lnTo>
                    <a:pt x="66034" y="272605"/>
                  </a:lnTo>
                  <a:lnTo>
                    <a:pt x="66164" y="273472"/>
                  </a:lnTo>
                  <a:lnTo>
                    <a:pt x="66305" y="274339"/>
                  </a:lnTo>
                  <a:lnTo>
                    <a:pt x="66446" y="275205"/>
                  </a:lnTo>
                  <a:lnTo>
                    <a:pt x="66594" y="276060"/>
                  </a:lnTo>
                  <a:lnTo>
                    <a:pt x="66747" y="276902"/>
                  </a:lnTo>
                  <a:lnTo>
                    <a:pt x="66912" y="277757"/>
                  </a:lnTo>
                  <a:lnTo>
                    <a:pt x="66877" y="277940"/>
                  </a:lnTo>
                  <a:lnTo>
                    <a:pt x="66853" y="278135"/>
                  </a:lnTo>
                  <a:lnTo>
                    <a:pt x="66835" y="278331"/>
                  </a:lnTo>
                  <a:lnTo>
                    <a:pt x="66818" y="278526"/>
                  </a:lnTo>
                  <a:lnTo>
                    <a:pt x="66806" y="278721"/>
                  </a:lnTo>
                  <a:lnTo>
                    <a:pt x="66800" y="278916"/>
                  </a:lnTo>
                  <a:lnTo>
                    <a:pt x="66800" y="279124"/>
                  </a:lnTo>
                  <a:lnTo>
                    <a:pt x="66806" y="279319"/>
                  </a:lnTo>
                  <a:lnTo>
                    <a:pt x="66818" y="279515"/>
                  </a:lnTo>
                  <a:lnTo>
                    <a:pt x="66830" y="279710"/>
                  </a:lnTo>
                  <a:lnTo>
                    <a:pt x="66847" y="279905"/>
                  </a:lnTo>
                  <a:lnTo>
                    <a:pt x="66871" y="280088"/>
                  </a:lnTo>
                  <a:lnTo>
                    <a:pt x="66900" y="280284"/>
                  </a:lnTo>
                  <a:lnTo>
                    <a:pt x="66936" y="280467"/>
                  </a:lnTo>
                  <a:lnTo>
                    <a:pt x="66971" y="280638"/>
                  </a:lnTo>
                  <a:lnTo>
                    <a:pt x="67018" y="280809"/>
                  </a:lnTo>
                  <a:lnTo>
                    <a:pt x="67065" y="280980"/>
                  </a:lnTo>
                  <a:lnTo>
                    <a:pt x="67118" y="281138"/>
                  </a:lnTo>
                  <a:lnTo>
                    <a:pt x="67177" y="281285"/>
                  </a:lnTo>
                  <a:lnTo>
                    <a:pt x="67236" y="281431"/>
                  </a:lnTo>
                  <a:lnTo>
                    <a:pt x="67307" y="281566"/>
                  </a:lnTo>
                  <a:lnTo>
                    <a:pt x="67378" y="281688"/>
                  </a:lnTo>
                  <a:lnTo>
                    <a:pt x="67454" y="281810"/>
                  </a:lnTo>
                  <a:lnTo>
                    <a:pt x="67537" y="281920"/>
                  </a:lnTo>
                  <a:lnTo>
                    <a:pt x="67625" y="282005"/>
                  </a:lnTo>
                  <a:lnTo>
                    <a:pt x="67714" y="282091"/>
                  </a:lnTo>
                  <a:lnTo>
                    <a:pt x="67814" y="282164"/>
                  </a:lnTo>
                  <a:lnTo>
                    <a:pt x="67914" y="282225"/>
                  </a:lnTo>
                  <a:lnTo>
                    <a:pt x="68020" y="282274"/>
                  </a:lnTo>
                  <a:lnTo>
                    <a:pt x="68132" y="282298"/>
                  </a:lnTo>
                  <a:lnTo>
                    <a:pt x="68244" y="282310"/>
                  </a:lnTo>
                  <a:lnTo>
                    <a:pt x="68368" y="282310"/>
                  </a:lnTo>
                  <a:lnTo>
                    <a:pt x="70431" y="282176"/>
                  </a:lnTo>
                  <a:lnTo>
                    <a:pt x="72499" y="282042"/>
                  </a:lnTo>
                  <a:lnTo>
                    <a:pt x="74562" y="281907"/>
                  </a:lnTo>
                  <a:lnTo>
                    <a:pt x="76625" y="281785"/>
                  </a:lnTo>
                  <a:lnTo>
                    <a:pt x="78694" y="281676"/>
                  </a:lnTo>
                  <a:lnTo>
                    <a:pt x="80756" y="281578"/>
                  </a:lnTo>
                  <a:lnTo>
                    <a:pt x="84888" y="281383"/>
                  </a:lnTo>
                  <a:lnTo>
                    <a:pt x="89019" y="281224"/>
                  </a:lnTo>
                  <a:lnTo>
                    <a:pt x="93151" y="281090"/>
                  </a:lnTo>
                  <a:lnTo>
                    <a:pt x="97282" y="280980"/>
                  </a:lnTo>
                  <a:lnTo>
                    <a:pt x="101414" y="280882"/>
                  </a:lnTo>
                  <a:lnTo>
                    <a:pt x="101650" y="284715"/>
                  </a:lnTo>
                  <a:lnTo>
                    <a:pt x="101879" y="288549"/>
                  </a:lnTo>
                  <a:lnTo>
                    <a:pt x="102098" y="292382"/>
                  </a:lnTo>
                  <a:lnTo>
                    <a:pt x="102310" y="296203"/>
                  </a:lnTo>
                  <a:lnTo>
                    <a:pt x="102504" y="300024"/>
                  </a:lnTo>
                  <a:lnTo>
                    <a:pt x="102693" y="303845"/>
                  </a:lnTo>
                  <a:lnTo>
                    <a:pt x="102875" y="307666"/>
                  </a:lnTo>
                  <a:lnTo>
                    <a:pt x="103040" y="311487"/>
                  </a:lnTo>
                  <a:lnTo>
                    <a:pt x="103206" y="315308"/>
                  </a:lnTo>
                  <a:lnTo>
                    <a:pt x="103353" y="319130"/>
                  </a:lnTo>
                  <a:lnTo>
                    <a:pt x="103500" y="322963"/>
                  </a:lnTo>
                  <a:lnTo>
                    <a:pt x="103630" y="326796"/>
                  </a:lnTo>
                  <a:lnTo>
                    <a:pt x="103760" y="330642"/>
                  </a:lnTo>
                  <a:lnTo>
                    <a:pt x="103877" y="334487"/>
                  </a:lnTo>
                  <a:lnTo>
                    <a:pt x="103983" y="338345"/>
                  </a:lnTo>
                  <a:lnTo>
                    <a:pt x="104090" y="342203"/>
                  </a:lnTo>
                  <a:lnTo>
                    <a:pt x="97424" y="342337"/>
                  </a:lnTo>
                  <a:lnTo>
                    <a:pt x="94094" y="342410"/>
                  </a:lnTo>
                  <a:lnTo>
                    <a:pt x="90764" y="342459"/>
                  </a:lnTo>
                  <a:lnTo>
                    <a:pt x="87440" y="342508"/>
                  </a:lnTo>
                  <a:lnTo>
                    <a:pt x="84110" y="342545"/>
                  </a:lnTo>
                  <a:lnTo>
                    <a:pt x="80792" y="342569"/>
                  </a:lnTo>
                  <a:lnTo>
                    <a:pt x="77468" y="342581"/>
                  </a:lnTo>
                  <a:lnTo>
                    <a:pt x="77362" y="342593"/>
                  </a:lnTo>
                  <a:lnTo>
                    <a:pt x="77250" y="342606"/>
                  </a:lnTo>
                  <a:lnTo>
                    <a:pt x="77149" y="342642"/>
                  </a:lnTo>
                  <a:lnTo>
                    <a:pt x="77049" y="342679"/>
                  </a:lnTo>
                  <a:lnTo>
                    <a:pt x="76961" y="342728"/>
                  </a:lnTo>
                  <a:lnTo>
                    <a:pt x="76867" y="342801"/>
                  </a:lnTo>
                  <a:lnTo>
                    <a:pt x="76784" y="342874"/>
                  </a:lnTo>
                  <a:lnTo>
                    <a:pt x="76702" y="342947"/>
                  </a:lnTo>
                  <a:lnTo>
                    <a:pt x="76625" y="343045"/>
                  </a:lnTo>
                  <a:lnTo>
                    <a:pt x="76548" y="343143"/>
                  </a:lnTo>
                  <a:lnTo>
                    <a:pt x="76478" y="343253"/>
                  </a:lnTo>
                  <a:lnTo>
                    <a:pt x="76413" y="343375"/>
                  </a:lnTo>
                  <a:lnTo>
                    <a:pt x="76354" y="343497"/>
                  </a:lnTo>
                  <a:lnTo>
                    <a:pt x="76295" y="343631"/>
                  </a:lnTo>
                  <a:lnTo>
                    <a:pt x="76242" y="343765"/>
                  </a:lnTo>
                  <a:lnTo>
                    <a:pt x="76195" y="343912"/>
                  </a:lnTo>
                  <a:lnTo>
                    <a:pt x="76147" y="344058"/>
                  </a:lnTo>
                  <a:lnTo>
                    <a:pt x="76106" y="344217"/>
                  </a:lnTo>
                  <a:lnTo>
                    <a:pt x="76071" y="344376"/>
                  </a:lnTo>
                  <a:lnTo>
                    <a:pt x="76041" y="344534"/>
                  </a:lnTo>
                  <a:lnTo>
                    <a:pt x="76012" y="344705"/>
                  </a:lnTo>
                  <a:lnTo>
                    <a:pt x="75988" y="344876"/>
                  </a:lnTo>
                  <a:lnTo>
                    <a:pt x="75965" y="345047"/>
                  </a:lnTo>
                  <a:lnTo>
                    <a:pt x="75947" y="345218"/>
                  </a:lnTo>
                  <a:lnTo>
                    <a:pt x="75935" y="345401"/>
                  </a:lnTo>
                  <a:lnTo>
                    <a:pt x="75929" y="345572"/>
                  </a:lnTo>
                  <a:lnTo>
                    <a:pt x="75924" y="345755"/>
                  </a:lnTo>
                  <a:lnTo>
                    <a:pt x="75924" y="345938"/>
                  </a:lnTo>
                  <a:lnTo>
                    <a:pt x="75924" y="346121"/>
                  </a:lnTo>
                  <a:lnTo>
                    <a:pt x="75929" y="346292"/>
                  </a:lnTo>
                  <a:lnTo>
                    <a:pt x="75941" y="346475"/>
                  </a:lnTo>
                  <a:lnTo>
                    <a:pt x="75959" y="346659"/>
                  </a:lnTo>
                  <a:lnTo>
                    <a:pt x="75918" y="346781"/>
                  </a:lnTo>
                  <a:lnTo>
                    <a:pt x="75882" y="346915"/>
                  </a:lnTo>
                  <a:lnTo>
                    <a:pt x="75853" y="347061"/>
                  </a:lnTo>
                  <a:lnTo>
                    <a:pt x="75823" y="347196"/>
                  </a:lnTo>
                  <a:lnTo>
                    <a:pt x="75800" y="347354"/>
                  </a:lnTo>
                  <a:lnTo>
                    <a:pt x="75782" y="347513"/>
                  </a:lnTo>
                  <a:lnTo>
                    <a:pt x="75764" y="347684"/>
                  </a:lnTo>
                  <a:lnTo>
                    <a:pt x="75759" y="347855"/>
                  </a:lnTo>
                  <a:lnTo>
                    <a:pt x="75387" y="357280"/>
                  </a:lnTo>
                  <a:lnTo>
                    <a:pt x="75028" y="366704"/>
                  </a:lnTo>
                  <a:lnTo>
                    <a:pt x="74680" y="376116"/>
                  </a:lnTo>
                  <a:lnTo>
                    <a:pt x="74338" y="385541"/>
                  </a:lnTo>
                  <a:lnTo>
                    <a:pt x="74002" y="394966"/>
                  </a:lnTo>
                  <a:lnTo>
                    <a:pt x="73666" y="404390"/>
                  </a:lnTo>
                  <a:lnTo>
                    <a:pt x="73000" y="423227"/>
                  </a:lnTo>
                  <a:lnTo>
                    <a:pt x="72664" y="432652"/>
                  </a:lnTo>
                  <a:lnTo>
                    <a:pt x="72322" y="442064"/>
                  </a:lnTo>
                  <a:lnTo>
                    <a:pt x="71969" y="451489"/>
                  </a:lnTo>
                  <a:lnTo>
                    <a:pt x="71603" y="460901"/>
                  </a:lnTo>
                  <a:lnTo>
                    <a:pt x="71415" y="465613"/>
                  </a:lnTo>
                  <a:lnTo>
                    <a:pt x="71226" y="470325"/>
                  </a:lnTo>
                  <a:lnTo>
                    <a:pt x="71032" y="475026"/>
                  </a:lnTo>
                  <a:lnTo>
                    <a:pt x="70831" y="479738"/>
                  </a:lnTo>
                  <a:lnTo>
                    <a:pt x="70625" y="484438"/>
                  </a:lnTo>
                  <a:lnTo>
                    <a:pt x="70419" y="489150"/>
                  </a:lnTo>
                  <a:lnTo>
                    <a:pt x="70207" y="493862"/>
                  </a:lnTo>
                  <a:lnTo>
                    <a:pt x="69989" y="498563"/>
                  </a:lnTo>
                  <a:lnTo>
                    <a:pt x="69983" y="498746"/>
                  </a:lnTo>
                  <a:lnTo>
                    <a:pt x="69977" y="498917"/>
                  </a:lnTo>
                  <a:lnTo>
                    <a:pt x="69983" y="499087"/>
                  </a:lnTo>
                  <a:lnTo>
                    <a:pt x="69989" y="499246"/>
                  </a:lnTo>
                  <a:lnTo>
                    <a:pt x="70000" y="499405"/>
                  </a:lnTo>
                  <a:lnTo>
                    <a:pt x="70012" y="499564"/>
                  </a:lnTo>
                  <a:lnTo>
                    <a:pt x="70030" y="499710"/>
                  </a:lnTo>
                  <a:lnTo>
                    <a:pt x="70053" y="499844"/>
                  </a:lnTo>
                  <a:lnTo>
                    <a:pt x="70077" y="499979"/>
                  </a:lnTo>
                  <a:lnTo>
                    <a:pt x="70106" y="500113"/>
                  </a:lnTo>
                  <a:lnTo>
                    <a:pt x="70142" y="500235"/>
                  </a:lnTo>
                  <a:lnTo>
                    <a:pt x="70177" y="500357"/>
                  </a:lnTo>
                  <a:lnTo>
                    <a:pt x="70213" y="500467"/>
                  </a:lnTo>
                  <a:lnTo>
                    <a:pt x="70254" y="500577"/>
                  </a:lnTo>
                  <a:lnTo>
                    <a:pt x="70295" y="500674"/>
                  </a:lnTo>
                  <a:lnTo>
                    <a:pt x="70342" y="500772"/>
                  </a:lnTo>
                  <a:lnTo>
                    <a:pt x="70389" y="500858"/>
                  </a:lnTo>
                  <a:lnTo>
                    <a:pt x="70442" y="500943"/>
                  </a:lnTo>
                  <a:lnTo>
                    <a:pt x="70548" y="501090"/>
                  </a:lnTo>
                  <a:lnTo>
                    <a:pt x="70666" y="501212"/>
                  </a:lnTo>
                  <a:lnTo>
                    <a:pt x="70790" y="501322"/>
                  </a:lnTo>
                  <a:lnTo>
                    <a:pt x="70914" y="501395"/>
                  </a:lnTo>
                  <a:lnTo>
                    <a:pt x="71044" y="501456"/>
                  </a:lnTo>
                  <a:lnTo>
                    <a:pt x="71179" y="501492"/>
                  </a:lnTo>
                  <a:lnTo>
                    <a:pt x="71315" y="501505"/>
                  </a:lnTo>
                  <a:lnTo>
                    <a:pt x="71456" y="501492"/>
                  </a:lnTo>
                  <a:lnTo>
                    <a:pt x="71598" y="501456"/>
                  </a:lnTo>
                  <a:lnTo>
                    <a:pt x="71733" y="501395"/>
                  </a:lnTo>
                  <a:lnTo>
                    <a:pt x="71875" y="501322"/>
                  </a:lnTo>
                  <a:lnTo>
                    <a:pt x="72010" y="501212"/>
                  </a:lnTo>
                  <a:lnTo>
                    <a:pt x="72140" y="501090"/>
                  </a:lnTo>
                  <a:lnTo>
                    <a:pt x="72264" y="500943"/>
                  </a:lnTo>
                  <a:lnTo>
                    <a:pt x="72381" y="500772"/>
                  </a:lnTo>
                  <a:lnTo>
                    <a:pt x="72493" y="500577"/>
                  </a:lnTo>
                  <a:lnTo>
                    <a:pt x="72541" y="500467"/>
                  </a:lnTo>
                  <a:lnTo>
                    <a:pt x="72594" y="500357"/>
                  </a:lnTo>
                  <a:lnTo>
                    <a:pt x="72641" y="500235"/>
                  </a:lnTo>
                  <a:lnTo>
                    <a:pt x="72682" y="500113"/>
                  </a:lnTo>
                  <a:lnTo>
                    <a:pt x="72723" y="499979"/>
                  </a:lnTo>
                  <a:lnTo>
                    <a:pt x="72765" y="499844"/>
                  </a:lnTo>
                  <a:lnTo>
                    <a:pt x="72800" y="499710"/>
                  </a:lnTo>
                  <a:lnTo>
                    <a:pt x="72835" y="499564"/>
                  </a:lnTo>
                  <a:lnTo>
                    <a:pt x="72865" y="499405"/>
                  </a:lnTo>
                  <a:lnTo>
                    <a:pt x="72888" y="499246"/>
                  </a:lnTo>
                  <a:lnTo>
                    <a:pt x="72912" y="499087"/>
                  </a:lnTo>
                  <a:lnTo>
                    <a:pt x="72930" y="498917"/>
                  </a:lnTo>
                  <a:lnTo>
                    <a:pt x="72941" y="498746"/>
                  </a:lnTo>
                  <a:lnTo>
                    <a:pt x="72953" y="498563"/>
                  </a:lnTo>
                  <a:lnTo>
                    <a:pt x="73389" y="489260"/>
                  </a:lnTo>
                  <a:lnTo>
                    <a:pt x="73819" y="479958"/>
                  </a:lnTo>
                  <a:lnTo>
                    <a:pt x="74250" y="470643"/>
                  </a:lnTo>
                  <a:lnTo>
                    <a:pt x="74668" y="461328"/>
                  </a:lnTo>
                  <a:lnTo>
                    <a:pt x="75075" y="452001"/>
                  </a:lnTo>
                  <a:lnTo>
                    <a:pt x="75275" y="447338"/>
                  </a:lnTo>
                  <a:lnTo>
                    <a:pt x="75470" y="442674"/>
                  </a:lnTo>
                  <a:lnTo>
                    <a:pt x="75664" y="438011"/>
                  </a:lnTo>
                  <a:lnTo>
                    <a:pt x="75853" y="433347"/>
                  </a:lnTo>
                  <a:lnTo>
                    <a:pt x="76036" y="428684"/>
                  </a:lnTo>
                  <a:lnTo>
                    <a:pt x="76212" y="424008"/>
                  </a:lnTo>
                  <a:lnTo>
                    <a:pt x="76389" y="419345"/>
                  </a:lnTo>
                  <a:lnTo>
                    <a:pt x="76554" y="414681"/>
                  </a:lnTo>
                  <a:lnTo>
                    <a:pt x="76719" y="410006"/>
                  </a:lnTo>
                  <a:lnTo>
                    <a:pt x="76878" y="405342"/>
                  </a:lnTo>
                  <a:lnTo>
                    <a:pt x="77032" y="400667"/>
                  </a:lnTo>
                  <a:lnTo>
                    <a:pt x="77173" y="396003"/>
                  </a:lnTo>
                  <a:lnTo>
                    <a:pt x="77314" y="391328"/>
                  </a:lnTo>
                  <a:lnTo>
                    <a:pt x="77444" y="386664"/>
                  </a:lnTo>
                  <a:lnTo>
                    <a:pt x="77568" y="381988"/>
                  </a:lnTo>
                  <a:lnTo>
                    <a:pt x="77686" y="377325"/>
                  </a:lnTo>
                  <a:lnTo>
                    <a:pt x="77798" y="372649"/>
                  </a:lnTo>
                  <a:lnTo>
                    <a:pt x="77898" y="367974"/>
                  </a:lnTo>
                  <a:lnTo>
                    <a:pt x="77992" y="363310"/>
                  </a:lnTo>
                  <a:lnTo>
                    <a:pt x="78075" y="358635"/>
                  </a:lnTo>
                  <a:lnTo>
                    <a:pt x="78151" y="353959"/>
                  </a:lnTo>
                  <a:lnTo>
                    <a:pt x="78216" y="349296"/>
                  </a:lnTo>
                  <a:lnTo>
                    <a:pt x="80727" y="349308"/>
                  </a:lnTo>
                  <a:lnTo>
                    <a:pt x="83244" y="349320"/>
                  </a:lnTo>
                  <a:lnTo>
                    <a:pt x="88271" y="349369"/>
                  </a:lnTo>
                  <a:lnTo>
                    <a:pt x="93304" y="349454"/>
                  </a:lnTo>
                  <a:lnTo>
                    <a:pt x="98343" y="349540"/>
                  </a:lnTo>
                  <a:lnTo>
                    <a:pt x="108416" y="349735"/>
                  </a:lnTo>
                  <a:lnTo>
                    <a:pt x="113455" y="349820"/>
                  </a:lnTo>
                  <a:lnTo>
                    <a:pt x="118494" y="349882"/>
                  </a:lnTo>
                  <a:lnTo>
                    <a:pt x="121016" y="349894"/>
                  </a:lnTo>
                  <a:lnTo>
                    <a:pt x="123539" y="349918"/>
                  </a:lnTo>
                  <a:lnTo>
                    <a:pt x="126055" y="349918"/>
                  </a:lnTo>
                  <a:lnTo>
                    <a:pt x="128572" y="349906"/>
                  </a:lnTo>
                  <a:lnTo>
                    <a:pt x="131095" y="349894"/>
                  </a:lnTo>
                  <a:lnTo>
                    <a:pt x="133611" y="349857"/>
                  </a:lnTo>
                  <a:lnTo>
                    <a:pt x="136128" y="349820"/>
                  </a:lnTo>
                  <a:lnTo>
                    <a:pt x="138650" y="349759"/>
                  </a:lnTo>
                  <a:lnTo>
                    <a:pt x="141167" y="349686"/>
                  </a:lnTo>
                  <a:lnTo>
                    <a:pt x="143684" y="349601"/>
                  </a:lnTo>
                  <a:lnTo>
                    <a:pt x="146194" y="349491"/>
                  </a:lnTo>
                  <a:lnTo>
                    <a:pt x="148711" y="349369"/>
                  </a:lnTo>
                  <a:lnTo>
                    <a:pt x="151227" y="349222"/>
                  </a:lnTo>
                  <a:lnTo>
                    <a:pt x="153738" y="349051"/>
                  </a:lnTo>
                  <a:lnTo>
                    <a:pt x="156255" y="348868"/>
                  </a:lnTo>
                  <a:lnTo>
                    <a:pt x="158766" y="348648"/>
                  </a:lnTo>
                  <a:lnTo>
                    <a:pt x="158712" y="348917"/>
                  </a:lnTo>
                  <a:lnTo>
                    <a:pt x="158695" y="349051"/>
                  </a:lnTo>
                  <a:lnTo>
                    <a:pt x="158677" y="349198"/>
                  </a:lnTo>
                  <a:lnTo>
                    <a:pt x="158665" y="349344"/>
                  </a:lnTo>
                  <a:lnTo>
                    <a:pt x="158659" y="349491"/>
                  </a:lnTo>
                  <a:lnTo>
                    <a:pt x="158665" y="349662"/>
                  </a:lnTo>
                  <a:lnTo>
                    <a:pt x="158671" y="349820"/>
                  </a:lnTo>
                  <a:lnTo>
                    <a:pt x="159272" y="359184"/>
                  </a:lnTo>
                  <a:lnTo>
                    <a:pt x="159856" y="368548"/>
                  </a:lnTo>
                  <a:lnTo>
                    <a:pt x="160433" y="377935"/>
                  </a:lnTo>
                  <a:lnTo>
                    <a:pt x="161005" y="387311"/>
                  </a:lnTo>
                  <a:lnTo>
                    <a:pt x="162143" y="406099"/>
                  </a:lnTo>
                  <a:lnTo>
                    <a:pt x="162708" y="415487"/>
                  </a:lnTo>
                  <a:lnTo>
                    <a:pt x="163280" y="424887"/>
                  </a:lnTo>
                  <a:lnTo>
                    <a:pt x="163852" y="434275"/>
                  </a:lnTo>
                  <a:lnTo>
                    <a:pt x="164435" y="443663"/>
                  </a:lnTo>
                  <a:lnTo>
                    <a:pt x="165031" y="453039"/>
                  </a:lnTo>
                  <a:lnTo>
                    <a:pt x="165632" y="462415"/>
                  </a:lnTo>
                  <a:lnTo>
                    <a:pt x="165938" y="467103"/>
                  </a:lnTo>
                  <a:lnTo>
                    <a:pt x="166251" y="471778"/>
                  </a:lnTo>
                  <a:lnTo>
                    <a:pt x="166563" y="476466"/>
                  </a:lnTo>
                  <a:lnTo>
                    <a:pt x="166887" y="481142"/>
                  </a:lnTo>
                  <a:lnTo>
                    <a:pt x="167211" y="485805"/>
                  </a:lnTo>
                  <a:lnTo>
                    <a:pt x="167535" y="490481"/>
                  </a:lnTo>
                  <a:lnTo>
                    <a:pt x="167871" y="495144"/>
                  </a:lnTo>
                  <a:lnTo>
                    <a:pt x="168213" y="499808"/>
                  </a:lnTo>
                  <a:lnTo>
                    <a:pt x="167465" y="499673"/>
                  </a:lnTo>
                  <a:lnTo>
                    <a:pt x="166716" y="499551"/>
                  </a:lnTo>
                  <a:lnTo>
                    <a:pt x="165968" y="499441"/>
                  </a:lnTo>
                  <a:lnTo>
                    <a:pt x="165219" y="499332"/>
                  </a:lnTo>
                  <a:lnTo>
                    <a:pt x="164465" y="499234"/>
                  </a:lnTo>
                  <a:lnTo>
                    <a:pt x="163716" y="499148"/>
                  </a:lnTo>
                  <a:lnTo>
                    <a:pt x="162207" y="498990"/>
                  </a:lnTo>
                  <a:lnTo>
                    <a:pt x="160705" y="498855"/>
                  </a:lnTo>
                  <a:lnTo>
                    <a:pt x="159190" y="498746"/>
                  </a:lnTo>
                  <a:lnTo>
                    <a:pt x="157681" y="498660"/>
                  </a:lnTo>
                  <a:lnTo>
                    <a:pt x="156166" y="498599"/>
                  </a:lnTo>
                  <a:lnTo>
                    <a:pt x="154652" y="498563"/>
                  </a:lnTo>
                  <a:lnTo>
                    <a:pt x="153137" y="498550"/>
                  </a:lnTo>
                  <a:lnTo>
                    <a:pt x="151622" y="498550"/>
                  </a:lnTo>
                  <a:lnTo>
                    <a:pt x="150102" y="498563"/>
                  </a:lnTo>
                  <a:lnTo>
                    <a:pt x="148581" y="498599"/>
                  </a:lnTo>
                  <a:lnTo>
                    <a:pt x="147061" y="498648"/>
                  </a:lnTo>
                  <a:lnTo>
                    <a:pt x="145540" y="498709"/>
                  </a:lnTo>
                  <a:lnTo>
                    <a:pt x="144019" y="498782"/>
                  </a:lnTo>
                  <a:lnTo>
                    <a:pt x="142499" y="498868"/>
                  </a:lnTo>
                  <a:lnTo>
                    <a:pt x="140978" y="498965"/>
                  </a:lnTo>
                  <a:lnTo>
                    <a:pt x="137937" y="499161"/>
                  </a:lnTo>
                  <a:lnTo>
                    <a:pt x="134902" y="499380"/>
                  </a:lnTo>
                  <a:lnTo>
                    <a:pt x="131867" y="499612"/>
                  </a:lnTo>
                  <a:lnTo>
                    <a:pt x="128837" y="499832"/>
                  </a:lnTo>
                  <a:lnTo>
                    <a:pt x="125814" y="500027"/>
                  </a:lnTo>
                  <a:lnTo>
                    <a:pt x="124311" y="500125"/>
                  </a:lnTo>
                  <a:lnTo>
                    <a:pt x="122802" y="500211"/>
                  </a:lnTo>
                  <a:lnTo>
                    <a:pt x="121299" y="500272"/>
                  </a:lnTo>
                  <a:lnTo>
                    <a:pt x="119802" y="500333"/>
                  </a:lnTo>
                  <a:lnTo>
                    <a:pt x="113743" y="500540"/>
                  </a:lnTo>
                  <a:lnTo>
                    <a:pt x="107685" y="500736"/>
                  </a:lnTo>
                  <a:lnTo>
                    <a:pt x="101620" y="500931"/>
                  </a:lnTo>
                  <a:lnTo>
                    <a:pt x="95555" y="501126"/>
                  </a:lnTo>
                  <a:lnTo>
                    <a:pt x="89497" y="501334"/>
                  </a:lnTo>
                  <a:lnTo>
                    <a:pt x="83432" y="501566"/>
                  </a:lnTo>
                  <a:lnTo>
                    <a:pt x="80403" y="501688"/>
                  </a:lnTo>
                  <a:lnTo>
                    <a:pt x="77373" y="501822"/>
                  </a:lnTo>
                  <a:lnTo>
                    <a:pt x="74344" y="501956"/>
                  </a:lnTo>
                  <a:lnTo>
                    <a:pt x="71315" y="502103"/>
                  </a:lnTo>
                  <a:lnTo>
                    <a:pt x="70749" y="502115"/>
                  </a:lnTo>
                  <a:lnTo>
                    <a:pt x="70472" y="502127"/>
                  </a:lnTo>
                  <a:lnTo>
                    <a:pt x="70189" y="502139"/>
                  </a:lnTo>
                  <a:lnTo>
                    <a:pt x="70089" y="502152"/>
                  </a:lnTo>
                  <a:lnTo>
                    <a:pt x="70000" y="502176"/>
                  </a:lnTo>
                  <a:lnTo>
                    <a:pt x="69912" y="502200"/>
                  </a:lnTo>
                  <a:lnTo>
                    <a:pt x="69824" y="502237"/>
                  </a:lnTo>
                  <a:lnTo>
                    <a:pt x="69741" y="502286"/>
                  </a:lnTo>
                  <a:lnTo>
                    <a:pt x="69664" y="502335"/>
                  </a:lnTo>
                  <a:lnTo>
                    <a:pt x="69582" y="502396"/>
                  </a:lnTo>
                  <a:lnTo>
                    <a:pt x="69511" y="502469"/>
                  </a:lnTo>
                  <a:lnTo>
                    <a:pt x="69440" y="502542"/>
                  </a:lnTo>
                  <a:lnTo>
                    <a:pt x="69370" y="502628"/>
                  </a:lnTo>
                  <a:lnTo>
                    <a:pt x="69305" y="502713"/>
                  </a:lnTo>
                  <a:lnTo>
                    <a:pt x="69246" y="502811"/>
                  </a:lnTo>
                  <a:lnTo>
                    <a:pt x="69187" y="502909"/>
                  </a:lnTo>
                  <a:lnTo>
                    <a:pt x="69128" y="503018"/>
                  </a:lnTo>
                  <a:lnTo>
                    <a:pt x="69075" y="503128"/>
                  </a:lnTo>
                  <a:lnTo>
                    <a:pt x="69028" y="503238"/>
                  </a:lnTo>
                  <a:lnTo>
                    <a:pt x="68981" y="503360"/>
                  </a:lnTo>
                  <a:lnTo>
                    <a:pt x="68934" y="503482"/>
                  </a:lnTo>
                  <a:lnTo>
                    <a:pt x="68892" y="503617"/>
                  </a:lnTo>
                  <a:lnTo>
                    <a:pt x="68857" y="503751"/>
                  </a:lnTo>
                  <a:lnTo>
                    <a:pt x="68792" y="504032"/>
                  </a:lnTo>
                  <a:lnTo>
                    <a:pt x="68733" y="504312"/>
                  </a:lnTo>
                  <a:lnTo>
                    <a:pt x="68692" y="504618"/>
                  </a:lnTo>
                  <a:lnTo>
                    <a:pt x="68662" y="504923"/>
                  </a:lnTo>
                  <a:lnTo>
                    <a:pt x="68645" y="505228"/>
                  </a:lnTo>
                  <a:lnTo>
                    <a:pt x="68639" y="505545"/>
                  </a:lnTo>
                  <a:lnTo>
                    <a:pt x="68645" y="505851"/>
                  </a:lnTo>
                  <a:lnTo>
                    <a:pt x="68662" y="506156"/>
                  </a:lnTo>
                  <a:lnTo>
                    <a:pt x="68692" y="506461"/>
                  </a:lnTo>
                  <a:lnTo>
                    <a:pt x="68733" y="506754"/>
                  </a:lnTo>
                  <a:lnTo>
                    <a:pt x="68786" y="507035"/>
                  </a:lnTo>
                  <a:lnTo>
                    <a:pt x="68851" y="507316"/>
                  </a:lnTo>
                  <a:lnTo>
                    <a:pt x="68892" y="507438"/>
                  </a:lnTo>
                  <a:lnTo>
                    <a:pt x="68934" y="507572"/>
                  </a:lnTo>
                  <a:lnTo>
                    <a:pt x="68975" y="507694"/>
                  </a:lnTo>
                  <a:lnTo>
                    <a:pt x="69022" y="507804"/>
                  </a:lnTo>
                  <a:lnTo>
                    <a:pt x="69069" y="507926"/>
                  </a:lnTo>
                  <a:lnTo>
                    <a:pt x="69122" y="508036"/>
                  </a:lnTo>
                  <a:lnTo>
                    <a:pt x="69181" y="508134"/>
                  </a:lnTo>
                  <a:lnTo>
                    <a:pt x="69240" y="508231"/>
                  </a:lnTo>
                  <a:lnTo>
                    <a:pt x="69299" y="508317"/>
                  </a:lnTo>
                  <a:lnTo>
                    <a:pt x="69364" y="508402"/>
                  </a:lnTo>
                  <a:lnTo>
                    <a:pt x="69435" y="508475"/>
                  </a:lnTo>
                  <a:lnTo>
                    <a:pt x="69505" y="508549"/>
                  </a:lnTo>
                  <a:lnTo>
                    <a:pt x="69582" y="508610"/>
                  </a:lnTo>
                  <a:lnTo>
                    <a:pt x="69659" y="508671"/>
                  </a:lnTo>
                  <a:lnTo>
                    <a:pt x="69741" y="508720"/>
                  </a:lnTo>
                  <a:lnTo>
                    <a:pt x="69824" y="508756"/>
                  </a:lnTo>
                  <a:lnTo>
                    <a:pt x="69906" y="508781"/>
                  </a:lnTo>
                  <a:lnTo>
                    <a:pt x="70000" y="508805"/>
                  </a:lnTo>
                  <a:lnTo>
                    <a:pt x="70089" y="508817"/>
                  </a:lnTo>
                  <a:lnTo>
                    <a:pt x="70189" y="508817"/>
                  </a:lnTo>
                  <a:lnTo>
                    <a:pt x="73289" y="508744"/>
                  </a:lnTo>
                  <a:lnTo>
                    <a:pt x="76389" y="508659"/>
                  </a:lnTo>
                  <a:lnTo>
                    <a:pt x="82589" y="508475"/>
                  </a:lnTo>
                  <a:lnTo>
                    <a:pt x="88790" y="508268"/>
                  </a:lnTo>
                  <a:lnTo>
                    <a:pt x="94996" y="508036"/>
                  </a:lnTo>
                  <a:lnTo>
                    <a:pt x="107396" y="507560"/>
                  </a:lnTo>
                  <a:lnTo>
                    <a:pt x="113602" y="507316"/>
                  </a:lnTo>
                  <a:lnTo>
                    <a:pt x="119802" y="507084"/>
                  </a:lnTo>
                  <a:lnTo>
                    <a:pt x="120268" y="507059"/>
                  </a:lnTo>
                  <a:lnTo>
                    <a:pt x="120745" y="507047"/>
                  </a:lnTo>
                  <a:lnTo>
                    <a:pt x="121694" y="507047"/>
                  </a:lnTo>
                  <a:lnTo>
                    <a:pt x="121936" y="508610"/>
                  </a:lnTo>
                  <a:lnTo>
                    <a:pt x="122160" y="510160"/>
                  </a:lnTo>
                  <a:lnTo>
                    <a:pt x="122378" y="511710"/>
                  </a:lnTo>
                  <a:lnTo>
                    <a:pt x="122578" y="513249"/>
                  </a:lnTo>
                  <a:lnTo>
                    <a:pt x="122767" y="514775"/>
                  </a:lnTo>
                  <a:lnTo>
                    <a:pt x="122949" y="516313"/>
                  </a:lnTo>
                  <a:lnTo>
                    <a:pt x="123114" y="517827"/>
                  </a:lnTo>
                  <a:lnTo>
                    <a:pt x="123274" y="519340"/>
                  </a:lnTo>
                  <a:lnTo>
                    <a:pt x="123415" y="520854"/>
                  </a:lnTo>
                  <a:lnTo>
                    <a:pt x="123545" y="522368"/>
                  </a:lnTo>
                  <a:lnTo>
                    <a:pt x="123668" y="523882"/>
                  </a:lnTo>
                  <a:lnTo>
                    <a:pt x="123780" y="525383"/>
                  </a:lnTo>
                  <a:lnTo>
                    <a:pt x="123875" y="526885"/>
                  </a:lnTo>
                  <a:lnTo>
                    <a:pt x="123963" y="528399"/>
                  </a:lnTo>
                  <a:lnTo>
                    <a:pt x="124040" y="529900"/>
                  </a:lnTo>
                  <a:lnTo>
                    <a:pt x="124105" y="531402"/>
                  </a:lnTo>
                  <a:lnTo>
                    <a:pt x="124164" y="532916"/>
                  </a:lnTo>
                  <a:lnTo>
                    <a:pt x="124205" y="534430"/>
                  </a:lnTo>
                  <a:lnTo>
                    <a:pt x="124240" y="535943"/>
                  </a:lnTo>
                  <a:lnTo>
                    <a:pt x="124264" y="537457"/>
                  </a:lnTo>
                  <a:lnTo>
                    <a:pt x="124276" y="538971"/>
                  </a:lnTo>
                  <a:lnTo>
                    <a:pt x="124281" y="540497"/>
                  </a:lnTo>
                  <a:lnTo>
                    <a:pt x="124276" y="542035"/>
                  </a:lnTo>
                  <a:lnTo>
                    <a:pt x="124258" y="543573"/>
                  </a:lnTo>
                  <a:lnTo>
                    <a:pt x="124234" y="545124"/>
                  </a:lnTo>
                  <a:lnTo>
                    <a:pt x="124199" y="546674"/>
                  </a:lnTo>
                  <a:lnTo>
                    <a:pt x="124152" y="548237"/>
                  </a:lnTo>
                  <a:lnTo>
                    <a:pt x="124099" y="549799"/>
                  </a:lnTo>
                  <a:lnTo>
                    <a:pt x="124034" y="551386"/>
                  </a:lnTo>
                  <a:lnTo>
                    <a:pt x="123963" y="552973"/>
                  </a:lnTo>
                  <a:lnTo>
                    <a:pt x="123881" y="554573"/>
                  </a:lnTo>
                  <a:lnTo>
                    <a:pt x="123786" y="556184"/>
                  </a:lnTo>
                  <a:lnTo>
                    <a:pt x="123586" y="555928"/>
                  </a:lnTo>
                  <a:lnTo>
                    <a:pt x="123380" y="555684"/>
                  </a:lnTo>
                  <a:lnTo>
                    <a:pt x="123168" y="555452"/>
                  </a:lnTo>
                  <a:lnTo>
                    <a:pt x="122955" y="555232"/>
                  </a:lnTo>
                  <a:lnTo>
                    <a:pt x="122731" y="555037"/>
                  </a:lnTo>
                  <a:lnTo>
                    <a:pt x="122513" y="554841"/>
                  </a:lnTo>
                  <a:lnTo>
                    <a:pt x="122283" y="554670"/>
                  </a:lnTo>
                  <a:lnTo>
                    <a:pt x="122060" y="554524"/>
                  </a:lnTo>
                  <a:lnTo>
                    <a:pt x="121824" y="554377"/>
                  </a:lnTo>
                  <a:lnTo>
                    <a:pt x="121594" y="554255"/>
                  </a:lnTo>
                  <a:lnTo>
                    <a:pt x="121358" y="554145"/>
                  </a:lnTo>
                  <a:lnTo>
                    <a:pt x="121117" y="554060"/>
                  </a:lnTo>
                  <a:lnTo>
                    <a:pt x="120881" y="553987"/>
                  </a:lnTo>
                  <a:lnTo>
                    <a:pt x="120639" y="553926"/>
                  </a:lnTo>
                  <a:lnTo>
                    <a:pt x="120397" y="553877"/>
                  </a:lnTo>
                  <a:lnTo>
                    <a:pt x="120156" y="553852"/>
                  </a:lnTo>
                  <a:lnTo>
                    <a:pt x="119914" y="553840"/>
                  </a:lnTo>
                  <a:lnTo>
                    <a:pt x="119673" y="553840"/>
                  </a:lnTo>
                  <a:lnTo>
                    <a:pt x="119425" y="553865"/>
                  </a:lnTo>
                  <a:lnTo>
                    <a:pt x="119183" y="553901"/>
                  </a:lnTo>
                  <a:lnTo>
                    <a:pt x="118942" y="553962"/>
                  </a:lnTo>
                  <a:lnTo>
                    <a:pt x="118706" y="554036"/>
                  </a:lnTo>
                  <a:lnTo>
                    <a:pt x="118464" y="554121"/>
                  </a:lnTo>
                  <a:lnTo>
                    <a:pt x="118229" y="554231"/>
                  </a:lnTo>
                  <a:lnTo>
                    <a:pt x="117993" y="554353"/>
                  </a:lnTo>
                  <a:lnTo>
                    <a:pt x="117757" y="554487"/>
                  </a:lnTo>
                  <a:lnTo>
                    <a:pt x="117527" y="554646"/>
                  </a:lnTo>
                  <a:lnTo>
                    <a:pt x="117297" y="554817"/>
                  </a:lnTo>
                  <a:lnTo>
                    <a:pt x="117073" y="555012"/>
                  </a:lnTo>
                  <a:lnTo>
                    <a:pt x="116849" y="555220"/>
                  </a:lnTo>
                  <a:lnTo>
                    <a:pt x="116631" y="555452"/>
                  </a:lnTo>
                  <a:lnTo>
                    <a:pt x="116413" y="555696"/>
                  </a:lnTo>
                  <a:lnTo>
                    <a:pt x="116225" y="555928"/>
                  </a:lnTo>
                  <a:lnTo>
                    <a:pt x="116036" y="556172"/>
                  </a:lnTo>
                  <a:lnTo>
                    <a:pt x="115859" y="556428"/>
                  </a:lnTo>
                  <a:lnTo>
                    <a:pt x="115683" y="556685"/>
                  </a:lnTo>
                  <a:lnTo>
                    <a:pt x="115512" y="556965"/>
                  </a:lnTo>
                  <a:lnTo>
                    <a:pt x="115341" y="557234"/>
                  </a:lnTo>
                  <a:lnTo>
                    <a:pt x="115182" y="557527"/>
                  </a:lnTo>
                  <a:lnTo>
                    <a:pt x="115022" y="557820"/>
                  </a:lnTo>
                  <a:lnTo>
                    <a:pt x="114869" y="558125"/>
                  </a:lnTo>
                  <a:lnTo>
                    <a:pt x="114722" y="558443"/>
                  </a:lnTo>
                  <a:lnTo>
                    <a:pt x="114580" y="558760"/>
                  </a:lnTo>
                  <a:lnTo>
                    <a:pt x="114439" y="559090"/>
                  </a:lnTo>
                  <a:lnTo>
                    <a:pt x="114303" y="559432"/>
                  </a:lnTo>
                  <a:lnTo>
                    <a:pt x="114180" y="559773"/>
                  </a:lnTo>
                  <a:lnTo>
                    <a:pt x="114056" y="560115"/>
                  </a:lnTo>
                  <a:lnTo>
                    <a:pt x="113932" y="560469"/>
                  </a:lnTo>
                  <a:lnTo>
                    <a:pt x="113820" y="560835"/>
                  </a:lnTo>
                  <a:lnTo>
                    <a:pt x="113708" y="561202"/>
                  </a:lnTo>
                  <a:lnTo>
                    <a:pt x="113602" y="561580"/>
                  </a:lnTo>
                  <a:lnTo>
                    <a:pt x="113502" y="561959"/>
                  </a:lnTo>
                  <a:lnTo>
                    <a:pt x="113408" y="562337"/>
                  </a:lnTo>
                  <a:lnTo>
                    <a:pt x="113313" y="562728"/>
                  </a:lnTo>
                  <a:lnTo>
                    <a:pt x="113231" y="563118"/>
                  </a:lnTo>
                  <a:lnTo>
                    <a:pt x="113148" y="563521"/>
                  </a:lnTo>
                  <a:lnTo>
                    <a:pt x="113072" y="563924"/>
                  </a:lnTo>
                  <a:lnTo>
                    <a:pt x="113001" y="564327"/>
                  </a:lnTo>
                  <a:lnTo>
                    <a:pt x="112930" y="564742"/>
                  </a:lnTo>
                  <a:lnTo>
                    <a:pt x="112871" y="565157"/>
                  </a:lnTo>
                  <a:lnTo>
                    <a:pt x="112812" y="565572"/>
                  </a:lnTo>
                  <a:lnTo>
                    <a:pt x="112759" y="565987"/>
                  </a:lnTo>
                  <a:lnTo>
                    <a:pt x="112712" y="566414"/>
                  </a:lnTo>
                  <a:lnTo>
                    <a:pt x="112671" y="566842"/>
                  </a:lnTo>
                  <a:lnTo>
                    <a:pt x="112630" y="567269"/>
                  </a:lnTo>
                  <a:lnTo>
                    <a:pt x="112594" y="567696"/>
                  </a:lnTo>
                  <a:lnTo>
                    <a:pt x="112565" y="568124"/>
                  </a:lnTo>
                  <a:lnTo>
                    <a:pt x="112541" y="568563"/>
                  </a:lnTo>
                  <a:lnTo>
                    <a:pt x="112523" y="568990"/>
                  </a:lnTo>
                  <a:lnTo>
                    <a:pt x="112506" y="569430"/>
                  </a:lnTo>
                  <a:lnTo>
                    <a:pt x="112500" y="569869"/>
                  </a:lnTo>
                  <a:lnTo>
                    <a:pt x="112494" y="570297"/>
                  </a:lnTo>
                  <a:lnTo>
                    <a:pt x="112494" y="570736"/>
                  </a:lnTo>
                  <a:lnTo>
                    <a:pt x="112500" y="571176"/>
                  </a:lnTo>
                  <a:lnTo>
                    <a:pt x="112506" y="571615"/>
                  </a:lnTo>
                  <a:lnTo>
                    <a:pt x="112523" y="572055"/>
                  </a:lnTo>
                  <a:lnTo>
                    <a:pt x="112541" y="572482"/>
                  </a:lnTo>
                  <a:lnTo>
                    <a:pt x="112565" y="572921"/>
                  </a:lnTo>
                  <a:lnTo>
                    <a:pt x="112594" y="573361"/>
                  </a:lnTo>
                  <a:lnTo>
                    <a:pt x="112624" y="573788"/>
                  </a:lnTo>
                  <a:lnTo>
                    <a:pt x="112665" y="574215"/>
                  </a:lnTo>
                  <a:lnTo>
                    <a:pt x="112706" y="574643"/>
                  </a:lnTo>
                  <a:lnTo>
                    <a:pt x="112753" y="575070"/>
                  </a:lnTo>
                  <a:lnTo>
                    <a:pt x="112806" y="575497"/>
                  </a:lnTo>
                  <a:lnTo>
                    <a:pt x="112865" y="575924"/>
                  </a:lnTo>
                  <a:lnTo>
                    <a:pt x="112924" y="576340"/>
                  </a:lnTo>
                  <a:lnTo>
                    <a:pt x="112989" y="576755"/>
                  </a:lnTo>
                  <a:lnTo>
                    <a:pt x="113066" y="577170"/>
                  </a:lnTo>
                  <a:lnTo>
                    <a:pt x="113142" y="577585"/>
                  </a:lnTo>
                  <a:lnTo>
                    <a:pt x="113219" y="577988"/>
                  </a:lnTo>
                  <a:lnTo>
                    <a:pt x="113307" y="578391"/>
                  </a:lnTo>
                  <a:lnTo>
                    <a:pt x="113396" y="578781"/>
                  </a:lnTo>
                  <a:lnTo>
                    <a:pt x="113496" y="579172"/>
                  </a:lnTo>
                  <a:lnTo>
                    <a:pt x="113596" y="579562"/>
                  </a:lnTo>
                  <a:lnTo>
                    <a:pt x="113702" y="579953"/>
                  </a:lnTo>
                  <a:lnTo>
                    <a:pt x="113808" y="580319"/>
                  </a:lnTo>
                  <a:lnTo>
                    <a:pt x="113920" y="580686"/>
                  </a:lnTo>
                  <a:lnTo>
                    <a:pt x="114038" y="581040"/>
                  </a:lnTo>
                  <a:lnTo>
                    <a:pt x="114162" y="581394"/>
                  </a:lnTo>
                  <a:lnTo>
                    <a:pt x="114286" y="581735"/>
                  </a:lnTo>
                  <a:lnTo>
                    <a:pt x="114421" y="582090"/>
                  </a:lnTo>
                  <a:lnTo>
                    <a:pt x="114557" y="582431"/>
                  </a:lnTo>
                  <a:lnTo>
                    <a:pt x="114698" y="582761"/>
                  </a:lnTo>
                  <a:lnTo>
                    <a:pt x="114840" y="583091"/>
                  </a:lnTo>
                  <a:lnTo>
                    <a:pt x="114993" y="583420"/>
                  </a:lnTo>
                  <a:lnTo>
                    <a:pt x="115146" y="583750"/>
                  </a:lnTo>
                  <a:lnTo>
                    <a:pt x="115305" y="584067"/>
                  </a:lnTo>
                  <a:lnTo>
                    <a:pt x="115464" y="584372"/>
                  </a:lnTo>
                  <a:lnTo>
                    <a:pt x="115629" y="584690"/>
                  </a:lnTo>
                  <a:lnTo>
                    <a:pt x="115800" y="584983"/>
                  </a:lnTo>
                  <a:lnTo>
                    <a:pt x="115971" y="585276"/>
                  </a:lnTo>
                  <a:lnTo>
                    <a:pt x="116148" y="585569"/>
                  </a:lnTo>
                  <a:lnTo>
                    <a:pt x="116325" y="585850"/>
                  </a:lnTo>
                  <a:lnTo>
                    <a:pt x="116508" y="586130"/>
                  </a:lnTo>
                  <a:lnTo>
                    <a:pt x="116690" y="586399"/>
                  </a:lnTo>
                  <a:lnTo>
                    <a:pt x="116879" y="586668"/>
                  </a:lnTo>
                  <a:lnTo>
                    <a:pt x="117073" y="586924"/>
                  </a:lnTo>
                  <a:lnTo>
                    <a:pt x="117262" y="587168"/>
                  </a:lnTo>
                  <a:lnTo>
                    <a:pt x="117462" y="587412"/>
                  </a:lnTo>
                  <a:lnTo>
                    <a:pt x="117657" y="587656"/>
                  </a:lnTo>
                  <a:lnTo>
                    <a:pt x="117857" y="587876"/>
                  </a:lnTo>
                  <a:lnTo>
                    <a:pt x="118064" y="588096"/>
                  </a:lnTo>
                  <a:lnTo>
                    <a:pt x="118270" y="588303"/>
                  </a:lnTo>
                  <a:lnTo>
                    <a:pt x="118476" y="588511"/>
                  </a:lnTo>
                  <a:lnTo>
                    <a:pt x="118682" y="588706"/>
                  </a:lnTo>
                  <a:lnTo>
                    <a:pt x="118895" y="588889"/>
                  </a:lnTo>
                  <a:lnTo>
                    <a:pt x="119107" y="589072"/>
                  </a:lnTo>
                  <a:lnTo>
                    <a:pt x="119319" y="589231"/>
                  </a:lnTo>
                  <a:lnTo>
                    <a:pt x="119531" y="589390"/>
                  </a:lnTo>
                  <a:lnTo>
                    <a:pt x="119749" y="589536"/>
                  </a:lnTo>
                  <a:lnTo>
                    <a:pt x="119967" y="589683"/>
                  </a:lnTo>
                  <a:lnTo>
                    <a:pt x="120179" y="589805"/>
                  </a:lnTo>
                  <a:lnTo>
                    <a:pt x="120397" y="589927"/>
                  </a:lnTo>
                  <a:lnTo>
                    <a:pt x="120621" y="590037"/>
                  </a:lnTo>
                  <a:lnTo>
                    <a:pt x="120840" y="590135"/>
                  </a:lnTo>
                  <a:lnTo>
                    <a:pt x="121058" y="590220"/>
                  </a:lnTo>
                  <a:lnTo>
                    <a:pt x="121282" y="590293"/>
                  </a:lnTo>
                  <a:lnTo>
                    <a:pt x="121500" y="590367"/>
                  </a:lnTo>
                  <a:lnTo>
                    <a:pt x="121718" y="590415"/>
                  </a:lnTo>
                  <a:lnTo>
                    <a:pt x="121942" y="590452"/>
                  </a:lnTo>
                  <a:lnTo>
                    <a:pt x="122160" y="590489"/>
                  </a:lnTo>
                  <a:lnTo>
                    <a:pt x="122378" y="590501"/>
                  </a:lnTo>
                  <a:lnTo>
                    <a:pt x="122602" y="590513"/>
                  </a:lnTo>
                  <a:lnTo>
                    <a:pt x="122820" y="590513"/>
                  </a:lnTo>
                  <a:lnTo>
                    <a:pt x="123038" y="590489"/>
                  </a:lnTo>
                  <a:lnTo>
                    <a:pt x="123250" y="590464"/>
                  </a:lnTo>
                  <a:lnTo>
                    <a:pt x="123468" y="590415"/>
                  </a:lnTo>
                  <a:lnTo>
                    <a:pt x="123686" y="590354"/>
                  </a:lnTo>
                  <a:lnTo>
                    <a:pt x="123898" y="590293"/>
                  </a:lnTo>
                  <a:lnTo>
                    <a:pt x="124111" y="590208"/>
                  </a:lnTo>
                  <a:lnTo>
                    <a:pt x="124323" y="590110"/>
                  </a:lnTo>
                  <a:lnTo>
                    <a:pt x="124529" y="590000"/>
                  </a:lnTo>
                  <a:lnTo>
                    <a:pt x="124741" y="589866"/>
                  </a:lnTo>
                  <a:lnTo>
                    <a:pt x="124947" y="589732"/>
                  </a:lnTo>
                  <a:lnTo>
                    <a:pt x="125148" y="589573"/>
                  </a:lnTo>
                  <a:lnTo>
                    <a:pt x="125354" y="589414"/>
                  </a:lnTo>
                  <a:lnTo>
                    <a:pt x="125549" y="589231"/>
                  </a:lnTo>
                  <a:lnTo>
                    <a:pt x="125749" y="589024"/>
                  </a:lnTo>
                  <a:lnTo>
                    <a:pt x="125943" y="588816"/>
                  </a:lnTo>
                  <a:lnTo>
                    <a:pt x="126138" y="588584"/>
                  </a:lnTo>
                  <a:lnTo>
                    <a:pt x="126350" y="588303"/>
                  </a:lnTo>
                  <a:lnTo>
                    <a:pt x="126556" y="588023"/>
                  </a:lnTo>
                  <a:lnTo>
                    <a:pt x="126751" y="587730"/>
                  </a:lnTo>
                  <a:lnTo>
                    <a:pt x="126939" y="587412"/>
                  </a:lnTo>
                  <a:lnTo>
                    <a:pt x="127116" y="587095"/>
                  </a:lnTo>
                  <a:lnTo>
                    <a:pt x="127293" y="586765"/>
                  </a:lnTo>
                  <a:lnTo>
                    <a:pt x="127452" y="586423"/>
                  </a:lnTo>
                  <a:lnTo>
                    <a:pt x="127611" y="586082"/>
                  </a:lnTo>
                  <a:lnTo>
                    <a:pt x="127759" y="585715"/>
                  </a:lnTo>
                  <a:lnTo>
                    <a:pt x="127900" y="585349"/>
                  </a:lnTo>
                  <a:lnTo>
                    <a:pt x="128030" y="584971"/>
                  </a:lnTo>
                  <a:lnTo>
                    <a:pt x="128159" y="584592"/>
                  </a:lnTo>
                  <a:lnTo>
                    <a:pt x="128277" y="584202"/>
                  </a:lnTo>
                  <a:lnTo>
                    <a:pt x="128383" y="583799"/>
                  </a:lnTo>
                  <a:lnTo>
                    <a:pt x="128490" y="583396"/>
                  </a:lnTo>
                  <a:lnTo>
                    <a:pt x="128584" y="582981"/>
                  </a:lnTo>
                  <a:lnTo>
                    <a:pt x="128672" y="582553"/>
                  </a:lnTo>
                  <a:lnTo>
                    <a:pt x="128755" y="582126"/>
                  </a:lnTo>
                  <a:lnTo>
                    <a:pt x="128831" y="581699"/>
                  </a:lnTo>
                  <a:lnTo>
                    <a:pt x="128902" y="581259"/>
                  </a:lnTo>
                  <a:lnTo>
                    <a:pt x="128967" y="580808"/>
                  </a:lnTo>
                  <a:lnTo>
                    <a:pt x="129020" y="580356"/>
                  </a:lnTo>
                  <a:lnTo>
                    <a:pt x="129073" y="579904"/>
                  </a:lnTo>
                  <a:lnTo>
                    <a:pt x="129114" y="579440"/>
                  </a:lnTo>
                  <a:lnTo>
                    <a:pt x="129150" y="578989"/>
                  </a:lnTo>
                  <a:lnTo>
                    <a:pt x="129185" y="578513"/>
                  </a:lnTo>
                  <a:lnTo>
                    <a:pt x="129209" y="578049"/>
                  </a:lnTo>
                  <a:lnTo>
                    <a:pt x="129226" y="577573"/>
                  </a:lnTo>
                  <a:lnTo>
                    <a:pt x="129238" y="577096"/>
                  </a:lnTo>
                  <a:lnTo>
                    <a:pt x="129250" y="576620"/>
                  </a:lnTo>
                  <a:lnTo>
                    <a:pt x="129250" y="576144"/>
                  </a:lnTo>
                  <a:lnTo>
                    <a:pt x="129250" y="575656"/>
                  </a:lnTo>
                  <a:lnTo>
                    <a:pt x="129238" y="575180"/>
                  </a:lnTo>
                  <a:lnTo>
                    <a:pt x="129226" y="574691"/>
                  </a:lnTo>
                  <a:lnTo>
                    <a:pt x="129209" y="574203"/>
                  </a:lnTo>
                  <a:lnTo>
                    <a:pt x="129185" y="573715"/>
                  </a:lnTo>
                  <a:lnTo>
                    <a:pt x="129156" y="573239"/>
                  </a:lnTo>
                  <a:lnTo>
                    <a:pt x="129120" y="572750"/>
                  </a:lnTo>
                  <a:lnTo>
                    <a:pt x="129085" y="572262"/>
                  </a:lnTo>
                  <a:lnTo>
                    <a:pt x="129038" y="571786"/>
                  </a:lnTo>
                  <a:lnTo>
                    <a:pt x="128991" y="571298"/>
                  </a:lnTo>
                  <a:lnTo>
                    <a:pt x="128937" y="570822"/>
                  </a:lnTo>
                  <a:lnTo>
                    <a:pt x="128884" y="570333"/>
                  </a:lnTo>
                  <a:lnTo>
                    <a:pt x="128825" y="569857"/>
                  </a:lnTo>
                  <a:lnTo>
                    <a:pt x="128761" y="569393"/>
                  </a:lnTo>
                  <a:lnTo>
                    <a:pt x="128690" y="568917"/>
                  </a:lnTo>
                  <a:lnTo>
                    <a:pt x="128619" y="568453"/>
                  </a:lnTo>
                  <a:lnTo>
                    <a:pt x="128543" y="567989"/>
                  </a:lnTo>
                  <a:lnTo>
                    <a:pt x="128460" y="567525"/>
                  </a:lnTo>
                  <a:lnTo>
                    <a:pt x="128378" y="567074"/>
                  </a:lnTo>
                  <a:lnTo>
                    <a:pt x="128289" y="566622"/>
                  </a:lnTo>
                  <a:lnTo>
                    <a:pt x="128201" y="566170"/>
                  </a:lnTo>
                  <a:lnTo>
                    <a:pt x="128106" y="565731"/>
                  </a:lnTo>
                  <a:lnTo>
                    <a:pt x="128006" y="565291"/>
                  </a:lnTo>
                  <a:lnTo>
                    <a:pt x="127906" y="564864"/>
                  </a:lnTo>
                  <a:lnTo>
                    <a:pt x="127806" y="564437"/>
                  </a:lnTo>
                  <a:lnTo>
                    <a:pt x="127700" y="564022"/>
                  </a:lnTo>
                  <a:lnTo>
                    <a:pt x="127588" y="563619"/>
                  </a:lnTo>
                  <a:lnTo>
                    <a:pt x="127476" y="563216"/>
                  </a:lnTo>
                  <a:lnTo>
                    <a:pt x="127364" y="562813"/>
                  </a:lnTo>
                  <a:lnTo>
                    <a:pt x="127246" y="562435"/>
                  </a:lnTo>
                  <a:lnTo>
                    <a:pt x="127128" y="562044"/>
                  </a:lnTo>
                  <a:lnTo>
                    <a:pt x="127004" y="561678"/>
                  </a:lnTo>
                  <a:lnTo>
                    <a:pt x="126881" y="561312"/>
                  </a:lnTo>
                  <a:lnTo>
                    <a:pt x="126828" y="561165"/>
                  </a:lnTo>
                  <a:lnTo>
                    <a:pt x="126769" y="561031"/>
                  </a:lnTo>
                  <a:lnTo>
                    <a:pt x="126704" y="560896"/>
                  </a:lnTo>
                  <a:lnTo>
                    <a:pt x="126639" y="560787"/>
                  </a:lnTo>
                  <a:lnTo>
                    <a:pt x="126568" y="560677"/>
                  </a:lnTo>
                  <a:lnTo>
                    <a:pt x="126497" y="560591"/>
                  </a:lnTo>
                  <a:lnTo>
                    <a:pt x="126421" y="560506"/>
                  </a:lnTo>
                  <a:lnTo>
                    <a:pt x="126350" y="560433"/>
                  </a:lnTo>
                  <a:lnTo>
                    <a:pt x="126274" y="560372"/>
                  </a:lnTo>
                  <a:lnTo>
                    <a:pt x="126191" y="560323"/>
                  </a:lnTo>
                  <a:lnTo>
                    <a:pt x="126114" y="560286"/>
                  </a:lnTo>
                  <a:lnTo>
                    <a:pt x="126038" y="560262"/>
                  </a:lnTo>
                  <a:lnTo>
                    <a:pt x="125955" y="560249"/>
                  </a:lnTo>
                  <a:lnTo>
                    <a:pt x="125879" y="560237"/>
                  </a:lnTo>
                  <a:lnTo>
                    <a:pt x="125796" y="560249"/>
                  </a:lnTo>
                  <a:lnTo>
                    <a:pt x="125719" y="560262"/>
                  </a:lnTo>
                  <a:lnTo>
                    <a:pt x="125696" y="560176"/>
                  </a:lnTo>
                  <a:lnTo>
                    <a:pt x="125672" y="560079"/>
                  </a:lnTo>
                  <a:lnTo>
                    <a:pt x="125649" y="559981"/>
                  </a:lnTo>
                  <a:lnTo>
                    <a:pt x="125625" y="559883"/>
                  </a:lnTo>
                  <a:lnTo>
                    <a:pt x="125702" y="559834"/>
                  </a:lnTo>
                  <a:lnTo>
                    <a:pt x="125773" y="559773"/>
                  </a:lnTo>
                  <a:lnTo>
                    <a:pt x="125849" y="559700"/>
                  </a:lnTo>
                  <a:lnTo>
                    <a:pt x="125914" y="559627"/>
                  </a:lnTo>
                  <a:lnTo>
                    <a:pt x="125985" y="559541"/>
                  </a:lnTo>
                  <a:lnTo>
                    <a:pt x="126050" y="559444"/>
                  </a:lnTo>
                  <a:lnTo>
                    <a:pt x="126114" y="559334"/>
                  </a:lnTo>
                  <a:lnTo>
                    <a:pt x="126173" y="559224"/>
                  </a:lnTo>
                  <a:lnTo>
                    <a:pt x="126226" y="559114"/>
                  </a:lnTo>
                  <a:lnTo>
                    <a:pt x="126279" y="558980"/>
                  </a:lnTo>
                  <a:lnTo>
                    <a:pt x="126332" y="558846"/>
                  </a:lnTo>
                  <a:lnTo>
                    <a:pt x="126374" y="558699"/>
                  </a:lnTo>
                  <a:lnTo>
                    <a:pt x="126415" y="558553"/>
                  </a:lnTo>
                  <a:lnTo>
                    <a:pt x="126450" y="558382"/>
                  </a:lnTo>
                  <a:lnTo>
                    <a:pt x="126480" y="558211"/>
                  </a:lnTo>
                  <a:lnTo>
                    <a:pt x="126503" y="558040"/>
                  </a:lnTo>
                  <a:lnTo>
                    <a:pt x="126592" y="557246"/>
                  </a:lnTo>
                  <a:lnTo>
                    <a:pt x="126680" y="556453"/>
                  </a:lnTo>
                  <a:lnTo>
                    <a:pt x="126769" y="555659"/>
                  </a:lnTo>
                  <a:lnTo>
                    <a:pt x="126845" y="554866"/>
                  </a:lnTo>
                  <a:lnTo>
                    <a:pt x="126922" y="554072"/>
                  </a:lnTo>
                  <a:lnTo>
                    <a:pt x="126993" y="553266"/>
                  </a:lnTo>
                  <a:lnTo>
                    <a:pt x="127057" y="552473"/>
                  </a:lnTo>
                  <a:lnTo>
                    <a:pt x="127122" y="551667"/>
                  </a:lnTo>
                  <a:lnTo>
                    <a:pt x="127181" y="550862"/>
                  </a:lnTo>
                  <a:lnTo>
                    <a:pt x="127234" y="550056"/>
                  </a:lnTo>
                  <a:lnTo>
                    <a:pt x="127281" y="549250"/>
                  </a:lnTo>
                  <a:lnTo>
                    <a:pt x="127323" y="548432"/>
                  </a:lnTo>
                  <a:lnTo>
                    <a:pt x="127364" y="547626"/>
                  </a:lnTo>
                  <a:lnTo>
                    <a:pt x="127399" y="546808"/>
                  </a:lnTo>
                  <a:lnTo>
                    <a:pt x="127429" y="546003"/>
                  </a:lnTo>
                  <a:lnTo>
                    <a:pt x="127458" y="545185"/>
                  </a:lnTo>
                  <a:lnTo>
                    <a:pt x="127482" y="544367"/>
                  </a:lnTo>
                  <a:lnTo>
                    <a:pt x="127499" y="543549"/>
                  </a:lnTo>
                  <a:lnTo>
                    <a:pt x="127511" y="542731"/>
                  </a:lnTo>
                  <a:lnTo>
                    <a:pt x="127523" y="541913"/>
                  </a:lnTo>
                  <a:lnTo>
                    <a:pt x="127529" y="541095"/>
                  </a:lnTo>
                  <a:lnTo>
                    <a:pt x="127529" y="540277"/>
                  </a:lnTo>
                  <a:lnTo>
                    <a:pt x="127529" y="539459"/>
                  </a:lnTo>
                  <a:lnTo>
                    <a:pt x="127517" y="538641"/>
                  </a:lnTo>
                  <a:lnTo>
                    <a:pt x="127511" y="537823"/>
                  </a:lnTo>
                  <a:lnTo>
                    <a:pt x="127494" y="537005"/>
                  </a:lnTo>
                  <a:lnTo>
                    <a:pt x="127476" y="536188"/>
                  </a:lnTo>
                  <a:lnTo>
                    <a:pt x="127452" y="535370"/>
                  </a:lnTo>
                  <a:lnTo>
                    <a:pt x="127423" y="534552"/>
                  </a:lnTo>
                  <a:lnTo>
                    <a:pt x="127393" y="533734"/>
                  </a:lnTo>
                  <a:lnTo>
                    <a:pt x="127358" y="532916"/>
                  </a:lnTo>
                  <a:lnTo>
                    <a:pt x="127317" y="532098"/>
                  </a:lnTo>
                  <a:lnTo>
                    <a:pt x="127270" y="531280"/>
                  </a:lnTo>
                  <a:lnTo>
                    <a:pt x="127222" y="530462"/>
                  </a:lnTo>
                  <a:lnTo>
                    <a:pt x="127169" y="529644"/>
                  </a:lnTo>
                  <a:lnTo>
                    <a:pt x="127116" y="528838"/>
                  </a:lnTo>
                  <a:lnTo>
                    <a:pt x="127057" y="528020"/>
                  </a:lnTo>
                  <a:lnTo>
                    <a:pt x="126993" y="527215"/>
                  </a:lnTo>
                  <a:lnTo>
                    <a:pt x="126928" y="526409"/>
                  </a:lnTo>
                  <a:lnTo>
                    <a:pt x="126851" y="525603"/>
                  </a:lnTo>
                  <a:lnTo>
                    <a:pt x="126780" y="524797"/>
                  </a:lnTo>
                  <a:lnTo>
                    <a:pt x="126698" y="523992"/>
                  </a:lnTo>
                  <a:lnTo>
                    <a:pt x="126615" y="523186"/>
                  </a:lnTo>
                  <a:lnTo>
                    <a:pt x="126527" y="522392"/>
                  </a:lnTo>
                  <a:lnTo>
                    <a:pt x="126439" y="521587"/>
                  </a:lnTo>
                  <a:lnTo>
                    <a:pt x="126344" y="520793"/>
                  </a:lnTo>
                  <a:lnTo>
                    <a:pt x="126244" y="520000"/>
                  </a:lnTo>
                  <a:lnTo>
                    <a:pt x="126144" y="519206"/>
                  </a:lnTo>
                  <a:lnTo>
                    <a:pt x="126038" y="518425"/>
                  </a:lnTo>
                  <a:lnTo>
                    <a:pt x="125926" y="517631"/>
                  </a:lnTo>
                  <a:lnTo>
                    <a:pt x="125814" y="516850"/>
                  </a:lnTo>
                  <a:lnTo>
                    <a:pt x="125696" y="516069"/>
                  </a:lnTo>
                  <a:lnTo>
                    <a:pt x="125572" y="515300"/>
                  </a:lnTo>
                  <a:lnTo>
                    <a:pt x="125448" y="514518"/>
                  </a:lnTo>
                  <a:lnTo>
                    <a:pt x="125325" y="513749"/>
                  </a:lnTo>
                  <a:lnTo>
                    <a:pt x="125189" y="512980"/>
                  </a:lnTo>
                  <a:lnTo>
                    <a:pt x="125054" y="512223"/>
                  </a:lnTo>
                  <a:lnTo>
                    <a:pt x="124918" y="511454"/>
                  </a:lnTo>
                  <a:lnTo>
                    <a:pt x="124771" y="510697"/>
                  </a:lnTo>
                  <a:lnTo>
                    <a:pt x="124629" y="509953"/>
                  </a:lnTo>
                  <a:lnTo>
                    <a:pt x="124476" y="509196"/>
                  </a:lnTo>
                  <a:lnTo>
                    <a:pt x="124323" y="508451"/>
                  </a:lnTo>
                  <a:lnTo>
                    <a:pt x="124169" y="507706"/>
                  </a:lnTo>
                  <a:lnTo>
                    <a:pt x="124004" y="506974"/>
                  </a:lnTo>
                  <a:lnTo>
                    <a:pt x="126839" y="506949"/>
                  </a:lnTo>
                  <a:lnTo>
                    <a:pt x="129674" y="506937"/>
                  </a:lnTo>
                  <a:lnTo>
                    <a:pt x="135368" y="506962"/>
                  </a:lnTo>
                  <a:lnTo>
                    <a:pt x="138220" y="506962"/>
                  </a:lnTo>
                  <a:lnTo>
                    <a:pt x="141073" y="506949"/>
                  </a:lnTo>
                  <a:lnTo>
                    <a:pt x="142499" y="506937"/>
                  </a:lnTo>
                  <a:lnTo>
                    <a:pt x="143925" y="506913"/>
                  </a:lnTo>
                  <a:lnTo>
                    <a:pt x="145351" y="506876"/>
                  </a:lnTo>
                  <a:lnTo>
                    <a:pt x="146778" y="506840"/>
                  </a:lnTo>
                  <a:lnTo>
                    <a:pt x="148204" y="506791"/>
                  </a:lnTo>
                  <a:lnTo>
                    <a:pt x="149624" y="506730"/>
                  </a:lnTo>
                  <a:lnTo>
                    <a:pt x="151051" y="506644"/>
                  </a:lnTo>
                  <a:lnTo>
                    <a:pt x="152471" y="506559"/>
                  </a:lnTo>
                  <a:lnTo>
                    <a:pt x="153891" y="506449"/>
                  </a:lnTo>
                  <a:lnTo>
                    <a:pt x="155312" y="506327"/>
                  </a:lnTo>
                  <a:lnTo>
                    <a:pt x="156732" y="506180"/>
                  </a:lnTo>
                  <a:lnTo>
                    <a:pt x="158147" y="506022"/>
                  </a:lnTo>
                  <a:lnTo>
                    <a:pt x="159561" y="505838"/>
                  </a:lnTo>
                  <a:lnTo>
                    <a:pt x="160976" y="505631"/>
                  </a:lnTo>
                  <a:lnTo>
                    <a:pt x="162384" y="505399"/>
                  </a:lnTo>
                  <a:lnTo>
                    <a:pt x="163793" y="505155"/>
                  </a:lnTo>
                  <a:lnTo>
                    <a:pt x="165201" y="504874"/>
                  </a:lnTo>
                  <a:lnTo>
                    <a:pt x="166598" y="504569"/>
                  </a:lnTo>
                  <a:lnTo>
                    <a:pt x="168001" y="504239"/>
                  </a:lnTo>
                  <a:lnTo>
                    <a:pt x="168696" y="504068"/>
                  </a:lnTo>
                  <a:lnTo>
                    <a:pt x="169398" y="503885"/>
                  </a:lnTo>
                  <a:lnTo>
                    <a:pt x="169474" y="503849"/>
                  </a:lnTo>
                  <a:lnTo>
                    <a:pt x="169551" y="503800"/>
                  </a:lnTo>
                  <a:lnTo>
                    <a:pt x="169622" y="503751"/>
                  </a:lnTo>
                  <a:lnTo>
                    <a:pt x="169687" y="503702"/>
                  </a:lnTo>
                  <a:lnTo>
                    <a:pt x="169810" y="503568"/>
                  </a:lnTo>
                  <a:lnTo>
                    <a:pt x="169922" y="503433"/>
                  </a:lnTo>
                  <a:lnTo>
                    <a:pt x="170040" y="503360"/>
                  </a:lnTo>
                  <a:lnTo>
                    <a:pt x="170152" y="503287"/>
                  </a:lnTo>
                  <a:lnTo>
                    <a:pt x="170264" y="503189"/>
                  </a:lnTo>
                  <a:lnTo>
                    <a:pt x="170364" y="503079"/>
                  </a:lnTo>
                  <a:lnTo>
                    <a:pt x="170470" y="502957"/>
                  </a:lnTo>
                  <a:lnTo>
                    <a:pt x="170565" y="502823"/>
                  </a:lnTo>
                  <a:lnTo>
                    <a:pt x="170653" y="502664"/>
                  </a:lnTo>
                  <a:lnTo>
                    <a:pt x="170736" y="502506"/>
                  </a:lnTo>
                  <a:lnTo>
                    <a:pt x="170812" y="502323"/>
                  </a:lnTo>
                  <a:lnTo>
                    <a:pt x="170877" y="502127"/>
                  </a:lnTo>
                  <a:lnTo>
                    <a:pt x="170936" y="501920"/>
                  </a:lnTo>
                  <a:lnTo>
                    <a:pt x="170989" y="501700"/>
                  </a:lnTo>
                  <a:lnTo>
                    <a:pt x="171024" y="501468"/>
                  </a:lnTo>
                  <a:lnTo>
                    <a:pt x="171054" y="501212"/>
                  </a:lnTo>
                  <a:lnTo>
                    <a:pt x="171066" y="500955"/>
                  </a:lnTo>
                  <a:lnTo>
                    <a:pt x="171072" y="500674"/>
                  </a:lnTo>
                  <a:lnTo>
                    <a:pt x="171042" y="498331"/>
                  </a:lnTo>
                  <a:lnTo>
                    <a:pt x="171007" y="495987"/>
                  </a:lnTo>
                  <a:lnTo>
                    <a:pt x="170966" y="493630"/>
                  </a:lnTo>
                  <a:lnTo>
                    <a:pt x="170924" y="491274"/>
                  </a:lnTo>
                  <a:lnTo>
                    <a:pt x="170871" y="488918"/>
                  </a:lnTo>
                  <a:lnTo>
                    <a:pt x="170818" y="486562"/>
                  </a:lnTo>
                  <a:lnTo>
                    <a:pt x="170759" y="484194"/>
                  </a:lnTo>
                  <a:lnTo>
                    <a:pt x="170694" y="481825"/>
                  </a:lnTo>
                  <a:lnTo>
                    <a:pt x="170624" y="479445"/>
                  </a:lnTo>
                  <a:lnTo>
                    <a:pt x="170553" y="477076"/>
                  </a:lnTo>
                  <a:lnTo>
                    <a:pt x="170476" y="474696"/>
                  </a:lnTo>
                  <a:lnTo>
                    <a:pt x="170394" y="472315"/>
                  </a:lnTo>
                  <a:lnTo>
                    <a:pt x="170305" y="469935"/>
                  </a:lnTo>
                  <a:lnTo>
                    <a:pt x="170217" y="467554"/>
                  </a:lnTo>
                  <a:lnTo>
                    <a:pt x="170123" y="465161"/>
                  </a:lnTo>
                  <a:lnTo>
                    <a:pt x="170023" y="462769"/>
                  </a:lnTo>
                  <a:lnTo>
                    <a:pt x="169916" y="460388"/>
                  </a:lnTo>
                  <a:lnTo>
                    <a:pt x="169810" y="457995"/>
                  </a:lnTo>
                  <a:lnTo>
                    <a:pt x="169698" y="455603"/>
                  </a:lnTo>
                  <a:lnTo>
                    <a:pt x="169581" y="453198"/>
                  </a:lnTo>
                  <a:lnTo>
                    <a:pt x="169457" y="450805"/>
                  </a:lnTo>
                  <a:lnTo>
                    <a:pt x="169333" y="448412"/>
                  </a:lnTo>
                  <a:lnTo>
                    <a:pt x="169203" y="446007"/>
                  </a:lnTo>
                  <a:lnTo>
                    <a:pt x="169074" y="443614"/>
                  </a:lnTo>
                  <a:lnTo>
                    <a:pt x="168938" y="441209"/>
                  </a:lnTo>
                  <a:lnTo>
                    <a:pt x="168797" y="438817"/>
                  </a:lnTo>
                  <a:lnTo>
                    <a:pt x="168655" y="436412"/>
                  </a:lnTo>
                  <a:lnTo>
                    <a:pt x="168502" y="434019"/>
                  </a:lnTo>
                  <a:lnTo>
                    <a:pt x="168355" y="431626"/>
                  </a:lnTo>
                  <a:lnTo>
                    <a:pt x="168201" y="429221"/>
                  </a:lnTo>
                  <a:lnTo>
                    <a:pt x="167877" y="424423"/>
                  </a:lnTo>
                  <a:lnTo>
                    <a:pt x="167541" y="419638"/>
                  </a:lnTo>
                  <a:lnTo>
                    <a:pt x="167199" y="414852"/>
                  </a:lnTo>
                  <a:lnTo>
                    <a:pt x="166834" y="410079"/>
                  </a:lnTo>
                  <a:lnTo>
                    <a:pt x="166463" y="405306"/>
                  </a:lnTo>
                  <a:lnTo>
                    <a:pt x="166080" y="400545"/>
                  </a:lnTo>
                  <a:lnTo>
                    <a:pt x="165679" y="395784"/>
                  </a:lnTo>
                  <a:lnTo>
                    <a:pt x="165272" y="391047"/>
                  </a:lnTo>
                  <a:lnTo>
                    <a:pt x="164854" y="386322"/>
                  </a:lnTo>
                  <a:lnTo>
                    <a:pt x="164424" y="381610"/>
                  </a:lnTo>
                  <a:lnTo>
                    <a:pt x="163981" y="376910"/>
                  </a:lnTo>
                  <a:lnTo>
                    <a:pt x="163534" y="372234"/>
                  </a:lnTo>
                  <a:lnTo>
                    <a:pt x="163074" y="367571"/>
                  </a:lnTo>
                  <a:lnTo>
                    <a:pt x="162602" y="362932"/>
                  </a:lnTo>
                  <a:lnTo>
                    <a:pt x="162125" y="358317"/>
                  </a:lnTo>
                  <a:lnTo>
                    <a:pt x="161642" y="353715"/>
                  </a:lnTo>
                  <a:lnTo>
                    <a:pt x="161147" y="349149"/>
                  </a:lnTo>
                  <a:lnTo>
                    <a:pt x="161135" y="348990"/>
                  </a:lnTo>
                  <a:lnTo>
                    <a:pt x="161111" y="348856"/>
                  </a:lnTo>
                  <a:lnTo>
                    <a:pt x="161088" y="348722"/>
                  </a:lnTo>
                  <a:lnTo>
                    <a:pt x="161052" y="348600"/>
                  </a:lnTo>
                  <a:lnTo>
                    <a:pt x="161023" y="348478"/>
                  </a:lnTo>
                  <a:lnTo>
                    <a:pt x="160982" y="348368"/>
                  </a:lnTo>
                  <a:lnTo>
                    <a:pt x="160940" y="348258"/>
                  </a:lnTo>
                  <a:lnTo>
                    <a:pt x="160893" y="348160"/>
                  </a:lnTo>
                  <a:lnTo>
                    <a:pt x="160982" y="348050"/>
                  </a:lnTo>
                  <a:lnTo>
                    <a:pt x="161064" y="347916"/>
                  </a:lnTo>
                  <a:lnTo>
                    <a:pt x="161141" y="347782"/>
                  </a:lnTo>
                  <a:lnTo>
                    <a:pt x="161206" y="347623"/>
                  </a:lnTo>
                  <a:lnTo>
                    <a:pt x="161270" y="347464"/>
                  </a:lnTo>
                  <a:lnTo>
                    <a:pt x="161323" y="347293"/>
                  </a:lnTo>
                  <a:lnTo>
                    <a:pt x="161371" y="347110"/>
                  </a:lnTo>
                  <a:lnTo>
                    <a:pt x="161412" y="346927"/>
                  </a:lnTo>
                  <a:lnTo>
                    <a:pt x="161441" y="346744"/>
                  </a:lnTo>
                  <a:lnTo>
                    <a:pt x="161471" y="346549"/>
                  </a:lnTo>
                  <a:lnTo>
                    <a:pt x="161488" y="346353"/>
                  </a:lnTo>
                  <a:lnTo>
                    <a:pt x="161500" y="346146"/>
                  </a:lnTo>
                  <a:lnTo>
                    <a:pt x="161506" y="345951"/>
                  </a:lnTo>
                  <a:lnTo>
                    <a:pt x="161506" y="345755"/>
                  </a:lnTo>
                  <a:lnTo>
                    <a:pt x="161500" y="345548"/>
                  </a:lnTo>
                  <a:lnTo>
                    <a:pt x="161483" y="345352"/>
                  </a:lnTo>
                  <a:lnTo>
                    <a:pt x="161459" y="345157"/>
                  </a:lnTo>
                  <a:lnTo>
                    <a:pt x="161435" y="344974"/>
                  </a:lnTo>
                  <a:lnTo>
                    <a:pt x="161394" y="344779"/>
                  </a:lnTo>
                  <a:lnTo>
                    <a:pt x="161353" y="344608"/>
                  </a:lnTo>
                  <a:lnTo>
                    <a:pt x="161306" y="344437"/>
                  </a:lnTo>
                  <a:lnTo>
                    <a:pt x="161247" y="344266"/>
                  </a:lnTo>
                  <a:lnTo>
                    <a:pt x="161188" y="344119"/>
                  </a:lnTo>
                  <a:lnTo>
                    <a:pt x="161117" y="343973"/>
                  </a:lnTo>
                  <a:lnTo>
                    <a:pt x="161041" y="343839"/>
                  </a:lnTo>
                  <a:lnTo>
                    <a:pt x="160958" y="343729"/>
                  </a:lnTo>
                  <a:lnTo>
                    <a:pt x="160864" y="343619"/>
                  </a:lnTo>
                  <a:lnTo>
                    <a:pt x="160769" y="343533"/>
                  </a:lnTo>
                  <a:lnTo>
                    <a:pt x="160663" y="343448"/>
                  </a:lnTo>
                  <a:lnTo>
                    <a:pt x="160551" y="343399"/>
                  </a:lnTo>
                  <a:lnTo>
                    <a:pt x="160433" y="343350"/>
                  </a:lnTo>
                  <a:lnTo>
                    <a:pt x="160310" y="343338"/>
                  </a:lnTo>
                  <a:lnTo>
                    <a:pt x="158518" y="343167"/>
                  </a:lnTo>
                  <a:lnTo>
                    <a:pt x="156720" y="343021"/>
                  </a:lnTo>
                  <a:lnTo>
                    <a:pt x="154923" y="342886"/>
                  </a:lnTo>
                  <a:lnTo>
                    <a:pt x="153125" y="342752"/>
                  </a:lnTo>
                  <a:lnTo>
                    <a:pt x="151328" y="342630"/>
                  </a:lnTo>
                  <a:lnTo>
                    <a:pt x="149530" y="342532"/>
                  </a:lnTo>
                  <a:lnTo>
                    <a:pt x="147733" y="342435"/>
                  </a:lnTo>
                  <a:lnTo>
                    <a:pt x="145935" y="342349"/>
                  </a:lnTo>
                  <a:lnTo>
                    <a:pt x="144131" y="342264"/>
                  </a:lnTo>
                  <a:lnTo>
                    <a:pt x="142334" y="342203"/>
                  </a:lnTo>
                  <a:lnTo>
                    <a:pt x="140530" y="342142"/>
                  </a:lnTo>
                  <a:lnTo>
                    <a:pt x="138733" y="342093"/>
                  </a:lnTo>
                  <a:lnTo>
                    <a:pt x="136929" y="342056"/>
                  </a:lnTo>
                  <a:lnTo>
                    <a:pt x="135132" y="342020"/>
                  </a:lnTo>
                  <a:lnTo>
                    <a:pt x="133328" y="341995"/>
                  </a:lnTo>
                  <a:lnTo>
                    <a:pt x="131525" y="341983"/>
                  </a:lnTo>
                  <a:lnTo>
                    <a:pt x="131537" y="338150"/>
                  </a:lnTo>
                  <a:lnTo>
                    <a:pt x="131537" y="334329"/>
                  </a:lnTo>
                  <a:lnTo>
                    <a:pt x="131519" y="330495"/>
                  </a:lnTo>
                  <a:lnTo>
                    <a:pt x="131495" y="326650"/>
                  </a:lnTo>
                  <a:lnTo>
                    <a:pt x="131454" y="322804"/>
                  </a:lnTo>
                  <a:lnTo>
                    <a:pt x="131401" y="318959"/>
                  </a:lnTo>
                  <a:lnTo>
                    <a:pt x="131342" y="315113"/>
                  </a:lnTo>
                  <a:lnTo>
                    <a:pt x="131265" y="311255"/>
                  </a:lnTo>
                  <a:lnTo>
                    <a:pt x="131177" y="307410"/>
                  </a:lnTo>
                  <a:lnTo>
                    <a:pt x="131077" y="303564"/>
                  </a:lnTo>
                  <a:lnTo>
                    <a:pt x="130971" y="299719"/>
                  </a:lnTo>
                  <a:lnTo>
                    <a:pt x="130847" y="295873"/>
                  </a:lnTo>
                  <a:lnTo>
                    <a:pt x="130717" y="292028"/>
                  </a:lnTo>
                  <a:lnTo>
                    <a:pt x="130570" y="288195"/>
                  </a:lnTo>
                  <a:lnTo>
                    <a:pt x="130417" y="284361"/>
                  </a:lnTo>
                  <a:lnTo>
                    <a:pt x="130252" y="280540"/>
                  </a:lnTo>
                  <a:lnTo>
                    <a:pt x="138904" y="280528"/>
                  </a:lnTo>
                  <a:lnTo>
                    <a:pt x="147556" y="280516"/>
                  </a:lnTo>
                  <a:lnTo>
                    <a:pt x="156208" y="280491"/>
                  </a:lnTo>
                  <a:lnTo>
                    <a:pt x="160534" y="280467"/>
                  </a:lnTo>
                  <a:lnTo>
                    <a:pt x="164866" y="280430"/>
                  </a:lnTo>
                  <a:lnTo>
                    <a:pt x="164960" y="280430"/>
                  </a:lnTo>
                  <a:lnTo>
                    <a:pt x="165054" y="280406"/>
                  </a:lnTo>
                  <a:lnTo>
                    <a:pt x="165143" y="280381"/>
                  </a:lnTo>
                  <a:lnTo>
                    <a:pt x="165231" y="280345"/>
                  </a:lnTo>
                  <a:lnTo>
                    <a:pt x="165313" y="280308"/>
                  </a:lnTo>
                  <a:lnTo>
                    <a:pt x="165390" y="280247"/>
                  </a:lnTo>
                  <a:lnTo>
                    <a:pt x="165467" y="280186"/>
                  </a:lnTo>
                  <a:lnTo>
                    <a:pt x="165537" y="280113"/>
                  </a:lnTo>
                  <a:lnTo>
                    <a:pt x="165602" y="280040"/>
                  </a:lnTo>
                  <a:lnTo>
                    <a:pt x="165667" y="279954"/>
                  </a:lnTo>
                  <a:lnTo>
                    <a:pt x="165732" y="279857"/>
                  </a:lnTo>
                  <a:lnTo>
                    <a:pt x="165785" y="279759"/>
                  </a:lnTo>
                  <a:lnTo>
                    <a:pt x="165838" y="279649"/>
                  </a:lnTo>
                  <a:lnTo>
                    <a:pt x="165891" y="279539"/>
                  </a:lnTo>
                  <a:lnTo>
                    <a:pt x="165938" y="279429"/>
                  </a:lnTo>
                  <a:lnTo>
                    <a:pt x="165979" y="279307"/>
                  </a:lnTo>
                  <a:lnTo>
                    <a:pt x="166021" y="279173"/>
                  </a:lnTo>
                  <a:lnTo>
                    <a:pt x="166056" y="279051"/>
                  </a:lnTo>
                  <a:lnTo>
                    <a:pt x="166091" y="278904"/>
                  </a:lnTo>
                  <a:lnTo>
                    <a:pt x="166121" y="278770"/>
                  </a:lnTo>
                  <a:lnTo>
                    <a:pt x="166144" y="278624"/>
                  </a:lnTo>
                  <a:lnTo>
                    <a:pt x="166168" y="278489"/>
                  </a:lnTo>
                  <a:lnTo>
                    <a:pt x="166203" y="278184"/>
                  </a:lnTo>
                  <a:lnTo>
                    <a:pt x="166221" y="277879"/>
                  </a:lnTo>
                  <a:lnTo>
                    <a:pt x="166233" y="277574"/>
                  </a:lnTo>
                  <a:lnTo>
                    <a:pt x="166227" y="277268"/>
                  </a:lnTo>
                  <a:lnTo>
                    <a:pt x="166209" y="276963"/>
                  </a:lnTo>
                  <a:lnTo>
                    <a:pt x="166251" y="277146"/>
                  </a:lnTo>
                  <a:lnTo>
                    <a:pt x="166298" y="277329"/>
                  </a:lnTo>
                  <a:lnTo>
                    <a:pt x="166351" y="277488"/>
                  </a:lnTo>
                  <a:lnTo>
                    <a:pt x="166416" y="277622"/>
                  </a:lnTo>
                  <a:lnTo>
                    <a:pt x="166480" y="277757"/>
                  </a:lnTo>
                  <a:lnTo>
                    <a:pt x="166551" y="277867"/>
                  </a:lnTo>
                  <a:lnTo>
                    <a:pt x="166628" y="277964"/>
                  </a:lnTo>
                  <a:lnTo>
                    <a:pt x="166710" y="278050"/>
                  </a:lnTo>
                  <a:lnTo>
                    <a:pt x="166799" y="278123"/>
                  </a:lnTo>
                  <a:lnTo>
                    <a:pt x="166887" y="278172"/>
                  </a:lnTo>
                  <a:lnTo>
                    <a:pt x="166975" y="278208"/>
                  </a:lnTo>
                  <a:lnTo>
                    <a:pt x="167064" y="278233"/>
                  </a:lnTo>
                  <a:lnTo>
                    <a:pt x="167158" y="278245"/>
                  </a:lnTo>
                  <a:lnTo>
                    <a:pt x="167252" y="278245"/>
                  </a:lnTo>
                  <a:lnTo>
                    <a:pt x="167347" y="278233"/>
                  </a:lnTo>
                  <a:lnTo>
                    <a:pt x="167441" y="278196"/>
                  </a:lnTo>
                  <a:lnTo>
                    <a:pt x="167529" y="278160"/>
                  </a:lnTo>
                  <a:lnTo>
                    <a:pt x="167618" y="278099"/>
                  </a:lnTo>
                  <a:lnTo>
                    <a:pt x="167706" y="278038"/>
                  </a:lnTo>
                  <a:lnTo>
                    <a:pt x="167789" y="277952"/>
                  </a:lnTo>
                  <a:lnTo>
                    <a:pt x="167871" y="277854"/>
                  </a:lnTo>
                  <a:lnTo>
                    <a:pt x="167948" y="277745"/>
                  </a:lnTo>
                  <a:lnTo>
                    <a:pt x="168019" y="277622"/>
                  </a:lnTo>
                  <a:lnTo>
                    <a:pt x="168083" y="277500"/>
                  </a:lnTo>
                  <a:lnTo>
                    <a:pt x="168142" y="277354"/>
                  </a:lnTo>
                  <a:lnTo>
                    <a:pt x="168195" y="277195"/>
                  </a:lnTo>
                  <a:lnTo>
                    <a:pt x="168243" y="277024"/>
                  </a:lnTo>
                  <a:lnTo>
                    <a:pt x="168278" y="276853"/>
                  </a:lnTo>
                  <a:lnTo>
                    <a:pt x="168307" y="276658"/>
                  </a:lnTo>
                  <a:lnTo>
                    <a:pt x="168331" y="276450"/>
                  </a:lnTo>
                  <a:lnTo>
                    <a:pt x="168343" y="276243"/>
                  </a:lnTo>
                  <a:lnTo>
                    <a:pt x="168343" y="276023"/>
                  </a:lnTo>
                  <a:lnTo>
                    <a:pt x="168284" y="273069"/>
                  </a:lnTo>
                  <a:lnTo>
                    <a:pt x="168225" y="270115"/>
                  </a:lnTo>
                  <a:lnTo>
                    <a:pt x="168178" y="267160"/>
                  </a:lnTo>
                  <a:lnTo>
                    <a:pt x="168131" y="264218"/>
                  </a:lnTo>
                  <a:lnTo>
                    <a:pt x="168048" y="258334"/>
                  </a:lnTo>
                  <a:lnTo>
                    <a:pt x="167977" y="252450"/>
                  </a:lnTo>
                  <a:lnTo>
                    <a:pt x="168514" y="252596"/>
                  </a:lnTo>
                  <a:lnTo>
                    <a:pt x="169050" y="252743"/>
                  </a:lnTo>
                  <a:lnTo>
                    <a:pt x="169581" y="252865"/>
                  </a:lnTo>
                  <a:lnTo>
                    <a:pt x="170111" y="252962"/>
                  </a:lnTo>
                  <a:lnTo>
                    <a:pt x="170635" y="253060"/>
                  </a:lnTo>
                  <a:lnTo>
                    <a:pt x="171154" y="253145"/>
                  </a:lnTo>
                  <a:lnTo>
                    <a:pt x="171667" y="253206"/>
                  </a:lnTo>
                  <a:lnTo>
                    <a:pt x="172180" y="253255"/>
                  </a:lnTo>
                  <a:lnTo>
                    <a:pt x="172692" y="253292"/>
                  </a:lnTo>
                  <a:lnTo>
                    <a:pt x="173193" y="253316"/>
                  </a:lnTo>
                  <a:lnTo>
                    <a:pt x="174189" y="253316"/>
                  </a:lnTo>
                  <a:lnTo>
                    <a:pt x="174684" y="253292"/>
                  </a:lnTo>
                  <a:lnTo>
                    <a:pt x="175174" y="253255"/>
                  </a:lnTo>
                  <a:lnTo>
                    <a:pt x="175657" y="253206"/>
                  </a:lnTo>
                  <a:lnTo>
                    <a:pt x="176140" y="253145"/>
                  </a:lnTo>
                  <a:lnTo>
                    <a:pt x="176618" y="253072"/>
                  </a:lnTo>
                  <a:lnTo>
                    <a:pt x="177089" y="252987"/>
                  </a:lnTo>
                  <a:lnTo>
                    <a:pt x="177561" y="252889"/>
                  </a:lnTo>
                  <a:lnTo>
                    <a:pt x="178026" y="252767"/>
                  </a:lnTo>
                  <a:lnTo>
                    <a:pt x="178486" y="252645"/>
                  </a:lnTo>
                  <a:lnTo>
                    <a:pt x="178946" y="252498"/>
                  </a:lnTo>
                  <a:lnTo>
                    <a:pt x="179399" y="252352"/>
                  </a:lnTo>
                  <a:lnTo>
                    <a:pt x="179853" y="252181"/>
                  </a:lnTo>
                  <a:lnTo>
                    <a:pt x="180301" y="251998"/>
                  </a:lnTo>
                  <a:lnTo>
                    <a:pt x="180743" y="251815"/>
                  </a:lnTo>
                  <a:lnTo>
                    <a:pt x="181179" y="251607"/>
                  </a:lnTo>
                  <a:lnTo>
                    <a:pt x="181615" y="251388"/>
                  </a:lnTo>
                  <a:lnTo>
                    <a:pt x="182052" y="251156"/>
                  </a:lnTo>
                  <a:lnTo>
                    <a:pt x="182482" y="250924"/>
                  </a:lnTo>
                  <a:lnTo>
                    <a:pt x="182906" y="250667"/>
                  </a:lnTo>
                  <a:lnTo>
                    <a:pt x="183325" y="250399"/>
                  </a:lnTo>
                  <a:lnTo>
                    <a:pt x="183743" y="250130"/>
                  </a:lnTo>
                  <a:lnTo>
                    <a:pt x="184162" y="249837"/>
                  </a:lnTo>
                  <a:lnTo>
                    <a:pt x="184574" y="249532"/>
                  </a:lnTo>
                  <a:lnTo>
                    <a:pt x="184981" y="249227"/>
                  </a:lnTo>
                  <a:lnTo>
                    <a:pt x="185382" y="248897"/>
                  </a:lnTo>
                  <a:lnTo>
                    <a:pt x="185782" y="248567"/>
                  </a:lnTo>
                  <a:lnTo>
                    <a:pt x="186183" y="248213"/>
                  </a:lnTo>
                  <a:lnTo>
                    <a:pt x="186572" y="247859"/>
                  </a:lnTo>
                  <a:lnTo>
                    <a:pt x="186961" y="247493"/>
                  </a:lnTo>
                  <a:lnTo>
                    <a:pt x="187350" y="247103"/>
                  </a:lnTo>
                  <a:lnTo>
                    <a:pt x="187733" y="246712"/>
                  </a:lnTo>
                  <a:lnTo>
                    <a:pt x="188110" y="246309"/>
                  </a:lnTo>
                  <a:lnTo>
                    <a:pt x="188488" y="245906"/>
                  </a:lnTo>
                  <a:lnTo>
                    <a:pt x="188859" y="245479"/>
                  </a:lnTo>
                  <a:lnTo>
                    <a:pt x="189230" y="245039"/>
                  </a:lnTo>
                  <a:lnTo>
                    <a:pt x="189596" y="244600"/>
                  </a:lnTo>
                  <a:lnTo>
                    <a:pt x="189961" y="244148"/>
                  </a:lnTo>
                  <a:lnTo>
                    <a:pt x="190320" y="243684"/>
                  </a:lnTo>
                  <a:lnTo>
                    <a:pt x="190674" y="243208"/>
                  </a:lnTo>
                  <a:lnTo>
                    <a:pt x="191028" y="242720"/>
                  </a:lnTo>
                  <a:lnTo>
                    <a:pt x="191375" y="242219"/>
                  </a:lnTo>
                  <a:lnTo>
                    <a:pt x="191723" y="241719"/>
                  </a:lnTo>
                  <a:lnTo>
                    <a:pt x="192065" y="241206"/>
                  </a:lnTo>
                  <a:lnTo>
                    <a:pt x="192401" y="240681"/>
                  </a:lnTo>
                  <a:lnTo>
                    <a:pt x="192737" y="240144"/>
                  </a:lnTo>
                  <a:lnTo>
                    <a:pt x="193067" y="239595"/>
                  </a:lnTo>
                  <a:lnTo>
                    <a:pt x="193397" y="239045"/>
                  </a:lnTo>
                  <a:lnTo>
                    <a:pt x="193727" y="238484"/>
                  </a:lnTo>
                  <a:lnTo>
                    <a:pt x="194045" y="237910"/>
                  </a:lnTo>
                  <a:lnTo>
                    <a:pt x="194364" y="237324"/>
                  </a:lnTo>
                  <a:lnTo>
                    <a:pt x="194682" y="236738"/>
                  </a:lnTo>
                  <a:lnTo>
                    <a:pt x="194994" y="236140"/>
                  </a:lnTo>
                  <a:lnTo>
                    <a:pt x="195307" y="235529"/>
                  </a:lnTo>
                  <a:lnTo>
                    <a:pt x="195613" y="234919"/>
                  </a:lnTo>
                  <a:lnTo>
                    <a:pt x="195914" y="234296"/>
                  </a:lnTo>
                  <a:lnTo>
                    <a:pt x="196214" y="233662"/>
                  </a:lnTo>
                  <a:lnTo>
                    <a:pt x="196515" y="233014"/>
                  </a:lnTo>
                  <a:lnTo>
                    <a:pt x="196804" y="232367"/>
                  </a:lnTo>
                  <a:lnTo>
                    <a:pt x="197098" y="231708"/>
                  </a:lnTo>
                  <a:lnTo>
                    <a:pt x="197387" y="231037"/>
                  </a:lnTo>
                  <a:lnTo>
                    <a:pt x="197670" y="230365"/>
                  </a:lnTo>
                  <a:lnTo>
                    <a:pt x="197953" y="229682"/>
                  </a:lnTo>
                  <a:lnTo>
                    <a:pt x="198230" y="228986"/>
                  </a:lnTo>
                  <a:lnTo>
                    <a:pt x="198507" y="228290"/>
                  </a:lnTo>
                  <a:lnTo>
                    <a:pt x="198778" y="227582"/>
                  </a:lnTo>
                  <a:lnTo>
                    <a:pt x="199043" y="226874"/>
                  </a:lnTo>
                  <a:lnTo>
                    <a:pt x="199314" y="226154"/>
                  </a:lnTo>
                  <a:lnTo>
                    <a:pt x="199574" y="225421"/>
                  </a:lnTo>
                  <a:lnTo>
                    <a:pt x="199833" y="224689"/>
                  </a:lnTo>
                  <a:lnTo>
                    <a:pt x="200092" y="223944"/>
                  </a:lnTo>
                  <a:lnTo>
                    <a:pt x="200346" y="223187"/>
                  </a:lnTo>
                  <a:lnTo>
                    <a:pt x="200599" y="222430"/>
                  </a:lnTo>
                  <a:lnTo>
                    <a:pt x="200847" y="221673"/>
                  </a:lnTo>
                  <a:lnTo>
                    <a:pt x="201094" y="220904"/>
                  </a:lnTo>
                  <a:lnTo>
                    <a:pt x="201336" y="220123"/>
                  </a:lnTo>
                  <a:lnTo>
                    <a:pt x="201572" y="219342"/>
                  </a:lnTo>
                  <a:lnTo>
                    <a:pt x="201807" y="218548"/>
                  </a:lnTo>
                  <a:lnTo>
                    <a:pt x="202043" y="217742"/>
                  </a:lnTo>
                  <a:lnTo>
                    <a:pt x="202273" y="216949"/>
                  </a:lnTo>
                  <a:lnTo>
                    <a:pt x="202503" y="216131"/>
                  </a:lnTo>
                  <a:lnTo>
                    <a:pt x="202727" y="215313"/>
                  </a:lnTo>
                  <a:lnTo>
                    <a:pt x="202951" y="214495"/>
                  </a:lnTo>
                  <a:lnTo>
                    <a:pt x="203169" y="213665"/>
                  </a:lnTo>
                  <a:lnTo>
                    <a:pt x="203387" y="212835"/>
                  </a:lnTo>
                  <a:lnTo>
                    <a:pt x="203599" y="211992"/>
                  </a:lnTo>
                  <a:lnTo>
                    <a:pt x="203811" y="211150"/>
                  </a:lnTo>
                  <a:lnTo>
                    <a:pt x="204017" y="210295"/>
                  </a:lnTo>
                  <a:lnTo>
                    <a:pt x="204224" y="209441"/>
                  </a:lnTo>
                  <a:lnTo>
                    <a:pt x="204430" y="208586"/>
                  </a:lnTo>
                  <a:lnTo>
                    <a:pt x="204625" y="207720"/>
                  </a:lnTo>
                  <a:lnTo>
                    <a:pt x="205019" y="205974"/>
                  </a:lnTo>
                  <a:lnTo>
                    <a:pt x="205402" y="204204"/>
                  </a:lnTo>
                  <a:lnTo>
                    <a:pt x="205768" y="202409"/>
                  </a:lnTo>
                  <a:lnTo>
                    <a:pt x="206127" y="200602"/>
                  </a:lnTo>
                  <a:lnTo>
                    <a:pt x="206481" y="198783"/>
                  </a:lnTo>
                  <a:lnTo>
                    <a:pt x="206817" y="196940"/>
                  </a:lnTo>
                  <a:lnTo>
                    <a:pt x="207147" y="195084"/>
                  </a:lnTo>
                  <a:lnTo>
                    <a:pt x="207465" y="193216"/>
                  </a:lnTo>
                  <a:lnTo>
                    <a:pt x="207772" y="191324"/>
                  </a:lnTo>
                  <a:lnTo>
                    <a:pt x="208072" y="189432"/>
                  </a:lnTo>
                  <a:lnTo>
                    <a:pt x="208361" y="187515"/>
                  </a:lnTo>
                  <a:lnTo>
                    <a:pt x="208638" y="185599"/>
                  </a:lnTo>
                  <a:lnTo>
                    <a:pt x="208903" y="183658"/>
                  </a:lnTo>
                  <a:lnTo>
                    <a:pt x="209216" y="183767"/>
                  </a:lnTo>
                  <a:lnTo>
                    <a:pt x="209292" y="183804"/>
                  </a:lnTo>
                  <a:lnTo>
                    <a:pt x="209440" y="183804"/>
                  </a:lnTo>
                  <a:lnTo>
                    <a:pt x="209505" y="183792"/>
                  </a:lnTo>
                  <a:lnTo>
                    <a:pt x="209569" y="183755"/>
                  </a:lnTo>
                  <a:lnTo>
                    <a:pt x="209628" y="183706"/>
                  </a:lnTo>
                  <a:lnTo>
                    <a:pt x="209687" y="183658"/>
                  </a:lnTo>
                  <a:lnTo>
                    <a:pt x="209740" y="183597"/>
                  </a:lnTo>
                  <a:lnTo>
                    <a:pt x="209787" y="183511"/>
                  </a:lnTo>
                  <a:lnTo>
                    <a:pt x="209835" y="183426"/>
                  </a:lnTo>
                  <a:lnTo>
                    <a:pt x="209876" y="183340"/>
                  </a:lnTo>
                  <a:lnTo>
                    <a:pt x="209911" y="183243"/>
                  </a:lnTo>
                  <a:lnTo>
                    <a:pt x="209947" y="183133"/>
                  </a:lnTo>
                  <a:lnTo>
                    <a:pt x="209976" y="183023"/>
                  </a:lnTo>
                  <a:lnTo>
                    <a:pt x="210000" y="182901"/>
                  </a:lnTo>
                  <a:lnTo>
                    <a:pt x="210017" y="182791"/>
                  </a:lnTo>
                  <a:lnTo>
                    <a:pt x="210029" y="182669"/>
                  </a:lnTo>
                  <a:lnTo>
                    <a:pt x="210041" y="182534"/>
                  </a:lnTo>
                  <a:lnTo>
                    <a:pt x="210041" y="182412"/>
                  </a:lnTo>
                  <a:lnTo>
                    <a:pt x="210041" y="182290"/>
                  </a:lnTo>
                  <a:lnTo>
                    <a:pt x="210035" y="182168"/>
                  </a:lnTo>
                  <a:lnTo>
                    <a:pt x="210023" y="182046"/>
                  </a:lnTo>
                  <a:lnTo>
                    <a:pt x="210000" y="181924"/>
                  </a:lnTo>
                  <a:lnTo>
                    <a:pt x="209976" y="181802"/>
                  </a:lnTo>
                  <a:lnTo>
                    <a:pt x="209947" y="181692"/>
                  </a:lnTo>
                  <a:lnTo>
                    <a:pt x="209911" y="181582"/>
                  </a:lnTo>
                  <a:lnTo>
                    <a:pt x="209870" y="181485"/>
                  </a:lnTo>
                  <a:lnTo>
                    <a:pt x="209823" y="181387"/>
                  </a:lnTo>
                  <a:lnTo>
                    <a:pt x="209764" y="181301"/>
                  </a:lnTo>
                  <a:lnTo>
                    <a:pt x="209705" y="181216"/>
                  </a:lnTo>
                  <a:lnTo>
                    <a:pt x="209634" y="181155"/>
                  </a:lnTo>
                  <a:lnTo>
                    <a:pt x="209563" y="181094"/>
                  </a:lnTo>
                  <a:lnTo>
                    <a:pt x="209493" y="181045"/>
                  </a:lnTo>
                  <a:lnTo>
                    <a:pt x="209422" y="180996"/>
                  </a:lnTo>
                  <a:lnTo>
                    <a:pt x="209269" y="180911"/>
                  </a:lnTo>
                  <a:lnTo>
                    <a:pt x="209446" y="179495"/>
                  </a:lnTo>
                  <a:lnTo>
                    <a:pt x="209622" y="178079"/>
                  </a:lnTo>
                  <a:lnTo>
                    <a:pt x="209787" y="176650"/>
                  </a:lnTo>
                  <a:lnTo>
                    <a:pt x="209952" y="175222"/>
                  </a:lnTo>
                  <a:lnTo>
                    <a:pt x="210112" y="173794"/>
                  </a:lnTo>
                  <a:lnTo>
                    <a:pt x="210265" y="172365"/>
                  </a:lnTo>
                  <a:lnTo>
                    <a:pt x="210418" y="170925"/>
                  </a:lnTo>
                  <a:lnTo>
                    <a:pt x="210559" y="169484"/>
                  </a:lnTo>
                  <a:lnTo>
                    <a:pt x="210701" y="168044"/>
                  </a:lnTo>
                  <a:lnTo>
                    <a:pt x="210836" y="166603"/>
                  </a:lnTo>
                  <a:lnTo>
                    <a:pt x="210966" y="165150"/>
                  </a:lnTo>
                  <a:lnTo>
                    <a:pt x="211096" y="163698"/>
                  </a:lnTo>
                  <a:lnTo>
                    <a:pt x="211214" y="162257"/>
                  </a:lnTo>
                  <a:lnTo>
                    <a:pt x="211332" y="160804"/>
                  </a:lnTo>
                  <a:lnTo>
                    <a:pt x="211444" y="159352"/>
                  </a:lnTo>
                  <a:lnTo>
                    <a:pt x="211556" y="157899"/>
                  </a:lnTo>
                  <a:lnTo>
                    <a:pt x="211662" y="156446"/>
                  </a:lnTo>
                  <a:lnTo>
                    <a:pt x="211756" y="154981"/>
                  </a:lnTo>
                  <a:lnTo>
                    <a:pt x="211856" y="153528"/>
                  </a:lnTo>
                  <a:lnTo>
                    <a:pt x="211944" y="152076"/>
                  </a:lnTo>
                  <a:lnTo>
                    <a:pt x="212033" y="150623"/>
                  </a:lnTo>
                  <a:lnTo>
                    <a:pt x="212115" y="149182"/>
                  </a:lnTo>
                  <a:lnTo>
                    <a:pt x="212192" y="147730"/>
                  </a:lnTo>
                  <a:lnTo>
                    <a:pt x="212269" y="146277"/>
                  </a:lnTo>
                  <a:lnTo>
                    <a:pt x="212339" y="144836"/>
                  </a:lnTo>
                  <a:lnTo>
                    <a:pt x="212404" y="143396"/>
                  </a:lnTo>
                  <a:lnTo>
                    <a:pt x="212469" y="141955"/>
                  </a:lnTo>
                  <a:lnTo>
                    <a:pt x="212528" y="140515"/>
                  </a:lnTo>
                  <a:lnTo>
                    <a:pt x="212581" y="139074"/>
                  </a:lnTo>
                  <a:lnTo>
                    <a:pt x="212628" y="137646"/>
                  </a:lnTo>
                  <a:lnTo>
                    <a:pt x="212675" y="136217"/>
                  </a:lnTo>
                  <a:lnTo>
                    <a:pt x="212722" y="134789"/>
                  </a:lnTo>
                  <a:lnTo>
                    <a:pt x="212758" y="133373"/>
                  </a:lnTo>
                  <a:lnTo>
                    <a:pt x="212793" y="131957"/>
                  </a:lnTo>
                  <a:lnTo>
                    <a:pt x="212829" y="130541"/>
                  </a:lnTo>
                  <a:lnTo>
                    <a:pt x="212852" y="129137"/>
                  </a:lnTo>
                  <a:lnTo>
                    <a:pt x="212899" y="126341"/>
                  </a:lnTo>
                  <a:lnTo>
                    <a:pt x="212929" y="123570"/>
                  </a:lnTo>
                  <a:lnTo>
                    <a:pt x="212946" y="120835"/>
                  </a:lnTo>
                  <a:lnTo>
                    <a:pt x="212946" y="118113"/>
                  </a:lnTo>
                  <a:lnTo>
                    <a:pt x="212941" y="115427"/>
                  </a:lnTo>
                  <a:lnTo>
                    <a:pt x="212917" y="112778"/>
                  </a:lnTo>
                  <a:lnTo>
                    <a:pt x="212882" y="110166"/>
                  </a:lnTo>
                  <a:lnTo>
                    <a:pt x="212829" y="107577"/>
                  </a:lnTo>
                  <a:lnTo>
                    <a:pt x="212770" y="105038"/>
                  </a:lnTo>
                  <a:lnTo>
                    <a:pt x="212699" y="102548"/>
                  </a:lnTo>
                  <a:lnTo>
                    <a:pt x="212610" y="100094"/>
                  </a:lnTo>
                  <a:lnTo>
                    <a:pt x="212516" y="97689"/>
                  </a:lnTo>
                  <a:lnTo>
                    <a:pt x="212410" y="95333"/>
                  </a:lnTo>
                  <a:lnTo>
                    <a:pt x="212292" y="93038"/>
                  </a:lnTo>
                  <a:lnTo>
                    <a:pt x="212275" y="92867"/>
                  </a:lnTo>
                  <a:lnTo>
                    <a:pt x="212251" y="92720"/>
                  </a:lnTo>
                  <a:lnTo>
                    <a:pt x="212204" y="92427"/>
                  </a:lnTo>
                  <a:lnTo>
                    <a:pt x="212481" y="92171"/>
                  </a:lnTo>
                  <a:lnTo>
                    <a:pt x="212758" y="91902"/>
                  </a:lnTo>
                  <a:lnTo>
                    <a:pt x="213029" y="91622"/>
                  </a:lnTo>
                  <a:lnTo>
                    <a:pt x="213306" y="91329"/>
                  </a:lnTo>
                  <a:lnTo>
                    <a:pt x="213577" y="91036"/>
                  </a:lnTo>
                  <a:lnTo>
                    <a:pt x="213842" y="90730"/>
                  </a:lnTo>
                  <a:lnTo>
                    <a:pt x="214107" y="90413"/>
                  </a:lnTo>
                  <a:lnTo>
                    <a:pt x="214373" y="90083"/>
                  </a:lnTo>
                  <a:lnTo>
                    <a:pt x="214632" y="89754"/>
                  </a:lnTo>
                  <a:lnTo>
                    <a:pt x="214891" y="89412"/>
                  </a:lnTo>
                  <a:lnTo>
                    <a:pt x="215145" y="89058"/>
                  </a:lnTo>
                  <a:lnTo>
                    <a:pt x="215392" y="88704"/>
                  </a:lnTo>
                  <a:lnTo>
                    <a:pt x="215646" y="88338"/>
                  </a:lnTo>
                  <a:lnTo>
                    <a:pt x="215893" y="87959"/>
                  </a:lnTo>
                  <a:lnTo>
                    <a:pt x="216135" y="87581"/>
                  </a:lnTo>
                  <a:lnTo>
                    <a:pt x="216371" y="87190"/>
                  </a:lnTo>
                  <a:lnTo>
                    <a:pt x="216612" y="86787"/>
                  </a:lnTo>
                  <a:lnTo>
                    <a:pt x="216842" y="86384"/>
                  </a:lnTo>
                  <a:lnTo>
                    <a:pt x="217072" y="85969"/>
                  </a:lnTo>
                  <a:lnTo>
                    <a:pt x="217302" y="85542"/>
                  </a:lnTo>
                  <a:lnTo>
                    <a:pt x="217520" y="85115"/>
                  </a:lnTo>
                  <a:lnTo>
                    <a:pt x="217744" y="84675"/>
                  </a:lnTo>
                  <a:lnTo>
                    <a:pt x="217956" y="84236"/>
                  </a:lnTo>
                  <a:lnTo>
                    <a:pt x="218168" y="83784"/>
                  </a:lnTo>
                  <a:lnTo>
                    <a:pt x="218375" y="83332"/>
                  </a:lnTo>
                  <a:lnTo>
                    <a:pt x="218581" y="82856"/>
                  </a:lnTo>
                  <a:lnTo>
                    <a:pt x="218781" y="82392"/>
                  </a:lnTo>
                  <a:lnTo>
                    <a:pt x="218976" y="81916"/>
                  </a:lnTo>
                  <a:lnTo>
                    <a:pt x="219170" y="81428"/>
                  </a:lnTo>
                  <a:lnTo>
                    <a:pt x="219353" y="80940"/>
                  </a:lnTo>
                  <a:lnTo>
                    <a:pt x="219536" y="80439"/>
                  </a:lnTo>
                  <a:lnTo>
                    <a:pt x="219718" y="79939"/>
                  </a:lnTo>
                  <a:lnTo>
                    <a:pt x="219889" y="79426"/>
                  </a:lnTo>
                  <a:lnTo>
                    <a:pt x="220060" y="78913"/>
                  </a:lnTo>
                  <a:lnTo>
                    <a:pt x="220225" y="78388"/>
                  </a:lnTo>
                  <a:lnTo>
                    <a:pt x="220384" y="77863"/>
                  </a:lnTo>
                  <a:lnTo>
                    <a:pt x="220538" y="77326"/>
                  </a:lnTo>
                  <a:lnTo>
                    <a:pt x="220691" y="76789"/>
                  </a:lnTo>
                  <a:lnTo>
                    <a:pt x="220832" y="76252"/>
                  </a:lnTo>
                  <a:lnTo>
                    <a:pt x="220974" y="75702"/>
                  </a:lnTo>
                  <a:lnTo>
                    <a:pt x="221109" y="75141"/>
                  </a:lnTo>
                  <a:lnTo>
                    <a:pt x="221239" y="74579"/>
                  </a:lnTo>
                  <a:lnTo>
                    <a:pt x="221363" y="74018"/>
                  </a:lnTo>
                  <a:lnTo>
                    <a:pt x="221481" y="73444"/>
                  </a:lnTo>
                  <a:lnTo>
                    <a:pt x="221598" y="72870"/>
                  </a:lnTo>
                  <a:lnTo>
                    <a:pt x="221704" y="72296"/>
                  </a:lnTo>
                  <a:lnTo>
                    <a:pt x="221811" y="71710"/>
                  </a:lnTo>
                  <a:lnTo>
                    <a:pt x="221905" y="71124"/>
                  </a:lnTo>
                  <a:lnTo>
                    <a:pt x="221993" y="70526"/>
                  </a:lnTo>
                  <a:lnTo>
                    <a:pt x="222082" y="69928"/>
                  </a:lnTo>
                  <a:lnTo>
                    <a:pt x="222158" y="69330"/>
                  </a:lnTo>
                  <a:lnTo>
                    <a:pt x="222235" y="68719"/>
                  </a:lnTo>
                  <a:lnTo>
                    <a:pt x="222300" y="68109"/>
                  </a:lnTo>
                  <a:lnTo>
                    <a:pt x="222365" y="67499"/>
                  </a:lnTo>
                  <a:lnTo>
                    <a:pt x="222418" y="66876"/>
                  </a:lnTo>
                  <a:lnTo>
                    <a:pt x="222465" y="66253"/>
                  </a:lnTo>
                  <a:lnTo>
                    <a:pt x="222506" y="65631"/>
                  </a:lnTo>
                  <a:lnTo>
                    <a:pt x="222541" y="65008"/>
                  </a:lnTo>
                  <a:lnTo>
                    <a:pt x="222571" y="64373"/>
                  </a:lnTo>
                  <a:lnTo>
                    <a:pt x="222594" y="63739"/>
                  </a:lnTo>
                  <a:lnTo>
                    <a:pt x="222612" y="63104"/>
                  </a:lnTo>
                  <a:lnTo>
                    <a:pt x="222618" y="62457"/>
                  </a:lnTo>
                  <a:lnTo>
                    <a:pt x="222618" y="61810"/>
                  </a:lnTo>
                  <a:lnTo>
                    <a:pt x="222618" y="61163"/>
                  </a:lnTo>
                  <a:lnTo>
                    <a:pt x="222612" y="61004"/>
                  </a:lnTo>
                  <a:lnTo>
                    <a:pt x="222600" y="60870"/>
                  </a:lnTo>
                  <a:lnTo>
                    <a:pt x="222583" y="60735"/>
                  </a:lnTo>
                  <a:lnTo>
                    <a:pt x="222559" y="60613"/>
                  </a:lnTo>
                  <a:lnTo>
                    <a:pt x="222524" y="60504"/>
                  </a:lnTo>
                  <a:lnTo>
                    <a:pt x="222488" y="60406"/>
                  </a:lnTo>
                  <a:lnTo>
                    <a:pt x="222447" y="60320"/>
                  </a:lnTo>
                  <a:lnTo>
                    <a:pt x="222406" y="60247"/>
                  </a:lnTo>
                  <a:lnTo>
                    <a:pt x="222353" y="60186"/>
                  </a:lnTo>
                  <a:lnTo>
                    <a:pt x="222306" y="60137"/>
                  </a:lnTo>
                  <a:lnTo>
                    <a:pt x="222247" y="60101"/>
                  </a:lnTo>
                  <a:lnTo>
                    <a:pt x="222194" y="60076"/>
                  </a:lnTo>
                  <a:lnTo>
                    <a:pt x="222135" y="60052"/>
                  </a:lnTo>
                  <a:lnTo>
                    <a:pt x="222017" y="60052"/>
                  </a:lnTo>
                  <a:lnTo>
                    <a:pt x="221958" y="60076"/>
                  </a:lnTo>
                  <a:lnTo>
                    <a:pt x="221993" y="59905"/>
                  </a:lnTo>
                  <a:lnTo>
                    <a:pt x="222017" y="59734"/>
                  </a:lnTo>
                  <a:lnTo>
                    <a:pt x="222040" y="59551"/>
                  </a:lnTo>
                  <a:lnTo>
                    <a:pt x="222046" y="59368"/>
                  </a:lnTo>
                  <a:lnTo>
                    <a:pt x="222052" y="59185"/>
                  </a:lnTo>
                  <a:lnTo>
                    <a:pt x="222040" y="59014"/>
                  </a:lnTo>
                  <a:lnTo>
                    <a:pt x="222029" y="58831"/>
                  </a:lnTo>
                  <a:lnTo>
                    <a:pt x="222005" y="58660"/>
                  </a:lnTo>
                  <a:lnTo>
                    <a:pt x="221976" y="58501"/>
                  </a:lnTo>
                  <a:lnTo>
                    <a:pt x="221934" y="58343"/>
                  </a:lnTo>
                  <a:lnTo>
                    <a:pt x="221887" y="58196"/>
                  </a:lnTo>
                  <a:lnTo>
                    <a:pt x="221828" y="58074"/>
                  </a:lnTo>
                  <a:lnTo>
                    <a:pt x="221758" y="57964"/>
                  </a:lnTo>
                  <a:lnTo>
                    <a:pt x="221687" y="57867"/>
                  </a:lnTo>
                  <a:lnTo>
                    <a:pt x="221598" y="57793"/>
                  </a:lnTo>
                  <a:lnTo>
                    <a:pt x="221504" y="57732"/>
                  </a:lnTo>
                  <a:lnTo>
                    <a:pt x="221015" y="57525"/>
                  </a:lnTo>
                  <a:lnTo>
                    <a:pt x="220520" y="57342"/>
                  </a:lnTo>
                  <a:lnTo>
                    <a:pt x="220025" y="57159"/>
                  </a:lnTo>
                  <a:lnTo>
                    <a:pt x="219530" y="56988"/>
                  </a:lnTo>
                  <a:lnTo>
                    <a:pt x="219029" y="56817"/>
                  </a:lnTo>
                  <a:lnTo>
                    <a:pt x="218528" y="56670"/>
                  </a:lnTo>
                  <a:lnTo>
                    <a:pt x="218027" y="56524"/>
                  </a:lnTo>
                  <a:lnTo>
                    <a:pt x="217520" y="56389"/>
                  </a:lnTo>
                  <a:lnTo>
                    <a:pt x="217019" y="56267"/>
                  </a:lnTo>
                  <a:lnTo>
                    <a:pt x="216512" y="56145"/>
                  </a:lnTo>
                  <a:lnTo>
                    <a:pt x="215999" y="56035"/>
                  </a:lnTo>
                  <a:lnTo>
                    <a:pt x="215493" y="55938"/>
                  </a:lnTo>
                  <a:lnTo>
                    <a:pt x="214980" y="55840"/>
                  </a:lnTo>
                  <a:lnTo>
                    <a:pt x="214467" y="55767"/>
                  </a:lnTo>
                  <a:lnTo>
                    <a:pt x="213954" y="55681"/>
                  </a:lnTo>
                  <a:lnTo>
                    <a:pt x="213436" y="55620"/>
                  </a:lnTo>
                  <a:lnTo>
                    <a:pt x="212404" y="55498"/>
                  </a:lnTo>
                  <a:lnTo>
                    <a:pt x="211367" y="55401"/>
                  </a:lnTo>
                  <a:lnTo>
                    <a:pt x="210324" y="55327"/>
                  </a:lnTo>
                  <a:lnTo>
                    <a:pt x="209281" y="55291"/>
                  </a:lnTo>
                  <a:lnTo>
                    <a:pt x="208231" y="55266"/>
                  </a:lnTo>
                  <a:lnTo>
                    <a:pt x="207182" y="55254"/>
                  </a:lnTo>
                  <a:lnTo>
                    <a:pt x="206133" y="55266"/>
                  </a:lnTo>
                  <a:lnTo>
                    <a:pt x="205078" y="55291"/>
                  </a:lnTo>
                  <a:lnTo>
                    <a:pt x="204029" y="55327"/>
                  </a:lnTo>
                  <a:lnTo>
                    <a:pt x="202974" y="55376"/>
                  </a:lnTo>
                  <a:lnTo>
                    <a:pt x="201925" y="55425"/>
                  </a:lnTo>
                  <a:lnTo>
                    <a:pt x="200876" y="55498"/>
                  </a:lnTo>
                  <a:lnTo>
                    <a:pt x="198778" y="55633"/>
                  </a:lnTo>
                  <a:lnTo>
                    <a:pt x="196692" y="55791"/>
                  </a:lnTo>
                  <a:lnTo>
                    <a:pt x="194623" y="55926"/>
                  </a:lnTo>
                  <a:lnTo>
                    <a:pt x="193591" y="55987"/>
                  </a:lnTo>
                  <a:lnTo>
                    <a:pt x="192566" y="56048"/>
                  </a:lnTo>
                  <a:lnTo>
                    <a:pt x="191546" y="56096"/>
                  </a:lnTo>
                  <a:lnTo>
                    <a:pt x="190539" y="56121"/>
                  </a:lnTo>
                  <a:lnTo>
                    <a:pt x="189531" y="56145"/>
                  </a:lnTo>
                  <a:lnTo>
                    <a:pt x="188535" y="56145"/>
                  </a:lnTo>
                  <a:lnTo>
                    <a:pt x="188405" y="56157"/>
                  </a:lnTo>
                  <a:lnTo>
                    <a:pt x="188287" y="56182"/>
                  </a:lnTo>
                  <a:lnTo>
                    <a:pt x="188175" y="56231"/>
                  </a:lnTo>
                  <a:lnTo>
                    <a:pt x="188063" y="56280"/>
                  </a:lnTo>
                  <a:lnTo>
                    <a:pt x="187963" y="56353"/>
                  </a:lnTo>
                  <a:lnTo>
                    <a:pt x="187863" y="56438"/>
                  </a:lnTo>
                  <a:lnTo>
                    <a:pt x="187774" y="56536"/>
                  </a:lnTo>
                  <a:lnTo>
                    <a:pt x="187686" y="56646"/>
                  </a:lnTo>
                  <a:lnTo>
                    <a:pt x="187609" y="56768"/>
                  </a:lnTo>
                  <a:lnTo>
                    <a:pt x="187533" y="56902"/>
                  </a:lnTo>
                  <a:lnTo>
                    <a:pt x="187462" y="57049"/>
                  </a:lnTo>
                  <a:lnTo>
                    <a:pt x="187403" y="57207"/>
                  </a:lnTo>
                  <a:lnTo>
                    <a:pt x="187344" y="57366"/>
                  </a:lnTo>
                  <a:lnTo>
                    <a:pt x="187291" y="57537"/>
                  </a:lnTo>
                  <a:lnTo>
                    <a:pt x="187244" y="57708"/>
                  </a:lnTo>
                  <a:lnTo>
                    <a:pt x="187203" y="57891"/>
                  </a:lnTo>
                  <a:lnTo>
                    <a:pt x="187167" y="58074"/>
                  </a:lnTo>
                  <a:lnTo>
                    <a:pt x="187138" y="58269"/>
                  </a:lnTo>
                  <a:lnTo>
                    <a:pt x="187114" y="58465"/>
                  </a:lnTo>
                  <a:lnTo>
                    <a:pt x="187091" y="58660"/>
                  </a:lnTo>
                  <a:lnTo>
                    <a:pt x="187079" y="58868"/>
                  </a:lnTo>
                  <a:lnTo>
                    <a:pt x="187073" y="59063"/>
                  </a:lnTo>
                  <a:lnTo>
                    <a:pt x="187067" y="59270"/>
                  </a:lnTo>
                  <a:lnTo>
                    <a:pt x="187073" y="59478"/>
                  </a:lnTo>
                  <a:lnTo>
                    <a:pt x="187079" y="59673"/>
                  </a:lnTo>
                  <a:lnTo>
                    <a:pt x="187097" y="59881"/>
                  </a:lnTo>
                  <a:lnTo>
                    <a:pt x="187114" y="60076"/>
                  </a:lnTo>
                  <a:lnTo>
                    <a:pt x="187138" y="60272"/>
                  </a:lnTo>
                  <a:lnTo>
                    <a:pt x="187167" y="60467"/>
                  </a:lnTo>
                  <a:lnTo>
                    <a:pt x="187203" y="60650"/>
                  </a:lnTo>
                  <a:lnTo>
                    <a:pt x="187250" y="60833"/>
                  </a:lnTo>
                  <a:lnTo>
                    <a:pt x="187291" y="61016"/>
                  </a:lnTo>
                  <a:lnTo>
                    <a:pt x="187238" y="61138"/>
                  </a:lnTo>
                  <a:lnTo>
                    <a:pt x="187185" y="61260"/>
                  </a:lnTo>
                  <a:lnTo>
                    <a:pt x="187132" y="61395"/>
                  </a:lnTo>
                  <a:lnTo>
                    <a:pt x="187091" y="61541"/>
                  </a:lnTo>
                  <a:lnTo>
                    <a:pt x="187044" y="61688"/>
                  </a:lnTo>
                  <a:lnTo>
                    <a:pt x="187008" y="61834"/>
                  </a:lnTo>
                  <a:lnTo>
                    <a:pt x="186973" y="61981"/>
                  </a:lnTo>
                  <a:lnTo>
                    <a:pt x="186943" y="62152"/>
                  </a:lnTo>
                  <a:lnTo>
                    <a:pt x="186920" y="62310"/>
                  </a:lnTo>
                  <a:lnTo>
                    <a:pt x="186896" y="62481"/>
                  </a:lnTo>
                  <a:lnTo>
                    <a:pt x="186884" y="62652"/>
                  </a:lnTo>
                  <a:lnTo>
                    <a:pt x="186873" y="62835"/>
                  </a:lnTo>
                  <a:lnTo>
                    <a:pt x="186873" y="63031"/>
                  </a:lnTo>
                  <a:lnTo>
                    <a:pt x="186873" y="63214"/>
                  </a:lnTo>
                  <a:lnTo>
                    <a:pt x="186879" y="63409"/>
                  </a:lnTo>
                  <a:lnTo>
                    <a:pt x="186890" y="63617"/>
                  </a:lnTo>
                  <a:lnTo>
                    <a:pt x="186943" y="64154"/>
                  </a:lnTo>
                  <a:lnTo>
                    <a:pt x="186996" y="64703"/>
                  </a:lnTo>
                  <a:lnTo>
                    <a:pt x="187049" y="65240"/>
                  </a:lnTo>
                  <a:lnTo>
                    <a:pt x="187114" y="65765"/>
                  </a:lnTo>
                  <a:lnTo>
                    <a:pt x="187173" y="66302"/>
                  </a:lnTo>
                  <a:lnTo>
                    <a:pt x="187244" y="66827"/>
                  </a:lnTo>
                  <a:lnTo>
                    <a:pt x="187315" y="67352"/>
                  </a:lnTo>
                  <a:lnTo>
                    <a:pt x="187391" y="67877"/>
                  </a:lnTo>
                  <a:lnTo>
                    <a:pt x="187468" y="68402"/>
                  </a:lnTo>
                  <a:lnTo>
                    <a:pt x="187550" y="68915"/>
                  </a:lnTo>
                  <a:lnTo>
                    <a:pt x="187639" y="69440"/>
                  </a:lnTo>
                  <a:lnTo>
                    <a:pt x="187727" y="69952"/>
                  </a:lnTo>
                  <a:lnTo>
                    <a:pt x="187816" y="70453"/>
                  </a:lnTo>
                  <a:lnTo>
                    <a:pt x="187916" y="70966"/>
                  </a:lnTo>
                  <a:lnTo>
                    <a:pt x="188016" y="71466"/>
                  </a:lnTo>
                  <a:lnTo>
                    <a:pt x="188116" y="71967"/>
                  </a:lnTo>
                  <a:lnTo>
                    <a:pt x="188222" y="72467"/>
                  </a:lnTo>
                  <a:lnTo>
                    <a:pt x="188334" y="72956"/>
                  </a:lnTo>
                  <a:lnTo>
                    <a:pt x="188446" y="73444"/>
                  </a:lnTo>
                  <a:lnTo>
                    <a:pt x="188564" y="73932"/>
                  </a:lnTo>
                  <a:lnTo>
                    <a:pt x="188682" y="74408"/>
                  </a:lnTo>
                  <a:lnTo>
                    <a:pt x="188806" y="74897"/>
                  </a:lnTo>
                  <a:lnTo>
                    <a:pt x="188930" y="75373"/>
                  </a:lnTo>
                  <a:lnTo>
                    <a:pt x="189059" y="75837"/>
                  </a:lnTo>
                  <a:lnTo>
                    <a:pt x="189189" y="76301"/>
                  </a:lnTo>
                  <a:lnTo>
                    <a:pt x="189324" y="76765"/>
                  </a:lnTo>
                  <a:lnTo>
                    <a:pt x="189460" y="77228"/>
                  </a:lnTo>
                  <a:lnTo>
                    <a:pt x="189601" y="77680"/>
                  </a:lnTo>
                  <a:lnTo>
                    <a:pt x="189749" y="78132"/>
                  </a:lnTo>
                  <a:lnTo>
                    <a:pt x="189896" y="78584"/>
                  </a:lnTo>
                  <a:lnTo>
                    <a:pt x="190197" y="79463"/>
                  </a:lnTo>
                  <a:lnTo>
                    <a:pt x="190509" y="80329"/>
                  </a:lnTo>
                  <a:lnTo>
                    <a:pt x="190833" y="81172"/>
                  </a:lnTo>
                  <a:lnTo>
                    <a:pt x="191169" y="82002"/>
                  </a:lnTo>
                  <a:lnTo>
                    <a:pt x="191511" y="82820"/>
                  </a:lnTo>
                  <a:lnTo>
                    <a:pt x="191871" y="83601"/>
                  </a:lnTo>
                  <a:lnTo>
                    <a:pt x="192236" y="84370"/>
                  </a:lnTo>
                  <a:lnTo>
                    <a:pt x="192607" y="85127"/>
                  </a:lnTo>
                  <a:lnTo>
                    <a:pt x="192996" y="85847"/>
                  </a:lnTo>
                  <a:lnTo>
                    <a:pt x="193391" y="86555"/>
                  </a:lnTo>
                  <a:lnTo>
                    <a:pt x="193792" y="87239"/>
                  </a:lnTo>
                  <a:lnTo>
                    <a:pt x="194204" y="87898"/>
                  </a:lnTo>
                  <a:lnTo>
                    <a:pt x="194623" y="88533"/>
                  </a:lnTo>
                  <a:lnTo>
                    <a:pt x="195047" y="89156"/>
                  </a:lnTo>
                  <a:lnTo>
                    <a:pt x="195265" y="89449"/>
                  </a:lnTo>
                  <a:lnTo>
                    <a:pt x="195483" y="89742"/>
                  </a:lnTo>
                  <a:lnTo>
                    <a:pt x="195707" y="90022"/>
                  </a:lnTo>
                  <a:lnTo>
                    <a:pt x="195931" y="90303"/>
                  </a:lnTo>
                  <a:lnTo>
                    <a:pt x="196155" y="90584"/>
                  </a:lnTo>
                  <a:lnTo>
                    <a:pt x="196379" y="90840"/>
                  </a:lnTo>
                  <a:lnTo>
                    <a:pt x="196344" y="91097"/>
                  </a:lnTo>
                  <a:lnTo>
                    <a:pt x="196332" y="91231"/>
                  </a:lnTo>
                  <a:lnTo>
                    <a:pt x="196326" y="91377"/>
                  </a:lnTo>
                  <a:lnTo>
                    <a:pt x="196338" y="95601"/>
                  </a:lnTo>
                  <a:lnTo>
                    <a:pt x="196356" y="100045"/>
                  </a:lnTo>
                  <a:lnTo>
                    <a:pt x="196367" y="104696"/>
                  </a:lnTo>
                  <a:lnTo>
                    <a:pt x="196367" y="109519"/>
                  </a:lnTo>
                  <a:lnTo>
                    <a:pt x="196367" y="111985"/>
                  </a:lnTo>
                  <a:lnTo>
                    <a:pt x="196356" y="114487"/>
                  </a:lnTo>
                  <a:lnTo>
                    <a:pt x="196344" y="117026"/>
                  </a:lnTo>
                  <a:lnTo>
                    <a:pt x="196320" y="119590"/>
                  </a:lnTo>
                  <a:lnTo>
                    <a:pt x="196297" y="122178"/>
                  </a:lnTo>
                  <a:lnTo>
                    <a:pt x="196261" y="124791"/>
                  </a:lnTo>
                  <a:lnTo>
                    <a:pt x="196214" y="127428"/>
                  </a:lnTo>
                  <a:lnTo>
                    <a:pt x="196161" y="130077"/>
                  </a:lnTo>
                  <a:lnTo>
                    <a:pt x="196102" y="132738"/>
                  </a:lnTo>
                  <a:lnTo>
                    <a:pt x="196026" y="135424"/>
                  </a:lnTo>
                  <a:lnTo>
                    <a:pt x="195943" y="138110"/>
                  </a:lnTo>
                  <a:lnTo>
                    <a:pt x="195843" y="140795"/>
                  </a:lnTo>
                  <a:lnTo>
                    <a:pt x="195731" y="143493"/>
                  </a:lnTo>
                  <a:lnTo>
                    <a:pt x="195672" y="144836"/>
                  </a:lnTo>
                  <a:lnTo>
                    <a:pt x="195607" y="146191"/>
                  </a:lnTo>
                  <a:lnTo>
                    <a:pt x="195542" y="147534"/>
                  </a:lnTo>
                  <a:lnTo>
                    <a:pt x="195466" y="148877"/>
                  </a:lnTo>
                  <a:lnTo>
                    <a:pt x="195395" y="150232"/>
                  </a:lnTo>
                  <a:lnTo>
                    <a:pt x="195312" y="151563"/>
                  </a:lnTo>
                  <a:lnTo>
                    <a:pt x="195230" y="152906"/>
                  </a:lnTo>
                  <a:lnTo>
                    <a:pt x="195142" y="154249"/>
                  </a:lnTo>
                  <a:lnTo>
                    <a:pt x="195053" y="155579"/>
                  </a:lnTo>
                  <a:lnTo>
                    <a:pt x="194953" y="156910"/>
                  </a:lnTo>
                  <a:lnTo>
                    <a:pt x="194853" y="158241"/>
                  </a:lnTo>
                  <a:lnTo>
                    <a:pt x="194753" y="159559"/>
                  </a:lnTo>
                  <a:lnTo>
                    <a:pt x="194641" y="160890"/>
                  </a:lnTo>
                  <a:lnTo>
                    <a:pt x="194529" y="162196"/>
                  </a:lnTo>
                  <a:lnTo>
                    <a:pt x="194405" y="163514"/>
                  </a:lnTo>
                  <a:lnTo>
                    <a:pt x="194281" y="164808"/>
                  </a:lnTo>
                  <a:lnTo>
                    <a:pt x="194151" y="166115"/>
                  </a:lnTo>
                  <a:lnTo>
                    <a:pt x="194022" y="167409"/>
                  </a:lnTo>
                  <a:lnTo>
                    <a:pt x="193880" y="168691"/>
                  </a:lnTo>
                  <a:lnTo>
                    <a:pt x="193739" y="169972"/>
                  </a:lnTo>
                  <a:lnTo>
                    <a:pt x="193586" y="171242"/>
                  </a:lnTo>
                  <a:lnTo>
                    <a:pt x="193432" y="172500"/>
                  </a:lnTo>
                  <a:lnTo>
                    <a:pt x="193273" y="173757"/>
                  </a:lnTo>
                  <a:lnTo>
                    <a:pt x="193102" y="175002"/>
                  </a:lnTo>
                  <a:lnTo>
                    <a:pt x="192931" y="176247"/>
                  </a:lnTo>
                  <a:lnTo>
                    <a:pt x="192755" y="177480"/>
                  </a:lnTo>
                  <a:lnTo>
                    <a:pt x="192572" y="178701"/>
                  </a:lnTo>
                  <a:lnTo>
                    <a:pt x="192383" y="179910"/>
                  </a:lnTo>
                  <a:lnTo>
                    <a:pt x="192183" y="181106"/>
                  </a:lnTo>
                  <a:lnTo>
                    <a:pt x="191982" y="182303"/>
                  </a:lnTo>
                  <a:lnTo>
                    <a:pt x="191770" y="183475"/>
                  </a:lnTo>
                  <a:lnTo>
                    <a:pt x="191558" y="184646"/>
                  </a:lnTo>
                  <a:lnTo>
                    <a:pt x="191334" y="185794"/>
                  </a:lnTo>
                  <a:lnTo>
                    <a:pt x="191110" y="186942"/>
                  </a:lnTo>
                  <a:lnTo>
                    <a:pt x="190874" y="188077"/>
                  </a:lnTo>
                  <a:lnTo>
                    <a:pt x="190633" y="189200"/>
                  </a:lnTo>
                  <a:lnTo>
                    <a:pt x="190385" y="190299"/>
                  </a:lnTo>
                  <a:lnTo>
                    <a:pt x="190126" y="191397"/>
                  </a:lnTo>
                  <a:lnTo>
                    <a:pt x="189867" y="192472"/>
                  </a:lnTo>
                  <a:lnTo>
                    <a:pt x="189596" y="193534"/>
                  </a:lnTo>
                  <a:lnTo>
                    <a:pt x="189319" y="194584"/>
                  </a:lnTo>
                  <a:lnTo>
                    <a:pt x="189036" y="195621"/>
                  </a:lnTo>
                  <a:lnTo>
                    <a:pt x="188741" y="196635"/>
                  </a:lnTo>
                  <a:lnTo>
                    <a:pt x="188440" y="197648"/>
                  </a:lnTo>
                  <a:lnTo>
                    <a:pt x="188134" y="198637"/>
                  </a:lnTo>
                  <a:lnTo>
                    <a:pt x="187822" y="199601"/>
                  </a:lnTo>
                  <a:lnTo>
                    <a:pt x="187497" y="200553"/>
                  </a:lnTo>
                  <a:lnTo>
                    <a:pt x="187167" y="201493"/>
                  </a:lnTo>
                  <a:lnTo>
                    <a:pt x="186826" y="202421"/>
                  </a:lnTo>
                  <a:lnTo>
                    <a:pt x="186484" y="203325"/>
                  </a:lnTo>
                  <a:lnTo>
                    <a:pt x="186124" y="204204"/>
                  </a:lnTo>
                  <a:lnTo>
                    <a:pt x="185765" y="205070"/>
                  </a:lnTo>
                  <a:lnTo>
                    <a:pt x="185393" y="205913"/>
                  </a:lnTo>
                  <a:lnTo>
                    <a:pt x="185010" y="206743"/>
                  </a:lnTo>
                  <a:lnTo>
                    <a:pt x="184621" y="207549"/>
                  </a:lnTo>
                  <a:lnTo>
                    <a:pt x="184226" y="208342"/>
                  </a:lnTo>
                  <a:lnTo>
                    <a:pt x="183820" y="209111"/>
                  </a:lnTo>
                  <a:lnTo>
                    <a:pt x="183401" y="209856"/>
                  </a:lnTo>
                  <a:lnTo>
                    <a:pt x="182977" y="210576"/>
                  </a:lnTo>
                  <a:lnTo>
                    <a:pt x="182547" y="211284"/>
                  </a:lnTo>
                  <a:lnTo>
                    <a:pt x="182099" y="211968"/>
                  </a:lnTo>
                  <a:lnTo>
                    <a:pt x="181875" y="212298"/>
                  </a:lnTo>
                  <a:lnTo>
                    <a:pt x="181651" y="212627"/>
                  </a:lnTo>
                  <a:lnTo>
                    <a:pt x="181421" y="212945"/>
                  </a:lnTo>
                  <a:lnTo>
                    <a:pt x="181191" y="213262"/>
                  </a:lnTo>
                  <a:lnTo>
                    <a:pt x="180955" y="213579"/>
                  </a:lnTo>
                  <a:lnTo>
                    <a:pt x="180720" y="213885"/>
                  </a:lnTo>
                  <a:lnTo>
                    <a:pt x="180478" y="214178"/>
                  </a:lnTo>
                  <a:lnTo>
                    <a:pt x="180236" y="214471"/>
                  </a:lnTo>
                  <a:lnTo>
                    <a:pt x="179995" y="214764"/>
                  </a:lnTo>
                  <a:lnTo>
                    <a:pt x="179747" y="215044"/>
                  </a:lnTo>
                  <a:lnTo>
                    <a:pt x="179500" y="215313"/>
                  </a:lnTo>
                  <a:lnTo>
                    <a:pt x="179246" y="215581"/>
                  </a:lnTo>
                  <a:lnTo>
                    <a:pt x="178993" y="215850"/>
                  </a:lnTo>
                  <a:lnTo>
                    <a:pt x="178739" y="216106"/>
                  </a:lnTo>
                  <a:lnTo>
                    <a:pt x="178480" y="216351"/>
                  </a:lnTo>
                  <a:lnTo>
                    <a:pt x="178221" y="216595"/>
                  </a:lnTo>
                  <a:lnTo>
                    <a:pt x="177955" y="216839"/>
                  </a:lnTo>
                  <a:lnTo>
                    <a:pt x="177690" y="217071"/>
                  </a:lnTo>
                  <a:lnTo>
                    <a:pt x="177419" y="217291"/>
                  </a:lnTo>
                  <a:lnTo>
                    <a:pt x="177148" y="217510"/>
                  </a:lnTo>
                  <a:lnTo>
                    <a:pt x="176877" y="217730"/>
                  </a:lnTo>
                  <a:lnTo>
                    <a:pt x="176600" y="217938"/>
                  </a:lnTo>
                  <a:lnTo>
                    <a:pt x="176323" y="218133"/>
                  </a:lnTo>
                  <a:lnTo>
                    <a:pt x="176040" y="218328"/>
                  </a:lnTo>
                  <a:lnTo>
                    <a:pt x="175757" y="218511"/>
                  </a:lnTo>
                  <a:lnTo>
                    <a:pt x="175468" y="218695"/>
                  </a:lnTo>
                  <a:lnTo>
                    <a:pt x="175180" y="218865"/>
                  </a:lnTo>
                  <a:lnTo>
                    <a:pt x="174891" y="219036"/>
                  </a:lnTo>
                  <a:lnTo>
                    <a:pt x="174596" y="219195"/>
                  </a:lnTo>
                  <a:lnTo>
                    <a:pt x="174295" y="219342"/>
                  </a:lnTo>
                  <a:lnTo>
                    <a:pt x="173995" y="219488"/>
                  </a:lnTo>
                  <a:lnTo>
                    <a:pt x="173694" y="219622"/>
                  </a:lnTo>
                  <a:lnTo>
                    <a:pt x="173388" y="219757"/>
                  </a:lnTo>
                  <a:lnTo>
                    <a:pt x="173081" y="219879"/>
                  </a:lnTo>
                  <a:lnTo>
                    <a:pt x="172769" y="220001"/>
                  </a:lnTo>
                  <a:lnTo>
                    <a:pt x="172457" y="220111"/>
                  </a:lnTo>
                  <a:lnTo>
                    <a:pt x="172138" y="220208"/>
                  </a:lnTo>
                  <a:lnTo>
                    <a:pt x="171820" y="220306"/>
                  </a:lnTo>
                  <a:lnTo>
                    <a:pt x="171502" y="220404"/>
                  </a:lnTo>
                  <a:lnTo>
                    <a:pt x="171178" y="220477"/>
                  </a:lnTo>
                  <a:lnTo>
                    <a:pt x="170848" y="220550"/>
                  </a:lnTo>
                  <a:lnTo>
                    <a:pt x="170518" y="220623"/>
                  </a:lnTo>
                  <a:lnTo>
                    <a:pt x="170188" y="220684"/>
                  </a:lnTo>
                  <a:lnTo>
                    <a:pt x="169852" y="220733"/>
                  </a:lnTo>
                  <a:lnTo>
                    <a:pt x="169510" y="220770"/>
                  </a:lnTo>
                  <a:lnTo>
                    <a:pt x="169168" y="220807"/>
                  </a:lnTo>
                  <a:lnTo>
                    <a:pt x="168826" y="220843"/>
                  </a:lnTo>
                  <a:lnTo>
                    <a:pt x="168478" y="220868"/>
                  </a:lnTo>
                  <a:lnTo>
                    <a:pt x="168131" y="220880"/>
                  </a:lnTo>
                  <a:lnTo>
                    <a:pt x="167777" y="220880"/>
                  </a:lnTo>
                  <a:lnTo>
                    <a:pt x="167771" y="216717"/>
                  </a:lnTo>
                  <a:lnTo>
                    <a:pt x="167771" y="212566"/>
                  </a:lnTo>
                  <a:lnTo>
                    <a:pt x="167777" y="208403"/>
                  </a:lnTo>
                  <a:lnTo>
                    <a:pt x="167789" y="204240"/>
                  </a:lnTo>
                  <a:lnTo>
                    <a:pt x="167806" y="200090"/>
                  </a:lnTo>
                  <a:lnTo>
                    <a:pt x="167830" y="195927"/>
                  </a:lnTo>
                  <a:lnTo>
                    <a:pt x="167854" y="191776"/>
                  </a:lnTo>
                  <a:lnTo>
                    <a:pt x="167883" y="187625"/>
                  </a:lnTo>
                  <a:lnTo>
                    <a:pt x="167924" y="183462"/>
                  </a:lnTo>
                  <a:lnTo>
                    <a:pt x="167966" y="179312"/>
                  </a:lnTo>
                  <a:lnTo>
                    <a:pt x="168007" y="175161"/>
                  </a:lnTo>
                  <a:lnTo>
                    <a:pt x="168060" y="170998"/>
                  </a:lnTo>
                  <a:lnTo>
                    <a:pt x="168119" y="166847"/>
                  </a:lnTo>
                  <a:lnTo>
                    <a:pt x="168178" y="162684"/>
                  </a:lnTo>
                  <a:lnTo>
                    <a:pt x="168243" y="158534"/>
                  </a:lnTo>
                  <a:lnTo>
                    <a:pt x="168313" y="154371"/>
                  </a:lnTo>
                  <a:lnTo>
                    <a:pt x="168390" y="150220"/>
                  </a:lnTo>
                  <a:lnTo>
                    <a:pt x="168467" y="146057"/>
                  </a:lnTo>
                  <a:lnTo>
                    <a:pt x="168549" y="141894"/>
                  </a:lnTo>
                  <a:lnTo>
                    <a:pt x="168638" y="137731"/>
                  </a:lnTo>
                  <a:lnTo>
                    <a:pt x="168732" y="133568"/>
                  </a:lnTo>
                  <a:lnTo>
                    <a:pt x="168832" y="129405"/>
                  </a:lnTo>
                  <a:lnTo>
                    <a:pt x="168932" y="125242"/>
                  </a:lnTo>
                  <a:lnTo>
                    <a:pt x="169038" y="121067"/>
                  </a:lnTo>
                  <a:lnTo>
                    <a:pt x="169150" y="116904"/>
                  </a:lnTo>
                  <a:lnTo>
                    <a:pt x="169268" y="112729"/>
                  </a:lnTo>
                  <a:lnTo>
                    <a:pt x="169386" y="108554"/>
                  </a:lnTo>
                  <a:lnTo>
                    <a:pt x="169510" y="104379"/>
                  </a:lnTo>
                  <a:lnTo>
                    <a:pt x="169639" y="100192"/>
                  </a:lnTo>
                  <a:lnTo>
                    <a:pt x="169775" y="96017"/>
                  </a:lnTo>
                  <a:lnTo>
                    <a:pt x="169911" y="91829"/>
                  </a:lnTo>
                  <a:lnTo>
                    <a:pt x="170052" y="87642"/>
                  </a:lnTo>
                  <a:lnTo>
                    <a:pt x="170058" y="87471"/>
                  </a:lnTo>
                  <a:lnTo>
                    <a:pt x="170058" y="87312"/>
                  </a:lnTo>
                  <a:lnTo>
                    <a:pt x="170052" y="87154"/>
                  </a:lnTo>
                  <a:lnTo>
                    <a:pt x="170046" y="86995"/>
                  </a:lnTo>
                  <a:lnTo>
                    <a:pt x="170034" y="86848"/>
                  </a:lnTo>
                  <a:lnTo>
                    <a:pt x="170023" y="86702"/>
                  </a:lnTo>
                  <a:lnTo>
                    <a:pt x="170005" y="86568"/>
                  </a:lnTo>
                  <a:lnTo>
                    <a:pt x="169981" y="86433"/>
                  </a:lnTo>
                  <a:lnTo>
                    <a:pt x="169958" y="86299"/>
                  </a:lnTo>
                  <a:lnTo>
                    <a:pt x="169934" y="86177"/>
                  </a:lnTo>
                  <a:lnTo>
                    <a:pt x="169905" y="86055"/>
                  </a:lnTo>
                  <a:lnTo>
                    <a:pt x="169875" y="85945"/>
                  </a:lnTo>
                  <a:lnTo>
                    <a:pt x="169799" y="85737"/>
                  </a:lnTo>
                  <a:lnTo>
                    <a:pt x="169722" y="85542"/>
                  </a:lnTo>
                  <a:lnTo>
                    <a:pt x="169628" y="85371"/>
                  </a:lnTo>
                  <a:lnTo>
                    <a:pt x="169533" y="85212"/>
                  </a:lnTo>
                  <a:lnTo>
                    <a:pt x="169427" y="85090"/>
                  </a:lnTo>
                  <a:lnTo>
                    <a:pt x="169315" y="84968"/>
                  </a:lnTo>
                  <a:lnTo>
                    <a:pt x="169203" y="84883"/>
                  </a:lnTo>
                  <a:lnTo>
                    <a:pt x="169080" y="84810"/>
                  </a:lnTo>
                  <a:lnTo>
                    <a:pt x="168956" y="84761"/>
                  </a:lnTo>
                  <a:lnTo>
                    <a:pt x="168832" y="84724"/>
                  </a:lnTo>
                  <a:lnTo>
                    <a:pt x="168702" y="84712"/>
                  </a:lnTo>
                  <a:lnTo>
                    <a:pt x="168573" y="84724"/>
                  </a:lnTo>
                  <a:lnTo>
                    <a:pt x="168449" y="84749"/>
                  </a:lnTo>
                  <a:lnTo>
                    <a:pt x="168319" y="84797"/>
                  </a:lnTo>
                  <a:lnTo>
                    <a:pt x="168195" y="84871"/>
                  </a:lnTo>
                  <a:lnTo>
                    <a:pt x="168072" y="84956"/>
                  </a:lnTo>
                  <a:lnTo>
                    <a:pt x="167948" y="85066"/>
                  </a:lnTo>
                  <a:lnTo>
                    <a:pt x="167836" y="85200"/>
                  </a:lnTo>
                  <a:lnTo>
                    <a:pt x="167724" y="85347"/>
                  </a:lnTo>
                  <a:lnTo>
                    <a:pt x="167618" y="85518"/>
                  </a:lnTo>
                  <a:lnTo>
                    <a:pt x="167524" y="85713"/>
                  </a:lnTo>
                  <a:lnTo>
                    <a:pt x="167435" y="85921"/>
                  </a:lnTo>
                  <a:lnTo>
                    <a:pt x="167353" y="86152"/>
                  </a:lnTo>
                  <a:lnTo>
                    <a:pt x="167282" y="86397"/>
                  </a:lnTo>
                  <a:lnTo>
                    <a:pt x="167223" y="86665"/>
                  </a:lnTo>
                  <a:lnTo>
                    <a:pt x="167199" y="86812"/>
                  </a:lnTo>
                  <a:lnTo>
                    <a:pt x="167176" y="86958"/>
                  </a:lnTo>
                  <a:lnTo>
                    <a:pt x="167152" y="87117"/>
                  </a:lnTo>
                  <a:lnTo>
                    <a:pt x="167135" y="87288"/>
                  </a:lnTo>
                  <a:lnTo>
                    <a:pt x="167105" y="87642"/>
                  </a:lnTo>
                  <a:lnTo>
                    <a:pt x="166852" y="93795"/>
                  </a:lnTo>
                  <a:lnTo>
                    <a:pt x="166610" y="99947"/>
                  </a:lnTo>
                  <a:lnTo>
                    <a:pt x="166386" y="106113"/>
                  </a:lnTo>
                  <a:lnTo>
                    <a:pt x="166168" y="112265"/>
                  </a:lnTo>
                  <a:lnTo>
                    <a:pt x="165968" y="118430"/>
                  </a:lnTo>
                  <a:lnTo>
                    <a:pt x="165779" y="124595"/>
                  </a:lnTo>
                  <a:lnTo>
                    <a:pt x="165602" y="130760"/>
                  </a:lnTo>
                  <a:lnTo>
                    <a:pt x="165431" y="136925"/>
                  </a:lnTo>
                  <a:lnTo>
                    <a:pt x="165278" y="143090"/>
                  </a:lnTo>
                  <a:lnTo>
                    <a:pt x="165131" y="149256"/>
                  </a:lnTo>
                  <a:lnTo>
                    <a:pt x="164995" y="155421"/>
                  </a:lnTo>
                  <a:lnTo>
                    <a:pt x="164871" y="161586"/>
                  </a:lnTo>
                  <a:lnTo>
                    <a:pt x="164754" y="167763"/>
                  </a:lnTo>
                  <a:lnTo>
                    <a:pt x="164647" y="173928"/>
                  </a:lnTo>
                  <a:lnTo>
                    <a:pt x="164553" y="180093"/>
                  </a:lnTo>
                  <a:lnTo>
                    <a:pt x="164465" y="186258"/>
                  </a:lnTo>
                  <a:lnTo>
                    <a:pt x="164300" y="197453"/>
                  </a:lnTo>
                  <a:lnTo>
                    <a:pt x="164217" y="203081"/>
                  </a:lnTo>
                  <a:lnTo>
                    <a:pt x="164152" y="208733"/>
                  </a:lnTo>
                  <a:lnTo>
                    <a:pt x="164123" y="211553"/>
                  </a:lnTo>
                  <a:lnTo>
                    <a:pt x="164093" y="214385"/>
                  </a:lnTo>
                  <a:lnTo>
                    <a:pt x="164076" y="217217"/>
                  </a:lnTo>
                  <a:lnTo>
                    <a:pt x="164064" y="220050"/>
                  </a:lnTo>
                  <a:lnTo>
                    <a:pt x="164052" y="222882"/>
                  </a:lnTo>
                  <a:lnTo>
                    <a:pt x="164052" y="225726"/>
                  </a:lnTo>
                  <a:lnTo>
                    <a:pt x="164064" y="228559"/>
                  </a:lnTo>
                  <a:lnTo>
                    <a:pt x="164082" y="231391"/>
                  </a:lnTo>
                  <a:lnTo>
                    <a:pt x="164105" y="234223"/>
                  </a:lnTo>
                  <a:lnTo>
                    <a:pt x="164141" y="237055"/>
                  </a:lnTo>
                  <a:lnTo>
                    <a:pt x="164188" y="239875"/>
                  </a:lnTo>
                  <a:lnTo>
                    <a:pt x="164247" y="242708"/>
                  </a:lnTo>
                  <a:lnTo>
                    <a:pt x="164317" y="245528"/>
                  </a:lnTo>
                  <a:lnTo>
                    <a:pt x="164400" y="248348"/>
                  </a:lnTo>
                  <a:lnTo>
                    <a:pt x="164447" y="249752"/>
                  </a:lnTo>
                  <a:lnTo>
                    <a:pt x="164500" y="251156"/>
                  </a:lnTo>
                  <a:lnTo>
                    <a:pt x="164553" y="252559"/>
                  </a:lnTo>
                  <a:lnTo>
                    <a:pt x="164612" y="253963"/>
                  </a:lnTo>
                  <a:lnTo>
                    <a:pt x="164671" y="255367"/>
                  </a:lnTo>
                  <a:lnTo>
                    <a:pt x="164736" y="256771"/>
                  </a:lnTo>
                  <a:lnTo>
                    <a:pt x="164807" y="258175"/>
                  </a:lnTo>
                  <a:lnTo>
                    <a:pt x="164877" y="259567"/>
                  </a:lnTo>
                  <a:lnTo>
                    <a:pt x="164954" y="260971"/>
                  </a:lnTo>
                  <a:lnTo>
                    <a:pt x="165036" y="262362"/>
                  </a:lnTo>
                  <a:lnTo>
                    <a:pt x="165125" y="263754"/>
                  </a:lnTo>
                  <a:lnTo>
                    <a:pt x="165213" y="265146"/>
                  </a:lnTo>
                  <a:lnTo>
                    <a:pt x="165308" y="266538"/>
                  </a:lnTo>
                  <a:lnTo>
                    <a:pt x="165408" y="267929"/>
                  </a:lnTo>
                  <a:lnTo>
                    <a:pt x="165508" y="269309"/>
                  </a:lnTo>
                  <a:lnTo>
                    <a:pt x="165620" y="270688"/>
                  </a:lnTo>
                  <a:lnTo>
                    <a:pt x="165732" y="272080"/>
                  </a:lnTo>
                  <a:lnTo>
                    <a:pt x="165850" y="273460"/>
                  </a:lnTo>
                  <a:lnTo>
                    <a:pt x="165974" y="274827"/>
                  </a:lnTo>
                  <a:lnTo>
                    <a:pt x="166103" y="276206"/>
                  </a:lnTo>
                  <a:lnTo>
                    <a:pt x="166062" y="276035"/>
                  </a:lnTo>
                  <a:lnTo>
                    <a:pt x="166015" y="275865"/>
                  </a:lnTo>
                  <a:lnTo>
                    <a:pt x="165968" y="275694"/>
                  </a:lnTo>
                  <a:lnTo>
                    <a:pt x="165915" y="275547"/>
                  </a:lnTo>
                  <a:lnTo>
                    <a:pt x="165856" y="275388"/>
                  </a:lnTo>
                  <a:lnTo>
                    <a:pt x="165791" y="275254"/>
                  </a:lnTo>
                  <a:lnTo>
                    <a:pt x="165720" y="275120"/>
                  </a:lnTo>
                  <a:lnTo>
                    <a:pt x="165644" y="274998"/>
                  </a:lnTo>
                  <a:lnTo>
                    <a:pt x="165567" y="274888"/>
                  </a:lnTo>
                  <a:lnTo>
                    <a:pt x="165484" y="274790"/>
                  </a:lnTo>
                  <a:lnTo>
                    <a:pt x="165390" y="274705"/>
                  </a:lnTo>
                  <a:lnTo>
                    <a:pt x="165296" y="274631"/>
                  </a:lnTo>
                  <a:lnTo>
                    <a:pt x="165196" y="274570"/>
                  </a:lnTo>
                  <a:lnTo>
                    <a:pt x="165089" y="274522"/>
                  </a:lnTo>
                  <a:lnTo>
                    <a:pt x="164978" y="274485"/>
                  </a:lnTo>
                  <a:lnTo>
                    <a:pt x="164866" y="274473"/>
                  </a:lnTo>
                  <a:lnTo>
                    <a:pt x="162667" y="274290"/>
                  </a:lnTo>
                  <a:lnTo>
                    <a:pt x="160469" y="274119"/>
                  </a:lnTo>
                  <a:lnTo>
                    <a:pt x="158276" y="273960"/>
                  </a:lnTo>
                  <a:lnTo>
                    <a:pt x="156078" y="273814"/>
                  </a:lnTo>
                  <a:lnTo>
                    <a:pt x="153880" y="273691"/>
                  </a:lnTo>
                  <a:lnTo>
                    <a:pt x="151687" y="273569"/>
                  </a:lnTo>
                  <a:lnTo>
                    <a:pt x="149489" y="273460"/>
                  </a:lnTo>
                  <a:lnTo>
                    <a:pt x="147290" y="273374"/>
                  </a:lnTo>
                  <a:lnTo>
                    <a:pt x="145092" y="273289"/>
                  </a:lnTo>
                  <a:lnTo>
                    <a:pt x="142888" y="273215"/>
                  </a:lnTo>
                  <a:lnTo>
                    <a:pt x="140690" y="273154"/>
                  </a:lnTo>
                  <a:lnTo>
                    <a:pt x="138491" y="273106"/>
                  </a:lnTo>
                  <a:lnTo>
                    <a:pt x="136293" y="273069"/>
                  </a:lnTo>
                  <a:lnTo>
                    <a:pt x="134089" y="273032"/>
                  </a:lnTo>
                  <a:lnTo>
                    <a:pt x="131890" y="273008"/>
                  </a:lnTo>
                  <a:lnTo>
                    <a:pt x="129686" y="272996"/>
                  </a:lnTo>
                  <a:lnTo>
                    <a:pt x="129615" y="272886"/>
                  </a:lnTo>
                  <a:lnTo>
                    <a:pt x="129539" y="272776"/>
                  </a:lnTo>
                  <a:lnTo>
                    <a:pt x="129462" y="272690"/>
                  </a:lnTo>
                  <a:lnTo>
                    <a:pt x="129379" y="272617"/>
                  </a:lnTo>
                  <a:lnTo>
                    <a:pt x="129297" y="272556"/>
                  </a:lnTo>
                  <a:lnTo>
                    <a:pt x="129209" y="272507"/>
                  </a:lnTo>
                  <a:lnTo>
                    <a:pt x="129126" y="272483"/>
                  </a:lnTo>
                  <a:lnTo>
                    <a:pt x="128949" y="272483"/>
                  </a:lnTo>
                  <a:lnTo>
                    <a:pt x="128861" y="272507"/>
                  </a:lnTo>
                  <a:lnTo>
                    <a:pt x="128778" y="272544"/>
                  </a:lnTo>
                  <a:lnTo>
                    <a:pt x="128696" y="272605"/>
                  </a:lnTo>
                  <a:lnTo>
                    <a:pt x="128619" y="272678"/>
                  </a:lnTo>
                  <a:lnTo>
                    <a:pt x="128548" y="272764"/>
                  </a:lnTo>
                  <a:lnTo>
                    <a:pt x="128478" y="272874"/>
                  </a:lnTo>
                  <a:lnTo>
                    <a:pt x="128413" y="272996"/>
                  </a:lnTo>
                  <a:lnTo>
                    <a:pt x="124688" y="273008"/>
                  </a:lnTo>
                  <a:lnTo>
                    <a:pt x="120963" y="273057"/>
                  </a:lnTo>
                  <a:lnTo>
                    <a:pt x="117238" y="273118"/>
                  </a:lnTo>
                  <a:lnTo>
                    <a:pt x="113514" y="273203"/>
                  </a:lnTo>
                  <a:lnTo>
                    <a:pt x="109789" y="273301"/>
                  </a:lnTo>
                  <a:lnTo>
                    <a:pt x="106064" y="273435"/>
                  </a:lnTo>
                  <a:lnTo>
                    <a:pt x="102339" y="273569"/>
                  </a:lnTo>
                  <a:lnTo>
                    <a:pt x="98614" y="273740"/>
                  </a:lnTo>
                  <a:lnTo>
                    <a:pt x="94889" y="273911"/>
                  </a:lnTo>
                  <a:lnTo>
                    <a:pt x="91171" y="274107"/>
                  </a:lnTo>
                  <a:lnTo>
                    <a:pt x="87446" y="274314"/>
                  </a:lnTo>
                  <a:lnTo>
                    <a:pt x="83727" y="274534"/>
                  </a:lnTo>
                  <a:lnTo>
                    <a:pt x="80008" y="274754"/>
                  </a:lnTo>
                  <a:lnTo>
                    <a:pt x="76289" y="274998"/>
                  </a:lnTo>
                  <a:lnTo>
                    <a:pt x="68857" y="275486"/>
                  </a:lnTo>
                  <a:lnTo>
                    <a:pt x="68710" y="274143"/>
                  </a:lnTo>
                  <a:lnTo>
                    <a:pt x="68568" y="272788"/>
                  </a:lnTo>
                  <a:lnTo>
                    <a:pt x="68439" y="271433"/>
                  </a:lnTo>
                  <a:lnTo>
                    <a:pt x="68315" y="270066"/>
                  </a:lnTo>
                  <a:lnTo>
                    <a:pt x="68191" y="268686"/>
                  </a:lnTo>
                  <a:lnTo>
                    <a:pt x="68079" y="267307"/>
                  </a:lnTo>
                  <a:lnTo>
                    <a:pt x="67973" y="265927"/>
                  </a:lnTo>
                  <a:lnTo>
                    <a:pt x="67873" y="264535"/>
                  </a:lnTo>
                  <a:lnTo>
                    <a:pt x="67773" y="263132"/>
                  </a:lnTo>
                  <a:lnTo>
                    <a:pt x="67684" y="261728"/>
                  </a:lnTo>
                  <a:lnTo>
                    <a:pt x="67602" y="260324"/>
                  </a:lnTo>
                  <a:lnTo>
                    <a:pt x="67525" y="258920"/>
                  </a:lnTo>
                  <a:lnTo>
                    <a:pt x="67448" y="257504"/>
                  </a:lnTo>
                  <a:lnTo>
                    <a:pt x="67384" y="256075"/>
                  </a:lnTo>
                  <a:lnTo>
                    <a:pt x="67319" y="254659"/>
                  </a:lnTo>
                  <a:lnTo>
                    <a:pt x="67260" y="253219"/>
                  </a:lnTo>
                  <a:lnTo>
                    <a:pt x="67207" y="251790"/>
                  </a:lnTo>
                  <a:lnTo>
                    <a:pt x="67154" y="250362"/>
                  </a:lnTo>
                  <a:lnTo>
                    <a:pt x="67112" y="248921"/>
                  </a:lnTo>
                  <a:lnTo>
                    <a:pt x="67071" y="247469"/>
                  </a:lnTo>
                  <a:lnTo>
                    <a:pt x="67030" y="246028"/>
                  </a:lnTo>
                  <a:lnTo>
                    <a:pt x="67000" y="244575"/>
                  </a:lnTo>
                  <a:lnTo>
                    <a:pt x="66971" y="243135"/>
                  </a:lnTo>
                  <a:lnTo>
                    <a:pt x="66942" y="241682"/>
                  </a:lnTo>
                  <a:lnTo>
                    <a:pt x="66900" y="238764"/>
                  </a:lnTo>
                  <a:lnTo>
                    <a:pt x="66871" y="235847"/>
                  </a:lnTo>
                  <a:lnTo>
                    <a:pt x="66853" y="232929"/>
                  </a:lnTo>
                  <a:lnTo>
                    <a:pt x="66841" y="229999"/>
                  </a:lnTo>
                  <a:lnTo>
                    <a:pt x="66841" y="227069"/>
                  </a:lnTo>
                  <a:lnTo>
                    <a:pt x="66847" y="224139"/>
                  </a:lnTo>
                  <a:lnTo>
                    <a:pt x="66859" y="221222"/>
                  </a:lnTo>
                  <a:lnTo>
                    <a:pt x="66877" y="218292"/>
                  </a:lnTo>
                  <a:lnTo>
                    <a:pt x="66918" y="212468"/>
                  </a:lnTo>
                  <a:lnTo>
                    <a:pt x="66965" y="206670"/>
                  </a:lnTo>
                  <a:lnTo>
                    <a:pt x="67000" y="200932"/>
                  </a:lnTo>
                  <a:lnTo>
                    <a:pt x="67018" y="198075"/>
                  </a:lnTo>
                  <a:lnTo>
                    <a:pt x="67024" y="195243"/>
                  </a:lnTo>
                  <a:lnTo>
                    <a:pt x="67030" y="192423"/>
                  </a:lnTo>
                  <a:lnTo>
                    <a:pt x="67024" y="189627"/>
                  </a:lnTo>
                  <a:lnTo>
                    <a:pt x="67006" y="186856"/>
                  </a:lnTo>
                  <a:lnTo>
                    <a:pt x="66983" y="184109"/>
                  </a:lnTo>
                  <a:lnTo>
                    <a:pt x="66924" y="178420"/>
                  </a:lnTo>
                  <a:lnTo>
                    <a:pt x="66871" y="172744"/>
                  </a:lnTo>
                  <a:lnTo>
                    <a:pt x="66771" y="161366"/>
                  </a:lnTo>
                  <a:lnTo>
                    <a:pt x="66670" y="149988"/>
                  </a:lnTo>
                  <a:lnTo>
                    <a:pt x="66564" y="138610"/>
                  </a:lnTo>
                  <a:lnTo>
                    <a:pt x="66505" y="132933"/>
                  </a:lnTo>
                  <a:lnTo>
                    <a:pt x="66441" y="127245"/>
                  </a:lnTo>
                  <a:lnTo>
                    <a:pt x="66370" y="121556"/>
                  </a:lnTo>
                  <a:lnTo>
                    <a:pt x="66293" y="115867"/>
                  </a:lnTo>
                  <a:lnTo>
                    <a:pt x="66205" y="110190"/>
                  </a:lnTo>
                  <a:lnTo>
                    <a:pt x="66105" y="104501"/>
                  </a:lnTo>
                  <a:lnTo>
                    <a:pt x="65993" y="98824"/>
                  </a:lnTo>
                  <a:lnTo>
                    <a:pt x="65869" y="93148"/>
                  </a:lnTo>
                  <a:lnTo>
                    <a:pt x="65863" y="92903"/>
                  </a:lnTo>
                  <a:lnTo>
                    <a:pt x="65839" y="92672"/>
                  </a:lnTo>
                  <a:lnTo>
                    <a:pt x="65816" y="92452"/>
                  </a:lnTo>
                  <a:lnTo>
                    <a:pt x="65780" y="92256"/>
                  </a:lnTo>
                  <a:lnTo>
                    <a:pt x="65745" y="92061"/>
                  </a:lnTo>
                  <a:lnTo>
                    <a:pt x="65698" y="91878"/>
                  </a:lnTo>
                  <a:lnTo>
                    <a:pt x="65651" y="91695"/>
                  </a:lnTo>
                  <a:lnTo>
                    <a:pt x="65598" y="91524"/>
                  </a:lnTo>
                  <a:lnTo>
                    <a:pt x="68409" y="91487"/>
                  </a:lnTo>
                  <a:lnTo>
                    <a:pt x="71226" y="91463"/>
                  </a:lnTo>
                  <a:lnTo>
                    <a:pt x="74038" y="91451"/>
                  </a:lnTo>
                  <a:lnTo>
                    <a:pt x="76855" y="91451"/>
                  </a:lnTo>
                  <a:lnTo>
                    <a:pt x="79666" y="91463"/>
                  </a:lnTo>
                  <a:lnTo>
                    <a:pt x="82483" y="91475"/>
                  </a:lnTo>
                  <a:lnTo>
                    <a:pt x="88118" y="91524"/>
                  </a:lnTo>
                  <a:lnTo>
                    <a:pt x="88613" y="91707"/>
                  </a:lnTo>
                  <a:lnTo>
                    <a:pt x="89102" y="91866"/>
                  </a:lnTo>
                  <a:lnTo>
                    <a:pt x="89591" y="92025"/>
                  </a:lnTo>
                  <a:lnTo>
                    <a:pt x="90080" y="92147"/>
                  </a:lnTo>
                  <a:lnTo>
                    <a:pt x="90564" y="92256"/>
                  </a:lnTo>
                  <a:lnTo>
                    <a:pt x="90805" y="92293"/>
                  </a:lnTo>
                  <a:lnTo>
                    <a:pt x="91047" y="92330"/>
                  </a:lnTo>
                  <a:lnTo>
                    <a:pt x="91288" y="92342"/>
                  </a:lnTo>
                  <a:lnTo>
                    <a:pt x="91524" y="92366"/>
                  </a:lnTo>
                  <a:lnTo>
                    <a:pt x="91760" y="92366"/>
                  </a:lnTo>
                  <a:lnTo>
                    <a:pt x="91996" y="92354"/>
                  </a:lnTo>
                  <a:lnTo>
                    <a:pt x="92078" y="92342"/>
                  </a:lnTo>
                  <a:lnTo>
                    <a:pt x="92155" y="92330"/>
                  </a:lnTo>
                  <a:lnTo>
                    <a:pt x="92231" y="92305"/>
                  </a:lnTo>
                  <a:lnTo>
                    <a:pt x="92302" y="92281"/>
                  </a:lnTo>
                  <a:lnTo>
                    <a:pt x="92373" y="92244"/>
                  </a:lnTo>
                  <a:lnTo>
                    <a:pt x="92438" y="92195"/>
                  </a:lnTo>
                  <a:lnTo>
                    <a:pt x="92503" y="92147"/>
                  </a:lnTo>
                  <a:lnTo>
                    <a:pt x="92567" y="92086"/>
                  </a:lnTo>
                  <a:lnTo>
                    <a:pt x="92626" y="92025"/>
                  </a:lnTo>
                  <a:lnTo>
                    <a:pt x="92679" y="91951"/>
                  </a:lnTo>
                  <a:lnTo>
                    <a:pt x="92732" y="91878"/>
                  </a:lnTo>
                  <a:lnTo>
                    <a:pt x="92785" y="91805"/>
                  </a:lnTo>
                  <a:lnTo>
                    <a:pt x="92833" y="91719"/>
                  </a:lnTo>
                  <a:lnTo>
                    <a:pt x="92874" y="91622"/>
                  </a:lnTo>
                  <a:lnTo>
                    <a:pt x="92956" y="91439"/>
                  </a:lnTo>
                  <a:lnTo>
                    <a:pt x="93027" y="91231"/>
                  </a:lnTo>
                  <a:lnTo>
                    <a:pt x="93086" y="91011"/>
                  </a:lnTo>
                  <a:lnTo>
                    <a:pt x="93133" y="90779"/>
                  </a:lnTo>
                  <a:lnTo>
                    <a:pt x="93174" y="90535"/>
                  </a:lnTo>
                  <a:lnTo>
                    <a:pt x="93198" y="90291"/>
                  </a:lnTo>
                  <a:lnTo>
                    <a:pt x="93216" y="90035"/>
                  </a:lnTo>
                  <a:lnTo>
                    <a:pt x="93222" y="89778"/>
                  </a:lnTo>
                  <a:lnTo>
                    <a:pt x="93216" y="89522"/>
                  </a:lnTo>
                  <a:lnTo>
                    <a:pt x="93298" y="89461"/>
                  </a:lnTo>
                  <a:lnTo>
                    <a:pt x="93381" y="89388"/>
                  </a:lnTo>
                  <a:lnTo>
                    <a:pt x="93457" y="89290"/>
                  </a:lnTo>
                  <a:lnTo>
                    <a:pt x="93528" y="89192"/>
                  </a:lnTo>
                  <a:lnTo>
                    <a:pt x="93622" y="90230"/>
                  </a:lnTo>
                  <a:lnTo>
                    <a:pt x="93723" y="91268"/>
                  </a:lnTo>
                  <a:lnTo>
                    <a:pt x="93781" y="91780"/>
                  </a:lnTo>
                  <a:lnTo>
                    <a:pt x="93840" y="92293"/>
                  </a:lnTo>
                  <a:lnTo>
                    <a:pt x="93905" y="92806"/>
                  </a:lnTo>
                  <a:lnTo>
                    <a:pt x="93976" y="93319"/>
                  </a:lnTo>
                  <a:lnTo>
                    <a:pt x="94047" y="93819"/>
                  </a:lnTo>
                  <a:lnTo>
                    <a:pt x="94117" y="94320"/>
                  </a:lnTo>
                  <a:lnTo>
                    <a:pt x="94200" y="94832"/>
                  </a:lnTo>
                  <a:lnTo>
                    <a:pt x="94282" y="95321"/>
                  </a:lnTo>
                  <a:lnTo>
                    <a:pt x="94365" y="95821"/>
                  </a:lnTo>
                  <a:lnTo>
                    <a:pt x="94453" y="96322"/>
                  </a:lnTo>
                  <a:lnTo>
                    <a:pt x="94548" y="96810"/>
                  </a:lnTo>
                  <a:lnTo>
                    <a:pt x="94648" y="97298"/>
                  </a:lnTo>
                  <a:lnTo>
                    <a:pt x="94748" y="97787"/>
                  </a:lnTo>
                  <a:lnTo>
                    <a:pt x="94854" y="98275"/>
                  </a:lnTo>
                  <a:lnTo>
                    <a:pt x="94966" y="98763"/>
                  </a:lnTo>
                  <a:lnTo>
                    <a:pt x="95078" y="99239"/>
                  </a:lnTo>
                  <a:lnTo>
                    <a:pt x="95196" y="99716"/>
                  </a:lnTo>
                  <a:lnTo>
                    <a:pt x="95320" y="100192"/>
                  </a:lnTo>
                  <a:lnTo>
                    <a:pt x="95449" y="100668"/>
                  </a:lnTo>
                  <a:lnTo>
                    <a:pt x="95579" y="101144"/>
                  </a:lnTo>
                  <a:lnTo>
                    <a:pt x="95721" y="101608"/>
                  </a:lnTo>
                  <a:lnTo>
                    <a:pt x="95856" y="102072"/>
                  </a:lnTo>
                  <a:lnTo>
                    <a:pt x="96003" y="102536"/>
                  </a:lnTo>
                  <a:lnTo>
                    <a:pt x="96157" y="102999"/>
                  </a:lnTo>
                  <a:lnTo>
                    <a:pt x="96310" y="103451"/>
                  </a:lnTo>
                  <a:lnTo>
                    <a:pt x="96469" y="103903"/>
                  </a:lnTo>
                  <a:lnTo>
                    <a:pt x="96634" y="104355"/>
                  </a:lnTo>
                  <a:lnTo>
                    <a:pt x="96805" y="104794"/>
                  </a:lnTo>
                  <a:lnTo>
                    <a:pt x="97017" y="105343"/>
                  </a:lnTo>
                  <a:lnTo>
                    <a:pt x="97241" y="105868"/>
                  </a:lnTo>
                  <a:lnTo>
                    <a:pt x="97465" y="106381"/>
                  </a:lnTo>
                  <a:lnTo>
                    <a:pt x="97689" y="106894"/>
                  </a:lnTo>
                  <a:lnTo>
                    <a:pt x="97925" y="107382"/>
                  </a:lnTo>
                  <a:lnTo>
                    <a:pt x="98161" y="107858"/>
                  </a:lnTo>
                  <a:lnTo>
                    <a:pt x="98402" y="108322"/>
                  </a:lnTo>
                  <a:lnTo>
                    <a:pt x="98644" y="108774"/>
                  </a:lnTo>
                  <a:lnTo>
                    <a:pt x="98891" y="109226"/>
                  </a:lnTo>
                  <a:lnTo>
                    <a:pt x="99145" y="109653"/>
                  </a:lnTo>
                  <a:lnTo>
                    <a:pt x="99398" y="110068"/>
                  </a:lnTo>
                  <a:lnTo>
                    <a:pt x="99658" y="110471"/>
                  </a:lnTo>
                  <a:lnTo>
                    <a:pt x="99923" y="110874"/>
                  </a:lnTo>
                  <a:lnTo>
                    <a:pt x="100188" y="111252"/>
                  </a:lnTo>
                  <a:lnTo>
                    <a:pt x="100453" y="111631"/>
                  </a:lnTo>
                  <a:lnTo>
                    <a:pt x="100730" y="111985"/>
                  </a:lnTo>
                  <a:lnTo>
                    <a:pt x="101001" y="112339"/>
                  </a:lnTo>
                  <a:lnTo>
                    <a:pt x="101284" y="112680"/>
                  </a:lnTo>
                  <a:lnTo>
                    <a:pt x="101567" y="113010"/>
                  </a:lnTo>
                  <a:lnTo>
                    <a:pt x="101850" y="113327"/>
                  </a:lnTo>
                  <a:lnTo>
                    <a:pt x="102139" y="113633"/>
                  </a:lnTo>
                  <a:lnTo>
                    <a:pt x="102428" y="113938"/>
                  </a:lnTo>
                  <a:lnTo>
                    <a:pt x="102716" y="114219"/>
                  </a:lnTo>
                  <a:lnTo>
                    <a:pt x="103017" y="114499"/>
                  </a:lnTo>
                  <a:lnTo>
                    <a:pt x="103312" y="114768"/>
                  </a:lnTo>
                  <a:lnTo>
                    <a:pt x="103612" y="115024"/>
                  </a:lnTo>
                  <a:lnTo>
                    <a:pt x="103913" y="115281"/>
                  </a:lnTo>
                  <a:lnTo>
                    <a:pt x="104219" y="115513"/>
                  </a:lnTo>
                  <a:lnTo>
                    <a:pt x="104526" y="115745"/>
                  </a:lnTo>
                  <a:lnTo>
                    <a:pt x="104832" y="115964"/>
                  </a:lnTo>
                  <a:lnTo>
                    <a:pt x="105145" y="116184"/>
                  </a:lnTo>
                  <a:lnTo>
                    <a:pt x="105457" y="116379"/>
                  </a:lnTo>
                  <a:lnTo>
                    <a:pt x="105769" y="116575"/>
                  </a:lnTo>
                  <a:lnTo>
                    <a:pt x="106088" y="116758"/>
                  </a:lnTo>
                  <a:lnTo>
                    <a:pt x="106400" y="116941"/>
                  </a:lnTo>
                  <a:lnTo>
                    <a:pt x="106718" y="117112"/>
                  </a:lnTo>
                  <a:lnTo>
                    <a:pt x="107042" y="117271"/>
                  </a:lnTo>
                  <a:lnTo>
                    <a:pt x="107361" y="117417"/>
                  </a:lnTo>
                  <a:lnTo>
                    <a:pt x="107685" y="117564"/>
                  </a:lnTo>
                  <a:lnTo>
                    <a:pt x="108009" y="117698"/>
                  </a:lnTo>
                  <a:lnTo>
                    <a:pt x="108333" y="117832"/>
                  </a:lnTo>
                  <a:lnTo>
                    <a:pt x="108657" y="117954"/>
                  </a:lnTo>
                  <a:lnTo>
                    <a:pt x="108981" y="118064"/>
                  </a:lnTo>
                  <a:lnTo>
                    <a:pt x="109311" y="118162"/>
                  </a:lnTo>
                  <a:lnTo>
                    <a:pt x="109966" y="118357"/>
                  </a:lnTo>
                  <a:lnTo>
                    <a:pt x="110626" y="118516"/>
                  </a:lnTo>
                  <a:lnTo>
                    <a:pt x="111280" y="118650"/>
                  </a:lnTo>
                  <a:lnTo>
                    <a:pt x="111940" y="118760"/>
                  </a:lnTo>
                  <a:lnTo>
                    <a:pt x="112600" y="118845"/>
                  </a:lnTo>
                  <a:lnTo>
                    <a:pt x="113260" y="118906"/>
                  </a:lnTo>
                  <a:lnTo>
                    <a:pt x="113914" y="118955"/>
                  </a:lnTo>
                  <a:lnTo>
                    <a:pt x="114569" y="118968"/>
                  </a:lnTo>
                  <a:lnTo>
                    <a:pt x="115223" y="118968"/>
                  </a:lnTo>
                  <a:lnTo>
                    <a:pt x="115865" y="118943"/>
                  </a:lnTo>
                  <a:lnTo>
                    <a:pt x="116531" y="118906"/>
                  </a:lnTo>
                  <a:lnTo>
                    <a:pt x="117203" y="118845"/>
                  </a:lnTo>
                  <a:lnTo>
                    <a:pt x="117881" y="118784"/>
                  </a:lnTo>
                  <a:lnTo>
                    <a:pt x="118565" y="118699"/>
                  </a:lnTo>
                  <a:lnTo>
                    <a:pt x="119260" y="118589"/>
                  </a:lnTo>
                  <a:lnTo>
                    <a:pt x="119955" y="118467"/>
                  </a:lnTo>
                  <a:lnTo>
                    <a:pt x="120657" y="118333"/>
                  </a:lnTo>
                  <a:lnTo>
                    <a:pt x="121358" y="118162"/>
                  </a:lnTo>
                  <a:lnTo>
                    <a:pt x="122065" y="117979"/>
                  </a:lnTo>
                  <a:lnTo>
                    <a:pt x="122767" y="117759"/>
                  </a:lnTo>
                  <a:lnTo>
                    <a:pt x="123474" y="117515"/>
                  </a:lnTo>
                  <a:lnTo>
                    <a:pt x="124175" y="117246"/>
                  </a:lnTo>
                  <a:lnTo>
                    <a:pt x="124529" y="117100"/>
                  </a:lnTo>
                  <a:lnTo>
                    <a:pt x="124877" y="116953"/>
                  </a:lnTo>
                  <a:lnTo>
                    <a:pt x="125230" y="116795"/>
                  </a:lnTo>
                  <a:lnTo>
                    <a:pt x="125578" y="116624"/>
                  </a:lnTo>
                  <a:lnTo>
                    <a:pt x="125926" y="116453"/>
                  </a:lnTo>
                  <a:lnTo>
                    <a:pt x="126268" y="116270"/>
                  </a:lnTo>
                  <a:lnTo>
                    <a:pt x="126615" y="116074"/>
                  </a:lnTo>
                  <a:lnTo>
                    <a:pt x="126957" y="115879"/>
                  </a:lnTo>
                  <a:lnTo>
                    <a:pt x="127299" y="115659"/>
                  </a:lnTo>
                  <a:lnTo>
                    <a:pt x="127635" y="115452"/>
                  </a:lnTo>
                  <a:lnTo>
                    <a:pt x="127971" y="115220"/>
                  </a:lnTo>
                  <a:lnTo>
                    <a:pt x="128307" y="114988"/>
                  </a:lnTo>
                  <a:lnTo>
                    <a:pt x="128643" y="114744"/>
                  </a:lnTo>
                  <a:lnTo>
                    <a:pt x="128973" y="114487"/>
                  </a:lnTo>
                  <a:lnTo>
                    <a:pt x="129297" y="114219"/>
                  </a:lnTo>
                  <a:lnTo>
                    <a:pt x="129627" y="113950"/>
                  </a:lnTo>
                  <a:lnTo>
                    <a:pt x="129945" y="113669"/>
                  </a:lnTo>
                  <a:lnTo>
                    <a:pt x="130264" y="113364"/>
                  </a:lnTo>
                  <a:lnTo>
                    <a:pt x="130582" y="113071"/>
                  </a:lnTo>
                  <a:lnTo>
                    <a:pt x="130894" y="112754"/>
                  </a:lnTo>
                  <a:lnTo>
                    <a:pt x="131207" y="112424"/>
                  </a:lnTo>
                  <a:lnTo>
                    <a:pt x="131513" y="112094"/>
                  </a:lnTo>
                  <a:lnTo>
                    <a:pt x="131814" y="111740"/>
                  </a:lnTo>
                  <a:lnTo>
                    <a:pt x="132114" y="111386"/>
                  </a:lnTo>
                  <a:lnTo>
                    <a:pt x="132409" y="111020"/>
                  </a:lnTo>
                  <a:lnTo>
                    <a:pt x="132704" y="110629"/>
                  </a:lnTo>
                  <a:lnTo>
                    <a:pt x="132992" y="110239"/>
                  </a:lnTo>
                  <a:lnTo>
                    <a:pt x="133275" y="109836"/>
                  </a:lnTo>
                  <a:lnTo>
                    <a:pt x="133552" y="109421"/>
                  </a:lnTo>
                  <a:lnTo>
                    <a:pt x="133829" y="108994"/>
                  </a:lnTo>
                  <a:lnTo>
                    <a:pt x="134094" y="108554"/>
                  </a:lnTo>
                  <a:lnTo>
                    <a:pt x="134360" y="108102"/>
                  </a:lnTo>
                  <a:lnTo>
                    <a:pt x="134625" y="107639"/>
                  </a:lnTo>
                  <a:lnTo>
                    <a:pt x="134878" y="107162"/>
                  </a:lnTo>
                  <a:lnTo>
                    <a:pt x="135126" y="106662"/>
                  </a:lnTo>
                  <a:lnTo>
                    <a:pt x="135373" y="106161"/>
                  </a:lnTo>
                  <a:lnTo>
                    <a:pt x="135609" y="105649"/>
                  </a:lnTo>
                  <a:lnTo>
                    <a:pt x="135845" y="105111"/>
                  </a:lnTo>
                  <a:lnTo>
                    <a:pt x="136075" y="104562"/>
                  </a:lnTo>
                  <a:lnTo>
                    <a:pt x="136299" y="104013"/>
                  </a:lnTo>
                  <a:lnTo>
                    <a:pt x="136576" y="103268"/>
                  </a:lnTo>
                  <a:lnTo>
                    <a:pt x="136835" y="102523"/>
                  </a:lnTo>
                  <a:lnTo>
                    <a:pt x="137088" y="101779"/>
                  </a:lnTo>
                  <a:lnTo>
                    <a:pt x="137324" y="101010"/>
                  </a:lnTo>
                  <a:lnTo>
                    <a:pt x="137554" y="100228"/>
                  </a:lnTo>
                  <a:lnTo>
                    <a:pt x="137766" y="99447"/>
                  </a:lnTo>
                  <a:lnTo>
                    <a:pt x="137967" y="98653"/>
                  </a:lnTo>
                  <a:lnTo>
                    <a:pt x="138155" y="97848"/>
                  </a:lnTo>
                  <a:lnTo>
                    <a:pt x="138338" y="97030"/>
                  </a:lnTo>
                  <a:lnTo>
                    <a:pt x="138503" y="96212"/>
                  </a:lnTo>
                  <a:lnTo>
                    <a:pt x="138662" y="95382"/>
                  </a:lnTo>
                  <a:lnTo>
                    <a:pt x="138804" y="94552"/>
                  </a:lnTo>
                  <a:lnTo>
                    <a:pt x="138939" y="93709"/>
                  </a:lnTo>
                  <a:lnTo>
                    <a:pt x="139063" y="92867"/>
                  </a:lnTo>
                  <a:lnTo>
                    <a:pt x="139181" y="92012"/>
                  </a:lnTo>
                  <a:lnTo>
                    <a:pt x="139281" y="91146"/>
                  </a:lnTo>
                  <a:lnTo>
                    <a:pt x="142599" y="90999"/>
                  </a:lnTo>
                  <a:lnTo>
                    <a:pt x="145917" y="90816"/>
                  </a:lnTo>
                  <a:lnTo>
                    <a:pt x="147573" y="90718"/>
                  </a:lnTo>
                  <a:lnTo>
                    <a:pt x="149230" y="90608"/>
                  </a:lnTo>
                  <a:lnTo>
                    <a:pt x="150886" y="90499"/>
                  </a:lnTo>
                  <a:lnTo>
                    <a:pt x="152542" y="90376"/>
                  </a:lnTo>
                  <a:lnTo>
                    <a:pt x="154198" y="90254"/>
                  </a:lnTo>
                  <a:lnTo>
                    <a:pt x="155854" y="90108"/>
                  </a:lnTo>
                  <a:lnTo>
                    <a:pt x="157504" y="89961"/>
                  </a:lnTo>
                  <a:lnTo>
                    <a:pt x="159160" y="89803"/>
                  </a:lnTo>
                  <a:lnTo>
                    <a:pt x="160817" y="89644"/>
                  </a:lnTo>
                  <a:lnTo>
                    <a:pt x="162467" y="89461"/>
                  </a:lnTo>
                  <a:lnTo>
                    <a:pt x="164123" y="89278"/>
                  </a:lnTo>
                  <a:lnTo>
                    <a:pt x="165773" y="89070"/>
                  </a:lnTo>
                  <a:lnTo>
                    <a:pt x="165897" y="89046"/>
                  </a:lnTo>
                  <a:lnTo>
                    <a:pt x="166015" y="88997"/>
                  </a:lnTo>
                  <a:lnTo>
                    <a:pt x="166127" y="88936"/>
                  </a:lnTo>
                  <a:lnTo>
                    <a:pt x="166233" y="88850"/>
                  </a:lnTo>
                  <a:lnTo>
                    <a:pt x="166327" y="88753"/>
                  </a:lnTo>
                  <a:lnTo>
                    <a:pt x="166416" y="88643"/>
                  </a:lnTo>
                  <a:lnTo>
                    <a:pt x="166498" y="88521"/>
                  </a:lnTo>
                  <a:lnTo>
                    <a:pt x="166575" y="88387"/>
                  </a:lnTo>
                  <a:lnTo>
                    <a:pt x="166640" y="88240"/>
                  </a:lnTo>
                  <a:lnTo>
                    <a:pt x="166698" y="88081"/>
                  </a:lnTo>
                  <a:lnTo>
                    <a:pt x="166752" y="87910"/>
                  </a:lnTo>
                  <a:lnTo>
                    <a:pt x="166799" y="87740"/>
                  </a:lnTo>
                  <a:lnTo>
                    <a:pt x="166840" y="87556"/>
                  </a:lnTo>
                  <a:lnTo>
                    <a:pt x="166875" y="87361"/>
                  </a:lnTo>
                  <a:lnTo>
                    <a:pt x="166899" y="87166"/>
                  </a:lnTo>
                  <a:lnTo>
                    <a:pt x="166922" y="86958"/>
                  </a:lnTo>
                  <a:lnTo>
                    <a:pt x="166934" y="86714"/>
                  </a:lnTo>
                  <a:lnTo>
                    <a:pt x="166940" y="86458"/>
                  </a:lnTo>
                  <a:lnTo>
                    <a:pt x="166928" y="86201"/>
                  </a:lnTo>
                  <a:lnTo>
                    <a:pt x="166911" y="85957"/>
                  </a:lnTo>
                  <a:lnTo>
                    <a:pt x="166881" y="85713"/>
                  </a:lnTo>
                  <a:lnTo>
                    <a:pt x="166834" y="85469"/>
                  </a:lnTo>
                  <a:lnTo>
                    <a:pt x="166781" y="85237"/>
                  </a:lnTo>
                  <a:lnTo>
                    <a:pt x="166716" y="85029"/>
                  </a:lnTo>
                  <a:lnTo>
                    <a:pt x="166640" y="84822"/>
                  </a:lnTo>
                  <a:lnTo>
                    <a:pt x="166592" y="84724"/>
                  </a:lnTo>
                  <a:lnTo>
                    <a:pt x="166551" y="84639"/>
                  </a:lnTo>
                  <a:lnTo>
                    <a:pt x="166498" y="84553"/>
                  </a:lnTo>
                  <a:lnTo>
                    <a:pt x="166451" y="84468"/>
                  </a:lnTo>
                  <a:lnTo>
                    <a:pt x="166392" y="84395"/>
                  </a:lnTo>
                  <a:lnTo>
                    <a:pt x="166339" y="84321"/>
                  </a:lnTo>
                  <a:lnTo>
                    <a:pt x="166274" y="84260"/>
                  </a:lnTo>
                  <a:lnTo>
                    <a:pt x="166215" y="84211"/>
                  </a:lnTo>
                  <a:lnTo>
                    <a:pt x="166144" y="84163"/>
                  </a:lnTo>
                  <a:lnTo>
                    <a:pt x="166080" y="84114"/>
                  </a:lnTo>
                  <a:lnTo>
                    <a:pt x="166009" y="84077"/>
                  </a:lnTo>
                  <a:lnTo>
                    <a:pt x="165932" y="84053"/>
                  </a:lnTo>
                  <a:lnTo>
                    <a:pt x="165856" y="84028"/>
                  </a:lnTo>
                  <a:lnTo>
                    <a:pt x="165773" y="84016"/>
                  </a:lnTo>
                  <a:lnTo>
                    <a:pt x="164152" y="83882"/>
                  </a:lnTo>
                  <a:lnTo>
                    <a:pt x="162532" y="83748"/>
                  </a:lnTo>
                  <a:lnTo>
                    <a:pt x="160911" y="83625"/>
                  </a:lnTo>
                  <a:lnTo>
                    <a:pt x="159284" y="83503"/>
                  </a:lnTo>
                  <a:lnTo>
                    <a:pt x="157663" y="83406"/>
                  </a:lnTo>
                  <a:lnTo>
                    <a:pt x="156043" y="83308"/>
                  </a:lnTo>
                  <a:lnTo>
                    <a:pt x="154422" y="83223"/>
                  </a:lnTo>
                  <a:lnTo>
                    <a:pt x="152795" y="83137"/>
                  </a:lnTo>
                  <a:lnTo>
                    <a:pt x="151174" y="83076"/>
                  </a:lnTo>
                  <a:lnTo>
                    <a:pt x="149548" y="83015"/>
                  </a:lnTo>
                  <a:lnTo>
                    <a:pt x="146300" y="82905"/>
                  </a:lnTo>
                  <a:lnTo>
                    <a:pt x="143047" y="82832"/>
                  </a:lnTo>
                  <a:lnTo>
                    <a:pt x="139794" y="82771"/>
                  </a:lnTo>
                  <a:lnTo>
                    <a:pt x="139800" y="82026"/>
                  </a:lnTo>
                  <a:lnTo>
                    <a:pt x="139805" y="81269"/>
                  </a:lnTo>
                  <a:lnTo>
                    <a:pt x="139805" y="80525"/>
                  </a:lnTo>
                  <a:lnTo>
                    <a:pt x="139800" y="79768"/>
                  </a:lnTo>
                  <a:lnTo>
                    <a:pt x="139788" y="79011"/>
                  </a:lnTo>
                  <a:lnTo>
                    <a:pt x="139770" y="78254"/>
                  </a:lnTo>
                  <a:lnTo>
                    <a:pt x="139747" y="77497"/>
                  </a:lnTo>
                  <a:lnTo>
                    <a:pt x="139723" y="76740"/>
                  </a:lnTo>
                  <a:lnTo>
                    <a:pt x="139693" y="75983"/>
                  </a:lnTo>
                  <a:lnTo>
                    <a:pt x="139658" y="75226"/>
                  </a:lnTo>
                  <a:lnTo>
                    <a:pt x="139623" y="74469"/>
                  </a:lnTo>
                  <a:lnTo>
                    <a:pt x="139576" y="73713"/>
                  </a:lnTo>
                  <a:lnTo>
                    <a:pt x="139528" y="72956"/>
                  </a:lnTo>
                  <a:lnTo>
                    <a:pt x="139481" y="72199"/>
                  </a:lnTo>
                  <a:lnTo>
                    <a:pt x="139428" y="71442"/>
                  </a:lnTo>
                  <a:lnTo>
                    <a:pt x="139369" y="70697"/>
                  </a:lnTo>
                  <a:lnTo>
                    <a:pt x="139240" y="69196"/>
                  </a:lnTo>
                  <a:lnTo>
                    <a:pt x="139104" y="67694"/>
                  </a:lnTo>
                  <a:lnTo>
                    <a:pt x="138951" y="66217"/>
                  </a:lnTo>
                  <a:lnTo>
                    <a:pt x="138786" y="64740"/>
                  </a:lnTo>
                  <a:lnTo>
                    <a:pt x="138615" y="63275"/>
                  </a:lnTo>
                  <a:lnTo>
                    <a:pt x="138432" y="61822"/>
                  </a:lnTo>
                  <a:lnTo>
                    <a:pt x="138244" y="60394"/>
                  </a:lnTo>
                  <a:lnTo>
                    <a:pt x="138043" y="58978"/>
                  </a:lnTo>
                  <a:lnTo>
                    <a:pt x="138102" y="58880"/>
                  </a:lnTo>
                  <a:lnTo>
                    <a:pt x="138155" y="58782"/>
                  </a:lnTo>
                  <a:lnTo>
                    <a:pt x="138202" y="58672"/>
                  </a:lnTo>
                  <a:lnTo>
                    <a:pt x="138244" y="58562"/>
                  </a:lnTo>
                  <a:lnTo>
                    <a:pt x="138285" y="58440"/>
                  </a:lnTo>
                  <a:lnTo>
                    <a:pt x="138320" y="58318"/>
                  </a:lnTo>
                  <a:lnTo>
                    <a:pt x="138350" y="58184"/>
                  </a:lnTo>
                  <a:lnTo>
                    <a:pt x="138373" y="58050"/>
                  </a:lnTo>
                  <a:lnTo>
                    <a:pt x="138391" y="57915"/>
                  </a:lnTo>
                  <a:lnTo>
                    <a:pt x="138409" y="57769"/>
                  </a:lnTo>
                  <a:lnTo>
                    <a:pt x="138415" y="57635"/>
                  </a:lnTo>
                  <a:lnTo>
                    <a:pt x="138420" y="57488"/>
                  </a:lnTo>
                  <a:lnTo>
                    <a:pt x="138426" y="57342"/>
                  </a:lnTo>
                  <a:lnTo>
                    <a:pt x="138420" y="57195"/>
                  </a:lnTo>
                  <a:lnTo>
                    <a:pt x="138415" y="57061"/>
                  </a:lnTo>
                  <a:lnTo>
                    <a:pt x="138397" y="56914"/>
                  </a:lnTo>
                  <a:lnTo>
                    <a:pt x="138379" y="56780"/>
                  </a:lnTo>
                  <a:lnTo>
                    <a:pt x="138362" y="56646"/>
                  </a:lnTo>
                  <a:lnTo>
                    <a:pt x="138332" y="56512"/>
                  </a:lnTo>
                  <a:lnTo>
                    <a:pt x="138303" y="56389"/>
                  </a:lnTo>
                  <a:lnTo>
                    <a:pt x="138261" y="56267"/>
                  </a:lnTo>
                  <a:lnTo>
                    <a:pt x="138220" y="56157"/>
                  </a:lnTo>
                  <a:lnTo>
                    <a:pt x="138179" y="56048"/>
                  </a:lnTo>
                  <a:lnTo>
                    <a:pt x="138126" y="55950"/>
                  </a:lnTo>
                  <a:lnTo>
                    <a:pt x="138073" y="55864"/>
                  </a:lnTo>
                  <a:lnTo>
                    <a:pt x="138008" y="55779"/>
                  </a:lnTo>
                  <a:lnTo>
                    <a:pt x="137949" y="55706"/>
                  </a:lnTo>
                  <a:lnTo>
                    <a:pt x="137878" y="55645"/>
                  </a:lnTo>
                  <a:lnTo>
                    <a:pt x="137802" y="55584"/>
                  </a:lnTo>
                  <a:lnTo>
                    <a:pt x="137725" y="55547"/>
                  </a:lnTo>
                  <a:lnTo>
                    <a:pt x="137642" y="55523"/>
                  </a:lnTo>
                  <a:lnTo>
                    <a:pt x="137554" y="55510"/>
                  </a:lnTo>
                  <a:lnTo>
                    <a:pt x="135668" y="55352"/>
                  </a:lnTo>
                  <a:lnTo>
                    <a:pt x="133794" y="55217"/>
                  </a:lnTo>
                  <a:lnTo>
                    <a:pt x="131914" y="55095"/>
                  </a:lnTo>
                  <a:lnTo>
                    <a:pt x="130034" y="54986"/>
                  </a:lnTo>
                  <a:lnTo>
                    <a:pt x="130093" y="54937"/>
                  </a:lnTo>
                  <a:lnTo>
                    <a:pt x="130152" y="54863"/>
                  </a:lnTo>
                  <a:lnTo>
                    <a:pt x="130211" y="54790"/>
                  </a:lnTo>
                  <a:lnTo>
                    <a:pt x="130258" y="54705"/>
                  </a:lnTo>
                  <a:lnTo>
                    <a:pt x="130311" y="54607"/>
                  </a:lnTo>
                  <a:lnTo>
                    <a:pt x="130358" y="54485"/>
                  </a:lnTo>
                  <a:lnTo>
                    <a:pt x="130399" y="54363"/>
                  </a:lnTo>
                  <a:lnTo>
                    <a:pt x="130434" y="54229"/>
                  </a:lnTo>
                  <a:lnTo>
                    <a:pt x="130535" y="53728"/>
                  </a:lnTo>
                  <a:lnTo>
                    <a:pt x="130629" y="53240"/>
                  </a:lnTo>
                  <a:lnTo>
                    <a:pt x="130723" y="52739"/>
                  </a:lnTo>
                  <a:lnTo>
                    <a:pt x="130812" y="52239"/>
                  </a:lnTo>
                  <a:lnTo>
                    <a:pt x="130900" y="51726"/>
                  </a:lnTo>
                  <a:lnTo>
                    <a:pt x="130983" y="51225"/>
                  </a:lnTo>
                  <a:lnTo>
                    <a:pt x="131142" y="50200"/>
                  </a:lnTo>
                  <a:lnTo>
                    <a:pt x="131283" y="49162"/>
                  </a:lnTo>
                  <a:lnTo>
                    <a:pt x="131413" y="48125"/>
                  </a:lnTo>
                  <a:lnTo>
                    <a:pt x="131531" y="47075"/>
                  </a:lnTo>
                  <a:lnTo>
                    <a:pt x="131631" y="46013"/>
                  </a:lnTo>
                  <a:lnTo>
                    <a:pt x="131725" y="44951"/>
                  </a:lnTo>
                  <a:lnTo>
                    <a:pt x="131802" y="43888"/>
                  </a:lnTo>
                  <a:lnTo>
                    <a:pt x="131867" y="42814"/>
                  </a:lnTo>
                  <a:lnTo>
                    <a:pt x="131914" y="41740"/>
                  </a:lnTo>
                  <a:lnTo>
                    <a:pt x="131955" y="40666"/>
                  </a:lnTo>
                  <a:lnTo>
                    <a:pt x="131979" y="39579"/>
                  </a:lnTo>
                  <a:lnTo>
                    <a:pt x="131996" y="38493"/>
                  </a:lnTo>
                  <a:lnTo>
                    <a:pt x="131996" y="37418"/>
                  </a:lnTo>
                  <a:lnTo>
                    <a:pt x="131985" y="36332"/>
                  </a:lnTo>
                  <a:lnTo>
                    <a:pt x="131955" y="35245"/>
                  </a:lnTo>
                  <a:lnTo>
                    <a:pt x="131920" y="34171"/>
                  </a:lnTo>
                  <a:lnTo>
                    <a:pt x="131873" y="33097"/>
                  </a:lnTo>
                  <a:lnTo>
                    <a:pt x="131808" y="32022"/>
                  </a:lnTo>
                  <a:lnTo>
                    <a:pt x="131731" y="30948"/>
                  </a:lnTo>
                  <a:lnTo>
                    <a:pt x="131643" y="29886"/>
                  </a:lnTo>
                  <a:lnTo>
                    <a:pt x="131548" y="28824"/>
                  </a:lnTo>
                  <a:lnTo>
                    <a:pt x="131436" y="27774"/>
                  </a:lnTo>
                  <a:lnTo>
                    <a:pt x="131307" y="26724"/>
                  </a:lnTo>
                  <a:lnTo>
                    <a:pt x="131171" y="25686"/>
                  </a:lnTo>
                  <a:lnTo>
                    <a:pt x="131024" y="24661"/>
                  </a:lnTo>
                  <a:lnTo>
                    <a:pt x="130865" y="23648"/>
                  </a:lnTo>
                  <a:lnTo>
                    <a:pt x="130688" y="22634"/>
                  </a:lnTo>
                  <a:lnTo>
                    <a:pt x="130505" y="21646"/>
                  </a:lnTo>
                  <a:lnTo>
                    <a:pt x="130311" y="20657"/>
                  </a:lnTo>
                  <a:lnTo>
                    <a:pt x="130099" y="19680"/>
                  </a:lnTo>
                  <a:lnTo>
                    <a:pt x="129880" y="18728"/>
                  </a:lnTo>
                  <a:lnTo>
                    <a:pt x="129645" y="17788"/>
                  </a:lnTo>
                  <a:lnTo>
                    <a:pt x="129403" y="16860"/>
                  </a:lnTo>
                  <a:lnTo>
                    <a:pt x="129273" y="16396"/>
                  </a:lnTo>
                  <a:lnTo>
                    <a:pt x="129144" y="15944"/>
                  </a:lnTo>
                  <a:lnTo>
                    <a:pt x="129014" y="15493"/>
                  </a:lnTo>
                  <a:lnTo>
                    <a:pt x="128879" y="15053"/>
                  </a:lnTo>
                  <a:lnTo>
                    <a:pt x="128737" y="14614"/>
                  </a:lnTo>
                  <a:lnTo>
                    <a:pt x="128596" y="14174"/>
                  </a:lnTo>
                  <a:lnTo>
                    <a:pt x="128454" y="13735"/>
                  </a:lnTo>
                  <a:lnTo>
                    <a:pt x="128307" y="13307"/>
                  </a:lnTo>
                  <a:lnTo>
                    <a:pt x="128159" y="12892"/>
                  </a:lnTo>
                  <a:lnTo>
                    <a:pt x="128006" y="12477"/>
                  </a:lnTo>
                  <a:lnTo>
                    <a:pt x="127847" y="12062"/>
                  </a:lnTo>
                  <a:lnTo>
                    <a:pt x="127688" y="11659"/>
                  </a:lnTo>
                  <a:lnTo>
                    <a:pt x="127529" y="11257"/>
                  </a:lnTo>
                  <a:lnTo>
                    <a:pt x="127364" y="10854"/>
                  </a:lnTo>
                  <a:lnTo>
                    <a:pt x="127199" y="10463"/>
                  </a:lnTo>
                  <a:lnTo>
                    <a:pt x="127028" y="10072"/>
                  </a:lnTo>
                  <a:lnTo>
                    <a:pt x="126857" y="9694"/>
                  </a:lnTo>
                  <a:lnTo>
                    <a:pt x="126680" y="9328"/>
                  </a:lnTo>
                  <a:lnTo>
                    <a:pt x="126503" y="8949"/>
                  </a:lnTo>
                  <a:lnTo>
                    <a:pt x="126321" y="8595"/>
                  </a:lnTo>
                  <a:lnTo>
                    <a:pt x="126138" y="8229"/>
                  </a:lnTo>
                  <a:lnTo>
                    <a:pt x="125949" y="7887"/>
                  </a:lnTo>
                  <a:lnTo>
                    <a:pt x="125761" y="7545"/>
                  </a:lnTo>
                  <a:lnTo>
                    <a:pt x="125566" y="7203"/>
                  </a:lnTo>
                  <a:lnTo>
                    <a:pt x="125372" y="6874"/>
                  </a:lnTo>
                  <a:lnTo>
                    <a:pt x="125171" y="6544"/>
                  </a:lnTo>
                  <a:lnTo>
                    <a:pt x="124971" y="6227"/>
                  </a:lnTo>
                  <a:lnTo>
                    <a:pt x="124771" y="5909"/>
                  </a:lnTo>
                  <a:lnTo>
                    <a:pt x="124564" y="5604"/>
                  </a:lnTo>
                  <a:lnTo>
                    <a:pt x="124352" y="5311"/>
                  </a:lnTo>
                  <a:lnTo>
                    <a:pt x="124140" y="5018"/>
                  </a:lnTo>
                  <a:lnTo>
                    <a:pt x="123928" y="4737"/>
                  </a:lnTo>
                  <a:lnTo>
                    <a:pt x="123710" y="4457"/>
                  </a:lnTo>
                  <a:lnTo>
                    <a:pt x="123486" y="4188"/>
                  </a:lnTo>
                  <a:lnTo>
                    <a:pt x="123268" y="3920"/>
                  </a:lnTo>
                  <a:lnTo>
                    <a:pt x="123038" y="3675"/>
                  </a:lnTo>
                  <a:lnTo>
                    <a:pt x="122814" y="3419"/>
                  </a:lnTo>
                  <a:lnTo>
                    <a:pt x="122578" y="3187"/>
                  </a:lnTo>
                  <a:lnTo>
                    <a:pt x="122348" y="2955"/>
                  </a:lnTo>
                  <a:lnTo>
                    <a:pt x="122113" y="2723"/>
                  </a:lnTo>
                  <a:lnTo>
                    <a:pt x="121871" y="2516"/>
                  </a:lnTo>
                  <a:lnTo>
                    <a:pt x="121629" y="2308"/>
                  </a:lnTo>
                  <a:lnTo>
                    <a:pt x="121382" y="2101"/>
                  </a:lnTo>
                  <a:lnTo>
                    <a:pt x="121134" y="1917"/>
                  </a:lnTo>
                  <a:lnTo>
                    <a:pt x="120887" y="1734"/>
                  </a:lnTo>
                  <a:lnTo>
                    <a:pt x="120633" y="1551"/>
                  </a:lnTo>
                  <a:lnTo>
                    <a:pt x="120380" y="1392"/>
                  </a:lnTo>
                  <a:lnTo>
                    <a:pt x="120120" y="1234"/>
                  </a:lnTo>
                  <a:lnTo>
                    <a:pt x="119861" y="1087"/>
                  </a:lnTo>
                  <a:lnTo>
                    <a:pt x="119596" y="941"/>
                  </a:lnTo>
                  <a:lnTo>
                    <a:pt x="119331" y="806"/>
                  </a:lnTo>
                  <a:lnTo>
                    <a:pt x="119060" y="684"/>
                  </a:lnTo>
                  <a:lnTo>
                    <a:pt x="118788" y="575"/>
                  </a:lnTo>
                  <a:lnTo>
                    <a:pt x="118517" y="477"/>
                  </a:lnTo>
                  <a:lnTo>
                    <a:pt x="118240" y="379"/>
                  </a:lnTo>
                  <a:lnTo>
                    <a:pt x="117963" y="294"/>
                  </a:lnTo>
                  <a:lnTo>
                    <a:pt x="117504" y="184"/>
                  </a:lnTo>
                  <a:lnTo>
                    <a:pt x="117044" y="98"/>
                  </a:lnTo>
                  <a:lnTo>
                    <a:pt x="116584" y="37"/>
                  </a:lnTo>
                  <a:lnTo>
                    <a:pt x="1161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0"/>
            <p:cNvSpPr/>
            <p:nvPr/>
          </p:nvSpPr>
          <p:spPr>
            <a:xfrm>
              <a:off x="-3736775" y="-12766450"/>
              <a:ext cx="963650" cy="798425"/>
            </a:xfrm>
            <a:custGeom>
              <a:avLst/>
              <a:gdLst/>
              <a:ahLst/>
              <a:cxnLst/>
              <a:rect l="l" t="t" r="r" b="b"/>
              <a:pathLst>
                <a:path w="38546" h="31937" extrusionOk="0">
                  <a:moveTo>
                    <a:pt x="820" y="1"/>
                  </a:moveTo>
                  <a:lnTo>
                    <a:pt x="1" y="685"/>
                  </a:lnTo>
                  <a:lnTo>
                    <a:pt x="71" y="868"/>
                  </a:lnTo>
                  <a:lnTo>
                    <a:pt x="136" y="1075"/>
                  </a:lnTo>
                  <a:lnTo>
                    <a:pt x="189" y="1295"/>
                  </a:lnTo>
                  <a:lnTo>
                    <a:pt x="219" y="1417"/>
                  </a:lnTo>
                  <a:lnTo>
                    <a:pt x="236" y="1551"/>
                  </a:lnTo>
                  <a:lnTo>
                    <a:pt x="248" y="1576"/>
                  </a:lnTo>
                  <a:lnTo>
                    <a:pt x="254" y="1588"/>
                  </a:lnTo>
                  <a:lnTo>
                    <a:pt x="254" y="1625"/>
                  </a:lnTo>
                  <a:lnTo>
                    <a:pt x="401" y="2491"/>
                  </a:lnTo>
                  <a:lnTo>
                    <a:pt x="560" y="3346"/>
                  </a:lnTo>
                  <a:lnTo>
                    <a:pt x="720" y="4188"/>
                  </a:lnTo>
                  <a:lnTo>
                    <a:pt x="885" y="5031"/>
                  </a:lnTo>
                  <a:lnTo>
                    <a:pt x="1061" y="5861"/>
                  </a:lnTo>
                  <a:lnTo>
                    <a:pt x="1244" y="6691"/>
                  </a:lnTo>
                  <a:lnTo>
                    <a:pt x="1433" y="7497"/>
                  </a:lnTo>
                  <a:lnTo>
                    <a:pt x="1627" y="8302"/>
                  </a:lnTo>
                  <a:lnTo>
                    <a:pt x="1828" y="9096"/>
                  </a:lnTo>
                  <a:lnTo>
                    <a:pt x="2034" y="9889"/>
                  </a:lnTo>
                  <a:lnTo>
                    <a:pt x="2246" y="10658"/>
                  </a:lnTo>
                  <a:lnTo>
                    <a:pt x="2470" y="11428"/>
                  </a:lnTo>
                  <a:lnTo>
                    <a:pt x="2694" y="12184"/>
                  </a:lnTo>
                  <a:lnTo>
                    <a:pt x="2930" y="12929"/>
                  </a:lnTo>
                  <a:lnTo>
                    <a:pt x="3165" y="13662"/>
                  </a:lnTo>
                  <a:lnTo>
                    <a:pt x="3413" y="14382"/>
                  </a:lnTo>
                  <a:lnTo>
                    <a:pt x="3661" y="15102"/>
                  </a:lnTo>
                  <a:lnTo>
                    <a:pt x="3920" y="15798"/>
                  </a:lnTo>
                  <a:lnTo>
                    <a:pt x="4185" y="16494"/>
                  </a:lnTo>
                  <a:lnTo>
                    <a:pt x="4450" y="17165"/>
                  </a:lnTo>
                  <a:lnTo>
                    <a:pt x="4727" y="17837"/>
                  </a:lnTo>
                  <a:lnTo>
                    <a:pt x="5004" y="18484"/>
                  </a:lnTo>
                  <a:lnTo>
                    <a:pt x="5293" y="19131"/>
                  </a:lnTo>
                  <a:lnTo>
                    <a:pt x="5582" y="19753"/>
                  </a:lnTo>
                  <a:lnTo>
                    <a:pt x="5882" y="20364"/>
                  </a:lnTo>
                  <a:lnTo>
                    <a:pt x="6183" y="20974"/>
                  </a:lnTo>
                  <a:lnTo>
                    <a:pt x="6489" y="21560"/>
                  </a:lnTo>
                  <a:lnTo>
                    <a:pt x="6802" y="22134"/>
                  </a:lnTo>
                  <a:lnTo>
                    <a:pt x="7120" y="22696"/>
                  </a:lnTo>
                  <a:lnTo>
                    <a:pt x="7444" y="23233"/>
                  </a:lnTo>
                  <a:lnTo>
                    <a:pt x="7768" y="23770"/>
                  </a:lnTo>
                  <a:lnTo>
                    <a:pt x="8104" y="24283"/>
                  </a:lnTo>
                  <a:lnTo>
                    <a:pt x="8440" y="24795"/>
                  </a:lnTo>
                  <a:lnTo>
                    <a:pt x="8782" y="25271"/>
                  </a:lnTo>
                  <a:lnTo>
                    <a:pt x="9130" y="25748"/>
                  </a:lnTo>
                  <a:lnTo>
                    <a:pt x="9483" y="26211"/>
                  </a:lnTo>
                  <a:lnTo>
                    <a:pt x="9843" y="26651"/>
                  </a:lnTo>
                  <a:lnTo>
                    <a:pt x="10203" y="27078"/>
                  </a:lnTo>
                  <a:lnTo>
                    <a:pt x="10568" y="27481"/>
                  </a:lnTo>
                  <a:lnTo>
                    <a:pt x="10939" y="27872"/>
                  </a:lnTo>
                  <a:lnTo>
                    <a:pt x="11311" y="28250"/>
                  </a:lnTo>
                  <a:lnTo>
                    <a:pt x="11694" y="28604"/>
                  </a:lnTo>
                  <a:lnTo>
                    <a:pt x="12077" y="28946"/>
                  </a:lnTo>
                  <a:lnTo>
                    <a:pt x="12460" y="29276"/>
                  </a:lnTo>
                  <a:lnTo>
                    <a:pt x="12855" y="29581"/>
                  </a:lnTo>
                  <a:lnTo>
                    <a:pt x="13250" y="29874"/>
                  </a:lnTo>
                  <a:lnTo>
                    <a:pt x="13650" y="30142"/>
                  </a:lnTo>
                  <a:lnTo>
                    <a:pt x="14051" y="30399"/>
                  </a:lnTo>
                  <a:lnTo>
                    <a:pt x="14458" y="30631"/>
                  </a:lnTo>
                  <a:lnTo>
                    <a:pt x="14870" y="30850"/>
                  </a:lnTo>
                  <a:lnTo>
                    <a:pt x="15283" y="31046"/>
                  </a:lnTo>
                  <a:lnTo>
                    <a:pt x="15701" y="31229"/>
                  </a:lnTo>
                  <a:lnTo>
                    <a:pt x="16126" y="31388"/>
                  </a:lnTo>
                  <a:lnTo>
                    <a:pt x="16550" y="31522"/>
                  </a:lnTo>
                  <a:lnTo>
                    <a:pt x="16980" y="31644"/>
                  </a:lnTo>
                  <a:lnTo>
                    <a:pt x="17411" y="31742"/>
                  </a:lnTo>
                  <a:lnTo>
                    <a:pt x="17847" y="31827"/>
                  </a:lnTo>
                  <a:lnTo>
                    <a:pt x="18283" y="31876"/>
                  </a:lnTo>
                  <a:lnTo>
                    <a:pt x="18725" y="31925"/>
                  </a:lnTo>
                  <a:lnTo>
                    <a:pt x="19167" y="31937"/>
                  </a:lnTo>
                  <a:lnTo>
                    <a:pt x="19615" y="31937"/>
                  </a:lnTo>
                  <a:lnTo>
                    <a:pt x="20069" y="31913"/>
                  </a:lnTo>
                  <a:lnTo>
                    <a:pt x="20522" y="31864"/>
                  </a:lnTo>
                  <a:lnTo>
                    <a:pt x="20976" y="31791"/>
                  </a:lnTo>
                  <a:lnTo>
                    <a:pt x="21359" y="31717"/>
                  </a:lnTo>
                  <a:lnTo>
                    <a:pt x="21742" y="31620"/>
                  </a:lnTo>
                  <a:lnTo>
                    <a:pt x="22120" y="31522"/>
                  </a:lnTo>
                  <a:lnTo>
                    <a:pt x="22491" y="31400"/>
                  </a:lnTo>
                  <a:lnTo>
                    <a:pt x="22856" y="31266"/>
                  </a:lnTo>
                  <a:lnTo>
                    <a:pt x="23222" y="31119"/>
                  </a:lnTo>
                  <a:lnTo>
                    <a:pt x="23581" y="30960"/>
                  </a:lnTo>
                  <a:lnTo>
                    <a:pt x="23941" y="30789"/>
                  </a:lnTo>
                  <a:lnTo>
                    <a:pt x="24294" y="30606"/>
                  </a:lnTo>
                  <a:lnTo>
                    <a:pt x="24642" y="30399"/>
                  </a:lnTo>
                  <a:lnTo>
                    <a:pt x="24984" y="30191"/>
                  </a:lnTo>
                  <a:lnTo>
                    <a:pt x="25326" y="29972"/>
                  </a:lnTo>
                  <a:lnTo>
                    <a:pt x="25668" y="29727"/>
                  </a:lnTo>
                  <a:lnTo>
                    <a:pt x="25998" y="29483"/>
                  </a:lnTo>
                  <a:lnTo>
                    <a:pt x="26328" y="29215"/>
                  </a:lnTo>
                  <a:lnTo>
                    <a:pt x="26658" y="28946"/>
                  </a:lnTo>
                  <a:lnTo>
                    <a:pt x="26976" y="28653"/>
                  </a:lnTo>
                  <a:lnTo>
                    <a:pt x="27300" y="28360"/>
                  </a:lnTo>
                  <a:lnTo>
                    <a:pt x="27613" y="28055"/>
                  </a:lnTo>
                  <a:lnTo>
                    <a:pt x="27925" y="27725"/>
                  </a:lnTo>
                  <a:lnTo>
                    <a:pt x="28231" y="27396"/>
                  </a:lnTo>
                  <a:lnTo>
                    <a:pt x="28538" y="27054"/>
                  </a:lnTo>
                  <a:lnTo>
                    <a:pt x="28838" y="26700"/>
                  </a:lnTo>
                  <a:lnTo>
                    <a:pt x="29139" y="26334"/>
                  </a:lnTo>
                  <a:lnTo>
                    <a:pt x="29434" y="25967"/>
                  </a:lnTo>
                  <a:lnTo>
                    <a:pt x="29722" y="25577"/>
                  </a:lnTo>
                  <a:lnTo>
                    <a:pt x="30011" y="25186"/>
                  </a:lnTo>
                  <a:lnTo>
                    <a:pt x="30294" y="24771"/>
                  </a:lnTo>
                  <a:lnTo>
                    <a:pt x="30577" y="24356"/>
                  </a:lnTo>
                  <a:lnTo>
                    <a:pt x="30854" y="23941"/>
                  </a:lnTo>
                  <a:lnTo>
                    <a:pt x="31131" y="23501"/>
                  </a:lnTo>
                  <a:lnTo>
                    <a:pt x="31402" y="23062"/>
                  </a:lnTo>
                  <a:lnTo>
                    <a:pt x="31667" y="22598"/>
                  </a:lnTo>
                  <a:lnTo>
                    <a:pt x="31933" y="22146"/>
                  </a:lnTo>
                  <a:lnTo>
                    <a:pt x="32192" y="21670"/>
                  </a:lnTo>
                  <a:lnTo>
                    <a:pt x="32451" y="21194"/>
                  </a:lnTo>
                  <a:lnTo>
                    <a:pt x="32711" y="20706"/>
                  </a:lnTo>
                  <a:lnTo>
                    <a:pt x="32964" y="20205"/>
                  </a:lnTo>
                  <a:lnTo>
                    <a:pt x="33212" y="19705"/>
                  </a:lnTo>
                  <a:lnTo>
                    <a:pt x="33459" y="19192"/>
                  </a:lnTo>
                  <a:lnTo>
                    <a:pt x="33701" y="18667"/>
                  </a:lnTo>
                  <a:lnTo>
                    <a:pt x="33942" y="18142"/>
                  </a:lnTo>
                  <a:lnTo>
                    <a:pt x="34178" y="17605"/>
                  </a:lnTo>
                  <a:lnTo>
                    <a:pt x="34414" y="17055"/>
                  </a:lnTo>
                  <a:lnTo>
                    <a:pt x="34644" y="16506"/>
                  </a:lnTo>
                  <a:lnTo>
                    <a:pt x="34874" y="15957"/>
                  </a:lnTo>
                  <a:lnTo>
                    <a:pt x="35103" y="15383"/>
                  </a:lnTo>
                  <a:lnTo>
                    <a:pt x="35327" y="14821"/>
                  </a:lnTo>
                  <a:lnTo>
                    <a:pt x="35545" y="14235"/>
                  </a:lnTo>
                  <a:lnTo>
                    <a:pt x="35764" y="13649"/>
                  </a:lnTo>
                  <a:lnTo>
                    <a:pt x="35976" y="13063"/>
                  </a:lnTo>
                  <a:lnTo>
                    <a:pt x="36194" y="12465"/>
                  </a:lnTo>
                  <a:lnTo>
                    <a:pt x="36400" y="11867"/>
                  </a:lnTo>
                  <a:lnTo>
                    <a:pt x="36606" y="11257"/>
                  </a:lnTo>
                  <a:lnTo>
                    <a:pt x="36813" y="10646"/>
                  </a:lnTo>
                  <a:lnTo>
                    <a:pt x="37019" y="10024"/>
                  </a:lnTo>
                  <a:lnTo>
                    <a:pt x="37414" y="8778"/>
                  </a:lnTo>
                  <a:lnTo>
                    <a:pt x="37803" y="7497"/>
                  </a:lnTo>
                  <a:lnTo>
                    <a:pt x="38180" y="6215"/>
                  </a:lnTo>
                  <a:lnTo>
                    <a:pt x="38545" y="4909"/>
                  </a:lnTo>
                  <a:lnTo>
                    <a:pt x="37414" y="4945"/>
                  </a:lnTo>
                  <a:lnTo>
                    <a:pt x="36276" y="4970"/>
                  </a:lnTo>
                  <a:lnTo>
                    <a:pt x="35139" y="4994"/>
                  </a:lnTo>
                  <a:lnTo>
                    <a:pt x="34001" y="5006"/>
                  </a:lnTo>
                  <a:lnTo>
                    <a:pt x="32864" y="5018"/>
                  </a:lnTo>
                  <a:lnTo>
                    <a:pt x="31726" y="5006"/>
                  </a:lnTo>
                  <a:lnTo>
                    <a:pt x="30583" y="5006"/>
                  </a:lnTo>
                  <a:lnTo>
                    <a:pt x="29445" y="4982"/>
                  </a:lnTo>
                  <a:lnTo>
                    <a:pt x="28302" y="4957"/>
                  </a:lnTo>
                  <a:lnTo>
                    <a:pt x="27159" y="4921"/>
                  </a:lnTo>
                  <a:lnTo>
                    <a:pt x="26015" y="4884"/>
                  </a:lnTo>
                  <a:lnTo>
                    <a:pt x="24872" y="4835"/>
                  </a:lnTo>
                  <a:lnTo>
                    <a:pt x="23729" y="4774"/>
                  </a:lnTo>
                  <a:lnTo>
                    <a:pt x="22585" y="4713"/>
                  </a:lnTo>
                  <a:lnTo>
                    <a:pt x="21442" y="4640"/>
                  </a:lnTo>
                  <a:lnTo>
                    <a:pt x="20298" y="4555"/>
                  </a:lnTo>
                  <a:lnTo>
                    <a:pt x="19155" y="4469"/>
                  </a:lnTo>
                  <a:lnTo>
                    <a:pt x="18012" y="4371"/>
                  </a:lnTo>
                  <a:lnTo>
                    <a:pt x="16874" y="4262"/>
                  </a:lnTo>
                  <a:lnTo>
                    <a:pt x="15731" y="4152"/>
                  </a:lnTo>
                  <a:lnTo>
                    <a:pt x="14587" y="4030"/>
                  </a:lnTo>
                  <a:lnTo>
                    <a:pt x="13450" y="3907"/>
                  </a:lnTo>
                  <a:lnTo>
                    <a:pt x="12307" y="3773"/>
                  </a:lnTo>
                  <a:lnTo>
                    <a:pt x="11169" y="3627"/>
                  </a:lnTo>
                  <a:lnTo>
                    <a:pt x="10032" y="3480"/>
                  </a:lnTo>
                  <a:lnTo>
                    <a:pt x="8894" y="3322"/>
                  </a:lnTo>
                  <a:lnTo>
                    <a:pt x="7757" y="3163"/>
                  </a:lnTo>
                  <a:lnTo>
                    <a:pt x="6619" y="2992"/>
                  </a:lnTo>
                  <a:lnTo>
                    <a:pt x="5488" y="2809"/>
                  </a:lnTo>
                  <a:lnTo>
                    <a:pt x="4356" y="2626"/>
                  </a:lnTo>
                  <a:lnTo>
                    <a:pt x="3224" y="2430"/>
                  </a:lnTo>
                  <a:lnTo>
                    <a:pt x="2093" y="2223"/>
                  </a:lnTo>
                  <a:lnTo>
                    <a:pt x="1993" y="2198"/>
                  </a:lnTo>
                  <a:lnTo>
                    <a:pt x="1898" y="2162"/>
                  </a:lnTo>
                  <a:lnTo>
                    <a:pt x="1804" y="2113"/>
                  </a:lnTo>
                  <a:lnTo>
                    <a:pt x="1716" y="2052"/>
                  </a:lnTo>
                  <a:lnTo>
                    <a:pt x="1633" y="1979"/>
                  </a:lnTo>
                  <a:lnTo>
                    <a:pt x="1551" y="1905"/>
                  </a:lnTo>
                  <a:lnTo>
                    <a:pt x="1474" y="1820"/>
                  </a:lnTo>
                  <a:lnTo>
                    <a:pt x="1403" y="1722"/>
                  </a:lnTo>
                  <a:lnTo>
                    <a:pt x="1332" y="1625"/>
                  </a:lnTo>
                  <a:lnTo>
                    <a:pt x="1268" y="1515"/>
                  </a:lnTo>
                  <a:lnTo>
                    <a:pt x="1209" y="1393"/>
                  </a:lnTo>
                  <a:lnTo>
                    <a:pt x="1150" y="1271"/>
                  </a:lnTo>
                  <a:lnTo>
                    <a:pt x="1097" y="1136"/>
                  </a:lnTo>
                  <a:lnTo>
                    <a:pt x="1050" y="1002"/>
                  </a:lnTo>
                  <a:lnTo>
                    <a:pt x="1008" y="868"/>
                  </a:lnTo>
                  <a:lnTo>
                    <a:pt x="967" y="721"/>
                  </a:lnTo>
                  <a:lnTo>
                    <a:pt x="920" y="550"/>
                  </a:lnTo>
                  <a:lnTo>
                    <a:pt x="879" y="367"/>
                  </a:lnTo>
                  <a:lnTo>
                    <a:pt x="849" y="196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0"/>
            <p:cNvSpPr/>
            <p:nvPr/>
          </p:nvSpPr>
          <p:spPr>
            <a:xfrm>
              <a:off x="-3506925" y="-11982075"/>
              <a:ext cx="374275" cy="694950"/>
            </a:xfrm>
            <a:custGeom>
              <a:avLst/>
              <a:gdLst/>
              <a:ahLst/>
              <a:cxnLst/>
              <a:rect l="l" t="t" r="r" b="b"/>
              <a:pathLst>
                <a:path w="14971" h="27798" extrusionOk="0">
                  <a:moveTo>
                    <a:pt x="1" y="0"/>
                  </a:moveTo>
                  <a:lnTo>
                    <a:pt x="189" y="1819"/>
                  </a:lnTo>
                  <a:lnTo>
                    <a:pt x="284" y="2735"/>
                  </a:lnTo>
                  <a:lnTo>
                    <a:pt x="366" y="3663"/>
                  </a:lnTo>
                  <a:lnTo>
                    <a:pt x="490" y="3663"/>
                  </a:lnTo>
                  <a:lnTo>
                    <a:pt x="620" y="3699"/>
                  </a:lnTo>
                  <a:lnTo>
                    <a:pt x="737" y="3736"/>
                  </a:lnTo>
                  <a:lnTo>
                    <a:pt x="861" y="3797"/>
                  </a:lnTo>
                  <a:lnTo>
                    <a:pt x="979" y="3870"/>
                  </a:lnTo>
                  <a:lnTo>
                    <a:pt x="1091" y="3968"/>
                  </a:lnTo>
                  <a:lnTo>
                    <a:pt x="1197" y="4078"/>
                  </a:lnTo>
                  <a:lnTo>
                    <a:pt x="1297" y="4212"/>
                  </a:lnTo>
                  <a:lnTo>
                    <a:pt x="1392" y="4359"/>
                  </a:lnTo>
                  <a:lnTo>
                    <a:pt x="1480" y="4530"/>
                  </a:lnTo>
                  <a:lnTo>
                    <a:pt x="1557" y="4713"/>
                  </a:lnTo>
                  <a:lnTo>
                    <a:pt x="1627" y="4920"/>
                  </a:lnTo>
                  <a:lnTo>
                    <a:pt x="1692" y="5140"/>
                  </a:lnTo>
                  <a:lnTo>
                    <a:pt x="1739" y="5384"/>
                  </a:lnTo>
                  <a:lnTo>
                    <a:pt x="1781" y="5641"/>
                  </a:lnTo>
                  <a:lnTo>
                    <a:pt x="1804" y="5921"/>
                  </a:lnTo>
                  <a:lnTo>
                    <a:pt x="1993" y="8485"/>
                  </a:lnTo>
                  <a:lnTo>
                    <a:pt x="2170" y="11061"/>
                  </a:lnTo>
                  <a:lnTo>
                    <a:pt x="2341" y="13673"/>
                  </a:lnTo>
                  <a:lnTo>
                    <a:pt x="2500" y="16298"/>
                  </a:lnTo>
                  <a:lnTo>
                    <a:pt x="2659" y="18935"/>
                  </a:lnTo>
                  <a:lnTo>
                    <a:pt x="2812" y="21596"/>
                  </a:lnTo>
                  <a:lnTo>
                    <a:pt x="3118" y="26931"/>
                  </a:lnTo>
                  <a:lnTo>
                    <a:pt x="3849" y="26895"/>
                  </a:lnTo>
                  <a:lnTo>
                    <a:pt x="4586" y="26870"/>
                  </a:lnTo>
                  <a:lnTo>
                    <a:pt x="5323" y="26870"/>
                  </a:lnTo>
                  <a:lnTo>
                    <a:pt x="6065" y="26882"/>
                  </a:lnTo>
                  <a:lnTo>
                    <a:pt x="6808" y="26919"/>
                  </a:lnTo>
                  <a:lnTo>
                    <a:pt x="7556" y="26956"/>
                  </a:lnTo>
                  <a:lnTo>
                    <a:pt x="8305" y="27017"/>
                  </a:lnTo>
                  <a:lnTo>
                    <a:pt x="9048" y="27078"/>
                  </a:lnTo>
                  <a:lnTo>
                    <a:pt x="9796" y="27151"/>
                  </a:lnTo>
                  <a:lnTo>
                    <a:pt x="10539" y="27236"/>
                  </a:lnTo>
                  <a:lnTo>
                    <a:pt x="12030" y="27420"/>
                  </a:lnTo>
                  <a:lnTo>
                    <a:pt x="14971" y="27798"/>
                  </a:lnTo>
                  <a:lnTo>
                    <a:pt x="14924" y="24929"/>
                  </a:lnTo>
                  <a:lnTo>
                    <a:pt x="14882" y="22085"/>
                  </a:lnTo>
                  <a:lnTo>
                    <a:pt x="14800" y="16432"/>
                  </a:lnTo>
                  <a:lnTo>
                    <a:pt x="14759" y="13637"/>
                  </a:lnTo>
                  <a:lnTo>
                    <a:pt x="14711" y="10878"/>
                  </a:lnTo>
                  <a:lnTo>
                    <a:pt x="14664" y="8143"/>
                  </a:lnTo>
                  <a:lnTo>
                    <a:pt x="14605" y="5433"/>
                  </a:lnTo>
                  <a:lnTo>
                    <a:pt x="14146" y="5555"/>
                  </a:lnTo>
                  <a:lnTo>
                    <a:pt x="13692" y="5653"/>
                  </a:lnTo>
                  <a:lnTo>
                    <a:pt x="13232" y="5726"/>
                  </a:lnTo>
                  <a:lnTo>
                    <a:pt x="12766" y="5787"/>
                  </a:lnTo>
                  <a:lnTo>
                    <a:pt x="12307" y="5824"/>
                  </a:lnTo>
                  <a:lnTo>
                    <a:pt x="11841" y="5848"/>
                  </a:lnTo>
                  <a:lnTo>
                    <a:pt x="11376" y="5848"/>
                  </a:lnTo>
                  <a:lnTo>
                    <a:pt x="10910" y="5836"/>
                  </a:lnTo>
                  <a:lnTo>
                    <a:pt x="10444" y="5799"/>
                  </a:lnTo>
                  <a:lnTo>
                    <a:pt x="9979" y="5750"/>
                  </a:lnTo>
                  <a:lnTo>
                    <a:pt x="9513" y="5677"/>
                  </a:lnTo>
                  <a:lnTo>
                    <a:pt x="9048" y="5579"/>
                  </a:lnTo>
                  <a:lnTo>
                    <a:pt x="8582" y="5470"/>
                  </a:lnTo>
                  <a:lnTo>
                    <a:pt x="8116" y="5348"/>
                  </a:lnTo>
                  <a:lnTo>
                    <a:pt x="7651" y="5201"/>
                  </a:lnTo>
                  <a:lnTo>
                    <a:pt x="7185" y="5042"/>
                  </a:lnTo>
                  <a:lnTo>
                    <a:pt x="6725" y="4859"/>
                  </a:lnTo>
                  <a:lnTo>
                    <a:pt x="6260" y="4652"/>
                  </a:lnTo>
                  <a:lnTo>
                    <a:pt x="5800" y="4432"/>
                  </a:lnTo>
                  <a:lnTo>
                    <a:pt x="5340" y="4200"/>
                  </a:lnTo>
                  <a:lnTo>
                    <a:pt x="4881" y="3944"/>
                  </a:lnTo>
                  <a:lnTo>
                    <a:pt x="4427" y="3675"/>
                  </a:lnTo>
                  <a:lnTo>
                    <a:pt x="3973" y="3382"/>
                  </a:lnTo>
                  <a:lnTo>
                    <a:pt x="3519" y="3077"/>
                  </a:lnTo>
                  <a:lnTo>
                    <a:pt x="3071" y="2759"/>
                  </a:lnTo>
                  <a:lnTo>
                    <a:pt x="2623" y="2418"/>
                  </a:lnTo>
                  <a:lnTo>
                    <a:pt x="2181" y="2051"/>
                  </a:lnTo>
                  <a:lnTo>
                    <a:pt x="1739" y="1673"/>
                  </a:lnTo>
                  <a:lnTo>
                    <a:pt x="1297" y="1282"/>
                  </a:lnTo>
                  <a:lnTo>
                    <a:pt x="861" y="879"/>
                  </a:lnTo>
                  <a:lnTo>
                    <a:pt x="431" y="45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0"/>
            <p:cNvSpPr/>
            <p:nvPr/>
          </p:nvSpPr>
          <p:spPr>
            <a:xfrm>
              <a:off x="-3422200" y="-11214500"/>
              <a:ext cx="319625" cy="730675"/>
            </a:xfrm>
            <a:custGeom>
              <a:avLst/>
              <a:gdLst/>
              <a:ahLst/>
              <a:cxnLst/>
              <a:rect l="l" t="t" r="r" b="b"/>
              <a:pathLst>
                <a:path w="12785" h="29227" extrusionOk="0">
                  <a:moveTo>
                    <a:pt x="11635" y="1"/>
                  </a:moveTo>
                  <a:lnTo>
                    <a:pt x="10197" y="171"/>
                  </a:lnTo>
                  <a:lnTo>
                    <a:pt x="8747" y="355"/>
                  </a:lnTo>
                  <a:lnTo>
                    <a:pt x="7291" y="538"/>
                  </a:lnTo>
                  <a:lnTo>
                    <a:pt x="5824" y="696"/>
                  </a:lnTo>
                  <a:lnTo>
                    <a:pt x="5093" y="757"/>
                  </a:lnTo>
                  <a:lnTo>
                    <a:pt x="4356" y="818"/>
                  </a:lnTo>
                  <a:lnTo>
                    <a:pt x="3625" y="867"/>
                  </a:lnTo>
                  <a:lnTo>
                    <a:pt x="2894" y="904"/>
                  </a:lnTo>
                  <a:lnTo>
                    <a:pt x="2169" y="928"/>
                  </a:lnTo>
                  <a:lnTo>
                    <a:pt x="1439" y="941"/>
                  </a:lnTo>
                  <a:lnTo>
                    <a:pt x="720" y="928"/>
                  </a:lnTo>
                  <a:lnTo>
                    <a:pt x="1" y="904"/>
                  </a:lnTo>
                  <a:lnTo>
                    <a:pt x="1" y="904"/>
                  </a:lnTo>
                  <a:lnTo>
                    <a:pt x="195" y="4432"/>
                  </a:lnTo>
                  <a:lnTo>
                    <a:pt x="390" y="7972"/>
                  </a:lnTo>
                  <a:lnTo>
                    <a:pt x="596" y="11513"/>
                  </a:lnTo>
                  <a:lnTo>
                    <a:pt x="814" y="15065"/>
                  </a:lnTo>
                  <a:lnTo>
                    <a:pt x="1038" y="18618"/>
                  </a:lnTo>
                  <a:lnTo>
                    <a:pt x="1156" y="20388"/>
                  </a:lnTo>
                  <a:lnTo>
                    <a:pt x="1280" y="22158"/>
                  </a:lnTo>
                  <a:lnTo>
                    <a:pt x="1403" y="23928"/>
                  </a:lnTo>
                  <a:lnTo>
                    <a:pt x="1533" y="25698"/>
                  </a:lnTo>
                  <a:lnTo>
                    <a:pt x="1663" y="27468"/>
                  </a:lnTo>
                  <a:lnTo>
                    <a:pt x="1804" y="29226"/>
                  </a:lnTo>
                  <a:lnTo>
                    <a:pt x="2435" y="28933"/>
                  </a:lnTo>
                  <a:lnTo>
                    <a:pt x="3071" y="28665"/>
                  </a:lnTo>
                  <a:lnTo>
                    <a:pt x="3708" y="28408"/>
                  </a:lnTo>
                  <a:lnTo>
                    <a:pt x="4350" y="28164"/>
                  </a:lnTo>
                  <a:lnTo>
                    <a:pt x="4993" y="27932"/>
                  </a:lnTo>
                  <a:lnTo>
                    <a:pt x="5641" y="27700"/>
                  </a:lnTo>
                  <a:lnTo>
                    <a:pt x="6932" y="27273"/>
                  </a:lnTo>
                  <a:lnTo>
                    <a:pt x="8222" y="26858"/>
                  </a:lnTo>
                  <a:lnTo>
                    <a:pt x="9513" y="26455"/>
                  </a:lnTo>
                  <a:lnTo>
                    <a:pt x="10798" y="26040"/>
                  </a:lnTo>
                  <a:lnTo>
                    <a:pt x="11434" y="25833"/>
                  </a:lnTo>
                  <a:lnTo>
                    <a:pt x="12071" y="25601"/>
                  </a:lnTo>
                  <a:lnTo>
                    <a:pt x="12177" y="25576"/>
                  </a:lnTo>
                  <a:lnTo>
                    <a:pt x="12277" y="25576"/>
                  </a:lnTo>
                  <a:lnTo>
                    <a:pt x="12377" y="25601"/>
                  </a:lnTo>
                  <a:lnTo>
                    <a:pt x="12466" y="25637"/>
                  </a:lnTo>
                  <a:lnTo>
                    <a:pt x="12554" y="25711"/>
                  </a:lnTo>
                  <a:lnTo>
                    <a:pt x="12637" y="25796"/>
                  </a:lnTo>
                  <a:lnTo>
                    <a:pt x="12707" y="25906"/>
                  </a:lnTo>
                  <a:lnTo>
                    <a:pt x="12784" y="26016"/>
                  </a:lnTo>
                  <a:lnTo>
                    <a:pt x="12660" y="24416"/>
                  </a:lnTo>
                  <a:lnTo>
                    <a:pt x="12548" y="22817"/>
                  </a:lnTo>
                  <a:lnTo>
                    <a:pt x="12442" y="21206"/>
                  </a:lnTo>
                  <a:lnTo>
                    <a:pt x="12342" y="19582"/>
                  </a:lnTo>
                  <a:lnTo>
                    <a:pt x="12254" y="17958"/>
                  </a:lnTo>
                  <a:lnTo>
                    <a:pt x="12171" y="16335"/>
                  </a:lnTo>
                  <a:lnTo>
                    <a:pt x="12094" y="14711"/>
                  </a:lnTo>
                  <a:lnTo>
                    <a:pt x="12024" y="13075"/>
                  </a:lnTo>
                  <a:lnTo>
                    <a:pt x="11959" y="11452"/>
                  </a:lnTo>
                  <a:lnTo>
                    <a:pt x="11900" y="9816"/>
                  </a:lnTo>
                  <a:lnTo>
                    <a:pt x="11847" y="8180"/>
                  </a:lnTo>
                  <a:lnTo>
                    <a:pt x="11794" y="6544"/>
                  </a:lnTo>
                  <a:lnTo>
                    <a:pt x="11753" y="4908"/>
                  </a:lnTo>
                  <a:lnTo>
                    <a:pt x="11705" y="3272"/>
                  </a:lnTo>
                  <a:lnTo>
                    <a:pt x="1163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0"/>
            <p:cNvSpPr/>
            <p:nvPr/>
          </p:nvSpPr>
          <p:spPr>
            <a:xfrm>
              <a:off x="-3367100" y="-10510400"/>
              <a:ext cx="357350" cy="823150"/>
            </a:xfrm>
            <a:custGeom>
              <a:avLst/>
              <a:gdLst/>
              <a:ahLst/>
              <a:cxnLst/>
              <a:rect l="l" t="t" r="r" b="b"/>
              <a:pathLst>
                <a:path w="14294" h="32926" extrusionOk="0">
                  <a:moveTo>
                    <a:pt x="10775" y="0"/>
                  </a:moveTo>
                  <a:lnTo>
                    <a:pt x="10739" y="122"/>
                  </a:lnTo>
                  <a:lnTo>
                    <a:pt x="10698" y="244"/>
                  </a:lnTo>
                  <a:lnTo>
                    <a:pt x="10645" y="342"/>
                  </a:lnTo>
                  <a:lnTo>
                    <a:pt x="10586" y="428"/>
                  </a:lnTo>
                  <a:lnTo>
                    <a:pt x="10527" y="513"/>
                  </a:lnTo>
                  <a:lnTo>
                    <a:pt x="10456" y="574"/>
                  </a:lnTo>
                  <a:lnTo>
                    <a:pt x="10386" y="635"/>
                  </a:lnTo>
                  <a:lnTo>
                    <a:pt x="10303" y="684"/>
                  </a:lnTo>
                  <a:lnTo>
                    <a:pt x="9667" y="989"/>
                  </a:lnTo>
                  <a:lnTo>
                    <a:pt x="9024" y="1294"/>
                  </a:lnTo>
                  <a:lnTo>
                    <a:pt x="7745" y="1929"/>
                  </a:lnTo>
                  <a:lnTo>
                    <a:pt x="6460" y="2576"/>
                  </a:lnTo>
                  <a:lnTo>
                    <a:pt x="5170" y="3211"/>
                  </a:lnTo>
                  <a:lnTo>
                    <a:pt x="4527" y="3528"/>
                  </a:lnTo>
                  <a:lnTo>
                    <a:pt x="3885" y="3834"/>
                  </a:lnTo>
                  <a:lnTo>
                    <a:pt x="3236" y="4139"/>
                  </a:lnTo>
                  <a:lnTo>
                    <a:pt x="2588" y="4420"/>
                  </a:lnTo>
                  <a:lnTo>
                    <a:pt x="1940" y="4700"/>
                  </a:lnTo>
                  <a:lnTo>
                    <a:pt x="1297" y="4957"/>
                  </a:lnTo>
                  <a:lnTo>
                    <a:pt x="649" y="5213"/>
                  </a:lnTo>
                  <a:lnTo>
                    <a:pt x="1" y="5433"/>
                  </a:lnTo>
                  <a:lnTo>
                    <a:pt x="160" y="7203"/>
                  </a:lnTo>
                  <a:lnTo>
                    <a:pt x="325" y="8961"/>
                  </a:lnTo>
                  <a:lnTo>
                    <a:pt x="496" y="10719"/>
                  </a:lnTo>
                  <a:lnTo>
                    <a:pt x="673" y="12477"/>
                  </a:lnTo>
                  <a:lnTo>
                    <a:pt x="855" y="14223"/>
                  </a:lnTo>
                  <a:lnTo>
                    <a:pt x="1044" y="15956"/>
                  </a:lnTo>
                  <a:lnTo>
                    <a:pt x="1244" y="17702"/>
                  </a:lnTo>
                  <a:lnTo>
                    <a:pt x="1451" y="19423"/>
                  </a:lnTo>
                  <a:lnTo>
                    <a:pt x="1663" y="21145"/>
                  </a:lnTo>
                  <a:lnTo>
                    <a:pt x="1887" y="22854"/>
                  </a:lnTo>
                  <a:lnTo>
                    <a:pt x="2117" y="24563"/>
                  </a:lnTo>
                  <a:lnTo>
                    <a:pt x="2358" y="26247"/>
                  </a:lnTo>
                  <a:lnTo>
                    <a:pt x="2612" y="27932"/>
                  </a:lnTo>
                  <a:lnTo>
                    <a:pt x="2871" y="29617"/>
                  </a:lnTo>
                  <a:lnTo>
                    <a:pt x="3142" y="31277"/>
                  </a:lnTo>
                  <a:lnTo>
                    <a:pt x="3419" y="32925"/>
                  </a:lnTo>
                  <a:lnTo>
                    <a:pt x="4009" y="32229"/>
                  </a:lnTo>
                  <a:lnTo>
                    <a:pt x="4610" y="31546"/>
                  </a:lnTo>
                  <a:lnTo>
                    <a:pt x="5217" y="30862"/>
                  </a:lnTo>
                  <a:lnTo>
                    <a:pt x="5830" y="30191"/>
                  </a:lnTo>
                  <a:lnTo>
                    <a:pt x="6449" y="29531"/>
                  </a:lnTo>
                  <a:lnTo>
                    <a:pt x="7073" y="28884"/>
                  </a:lnTo>
                  <a:lnTo>
                    <a:pt x="7704" y="28262"/>
                  </a:lnTo>
                  <a:lnTo>
                    <a:pt x="8335" y="27639"/>
                  </a:lnTo>
                  <a:lnTo>
                    <a:pt x="8971" y="27041"/>
                  </a:lnTo>
                  <a:lnTo>
                    <a:pt x="9608" y="26455"/>
                  </a:lnTo>
                  <a:lnTo>
                    <a:pt x="10244" y="25893"/>
                  </a:lnTo>
                  <a:lnTo>
                    <a:pt x="10881" y="25356"/>
                  </a:lnTo>
                  <a:lnTo>
                    <a:pt x="11517" y="24831"/>
                  </a:lnTo>
                  <a:lnTo>
                    <a:pt x="12148" y="24343"/>
                  </a:lnTo>
                  <a:lnTo>
                    <a:pt x="12772" y="23867"/>
                  </a:lnTo>
                  <a:lnTo>
                    <a:pt x="13397" y="23427"/>
                  </a:lnTo>
                  <a:lnTo>
                    <a:pt x="13444" y="23391"/>
                  </a:lnTo>
                  <a:lnTo>
                    <a:pt x="13492" y="23379"/>
                  </a:lnTo>
                  <a:lnTo>
                    <a:pt x="13539" y="23366"/>
                  </a:lnTo>
                  <a:lnTo>
                    <a:pt x="13580" y="23354"/>
                  </a:lnTo>
                  <a:lnTo>
                    <a:pt x="13627" y="23366"/>
                  </a:lnTo>
                  <a:lnTo>
                    <a:pt x="13668" y="23366"/>
                  </a:lnTo>
                  <a:lnTo>
                    <a:pt x="13710" y="23391"/>
                  </a:lnTo>
                  <a:lnTo>
                    <a:pt x="13745" y="23415"/>
                  </a:lnTo>
                  <a:lnTo>
                    <a:pt x="13816" y="23488"/>
                  </a:lnTo>
                  <a:lnTo>
                    <a:pt x="13881" y="23574"/>
                  </a:lnTo>
                  <a:lnTo>
                    <a:pt x="13934" y="23684"/>
                  </a:lnTo>
                  <a:lnTo>
                    <a:pt x="13981" y="23806"/>
                  </a:lnTo>
                  <a:lnTo>
                    <a:pt x="14293" y="23501"/>
                  </a:lnTo>
                  <a:lnTo>
                    <a:pt x="14134" y="22817"/>
                  </a:lnTo>
                  <a:lnTo>
                    <a:pt x="13981" y="22121"/>
                  </a:lnTo>
                  <a:lnTo>
                    <a:pt x="13833" y="21425"/>
                  </a:lnTo>
                  <a:lnTo>
                    <a:pt x="13686" y="20729"/>
                  </a:lnTo>
                  <a:lnTo>
                    <a:pt x="13539" y="20021"/>
                  </a:lnTo>
                  <a:lnTo>
                    <a:pt x="13403" y="19313"/>
                  </a:lnTo>
                  <a:lnTo>
                    <a:pt x="13262" y="18605"/>
                  </a:lnTo>
                  <a:lnTo>
                    <a:pt x="13132" y="17897"/>
                  </a:lnTo>
                  <a:lnTo>
                    <a:pt x="12873" y="16457"/>
                  </a:lnTo>
                  <a:lnTo>
                    <a:pt x="12625" y="15004"/>
                  </a:lnTo>
                  <a:lnTo>
                    <a:pt x="12395" y="13551"/>
                  </a:lnTo>
                  <a:lnTo>
                    <a:pt x="12171" y="12074"/>
                  </a:lnTo>
                  <a:lnTo>
                    <a:pt x="11965" y="10597"/>
                  </a:lnTo>
                  <a:lnTo>
                    <a:pt x="11765" y="9107"/>
                  </a:lnTo>
                  <a:lnTo>
                    <a:pt x="11576" y="7606"/>
                  </a:lnTo>
                  <a:lnTo>
                    <a:pt x="11393" y="6104"/>
                  </a:lnTo>
                  <a:lnTo>
                    <a:pt x="11228" y="4591"/>
                  </a:lnTo>
                  <a:lnTo>
                    <a:pt x="11069" y="3065"/>
                  </a:lnTo>
                  <a:lnTo>
                    <a:pt x="10916" y="1539"/>
                  </a:lnTo>
                  <a:lnTo>
                    <a:pt x="1077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0"/>
            <p:cNvSpPr/>
            <p:nvPr/>
          </p:nvSpPr>
          <p:spPr>
            <a:xfrm>
              <a:off x="-3262025" y="-9922900"/>
              <a:ext cx="397400" cy="993750"/>
            </a:xfrm>
            <a:custGeom>
              <a:avLst/>
              <a:gdLst/>
              <a:ahLst/>
              <a:cxnLst/>
              <a:rect l="l" t="t" r="r" b="b"/>
              <a:pathLst>
                <a:path w="15896" h="39750" extrusionOk="0">
                  <a:moveTo>
                    <a:pt x="10090" y="1"/>
                  </a:moveTo>
                  <a:lnTo>
                    <a:pt x="9778" y="306"/>
                  </a:lnTo>
                  <a:lnTo>
                    <a:pt x="9831" y="562"/>
                  </a:lnTo>
                  <a:lnTo>
                    <a:pt x="9848" y="660"/>
                  </a:lnTo>
                  <a:lnTo>
                    <a:pt x="9860" y="758"/>
                  </a:lnTo>
                  <a:lnTo>
                    <a:pt x="9866" y="855"/>
                  </a:lnTo>
                  <a:lnTo>
                    <a:pt x="9872" y="953"/>
                  </a:lnTo>
                  <a:lnTo>
                    <a:pt x="9878" y="1051"/>
                  </a:lnTo>
                  <a:lnTo>
                    <a:pt x="9872" y="1160"/>
                  </a:lnTo>
                  <a:lnTo>
                    <a:pt x="9866" y="1258"/>
                  </a:lnTo>
                  <a:lnTo>
                    <a:pt x="9854" y="1356"/>
                  </a:lnTo>
                  <a:lnTo>
                    <a:pt x="9843" y="1453"/>
                  </a:lnTo>
                  <a:lnTo>
                    <a:pt x="9825" y="1551"/>
                  </a:lnTo>
                  <a:lnTo>
                    <a:pt x="9801" y="1649"/>
                  </a:lnTo>
                  <a:lnTo>
                    <a:pt x="9778" y="1734"/>
                  </a:lnTo>
                  <a:lnTo>
                    <a:pt x="9748" y="1820"/>
                  </a:lnTo>
                  <a:lnTo>
                    <a:pt x="9713" y="1893"/>
                  </a:lnTo>
                  <a:lnTo>
                    <a:pt x="9678" y="1966"/>
                  </a:lnTo>
                  <a:lnTo>
                    <a:pt x="9630" y="2039"/>
                  </a:lnTo>
                  <a:lnTo>
                    <a:pt x="9094" y="2857"/>
                  </a:lnTo>
                  <a:lnTo>
                    <a:pt x="8540" y="3663"/>
                  </a:lnTo>
                  <a:lnTo>
                    <a:pt x="7968" y="4469"/>
                  </a:lnTo>
                  <a:lnTo>
                    <a:pt x="7391" y="5262"/>
                  </a:lnTo>
                  <a:lnTo>
                    <a:pt x="6801" y="6044"/>
                  </a:lnTo>
                  <a:lnTo>
                    <a:pt x="6200" y="6813"/>
                  </a:lnTo>
                  <a:lnTo>
                    <a:pt x="5593" y="7570"/>
                  </a:lnTo>
                  <a:lnTo>
                    <a:pt x="4980" y="8314"/>
                  </a:lnTo>
                  <a:lnTo>
                    <a:pt x="4361" y="9047"/>
                  </a:lnTo>
                  <a:lnTo>
                    <a:pt x="3743" y="9755"/>
                  </a:lnTo>
                  <a:lnTo>
                    <a:pt x="3118" y="10451"/>
                  </a:lnTo>
                  <a:lnTo>
                    <a:pt x="2487" y="11134"/>
                  </a:lnTo>
                  <a:lnTo>
                    <a:pt x="1862" y="11794"/>
                  </a:lnTo>
                  <a:lnTo>
                    <a:pt x="1238" y="12441"/>
                  </a:lnTo>
                  <a:lnTo>
                    <a:pt x="619" y="13051"/>
                  </a:lnTo>
                  <a:lnTo>
                    <a:pt x="0" y="13649"/>
                  </a:lnTo>
                  <a:lnTo>
                    <a:pt x="230" y="14821"/>
                  </a:lnTo>
                  <a:lnTo>
                    <a:pt x="466" y="15981"/>
                  </a:lnTo>
                  <a:lnTo>
                    <a:pt x="701" y="17141"/>
                  </a:lnTo>
                  <a:lnTo>
                    <a:pt x="949" y="18288"/>
                  </a:lnTo>
                  <a:lnTo>
                    <a:pt x="1202" y="19424"/>
                  </a:lnTo>
                  <a:lnTo>
                    <a:pt x="1462" y="20547"/>
                  </a:lnTo>
                  <a:lnTo>
                    <a:pt x="1727" y="21670"/>
                  </a:lnTo>
                  <a:lnTo>
                    <a:pt x="2004" y="22781"/>
                  </a:lnTo>
                  <a:lnTo>
                    <a:pt x="2322" y="24014"/>
                  </a:lnTo>
                  <a:lnTo>
                    <a:pt x="2646" y="25222"/>
                  </a:lnTo>
                  <a:lnTo>
                    <a:pt x="2976" y="26407"/>
                  </a:lnTo>
                  <a:lnTo>
                    <a:pt x="3312" y="27566"/>
                  </a:lnTo>
                  <a:lnTo>
                    <a:pt x="3654" y="28702"/>
                  </a:lnTo>
                  <a:lnTo>
                    <a:pt x="4002" y="29825"/>
                  </a:lnTo>
                  <a:lnTo>
                    <a:pt x="4361" y="30911"/>
                  </a:lnTo>
                  <a:lnTo>
                    <a:pt x="4721" y="31986"/>
                  </a:lnTo>
                  <a:lnTo>
                    <a:pt x="5092" y="33035"/>
                  </a:lnTo>
                  <a:lnTo>
                    <a:pt x="5464" y="34061"/>
                  </a:lnTo>
                  <a:lnTo>
                    <a:pt x="5847" y="35062"/>
                  </a:lnTo>
                  <a:lnTo>
                    <a:pt x="6236" y="36039"/>
                  </a:lnTo>
                  <a:lnTo>
                    <a:pt x="6630" y="37003"/>
                  </a:lnTo>
                  <a:lnTo>
                    <a:pt x="7031" y="37943"/>
                  </a:lnTo>
                  <a:lnTo>
                    <a:pt x="7438" y="38859"/>
                  </a:lnTo>
                  <a:lnTo>
                    <a:pt x="7850" y="39750"/>
                  </a:lnTo>
                  <a:lnTo>
                    <a:pt x="8157" y="39152"/>
                  </a:lnTo>
                  <a:lnTo>
                    <a:pt x="8104" y="39042"/>
                  </a:lnTo>
                  <a:lnTo>
                    <a:pt x="8051" y="38920"/>
                  </a:lnTo>
                  <a:lnTo>
                    <a:pt x="8004" y="38798"/>
                  </a:lnTo>
                  <a:lnTo>
                    <a:pt x="7962" y="38663"/>
                  </a:lnTo>
                  <a:lnTo>
                    <a:pt x="7927" y="38529"/>
                  </a:lnTo>
                  <a:lnTo>
                    <a:pt x="7898" y="38383"/>
                  </a:lnTo>
                  <a:lnTo>
                    <a:pt x="7874" y="38236"/>
                  </a:lnTo>
                  <a:lnTo>
                    <a:pt x="7856" y="38090"/>
                  </a:lnTo>
                  <a:lnTo>
                    <a:pt x="7850" y="37943"/>
                  </a:lnTo>
                  <a:lnTo>
                    <a:pt x="7845" y="37784"/>
                  </a:lnTo>
                  <a:lnTo>
                    <a:pt x="7850" y="37626"/>
                  </a:lnTo>
                  <a:lnTo>
                    <a:pt x="7862" y="37455"/>
                  </a:lnTo>
                  <a:lnTo>
                    <a:pt x="7880" y="37296"/>
                  </a:lnTo>
                  <a:lnTo>
                    <a:pt x="7909" y="37137"/>
                  </a:lnTo>
                  <a:lnTo>
                    <a:pt x="7951" y="36966"/>
                  </a:lnTo>
                  <a:lnTo>
                    <a:pt x="7992" y="36808"/>
                  </a:lnTo>
                  <a:lnTo>
                    <a:pt x="8198" y="36149"/>
                  </a:lnTo>
                  <a:lnTo>
                    <a:pt x="8404" y="35489"/>
                  </a:lnTo>
                  <a:lnTo>
                    <a:pt x="8617" y="34830"/>
                  </a:lnTo>
                  <a:lnTo>
                    <a:pt x="8829" y="34183"/>
                  </a:lnTo>
                  <a:lnTo>
                    <a:pt x="9053" y="33548"/>
                  </a:lnTo>
                  <a:lnTo>
                    <a:pt x="9277" y="32901"/>
                  </a:lnTo>
                  <a:lnTo>
                    <a:pt x="9507" y="32266"/>
                  </a:lnTo>
                  <a:lnTo>
                    <a:pt x="9742" y="31632"/>
                  </a:lnTo>
                  <a:lnTo>
                    <a:pt x="9984" y="31009"/>
                  </a:lnTo>
                  <a:lnTo>
                    <a:pt x="10226" y="30386"/>
                  </a:lnTo>
                  <a:lnTo>
                    <a:pt x="10715" y="29141"/>
                  </a:lnTo>
                  <a:lnTo>
                    <a:pt x="11222" y="27908"/>
                  </a:lnTo>
                  <a:lnTo>
                    <a:pt x="11734" y="26700"/>
                  </a:lnTo>
                  <a:lnTo>
                    <a:pt x="12253" y="25491"/>
                  </a:lnTo>
                  <a:lnTo>
                    <a:pt x="12778" y="24295"/>
                  </a:lnTo>
                  <a:lnTo>
                    <a:pt x="13827" y="21926"/>
                  </a:lnTo>
                  <a:lnTo>
                    <a:pt x="14876" y="19570"/>
                  </a:lnTo>
                  <a:lnTo>
                    <a:pt x="15389" y="18398"/>
                  </a:lnTo>
                  <a:lnTo>
                    <a:pt x="15895" y="17238"/>
                  </a:lnTo>
                  <a:lnTo>
                    <a:pt x="15518" y="16420"/>
                  </a:lnTo>
                  <a:lnTo>
                    <a:pt x="15147" y="15590"/>
                  </a:lnTo>
                  <a:lnTo>
                    <a:pt x="14781" y="14748"/>
                  </a:lnTo>
                  <a:lnTo>
                    <a:pt x="14422" y="13893"/>
                  </a:lnTo>
                  <a:lnTo>
                    <a:pt x="14068" y="13027"/>
                  </a:lnTo>
                  <a:lnTo>
                    <a:pt x="13726" y="12148"/>
                  </a:lnTo>
                  <a:lnTo>
                    <a:pt x="13385" y="11244"/>
                  </a:lnTo>
                  <a:lnTo>
                    <a:pt x="13055" y="10329"/>
                  </a:lnTo>
                  <a:lnTo>
                    <a:pt x="12848" y="9743"/>
                  </a:lnTo>
                  <a:lnTo>
                    <a:pt x="12642" y="9132"/>
                  </a:lnTo>
                  <a:lnTo>
                    <a:pt x="12436" y="8534"/>
                  </a:lnTo>
                  <a:lnTo>
                    <a:pt x="12241" y="7924"/>
                  </a:lnTo>
                  <a:lnTo>
                    <a:pt x="12047" y="7301"/>
                  </a:lnTo>
                  <a:lnTo>
                    <a:pt x="11852" y="6678"/>
                  </a:lnTo>
                  <a:lnTo>
                    <a:pt x="11670" y="6056"/>
                  </a:lnTo>
                  <a:lnTo>
                    <a:pt x="11481" y="5421"/>
                  </a:lnTo>
                  <a:lnTo>
                    <a:pt x="11304" y="4798"/>
                  </a:lnTo>
                  <a:lnTo>
                    <a:pt x="11127" y="4151"/>
                  </a:lnTo>
                  <a:lnTo>
                    <a:pt x="10956" y="3517"/>
                  </a:lnTo>
                  <a:lnTo>
                    <a:pt x="10786" y="2870"/>
                  </a:lnTo>
                  <a:lnTo>
                    <a:pt x="10621" y="2223"/>
                  </a:lnTo>
                  <a:lnTo>
                    <a:pt x="10455" y="1576"/>
                  </a:lnTo>
                  <a:lnTo>
                    <a:pt x="10296" y="916"/>
                  </a:lnTo>
                  <a:lnTo>
                    <a:pt x="10143" y="269"/>
                  </a:lnTo>
                  <a:lnTo>
                    <a:pt x="10114" y="135"/>
                  </a:lnTo>
                  <a:lnTo>
                    <a:pt x="1009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0"/>
            <p:cNvSpPr/>
            <p:nvPr/>
          </p:nvSpPr>
          <p:spPr>
            <a:xfrm>
              <a:off x="-3065775" y="-9443125"/>
              <a:ext cx="488325" cy="958975"/>
            </a:xfrm>
            <a:custGeom>
              <a:avLst/>
              <a:gdLst/>
              <a:ahLst/>
              <a:cxnLst/>
              <a:rect l="l" t="t" r="r" b="b"/>
              <a:pathLst>
                <a:path w="19533" h="38359" extrusionOk="0">
                  <a:moveTo>
                    <a:pt x="9012" y="1"/>
                  </a:moveTo>
                  <a:lnTo>
                    <a:pt x="8576" y="1270"/>
                  </a:lnTo>
                  <a:lnTo>
                    <a:pt x="8146" y="2540"/>
                  </a:lnTo>
                  <a:lnTo>
                    <a:pt x="7279" y="5128"/>
                  </a:lnTo>
                  <a:lnTo>
                    <a:pt x="6407" y="7740"/>
                  </a:lnTo>
                  <a:lnTo>
                    <a:pt x="5959" y="9047"/>
                  </a:lnTo>
                  <a:lnTo>
                    <a:pt x="5511" y="10329"/>
                  </a:lnTo>
                  <a:lnTo>
                    <a:pt x="5057" y="11623"/>
                  </a:lnTo>
                  <a:lnTo>
                    <a:pt x="4598" y="12880"/>
                  </a:lnTo>
                  <a:lnTo>
                    <a:pt x="4126" y="14137"/>
                  </a:lnTo>
                  <a:lnTo>
                    <a:pt x="3890" y="14748"/>
                  </a:lnTo>
                  <a:lnTo>
                    <a:pt x="3649" y="15358"/>
                  </a:lnTo>
                  <a:lnTo>
                    <a:pt x="3407" y="15956"/>
                  </a:lnTo>
                  <a:lnTo>
                    <a:pt x="3159" y="16555"/>
                  </a:lnTo>
                  <a:lnTo>
                    <a:pt x="2912" y="17141"/>
                  </a:lnTo>
                  <a:lnTo>
                    <a:pt x="2659" y="17727"/>
                  </a:lnTo>
                  <a:lnTo>
                    <a:pt x="2405" y="18300"/>
                  </a:lnTo>
                  <a:lnTo>
                    <a:pt x="2146" y="18862"/>
                  </a:lnTo>
                  <a:lnTo>
                    <a:pt x="1886" y="19411"/>
                  </a:lnTo>
                  <a:lnTo>
                    <a:pt x="1621" y="19961"/>
                  </a:lnTo>
                  <a:lnTo>
                    <a:pt x="1539" y="20095"/>
                  </a:lnTo>
                  <a:lnTo>
                    <a:pt x="1456" y="20217"/>
                  </a:lnTo>
                  <a:lnTo>
                    <a:pt x="1374" y="20315"/>
                  </a:lnTo>
                  <a:lnTo>
                    <a:pt x="1285" y="20400"/>
                  </a:lnTo>
                  <a:lnTo>
                    <a:pt x="1197" y="20449"/>
                  </a:lnTo>
                  <a:lnTo>
                    <a:pt x="1108" y="20486"/>
                  </a:lnTo>
                  <a:lnTo>
                    <a:pt x="1020" y="20510"/>
                  </a:lnTo>
                  <a:lnTo>
                    <a:pt x="932" y="20510"/>
                  </a:lnTo>
                  <a:lnTo>
                    <a:pt x="843" y="20486"/>
                  </a:lnTo>
                  <a:lnTo>
                    <a:pt x="755" y="20461"/>
                  </a:lnTo>
                  <a:lnTo>
                    <a:pt x="672" y="20412"/>
                  </a:lnTo>
                  <a:lnTo>
                    <a:pt x="590" y="20339"/>
                  </a:lnTo>
                  <a:lnTo>
                    <a:pt x="513" y="20266"/>
                  </a:lnTo>
                  <a:lnTo>
                    <a:pt x="442" y="20168"/>
                  </a:lnTo>
                  <a:lnTo>
                    <a:pt x="372" y="20071"/>
                  </a:lnTo>
                  <a:lnTo>
                    <a:pt x="307" y="19961"/>
                  </a:lnTo>
                  <a:lnTo>
                    <a:pt x="0" y="20559"/>
                  </a:lnTo>
                  <a:lnTo>
                    <a:pt x="372" y="21352"/>
                  </a:lnTo>
                  <a:lnTo>
                    <a:pt x="755" y="22134"/>
                  </a:lnTo>
                  <a:lnTo>
                    <a:pt x="1138" y="22891"/>
                  </a:lnTo>
                  <a:lnTo>
                    <a:pt x="1527" y="23635"/>
                  </a:lnTo>
                  <a:lnTo>
                    <a:pt x="1916" y="24368"/>
                  </a:lnTo>
                  <a:lnTo>
                    <a:pt x="2317" y="25076"/>
                  </a:lnTo>
                  <a:lnTo>
                    <a:pt x="2717" y="25772"/>
                  </a:lnTo>
                  <a:lnTo>
                    <a:pt x="3124" y="26443"/>
                  </a:lnTo>
                  <a:lnTo>
                    <a:pt x="3531" y="27115"/>
                  </a:lnTo>
                  <a:lnTo>
                    <a:pt x="3943" y="27762"/>
                  </a:lnTo>
                  <a:lnTo>
                    <a:pt x="4362" y="28396"/>
                  </a:lnTo>
                  <a:lnTo>
                    <a:pt x="4786" y="29007"/>
                  </a:lnTo>
                  <a:lnTo>
                    <a:pt x="5211" y="29605"/>
                  </a:lnTo>
                  <a:lnTo>
                    <a:pt x="5647" y="30203"/>
                  </a:lnTo>
                  <a:lnTo>
                    <a:pt x="6077" y="30765"/>
                  </a:lnTo>
                  <a:lnTo>
                    <a:pt x="6519" y="31326"/>
                  </a:lnTo>
                  <a:lnTo>
                    <a:pt x="6961" y="31863"/>
                  </a:lnTo>
                  <a:lnTo>
                    <a:pt x="7403" y="32401"/>
                  </a:lnTo>
                  <a:lnTo>
                    <a:pt x="7857" y="32913"/>
                  </a:lnTo>
                  <a:lnTo>
                    <a:pt x="8311" y="33414"/>
                  </a:lnTo>
                  <a:lnTo>
                    <a:pt x="8764" y="33902"/>
                  </a:lnTo>
                  <a:lnTo>
                    <a:pt x="9224" y="34366"/>
                  </a:lnTo>
                  <a:lnTo>
                    <a:pt x="9690" y="34830"/>
                  </a:lnTo>
                  <a:lnTo>
                    <a:pt x="10161" y="35269"/>
                  </a:lnTo>
                  <a:lnTo>
                    <a:pt x="10627" y="35697"/>
                  </a:lnTo>
                  <a:lnTo>
                    <a:pt x="11104" y="36124"/>
                  </a:lnTo>
                  <a:lnTo>
                    <a:pt x="11582" y="36527"/>
                  </a:lnTo>
                  <a:lnTo>
                    <a:pt x="12065" y="36918"/>
                  </a:lnTo>
                  <a:lnTo>
                    <a:pt x="12548" y="37296"/>
                  </a:lnTo>
                  <a:lnTo>
                    <a:pt x="13031" y="37662"/>
                  </a:lnTo>
                  <a:lnTo>
                    <a:pt x="13527" y="38016"/>
                  </a:lnTo>
                  <a:lnTo>
                    <a:pt x="14016" y="38358"/>
                  </a:lnTo>
                  <a:lnTo>
                    <a:pt x="14328" y="36820"/>
                  </a:lnTo>
                  <a:lnTo>
                    <a:pt x="14646" y="35294"/>
                  </a:lnTo>
                  <a:lnTo>
                    <a:pt x="14976" y="33756"/>
                  </a:lnTo>
                  <a:lnTo>
                    <a:pt x="15312" y="32242"/>
                  </a:lnTo>
                  <a:lnTo>
                    <a:pt x="15654" y="30716"/>
                  </a:lnTo>
                  <a:lnTo>
                    <a:pt x="16002" y="29202"/>
                  </a:lnTo>
                  <a:lnTo>
                    <a:pt x="16356" y="27688"/>
                  </a:lnTo>
                  <a:lnTo>
                    <a:pt x="16709" y="26175"/>
                  </a:lnTo>
                  <a:lnTo>
                    <a:pt x="18141" y="20144"/>
                  </a:lnTo>
                  <a:lnTo>
                    <a:pt x="18495" y="18642"/>
                  </a:lnTo>
                  <a:lnTo>
                    <a:pt x="18849" y="17128"/>
                  </a:lnTo>
                  <a:lnTo>
                    <a:pt x="19196" y="15627"/>
                  </a:lnTo>
                  <a:lnTo>
                    <a:pt x="19532" y="14113"/>
                  </a:lnTo>
                  <a:lnTo>
                    <a:pt x="19173" y="13796"/>
                  </a:lnTo>
                  <a:lnTo>
                    <a:pt x="18813" y="13478"/>
                  </a:lnTo>
                  <a:lnTo>
                    <a:pt x="18454" y="13149"/>
                  </a:lnTo>
                  <a:lnTo>
                    <a:pt x="18094" y="12807"/>
                  </a:lnTo>
                  <a:lnTo>
                    <a:pt x="17741" y="12465"/>
                  </a:lnTo>
                  <a:lnTo>
                    <a:pt x="17387" y="12111"/>
                  </a:lnTo>
                  <a:lnTo>
                    <a:pt x="17039" y="11745"/>
                  </a:lnTo>
                  <a:lnTo>
                    <a:pt x="16686" y="11366"/>
                  </a:lnTo>
                  <a:lnTo>
                    <a:pt x="16338" y="10988"/>
                  </a:lnTo>
                  <a:lnTo>
                    <a:pt x="15996" y="10597"/>
                  </a:lnTo>
                  <a:lnTo>
                    <a:pt x="15654" y="10207"/>
                  </a:lnTo>
                  <a:lnTo>
                    <a:pt x="15312" y="9791"/>
                  </a:lnTo>
                  <a:lnTo>
                    <a:pt x="14976" y="9389"/>
                  </a:lnTo>
                  <a:lnTo>
                    <a:pt x="14640" y="8961"/>
                  </a:lnTo>
                  <a:lnTo>
                    <a:pt x="14305" y="8534"/>
                  </a:lnTo>
                  <a:lnTo>
                    <a:pt x="13974" y="8095"/>
                  </a:lnTo>
                  <a:lnTo>
                    <a:pt x="13644" y="7643"/>
                  </a:lnTo>
                  <a:lnTo>
                    <a:pt x="13314" y="7191"/>
                  </a:lnTo>
                  <a:lnTo>
                    <a:pt x="12990" y="6727"/>
                  </a:lnTo>
                  <a:lnTo>
                    <a:pt x="12672" y="6251"/>
                  </a:lnTo>
                  <a:lnTo>
                    <a:pt x="12354" y="5775"/>
                  </a:lnTo>
                  <a:lnTo>
                    <a:pt x="12035" y="5287"/>
                  </a:lnTo>
                  <a:lnTo>
                    <a:pt x="11723" y="4798"/>
                  </a:lnTo>
                  <a:lnTo>
                    <a:pt x="11411" y="4298"/>
                  </a:lnTo>
                  <a:lnTo>
                    <a:pt x="11098" y="3785"/>
                  </a:lnTo>
                  <a:lnTo>
                    <a:pt x="10792" y="3272"/>
                  </a:lnTo>
                  <a:lnTo>
                    <a:pt x="10491" y="2747"/>
                  </a:lnTo>
                  <a:lnTo>
                    <a:pt x="10191" y="2210"/>
                  </a:lnTo>
                  <a:lnTo>
                    <a:pt x="9890" y="1673"/>
                  </a:lnTo>
                  <a:lnTo>
                    <a:pt x="9595" y="1124"/>
                  </a:lnTo>
                  <a:lnTo>
                    <a:pt x="9301" y="562"/>
                  </a:lnTo>
                  <a:lnTo>
                    <a:pt x="901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0"/>
            <p:cNvSpPr/>
            <p:nvPr/>
          </p:nvSpPr>
          <p:spPr>
            <a:xfrm>
              <a:off x="-2669875" y="-9062225"/>
              <a:ext cx="285875" cy="702575"/>
            </a:xfrm>
            <a:custGeom>
              <a:avLst/>
              <a:gdLst/>
              <a:ahLst/>
              <a:cxnLst/>
              <a:rect l="l" t="t" r="r" b="b"/>
              <a:pathLst>
                <a:path w="11435" h="28103" extrusionOk="0">
                  <a:moveTo>
                    <a:pt x="5046" y="0"/>
                  </a:moveTo>
                  <a:lnTo>
                    <a:pt x="4810" y="1551"/>
                  </a:lnTo>
                  <a:lnTo>
                    <a:pt x="4568" y="3101"/>
                  </a:lnTo>
                  <a:lnTo>
                    <a:pt x="4315" y="4664"/>
                  </a:lnTo>
                  <a:lnTo>
                    <a:pt x="4050" y="6226"/>
                  </a:lnTo>
                  <a:lnTo>
                    <a:pt x="3779" y="7801"/>
                  </a:lnTo>
                  <a:lnTo>
                    <a:pt x="3496" y="9364"/>
                  </a:lnTo>
                  <a:lnTo>
                    <a:pt x="3207" y="10926"/>
                  </a:lnTo>
                  <a:lnTo>
                    <a:pt x="2901" y="12489"/>
                  </a:lnTo>
                  <a:lnTo>
                    <a:pt x="2582" y="14039"/>
                  </a:lnTo>
                  <a:lnTo>
                    <a:pt x="2423" y="14808"/>
                  </a:lnTo>
                  <a:lnTo>
                    <a:pt x="2258" y="15565"/>
                  </a:lnTo>
                  <a:lnTo>
                    <a:pt x="2087" y="16322"/>
                  </a:lnTo>
                  <a:lnTo>
                    <a:pt x="1916" y="17079"/>
                  </a:lnTo>
                  <a:lnTo>
                    <a:pt x="1740" y="17836"/>
                  </a:lnTo>
                  <a:lnTo>
                    <a:pt x="1563" y="18581"/>
                  </a:lnTo>
                  <a:lnTo>
                    <a:pt x="1380" y="19313"/>
                  </a:lnTo>
                  <a:lnTo>
                    <a:pt x="1191" y="20046"/>
                  </a:lnTo>
                  <a:lnTo>
                    <a:pt x="1003" y="20778"/>
                  </a:lnTo>
                  <a:lnTo>
                    <a:pt x="814" y="21498"/>
                  </a:lnTo>
                  <a:lnTo>
                    <a:pt x="614" y="22207"/>
                  </a:lnTo>
                  <a:lnTo>
                    <a:pt x="413" y="22915"/>
                  </a:lnTo>
                  <a:lnTo>
                    <a:pt x="213" y="23610"/>
                  </a:lnTo>
                  <a:lnTo>
                    <a:pt x="1" y="24294"/>
                  </a:lnTo>
                  <a:lnTo>
                    <a:pt x="679" y="24660"/>
                  </a:lnTo>
                  <a:lnTo>
                    <a:pt x="1356" y="25014"/>
                  </a:lnTo>
                  <a:lnTo>
                    <a:pt x="2040" y="25356"/>
                  </a:lnTo>
                  <a:lnTo>
                    <a:pt x="2730" y="25674"/>
                  </a:lnTo>
                  <a:lnTo>
                    <a:pt x="3419" y="25967"/>
                  </a:lnTo>
                  <a:lnTo>
                    <a:pt x="4121" y="26260"/>
                  </a:lnTo>
                  <a:lnTo>
                    <a:pt x="4816" y="26516"/>
                  </a:lnTo>
                  <a:lnTo>
                    <a:pt x="5523" y="26760"/>
                  </a:lnTo>
                  <a:lnTo>
                    <a:pt x="6231" y="26992"/>
                  </a:lnTo>
                  <a:lnTo>
                    <a:pt x="6938" y="27200"/>
                  </a:lnTo>
                  <a:lnTo>
                    <a:pt x="7657" y="27395"/>
                  </a:lnTo>
                  <a:lnTo>
                    <a:pt x="8370" y="27566"/>
                  </a:lnTo>
                  <a:lnTo>
                    <a:pt x="9095" y="27725"/>
                  </a:lnTo>
                  <a:lnTo>
                    <a:pt x="9820" y="27871"/>
                  </a:lnTo>
                  <a:lnTo>
                    <a:pt x="10545" y="27993"/>
                  </a:lnTo>
                  <a:lnTo>
                    <a:pt x="11276" y="28103"/>
                  </a:lnTo>
                  <a:lnTo>
                    <a:pt x="11222" y="27358"/>
                  </a:lnTo>
                  <a:lnTo>
                    <a:pt x="11175" y="26614"/>
                  </a:lnTo>
                  <a:lnTo>
                    <a:pt x="11134" y="25857"/>
                  </a:lnTo>
                  <a:lnTo>
                    <a:pt x="11099" y="25100"/>
                  </a:lnTo>
                  <a:lnTo>
                    <a:pt x="11069" y="24331"/>
                  </a:lnTo>
                  <a:lnTo>
                    <a:pt x="11046" y="23562"/>
                  </a:lnTo>
                  <a:lnTo>
                    <a:pt x="11028" y="22793"/>
                  </a:lnTo>
                  <a:lnTo>
                    <a:pt x="11010" y="22011"/>
                  </a:lnTo>
                  <a:lnTo>
                    <a:pt x="11004" y="21230"/>
                  </a:lnTo>
                  <a:lnTo>
                    <a:pt x="10999" y="20449"/>
                  </a:lnTo>
                  <a:lnTo>
                    <a:pt x="10999" y="19667"/>
                  </a:lnTo>
                  <a:lnTo>
                    <a:pt x="10999" y="18874"/>
                  </a:lnTo>
                  <a:lnTo>
                    <a:pt x="11016" y="17299"/>
                  </a:lnTo>
                  <a:lnTo>
                    <a:pt x="11040" y="15712"/>
                  </a:lnTo>
                  <a:lnTo>
                    <a:pt x="11075" y="14125"/>
                  </a:lnTo>
                  <a:lnTo>
                    <a:pt x="11122" y="12550"/>
                  </a:lnTo>
                  <a:lnTo>
                    <a:pt x="11175" y="10975"/>
                  </a:lnTo>
                  <a:lnTo>
                    <a:pt x="11228" y="9413"/>
                  </a:lnTo>
                  <a:lnTo>
                    <a:pt x="11334" y="6324"/>
                  </a:lnTo>
                  <a:lnTo>
                    <a:pt x="11388" y="4810"/>
                  </a:lnTo>
                  <a:lnTo>
                    <a:pt x="11435" y="3321"/>
                  </a:lnTo>
                  <a:lnTo>
                    <a:pt x="11028" y="3199"/>
                  </a:lnTo>
                  <a:lnTo>
                    <a:pt x="10621" y="3064"/>
                  </a:lnTo>
                  <a:lnTo>
                    <a:pt x="10215" y="2918"/>
                  </a:lnTo>
                  <a:lnTo>
                    <a:pt x="9808" y="2759"/>
                  </a:lnTo>
                  <a:lnTo>
                    <a:pt x="9401" y="2588"/>
                  </a:lnTo>
                  <a:lnTo>
                    <a:pt x="8995" y="2405"/>
                  </a:lnTo>
                  <a:lnTo>
                    <a:pt x="8594" y="2210"/>
                  </a:lnTo>
                  <a:lnTo>
                    <a:pt x="8193" y="2002"/>
                  </a:lnTo>
                  <a:lnTo>
                    <a:pt x="7792" y="1795"/>
                  </a:lnTo>
                  <a:lnTo>
                    <a:pt x="7397" y="1563"/>
                  </a:lnTo>
                  <a:lnTo>
                    <a:pt x="7003" y="1331"/>
                  </a:lnTo>
                  <a:lnTo>
                    <a:pt x="6608" y="1087"/>
                  </a:lnTo>
                  <a:lnTo>
                    <a:pt x="6213" y="830"/>
                  </a:lnTo>
                  <a:lnTo>
                    <a:pt x="5824" y="562"/>
                  </a:lnTo>
                  <a:lnTo>
                    <a:pt x="5435" y="293"/>
                  </a:lnTo>
                  <a:lnTo>
                    <a:pt x="504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0"/>
            <p:cNvSpPr/>
            <p:nvPr/>
          </p:nvSpPr>
          <p:spPr>
            <a:xfrm>
              <a:off x="-2345700" y="-8968850"/>
              <a:ext cx="145150" cy="658350"/>
            </a:xfrm>
            <a:custGeom>
              <a:avLst/>
              <a:gdLst/>
              <a:ahLst/>
              <a:cxnLst/>
              <a:rect l="l" t="t" r="r" b="b"/>
              <a:pathLst>
                <a:path w="5806" h="26334" extrusionOk="0">
                  <a:moveTo>
                    <a:pt x="0" y="1"/>
                  </a:moveTo>
                  <a:lnTo>
                    <a:pt x="47" y="1490"/>
                  </a:lnTo>
                  <a:lnTo>
                    <a:pt x="100" y="2992"/>
                  </a:lnTo>
                  <a:lnTo>
                    <a:pt x="206" y="6056"/>
                  </a:lnTo>
                  <a:lnTo>
                    <a:pt x="259" y="7606"/>
                  </a:lnTo>
                  <a:lnTo>
                    <a:pt x="307" y="9157"/>
                  </a:lnTo>
                  <a:lnTo>
                    <a:pt x="348" y="10732"/>
                  </a:lnTo>
                  <a:lnTo>
                    <a:pt x="383" y="12294"/>
                  </a:lnTo>
                  <a:lnTo>
                    <a:pt x="407" y="13857"/>
                  </a:lnTo>
                  <a:lnTo>
                    <a:pt x="418" y="15420"/>
                  </a:lnTo>
                  <a:lnTo>
                    <a:pt x="424" y="16201"/>
                  </a:lnTo>
                  <a:lnTo>
                    <a:pt x="418" y="16982"/>
                  </a:lnTo>
                  <a:lnTo>
                    <a:pt x="413" y="17751"/>
                  </a:lnTo>
                  <a:lnTo>
                    <a:pt x="401" y="18533"/>
                  </a:lnTo>
                  <a:lnTo>
                    <a:pt x="383" y="19302"/>
                  </a:lnTo>
                  <a:lnTo>
                    <a:pt x="365" y="20059"/>
                  </a:lnTo>
                  <a:lnTo>
                    <a:pt x="342" y="20828"/>
                  </a:lnTo>
                  <a:lnTo>
                    <a:pt x="307" y="21585"/>
                  </a:lnTo>
                  <a:lnTo>
                    <a:pt x="271" y="22329"/>
                  </a:lnTo>
                  <a:lnTo>
                    <a:pt x="230" y="23074"/>
                  </a:lnTo>
                  <a:lnTo>
                    <a:pt x="183" y="23819"/>
                  </a:lnTo>
                  <a:lnTo>
                    <a:pt x="130" y="24551"/>
                  </a:lnTo>
                  <a:lnTo>
                    <a:pt x="678" y="24612"/>
                  </a:lnTo>
                  <a:lnTo>
                    <a:pt x="1232" y="24649"/>
                  </a:lnTo>
                  <a:lnTo>
                    <a:pt x="1786" y="24698"/>
                  </a:lnTo>
                  <a:lnTo>
                    <a:pt x="2340" y="24722"/>
                  </a:lnTo>
                  <a:lnTo>
                    <a:pt x="2894" y="24746"/>
                  </a:lnTo>
                  <a:lnTo>
                    <a:pt x="3448" y="24746"/>
                  </a:lnTo>
                  <a:lnTo>
                    <a:pt x="3996" y="24759"/>
                  </a:lnTo>
                  <a:lnTo>
                    <a:pt x="4550" y="24746"/>
                  </a:lnTo>
                  <a:lnTo>
                    <a:pt x="4644" y="24759"/>
                  </a:lnTo>
                  <a:lnTo>
                    <a:pt x="4733" y="24783"/>
                  </a:lnTo>
                  <a:lnTo>
                    <a:pt x="4809" y="24820"/>
                  </a:lnTo>
                  <a:lnTo>
                    <a:pt x="4886" y="24881"/>
                  </a:lnTo>
                  <a:lnTo>
                    <a:pt x="4957" y="24942"/>
                  </a:lnTo>
                  <a:lnTo>
                    <a:pt x="5016" y="25027"/>
                  </a:lnTo>
                  <a:lnTo>
                    <a:pt x="5075" y="25125"/>
                  </a:lnTo>
                  <a:lnTo>
                    <a:pt x="5128" y="25223"/>
                  </a:lnTo>
                  <a:lnTo>
                    <a:pt x="5169" y="25345"/>
                  </a:lnTo>
                  <a:lnTo>
                    <a:pt x="5210" y="25467"/>
                  </a:lnTo>
                  <a:lnTo>
                    <a:pt x="5240" y="25589"/>
                  </a:lnTo>
                  <a:lnTo>
                    <a:pt x="5269" y="25735"/>
                  </a:lnTo>
                  <a:lnTo>
                    <a:pt x="5287" y="25870"/>
                  </a:lnTo>
                  <a:lnTo>
                    <a:pt x="5304" y="26016"/>
                  </a:lnTo>
                  <a:lnTo>
                    <a:pt x="5310" y="26175"/>
                  </a:lnTo>
                  <a:lnTo>
                    <a:pt x="5316" y="26333"/>
                  </a:lnTo>
                  <a:lnTo>
                    <a:pt x="5805" y="26248"/>
                  </a:lnTo>
                  <a:lnTo>
                    <a:pt x="5758" y="24649"/>
                  </a:lnTo>
                  <a:lnTo>
                    <a:pt x="5711" y="23025"/>
                  </a:lnTo>
                  <a:lnTo>
                    <a:pt x="5676" y="21414"/>
                  </a:lnTo>
                  <a:lnTo>
                    <a:pt x="5640" y="19790"/>
                  </a:lnTo>
                  <a:lnTo>
                    <a:pt x="5617" y="18166"/>
                  </a:lnTo>
                  <a:lnTo>
                    <a:pt x="5599" y="16530"/>
                  </a:lnTo>
                  <a:lnTo>
                    <a:pt x="5581" y="14907"/>
                  </a:lnTo>
                  <a:lnTo>
                    <a:pt x="5575" y="13271"/>
                  </a:lnTo>
                  <a:lnTo>
                    <a:pt x="5570" y="11635"/>
                  </a:lnTo>
                  <a:lnTo>
                    <a:pt x="5564" y="9999"/>
                  </a:lnTo>
                  <a:lnTo>
                    <a:pt x="5570" y="8363"/>
                  </a:lnTo>
                  <a:lnTo>
                    <a:pt x="5575" y="6740"/>
                  </a:lnTo>
                  <a:lnTo>
                    <a:pt x="5593" y="3480"/>
                  </a:lnTo>
                  <a:lnTo>
                    <a:pt x="5623" y="233"/>
                  </a:lnTo>
                  <a:lnTo>
                    <a:pt x="5269" y="282"/>
                  </a:lnTo>
                  <a:lnTo>
                    <a:pt x="4915" y="318"/>
                  </a:lnTo>
                  <a:lnTo>
                    <a:pt x="4562" y="343"/>
                  </a:lnTo>
                  <a:lnTo>
                    <a:pt x="4208" y="355"/>
                  </a:lnTo>
                  <a:lnTo>
                    <a:pt x="3855" y="367"/>
                  </a:lnTo>
                  <a:lnTo>
                    <a:pt x="3501" y="379"/>
                  </a:lnTo>
                  <a:lnTo>
                    <a:pt x="3153" y="367"/>
                  </a:lnTo>
                  <a:lnTo>
                    <a:pt x="2800" y="355"/>
                  </a:lnTo>
                  <a:lnTo>
                    <a:pt x="2446" y="343"/>
                  </a:lnTo>
                  <a:lnTo>
                    <a:pt x="2098" y="306"/>
                  </a:lnTo>
                  <a:lnTo>
                    <a:pt x="1397" y="233"/>
                  </a:lnTo>
                  <a:lnTo>
                    <a:pt x="695" y="1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0"/>
            <p:cNvSpPr/>
            <p:nvPr/>
          </p:nvSpPr>
          <p:spPr>
            <a:xfrm>
              <a:off x="-2160950" y="-12350750"/>
              <a:ext cx="2539475" cy="4731225"/>
            </a:xfrm>
            <a:custGeom>
              <a:avLst/>
              <a:gdLst/>
              <a:ahLst/>
              <a:cxnLst/>
              <a:rect l="l" t="t" r="r" b="b"/>
              <a:pathLst>
                <a:path w="101579" h="189249" extrusionOk="0">
                  <a:moveTo>
                    <a:pt x="69941" y="100911"/>
                  </a:moveTo>
                  <a:lnTo>
                    <a:pt x="71014" y="100924"/>
                  </a:lnTo>
                  <a:lnTo>
                    <a:pt x="72081" y="100936"/>
                  </a:lnTo>
                  <a:lnTo>
                    <a:pt x="73142" y="100972"/>
                  </a:lnTo>
                  <a:lnTo>
                    <a:pt x="74208" y="101021"/>
                  </a:lnTo>
                  <a:lnTo>
                    <a:pt x="75275" y="101082"/>
                  </a:lnTo>
                  <a:lnTo>
                    <a:pt x="76336" y="101156"/>
                  </a:lnTo>
                  <a:lnTo>
                    <a:pt x="77397" y="101253"/>
                  </a:lnTo>
                  <a:lnTo>
                    <a:pt x="78458" y="101363"/>
                  </a:lnTo>
                  <a:lnTo>
                    <a:pt x="79513" y="101497"/>
                  </a:lnTo>
                  <a:lnTo>
                    <a:pt x="80568" y="101644"/>
                  </a:lnTo>
                  <a:lnTo>
                    <a:pt x="81623" y="101827"/>
                  </a:lnTo>
                  <a:lnTo>
                    <a:pt x="82672" y="102022"/>
                  </a:lnTo>
                  <a:lnTo>
                    <a:pt x="83721" y="102242"/>
                  </a:lnTo>
                  <a:lnTo>
                    <a:pt x="84770" y="102498"/>
                  </a:lnTo>
                  <a:lnTo>
                    <a:pt x="85813" y="102767"/>
                  </a:lnTo>
                  <a:lnTo>
                    <a:pt x="85860" y="102791"/>
                  </a:lnTo>
                  <a:lnTo>
                    <a:pt x="85913" y="102828"/>
                  </a:lnTo>
                  <a:lnTo>
                    <a:pt x="85961" y="102865"/>
                  </a:lnTo>
                  <a:lnTo>
                    <a:pt x="86002" y="102901"/>
                  </a:lnTo>
                  <a:lnTo>
                    <a:pt x="86043" y="102950"/>
                  </a:lnTo>
                  <a:lnTo>
                    <a:pt x="86084" y="103011"/>
                  </a:lnTo>
                  <a:lnTo>
                    <a:pt x="86120" y="103072"/>
                  </a:lnTo>
                  <a:lnTo>
                    <a:pt x="86155" y="103133"/>
                  </a:lnTo>
                  <a:lnTo>
                    <a:pt x="86214" y="103280"/>
                  </a:lnTo>
                  <a:lnTo>
                    <a:pt x="86261" y="103451"/>
                  </a:lnTo>
                  <a:lnTo>
                    <a:pt x="86302" y="103622"/>
                  </a:lnTo>
                  <a:lnTo>
                    <a:pt x="86332" y="103817"/>
                  </a:lnTo>
                  <a:lnTo>
                    <a:pt x="86355" y="104012"/>
                  </a:lnTo>
                  <a:lnTo>
                    <a:pt x="86367" y="104208"/>
                  </a:lnTo>
                  <a:lnTo>
                    <a:pt x="86367" y="104415"/>
                  </a:lnTo>
                  <a:lnTo>
                    <a:pt x="86361" y="104610"/>
                  </a:lnTo>
                  <a:lnTo>
                    <a:pt x="86344" y="104806"/>
                  </a:lnTo>
                  <a:lnTo>
                    <a:pt x="86314" y="105001"/>
                  </a:lnTo>
                  <a:lnTo>
                    <a:pt x="86279" y="105172"/>
                  </a:lnTo>
                  <a:lnTo>
                    <a:pt x="86232" y="105331"/>
                  </a:lnTo>
                  <a:lnTo>
                    <a:pt x="86538" y="105416"/>
                  </a:lnTo>
                  <a:lnTo>
                    <a:pt x="86568" y="105294"/>
                  </a:lnTo>
                  <a:lnTo>
                    <a:pt x="86603" y="105184"/>
                  </a:lnTo>
                  <a:lnTo>
                    <a:pt x="86644" y="105087"/>
                  </a:lnTo>
                  <a:lnTo>
                    <a:pt x="86685" y="104989"/>
                  </a:lnTo>
                  <a:lnTo>
                    <a:pt x="86727" y="104916"/>
                  </a:lnTo>
                  <a:lnTo>
                    <a:pt x="86780" y="104830"/>
                  </a:lnTo>
                  <a:lnTo>
                    <a:pt x="86833" y="104769"/>
                  </a:lnTo>
                  <a:lnTo>
                    <a:pt x="86886" y="104708"/>
                  </a:lnTo>
                  <a:lnTo>
                    <a:pt x="86939" y="104659"/>
                  </a:lnTo>
                  <a:lnTo>
                    <a:pt x="86998" y="104610"/>
                  </a:lnTo>
                  <a:lnTo>
                    <a:pt x="87063" y="104574"/>
                  </a:lnTo>
                  <a:lnTo>
                    <a:pt x="87122" y="104549"/>
                  </a:lnTo>
                  <a:lnTo>
                    <a:pt x="87186" y="104537"/>
                  </a:lnTo>
                  <a:lnTo>
                    <a:pt x="87251" y="104525"/>
                  </a:lnTo>
                  <a:lnTo>
                    <a:pt x="87381" y="104525"/>
                  </a:lnTo>
                  <a:lnTo>
                    <a:pt x="87446" y="104537"/>
                  </a:lnTo>
                  <a:lnTo>
                    <a:pt x="87505" y="104562"/>
                  </a:lnTo>
                  <a:lnTo>
                    <a:pt x="87570" y="104598"/>
                  </a:lnTo>
                  <a:lnTo>
                    <a:pt x="87634" y="104635"/>
                  </a:lnTo>
                  <a:lnTo>
                    <a:pt x="87693" y="104684"/>
                  </a:lnTo>
                  <a:lnTo>
                    <a:pt x="87752" y="104745"/>
                  </a:lnTo>
                  <a:lnTo>
                    <a:pt x="87811" y="104806"/>
                  </a:lnTo>
                  <a:lnTo>
                    <a:pt x="87864" y="104879"/>
                  </a:lnTo>
                  <a:lnTo>
                    <a:pt x="87917" y="104964"/>
                  </a:lnTo>
                  <a:lnTo>
                    <a:pt x="87964" y="105050"/>
                  </a:lnTo>
                  <a:lnTo>
                    <a:pt x="88012" y="105160"/>
                  </a:lnTo>
                  <a:lnTo>
                    <a:pt x="88053" y="105270"/>
                  </a:lnTo>
                  <a:lnTo>
                    <a:pt x="88088" y="105379"/>
                  </a:lnTo>
                  <a:lnTo>
                    <a:pt x="88124" y="105514"/>
                  </a:lnTo>
                  <a:lnTo>
                    <a:pt x="88153" y="105648"/>
                  </a:lnTo>
                  <a:lnTo>
                    <a:pt x="88177" y="105795"/>
                  </a:lnTo>
                  <a:lnTo>
                    <a:pt x="88241" y="106234"/>
                  </a:lnTo>
                  <a:lnTo>
                    <a:pt x="88300" y="106686"/>
                  </a:lnTo>
                  <a:lnTo>
                    <a:pt x="88353" y="107125"/>
                  </a:lnTo>
                  <a:lnTo>
                    <a:pt x="88406" y="107589"/>
                  </a:lnTo>
                  <a:lnTo>
                    <a:pt x="88459" y="108041"/>
                  </a:lnTo>
                  <a:lnTo>
                    <a:pt x="88501" y="108505"/>
                  </a:lnTo>
                  <a:lnTo>
                    <a:pt x="88542" y="108956"/>
                  </a:lnTo>
                  <a:lnTo>
                    <a:pt x="88577" y="109420"/>
                  </a:lnTo>
                  <a:lnTo>
                    <a:pt x="88613" y="109884"/>
                  </a:lnTo>
                  <a:lnTo>
                    <a:pt x="88642" y="110360"/>
                  </a:lnTo>
                  <a:lnTo>
                    <a:pt x="88666" y="110824"/>
                  </a:lnTo>
                  <a:lnTo>
                    <a:pt x="88689" y="111300"/>
                  </a:lnTo>
                  <a:lnTo>
                    <a:pt x="88707" y="111764"/>
                  </a:lnTo>
                  <a:lnTo>
                    <a:pt x="88719" y="112240"/>
                  </a:lnTo>
                  <a:lnTo>
                    <a:pt x="88731" y="112704"/>
                  </a:lnTo>
                  <a:lnTo>
                    <a:pt x="88731" y="113180"/>
                  </a:lnTo>
                  <a:lnTo>
                    <a:pt x="88731" y="113657"/>
                  </a:lnTo>
                  <a:lnTo>
                    <a:pt x="88731" y="114120"/>
                  </a:lnTo>
                  <a:lnTo>
                    <a:pt x="88719" y="114597"/>
                  </a:lnTo>
                  <a:lnTo>
                    <a:pt x="88707" y="115060"/>
                  </a:lnTo>
                  <a:lnTo>
                    <a:pt x="88689" y="115537"/>
                  </a:lnTo>
                  <a:lnTo>
                    <a:pt x="88672" y="116000"/>
                  </a:lnTo>
                  <a:lnTo>
                    <a:pt x="88642" y="116477"/>
                  </a:lnTo>
                  <a:lnTo>
                    <a:pt x="88613" y="116940"/>
                  </a:lnTo>
                  <a:lnTo>
                    <a:pt x="88577" y="117404"/>
                  </a:lnTo>
                  <a:lnTo>
                    <a:pt x="88536" y="117856"/>
                  </a:lnTo>
                  <a:lnTo>
                    <a:pt x="88495" y="118320"/>
                  </a:lnTo>
                  <a:lnTo>
                    <a:pt x="88442" y="118772"/>
                  </a:lnTo>
                  <a:lnTo>
                    <a:pt x="88389" y="119236"/>
                  </a:lnTo>
                  <a:lnTo>
                    <a:pt x="88330" y="119687"/>
                  </a:lnTo>
                  <a:lnTo>
                    <a:pt x="88265" y="120127"/>
                  </a:lnTo>
                  <a:lnTo>
                    <a:pt x="88194" y="120566"/>
                  </a:lnTo>
                  <a:lnTo>
                    <a:pt x="88224" y="120676"/>
                  </a:lnTo>
                  <a:lnTo>
                    <a:pt x="88253" y="120786"/>
                  </a:lnTo>
                  <a:lnTo>
                    <a:pt x="88271" y="120896"/>
                  </a:lnTo>
                  <a:lnTo>
                    <a:pt x="88289" y="121006"/>
                  </a:lnTo>
                  <a:lnTo>
                    <a:pt x="88306" y="121128"/>
                  </a:lnTo>
                  <a:lnTo>
                    <a:pt x="88318" y="121250"/>
                  </a:lnTo>
                  <a:lnTo>
                    <a:pt x="88330" y="121494"/>
                  </a:lnTo>
                  <a:lnTo>
                    <a:pt x="88330" y="121738"/>
                  </a:lnTo>
                  <a:lnTo>
                    <a:pt x="88312" y="121982"/>
                  </a:lnTo>
                  <a:lnTo>
                    <a:pt x="88289" y="122214"/>
                  </a:lnTo>
                  <a:lnTo>
                    <a:pt x="88265" y="122336"/>
                  </a:lnTo>
                  <a:lnTo>
                    <a:pt x="88241" y="122458"/>
                  </a:lnTo>
                  <a:lnTo>
                    <a:pt x="88218" y="122568"/>
                  </a:lnTo>
                  <a:lnTo>
                    <a:pt x="88188" y="122678"/>
                  </a:lnTo>
                  <a:lnTo>
                    <a:pt x="88153" y="122776"/>
                  </a:lnTo>
                  <a:lnTo>
                    <a:pt x="88118" y="122886"/>
                  </a:lnTo>
                  <a:lnTo>
                    <a:pt x="88082" y="122983"/>
                  </a:lnTo>
                  <a:lnTo>
                    <a:pt x="88035" y="123069"/>
                  </a:lnTo>
                  <a:lnTo>
                    <a:pt x="87994" y="123154"/>
                  </a:lnTo>
                  <a:lnTo>
                    <a:pt x="87941" y="123240"/>
                  </a:lnTo>
                  <a:lnTo>
                    <a:pt x="87888" y="123313"/>
                  </a:lnTo>
                  <a:lnTo>
                    <a:pt x="87835" y="123386"/>
                  </a:lnTo>
                  <a:lnTo>
                    <a:pt x="87776" y="123447"/>
                  </a:lnTo>
                  <a:lnTo>
                    <a:pt x="87711" y="123496"/>
                  </a:lnTo>
                  <a:lnTo>
                    <a:pt x="87646" y="123545"/>
                  </a:lnTo>
                  <a:lnTo>
                    <a:pt x="87581" y="123582"/>
                  </a:lnTo>
                  <a:lnTo>
                    <a:pt x="87505" y="123606"/>
                  </a:lnTo>
                  <a:lnTo>
                    <a:pt x="87434" y="123630"/>
                  </a:lnTo>
                  <a:lnTo>
                    <a:pt x="87357" y="123630"/>
                  </a:lnTo>
                  <a:lnTo>
                    <a:pt x="87304" y="123691"/>
                  </a:lnTo>
                  <a:lnTo>
                    <a:pt x="87251" y="123753"/>
                  </a:lnTo>
                  <a:lnTo>
                    <a:pt x="87198" y="123801"/>
                  </a:lnTo>
                  <a:lnTo>
                    <a:pt x="87145" y="123838"/>
                  </a:lnTo>
                  <a:lnTo>
                    <a:pt x="87086" y="123875"/>
                  </a:lnTo>
                  <a:lnTo>
                    <a:pt x="87033" y="123899"/>
                  </a:lnTo>
                  <a:lnTo>
                    <a:pt x="86915" y="123936"/>
                  </a:lnTo>
                  <a:lnTo>
                    <a:pt x="86797" y="123936"/>
                  </a:lnTo>
                  <a:lnTo>
                    <a:pt x="86680" y="123923"/>
                  </a:lnTo>
                  <a:lnTo>
                    <a:pt x="86568" y="123875"/>
                  </a:lnTo>
                  <a:lnTo>
                    <a:pt x="86450" y="123814"/>
                  </a:lnTo>
                  <a:lnTo>
                    <a:pt x="84257" y="124216"/>
                  </a:lnTo>
                  <a:lnTo>
                    <a:pt x="82059" y="124607"/>
                  </a:lnTo>
                  <a:lnTo>
                    <a:pt x="79843" y="124973"/>
                  </a:lnTo>
                  <a:lnTo>
                    <a:pt x="77627" y="125340"/>
                  </a:lnTo>
                  <a:lnTo>
                    <a:pt x="75393" y="125681"/>
                  </a:lnTo>
                  <a:lnTo>
                    <a:pt x="73159" y="126011"/>
                  </a:lnTo>
                  <a:lnTo>
                    <a:pt x="70914" y="126316"/>
                  </a:lnTo>
                  <a:lnTo>
                    <a:pt x="68662" y="126609"/>
                  </a:lnTo>
                  <a:lnTo>
                    <a:pt x="66405" y="126878"/>
                  </a:lnTo>
                  <a:lnTo>
                    <a:pt x="64142" y="127134"/>
                  </a:lnTo>
                  <a:lnTo>
                    <a:pt x="61879" y="127366"/>
                  </a:lnTo>
                  <a:lnTo>
                    <a:pt x="59610" y="127561"/>
                  </a:lnTo>
                  <a:lnTo>
                    <a:pt x="57341" y="127745"/>
                  </a:lnTo>
                  <a:lnTo>
                    <a:pt x="55066" y="127903"/>
                  </a:lnTo>
                  <a:lnTo>
                    <a:pt x="52791" y="128038"/>
                  </a:lnTo>
                  <a:lnTo>
                    <a:pt x="50510" y="128147"/>
                  </a:lnTo>
                  <a:lnTo>
                    <a:pt x="48235" y="128233"/>
                  </a:lnTo>
                  <a:lnTo>
                    <a:pt x="45960" y="128282"/>
                  </a:lnTo>
                  <a:lnTo>
                    <a:pt x="44822" y="128294"/>
                  </a:lnTo>
                  <a:lnTo>
                    <a:pt x="41416" y="128294"/>
                  </a:lnTo>
                  <a:lnTo>
                    <a:pt x="40284" y="128269"/>
                  </a:lnTo>
                  <a:lnTo>
                    <a:pt x="39147" y="128245"/>
                  </a:lnTo>
                  <a:lnTo>
                    <a:pt x="38015" y="128221"/>
                  </a:lnTo>
                  <a:lnTo>
                    <a:pt x="36884" y="128172"/>
                  </a:lnTo>
                  <a:lnTo>
                    <a:pt x="35752" y="128123"/>
                  </a:lnTo>
                  <a:lnTo>
                    <a:pt x="34620" y="128062"/>
                  </a:lnTo>
                  <a:lnTo>
                    <a:pt x="33495" y="128001"/>
                  </a:lnTo>
                  <a:lnTo>
                    <a:pt x="32369" y="127928"/>
                  </a:lnTo>
                  <a:lnTo>
                    <a:pt x="31243" y="127842"/>
                  </a:lnTo>
                  <a:lnTo>
                    <a:pt x="30118" y="127745"/>
                  </a:lnTo>
                  <a:lnTo>
                    <a:pt x="28998" y="127647"/>
                  </a:lnTo>
                  <a:lnTo>
                    <a:pt x="27878" y="127537"/>
                  </a:lnTo>
                  <a:lnTo>
                    <a:pt x="26758" y="127415"/>
                  </a:lnTo>
                  <a:lnTo>
                    <a:pt x="25644" y="127281"/>
                  </a:lnTo>
                  <a:lnTo>
                    <a:pt x="24530" y="127146"/>
                  </a:lnTo>
                  <a:lnTo>
                    <a:pt x="23416" y="127000"/>
                  </a:lnTo>
                  <a:lnTo>
                    <a:pt x="22303" y="126841"/>
                  </a:lnTo>
                  <a:lnTo>
                    <a:pt x="21195" y="126670"/>
                  </a:lnTo>
                  <a:lnTo>
                    <a:pt x="20092" y="126487"/>
                  </a:lnTo>
                  <a:lnTo>
                    <a:pt x="18990" y="126304"/>
                  </a:lnTo>
                  <a:lnTo>
                    <a:pt x="17888" y="126096"/>
                  </a:lnTo>
                  <a:lnTo>
                    <a:pt x="16792" y="125889"/>
                  </a:lnTo>
                  <a:lnTo>
                    <a:pt x="15696" y="125669"/>
                  </a:lnTo>
                  <a:lnTo>
                    <a:pt x="14605" y="125437"/>
                  </a:lnTo>
                  <a:lnTo>
                    <a:pt x="14487" y="125413"/>
                  </a:lnTo>
                  <a:lnTo>
                    <a:pt x="14381" y="125364"/>
                  </a:lnTo>
                  <a:lnTo>
                    <a:pt x="14281" y="125303"/>
                  </a:lnTo>
                  <a:lnTo>
                    <a:pt x="14187" y="125230"/>
                  </a:lnTo>
                  <a:lnTo>
                    <a:pt x="14093" y="125144"/>
                  </a:lnTo>
                  <a:lnTo>
                    <a:pt x="14010" y="125034"/>
                  </a:lnTo>
                  <a:lnTo>
                    <a:pt x="13928" y="124924"/>
                  </a:lnTo>
                  <a:lnTo>
                    <a:pt x="13857" y="124802"/>
                  </a:lnTo>
                  <a:lnTo>
                    <a:pt x="13792" y="124668"/>
                  </a:lnTo>
                  <a:lnTo>
                    <a:pt x="13727" y="124534"/>
                  </a:lnTo>
                  <a:lnTo>
                    <a:pt x="13674" y="124387"/>
                  </a:lnTo>
                  <a:lnTo>
                    <a:pt x="13627" y="124229"/>
                  </a:lnTo>
                  <a:lnTo>
                    <a:pt x="13580" y="124070"/>
                  </a:lnTo>
                  <a:lnTo>
                    <a:pt x="13544" y="123899"/>
                  </a:lnTo>
                  <a:lnTo>
                    <a:pt x="13515" y="123728"/>
                  </a:lnTo>
                  <a:lnTo>
                    <a:pt x="13491" y="123557"/>
                  </a:lnTo>
                  <a:lnTo>
                    <a:pt x="13397" y="123521"/>
                  </a:lnTo>
                  <a:lnTo>
                    <a:pt x="13303" y="123472"/>
                  </a:lnTo>
                  <a:lnTo>
                    <a:pt x="13214" y="123411"/>
                  </a:lnTo>
                  <a:lnTo>
                    <a:pt x="13132" y="123337"/>
                  </a:lnTo>
                  <a:lnTo>
                    <a:pt x="13049" y="123240"/>
                  </a:lnTo>
                  <a:lnTo>
                    <a:pt x="12967" y="123142"/>
                  </a:lnTo>
                  <a:lnTo>
                    <a:pt x="12896" y="123020"/>
                  </a:lnTo>
                  <a:lnTo>
                    <a:pt x="12825" y="122886"/>
                  </a:lnTo>
                  <a:lnTo>
                    <a:pt x="12761" y="122751"/>
                  </a:lnTo>
                  <a:lnTo>
                    <a:pt x="12708" y="122593"/>
                  </a:lnTo>
                  <a:lnTo>
                    <a:pt x="12655" y="122410"/>
                  </a:lnTo>
                  <a:lnTo>
                    <a:pt x="12613" y="122227"/>
                  </a:lnTo>
                  <a:lnTo>
                    <a:pt x="12578" y="122019"/>
                  </a:lnTo>
                  <a:lnTo>
                    <a:pt x="12554" y="121811"/>
                  </a:lnTo>
                  <a:lnTo>
                    <a:pt x="12537" y="121579"/>
                  </a:lnTo>
                  <a:lnTo>
                    <a:pt x="12525" y="121323"/>
                  </a:lnTo>
                  <a:lnTo>
                    <a:pt x="12519" y="120383"/>
                  </a:lnTo>
                  <a:lnTo>
                    <a:pt x="12513" y="119431"/>
                  </a:lnTo>
                  <a:lnTo>
                    <a:pt x="12513" y="118491"/>
                  </a:lnTo>
                  <a:lnTo>
                    <a:pt x="12519" y="117539"/>
                  </a:lnTo>
                  <a:lnTo>
                    <a:pt x="12537" y="115659"/>
                  </a:lnTo>
                  <a:lnTo>
                    <a:pt x="12560" y="113766"/>
                  </a:lnTo>
                  <a:lnTo>
                    <a:pt x="12602" y="111886"/>
                  </a:lnTo>
                  <a:lnTo>
                    <a:pt x="12643" y="110006"/>
                  </a:lnTo>
                  <a:lnTo>
                    <a:pt x="12690" y="108126"/>
                  </a:lnTo>
                  <a:lnTo>
                    <a:pt x="12749" y="106246"/>
                  </a:lnTo>
                  <a:lnTo>
                    <a:pt x="12755" y="106063"/>
                  </a:lnTo>
                  <a:lnTo>
                    <a:pt x="12772" y="105892"/>
                  </a:lnTo>
                  <a:lnTo>
                    <a:pt x="12790" y="105734"/>
                  </a:lnTo>
                  <a:lnTo>
                    <a:pt x="12814" y="105587"/>
                  </a:lnTo>
                  <a:lnTo>
                    <a:pt x="12843" y="105441"/>
                  </a:lnTo>
                  <a:lnTo>
                    <a:pt x="12879" y="105306"/>
                  </a:lnTo>
                  <a:lnTo>
                    <a:pt x="12914" y="105184"/>
                  </a:lnTo>
                  <a:lnTo>
                    <a:pt x="12955" y="105074"/>
                  </a:lnTo>
                  <a:lnTo>
                    <a:pt x="13002" y="104964"/>
                  </a:lnTo>
                  <a:lnTo>
                    <a:pt x="13049" y="104867"/>
                  </a:lnTo>
                  <a:lnTo>
                    <a:pt x="13097" y="104781"/>
                  </a:lnTo>
                  <a:lnTo>
                    <a:pt x="13150" y="104708"/>
                  </a:lnTo>
                  <a:lnTo>
                    <a:pt x="13209" y="104635"/>
                  </a:lnTo>
                  <a:lnTo>
                    <a:pt x="13262" y="104574"/>
                  </a:lnTo>
                  <a:lnTo>
                    <a:pt x="13321" y="104513"/>
                  </a:lnTo>
                  <a:lnTo>
                    <a:pt x="13385" y="104464"/>
                  </a:lnTo>
                  <a:lnTo>
                    <a:pt x="13379" y="104220"/>
                  </a:lnTo>
                  <a:lnTo>
                    <a:pt x="13391" y="103976"/>
                  </a:lnTo>
                  <a:lnTo>
                    <a:pt x="13409" y="103731"/>
                  </a:lnTo>
                  <a:lnTo>
                    <a:pt x="13438" y="103487"/>
                  </a:lnTo>
                  <a:lnTo>
                    <a:pt x="13480" y="103255"/>
                  </a:lnTo>
                  <a:lnTo>
                    <a:pt x="13527" y="103036"/>
                  </a:lnTo>
                  <a:lnTo>
                    <a:pt x="13586" y="102828"/>
                  </a:lnTo>
                  <a:lnTo>
                    <a:pt x="13656" y="102620"/>
                  </a:lnTo>
                  <a:lnTo>
                    <a:pt x="13739" y="102437"/>
                  </a:lnTo>
                  <a:lnTo>
                    <a:pt x="13833" y="102266"/>
                  </a:lnTo>
                  <a:lnTo>
                    <a:pt x="13933" y="102120"/>
                  </a:lnTo>
                  <a:lnTo>
                    <a:pt x="13987" y="102059"/>
                  </a:lnTo>
                  <a:lnTo>
                    <a:pt x="14045" y="101998"/>
                  </a:lnTo>
                  <a:lnTo>
                    <a:pt x="14104" y="101937"/>
                  </a:lnTo>
                  <a:lnTo>
                    <a:pt x="14169" y="101888"/>
                  </a:lnTo>
                  <a:lnTo>
                    <a:pt x="14234" y="101839"/>
                  </a:lnTo>
                  <a:lnTo>
                    <a:pt x="14305" y="101803"/>
                  </a:lnTo>
                  <a:lnTo>
                    <a:pt x="14376" y="101766"/>
                  </a:lnTo>
                  <a:lnTo>
                    <a:pt x="14446" y="101742"/>
                  </a:lnTo>
                  <a:lnTo>
                    <a:pt x="14523" y="101729"/>
                  </a:lnTo>
                  <a:lnTo>
                    <a:pt x="14605" y="101717"/>
                  </a:lnTo>
                  <a:lnTo>
                    <a:pt x="15761" y="101595"/>
                  </a:lnTo>
                  <a:lnTo>
                    <a:pt x="16922" y="101485"/>
                  </a:lnTo>
                  <a:lnTo>
                    <a:pt x="18083" y="101387"/>
                  </a:lnTo>
                  <a:lnTo>
                    <a:pt x="19244" y="101302"/>
                  </a:lnTo>
                  <a:lnTo>
                    <a:pt x="20411" y="101229"/>
                  </a:lnTo>
                  <a:lnTo>
                    <a:pt x="21572" y="101168"/>
                  </a:lnTo>
                  <a:lnTo>
                    <a:pt x="22733" y="101107"/>
                  </a:lnTo>
                  <a:lnTo>
                    <a:pt x="23900" y="101070"/>
                  </a:lnTo>
                  <a:lnTo>
                    <a:pt x="25061" y="101033"/>
                  </a:lnTo>
                  <a:lnTo>
                    <a:pt x="26228" y="101009"/>
                  </a:lnTo>
                  <a:lnTo>
                    <a:pt x="27395" y="100997"/>
                  </a:lnTo>
                  <a:lnTo>
                    <a:pt x="28562" y="100985"/>
                  </a:lnTo>
                  <a:lnTo>
                    <a:pt x="30890" y="100985"/>
                  </a:lnTo>
                  <a:lnTo>
                    <a:pt x="33224" y="101009"/>
                  </a:lnTo>
                  <a:lnTo>
                    <a:pt x="35558" y="101046"/>
                  </a:lnTo>
                  <a:lnTo>
                    <a:pt x="37891" y="101094"/>
                  </a:lnTo>
                  <a:lnTo>
                    <a:pt x="42559" y="101217"/>
                  </a:lnTo>
                  <a:lnTo>
                    <a:pt x="44887" y="101278"/>
                  </a:lnTo>
                  <a:lnTo>
                    <a:pt x="47221" y="101326"/>
                  </a:lnTo>
                  <a:lnTo>
                    <a:pt x="49549" y="101363"/>
                  </a:lnTo>
                  <a:lnTo>
                    <a:pt x="51871" y="101375"/>
                  </a:lnTo>
                  <a:lnTo>
                    <a:pt x="52926" y="101375"/>
                  </a:lnTo>
                  <a:lnTo>
                    <a:pt x="53975" y="101363"/>
                  </a:lnTo>
                  <a:lnTo>
                    <a:pt x="56091" y="101314"/>
                  </a:lnTo>
                  <a:lnTo>
                    <a:pt x="58213" y="101241"/>
                  </a:lnTo>
                  <a:lnTo>
                    <a:pt x="60341" y="101156"/>
                  </a:lnTo>
                  <a:lnTo>
                    <a:pt x="62468" y="101082"/>
                  </a:lnTo>
                  <a:lnTo>
                    <a:pt x="64602" y="100997"/>
                  </a:lnTo>
                  <a:lnTo>
                    <a:pt x="66741" y="100948"/>
                  </a:lnTo>
                  <a:lnTo>
                    <a:pt x="67808" y="100924"/>
                  </a:lnTo>
                  <a:lnTo>
                    <a:pt x="68875" y="100911"/>
                  </a:lnTo>
                  <a:close/>
                  <a:moveTo>
                    <a:pt x="50109" y="141967"/>
                  </a:moveTo>
                  <a:lnTo>
                    <a:pt x="52278" y="141979"/>
                  </a:lnTo>
                  <a:lnTo>
                    <a:pt x="54447" y="141991"/>
                  </a:lnTo>
                  <a:lnTo>
                    <a:pt x="56610" y="142028"/>
                  </a:lnTo>
                  <a:lnTo>
                    <a:pt x="58779" y="142077"/>
                  </a:lnTo>
                  <a:lnTo>
                    <a:pt x="60948" y="142126"/>
                  </a:lnTo>
                  <a:lnTo>
                    <a:pt x="63111" y="142199"/>
                  </a:lnTo>
                  <a:lnTo>
                    <a:pt x="65279" y="142284"/>
                  </a:lnTo>
                  <a:lnTo>
                    <a:pt x="67442" y="142382"/>
                  </a:lnTo>
                  <a:lnTo>
                    <a:pt x="69605" y="142504"/>
                  </a:lnTo>
                  <a:lnTo>
                    <a:pt x="71768" y="142626"/>
                  </a:lnTo>
                  <a:lnTo>
                    <a:pt x="73926" y="142773"/>
                  </a:lnTo>
                  <a:lnTo>
                    <a:pt x="76089" y="142943"/>
                  </a:lnTo>
                  <a:lnTo>
                    <a:pt x="78246" y="143114"/>
                  </a:lnTo>
                  <a:lnTo>
                    <a:pt x="80397" y="143310"/>
                  </a:lnTo>
                  <a:lnTo>
                    <a:pt x="82548" y="143529"/>
                  </a:lnTo>
                  <a:lnTo>
                    <a:pt x="84699" y="143761"/>
                  </a:lnTo>
                  <a:lnTo>
                    <a:pt x="84776" y="143786"/>
                  </a:lnTo>
                  <a:lnTo>
                    <a:pt x="84847" y="143810"/>
                  </a:lnTo>
                  <a:lnTo>
                    <a:pt x="84911" y="143847"/>
                  </a:lnTo>
                  <a:lnTo>
                    <a:pt x="84976" y="143883"/>
                  </a:lnTo>
                  <a:lnTo>
                    <a:pt x="85035" y="143932"/>
                  </a:lnTo>
                  <a:lnTo>
                    <a:pt x="85094" y="143981"/>
                  </a:lnTo>
                  <a:lnTo>
                    <a:pt x="85147" y="144042"/>
                  </a:lnTo>
                  <a:lnTo>
                    <a:pt x="85194" y="144115"/>
                  </a:lnTo>
                  <a:lnTo>
                    <a:pt x="85241" y="144176"/>
                  </a:lnTo>
                  <a:lnTo>
                    <a:pt x="85289" y="144262"/>
                  </a:lnTo>
                  <a:lnTo>
                    <a:pt x="85330" y="144347"/>
                  </a:lnTo>
                  <a:lnTo>
                    <a:pt x="85371" y="144433"/>
                  </a:lnTo>
                  <a:lnTo>
                    <a:pt x="85442" y="144616"/>
                  </a:lnTo>
                  <a:lnTo>
                    <a:pt x="85501" y="144823"/>
                  </a:lnTo>
                  <a:lnTo>
                    <a:pt x="85583" y="144689"/>
                  </a:lnTo>
                  <a:lnTo>
                    <a:pt x="85672" y="144567"/>
                  </a:lnTo>
                  <a:lnTo>
                    <a:pt x="85766" y="144469"/>
                  </a:lnTo>
                  <a:lnTo>
                    <a:pt x="85860" y="144396"/>
                  </a:lnTo>
                  <a:lnTo>
                    <a:pt x="85961" y="144335"/>
                  </a:lnTo>
                  <a:lnTo>
                    <a:pt x="86061" y="144286"/>
                  </a:lnTo>
                  <a:lnTo>
                    <a:pt x="86167" y="144274"/>
                  </a:lnTo>
                  <a:lnTo>
                    <a:pt x="86267" y="144274"/>
                  </a:lnTo>
                  <a:lnTo>
                    <a:pt x="86367" y="144299"/>
                  </a:lnTo>
                  <a:lnTo>
                    <a:pt x="86467" y="144347"/>
                  </a:lnTo>
                  <a:lnTo>
                    <a:pt x="86562" y="144421"/>
                  </a:lnTo>
                  <a:lnTo>
                    <a:pt x="86650" y="144530"/>
                  </a:lnTo>
                  <a:lnTo>
                    <a:pt x="86691" y="144579"/>
                  </a:lnTo>
                  <a:lnTo>
                    <a:pt x="86733" y="144653"/>
                  </a:lnTo>
                  <a:lnTo>
                    <a:pt x="86774" y="144726"/>
                  </a:lnTo>
                  <a:lnTo>
                    <a:pt x="86809" y="144811"/>
                  </a:lnTo>
                  <a:lnTo>
                    <a:pt x="86845" y="144897"/>
                  </a:lnTo>
                  <a:lnTo>
                    <a:pt x="86880" y="144982"/>
                  </a:lnTo>
                  <a:lnTo>
                    <a:pt x="86909" y="145092"/>
                  </a:lnTo>
                  <a:lnTo>
                    <a:pt x="86939" y="145202"/>
                  </a:lnTo>
                  <a:lnTo>
                    <a:pt x="87080" y="145788"/>
                  </a:lnTo>
                  <a:lnTo>
                    <a:pt x="87216" y="146398"/>
                  </a:lnTo>
                  <a:lnTo>
                    <a:pt x="87346" y="147021"/>
                  </a:lnTo>
                  <a:lnTo>
                    <a:pt x="87463" y="147644"/>
                  </a:lnTo>
                  <a:lnTo>
                    <a:pt x="87575" y="148291"/>
                  </a:lnTo>
                  <a:lnTo>
                    <a:pt x="87681" y="148938"/>
                  </a:lnTo>
                  <a:lnTo>
                    <a:pt x="87776" y="149597"/>
                  </a:lnTo>
                  <a:lnTo>
                    <a:pt x="87864" y="150268"/>
                  </a:lnTo>
                  <a:lnTo>
                    <a:pt x="87947" y="150940"/>
                  </a:lnTo>
                  <a:lnTo>
                    <a:pt x="88017" y="151611"/>
                  </a:lnTo>
                  <a:lnTo>
                    <a:pt x="88082" y="152295"/>
                  </a:lnTo>
                  <a:lnTo>
                    <a:pt x="88135" y="152991"/>
                  </a:lnTo>
                  <a:lnTo>
                    <a:pt x="88182" y="153674"/>
                  </a:lnTo>
                  <a:lnTo>
                    <a:pt x="88212" y="154370"/>
                  </a:lnTo>
                  <a:lnTo>
                    <a:pt x="88241" y="155066"/>
                  </a:lnTo>
                  <a:lnTo>
                    <a:pt x="88253" y="155762"/>
                  </a:lnTo>
                  <a:lnTo>
                    <a:pt x="88259" y="156458"/>
                  </a:lnTo>
                  <a:lnTo>
                    <a:pt x="88253" y="157154"/>
                  </a:lnTo>
                  <a:lnTo>
                    <a:pt x="88241" y="157849"/>
                  </a:lnTo>
                  <a:lnTo>
                    <a:pt x="88212" y="158533"/>
                  </a:lnTo>
                  <a:lnTo>
                    <a:pt x="88177" y="159217"/>
                  </a:lnTo>
                  <a:lnTo>
                    <a:pt x="88124" y="159900"/>
                  </a:lnTo>
                  <a:lnTo>
                    <a:pt x="88065" y="160572"/>
                  </a:lnTo>
                  <a:lnTo>
                    <a:pt x="87994" y="161243"/>
                  </a:lnTo>
                  <a:lnTo>
                    <a:pt x="87911" y="161902"/>
                  </a:lnTo>
                  <a:lnTo>
                    <a:pt x="87817" y="162549"/>
                  </a:lnTo>
                  <a:lnTo>
                    <a:pt x="87705" y="163196"/>
                  </a:lnTo>
                  <a:lnTo>
                    <a:pt x="87587" y="163831"/>
                  </a:lnTo>
                  <a:lnTo>
                    <a:pt x="87452" y="164454"/>
                  </a:lnTo>
                  <a:lnTo>
                    <a:pt x="87381" y="164759"/>
                  </a:lnTo>
                  <a:lnTo>
                    <a:pt x="87310" y="165064"/>
                  </a:lnTo>
                  <a:lnTo>
                    <a:pt x="87228" y="165357"/>
                  </a:lnTo>
                  <a:lnTo>
                    <a:pt x="87151" y="165663"/>
                  </a:lnTo>
                  <a:lnTo>
                    <a:pt x="87063" y="165955"/>
                  </a:lnTo>
                  <a:lnTo>
                    <a:pt x="86974" y="166248"/>
                  </a:lnTo>
                  <a:lnTo>
                    <a:pt x="86933" y="166371"/>
                  </a:lnTo>
                  <a:lnTo>
                    <a:pt x="86892" y="166480"/>
                  </a:lnTo>
                  <a:lnTo>
                    <a:pt x="86850" y="166590"/>
                  </a:lnTo>
                  <a:lnTo>
                    <a:pt x="86803" y="166688"/>
                  </a:lnTo>
                  <a:lnTo>
                    <a:pt x="86756" y="166773"/>
                  </a:lnTo>
                  <a:lnTo>
                    <a:pt x="86703" y="166859"/>
                  </a:lnTo>
                  <a:lnTo>
                    <a:pt x="86650" y="166932"/>
                  </a:lnTo>
                  <a:lnTo>
                    <a:pt x="86597" y="167005"/>
                  </a:lnTo>
                  <a:lnTo>
                    <a:pt x="86544" y="167066"/>
                  </a:lnTo>
                  <a:lnTo>
                    <a:pt x="86491" y="167115"/>
                  </a:lnTo>
                  <a:lnTo>
                    <a:pt x="86379" y="167201"/>
                  </a:lnTo>
                  <a:lnTo>
                    <a:pt x="86261" y="167262"/>
                  </a:lnTo>
                  <a:lnTo>
                    <a:pt x="86143" y="167286"/>
                  </a:lnTo>
                  <a:lnTo>
                    <a:pt x="86025" y="167286"/>
                  </a:lnTo>
                  <a:lnTo>
                    <a:pt x="85907" y="167262"/>
                  </a:lnTo>
                  <a:lnTo>
                    <a:pt x="85796" y="167225"/>
                  </a:lnTo>
                  <a:lnTo>
                    <a:pt x="85678" y="167152"/>
                  </a:lnTo>
                  <a:lnTo>
                    <a:pt x="85572" y="167054"/>
                  </a:lnTo>
                  <a:lnTo>
                    <a:pt x="85471" y="166944"/>
                  </a:lnTo>
                  <a:lnTo>
                    <a:pt x="85371" y="166810"/>
                  </a:lnTo>
                  <a:lnTo>
                    <a:pt x="85283" y="166664"/>
                  </a:lnTo>
                  <a:lnTo>
                    <a:pt x="84187" y="166908"/>
                  </a:lnTo>
                  <a:lnTo>
                    <a:pt x="83096" y="167152"/>
                  </a:lnTo>
                  <a:lnTo>
                    <a:pt x="82000" y="167384"/>
                  </a:lnTo>
                  <a:lnTo>
                    <a:pt x="80904" y="167604"/>
                  </a:lnTo>
                  <a:lnTo>
                    <a:pt x="79807" y="167823"/>
                  </a:lnTo>
                  <a:lnTo>
                    <a:pt x="78705" y="168019"/>
                  </a:lnTo>
                  <a:lnTo>
                    <a:pt x="77609" y="168214"/>
                  </a:lnTo>
                  <a:lnTo>
                    <a:pt x="76507" y="168409"/>
                  </a:lnTo>
                  <a:lnTo>
                    <a:pt x="75411" y="168592"/>
                  </a:lnTo>
                  <a:lnTo>
                    <a:pt x="74309" y="168763"/>
                  </a:lnTo>
                  <a:lnTo>
                    <a:pt x="73207" y="168922"/>
                  </a:lnTo>
                  <a:lnTo>
                    <a:pt x="72104" y="169081"/>
                  </a:lnTo>
                  <a:lnTo>
                    <a:pt x="71002" y="169227"/>
                  </a:lnTo>
                  <a:lnTo>
                    <a:pt x="69894" y="169362"/>
                  </a:lnTo>
                  <a:lnTo>
                    <a:pt x="68792" y="169496"/>
                  </a:lnTo>
                  <a:lnTo>
                    <a:pt x="67684" y="169618"/>
                  </a:lnTo>
                  <a:lnTo>
                    <a:pt x="66582" y="169728"/>
                  </a:lnTo>
                  <a:lnTo>
                    <a:pt x="65474" y="169838"/>
                  </a:lnTo>
                  <a:lnTo>
                    <a:pt x="64372" y="169935"/>
                  </a:lnTo>
                  <a:lnTo>
                    <a:pt x="63264" y="170021"/>
                  </a:lnTo>
                  <a:lnTo>
                    <a:pt x="62156" y="170106"/>
                  </a:lnTo>
                  <a:lnTo>
                    <a:pt x="61048" y="170179"/>
                  </a:lnTo>
                  <a:lnTo>
                    <a:pt x="59940" y="170253"/>
                  </a:lnTo>
                  <a:lnTo>
                    <a:pt x="58832" y="170314"/>
                  </a:lnTo>
                  <a:lnTo>
                    <a:pt x="56616" y="170411"/>
                  </a:lnTo>
                  <a:lnTo>
                    <a:pt x="54400" y="170497"/>
                  </a:lnTo>
                  <a:lnTo>
                    <a:pt x="52178" y="170533"/>
                  </a:lnTo>
                  <a:lnTo>
                    <a:pt x="49962" y="170558"/>
                  </a:lnTo>
                  <a:lnTo>
                    <a:pt x="47740" y="170546"/>
                  </a:lnTo>
                  <a:lnTo>
                    <a:pt x="45524" y="170521"/>
                  </a:lnTo>
                  <a:lnTo>
                    <a:pt x="43302" y="170460"/>
                  </a:lnTo>
                  <a:lnTo>
                    <a:pt x="41086" y="170375"/>
                  </a:lnTo>
                  <a:lnTo>
                    <a:pt x="38870" y="170277"/>
                  </a:lnTo>
                  <a:lnTo>
                    <a:pt x="36654" y="170143"/>
                  </a:lnTo>
                  <a:lnTo>
                    <a:pt x="34438" y="169996"/>
                  </a:lnTo>
                  <a:lnTo>
                    <a:pt x="32222" y="169825"/>
                  </a:lnTo>
                  <a:lnTo>
                    <a:pt x="30012" y="169630"/>
                  </a:lnTo>
                  <a:lnTo>
                    <a:pt x="27801" y="169423"/>
                  </a:lnTo>
                  <a:lnTo>
                    <a:pt x="25591" y="169191"/>
                  </a:lnTo>
                  <a:lnTo>
                    <a:pt x="23381" y="168934"/>
                  </a:lnTo>
                  <a:lnTo>
                    <a:pt x="21177" y="168666"/>
                  </a:lnTo>
                  <a:lnTo>
                    <a:pt x="18978" y="168373"/>
                  </a:lnTo>
                  <a:lnTo>
                    <a:pt x="16780" y="168067"/>
                  </a:lnTo>
                  <a:lnTo>
                    <a:pt x="14588" y="167750"/>
                  </a:lnTo>
                  <a:lnTo>
                    <a:pt x="14482" y="167726"/>
                  </a:lnTo>
                  <a:lnTo>
                    <a:pt x="14381" y="167701"/>
                  </a:lnTo>
                  <a:lnTo>
                    <a:pt x="14287" y="167652"/>
                  </a:lnTo>
                  <a:lnTo>
                    <a:pt x="14193" y="167604"/>
                  </a:lnTo>
                  <a:lnTo>
                    <a:pt x="14104" y="167530"/>
                  </a:lnTo>
                  <a:lnTo>
                    <a:pt x="14022" y="167457"/>
                  </a:lnTo>
                  <a:lnTo>
                    <a:pt x="13945" y="167372"/>
                  </a:lnTo>
                  <a:lnTo>
                    <a:pt x="13869" y="167274"/>
                  </a:lnTo>
                  <a:lnTo>
                    <a:pt x="13798" y="167176"/>
                  </a:lnTo>
                  <a:lnTo>
                    <a:pt x="13727" y="167066"/>
                  </a:lnTo>
                  <a:lnTo>
                    <a:pt x="13668" y="166944"/>
                  </a:lnTo>
                  <a:lnTo>
                    <a:pt x="13609" y="166822"/>
                  </a:lnTo>
                  <a:lnTo>
                    <a:pt x="13550" y="166688"/>
                  </a:lnTo>
                  <a:lnTo>
                    <a:pt x="13503" y="166554"/>
                  </a:lnTo>
                  <a:lnTo>
                    <a:pt x="13456" y="166407"/>
                  </a:lnTo>
                  <a:lnTo>
                    <a:pt x="13409" y="166261"/>
                  </a:lnTo>
                  <a:lnTo>
                    <a:pt x="13374" y="166102"/>
                  </a:lnTo>
                  <a:lnTo>
                    <a:pt x="13338" y="165943"/>
                  </a:lnTo>
                  <a:lnTo>
                    <a:pt x="13309" y="165785"/>
                  </a:lnTo>
                  <a:lnTo>
                    <a:pt x="13279" y="165626"/>
                  </a:lnTo>
                  <a:lnTo>
                    <a:pt x="13256" y="165455"/>
                  </a:lnTo>
                  <a:lnTo>
                    <a:pt x="13238" y="165284"/>
                  </a:lnTo>
                  <a:lnTo>
                    <a:pt x="13226" y="165113"/>
                  </a:lnTo>
                  <a:lnTo>
                    <a:pt x="13214" y="164942"/>
                  </a:lnTo>
                  <a:lnTo>
                    <a:pt x="13209" y="164771"/>
                  </a:lnTo>
                  <a:lnTo>
                    <a:pt x="13203" y="164600"/>
                  </a:lnTo>
                  <a:lnTo>
                    <a:pt x="13203" y="164430"/>
                  </a:lnTo>
                  <a:lnTo>
                    <a:pt x="13209" y="164259"/>
                  </a:lnTo>
                  <a:lnTo>
                    <a:pt x="13220" y="164100"/>
                  </a:lnTo>
                  <a:lnTo>
                    <a:pt x="13232" y="163929"/>
                  </a:lnTo>
                  <a:lnTo>
                    <a:pt x="13250" y="163758"/>
                  </a:lnTo>
                  <a:lnTo>
                    <a:pt x="13273" y="163599"/>
                  </a:lnTo>
                  <a:lnTo>
                    <a:pt x="13256" y="163514"/>
                  </a:lnTo>
                  <a:lnTo>
                    <a:pt x="13238" y="163428"/>
                  </a:lnTo>
                  <a:lnTo>
                    <a:pt x="13220" y="163331"/>
                  </a:lnTo>
                  <a:lnTo>
                    <a:pt x="13203" y="163221"/>
                  </a:lnTo>
                  <a:lnTo>
                    <a:pt x="13173" y="162952"/>
                  </a:lnTo>
                  <a:lnTo>
                    <a:pt x="13144" y="162684"/>
                  </a:lnTo>
                  <a:lnTo>
                    <a:pt x="13097" y="162134"/>
                  </a:lnTo>
                  <a:lnTo>
                    <a:pt x="13067" y="161573"/>
                  </a:lnTo>
                  <a:lnTo>
                    <a:pt x="13044" y="161023"/>
                  </a:lnTo>
                  <a:lnTo>
                    <a:pt x="13038" y="160462"/>
                  </a:lnTo>
                  <a:lnTo>
                    <a:pt x="13032" y="159900"/>
                  </a:lnTo>
                  <a:lnTo>
                    <a:pt x="13038" y="159339"/>
                  </a:lnTo>
                  <a:lnTo>
                    <a:pt x="13049" y="158777"/>
                  </a:lnTo>
                  <a:lnTo>
                    <a:pt x="13067" y="158203"/>
                  </a:lnTo>
                  <a:lnTo>
                    <a:pt x="13091" y="157642"/>
                  </a:lnTo>
                  <a:lnTo>
                    <a:pt x="13144" y="156519"/>
                  </a:lnTo>
                  <a:lnTo>
                    <a:pt x="13203" y="155396"/>
                  </a:lnTo>
                  <a:lnTo>
                    <a:pt x="13256" y="154285"/>
                  </a:lnTo>
                  <a:lnTo>
                    <a:pt x="13309" y="153162"/>
                  </a:lnTo>
                  <a:lnTo>
                    <a:pt x="13368" y="152038"/>
                  </a:lnTo>
                  <a:lnTo>
                    <a:pt x="13433" y="150927"/>
                  </a:lnTo>
                  <a:lnTo>
                    <a:pt x="13509" y="149817"/>
                  </a:lnTo>
                  <a:lnTo>
                    <a:pt x="13598" y="148706"/>
                  </a:lnTo>
                  <a:lnTo>
                    <a:pt x="13698" y="147607"/>
                  </a:lnTo>
                  <a:lnTo>
                    <a:pt x="13804" y="146520"/>
                  </a:lnTo>
                  <a:lnTo>
                    <a:pt x="13928" y="145422"/>
                  </a:lnTo>
                  <a:lnTo>
                    <a:pt x="13963" y="145214"/>
                  </a:lnTo>
                  <a:lnTo>
                    <a:pt x="13998" y="145031"/>
                  </a:lnTo>
                  <a:lnTo>
                    <a:pt x="14045" y="144860"/>
                  </a:lnTo>
                  <a:lnTo>
                    <a:pt x="14099" y="144726"/>
                  </a:lnTo>
                  <a:lnTo>
                    <a:pt x="14157" y="144616"/>
                  </a:lnTo>
                  <a:lnTo>
                    <a:pt x="14216" y="144518"/>
                  </a:lnTo>
                  <a:lnTo>
                    <a:pt x="14281" y="144433"/>
                  </a:lnTo>
                  <a:lnTo>
                    <a:pt x="14346" y="144372"/>
                  </a:lnTo>
                  <a:lnTo>
                    <a:pt x="14393" y="144225"/>
                  </a:lnTo>
                  <a:lnTo>
                    <a:pt x="14440" y="144079"/>
                  </a:lnTo>
                  <a:lnTo>
                    <a:pt x="14487" y="143945"/>
                  </a:lnTo>
                  <a:lnTo>
                    <a:pt x="14541" y="143822"/>
                  </a:lnTo>
                  <a:lnTo>
                    <a:pt x="14599" y="143688"/>
                  </a:lnTo>
                  <a:lnTo>
                    <a:pt x="14658" y="143578"/>
                  </a:lnTo>
                  <a:lnTo>
                    <a:pt x="14723" y="143468"/>
                  </a:lnTo>
                  <a:lnTo>
                    <a:pt x="14794" y="143371"/>
                  </a:lnTo>
                  <a:lnTo>
                    <a:pt x="14871" y="143273"/>
                  </a:lnTo>
                  <a:lnTo>
                    <a:pt x="14947" y="143200"/>
                  </a:lnTo>
                  <a:lnTo>
                    <a:pt x="15030" y="143127"/>
                  </a:lnTo>
                  <a:lnTo>
                    <a:pt x="15118" y="143066"/>
                  </a:lnTo>
                  <a:lnTo>
                    <a:pt x="15207" y="143017"/>
                  </a:lnTo>
                  <a:lnTo>
                    <a:pt x="15307" y="142980"/>
                  </a:lnTo>
                  <a:lnTo>
                    <a:pt x="15407" y="142956"/>
                  </a:lnTo>
                  <a:lnTo>
                    <a:pt x="15513" y="142931"/>
                  </a:lnTo>
                  <a:lnTo>
                    <a:pt x="19815" y="142736"/>
                  </a:lnTo>
                  <a:lnTo>
                    <a:pt x="24130" y="142553"/>
                  </a:lnTo>
                  <a:lnTo>
                    <a:pt x="28444" y="142382"/>
                  </a:lnTo>
                  <a:lnTo>
                    <a:pt x="32770" y="142235"/>
                  </a:lnTo>
                  <a:lnTo>
                    <a:pt x="34933" y="142174"/>
                  </a:lnTo>
                  <a:lnTo>
                    <a:pt x="37102" y="142126"/>
                  </a:lnTo>
                  <a:lnTo>
                    <a:pt x="39265" y="142077"/>
                  </a:lnTo>
                  <a:lnTo>
                    <a:pt x="41434" y="142028"/>
                  </a:lnTo>
                  <a:lnTo>
                    <a:pt x="43602" y="142003"/>
                  </a:lnTo>
                  <a:lnTo>
                    <a:pt x="45771" y="141979"/>
                  </a:lnTo>
                  <a:lnTo>
                    <a:pt x="47940" y="141967"/>
                  </a:lnTo>
                  <a:close/>
                  <a:moveTo>
                    <a:pt x="101325" y="0"/>
                  </a:moveTo>
                  <a:lnTo>
                    <a:pt x="101302" y="208"/>
                  </a:lnTo>
                  <a:lnTo>
                    <a:pt x="101278" y="403"/>
                  </a:lnTo>
                  <a:lnTo>
                    <a:pt x="101243" y="598"/>
                  </a:lnTo>
                  <a:lnTo>
                    <a:pt x="101202" y="782"/>
                  </a:lnTo>
                  <a:lnTo>
                    <a:pt x="101155" y="952"/>
                  </a:lnTo>
                  <a:lnTo>
                    <a:pt x="101101" y="1123"/>
                  </a:lnTo>
                  <a:lnTo>
                    <a:pt x="101043" y="1282"/>
                  </a:lnTo>
                  <a:lnTo>
                    <a:pt x="100978" y="1429"/>
                  </a:lnTo>
                  <a:lnTo>
                    <a:pt x="100901" y="1563"/>
                  </a:lnTo>
                  <a:lnTo>
                    <a:pt x="100819" y="1685"/>
                  </a:lnTo>
                  <a:lnTo>
                    <a:pt x="100730" y="1795"/>
                  </a:lnTo>
                  <a:lnTo>
                    <a:pt x="100636" y="1892"/>
                  </a:lnTo>
                  <a:lnTo>
                    <a:pt x="100530" y="1978"/>
                  </a:lnTo>
                  <a:lnTo>
                    <a:pt x="100418" y="2039"/>
                  </a:lnTo>
                  <a:lnTo>
                    <a:pt x="100300" y="2088"/>
                  </a:lnTo>
                  <a:lnTo>
                    <a:pt x="100176" y="2112"/>
                  </a:lnTo>
                  <a:lnTo>
                    <a:pt x="98526" y="2320"/>
                  </a:lnTo>
                  <a:lnTo>
                    <a:pt x="96870" y="2503"/>
                  </a:lnTo>
                  <a:lnTo>
                    <a:pt x="95220" y="2686"/>
                  </a:lnTo>
                  <a:lnTo>
                    <a:pt x="93563" y="2845"/>
                  </a:lnTo>
                  <a:lnTo>
                    <a:pt x="91907" y="3003"/>
                  </a:lnTo>
                  <a:lnTo>
                    <a:pt x="90257" y="3150"/>
                  </a:lnTo>
                  <a:lnTo>
                    <a:pt x="88601" y="3296"/>
                  </a:lnTo>
                  <a:lnTo>
                    <a:pt x="86945" y="3418"/>
                  </a:lnTo>
                  <a:lnTo>
                    <a:pt x="85289" y="3541"/>
                  </a:lnTo>
                  <a:lnTo>
                    <a:pt x="83633" y="3650"/>
                  </a:lnTo>
                  <a:lnTo>
                    <a:pt x="81976" y="3760"/>
                  </a:lnTo>
                  <a:lnTo>
                    <a:pt x="80320" y="3858"/>
                  </a:lnTo>
                  <a:lnTo>
                    <a:pt x="77002" y="4041"/>
                  </a:lnTo>
                  <a:lnTo>
                    <a:pt x="73684" y="4188"/>
                  </a:lnTo>
                  <a:lnTo>
                    <a:pt x="73584" y="5054"/>
                  </a:lnTo>
                  <a:lnTo>
                    <a:pt x="73466" y="5909"/>
                  </a:lnTo>
                  <a:lnTo>
                    <a:pt x="73342" y="6751"/>
                  </a:lnTo>
                  <a:lnTo>
                    <a:pt x="73207" y="7594"/>
                  </a:lnTo>
                  <a:lnTo>
                    <a:pt x="73065" y="8424"/>
                  </a:lnTo>
                  <a:lnTo>
                    <a:pt x="72906" y="9254"/>
                  </a:lnTo>
                  <a:lnTo>
                    <a:pt x="72741" y="10072"/>
                  </a:lnTo>
                  <a:lnTo>
                    <a:pt x="72558" y="10890"/>
                  </a:lnTo>
                  <a:lnTo>
                    <a:pt x="72370" y="11695"/>
                  </a:lnTo>
                  <a:lnTo>
                    <a:pt x="72169" y="12489"/>
                  </a:lnTo>
                  <a:lnTo>
                    <a:pt x="71957" y="13270"/>
                  </a:lnTo>
                  <a:lnTo>
                    <a:pt x="71727" y="14052"/>
                  </a:lnTo>
                  <a:lnTo>
                    <a:pt x="71491" y="14821"/>
                  </a:lnTo>
                  <a:lnTo>
                    <a:pt x="71238" y="15565"/>
                  </a:lnTo>
                  <a:lnTo>
                    <a:pt x="70979" y="16310"/>
                  </a:lnTo>
                  <a:lnTo>
                    <a:pt x="70702" y="17055"/>
                  </a:lnTo>
                  <a:lnTo>
                    <a:pt x="70478" y="17604"/>
                  </a:lnTo>
                  <a:lnTo>
                    <a:pt x="70248" y="18153"/>
                  </a:lnTo>
                  <a:lnTo>
                    <a:pt x="70012" y="18691"/>
                  </a:lnTo>
                  <a:lnTo>
                    <a:pt x="69776" y="19203"/>
                  </a:lnTo>
                  <a:lnTo>
                    <a:pt x="69529" y="19704"/>
                  </a:lnTo>
                  <a:lnTo>
                    <a:pt x="69281" y="20204"/>
                  </a:lnTo>
                  <a:lnTo>
                    <a:pt x="69028" y="20681"/>
                  </a:lnTo>
                  <a:lnTo>
                    <a:pt x="68763" y="21144"/>
                  </a:lnTo>
                  <a:lnTo>
                    <a:pt x="68497" y="21596"/>
                  </a:lnTo>
                  <a:lnTo>
                    <a:pt x="68232" y="22036"/>
                  </a:lnTo>
                  <a:lnTo>
                    <a:pt x="67955" y="22463"/>
                  </a:lnTo>
                  <a:lnTo>
                    <a:pt x="67678" y="22878"/>
                  </a:lnTo>
                  <a:lnTo>
                    <a:pt x="67395" y="23281"/>
                  </a:lnTo>
                  <a:lnTo>
                    <a:pt x="67107" y="23671"/>
                  </a:lnTo>
                  <a:lnTo>
                    <a:pt x="66812" y="24062"/>
                  </a:lnTo>
                  <a:lnTo>
                    <a:pt x="66517" y="24428"/>
                  </a:lnTo>
                  <a:lnTo>
                    <a:pt x="66217" y="24782"/>
                  </a:lnTo>
                  <a:lnTo>
                    <a:pt x="65916" y="25136"/>
                  </a:lnTo>
                  <a:lnTo>
                    <a:pt x="65610" y="25466"/>
                  </a:lnTo>
                  <a:lnTo>
                    <a:pt x="65297" y="25796"/>
                  </a:lnTo>
                  <a:lnTo>
                    <a:pt x="64985" y="26113"/>
                  </a:lnTo>
                  <a:lnTo>
                    <a:pt x="64667" y="26406"/>
                  </a:lnTo>
                  <a:lnTo>
                    <a:pt x="64348" y="26711"/>
                  </a:lnTo>
                  <a:lnTo>
                    <a:pt x="64030" y="26992"/>
                  </a:lnTo>
                  <a:lnTo>
                    <a:pt x="63700" y="27261"/>
                  </a:lnTo>
                  <a:lnTo>
                    <a:pt x="63376" y="27529"/>
                  </a:lnTo>
                  <a:lnTo>
                    <a:pt x="63046" y="27786"/>
                  </a:lnTo>
                  <a:lnTo>
                    <a:pt x="62710" y="28030"/>
                  </a:lnTo>
                  <a:lnTo>
                    <a:pt x="62374" y="28262"/>
                  </a:lnTo>
                  <a:lnTo>
                    <a:pt x="62038" y="28494"/>
                  </a:lnTo>
                  <a:lnTo>
                    <a:pt x="61702" y="28701"/>
                  </a:lnTo>
                  <a:lnTo>
                    <a:pt x="61360" y="28921"/>
                  </a:lnTo>
                  <a:lnTo>
                    <a:pt x="61018" y="29116"/>
                  </a:lnTo>
                  <a:lnTo>
                    <a:pt x="60671" y="29312"/>
                  </a:lnTo>
                  <a:lnTo>
                    <a:pt x="60329" y="29495"/>
                  </a:lnTo>
                  <a:lnTo>
                    <a:pt x="59981" y="29666"/>
                  </a:lnTo>
                  <a:lnTo>
                    <a:pt x="59633" y="29837"/>
                  </a:lnTo>
                  <a:lnTo>
                    <a:pt x="59280" y="29995"/>
                  </a:lnTo>
                  <a:lnTo>
                    <a:pt x="58932" y="30142"/>
                  </a:lnTo>
                  <a:lnTo>
                    <a:pt x="58578" y="30288"/>
                  </a:lnTo>
                  <a:lnTo>
                    <a:pt x="57877" y="30557"/>
                  </a:lnTo>
                  <a:lnTo>
                    <a:pt x="57170" y="30801"/>
                  </a:lnTo>
                  <a:lnTo>
                    <a:pt x="56468" y="31021"/>
                  </a:lnTo>
                  <a:lnTo>
                    <a:pt x="55761" y="31204"/>
                  </a:lnTo>
                  <a:lnTo>
                    <a:pt x="55060" y="31375"/>
                  </a:lnTo>
                  <a:lnTo>
                    <a:pt x="54358" y="31509"/>
                  </a:lnTo>
                  <a:lnTo>
                    <a:pt x="53663" y="31631"/>
                  </a:lnTo>
                  <a:lnTo>
                    <a:pt x="52968" y="31741"/>
                  </a:lnTo>
                  <a:lnTo>
                    <a:pt x="52284" y="31826"/>
                  </a:lnTo>
                  <a:lnTo>
                    <a:pt x="51606" y="31887"/>
                  </a:lnTo>
                  <a:lnTo>
                    <a:pt x="50934" y="31948"/>
                  </a:lnTo>
                  <a:lnTo>
                    <a:pt x="50268" y="31985"/>
                  </a:lnTo>
                  <a:lnTo>
                    <a:pt x="49626" y="32010"/>
                  </a:lnTo>
                  <a:lnTo>
                    <a:pt x="48972" y="32010"/>
                  </a:lnTo>
                  <a:lnTo>
                    <a:pt x="48317" y="31997"/>
                  </a:lnTo>
                  <a:lnTo>
                    <a:pt x="47663" y="31948"/>
                  </a:lnTo>
                  <a:lnTo>
                    <a:pt x="47003" y="31887"/>
                  </a:lnTo>
                  <a:lnTo>
                    <a:pt x="46343" y="31802"/>
                  </a:lnTo>
                  <a:lnTo>
                    <a:pt x="45683" y="31692"/>
                  </a:lnTo>
                  <a:lnTo>
                    <a:pt x="45029" y="31558"/>
                  </a:lnTo>
                  <a:lnTo>
                    <a:pt x="44369" y="31399"/>
                  </a:lnTo>
                  <a:lnTo>
                    <a:pt x="43714" y="31204"/>
                  </a:lnTo>
                  <a:lnTo>
                    <a:pt x="43384" y="31106"/>
                  </a:lnTo>
                  <a:lnTo>
                    <a:pt x="43060" y="30996"/>
                  </a:lnTo>
                  <a:lnTo>
                    <a:pt x="42736" y="30874"/>
                  </a:lnTo>
                  <a:lnTo>
                    <a:pt x="42412" y="30740"/>
                  </a:lnTo>
                  <a:lnTo>
                    <a:pt x="42088" y="30606"/>
                  </a:lnTo>
                  <a:lnTo>
                    <a:pt x="41764" y="30459"/>
                  </a:lnTo>
                  <a:lnTo>
                    <a:pt x="41445" y="30313"/>
                  </a:lnTo>
                  <a:lnTo>
                    <a:pt x="41121" y="30154"/>
                  </a:lnTo>
                  <a:lnTo>
                    <a:pt x="40803" y="29983"/>
                  </a:lnTo>
                  <a:lnTo>
                    <a:pt x="40491" y="29800"/>
                  </a:lnTo>
                  <a:lnTo>
                    <a:pt x="40172" y="29617"/>
                  </a:lnTo>
                  <a:lnTo>
                    <a:pt x="39860" y="29421"/>
                  </a:lnTo>
                  <a:lnTo>
                    <a:pt x="39548" y="29226"/>
                  </a:lnTo>
                  <a:lnTo>
                    <a:pt x="39235" y="29006"/>
                  </a:lnTo>
                  <a:lnTo>
                    <a:pt x="38929" y="28787"/>
                  </a:lnTo>
                  <a:lnTo>
                    <a:pt x="38622" y="28555"/>
                  </a:lnTo>
                  <a:lnTo>
                    <a:pt x="38316" y="28323"/>
                  </a:lnTo>
                  <a:lnTo>
                    <a:pt x="38015" y="28066"/>
                  </a:lnTo>
                  <a:lnTo>
                    <a:pt x="37715" y="27810"/>
                  </a:lnTo>
                  <a:lnTo>
                    <a:pt x="37420" y="27541"/>
                  </a:lnTo>
                  <a:lnTo>
                    <a:pt x="37119" y="27261"/>
                  </a:lnTo>
                  <a:lnTo>
                    <a:pt x="36831" y="26980"/>
                  </a:lnTo>
                  <a:lnTo>
                    <a:pt x="36542" y="26675"/>
                  </a:lnTo>
                  <a:lnTo>
                    <a:pt x="36253" y="26369"/>
                  </a:lnTo>
                  <a:lnTo>
                    <a:pt x="35970" y="26052"/>
                  </a:lnTo>
                  <a:lnTo>
                    <a:pt x="35687" y="25722"/>
                  </a:lnTo>
                  <a:lnTo>
                    <a:pt x="35404" y="25381"/>
                  </a:lnTo>
                  <a:lnTo>
                    <a:pt x="35133" y="25027"/>
                  </a:lnTo>
                  <a:lnTo>
                    <a:pt x="34856" y="24673"/>
                  </a:lnTo>
                  <a:lnTo>
                    <a:pt x="34591" y="24294"/>
                  </a:lnTo>
                  <a:lnTo>
                    <a:pt x="34326" y="23916"/>
                  </a:lnTo>
                  <a:lnTo>
                    <a:pt x="34061" y="23513"/>
                  </a:lnTo>
                  <a:lnTo>
                    <a:pt x="33801" y="23110"/>
                  </a:lnTo>
                  <a:lnTo>
                    <a:pt x="33548" y="22695"/>
                  </a:lnTo>
                  <a:lnTo>
                    <a:pt x="33294" y="22268"/>
                  </a:lnTo>
                  <a:lnTo>
                    <a:pt x="33047" y="21816"/>
                  </a:lnTo>
                  <a:lnTo>
                    <a:pt x="32805" y="21364"/>
                  </a:lnTo>
                  <a:lnTo>
                    <a:pt x="32564" y="20900"/>
                  </a:lnTo>
                  <a:lnTo>
                    <a:pt x="32328" y="20424"/>
                  </a:lnTo>
                  <a:lnTo>
                    <a:pt x="32092" y="19936"/>
                  </a:lnTo>
                  <a:lnTo>
                    <a:pt x="31868" y="19423"/>
                  </a:lnTo>
                  <a:lnTo>
                    <a:pt x="31644" y="18910"/>
                  </a:lnTo>
                  <a:lnTo>
                    <a:pt x="31420" y="18385"/>
                  </a:lnTo>
                  <a:lnTo>
                    <a:pt x="31208" y="17836"/>
                  </a:lnTo>
                  <a:lnTo>
                    <a:pt x="31037" y="17397"/>
                  </a:lnTo>
                  <a:lnTo>
                    <a:pt x="30872" y="16945"/>
                  </a:lnTo>
                  <a:lnTo>
                    <a:pt x="30713" y="16493"/>
                  </a:lnTo>
                  <a:lnTo>
                    <a:pt x="30560" y="16041"/>
                  </a:lnTo>
                  <a:lnTo>
                    <a:pt x="30406" y="15578"/>
                  </a:lnTo>
                  <a:lnTo>
                    <a:pt x="30259" y="15114"/>
                  </a:lnTo>
                  <a:lnTo>
                    <a:pt x="30124" y="14650"/>
                  </a:lnTo>
                  <a:lnTo>
                    <a:pt x="29982" y="14186"/>
                  </a:lnTo>
                  <a:lnTo>
                    <a:pt x="29852" y="13710"/>
                  </a:lnTo>
                  <a:lnTo>
                    <a:pt x="29723" y="13234"/>
                  </a:lnTo>
                  <a:lnTo>
                    <a:pt x="29599" y="12758"/>
                  </a:lnTo>
                  <a:lnTo>
                    <a:pt x="29481" y="12281"/>
                  </a:lnTo>
                  <a:lnTo>
                    <a:pt x="29369" y="11805"/>
                  </a:lnTo>
                  <a:lnTo>
                    <a:pt x="29257" y="11317"/>
                  </a:lnTo>
                  <a:lnTo>
                    <a:pt x="29151" y="10829"/>
                  </a:lnTo>
                  <a:lnTo>
                    <a:pt x="29051" y="10340"/>
                  </a:lnTo>
                  <a:lnTo>
                    <a:pt x="28951" y="9852"/>
                  </a:lnTo>
                  <a:lnTo>
                    <a:pt x="28856" y="9364"/>
                  </a:lnTo>
                  <a:lnTo>
                    <a:pt x="28768" y="8863"/>
                  </a:lnTo>
                  <a:lnTo>
                    <a:pt x="28685" y="8363"/>
                  </a:lnTo>
                  <a:lnTo>
                    <a:pt x="28603" y="7874"/>
                  </a:lnTo>
                  <a:lnTo>
                    <a:pt x="28520" y="7362"/>
                  </a:lnTo>
                  <a:lnTo>
                    <a:pt x="28450" y="6861"/>
                  </a:lnTo>
                  <a:lnTo>
                    <a:pt x="28379" y="6361"/>
                  </a:lnTo>
                  <a:lnTo>
                    <a:pt x="28308" y="5848"/>
                  </a:lnTo>
                  <a:lnTo>
                    <a:pt x="28243" y="5335"/>
                  </a:lnTo>
                  <a:lnTo>
                    <a:pt x="28184" y="4822"/>
                  </a:lnTo>
                  <a:lnTo>
                    <a:pt x="28126" y="4310"/>
                  </a:lnTo>
                  <a:lnTo>
                    <a:pt x="28025" y="3272"/>
                  </a:lnTo>
                  <a:lnTo>
                    <a:pt x="27931" y="2234"/>
                  </a:lnTo>
                  <a:lnTo>
                    <a:pt x="27860" y="2332"/>
                  </a:lnTo>
                  <a:lnTo>
                    <a:pt x="27784" y="2430"/>
                  </a:lnTo>
                  <a:lnTo>
                    <a:pt x="27701" y="2503"/>
                  </a:lnTo>
                  <a:lnTo>
                    <a:pt x="27619" y="2564"/>
                  </a:lnTo>
                  <a:lnTo>
                    <a:pt x="27625" y="2820"/>
                  </a:lnTo>
                  <a:lnTo>
                    <a:pt x="27619" y="3077"/>
                  </a:lnTo>
                  <a:lnTo>
                    <a:pt x="27601" y="3333"/>
                  </a:lnTo>
                  <a:lnTo>
                    <a:pt x="27577" y="3577"/>
                  </a:lnTo>
                  <a:lnTo>
                    <a:pt x="27536" y="3821"/>
                  </a:lnTo>
                  <a:lnTo>
                    <a:pt x="27489" y="4053"/>
                  </a:lnTo>
                  <a:lnTo>
                    <a:pt x="27430" y="4273"/>
                  </a:lnTo>
                  <a:lnTo>
                    <a:pt x="27359" y="4481"/>
                  </a:lnTo>
                  <a:lnTo>
                    <a:pt x="27277" y="4664"/>
                  </a:lnTo>
                  <a:lnTo>
                    <a:pt x="27236" y="4761"/>
                  </a:lnTo>
                  <a:lnTo>
                    <a:pt x="27188" y="4847"/>
                  </a:lnTo>
                  <a:lnTo>
                    <a:pt x="27135" y="4920"/>
                  </a:lnTo>
                  <a:lnTo>
                    <a:pt x="27082" y="4993"/>
                  </a:lnTo>
                  <a:lnTo>
                    <a:pt x="27029" y="5067"/>
                  </a:lnTo>
                  <a:lnTo>
                    <a:pt x="26970" y="5128"/>
                  </a:lnTo>
                  <a:lnTo>
                    <a:pt x="26906" y="5189"/>
                  </a:lnTo>
                  <a:lnTo>
                    <a:pt x="26841" y="5237"/>
                  </a:lnTo>
                  <a:lnTo>
                    <a:pt x="26776" y="5286"/>
                  </a:lnTo>
                  <a:lnTo>
                    <a:pt x="26705" y="5323"/>
                  </a:lnTo>
                  <a:lnTo>
                    <a:pt x="26634" y="5347"/>
                  </a:lnTo>
                  <a:lnTo>
                    <a:pt x="26558" y="5372"/>
                  </a:lnTo>
                  <a:lnTo>
                    <a:pt x="26481" y="5384"/>
                  </a:lnTo>
                  <a:lnTo>
                    <a:pt x="26399" y="5396"/>
                  </a:lnTo>
                  <a:lnTo>
                    <a:pt x="26163" y="5408"/>
                  </a:lnTo>
                  <a:lnTo>
                    <a:pt x="25927" y="5408"/>
                  </a:lnTo>
                  <a:lnTo>
                    <a:pt x="25691" y="5384"/>
                  </a:lnTo>
                  <a:lnTo>
                    <a:pt x="25450" y="5372"/>
                  </a:lnTo>
                  <a:lnTo>
                    <a:pt x="25208" y="5335"/>
                  </a:lnTo>
                  <a:lnTo>
                    <a:pt x="24967" y="5298"/>
                  </a:lnTo>
                  <a:lnTo>
                    <a:pt x="24483" y="5189"/>
                  </a:lnTo>
                  <a:lnTo>
                    <a:pt x="23994" y="5067"/>
                  </a:lnTo>
                  <a:lnTo>
                    <a:pt x="23505" y="4908"/>
                  </a:lnTo>
                  <a:lnTo>
                    <a:pt x="23016" y="4749"/>
                  </a:lnTo>
                  <a:lnTo>
                    <a:pt x="22521" y="4566"/>
                  </a:lnTo>
                  <a:lnTo>
                    <a:pt x="16886" y="4517"/>
                  </a:lnTo>
                  <a:lnTo>
                    <a:pt x="14069" y="4505"/>
                  </a:lnTo>
                  <a:lnTo>
                    <a:pt x="11258" y="4493"/>
                  </a:lnTo>
                  <a:lnTo>
                    <a:pt x="8441" y="4493"/>
                  </a:lnTo>
                  <a:lnTo>
                    <a:pt x="5629" y="4505"/>
                  </a:lnTo>
                  <a:lnTo>
                    <a:pt x="2812" y="4529"/>
                  </a:lnTo>
                  <a:lnTo>
                    <a:pt x="1" y="4566"/>
                  </a:lnTo>
                  <a:lnTo>
                    <a:pt x="54" y="4737"/>
                  </a:lnTo>
                  <a:lnTo>
                    <a:pt x="101" y="4920"/>
                  </a:lnTo>
                  <a:lnTo>
                    <a:pt x="148" y="5103"/>
                  </a:lnTo>
                  <a:lnTo>
                    <a:pt x="183" y="5298"/>
                  </a:lnTo>
                  <a:lnTo>
                    <a:pt x="219" y="5494"/>
                  </a:lnTo>
                  <a:lnTo>
                    <a:pt x="242" y="5714"/>
                  </a:lnTo>
                  <a:lnTo>
                    <a:pt x="266" y="5945"/>
                  </a:lnTo>
                  <a:lnTo>
                    <a:pt x="272" y="6190"/>
                  </a:lnTo>
                  <a:lnTo>
                    <a:pt x="396" y="11866"/>
                  </a:lnTo>
                  <a:lnTo>
                    <a:pt x="508" y="17543"/>
                  </a:lnTo>
                  <a:lnTo>
                    <a:pt x="608" y="23232"/>
                  </a:lnTo>
                  <a:lnTo>
                    <a:pt x="696" y="28909"/>
                  </a:lnTo>
                  <a:lnTo>
                    <a:pt x="773" y="34598"/>
                  </a:lnTo>
                  <a:lnTo>
                    <a:pt x="844" y="40287"/>
                  </a:lnTo>
                  <a:lnTo>
                    <a:pt x="908" y="45975"/>
                  </a:lnTo>
                  <a:lnTo>
                    <a:pt x="967" y="51652"/>
                  </a:lnTo>
                  <a:lnTo>
                    <a:pt x="1073" y="63030"/>
                  </a:lnTo>
                  <a:lnTo>
                    <a:pt x="1174" y="74408"/>
                  </a:lnTo>
                  <a:lnTo>
                    <a:pt x="1274" y="85786"/>
                  </a:lnTo>
                  <a:lnTo>
                    <a:pt x="1327" y="91462"/>
                  </a:lnTo>
                  <a:lnTo>
                    <a:pt x="1386" y="97151"/>
                  </a:lnTo>
                  <a:lnTo>
                    <a:pt x="1409" y="99898"/>
                  </a:lnTo>
                  <a:lnTo>
                    <a:pt x="1427" y="102669"/>
                  </a:lnTo>
                  <a:lnTo>
                    <a:pt x="1433" y="105465"/>
                  </a:lnTo>
                  <a:lnTo>
                    <a:pt x="1427" y="108285"/>
                  </a:lnTo>
                  <a:lnTo>
                    <a:pt x="1421" y="111117"/>
                  </a:lnTo>
                  <a:lnTo>
                    <a:pt x="1403" y="113974"/>
                  </a:lnTo>
                  <a:lnTo>
                    <a:pt x="1368" y="119712"/>
                  </a:lnTo>
                  <a:lnTo>
                    <a:pt x="1321" y="125510"/>
                  </a:lnTo>
                  <a:lnTo>
                    <a:pt x="1280" y="131334"/>
                  </a:lnTo>
                  <a:lnTo>
                    <a:pt x="1262" y="134264"/>
                  </a:lnTo>
                  <a:lnTo>
                    <a:pt x="1250" y="137181"/>
                  </a:lnTo>
                  <a:lnTo>
                    <a:pt x="1244" y="140111"/>
                  </a:lnTo>
                  <a:lnTo>
                    <a:pt x="1244" y="143041"/>
                  </a:lnTo>
                  <a:lnTo>
                    <a:pt x="1256" y="145971"/>
                  </a:lnTo>
                  <a:lnTo>
                    <a:pt x="1274" y="148889"/>
                  </a:lnTo>
                  <a:lnTo>
                    <a:pt x="1303" y="151806"/>
                  </a:lnTo>
                  <a:lnTo>
                    <a:pt x="1345" y="154724"/>
                  </a:lnTo>
                  <a:lnTo>
                    <a:pt x="1374" y="156177"/>
                  </a:lnTo>
                  <a:lnTo>
                    <a:pt x="1403" y="157617"/>
                  </a:lnTo>
                  <a:lnTo>
                    <a:pt x="1433" y="159070"/>
                  </a:lnTo>
                  <a:lnTo>
                    <a:pt x="1474" y="160511"/>
                  </a:lnTo>
                  <a:lnTo>
                    <a:pt x="1515" y="161963"/>
                  </a:lnTo>
                  <a:lnTo>
                    <a:pt x="1557" y="163404"/>
                  </a:lnTo>
                  <a:lnTo>
                    <a:pt x="1610" y="164832"/>
                  </a:lnTo>
                  <a:lnTo>
                    <a:pt x="1663" y="166261"/>
                  </a:lnTo>
                  <a:lnTo>
                    <a:pt x="1722" y="167701"/>
                  </a:lnTo>
                  <a:lnTo>
                    <a:pt x="1787" y="169117"/>
                  </a:lnTo>
                  <a:lnTo>
                    <a:pt x="1851" y="170546"/>
                  </a:lnTo>
                  <a:lnTo>
                    <a:pt x="1928" y="171962"/>
                  </a:lnTo>
                  <a:lnTo>
                    <a:pt x="2005" y="173366"/>
                  </a:lnTo>
                  <a:lnTo>
                    <a:pt x="2087" y="174770"/>
                  </a:lnTo>
                  <a:lnTo>
                    <a:pt x="2176" y="176174"/>
                  </a:lnTo>
                  <a:lnTo>
                    <a:pt x="2276" y="177577"/>
                  </a:lnTo>
                  <a:lnTo>
                    <a:pt x="2376" y="178969"/>
                  </a:lnTo>
                  <a:lnTo>
                    <a:pt x="2482" y="180349"/>
                  </a:lnTo>
                  <a:lnTo>
                    <a:pt x="2594" y="181728"/>
                  </a:lnTo>
                  <a:lnTo>
                    <a:pt x="2718" y="183108"/>
                  </a:lnTo>
                  <a:lnTo>
                    <a:pt x="2842" y="184475"/>
                  </a:lnTo>
                  <a:lnTo>
                    <a:pt x="2971" y="185830"/>
                  </a:lnTo>
                  <a:lnTo>
                    <a:pt x="3113" y="187185"/>
                  </a:lnTo>
                  <a:lnTo>
                    <a:pt x="3260" y="188528"/>
                  </a:lnTo>
                  <a:lnTo>
                    <a:pt x="10692" y="188040"/>
                  </a:lnTo>
                  <a:lnTo>
                    <a:pt x="14411" y="187796"/>
                  </a:lnTo>
                  <a:lnTo>
                    <a:pt x="18130" y="187576"/>
                  </a:lnTo>
                  <a:lnTo>
                    <a:pt x="21849" y="187356"/>
                  </a:lnTo>
                  <a:lnTo>
                    <a:pt x="25574" y="187149"/>
                  </a:lnTo>
                  <a:lnTo>
                    <a:pt x="29292" y="186953"/>
                  </a:lnTo>
                  <a:lnTo>
                    <a:pt x="33017" y="186782"/>
                  </a:lnTo>
                  <a:lnTo>
                    <a:pt x="36742" y="186611"/>
                  </a:lnTo>
                  <a:lnTo>
                    <a:pt x="40467" y="186477"/>
                  </a:lnTo>
                  <a:lnTo>
                    <a:pt x="44192" y="186343"/>
                  </a:lnTo>
                  <a:lnTo>
                    <a:pt x="47917" y="186245"/>
                  </a:lnTo>
                  <a:lnTo>
                    <a:pt x="51641" y="186160"/>
                  </a:lnTo>
                  <a:lnTo>
                    <a:pt x="55366" y="186099"/>
                  </a:lnTo>
                  <a:lnTo>
                    <a:pt x="59091" y="186050"/>
                  </a:lnTo>
                  <a:lnTo>
                    <a:pt x="62816" y="186038"/>
                  </a:lnTo>
                  <a:lnTo>
                    <a:pt x="62881" y="185916"/>
                  </a:lnTo>
                  <a:lnTo>
                    <a:pt x="62951" y="185806"/>
                  </a:lnTo>
                  <a:lnTo>
                    <a:pt x="63022" y="185720"/>
                  </a:lnTo>
                  <a:lnTo>
                    <a:pt x="63099" y="185647"/>
                  </a:lnTo>
                  <a:lnTo>
                    <a:pt x="63181" y="185586"/>
                  </a:lnTo>
                  <a:lnTo>
                    <a:pt x="63264" y="185549"/>
                  </a:lnTo>
                  <a:lnTo>
                    <a:pt x="63352" y="185525"/>
                  </a:lnTo>
                  <a:lnTo>
                    <a:pt x="63529" y="185525"/>
                  </a:lnTo>
                  <a:lnTo>
                    <a:pt x="63612" y="185549"/>
                  </a:lnTo>
                  <a:lnTo>
                    <a:pt x="63700" y="185598"/>
                  </a:lnTo>
                  <a:lnTo>
                    <a:pt x="63782" y="185659"/>
                  </a:lnTo>
                  <a:lnTo>
                    <a:pt x="63865" y="185732"/>
                  </a:lnTo>
                  <a:lnTo>
                    <a:pt x="63942" y="185818"/>
                  </a:lnTo>
                  <a:lnTo>
                    <a:pt x="64018" y="185928"/>
                  </a:lnTo>
                  <a:lnTo>
                    <a:pt x="64089" y="186038"/>
                  </a:lnTo>
                  <a:lnTo>
                    <a:pt x="66293" y="186050"/>
                  </a:lnTo>
                  <a:lnTo>
                    <a:pt x="68492" y="186074"/>
                  </a:lnTo>
                  <a:lnTo>
                    <a:pt x="70696" y="186111"/>
                  </a:lnTo>
                  <a:lnTo>
                    <a:pt x="72894" y="186148"/>
                  </a:lnTo>
                  <a:lnTo>
                    <a:pt x="75093" y="186196"/>
                  </a:lnTo>
                  <a:lnTo>
                    <a:pt x="77291" y="186257"/>
                  </a:lnTo>
                  <a:lnTo>
                    <a:pt x="79495" y="186331"/>
                  </a:lnTo>
                  <a:lnTo>
                    <a:pt x="81693" y="186416"/>
                  </a:lnTo>
                  <a:lnTo>
                    <a:pt x="83892" y="186502"/>
                  </a:lnTo>
                  <a:lnTo>
                    <a:pt x="86090" y="186611"/>
                  </a:lnTo>
                  <a:lnTo>
                    <a:pt x="88283" y="186733"/>
                  </a:lnTo>
                  <a:lnTo>
                    <a:pt x="90481" y="186856"/>
                  </a:lnTo>
                  <a:lnTo>
                    <a:pt x="92679" y="187002"/>
                  </a:lnTo>
                  <a:lnTo>
                    <a:pt x="94872" y="187161"/>
                  </a:lnTo>
                  <a:lnTo>
                    <a:pt x="97070" y="187332"/>
                  </a:lnTo>
                  <a:lnTo>
                    <a:pt x="99269" y="187515"/>
                  </a:lnTo>
                  <a:lnTo>
                    <a:pt x="99381" y="187527"/>
                  </a:lnTo>
                  <a:lnTo>
                    <a:pt x="99492" y="187564"/>
                  </a:lnTo>
                  <a:lnTo>
                    <a:pt x="99599" y="187612"/>
                  </a:lnTo>
                  <a:lnTo>
                    <a:pt x="99699" y="187673"/>
                  </a:lnTo>
                  <a:lnTo>
                    <a:pt x="99793" y="187747"/>
                  </a:lnTo>
                  <a:lnTo>
                    <a:pt x="99887" y="187832"/>
                  </a:lnTo>
                  <a:lnTo>
                    <a:pt x="99970" y="187930"/>
                  </a:lnTo>
                  <a:lnTo>
                    <a:pt x="100046" y="188040"/>
                  </a:lnTo>
                  <a:lnTo>
                    <a:pt x="100123" y="188162"/>
                  </a:lnTo>
                  <a:lnTo>
                    <a:pt x="100194" y="188296"/>
                  </a:lnTo>
                  <a:lnTo>
                    <a:pt x="100259" y="188430"/>
                  </a:lnTo>
                  <a:lnTo>
                    <a:pt x="100318" y="188589"/>
                  </a:lnTo>
                  <a:lnTo>
                    <a:pt x="100371" y="188736"/>
                  </a:lnTo>
                  <a:lnTo>
                    <a:pt x="100418" y="188907"/>
                  </a:lnTo>
                  <a:lnTo>
                    <a:pt x="100465" y="189077"/>
                  </a:lnTo>
                  <a:lnTo>
                    <a:pt x="100506" y="189248"/>
                  </a:lnTo>
                  <a:lnTo>
                    <a:pt x="100377" y="187869"/>
                  </a:lnTo>
                  <a:lnTo>
                    <a:pt x="100253" y="186502"/>
                  </a:lnTo>
                  <a:lnTo>
                    <a:pt x="100135" y="185122"/>
                  </a:lnTo>
                  <a:lnTo>
                    <a:pt x="100023" y="183730"/>
                  </a:lnTo>
                  <a:lnTo>
                    <a:pt x="99911" y="182351"/>
                  </a:lnTo>
                  <a:lnTo>
                    <a:pt x="99811" y="180971"/>
                  </a:lnTo>
                  <a:lnTo>
                    <a:pt x="99711" y="179580"/>
                  </a:lnTo>
                  <a:lnTo>
                    <a:pt x="99616" y="178188"/>
                  </a:lnTo>
                  <a:lnTo>
                    <a:pt x="99528" y="176796"/>
                  </a:lnTo>
                  <a:lnTo>
                    <a:pt x="99439" y="175404"/>
                  </a:lnTo>
                  <a:lnTo>
                    <a:pt x="99357" y="174013"/>
                  </a:lnTo>
                  <a:lnTo>
                    <a:pt x="99280" y="172609"/>
                  </a:lnTo>
                  <a:lnTo>
                    <a:pt x="99210" y="171217"/>
                  </a:lnTo>
                  <a:lnTo>
                    <a:pt x="99139" y="169813"/>
                  </a:lnTo>
                  <a:lnTo>
                    <a:pt x="99074" y="168409"/>
                  </a:lnTo>
                  <a:lnTo>
                    <a:pt x="99015" y="167005"/>
                  </a:lnTo>
                  <a:lnTo>
                    <a:pt x="98956" y="165601"/>
                  </a:lnTo>
                  <a:lnTo>
                    <a:pt x="98903" y="164198"/>
                  </a:lnTo>
                  <a:lnTo>
                    <a:pt x="98850" y="162794"/>
                  </a:lnTo>
                  <a:lnTo>
                    <a:pt x="98803" y="161390"/>
                  </a:lnTo>
                  <a:lnTo>
                    <a:pt x="98720" y="158570"/>
                  </a:lnTo>
                  <a:lnTo>
                    <a:pt x="98650" y="155750"/>
                  </a:lnTo>
                  <a:lnTo>
                    <a:pt x="98591" y="152917"/>
                  </a:lnTo>
                  <a:lnTo>
                    <a:pt x="98544" y="150097"/>
                  </a:lnTo>
                  <a:lnTo>
                    <a:pt x="98508" y="147265"/>
                  </a:lnTo>
                  <a:lnTo>
                    <a:pt x="98485" y="144433"/>
                  </a:lnTo>
                  <a:lnTo>
                    <a:pt x="98467" y="141601"/>
                  </a:lnTo>
                  <a:lnTo>
                    <a:pt x="98455" y="138768"/>
                  </a:lnTo>
                  <a:lnTo>
                    <a:pt x="98455" y="135924"/>
                  </a:lnTo>
                  <a:lnTo>
                    <a:pt x="98467" y="133092"/>
                  </a:lnTo>
                  <a:lnTo>
                    <a:pt x="98479" y="130259"/>
                  </a:lnTo>
                  <a:lnTo>
                    <a:pt x="98496" y="127427"/>
                  </a:lnTo>
                  <a:lnTo>
                    <a:pt x="98526" y="124595"/>
                  </a:lnTo>
                  <a:lnTo>
                    <a:pt x="98555" y="121775"/>
                  </a:lnTo>
                  <a:lnTo>
                    <a:pt x="98620" y="116123"/>
                  </a:lnTo>
                  <a:lnTo>
                    <a:pt x="98703" y="110495"/>
                  </a:lnTo>
                  <a:lnTo>
                    <a:pt x="98868" y="99300"/>
                  </a:lnTo>
                  <a:lnTo>
                    <a:pt x="98956" y="93135"/>
                  </a:lnTo>
                  <a:lnTo>
                    <a:pt x="99050" y="86970"/>
                  </a:lnTo>
                  <a:lnTo>
                    <a:pt x="99157" y="80805"/>
                  </a:lnTo>
                  <a:lnTo>
                    <a:pt x="99274" y="74628"/>
                  </a:lnTo>
                  <a:lnTo>
                    <a:pt x="99398" y="68463"/>
                  </a:lnTo>
                  <a:lnTo>
                    <a:pt x="99534" y="62298"/>
                  </a:lnTo>
                  <a:lnTo>
                    <a:pt x="99681" y="56132"/>
                  </a:lnTo>
                  <a:lnTo>
                    <a:pt x="99834" y="49967"/>
                  </a:lnTo>
                  <a:lnTo>
                    <a:pt x="100005" y="43802"/>
                  </a:lnTo>
                  <a:lnTo>
                    <a:pt x="100182" y="37637"/>
                  </a:lnTo>
                  <a:lnTo>
                    <a:pt x="100371" y="31472"/>
                  </a:lnTo>
                  <a:lnTo>
                    <a:pt x="100571" y="25307"/>
                  </a:lnTo>
                  <a:lnTo>
                    <a:pt x="100789" y="19155"/>
                  </a:lnTo>
                  <a:lnTo>
                    <a:pt x="101013" y="12989"/>
                  </a:lnTo>
                  <a:lnTo>
                    <a:pt x="101255" y="6837"/>
                  </a:lnTo>
                  <a:lnTo>
                    <a:pt x="101508" y="684"/>
                  </a:lnTo>
                  <a:lnTo>
                    <a:pt x="101538" y="330"/>
                  </a:lnTo>
                  <a:lnTo>
                    <a:pt x="101555" y="159"/>
                  </a:lnTo>
                  <a:lnTo>
                    <a:pt x="10157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0"/>
            <p:cNvSpPr/>
            <p:nvPr/>
          </p:nvSpPr>
          <p:spPr>
            <a:xfrm>
              <a:off x="-2018025" y="-5808500"/>
              <a:ext cx="2422500" cy="3836375"/>
            </a:xfrm>
            <a:custGeom>
              <a:avLst/>
              <a:gdLst/>
              <a:ahLst/>
              <a:cxnLst/>
              <a:rect l="l" t="t" r="r" b="b"/>
              <a:pathLst>
                <a:path w="96900" h="153455" extrusionOk="0">
                  <a:moveTo>
                    <a:pt x="29675" y="23830"/>
                  </a:moveTo>
                  <a:lnTo>
                    <a:pt x="32976" y="23855"/>
                  </a:lnTo>
                  <a:lnTo>
                    <a:pt x="36282" y="23892"/>
                  </a:lnTo>
                  <a:lnTo>
                    <a:pt x="39583" y="23940"/>
                  </a:lnTo>
                  <a:lnTo>
                    <a:pt x="42895" y="24001"/>
                  </a:lnTo>
                  <a:lnTo>
                    <a:pt x="46201" y="24075"/>
                  </a:lnTo>
                  <a:lnTo>
                    <a:pt x="49508" y="24184"/>
                  </a:lnTo>
                  <a:lnTo>
                    <a:pt x="52814" y="24294"/>
                  </a:lnTo>
                  <a:lnTo>
                    <a:pt x="56115" y="24441"/>
                  </a:lnTo>
                  <a:lnTo>
                    <a:pt x="59421" y="24612"/>
                  </a:lnTo>
                  <a:lnTo>
                    <a:pt x="62716" y="24795"/>
                  </a:lnTo>
                  <a:lnTo>
                    <a:pt x="66016" y="25015"/>
                  </a:lnTo>
                  <a:lnTo>
                    <a:pt x="69305" y="25259"/>
                  </a:lnTo>
                  <a:lnTo>
                    <a:pt x="70949" y="25393"/>
                  </a:lnTo>
                  <a:lnTo>
                    <a:pt x="72593" y="25540"/>
                  </a:lnTo>
                  <a:lnTo>
                    <a:pt x="72664" y="25552"/>
                  </a:lnTo>
                  <a:lnTo>
                    <a:pt x="72735" y="25564"/>
                  </a:lnTo>
                  <a:lnTo>
                    <a:pt x="72800" y="25601"/>
                  </a:lnTo>
                  <a:lnTo>
                    <a:pt x="72859" y="25637"/>
                  </a:lnTo>
                  <a:lnTo>
                    <a:pt x="72918" y="25674"/>
                  </a:lnTo>
                  <a:lnTo>
                    <a:pt x="72971" y="25723"/>
                  </a:lnTo>
                  <a:lnTo>
                    <a:pt x="73024" y="25784"/>
                  </a:lnTo>
                  <a:lnTo>
                    <a:pt x="73071" y="25845"/>
                  </a:lnTo>
                  <a:lnTo>
                    <a:pt x="73118" y="25918"/>
                  </a:lnTo>
                  <a:lnTo>
                    <a:pt x="73159" y="25991"/>
                  </a:lnTo>
                  <a:lnTo>
                    <a:pt x="73195" y="26065"/>
                  </a:lnTo>
                  <a:lnTo>
                    <a:pt x="73230" y="26150"/>
                  </a:lnTo>
                  <a:lnTo>
                    <a:pt x="73259" y="26235"/>
                  </a:lnTo>
                  <a:lnTo>
                    <a:pt x="73289" y="26333"/>
                  </a:lnTo>
                  <a:lnTo>
                    <a:pt x="73313" y="26419"/>
                  </a:lnTo>
                  <a:lnTo>
                    <a:pt x="73336" y="26516"/>
                  </a:lnTo>
                  <a:lnTo>
                    <a:pt x="73371" y="26724"/>
                  </a:lnTo>
                  <a:lnTo>
                    <a:pt x="73389" y="26943"/>
                  </a:lnTo>
                  <a:lnTo>
                    <a:pt x="73401" y="27163"/>
                  </a:lnTo>
                  <a:lnTo>
                    <a:pt x="73395" y="27383"/>
                  </a:lnTo>
                  <a:lnTo>
                    <a:pt x="73377" y="27591"/>
                  </a:lnTo>
                  <a:lnTo>
                    <a:pt x="73348" y="27810"/>
                  </a:lnTo>
                  <a:lnTo>
                    <a:pt x="73301" y="28018"/>
                  </a:lnTo>
                  <a:lnTo>
                    <a:pt x="73248" y="28213"/>
                  </a:lnTo>
                  <a:lnTo>
                    <a:pt x="73425" y="28897"/>
                  </a:lnTo>
                  <a:lnTo>
                    <a:pt x="73513" y="29226"/>
                  </a:lnTo>
                  <a:lnTo>
                    <a:pt x="73595" y="29568"/>
                  </a:lnTo>
                  <a:lnTo>
                    <a:pt x="73666" y="29934"/>
                  </a:lnTo>
                  <a:lnTo>
                    <a:pt x="73702" y="30130"/>
                  </a:lnTo>
                  <a:lnTo>
                    <a:pt x="73737" y="30337"/>
                  </a:lnTo>
                  <a:lnTo>
                    <a:pt x="73760" y="30545"/>
                  </a:lnTo>
                  <a:lnTo>
                    <a:pt x="73790" y="30777"/>
                  </a:lnTo>
                  <a:lnTo>
                    <a:pt x="73813" y="31021"/>
                  </a:lnTo>
                  <a:lnTo>
                    <a:pt x="73831" y="31265"/>
                  </a:lnTo>
                  <a:lnTo>
                    <a:pt x="73878" y="32376"/>
                  </a:lnTo>
                  <a:lnTo>
                    <a:pt x="73902" y="32925"/>
                  </a:lnTo>
                  <a:lnTo>
                    <a:pt x="73914" y="33475"/>
                  </a:lnTo>
                  <a:lnTo>
                    <a:pt x="73925" y="34024"/>
                  </a:lnTo>
                  <a:lnTo>
                    <a:pt x="73925" y="34573"/>
                  </a:lnTo>
                  <a:lnTo>
                    <a:pt x="73920" y="35135"/>
                  </a:lnTo>
                  <a:lnTo>
                    <a:pt x="73902" y="35684"/>
                  </a:lnTo>
                  <a:lnTo>
                    <a:pt x="73884" y="36222"/>
                  </a:lnTo>
                  <a:lnTo>
                    <a:pt x="73861" y="36783"/>
                  </a:lnTo>
                  <a:lnTo>
                    <a:pt x="73831" y="37357"/>
                  </a:lnTo>
                  <a:lnTo>
                    <a:pt x="73796" y="37931"/>
                  </a:lnTo>
                  <a:lnTo>
                    <a:pt x="73755" y="38504"/>
                  </a:lnTo>
                  <a:lnTo>
                    <a:pt x="73707" y="39078"/>
                  </a:lnTo>
                  <a:lnTo>
                    <a:pt x="73648" y="39652"/>
                  </a:lnTo>
                  <a:lnTo>
                    <a:pt x="73578" y="40226"/>
                  </a:lnTo>
                  <a:lnTo>
                    <a:pt x="73501" y="40775"/>
                  </a:lnTo>
                  <a:lnTo>
                    <a:pt x="73407" y="41324"/>
                  </a:lnTo>
                  <a:lnTo>
                    <a:pt x="73354" y="41593"/>
                  </a:lnTo>
                  <a:lnTo>
                    <a:pt x="73301" y="41862"/>
                  </a:lnTo>
                  <a:lnTo>
                    <a:pt x="73248" y="42118"/>
                  </a:lnTo>
                  <a:lnTo>
                    <a:pt x="73183" y="42374"/>
                  </a:lnTo>
                  <a:lnTo>
                    <a:pt x="73118" y="42619"/>
                  </a:lnTo>
                  <a:lnTo>
                    <a:pt x="73053" y="42863"/>
                  </a:lnTo>
                  <a:lnTo>
                    <a:pt x="72977" y="43095"/>
                  </a:lnTo>
                  <a:lnTo>
                    <a:pt x="72906" y="43327"/>
                  </a:lnTo>
                  <a:lnTo>
                    <a:pt x="72823" y="43546"/>
                  </a:lnTo>
                  <a:lnTo>
                    <a:pt x="72741" y="43766"/>
                  </a:lnTo>
                  <a:lnTo>
                    <a:pt x="72647" y="43974"/>
                  </a:lnTo>
                  <a:lnTo>
                    <a:pt x="72558" y="44169"/>
                  </a:lnTo>
                  <a:lnTo>
                    <a:pt x="72493" y="44279"/>
                  </a:lnTo>
                  <a:lnTo>
                    <a:pt x="72434" y="44376"/>
                  </a:lnTo>
                  <a:lnTo>
                    <a:pt x="72370" y="44462"/>
                  </a:lnTo>
                  <a:lnTo>
                    <a:pt x="72305" y="44535"/>
                  </a:lnTo>
                  <a:lnTo>
                    <a:pt x="72234" y="44596"/>
                  </a:lnTo>
                  <a:lnTo>
                    <a:pt x="72169" y="44645"/>
                  </a:lnTo>
                  <a:lnTo>
                    <a:pt x="72098" y="44694"/>
                  </a:lnTo>
                  <a:lnTo>
                    <a:pt x="72028" y="44718"/>
                  </a:lnTo>
                  <a:lnTo>
                    <a:pt x="71963" y="44731"/>
                  </a:lnTo>
                  <a:lnTo>
                    <a:pt x="71892" y="44743"/>
                  </a:lnTo>
                  <a:lnTo>
                    <a:pt x="71821" y="44743"/>
                  </a:lnTo>
                  <a:lnTo>
                    <a:pt x="71751" y="44731"/>
                  </a:lnTo>
                  <a:lnTo>
                    <a:pt x="71686" y="44706"/>
                  </a:lnTo>
                  <a:lnTo>
                    <a:pt x="71615" y="44682"/>
                  </a:lnTo>
                  <a:lnTo>
                    <a:pt x="71550" y="44633"/>
                  </a:lnTo>
                  <a:lnTo>
                    <a:pt x="71485" y="44584"/>
                  </a:lnTo>
                  <a:lnTo>
                    <a:pt x="71421" y="44523"/>
                  </a:lnTo>
                  <a:lnTo>
                    <a:pt x="71362" y="44462"/>
                  </a:lnTo>
                  <a:lnTo>
                    <a:pt x="71297" y="44389"/>
                  </a:lnTo>
                  <a:lnTo>
                    <a:pt x="71244" y="44303"/>
                  </a:lnTo>
                  <a:lnTo>
                    <a:pt x="71185" y="44218"/>
                  </a:lnTo>
                  <a:lnTo>
                    <a:pt x="71132" y="44120"/>
                  </a:lnTo>
                  <a:lnTo>
                    <a:pt x="71085" y="44010"/>
                  </a:lnTo>
                  <a:lnTo>
                    <a:pt x="71038" y="43900"/>
                  </a:lnTo>
                  <a:lnTo>
                    <a:pt x="70996" y="43778"/>
                  </a:lnTo>
                  <a:lnTo>
                    <a:pt x="70955" y="43656"/>
                  </a:lnTo>
                  <a:lnTo>
                    <a:pt x="70920" y="43522"/>
                  </a:lnTo>
                  <a:lnTo>
                    <a:pt x="70890" y="43375"/>
                  </a:lnTo>
                  <a:lnTo>
                    <a:pt x="70861" y="43241"/>
                  </a:lnTo>
                  <a:lnTo>
                    <a:pt x="70837" y="43082"/>
                  </a:lnTo>
                  <a:lnTo>
                    <a:pt x="70819" y="42936"/>
                  </a:lnTo>
                  <a:lnTo>
                    <a:pt x="70808" y="42777"/>
                  </a:lnTo>
                  <a:lnTo>
                    <a:pt x="70808" y="42789"/>
                  </a:lnTo>
                  <a:lnTo>
                    <a:pt x="70802" y="42802"/>
                  </a:lnTo>
                  <a:lnTo>
                    <a:pt x="70790" y="42814"/>
                  </a:lnTo>
                  <a:lnTo>
                    <a:pt x="69234" y="42985"/>
                  </a:lnTo>
                  <a:lnTo>
                    <a:pt x="67678" y="43156"/>
                  </a:lnTo>
                  <a:lnTo>
                    <a:pt x="66122" y="43314"/>
                  </a:lnTo>
                  <a:lnTo>
                    <a:pt x="64560" y="43449"/>
                  </a:lnTo>
                  <a:lnTo>
                    <a:pt x="62999" y="43583"/>
                  </a:lnTo>
                  <a:lnTo>
                    <a:pt x="61437" y="43705"/>
                  </a:lnTo>
                  <a:lnTo>
                    <a:pt x="59875" y="43815"/>
                  </a:lnTo>
                  <a:lnTo>
                    <a:pt x="58307" y="43925"/>
                  </a:lnTo>
                  <a:lnTo>
                    <a:pt x="56739" y="44010"/>
                  </a:lnTo>
                  <a:lnTo>
                    <a:pt x="55172" y="44096"/>
                  </a:lnTo>
                  <a:lnTo>
                    <a:pt x="53604" y="44157"/>
                  </a:lnTo>
                  <a:lnTo>
                    <a:pt x="52036" y="44218"/>
                  </a:lnTo>
                  <a:lnTo>
                    <a:pt x="50468" y="44267"/>
                  </a:lnTo>
                  <a:lnTo>
                    <a:pt x="48895" y="44315"/>
                  </a:lnTo>
                  <a:lnTo>
                    <a:pt x="47327" y="44340"/>
                  </a:lnTo>
                  <a:lnTo>
                    <a:pt x="45754" y="44364"/>
                  </a:lnTo>
                  <a:lnTo>
                    <a:pt x="44186" y="44376"/>
                  </a:lnTo>
                  <a:lnTo>
                    <a:pt x="41044" y="44376"/>
                  </a:lnTo>
                  <a:lnTo>
                    <a:pt x="39477" y="44364"/>
                  </a:lnTo>
                  <a:lnTo>
                    <a:pt x="37909" y="44340"/>
                  </a:lnTo>
                  <a:lnTo>
                    <a:pt x="36335" y="44315"/>
                  </a:lnTo>
                  <a:lnTo>
                    <a:pt x="34774" y="44279"/>
                  </a:lnTo>
                  <a:lnTo>
                    <a:pt x="33206" y="44230"/>
                  </a:lnTo>
                  <a:lnTo>
                    <a:pt x="31638" y="44181"/>
                  </a:lnTo>
                  <a:lnTo>
                    <a:pt x="30076" y="44120"/>
                  </a:lnTo>
                  <a:lnTo>
                    <a:pt x="28509" y="44047"/>
                  </a:lnTo>
                  <a:lnTo>
                    <a:pt x="26953" y="43974"/>
                  </a:lnTo>
                  <a:lnTo>
                    <a:pt x="23829" y="43803"/>
                  </a:lnTo>
                  <a:lnTo>
                    <a:pt x="20723" y="43607"/>
                  </a:lnTo>
                  <a:lnTo>
                    <a:pt x="20593" y="43583"/>
                  </a:lnTo>
                  <a:lnTo>
                    <a:pt x="20475" y="43534"/>
                  </a:lnTo>
                  <a:lnTo>
                    <a:pt x="20369" y="43485"/>
                  </a:lnTo>
                  <a:lnTo>
                    <a:pt x="20263" y="43412"/>
                  </a:lnTo>
                  <a:lnTo>
                    <a:pt x="20163" y="43327"/>
                  </a:lnTo>
                  <a:lnTo>
                    <a:pt x="20075" y="43229"/>
                  </a:lnTo>
                  <a:lnTo>
                    <a:pt x="19986" y="43119"/>
                  </a:lnTo>
                  <a:lnTo>
                    <a:pt x="19904" y="42997"/>
                  </a:lnTo>
                  <a:lnTo>
                    <a:pt x="19821" y="43009"/>
                  </a:lnTo>
                  <a:lnTo>
                    <a:pt x="19745" y="43021"/>
                  </a:lnTo>
                  <a:lnTo>
                    <a:pt x="19668" y="43009"/>
                  </a:lnTo>
                  <a:lnTo>
                    <a:pt x="19585" y="42997"/>
                  </a:lnTo>
                  <a:lnTo>
                    <a:pt x="19509" y="42973"/>
                  </a:lnTo>
                  <a:lnTo>
                    <a:pt x="19438" y="42924"/>
                  </a:lnTo>
                  <a:lnTo>
                    <a:pt x="19361" y="42875"/>
                  </a:lnTo>
                  <a:lnTo>
                    <a:pt x="19291" y="42814"/>
                  </a:lnTo>
                  <a:lnTo>
                    <a:pt x="19226" y="42728"/>
                  </a:lnTo>
                  <a:lnTo>
                    <a:pt x="19155" y="42643"/>
                  </a:lnTo>
                  <a:lnTo>
                    <a:pt x="19096" y="42545"/>
                  </a:lnTo>
                  <a:lnTo>
                    <a:pt x="19037" y="42423"/>
                  </a:lnTo>
                  <a:lnTo>
                    <a:pt x="18984" y="42301"/>
                  </a:lnTo>
                  <a:lnTo>
                    <a:pt x="18931" y="42155"/>
                  </a:lnTo>
                  <a:lnTo>
                    <a:pt x="18884" y="41996"/>
                  </a:lnTo>
                  <a:lnTo>
                    <a:pt x="18843" y="41825"/>
                  </a:lnTo>
                  <a:lnTo>
                    <a:pt x="18766" y="41471"/>
                  </a:lnTo>
                  <a:lnTo>
                    <a:pt x="18690" y="41105"/>
                  </a:lnTo>
                  <a:lnTo>
                    <a:pt x="18619" y="40739"/>
                  </a:lnTo>
                  <a:lnTo>
                    <a:pt x="18548" y="40372"/>
                  </a:lnTo>
                  <a:lnTo>
                    <a:pt x="18483" y="39994"/>
                  </a:lnTo>
                  <a:lnTo>
                    <a:pt x="18418" y="39615"/>
                  </a:lnTo>
                  <a:lnTo>
                    <a:pt x="18360" y="39237"/>
                  </a:lnTo>
                  <a:lnTo>
                    <a:pt x="18307" y="38858"/>
                  </a:lnTo>
                  <a:lnTo>
                    <a:pt x="18253" y="38468"/>
                  </a:lnTo>
                  <a:lnTo>
                    <a:pt x="18200" y="38077"/>
                  </a:lnTo>
                  <a:lnTo>
                    <a:pt x="18118" y="37296"/>
                  </a:lnTo>
                  <a:lnTo>
                    <a:pt x="18041" y="36515"/>
                  </a:lnTo>
                  <a:lnTo>
                    <a:pt x="17982" y="35709"/>
                  </a:lnTo>
                  <a:lnTo>
                    <a:pt x="17935" y="34915"/>
                  </a:lnTo>
                  <a:lnTo>
                    <a:pt x="17894" y="34110"/>
                  </a:lnTo>
                  <a:lnTo>
                    <a:pt x="17876" y="33316"/>
                  </a:lnTo>
                  <a:lnTo>
                    <a:pt x="17864" y="32510"/>
                  </a:lnTo>
                  <a:lnTo>
                    <a:pt x="17864" y="31717"/>
                  </a:lnTo>
                  <a:lnTo>
                    <a:pt x="17876" y="30911"/>
                  </a:lnTo>
                  <a:lnTo>
                    <a:pt x="17900" y="30130"/>
                  </a:lnTo>
                  <a:lnTo>
                    <a:pt x="17935" y="29348"/>
                  </a:lnTo>
                  <a:lnTo>
                    <a:pt x="17947" y="29178"/>
                  </a:lnTo>
                  <a:lnTo>
                    <a:pt x="17965" y="29019"/>
                  </a:lnTo>
                  <a:lnTo>
                    <a:pt x="17982" y="28872"/>
                  </a:lnTo>
                  <a:lnTo>
                    <a:pt x="18006" y="28738"/>
                  </a:lnTo>
                  <a:lnTo>
                    <a:pt x="18035" y="28604"/>
                  </a:lnTo>
                  <a:lnTo>
                    <a:pt x="18065" y="28482"/>
                  </a:lnTo>
                  <a:lnTo>
                    <a:pt x="18100" y="28360"/>
                  </a:lnTo>
                  <a:lnTo>
                    <a:pt x="18141" y="28262"/>
                  </a:lnTo>
                  <a:lnTo>
                    <a:pt x="18183" y="28152"/>
                  </a:lnTo>
                  <a:lnTo>
                    <a:pt x="18224" y="28067"/>
                  </a:lnTo>
                  <a:lnTo>
                    <a:pt x="18271" y="27981"/>
                  </a:lnTo>
                  <a:lnTo>
                    <a:pt x="18318" y="27896"/>
                  </a:lnTo>
                  <a:lnTo>
                    <a:pt x="18371" y="27822"/>
                  </a:lnTo>
                  <a:lnTo>
                    <a:pt x="18424" y="27761"/>
                  </a:lnTo>
                  <a:lnTo>
                    <a:pt x="18477" y="27700"/>
                  </a:lnTo>
                  <a:lnTo>
                    <a:pt x="18536" y="27652"/>
                  </a:lnTo>
                  <a:lnTo>
                    <a:pt x="18513" y="27493"/>
                  </a:lnTo>
                  <a:lnTo>
                    <a:pt x="18489" y="27334"/>
                  </a:lnTo>
                  <a:lnTo>
                    <a:pt x="18472" y="27175"/>
                  </a:lnTo>
                  <a:lnTo>
                    <a:pt x="18460" y="27005"/>
                  </a:lnTo>
                  <a:lnTo>
                    <a:pt x="18454" y="26846"/>
                  </a:lnTo>
                  <a:lnTo>
                    <a:pt x="18448" y="26687"/>
                  </a:lnTo>
                  <a:lnTo>
                    <a:pt x="18448" y="26516"/>
                  </a:lnTo>
                  <a:lnTo>
                    <a:pt x="18448" y="26358"/>
                  </a:lnTo>
                  <a:lnTo>
                    <a:pt x="18460" y="26187"/>
                  </a:lnTo>
                  <a:lnTo>
                    <a:pt x="18472" y="26028"/>
                  </a:lnTo>
                  <a:lnTo>
                    <a:pt x="18489" y="25869"/>
                  </a:lnTo>
                  <a:lnTo>
                    <a:pt x="18507" y="25710"/>
                  </a:lnTo>
                  <a:lnTo>
                    <a:pt x="18530" y="25564"/>
                  </a:lnTo>
                  <a:lnTo>
                    <a:pt x="18560" y="25405"/>
                  </a:lnTo>
                  <a:lnTo>
                    <a:pt x="18595" y="25259"/>
                  </a:lnTo>
                  <a:lnTo>
                    <a:pt x="18631" y="25125"/>
                  </a:lnTo>
                  <a:lnTo>
                    <a:pt x="18672" y="24990"/>
                  </a:lnTo>
                  <a:lnTo>
                    <a:pt x="18719" y="24856"/>
                  </a:lnTo>
                  <a:lnTo>
                    <a:pt x="18766" y="24722"/>
                  </a:lnTo>
                  <a:lnTo>
                    <a:pt x="18819" y="24612"/>
                  </a:lnTo>
                  <a:lnTo>
                    <a:pt x="18878" y="24490"/>
                  </a:lnTo>
                  <a:lnTo>
                    <a:pt x="18943" y="24392"/>
                  </a:lnTo>
                  <a:lnTo>
                    <a:pt x="19008" y="24294"/>
                  </a:lnTo>
                  <a:lnTo>
                    <a:pt x="19079" y="24197"/>
                  </a:lnTo>
                  <a:lnTo>
                    <a:pt x="19155" y="24123"/>
                  </a:lnTo>
                  <a:lnTo>
                    <a:pt x="19232" y="24050"/>
                  </a:lnTo>
                  <a:lnTo>
                    <a:pt x="19314" y="23989"/>
                  </a:lnTo>
                  <a:lnTo>
                    <a:pt x="19403" y="23940"/>
                  </a:lnTo>
                  <a:lnTo>
                    <a:pt x="19491" y="23892"/>
                  </a:lnTo>
                  <a:lnTo>
                    <a:pt x="19591" y="23867"/>
                  </a:lnTo>
                  <a:lnTo>
                    <a:pt x="19692" y="23843"/>
                  </a:lnTo>
                  <a:lnTo>
                    <a:pt x="19792" y="23843"/>
                  </a:lnTo>
                  <a:lnTo>
                    <a:pt x="23080" y="23830"/>
                  </a:lnTo>
                  <a:close/>
                  <a:moveTo>
                    <a:pt x="16921" y="77582"/>
                  </a:moveTo>
                  <a:lnTo>
                    <a:pt x="17163" y="77619"/>
                  </a:lnTo>
                  <a:lnTo>
                    <a:pt x="17411" y="77655"/>
                  </a:lnTo>
                  <a:lnTo>
                    <a:pt x="17652" y="77729"/>
                  </a:lnTo>
                  <a:lnTo>
                    <a:pt x="17888" y="77826"/>
                  </a:lnTo>
                  <a:lnTo>
                    <a:pt x="18124" y="77948"/>
                  </a:lnTo>
                  <a:lnTo>
                    <a:pt x="18354" y="78083"/>
                  </a:lnTo>
                  <a:lnTo>
                    <a:pt x="18584" y="78241"/>
                  </a:lnTo>
                  <a:lnTo>
                    <a:pt x="18807" y="78425"/>
                  </a:lnTo>
                  <a:lnTo>
                    <a:pt x="19026" y="78632"/>
                  </a:lnTo>
                  <a:lnTo>
                    <a:pt x="19238" y="78864"/>
                  </a:lnTo>
                  <a:lnTo>
                    <a:pt x="19444" y="79108"/>
                  </a:lnTo>
                  <a:lnTo>
                    <a:pt x="19650" y="79377"/>
                  </a:lnTo>
                  <a:lnTo>
                    <a:pt x="19845" y="79670"/>
                  </a:lnTo>
                  <a:lnTo>
                    <a:pt x="20033" y="79975"/>
                  </a:lnTo>
                  <a:lnTo>
                    <a:pt x="20216" y="80305"/>
                  </a:lnTo>
                  <a:lnTo>
                    <a:pt x="20393" y="80659"/>
                  </a:lnTo>
                  <a:lnTo>
                    <a:pt x="20564" y="81025"/>
                  </a:lnTo>
                  <a:lnTo>
                    <a:pt x="20723" y="81416"/>
                  </a:lnTo>
                  <a:lnTo>
                    <a:pt x="20876" y="81818"/>
                  </a:lnTo>
                  <a:lnTo>
                    <a:pt x="21024" y="82246"/>
                  </a:lnTo>
                  <a:lnTo>
                    <a:pt x="21159" y="82697"/>
                  </a:lnTo>
                  <a:lnTo>
                    <a:pt x="21283" y="83161"/>
                  </a:lnTo>
                  <a:lnTo>
                    <a:pt x="21401" y="83637"/>
                  </a:lnTo>
                  <a:lnTo>
                    <a:pt x="21501" y="84138"/>
                  </a:lnTo>
                  <a:lnTo>
                    <a:pt x="21578" y="84565"/>
                  </a:lnTo>
                  <a:lnTo>
                    <a:pt x="21648" y="85017"/>
                  </a:lnTo>
                  <a:lnTo>
                    <a:pt x="21713" y="85481"/>
                  </a:lnTo>
                  <a:lnTo>
                    <a:pt x="21766" y="85957"/>
                  </a:lnTo>
                  <a:lnTo>
                    <a:pt x="21813" y="86445"/>
                  </a:lnTo>
                  <a:lnTo>
                    <a:pt x="21849" y="86946"/>
                  </a:lnTo>
                  <a:lnTo>
                    <a:pt x="21878" y="87446"/>
                  </a:lnTo>
                  <a:lnTo>
                    <a:pt x="21902" y="87959"/>
                  </a:lnTo>
                  <a:lnTo>
                    <a:pt x="21913" y="88484"/>
                  </a:lnTo>
                  <a:lnTo>
                    <a:pt x="21913" y="89009"/>
                  </a:lnTo>
                  <a:lnTo>
                    <a:pt x="21913" y="89534"/>
                  </a:lnTo>
                  <a:lnTo>
                    <a:pt x="21896" y="90071"/>
                  </a:lnTo>
                  <a:lnTo>
                    <a:pt x="21872" y="90596"/>
                  </a:lnTo>
                  <a:lnTo>
                    <a:pt x="21837" y="91121"/>
                  </a:lnTo>
                  <a:lnTo>
                    <a:pt x="21796" y="91634"/>
                  </a:lnTo>
                  <a:lnTo>
                    <a:pt x="21743" y="92146"/>
                  </a:lnTo>
                  <a:lnTo>
                    <a:pt x="21678" y="92647"/>
                  </a:lnTo>
                  <a:lnTo>
                    <a:pt x="21601" y="93135"/>
                  </a:lnTo>
                  <a:lnTo>
                    <a:pt x="21519" y="93611"/>
                  </a:lnTo>
                  <a:lnTo>
                    <a:pt x="21418" y="94075"/>
                  </a:lnTo>
                  <a:lnTo>
                    <a:pt x="21312" y="94527"/>
                  </a:lnTo>
                  <a:lnTo>
                    <a:pt x="21259" y="94747"/>
                  </a:lnTo>
                  <a:lnTo>
                    <a:pt x="21194" y="94954"/>
                  </a:lnTo>
                  <a:lnTo>
                    <a:pt x="21130" y="95174"/>
                  </a:lnTo>
                  <a:lnTo>
                    <a:pt x="21065" y="95369"/>
                  </a:lnTo>
                  <a:lnTo>
                    <a:pt x="21000" y="95565"/>
                  </a:lnTo>
                  <a:lnTo>
                    <a:pt x="20923" y="95760"/>
                  </a:lnTo>
                  <a:lnTo>
                    <a:pt x="20853" y="95955"/>
                  </a:lnTo>
                  <a:lnTo>
                    <a:pt x="20770" y="96126"/>
                  </a:lnTo>
                  <a:lnTo>
                    <a:pt x="20693" y="96309"/>
                  </a:lnTo>
                  <a:lnTo>
                    <a:pt x="20605" y="96468"/>
                  </a:lnTo>
                  <a:lnTo>
                    <a:pt x="20523" y="96639"/>
                  </a:lnTo>
                  <a:lnTo>
                    <a:pt x="20428" y="96785"/>
                  </a:lnTo>
                  <a:lnTo>
                    <a:pt x="20340" y="96932"/>
                  </a:lnTo>
                  <a:lnTo>
                    <a:pt x="20240" y="97078"/>
                  </a:lnTo>
                  <a:lnTo>
                    <a:pt x="20139" y="97213"/>
                  </a:lnTo>
                  <a:lnTo>
                    <a:pt x="20039" y="97335"/>
                  </a:lnTo>
                  <a:lnTo>
                    <a:pt x="19933" y="97457"/>
                  </a:lnTo>
                  <a:lnTo>
                    <a:pt x="19821" y="97554"/>
                  </a:lnTo>
                  <a:lnTo>
                    <a:pt x="19709" y="97664"/>
                  </a:lnTo>
                  <a:lnTo>
                    <a:pt x="19597" y="97750"/>
                  </a:lnTo>
                  <a:lnTo>
                    <a:pt x="19479" y="97835"/>
                  </a:lnTo>
                  <a:lnTo>
                    <a:pt x="19356" y="97908"/>
                  </a:lnTo>
                  <a:lnTo>
                    <a:pt x="19261" y="97945"/>
                  </a:lnTo>
                  <a:lnTo>
                    <a:pt x="19167" y="97957"/>
                  </a:lnTo>
                  <a:lnTo>
                    <a:pt x="19079" y="97957"/>
                  </a:lnTo>
                  <a:lnTo>
                    <a:pt x="18990" y="97945"/>
                  </a:lnTo>
                  <a:lnTo>
                    <a:pt x="18902" y="97921"/>
                  </a:lnTo>
                  <a:lnTo>
                    <a:pt x="18819" y="97872"/>
                  </a:lnTo>
                  <a:lnTo>
                    <a:pt x="18743" y="97823"/>
                  </a:lnTo>
                  <a:lnTo>
                    <a:pt x="18666" y="97762"/>
                  </a:lnTo>
                  <a:lnTo>
                    <a:pt x="18631" y="97896"/>
                  </a:lnTo>
                  <a:lnTo>
                    <a:pt x="18589" y="98031"/>
                  </a:lnTo>
                  <a:lnTo>
                    <a:pt x="18542" y="98165"/>
                  </a:lnTo>
                  <a:lnTo>
                    <a:pt x="18483" y="98287"/>
                  </a:lnTo>
                  <a:lnTo>
                    <a:pt x="18418" y="98397"/>
                  </a:lnTo>
                  <a:lnTo>
                    <a:pt x="18348" y="98507"/>
                  </a:lnTo>
                  <a:lnTo>
                    <a:pt x="18265" y="98604"/>
                  </a:lnTo>
                  <a:lnTo>
                    <a:pt x="18171" y="98702"/>
                  </a:lnTo>
                  <a:lnTo>
                    <a:pt x="18047" y="98800"/>
                  </a:lnTo>
                  <a:lnTo>
                    <a:pt x="17918" y="98885"/>
                  </a:lnTo>
                  <a:lnTo>
                    <a:pt x="17794" y="98971"/>
                  </a:lnTo>
                  <a:lnTo>
                    <a:pt x="17664" y="99032"/>
                  </a:lnTo>
                  <a:lnTo>
                    <a:pt x="17534" y="99105"/>
                  </a:lnTo>
                  <a:lnTo>
                    <a:pt x="17411" y="99154"/>
                  </a:lnTo>
                  <a:lnTo>
                    <a:pt x="17281" y="99203"/>
                  </a:lnTo>
                  <a:lnTo>
                    <a:pt x="17151" y="99251"/>
                  </a:lnTo>
                  <a:lnTo>
                    <a:pt x="17022" y="99276"/>
                  </a:lnTo>
                  <a:lnTo>
                    <a:pt x="16892" y="99300"/>
                  </a:lnTo>
                  <a:lnTo>
                    <a:pt x="16762" y="99325"/>
                  </a:lnTo>
                  <a:lnTo>
                    <a:pt x="16633" y="99337"/>
                  </a:lnTo>
                  <a:lnTo>
                    <a:pt x="16373" y="99337"/>
                  </a:lnTo>
                  <a:lnTo>
                    <a:pt x="16114" y="99300"/>
                  </a:lnTo>
                  <a:lnTo>
                    <a:pt x="15855" y="99239"/>
                  </a:lnTo>
                  <a:lnTo>
                    <a:pt x="15601" y="99154"/>
                  </a:lnTo>
                  <a:lnTo>
                    <a:pt x="15348" y="99044"/>
                  </a:lnTo>
                  <a:lnTo>
                    <a:pt x="15094" y="98910"/>
                  </a:lnTo>
                  <a:lnTo>
                    <a:pt x="14847" y="98751"/>
                  </a:lnTo>
                  <a:lnTo>
                    <a:pt x="14599" y="98556"/>
                  </a:lnTo>
                  <a:lnTo>
                    <a:pt x="14364" y="98348"/>
                  </a:lnTo>
                  <a:lnTo>
                    <a:pt x="14128" y="98116"/>
                  </a:lnTo>
                  <a:lnTo>
                    <a:pt x="13898" y="97847"/>
                  </a:lnTo>
                  <a:lnTo>
                    <a:pt x="13668" y="97579"/>
                  </a:lnTo>
                  <a:lnTo>
                    <a:pt x="13450" y="97274"/>
                  </a:lnTo>
                  <a:lnTo>
                    <a:pt x="13238" y="96956"/>
                  </a:lnTo>
                  <a:lnTo>
                    <a:pt x="13038" y="96614"/>
                  </a:lnTo>
                  <a:lnTo>
                    <a:pt x="12837" y="96248"/>
                  </a:lnTo>
                  <a:lnTo>
                    <a:pt x="12654" y="95870"/>
                  </a:lnTo>
                  <a:lnTo>
                    <a:pt x="12472" y="95467"/>
                  </a:lnTo>
                  <a:lnTo>
                    <a:pt x="12301" y="95052"/>
                  </a:lnTo>
                  <a:lnTo>
                    <a:pt x="12142" y="94625"/>
                  </a:lnTo>
                  <a:lnTo>
                    <a:pt x="11994" y="94173"/>
                  </a:lnTo>
                  <a:lnTo>
                    <a:pt x="11853" y="93709"/>
                  </a:lnTo>
                  <a:lnTo>
                    <a:pt x="11729" y="93233"/>
                  </a:lnTo>
                  <a:lnTo>
                    <a:pt x="11611" y="92745"/>
                  </a:lnTo>
                  <a:lnTo>
                    <a:pt x="11505" y="92244"/>
                  </a:lnTo>
                  <a:lnTo>
                    <a:pt x="11458" y="91988"/>
                  </a:lnTo>
                  <a:lnTo>
                    <a:pt x="11417" y="91719"/>
                  </a:lnTo>
                  <a:lnTo>
                    <a:pt x="11376" y="91450"/>
                  </a:lnTo>
                  <a:lnTo>
                    <a:pt x="11340" y="91182"/>
                  </a:lnTo>
                  <a:lnTo>
                    <a:pt x="11305" y="90913"/>
                  </a:lnTo>
                  <a:lnTo>
                    <a:pt x="11275" y="90645"/>
                  </a:lnTo>
                  <a:lnTo>
                    <a:pt x="11252" y="90376"/>
                  </a:lnTo>
                  <a:lnTo>
                    <a:pt x="11228" y="90120"/>
                  </a:lnTo>
                  <a:lnTo>
                    <a:pt x="11210" y="89851"/>
                  </a:lnTo>
                  <a:lnTo>
                    <a:pt x="11193" y="89583"/>
                  </a:lnTo>
                  <a:lnTo>
                    <a:pt x="11181" y="89314"/>
                  </a:lnTo>
                  <a:lnTo>
                    <a:pt x="11175" y="89045"/>
                  </a:lnTo>
                  <a:lnTo>
                    <a:pt x="11169" y="88789"/>
                  </a:lnTo>
                  <a:lnTo>
                    <a:pt x="11169" y="88521"/>
                  </a:lnTo>
                  <a:lnTo>
                    <a:pt x="11181" y="87996"/>
                  </a:lnTo>
                  <a:lnTo>
                    <a:pt x="11205" y="87483"/>
                  </a:lnTo>
                  <a:lnTo>
                    <a:pt x="11240" y="86970"/>
                  </a:lnTo>
                  <a:lnTo>
                    <a:pt x="11293" y="86457"/>
                  </a:lnTo>
                  <a:lnTo>
                    <a:pt x="11358" y="85969"/>
                  </a:lnTo>
                  <a:lnTo>
                    <a:pt x="11429" y="85469"/>
                  </a:lnTo>
                  <a:lnTo>
                    <a:pt x="11517" y="84992"/>
                  </a:lnTo>
                  <a:lnTo>
                    <a:pt x="11611" y="84516"/>
                  </a:lnTo>
                  <a:lnTo>
                    <a:pt x="11723" y="84052"/>
                  </a:lnTo>
                  <a:lnTo>
                    <a:pt x="11841" y="83589"/>
                  </a:lnTo>
                  <a:lnTo>
                    <a:pt x="11971" y="83149"/>
                  </a:lnTo>
                  <a:lnTo>
                    <a:pt x="12112" y="82710"/>
                  </a:lnTo>
                  <a:lnTo>
                    <a:pt x="12265" y="82294"/>
                  </a:lnTo>
                  <a:lnTo>
                    <a:pt x="12425" y="81892"/>
                  </a:lnTo>
                  <a:lnTo>
                    <a:pt x="12590" y="81489"/>
                  </a:lnTo>
                  <a:lnTo>
                    <a:pt x="12766" y="81110"/>
                  </a:lnTo>
                  <a:lnTo>
                    <a:pt x="12955" y="80744"/>
                  </a:lnTo>
                  <a:lnTo>
                    <a:pt x="13144" y="80402"/>
                  </a:lnTo>
                  <a:lnTo>
                    <a:pt x="13344" y="80073"/>
                  </a:lnTo>
                  <a:lnTo>
                    <a:pt x="13556" y="79755"/>
                  </a:lnTo>
                  <a:lnTo>
                    <a:pt x="13768" y="79450"/>
                  </a:lnTo>
                  <a:lnTo>
                    <a:pt x="13986" y="79181"/>
                  </a:lnTo>
                  <a:lnTo>
                    <a:pt x="14216" y="78913"/>
                  </a:lnTo>
                  <a:lnTo>
                    <a:pt x="14452" y="78681"/>
                  </a:lnTo>
                  <a:lnTo>
                    <a:pt x="14688" y="78461"/>
                  </a:lnTo>
                  <a:lnTo>
                    <a:pt x="14929" y="78254"/>
                  </a:lnTo>
                  <a:lnTo>
                    <a:pt x="15177" y="78083"/>
                  </a:lnTo>
                  <a:lnTo>
                    <a:pt x="15430" y="77948"/>
                  </a:lnTo>
                  <a:lnTo>
                    <a:pt x="15678" y="77826"/>
                  </a:lnTo>
                  <a:lnTo>
                    <a:pt x="15925" y="77729"/>
                  </a:lnTo>
                  <a:lnTo>
                    <a:pt x="16179" y="77655"/>
                  </a:lnTo>
                  <a:lnTo>
                    <a:pt x="16426" y="77607"/>
                  </a:lnTo>
                  <a:lnTo>
                    <a:pt x="16674" y="77582"/>
                  </a:lnTo>
                  <a:close/>
                  <a:moveTo>
                    <a:pt x="79642" y="72650"/>
                  </a:moveTo>
                  <a:lnTo>
                    <a:pt x="79813" y="72662"/>
                  </a:lnTo>
                  <a:lnTo>
                    <a:pt x="79984" y="72675"/>
                  </a:lnTo>
                  <a:lnTo>
                    <a:pt x="80161" y="72699"/>
                  </a:lnTo>
                  <a:lnTo>
                    <a:pt x="80332" y="72723"/>
                  </a:lnTo>
                  <a:lnTo>
                    <a:pt x="80503" y="72760"/>
                  </a:lnTo>
                  <a:lnTo>
                    <a:pt x="80674" y="72821"/>
                  </a:lnTo>
                  <a:lnTo>
                    <a:pt x="80845" y="72882"/>
                  </a:lnTo>
                  <a:lnTo>
                    <a:pt x="81010" y="72943"/>
                  </a:lnTo>
                  <a:lnTo>
                    <a:pt x="81181" y="73029"/>
                  </a:lnTo>
                  <a:lnTo>
                    <a:pt x="81346" y="73114"/>
                  </a:lnTo>
                  <a:lnTo>
                    <a:pt x="81511" y="73212"/>
                  </a:lnTo>
                  <a:lnTo>
                    <a:pt x="81676" y="73322"/>
                  </a:lnTo>
                  <a:lnTo>
                    <a:pt x="81841" y="73444"/>
                  </a:lnTo>
                  <a:lnTo>
                    <a:pt x="82000" y="73578"/>
                  </a:lnTo>
                  <a:lnTo>
                    <a:pt x="82165" y="73712"/>
                  </a:lnTo>
                  <a:lnTo>
                    <a:pt x="82324" y="73859"/>
                  </a:lnTo>
                  <a:lnTo>
                    <a:pt x="82477" y="74017"/>
                  </a:lnTo>
                  <a:lnTo>
                    <a:pt x="82636" y="74188"/>
                  </a:lnTo>
                  <a:lnTo>
                    <a:pt x="82790" y="74372"/>
                  </a:lnTo>
                  <a:lnTo>
                    <a:pt x="82937" y="74567"/>
                  </a:lnTo>
                  <a:lnTo>
                    <a:pt x="83090" y="74762"/>
                  </a:lnTo>
                  <a:lnTo>
                    <a:pt x="83238" y="74970"/>
                  </a:lnTo>
                  <a:lnTo>
                    <a:pt x="83379" y="75189"/>
                  </a:lnTo>
                  <a:lnTo>
                    <a:pt x="83526" y="75421"/>
                  </a:lnTo>
                  <a:lnTo>
                    <a:pt x="83662" y="75666"/>
                  </a:lnTo>
                  <a:lnTo>
                    <a:pt x="83803" y="75922"/>
                  </a:lnTo>
                  <a:lnTo>
                    <a:pt x="83939" y="76178"/>
                  </a:lnTo>
                  <a:lnTo>
                    <a:pt x="84069" y="76459"/>
                  </a:lnTo>
                  <a:lnTo>
                    <a:pt x="84198" y="76740"/>
                  </a:lnTo>
                  <a:lnTo>
                    <a:pt x="84328" y="77033"/>
                  </a:lnTo>
                  <a:lnTo>
                    <a:pt x="84452" y="77338"/>
                  </a:lnTo>
                  <a:lnTo>
                    <a:pt x="84575" y="77655"/>
                  </a:lnTo>
                  <a:lnTo>
                    <a:pt x="84676" y="77936"/>
                  </a:lnTo>
                  <a:lnTo>
                    <a:pt x="84770" y="78229"/>
                  </a:lnTo>
                  <a:lnTo>
                    <a:pt x="84864" y="78522"/>
                  </a:lnTo>
                  <a:lnTo>
                    <a:pt x="84958" y="78815"/>
                  </a:lnTo>
                  <a:lnTo>
                    <a:pt x="85047" y="79108"/>
                  </a:lnTo>
                  <a:lnTo>
                    <a:pt x="85129" y="79413"/>
                  </a:lnTo>
                  <a:lnTo>
                    <a:pt x="85206" y="79731"/>
                  </a:lnTo>
                  <a:lnTo>
                    <a:pt x="85283" y="80036"/>
                  </a:lnTo>
                  <a:lnTo>
                    <a:pt x="85359" y="80353"/>
                  </a:lnTo>
                  <a:lnTo>
                    <a:pt x="85430" y="80683"/>
                  </a:lnTo>
                  <a:lnTo>
                    <a:pt x="85495" y="81000"/>
                  </a:lnTo>
                  <a:lnTo>
                    <a:pt x="85554" y="81330"/>
                  </a:lnTo>
                  <a:lnTo>
                    <a:pt x="85613" y="81660"/>
                  </a:lnTo>
                  <a:lnTo>
                    <a:pt x="85672" y="81989"/>
                  </a:lnTo>
                  <a:lnTo>
                    <a:pt x="85719" y="82319"/>
                  </a:lnTo>
                  <a:lnTo>
                    <a:pt x="85772" y="82661"/>
                  </a:lnTo>
                  <a:lnTo>
                    <a:pt x="85813" y="83003"/>
                  </a:lnTo>
                  <a:lnTo>
                    <a:pt x="85854" y="83344"/>
                  </a:lnTo>
                  <a:lnTo>
                    <a:pt x="85890" y="83686"/>
                  </a:lnTo>
                  <a:lnTo>
                    <a:pt x="85925" y="84028"/>
                  </a:lnTo>
                  <a:lnTo>
                    <a:pt x="85955" y="84370"/>
                  </a:lnTo>
                  <a:lnTo>
                    <a:pt x="85978" y="84724"/>
                  </a:lnTo>
                  <a:lnTo>
                    <a:pt x="86002" y="85066"/>
                  </a:lnTo>
                  <a:lnTo>
                    <a:pt x="86019" y="85420"/>
                  </a:lnTo>
                  <a:lnTo>
                    <a:pt x="86031" y="85762"/>
                  </a:lnTo>
                  <a:lnTo>
                    <a:pt x="86043" y="86116"/>
                  </a:lnTo>
                  <a:lnTo>
                    <a:pt x="86049" y="86470"/>
                  </a:lnTo>
                  <a:lnTo>
                    <a:pt x="86055" y="86811"/>
                  </a:lnTo>
                  <a:lnTo>
                    <a:pt x="86055" y="87165"/>
                  </a:lnTo>
                  <a:lnTo>
                    <a:pt x="86049" y="87519"/>
                  </a:lnTo>
                  <a:lnTo>
                    <a:pt x="86043" y="87861"/>
                  </a:lnTo>
                  <a:lnTo>
                    <a:pt x="86031" y="88215"/>
                  </a:lnTo>
                  <a:lnTo>
                    <a:pt x="86013" y="88557"/>
                  </a:lnTo>
                  <a:lnTo>
                    <a:pt x="85996" y="88899"/>
                  </a:lnTo>
                  <a:lnTo>
                    <a:pt x="85972" y="89253"/>
                  </a:lnTo>
                  <a:lnTo>
                    <a:pt x="85949" y="89595"/>
                  </a:lnTo>
                  <a:lnTo>
                    <a:pt x="85919" y="89937"/>
                  </a:lnTo>
                  <a:lnTo>
                    <a:pt x="85884" y="90279"/>
                  </a:lnTo>
                  <a:lnTo>
                    <a:pt x="85843" y="90608"/>
                  </a:lnTo>
                  <a:lnTo>
                    <a:pt x="85801" y="90950"/>
                  </a:lnTo>
                  <a:lnTo>
                    <a:pt x="85754" y="91280"/>
                  </a:lnTo>
                  <a:lnTo>
                    <a:pt x="85707" y="91609"/>
                  </a:lnTo>
                  <a:lnTo>
                    <a:pt x="85654" y="91939"/>
                  </a:lnTo>
                  <a:lnTo>
                    <a:pt x="85595" y="92268"/>
                  </a:lnTo>
                  <a:lnTo>
                    <a:pt x="85536" y="92586"/>
                  </a:lnTo>
                  <a:lnTo>
                    <a:pt x="85471" y="92903"/>
                  </a:lnTo>
                  <a:lnTo>
                    <a:pt x="85401" y="93221"/>
                  </a:lnTo>
                  <a:lnTo>
                    <a:pt x="85330" y="93526"/>
                  </a:lnTo>
                  <a:lnTo>
                    <a:pt x="85253" y="93831"/>
                  </a:lnTo>
                  <a:lnTo>
                    <a:pt x="85171" y="94136"/>
                  </a:lnTo>
                  <a:lnTo>
                    <a:pt x="85088" y="94441"/>
                  </a:lnTo>
                  <a:lnTo>
                    <a:pt x="85000" y="94734"/>
                  </a:lnTo>
                  <a:lnTo>
                    <a:pt x="84905" y="95015"/>
                  </a:lnTo>
                  <a:lnTo>
                    <a:pt x="84811" y="95308"/>
                  </a:lnTo>
                  <a:lnTo>
                    <a:pt x="84711" y="95589"/>
                  </a:lnTo>
                  <a:lnTo>
                    <a:pt x="84605" y="95858"/>
                  </a:lnTo>
                  <a:lnTo>
                    <a:pt x="84493" y="96126"/>
                  </a:lnTo>
                  <a:lnTo>
                    <a:pt x="84381" y="96382"/>
                  </a:lnTo>
                  <a:lnTo>
                    <a:pt x="84269" y="96639"/>
                  </a:lnTo>
                  <a:lnTo>
                    <a:pt x="84145" y="96895"/>
                  </a:lnTo>
                  <a:lnTo>
                    <a:pt x="84021" y="97139"/>
                  </a:lnTo>
                  <a:lnTo>
                    <a:pt x="83892" y="97371"/>
                  </a:lnTo>
                  <a:lnTo>
                    <a:pt x="83762" y="97603"/>
                  </a:lnTo>
                  <a:lnTo>
                    <a:pt x="83627" y="97835"/>
                  </a:lnTo>
                  <a:lnTo>
                    <a:pt x="83568" y="97921"/>
                  </a:lnTo>
                  <a:lnTo>
                    <a:pt x="83509" y="97994"/>
                  </a:lnTo>
                  <a:lnTo>
                    <a:pt x="83450" y="98067"/>
                  </a:lnTo>
                  <a:lnTo>
                    <a:pt x="83391" y="98128"/>
                  </a:lnTo>
                  <a:lnTo>
                    <a:pt x="83326" y="98177"/>
                  </a:lnTo>
                  <a:lnTo>
                    <a:pt x="83267" y="98226"/>
                  </a:lnTo>
                  <a:lnTo>
                    <a:pt x="83143" y="98287"/>
                  </a:lnTo>
                  <a:lnTo>
                    <a:pt x="83025" y="98324"/>
                  </a:lnTo>
                  <a:lnTo>
                    <a:pt x="82907" y="98336"/>
                  </a:lnTo>
                  <a:lnTo>
                    <a:pt x="82790" y="98324"/>
                  </a:lnTo>
                  <a:lnTo>
                    <a:pt x="82678" y="98287"/>
                  </a:lnTo>
                  <a:lnTo>
                    <a:pt x="82465" y="98543"/>
                  </a:lnTo>
                  <a:lnTo>
                    <a:pt x="82241" y="98775"/>
                  </a:lnTo>
                  <a:lnTo>
                    <a:pt x="82018" y="98995"/>
                  </a:lnTo>
                  <a:lnTo>
                    <a:pt x="81794" y="99190"/>
                  </a:lnTo>
                  <a:lnTo>
                    <a:pt x="81564" y="99373"/>
                  </a:lnTo>
                  <a:lnTo>
                    <a:pt x="81328" y="99532"/>
                  </a:lnTo>
                  <a:lnTo>
                    <a:pt x="81092" y="99679"/>
                  </a:lnTo>
                  <a:lnTo>
                    <a:pt x="80851" y="99801"/>
                  </a:lnTo>
                  <a:lnTo>
                    <a:pt x="80609" y="99911"/>
                  </a:lnTo>
                  <a:lnTo>
                    <a:pt x="80367" y="99996"/>
                  </a:lnTo>
                  <a:lnTo>
                    <a:pt x="80126" y="100069"/>
                  </a:lnTo>
                  <a:lnTo>
                    <a:pt x="79878" y="100118"/>
                  </a:lnTo>
                  <a:lnTo>
                    <a:pt x="79631" y="100155"/>
                  </a:lnTo>
                  <a:lnTo>
                    <a:pt x="79383" y="100167"/>
                  </a:lnTo>
                  <a:lnTo>
                    <a:pt x="79130" y="100167"/>
                  </a:lnTo>
                  <a:lnTo>
                    <a:pt x="78882" y="100143"/>
                  </a:lnTo>
                  <a:lnTo>
                    <a:pt x="78635" y="100106"/>
                  </a:lnTo>
                  <a:lnTo>
                    <a:pt x="78387" y="100045"/>
                  </a:lnTo>
                  <a:lnTo>
                    <a:pt x="78139" y="99972"/>
                  </a:lnTo>
                  <a:lnTo>
                    <a:pt x="77892" y="99874"/>
                  </a:lnTo>
                  <a:lnTo>
                    <a:pt x="77644" y="99764"/>
                  </a:lnTo>
                  <a:lnTo>
                    <a:pt x="77397" y="99642"/>
                  </a:lnTo>
                  <a:lnTo>
                    <a:pt x="77155" y="99496"/>
                  </a:lnTo>
                  <a:lnTo>
                    <a:pt x="76914" y="99337"/>
                  </a:lnTo>
                  <a:lnTo>
                    <a:pt x="76672" y="99154"/>
                  </a:lnTo>
                  <a:lnTo>
                    <a:pt x="76436" y="98958"/>
                  </a:lnTo>
                  <a:lnTo>
                    <a:pt x="76206" y="98739"/>
                  </a:lnTo>
                  <a:lnTo>
                    <a:pt x="75971" y="98519"/>
                  </a:lnTo>
                  <a:lnTo>
                    <a:pt x="75747" y="98263"/>
                  </a:lnTo>
                  <a:lnTo>
                    <a:pt x="75523" y="97994"/>
                  </a:lnTo>
                  <a:lnTo>
                    <a:pt x="75305" y="97713"/>
                  </a:lnTo>
                  <a:lnTo>
                    <a:pt x="75087" y="97420"/>
                  </a:lnTo>
                  <a:lnTo>
                    <a:pt x="74933" y="97188"/>
                  </a:lnTo>
                  <a:lnTo>
                    <a:pt x="74780" y="96944"/>
                  </a:lnTo>
                  <a:lnTo>
                    <a:pt x="74639" y="96700"/>
                  </a:lnTo>
                  <a:lnTo>
                    <a:pt x="74497" y="96444"/>
                  </a:lnTo>
                  <a:lnTo>
                    <a:pt x="74362" y="96187"/>
                  </a:lnTo>
                  <a:lnTo>
                    <a:pt x="74232" y="95931"/>
                  </a:lnTo>
                  <a:lnTo>
                    <a:pt x="74108" y="95662"/>
                  </a:lnTo>
                  <a:lnTo>
                    <a:pt x="73984" y="95381"/>
                  </a:lnTo>
                  <a:lnTo>
                    <a:pt x="73872" y="95101"/>
                  </a:lnTo>
                  <a:lnTo>
                    <a:pt x="73760" y="94820"/>
                  </a:lnTo>
                  <a:lnTo>
                    <a:pt x="73654" y="94527"/>
                  </a:lnTo>
                  <a:lnTo>
                    <a:pt x="73548" y="94234"/>
                  </a:lnTo>
                  <a:lnTo>
                    <a:pt x="73454" y="93941"/>
                  </a:lnTo>
                  <a:lnTo>
                    <a:pt x="73360" y="93636"/>
                  </a:lnTo>
                  <a:lnTo>
                    <a:pt x="73271" y="93330"/>
                  </a:lnTo>
                  <a:lnTo>
                    <a:pt x="73189" y="93025"/>
                  </a:lnTo>
                  <a:lnTo>
                    <a:pt x="73112" y="92708"/>
                  </a:lnTo>
                  <a:lnTo>
                    <a:pt x="73041" y="92390"/>
                  </a:lnTo>
                  <a:lnTo>
                    <a:pt x="72971" y="92073"/>
                  </a:lnTo>
                  <a:lnTo>
                    <a:pt x="72906" y="91756"/>
                  </a:lnTo>
                  <a:lnTo>
                    <a:pt x="72847" y="91426"/>
                  </a:lnTo>
                  <a:lnTo>
                    <a:pt x="72794" y="91096"/>
                  </a:lnTo>
                  <a:lnTo>
                    <a:pt x="72741" y="90767"/>
                  </a:lnTo>
                  <a:lnTo>
                    <a:pt x="72694" y="90425"/>
                  </a:lnTo>
                  <a:lnTo>
                    <a:pt x="72652" y="90095"/>
                  </a:lnTo>
                  <a:lnTo>
                    <a:pt x="72617" y="89754"/>
                  </a:lnTo>
                  <a:lnTo>
                    <a:pt x="72588" y="89412"/>
                  </a:lnTo>
                  <a:lnTo>
                    <a:pt x="72558" y="89070"/>
                  </a:lnTo>
                  <a:lnTo>
                    <a:pt x="72535" y="88728"/>
                  </a:lnTo>
                  <a:lnTo>
                    <a:pt x="72517" y="88386"/>
                  </a:lnTo>
                  <a:lnTo>
                    <a:pt x="72505" y="88044"/>
                  </a:lnTo>
                  <a:lnTo>
                    <a:pt x="72493" y="87703"/>
                  </a:lnTo>
                  <a:lnTo>
                    <a:pt x="72487" y="87349"/>
                  </a:lnTo>
                  <a:lnTo>
                    <a:pt x="72487" y="87007"/>
                  </a:lnTo>
                  <a:lnTo>
                    <a:pt x="72493" y="86653"/>
                  </a:lnTo>
                  <a:lnTo>
                    <a:pt x="72505" y="86311"/>
                  </a:lnTo>
                  <a:lnTo>
                    <a:pt x="72517" y="85957"/>
                  </a:lnTo>
                  <a:lnTo>
                    <a:pt x="72535" y="85615"/>
                  </a:lnTo>
                  <a:lnTo>
                    <a:pt x="72552" y="85261"/>
                  </a:lnTo>
                  <a:lnTo>
                    <a:pt x="72582" y="84919"/>
                  </a:lnTo>
                  <a:lnTo>
                    <a:pt x="72611" y="84577"/>
                  </a:lnTo>
                  <a:lnTo>
                    <a:pt x="72647" y="84223"/>
                  </a:lnTo>
                  <a:lnTo>
                    <a:pt x="72688" y="83882"/>
                  </a:lnTo>
                  <a:lnTo>
                    <a:pt x="72729" y="83540"/>
                  </a:lnTo>
                  <a:lnTo>
                    <a:pt x="72776" y="83198"/>
                  </a:lnTo>
                  <a:lnTo>
                    <a:pt x="72829" y="82856"/>
                  </a:lnTo>
                  <a:lnTo>
                    <a:pt x="72888" y="82526"/>
                  </a:lnTo>
                  <a:lnTo>
                    <a:pt x="72947" y="82185"/>
                  </a:lnTo>
                  <a:lnTo>
                    <a:pt x="73012" y="81855"/>
                  </a:lnTo>
                  <a:lnTo>
                    <a:pt x="73083" y="81525"/>
                  </a:lnTo>
                  <a:lnTo>
                    <a:pt x="73159" y="81196"/>
                  </a:lnTo>
                  <a:lnTo>
                    <a:pt x="73236" y="80866"/>
                  </a:lnTo>
                  <a:lnTo>
                    <a:pt x="73318" y="80549"/>
                  </a:lnTo>
                  <a:lnTo>
                    <a:pt x="73407" y="80231"/>
                  </a:lnTo>
                  <a:lnTo>
                    <a:pt x="73495" y="79914"/>
                  </a:lnTo>
                  <a:lnTo>
                    <a:pt x="73590" y="79597"/>
                  </a:lnTo>
                  <a:lnTo>
                    <a:pt x="73690" y="79291"/>
                  </a:lnTo>
                  <a:lnTo>
                    <a:pt x="73796" y="78986"/>
                  </a:lnTo>
                  <a:lnTo>
                    <a:pt x="73902" y="78681"/>
                  </a:lnTo>
                  <a:lnTo>
                    <a:pt x="74014" y="78388"/>
                  </a:lnTo>
                  <a:lnTo>
                    <a:pt x="74132" y="78095"/>
                  </a:lnTo>
                  <a:lnTo>
                    <a:pt x="74250" y="77802"/>
                  </a:lnTo>
                  <a:lnTo>
                    <a:pt x="74373" y="77521"/>
                  </a:lnTo>
                  <a:lnTo>
                    <a:pt x="74503" y="77240"/>
                  </a:lnTo>
                  <a:lnTo>
                    <a:pt x="74639" y="76972"/>
                  </a:lnTo>
                  <a:lnTo>
                    <a:pt x="74774" y="76703"/>
                  </a:lnTo>
                  <a:lnTo>
                    <a:pt x="74916" y="76447"/>
                  </a:lnTo>
                  <a:lnTo>
                    <a:pt x="75057" y="76190"/>
                  </a:lnTo>
                  <a:lnTo>
                    <a:pt x="75199" y="75959"/>
                  </a:lnTo>
                  <a:lnTo>
                    <a:pt x="75346" y="75714"/>
                  </a:lnTo>
                  <a:lnTo>
                    <a:pt x="75493" y="75495"/>
                  </a:lnTo>
                  <a:lnTo>
                    <a:pt x="75641" y="75275"/>
                  </a:lnTo>
                  <a:lnTo>
                    <a:pt x="75794" y="75067"/>
                  </a:lnTo>
                  <a:lnTo>
                    <a:pt x="75947" y="74872"/>
                  </a:lnTo>
                  <a:lnTo>
                    <a:pt x="76106" y="74677"/>
                  </a:lnTo>
                  <a:lnTo>
                    <a:pt x="76265" y="74494"/>
                  </a:lnTo>
                  <a:lnTo>
                    <a:pt x="76424" y="74323"/>
                  </a:lnTo>
                  <a:lnTo>
                    <a:pt x="76584" y="74152"/>
                  </a:lnTo>
                  <a:lnTo>
                    <a:pt x="76749" y="73993"/>
                  </a:lnTo>
                  <a:lnTo>
                    <a:pt x="76908" y="73847"/>
                  </a:lnTo>
                  <a:lnTo>
                    <a:pt x="77073" y="73700"/>
                  </a:lnTo>
                  <a:lnTo>
                    <a:pt x="77244" y="73566"/>
                  </a:lnTo>
                  <a:lnTo>
                    <a:pt x="77409" y="73444"/>
                  </a:lnTo>
                  <a:lnTo>
                    <a:pt x="77580" y="73334"/>
                  </a:lnTo>
                  <a:lnTo>
                    <a:pt x="77745" y="73224"/>
                  </a:lnTo>
                  <a:lnTo>
                    <a:pt x="77916" y="73126"/>
                  </a:lnTo>
                  <a:lnTo>
                    <a:pt x="78086" y="73041"/>
                  </a:lnTo>
                  <a:lnTo>
                    <a:pt x="78257" y="72955"/>
                  </a:lnTo>
                  <a:lnTo>
                    <a:pt x="78428" y="72894"/>
                  </a:lnTo>
                  <a:lnTo>
                    <a:pt x="78605" y="72833"/>
                  </a:lnTo>
                  <a:lnTo>
                    <a:pt x="78776" y="72772"/>
                  </a:lnTo>
                  <a:lnTo>
                    <a:pt x="78947" y="72736"/>
                  </a:lnTo>
                  <a:lnTo>
                    <a:pt x="79124" y="72699"/>
                  </a:lnTo>
                  <a:lnTo>
                    <a:pt x="79295" y="72675"/>
                  </a:lnTo>
                  <a:lnTo>
                    <a:pt x="79466" y="72662"/>
                  </a:lnTo>
                  <a:lnTo>
                    <a:pt x="79642" y="72650"/>
                  </a:lnTo>
                  <a:close/>
                  <a:moveTo>
                    <a:pt x="87452" y="0"/>
                  </a:moveTo>
                  <a:lnTo>
                    <a:pt x="84941" y="220"/>
                  </a:lnTo>
                  <a:lnTo>
                    <a:pt x="82424" y="403"/>
                  </a:lnTo>
                  <a:lnTo>
                    <a:pt x="79913" y="574"/>
                  </a:lnTo>
                  <a:lnTo>
                    <a:pt x="77397" y="721"/>
                  </a:lnTo>
                  <a:lnTo>
                    <a:pt x="74880" y="843"/>
                  </a:lnTo>
                  <a:lnTo>
                    <a:pt x="72370" y="953"/>
                  </a:lnTo>
                  <a:lnTo>
                    <a:pt x="69853" y="1038"/>
                  </a:lnTo>
                  <a:lnTo>
                    <a:pt x="67336" y="1111"/>
                  </a:lnTo>
                  <a:lnTo>
                    <a:pt x="64814" y="1172"/>
                  </a:lnTo>
                  <a:lnTo>
                    <a:pt x="62297" y="1209"/>
                  </a:lnTo>
                  <a:lnTo>
                    <a:pt x="59781" y="1246"/>
                  </a:lnTo>
                  <a:lnTo>
                    <a:pt x="57258" y="1258"/>
                  </a:lnTo>
                  <a:lnTo>
                    <a:pt x="54741" y="1270"/>
                  </a:lnTo>
                  <a:lnTo>
                    <a:pt x="52225" y="1270"/>
                  </a:lnTo>
                  <a:lnTo>
                    <a:pt x="49702" y="1246"/>
                  </a:lnTo>
                  <a:lnTo>
                    <a:pt x="47180" y="1233"/>
                  </a:lnTo>
                  <a:lnTo>
                    <a:pt x="42141" y="1172"/>
                  </a:lnTo>
                  <a:lnTo>
                    <a:pt x="37102" y="1087"/>
                  </a:lnTo>
                  <a:lnTo>
                    <a:pt x="27029" y="892"/>
                  </a:lnTo>
                  <a:lnTo>
                    <a:pt x="21990" y="806"/>
                  </a:lnTo>
                  <a:lnTo>
                    <a:pt x="16957" y="721"/>
                  </a:lnTo>
                  <a:lnTo>
                    <a:pt x="11930" y="672"/>
                  </a:lnTo>
                  <a:lnTo>
                    <a:pt x="9413" y="660"/>
                  </a:lnTo>
                  <a:lnTo>
                    <a:pt x="6902" y="648"/>
                  </a:lnTo>
                  <a:lnTo>
                    <a:pt x="6837" y="5311"/>
                  </a:lnTo>
                  <a:lnTo>
                    <a:pt x="6761" y="9987"/>
                  </a:lnTo>
                  <a:lnTo>
                    <a:pt x="6678" y="14662"/>
                  </a:lnTo>
                  <a:lnTo>
                    <a:pt x="6584" y="19326"/>
                  </a:lnTo>
                  <a:lnTo>
                    <a:pt x="6484" y="24001"/>
                  </a:lnTo>
                  <a:lnTo>
                    <a:pt x="6372" y="28677"/>
                  </a:lnTo>
                  <a:lnTo>
                    <a:pt x="6254" y="33340"/>
                  </a:lnTo>
                  <a:lnTo>
                    <a:pt x="6130" y="38016"/>
                  </a:lnTo>
                  <a:lnTo>
                    <a:pt x="6000" y="42680"/>
                  </a:lnTo>
                  <a:lnTo>
                    <a:pt x="5859" y="47355"/>
                  </a:lnTo>
                  <a:lnTo>
                    <a:pt x="5718" y="52019"/>
                  </a:lnTo>
                  <a:lnTo>
                    <a:pt x="5564" y="56694"/>
                  </a:lnTo>
                  <a:lnTo>
                    <a:pt x="5405" y="61358"/>
                  </a:lnTo>
                  <a:lnTo>
                    <a:pt x="5240" y="66033"/>
                  </a:lnTo>
                  <a:lnTo>
                    <a:pt x="5075" y="70697"/>
                  </a:lnTo>
                  <a:lnTo>
                    <a:pt x="4898" y="75360"/>
                  </a:lnTo>
                  <a:lnTo>
                    <a:pt x="4722" y="80036"/>
                  </a:lnTo>
                  <a:lnTo>
                    <a:pt x="4539" y="84699"/>
                  </a:lnTo>
                  <a:lnTo>
                    <a:pt x="4350" y="89363"/>
                  </a:lnTo>
                  <a:lnTo>
                    <a:pt x="4156" y="94026"/>
                  </a:lnTo>
                  <a:lnTo>
                    <a:pt x="3961" y="98690"/>
                  </a:lnTo>
                  <a:lnTo>
                    <a:pt x="3761" y="103353"/>
                  </a:lnTo>
                  <a:lnTo>
                    <a:pt x="3354" y="112680"/>
                  </a:lnTo>
                  <a:lnTo>
                    <a:pt x="2936" y="121995"/>
                  </a:lnTo>
                  <a:lnTo>
                    <a:pt x="2505" y="131310"/>
                  </a:lnTo>
                  <a:lnTo>
                    <a:pt x="2075" y="140612"/>
                  </a:lnTo>
                  <a:lnTo>
                    <a:pt x="1639" y="149914"/>
                  </a:lnTo>
                  <a:lnTo>
                    <a:pt x="1627" y="150098"/>
                  </a:lnTo>
                  <a:lnTo>
                    <a:pt x="1616" y="150269"/>
                  </a:lnTo>
                  <a:lnTo>
                    <a:pt x="1598" y="150439"/>
                  </a:lnTo>
                  <a:lnTo>
                    <a:pt x="1574" y="150598"/>
                  </a:lnTo>
                  <a:lnTo>
                    <a:pt x="1551" y="150757"/>
                  </a:lnTo>
                  <a:lnTo>
                    <a:pt x="1521" y="150916"/>
                  </a:lnTo>
                  <a:lnTo>
                    <a:pt x="1486" y="151062"/>
                  </a:lnTo>
                  <a:lnTo>
                    <a:pt x="1451" y="151196"/>
                  </a:lnTo>
                  <a:lnTo>
                    <a:pt x="1409" y="151331"/>
                  </a:lnTo>
                  <a:lnTo>
                    <a:pt x="1368" y="151465"/>
                  </a:lnTo>
                  <a:lnTo>
                    <a:pt x="1327" y="151587"/>
                  </a:lnTo>
                  <a:lnTo>
                    <a:pt x="1280" y="151709"/>
                  </a:lnTo>
                  <a:lnTo>
                    <a:pt x="1227" y="151819"/>
                  </a:lnTo>
                  <a:lnTo>
                    <a:pt x="1179" y="151929"/>
                  </a:lnTo>
                  <a:lnTo>
                    <a:pt x="1067" y="152124"/>
                  </a:lnTo>
                  <a:lnTo>
                    <a:pt x="950" y="152295"/>
                  </a:lnTo>
                  <a:lnTo>
                    <a:pt x="826" y="152442"/>
                  </a:lnTo>
                  <a:lnTo>
                    <a:pt x="696" y="152564"/>
                  </a:lnTo>
                  <a:lnTo>
                    <a:pt x="561" y="152673"/>
                  </a:lnTo>
                  <a:lnTo>
                    <a:pt x="419" y="152747"/>
                  </a:lnTo>
                  <a:lnTo>
                    <a:pt x="284" y="152808"/>
                  </a:lnTo>
                  <a:lnTo>
                    <a:pt x="142" y="152844"/>
                  </a:lnTo>
                  <a:lnTo>
                    <a:pt x="1" y="152857"/>
                  </a:lnTo>
                  <a:lnTo>
                    <a:pt x="1" y="153455"/>
                  </a:lnTo>
                  <a:lnTo>
                    <a:pt x="3030" y="153308"/>
                  </a:lnTo>
                  <a:lnTo>
                    <a:pt x="6059" y="153174"/>
                  </a:lnTo>
                  <a:lnTo>
                    <a:pt x="9089" y="153040"/>
                  </a:lnTo>
                  <a:lnTo>
                    <a:pt x="12118" y="152918"/>
                  </a:lnTo>
                  <a:lnTo>
                    <a:pt x="18183" y="152686"/>
                  </a:lnTo>
                  <a:lnTo>
                    <a:pt x="24241" y="152478"/>
                  </a:lnTo>
                  <a:lnTo>
                    <a:pt x="30306" y="152283"/>
                  </a:lnTo>
                  <a:lnTo>
                    <a:pt x="36371" y="152088"/>
                  </a:lnTo>
                  <a:lnTo>
                    <a:pt x="42429" y="151892"/>
                  </a:lnTo>
                  <a:lnTo>
                    <a:pt x="48488" y="151685"/>
                  </a:lnTo>
                  <a:lnTo>
                    <a:pt x="49985" y="151624"/>
                  </a:lnTo>
                  <a:lnTo>
                    <a:pt x="51488" y="151563"/>
                  </a:lnTo>
                  <a:lnTo>
                    <a:pt x="52997" y="151477"/>
                  </a:lnTo>
                  <a:lnTo>
                    <a:pt x="54500" y="151379"/>
                  </a:lnTo>
                  <a:lnTo>
                    <a:pt x="57523" y="151184"/>
                  </a:lnTo>
                  <a:lnTo>
                    <a:pt x="60553" y="150964"/>
                  </a:lnTo>
                  <a:lnTo>
                    <a:pt x="63588" y="150732"/>
                  </a:lnTo>
                  <a:lnTo>
                    <a:pt x="66623" y="150513"/>
                  </a:lnTo>
                  <a:lnTo>
                    <a:pt x="69664" y="150317"/>
                  </a:lnTo>
                  <a:lnTo>
                    <a:pt x="71185" y="150220"/>
                  </a:lnTo>
                  <a:lnTo>
                    <a:pt x="72705" y="150134"/>
                  </a:lnTo>
                  <a:lnTo>
                    <a:pt x="74226" y="150061"/>
                  </a:lnTo>
                  <a:lnTo>
                    <a:pt x="75747" y="150000"/>
                  </a:lnTo>
                  <a:lnTo>
                    <a:pt x="77267" y="149951"/>
                  </a:lnTo>
                  <a:lnTo>
                    <a:pt x="78788" y="149914"/>
                  </a:lnTo>
                  <a:lnTo>
                    <a:pt x="80308" y="149902"/>
                  </a:lnTo>
                  <a:lnTo>
                    <a:pt x="81823" y="149902"/>
                  </a:lnTo>
                  <a:lnTo>
                    <a:pt x="83338" y="149914"/>
                  </a:lnTo>
                  <a:lnTo>
                    <a:pt x="84852" y="149951"/>
                  </a:lnTo>
                  <a:lnTo>
                    <a:pt x="86367" y="150012"/>
                  </a:lnTo>
                  <a:lnTo>
                    <a:pt x="87876" y="150098"/>
                  </a:lnTo>
                  <a:lnTo>
                    <a:pt x="89391" y="150207"/>
                  </a:lnTo>
                  <a:lnTo>
                    <a:pt x="90893" y="150342"/>
                  </a:lnTo>
                  <a:lnTo>
                    <a:pt x="92402" y="150500"/>
                  </a:lnTo>
                  <a:lnTo>
                    <a:pt x="93151" y="150586"/>
                  </a:lnTo>
                  <a:lnTo>
                    <a:pt x="93905" y="150684"/>
                  </a:lnTo>
                  <a:lnTo>
                    <a:pt x="94654" y="150793"/>
                  </a:lnTo>
                  <a:lnTo>
                    <a:pt x="95402" y="150903"/>
                  </a:lnTo>
                  <a:lnTo>
                    <a:pt x="96151" y="151025"/>
                  </a:lnTo>
                  <a:lnTo>
                    <a:pt x="96899" y="151160"/>
                  </a:lnTo>
                  <a:lnTo>
                    <a:pt x="96557" y="146496"/>
                  </a:lnTo>
                  <a:lnTo>
                    <a:pt x="96221" y="141833"/>
                  </a:lnTo>
                  <a:lnTo>
                    <a:pt x="95897" y="137157"/>
                  </a:lnTo>
                  <a:lnTo>
                    <a:pt x="95573" y="132494"/>
                  </a:lnTo>
                  <a:lnTo>
                    <a:pt x="95249" y="127818"/>
                  </a:lnTo>
                  <a:lnTo>
                    <a:pt x="94937" y="123130"/>
                  </a:lnTo>
                  <a:lnTo>
                    <a:pt x="94624" y="118455"/>
                  </a:lnTo>
                  <a:lnTo>
                    <a:pt x="94318" y="113767"/>
                  </a:lnTo>
                  <a:lnTo>
                    <a:pt x="93717" y="104391"/>
                  </a:lnTo>
                  <a:lnTo>
                    <a:pt x="93121" y="95015"/>
                  </a:lnTo>
                  <a:lnTo>
                    <a:pt x="92538" y="85627"/>
                  </a:lnTo>
                  <a:lnTo>
                    <a:pt x="91966" y="76239"/>
                  </a:lnTo>
                  <a:lnTo>
                    <a:pt x="91394" y="66839"/>
                  </a:lnTo>
                  <a:lnTo>
                    <a:pt x="90829" y="57451"/>
                  </a:lnTo>
                  <a:lnTo>
                    <a:pt x="89691" y="38663"/>
                  </a:lnTo>
                  <a:lnTo>
                    <a:pt x="89119" y="29287"/>
                  </a:lnTo>
                  <a:lnTo>
                    <a:pt x="88542" y="19899"/>
                  </a:lnTo>
                  <a:lnTo>
                    <a:pt x="87958" y="10536"/>
                  </a:lnTo>
                  <a:lnTo>
                    <a:pt x="87357" y="1172"/>
                  </a:lnTo>
                  <a:lnTo>
                    <a:pt x="87351" y="1014"/>
                  </a:lnTo>
                  <a:lnTo>
                    <a:pt x="87345" y="843"/>
                  </a:lnTo>
                  <a:lnTo>
                    <a:pt x="87351" y="696"/>
                  </a:lnTo>
                  <a:lnTo>
                    <a:pt x="87363" y="550"/>
                  </a:lnTo>
                  <a:lnTo>
                    <a:pt x="87381" y="403"/>
                  </a:lnTo>
                  <a:lnTo>
                    <a:pt x="87398" y="269"/>
                  </a:lnTo>
                  <a:lnTo>
                    <a:pt x="8745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0"/>
            <p:cNvSpPr/>
            <p:nvPr/>
          </p:nvSpPr>
          <p:spPr>
            <a:xfrm>
              <a:off x="-1848125" y="-9827975"/>
              <a:ext cx="1905450" cy="684575"/>
            </a:xfrm>
            <a:custGeom>
              <a:avLst/>
              <a:gdLst/>
              <a:ahLst/>
              <a:cxnLst/>
              <a:rect l="l" t="t" r="r" b="b"/>
              <a:pathLst>
                <a:path w="76218" h="27383" extrusionOk="0">
                  <a:moveTo>
                    <a:pt x="56362" y="0"/>
                  </a:moveTo>
                  <a:lnTo>
                    <a:pt x="55295" y="13"/>
                  </a:lnTo>
                  <a:lnTo>
                    <a:pt x="54228" y="37"/>
                  </a:lnTo>
                  <a:lnTo>
                    <a:pt x="52089" y="86"/>
                  </a:lnTo>
                  <a:lnTo>
                    <a:pt x="49955" y="171"/>
                  </a:lnTo>
                  <a:lnTo>
                    <a:pt x="47828" y="245"/>
                  </a:lnTo>
                  <a:lnTo>
                    <a:pt x="45700" y="330"/>
                  </a:lnTo>
                  <a:lnTo>
                    <a:pt x="43578" y="403"/>
                  </a:lnTo>
                  <a:lnTo>
                    <a:pt x="41462" y="452"/>
                  </a:lnTo>
                  <a:lnTo>
                    <a:pt x="40413" y="464"/>
                  </a:lnTo>
                  <a:lnTo>
                    <a:pt x="39358" y="464"/>
                  </a:lnTo>
                  <a:lnTo>
                    <a:pt x="37036" y="452"/>
                  </a:lnTo>
                  <a:lnTo>
                    <a:pt x="34708" y="415"/>
                  </a:lnTo>
                  <a:lnTo>
                    <a:pt x="32374" y="367"/>
                  </a:lnTo>
                  <a:lnTo>
                    <a:pt x="30046" y="306"/>
                  </a:lnTo>
                  <a:lnTo>
                    <a:pt x="25378" y="183"/>
                  </a:lnTo>
                  <a:lnTo>
                    <a:pt x="23045" y="135"/>
                  </a:lnTo>
                  <a:lnTo>
                    <a:pt x="20711" y="98"/>
                  </a:lnTo>
                  <a:lnTo>
                    <a:pt x="18377" y="74"/>
                  </a:lnTo>
                  <a:lnTo>
                    <a:pt x="16049" y="74"/>
                  </a:lnTo>
                  <a:lnTo>
                    <a:pt x="14882" y="86"/>
                  </a:lnTo>
                  <a:lnTo>
                    <a:pt x="13715" y="98"/>
                  </a:lnTo>
                  <a:lnTo>
                    <a:pt x="12548" y="122"/>
                  </a:lnTo>
                  <a:lnTo>
                    <a:pt x="11387" y="159"/>
                  </a:lnTo>
                  <a:lnTo>
                    <a:pt x="10220" y="196"/>
                  </a:lnTo>
                  <a:lnTo>
                    <a:pt x="9059" y="257"/>
                  </a:lnTo>
                  <a:lnTo>
                    <a:pt x="7898" y="318"/>
                  </a:lnTo>
                  <a:lnTo>
                    <a:pt x="6731" y="391"/>
                  </a:lnTo>
                  <a:lnTo>
                    <a:pt x="5570" y="476"/>
                  </a:lnTo>
                  <a:lnTo>
                    <a:pt x="4409" y="574"/>
                  </a:lnTo>
                  <a:lnTo>
                    <a:pt x="3248" y="684"/>
                  </a:lnTo>
                  <a:lnTo>
                    <a:pt x="2092" y="806"/>
                  </a:lnTo>
                  <a:lnTo>
                    <a:pt x="2010" y="818"/>
                  </a:lnTo>
                  <a:lnTo>
                    <a:pt x="1933" y="831"/>
                  </a:lnTo>
                  <a:lnTo>
                    <a:pt x="1863" y="855"/>
                  </a:lnTo>
                  <a:lnTo>
                    <a:pt x="1792" y="892"/>
                  </a:lnTo>
                  <a:lnTo>
                    <a:pt x="1721" y="928"/>
                  </a:lnTo>
                  <a:lnTo>
                    <a:pt x="1656" y="977"/>
                  </a:lnTo>
                  <a:lnTo>
                    <a:pt x="1591" y="1026"/>
                  </a:lnTo>
                  <a:lnTo>
                    <a:pt x="1532" y="1087"/>
                  </a:lnTo>
                  <a:lnTo>
                    <a:pt x="1474" y="1148"/>
                  </a:lnTo>
                  <a:lnTo>
                    <a:pt x="1420" y="1209"/>
                  </a:lnTo>
                  <a:lnTo>
                    <a:pt x="1320" y="1355"/>
                  </a:lnTo>
                  <a:lnTo>
                    <a:pt x="1226" y="1526"/>
                  </a:lnTo>
                  <a:lnTo>
                    <a:pt x="1143" y="1709"/>
                  </a:lnTo>
                  <a:lnTo>
                    <a:pt x="1073" y="1917"/>
                  </a:lnTo>
                  <a:lnTo>
                    <a:pt x="1014" y="2125"/>
                  </a:lnTo>
                  <a:lnTo>
                    <a:pt x="967" y="2344"/>
                  </a:lnTo>
                  <a:lnTo>
                    <a:pt x="925" y="2576"/>
                  </a:lnTo>
                  <a:lnTo>
                    <a:pt x="896" y="2820"/>
                  </a:lnTo>
                  <a:lnTo>
                    <a:pt x="878" y="3065"/>
                  </a:lnTo>
                  <a:lnTo>
                    <a:pt x="866" y="3309"/>
                  </a:lnTo>
                  <a:lnTo>
                    <a:pt x="872" y="3553"/>
                  </a:lnTo>
                  <a:lnTo>
                    <a:pt x="808" y="3602"/>
                  </a:lnTo>
                  <a:lnTo>
                    <a:pt x="749" y="3663"/>
                  </a:lnTo>
                  <a:lnTo>
                    <a:pt x="696" y="3724"/>
                  </a:lnTo>
                  <a:lnTo>
                    <a:pt x="637" y="3797"/>
                  </a:lnTo>
                  <a:lnTo>
                    <a:pt x="584" y="3870"/>
                  </a:lnTo>
                  <a:lnTo>
                    <a:pt x="536" y="3956"/>
                  </a:lnTo>
                  <a:lnTo>
                    <a:pt x="489" y="4053"/>
                  </a:lnTo>
                  <a:lnTo>
                    <a:pt x="442" y="4163"/>
                  </a:lnTo>
                  <a:lnTo>
                    <a:pt x="401" y="4273"/>
                  </a:lnTo>
                  <a:lnTo>
                    <a:pt x="366" y="4395"/>
                  </a:lnTo>
                  <a:lnTo>
                    <a:pt x="330" y="4530"/>
                  </a:lnTo>
                  <a:lnTo>
                    <a:pt x="301" y="4676"/>
                  </a:lnTo>
                  <a:lnTo>
                    <a:pt x="277" y="4823"/>
                  </a:lnTo>
                  <a:lnTo>
                    <a:pt x="259" y="4981"/>
                  </a:lnTo>
                  <a:lnTo>
                    <a:pt x="242" y="5152"/>
                  </a:lnTo>
                  <a:lnTo>
                    <a:pt x="236" y="5335"/>
                  </a:lnTo>
                  <a:lnTo>
                    <a:pt x="177" y="7215"/>
                  </a:lnTo>
                  <a:lnTo>
                    <a:pt x="130" y="9095"/>
                  </a:lnTo>
                  <a:lnTo>
                    <a:pt x="89" y="10975"/>
                  </a:lnTo>
                  <a:lnTo>
                    <a:pt x="47" y="12855"/>
                  </a:lnTo>
                  <a:lnTo>
                    <a:pt x="24" y="14748"/>
                  </a:lnTo>
                  <a:lnTo>
                    <a:pt x="6" y="16628"/>
                  </a:lnTo>
                  <a:lnTo>
                    <a:pt x="0" y="17580"/>
                  </a:lnTo>
                  <a:lnTo>
                    <a:pt x="0" y="18520"/>
                  </a:lnTo>
                  <a:lnTo>
                    <a:pt x="6" y="19472"/>
                  </a:lnTo>
                  <a:lnTo>
                    <a:pt x="12" y="20412"/>
                  </a:lnTo>
                  <a:lnTo>
                    <a:pt x="24" y="20668"/>
                  </a:lnTo>
                  <a:lnTo>
                    <a:pt x="41" y="20900"/>
                  </a:lnTo>
                  <a:lnTo>
                    <a:pt x="65" y="21108"/>
                  </a:lnTo>
                  <a:lnTo>
                    <a:pt x="100" y="21316"/>
                  </a:lnTo>
                  <a:lnTo>
                    <a:pt x="142" y="21499"/>
                  </a:lnTo>
                  <a:lnTo>
                    <a:pt x="195" y="21682"/>
                  </a:lnTo>
                  <a:lnTo>
                    <a:pt x="248" y="21840"/>
                  </a:lnTo>
                  <a:lnTo>
                    <a:pt x="312" y="21975"/>
                  </a:lnTo>
                  <a:lnTo>
                    <a:pt x="383" y="22109"/>
                  </a:lnTo>
                  <a:lnTo>
                    <a:pt x="454" y="22231"/>
                  </a:lnTo>
                  <a:lnTo>
                    <a:pt x="536" y="22329"/>
                  </a:lnTo>
                  <a:lnTo>
                    <a:pt x="619" y="22426"/>
                  </a:lnTo>
                  <a:lnTo>
                    <a:pt x="701" y="22500"/>
                  </a:lnTo>
                  <a:lnTo>
                    <a:pt x="790" y="22561"/>
                  </a:lnTo>
                  <a:lnTo>
                    <a:pt x="884" y="22610"/>
                  </a:lnTo>
                  <a:lnTo>
                    <a:pt x="978" y="22646"/>
                  </a:lnTo>
                  <a:lnTo>
                    <a:pt x="1002" y="22817"/>
                  </a:lnTo>
                  <a:lnTo>
                    <a:pt x="1031" y="22988"/>
                  </a:lnTo>
                  <a:lnTo>
                    <a:pt x="1067" y="23159"/>
                  </a:lnTo>
                  <a:lnTo>
                    <a:pt x="1114" y="23318"/>
                  </a:lnTo>
                  <a:lnTo>
                    <a:pt x="1161" y="23476"/>
                  </a:lnTo>
                  <a:lnTo>
                    <a:pt x="1214" y="23623"/>
                  </a:lnTo>
                  <a:lnTo>
                    <a:pt x="1279" y="23757"/>
                  </a:lnTo>
                  <a:lnTo>
                    <a:pt x="1344" y="23891"/>
                  </a:lnTo>
                  <a:lnTo>
                    <a:pt x="1415" y="24013"/>
                  </a:lnTo>
                  <a:lnTo>
                    <a:pt x="1497" y="24123"/>
                  </a:lnTo>
                  <a:lnTo>
                    <a:pt x="1580" y="24233"/>
                  </a:lnTo>
                  <a:lnTo>
                    <a:pt x="1674" y="24319"/>
                  </a:lnTo>
                  <a:lnTo>
                    <a:pt x="1768" y="24392"/>
                  </a:lnTo>
                  <a:lnTo>
                    <a:pt x="1868" y="24453"/>
                  </a:lnTo>
                  <a:lnTo>
                    <a:pt x="1974" y="24502"/>
                  </a:lnTo>
                  <a:lnTo>
                    <a:pt x="2092" y="24526"/>
                  </a:lnTo>
                  <a:lnTo>
                    <a:pt x="3183" y="24758"/>
                  </a:lnTo>
                  <a:lnTo>
                    <a:pt x="4279" y="24978"/>
                  </a:lnTo>
                  <a:lnTo>
                    <a:pt x="5375" y="25185"/>
                  </a:lnTo>
                  <a:lnTo>
                    <a:pt x="6477" y="25393"/>
                  </a:lnTo>
                  <a:lnTo>
                    <a:pt x="7579" y="25576"/>
                  </a:lnTo>
                  <a:lnTo>
                    <a:pt x="8682" y="25759"/>
                  </a:lnTo>
                  <a:lnTo>
                    <a:pt x="9790" y="25930"/>
                  </a:lnTo>
                  <a:lnTo>
                    <a:pt x="10903" y="26089"/>
                  </a:lnTo>
                  <a:lnTo>
                    <a:pt x="12017" y="26235"/>
                  </a:lnTo>
                  <a:lnTo>
                    <a:pt x="13131" y="26370"/>
                  </a:lnTo>
                  <a:lnTo>
                    <a:pt x="14245" y="26504"/>
                  </a:lnTo>
                  <a:lnTo>
                    <a:pt x="15365" y="26626"/>
                  </a:lnTo>
                  <a:lnTo>
                    <a:pt x="16485" y="26736"/>
                  </a:lnTo>
                  <a:lnTo>
                    <a:pt x="17605" y="26834"/>
                  </a:lnTo>
                  <a:lnTo>
                    <a:pt x="18730" y="26931"/>
                  </a:lnTo>
                  <a:lnTo>
                    <a:pt x="19856" y="27017"/>
                  </a:lnTo>
                  <a:lnTo>
                    <a:pt x="20982" y="27090"/>
                  </a:lnTo>
                  <a:lnTo>
                    <a:pt x="22107" y="27151"/>
                  </a:lnTo>
                  <a:lnTo>
                    <a:pt x="23239" y="27212"/>
                  </a:lnTo>
                  <a:lnTo>
                    <a:pt x="24371" y="27261"/>
                  </a:lnTo>
                  <a:lnTo>
                    <a:pt x="25502" y="27310"/>
                  </a:lnTo>
                  <a:lnTo>
                    <a:pt x="26634" y="27334"/>
                  </a:lnTo>
                  <a:lnTo>
                    <a:pt x="27771" y="27358"/>
                  </a:lnTo>
                  <a:lnTo>
                    <a:pt x="28903" y="27383"/>
                  </a:lnTo>
                  <a:lnTo>
                    <a:pt x="32309" y="27383"/>
                  </a:lnTo>
                  <a:lnTo>
                    <a:pt x="33447" y="27371"/>
                  </a:lnTo>
                  <a:lnTo>
                    <a:pt x="35722" y="27322"/>
                  </a:lnTo>
                  <a:lnTo>
                    <a:pt x="37997" y="27236"/>
                  </a:lnTo>
                  <a:lnTo>
                    <a:pt x="40278" y="27127"/>
                  </a:lnTo>
                  <a:lnTo>
                    <a:pt x="42553" y="26992"/>
                  </a:lnTo>
                  <a:lnTo>
                    <a:pt x="44828" y="26834"/>
                  </a:lnTo>
                  <a:lnTo>
                    <a:pt x="47097" y="26650"/>
                  </a:lnTo>
                  <a:lnTo>
                    <a:pt x="49366" y="26455"/>
                  </a:lnTo>
                  <a:lnTo>
                    <a:pt x="51629" y="26223"/>
                  </a:lnTo>
                  <a:lnTo>
                    <a:pt x="53892" y="25967"/>
                  </a:lnTo>
                  <a:lnTo>
                    <a:pt x="56149" y="25698"/>
                  </a:lnTo>
                  <a:lnTo>
                    <a:pt x="58401" y="25405"/>
                  </a:lnTo>
                  <a:lnTo>
                    <a:pt x="60646" y="25100"/>
                  </a:lnTo>
                  <a:lnTo>
                    <a:pt x="62880" y="24770"/>
                  </a:lnTo>
                  <a:lnTo>
                    <a:pt x="65114" y="24429"/>
                  </a:lnTo>
                  <a:lnTo>
                    <a:pt x="67330" y="24062"/>
                  </a:lnTo>
                  <a:lnTo>
                    <a:pt x="69546" y="23696"/>
                  </a:lnTo>
                  <a:lnTo>
                    <a:pt x="71744" y="23305"/>
                  </a:lnTo>
                  <a:lnTo>
                    <a:pt x="73937" y="22903"/>
                  </a:lnTo>
                  <a:lnTo>
                    <a:pt x="74055" y="22964"/>
                  </a:lnTo>
                  <a:lnTo>
                    <a:pt x="74167" y="23012"/>
                  </a:lnTo>
                  <a:lnTo>
                    <a:pt x="74284" y="23025"/>
                  </a:lnTo>
                  <a:lnTo>
                    <a:pt x="74402" y="23025"/>
                  </a:lnTo>
                  <a:lnTo>
                    <a:pt x="74520" y="22988"/>
                  </a:lnTo>
                  <a:lnTo>
                    <a:pt x="74573" y="22964"/>
                  </a:lnTo>
                  <a:lnTo>
                    <a:pt x="74632" y="22927"/>
                  </a:lnTo>
                  <a:lnTo>
                    <a:pt x="74685" y="22890"/>
                  </a:lnTo>
                  <a:lnTo>
                    <a:pt x="74738" y="22842"/>
                  </a:lnTo>
                  <a:lnTo>
                    <a:pt x="74791" y="22780"/>
                  </a:lnTo>
                  <a:lnTo>
                    <a:pt x="74844" y="22719"/>
                  </a:lnTo>
                  <a:lnTo>
                    <a:pt x="74921" y="22719"/>
                  </a:lnTo>
                  <a:lnTo>
                    <a:pt x="74992" y="22695"/>
                  </a:lnTo>
                  <a:lnTo>
                    <a:pt x="75068" y="22671"/>
                  </a:lnTo>
                  <a:lnTo>
                    <a:pt x="75133" y="22634"/>
                  </a:lnTo>
                  <a:lnTo>
                    <a:pt x="75198" y="22585"/>
                  </a:lnTo>
                  <a:lnTo>
                    <a:pt x="75263" y="22536"/>
                  </a:lnTo>
                  <a:lnTo>
                    <a:pt x="75322" y="22475"/>
                  </a:lnTo>
                  <a:lnTo>
                    <a:pt x="75375" y="22402"/>
                  </a:lnTo>
                  <a:lnTo>
                    <a:pt x="75428" y="22329"/>
                  </a:lnTo>
                  <a:lnTo>
                    <a:pt x="75481" y="22243"/>
                  </a:lnTo>
                  <a:lnTo>
                    <a:pt x="75522" y="22158"/>
                  </a:lnTo>
                  <a:lnTo>
                    <a:pt x="75569" y="22072"/>
                  </a:lnTo>
                  <a:lnTo>
                    <a:pt x="75605" y="21975"/>
                  </a:lnTo>
                  <a:lnTo>
                    <a:pt x="75640" y="21865"/>
                  </a:lnTo>
                  <a:lnTo>
                    <a:pt x="75675" y="21767"/>
                  </a:lnTo>
                  <a:lnTo>
                    <a:pt x="75705" y="21657"/>
                  </a:lnTo>
                  <a:lnTo>
                    <a:pt x="75728" y="21547"/>
                  </a:lnTo>
                  <a:lnTo>
                    <a:pt x="75752" y="21425"/>
                  </a:lnTo>
                  <a:lnTo>
                    <a:pt x="75776" y="21303"/>
                  </a:lnTo>
                  <a:lnTo>
                    <a:pt x="75799" y="21071"/>
                  </a:lnTo>
                  <a:lnTo>
                    <a:pt x="75817" y="20827"/>
                  </a:lnTo>
                  <a:lnTo>
                    <a:pt x="75817" y="20583"/>
                  </a:lnTo>
                  <a:lnTo>
                    <a:pt x="75805" y="20339"/>
                  </a:lnTo>
                  <a:lnTo>
                    <a:pt x="75793" y="20217"/>
                  </a:lnTo>
                  <a:lnTo>
                    <a:pt x="75776" y="20095"/>
                  </a:lnTo>
                  <a:lnTo>
                    <a:pt x="75758" y="19985"/>
                  </a:lnTo>
                  <a:lnTo>
                    <a:pt x="75740" y="19875"/>
                  </a:lnTo>
                  <a:lnTo>
                    <a:pt x="75711" y="19765"/>
                  </a:lnTo>
                  <a:lnTo>
                    <a:pt x="75681" y="19655"/>
                  </a:lnTo>
                  <a:lnTo>
                    <a:pt x="75752" y="19216"/>
                  </a:lnTo>
                  <a:lnTo>
                    <a:pt x="75817" y="18776"/>
                  </a:lnTo>
                  <a:lnTo>
                    <a:pt x="75876" y="18325"/>
                  </a:lnTo>
                  <a:lnTo>
                    <a:pt x="75929" y="17861"/>
                  </a:lnTo>
                  <a:lnTo>
                    <a:pt x="75982" y="17409"/>
                  </a:lnTo>
                  <a:lnTo>
                    <a:pt x="76023" y="16945"/>
                  </a:lnTo>
                  <a:lnTo>
                    <a:pt x="76064" y="16493"/>
                  </a:lnTo>
                  <a:lnTo>
                    <a:pt x="76100" y="16029"/>
                  </a:lnTo>
                  <a:lnTo>
                    <a:pt x="76129" y="15566"/>
                  </a:lnTo>
                  <a:lnTo>
                    <a:pt x="76159" y="15089"/>
                  </a:lnTo>
                  <a:lnTo>
                    <a:pt x="76176" y="14626"/>
                  </a:lnTo>
                  <a:lnTo>
                    <a:pt x="76194" y="14149"/>
                  </a:lnTo>
                  <a:lnTo>
                    <a:pt x="76206" y="13686"/>
                  </a:lnTo>
                  <a:lnTo>
                    <a:pt x="76218" y="13209"/>
                  </a:lnTo>
                  <a:lnTo>
                    <a:pt x="76218" y="12746"/>
                  </a:lnTo>
                  <a:lnTo>
                    <a:pt x="76218" y="12269"/>
                  </a:lnTo>
                  <a:lnTo>
                    <a:pt x="76218" y="11793"/>
                  </a:lnTo>
                  <a:lnTo>
                    <a:pt x="76206" y="11329"/>
                  </a:lnTo>
                  <a:lnTo>
                    <a:pt x="76194" y="10853"/>
                  </a:lnTo>
                  <a:lnTo>
                    <a:pt x="76176" y="10389"/>
                  </a:lnTo>
                  <a:lnTo>
                    <a:pt x="76153" y="9913"/>
                  </a:lnTo>
                  <a:lnTo>
                    <a:pt x="76129" y="9449"/>
                  </a:lnTo>
                  <a:lnTo>
                    <a:pt x="76100" y="8973"/>
                  </a:lnTo>
                  <a:lnTo>
                    <a:pt x="76064" y="8509"/>
                  </a:lnTo>
                  <a:lnTo>
                    <a:pt x="76029" y="8045"/>
                  </a:lnTo>
                  <a:lnTo>
                    <a:pt x="75988" y="7594"/>
                  </a:lnTo>
                  <a:lnTo>
                    <a:pt x="75946" y="7130"/>
                  </a:lnTo>
                  <a:lnTo>
                    <a:pt x="75893" y="6678"/>
                  </a:lnTo>
                  <a:lnTo>
                    <a:pt x="75840" y="6214"/>
                  </a:lnTo>
                  <a:lnTo>
                    <a:pt x="75787" y="5775"/>
                  </a:lnTo>
                  <a:lnTo>
                    <a:pt x="75728" y="5323"/>
                  </a:lnTo>
                  <a:lnTo>
                    <a:pt x="75664" y="4884"/>
                  </a:lnTo>
                  <a:lnTo>
                    <a:pt x="75640" y="4737"/>
                  </a:lnTo>
                  <a:lnTo>
                    <a:pt x="75611" y="4603"/>
                  </a:lnTo>
                  <a:lnTo>
                    <a:pt x="75575" y="4468"/>
                  </a:lnTo>
                  <a:lnTo>
                    <a:pt x="75540" y="4359"/>
                  </a:lnTo>
                  <a:lnTo>
                    <a:pt x="75499" y="4249"/>
                  </a:lnTo>
                  <a:lnTo>
                    <a:pt x="75451" y="4139"/>
                  </a:lnTo>
                  <a:lnTo>
                    <a:pt x="75404" y="4053"/>
                  </a:lnTo>
                  <a:lnTo>
                    <a:pt x="75351" y="3968"/>
                  </a:lnTo>
                  <a:lnTo>
                    <a:pt x="75298" y="3895"/>
                  </a:lnTo>
                  <a:lnTo>
                    <a:pt x="75239" y="3834"/>
                  </a:lnTo>
                  <a:lnTo>
                    <a:pt x="75180" y="3773"/>
                  </a:lnTo>
                  <a:lnTo>
                    <a:pt x="75121" y="3724"/>
                  </a:lnTo>
                  <a:lnTo>
                    <a:pt x="75057" y="3687"/>
                  </a:lnTo>
                  <a:lnTo>
                    <a:pt x="74992" y="3651"/>
                  </a:lnTo>
                  <a:lnTo>
                    <a:pt x="74933" y="3626"/>
                  </a:lnTo>
                  <a:lnTo>
                    <a:pt x="74868" y="3614"/>
                  </a:lnTo>
                  <a:lnTo>
                    <a:pt x="74738" y="3614"/>
                  </a:lnTo>
                  <a:lnTo>
                    <a:pt x="74673" y="3626"/>
                  </a:lnTo>
                  <a:lnTo>
                    <a:pt x="74609" y="3638"/>
                  </a:lnTo>
                  <a:lnTo>
                    <a:pt x="74550" y="3663"/>
                  </a:lnTo>
                  <a:lnTo>
                    <a:pt x="74485" y="3699"/>
                  </a:lnTo>
                  <a:lnTo>
                    <a:pt x="74426" y="3748"/>
                  </a:lnTo>
                  <a:lnTo>
                    <a:pt x="74373" y="3797"/>
                  </a:lnTo>
                  <a:lnTo>
                    <a:pt x="74320" y="3858"/>
                  </a:lnTo>
                  <a:lnTo>
                    <a:pt x="74267" y="3919"/>
                  </a:lnTo>
                  <a:lnTo>
                    <a:pt x="74214" y="4005"/>
                  </a:lnTo>
                  <a:lnTo>
                    <a:pt x="74172" y="4078"/>
                  </a:lnTo>
                  <a:lnTo>
                    <a:pt x="74131" y="4176"/>
                  </a:lnTo>
                  <a:lnTo>
                    <a:pt x="74090" y="4273"/>
                  </a:lnTo>
                  <a:lnTo>
                    <a:pt x="74055" y="4383"/>
                  </a:lnTo>
                  <a:lnTo>
                    <a:pt x="74025" y="4505"/>
                  </a:lnTo>
                  <a:lnTo>
                    <a:pt x="73990" y="4688"/>
                  </a:lnTo>
                  <a:lnTo>
                    <a:pt x="73972" y="4786"/>
                  </a:lnTo>
                  <a:lnTo>
                    <a:pt x="73960" y="4896"/>
                  </a:lnTo>
                  <a:lnTo>
                    <a:pt x="73954" y="5006"/>
                  </a:lnTo>
                  <a:lnTo>
                    <a:pt x="73948" y="5116"/>
                  </a:lnTo>
                  <a:lnTo>
                    <a:pt x="73948" y="5238"/>
                  </a:lnTo>
                  <a:lnTo>
                    <a:pt x="73954" y="5372"/>
                  </a:lnTo>
                  <a:lnTo>
                    <a:pt x="73984" y="6263"/>
                  </a:lnTo>
                  <a:lnTo>
                    <a:pt x="73996" y="7130"/>
                  </a:lnTo>
                  <a:lnTo>
                    <a:pt x="74002" y="7997"/>
                  </a:lnTo>
                  <a:lnTo>
                    <a:pt x="73990" y="8851"/>
                  </a:lnTo>
                  <a:lnTo>
                    <a:pt x="73972" y="9694"/>
                  </a:lnTo>
                  <a:lnTo>
                    <a:pt x="73943" y="10524"/>
                  </a:lnTo>
                  <a:lnTo>
                    <a:pt x="73901" y="11354"/>
                  </a:lnTo>
                  <a:lnTo>
                    <a:pt x="73854" y="12184"/>
                  </a:lnTo>
                  <a:lnTo>
                    <a:pt x="73801" y="13002"/>
                  </a:lnTo>
                  <a:lnTo>
                    <a:pt x="73736" y="13832"/>
                  </a:lnTo>
                  <a:lnTo>
                    <a:pt x="73666" y="14650"/>
                  </a:lnTo>
                  <a:lnTo>
                    <a:pt x="73589" y="15480"/>
                  </a:lnTo>
                  <a:lnTo>
                    <a:pt x="73506" y="16310"/>
                  </a:lnTo>
                  <a:lnTo>
                    <a:pt x="73418" y="17140"/>
                  </a:lnTo>
                  <a:lnTo>
                    <a:pt x="73224" y="18837"/>
                  </a:lnTo>
                  <a:lnTo>
                    <a:pt x="71055" y="18813"/>
                  </a:lnTo>
                  <a:lnTo>
                    <a:pt x="68880" y="18813"/>
                  </a:lnTo>
                  <a:lnTo>
                    <a:pt x="66711" y="18825"/>
                  </a:lnTo>
                  <a:lnTo>
                    <a:pt x="64542" y="18862"/>
                  </a:lnTo>
                  <a:lnTo>
                    <a:pt x="62367" y="18923"/>
                  </a:lnTo>
                  <a:lnTo>
                    <a:pt x="60198" y="18984"/>
                  </a:lnTo>
                  <a:lnTo>
                    <a:pt x="55861" y="19130"/>
                  </a:lnTo>
                  <a:lnTo>
                    <a:pt x="51517" y="19301"/>
                  </a:lnTo>
                  <a:lnTo>
                    <a:pt x="47179" y="19460"/>
                  </a:lnTo>
                  <a:lnTo>
                    <a:pt x="45010" y="19521"/>
                  </a:lnTo>
                  <a:lnTo>
                    <a:pt x="42841" y="19582"/>
                  </a:lnTo>
                  <a:lnTo>
                    <a:pt x="40673" y="19631"/>
                  </a:lnTo>
                  <a:lnTo>
                    <a:pt x="38504" y="19655"/>
                  </a:lnTo>
                  <a:lnTo>
                    <a:pt x="37378" y="19667"/>
                  </a:lnTo>
                  <a:lnTo>
                    <a:pt x="36252" y="19655"/>
                  </a:lnTo>
                  <a:lnTo>
                    <a:pt x="35121" y="19643"/>
                  </a:lnTo>
                  <a:lnTo>
                    <a:pt x="33989" y="19619"/>
                  </a:lnTo>
                  <a:lnTo>
                    <a:pt x="31732" y="19558"/>
                  </a:lnTo>
                  <a:lnTo>
                    <a:pt x="29469" y="19472"/>
                  </a:lnTo>
                  <a:lnTo>
                    <a:pt x="27200" y="19374"/>
                  </a:lnTo>
                  <a:lnTo>
                    <a:pt x="24936" y="19265"/>
                  </a:lnTo>
                  <a:lnTo>
                    <a:pt x="22667" y="19167"/>
                  </a:lnTo>
                  <a:lnTo>
                    <a:pt x="20404" y="19069"/>
                  </a:lnTo>
                  <a:lnTo>
                    <a:pt x="18135" y="18996"/>
                  </a:lnTo>
                  <a:lnTo>
                    <a:pt x="15872" y="18935"/>
                  </a:lnTo>
                  <a:lnTo>
                    <a:pt x="14740" y="18923"/>
                  </a:lnTo>
                  <a:lnTo>
                    <a:pt x="13609" y="18911"/>
                  </a:lnTo>
                  <a:lnTo>
                    <a:pt x="12477" y="18911"/>
                  </a:lnTo>
                  <a:lnTo>
                    <a:pt x="11345" y="18923"/>
                  </a:lnTo>
                  <a:lnTo>
                    <a:pt x="10214" y="18947"/>
                  </a:lnTo>
                  <a:lnTo>
                    <a:pt x="9082" y="18984"/>
                  </a:lnTo>
                  <a:lnTo>
                    <a:pt x="7957" y="19020"/>
                  </a:lnTo>
                  <a:lnTo>
                    <a:pt x="6831" y="19081"/>
                  </a:lnTo>
                  <a:lnTo>
                    <a:pt x="5699" y="19155"/>
                  </a:lnTo>
                  <a:lnTo>
                    <a:pt x="4574" y="19240"/>
                  </a:lnTo>
                  <a:lnTo>
                    <a:pt x="3448" y="19350"/>
                  </a:lnTo>
                  <a:lnTo>
                    <a:pt x="2328" y="19472"/>
                  </a:lnTo>
                  <a:lnTo>
                    <a:pt x="2328" y="17800"/>
                  </a:lnTo>
                  <a:lnTo>
                    <a:pt x="2322" y="16127"/>
                  </a:lnTo>
                  <a:lnTo>
                    <a:pt x="2305" y="14455"/>
                  </a:lnTo>
                  <a:lnTo>
                    <a:pt x="2281" y="12770"/>
                  </a:lnTo>
                  <a:lnTo>
                    <a:pt x="2251" y="11097"/>
                  </a:lnTo>
                  <a:lnTo>
                    <a:pt x="2216" y="9413"/>
                  </a:lnTo>
                  <a:lnTo>
                    <a:pt x="2175" y="7728"/>
                  </a:lnTo>
                  <a:lnTo>
                    <a:pt x="2128" y="6043"/>
                  </a:lnTo>
                  <a:lnTo>
                    <a:pt x="3289" y="6165"/>
                  </a:lnTo>
                  <a:lnTo>
                    <a:pt x="4444" y="6275"/>
                  </a:lnTo>
                  <a:lnTo>
                    <a:pt x="5605" y="6373"/>
                  </a:lnTo>
                  <a:lnTo>
                    <a:pt x="6766" y="6458"/>
                  </a:lnTo>
                  <a:lnTo>
                    <a:pt x="7933" y="6532"/>
                  </a:lnTo>
                  <a:lnTo>
                    <a:pt x="9094" y="6605"/>
                  </a:lnTo>
                  <a:lnTo>
                    <a:pt x="10255" y="6654"/>
                  </a:lnTo>
                  <a:lnTo>
                    <a:pt x="11416" y="6690"/>
                  </a:lnTo>
                  <a:lnTo>
                    <a:pt x="12583" y="6727"/>
                  </a:lnTo>
                  <a:lnTo>
                    <a:pt x="13744" y="6751"/>
                  </a:lnTo>
                  <a:lnTo>
                    <a:pt x="14911" y="6776"/>
                  </a:lnTo>
                  <a:lnTo>
                    <a:pt x="18406" y="6776"/>
                  </a:lnTo>
                  <a:lnTo>
                    <a:pt x="20734" y="6764"/>
                  </a:lnTo>
                  <a:lnTo>
                    <a:pt x="23068" y="6727"/>
                  </a:lnTo>
                  <a:lnTo>
                    <a:pt x="25396" y="6678"/>
                  </a:lnTo>
                  <a:lnTo>
                    <a:pt x="30058" y="6556"/>
                  </a:lnTo>
                  <a:lnTo>
                    <a:pt x="32386" y="6507"/>
                  </a:lnTo>
                  <a:lnTo>
                    <a:pt x="34714" y="6471"/>
                  </a:lnTo>
                  <a:lnTo>
                    <a:pt x="37036" y="6434"/>
                  </a:lnTo>
                  <a:lnTo>
                    <a:pt x="39358" y="6422"/>
                  </a:lnTo>
                  <a:lnTo>
                    <a:pt x="40413" y="6422"/>
                  </a:lnTo>
                  <a:lnTo>
                    <a:pt x="41462" y="6434"/>
                  </a:lnTo>
                  <a:lnTo>
                    <a:pt x="43578" y="6483"/>
                  </a:lnTo>
                  <a:lnTo>
                    <a:pt x="45694" y="6544"/>
                  </a:lnTo>
                  <a:lnTo>
                    <a:pt x="47822" y="6629"/>
                  </a:lnTo>
                  <a:lnTo>
                    <a:pt x="49955" y="6703"/>
                  </a:lnTo>
                  <a:lnTo>
                    <a:pt x="52083" y="6776"/>
                  </a:lnTo>
                  <a:lnTo>
                    <a:pt x="54222" y="6837"/>
                  </a:lnTo>
                  <a:lnTo>
                    <a:pt x="55289" y="6861"/>
                  </a:lnTo>
                  <a:lnTo>
                    <a:pt x="56356" y="6861"/>
                  </a:lnTo>
                  <a:lnTo>
                    <a:pt x="57423" y="6873"/>
                  </a:lnTo>
                  <a:lnTo>
                    <a:pt x="58489" y="6861"/>
                  </a:lnTo>
                  <a:lnTo>
                    <a:pt x="59556" y="6837"/>
                  </a:lnTo>
                  <a:lnTo>
                    <a:pt x="60623" y="6812"/>
                  </a:lnTo>
                  <a:lnTo>
                    <a:pt x="61690" y="6764"/>
                  </a:lnTo>
                  <a:lnTo>
                    <a:pt x="62750" y="6703"/>
                  </a:lnTo>
                  <a:lnTo>
                    <a:pt x="63817" y="6629"/>
                  </a:lnTo>
                  <a:lnTo>
                    <a:pt x="64878" y="6532"/>
                  </a:lnTo>
                  <a:lnTo>
                    <a:pt x="65939" y="6422"/>
                  </a:lnTo>
                  <a:lnTo>
                    <a:pt x="66994" y="6287"/>
                  </a:lnTo>
                  <a:lnTo>
                    <a:pt x="68049" y="6129"/>
                  </a:lnTo>
                  <a:lnTo>
                    <a:pt x="69104" y="5946"/>
                  </a:lnTo>
                  <a:lnTo>
                    <a:pt x="70159" y="5750"/>
                  </a:lnTo>
                  <a:lnTo>
                    <a:pt x="71208" y="5518"/>
                  </a:lnTo>
                  <a:lnTo>
                    <a:pt x="72251" y="5274"/>
                  </a:lnTo>
                  <a:lnTo>
                    <a:pt x="73300" y="4993"/>
                  </a:lnTo>
                  <a:lnTo>
                    <a:pt x="73365" y="4957"/>
                  </a:lnTo>
                  <a:lnTo>
                    <a:pt x="73430" y="4908"/>
                  </a:lnTo>
                  <a:lnTo>
                    <a:pt x="73489" y="4859"/>
                  </a:lnTo>
                  <a:lnTo>
                    <a:pt x="73542" y="4798"/>
                  </a:lnTo>
                  <a:lnTo>
                    <a:pt x="73595" y="4713"/>
                  </a:lnTo>
                  <a:lnTo>
                    <a:pt x="73636" y="4627"/>
                  </a:lnTo>
                  <a:lnTo>
                    <a:pt x="73677" y="4530"/>
                  </a:lnTo>
                  <a:lnTo>
                    <a:pt x="73719" y="4420"/>
                  </a:lnTo>
                  <a:lnTo>
                    <a:pt x="73766" y="4261"/>
                  </a:lnTo>
                  <a:lnTo>
                    <a:pt x="73801" y="4090"/>
                  </a:lnTo>
                  <a:lnTo>
                    <a:pt x="73831" y="3895"/>
                  </a:lnTo>
                  <a:lnTo>
                    <a:pt x="73848" y="3699"/>
                  </a:lnTo>
                  <a:lnTo>
                    <a:pt x="73854" y="3504"/>
                  </a:lnTo>
                  <a:lnTo>
                    <a:pt x="73854" y="3297"/>
                  </a:lnTo>
                  <a:lnTo>
                    <a:pt x="73842" y="3101"/>
                  </a:lnTo>
                  <a:lnTo>
                    <a:pt x="73819" y="2906"/>
                  </a:lnTo>
                  <a:lnTo>
                    <a:pt x="73789" y="2711"/>
                  </a:lnTo>
                  <a:lnTo>
                    <a:pt x="73748" y="2540"/>
                  </a:lnTo>
                  <a:lnTo>
                    <a:pt x="73701" y="2369"/>
                  </a:lnTo>
                  <a:lnTo>
                    <a:pt x="73642" y="2222"/>
                  </a:lnTo>
                  <a:lnTo>
                    <a:pt x="73607" y="2161"/>
                  </a:lnTo>
                  <a:lnTo>
                    <a:pt x="73571" y="2100"/>
                  </a:lnTo>
                  <a:lnTo>
                    <a:pt x="73530" y="2039"/>
                  </a:lnTo>
                  <a:lnTo>
                    <a:pt x="73489" y="1990"/>
                  </a:lnTo>
                  <a:lnTo>
                    <a:pt x="73448" y="1954"/>
                  </a:lnTo>
                  <a:lnTo>
                    <a:pt x="73400" y="1917"/>
                  </a:lnTo>
                  <a:lnTo>
                    <a:pt x="73347" y="1880"/>
                  </a:lnTo>
                  <a:lnTo>
                    <a:pt x="73300" y="1856"/>
                  </a:lnTo>
                  <a:lnTo>
                    <a:pt x="72257" y="1587"/>
                  </a:lnTo>
                  <a:lnTo>
                    <a:pt x="71208" y="1331"/>
                  </a:lnTo>
                  <a:lnTo>
                    <a:pt x="70159" y="1111"/>
                  </a:lnTo>
                  <a:lnTo>
                    <a:pt x="69110" y="916"/>
                  </a:lnTo>
                  <a:lnTo>
                    <a:pt x="68055" y="733"/>
                  </a:lnTo>
                  <a:lnTo>
                    <a:pt x="67000" y="586"/>
                  </a:lnTo>
                  <a:lnTo>
                    <a:pt x="65945" y="452"/>
                  </a:lnTo>
                  <a:lnTo>
                    <a:pt x="64884" y="342"/>
                  </a:lnTo>
                  <a:lnTo>
                    <a:pt x="63823" y="245"/>
                  </a:lnTo>
                  <a:lnTo>
                    <a:pt x="62762" y="171"/>
                  </a:lnTo>
                  <a:lnTo>
                    <a:pt x="61695" y="110"/>
                  </a:lnTo>
                  <a:lnTo>
                    <a:pt x="60629" y="61"/>
                  </a:lnTo>
                  <a:lnTo>
                    <a:pt x="59568" y="25"/>
                  </a:lnTo>
                  <a:lnTo>
                    <a:pt x="58501" y="13"/>
                  </a:lnTo>
                  <a:lnTo>
                    <a:pt x="57428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0"/>
            <p:cNvSpPr/>
            <p:nvPr/>
          </p:nvSpPr>
          <p:spPr>
            <a:xfrm>
              <a:off x="-1835175" y="-8801600"/>
              <a:ext cx="1880725" cy="714800"/>
            </a:xfrm>
            <a:custGeom>
              <a:avLst/>
              <a:gdLst/>
              <a:ahLst/>
              <a:cxnLst/>
              <a:rect l="l" t="t" r="r" b="b"/>
              <a:pathLst>
                <a:path w="75229" h="28592" extrusionOk="0">
                  <a:moveTo>
                    <a:pt x="72305" y="5348"/>
                  </a:moveTo>
                  <a:lnTo>
                    <a:pt x="72376" y="5861"/>
                  </a:lnTo>
                  <a:lnTo>
                    <a:pt x="72440" y="6361"/>
                  </a:lnTo>
                  <a:lnTo>
                    <a:pt x="72499" y="6862"/>
                  </a:lnTo>
                  <a:lnTo>
                    <a:pt x="72552" y="7362"/>
                  </a:lnTo>
                  <a:lnTo>
                    <a:pt x="72599" y="7851"/>
                  </a:lnTo>
                  <a:lnTo>
                    <a:pt x="72641" y="8339"/>
                  </a:lnTo>
                  <a:lnTo>
                    <a:pt x="72676" y="8815"/>
                  </a:lnTo>
                  <a:lnTo>
                    <a:pt x="72711" y="9303"/>
                  </a:lnTo>
                  <a:lnTo>
                    <a:pt x="72735" y="9779"/>
                  </a:lnTo>
                  <a:lnTo>
                    <a:pt x="72759" y="10256"/>
                  </a:lnTo>
                  <a:lnTo>
                    <a:pt x="72770" y="10732"/>
                  </a:lnTo>
                  <a:lnTo>
                    <a:pt x="72782" y="11196"/>
                  </a:lnTo>
                  <a:lnTo>
                    <a:pt x="72788" y="11672"/>
                  </a:lnTo>
                  <a:lnTo>
                    <a:pt x="72794" y="12136"/>
                  </a:lnTo>
                  <a:lnTo>
                    <a:pt x="72788" y="12599"/>
                  </a:lnTo>
                  <a:lnTo>
                    <a:pt x="72782" y="13076"/>
                  </a:lnTo>
                  <a:lnTo>
                    <a:pt x="72776" y="13539"/>
                  </a:lnTo>
                  <a:lnTo>
                    <a:pt x="72759" y="14003"/>
                  </a:lnTo>
                  <a:lnTo>
                    <a:pt x="72741" y="14467"/>
                  </a:lnTo>
                  <a:lnTo>
                    <a:pt x="72717" y="14931"/>
                  </a:lnTo>
                  <a:lnTo>
                    <a:pt x="72664" y="15871"/>
                  </a:lnTo>
                  <a:lnTo>
                    <a:pt x="72594" y="16811"/>
                  </a:lnTo>
                  <a:lnTo>
                    <a:pt x="72511" y="17751"/>
                  </a:lnTo>
                  <a:lnTo>
                    <a:pt x="72417" y="18703"/>
                  </a:lnTo>
                  <a:lnTo>
                    <a:pt x="72311" y="19680"/>
                  </a:lnTo>
                  <a:lnTo>
                    <a:pt x="72199" y="20657"/>
                  </a:lnTo>
                  <a:lnTo>
                    <a:pt x="63429" y="20901"/>
                  </a:lnTo>
                  <a:lnTo>
                    <a:pt x="59056" y="21023"/>
                  </a:lnTo>
                  <a:lnTo>
                    <a:pt x="54677" y="21133"/>
                  </a:lnTo>
                  <a:lnTo>
                    <a:pt x="50304" y="21230"/>
                  </a:lnTo>
                  <a:lnTo>
                    <a:pt x="45936" y="21304"/>
                  </a:lnTo>
                  <a:lnTo>
                    <a:pt x="41563" y="21353"/>
                  </a:lnTo>
                  <a:lnTo>
                    <a:pt x="39377" y="21377"/>
                  </a:lnTo>
                  <a:lnTo>
                    <a:pt x="35009" y="21377"/>
                  </a:lnTo>
                  <a:lnTo>
                    <a:pt x="32823" y="21365"/>
                  </a:lnTo>
                  <a:lnTo>
                    <a:pt x="30636" y="21340"/>
                  </a:lnTo>
                  <a:lnTo>
                    <a:pt x="28450" y="21316"/>
                  </a:lnTo>
                  <a:lnTo>
                    <a:pt x="26263" y="21267"/>
                  </a:lnTo>
                  <a:lnTo>
                    <a:pt x="24077" y="21218"/>
                  </a:lnTo>
                  <a:lnTo>
                    <a:pt x="21890" y="21145"/>
                  </a:lnTo>
                  <a:lnTo>
                    <a:pt x="19703" y="21060"/>
                  </a:lnTo>
                  <a:lnTo>
                    <a:pt x="17517" y="20974"/>
                  </a:lnTo>
                  <a:lnTo>
                    <a:pt x="15324" y="20864"/>
                  </a:lnTo>
                  <a:lnTo>
                    <a:pt x="13138" y="20742"/>
                  </a:lnTo>
                  <a:lnTo>
                    <a:pt x="10945" y="20596"/>
                  </a:lnTo>
                  <a:lnTo>
                    <a:pt x="8753" y="20437"/>
                  </a:lnTo>
                  <a:lnTo>
                    <a:pt x="6560" y="20266"/>
                  </a:lnTo>
                  <a:lnTo>
                    <a:pt x="4368" y="20071"/>
                  </a:lnTo>
                  <a:lnTo>
                    <a:pt x="2176" y="19863"/>
                  </a:lnTo>
                  <a:lnTo>
                    <a:pt x="2223" y="19448"/>
                  </a:lnTo>
                  <a:lnTo>
                    <a:pt x="2264" y="19021"/>
                  </a:lnTo>
                  <a:lnTo>
                    <a:pt x="2299" y="18594"/>
                  </a:lnTo>
                  <a:lnTo>
                    <a:pt x="2329" y="18166"/>
                  </a:lnTo>
                  <a:lnTo>
                    <a:pt x="2358" y="17739"/>
                  </a:lnTo>
                  <a:lnTo>
                    <a:pt x="2376" y="17300"/>
                  </a:lnTo>
                  <a:lnTo>
                    <a:pt x="2411" y="16433"/>
                  </a:lnTo>
                  <a:lnTo>
                    <a:pt x="2435" y="15554"/>
                  </a:lnTo>
                  <a:lnTo>
                    <a:pt x="2458" y="14687"/>
                  </a:lnTo>
                  <a:lnTo>
                    <a:pt x="2476" y="13820"/>
                  </a:lnTo>
                  <a:lnTo>
                    <a:pt x="2500" y="12966"/>
                  </a:lnTo>
                  <a:lnTo>
                    <a:pt x="2517" y="12184"/>
                  </a:lnTo>
                  <a:lnTo>
                    <a:pt x="2529" y="11403"/>
                  </a:lnTo>
                  <a:lnTo>
                    <a:pt x="2541" y="10634"/>
                  </a:lnTo>
                  <a:lnTo>
                    <a:pt x="2541" y="9853"/>
                  </a:lnTo>
                  <a:lnTo>
                    <a:pt x="2541" y="9071"/>
                  </a:lnTo>
                  <a:lnTo>
                    <a:pt x="2529" y="8290"/>
                  </a:lnTo>
                  <a:lnTo>
                    <a:pt x="2517" y="7521"/>
                  </a:lnTo>
                  <a:lnTo>
                    <a:pt x="2500" y="6740"/>
                  </a:lnTo>
                  <a:lnTo>
                    <a:pt x="2500" y="6740"/>
                  </a:lnTo>
                  <a:lnTo>
                    <a:pt x="6802" y="6935"/>
                  </a:lnTo>
                  <a:lnTo>
                    <a:pt x="11116" y="7130"/>
                  </a:lnTo>
                  <a:lnTo>
                    <a:pt x="15430" y="7289"/>
                  </a:lnTo>
                  <a:lnTo>
                    <a:pt x="19756" y="7435"/>
                  </a:lnTo>
                  <a:lnTo>
                    <a:pt x="21919" y="7497"/>
                  </a:lnTo>
                  <a:lnTo>
                    <a:pt x="24088" y="7558"/>
                  </a:lnTo>
                  <a:lnTo>
                    <a:pt x="26251" y="7606"/>
                  </a:lnTo>
                  <a:lnTo>
                    <a:pt x="28420" y="7643"/>
                  </a:lnTo>
                  <a:lnTo>
                    <a:pt x="30589" y="7680"/>
                  </a:lnTo>
                  <a:lnTo>
                    <a:pt x="32758" y="7692"/>
                  </a:lnTo>
                  <a:lnTo>
                    <a:pt x="34921" y="7704"/>
                  </a:lnTo>
                  <a:lnTo>
                    <a:pt x="37090" y="7716"/>
                  </a:lnTo>
                  <a:lnTo>
                    <a:pt x="39259" y="7704"/>
                  </a:lnTo>
                  <a:lnTo>
                    <a:pt x="41428" y="7680"/>
                  </a:lnTo>
                  <a:lnTo>
                    <a:pt x="43597" y="7655"/>
                  </a:lnTo>
                  <a:lnTo>
                    <a:pt x="45765" y="7606"/>
                  </a:lnTo>
                  <a:lnTo>
                    <a:pt x="47928" y="7545"/>
                  </a:lnTo>
                  <a:lnTo>
                    <a:pt x="50097" y="7472"/>
                  </a:lnTo>
                  <a:lnTo>
                    <a:pt x="52260" y="7387"/>
                  </a:lnTo>
                  <a:lnTo>
                    <a:pt x="54423" y="7289"/>
                  </a:lnTo>
                  <a:lnTo>
                    <a:pt x="56586" y="7179"/>
                  </a:lnTo>
                  <a:lnTo>
                    <a:pt x="58743" y="7045"/>
                  </a:lnTo>
                  <a:lnTo>
                    <a:pt x="60906" y="6898"/>
                  </a:lnTo>
                  <a:lnTo>
                    <a:pt x="63063" y="6740"/>
                  </a:lnTo>
                  <a:lnTo>
                    <a:pt x="65215" y="6557"/>
                  </a:lnTo>
                  <a:lnTo>
                    <a:pt x="67372" y="6361"/>
                  </a:lnTo>
                  <a:lnTo>
                    <a:pt x="69523" y="6141"/>
                  </a:lnTo>
                  <a:lnTo>
                    <a:pt x="71668" y="5909"/>
                  </a:lnTo>
                  <a:lnTo>
                    <a:pt x="71768" y="5885"/>
                  </a:lnTo>
                  <a:lnTo>
                    <a:pt x="71863" y="5848"/>
                  </a:lnTo>
                  <a:lnTo>
                    <a:pt x="71945" y="5800"/>
                  </a:lnTo>
                  <a:lnTo>
                    <a:pt x="72028" y="5726"/>
                  </a:lnTo>
                  <a:lnTo>
                    <a:pt x="72104" y="5641"/>
                  </a:lnTo>
                  <a:lnTo>
                    <a:pt x="72175" y="5555"/>
                  </a:lnTo>
                  <a:lnTo>
                    <a:pt x="72246" y="5458"/>
                  </a:lnTo>
                  <a:lnTo>
                    <a:pt x="72305" y="5348"/>
                  </a:lnTo>
                  <a:close/>
                  <a:moveTo>
                    <a:pt x="34909" y="1"/>
                  </a:moveTo>
                  <a:lnTo>
                    <a:pt x="32740" y="13"/>
                  </a:lnTo>
                  <a:lnTo>
                    <a:pt x="30571" y="37"/>
                  </a:lnTo>
                  <a:lnTo>
                    <a:pt x="28403" y="62"/>
                  </a:lnTo>
                  <a:lnTo>
                    <a:pt x="26234" y="111"/>
                  </a:lnTo>
                  <a:lnTo>
                    <a:pt x="24071" y="160"/>
                  </a:lnTo>
                  <a:lnTo>
                    <a:pt x="21902" y="208"/>
                  </a:lnTo>
                  <a:lnTo>
                    <a:pt x="19739" y="269"/>
                  </a:lnTo>
                  <a:lnTo>
                    <a:pt x="15413" y="416"/>
                  </a:lnTo>
                  <a:lnTo>
                    <a:pt x="11099" y="587"/>
                  </a:lnTo>
                  <a:lnTo>
                    <a:pt x="6784" y="770"/>
                  </a:lnTo>
                  <a:lnTo>
                    <a:pt x="2482" y="965"/>
                  </a:lnTo>
                  <a:lnTo>
                    <a:pt x="2376" y="990"/>
                  </a:lnTo>
                  <a:lnTo>
                    <a:pt x="2276" y="1014"/>
                  </a:lnTo>
                  <a:lnTo>
                    <a:pt x="2176" y="1051"/>
                  </a:lnTo>
                  <a:lnTo>
                    <a:pt x="2087" y="1100"/>
                  </a:lnTo>
                  <a:lnTo>
                    <a:pt x="1999" y="1161"/>
                  </a:lnTo>
                  <a:lnTo>
                    <a:pt x="1916" y="1234"/>
                  </a:lnTo>
                  <a:lnTo>
                    <a:pt x="1840" y="1307"/>
                  </a:lnTo>
                  <a:lnTo>
                    <a:pt x="1763" y="1405"/>
                  </a:lnTo>
                  <a:lnTo>
                    <a:pt x="1692" y="1502"/>
                  </a:lnTo>
                  <a:lnTo>
                    <a:pt x="1627" y="1612"/>
                  </a:lnTo>
                  <a:lnTo>
                    <a:pt x="1568" y="1722"/>
                  </a:lnTo>
                  <a:lnTo>
                    <a:pt x="1510" y="1856"/>
                  </a:lnTo>
                  <a:lnTo>
                    <a:pt x="1456" y="1979"/>
                  </a:lnTo>
                  <a:lnTo>
                    <a:pt x="1409" y="2113"/>
                  </a:lnTo>
                  <a:lnTo>
                    <a:pt x="1362" y="2259"/>
                  </a:lnTo>
                  <a:lnTo>
                    <a:pt x="1315" y="2406"/>
                  </a:lnTo>
                  <a:lnTo>
                    <a:pt x="1250" y="2467"/>
                  </a:lnTo>
                  <a:lnTo>
                    <a:pt x="1185" y="2552"/>
                  </a:lnTo>
                  <a:lnTo>
                    <a:pt x="1126" y="2650"/>
                  </a:lnTo>
                  <a:lnTo>
                    <a:pt x="1068" y="2760"/>
                  </a:lnTo>
                  <a:lnTo>
                    <a:pt x="1014" y="2894"/>
                  </a:lnTo>
                  <a:lnTo>
                    <a:pt x="967" y="3065"/>
                  </a:lnTo>
                  <a:lnTo>
                    <a:pt x="932" y="3248"/>
                  </a:lnTo>
                  <a:lnTo>
                    <a:pt x="897" y="3456"/>
                  </a:lnTo>
                  <a:lnTo>
                    <a:pt x="773" y="4554"/>
                  </a:lnTo>
                  <a:lnTo>
                    <a:pt x="667" y="5641"/>
                  </a:lnTo>
                  <a:lnTo>
                    <a:pt x="567" y="6740"/>
                  </a:lnTo>
                  <a:lnTo>
                    <a:pt x="478" y="7851"/>
                  </a:lnTo>
                  <a:lnTo>
                    <a:pt x="402" y="8961"/>
                  </a:lnTo>
                  <a:lnTo>
                    <a:pt x="337" y="10072"/>
                  </a:lnTo>
                  <a:lnTo>
                    <a:pt x="278" y="11196"/>
                  </a:lnTo>
                  <a:lnTo>
                    <a:pt x="225" y="12319"/>
                  </a:lnTo>
                  <a:lnTo>
                    <a:pt x="172" y="13430"/>
                  </a:lnTo>
                  <a:lnTo>
                    <a:pt x="113" y="14553"/>
                  </a:lnTo>
                  <a:lnTo>
                    <a:pt x="60" y="15676"/>
                  </a:lnTo>
                  <a:lnTo>
                    <a:pt x="36" y="16237"/>
                  </a:lnTo>
                  <a:lnTo>
                    <a:pt x="18" y="16811"/>
                  </a:lnTo>
                  <a:lnTo>
                    <a:pt x="7" y="17373"/>
                  </a:lnTo>
                  <a:lnTo>
                    <a:pt x="1" y="17934"/>
                  </a:lnTo>
                  <a:lnTo>
                    <a:pt x="7" y="18496"/>
                  </a:lnTo>
                  <a:lnTo>
                    <a:pt x="13" y="19057"/>
                  </a:lnTo>
                  <a:lnTo>
                    <a:pt x="36" y="19607"/>
                  </a:lnTo>
                  <a:lnTo>
                    <a:pt x="66" y="20168"/>
                  </a:lnTo>
                  <a:lnTo>
                    <a:pt x="113" y="20718"/>
                  </a:lnTo>
                  <a:lnTo>
                    <a:pt x="142" y="20986"/>
                  </a:lnTo>
                  <a:lnTo>
                    <a:pt x="172" y="21255"/>
                  </a:lnTo>
                  <a:lnTo>
                    <a:pt x="189" y="21365"/>
                  </a:lnTo>
                  <a:lnTo>
                    <a:pt x="207" y="21462"/>
                  </a:lnTo>
                  <a:lnTo>
                    <a:pt x="225" y="21548"/>
                  </a:lnTo>
                  <a:lnTo>
                    <a:pt x="242" y="21633"/>
                  </a:lnTo>
                  <a:lnTo>
                    <a:pt x="219" y="21792"/>
                  </a:lnTo>
                  <a:lnTo>
                    <a:pt x="201" y="21963"/>
                  </a:lnTo>
                  <a:lnTo>
                    <a:pt x="189" y="22134"/>
                  </a:lnTo>
                  <a:lnTo>
                    <a:pt x="178" y="22293"/>
                  </a:lnTo>
                  <a:lnTo>
                    <a:pt x="172" y="22464"/>
                  </a:lnTo>
                  <a:lnTo>
                    <a:pt x="172" y="22634"/>
                  </a:lnTo>
                  <a:lnTo>
                    <a:pt x="178" y="22805"/>
                  </a:lnTo>
                  <a:lnTo>
                    <a:pt x="183" y="22976"/>
                  </a:lnTo>
                  <a:lnTo>
                    <a:pt x="195" y="23147"/>
                  </a:lnTo>
                  <a:lnTo>
                    <a:pt x="207" y="23318"/>
                  </a:lnTo>
                  <a:lnTo>
                    <a:pt x="225" y="23489"/>
                  </a:lnTo>
                  <a:lnTo>
                    <a:pt x="248" y="23660"/>
                  </a:lnTo>
                  <a:lnTo>
                    <a:pt x="278" y="23819"/>
                  </a:lnTo>
                  <a:lnTo>
                    <a:pt x="307" y="23977"/>
                  </a:lnTo>
                  <a:lnTo>
                    <a:pt x="343" y="24136"/>
                  </a:lnTo>
                  <a:lnTo>
                    <a:pt x="378" y="24295"/>
                  </a:lnTo>
                  <a:lnTo>
                    <a:pt x="425" y="24441"/>
                  </a:lnTo>
                  <a:lnTo>
                    <a:pt x="472" y="24588"/>
                  </a:lnTo>
                  <a:lnTo>
                    <a:pt x="519" y="24722"/>
                  </a:lnTo>
                  <a:lnTo>
                    <a:pt x="578" y="24856"/>
                  </a:lnTo>
                  <a:lnTo>
                    <a:pt x="637" y="24978"/>
                  </a:lnTo>
                  <a:lnTo>
                    <a:pt x="696" y="25100"/>
                  </a:lnTo>
                  <a:lnTo>
                    <a:pt x="767" y="25210"/>
                  </a:lnTo>
                  <a:lnTo>
                    <a:pt x="838" y="25308"/>
                  </a:lnTo>
                  <a:lnTo>
                    <a:pt x="914" y="25406"/>
                  </a:lnTo>
                  <a:lnTo>
                    <a:pt x="991" y="25491"/>
                  </a:lnTo>
                  <a:lnTo>
                    <a:pt x="1073" y="25564"/>
                  </a:lnTo>
                  <a:lnTo>
                    <a:pt x="1162" y="25638"/>
                  </a:lnTo>
                  <a:lnTo>
                    <a:pt x="1256" y="25686"/>
                  </a:lnTo>
                  <a:lnTo>
                    <a:pt x="1350" y="25735"/>
                  </a:lnTo>
                  <a:lnTo>
                    <a:pt x="1451" y="25760"/>
                  </a:lnTo>
                  <a:lnTo>
                    <a:pt x="1557" y="25784"/>
                  </a:lnTo>
                  <a:lnTo>
                    <a:pt x="3749" y="26101"/>
                  </a:lnTo>
                  <a:lnTo>
                    <a:pt x="5947" y="26407"/>
                  </a:lnTo>
                  <a:lnTo>
                    <a:pt x="8146" y="26700"/>
                  </a:lnTo>
                  <a:lnTo>
                    <a:pt x="10350" y="26968"/>
                  </a:lnTo>
                  <a:lnTo>
                    <a:pt x="12560" y="27225"/>
                  </a:lnTo>
                  <a:lnTo>
                    <a:pt x="14770" y="27457"/>
                  </a:lnTo>
                  <a:lnTo>
                    <a:pt x="16981" y="27664"/>
                  </a:lnTo>
                  <a:lnTo>
                    <a:pt x="19191" y="27859"/>
                  </a:lnTo>
                  <a:lnTo>
                    <a:pt x="21407" y="28030"/>
                  </a:lnTo>
                  <a:lnTo>
                    <a:pt x="23623" y="28177"/>
                  </a:lnTo>
                  <a:lnTo>
                    <a:pt x="25839" y="28311"/>
                  </a:lnTo>
                  <a:lnTo>
                    <a:pt x="28055" y="28409"/>
                  </a:lnTo>
                  <a:lnTo>
                    <a:pt x="30271" y="28494"/>
                  </a:lnTo>
                  <a:lnTo>
                    <a:pt x="32493" y="28555"/>
                  </a:lnTo>
                  <a:lnTo>
                    <a:pt x="34709" y="28580"/>
                  </a:lnTo>
                  <a:lnTo>
                    <a:pt x="36931" y="28592"/>
                  </a:lnTo>
                  <a:lnTo>
                    <a:pt x="39147" y="28567"/>
                  </a:lnTo>
                  <a:lnTo>
                    <a:pt x="41369" y="28531"/>
                  </a:lnTo>
                  <a:lnTo>
                    <a:pt x="43585" y="28445"/>
                  </a:lnTo>
                  <a:lnTo>
                    <a:pt x="45801" y="28348"/>
                  </a:lnTo>
                  <a:lnTo>
                    <a:pt x="46909" y="28287"/>
                  </a:lnTo>
                  <a:lnTo>
                    <a:pt x="48017" y="28213"/>
                  </a:lnTo>
                  <a:lnTo>
                    <a:pt x="49125" y="28140"/>
                  </a:lnTo>
                  <a:lnTo>
                    <a:pt x="50233" y="28055"/>
                  </a:lnTo>
                  <a:lnTo>
                    <a:pt x="51341" y="27969"/>
                  </a:lnTo>
                  <a:lnTo>
                    <a:pt x="52443" y="27872"/>
                  </a:lnTo>
                  <a:lnTo>
                    <a:pt x="53551" y="27762"/>
                  </a:lnTo>
                  <a:lnTo>
                    <a:pt x="54653" y="27652"/>
                  </a:lnTo>
                  <a:lnTo>
                    <a:pt x="55761" y="27530"/>
                  </a:lnTo>
                  <a:lnTo>
                    <a:pt x="56863" y="27396"/>
                  </a:lnTo>
                  <a:lnTo>
                    <a:pt x="57971" y="27261"/>
                  </a:lnTo>
                  <a:lnTo>
                    <a:pt x="59073" y="27115"/>
                  </a:lnTo>
                  <a:lnTo>
                    <a:pt x="60176" y="26956"/>
                  </a:lnTo>
                  <a:lnTo>
                    <a:pt x="61278" y="26797"/>
                  </a:lnTo>
                  <a:lnTo>
                    <a:pt x="62380" y="26626"/>
                  </a:lnTo>
                  <a:lnTo>
                    <a:pt x="63476" y="26443"/>
                  </a:lnTo>
                  <a:lnTo>
                    <a:pt x="64578" y="26248"/>
                  </a:lnTo>
                  <a:lnTo>
                    <a:pt x="65674" y="26053"/>
                  </a:lnTo>
                  <a:lnTo>
                    <a:pt x="66776" y="25857"/>
                  </a:lnTo>
                  <a:lnTo>
                    <a:pt x="67873" y="25638"/>
                  </a:lnTo>
                  <a:lnTo>
                    <a:pt x="68969" y="25418"/>
                  </a:lnTo>
                  <a:lnTo>
                    <a:pt x="70065" y="25186"/>
                  </a:lnTo>
                  <a:lnTo>
                    <a:pt x="71156" y="24942"/>
                  </a:lnTo>
                  <a:lnTo>
                    <a:pt x="72252" y="24698"/>
                  </a:lnTo>
                  <a:lnTo>
                    <a:pt x="72340" y="24844"/>
                  </a:lnTo>
                  <a:lnTo>
                    <a:pt x="72440" y="24978"/>
                  </a:lnTo>
                  <a:lnTo>
                    <a:pt x="72541" y="25088"/>
                  </a:lnTo>
                  <a:lnTo>
                    <a:pt x="72647" y="25186"/>
                  </a:lnTo>
                  <a:lnTo>
                    <a:pt x="72765" y="25259"/>
                  </a:lnTo>
                  <a:lnTo>
                    <a:pt x="72876" y="25296"/>
                  </a:lnTo>
                  <a:lnTo>
                    <a:pt x="72994" y="25320"/>
                  </a:lnTo>
                  <a:lnTo>
                    <a:pt x="73112" y="25320"/>
                  </a:lnTo>
                  <a:lnTo>
                    <a:pt x="73230" y="25296"/>
                  </a:lnTo>
                  <a:lnTo>
                    <a:pt x="73348" y="25235"/>
                  </a:lnTo>
                  <a:lnTo>
                    <a:pt x="73460" y="25149"/>
                  </a:lnTo>
                  <a:lnTo>
                    <a:pt x="73513" y="25100"/>
                  </a:lnTo>
                  <a:lnTo>
                    <a:pt x="73566" y="25039"/>
                  </a:lnTo>
                  <a:lnTo>
                    <a:pt x="73619" y="24966"/>
                  </a:lnTo>
                  <a:lnTo>
                    <a:pt x="73672" y="24893"/>
                  </a:lnTo>
                  <a:lnTo>
                    <a:pt x="73725" y="24807"/>
                  </a:lnTo>
                  <a:lnTo>
                    <a:pt x="73772" y="24722"/>
                  </a:lnTo>
                  <a:lnTo>
                    <a:pt x="73819" y="24624"/>
                  </a:lnTo>
                  <a:lnTo>
                    <a:pt x="73861" y="24514"/>
                  </a:lnTo>
                  <a:lnTo>
                    <a:pt x="73902" y="24405"/>
                  </a:lnTo>
                  <a:lnTo>
                    <a:pt x="73943" y="24282"/>
                  </a:lnTo>
                  <a:lnTo>
                    <a:pt x="74032" y="23989"/>
                  </a:lnTo>
                  <a:lnTo>
                    <a:pt x="74120" y="23697"/>
                  </a:lnTo>
                  <a:lnTo>
                    <a:pt x="74197" y="23391"/>
                  </a:lnTo>
                  <a:lnTo>
                    <a:pt x="74279" y="23098"/>
                  </a:lnTo>
                  <a:lnTo>
                    <a:pt x="74350" y="22793"/>
                  </a:lnTo>
                  <a:lnTo>
                    <a:pt x="74421" y="22488"/>
                  </a:lnTo>
                  <a:lnTo>
                    <a:pt x="74556" y="21865"/>
                  </a:lnTo>
                  <a:lnTo>
                    <a:pt x="74674" y="21230"/>
                  </a:lnTo>
                  <a:lnTo>
                    <a:pt x="74786" y="20583"/>
                  </a:lnTo>
                  <a:lnTo>
                    <a:pt x="74880" y="19936"/>
                  </a:lnTo>
                  <a:lnTo>
                    <a:pt x="74963" y="19277"/>
                  </a:lnTo>
                  <a:lnTo>
                    <a:pt x="75034" y="18606"/>
                  </a:lnTo>
                  <a:lnTo>
                    <a:pt x="75093" y="17934"/>
                  </a:lnTo>
                  <a:lnTo>
                    <a:pt x="75146" y="17251"/>
                  </a:lnTo>
                  <a:lnTo>
                    <a:pt x="75181" y="16567"/>
                  </a:lnTo>
                  <a:lnTo>
                    <a:pt x="75210" y="15883"/>
                  </a:lnTo>
                  <a:lnTo>
                    <a:pt x="75222" y="15188"/>
                  </a:lnTo>
                  <a:lnTo>
                    <a:pt x="75228" y="14492"/>
                  </a:lnTo>
                  <a:lnTo>
                    <a:pt x="75222" y="13796"/>
                  </a:lnTo>
                  <a:lnTo>
                    <a:pt x="75210" y="13100"/>
                  </a:lnTo>
                  <a:lnTo>
                    <a:pt x="75181" y="12404"/>
                  </a:lnTo>
                  <a:lnTo>
                    <a:pt x="75151" y="11708"/>
                  </a:lnTo>
                  <a:lnTo>
                    <a:pt x="75104" y="11025"/>
                  </a:lnTo>
                  <a:lnTo>
                    <a:pt x="75051" y="10329"/>
                  </a:lnTo>
                  <a:lnTo>
                    <a:pt x="74986" y="9645"/>
                  </a:lnTo>
                  <a:lnTo>
                    <a:pt x="74916" y="8974"/>
                  </a:lnTo>
                  <a:lnTo>
                    <a:pt x="74833" y="8302"/>
                  </a:lnTo>
                  <a:lnTo>
                    <a:pt x="74745" y="7631"/>
                  </a:lnTo>
                  <a:lnTo>
                    <a:pt x="74650" y="6972"/>
                  </a:lnTo>
                  <a:lnTo>
                    <a:pt x="74544" y="6325"/>
                  </a:lnTo>
                  <a:lnTo>
                    <a:pt x="74432" y="5678"/>
                  </a:lnTo>
                  <a:lnTo>
                    <a:pt x="74315" y="5055"/>
                  </a:lnTo>
                  <a:lnTo>
                    <a:pt x="74185" y="4432"/>
                  </a:lnTo>
                  <a:lnTo>
                    <a:pt x="74049" y="3822"/>
                  </a:lnTo>
                  <a:lnTo>
                    <a:pt x="73908" y="3236"/>
                  </a:lnTo>
                  <a:lnTo>
                    <a:pt x="73878" y="3126"/>
                  </a:lnTo>
                  <a:lnTo>
                    <a:pt x="73849" y="3016"/>
                  </a:lnTo>
                  <a:lnTo>
                    <a:pt x="73814" y="2931"/>
                  </a:lnTo>
                  <a:lnTo>
                    <a:pt x="73778" y="2845"/>
                  </a:lnTo>
                  <a:lnTo>
                    <a:pt x="73743" y="2760"/>
                  </a:lnTo>
                  <a:lnTo>
                    <a:pt x="73702" y="2687"/>
                  </a:lnTo>
                  <a:lnTo>
                    <a:pt x="73660" y="2613"/>
                  </a:lnTo>
                  <a:lnTo>
                    <a:pt x="73619" y="2564"/>
                  </a:lnTo>
                  <a:lnTo>
                    <a:pt x="73531" y="2455"/>
                  </a:lnTo>
                  <a:lnTo>
                    <a:pt x="73436" y="2381"/>
                  </a:lnTo>
                  <a:lnTo>
                    <a:pt x="73336" y="2333"/>
                  </a:lnTo>
                  <a:lnTo>
                    <a:pt x="73236" y="2308"/>
                  </a:lnTo>
                  <a:lnTo>
                    <a:pt x="73136" y="2308"/>
                  </a:lnTo>
                  <a:lnTo>
                    <a:pt x="73030" y="2320"/>
                  </a:lnTo>
                  <a:lnTo>
                    <a:pt x="72930" y="2369"/>
                  </a:lnTo>
                  <a:lnTo>
                    <a:pt x="72829" y="2430"/>
                  </a:lnTo>
                  <a:lnTo>
                    <a:pt x="72735" y="2503"/>
                  </a:lnTo>
                  <a:lnTo>
                    <a:pt x="72641" y="2601"/>
                  </a:lnTo>
                  <a:lnTo>
                    <a:pt x="72552" y="2723"/>
                  </a:lnTo>
                  <a:lnTo>
                    <a:pt x="72470" y="2857"/>
                  </a:lnTo>
                  <a:lnTo>
                    <a:pt x="72411" y="2650"/>
                  </a:lnTo>
                  <a:lnTo>
                    <a:pt x="72340" y="2467"/>
                  </a:lnTo>
                  <a:lnTo>
                    <a:pt x="72299" y="2381"/>
                  </a:lnTo>
                  <a:lnTo>
                    <a:pt x="72258" y="2296"/>
                  </a:lnTo>
                  <a:lnTo>
                    <a:pt x="72210" y="2210"/>
                  </a:lnTo>
                  <a:lnTo>
                    <a:pt x="72163" y="2149"/>
                  </a:lnTo>
                  <a:lnTo>
                    <a:pt x="72116" y="2076"/>
                  </a:lnTo>
                  <a:lnTo>
                    <a:pt x="72063" y="2015"/>
                  </a:lnTo>
                  <a:lnTo>
                    <a:pt x="72004" y="1966"/>
                  </a:lnTo>
                  <a:lnTo>
                    <a:pt x="71945" y="1917"/>
                  </a:lnTo>
                  <a:lnTo>
                    <a:pt x="71880" y="1881"/>
                  </a:lnTo>
                  <a:lnTo>
                    <a:pt x="71816" y="1844"/>
                  </a:lnTo>
                  <a:lnTo>
                    <a:pt x="71745" y="1820"/>
                  </a:lnTo>
                  <a:lnTo>
                    <a:pt x="71668" y="1795"/>
                  </a:lnTo>
                  <a:lnTo>
                    <a:pt x="69517" y="1563"/>
                  </a:lnTo>
                  <a:lnTo>
                    <a:pt x="67366" y="1344"/>
                  </a:lnTo>
                  <a:lnTo>
                    <a:pt x="65215" y="1148"/>
                  </a:lnTo>
                  <a:lnTo>
                    <a:pt x="63058" y="977"/>
                  </a:lnTo>
                  <a:lnTo>
                    <a:pt x="60895" y="807"/>
                  </a:lnTo>
                  <a:lnTo>
                    <a:pt x="58737" y="660"/>
                  </a:lnTo>
                  <a:lnTo>
                    <a:pt x="56574" y="538"/>
                  </a:lnTo>
                  <a:lnTo>
                    <a:pt x="54411" y="416"/>
                  </a:lnTo>
                  <a:lnTo>
                    <a:pt x="52248" y="318"/>
                  </a:lnTo>
                  <a:lnTo>
                    <a:pt x="50080" y="233"/>
                  </a:lnTo>
                  <a:lnTo>
                    <a:pt x="47917" y="160"/>
                  </a:lnTo>
                  <a:lnTo>
                    <a:pt x="45748" y="111"/>
                  </a:lnTo>
                  <a:lnTo>
                    <a:pt x="43579" y="62"/>
                  </a:lnTo>
                  <a:lnTo>
                    <a:pt x="41416" y="25"/>
                  </a:lnTo>
                  <a:lnTo>
                    <a:pt x="39247" y="13"/>
                  </a:lnTo>
                  <a:lnTo>
                    <a:pt x="37078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0"/>
            <p:cNvSpPr/>
            <p:nvPr/>
          </p:nvSpPr>
          <p:spPr>
            <a:xfrm>
              <a:off x="-1794950" y="-9717500"/>
              <a:ext cx="1797475" cy="381225"/>
            </a:xfrm>
            <a:custGeom>
              <a:avLst/>
              <a:gdLst/>
              <a:ahLst/>
              <a:cxnLst/>
              <a:rect l="l" t="t" r="r" b="b"/>
              <a:pathLst>
                <a:path w="71899" h="15249" extrusionOk="0">
                  <a:moveTo>
                    <a:pt x="71592" y="1"/>
                  </a:moveTo>
                  <a:lnTo>
                    <a:pt x="71550" y="111"/>
                  </a:lnTo>
                  <a:lnTo>
                    <a:pt x="71509" y="208"/>
                  </a:lnTo>
                  <a:lnTo>
                    <a:pt x="71468" y="294"/>
                  </a:lnTo>
                  <a:lnTo>
                    <a:pt x="71415" y="379"/>
                  </a:lnTo>
                  <a:lnTo>
                    <a:pt x="71362" y="440"/>
                  </a:lnTo>
                  <a:lnTo>
                    <a:pt x="71303" y="489"/>
                  </a:lnTo>
                  <a:lnTo>
                    <a:pt x="71238" y="538"/>
                  </a:lnTo>
                  <a:lnTo>
                    <a:pt x="71173" y="574"/>
                  </a:lnTo>
                  <a:lnTo>
                    <a:pt x="70124" y="855"/>
                  </a:lnTo>
                  <a:lnTo>
                    <a:pt x="69081" y="1099"/>
                  </a:lnTo>
                  <a:lnTo>
                    <a:pt x="68032" y="1331"/>
                  </a:lnTo>
                  <a:lnTo>
                    <a:pt x="66977" y="1527"/>
                  </a:lnTo>
                  <a:lnTo>
                    <a:pt x="65922" y="1710"/>
                  </a:lnTo>
                  <a:lnTo>
                    <a:pt x="64867" y="1868"/>
                  </a:lnTo>
                  <a:lnTo>
                    <a:pt x="63812" y="2003"/>
                  </a:lnTo>
                  <a:lnTo>
                    <a:pt x="62751" y="2113"/>
                  </a:lnTo>
                  <a:lnTo>
                    <a:pt x="61690" y="2210"/>
                  </a:lnTo>
                  <a:lnTo>
                    <a:pt x="60623" y="2284"/>
                  </a:lnTo>
                  <a:lnTo>
                    <a:pt x="59563" y="2345"/>
                  </a:lnTo>
                  <a:lnTo>
                    <a:pt x="58496" y="2393"/>
                  </a:lnTo>
                  <a:lnTo>
                    <a:pt x="57429" y="2418"/>
                  </a:lnTo>
                  <a:lnTo>
                    <a:pt x="56362" y="2442"/>
                  </a:lnTo>
                  <a:lnTo>
                    <a:pt x="55296" y="2454"/>
                  </a:lnTo>
                  <a:lnTo>
                    <a:pt x="54229" y="2442"/>
                  </a:lnTo>
                  <a:lnTo>
                    <a:pt x="53162" y="2442"/>
                  </a:lnTo>
                  <a:lnTo>
                    <a:pt x="52095" y="2418"/>
                  </a:lnTo>
                  <a:lnTo>
                    <a:pt x="49956" y="2357"/>
                  </a:lnTo>
                  <a:lnTo>
                    <a:pt x="47828" y="2284"/>
                  </a:lnTo>
                  <a:lnTo>
                    <a:pt x="45695" y="2210"/>
                  </a:lnTo>
                  <a:lnTo>
                    <a:pt x="43567" y="2125"/>
                  </a:lnTo>
                  <a:lnTo>
                    <a:pt x="41451" y="2064"/>
                  </a:lnTo>
                  <a:lnTo>
                    <a:pt x="39335" y="2015"/>
                  </a:lnTo>
                  <a:lnTo>
                    <a:pt x="38286" y="2003"/>
                  </a:lnTo>
                  <a:lnTo>
                    <a:pt x="37231" y="2003"/>
                  </a:lnTo>
                  <a:lnTo>
                    <a:pt x="34909" y="2015"/>
                  </a:lnTo>
                  <a:lnTo>
                    <a:pt x="32587" y="2052"/>
                  </a:lnTo>
                  <a:lnTo>
                    <a:pt x="30259" y="2088"/>
                  </a:lnTo>
                  <a:lnTo>
                    <a:pt x="27931" y="2137"/>
                  </a:lnTo>
                  <a:lnTo>
                    <a:pt x="23269" y="2259"/>
                  </a:lnTo>
                  <a:lnTo>
                    <a:pt x="20941" y="2308"/>
                  </a:lnTo>
                  <a:lnTo>
                    <a:pt x="18607" y="2345"/>
                  </a:lnTo>
                  <a:lnTo>
                    <a:pt x="16279" y="2357"/>
                  </a:lnTo>
                  <a:lnTo>
                    <a:pt x="12784" y="2357"/>
                  </a:lnTo>
                  <a:lnTo>
                    <a:pt x="11617" y="2332"/>
                  </a:lnTo>
                  <a:lnTo>
                    <a:pt x="10456" y="2308"/>
                  </a:lnTo>
                  <a:lnTo>
                    <a:pt x="9289" y="2271"/>
                  </a:lnTo>
                  <a:lnTo>
                    <a:pt x="8128" y="2235"/>
                  </a:lnTo>
                  <a:lnTo>
                    <a:pt x="6967" y="2186"/>
                  </a:lnTo>
                  <a:lnTo>
                    <a:pt x="5806" y="2113"/>
                  </a:lnTo>
                  <a:lnTo>
                    <a:pt x="4639" y="2039"/>
                  </a:lnTo>
                  <a:lnTo>
                    <a:pt x="3478" y="1954"/>
                  </a:lnTo>
                  <a:lnTo>
                    <a:pt x="2317" y="1856"/>
                  </a:lnTo>
                  <a:lnTo>
                    <a:pt x="1162" y="1746"/>
                  </a:lnTo>
                  <a:lnTo>
                    <a:pt x="1" y="1624"/>
                  </a:lnTo>
                  <a:lnTo>
                    <a:pt x="48" y="3309"/>
                  </a:lnTo>
                  <a:lnTo>
                    <a:pt x="89" y="4994"/>
                  </a:lnTo>
                  <a:lnTo>
                    <a:pt x="124" y="6678"/>
                  </a:lnTo>
                  <a:lnTo>
                    <a:pt x="154" y="8351"/>
                  </a:lnTo>
                  <a:lnTo>
                    <a:pt x="178" y="10036"/>
                  </a:lnTo>
                  <a:lnTo>
                    <a:pt x="195" y="11708"/>
                  </a:lnTo>
                  <a:lnTo>
                    <a:pt x="201" y="13381"/>
                  </a:lnTo>
                  <a:lnTo>
                    <a:pt x="201" y="15053"/>
                  </a:lnTo>
                  <a:lnTo>
                    <a:pt x="1321" y="14931"/>
                  </a:lnTo>
                  <a:lnTo>
                    <a:pt x="2447" y="14821"/>
                  </a:lnTo>
                  <a:lnTo>
                    <a:pt x="3572" y="14736"/>
                  </a:lnTo>
                  <a:lnTo>
                    <a:pt x="4704" y="14662"/>
                  </a:lnTo>
                  <a:lnTo>
                    <a:pt x="5830" y="14601"/>
                  </a:lnTo>
                  <a:lnTo>
                    <a:pt x="6955" y="14565"/>
                  </a:lnTo>
                  <a:lnTo>
                    <a:pt x="8087" y="14528"/>
                  </a:lnTo>
                  <a:lnTo>
                    <a:pt x="9218" y="14504"/>
                  </a:lnTo>
                  <a:lnTo>
                    <a:pt x="10350" y="14492"/>
                  </a:lnTo>
                  <a:lnTo>
                    <a:pt x="11482" y="14492"/>
                  </a:lnTo>
                  <a:lnTo>
                    <a:pt x="12613" y="14504"/>
                  </a:lnTo>
                  <a:lnTo>
                    <a:pt x="13745" y="14516"/>
                  </a:lnTo>
                  <a:lnTo>
                    <a:pt x="16008" y="14577"/>
                  </a:lnTo>
                  <a:lnTo>
                    <a:pt x="18277" y="14650"/>
                  </a:lnTo>
                  <a:lnTo>
                    <a:pt x="20540" y="14748"/>
                  </a:lnTo>
                  <a:lnTo>
                    <a:pt x="22809" y="14846"/>
                  </a:lnTo>
                  <a:lnTo>
                    <a:pt x="25073" y="14955"/>
                  </a:lnTo>
                  <a:lnTo>
                    <a:pt x="27342" y="15053"/>
                  </a:lnTo>
                  <a:lnTo>
                    <a:pt x="29605" y="15139"/>
                  </a:lnTo>
                  <a:lnTo>
                    <a:pt x="31862" y="15200"/>
                  </a:lnTo>
                  <a:lnTo>
                    <a:pt x="32994" y="15224"/>
                  </a:lnTo>
                  <a:lnTo>
                    <a:pt x="34125" y="15236"/>
                  </a:lnTo>
                  <a:lnTo>
                    <a:pt x="35251" y="15248"/>
                  </a:lnTo>
                  <a:lnTo>
                    <a:pt x="36377" y="15236"/>
                  </a:lnTo>
                  <a:lnTo>
                    <a:pt x="38546" y="15212"/>
                  </a:lnTo>
                  <a:lnTo>
                    <a:pt x="40714" y="15163"/>
                  </a:lnTo>
                  <a:lnTo>
                    <a:pt x="42883" y="15102"/>
                  </a:lnTo>
                  <a:lnTo>
                    <a:pt x="45052" y="15041"/>
                  </a:lnTo>
                  <a:lnTo>
                    <a:pt x="49390" y="14882"/>
                  </a:lnTo>
                  <a:lnTo>
                    <a:pt x="53734" y="14711"/>
                  </a:lnTo>
                  <a:lnTo>
                    <a:pt x="58071" y="14565"/>
                  </a:lnTo>
                  <a:lnTo>
                    <a:pt x="60240" y="14504"/>
                  </a:lnTo>
                  <a:lnTo>
                    <a:pt x="62415" y="14443"/>
                  </a:lnTo>
                  <a:lnTo>
                    <a:pt x="64584" y="14406"/>
                  </a:lnTo>
                  <a:lnTo>
                    <a:pt x="66753" y="14394"/>
                  </a:lnTo>
                  <a:lnTo>
                    <a:pt x="68928" y="14394"/>
                  </a:lnTo>
                  <a:lnTo>
                    <a:pt x="71097" y="14418"/>
                  </a:lnTo>
                  <a:lnTo>
                    <a:pt x="71291" y="12721"/>
                  </a:lnTo>
                  <a:lnTo>
                    <a:pt x="71379" y="11891"/>
                  </a:lnTo>
                  <a:lnTo>
                    <a:pt x="71462" y="11061"/>
                  </a:lnTo>
                  <a:lnTo>
                    <a:pt x="71539" y="10231"/>
                  </a:lnTo>
                  <a:lnTo>
                    <a:pt x="71609" y="9413"/>
                  </a:lnTo>
                  <a:lnTo>
                    <a:pt x="71674" y="8583"/>
                  </a:lnTo>
                  <a:lnTo>
                    <a:pt x="71727" y="7765"/>
                  </a:lnTo>
                  <a:lnTo>
                    <a:pt x="71774" y="6935"/>
                  </a:lnTo>
                  <a:lnTo>
                    <a:pt x="71816" y="6105"/>
                  </a:lnTo>
                  <a:lnTo>
                    <a:pt x="71845" y="5275"/>
                  </a:lnTo>
                  <a:lnTo>
                    <a:pt x="71863" y="4432"/>
                  </a:lnTo>
                  <a:lnTo>
                    <a:pt x="71875" y="3578"/>
                  </a:lnTo>
                  <a:lnTo>
                    <a:pt x="71869" y="2711"/>
                  </a:lnTo>
                  <a:lnTo>
                    <a:pt x="71857" y="1844"/>
                  </a:lnTo>
                  <a:lnTo>
                    <a:pt x="71827" y="953"/>
                  </a:lnTo>
                  <a:lnTo>
                    <a:pt x="71821" y="819"/>
                  </a:lnTo>
                  <a:lnTo>
                    <a:pt x="71821" y="697"/>
                  </a:lnTo>
                  <a:lnTo>
                    <a:pt x="71827" y="587"/>
                  </a:lnTo>
                  <a:lnTo>
                    <a:pt x="71833" y="477"/>
                  </a:lnTo>
                  <a:lnTo>
                    <a:pt x="71845" y="367"/>
                  </a:lnTo>
                  <a:lnTo>
                    <a:pt x="71863" y="269"/>
                  </a:lnTo>
                  <a:lnTo>
                    <a:pt x="71898" y="86"/>
                  </a:lnTo>
                  <a:lnTo>
                    <a:pt x="71592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0"/>
            <p:cNvSpPr/>
            <p:nvPr/>
          </p:nvSpPr>
          <p:spPr>
            <a:xfrm>
              <a:off x="-1780800" y="-8667925"/>
              <a:ext cx="1765475" cy="400750"/>
            </a:xfrm>
            <a:custGeom>
              <a:avLst/>
              <a:gdLst/>
              <a:ahLst/>
              <a:cxnLst/>
              <a:rect l="l" t="t" r="r" b="b"/>
              <a:pathLst>
                <a:path w="70619" h="16030" extrusionOk="0">
                  <a:moveTo>
                    <a:pt x="70130" y="1"/>
                  </a:moveTo>
                  <a:lnTo>
                    <a:pt x="70071" y="111"/>
                  </a:lnTo>
                  <a:lnTo>
                    <a:pt x="70000" y="208"/>
                  </a:lnTo>
                  <a:lnTo>
                    <a:pt x="69929" y="294"/>
                  </a:lnTo>
                  <a:lnTo>
                    <a:pt x="69853" y="379"/>
                  </a:lnTo>
                  <a:lnTo>
                    <a:pt x="69770" y="453"/>
                  </a:lnTo>
                  <a:lnTo>
                    <a:pt x="69688" y="501"/>
                  </a:lnTo>
                  <a:lnTo>
                    <a:pt x="69593" y="538"/>
                  </a:lnTo>
                  <a:lnTo>
                    <a:pt x="69493" y="562"/>
                  </a:lnTo>
                  <a:lnTo>
                    <a:pt x="67348" y="794"/>
                  </a:lnTo>
                  <a:lnTo>
                    <a:pt x="65197" y="1014"/>
                  </a:lnTo>
                  <a:lnTo>
                    <a:pt x="63040" y="1210"/>
                  </a:lnTo>
                  <a:lnTo>
                    <a:pt x="60888" y="1393"/>
                  </a:lnTo>
                  <a:lnTo>
                    <a:pt x="58731" y="1551"/>
                  </a:lnTo>
                  <a:lnTo>
                    <a:pt x="56568" y="1698"/>
                  </a:lnTo>
                  <a:lnTo>
                    <a:pt x="54411" y="1832"/>
                  </a:lnTo>
                  <a:lnTo>
                    <a:pt x="52248" y="1942"/>
                  </a:lnTo>
                  <a:lnTo>
                    <a:pt x="50085" y="2040"/>
                  </a:lnTo>
                  <a:lnTo>
                    <a:pt x="47922" y="2125"/>
                  </a:lnTo>
                  <a:lnTo>
                    <a:pt x="45753" y="2198"/>
                  </a:lnTo>
                  <a:lnTo>
                    <a:pt x="43590" y="2259"/>
                  </a:lnTo>
                  <a:lnTo>
                    <a:pt x="41422" y="2308"/>
                  </a:lnTo>
                  <a:lnTo>
                    <a:pt x="39253" y="2333"/>
                  </a:lnTo>
                  <a:lnTo>
                    <a:pt x="37084" y="2357"/>
                  </a:lnTo>
                  <a:lnTo>
                    <a:pt x="34915" y="2369"/>
                  </a:lnTo>
                  <a:lnTo>
                    <a:pt x="32746" y="2357"/>
                  </a:lnTo>
                  <a:lnTo>
                    <a:pt x="30583" y="2345"/>
                  </a:lnTo>
                  <a:lnTo>
                    <a:pt x="28414" y="2333"/>
                  </a:lnTo>
                  <a:lnTo>
                    <a:pt x="26245" y="2296"/>
                  </a:lnTo>
                  <a:lnTo>
                    <a:pt x="24076" y="2259"/>
                  </a:lnTo>
                  <a:lnTo>
                    <a:pt x="21913" y="2211"/>
                  </a:lnTo>
                  <a:lnTo>
                    <a:pt x="19744" y="2150"/>
                  </a:lnTo>
                  <a:lnTo>
                    <a:pt x="17581" y="2088"/>
                  </a:lnTo>
                  <a:lnTo>
                    <a:pt x="13255" y="1942"/>
                  </a:lnTo>
                  <a:lnTo>
                    <a:pt x="8941" y="1783"/>
                  </a:lnTo>
                  <a:lnTo>
                    <a:pt x="4627" y="1588"/>
                  </a:lnTo>
                  <a:lnTo>
                    <a:pt x="325" y="1393"/>
                  </a:lnTo>
                  <a:lnTo>
                    <a:pt x="325" y="1393"/>
                  </a:lnTo>
                  <a:lnTo>
                    <a:pt x="342" y="2174"/>
                  </a:lnTo>
                  <a:lnTo>
                    <a:pt x="354" y="2943"/>
                  </a:lnTo>
                  <a:lnTo>
                    <a:pt x="366" y="3724"/>
                  </a:lnTo>
                  <a:lnTo>
                    <a:pt x="366" y="4506"/>
                  </a:lnTo>
                  <a:lnTo>
                    <a:pt x="366" y="5287"/>
                  </a:lnTo>
                  <a:lnTo>
                    <a:pt x="354" y="6056"/>
                  </a:lnTo>
                  <a:lnTo>
                    <a:pt x="342" y="6837"/>
                  </a:lnTo>
                  <a:lnTo>
                    <a:pt x="325" y="7619"/>
                  </a:lnTo>
                  <a:lnTo>
                    <a:pt x="301" y="8473"/>
                  </a:lnTo>
                  <a:lnTo>
                    <a:pt x="283" y="9340"/>
                  </a:lnTo>
                  <a:lnTo>
                    <a:pt x="260" y="10207"/>
                  </a:lnTo>
                  <a:lnTo>
                    <a:pt x="236" y="11086"/>
                  </a:lnTo>
                  <a:lnTo>
                    <a:pt x="201" y="11953"/>
                  </a:lnTo>
                  <a:lnTo>
                    <a:pt x="183" y="12392"/>
                  </a:lnTo>
                  <a:lnTo>
                    <a:pt x="154" y="12819"/>
                  </a:lnTo>
                  <a:lnTo>
                    <a:pt x="124" y="13247"/>
                  </a:lnTo>
                  <a:lnTo>
                    <a:pt x="89" y="13674"/>
                  </a:lnTo>
                  <a:lnTo>
                    <a:pt x="48" y="14101"/>
                  </a:lnTo>
                  <a:lnTo>
                    <a:pt x="1" y="14516"/>
                  </a:lnTo>
                  <a:lnTo>
                    <a:pt x="2193" y="14724"/>
                  </a:lnTo>
                  <a:lnTo>
                    <a:pt x="4385" y="14919"/>
                  </a:lnTo>
                  <a:lnTo>
                    <a:pt x="6578" y="15090"/>
                  </a:lnTo>
                  <a:lnTo>
                    <a:pt x="8770" y="15249"/>
                  </a:lnTo>
                  <a:lnTo>
                    <a:pt x="10963" y="15395"/>
                  </a:lnTo>
                  <a:lnTo>
                    <a:pt x="13149" y="15517"/>
                  </a:lnTo>
                  <a:lnTo>
                    <a:pt x="15342" y="15627"/>
                  </a:lnTo>
                  <a:lnTo>
                    <a:pt x="17528" y="15713"/>
                  </a:lnTo>
                  <a:lnTo>
                    <a:pt x="19715" y="15798"/>
                  </a:lnTo>
                  <a:lnTo>
                    <a:pt x="21902" y="15871"/>
                  </a:lnTo>
                  <a:lnTo>
                    <a:pt x="24088" y="15920"/>
                  </a:lnTo>
                  <a:lnTo>
                    <a:pt x="26275" y="15969"/>
                  </a:lnTo>
                  <a:lnTo>
                    <a:pt x="28461" y="15993"/>
                  </a:lnTo>
                  <a:lnTo>
                    <a:pt x="30648" y="16018"/>
                  </a:lnTo>
                  <a:lnTo>
                    <a:pt x="32834" y="16030"/>
                  </a:lnTo>
                  <a:lnTo>
                    <a:pt x="37202" y="16030"/>
                  </a:lnTo>
                  <a:lnTo>
                    <a:pt x="39388" y="16006"/>
                  </a:lnTo>
                  <a:lnTo>
                    <a:pt x="43761" y="15957"/>
                  </a:lnTo>
                  <a:lnTo>
                    <a:pt x="48129" y="15883"/>
                  </a:lnTo>
                  <a:lnTo>
                    <a:pt x="52502" y="15786"/>
                  </a:lnTo>
                  <a:lnTo>
                    <a:pt x="56881" y="15676"/>
                  </a:lnTo>
                  <a:lnTo>
                    <a:pt x="61254" y="15554"/>
                  </a:lnTo>
                  <a:lnTo>
                    <a:pt x="70024" y="15310"/>
                  </a:lnTo>
                  <a:lnTo>
                    <a:pt x="70136" y="14333"/>
                  </a:lnTo>
                  <a:lnTo>
                    <a:pt x="70242" y="13356"/>
                  </a:lnTo>
                  <a:lnTo>
                    <a:pt x="70336" y="12404"/>
                  </a:lnTo>
                  <a:lnTo>
                    <a:pt x="70419" y="11464"/>
                  </a:lnTo>
                  <a:lnTo>
                    <a:pt x="70489" y="10524"/>
                  </a:lnTo>
                  <a:lnTo>
                    <a:pt x="70542" y="9584"/>
                  </a:lnTo>
                  <a:lnTo>
                    <a:pt x="70566" y="9120"/>
                  </a:lnTo>
                  <a:lnTo>
                    <a:pt x="70584" y="8656"/>
                  </a:lnTo>
                  <a:lnTo>
                    <a:pt x="70601" y="8192"/>
                  </a:lnTo>
                  <a:lnTo>
                    <a:pt x="70607" y="7729"/>
                  </a:lnTo>
                  <a:lnTo>
                    <a:pt x="70613" y="7252"/>
                  </a:lnTo>
                  <a:lnTo>
                    <a:pt x="70619" y="6789"/>
                  </a:lnTo>
                  <a:lnTo>
                    <a:pt x="70613" y="6325"/>
                  </a:lnTo>
                  <a:lnTo>
                    <a:pt x="70607" y="5849"/>
                  </a:lnTo>
                  <a:lnTo>
                    <a:pt x="70595" y="5385"/>
                  </a:lnTo>
                  <a:lnTo>
                    <a:pt x="70584" y="4909"/>
                  </a:lnTo>
                  <a:lnTo>
                    <a:pt x="70560" y="4432"/>
                  </a:lnTo>
                  <a:lnTo>
                    <a:pt x="70536" y="3956"/>
                  </a:lnTo>
                  <a:lnTo>
                    <a:pt x="70501" y="3468"/>
                  </a:lnTo>
                  <a:lnTo>
                    <a:pt x="70466" y="2992"/>
                  </a:lnTo>
                  <a:lnTo>
                    <a:pt x="70424" y="2504"/>
                  </a:lnTo>
                  <a:lnTo>
                    <a:pt x="70377" y="2015"/>
                  </a:lnTo>
                  <a:lnTo>
                    <a:pt x="70324" y="1515"/>
                  </a:lnTo>
                  <a:lnTo>
                    <a:pt x="70265" y="1014"/>
                  </a:lnTo>
                  <a:lnTo>
                    <a:pt x="70201" y="514"/>
                  </a:lnTo>
                  <a:lnTo>
                    <a:pt x="7013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0"/>
            <p:cNvSpPr/>
            <p:nvPr/>
          </p:nvSpPr>
          <p:spPr>
            <a:xfrm>
              <a:off x="-1738800" y="-3868950"/>
              <a:ext cx="268625" cy="543875"/>
            </a:xfrm>
            <a:custGeom>
              <a:avLst/>
              <a:gdLst/>
              <a:ahLst/>
              <a:cxnLst/>
              <a:rect l="l" t="t" r="r" b="b"/>
              <a:pathLst>
                <a:path w="10745" h="21755" extrusionOk="0">
                  <a:moveTo>
                    <a:pt x="5758" y="5176"/>
                  </a:moveTo>
                  <a:lnTo>
                    <a:pt x="5894" y="5189"/>
                  </a:lnTo>
                  <a:lnTo>
                    <a:pt x="6018" y="5225"/>
                  </a:lnTo>
                  <a:lnTo>
                    <a:pt x="6147" y="5262"/>
                  </a:lnTo>
                  <a:lnTo>
                    <a:pt x="6271" y="5311"/>
                  </a:lnTo>
                  <a:lnTo>
                    <a:pt x="6389" y="5384"/>
                  </a:lnTo>
                  <a:lnTo>
                    <a:pt x="6513" y="5457"/>
                  </a:lnTo>
                  <a:lnTo>
                    <a:pt x="6625" y="5555"/>
                  </a:lnTo>
                  <a:lnTo>
                    <a:pt x="6737" y="5652"/>
                  </a:lnTo>
                  <a:lnTo>
                    <a:pt x="6849" y="5762"/>
                  </a:lnTo>
                  <a:lnTo>
                    <a:pt x="6955" y="5897"/>
                  </a:lnTo>
                  <a:lnTo>
                    <a:pt x="7061" y="6031"/>
                  </a:lnTo>
                  <a:lnTo>
                    <a:pt x="7161" y="6177"/>
                  </a:lnTo>
                  <a:lnTo>
                    <a:pt x="7261" y="6336"/>
                  </a:lnTo>
                  <a:lnTo>
                    <a:pt x="7356" y="6507"/>
                  </a:lnTo>
                  <a:lnTo>
                    <a:pt x="7444" y="6678"/>
                  </a:lnTo>
                  <a:lnTo>
                    <a:pt x="7532" y="6873"/>
                  </a:lnTo>
                  <a:lnTo>
                    <a:pt x="7615" y="7069"/>
                  </a:lnTo>
                  <a:lnTo>
                    <a:pt x="7692" y="7288"/>
                  </a:lnTo>
                  <a:lnTo>
                    <a:pt x="7762" y="7508"/>
                  </a:lnTo>
                  <a:lnTo>
                    <a:pt x="7833" y="7740"/>
                  </a:lnTo>
                  <a:lnTo>
                    <a:pt x="7898" y="7972"/>
                  </a:lnTo>
                  <a:lnTo>
                    <a:pt x="7957" y="8228"/>
                  </a:lnTo>
                  <a:lnTo>
                    <a:pt x="8016" y="8485"/>
                  </a:lnTo>
                  <a:lnTo>
                    <a:pt x="8063" y="8753"/>
                  </a:lnTo>
                  <a:lnTo>
                    <a:pt x="8110" y="9034"/>
                  </a:lnTo>
                  <a:lnTo>
                    <a:pt x="8151" y="9315"/>
                  </a:lnTo>
                  <a:lnTo>
                    <a:pt x="8187" y="9620"/>
                  </a:lnTo>
                  <a:lnTo>
                    <a:pt x="8216" y="9925"/>
                  </a:lnTo>
                  <a:lnTo>
                    <a:pt x="8240" y="10206"/>
                  </a:lnTo>
                  <a:lnTo>
                    <a:pt x="8257" y="10499"/>
                  </a:lnTo>
                  <a:lnTo>
                    <a:pt x="8263" y="10768"/>
                  </a:lnTo>
                  <a:lnTo>
                    <a:pt x="8269" y="11048"/>
                  </a:lnTo>
                  <a:lnTo>
                    <a:pt x="8269" y="11305"/>
                  </a:lnTo>
                  <a:lnTo>
                    <a:pt x="8257" y="11573"/>
                  </a:lnTo>
                  <a:lnTo>
                    <a:pt x="8246" y="11830"/>
                  </a:lnTo>
                  <a:lnTo>
                    <a:pt x="8228" y="12074"/>
                  </a:lnTo>
                  <a:lnTo>
                    <a:pt x="8204" y="12318"/>
                  </a:lnTo>
                  <a:lnTo>
                    <a:pt x="8175" y="12562"/>
                  </a:lnTo>
                  <a:lnTo>
                    <a:pt x="8139" y="12806"/>
                  </a:lnTo>
                  <a:lnTo>
                    <a:pt x="8104" y="13038"/>
                  </a:lnTo>
                  <a:lnTo>
                    <a:pt x="8063" y="13270"/>
                  </a:lnTo>
                  <a:lnTo>
                    <a:pt x="8016" y="13502"/>
                  </a:lnTo>
                  <a:lnTo>
                    <a:pt x="7921" y="13954"/>
                  </a:lnTo>
                  <a:lnTo>
                    <a:pt x="7809" y="14406"/>
                  </a:lnTo>
                  <a:lnTo>
                    <a:pt x="7692" y="14857"/>
                  </a:lnTo>
                  <a:lnTo>
                    <a:pt x="7568" y="15321"/>
                  </a:lnTo>
                  <a:lnTo>
                    <a:pt x="7303" y="16249"/>
                  </a:lnTo>
                  <a:lnTo>
                    <a:pt x="7173" y="16737"/>
                  </a:lnTo>
                  <a:lnTo>
                    <a:pt x="7037" y="17238"/>
                  </a:lnTo>
                  <a:lnTo>
                    <a:pt x="7002" y="17397"/>
                  </a:lnTo>
                  <a:lnTo>
                    <a:pt x="6972" y="17555"/>
                  </a:lnTo>
                  <a:lnTo>
                    <a:pt x="6949" y="17714"/>
                  </a:lnTo>
                  <a:lnTo>
                    <a:pt x="6931" y="17873"/>
                  </a:lnTo>
                  <a:lnTo>
                    <a:pt x="6849" y="17848"/>
                  </a:lnTo>
                  <a:lnTo>
                    <a:pt x="6672" y="17848"/>
                  </a:lnTo>
                  <a:lnTo>
                    <a:pt x="6566" y="17873"/>
                  </a:lnTo>
                  <a:lnTo>
                    <a:pt x="6401" y="17922"/>
                  </a:lnTo>
                  <a:lnTo>
                    <a:pt x="6230" y="17946"/>
                  </a:lnTo>
                  <a:lnTo>
                    <a:pt x="5900" y="17946"/>
                  </a:lnTo>
                  <a:lnTo>
                    <a:pt x="5729" y="17909"/>
                  </a:lnTo>
                  <a:lnTo>
                    <a:pt x="5564" y="17873"/>
                  </a:lnTo>
                  <a:lnTo>
                    <a:pt x="5393" y="17812"/>
                  </a:lnTo>
                  <a:lnTo>
                    <a:pt x="5228" y="17726"/>
                  </a:lnTo>
                  <a:lnTo>
                    <a:pt x="5063" y="17641"/>
                  </a:lnTo>
                  <a:lnTo>
                    <a:pt x="4904" y="17531"/>
                  </a:lnTo>
                  <a:lnTo>
                    <a:pt x="4745" y="17409"/>
                  </a:lnTo>
                  <a:lnTo>
                    <a:pt x="4586" y="17262"/>
                  </a:lnTo>
                  <a:lnTo>
                    <a:pt x="4432" y="17116"/>
                  </a:lnTo>
                  <a:lnTo>
                    <a:pt x="4279" y="16945"/>
                  </a:lnTo>
                  <a:lnTo>
                    <a:pt x="4132" y="16774"/>
                  </a:lnTo>
                  <a:lnTo>
                    <a:pt x="3984" y="16579"/>
                  </a:lnTo>
                  <a:lnTo>
                    <a:pt x="3843" y="16371"/>
                  </a:lnTo>
                  <a:lnTo>
                    <a:pt x="3707" y="16151"/>
                  </a:lnTo>
                  <a:lnTo>
                    <a:pt x="3578" y="15932"/>
                  </a:lnTo>
                  <a:lnTo>
                    <a:pt x="3454" y="15687"/>
                  </a:lnTo>
                  <a:lnTo>
                    <a:pt x="3330" y="15431"/>
                  </a:lnTo>
                  <a:lnTo>
                    <a:pt x="3218" y="15175"/>
                  </a:lnTo>
                  <a:lnTo>
                    <a:pt x="3106" y="14894"/>
                  </a:lnTo>
                  <a:lnTo>
                    <a:pt x="3006" y="14613"/>
                  </a:lnTo>
                  <a:lnTo>
                    <a:pt x="2912" y="14320"/>
                  </a:lnTo>
                  <a:lnTo>
                    <a:pt x="2823" y="14015"/>
                  </a:lnTo>
                  <a:lnTo>
                    <a:pt x="2747" y="13710"/>
                  </a:lnTo>
                  <a:lnTo>
                    <a:pt x="2670" y="13392"/>
                  </a:lnTo>
                  <a:lnTo>
                    <a:pt x="2611" y="13063"/>
                  </a:lnTo>
                  <a:lnTo>
                    <a:pt x="2552" y="12721"/>
                  </a:lnTo>
                  <a:lnTo>
                    <a:pt x="2505" y="12379"/>
                  </a:lnTo>
                  <a:lnTo>
                    <a:pt x="2470" y="12025"/>
                  </a:lnTo>
                  <a:lnTo>
                    <a:pt x="2446" y="11720"/>
                  </a:lnTo>
                  <a:lnTo>
                    <a:pt x="2434" y="11427"/>
                  </a:lnTo>
                  <a:lnTo>
                    <a:pt x="2428" y="11122"/>
                  </a:lnTo>
                  <a:lnTo>
                    <a:pt x="2434" y="10829"/>
                  </a:lnTo>
                  <a:lnTo>
                    <a:pt x="2446" y="10536"/>
                  </a:lnTo>
                  <a:lnTo>
                    <a:pt x="2464" y="10255"/>
                  </a:lnTo>
                  <a:lnTo>
                    <a:pt x="2493" y="9974"/>
                  </a:lnTo>
                  <a:lnTo>
                    <a:pt x="2529" y="9693"/>
                  </a:lnTo>
                  <a:lnTo>
                    <a:pt x="2570" y="9425"/>
                  </a:lnTo>
                  <a:lnTo>
                    <a:pt x="2623" y="9168"/>
                  </a:lnTo>
                  <a:lnTo>
                    <a:pt x="2676" y="8912"/>
                  </a:lnTo>
                  <a:lnTo>
                    <a:pt x="2741" y="8656"/>
                  </a:lnTo>
                  <a:lnTo>
                    <a:pt x="2812" y="8412"/>
                  </a:lnTo>
                  <a:lnTo>
                    <a:pt x="2882" y="8167"/>
                  </a:lnTo>
                  <a:lnTo>
                    <a:pt x="2965" y="7935"/>
                  </a:lnTo>
                  <a:lnTo>
                    <a:pt x="3053" y="7716"/>
                  </a:lnTo>
                  <a:lnTo>
                    <a:pt x="3142" y="7496"/>
                  </a:lnTo>
                  <a:lnTo>
                    <a:pt x="3242" y="7288"/>
                  </a:lnTo>
                  <a:lnTo>
                    <a:pt x="3342" y="7093"/>
                  </a:lnTo>
                  <a:lnTo>
                    <a:pt x="3448" y="6898"/>
                  </a:lnTo>
                  <a:lnTo>
                    <a:pt x="3554" y="6715"/>
                  </a:lnTo>
                  <a:lnTo>
                    <a:pt x="3666" y="6544"/>
                  </a:lnTo>
                  <a:lnTo>
                    <a:pt x="3784" y="6373"/>
                  </a:lnTo>
                  <a:lnTo>
                    <a:pt x="3902" y="6226"/>
                  </a:lnTo>
                  <a:lnTo>
                    <a:pt x="4026" y="6080"/>
                  </a:lnTo>
                  <a:lnTo>
                    <a:pt x="4149" y="5945"/>
                  </a:lnTo>
                  <a:lnTo>
                    <a:pt x="4279" y="5811"/>
                  </a:lnTo>
                  <a:lnTo>
                    <a:pt x="4409" y="5701"/>
                  </a:lnTo>
                  <a:lnTo>
                    <a:pt x="4538" y="5591"/>
                  </a:lnTo>
                  <a:lnTo>
                    <a:pt x="4674" y="5506"/>
                  </a:lnTo>
                  <a:lnTo>
                    <a:pt x="4809" y="5421"/>
                  </a:lnTo>
                  <a:lnTo>
                    <a:pt x="4945" y="5360"/>
                  </a:lnTo>
                  <a:lnTo>
                    <a:pt x="5087" y="5286"/>
                  </a:lnTo>
                  <a:lnTo>
                    <a:pt x="5222" y="5237"/>
                  </a:lnTo>
                  <a:lnTo>
                    <a:pt x="5358" y="5201"/>
                  </a:lnTo>
                  <a:lnTo>
                    <a:pt x="5493" y="5176"/>
                  </a:lnTo>
                  <a:close/>
                  <a:moveTo>
                    <a:pt x="5505" y="0"/>
                  </a:moveTo>
                  <a:lnTo>
                    <a:pt x="5257" y="25"/>
                  </a:lnTo>
                  <a:lnTo>
                    <a:pt x="5010" y="73"/>
                  </a:lnTo>
                  <a:lnTo>
                    <a:pt x="4756" y="147"/>
                  </a:lnTo>
                  <a:lnTo>
                    <a:pt x="4509" y="244"/>
                  </a:lnTo>
                  <a:lnTo>
                    <a:pt x="4261" y="366"/>
                  </a:lnTo>
                  <a:lnTo>
                    <a:pt x="4008" y="501"/>
                  </a:lnTo>
                  <a:lnTo>
                    <a:pt x="3760" y="672"/>
                  </a:lnTo>
                  <a:lnTo>
                    <a:pt x="3519" y="879"/>
                  </a:lnTo>
                  <a:lnTo>
                    <a:pt x="3283" y="1099"/>
                  </a:lnTo>
                  <a:lnTo>
                    <a:pt x="3047" y="1331"/>
                  </a:lnTo>
                  <a:lnTo>
                    <a:pt x="2817" y="1599"/>
                  </a:lnTo>
                  <a:lnTo>
                    <a:pt x="2599" y="1868"/>
                  </a:lnTo>
                  <a:lnTo>
                    <a:pt x="2387" y="2173"/>
                  </a:lnTo>
                  <a:lnTo>
                    <a:pt x="2175" y="2491"/>
                  </a:lnTo>
                  <a:lnTo>
                    <a:pt x="1975" y="2820"/>
                  </a:lnTo>
                  <a:lnTo>
                    <a:pt x="1786" y="3162"/>
                  </a:lnTo>
                  <a:lnTo>
                    <a:pt x="1597" y="3528"/>
                  </a:lnTo>
                  <a:lnTo>
                    <a:pt x="1421" y="3907"/>
                  </a:lnTo>
                  <a:lnTo>
                    <a:pt x="1256" y="4310"/>
                  </a:lnTo>
                  <a:lnTo>
                    <a:pt x="1096" y="4712"/>
                  </a:lnTo>
                  <a:lnTo>
                    <a:pt x="943" y="5128"/>
                  </a:lnTo>
                  <a:lnTo>
                    <a:pt x="802" y="5567"/>
                  </a:lnTo>
                  <a:lnTo>
                    <a:pt x="672" y="6007"/>
                  </a:lnTo>
                  <a:lnTo>
                    <a:pt x="554" y="6470"/>
                  </a:lnTo>
                  <a:lnTo>
                    <a:pt x="442" y="6934"/>
                  </a:lnTo>
                  <a:lnTo>
                    <a:pt x="348" y="7410"/>
                  </a:lnTo>
                  <a:lnTo>
                    <a:pt x="260" y="7887"/>
                  </a:lnTo>
                  <a:lnTo>
                    <a:pt x="189" y="8387"/>
                  </a:lnTo>
                  <a:lnTo>
                    <a:pt x="124" y="8875"/>
                  </a:lnTo>
                  <a:lnTo>
                    <a:pt x="71" y="9388"/>
                  </a:lnTo>
                  <a:lnTo>
                    <a:pt x="36" y="9901"/>
                  </a:lnTo>
                  <a:lnTo>
                    <a:pt x="12" y="10414"/>
                  </a:lnTo>
                  <a:lnTo>
                    <a:pt x="0" y="10939"/>
                  </a:lnTo>
                  <a:lnTo>
                    <a:pt x="0" y="11207"/>
                  </a:lnTo>
                  <a:lnTo>
                    <a:pt x="6" y="11463"/>
                  </a:lnTo>
                  <a:lnTo>
                    <a:pt x="12" y="11732"/>
                  </a:lnTo>
                  <a:lnTo>
                    <a:pt x="24" y="12001"/>
                  </a:lnTo>
                  <a:lnTo>
                    <a:pt x="41" y="12269"/>
                  </a:lnTo>
                  <a:lnTo>
                    <a:pt x="59" y="12538"/>
                  </a:lnTo>
                  <a:lnTo>
                    <a:pt x="83" y="12794"/>
                  </a:lnTo>
                  <a:lnTo>
                    <a:pt x="106" y="13063"/>
                  </a:lnTo>
                  <a:lnTo>
                    <a:pt x="136" y="13331"/>
                  </a:lnTo>
                  <a:lnTo>
                    <a:pt x="171" y="13600"/>
                  </a:lnTo>
                  <a:lnTo>
                    <a:pt x="207" y="13868"/>
                  </a:lnTo>
                  <a:lnTo>
                    <a:pt x="248" y="14137"/>
                  </a:lnTo>
                  <a:lnTo>
                    <a:pt x="289" y="14406"/>
                  </a:lnTo>
                  <a:lnTo>
                    <a:pt x="336" y="14662"/>
                  </a:lnTo>
                  <a:lnTo>
                    <a:pt x="442" y="15163"/>
                  </a:lnTo>
                  <a:lnTo>
                    <a:pt x="560" y="15651"/>
                  </a:lnTo>
                  <a:lnTo>
                    <a:pt x="684" y="16127"/>
                  </a:lnTo>
                  <a:lnTo>
                    <a:pt x="825" y="16591"/>
                  </a:lnTo>
                  <a:lnTo>
                    <a:pt x="973" y="17043"/>
                  </a:lnTo>
                  <a:lnTo>
                    <a:pt x="1132" y="17470"/>
                  </a:lnTo>
                  <a:lnTo>
                    <a:pt x="1303" y="17885"/>
                  </a:lnTo>
                  <a:lnTo>
                    <a:pt x="1485" y="18288"/>
                  </a:lnTo>
                  <a:lnTo>
                    <a:pt x="1668" y="18666"/>
                  </a:lnTo>
                  <a:lnTo>
                    <a:pt x="1869" y="19032"/>
                  </a:lnTo>
                  <a:lnTo>
                    <a:pt x="2069" y="19374"/>
                  </a:lnTo>
                  <a:lnTo>
                    <a:pt x="2281" y="19692"/>
                  </a:lnTo>
                  <a:lnTo>
                    <a:pt x="2499" y="19997"/>
                  </a:lnTo>
                  <a:lnTo>
                    <a:pt x="2729" y="20265"/>
                  </a:lnTo>
                  <a:lnTo>
                    <a:pt x="2959" y="20534"/>
                  </a:lnTo>
                  <a:lnTo>
                    <a:pt x="3195" y="20766"/>
                  </a:lnTo>
                  <a:lnTo>
                    <a:pt x="3430" y="20974"/>
                  </a:lnTo>
                  <a:lnTo>
                    <a:pt x="3678" y="21169"/>
                  </a:lnTo>
                  <a:lnTo>
                    <a:pt x="3925" y="21328"/>
                  </a:lnTo>
                  <a:lnTo>
                    <a:pt x="4179" y="21462"/>
                  </a:lnTo>
                  <a:lnTo>
                    <a:pt x="4432" y="21572"/>
                  </a:lnTo>
                  <a:lnTo>
                    <a:pt x="4686" y="21657"/>
                  </a:lnTo>
                  <a:lnTo>
                    <a:pt x="4945" y="21718"/>
                  </a:lnTo>
                  <a:lnTo>
                    <a:pt x="5204" y="21755"/>
                  </a:lnTo>
                  <a:lnTo>
                    <a:pt x="5464" y="21755"/>
                  </a:lnTo>
                  <a:lnTo>
                    <a:pt x="5593" y="21743"/>
                  </a:lnTo>
                  <a:lnTo>
                    <a:pt x="5723" y="21718"/>
                  </a:lnTo>
                  <a:lnTo>
                    <a:pt x="5853" y="21694"/>
                  </a:lnTo>
                  <a:lnTo>
                    <a:pt x="5982" y="21669"/>
                  </a:lnTo>
                  <a:lnTo>
                    <a:pt x="6112" y="21621"/>
                  </a:lnTo>
                  <a:lnTo>
                    <a:pt x="6242" y="21572"/>
                  </a:lnTo>
                  <a:lnTo>
                    <a:pt x="6365" y="21523"/>
                  </a:lnTo>
                  <a:lnTo>
                    <a:pt x="6495" y="21450"/>
                  </a:lnTo>
                  <a:lnTo>
                    <a:pt x="6625" y="21389"/>
                  </a:lnTo>
                  <a:lnTo>
                    <a:pt x="6749" y="21303"/>
                  </a:lnTo>
                  <a:lnTo>
                    <a:pt x="6878" y="21218"/>
                  </a:lnTo>
                  <a:lnTo>
                    <a:pt x="7002" y="21120"/>
                  </a:lnTo>
                  <a:lnTo>
                    <a:pt x="7096" y="21022"/>
                  </a:lnTo>
                  <a:lnTo>
                    <a:pt x="7179" y="20925"/>
                  </a:lnTo>
                  <a:lnTo>
                    <a:pt x="7249" y="20815"/>
                  </a:lnTo>
                  <a:lnTo>
                    <a:pt x="7314" y="20705"/>
                  </a:lnTo>
                  <a:lnTo>
                    <a:pt x="7373" y="20583"/>
                  </a:lnTo>
                  <a:lnTo>
                    <a:pt x="7420" y="20449"/>
                  </a:lnTo>
                  <a:lnTo>
                    <a:pt x="7462" y="20314"/>
                  </a:lnTo>
                  <a:lnTo>
                    <a:pt x="7497" y="20180"/>
                  </a:lnTo>
                  <a:lnTo>
                    <a:pt x="7574" y="20241"/>
                  </a:lnTo>
                  <a:lnTo>
                    <a:pt x="7650" y="20290"/>
                  </a:lnTo>
                  <a:lnTo>
                    <a:pt x="7733" y="20339"/>
                  </a:lnTo>
                  <a:lnTo>
                    <a:pt x="7821" y="20363"/>
                  </a:lnTo>
                  <a:lnTo>
                    <a:pt x="7910" y="20375"/>
                  </a:lnTo>
                  <a:lnTo>
                    <a:pt x="7998" y="20375"/>
                  </a:lnTo>
                  <a:lnTo>
                    <a:pt x="8092" y="20363"/>
                  </a:lnTo>
                  <a:lnTo>
                    <a:pt x="8187" y="20326"/>
                  </a:lnTo>
                  <a:lnTo>
                    <a:pt x="8310" y="20253"/>
                  </a:lnTo>
                  <a:lnTo>
                    <a:pt x="8428" y="20168"/>
                  </a:lnTo>
                  <a:lnTo>
                    <a:pt x="8540" y="20082"/>
                  </a:lnTo>
                  <a:lnTo>
                    <a:pt x="8652" y="19972"/>
                  </a:lnTo>
                  <a:lnTo>
                    <a:pt x="8764" y="19875"/>
                  </a:lnTo>
                  <a:lnTo>
                    <a:pt x="8870" y="19753"/>
                  </a:lnTo>
                  <a:lnTo>
                    <a:pt x="8970" y="19631"/>
                  </a:lnTo>
                  <a:lnTo>
                    <a:pt x="9071" y="19496"/>
                  </a:lnTo>
                  <a:lnTo>
                    <a:pt x="9171" y="19350"/>
                  </a:lnTo>
                  <a:lnTo>
                    <a:pt x="9259" y="19203"/>
                  </a:lnTo>
                  <a:lnTo>
                    <a:pt x="9354" y="19057"/>
                  </a:lnTo>
                  <a:lnTo>
                    <a:pt x="9436" y="18886"/>
                  </a:lnTo>
                  <a:lnTo>
                    <a:pt x="9524" y="18727"/>
                  </a:lnTo>
                  <a:lnTo>
                    <a:pt x="9601" y="18544"/>
                  </a:lnTo>
                  <a:lnTo>
                    <a:pt x="9684" y="18373"/>
                  </a:lnTo>
                  <a:lnTo>
                    <a:pt x="9754" y="18178"/>
                  </a:lnTo>
                  <a:lnTo>
                    <a:pt x="9831" y="17983"/>
                  </a:lnTo>
                  <a:lnTo>
                    <a:pt x="9896" y="17787"/>
                  </a:lnTo>
                  <a:lnTo>
                    <a:pt x="9961" y="17592"/>
                  </a:lnTo>
                  <a:lnTo>
                    <a:pt x="10025" y="17372"/>
                  </a:lnTo>
                  <a:lnTo>
                    <a:pt x="10090" y="17165"/>
                  </a:lnTo>
                  <a:lnTo>
                    <a:pt x="10143" y="16945"/>
                  </a:lnTo>
                  <a:lnTo>
                    <a:pt x="10249" y="16493"/>
                  </a:lnTo>
                  <a:lnTo>
                    <a:pt x="10350" y="16029"/>
                  </a:lnTo>
                  <a:lnTo>
                    <a:pt x="10432" y="15553"/>
                  </a:lnTo>
                  <a:lnTo>
                    <a:pt x="10509" y="15065"/>
                  </a:lnTo>
                  <a:lnTo>
                    <a:pt x="10574" y="14564"/>
                  </a:lnTo>
                  <a:lnTo>
                    <a:pt x="10627" y="14052"/>
                  </a:lnTo>
                  <a:lnTo>
                    <a:pt x="10668" y="13539"/>
                  </a:lnTo>
                  <a:lnTo>
                    <a:pt x="10703" y="13014"/>
                  </a:lnTo>
                  <a:lnTo>
                    <a:pt x="10727" y="12489"/>
                  </a:lnTo>
                  <a:lnTo>
                    <a:pt x="10744" y="11952"/>
                  </a:lnTo>
                  <a:lnTo>
                    <a:pt x="10744" y="11427"/>
                  </a:lnTo>
                  <a:lnTo>
                    <a:pt x="10744" y="10902"/>
                  </a:lnTo>
                  <a:lnTo>
                    <a:pt x="10733" y="10377"/>
                  </a:lnTo>
                  <a:lnTo>
                    <a:pt x="10709" y="9864"/>
                  </a:lnTo>
                  <a:lnTo>
                    <a:pt x="10680" y="9364"/>
                  </a:lnTo>
                  <a:lnTo>
                    <a:pt x="10644" y="8863"/>
                  </a:lnTo>
                  <a:lnTo>
                    <a:pt x="10597" y="8375"/>
                  </a:lnTo>
                  <a:lnTo>
                    <a:pt x="10544" y="7899"/>
                  </a:lnTo>
                  <a:lnTo>
                    <a:pt x="10479" y="7435"/>
                  </a:lnTo>
                  <a:lnTo>
                    <a:pt x="10409" y="6983"/>
                  </a:lnTo>
                  <a:lnTo>
                    <a:pt x="10332" y="6556"/>
                  </a:lnTo>
                  <a:lnTo>
                    <a:pt x="10232" y="6055"/>
                  </a:lnTo>
                  <a:lnTo>
                    <a:pt x="10114" y="5579"/>
                  </a:lnTo>
                  <a:lnTo>
                    <a:pt x="9990" y="5115"/>
                  </a:lnTo>
                  <a:lnTo>
                    <a:pt x="9855" y="4664"/>
                  </a:lnTo>
                  <a:lnTo>
                    <a:pt x="9707" y="4236"/>
                  </a:lnTo>
                  <a:lnTo>
                    <a:pt x="9554" y="3834"/>
                  </a:lnTo>
                  <a:lnTo>
                    <a:pt x="9395" y="3443"/>
                  </a:lnTo>
                  <a:lnTo>
                    <a:pt x="9224" y="3077"/>
                  </a:lnTo>
                  <a:lnTo>
                    <a:pt x="9047" y="2723"/>
                  </a:lnTo>
                  <a:lnTo>
                    <a:pt x="8864" y="2393"/>
                  </a:lnTo>
                  <a:lnTo>
                    <a:pt x="8676" y="2088"/>
                  </a:lnTo>
                  <a:lnTo>
                    <a:pt x="8481" y="1795"/>
                  </a:lnTo>
                  <a:lnTo>
                    <a:pt x="8275" y="1526"/>
                  </a:lnTo>
                  <a:lnTo>
                    <a:pt x="8069" y="1282"/>
                  </a:lnTo>
                  <a:lnTo>
                    <a:pt x="7857" y="1050"/>
                  </a:lnTo>
                  <a:lnTo>
                    <a:pt x="7638" y="843"/>
                  </a:lnTo>
                  <a:lnTo>
                    <a:pt x="7415" y="659"/>
                  </a:lnTo>
                  <a:lnTo>
                    <a:pt x="7185" y="501"/>
                  </a:lnTo>
                  <a:lnTo>
                    <a:pt x="6955" y="366"/>
                  </a:lnTo>
                  <a:lnTo>
                    <a:pt x="6719" y="244"/>
                  </a:lnTo>
                  <a:lnTo>
                    <a:pt x="6483" y="147"/>
                  </a:lnTo>
                  <a:lnTo>
                    <a:pt x="6242" y="73"/>
                  </a:lnTo>
                  <a:lnTo>
                    <a:pt x="5994" y="37"/>
                  </a:lnTo>
                  <a:lnTo>
                    <a:pt x="5752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0"/>
            <p:cNvSpPr/>
            <p:nvPr/>
          </p:nvSpPr>
          <p:spPr>
            <a:xfrm>
              <a:off x="-1678100" y="-3739550"/>
              <a:ext cx="146050" cy="319250"/>
            </a:xfrm>
            <a:custGeom>
              <a:avLst/>
              <a:gdLst/>
              <a:ahLst/>
              <a:cxnLst/>
              <a:rect l="l" t="t" r="r" b="b"/>
              <a:pathLst>
                <a:path w="5842" h="12770" extrusionOk="0">
                  <a:moveTo>
                    <a:pt x="3065" y="0"/>
                  </a:moveTo>
                  <a:lnTo>
                    <a:pt x="2930" y="25"/>
                  </a:lnTo>
                  <a:lnTo>
                    <a:pt x="2794" y="61"/>
                  </a:lnTo>
                  <a:lnTo>
                    <a:pt x="2659" y="110"/>
                  </a:lnTo>
                  <a:lnTo>
                    <a:pt x="2517" y="184"/>
                  </a:lnTo>
                  <a:lnTo>
                    <a:pt x="2381" y="245"/>
                  </a:lnTo>
                  <a:lnTo>
                    <a:pt x="2246" y="330"/>
                  </a:lnTo>
                  <a:lnTo>
                    <a:pt x="2110" y="415"/>
                  </a:lnTo>
                  <a:lnTo>
                    <a:pt x="1981" y="525"/>
                  </a:lnTo>
                  <a:lnTo>
                    <a:pt x="1851" y="635"/>
                  </a:lnTo>
                  <a:lnTo>
                    <a:pt x="1721" y="769"/>
                  </a:lnTo>
                  <a:lnTo>
                    <a:pt x="1598" y="904"/>
                  </a:lnTo>
                  <a:lnTo>
                    <a:pt x="1474" y="1050"/>
                  </a:lnTo>
                  <a:lnTo>
                    <a:pt x="1356" y="1197"/>
                  </a:lnTo>
                  <a:lnTo>
                    <a:pt x="1238" y="1368"/>
                  </a:lnTo>
                  <a:lnTo>
                    <a:pt x="1126" y="1539"/>
                  </a:lnTo>
                  <a:lnTo>
                    <a:pt x="1020" y="1722"/>
                  </a:lnTo>
                  <a:lnTo>
                    <a:pt x="914" y="1917"/>
                  </a:lnTo>
                  <a:lnTo>
                    <a:pt x="814" y="2112"/>
                  </a:lnTo>
                  <a:lnTo>
                    <a:pt x="714" y="2320"/>
                  </a:lnTo>
                  <a:lnTo>
                    <a:pt x="625" y="2540"/>
                  </a:lnTo>
                  <a:lnTo>
                    <a:pt x="537" y="2759"/>
                  </a:lnTo>
                  <a:lnTo>
                    <a:pt x="454" y="2991"/>
                  </a:lnTo>
                  <a:lnTo>
                    <a:pt x="384" y="3236"/>
                  </a:lnTo>
                  <a:lnTo>
                    <a:pt x="313" y="3480"/>
                  </a:lnTo>
                  <a:lnTo>
                    <a:pt x="248" y="3736"/>
                  </a:lnTo>
                  <a:lnTo>
                    <a:pt x="195" y="3992"/>
                  </a:lnTo>
                  <a:lnTo>
                    <a:pt x="142" y="4249"/>
                  </a:lnTo>
                  <a:lnTo>
                    <a:pt x="101" y="4517"/>
                  </a:lnTo>
                  <a:lnTo>
                    <a:pt x="65" y="4798"/>
                  </a:lnTo>
                  <a:lnTo>
                    <a:pt x="36" y="5079"/>
                  </a:lnTo>
                  <a:lnTo>
                    <a:pt x="18" y="5360"/>
                  </a:lnTo>
                  <a:lnTo>
                    <a:pt x="6" y="5653"/>
                  </a:lnTo>
                  <a:lnTo>
                    <a:pt x="0" y="5946"/>
                  </a:lnTo>
                  <a:lnTo>
                    <a:pt x="6" y="6251"/>
                  </a:lnTo>
                  <a:lnTo>
                    <a:pt x="18" y="6544"/>
                  </a:lnTo>
                  <a:lnTo>
                    <a:pt x="42" y="6849"/>
                  </a:lnTo>
                  <a:lnTo>
                    <a:pt x="77" y="7203"/>
                  </a:lnTo>
                  <a:lnTo>
                    <a:pt x="124" y="7545"/>
                  </a:lnTo>
                  <a:lnTo>
                    <a:pt x="183" y="7887"/>
                  </a:lnTo>
                  <a:lnTo>
                    <a:pt x="242" y="8216"/>
                  </a:lnTo>
                  <a:lnTo>
                    <a:pt x="319" y="8534"/>
                  </a:lnTo>
                  <a:lnTo>
                    <a:pt x="395" y="8839"/>
                  </a:lnTo>
                  <a:lnTo>
                    <a:pt x="484" y="9144"/>
                  </a:lnTo>
                  <a:lnTo>
                    <a:pt x="578" y="9437"/>
                  </a:lnTo>
                  <a:lnTo>
                    <a:pt x="678" y="9718"/>
                  </a:lnTo>
                  <a:lnTo>
                    <a:pt x="790" y="9999"/>
                  </a:lnTo>
                  <a:lnTo>
                    <a:pt x="902" y="10255"/>
                  </a:lnTo>
                  <a:lnTo>
                    <a:pt x="1026" y="10511"/>
                  </a:lnTo>
                  <a:lnTo>
                    <a:pt x="1150" y="10756"/>
                  </a:lnTo>
                  <a:lnTo>
                    <a:pt x="1279" y="10975"/>
                  </a:lnTo>
                  <a:lnTo>
                    <a:pt x="1415" y="11195"/>
                  </a:lnTo>
                  <a:lnTo>
                    <a:pt x="1556" y="11403"/>
                  </a:lnTo>
                  <a:lnTo>
                    <a:pt x="1704" y="11598"/>
                  </a:lnTo>
                  <a:lnTo>
                    <a:pt x="1851" y="11769"/>
                  </a:lnTo>
                  <a:lnTo>
                    <a:pt x="2004" y="11940"/>
                  </a:lnTo>
                  <a:lnTo>
                    <a:pt x="2158" y="12086"/>
                  </a:lnTo>
                  <a:lnTo>
                    <a:pt x="2317" y="12233"/>
                  </a:lnTo>
                  <a:lnTo>
                    <a:pt x="2476" y="12355"/>
                  </a:lnTo>
                  <a:lnTo>
                    <a:pt x="2635" y="12465"/>
                  </a:lnTo>
                  <a:lnTo>
                    <a:pt x="2800" y="12550"/>
                  </a:lnTo>
                  <a:lnTo>
                    <a:pt x="2965" y="12636"/>
                  </a:lnTo>
                  <a:lnTo>
                    <a:pt x="3136" y="12697"/>
                  </a:lnTo>
                  <a:lnTo>
                    <a:pt x="3301" y="12733"/>
                  </a:lnTo>
                  <a:lnTo>
                    <a:pt x="3472" y="12770"/>
                  </a:lnTo>
                  <a:lnTo>
                    <a:pt x="3802" y="12770"/>
                  </a:lnTo>
                  <a:lnTo>
                    <a:pt x="3973" y="12746"/>
                  </a:lnTo>
                  <a:lnTo>
                    <a:pt x="4138" y="12697"/>
                  </a:lnTo>
                  <a:lnTo>
                    <a:pt x="4244" y="12672"/>
                  </a:lnTo>
                  <a:lnTo>
                    <a:pt x="4421" y="12672"/>
                  </a:lnTo>
                  <a:lnTo>
                    <a:pt x="4503" y="12697"/>
                  </a:lnTo>
                  <a:lnTo>
                    <a:pt x="4521" y="12538"/>
                  </a:lnTo>
                  <a:lnTo>
                    <a:pt x="4544" y="12379"/>
                  </a:lnTo>
                  <a:lnTo>
                    <a:pt x="4574" y="12221"/>
                  </a:lnTo>
                  <a:lnTo>
                    <a:pt x="4609" y="12062"/>
                  </a:lnTo>
                  <a:lnTo>
                    <a:pt x="4745" y="11561"/>
                  </a:lnTo>
                  <a:lnTo>
                    <a:pt x="4875" y="11073"/>
                  </a:lnTo>
                  <a:lnTo>
                    <a:pt x="5140" y="10145"/>
                  </a:lnTo>
                  <a:lnTo>
                    <a:pt x="5264" y="9681"/>
                  </a:lnTo>
                  <a:lnTo>
                    <a:pt x="5381" y="9230"/>
                  </a:lnTo>
                  <a:lnTo>
                    <a:pt x="5493" y="8778"/>
                  </a:lnTo>
                  <a:lnTo>
                    <a:pt x="5588" y="8326"/>
                  </a:lnTo>
                  <a:lnTo>
                    <a:pt x="5635" y="8094"/>
                  </a:lnTo>
                  <a:lnTo>
                    <a:pt x="5676" y="7862"/>
                  </a:lnTo>
                  <a:lnTo>
                    <a:pt x="5711" y="7630"/>
                  </a:lnTo>
                  <a:lnTo>
                    <a:pt x="5747" y="7386"/>
                  </a:lnTo>
                  <a:lnTo>
                    <a:pt x="5776" y="7142"/>
                  </a:lnTo>
                  <a:lnTo>
                    <a:pt x="5800" y="6898"/>
                  </a:lnTo>
                  <a:lnTo>
                    <a:pt x="5818" y="6654"/>
                  </a:lnTo>
                  <a:lnTo>
                    <a:pt x="5829" y="6397"/>
                  </a:lnTo>
                  <a:lnTo>
                    <a:pt x="5841" y="6129"/>
                  </a:lnTo>
                  <a:lnTo>
                    <a:pt x="5841" y="5872"/>
                  </a:lnTo>
                  <a:lnTo>
                    <a:pt x="5835" y="5592"/>
                  </a:lnTo>
                  <a:lnTo>
                    <a:pt x="5829" y="5323"/>
                  </a:lnTo>
                  <a:lnTo>
                    <a:pt x="5812" y="5030"/>
                  </a:lnTo>
                  <a:lnTo>
                    <a:pt x="5788" y="4749"/>
                  </a:lnTo>
                  <a:lnTo>
                    <a:pt x="5759" y="4444"/>
                  </a:lnTo>
                  <a:lnTo>
                    <a:pt x="5723" y="4139"/>
                  </a:lnTo>
                  <a:lnTo>
                    <a:pt x="5682" y="3858"/>
                  </a:lnTo>
                  <a:lnTo>
                    <a:pt x="5635" y="3577"/>
                  </a:lnTo>
                  <a:lnTo>
                    <a:pt x="5588" y="3309"/>
                  </a:lnTo>
                  <a:lnTo>
                    <a:pt x="5529" y="3052"/>
                  </a:lnTo>
                  <a:lnTo>
                    <a:pt x="5470" y="2796"/>
                  </a:lnTo>
                  <a:lnTo>
                    <a:pt x="5405" y="2564"/>
                  </a:lnTo>
                  <a:lnTo>
                    <a:pt x="5334" y="2332"/>
                  </a:lnTo>
                  <a:lnTo>
                    <a:pt x="5264" y="2112"/>
                  </a:lnTo>
                  <a:lnTo>
                    <a:pt x="5187" y="1893"/>
                  </a:lnTo>
                  <a:lnTo>
                    <a:pt x="5104" y="1697"/>
                  </a:lnTo>
                  <a:lnTo>
                    <a:pt x="5016" y="1502"/>
                  </a:lnTo>
                  <a:lnTo>
                    <a:pt x="4928" y="1331"/>
                  </a:lnTo>
                  <a:lnTo>
                    <a:pt x="4833" y="1160"/>
                  </a:lnTo>
                  <a:lnTo>
                    <a:pt x="4733" y="1001"/>
                  </a:lnTo>
                  <a:lnTo>
                    <a:pt x="4633" y="855"/>
                  </a:lnTo>
                  <a:lnTo>
                    <a:pt x="4527" y="721"/>
                  </a:lnTo>
                  <a:lnTo>
                    <a:pt x="4421" y="586"/>
                  </a:lnTo>
                  <a:lnTo>
                    <a:pt x="4309" y="476"/>
                  </a:lnTo>
                  <a:lnTo>
                    <a:pt x="4197" y="379"/>
                  </a:lnTo>
                  <a:lnTo>
                    <a:pt x="4085" y="281"/>
                  </a:lnTo>
                  <a:lnTo>
                    <a:pt x="3961" y="208"/>
                  </a:lnTo>
                  <a:lnTo>
                    <a:pt x="3843" y="135"/>
                  </a:lnTo>
                  <a:lnTo>
                    <a:pt x="3719" y="86"/>
                  </a:lnTo>
                  <a:lnTo>
                    <a:pt x="3590" y="49"/>
                  </a:lnTo>
                  <a:lnTo>
                    <a:pt x="3466" y="13"/>
                  </a:lnTo>
                  <a:lnTo>
                    <a:pt x="333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0"/>
            <p:cNvSpPr/>
            <p:nvPr/>
          </p:nvSpPr>
          <p:spPr>
            <a:xfrm>
              <a:off x="-1571425" y="-5212750"/>
              <a:ext cx="1401550" cy="522825"/>
            </a:xfrm>
            <a:custGeom>
              <a:avLst/>
              <a:gdLst/>
              <a:ahLst/>
              <a:cxnLst/>
              <a:rect l="l" t="t" r="r" b="b"/>
              <a:pathLst>
                <a:path w="56062" h="20913" extrusionOk="0">
                  <a:moveTo>
                    <a:pt x="53999" y="5250"/>
                  </a:moveTo>
                  <a:lnTo>
                    <a:pt x="53957" y="5641"/>
                  </a:lnTo>
                  <a:lnTo>
                    <a:pt x="53916" y="6019"/>
                  </a:lnTo>
                  <a:lnTo>
                    <a:pt x="53875" y="6373"/>
                  </a:lnTo>
                  <a:lnTo>
                    <a:pt x="53863" y="6556"/>
                  </a:lnTo>
                  <a:lnTo>
                    <a:pt x="53857" y="6727"/>
                  </a:lnTo>
                  <a:lnTo>
                    <a:pt x="53834" y="7228"/>
                  </a:lnTo>
                  <a:lnTo>
                    <a:pt x="53822" y="7740"/>
                  </a:lnTo>
                  <a:lnTo>
                    <a:pt x="53798" y="8766"/>
                  </a:lnTo>
                  <a:lnTo>
                    <a:pt x="53781" y="9279"/>
                  </a:lnTo>
                  <a:lnTo>
                    <a:pt x="53763" y="9791"/>
                  </a:lnTo>
                  <a:lnTo>
                    <a:pt x="53739" y="10316"/>
                  </a:lnTo>
                  <a:lnTo>
                    <a:pt x="53710" y="10829"/>
                  </a:lnTo>
                  <a:lnTo>
                    <a:pt x="53669" y="11329"/>
                  </a:lnTo>
                  <a:lnTo>
                    <a:pt x="53621" y="11830"/>
                  </a:lnTo>
                  <a:lnTo>
                    <a:pt x="53563" y="12318"/>
                  </a:lnTo>
                  <a:lnTo>
                    <a:pt x="53498" y="12819"/>
                  </a:lnTo>
                  <a:lnTo>
                    <a:pt x="53368" y="13820"/>
                  </a:lnTo>
                  <a:lnTo>
                    <a:pt x="53297" y="14320"/>
                  </a:lnTo>
                  <a:lnTo>
                    <a:pt x="53238" y="14833"/>
                  </a:lnTo>
                  <a:lnTo>
                    <a:pt x="53079" y="14723"/>
                  </a:lnTo>
                  <a:lnTo>
                    <a:pt x="53003" y="14674"/>
                  </a:lnTo>
                  <a:lnTo>
                    <a:pt x="52926" y="14638"/>
                  </a:lnTo>
                  <a:lnTo>
                    <a:pt x="51370" y="14467"/>
                  </a:lnTo>
                  <a:lnTo>
                    <a:pt x="49814" y="14296"/>
                  </a:lnTo>
                  <a:lnTo>
                    <a:pt x="48258" y="14137"/>
                  </a:lnTo>
                  <a:lnTo>
                    <a:pt x="46696" y="14003"/>
                  </a:lnTo>
                  <a:lnTo>
                    <a:pt x="45135" y="13869"/>
                  </a:lnTo>
                  <a:lnTo>
                    <a:pt x="43573" y="13747"/>
                  </a:lnTo>
                  <a:lnTo>
                    <a:pt x="42011" y="13637"/>
                  </a:lnTo>
                  <a:lnTo>
                    <a:pt x="40443" y="13527"/>
                  </a:lnTo>
                  <a:lnTo>
                    <a:pt x="38875" y="13441"/>
                  </a:lnTo>
                  <a:lnTo>
                    <a:pt x="37308" y="13356"/>
                  </a:lnTo>
                  <a:lnTo>
                    <a:pt x="35740" y="13295"/>
                  </a:lnTo>
                  <a:lnTo>
                    <a:pt x="34172" y="13234"/>
                  </a:lnTo>
                  <a:lnTo>
                    <a:pt x="32604" y="13185"/>
                  </a:lnTo>
                  <a:lnTo>
                    <a:pt x="31031" y="13136"/>
                  </a:lnTo>
                  <a:lnTo>
                    <a:pt x="29463" y="13112"/>
                  </a:lnTo>
                  <a:lnTo>
                    <a:pt x="27890" y="13087"/>
                  </a:lnTo>
                  <a:lnTo>
                    <a:pt x="26322" y="13075"/>
                  </a:lnTo>
                  <a:lnTo>
                    <a:pt x="23180" y="13075"/>
                  </a:lnTo>
                  <a:lnTo>
                    <a:pt x="21613" y="13087"/>
                  </a:lnTo>
                  <a:lnTo>
                    <a:pt x="20045" y="13112"/>
                  </a:lnTo>
                  <a:lnTo>
                    <a:pt x="18471" y="13136"/>
                  </a:lnTo>
                  <a:lnTo>
                    <a:pt x="16910" y="13173"/>
                  </a:lnTo>
                  <a:lnTo>
                    <a:pt x="15342" y="13222"/>
                  </a:lnTo>
                  <a:lnTo>
                    <a:pt x="13774" y="13271"/>
                  </a:lnTo>
                  <a:lnTo>
                    <a:pt x="12212" y="13332"/>
                  </a:lnTo>
                  <a:lnTo>
                    <a:pt x="10645" y="13405"/>
                  </a:lnTo>
                  <a:lnTo>
                    <a:pt x="9089" y="13478"/>
                  </a:lnTo>
                  <a:lnTo>
                    <a:pt x="5965" y="13649"/>
                  </a:lnTo>
                  <a:lnTo>
                    <a:pt x="2859" y="13844"/>
                  </a:lnTo>
                  <a:lnTo>
                    <a:pt x="2829" y="13857"/>
                  </a:lnTo>
                  <a:lnTo>
                    <a:pt x="2806" y="13869"/>
                  </a:lnTo>
                  <a:lnTo>
                    <a:pt x="2765" y="13893"/>
                  </a:lnTo>
                  <a:lnTo>
                    <a:pt x="2611" y="12904"/>
                  </a:lnTo>
                  <a:lnTo>
                    <a:pt x="2476" y="11915"/>
                  </a:lnTo>
                  <a:lnTo>
                    <a:pt x="2411" y="11415"/>
                  </a:lnTo>
                  <a:lnTo>
                    <a:pt x="2346" y="10914"/>
                  </a:lnTo>
                  <a:lnTo>
                    <a:pt x="2287" y="10414"/>
                  </a:lnTo>
                  <a:lnTo>
                    <a:pt x="2234" y="9913"/>
                  </a:lnTo>
                  <a:lnTo>
                    <a:pt x="2187" y="9413"/>
                  </a:lnTo>
                  <a:lnTo>
                    <a:pt x="2140" y="8900"/>
                  </a:lnTo>
                  <a:lnTo>
                    <a:pt x="2099" y="8387"/>
                  </a:lnTo>
                  <a:lnTo>
                    <a:pt x="2063" y="7875"/>
                  </a:lnTo>
                  <a:lnTo>
                    <a:pt x="2028" y="7350"/>
                  </a:lnTo>
                  <a:lnTo>
                    <a:pt x="2004" y="6813"/>
                  </a:lnTo>
                  <a:lnTo>
                    <a:pt x="1981" y="6288"/>
                  </a:lnTo>
                  <a:lnTo>
                    <a:pt x="1963" y="5738"/>
                  </a:lnTo>
                  <a:lnTo>
                    <a:pt x="1963" y="5738"/>
                  </a:lnTo>
                  <a:lnTo>
                    <a:pt x="3578" y="5946"/>
                  </a:lnTo>
                  <a:lnTo>
                    <a:pt x="5193" y="6129"/>
                  </a:lnTo>
                  <a:lnTo>
                    <a:pt x="6808" y="6300"/>
                  </a:lnTo>
                  <a:lnTo>
                    <a:pt x="8428" y="6471"/>
                  </a:lnTo>
                  <a:lnTo>
                    <a:pt x="10049" y="6617"/>
                  </a:lnTo>
                  <a:lnTo>
                    <a:pt x="11670" y="6751"/>
                  </a:lnTo>
                  <a:lnTo>
                    <a:pt x="13297" y="6874"/>
                  </a:lnTo>
                  <a:lnTo>
                    <a:pt x="14929" y="6983"/>
                  </a:lnTo>
                  <a:lnTo>
                    <a:pt x="16556" y="7081"/>
                  </a:lnTo>
                  <a:lnTo>
                    <a:pt x="18188" y="7167"/>
                  </a:lnTo>
                  <a:lnTo>
                    <a:pt x="19821" y="7240"/>
                  </a:lnTo>
                  <a:lnTo>
                    <a:pt x="21454" y="7289"/>
                  </a:lnTo>
                  <a:lnTo>
                    <a:pt x="23086" y="7337"/>
                  </a:lnTo>
                  <a:lnTo>
                    <a:pt x="24719" y="7362"/>
                  </a:lnTo>
                  <a:lnTo>
                    <a:pt x="26357" y="7374"/>
                  </a:lnTo>
                  <a:lnTo>
                    <a:pt x="27990" y="7374"/>
                  </a:lnTo>
                  <a:lnTo>
                    <a:pt x="29622" y="7362"/>
                  </a:lnTo>
                  <a:lnTo>
                    <a:pt x="31261" y="7337"/>
                  </a:lnTo>
                  <a:lnTo>
                    <a:pt x="32893" y="7289"/>
                  </a:lnTo>
                  <a:lnTo>
                    <a:pt x="34526" y="7228"/>
                  </a:lnTo>
                  <a:lnTo>
                    <a:pt x="36158" y="7154"/>
                  </a:lnTo>
                  <a:lnTo>
                    <a:pt x="37791" y="7057"/>
                  </a:lnTo>
                  <a:lnTo>
                    <a:pt x="39418" y="6947"/>
                  </a:lnTo>
                  <a:lnTo>
                    <a:pt x="41050" y="6825"/>
                  </a:lnTo>
                  <a:lnTo>
                    <a:pt x="42677" y="6690"/>
                  </a:lnTo>
                  <a:lnTo>
                    <a:pt x="44304" y="6532"/>
                  </a:lnTo>
                  <a:lnTo>
                    <a:pt x="45924" y="6361"/>
                  </a:lnTo>
                  <a:lnTo>
                    <a:pt x="47545" y="6178"/>
                  </a:lnTo>
                  <a:lnTo>
                    <a:pt x="49160" y="5970"/>
                  </a:lnTo>
                  <a:lnTo>
                    <a:pt x="50781" y="5750"/>
                  </a:lnTo>
                  <a:lnTo>
                    <a:pt x="52390" y="5506"/>
                  </a:lnTo>
                  <a:lnTo>
                    <a:pt x="53999" y="5250"/>
                  </a:lnTo>
                  <a:close/>
                  <a:moveTo>
                    <a:pt x="5216" y="0"/>
                  </a:moveTo>
                  <a:lnTo>
                    <a:pt x="1928" y="13"/>
                  </a:lnTo>
                  <a:lnTo>
                    <a:pt x="1828" y="13"/>
                  </a:lnTo>
                  <a:lnTo>
                    <a:pt x="1727" y="37"/>
                  </a:lnTo>
                  <a:lnTo>
                    <a:pt x="1627" y="62"/>
                  </a:lnTo>
                  <a:lnTo>
                    <a:pt x="1539" y="110"/>
                  </a:lnTo>
                  <a:lnTo>
                    <a:pt x="1450" y="159"/>
                  </a:lnTo>
                  <a:lnTo>
                    <a:pt x="1368" y="220"/>
                  </a:lnTo>
                  <a:lnTo>
                    <a:pt x="1291" y="293"/>
                  </a:lnTo>
                  <a:lnTo>
                    <a:pt x="1215" y="367"/>
                  </a:lnTo>
                  <a:lnTo>
                    <a:pt x="1144" y="464"/>
                  </a:lnTo>
                  <a:lnTo>
                    <a:pt x="1079" y="562"/>
                  </a:lnTo>
                  <a:lnTo>
                    <a:pt x="1014" y="660"/>
                  </a:lnTo>
                  <a:lnTo>
                    <a:pt x="955" y="782"/>
                  </a:lnTo>
                  <a:lnTo>
                    <a:pt x="902" y="892"/>
                  </a:lnTo>
                  <a:lnTo>
                    <a:pt x="855" y="1026"/>
                  </a:lnTo>
                  <a:lnTo>
                    <a:pt x="808" y="1160"/>
                  </a:lnTo>
                  <a:lnTo>
                    <a:pt x="767" y="1295"/>
                  </a:lnTo>
                  <a:lnTo>
                    <a:pt x="731" y="1429"/>
                  </a:lnTo>
                  <a:lnTo>
                    <a:pt x="696" y="1575"/>
                  </a:lnTo>
                  <a:lnTo>
                    <a:pt x="666" y="1734"/>
                  </a:lnTo>
                  <a:lnTo>
                    <a:pt x="643" y="1880"/>
                  </a:lnTo>
                  <a:lnTo>
                    <a:pt x="625" y="2039"/>
                  </a:lnTo>
                  <a:lnTo>
                    <a:pt x="608" y="2198"/>
                  </a:lnTo>
                  <a:lnTo>
                    <a:pt x="596" y="2357"/>
                  </a:lnTo>
                  <a:lnTo>
                    <a:pt x="584" y="2528"/>
                  </a:lnTo>
                  <a:lnTo>
                    <a:pt x="584" y="2686"/>
                  </a:lnTo>
                  <a:lnTo>
                    <a:pt x="584" y="2857"/>
                  </a:lnTo>
                  <a:lnTo>
                    <a:pt x="590" y="3016"/>
                  </a:lnTo>
                  <a:lnTo>
                    <a:pt x="596" y="3175"/>
                  </a:lnTo>
                  <a:lnTo>
                    <a:pt x="608" y="3345"/>
                  </a:lnTo>
                  <a:lnTo>
                    <a:pt x="625" y="3504"/>
                  </a:lnTo>
                  <a:lnTo>
                    <a:pt x="649" y="3663"/>
                  </a:lnTo>
                  <a:lnTo>
                    <a:pt x="672" y="3822"/>
                  </a:lnTo>
                  <a:lnTo>
                    <a:pt x="613" y="3870"/>
                  </a:lnTo>
                  <a:lnTo>
                    <a:pt x="560" y="3931"/>
                  </a:lnTo>
                  <a:lnTo>
                    <a:pt x="507" y="3992"/>
                  </a:lnTo>
                  <a:lnTo>
                    <a:pt x="454" y="4066"/>
                  </a:lnTo>
                  <a:lnTo>
                    <a:pt x="407" y="4151"/>
                  </a:lnTo>
                  <a:lnTo>
                    <a:pt x="360" y="4237"/>
                  </a:lnTo>
                  <a:lnTo>
                    <a:pt x="319" y="4322"/>
                  </a:lnTo>
                  <a:lnTo>
                    <a:pt x="277" y="4432"/>
                  </a:lnTo>
                  <a:lnTo>
                    <a:pt x="236" y="4530"/>
                  </a:lnTo>
                  <a:lnTo>
                    <a:pt x="201" y="4652"/>
                  </a:lnTo>
                  <a:lnTo>
                    <a:pt x="171" y="4774"/>
                  </a:lnTo>
                  <a:lnTo>
                    <a:pt x="142" y="4908"/>
                  </a:lnTo>
                  <a:lnTo>
                    <a:pt x="118" y="5042"/>
                  </a:lnTo>
                  <a:lnTo>
                    <a:pt x="101" y="5189"/>
                  </a:lnTo>
                  <a:lnTo>
                    <a:pt x="83" y="5348"/>
                  </a:lnTo>
                  <a:lnTo>
                    <a:pt x="71" y="5518"/>
                  </a:lnTo>
                  <a:lnTo>
                    <a:pt x="36" y="6300"/>
                  </a:lnTo>
                  <a:lnTo>
                    <a:pt x="12" y="7081"/>
                  </a:lnTo>
                  <a:lnTo>
                    <a:pt x="0" y="7887"/>
                  </a:lnTo>
                  <a:lnTo>
                    <a:pt x="0" y="8680"/>
                  </a:lnTo>
                  <a:lnTo>
                    <a:pt x="12" y="9486"/>
                  </a:lnTo>
                  <a:lnTo>
                    <a:pt x="30" y="10280"/>
                  </a:lnTo>
                  <a:lnTo>
                    <a:pt x="71" y="11085"/>
                  </a:lnTo>
                  <a:lnTo>
                    <a:pt x="118" y="11879"/>
                  </a:lnTo>
                  <a:lnTo>
                    <a:pt x="177" y="12685"/>
                  </a:lnTo>
                  <a:lnTo>
                    <a:pt x="254" y="13466"/>
                  </a:lnTo>
                  <a:lnTo>
                    <a:pt x="336" y="14247"/>
                  </a:lnTo>
                  <a:lnTo>
                    <a:pt x="389" y="14638"/>
                  </a:lnTo>
                  <a:lnTo>
                    <a:pt x="443" y="15028"/>
                  </a:lnTo>
                  <a:lnTo>
                    <a:pt x="496" y="15407"/>
                  </a:lnTo>
                  <a:lnTo>
                    <a:pt x="554" y="15785"/>
                  </a:lnTo>
                  <a:lnTo>
                    <a:pt x="619" y="16164"/>
                  </a:lnTo>
                  <a:lnTo>
                    <a:pt x="684" y="16542"/>
                  </a:lnTo>
                  <a:lnTo>
                    <a:pt x="755" y="16909"/>
                  </a:lnTo>
                  <a:lnTo>
                    <a:pt x="826" y="17275"/>
                  </a:lnTo>
                  <a:lnTo>
                    <a:pt x="902" y="17641"/>
                  </a:lnTo>
                  <a:lnTo>
                    <a:pt x="979" y="17995"/>
                  </a:lnTo>
                  <a:lnTo>
                    <a:pt x="1020" y="18166"/>
                  </a:lnTo>
                  <a:lnTo>
                    <a:pt x="1067" y="18325"/>
                  </a:lnTo>
                  <a:lnTo>
                    <a:pt x="1120" y="18471"/>
                  </a:lnTo>
                  <a:lnTo>
                    <a:pt x="1173" y="18593"/>
                  </a:lnTo>
                  <a:lnTo>
                    <a:pt x="1232" y="18715"/>
                  </a:lnTo>
                  <a:lnTo>
                    <a:pt x="1291" y="18813"/>
                  </a:lnTo>
                  <a:lnTo>
                    <a:pt x="1362" y="18898"/>
                  </a:lnTo>
                  <a:lnTo>
                    <a:pt x="1427" y="18984"/>
                  </a:lnTo>
                  <a:lnTo>
                    <a:pt x="1497" y="19045"/>
                  </a:lnTo>
                  <a:lnTo>
                    <a:pt x="1574" y="19094"/>
                  </a:lnTo>
                  <a:lnTo>
                    <a:pt x="1645" y="19143"/>
                  </a:lnTo>
                  <a:lnTo>
                    <a:pt x="1721" y="19167"/>
                  </a:lnTo>
                  <a:lnTo>
                    <a:pt x="1804" y="19179"/>
                  </a:lnTo>
                  <a:lnTo>
                    <a:pt x="1881" y="19191"/>
                  </a:lnTo>
                  <a:lnTo>
                    <a:pt x="1957" y="19179"/>
                  </a:lnTo>
                  <a:lnTo>
                    <a:pt x="2040" y="19167"/>
                  </a:lnTo>
                  <a:lnTo>
                    <a:pt x="2122" y="19289"/>
                  </a:lnTo>
                  <a:lnTo>
                    <a:pt x="2211" y="19399"/>
                  </a:lnTo>
                  <a:lnTo>
                    <a:pt x="2299" y="19497"/>
                  </a:lnTo>
                  <a:lnTo>
                    <a:pt x="2399" y="19582"/>
                  </a:lnTo>
                  <a:lnTo>
                    <a:pt x="2505" y="19655"/>
                  </a:lnTo>
                  <a:lnTo>
                    <a:pt x="2611" y="19704"/>
                  </a:lnTo>
                  <a:lnTo>
                    <a:pt x="2729" y="19753"/>
                  </a:lnTo>
                  <a:lnTo>
                    <a:pt x="2859" y="19777"/>
                  </a:lnTo>
                  <a:lnTo>
                    <a:pt x="5965" y="19973"/>
                  </a:lnTo>
                  <a:lnTo>
                    <a:pt x="9089" y="20144"/>
                  </a:lnTo>
                  <a:lnTo>
                    <a:pt x="10645" y="20217"/>
                  </a:lnTo>
                  <a:lnTo>
                    <a:pt x="12212" y="20290"/>
                  </a:lnTo>
                  <a:lnTo>
                    <a:pt x="13774" y="20351"/>
                  </a:lnTo>
                  <a:lnTo>
                    <a:pt x="15342" y="20400"/>
                  </a:lnTo>
                  <a:lnTo>
                    <a:pt x="16910" y="20449"/>
                  </a:lnTo>
                  <a:lnTo>
                    <a:pt x="18471" y="20485"/>
                  </a:lnTo>
                  <a:lnTo>
                    <a:pt x="20045" y="20510"/>
                  </a:lnTo>
                  <a:lnTo>
                    <a:pt x="21613" y="20534"/>
                  </a:lnTo>
                  <a:lnTo>
                    <a:pt x="23180" y="20546"/>
                  </a:lnTo>
                  <a:lnTo>
                    <a:pt x="26322" y="20546"/>
                  </a:lnTo>
                  <a:lnTo>
                    <a:pt x="27890" y="20534"/>
                  </a:lnTo>
                  <a:lnTo>
                    <a:pt x="29463" y="20510"/>
                  </a:lnTo>
                  <a:lnTo>
                    <a:pt x="31031" y="20485"/>
                  </a:lnTo>
                  <a:lnTo>
                    <a:pt x="32604" y="20437"/>
                  </a:lnTo>
                  <a:lnTo>
                    <a:pt x="34172" y="20388"/>
                  </a:lnTo>
                  <a:lnTo>
                    <a:pt x="35740" y="20327"/>
                  </a:lnTo>
                  <a:lnTo>
                    <a:pt x="37308" y="20266"/>
                  </a:lnTo>
                  <a:lnTo>
                    <a:pt x="38875" y="20180"/>
                  </a:lnTo>
                  <a:lnTo>
                    <a:pt x="40443" y="20095"/>
                  </a:lnTo>
                  <a:lnTo>
                    <a:pt x="42011" y="19985"/>
                  </a:lnTo>
                  <a:lnTo>
                    <a:pt x="43573" y="19875"/>
                  </a:lnTo>
                  <a:lnTo>
                    <a:pt x="45135" y="19753"/>
                  </a:lnTo>
                  <a:lnTo>
                    <a:pt x="46696" y="19619"/>
                  </a:lnTo>
                  <a:lnTo>
                    <a:pt x="48258" y="19484"/>
                  </a:lnTo>
                  <a:lnTo>
                    <a:pt x="49814" y="19326"/>
                  </a:lnTo>
                  <a:lnTo>
                    <a:pt x="51370" y="19155"/>
                  </a:lnTo>
                  <a:lnTo>
                    <a:pt x="52926" y="18984"/>
                  </a:lnTo>
                  <a:lnTo>
                    <a:pt x="52938" y="18972"/>
                  </a:lnTo>
                  <a:lnTo>
                    <a:pt x="52944" y="18959"/>
                  </a:lnTo>
                  <a:lnTo>
                    <a:pt x="52944" y="18947"/>
                  </a:lnTo>
                  <a:lnTo>
                    <a:pt x="52955" y="19106"/>
                  </a:lnTo>
                  <a:lnTo>
                    <a:pt x="52973" y="19252"/>
                  </a:lnTo>
                  <a:lnTo>
                    <a:pt x="52997" y="19411"/>
                  </a:lnTo>
                  <a:lnTo>
                    <a:pt x="53026" y="19545"/>
                  </a:lnTo>
                  <a:lnTo>
                    <a:pt x="53056" y="19692"/>
                  </a:lnTo>
                  <a:lnTo>
                    <a:pt x="53091" y="19826"/>
                  </a:lnTo>
                  <a:lnTo>
                    <a:pt x="53132" y="19948"/>
                  </a:lnTo>
                  <a:lnTo>
                    <a:pt x="53174" y="20070"/>
                  </a:lnTo>
                  <a:lnTo>
                    <a:pt x="53221" y="20180"/>
                  </a:lnTo>
                  <a:lnTo>
                    <a:pt x="53268" y="20290"/>
                  </a:lnTo>
                  <a:lnTo>
                    <a:pt x="53321" y="20388"/>
                  </a:lnTo>
                  <a:lnTo>
                    <a:pt x="53380" y="20473"/>
                  </a:lnTo>
                  <a:lnTo>
                    <a:pt x="53433" y="20559"/>
                  </a:lnTo>
                  <a:lnTo>
                    <a:pt x="53498" y="20632"/>
                  </a:lnTo>
                  <a:lnTo>
                    <a:pt x="53557" y="20693"/>
                  </a:lnTo>
                  <a:lnTo>
                    <a:pt x="53621" y="20754"/>
                  </a:lnTo>
                  <a:lnTo>
                    <a:pt x="53686" y="20803"/>
                  </a:lnTo>
                  <a:lnTo>
                    <a:pt x="53751" y="20852"/>
                  </a:lnTo>
                  <a:lnTo>
                    <a:pt x="53822" y="20876"/>
                  </a:lnTo>
                  <a:lnTo>
                    <a:pt x="53887" y="20901"/>
                  </a:lnTo>
                  <a:lnTo>
                    <a:pt x="53957" y="20913"/>
                  </a:lnTo>
                  <a:lnTo>
                    <a:pt x="54028" y="20913"/>
                  </a:lnTo>
                  <a:lnTo>
                    <a:pt x="54099" y="20901"/>
                  </a:lnTo>
                  <a:lnTo>
                    <a:pt x="54164" y="20888"/>
                  </a:lnTo>
                  <a:lnTo>
                    <a:pt x="54234" y="20864"/>
                  </a:lnTo>
                  <a:lnTo>
                    <a:pt x="54305" y="20815"/>
                  </a:lnTo>
                  <a:lnTo>
                    <a:pt x="54370" y="20766"/>
                  </a:lnTo>
                  <a:lnTo>
                    <a:pt x="54441" y="20705"/>
                  </a:lnTo>
                  <a:lnTo>
                    <a:pt x="54506" y="20632"/>
                  </a:lnTo>
                  <a:lnTo>
                    <a:pt x="54570" y="20546"/>
                  </a:lnTo>
                  <a:lnTo>
                    <a:pt x="54629" y="20449"/>
                  </a:lnTo>
                  <a:lnTo>
                    <a:pt x="54694" y="20339"/>
                  </a:lnTo>
                  <a:lnTo>
                    <a:pt x="54783" y="20144"/>
                  </a:lnTo>
                  <a:lnTo>
                    <a:pt x="54877" y="19936"/>
                  </a:lnTo>
                  <a:lnTo>
                    <a:pt x="54959" y="19716"/>
                  </a:lnTo>
                  <a:lnTo>
                    <a:pt x="55042" y="19497"/>
                  </a:lnTo>
                  <a:lnTo>
                    <a:pt x="55113" y="19265"/>
                  </a:lnTo>
                  <a:lnTo>
                    <a:pt x="55189" y="19033"/>
                  </a:lnTo>
                  <a:lnTo>
                    <a:pt x="55254" y="18789"/>
                  </a:lnTo>
                  <a:lnTo>
                    <a:pt x="55319" y="18544"/>
                  </a:lnTo>
                  <a:lnTo>
                    <a:pt x="55384" y="18288"/>
                  </a:lnTo>
                  <a:lnTo>
                    <a:pt x="55437" y="18032"/>
                  </a:lnTo>
                  <a:lnTo>
                    <a:pt x="55490" y="17763"/>
                  </a:lnTo>
                  <a:lnTo>
                    <a:pt x="55543" y="17494"/>
                  </a:lnTo>
                  <a:lnTo>
                    <a:pt x="55637" y="16945"/>
                  </a:lnTo>
                  <a:lnTo>
                    <a:pt x="55714" y="16396"/>
                  </a:lnTo>
                  <a:lnTo>
                    <a:pt x="55784" y="15822"/>
                  </a:lnTo>
                  <a:lnTo>
                    <a:pt x="55843" y="15248"/>
                  </a:lnTo>
                  <a:lnTo>
                    <a:pt x="55891" y="14674"/>
                  </a:lnTo>
                  <a:lnTo>
                    <a:pt x="55932" y="14101"/>
                  </a:lnTo>
                  <a:lnTo>
                    <a:pt x="55967" y="13527"/>
                  </a:lnTo>
                  <a:lnTo>
                    <a:pt x="55997" y="12953"/>
                  </a:lnTo>
                  <a:lnTo>
                    <a:pt x="56020" y="12392"/>
                  </a:lnTo>
                  <a:lnTo>
                    <a:pt x="56038" y="11854"/>
                  </a:lnTo>
                  <a:lnTo>
                    <a:pt x="56056" y="11305"/>
                  </a:lnTo>
                  <a:lnTo>
                    <a:pt x="56061" y="10743"/>
                  </a:lnTo>
                  <a:lnTo>
                    <a:pt x="56061" y="10194"/>
                  </a:lnTo>
                  <a:lnTo>
                    <a:pt x="56050" y="9645"/>
                  </a:lnTo>
                  <a:lnTo>
                    <a:pt x="56038" y="9095"/>
                  </a:lnTo>
                  <a:lnTo>
                    <a:pt x="56014" y="8546"/>
                  </a:lnTo>
                  <a:lnTo>
                    <a:pt x="55967" y="7435"/>
                  </a:lnTo>
                  <a:lnTo>
                    <a:pt x="55949" y="7191"/>
                  </a:lnTo>
                  <a:lnTo>
                    <a:pt x="55926" y="6947"/>
                  </a:lnTo>
                  <a:lnTo>
                    <a:pt x="55896" y="6715"/>
                  </a:lnTo>
                  <a:lnTo>
                    <a:pt x="55873" y="6507"/>
                  </a:lnTo>
                  <a:lnTo>
                    <a:pt x="55838" y="6300"/>
                  </a:lnTo>
                  <a:lnTo>
                    <a:pt x="55802" y="6104"/>
                  </a:lnTo>
                  <a:lnTo>
                    <a:pt x="55731" y="5738"/>
                  </a:lnTo>
                  <a:lnTo>
                    <a:pt x="55649" y="5396"/>
                  </a:lnTo>
                  <a:lnTo>
                    <a:pt x="55561" y="5067"/>
                  </a:lnTo>
                  <a:lnTo>
                    <a:pt x="55384" y="4383"/>
                  </a:lnTo>
                  <a:lnTo>
                    <a:pt x="55437" y="4188"/>
                  </a:lnTo>
                  <a:lnTo>
                    <a:pt x="55484" y="3980"/>
                  </a:lnTo>
                  <a:lnTo>
                    <a:pt x="55513" y="3761"/>
                  </a:lnTo>
                  <a:lnTo>
                    <a:pt x="55531" y="3553"/>
                  </a:lnTo>
                  <a:lnTo>
                    <a:pt x="55537" y="3333"/>
                  </a:lnTo>
                  <a:lnTo>
                    <a:pt x="55525" y="3113"/>
                  </a:lnTo>
                  <a:lnTo>
                    <a:pt x="55507" y="2894"/>
                  </a:lnTo>
                  <a:lnTo>
                    <a:pt x="55472" y="2686"/>
                  </a:lnTo>
                  <a:lnTo>
                    <a:pt x="55449" y="2589"/>
                  </a:lnTo>
                  <a:lnTo>
                    <a:pt x="55425" y="2503"/>
                  </a:lnTo>
                  <a:lnTo>
                    <a:pt x="55395" y="2405"/>
                  </a:lnTo>
                  <a:lnTo>
                    <a:pt x="55366" y="2320"/>
                  </a:lnTo>
                  <a:lnTo>
                    <a:pt x="55331" y="2235"/>
                  </a:lnTo>
                  <a:lnTo>
                    <a:pt x="55295" y="2161"/>
                  </a:lnTo>
                  <a:lnTo>
                    <a:pt x="55254" y="2088"/>
                  </a:lnTo>
                  <a:lnTo>
                    <a:pt x="55207" y="2015"/>
                  </a:lnTo>
                  <a:lnTo>
                    <a:pt x="55160" y="1954"/>
                  </a:lnTo>
                  <a:lnTo>
                    <a:pt x="55107" y="1893"/>
                  </a:lnTo>
                  <a:lnTo>
                    <a:pt x="55054" y="1844"/>
                  </a:lnTo>
                  <a:lnTo>
                    <a:pt x="54995" y="1807"/>
                  </a:lnTo>
                  <a:lnTo>
                    <a:pt x="54936" y="1771"/>
                  </a:lnTo>
                  <a:lnTo>
                    <a:pt x="54871" y="1734"/>
                  </a:lnTo>
                  <a:lnTo>
                    <a:pt x="54800" y="1722"/>
                  </a:lnTo>
                  <a:lnTo>
                    <a:pt x="54729" y="1710"/>
                  </a:lnTo>
                  <a:lnTo>
                    <a:pt x="53085" y="1563"/>
                  </a:lnTo>
                  <a:lnTo>
                    <a:pt x="51441" y="1429"/>
                  </a:lnTo>
                  <a:lnTo>
                    <a:pt x="48152" y="1185"/>
                  </a:lnTo>
                  <a:lnTo>
                    <a:pt x="44852" y="965"/>
                  </a:lnTo>
                  <a:lnTo>
                    <a:pt x="41557" y="782"/>
                  </a:lnTo>
                  <a:lnTo>
                    <a:pt x="38251" y="611"/>
                  </a:lnTo>
                  <a:lnTo>
                    <a:pt x="34950" y="464"/>
                  </a:lnTo>
                  <a:lnTo>
                    <a:pt x="31644" y="354"/>
                  </a:lnTo>
                  <a:lnTo>
                    <a:pt x="28337" y="245"/>
                  </a:lnTo>
                  <a:lnTo>
                    <a:pt x="25031" y="171"/>
                  </a:lnTo>
                  <a:lnTo>
                    <a:pt x="21719" y="110"/>
                  </a:lnTo>
                  <a:lnTo>
                    <a:pt x="18418" y="62"/>
                  </a:lnTo>
                  <a:lnTo>
                    <a:pt x="15112" y="25"/>
                  </a:lnTo>
                  <a:lnTo>
                    <a:pt x="1181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0"/>
            <p:cNvSpPr/>
            <p:nvPr/>
          </p:nvSpPr>
          <p:spPr>
            <a:xfrm>
              <a:off x="-1522350" y="-5081525"/>
              <a:ext cx="1300900" cy="239625"/>
            </a:xfrm>
            <a:custGeom>
              <a:avLst/>
              <a:gdLst/>
              <a:ahLst/>
              <a:cxnLst/>
              <a:rect l="l" t="t" r="r" b="b"/>
              <a:pathLst>
                <a:path w="52036" h="9585" extrusionOk="0">
                  <a:moveTo>
                    <a:pt x="52036" y="1"/>
                  </a:moveTo>
                  <a:lnTo>
                    <a:pt x="50427" y="257"/>
                  </a:lnTo>
                  <a:lnTo>
                    <a:pt x="48818" y="501"/>
                  </a:lnTo>
                  <a:lnTo>
                    <a:pt x="47197" y="721"/>
                  </a:lnTo>
                  <a:lnTo>
                    <a:pt x="45582" y="929"/>
                  </a:lnTo>
                  <a:lnTo>
                    <a:pt x="43961" y="1112"/>
                  </a:lnTo>
                  <a:lnTo>
                    <a:pt x="42341" y="1283"/>
                  </a:lnTo>
                  <a:lnTo>
                    <a:pt x="40714" y="1441"/>
                  </a:lnTo>
                  <a:lnTo>
                    <a:pt x="39087" y="1576"/>
                  </a:lnTo>
                  <a:lnTo>
                    <a:pt x="37455" y="1698"/>
                  </a:lnTo>
                  <a:lnTo>
                    <a:pt x="35828" y="1808"/>
                  </a:lnTo>
                  <a:lnTo>
                    <a:pt x="34195" y="1905"/>
                  </a:lnTo>
                  <a:lnTo>
                    <a:pt x="32563" y="1979"/>
                  </a:lnTo>
                  <a:lnTo>
                    <a:pt x="30930" y="2040"/>
                  </a:lnTo>
                  <a:lnTo>
                    <a:pt x="29298" y="2088"/>
                  </a:lnTo>
                  <a:lnTo>
                    <a:pt x="27659" y="2113"/>
                  </a:lnTo>
                  <a:lnTo>
                    <a:pt x="26027" y="2125"/>
                  </a:lnTo>
                  <a:lnTo>
                    <a:pt x="24394" y="2125"/>
                  </a:lnTo>
                  <a:lnTo>
                    <a:pt x="22756" y="2113"/>
                  </a:lnTo>
                  <a:lnTo>
                    <a:pt x="21123" y="2088"/>
                  </a:lnTo>
                  <a:lnTo>
                    <a:pt x="19491" y="2040"/>
                  </a:lnTo>
                  <a:lnTo>
                    <a:pt x="17858" y="1991"/>
                  </a:lnTo>
                  <a:lnTo>
                    <a:pt x="16225" y="1918"/>
                  </a:lnTo>
                  <a:lnTo>
                    <a:pt x="14593" y="1832"/>
                  </a:lnTo>
                  <a:lnTo>
                    <a:pt x="12966" y="1734"/>
                  </a:lnTo>
                  <a:lnTo>
                    <a:pt x="11334" y="1625"/>
                  </a:lnTo>
                  <a:lnTo>
                    <a:pt x="9707" y="1502"/>
                  </a:lnTo>
                  <a:lnTo>
                    <a:pt x="8086" y="1368"/>
                  </a:lnTo>
                  <a:lnTo>
                    <a:pt x="6465" y="1222"/>
                  </a:lnTo>
                  <a:lnTo>
                    <a:pt x="4845" y="1051"/>
                  </a:lnTo>
                  <a:lnTo>
                    <a:pt x="3230" y="880"/>
                  </a:lnTo>
                  <a:lnTo>
                    <a:pt x="1615" y="697"/>
                  </a:lnTo>
                  <a:lnTo>
                    <a:pt x="0" y="489"/>
                  </a:lnTo>
                  <a:lnTo>
                    <a:pt x="0" y="489"/>
                  </a:lnTo>
                  <a:lnTo>
                    <a:pt x="18" y="1039"/>
                  </a:lnTo>
                  <a:lnTo>
                    <a:pt x="41" y="1564"/>
                  </a:lnTo>
                  <a:lnTo>
                    <a:pt x="65" y="2101"/>
                  </a:lnTo>
                  <a:lnTo>
                    <a:pt x="100" y="2626"/>
                  </a:lnTo>
                  <a:lnTo>
                    <a:pt x="136" y="3138"/>
                  </a:lnTo>
                  <a:lnTo>
                    <a:pt x="177" y="3651"/>
                  </a:lnTo>
                  <a:lnTo>
                    <a:pt x="224" y="4164"/>
                  </a:lnTo>
                  <a:lnTo>
                    <a:pt x="271" y="4664"/>
                  </a:lnTo>
                  <a:lnTo>
                    <a:pt x="324" y="5165"/>
                  </a:lnTo>
                  <a:lnTo>
                    <a:pt x="383" y="5665"/>
                  </a:lnTo>
                  <a:lnTo>
                    <a:pt x="448" y="6166"/>
                  </a:lnTo>
                  <a:lnTo>
                    <a:pt x="513" y="6666"/>
                  </a:lnTo>
                  <a:lnTo>
                    <a:pt x="648" y="7655"/>
                  </a:lnTo>
                  <a:lnTo>
                    <a:pt x="802" y="8644"/>
                  </a:lnTo>
                  <a:lnTo>
                    <a:pt x="843" y="8620"/>
                  </a:lnTo>
                  <a:lnTo>
                    <a:pt x="866" y="8608"/>
                  </a:lnTo>
                  <a:lnTo>
                    <a:pt x="896" y="8595"/>
                  </a:lnTo>
                  <a:lnTo>
                    <a:pt x="4002" y="8400"/>
                  </a:lnTo>
                  <a:lnTo>
                    <a:pt x="7126" y="8229"/>
                  </a:lnTo>
                  <a:lnTo>
                    <a:pt x="8682" y="8156"/>
                  </a:lnTo>
                  <a:lnTo>
                    <a:pt x="10249" y="8083"/>
                  </a:lnTo>
                  <a:lnTo>
                    <a:pt x="11811" y="8022"/>
                  </a:lnTo>
                  <a:lnTo>
                    <a:pt x="13379" y="7973"/>
                  </a:lnTo>
                  <a:lnTo>
                    <a:pt x="14947" y="7924"/>
                  </a:lnTo>
                  <a:lnTo>
                    <a:pt x="16508" y="7887"/>
                  </a:lnTo>
                  <a:lnTo>
                    <a:pt x="18082" y="7863"/>
                  </a:lnTo>
                  <a:lnTo>
                    <a:pt x="19650" y="7838"/>
                  </a:lnTo>
                  <a:lnTo>
                    <a:pt x="21217" y="7826"/>
                  </a:lnTo>
                  <a:lnTo>
                    <a:pt x="24359" y="7826"/>
                  </a:lnTo>
                  <a:lnTo>
                    <a:pt x="25927" y="7838"/>
                  </a:lnTo>
                  <a:lnTo>
                    <a:pt x="27500" y="7863"/>
                  </a:lnTo>
                  <a:lnTo>
                    <a:pt x="29068" y="7887"/>
                  </a:lnTo>
                  <a:lnTo>
                    <a:pt x="30641" y="7936"/>
                  </a:lnTo>
                  <a:lnTo>
                    <a:pt x="32209" y="7985"/>
                  </a:lnTo>
                  <a:lnTo>
                    <a:pt x="33777" y="8046"/>
                  </a:lnTo>
                  <a:lnTo>
                    <a:pt x="35345" y="8107"/>
                  </a:lnTo>
                  <a:lnTo>
                    <a:pt x="36912" y="8192"/>
                  </a:lnTo>
                  <a:lnTo>
                    <a:pt x="38480" y="8278"/>
                  </a:lnTo>
                  <a:lnTo>
                    <a:pt x="40048" y="8388"/>
                  </a:lnTo>
                  <a:lnTo>
                    <a:pt x="41610" y="8498"/>
                  </a:lnTo>
                  <a:lnTo>
                    <a:pt x="43172" y="8620"/>
                  </a:lnTo>
                  <a:lnTo>
                    <a:pt x="44733" y="8754"/>
                  </a:lnTo>
                  <a:lnTo>
                    <a:pt x="46295" y="8888"/>
                  </a:lnTo>
                  <a:lnTo>
                    <a:pt x="47851" y="9047"/>
                  </a:lnTo>
                  <a:lnTo>
                    <a:pt x="49407" y="9218"/>
                  </a:lnTo>
                  <a:lnTo>
                    <a:pt x="50963" y="9389"/>
                  </a:lnTo>
                  <a:lnTo>
                    <a:pt x="51040" y="9425"/>
                  </a:lnTo>
                  <a:lnTo>
                    <a:pt x="51116" y="9474"/>
                  </a:lnTo>
                  <a:lnTo>
                    <a:pt x="51275" y="9584"/>
                  </a:lnTo>
                  <a:lnTo>
                    <a:pt x="51334" y="9071"/>
                  </a:lnTo>
                  <a:lnTo>
                    <a:pt x="51405" y="8571"/>
                  </a:lnTo>
                  <a:lnTo>
                    <a:pt x="51535" y="7570"/>
                  </a:lnTo>
                  <a:lnTo>
                    <a:pt x="51600" y="7069"/>
                  </a:lnTo>
                  <a:lnTo>
                    <a:pt x="51658" y="6581"/>
                  </a:lnTo>
                  <a:lnTo>
                    <a:pt x="51706" y="6080"/>
                  </a:lnTo>
                  <a:lnTo>
                    <a:pt x="51747" y="5580"/>
                  </a:lnTo>
                  <a:lnTo>
                    <a:pt x="51776" y="5067"/>
                  </a:lnTo>
                  <a:lnTo>
                    <a:pt x="51800" y="4542"/>
                  </a:lnTo>
                  <a:lnTo>
                    <a:pt x="51818" y="4030"/>
                  </a:lnTo>
                  <a:lnTo>
                    <a:pt x="51835" y="3517"/>
                  </a:lnTo>
                  <a:lnTo>
                    <a:pt x="51859" y="2491"/>
                  </a:lnTo>
                  <a:lnTo>
                    <a:pt x="51871" y="1979"/>
                  </a:lnTo>
                  <a:lnTo>
                    <a:pt x="51894" y="1478"/>
                  </a:lnTo>
                  <a:lnTo>
                    <a:pt x="51900" y="1307"/>
                  </a:lnTo>
                  <a:lnTo>
                    <a:pt x="51912" y="1124"/>
                  </a:lnTo>
                  <a:lnTo>
                    <a:pt x="51953" y="770"/>
                  </a:lnTo>
                  <a:lnTo>
                    <a:pt x="51994" y="392"/>
                  </a:lnTo>
                  <a:lnTo>
                    <a:pt x="5203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0"/>
            <p:cNvSpPr/>
            <p:nvPr/>
          </p:nvSpPr>
          <p:spPr>
            <a:xfrm>
              <a:off x="-1391950" y="-13038975"/>
              <a:ext cx="1017850" cy="1333125"/>
            </a:xfrm>
            <a:custGeom>
              <a:avLst/>
              <a:gdLst/>
              <a:ahLst/>
              <a:cxnLst/>
              <a:rect l="l" t="t" r="r" b="b"/>
              <a:pathLst>
                <a:path w="40714" h="53325" extrusionOk="0">
                  <a:moveTo>
                    <a:pt x="39612" y="0"/>
                  </a:moveTo>
                  <a:lnTo>
                    <a:pt x="37219" y="196"/>
                  </a:lnTo>
                  <a:lnTo>
                    <a:pt x="34820" y="366"/>
                  </a:lnTo>
                  <a:lnTo>
                    <a:pt x="32427" y="513"/>
                  </a:lnTo>
                  <a:lnTo>
                    <a:pt x="30028" y="635"/>
                  </a:lnTo>
                  <a:lnTo>
                    <a:pt x="27630" y="733"/>
                  </a:lnTo>
                  <a:lnTo>
                    <a:pt x="25237" y="806"/>
                  </a:lnTo>
                  <a:lnTo>
                    <a:pt x="22838" y="867"/>
                  </a:lnTo>
                  <a:lnTo>
                    <a:pt x="20439" y="904"/>
                  </a:lnTo>
                  <a:lnTo>
                    <a:pt x="18041" y="928"/>
                  </a:lnTo>
                  <a:lnTo>
                    <a:pt x="13237" y="928"/>
                  </a:lnTo>
                  <a:lnTo>
                    <a:pt x="10839" y="904"/>
                  </a:lnTo>
                  <a:lnTo>
                    <a:pt x="8440" y="879"/>
                  </a:lnTo>
                  <a:lnTo>
                    <a:pt x="6041" y="843"/>
                  </a:lnTo>
                  <a:lnTo>
                    <a:pt x="1249" y="757"/>
                  </a:lnTo>
                  <a:lnTo>
                    <a:pt x="1249" y="830"/>
                  </a:lnTo>
                  <a:lnTo>
                    <a:pt x="1108" y="2332"/>
                  </a:lnTo>
                  <a:lnTo>
                    <a:pt x="967" y="3858"/>
                  </a:lnTo>
                  <a:lnTo>
                    <a:pt x="831" y="5408"/>
                  </a:lnTo>
                  <a:lnTo>
                    <a:pt x="695" y="6971"/>
                  </a:lnTo>
                  <a:lnTo>
                    <a:pt x="572" y="8558"/>
                  </a:lnTo>
                  <a:lnTo>
                    <a:pt x="454" y="10145"/>
                  </a:lnTo>
                  <a:lnTo>
                    <a:pt x="342" y="11744"/>
                  </a:lnTo>
                  <a:lnTo>
                    <a:pt x="248" y="13356"/>
                  </a:lnTo>
                  <a:lnTo>
                    <a:pt x="200" y="14161"/>
                  </a:lnTo>
                  <a:lnTo>
                    <a:pt x="165" y="14979"/>
                  </a:lnTo>
                  <a:lnTo>
                    <a:pt x="124" y="15785"/>
                  </a:lnTo>
                  <a:lnTo>
                    <a:pt x="94" y="16591"/>
                  </a:lnTo>
                  <a:lnTo>
                    <a:pt x="65" y="17397"/>
                  </a:lnTo>
                  <a:lnTo>
                    <a:pt x="41" y="18202"/>
                  </a:lnTo>
                  <a:lnTo>
                    <a:pt x="24" y="19008"/>
                  </a:lnTo>
                  <a:lnTo>
                    <a:pt x="12" y="19814"/>
                  </a:lnTo>
                  <a:lnTo>
                    <a:pt x="0" y="20619"/>
                  </a:lnTo>
                  <a:lnTo>
                    <a:pt x="0" y="21425"/>
                  </a:lnTo>
                  <a:lnTo>
                    <a:pt x="0" y="22231"/>
                  </a:lnTo>
                  <a:lnTo>
                    <a:pt x="12" y="23024"/>
                  </a:lnTo>
                  <a:lnTo>
                    <a:pt x="24" y="23818"/>
                  </a:lnTo>
                  <a:lnTo>
                    <a:pt x="41" y="24611"/>
                  </a:lnTo>
                  <a:lnTo>
                    <a:pt x="71" y="25405"/>
                  </a:lnTo>
                  <a:lnTo>
                    <a:pt x="106" y="26186"/>
                  </a:lnTo>
                  <a:lnTo>
                    <a:pt x="147" y="26968"/>
                  </a:lnTo>
                  <a:lnTo>
                    <a:pt x="195" y="27737"/>
                  </a:lnTo>
                  <a:lnTo>
                    <a:pt x="248" y="28518"/>
                  </a:lnTo>
                  <a:lnTo>
                    <a:pt x="312" y="29287"/>
                  </a:lnTo>
                  <a:lnTo>
                    <a:pt x="377" y="30044"/>
                  </a:lnTo>
                  <a:lnTo>
                    <a:pt x="460" y="30801"/>
                  </a:lnTo>
                  <a:lnTo>
                    <a:pt x="542" y="31546"/>
                  </a:lnTo>
                  <a:lnTo>
                    <a:pt x="637" y="32290"/>
                  </a:lnTo>
                  <a:lnTo>
                    <a:pt x="743" y="33035"/>
                  </a:lnTo>
                  <a:lnTo>
                    <a:pt x="855" y="33755"/>
                  </a:lnTo>
                  <a:lnTo>
                    <a:pt x="978" y="34488"/>
                  </a:lnTo>
                  <a:lnTo>
                    <a:pt x="1108" y="35196"/>
                  </a:lnTo>
                  <a:lnTo>
                    <a:pt x="1249" y="35904"/>
                  </a:lnTo>
                  <a:lnTo>
                    <a:pt x="1397" y="36600"/>
                  </a:lnTo>
                  <a:lnTo>
                    <a:pt x="1556" y="37296"/>
                  </a:lnTo>
                  <a:lnTo>
                    <a:pt x="1727" y="37979"/>
                  </a:lnTo>
                  <a:lnTo>
                    <a:pt x="1910" y="38651"/>
                  </a:lnTo>
                  <a:lnTo>
                    <a:pt x="2098" y="39310"/>
                  </a:lnTo>
                  <a:lnTo>
                    <a:pt x="2304" y="39969"/>
                  </a:lnTo>
                  <a:lnTo>
                    <a:pt x="2517" y="40604"/>
                  </a:lnTo>
                  <a:lnTo>
                    <a:pt x="2741" y="41239"/>
                  </a:lnTo>
                  <a:lnTo>
                    <a:pt x="2976" y="41861"/>
                  </a:lnTo>
                  <a:lnTo>
                    <a:pt x="3224" y="42472"/>
                  </a:lnTo>
                  <a:lnTo>
                    <a:pt x="3483" y="43070"/>
                  </a:lnTo>
                  <a:lnTo>
                    <a:pt x="3754" y="43656"/>
                  </a:lnTo>
                  <a:lnTo>
                    <a:pt x="4043" y="44230"/>
                  </a:lnTo>
                  <a:lnTo>
                    <a:pt x="4338" y="44791"/>
                  </a:lnTo>
                  <a:lnTo>
                    <a:pt x="4644" y="45341"/>
                  </a:lnTo>
                  <a:lnTo>
                    <a:pt x="4968" y="45878"/>
                  </a:lnTo>
                  <a:lnTo>
                    <a:pt x="5304" y="46403"/>
                  </a:lnTo>
                  <a:lnTo>
                    <a:pt x="5658" y="46915"/>
                  </a:lnTo>
                  <a:lnTo>
                    <a:pt x="6018" y="47404"/>
                  </a:lnTo>
                  <a:lnTo>
                    <a:pt x="6218" y="47660"/>
                  </a:lnTo>
                  <a:lnTo>
                    <a:pt x="6424" y="47917"/>
                  </a:lnTo>
                  <a:lnTo>
                    <a:pt x="6625" y="48161"/>
                  </a:lnTo>
                  <a:lnTo>
                    <a:pt x="6831" y="48393"/>
                  </a:lnTo>
                  <a:lnTo>
                    <a:pt x="7037" y="48625"/>
                  </a:lnTo>
                  <a:lnTo>
                    <a:pt x="7249" y="48857"/>
                  </a:lnTo>
                  <a:lnTo>
                    <a:pt x="7668" y="49284"/>
                  </a:lnTo>
                  <a:lnTo>
                    <a:pt x="8092" y="49674"/>
                  </a:lnTo>
                  <a:lnTo>
                    <a:pt x="8528" y="50053"/>
                  </a:lnTo>
                  <a:lnTo>
                    <a:pt x="8964" y="50407"/>
                  </a:lnTo>
                  <a:lnTo>
                    <a:pt x="9406" y="50737"/>
                  </a:lnTo>
                  <a:lnTo>
                    <a:pt x="9848" y="51042"/>
                  </a:lnTo>
                  <a:lnTo>
                    <a:pt x="10296" y="51323"/>
                  </a:lnTo>
                  <a:lnTo>
                    <a:pt x="10750" y="51579"/>
                  </a:lnTo>
                  <a:lnTo>
                    <a:pt x="11210" y="51823"/>
                  </a:lnTo>
                  <a:lnTo>
                    <a:pt x="11670" y="52031"/>
                  </a:lnTo>
                  <a:lnTo>
                    <a:pt x="12129" y="52238"/>
                  </a:lnTo>
                  <a:lnTo>
                    <a:pt x="12595" y="52409"/>
                  </a:lnTo>
                  <a:lnTo>
                    <a:pt x="13060" y="52580"/>
                  </a:lnTo>
                  <a:lnTo>
                    <a:pt x="13532" y="52714"/>
                  </a:lnTo>
                  <a:lnTo>
                    <a:pt x="14003" y="52849"/>
                  </a:lnTo>
                  <a:lnTo>
                    <a:pt x="14475" y="52958"/>
                  </a:lnTo>
                  <a:lnTo>
                    <a:pt x="14946" y="53044"/>
                  </a:lnTo>
                  <a:lnTo>
                    <a:pt x="15418" y="53129"/>
                  </a:lnTo>
                  <a:lnTo>
                    <a:pt x="15895" y="53190"/>
                  </a:lnTo>
                  <a:lnTo>
                    <a:pt x="16367" y="53239"/>
                  </a:lnTo>
                  <a:lnTo>
                    <a:pt x="16844" y="53288"/>
                  </a:lnTo>
                  <a:lnTo>
                    <a:pt x="17316" y="53312"/>
                  </a:lnTo>
                  <a:lnTo>
                    <a:pt x="17787" y="53325"/>
                  </a:lnTo>
                  <a:lnTo>
                    <a:pt x="18730" y="53325"/>
                  </a:lnTo>
                  <a:lnTo>
                    <a:pt x="19196" y="53312"/>
                  </a:lnTo>
                  <a:lnTo>
                    <a:pt x="19661" y="53288"/>
                  </a:lnTo>
                  <a:lnTo>
                    <a:pt x="20127" y="53251"/>
                  </a:lnTo>
                  <a:lnTo>
                    <a:pt x="20587" y="53215"/>
                  </a:lnTo>
                  <a:lnTo>
                    <a:pt x="21200" y="53154"/>
                  </a:lnTo>
                  <a:lnTo>
                    <a:pt x="21819" y="53068"/>
                  </a:lnTo>
                  <a:lnTo>
                    <a:pt x="22455" y="52983"/>
                  </a:lnTo>
                  <a:lnTo>
                    <a:pt x="23092" y="52873"/>
                  </a:lnTo>
                  <a:lnTo>
                    <a:pt x="23734" y="52739"/>
                  </a:lnTo>
                  <a:lnTo>
                    <a:pt x="24388" y="52592"/>
                  </a:lnTo>
                  <a:lnTo>
                    <a:pt x="25042" y="52421"/>
                  </a:lnTo>
                  <a:lnTo>
                    <a:pt x="25697" y="52226"/>
                  </a:lnTo>
                  <a:lnTo>
                    <a:pt x="26351" y="52006"/>
                  </a:lnTo>
                  <a:lnTo>
                    <a:pt x="27011" y="51750"/>
                  </a:lnTo>
                  <a:lnTo>
                    <a:pt x="27665" y="51481"/>
                  </a:lnTo>
                  <a:lnTo>
                    <a:pt x="27995" y="51335"/>
                  </a:lnTo>
                  <a:lnTo>
                    <a:pt x="28319" y="51176"/>
                  </a:lnTo>
                  <a:lnTo>
                    <a:pt x="28643" y="51017"/>
                  </a:lnTo>
                  <a:lnTo>
                    <a:pt x="28968" y="50846"/>
                  </a:lnTo>
                  <a:lnTo>
                    <a:pt x="29292" y="50663"/>
                  </a:lnTo>
                  <a:lnTo>
                    <a:pt x="29616" y="50480"/>
                  </a:lnTo>
                  <a:lnTo>
                    <a:pt x="29934" y="50285"/>
                  </a:lnTo>
                  <a:lnTo>
                    <a:pt x="30252" y="50077"/>
                  </a:lnTo>
                  <a:lnTo>
                    <a:pt x="30571" y="49870"/>
                  </a:lnTo>
                  <a:lnTo>
                    <a:pt x="30883" y="49650"/>
                  </a:lnTo>
                  <a:lnTo>
                    <a:pt x="31195" y="49418"/>
                  </a:lnTo>
                  <a:lnTo>
                    <a:pt x="31508" y="49174"/>
                  </a:lnTo>
                  <a:lnTo>
                    <a:pt x="31814" y="48930"/>
                  </a:lnTo>
                  <a:lnTo>
                    <a:pt x="32121" y="48673"/>
                  </a:lnTo>
                  <a:lnTo>
                    <a:pt x="32421" y="48405"/>
                  </a:lnTo>
                  <a:lnTo>
                    <a:pt x="32722" y="48124"/>
                  </a:lnTo>
                  <a:lnTo>
                    <a:pt x="33017" y="47831"/>
                  </a:lnTo>
                  <a:lnTo>
                    <a:pt x="33311" y="47538"/>
                  </a:lnTo>
                  <a:lnTo>
                    <a:pt x="33600" y="47221"/>
                  </a:lnTo>
                  <a:lnTo>
                    <a:pt x="33889" y="46903"/>
                  </a:lnTo>
                  <a:lnTo>
                    <a:pt x="34172" y="46574"/>
                  </a:lnTo>
                  <a:lnTo>
                    <a:pt x="34449" y="46232"/>
                  </a:lnTo>
                  <a:lnTo>
                    <a:pt x="34726" y="45878"/>
                  </a:lnTo>
                  <a:lnTo>
                    <a:pt x="34997" y="45512"/>
                  </a:lnTo>
                  <a:lnTo>
                    <a:pt x="35262" y="45133"/>
                  </a:lnTo>
                  <a:lnTo>
                    <a:pt x="35521" y="44742"/>
                  </a:lnTo>
                  <a:lnTo>
                    <a:pt x="35781" y="44340"/>
                  </a:lnTo>
                  <a:lnTo>
                    <a:pt x="36034" y="43937"/>
                  </a:lnTo>
                  <a:lnTo>
                    <a:pt x="36276" y="43509"/>
                  </a:lnTo>
                  <a:lnTo>
                    <a:pt x="36523" y="43070"/>
                  </a:lnTo>
                  <a:lnTo>
                    <a:pt x="36759" y="42618"/>
                  </a:lnTo>
                  <a:lnTo>
                    <a:pt x="36989" y="42154"/>
                  </a:lnTo>
                  <a:lnTo>
                    <a:pt x="37213" y="41678"/>
                  </a:lnTo>
                  <a:lnTo>
                    <a:pt x="37437" y="41190"/>
                  </a:lnTo>
                  <a:lnTo>
                    <a:pt x="37649" y="40689"/>
                  </a:lnTo>
                  <a:lnTo>
                    <a:pt x="37861" y="40164"/>
                  </a:lnTo>
                  <a:lnTo>
                    <a:pt x="38062" y="39640"/>
                  </a:lnTo>
                  <a:lnTo>
                    <a:pt x="38256" y="39090"/>
                  </a:lnTo>
                  <a:lnTo>
                    <a:pt x="38445" y="38541"/>
                  </a:lnTo>
                  <a:lnTo>
                    <a:pt x="38627" y="37967"/>
                  </a:lnTo>
                  <a:lnTo>
                    <a:pt x="38804" y="37369"/>
                  </a:lnTo>
                  <a:lnTo>
                    <a:pt x="38975" y="36771"/>
                  </a:lnTo>
                  <a:lnTo>
                    <a:pt x="39152" y="36087"/>
                  </a:lnTo>
                  <a:lnTo>
                    <a:pt x="39317" y="35403"/>
                  </a:lnTo>
                  <a:lnTo>
                    <a:pt x="39476" y="34695"/>
                  </a:lnTo>
                  <a:lnTo>
                    <a:pt x="39618" y="33999"/>
                  </a:lnTo>
                  <a:lnTo>
                    <a:pt x="39753" y="33279"/>
                  </a:lnTo>
                  <a:lnTo>
                    <a:pt x="39877" y="32571"/>
                  </a:lnTo>
                  <a:lnTo>
                    <a:pt x="39989" y="31839"/>
                  </a:lnTo>
                  <a:lnTo>
                    <a:pt x="40095" y="31106"/>
                  </a:lnTo>
                  <a:lnTo>
                    <a:pt x="40189" y="30374"/>
                  </a:lnTo>
                  <a:lnTo>
                    <a:pt x="40278" y="29629"/>
                  </a:lnTo>
                  <a:lnTo>
                    <a:pt x="40354" y="28884"/>
                  </a:lnTo>
                  <a:lnTo>
                    <a:pt x="40425" y="28127"/>
                  </a:lnTo>
                  <a:lnTo>
                    <a:pt x="40490" y="27370"/>
                  </a:lnTo>
                  <a:lnTo>
                    <a:pt x="40543" y="26614"/>
                  </a:lnTo>
                  <a:lnTo>
                    <a:pt x="40590" y="25844"/>
                  </a:lnTo>
                  <a:lnTo>
                    <a:pt x="40631" y="25075"/>
                  </a:lnTo>
                  <a:lnTo>
                    <a:pt x="40531" y="24184"/>
                  </a:lnTo>
                  <a:lnTo>
                    <a:pt x="40472" y="23745"/>
                  </a:lnTo>
                  <a:lnTo>
                    <a:pt x="40413" y="23305"/>
                  </a:lnTo>
                  <a:lnTo>
                    <a:pt x="40684" y="23305"/>
                  </a:lnTo>
                  <a:lnTo>
                    <a:pt x="40702" y="22585"/>
                  </a:lnTo>
                  <a:lnTo>
                    <a:pt x="40708" y="21852"/>
                  </a:lnTo>
                  <a:lnTo>
                    <a:pt x="40714" y="21108"/>
                  </a:lnTo>
                  <a:lnTo>
                    <a:pt x="40714" y="20375"/>
                  </a:lnTo>
                  <a:lnTo>
                    <a:pt x="40708" y="19643"/>
                  </a:lnTo>
                  <a:lnTo>
                    <a:pt x="40696" y="18898"/>
                  </a:lnTo>
                  <a:lnTo>
                    <a:pt x="40684" y="18166"/>
                  </a:lnTo>
                  <a:lnTo>
                    <a:pt x="40661" y="17421"/>
                  </a:lnTo>
                  <a:lnTo>
                    <a:pt x="40643" y="16676"/>
                  </a:lnTo>
                  <a:lnTo>
                    <a:pt x="40614" y="15932"/>
                  </a:lnTo>
                  <a:lnTo>
                    <a:pt x="40555" y="14454"/>
                  </a:lnTo>
                  <a:lnTo>
                    <a:pt x="40484" y="12965"/>
                  </a:lnTo>
                  <a:lnTo>
                    <a:pt x="40401" y="11488"/>
                  </a:lnTo>
                  <a:lnTo>
                    <a:pt x="40313" y="10011"/>
                  </a:lnTo>
                  <a:lnTo>
                    <a:pt x="40213" y="8546"/>
                  </a:lnTo>
                  <a:lnTo>
                    <a:pt x="40113" y="7081"/>
                  </a:lnTo>
                  <a:lnTo>
                    <a:pt x="40012" y="5640"/>
                  </a:lnTo>
                  <a:lnTo>
                    <a:pt x="39806" y="2784"/>
                  </a:lnTo>
                  <a:lnTo>
                    <a:pt x="39706" y="1380"/>
                  </a:lnTo>
                  <a:lnTo>
                    <a:pt x="3961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0"/>
            <p:cNvSpPr/>
            <p:nvPr/>
          </p:nvSpPr>
          <p:spPr>
            <a:xfrm>
              <a:off x="-1180075" y="-14369350"/>
              <a:ext cx="614575" cy="1218375"/>
            </a:xfrm>
            <a:custGeom>
              <a:avLst/>
              <a:gdLst/>
              <a:ahLst/>
              <a:cxnLst/>
              <a:rect l="l" t="t" r="r" b="b"/>
              <a:pathLst>
                <a:path w="24583" h="48735" extrusionOk="0">
                  <a:moveTo>
                    <a:pt x="10597" y="1"/>
                  </a:moveTo>
                  <a:lnTo>
                    <a:pt x="10296" y="25"/>
                  </a:lnTo>
                  <a:lnTo>
                    <a:pt x="9996" y="49"/>
                  </a:lnTo>
                  <a:lnTo>
                    <a:pt x="9707" y="86"/>
                  </a:lnTo>
                  <a:lnTo>
                    <a:pt x="9424" y="147"/>
                  </a:lnTo>
                  <a:lnTo>
                    <a:pt x="9141" y="196"/>
                  </a:lnTo>
                  <a:lnTo>
                    <a:pt x="8870" y="269"/>
                  </a:lnTo>
                  <a:lnTo>
                    <a:pt x="8605" y="355"/>
                  </a:lnTo>
                  <a:lnTo>
                    <a:pt x="8340" y="440"/>
                  </a:lnTo>
                  <a:lnTo>
                    <a:pt x="8086" y="538"/>
                  </a:lnTo>
                  <a:lnTo>
                    <a:pt x="7839" y="648"/>
                  </a:lnTo>
                  <a:lnTo>
                    <a:pt x="7591" y="770"/>
                  </a:lnTo>
                  <a:lnTo>
                    <a:pt x="7356" y="904"/>
                  </a:lnTo>
                  <a:lnTo>
                    <a:pt x="7120" y="1038"/>
                  </a:lnTo>
                  <a:lnTo>
                    <a:pt x="6896" y="1185"/>
                  </a:lnTo>
                  <a:lnTo>
                    <a:pt x="6672" y="1344"/>
                  </a:lnTo>
                  <a:lnTo>
                    <a:pt x="6460" y="1502"/>
                  </a:lnTo>
                  <a:lnTo>
                    <a:pt x="6248" y="1685"/>
                  </a:lnTo>
                  <a:lnTo>
                    <a:pt x="6041" y="1856"/>
                  </a:lnTo>
                  <a:lnTo>
                    <a:pt x="5841" y="2052"/>
                  </a:lnTo>
                  <a:lnTo>
                    <a:pt x="5646" y="2247"/>
                  </a:lnTo>
                  <a:lnTo>
                    <a:pt x="5452" y="2467"/>
                  </a:lnTo>
                  <a:lnTo>
                    <a:pt x="5269" y="2674"/>
                  </a:lnTo>
                  <a:lnTo>
                    <a:pt x="5086" y="2906"/>
                  </a:lnTo>
                  <a:lnTo>
                    <a:pt x="4910" y="3138"/>
                  </a:lnTo>
                  <a:lnTo>
                    <a:pt x="4739" y="3370"/>
                  </a:lnTo>
                  <a:lnTo>
                    <a:pt x="4574" y="3626"/>
                  </a:lnTo>
                  <a:lnTo>
                    <a:pt x="4409" y="3883"/>
                  </a:lnTo>
                  <a:lnTo>
                    <a:pt x="4255" y="4139"/>
                  </a:lnTo>
                  <a:lnTo>
                    <a:pt x="4102" y="4408"/>
                  </a:lnTo>
                  <a:lnTo>
                    <a:pt x="3955" y="4688"/>
                  </a:lnTo>
                  <a:lnTo>
                    <a:pt x="3808" y="4969"/>
                  </a:lnTo>
                  <a:lnTo>
                    <a:pt x="3666" y="5262"/>
                  </a:lnTo>
                  <a:lnTo>
                    <a:pt x="3531" y="5567"/>
                  </a:lnTo>
                  <a:lnTo>
                    <a:pt x="3401" y="5873"/>
                  </a:lnTo>
                  <a:lnTo>
                    <a:pt x="3277" y="6178"/>
                  </a:lnTo>
                  <a:lnTo>
                    <a:pt x="3153" y="6507"/>
                  </a:lnTo>
                  <a:lnTo>
                    <a:pt x="3030" y="6825"/>
                  </a:lnTo>
                  <a:lnTo>
                    <a:pt x="2918" y="7167"/>
                  </a:lnTo>
                  <a:lnTo>
                    <a:pt x="2806" y="7496"/>
                  </a:lnTo>
                  <a:lnTo>
                    <a:pt x="2694" y="7838"/>
                  </a:lnTo>
                  <a:lnTo>
                    <a:pt x="2593" y="8192"/>
                  </a:lnTo>
                  <a:lnTo>
                    <a:pt x="2493" y="8546"/>
                  </a:lnTo>
                  <a:lnTo>
                    <a:pt x="2393" y="8912"/>
                  </a:lnTo>
                  <a:lnTo>
                    <a:pt x="2299" y="9279"/>
                  </a:lnTo>
                  <a:lnTo>
                    <a:pt x="2210" y="9657"/>
                  </a:lnTo>
                  <a:lnTo>
                    <a:pt x="2122" y="10036"/>
                  </a:lnTo>
                  <a:lnTo>
                    <a:pt x="2039" y="10414"/>
                  </a:lnTo>
                  <a:lnTo>
                    <a:pt x="1957" y="10805"/>
                  </a:lnTo>
                  <a:lnTo>
                    <a:pt x="1880" y="11195"/>
                  </a:lnTo>
                  <a:lnTo>
                    <a:pt x="1810" y="11598"/>
                  </a:lnTo>
                  <a:lnTo>
                    <a:pt x="1739" y="12001"/>
                  </a:lnTo>
                  <a:lnTo>
                    <a:pt x="1668" y="12416"/>
                  </a:lnTo>
                  <a:lnTo>
                    <a:pt x="1538" y="13246"/>
                  </a:lnTo>
                  <a:lnTo>
                    <a:pt x="1421" y="14089"/>
                  </a:lnTo>
                  <a:lnTo>
                    <a:pt x="1314" y="14955"/>
                  </a:lnTo>
                  <a:lnTo>
                    <a:pt x="1220" y="15834"/>
                  </a:lnTo>
                  <a:lnTo>
                    <a:pt x="1132" y="16726"/>
                  </a:lnTo>
                  <a:lnTo>
                    <a:pt x="1055" y="17641"/>
                  </a:lnTo>
                  <a:lnTo>
                    <a:pt x="984" y="18557"/>
                  </a:lnTo>
                  <a:lnTo>
                    <a:pt x="920" y="19497"/>
                  </a:lnTo>
                  <a:lnTo>
                    <a:pt x="867" y="20437"/>
                  </a:lnTo>
                  <a:lnTo>
                    <a:pt x="819" y="21389"/>
                  </a:lnTo>
                  <a:lnTo>
                    <a:pt x="772" y="22353"/>
                  </a:lnTo>
                  <a:lnTo>
                    <a:pt x="737" y="23330"/>
                  </a:lnTo>
                  <a:lnTo>
                    <a:pt x="707" y="24307"/>
                  </a:lnTo>
                  <a:lnTo>
                    <a:pt x="678" y="25283"/>
                  </a:lnTo>
                  <a:lnTo>
                    <a:pt x="654" y="26284"/>
                  </a:lnTo>
                  <a:lnTo>
                    <a:pt x="637" y="27273"/>
                  </a:lnTo>
                  <a:lnTo>
                    <a:pt x="607" y="29263"/>
                  </a:lnTo>
                  <a:lnTo>
                    <a:pt x="584" y="31265"/>
                  </a:lnTo>
                  <a:lnTo>
                    <a:pt x="560" y="33267"/>
                  </a:lnTo>
                  <a:lnTo>
                    <a:pt x="542" y="35269"/>
                  </a:lnTo>
                  <a:lnTo>
                    <a:pt x="513" y="37235"/>
                  </a:lnTo>
                  <a:lnTo>
                    <a:pt x="478" y="39188"/>
                  </a:lnTo>
                  <a:lnTo>
                    <a:pt x="454" y="40153"/>
                  </a:lnTo>
                  <a:lnTo>
                    <a:pt x="430" y="41105"/>
                  </a:lnTo>
                  <a:lnTo>
                    <a:pt x="395" y="42057"/>
                  </a:lnTo>
                  <a:lnTo>
                    <a:pt x="360" y="42985"/>
                  </a:lnTo>
                  <a:lnTo>
                    <a:pt x="318" y="43913"/>
                  </a:lnTo>
                  <a:lnTo>
                    <a:pt x="271" y="44816"/>
                  </a:lnTo>
                  <a:lnTo>
                    <a:pt x="212" y="45720"/>
                  </a:lnTo>
                  <a:lnTo>
                    <a:pt x="153" y="46598"/>
                  </a:lnTo>
                  <a:lnTo>
                    <a:pt x="83" y="47465"/>
                  </a:lnTo>
                  <a:lnTo>
                    <a:pt x="0" y="48320"/>
                  </a:lnTo>
                  <a:lnTo>
                    <a:pt x="3077" y="48283"/>
                  </a:lnTo>
                  <a:lnTo>
                    <a:pt x="6147" y="48259"/>
                  </a:lnTo>
                  <a:lnTo>
                    <a:pt x="9224" y="48271"/>
                  </a:lnTo>
                  <a:lnTo>
                    <a:pt x="12300" y="48295"/>
                  </a:lnTo>
                  <a:lnTo>
                    <a:pt x="13839" y="48320"/>
                  </a:lnTo>
                  <a:lnTo>
                    <a:pt x="15371" y="48356"/>
                  </a:lnTo>
                  <a:lnTo>
                    <a:pt x="16909" y="48393"/>
                  </a:lnTo>
                  <a:lnTo>
                    <a:pt x="18447" y="48442"/>
                  </a:lnTo>
                  <a:lnTo>
                    <a:pt x="19980" y="48503"/>
                  </a:lnTo>
                  <a:lnTo>
                    <a:pt x="21512" y="48564"/>
                  </a:lnTo>
                  <a:lnTo>
                    <a:pt x="23050" y="48637"/>
                  </a:lnTo>
                  <a:lnTo>
                    <a:pt x="24583" y="48735"/>
                  </a:lnTo>
                  <a:lnTo>
                    <a:pt x="24524" y="48674"/>
                  </a:lnTo>
                  <a:lnTo>
                    <a:pt x="24459" y="48613"/>
                  </a:lnTo>
                  <a:lnTo>
                    <a:pt x="24406" y="48552"/>
                  </a:lnTo>
                  <a:lnTo>
                    <a:pt x="24353" y="48479"/>
                  </a:lnTo>
                  <a:lnTo>
                    <a:pt x="24300" y="48393"/>
                  </a:lnTo>
                  <a:lnTo>
                    <a:pt x="24247" y="48308"/>
                  </a:lnTo>
                  <a:lnTo>
                    <a:pt x="24206" y="48210"/>
                  </a:lnTo>
                  <a:lnTo>
                    <a:pt x="24164" y="48112"/>
                  </a:lnTo>
                  <a:lnTo>
                    <a:pt x="24123" y="48015"/>
                  </a:lnTo>
                  <a:lnTo>
                    <a:pt x="24094" y="47905"/>
                  </a:lnTo>
                  <a:lnTo>
                    <a:pt x="24064" y="47783"/>
                  </a:lnTo>
                  <a:lnTo>
                    <a:pt x="24047" y="47661"/>
                  </a:lnTo>
                  <a:lnTo>
                    <a:pt x="24029" y="47526"/>
                  </a:lnTo>
                  <a:lnTo>
                    <a:pt x="24017" y="47392"/>
                  </a:lnTo>
                  <a:lnTo>
                    <a:pt x="24011" y="47258"/>
                  </a:lnTo>
                  <a:lnTo>
                    <a:pt x="24017" y="47111"/>
                  </a:lnTo>
                  <a:lnTo>
                    <a:pt x="24052" y="46171"/>
                  </a:lnTo>
                  <a:lnTo>
                    <a:pt x="24082" y="45231"/>
                  </a:lnTo>
                  <a:lnTo>
                    <a:pt x="24111" y="44279"/>
                  </a:lnTo>
                  <a:lnTo>
                    <a:pt x="24135" y="43327"/>
                  </a:lnTo>
                  <a:lnTo>
                    <a:pt x="24153" y="42350"/>
                  </a:lnTo>
                  <a:lnTo>
                    <a:pt x="24170" y="41373"/>
                  </a:lnTo>
                  <a:lnTo>
                    <a:pt x="24182" y="40385"/>
                  </a:lnTo>
                  <a:lnTo>
                    <a:pt x="24182" y="39396"/>
                  </a:lnTo>
                  <a:lnTo>
                    <a:pt x="24182" y="38407"/>
                  </a:lnTo>
                  <a:lnTo>
                    <a:pt x="24176" y="37406"/>
                  </a:lnTo>
                  <a:lnTo>
                    <a:pt x="24164" y="36393"/>
                  </a:lnTo>
                  <a:lnTo>
                    <a:pt x="24147" y="35392"/>
                  </a:lnTo>
                  <a:lnTo>
                    <a:pt x="24123" y="34378"/>
                  </a:lnTo>
                  <a:lnTo>
                    <a:pt x="24094" y="33377"/>
                  </a:lnTo>
                  <a:lnTo>
                    <a:pt x="24058" y="32364"/>
                  </a:lnTo>
                  <a:lnTo>
                    <a:pt x="24017" y="31351"/>
                  </a:lnTo>
                  <a:lnTo>
                    <a:pt x="23970" y="30350"/>
                  </a:lnTo>
                  <a:lnTo>
                    <a:pt x="23911" y="29336"/>
                  </a:lnTo>
                  <a:lnTo>
                    <a:pt x="23852" y="28335"/>
                  </a:lnTo>
                  <a:lnTo>
                    <a:pt x="23781" y="27334"/>
                  </a:lnTo>
                  <a:lnTo>
                    <a:pt x="23699" y="26345"/>
                  </a:lnTo>
                  <a:lnTo>
                    <a:pt x="23616" y="25357"/>
                  </a:lnTo>
                  <a:lnTo>
                    <a:pt x="23522" y="24368"/>
                  </a:lnTo>
                  <a:lnTo>
                    <a:pt x="23422" y="23391"/>
                  </a:lnTo>
                  <a:lnTo>
                    <a:pt x="23310" y="22427"/>
                  </a:lnTo>
                  <a:lnTo>
                    <a:pt x="23192" y="21474"/>
                  </a:lnTo>
                  <a:lnTo>
                    <a:pt x="23068" y="20522"/>
                  </a:lnTo>
                  <a:lnTo>
                    <a:pt x="22933" y="19582"/>
                  </a:lnTo>
                  <a:lnTo>
                    <a:pt x="22785" y="18667"/>
                  </a:lnTo>
                  <a:lnTo>
                    <a:pt x="22632" y="17751"/>
                  </a:lnTo>
                  <a:lnTo>
                    <a:pt x="22473" y="16848"/>
                  </a:lnTo>
                  <a:lnTo>
                    <a:pt x="22302" y="15956"/>
                  </a:lnTo>
                  <a:lnTo>
                    <a:pt x="22119" y="15090"/>
                  </a:lnTo>
                  <a:lnTo>
                    <a:pt x="21925" y="14235"/>
                  </a:lnTo>
                  <a:lnTo>
                    <a:pt x="21724" y="13393"/>
                  </a:lnTo>
                  <a:lnTo>
                    <a:pt x="21512" y="12575"/>
                  </a:lnTo>
                  <a:lnTo>
                    <a:pt x="21288" y="11769"/>
                  </a:lnTo>
                  <a:lnTo>
                    <a:pt x="21170" y="11378"/>
                  </a:lnTo>
                  <a:lnTo>
                    <a:pt x="21053" y="10988"/>
                  </a:lnTo>
                  <a:lnTo>
                    <a:pt x="20935" y="10597"/>
                  </a:lnTo>
                  <a:lnTo>
                    <a:pt x="20811" y="10219"/>
                  </a:lnTo>
                  <a:lnTo>
                    <a:pt x="20681" y="9840"/>
                  </a:lnTo>
                  <a:lnTo>
                    <a:pt x="20552" y="9474"/>
                  </a:lnTo>
                  <a:lnTo>
                    <a:pt x="20422" y="9108"/>
                  </a:lnTo>
                  <a:lnTo>
                    <a:pt x="20286" y="8754"/>
                  </a:lnTo>
                  <a:lnTo>
                    <a:pt x="20145" y="8400"/>
                  </a:lnTo>
                  <a:lnTo>
                    <a:pt x="20009" y="8058"/>
                  </a:lnTo>
                  <a:lnTo>
                    <a:pt x="19862" y="7716"/>
                  </a:lnTo>
                  <a:lnTo>
                    <a:pt x="19715" y="7374"/>
                  </a:lnTo>
                  <a:lnTo>
                    <a:pt x="19567" y="7045"/>
                  </a:lnTo>
                  <a:lnTo>
                    <a:pt x="19414" y="6727"/>
                  </a:lnTo>
                  <a:lnTo>
                    <a:pt x="19261" y="6410"/>
                  </a:lnTo>
                  <a:lnTo>
                    <a:pt x="19102" y="6092"/>
                  </a:lnTo>
                  <a:lnTo>
                    <a:pt x="18937" y="5787"/>
                  </a:lnTo>
                  <a:lnTo>
                    <a:pt x="18778" y="5494"/>
                  </a:lnTo>
                  <a:lnTo>
                    <a:pt x="18607" y="5201"/>
                  </a:lnTo>
                  <a:lnTo>
                    <a:pt x="18436" y="4920"/>
                  </a:lnTo>
                  <a:lnTo>
                    <a:pt x="18265" y="4640"/>
                  </a:lnTo>
                  <a:lnTo>
                    <a:pt x="18082" y="4371"/>
                  </a:lnTo>
                  <a:lnTo>
                    <a:pt x="17905" y="4103"/>
                  </a:lnTo>
                  <a:lnTo>
                    <a:pt x="17723" y="3846"/>
                  </a:lnTo>
                  <a:lnTo>
                    <a:pt x="17534" y="3602"/>
                  </a:lnTo>
                  <a:lnTo>
                    <a:pt x="17345" y="3358"/>
                  </a:lnTo>
                  <a:lnTo>
                    <a:pt x="17151" y="3126"/>
                  </a:lnTo>
                  <a:lnTo>
                    <a:pt x="16956" y="2894"/>
                  </a:lnTo>
                  <a:lnTo>
                    <a:pt x="16756" y="2674"/>
                  </a:lnTo>
                  <a:lnTo>
                    <a:pt x="16550" y="2467"/>
                  </a:lnTo>
                  <a:lnTo>
                    <a:pt x="16343" y="2259"/>
                  </a:lnTo>
                  <a:lnTo>
                    <a:pt x="16131" y="2064"/>
                  </a:lnTo>
                  <a:lnTo>
                    <a:pt x="15919" y="1881"/>
                  </a:lnTo>
                  <a:lnTo>
                    <a:pt x="15701" y="1698"/>
                  </a:lnTo>
                  <a:lnTo>
                    <a:pt x="15483" y="1527"/>
                  </a:lnTo>
                  <a:lnTo>
                    <a:pt x="15259" y="1368"/>
                  </a:lnTo>
                  <a:lnTo>
                    <a:pt x="15029" y="1209"/>
                  </a:lnTo>
                  <a:lnTo>
                    <a:pt x="14799" y="1063"/>
                  </a:lnTo>
                  <a:lnTo>
                    <a:pt x="14564" y="928"/>
                  </a:lnTo>
                  <a:lnTo>
                    <a:pt x="14328" y="806"/>
                  </a:lnTo>
                  <a:lnTo>
                    <a:pt x="14086" y="684"/>
                  </a:lnTo>
                  <a:lnTo>
                    <a:pt x="13839" y="574"/>
                  </a:lnTo>
                  <a:lnTo>
                    <a:pt x="13591" y="477"/>
                  </a:lnTo>
                  <a:lnTo>
                    <a:pt x="13338" y="379"/>
                  </a:lnTo>
                  <a:lnTo>
                    <a:pt x="13078" y="306"/>
                  </a:lnTo>
                  <a:lnTo>
                    <a:pt x="12819" y="233"/>
                  </a:lnTo>
                  <a:lnTo>
                    <a:pt x="12554" y="172"/>
                  </a:lnTo>
                  <a:lnTo>
                    <a:pt x="12289" y="110"/>
                  </a:lnTo>
                  <a:lnTo>
                    <a:pt x="12017" y="74"/>
                  </a:lnTo>
                  <a:lnTo>
                    <a:pt x="11740" y="37"/>
                  </a:lnTo>
                  <a:lnTo>
                    <a:pt x="11463" y="13"/>
                  </a:lnTo>
                  <a:lnTo>
                    <a:pt x="111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0"/>
            <p:cNvSpPr/>
            <p:nvPr/>
          </p:nvSpPr>
          <p:spPr>
            <a:xfrm>
              <a:off x="-1207775" y="-7510300"/>
              <a:ext cx="609425" cy="464850"/>
            </a:xfrm>
            <a:custGeom>
              <a:avLst/>
              <a:gdLst/>
              <a:ahLst/>
              <a:cxnLst/>
              <a:rect l="l" t="t" r="r" b="b"/>
              <a:pathLst>
                <a:path w="24377" h="18594" extrusionOk="0">
                  <a:moveTo>
                    <a:pt x="24377" y="1"/>
                  </a:moveTo>
                  <a:lnTo>
                    <a:pt x="21335" y="13"/>
                  </a:lnTo>
                  <a:lnTo>
                    <a:pt x="18288" y="25"/>
                  </a:lnTo>
                  <a:lnTo>
                    <a:pt x="15235" y="50"/>
                  </a:lnTo>
                  <a:lnTo>
                    <a:pt x="12188" y="86"/>
                  </a:lnTo>
                  <a:lnTo>
                    <a:pt x="6094" y="159"/>
                  </a:lnTo>
                  <a:lnTo>
                    <a:pt x="0" y="269"/>
                  </a:lnTo>
                  <a:lnTo>
                    <a:pt x="242" y="2503"/>
                  </a:lnTo>
                  <a:lnTo>
                    <a:pt x="472" y="4750"/>
                  </a:lnTo>
                  <a:lnTo>
                    <a:pt x="696" y="7008"/>
                  </a:lnTo>
                  <a:lnTo>
                    <a:pt x="914" y="9267"/>
                  </a:lnTo>
                  <a:lnTo>
                    <a:pt x="1120" y="11525"/>
                  </a:lnTo>
                  <a:lnTo>
                    <a:pt x="1314" y="13808"/>
                  </a:lnTo>
                  <a:lnTo>
                    <a:pt x="1497" y="16079"/>
                  </a:lnTo>
                  <a:lnTo>
                    <a:pt x="1674" y="18374"/>
                  </a:lnTo>
                  <a:lnTo>
                    <a:pt x="2010" y="18178"/>
                  </a:lnTo>
                  <a:lnTo>
                    <a:pt x="2352" y="17983"/>
                  </a:lnTo>
                  <a:lnTo>
                    <a:pt x="2688" y="17800"/>
                  </a:lnTo>
                  <a:lnTo>
                    <a:pt x="3030" y="17629"/>
                  </a:lnTo>
                  <a:lnTo>
                    <a:pt x="3371" y="17458"/>
                  </a:lnTo>
                  <a:lnTo>
                    <a:pt x="3719" y="17299"/>
                  </a:lnTo>
                  <a:lnTo>
                    <a:pt x="4061" y="17153"/>
                  </a:lnTo>
                  <a:lnTo>
                    <a:pt x="4409" y="17007"/>
                  </a:lnTo>
                  <a:lnTo>
                    <a:pt x="4750" y="16872"/>
                  </a:lnTo>
                  <a:lnTo>
                    <a:pt x="5104" y="16750"/>
                  </a:lnTo>
                  <a:lnTo>
                    <a:pt x="5452" y="16628"/>
                  </a:lnTo>
                  <a:lnTo>
                    <a:pt x="5800" y="16506"/>
                  </a:lnTo>
                  <a:lnTo>
                    <a:pt x="6501" y="16298"/>
                  </a:lnTo>
                  <a:lnTo>
                    <a:pt x="7208" y="16128"/>
                  </a:lnTo>
                  <a:lnTo>
                    <a:pt x="7915" y="15969"/>
                  </a:lnTo>
                  <a:lnTo>
                    <a:pt x="8629" y="15847"/>
                  </a:lnTo>
                  <a:lnTo>
                    <a:pt x="9342" y="15749"/>
                  </a:lnTo>
                  <a:lnTo>
                    <a:pt x="10061" y="15676"/>
                  </a:lnTo>
                  <a:lnTo>
                    <a:pt x="10780" y="15627"/>
                  </a:lnTo>
                  <a:lnTo>
                    <a:pt x="11499" y="15603"/>
                  </a:lnTo>
                  <a:lnTo>
                    <a:pt x="12218" y="15603"/>
                  </a:lnTo>
                  <a:lnTo>
                    <a:pt x="12937" y="15627"/>
                  </a:lnTo>
                  <a:lnTo>
                    <a:pt x="13662" y="15676"/>
                  </a:lnTo>
                  <a:lnTo>
                    <a:pt x="14381" y="15737"/>
                  </a:lnTo>
                  <a:lnTo>
                    <a:pt x="15106" y="15822"/>
                  </a:lnTo>
                  <a:lnTo>
                    <a:pt x="15825" y="15932"/>
                  </a:lnTo>
                  <a:lnTo>
                    <a:pt x="16544" y="16066"/>
                  </a:lnTo>
                  <a:lnTo>
                    <a:pt x="17263" y="16213"/>
                  </a:lnTo>
                  <a:lnTo>
                    <a:pt x="17982" y="16372"/>
                  </a:lnTo>
                  <a:lnTo>
                    <a:pt x="18701" y="16555"/>
                  </a:lnTo>
                  <a:lnTo>
                    <a:pt x="19414" y="16762"/>
                  </a:lnTo>
                  <a:lnTo>
                    <a:pt x="20121" y="16970"/>
                  </a:lnTo>
                  <a:lnTo>
                    <a:pt x="20834" y="17214"/>
                  </a:lnTo>
                  <a:lnTo>
                    <a:pt x="21536" y="17458"/>
                  </a:lnTo>
                  <a:lnTo>
                    <a:pt x="22243" y="17727"/>
                  </a:lnTo>
                  <a:lnTo>
                    <a:pt x="22938" y="17995"/>
                  </a:lnTo>
                  <a:lnTo>
                    <a:pt x="23634" y="18288"/>
                  </a:lnTo>
                  <a:lnTo>
                    <a:pt x="24324" y="18594"/>
                  </a:lnTo>
                  <a:lnTo>
                    <a:pt x="24318" y="13942"/>
                  </a:lnTo>
                  <a:lnTo>
                    <a:pt x="24312" y="11611"/>
                  </a:lnTo>
                  <a:lnTo>
                    <a:pt x="24318" y="9291"/>
                  </a:lnTo>
                  <a:lnTo>
                    <a:pt x="24324" y="6959"/>
                  </a:lnTo>
                  <a:lnTo>
                    <a:pt x="24335" y="4640"/>
                  </a:lnTo>
                  <a:lnTo>
                    <a:pt x="24353" y="2320"/>
                  </a:lnTo>
                  <a:lnTo>
                    <a:pt x="24377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0"/>
            <p:cNvSpPr/>
            <p:nvPr/>
          </p:nvSpPr>
          <p:spPr>
            <a:xfrm>
              <a:off x="-1158125" y="-6989925"/>
              <a:ext cx="566700" cy="568600"/>
            </a:xfrm>
            <a:custGeom>
              <a:avLst/>
              <a:gdLst/>
              <a:ahLst/>
              <a:cxnLst/>
              <a:rect l="l" t="t" r="r" b="b"/>
              <a:pathLst>
                <a:path w="22668" h="22744" extrusionOk="0">
                  <a:moveTo>
                    <a:pt x="13963" y="0"/>
                  </a:moveTo>
                  <a:lnTo>
                    <a:pt x="13279" y="13"/>
                  </a:lnTo>
                  <a:lnTo>
                    <a:pt x="12589" y="37"/>
                  </a:lnTo>
                  <a:lnTo>
                    <a:pt x="11900" y="61"/>
                  </a:lnTo>
                  <a:lnTo>
                    <a:pt x="11210" y="110"/>
                  </a:lnTo>
                  <a:lnTo>
                    <a:pt x="10521" y="159"/>
                  </a:lnTo>
                  <a:lnTo>
                    <a:pt x="9837" y="220"/>
                  </a:lnTo>
                  <a:lnTo>
                    <a:pt x="9141" y="281"/>
                  </a:lnTo>
                  <a:lnTo>
                    <a:pt x="8452" y="367"/>
                  </a:lnTo>
                  <a:lnTo>
                    <a:pt x="7067" y="538"/>
                  </a:lnTo>
                  <a:lnTo>
                    <a:pt x="5676" y="721"/>
                  </a:lnTo>
                  <a:lnTo>
                    <a:pt x="4273" y="928"/>
                  </a:lnTo>
                  <a:lnTo>
                    <a:pt x="2865" y="1148"/>
                  </a:lnTo>
                  <a:lnTo>
                    <a:pt x="0" y="1587"/>
                  </a:lnTo>
                  <a:lnTo>
                    <a:pt x="148" y="3895"/>
                  </a:lnTo>
                  <a:lnTo>
                    <a:pt x="289" y="6214"/>
                  </a:lnTo>
                  <a:lnTo>
                    <a:pt x="419" y="8522"/>
                  </a:lnTo>
                  <a:lnTo>
                    <a:pt x="537" y="10841"/>
                  </a:lnTo>
                  <a:lnTo>
                    <a:pt x="643" y="13148"/>
                  </a:lnTo>
                  <a:lnTo>
                    <a:pt x="743" y="15468"/>
                  </a:lnTo>
                  <a:lnTo>
                    <a:pt x="831" y="17787"/>
                  </a:lnTo>
                  <a:lnTo>
                    <a:pt x="908" y="20107"/>
                  </a:lnTo>
                  <a:lnTo>
                    <a:pt x="2234" y="20290"/>
                  </a:lnTo>
                  <a:lnTo>
                    <a:pt x="3554" y="20473"/>
                  </a:lnTo>
                  <a:lnTo>
                    <a:pt x="4863" y="20644"/>
                  </a:lnTo>
                  <a:lnTo>
                    <a:pt x="6171" y="20791"/>
                  </a:lnTo>
                  <a:lnTo>
                    <a:pt x="7479" y="20937"/>
                  </a:lnTo>
                  <a:lnTo>
                    <a:pt x="8782" y="21059"/>
                  </a:lnTo>
                  <a:lnTo>
                    <a:pt x="10079" y="21169"/>
                  </a:lnTo>
                  <a:lnTo>
                    <a:pt x="11381" y="21254"/>
                  </a:lnTo>
                  <a:lnTo>
                    <a:pt x="12678" y="21328"/>
                  </a:lnTo>
                  <a:lnTo>
                    <a:pt x="13980" y="21377"/>
                  </a:lnTo>
                  <a:lnTo>
                    <a:pt x="15283" y="21401"/>
                  </a:lnTo>
                  <a:lnTo>
                    <a:pt x="16591" y="21401"/>
                  </a:lnTo>
                  <a:lnTo>
                    <a:pt x="17900" y="21377"/>
                  </a:lnTo>
                  <a:lnTo>
                    <a:pt x="19214" y="21316"/>
                  </a:lnTo>
                  <a:lnTo>
                    <a:pt x="19874" y="21279"/>
                  </a:lnTo>
                  <a:lnTo>
                    <a:pt x="20540" y="21242"/>
                  </a:lnTo>
                  <a:lnTo>
                    <a:pt x="21200" y="21181"/>
                  </a:lnTo>
                  <a:lnTo>
                    <a:pt x="21866" y="21132"/>
                  </a:lnTo>
                  <a:lnTo>
                    <a:pt x="21949" y="21132"/>
                  </a:lnTo>
                  <a:lnTo>
                    <a:pt x="22031" y="21157"/>
                  </a:lnTo>
                  <a:lnTo>
                    <a:pt x="22108" y="21193"/>
                  </a:lnTo>
                  <a:lnTo>
                    <a:pt x="22178" y="21242"/>
                  </a:lnTo>
                  <a:lnTo>
                    <a:pt x="22249" y="21316"/>
                  </a:lnTo>
                  <a:lnTo>
                    <a:pt x="22308" y="21401"/>
                  </a:lnTo>
                  <a:lnTo>
                    <a:pt x="22367" y="21499"/>
                  </a:lnTo>
                  <a:lnTo>
                    <a:pt x="22414" y="21609"/>
                  </a:lnTo>
                  <a:lnTo>
                    <a:pt x="22461" y="21731"/>
                  </a:lnTo>
                  <a:lnTo>
                    <a:pt x="22503" y="21865"/>
                  </a:lnTo>
                  <a:lnTo>
                    <a:pt x="22532" y="21999"/>
                  </a:lnTo>
                  <a:lnTo>
                    <a:pt x="22561" y="22146"/>
                  </a:lnTo>
                  <a:lnTo>
                    <a:pt x="22585" y="22292"/>
                  </a:lnTo>
                  <a:lnTo>
                    <a:pt x="22597" y="22439"/>
                  </a:lnTo>
                  <a:lnTo>
                    <a:pt x="22609" y="22597"/>
                  </a:lnTo>
                  <a:lnTo>
                    <a:pt x="22609" y="22744"/>
                  </a:lnTo>
                  <a:lnTo>
                    <a:pt x="22668" y="22744"/>
                  </a:lnTo>
                  <a:lnTo>
                    <a:pt x="22609" y="20034"/>
                  </a:lnTo>
                  <a:lnTo>
                    <a:pt x="22556" y="17324"/>
                  </a:lnTo>
                  <a:lnTo>
                    <a:pt x="22508" y="14601"/>
                  </a:lnTo>
                  <a:lnTo>
                    <a:pt x="22473" y="11891"/>
                  </a:lnTo>
                  <a:lnTo>
                    <a:pt x="22438" y="9169"/>
                  </a:lnTo>
                  <a:lnTo>
                    <a:pt x="22402" y="6458"/>
                  </a:lnTo>
                  <a:lnTo>
                    <a:pt x="22379" y="3736"/>
                  </a:lnTo>
                  <a:lnTo>
                    <a:pt x="22355" y="1026"/>
                  </a:lnTo>
                  <a:lnTo>
                    <a:pt x="21642" y="843"/>
                  </a:lnTo>
                  <a:lnTo>
                    <a:pt x="20935" y="684"/>
                  </a:lnTo>
                  <a:lnTo>
                    <a:pt x="20228" y="538"/>
                  </a:lnTo>
                  <a:lnTo>
                    <a:pt x="19520" y="415"/>
                  </a:lnTo>
                  <a:lnTo>
                    <a:pt x="18819" y="306"/>
                  </a:lnTo>
                  <a:lnTo>
                    <a:pt x="18124" y="220"/>
                  </a:lnTo>
                  <a:lnTo>
                    <a:pt x="17428" y="147"/>
                  </a:lnTo>
                  <a:lnTo>
                    <a:pt x="16733" y="86"/>
                  </a:lnTo>
                  <a:lnTo>
                    <a:pt x="16037" y="49"/>
                  </a:lnTo>
                  <a:lnTo>
                    <a:pt x="15348" y="25"/>
                  </a:lnTo>
                  <a:lnTo>
                    <a:pt x="14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0"/>
            <p:cNvSpPr/>
            <p:nvPr/>
          </p:nvSpPr>
          <p:spPr>
            <a:xfrm>
              <a:off x="-1131750" y="-6421350"/>
              <a:ext cx="553450" cy="450825"/>
            </a:xfrm>
            <a:custGeom>
              <a:avLst/>
              <a:gdLst/>
              <a:ahLst/>
              <a:cxnLst/>
              <a:rect l="l" t="t" r="r" b="b"/>
              <a:pathLst>
                <a:path w="22138" h="18033" extrusionOk="0">
                  <a:moveTo>
                    <a:pt x="21554" y="1"/>
                  </a:moveTo>
                  <a:lnTo>
                    <a:pt x="21554" y="123"/>
                  </a:lnTo>
                  <a:lnTo>
                    <a:pt x="21548" y="245"/>
                  </a:lnTo>
                  <a:lnTo>
                    <a:pt x="21536" y="367"/>
                  </a:lnTo>
                  <a:lnTo>
                    <a:pt x="21524" y="477"/>
                  </a:lnTo>
                  <a:lnTo>
                    <a:pt x="21501" y="587"/>
                  </a:lnTo>
                  <a:lnTo>
                    <a:pt x="21477" y="697"/>
                  </a:lnTo>
                  <a:lnTo>
                    <a:pt x="21453" y="807"/>
                  </a:lnTo>
                  <a:lnTo>
                    <a:pt x="21418" y="904"/>
                  </a:lnTo>
                  <a:lnTo>
                    <a:pt x="21383" y="1002"/>
                  </a:lnTo>
                  <a:lnTo>
                    <a:pt x="21341" y="1087"/>
                  </a:lnTo>
                  <a:lnTo>
                    <a:pt x="21300" y="1173"/>
                  </a:lnTo>
                  <a:lnTo>
                    <a:pt x="21247" y="1246"/>
                  </a:lnTo>
                  <a:lnTo>
                    <a:pt x="21194" y="1307"/>
                  </a:lnTo>
                  <a:lnTo>
                    <a:pt x="21141" y="1356"/>
                  </a:lnTo>
                  <a:lnTo>
                    <a:pt x="21076" y="1405"/>
                  </a:lnTo>
                  <a:lnTo>
                    <a:pt x="21011" y="1441"/>
                  </a:lnTo>
                  <a:lnTo>
                    <a:pt x="20375" y="1710"/>
                  </a:lnTo>
                  <a:lnTo>
                    <a:pt x="19738" y="1954"/>
                  </a:lnTo>
                  <a:lnTo>
                    <a:pt x="19096" y="2198"/>
                  </a:lnTo>
                  <a:lnTo>
                    <a:pt x="18454" y="2430"/>
                  </a:lnTo>
                  <a:lnTo>
                    <a:pt x="17805" y="2638"/>
                  </a:lnTo>
                  <a:lnTo>
                    <a:pt x="17157" y="2845"/>
                  </a:lnTo>
                  <a:lnTo>
                    <a:pt x="16503" y="3028"/>
                  </a:lnTo>
                  <a:lnTo>
                    <a:pt x="15849" y="3199"/>
                  </a:lnTo>
                  <a:lnTo>
                    <a:pt x="15188" y="3358"/>
                  </a:lnTo>
                  <a:lnTo>
                    <a:pt x="14528" y="3505"/>
                  </a:lnTo>
                  <a:lnTo>
                    <a:pt x="13868" y="3639"/>
                  </a:lnTo>
                  <a:lnTo>
                    <a:pt x="13208" y="3761"/>
                  </a:lnTo>
                  <a:lnTo>
                    <a:pt x="12542" y="3859"/>
                  </a:lnTo>
                  <a:lnTo>
                    <a:pt x="11876" y="3956"/>
                  </a:lnTo>
                  <a:lnTo>
                    <a:pt x="11210" y="4029"/>
                  </a:lnTo>
                  <a:lnTo>
                    <a:pt x="10544" y="4091"/>
                  </a:lnTo>
                  <a:lnTo>
                    <a:pt x="9878" y="4139"/>
                  </a:lnTo>
                  <a:lnTo>
                    <a:pt x="9212" y="4164"/>
                  </a:lnTo>
                  <a:lnTo>
                    <a:pt x="8546" y="4176"/>
                  </a:lnTo>
                  <a:lnTo>
                    <a:pt x="7880" y="4176"/>
                  </a:lnTo>
                  <a:lnTo>
                    <a:pt x="7214" y="4164"/>
                  </a:lnTo>
                  <a:lnTo>
                    <a:pt x="6548" y="4139"/>
                  </a:lnTo>
                  <a:lnTo>
                    <a:pt x="5888" y="4091"/>
                  </a:lnTo>
                  <a:lnTo>
                    <a:pt x="5222" y="4029"/>
                  </a:lnTo>
                  <a:lnTo>
                    <a:pt x="4562" y="3944"/>
                  </a:lnTo>
                  <a:lnTo>
                    <a:pt x="3902" y="3859"/>
                  </a:lnTo>
                  <a:lnTo>
                    <a:pt x="3248" y="3749"/>
                  </a:lnTo>
                  <a:lnTo>
                    <a:pt x="2594" y="3614"/>
                  </a:lnTo>
                  <a:lnTo>
                    <a:pt x="1939" y="3480"/>
                  </a:lnTo>
                  <a:lnTo>
                    <a:pt x="1291" y="3321"/>
                  </a:lnTo>
                  <a:lnTo>
                    <a:pt x="643" y="3138"/>
                  </a:lnTo>
                  <a:lnTo>
                    <a:pt x="0" y="2943"/>
                  </a:lnTo>
                  <a:lnTo>
                    <a:pt x="36" y="4835"/>
                  </a:lnTo>
                  <a:lnTo>
                    <a:pt x="71" y="6727"/>
                  </a:lnTo>
                  <a:lnTo>
                    <a:pt x="95" y="8620"/>
                  </a:lnTo>
                  <a:lnTo>
                    <a:pt x="118" y="10500"/>
                  </a:lnTo>
                  <a:lnTo>
                    <a:pt x="130" y="12392"/>
                  </a:lnTo>
                  <a:lnTo>
                    <a:pt x="136" y="14272"/>
                  </a:lnTo>
                  <a:lnTo>
                    <a:pt x="136" y="16152"/>
                  </a:lnTo>
                  <a:lnTo>
                    <a:pt x="124" y="18032"/>
                  </a:lnTo>
                  <a:lnTo>
                    <a:pt x="124" y="18032"/>
                  </a:lnTo>
                  <a:lnTo>
                    <a:pt x="5629" y="17922"/>
                  </a:lnTo>
                  <a:lnTo>
                    <a:pt x="8381" y="17886"/>
                  </a:lnTo>
                  <a:lnTo>
                    <a:pt x="11134" y="17849"/>
                  </a:lnTo>
                  <a:lnTo>
                    <a:pt x="13886" y="17825"/>
                  </a:lnTo>
                  <a:lnTo>
                    <a:pt x="16638" y="17800"/>
                  </a:lnTo>
                  <a:lnTo>
                    <a:pt x="22137" y="17800"/>
                  </a:lnTo>
                  <a:lnTo>
                    <a:pt x="22055" y="15590"/>
                  </a:lnTo>
                  <a:lnTo>
                    <a:pt x="21972" y="13381"/>
                  </a:lnTo>
                  <a:lnTo>
                    <a:pt x="21901" y="11159"/>
                  </a:lnTo>
                  <a:lnTo>
                    <a:pt x="21837" y="8937"/>
                  </a:lnTo>
                  <a:lnTo>
                    <a:pt x="21772" y="6703"/>
                  </a:lnTo>
                  <a:lnTo>
                    <a:pt x="21713" y="4469"/>
                  </a:lnTo>
                  <a:lnTo>
                    <a:pt x="21660" y="2235"/>
                  </a:lnTo>
                  <a:lnTo>
                    <a:pt x="2161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0"/>
            <p:cNvSpPr/>
            <p:nvPr/>
          </p:nvSpPr>
          <p:spPr>
            <a:xfrm>
              <a:off x="-918400" y="-550825"/>
              <a:ext cx="277325" cy="638500"/>
            </a:xfrm>
            <a:custGeom>
              <a:avLst/>
              <a:gdLst/>
              <a:ahLst/>
              <a:cxnLst/>
              <a:rect l="l" t="t" r="r" b="b"/>
              <a:pathLst>
                <a:path w="11093" h="25540" extrusionOk="0">
                  <a:moveTo>
                    <a:pt x="4751" y="0"/>
                  </a:moveTo>
                  <a:lnTo>
                    <a:pt x="4621" y="13"/>
                  </a:lnTo>
                  <a:lnTo>
                    <a:pt x="4491" y="25"/>
                  </a:lnTo>
                  <a:lnTo>
                    <a:pt x="4362" y="49"/>
                  </a:lnTo>
                  <a:lnTo>
                    <a:pt x="4238" y="86"/>
                  </a:lnTo>
                  <a:lnTo>
                    <a:pt x="4108" y="122"/>
                  </a:lnTo>
                  <a:lnTo>
                    <a:pt x="3979" y="171"/>
                  </a:lnTo>
                  <a:lnTo>
                    <a:pt x="3849" y="220"/>
                  </a:lnTo>
                  <a:lnTo>
                    <a:pt x="3725" y="293"/>
                  </a:lnTo>
                  <a:lnTo>
                    <a:pt x="3596" y="367"/>
                  </a:lnTo>
                  <a:lnTo>
                    <a:pt x="3466" y="440"/>
                  </a:lnTo>
                  <a:lnTo>
                    <a:pt x="3342" y="538"/>
                  </a:lnTo>
                  <a:lnTo>
                    <a:pt x="3218" y="635"/>
                  </a:lnTo>
                  <a:lnTo>
                    <a:pt x="3089" y="745"/>
                  </a:lnTo>
                  <a:lnTo>
                    <a:pt x="2965" y="867"/>
                  </a:lnTo>
                  <a:lnTo>
                    <a:pt x="2841" y="989"/>
                  </a:lnTo>
                  <a:lnTo>
                    <a:pt x="2717" y="1124"/>
                  </a:lnTo>
                  <a:lnTo>
                    <a:pt x="2594" y="1270"/>
                  </a:lnTo>
                  <a:lnTo>
                    <a:pt x="2470" y="1416"/>
                  </a:lnTo>
                  <a:lnTo>
                    <a:pt x="2346" y="1587"/>
                  </a:lnTo>
                  <a:lnTo>
                    <a:pt x="2228" y="1758"/>
                  </a:lnTo>
                  <a:lnTo>
                    <a:pt x="2110" y="1941"/>
                  </a:lnTo>
                  <a:lnTo>
                    <a:pt x="1987" y="2137"/>
                  </a:lnTo>
                  <a:lnTo>
                    <a:pt x="1875" y="2332"/>
                  </a:lnTo>
                  <a:lnTo>
                    <a:pt x="1757" y="2540"/>
                  </a:lnTo>
                  <a:lnTo>
                    <a:pt x="1651" y="2759"/>
                  </a:lnTo>
                  <a:lnTo>
                    <a:pt x="1545" y="2967"/>
                  </a:lnTo>
                  <a:lnTo>
                    <a:pt x="1444" y="3187"/>
                  </a:lnTo>
                  <a:lnTo>
                    <a:pt x="1344" y="3419"/>
                  </a:lnTo>
                  <a:lnTo>
                    <a:pt x="1250" y="3651"/>
                  </a:lnTo>
                  <a:lnTo>
                    <a:pt x="1156" y="3883"/>
                  </a:lnTo>
                  <a:lnTo>
                    <a:pt x="1067" y="4127"/>
                  </a:lnTo>
                  <a:lnTo>
                    <a:pt x="985" y="4371"/>
                  </a:lnTo>
                  <a:lnTo>
                    <a:pt x="902" y="4615"/>
                  </a:lnTo>
                  <a:lnTo>
                    <a:pt x="826" y="4871"/>
                  </a:lnTo>
                  <a:lnTo>
                    <a:pt x="755" y="5128"/>
                  </a:lnTo>
                  <a:lnTo>
                    <a:pt x="684" y="5384"/>
                  </a:lnTo>
                  <a:lnTo>
                    <a:pt x="619" y="5640"/>
                  </a:lnTo>
                  <a:lnTo>
                    <a:pt x="554" y="5909"/>
                  </a:lnTo>
                  <a:lnTo>
                    <a:pt x="495" y="6178"/>
                  </a:lnTo>
                  <a:lnTo>
                    <a:pt x="437" y="6446"/>
                  </a:lnTo>
                  <a:lnTo>
                    <a:pt x="384" y="6727"/>
                  </a:lnTo>
                  <a:lnTo>
                    <a:pt x="336" y="7008"/>
                  </a:lnTo>
                  <a:lnTo>
                    <a:pt x="289" y="7289"/>
                  </a:lnTo>
                  <a:lnTo>
                    <a:pt x="248" y="7569"/>
                  </a:lnTo>
                  <a:lnTo>
                    <a:pt x="171" y="8131"/>
                  </a:lnTo>
                  <a:lnTo>
                    <a:pt x="112" y="8717"/>
                  </a:lnTo>
                  <a:lnTo>
                    <a:pt x="65" y="9291"/>
                  </a:lnTo>
                  <a:lnTo>
                    <a:pt x="30" y="9889"/>
                  </a:lnTo>
                  <a:lnTo>
                    <a:pt x="6" y="10475"/>
                  </a:lnTo>
                  <a:lnTo>
                    <a:pt x="0" y="11073"/>
                  </a:lnTo>
                  <a:lnTo>
                    <a:pt x="0" y="11659"/>
                  </a:lnTo>
                  <a:lnTo>
                    <a:pt x="18" y="12257"/>
                  </a:lnTo>
                  <a:lnTo>
                    <a:pt x="48" y="12855"/>
                  </a:lnTo>
                  <a:lnTo>
                    <a:pt x="95" y="13441"/>
                  </a:lnTo>
                  <a:lnTo>
                    <a:pt x="148" y="14027"/>
                  </a:lnTo>
                  <a:lnTo>
                    <a:pt x="218" y="14613"/>
                  </a:lnTo>
                  <a:lnTo>
                    <a:pt x="295" y="15187"/>
                  </a:lnTo>
                  <a:lnTo>
                    <a:pt x="389" y="15761"/>
                  </a:lnTo>
                  <a:lnTo>
                    <a:pt x="495" y="16310"/>
                  </a:lnTo>
                  <a:lnTo>
                    <a:pt x="607" y="16860"/>
                  </a:lnTo>
                  <a:lnTo>
                    <a:pt x="737" y="17397"/>
                  </a:lnTo>
                  <a:lnTo>
                    <a:pt x="879" y="17922"/>
                  </a:lnTo>
                  <a:lnTo>
                    <a:pt x="1032" y="18434"/>
                  </a:lnTo>
                  <a:lnTo>
                    <a:pt x="1197" y="18935"/>
                  </a:lnTo>
                  <a:lnTo>
                    <a:pt x="1279" y="19167"/>
                  </a:lnTo>
                  <a:lnTo>
                    <a:pt x="1368" y="19411"/>
                  </a:lnTo>
                  <a:lnTo>
                    <a:pt x="1462" y="19643"/>
                  </a:lnTo>
                  <a:lnTo>
                    <a:pt x="1556" y="19875"/>
                  </a:lnTo>
                  <a:lnTo>
                    <a:pt x="1662" y="20107"/>
                  </a:lnTo>
                  <a:lnTo>
                    <a:pt x="1763" y="20339"/>
                  </a:lnTo>
                  <a:lnTo>
                    <a:pt x="1875" y="20571"/>
                  </a:lnTo>
                  <a:lnTo>
                    <a:pt x="1987" y="20803"/>
                  </a:lnTo>
                  <a:lnTo>
                    <a:pt x="2228" y="21242"/>
                  </a:lnTo>
                  <a:lnTo>
                    <a:pt x="2482" y="21682"/>
                  </a:lnTo>
                  <a:lnTo>
                    <a:pt x="2753" y="22109"/>
                  </a:lnTo>
                  <a:lnTo>
                    <a:pt x="3030" y="22512"/>
                  </a:lnTo>
                  <a:lnTo>
                    <a:pt x="3319" y="22915"/>
                  </a:lnTo>
                  <a:lnTo>
                    <a:pt x="3619" y="23281"/>
                  </a:lnTo>
                  <a:lnTo>
                    <a:pt x="3932" y="23635"/>
                  </a:lnTo>
                  <a:lnTo>
                    <a:pt x="4244" y="23965"/>
                  </a:lnTo>
                  <a:lnTo>
                    <a:pt x="4568" y="24270"/>
                  </a:lnTo>
                  <a:lnTo>
                    <a:pt x="4733" y="24404"/>
                  </a:lnTo>
                  <a:lnTo>
                    <a:pt x="4898" y="24538"/>
                  </a:lnTo>
                  <a:lnTo>
                    <a:pt x="5063" y="24673"/>
                  </a:lnTo>
                  <a:lnTo>
                    <a:pt x="5228" y="24795"/>
                  </a:lnTo>
                  <a:lnTo>
                    <a:pt x="5393" y="24905"/>
                  </a:lnTo>
                  <a:lnTo>
                    <a:pt x="5564" y="25002"/>
                  </a:lnTo>
                  <a:lnTo>
                    <a:pt x="5729" y="25100"/>
                  </a:lnTo>
                  <a:lnTo>
                    <a:pt x="5894" y="25185"/>
                  </a:lnTo>
                  <a:lnTo>
                    <a:pt x="6065" y="25271"/>
                  </a:lnTo>
                  <a:lnTo>
                    <a:pt x="6230" y="25332"/>
                  </a:lnTo>
                  <a:lnTo>
                    <a:pt x="6401" y="25393"/>
                  </a:lnTo>
                  <a:lnTo>
                    <a:pt x="6566" y="25442"/>
                  </a:lnTo>
                  <a:lnTo>
                    <a:pt x="6737" y="25478"/>
                  </a:lnTo>
                  <a:lnTo>
                    <a:pt x="6902" y="25515"/>
                  </a:lnTo>
                  <a:lnTo>
                    <a:pt x="7067" y="25527"/>
                  </a:lnTo>
                  <a:lnTo>
                    <a:pt x="7232" y="25539"/>
                  </a:lnTo>
                  <a:lnTo>
                    <a:pt x="7391" y="25539"/>
                  </a:lnTo>
                  <a:lnTo>
                    <a:pt x="7556" y="25527"/>
                  </a:lnTo>
                  <a:lnTo>
                    <a:pt x="7715" y="25503"/>
                  </a:lnTo>
                  <a:lnTo>
                    <a:pt x="7874" y="25466"/>
                  </a:lnTo>
                  <a:lnTo>
                    <a:pt x="8034" y="25405"/>
                  </a:lnTo>
                  <a:lnTo>
                    <a:pt x="8187" y="25344"/>
                  </a:lnTo>
                  <a:lnTo>
                    <a:pt x="8340" y="25271"/>
                  </a:lnTo>
                  <a:lnTo>
                    <a:pt x="8493" y="25185"/>
                  </a:lnTo>
                  <a:lnTo>
                    <a:pt x="8641" y="25088"/>
                  </a:lnTo>
                  <a:lnTo>
                    <a:pt x="8788" y="24978"/>
                  </a:lnTo>
                  <a:lnTo>
                    <a:pt x="8929" y="24856"/>
                  </a:lnTo>
                  <a:lnTo>
                    <a:pt x="9071" y="24709"/>
                  </a:lnTo>
                  <a:lnTo>
                    <a:pt x="9206" y="24551"/>
                  </a:lnTo>
                  <a:lnTo>
                    <a:pt x="9342" y="24392"/>
                  </a:lnTo>
                  <a:lnTo>
                    <a:pt x="9478" y="24209"/>
                  </a:lnTo>
                  <a:lnTo>
                    <a:pt x="9601" y="24001"/>
                  </a:lnTo>
                  <a:lnTo>
                    <a:pt x="9731" y="23794"/>
                  </a:lnTo>
                  <a:lnTo>
                    <a:pt x="9849" y="23562"/>
                  </a:lnTo>
                  <a:lnTo>
                    <a:pt x="9967" y="23318"/>
                  </a:lnTo>
                  <a:lnTo>
                    <a:pt x="10079" y="23061"/>
                  </a:lnTo>
                  <a:lnTo>
                    <a:pt x="10191" y="22780"/>
                  </a:lnTo>
                  <a:lnTo>
                    <a:pt x="10297" y="22500"/>
                  </a:lnTo>
                  <a:lnTo>
                    <a:pt x="10397" y="22182"/>
                  </a:lnTo>
                  <a:lnTo>
                    <a:pt x="10491" y="21865"/>
                  </a:lnTo>
                  <a:lnTo>
                    <a:pt x="10562" y="21608"/>
                  </a:lnTo>
                  <a:lnTo>
                    <a:pt x="10627" y="21364"/>
                  </a:lnTo>
                  <a:lnTo>
                    <a:pt x="10686" y="21108"/>
                  </a:lnTo>
                  <a:lnTo>
                    <a:pt x="10739" y="20864"/>
                  </a:lnTo>
                  <a:lnTo>
                    <a:pt x="10792" y="20607"/>
                  </a:lnTo>
                  <a:lnTo>
                    <a:pt x="10833" y="20351"/>
                  </a:lnTo>
                  <a:lnTo>
                    <a:pt x="10880" y="20095"/>
                  </a:lnTo>
                  <a:lnTo>
                    <a:pt x="10916" y="19851"/>
                  </a:lnTo>
                  <a:lnTo>
                    <a:pt x="10951" y="19582"/>
                  </a:lnTo>
                  <a:lnTo>
                    <a:pt x="10980" y="19326"/>
                  </a:lnTo>
                  <a:lnTo>
                    <a:pt x="11004" y="19069"/>
                  </a:lnTo>
                  <a:lnTo>
                    <a:pt x="11028" y="18813"/>
                  </a:lnTo>
                  <a:lnTo>
                    <a:pt x="11063" y="18288"/>
                  </a:lnTo>
                  <a:lnTo>
                    <a:pt x="11086" y="17775"/>
                  </a:lnTo>
                  <a:lnTo>
                    <a:pt x="11092" y="17250"/>
                  </a:lnTo>
                  <a:lnTo>
                    <a:pt x="11092" y="16713"/>
                  </a:lnTo>
                  <a:lnTo>
                    <a:pt x="11081" y="16188"/>
                  </a:lnTo>
                  <a:lnTo>
                    <a:pt x="11051" y="15663"/>
                  </a:lnTo>
                  <a:lnTo>
                    <a:pt x="11016" y="15126"/>
                  </a:lnTo>
                  <a:lnTo>
                    <a:pt x="10975" y="14589"/>
                  </a:lnTo>
                  <a:lnTo>
                    <a:pt x="10921" y="14064"/>
                  </a:lnTo>
                  <a:lnTo>
                    <a:pt x="10863" y="13527"/>
                  </a:lnTo>
                  <a:lnTo>
                    <a:pt x="10798" y="12990"/>
                  </a:lnTo>
                  <a:lnTo>
                    <a:pt x="10727" y="12453"/>
                  </a:lnTo>
                  <a:lnTo>
                    <a:pt x="10650" y="11928"/>
                  </a:lnTo>
                  <a:lnTo>
                    <a:pt x="10574" y="11390"/>
                  </a:lnTo>
                  <a:lnTo>
                    <a:pt x="10397" y="10328"/>
                  </a:lnTo>
                  <a:lnTo>
                    <a:pt x="10220" y="9278"/>
                  </a:lnTo>
                  <a:lnTo>
                    <a:pt x="10037" y="8241"/>
                  </a:lnTo>
                  <a:lnTo>
                    <a:pt x="9861" y="7203"/>
                  </a:lnTo>
                  <a:lnTo>
                    <a:pt x="9696" y="6190"/>
                  </a:lnTo>
                  <a:lnTo>
                    <a:pt x="9619" y="5689"/>
                  </a:lnTo>
                  <a:lnTo>
                    <a:pt x="9542" y="5189"/>
                  </a:lnTo>
                  <a:lnTo>
                    <a:pt x="9371" y="4749"/>
                  </a:lnTo>
                  <a:lnTo>
                    <a:pt x="9183" y="4334"/>
                  </a:lnTo>
                  <a:lnTo>
                    <a:pt x="8994" y="3931"/>
                  </a:lnTo>
                  <a:lnTo>
                    <a:pt x="8794" y="3528"/>
                  </a:lnTo>
                  <a:lnTo>
                    <a:pt x="8593" y="3162"/>
                  </a:lnTo>
                  <a:lnTo>
                    <a:pt x="8381" y="2796"/>
                  </a:lnTo>
                  <a:lnTo>
                    <a:pt x="8163" y="2454"/>
                  </a:lnTo>
                  <a:lnTo>
                    <a:pt x="7945" y="2137"/>
                  </a:lnTo>
                  <a:lnTo>
                    <a:pt x="7715" y="1832"/>
                  </a:lnTo>
                  <a:lnTo>
                    <a:pt x="7485" y="1539"/>
                  </a:lnTo>
                  <a:lnTo>
                    <a:pt x="7250" y="1282"/>
                  </a:lnTo>
                  <a:lnTo>
                    <a:pt x="7014" y="1038"/>
                  </a:lnTo>
                  <a:lnTo>
                    <a:pt x="6772" y="818"/>
                  </a:lnTo>
                  <a:lnTo>
                    <a:pt x="6525" y="623"/>
                  </a:lnTo>
                  <a:lnTo>
                    <a:pt x="6277" y="452"/>
                  </a:lnTo>
                  <a:lnTo>
                    <a:pt x="6024" y="306"/>
                  </a:lnTo>
                  <a:lnTo>
                    <a:pt x="5776" y="196"/>
                  </a:lnTo>
                  <a:lnTo>
                    <a:pt x="5517" y="98"/>
                  </a:lnTo>
                  <a:lnTo>
                    <a:pt x="5263" y="37"/>
                  </a:lnTo>
                  <a:lnTo>
                    <a:pt x="5134" y="13"/>
                  </a:lnTo>
                  <a:lnTo>
                    <a:pt x="500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0"/>
            <p:cNvSpPr/>
            <p:nvPr/>
          </p:nvSpPr>
          <p:spPr>
            <a:xfrm>
              <a:off x="-205850" y="-3992250"/>
              <a:ext cx="339200" cy="687925"/>
            </a:xfrm>
            <a:custGeom>
              <a:avLst/>
              <a:gdLst/>
              <a:ahLst/>
              <a:cxnLst/>
              <a:rect l="l" t="t" r="r" b="b"/>
              <a:pathLst>
                <a:path w="13568" h="27517" extrusionOk="0">
                  <a:moveTo>
                    <a:pt x="7008" y="5665"/>
                  </a:moveTo>
                  <a:lnTo>
                    <a:pt x="7179" y="5677"/>
                  </a:lnTo>
                  <a:lnTo>
                    <a:pt x="7344" y="5714"/>
                  </a:lnTo>
                  <a:lnTo>
                    <a:pt x="7503" y="5750"/>
                  </a:lnTo>
                  <a:lnTo>
                    <a:pt x="7668" y="5823"/>
                  </a:lnTo>
                  <a:lnTo>
                    <a:pt x="7827" y="5897"/>
                  </a:lnTo>
                  <a:lnTo>
                    <a:pt x="7980" y="5994"/>
                  </a:lnTo>
                  <a:lnTo>
                    <a:pt x="8134" y="6116"/>
                  </a:lnTo>
                  <a:lnTo>
                    <a:pt x="8287" y="6238"/>
                  </a:lnTo>
                  <a:lnTo>
                    <a:pt x="8434" y="6385"/>
                  </a:lnTo>
                  <a:lnTo>
                    <a:pt x="8582" y="6544"/>
                  </a:lnTo>
                  <a:lnTo>
                    <a:pt x="8723" y="6715"/>
                  </a:lnTo>
                  <a:lnTo>
                    <a:pt x="8859" y="6898"/>
                  </a:lnTo>
                  <a:lnTo>
                    <a:pt x="8994" y="7093"/>
                  </a:lnTo>
                  <a:lnTo>
                    <a:pt x="9124" y="7313"/>
                  </a:lnTo>
                  <a:lnTo>
                    <a:pt x="9254" y="7533"/>
                  </a:lnTo>
                  <a:lnTo>
                    <a:pt x="9377" y="7764"/>
                  </a:lnTo>
                  <a:lnTo>
                    <a:pt x="9501" y="8021"/>
                  </a:lnTo>
                  <a:lnTo>
                    <a:pt x="9619" y="8277"/>
                  </a:lnTo>
                  <a:lnTo>
                    <a:pt x="9731" y="8546"/>
                  </a:lnTo>
                  <a:lnTo>
                    <a:pt x="9837" y="8814"/>
                  </a:lnTo>
                  <a:lnTo>
                    <a:pt x="9943" y="9107"/>
                  </a:lnTo>
                  <a:lnTo>
                    <a:pt x="10043" y="9400"/>
                  </a:lnTo>
                  <a:lnTo>
                    <a:pt x="10138" y="9706"/>
                  </a:lnTo>
                  <a:lnTo>
                    <a:pt x="10226" y="10023"/>
                  </a:lnTo>
                  <a:lnTo>
                    <a:pt x="10314" y="10340"/>
                  </a:lnTo>
                  <a:lnTo>
                    <a:pt x="10391" y="10670"/>
                  </a:lnTo>
                  <a:lnTo>
                    <a:pt x="10468" y="11012"/>
                  </a:lnTo>
                  <a:lnTo>
                    <a:pt x="10538" y="11354"/>
                  </a:lnTo>
                  <a:lnTo>
                    <a:pt x="10603" y="11695"/>
                  </a:lnTo>
                  <a:lnTo>
                    <a:pt x="10662" y="12049"/>
                  </a:lnTo>
                  <a:lnTo>
                    <a:pt x="10715" y="12403"/>
                  </a:lnTo>
                  <a:lnTo>
                    <a:pt x="10762" y="12770"/>
                  </a:lnTo>
                  <a:lnTo>
                    <a:pt x="10804" y="13136"/>
                  </a:lnTo>
                  <a:lnTo>
                    <a:pt x="10839" y="13502"/>
                  </a:lnTo>
                  <a:lnTo>
                    <a:pt x="10874" y="13881"/>
                  </a:lnTo>
                  <a:lnTo>
                    <a:pt x="10898" y="14259"/>
                  </a:lnTo>
                  <a:lnTo>
                    <a:pt x="10916" y="14638"/>
                  </a:lnTo>
                  <a:lnTo>
                    <a:pt x="10921" y="15016"/>
                  </a:lnTo>
                  <a:lnTo>
                    <a:pt x="10927" y="15394"/>
                  </a:lnTo>
                  <a:lnTo>
                    <a:pt x="10927" y="15773"/>
                  </a:lnTo>
                  <a:lnTo>
                    <a:pt x="10916" y="16164"/>
                  </a:lnTo>
                  <a:lnTo>
                    <a:pt x="10898" y="16542"/>
                  </a:lnTo>
                  <a:lnTo>
                    <a:pt x="10874" y="16920"/>
                  </a:lnTo>
                  <a:lnTo>
                    <a:pt x="10845" y="17299"/>
                  </a:lnTo>
                  <a:lnTo>
                    <a:pt x="10809" y="17677"/>
                  </a:lnTo>
                  <a:lnTo>
                    <a:pt x="10762" y="18056"/>
                  </a:lnTo>
                  <a:lnTo>
                    <a:pt x="10709" y="18434"/>
                  </a:lnTo>
                  <a:lnTo>
                    <a:pt x="10650" y="18813"/>
                  </a:lnTo>
                  <a:lnTo>
                    <a:pt x="10568" y="18825"/>
                  </a:lnTo>
                  <a:lnTo>
                    <a:pt x="10485" y="18862"/>
                  </a:lnTo>
                  <a:lnTo>
                    <a:pt x="10409" y="18910"/>
                  </a:lnTo>
                  <a:lnTo>
                    <a:pt x="10332" y="18984"/>
                  </a:lnTo>
                  <a:lnTo>
                    <a:pt x="10261" y="19057"/>
                  </a:lnTo>
                  <a:lnTo>
                    <a:pt x="10185" y="19155"/>
                  </a:lnTo>
                  <a:lnTo>
                    <a:pt x="10114" y="19252"/>
                  </a:lnTo>
                  <a:lnTo>
                    <a:pt x="10049" y="19374"/>
                  </a:lnTo>
                  <a:lnTo>
                    <a:pt x="9872" y="19704"/>
                  </a:lnTo>
                  <a:lnTo>
                    <a:pt x="9701" y="20009"/>
                  </a:lnTo>
                  <a:lnTo>
                    <a:pt x="9519" y="20278"/>
                  </a:lnTo>
                  <a:lnTo>
                    <a:pt x="9336" y="20534"/>
                  </a:lnTo>
                  <a:lnTo>
                    <a:pt x="9153" y="20766"/>
                  </a:lnTo>
                  <a:lnTo>
                    <a:pt x="8965" y="20973"/>
                  </a:lnTo>
                  <a:lnTo>
                    <a:pt x="8770" y="21157"/>
                  </a:lnTo>
                  <a:lnTo>
                    <a:pt x="8576" y="21315"/>
                  </a:lnTo>
                  <a:lnTo>
                    <a:pt x="8381" y="21462"/>
                  </a:lnTo>
                  <a:lnTo>
                    <a:pt x="8187" y="21584"/>
                  </a:lnTo>
                  <a:lnTo>
                    <a:pt x="7992" y="21682"/>
                  </a:lnTo>
                  <a:lnTo>
                    <a:pt x="7792" y="21755"/>
                  </a:lnTo>
                  <a:lnTo>
                    <a:pt x="7591" y="21816"/>
                  </a:lnTo>
                  <a:lnTo>
                    <a:pt x="7397" y="21852"/>
                  </a:lnTo>
                  <a:lnTo>
                    <a:pt x="7197" y="21877"/>
                  </a:lnTo>
                  <a:lnTo>
                    <a:pt x="6996" y="21877"/>
                  </a:lnTo>
                  <a:lnTo>
                    <a:pt x="6802" y="21852"/>
                  </a:lnTo>
                  <a:lnTo>
                    <a:pt x="6601" y="21828"/>
                  </a:lnTo>
                  <a:lnTo>
                    <a:pt x="6407" y="21767"/>
                  </a:lnTo>
                  <a:lnTo>
                    <a:pt x="6218" y="21694"/>
                  </a:lnTo>
                  <a:lnTo>
                    <a:pt x="6024" y="21608"/>
                  </a:lnTo>
                  <a:lnTo>
                    <a:pt x="5835" y="21511"/>
                  </a:lnTo>
                  <a:lnTo>
                    <a:pt x="5647" y="21389"/>
                  </a:lnTo>
                  <a:lnTo>
                    <a:pt x="5464" y="21254"/>
                  </a:lnTo>
                  <a:lnTo>
                    <a:pt x="5287" y="21108"/>
                  </a:lnTo>
                  <a:lnTo>
                    <a:pt x="5110" y="20949"/>
                  </a:lnTo>
                  <a:lnTo>
                    <a:pt x="4933" y="20766"/>
                  </a:lnTo>
                  <a:lnTo>
                    <a:pt x="4768" y="20583"/>
                  </a:lnTo>
                  <a:lnTo>
                    <a:pt x="4603" y="20375"/>
                  </a:lnTo>
                  <a:lnTo>
                    <a:pt x="4444" y="20156"/>
                  </a:lnTo>
                  <a:lnTo>
                    <a:pt x="4291" y="19936"/>
                  </a:lnTo>
                  <a:lnTo>
                    <a:pt x="4144" y="19692"/>
                  </a:lnTo>
                  <a:lnTo>
                    <a:pt x="4002" y="19435"/>
                  </a:lnTo>
                  <a:lnTo>
                    <a:pt x="3867" y="19179"/>
                  </a:lnTo>
                  <a:lnTo>
                    <a:pt x="3731" y="18898"/>
                  </a:lnTo>
                  <a:lnTo>
                    <a:pt x="3613" y="18617"/>
                  </a:lnTo>
                  <a:lnTo>
                    <a:pt x="3495" y="18324"/>
                  </a:lnTo>
                  <a:lnTo>
                    <a:pt x="3383" y="18019"/>
                  </a:lnTo>
                  <a:lnTo>
                    <a:pt x="3283" y="17714"/>
                  </a:lnTo>
                  <a:lnTo>
                    <a:pt x="3189" y="17397"/>
                  </a:lnTo>
                  <a:lnTo>
                    <a:pt x="3106" y="17067"/>
                  </a:lnTo>
                  <a:lnTo>
                    <a:pt x="3030" y="16725"/>
                  </a:lnTo>
                  <a:lnTo>
                    <a:pt x="2965" y="16383"/>
                  </a:lnTo>
                  <a:lnTo>
                    <a:pt x="2906" y="16041"/>
                  </a:lnTo>
                  <a:lnTo>
                    <a:pt x="2853" y="15687"/>
                  </a:lnTo>
                  <a:lnTo>
                    <a:pt x="2818" y="15321"/>
                  </a:lnTo>
                  <a:lnTo>
                    <a:pt x="2788" y="14955"/>
                  </a:lnTo>
                  <a:lnTo>
                    <a:pt x="2770" y="14589"/>
                  </a:lnTo>
                  <a:lnTo>
                    <a:pt x="2765" y="14210"/>
                  </a:lnTo>
                  <a:lnTo>
                    <a:pt x="2765" y="13832"/>
                  </a:lnTo>
                  <a:lnTo>
                    <a:pt x="2782" y="13441"/>
                  </a:lnTo>
                  <a:lnTo>
                    <a:pt x="2812" y="13063"/>
                  </a:lnTo>
                  <a:lnTo>
                    <a:pt x="2847" y="12672"/>
                  </a:lnTo>
                  <a:lnTo>
                    <a:pt x="2900" y="12281"/>
                  </a:lnTo>
                  <a:lnTo>
                    <a:pt x="2965" y="11891"/>
                  </a:lnTo>
                  <a:lnTo>
                    <a:pt x="3042" y="11488"/>
                  </a:lnTo>
                  <a:lnTo>
                    <a:pt x="3130" y="11097"/>
                  </a:lnTo>
                  <a:lnTo>
                    <a:pt x="3236" y="10694"/>
                  </a:lnTo>
                  <a:lnTo>
                    <a:pt x="3354" y="10304"/>
                  </a:lnTo>
                  <a:lnTo>
                    <a:pt x="3489" y="9901"/>
                  </a:lnTo>
                  <a:lnTo>
                    <a:pt x="3637" y="9510"/>
                  </a:lnTo>
                  <a:lnTo>
                    <a:pt x="3796" y="9107"/>
                  </a:lnTo>
                  <a:lnTo>
                    <a:pt x="3973" y="8717"/>
                  </a:lnTo>
                  <a:lnTo>
                    <a:pt x="4167" y="8326"/>
                  </a:lnTo>
                  <a:lnTo>
                    <a:pt x="4350" y="7984"/>
                  </a:lnTo>
                  <a:lnTo>
                    <a:pt x="4527" y="7667"/>
                  </a:lnTo>
                  <a:lnTo>
                    <a:pt x="4709" y="7374"/>
                  </a:lnTo>
                  <a:lnTo>
                    <a:pt x="4892" y="7117"/>
                  </a:lnTo>
                  <a:lnTo>
                    <a:pt x="5075" y="6873"/>
                  </a:lnTo>
                  <a:lnTo>
                    <a:pt x="5258" y="6654"/>
                  </a:lnTo>
                  <a:lnTo>
                    <a:pt x="5434" y="6458"/>
                  </a:lnTo>
                  <a:lnTo>
                    <a:pt x="5617" y="6287"/>
                  </a:lnTo>
                  <a:lnTo>
                    <a:pt x="5794" y="6141"/>
                  </a:lnTo>
                  <a:lnTo>
                    <a:pt x="5971" y="6007"/>
                  </a:lnTo>
                  <a:lnTo>
                    <a:pt x="6148" y="5897"/>
                  </a:lnTo>
                  <a:lnTo>
                    <a:pt x="6324" y="5811"/>
                  </a:lnTo>
                  <a:lnTo>
                    <a:pt x="6495" y="5750"/>
                  </a:lnTo>
                  <a:lnTo>
                    <a:pt x="6666" y="5701"/>
                  </a:lnTo>
                  <a:lnTo>
                    <a:pt x="6837" y="5677"/>
                  </a:lnTo>
                  <a:lnTo>
                    <a:pt x="7008" y="5665"/>
                  </a:lnTo>
                  <a:close/>
                  <a:moveTo>
                    <a:pt x="7155" y="0"/>
                  </a:moveTo>
                  <a:lnTo>
                    <a:pt x="6979" y="12"/>
                  </a:lnTo>
                  <a:lnTo>
                    <a:pt x="6808" y="25"/>
                  </a:lnTo>
                  <a:lnTo>
                    <a:pt x="6637" y="49"/>
                  </a:lnTo>
                  <a:lnTo>
                    <a:pt x="6460" y="86"/>
                  </a:lnTo>
                  <a:lnTo>
                    <a:pt x="6289" y="122"/>
                  </a:lnTo>
                  <a:lnTo>
                    <a:pt x="6118" y="183"/>
                  </a:lnTo>
                  <a:lnTo>
                    <a:pt x="5941" y="244"/>
                  </a:lnTo>
                  <a:lnTo>
                    <a:pt x="5770" y="305"/>
                  </a:lnTo>
                  <a:lnTo>
                    <a:pt x="5599" y="391"/>
                  </a:lnTo>
                  <a:lnTo>
                    <a:pt x="5429" y="476"/>
                  </a:lnTo>
                  <a:lnTo>
                    <a:pt x="5258" y="574"/>
                  </a:lnTo>
                  <a:lnTo>
                    <a:pt x="5093" y="684"/>
                  </a:lnTo>
                  <a:lnTo>
                    <a:pt x="4922" y="794"/>
                  </a:lnTo>
                  <a:lnTo>
                    <a:pt x="4757" y="916"/>
                  </a:lnTo>
                  <a:lnTo>
                    <a:pt x="4586" y="1050"/>
                  </a:lnTo>
                  <a:lnTo>
                    <a:pt x="4421" y="1197"/>
                  </a:lnTo>
                  <a:lnTo>
                    <a:pt x="4262" y="1343"/>
                  </a:lnTo>
                  <a:lnTo>
                    <a:pt x="4097" y="1502"/>
                  </a:lnTo>
                  <a:lnTo>
                    <a:pt x="3937" y="1673"/>
                  </a:lnTo>
                  <a:lnTo>
                    <a:pt x="3778" y="1844"/>
                  </a:lnTo>
                  <a:lnTo>
                    <a:pt x="3619" y="2027"/>
                  </a:lnTo>
                  <a:lnTo>
                    <a:pt x="3460" y="2222"/>
                  </a:lnTo>
                  <a:lnTo>
                    <a:pt x="3307" y="2417"/>
                  </a:lnTo>
                  <a:lnTo>
                    <a:pt x="3154" y="2625"/>
                  </a:lnTo>
                  <a:lnTo>
                    <a:pt x="3006" y="2845"/>
                  </a:lnTo>
                  <a:lnTo>
                    <a:pt x="2859" y="3064"/>
                  </a:lnTo>
                  <a:lnTo>
                    <a:pt x="2712" y="3309"/>
                  </a:lnTo>
                  <a:lnTo>
                    <a:pt x="2570" y="3540"/>
                  </a:lnTo>
                  <a:lnTo>
                    <a:pt x="2429" y="3797"/>
                  </a:lnTo>
                  <a:lnTo>
                    <a:pt x="2287" y="4053"/>
                  </a:lnTo>
                  <a:lnTo>
                    <a:pt x="2152" y="4322"/>
                  </a:lnTo>
                  <a:lnTo>
                    <a:pt x="2016" y="4590"/>
                  </a:lnTo>
                  <a:lnTo>
                    <a:pt x="1886" y="4871"/>
                  </a:lnTo>
                  <a:lnTo>
                    <a:pt x="1763" y="5152"/>
                  </a:lnTo>
                  <a:lnTo>
                    <a:pt x="1645" y="5445"/>
                  </a:lnTo>
                  <a:lnTo>
                    <a:pt x="1527" y="5738"/>
                  </a:lnTo>
                  <a:lnTo>
                    <a:pt x="1415" y="6031"/>
                  </a:lnTo>
                  <a:lnTo>
                    <a:pt x="1309" y="6336"/>
                  </a:lnTo>
                  <a:lnTo>
                    <a:pt x="1203" y="6641"/>
                  </a:lnTo>
                  <a:lnTo>
                    <a:pt x="1103" y="6947"/>
                  </a:lnTo>
                  <a:lnTo>
                    <a:pt x="1008" y="7264"/>
                  </a:lnTo>
                  <a:lnTo>
                    <a:pt x="920" y="7581"/>
                  </a:lnTo>
                  <a:lnTo>
                    <a:pt x="831" y="7899"/>
                  </a:lnTo>
                  <a:lnTo>
                    <a:pt x="749" y="8216"/>
                  </a:lnTo>
                  <a:lnTo>
                    <a:pt x="672" y="8546"/>
                  </a:lnTo>
                  <a:lnTo>
                    <a:pt x="596" y="8875"/>
                  </a:lnTo>
                  <a:lnTo>
                    <a:pt x="525" y="9205"/>
                  </a:lnTo>
                  <a:lnTo>
                    <a:pt x="460" y="9535"/>
                  </a:lnTo>
                  <a:lnTo>
                    <a:pt x="401" y="9876"/>
                  </a:lnTo>
                  <a:lnTo>
                    <a:pt x="342" y="10206"/>
                  </a:lnTo>
                  <a:lnTo>
                    <a:pt x="289" y="10548"/>
                  </a:lnTo>
                  <a:lnTo>
                    <a:pt x="242" y="10890"/>
                  </a:lnTo>
                  <a:lnTo>
                    <a:pt x="201" y="11232"/>
                  </a:lnTo>
                  <a:lnTo>
                    <a:pt x="160" y="11573"/>
                  </a:lnTo>
                  <a:lnTo>
                    <a:pt x="124" y="11927"/>
                  </a:lnTo>
                  <a:lnTo>
                    <a:pt x="95" y="12269"/>
                  </a:lnTo>
                  <a:lnTo>
                    <a:pt x="65" y="12611"/>
                  </a:lnTo>
                  <a:lnTo>
                    <a:pt x="48" y="12965"/>
                  </a:lnTo>
                  <a:lnTo>
                    <a:pt x="30" y="13307"/>
                  </a:lnTo>
                  <a:lnTo>
                    <a:pt x="18" y="13661"/>
                  </a:lnTo>
                  <a:lnTo>
                    <a:pt x="6" y="14003"/>
                  </a:lnTo>
                  <a:lnTo>
                    <a:pt x="0" y="14357"/>
                  </a:lnTo>
                  <a:lnTo>
                    <a:pt x="0" y="14699"/>
                  </a:lnTo>
                  <a:lnTo>
                    <a:pt x="6" y="15053"/>
                  </a:lnTo>
                  <a:lnTo>
                    <a:pt x="18" y="15394"/>
                  </a:lnTo>
                  <a:lnTo>
                    <a:pt x="30" y="15736"/>
                  </a:lnTo>
                  <a:lnTo>
                    <a:pt x="48" y="16078"/>
                  </a:lnTo>
                  <a:lnTo>
                    <a:pt x="71" y="16420"/>
                  </a:lnTo>
                  <a:lnTo>
                    <a:pt x="101" y="16762"/>
                  </a:lnTo>
                  <a:lnTo>
                    <a:pt x="130" y="17104"/>
                  </a:lnTo>
                  <a:lnTo>
                    <a:pt x="165" y="17445"/>
                  </a:lnTo>
                  <a:lnTo>
                    <a:pt x="207" y="17775"/>
                  </a:lnTo>
                  <a:lnTo>
                    <a:pt x="254" y="18117"/>
                  </a:lnTo>
                  <a:lnTo>
                    <a:pt x="307" y="18446"/>
                  </a:lnTo>
                  <a:lnTo>
                    <a:pt x="360" y="18776"/>
                  </a:lnTo>
                  <a:lnTo>
                    <a:pt x="419" y="19106"/>
                  </a:lnTo>
                  <a:lnTo>
                    <a:pt x="484" y="19423"/>
                  </a:lnTo>
                  <a:lnTo>
                    <a:pt x="554" y="19740"/>
                  </a:lnTo>
                  <a:lnTo>
                    <a:pt x="625" y="20058"/>
                  </a:lnTo>
                  <a:lnTo>
                    <a:pt x="702" y="20375"/>
                  </a:lnTo>
                  <a:lnTo>
                    <a:pt x="784" y="20680"/>
                  </a:lnTo>
                  <a:lnTo>
                    <a:pt x="873" y="20986"/>
                  </a:lnTo>
                  <a:lnTo>
                    <a:pt x="967" y="21291"/>
                  </a:lnTo>
                  <a:lnTo>
                    <a:pt x="1061" y="21584"/>
                  </a:lnTo>
                  <a:lnTo>
                    <a:pt x="1167" y="21877"/>
                  </a:lnTo>
                  <a:lnTo>
                    <a:pt x="1273" y="22170"/>
                  </a:lnTo>
                  <a:lnTo>
                    <a:pt x="1385" y="22451"/>
                  </a:lnTo>
                  <a:lnTo>
                    <a:pt x="1497" y="22731"/>
                  </a:lnTo>
                  <a:lnTo>
                    <a:pt x="1621" y="23012"/>
                  </a:lnTo>
                  <a:lnTo>
                    <a:pt x="1745" y="23281"/>
                  </a:lnTo>
                  <a:lnTo>
                    <a:pt x="1875" y="23537"/>
                  </a:lnTo>
                  <a:lnTo>
                    <a:pt x="2010" y="23794"/>
                  </a:lnTo>
                  <a:lnTo>
                    <a:pt x="2152" y="24050"/>
                  </a:lnTo>
                  <a:lnTo>
                    <a:pt x="2293" y="24294"/>
                  </a:lnTo>
                  <a:lnTo>
                    <a:pt x="2446" y="24538"/>
                  </a:lnTo>
                  <a:lnTo>
                    <a:pt x="2600" y="24770"/>
                  </a:lnTo>
                  <a:lnTo>
                    <a:pt x="2818" y="25063"/>
                  </a:lnTo>
                  <a:lnTo>
                    <a:pt x="3036" y="25344"/>
                  </a:lnTo>
                  <a:lnTo>
                    <a:pt x="3260" y="25613"/>
                  </a:lnTo>
                  <a:lnTo>
                    <a:pt x="3484" y="25869"/>
                  </a:lnTo>
                  <a:lnTo>
                    <a:pt x="3719" y="26089"/>
                  </a:lnTo>
                  <a:lnTo>
                    <a:pt x="3949" y="26308"/>
                  </a:lnTo>
                  <a:lnTo>
                    <a:pt x="4185" y="26504"/>
                  </a:lnTo>
                  <a:lnTo>
                    <a:pt x="4427" y="26687"/>
                  </a:lnTo>
                  <a:lnTo>
                    <a:pt x="4668" y="26846"/>
                  </a:lnTo>
                  <a:lnTo>
                    <a:pt x="4910" y="26992"/>
                  </a:lnTo>
                  <a:lnTo>
                    <a:pt x="5157" y="27114"/>
                  </a:lnTo>
                  <a:lnTo>
                    <a:pt x="5405" y="27224"/>
                  </a:lnTo>
                  <a:lnTo>
                    <a:pt x="5652" y="27322"/>
                  </a:lnTo>
                  <a:lnTo>
                    <a:pt x="5900" y="27395"/>
                  </a:lnTo>
                  <a:lnTo>
                    <a:pt x="6148" y="27456"/>
                  </a:lnTo>
                  <a:lnTo>
                    <a:pt x="6395" y="27493"/>
                  </a:lnTo>
                  <a:lnTo>
                    <a:pt x="6643" y="27517"/>
                  </a:lnTo>
                  <a:lnTo>
                    <a:pt x="6896" y="27517"/>
                  </a:lnTo>
                  <a:lnTo>
                    <a:pt x="7144" y="27505"/>
                  </a:lnTo>
                  <a:lnTo>
                    <a:pt x="7391" y="27468"/>
                  </a:lnTo>
                  <a:lnTo>
                    <a:pt x="7639" y="27419"/>
                  </a:lnTo>
                  <a:lnTo>
                    <a:pt x="7880" y="27346"/>
                  </a:lnTo>
                  <a:lnTo>
                    <a:pt x="8122" y="27261"/>
                  </a:lnTo>
                  <a:lnTo>
                    <a:pt x="8364" y="27151"/>
                  </a:lnTo>
                  <a:lnTo>
                    <a:pt x="8605" y="27029"/>
                  </a:lnTo>
                  <a:lnTo>
                    <a:pt x="8841" y="26882"/>
                  </a:lnTo>
                  <a:lnTo>
                    <a:pt x="9077" y="26723"/>
                  </a:lnTo>
                  <a:lnTo>
                    <a:pt x="9307" y="26540"/>
                  </a:lnTo>
                  <a:lnTo>
                    <a:pt x="9531" y="26345"/>
                  </a:lnTo>
                  <a:lnTo>
                    <a:pt x="9754" y="26125"/>
                  </a:lnTo>
                  <a:lnTo>
                    <a:pt x="9978" y="25893"/>
                  </a:lnTo>
                  <a:lnTo>
                    <a:pt x="10191" y="25637"/>
                  </a:lnTo>
                  <a:lnTo>
                    <a:pt x="10303" y="25674"/>
                  </a:lnTo>
                  <a:lnTo>
                    <a:pt x="10420" y="25686"/>
                  </a:lnTo>
                  <a:lnTo>
                    <a:pt x="10538" y="25674"/>
                  </a:lnTo>
                  <a:lnTo>
                    <a:pt x="10656" y="25637"/>
                  </a:lnTo>
                  <a:lnTo>
                    <a:pt x="10780" y="25576"/>
                  </a:lnTo>
                  <a:lnTo>
                    <a:pt x="10839" y="25527"/>
                  </a:lnTo>
                  <a:lnTo>
                    <a:pt x="10904" y="25478"/>
                  </a:lnTo>
                  <a:lnTo>
                    <a:pt x="10963" y="25417"/>
                  </a:lnTo>
                  <a:lnTo>
                    <a:pt x="11022" y="25344"/>
                  </a:lnTo>
                  <a:lnTo>
                    <a:pt x="11081" y="25271"/>
                  </a:lnTo>
                  <a:lnTo>
                    <a:pt x="11140" y="25185"/>
                  </a:lnTo>
                  <a:lnTo>
                    <a:pt x="11275" y="24953"/>
                  </a:lnTo>
                  <a:lnTo>
                    <a:pt x="11405" y="24721"/>
                  </a:lnTo>
                  <a:lnTo>
                    <a:pt x="11534" y="24489"/>
                  </a:lnTo>
                  <a:lnTo>
                    <a:pt x="11658" y="24245"/>
                  </a:lnTo>
                  <a:lnTo>
                    <a:pt x="11782" y="23989"/>
                  </a:lnTo>
                  <a:lnTo>
                    <a:pt x="11894" y="23732"/>
                  </a:lnTo>
                  <a:lnTo>
                    <a:pt x="12006" y="23476"/>
                  </a:lnTo>
                  <a:lnTo>
                    <a:pt x="12118" y="23208"/>
                  </a:lnTo>
                  <a:lnTo>
                    <a:pt x="12224" y="22939"/>
                  </a:lnTo>
                  <a:lnTo>
                    <a:pt x="12324" y="22658"/>
                  </a:lnTo>
                  <a:lnTo>
                    <a:pt x="12418" y="22365"/>
                  </a:lnTo>
                  <a:lnTo>
                    <a:pt x="12513" y="22084"/>
                  </a:lnTo>
                  <a:lnTo>
                    <a:pt x="12601" y="21791"/>
                  </a:lnTo>
                  <a:lnTo>
                    <a:pt x="12684" y="21486"/>
                  </a:lnTo>
                  <a:lnTo>
                    <a:pt x="12766" y="21181"/>
                  </a:lnTo>
                  <a:lnTo>
                    <a:pt x="12843" y="20876"/>
                  </a:lnTo>
                  <a:lnTo>
                    <a:pt x="12914" y="20571"/>
                  </a:lnTo>
                  <a:lnTo>
                    <a:pt x="12984" y="20253"/>
                  </a:lnTo>
                  <a:lnTo>
                    <a:pt x="13049" y="19936"/>
                  </a:lnTo>
                  <a:lnTo>
                    <a:pt x="13108" y="19618"/>
                  </a:lnTo>
                  <a:lnTo>
                    <a:pt x="13167" y="19289"/>
                  </a:lnTo>
                  <a:lnTo>
                    <a:pt x="13220" y="18959"/>
                  </a:lnTo>
                  <a:lnTo>
                    <a:pt x="13267" y="18630"/>
                  </a:lnTo>
                  <a:lnTo>
                    <a:pt x="13314" y="18300"/>
                  </a:lnTo>
                  <a:lnTo>
                    <a:pt x="13356" y="17958"/>
                  </a:lnTo>
                  <a:lnTo>
                    <a:pt x="13397" y="17629"/>
                  </a:lnTo>
                  <a:lnTo>
                    <a:pt x="13432" y="17287"/>
                  </a:lnTo>
                  <a:lnTo>
                    <a:pt x="13462" y="16945"/>
                  </a:lnTo>
                  <a:lnTo>
                    <a:pt x="13485" y="16603"/>
                  </a:lnTo>
                  <a:lnTo>
                    <a:pt x="13509" y="16249"/>
                  </a:lnTo>
                  <a:lnTo>
                    <a:pt x="13526" y="15907"/>
                  </a:lnTo>
                  <a:lnTo>
                    <a:pt x="13544" y="15565"/>
                  </a:lnTo>
                  <a:lnTo>
                    <a:pt x="13556" y="15211"/>
                  </a:lnTo>
                  <a:lnTo>
                    <a:pt x="13562" y="14869"/>
                  </a:lnTo>
                  <a:lnTo>
                    <a:pt x="13568" y="14515"/>
                  </a:lnTo>
                  <a:lnTo>
                    <a:pt x="13568" y="14161"/>
                  </a:lnTo>
                  <a:lnTo>
                    <a:pt x="13562" y="13820"/>
                  </a:lnTo>
                  <a:lnTo>
                    <a:pt x="13556" y="13466"/>
                  </a:lnTo>
                  <a:lnTo>
                    <a:pt x="13544" y="13112"/>
                  </a:lnTo>
                  <a:lnTo>
                    <a:pt x="13532" y="12770"/>
                  </a:lnTo>
                  <a:lnTo>
                    <a:pt x="13515" y="12416"/>
                  </a:lnTo>
                  <a:lnTo>
                    <a:pt x="13491" y="12074"/>
                  </a:lnTo>
                  <a:lnTo>
                    <a:pt x="13468" y="11720"/>
                  </a:lnTo>
                  <a:lnTo>
                    <a:pt x="13438" y="11378"/>
                  </a:lnTo>
                  <a:lnTo>
                    <a:pt x="13403" y="11036"/>
                  </a:lnTo>
                  <a:lnTo>
                    <a:pt x="13367" y="10694"/>
                  </a:lnTo>
                  <a:lnTo>
                    <a:pt x="13326" y="10353"/>
                  </a:lnTo>
                  <a:lnTo>
                    <a:pt x="13285" y="10011"/>
                  </a:lnTo>
                  <a:lnTo>
                    <a:pt x="13232" y="9669"/>
                  </a:lnTo>
                  <a:lnTo>
                    <a:pt x="13185" y="9339"/>
                  </a:lnTo>
                  <a:lnTo>
                    <a:pt x="13126" y="9010"/>
                  </a:lnTo>
                  <a:lnTo>
                    <a:pt x="13067" y="8680"/>
                  </a:lnTo>
                  <a:lnTo>
                    <a:pt x="13008" y="8350"/>
                  </a:lnTo>
                  <a:lnTo>
                    <a:pt x="12943" y="8033"/>
                  </a:lnTo>
                  <a:lnTo>
                    <a:pt x="12872" y="7703"/>
                  </a:lnTo>
                  <a:lnTo>
                    <a:pt x="12796" y="7386"/>
                  </a:lnTo>
                  <a:lnTo>
                    <a:pt x="12719" y="7081"/>
                  </a:lnTo>
                  <a:lnTo>
                    <a:pt x="12642" y="6763"/>
                  </a:lnTo>
                  <a:lnTo>
                    <a:pt x="12560" y="6458"/>
                  </a:lnTo>
                  <a:lnTo>
                    <a:pt x="12471" y="6165"/>
                  </a:lnTo>
                  <a:lnTo>
                    <a:pt x="12377" y="5872"/>
                  </a:lnTo>
                  <a:lnTo>
                    <a:pt x="12283" y="5579"/>
                  </a:lnTo>
                  <a:lnTo>
                    <a:pt x="12189" y="5286"/>
                  </a:lnTo>
                  <a:lnTo>
                    <a:pt x="12088" y="5005"/>
                  </a:lnTo>
                  <a:lnTo>
                    <a:pt x="11965" y="4688"/>
                  </a:lnTo>
                  <a:lnTo>
                    <a:pt x="11841" y="4383"/>
                  </a:lnTo>
                  <a:lnTo>
                    <a:pt x="11711" y="4090"/>
                  </a:lnTo>
                  <a:lnTo>
                    <a:pt x="11582" y="3809"/>
                  </a:lnTo>
                  <a:lnTo>
                    <a:pt x="11452" y="3528"/>
                  </a:lnTo>
                  <a:lnTo>
                    <a:pt x="11316" y="3272"/>
                  </a:lnTo>
                  <a:lnTo>
                    <a:pt x="11175" y="3016"/>
                  </a:lnTo>
                  <a:lnTo>
                    <a:pt x="11039" y="2771"/>
                  </a:lnTo>
                  <a:lnTo>
                    <a:pt x="10892" y="2539"/>
                  </a:lnTo>
                  <a:lnTo>
                    <a:pt x="10751" y="2320"/>
                  </a:lnTo>
                  <a:lnTo>
                    <a:pt x="10603" y="2112"/>
                  </a:lnTo>
                  <a:lnTo>
                    <a:pt x="10450" y="1917"/>
                  </a:lnTo>
                  <a:lnTo>
                    <a:pt x="10303" y="1722"/>
                  </a:lnTo>
                  <a:lnTo>
                    <a:pt x="10149" y="1538"/>
                  </a:lnTo>
                  <a:lnTo>
                    <a:pt x="9990" y="1367"/>
                  </a:lnTo>
                  <a:lnTo>
                    <a:pt x="9837" y="1209"/>
                  </a:lnTo>
                  <a:lnTo>
                    <a:pt x="9678" y="1062"/>
                  </a:lnTo>
                  <a:lnTo>
                    <a:pt x="9513" y="928"/>
                  </a:lnTo>
                  <a:lnTo>
                    <a:pt x="9354" y="794"/>
                  </a:lnTo>
                  <a:lnTo>
                    <a:pt x="9189" y="672"/>
                  </a:lnTo>
                  <a:lnTo>
                    <a:pt x="9024" y="562"/>
                  </a:lnTo>
                  <a:lnTo>
                    <a:pt x="8859" y="464"/>
                  </a:lnTo>
                  <a:lnTo>
                    <a:pt x="8694" y="379"/>
                  </a:lnTo>
                  <a:lnTo>
                    <a:pt x="8523" y="293"/>
                  </a:lnTo>
                  <a:lnTo>
                    <a:pt x="8358" y="232"/>
                  </a:lnTo>
                  <a:lnTo>
                    <a:pt x="8187" y="171"/>
                  </a:lnTo>
                  <a:lnTo>
                    <a:pt x="8016" y="110"/>
                  </a:lnTo>
                  <a:lnTo>
                    <a:pt x="7845" y="73"/>
                  </a:lnTo>
                  <a:lnTo>
                    <a:pt x="7674" y="49"/>
                  </a:lnTo>
                  <a:lnTo>
                    <a:pt x="7497" y="25"/>
                  </a:lnTo>
                  <a:lnTo>
                    <a:pt x="7326" y="12"/>
                  </a:lnTo>
                  <a:lnTo>
                    <a:pt x="715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0"/>
            <p:cNvSpPr/>
            <p:nvPr/>
          </p:nvSpPr>
          <p:spPr>
            <a:xfrm>
              <a:off x="-136750" y="-3850650"/>
              <a:ext cx="204100" cy="405325"/>
            </a:xfrm>
            <a:custGeom>
              <a:avLst/>
              <a:gdLst/>
              <a:ahLst/>
              <a:cxnLst/>
              <a:rect l="l" t="t" r="r" b="b"/>
              <a:pathLst>
                <a:path w="8164" h="16213" extrusionOk="0">
                  <a:moveTo>
                    <a:pt x="4244" y="1"/>
                  </a:moveTo>
                  <a:lnTo>
                    <a:pt x="4073" y="13"/>
                  </a:lnTo>
                  <a:lnTo>
                    <a:pt x="3902" y="37"/>
                  </a:lnTo>
                  <a:lnTo>
                    <a:pt x="3731" y="86"/>
                  </a:lnTo>
                  <a:lnTo>
                    <a:pt x="3560" y="147"/>
                  </a:lnTo>
                  <a:lnTo>
                    <a:pt x="3384" y="233"/>
                  </a:lnTo>
                  <a:lnTo>
                    <a:pt x="3207" y="343"/>
                  </a:lnTo>
                  <a:lnTo>
                    <a:pt x="3030" y="477"/>
                  </a:lnTo>
                  <a:lnTo>
                    <a:pt x="2853" y="623"/>
                  </a:lnTo>
                  <a:lnTo>
                    <a:pt x="2670" y="794"/>
                  </a:lnTo>
                  <a:lnTo>
                    <a:pt x="2494" y="990"/>
                  </a:lnTo>
                  <a:lnTo>
                    <a:pt x="2311" y="1209"/>
                  </a:lnTo>
                  <a:lnTo>
                    <a:pt x="2128" y="1453"/>
                  </a:lnTo>
                  <a:lnTo>
                    <a:pt x="1945" y="1710"/>
                  </a:lnTo>
                  <a:lnTo>
                    <a:pt x="1763" y="2003"/>
                  </a:lnTo>
                  <a:lnTo>
                    <a:pt x="1586" y="2320"/>
                  </a:lnTo>
                  <a:lnTo>
                    <a:pt x="1403" y="2662"/>
                  </a:lnTo>
                  <a:lnTo>
                    <a:pt x="1209" y="3053"/>
                  </a:lnTo>
                  <a:lnTo>
                    <a:pt x="1032" y="3443"/>
                  </a:lnTo>
                  <a:lnTo>
                    <a:pt x="873" y="3846"/>
                  </a:lnTo>
                  <a:lnTo>
                    <a:pt x="725" y="4237"/>
                  </a:lnTo>
                  <a:lnTo>
                    <a:pt x="590" y="4640"/>
                  </a:lnTo>
                  <a:lnTo>
                    <a:pt x="472" y="5030"/>
                  </a:lnTo>
                  <a:lnTo>
                    <a:pt x="366" y="5433"/>
                  </a:lnTo>
                  <a:lnTo>
                    <a:pt x="278" y="5824"/>
                  </a:lnTo>
                  <a:lnTo>
                    <a:pt x="201" y="6227"/>
                  </a:lnTo>
                  <a:lnTo>
                    <a:pt x="136" y="6617"/>
                  </a:lnTo>
                  <a:lnTo>
                    <a:pt x="83" y="7008"/>
                  </a:lnTo>
                  <a:lnTo>
                    <a:pt x="48" y="7399"/>
                  </a:lnTo>
                  <a:lnTo>
                    <a:pt x="18" y="7777"/>
                  </a:lnTo>
                  <a:lnTo>
                    <a:pt x="1" y="8168"/>
                  </a:lnTo>
                  <a:lnTo>
                    <a:pt x="1" y="8546"/>
                  </a:lnTo>
                  <a:lnTo>
                    <a:pt x="6" y="8925"/>
                  </a:lnTo>
                  <a:lnTo>
                    <a:pt x="24" y="9291"/>
                  </a:lnTo>
                  <a:lnTo>
                    <a:pt x="54" y="9657"/>
                  </a:lnTo>
                  <a:lnTo>
                    <a:pt x="89" y="10023"/>
                  </a:lnTo>
                  <a:lnTo>
                    <a:pt x="142" y="10377"/>
                  </a:lnTo>
                  <a:lnTo>
                    <a:pt x="201" y="10719"/>
                  </a:lnTo>
                  <a:lnTo>
                    <a:pt x="266" y="11061"/>
                  </a:lnTo>
                  <a:lnTo>
                    <a:pt x="342" y="11403"/>
                  </a:lnTo>
                  <a:lnTo>
                    <a:pt x="425" y="11733"/>
                  </a:lnTo>
                  <a:lnTo>
                    <a:pt x="519" y="12050"/>
                  </a:lnTo>
                  <a:lnTo>
                    <a:pt x="619" y="12355"/>
                  </a:lnTo>
                  <a:lnTo>
                    <a:pt x="731" y="12660"/>
                  </a:lnTo>
                  <a:lnTo>
                    <a:pt x="849" y="12953"/>
                  </a:lnTo>
                  <a:lnTo>
                    <a:pt x="967" y="13234"/>
                  </a:lnTo>
                  <a:lnTo>
                    <a:pt x="1103" y="13515"/>
                  </a:lnTo>
                  <a:lnTo>
                    <a:pt x="1238" y="13771"/>
                  </a:lnTo>
                  <a:lnTo>
                    <a:pt x="1380" y="14028"/>
                  </a:lnTo>
                  <a:lnTo>
                    <a:pt x="1527" y="14272"/>
                  </a:lnTo>
                  <a:lnTo>
                    <a:pt x="1680" y="14492"/>
                  </a:lnTo>
                  <a:lnTo>
                    <a:pt x="1839" y="14711"/>
                  </a:lnTo>
                  <a:lnTo>
                    <a:pt x="2004" y="14919"/>
                  </a:lnTo>
                  <a:lnTo>
                    <a:pt x="2169" y="15102"/>
                  </a:lnTo>
                  <a:lnTo>
                    <a:pt x="2346" y="15285"/>
                  </a:lnTo>
                  <a:lnTo>
                    <a:pt x="2523" y="15444"/>
                  </a:lnTo>
                  <a:lnTo>
                    <a:pt x="2700" y="15590"/>
                  </a:lnTo>
                  <a:lnTo>
                    <a:pt x="2883" y="15725"/>
                  </a:lnTo>
                  <a:lnTo>
                    <a:pt x="3071" y="15847"/>
                  </a:lnTo>
                  <a:lnTo>
                    <a:pt x="3260" y="15944"/>
                  </a:lnTo>
                  <a:lnTo>
                    <a:pt x="3454" y="16030"/>
                  </a:lnTo>
                  <a:lnTo>
                    <a:pt x="3643" y="16103"/>
                  </a:lnTo>
                  <a:lnTo>
                    <a:pt x="3837" y="16164"/>
                  </a:lnTo>
                  <a:lnTo>
                    <a:pt x="4038" y="16188"/>
                  </a:lnTo>
                  <a:lnTo>
                    <a:pt x="4232" y="16213"/>
                  </a:lnTo>
                  <a:lnTo>
                    <a:pt x="4433" y="16213"/>
                  </a:lnTo>
                  <a:lnTo>
                    <a:pt x="4633" y="16188"/>
                  </a:lnTo>
                  <a:lnTo>
                    <a:pt x="4827" y="16152"/>
                  </a:lnTo>
                  <a:lnTo>
                    <a:pt x="5028" y="16091"/>
                  </a:lnTo>
                  <a:lnTo>
                    <a:pt x="5228" y="16018"/>
                  </a:lnTo>
                  <a:lnTo>
                    <a:pt x="5423" y="15920"/>
                  </a:lnTo>
                  <a:lnTo>
                    <a:pt x="5617" y="15798"/>
                  </a:lnTo>
                  <a:lnTo>
                    <a:pt x="5812" y="15651"/>
                  </a:lnTo>
                  <a:lnTo>
                    <a:pt x="6006" y="15493"/>
                  </a:lnTo>
                  <a:lnTo>
                    <a:pt x="6201" y="15309"/>
                  </a:lnTo>
                  <a:lnTo>
                    <a:pt x="6389" y="15102"/>
                  </a:lnTo>
                  <a:lnTo>
                    <a:pt x="6572" y="14870"/>
                  </a:lnTo>
                  <a:lnTo>
                    <a:pt x="6755" y="14614"/>
                  </a:lnTo>
                  <a:lnTo>
                    <a:pt x="6937" y="14345"/>
                  </a:lnTo>
                  <a:lnTo>
                    <a:pt x="7108" y="14040"/>
                  </a:lnTo>
                  <a:lnTo>
                    <a:pt x="7285" y="13710"/>
                  </a:lnTo>
                  <a:lnTo>
                    <a:pt x="7350" y="13588"/>
                  </a:lnTo>
                  <a:lnTo>
                    <a:pt x="7421" y="13491"/>
                  </a:lnTo>
                  <a:lnTo>
                    <a:pt x="7497" y="13393"/>
                  </a:lnTo>
                  <a:lnTo>
                    <a:pt x="7568" y="13320"/>
                  </a:lnTo>
                  <a:lnTo>
                    <a:pt x="7645" y="13246"/>
                  </a:lnTo>
                  <a:lnTo>
                    <a:pt x="7721" y="13198"/>
                  </a:lnTo>
                  <a:lnTo>
                    <a:pt x="7804" y="13161"/>
                  </a:lnTo>
                  <a:lnTo>
                    <a:pt x="7886" y="13149"/>
                  </a:lnTo>
                  <a:lnTo>
                    <a:pt x="7945" y="12770"/>
                  </a:lnTo>
                  <a:lnTo>
                    <a:pt x="7998" y="12392"/>
                  </a:lnTo>
                  <a:lnTo>
                    <a:pt x="8045" y="12013"/>
                  </a:lnTo>
                  <a:lnTo>
                    <a:pt x="8081" y="11635"/>
                  </a:lnTo>
                  <a:lnTo>
                    <a:pt x="8110" y="11256"/>
                  </a:lnTo>
                  <a:lnTo>
                    <a:pt x="8134" y="10878"/>
                  </a:lnTo>
                  <a:lnTo>
                    <a:pt x="8152" y="10500"/>
                  </a:lnTo>
                  <a:lnTo>
                    <a:pt x="8163" y="10109"/>
                  </a:lnTo>
                  <a:lnTo>
                    <a:pt x="8163" y="9730"/>
                  </a:lnTo>
                  <a:lnTo>
                    <a:pt x="8157" y="9352"/>
                  </a:lnTo>
                  <a:lnTo>
                    <a:pt x="8152" y="8974"/>
                  </a:lnTo>
                  <a:lnTo>
                    <a:pt x="8134" y="8595"/>
                  </a:lnTo>
                  <a:lnTo>
                    <a:pt x="8110" y="8217"/>
                  </a:lnTo>
                  <a:lnTo>
                    <a:pt x="8075" y="7838"/>
                  </a:lnTo>
                  <a:lnTo>
                    <a:pt x="8040" y="7472"/>
                  </a:lnTo>
                  <a:lnTo>
                    <a:pt x="7998" y="7106"/>
                  </a:lnTo>
                  <a:lnTo>
                    <a:pt x="7951" y="6739"/>
                  </a:lnTo>
                  <a:lnTo>
                    <a:pt x="7898" y="6385"/>
                  </a:lnTo>
                  <a:lnTo>
                    <a:pt x="7839" y="6031"/>
                  </a:lnTo>
                  <a:lnTo>
                    <a:pt x="7774" y="5690"/>
                  </a:lnTo>
                  <a:lnTo>
                    <a:pt x="7704" y="5348"/>
                  </a:lnTo>
                  <a:lnTo>
                    <a:pt x="7627" y="5006"/>
                  </a:lnTo>
                  <a:lnTo>
                    <a:pt x="7550" y="4676"/>
                  </a:lnTo>
                  <a:lnTo>
                    <a:pt x="7462" y="4359"/>
                  </a:lnTo>
                  <a:lnTo>
                    <a:pt x="7374" y="4042"/>
                  </a:lnTo>
                  <a:lnTo>
                    <a:pt x="7279" y="3736"/>
                  </a:lnTo>
                  <a:lnTo>
                    <a:pt x="7179" y="3443"/>
                  </a:lnTo>
                  <a:lnTo>
                    <a:pt x="7073" y="3150"/>
                  </a:lnTo>
                  <a:lnTo>
                    <a:pt x="6967" y="2882"/>
                  </a:lnTo>
                  <a:lnTo>
                    <a:pt x="6855" y="2613"/>
                  </a:lnTo>
                  <a:lnTo>
                    <a:pt x="6737" y="2357"/>
                  </a:lnTo>
                  <a:lnTo>
                    <a:pt x="6613" y="2100"/>
                  </a:lnTo>
                  <a:lnTo>
                    <a:pt x="6490" y="1869"/>
                  </a:lnTo>
                  <a:lnTo>
                    <a:pt x="6360" y="1649"/>
                  </a:lnTo>
                  <a:lnTo>
                    <a:pt x="6230" y="1429"/>
                  </a:lnTo>
                  <a:lnTo>
                    <a:pt x="6095" y="1234"/>
                  </a:lnTo>
                  <a:lnTo>
                    <a:pt x="5959" y="1051"/>
                  </a:lnTo>
                  <a:lnTo>
                    <a:pt x="5818" y="880"/>
                  </a:lnTo>
                  <a:lnTo>
                    <a:pt x="5670" y="721"/>
                  </a:lnTo>
                  <a:lnTo>
                    <a:pt x="5523" y="574"/>
                  </a:lnTo>
                  <a:lnTo>
                    <a:pt x="5370" y="452"/>
                  </a:lnTo>
                  <a:lnTo>
                    <a:pt x="5216" y="330"/>
                  </a:lnTo>
                  <a:lnTo>
                    <a:pt x="5063" y="233"/>
                  </a:lnTo>
                  <a:lnTo>
                    <a:pt x="4904" y="159"/>
                  </a:lnTo>
                  <a:lnTo>
                    <a:pt x="4739" y="86"/>
                  </a:lnTo>
                  <a:lnTo>
                    <a:pt x="4580" y="50"/>
                  </a:lnTo>
                  <a:lnTo>
                    <a:pt x="4415" y="13"/>
                  </a:lnTo>
                  <a:lnTo>
                    <a:pt x="4244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0"/>
            <p:cNvSpPr/>
            <p:nvPr/>
          </p:nvSpPr>
          <p:spPr>
            <a:xfrm>
              <a:off x="393550" y="-8864150"/>
              <a:ext cx="179775" cy="516725"/>
            </a:xfrm>
            <a:custGeom>
              <a:avLst/>
              <a:gdLst/>
              <a:ahLst/>
              <a:cxnLst/>
              <a:rect l="l" t="t" r="r" b="b"/>
              <a:pathLst>
                <a:path w="7191" h="20669" extrusionOk="0">
                  <a:moveTo>
                    <a:pt x="0" y="0"/>
                  </a:moveTo>
                  <a:lnTo>
                    <a:pt x="29" y="5152"/>
                  </a:lnTo>
                  <a:lnTo>
                    <a:pt x="59" y="10304"/>
                  </a:lnTo>
                  <a:lnTo>
                    <a:pt x="94" y="15468"/>
                  </a:lnTo>
                  <a:lnTo>
                    <a:pt x="147" y="20632"/>
                  </a:lnTo>
                  <a:lnTo>
                    <a:pt x="601" y="20656"/>
                  </a:lnTo>
                  <a:lnTo>
                    <a:pt x="1055" y="20668"/>
                  </a:lnTo>
                  <a:lnTo>
                    <a:pt x="1509" y="20668"/>
                  </a:lnTo>
                  <a:lnTo>
                    <a:pt x="1957" y="20656"/>
                  </a:lnTo>
                  <a:lnTo>
                    <a:pt x="2405" y="20632"/>
                  </a:lnTo>
                  <a:lnTo>
                    <a:pt x="2853" y="20595"/>
                  </a:lnTo>
                  <a:lnTo>
                    <a:pt x="3295" y="20558"/>
                  </a:lnTo>
                  <a:lnTo>
                    <a:pt x="3737" y="20497"/>
                  </a:lnTo>
                  <a:lnTo>
                    <a:pt x="4173" y="20436"/>
                  </a:lnTo>
                  <a:lnTo>
                    <a:pt x="4615" y="20363"/>
                  </a:lnTo>
                  <a:lnTo>
                    <a:pt x="5045" y="20278"/>
                  </a:lnTo>
                  <a:lnTo>
                    <a:pt x="5481" y="20180"/>
                  </a:lnTo>
                  <a:lnTo>
                    <a:pt x="5911" y="20070"/>
                  </a:lnTo>
                  <a:lnTo>
                    <a:pt x="6342" y="19948"/>
                  </a:lnTo>
                  <a:lnTo>
                    <a:pt x="6766" y="19826"/>
                  </a:lnTo>
                  <a:lnTo>
                    <a:pt x="7190" y="19692"/>
                  </a:lnTo>
                  <a:lnTo>
                    <a:pt x="6819" y="18630"/>
                  </a:lnTo>
                  <a:lnTo>
                    <a:pt x="6454" y="17567"/>
                  </a:lnTo>
                  <a:lnTo>
                    <a:pt x="6100" y="16469"/>
                  </a:lnTo>
                  <a:lnTo>
                    <a:pt x="5752" y="15370"/>
                  </a:lnTo>
                  <a:lnTo>
                    <a:pt x="5422" y="14259"/>
                  </a:lnTo>
                  <a:lnTo>
                    <a:pt x="5098" y="13124"/>
                  </a:lnTo>
                  <a:lnTo>
                    <a:pt x="4786" y="11976"/>
                  </a:lnTo>
                  <a:lnTo>
                    <a:pt x="4479" y="10829"/>
                  </a:lnTo>
                  <a:lnTo>
                    <a:pt x="4185" y="9657"/>
                  </a:lnTo>
                  <a:lnTo>
                    <a:pt x="3908" y="8485"/>
                  </a:lnTo>
                  <a:lnTo>
                    <a:pt x="3636" y="7301"/>
                  </a:lnTo>
                  <a:lnTo>
                    <a:pt x="3371" y="6116"/>
                  </a:lnTo>
                  <a:lnTo>
                    <a:pt x="3124" y="4908"/>
                  </a:lnTo>
                  <a:lnTo>
                    <a:pt x="2882" y="3711"/>
                  </a:lnTo>
                  <a:lnTo>
                    <a:pt x="2658" y="2503"/>
                  </a:lnTo>
                  <a:lnTo>
                    <a:pt x="2440" y="1282"/>
                  </a:lnTo>
                  <a:lnTo>
                    <a:pt x="2416" y="1148"/>
                  </a:lnTo>
                  <a:lnTo>
                    <a:pt x="2399" y="1013"/>
                  </a:lnTo>
                  <a:lnTo>
                    <a:pt x="2387" y="879"/>
                  </a:lnTo>
                  <a:lnTo>
                    <a:pt x="2381" y="745"/>
                  </a:lnTo>
                  <a:lnTo>
                    <a:pt x="2381" y="611"/>
                  </a:lnTo>
                  <a:lnTo>
                    <a:pt x="2381" y="488"/>
                  </a:lnTo>
                  <a:lnTo>
                    <a:pt x="2393" y="354"/>
                  </a:lnTo>
                  <a:lnTo>
                    <a:pt x="2405" y="232"/>
                  </a:lnTo>
                  <a:lnTo>
                    <a:pt x="1809" y="220"/>
                  </a:lnTo>
                  <a:lnTo>
                    <a:pt x="1214" y="171"/>
                  </a:lnTo>
                  <a:lnTo>
                    <a:pt x="607" y="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0"/>
            <p:cNvSpPr/>
            <p:nvPr/>
          </p:nvSpPr>
          <p:spPr>
            <a:xfrm>
              <a:off x="503600" y="-8974325"/>
              <a:ext cx="383850" cy="587225"/>
            </a:xfrm>
            <a:custGeom>
              <a:avLst/>
              <a:gdLst/>
              <a:ahLst/>
              <a:cxnLst/>
              <a:rect l="l" t="t" r="r" b="b"/>
              <a:pathLst>
                <a:path w="15354" h="23489" extrusionOk="0">
                  <a:moveTo>
                    <a:pt x="8376" y="0"/>
                  </a:moveTo>
                  <a:lnTo>
                    <a:pt x="7910" y="464"/>
                  </a:lnTo>
                  <a:lnTo>
                    <a:pt x="7433" y="916"/>
                  </a:lnTo>
                  <a:lnTo>
                    <a:pt x="6955" y="1331"/>
                  </a:lnTo>
                  <a:lnTo>
                    <a:pt x="6460" y="1734"/>
                  </a:lnTo>
                  <a:lnTo>
                    <a:pt x="5965" y="2100"/>
                  </a:lnTo>
                  <a:lnTo>
                    <a:pt x="5458" y="2442"/>
                  </a:lnTo>
                  <a:lnTo>
                    <a:pt x="4951" y="2771"/>
                  </a:lnTo>
                  <a:lnTo>
                    <a:pt x="4427" y="3064"/>
                  </a:lnTo>
                  <a:lnTo>
                    <a:pt x="3902" y="3333"/>
                  </a:lnTo>
                  <a:lnTo>
                    <a:pt x="3366" y="3589"/>
                  </a:lnTo>
                  <a:lnTo>
                    <a:pt x="2824" y="3809"/>
                  </a:lnTo>
                  <a:lnTo>
                    <a:pt x="2276" y="4004"/>
                  </a:lnTo>
                  <a:lnTo>
                    <a:pt x="1722" y="4175"/>
                  </a:lnTo>
                  <a:lnTo>
                    <a:pt x="1156" y="4310"/>
                  </a:lnTo>
                  <a:lnTo>
                    <a:pt x="584" y="4432"/>
                  </a:lnTo>
                  <a:lnTo>
                    <a:pt x="1" y="4517"/>
                  </a:lnTo>
                  <a:lnTo>
                    <a:pt x="7" y="4541"/>
                  </a:lnTo>
                  <a:lnTo>
                    <a:pt x="12" y="4554"/>
                  </a:lnTo>
                  <a:lnTo>
                    <a:pt x="24" y="4566"/>
                  </a:lnTo>
                  <a:lnTo>
                    <a:pt x="242" y="5823"/>
                  </a:lnTo>
                  <a:lnTo>
                    <a:pt x="472" y="7056"/>
                  </a:lnTo>
                  <a:lnTo>
                    <a:pt x="708" y="8289"/>
                  </a:lnTo>
                  <a:lnTo>
                    <a:pt x="950" y="9510"/>
                  </a:lnTo>
                  <a:lnTo>
                    <a:pt x="1203" y="10706"/>
                  </a:lnTo>
                  <a:lnTo>
                    <a:pt x="1456" y="11903"/>
                  </a:lnTo>
                  <a:lnTo>
                    <a:pt x="1722" y="13087"/>
                  </a:lnTo>
                  <a:lnTo>
                    <a:pt x="1987" y="14271"/>
                  </a:lnTo>
                  <a:lnTo>
                    <a:pt x="2264" y="15431"/>
                  </a:lnTo>
                  <a:lnTo>
                    <a:pt x="2541" y="16603"/>
                  </a:lnTo>
                  <a:lnTo>
                    <a:pt x="2830" y="17751"/>
                  </a:lnTo>
                  <a:lnTo>
                    <a:pt x="3118" y="18910"/>
                  </a:lnTo>
                  <a:lnTo>
                    <a:pt x="3413" y="20058"/>
                  </a:lnTo>
                  <a:lnTo>
                    <a:pt x="3720" y="21205"/>
                  </a:lnTo>
                  <a:lnTo>
                    <a:pt x="4026" y="22353"/>
                  </a:lnTo>
                  <a:lnTo>
                    <a:pt x="4338" y="23488"/>
                  </a:lnTo>
                  <a:lnTo>
                    <a:pt x="4710" y="23330"/>
                  </a:lnTo>
                  <a:lnTo>
                    <a:pt x="5075" y="23171"/>
                  </a:lnTo>
                  <a:lnTo>
                    <a:pt x="5446" y="22988"/>
                  </a:lnTo>
                  <a:lnTo>
                    <a:pt x="5812" y="22805"/>
                  </a:lnTo>
                  <a:lnTo>
                    <a:pt x="6177" y="22621"/>
                  </a:lnTo>
                  <a:lnTo>
                    <a:pt x="6537" y="22414"/>
                  </a:lnTo>
                  <a:lnTo>
                    <a:pt x="6902" y="22206"/>
                  </a:lnTo>
                  <a:lnTo>
                    <a:pt x="7262" y="21999"/>
                  </a:lnTo>
                  <a:lnTo>
                    <a:pt x="7621" y="21779"/>
                  </a:lnTo>
                  <a:lnTo>
                    <a:pt x="7975" y="21547"/>
                  </a:lnTo>
                  <a:lnTo>
                    <a:pt x="8328" y="21303"/>
                  </a:lnTo>
                  <a:lnTo>
                    <a:pt x="8682" y="21059"/>
                  </a:lnTo>
                  <a:lnTo>
                    <a:pt x="9036" y="20815"/>
                  </a:lnTo>
                  <a:lnTo>
                    <a:pt x="9383" y="20558"/>
                  </a:lnTo>
                  <a:lnTo>
                    <a:pt x="9731" y="20290"/>
                  </a:lnTo>
                  <a:lnTo>
                    <a:pt x="10079" y="20009"/>
                  </a:lnTo>
                  <a:lnTo>
                    <a:pt x="10421" y="19728"/>
                  </a:lnTo>
                  <a:lnTo>
                    <a:pt x="10763" y="19447"/>
                  </a:lnTo>
                  <a:lnTo>
                    <a:pt x="11104" y="19142"/>
                  </a:lnTo>
                  <a:lnTo>
                    <a:pt x="11440" y="18849"/>
                  </a:lnTo>
                  <a:lnTo>
                    <a:pt x="11776" y="18532"/>
                  </a:lnTo>
                  <a:lnTo>
                    <a:pt x="12112" y="18214"/>
                  </a:lnTo>
                  <a:lnTo>
                    <a:pt x="12442" y="17897"/>
                  </a:lnTo>
                  <a:lnTo>
                    <a:pt x="12772" y="17567"/>
                  </a:lnTo>
                  <a:lnTo>
                    <a:pt x="13102" y="17226"/>
                  </a:lnTo>
                  <a:lnTo>
                    <a:pt x="13432" y="16884"/>
                  </a:lnTo>
                  <a:lnTo>
                    <a:pt x="13757" y="16530"/>
                  </a:lnTo>
                  <a:lnTo>
                    <a:pt x="14081" y="16176"/>
                  </a:lnTo>
                  <a:lnTo>
                    <a:pt x="14399" y="15809"/>
                  </a:lnTo>
                  <a:lnTo>
                    <a:pt x="14717" y="15431"/>
                  </a:lnTo>
                  <a:lnTo>
                    <a:pt x="15035" y="15053"/>
                  </a:lnTo>
                  <a:lnTo>
                    <a:pt x="15354" y="14662"/>
                  </a:lnTo>
                  <a:lnTo>
                    <a:pt x="14859" y="13893"/>
                  </a:lnTo>
                  <a:lnTo>
                    <a:pt x="14364" y="13087"/>
                  </a:lnTo>
                  <a:lnTo>
                    <a:pt x="13874" y="12269"/>
                  </a:lnTo>
                  <a:lnTo>
                    <a:pt x="13391" y="11439"/>
                  </a:lnTo>
                  <a:lnTo>
                    <a:pt x="12914" y="10584"/>
                  </a:lnTo>
                  <a:lnTo>
                    <a:pt x="12442" y="9718"/>
                  </a:lnTo>
                  <a:lnTo>
                    <a:pt x="11983" y="8839"/>
                  </a:lnTo>
                  <a:lnTo>
                    <a:pt x="11529" y="7935"/>
                  </a:lnTo>
                  <a:lnTo>
                    <a:pt x="11087" y="7007"/>
                  </a:lnTo>
                  <a:lnTo>
                    <a:pt x="10869" y="6544"/>
                  </a:lnTo>
                  <a:lnTo>
                    <a:pt x="10656" y="6080"/>
                  </a:lnTo>
                  <a:lnTo>
                    <a:pt x="10450" y="5604"/>
                  </a:lnTo>
                  <a:lnTo>
                    <a:pt x="10244" y="5127"/>
                  </a:lnTo>
                  <a:lnTo>
                    <a:pt x="10038" y="4651"/>
                  </a:lnTo>
                  <a:lnTo>
                    <a:pt x="9843" y="4163"/>
                  </a:lnTo>
                  <a:lnTo>
                    <a:pt x="9649" y="3675"/>
                  </a:lnTo>
                  <a:lnTo>
                    <a:pt x="9460" y="3186"/>
                  </a:lnTo>
                  <a:lnTo>
                    <a:pt x="9271" y="2686"/>
                  </a:lnTo>
                  <a:lnTo>
                    <a:pt x="9089" y="2185"/>
                  </a:lnTo>
                  <a:lnTo>
                    <a:pt x="8912" y="1685"/>
                  </a:lnTo>
                  <a:lnTo>
                    <a:pt x="8741" y="1172"/>
                  </a:lnTo>
                  <a:lnTo>
                    <a:pt x="8576" y="659"/>
                  </a:lnTo>
                  <a:lnTo>
                    <a:pt x="8417" y="147"/>
                  </a:lnTo>
                  <a:lnTo>
                    <a:pt x="8405" y="110"/>
                  </a:lnTo>
                  <a:lnTo>
                    <a:pt x="8399" y="73"/>
                  </a:lnTo>
                  <a:lnTo>
                    <a:pt x="8387" y="37"/>
                  </a:lnTo>
                  <a:lnTo>
                    <a:pt x="83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0"/>
            <p:cNvSpPr/>
            <p:nvPr/>
          </p:nvSpPr>
          <p:spPr>
            <a:xfrm>
              <a:off x="755400" y="-9393975"/>
              <a:ext cx="427925" cy="737375"/>
            </a:xfrm>
            <a:custGeom>
              <a:avLst/>
              <a:gdLst/>
              <a:ahLst/>
              <a:cxnLst/>
              <a:rect l="l" t="t" r="r" b="b"/>
              <a:pathLst>
                <a:path w="17117" h="29495" extrusionOk="0">
                  <a:moveTo>
                    <a:pt x="7356" y="0"/>
                  </a:moveTo>
                  <a:lnTo>
                    <a:pt x="7162" y="562"/>
                  </a:lnTo>
                  <a:lnTo>
                    <a:pt x="6967" y="1123"/>
                  </a:lnTo>
                  <a:lnTo>
                    <a:pt x="6773" y="1673"/>
                  </a:lnTo>
                  <a:lnTo>
                    <a:pt x="6572" y="2222"/>
                  </a:lnTo>
                  <a:lnTo>
                    <a:pt x="6372" y="2759"/>
                  </a:lnTo>
                  <a:lnTo>
                    <a:pt x="6166" y="3284"/>
                  </a:lnTo>
                  <a:lnTo>
                    <a:pt x="5960" y="3821"/>
                  </a:lnTo>
                  <a:lnTo>
                    <a:pt x="5747" y="4334"/>
                  </a:lnTo>
                  <a:lnTo>
                    <a:pt x="5541" y="4847"/>
                  </a:lnTo>
                  <a:lnTo>
                    <a:pt x="5323" y="5359"/>
                  </a:lnTo>
                  <a:lnTo>
                    <a:pt x="5111" y="5860"/>
                  </a:lnTo>
                  <a:lnTo>
                    <a:pt x="4893" y="6360"/>
                  </a:lnTo>
                  <a:lnTo>
                    <a:pt x="4669" y="6849"/>
                  </a:lnTo>
                  <a:lnTo>
                    <a:pt x="4445" y="7325"/>
                  </a:lnTo>
                  <a:lnTo>
                    <a:pt x="4221" y="7801"/>
                  </a:lnTo>
                  <a:lnTo>
                    <a:pt x="3991" y="8265"/>
                  </a:lnTo>
                  <a:lnTo>
                    <a:pt x="3761" y="8729"/>
                  </a:lnTo>
                  <a:lnTo>
                    <a:pt x="3525" y="9181"/>
                  </a:lnTo>
                  <a:lnTo>
                    <a:pt x="3290" y="9632"/>
                  </a:lnTo>
                  <a:lnTo>
                    <a:pt x="3054" y="10072"/>
                  </a:lnTo>
                  <a:lnTo>
                    <a:pt x="2812" y="10511"/>
                  </a:lnTo>
                  <a:lnTo>
                    <a:pt x="2571" y="10938"/>
                  </a:lnTo>
                  <a:lnTo>
                    <a:pt x="2323" y="11354"/>
                  </a:lnTo>
                  <a:lnTo>
                    <a:pt x="2076" y="11769"/>
                  </a:lnTo>
                  <a:lnTo>
                    <a:pt x="1822" y="12171"/>
                  </a:lnTo>
                  <a:lnTo>
                    <a:pt x="1575" y="12562"/>
                  </a:lnTo>
                  <a:lnTo>
                    <a:pt x="1315" y="12953"/>
                  </a:lnTo>
                  <a:lnTo>
                    <a:pt x="1056" y="13331"/>
                  </a:lnTo>
                  <a:lnTo>
                    <a:pt x="797" y="13710"/>
                  </a:lnTo>
                  <a:lnTo>
                    <a:pt x="531" y="14076"/>
                  </a:lnTo>
                  <a:lnTo>
                    <a:pt x="266" y="14430"/>
                  </a:lnTo>
                  <a:lnTo>
                    <a:pt x="1" y="14784"/>
                  </a:lnTo>
                  <a:lnTo>
                    <a:pt x="260" y="15321"/>
                  </a:lnTo>
                  <a:lnTo>
                    <a:pt x="514" y="15883"/>
                  </a:lnTo>
                  <a:lnTo>
                    <a:pt x="767" y="16444"/>
                  </a:lnTo>
                  <a:lnTo>
                    <a:pt x="1021" y="17006"/>
                  </a:lnTo>
                  <a:lnTo>
                    <a:pt x="1510" y="18153"/>
                  </a:lnTo>
                  <a:lnTo>
                    <a:pt x="1999" y="19325"/>
                  </a:lnTo>
                  <a:lnTo>
                    <a:pt x="2482" y="20485"/>
                  </a:lnTo>
                  <a:lnTo>
                    <a:pt x="2971" y="21645"/>
                  </a:lnTo>
                  <a:lnTo>
                    <a:pt x="3213" y="22219"/>
                  </a:lnTo>
                  <a:lnTo>
                    <a:pt x="3461" y="22792"/>
                  </a:lnTo>
                  <a:lnTo>
                    <a:pt x="3714" y="23354"/>
                  </a:lnTo>
                  <a:lnTo>
                    <a:pt x="3967" y="23916"/>
                  </a:lnTo>
                  <a:lnTo>
                    <a:pt x="4309" y="24636"/>
                  </a:lnTo>
                  <a:lnTo>
                    <a:pt x="4657" y="25356"/>
                  </a:lnTo>
                  <a:lnTo>
                    <a:pt x="4999" y="26064"/>
                  </a:lnTo>
                  <a:lnTo>
                    <a:pt x="5352" y="26760"/>
                  </a:lnTo>
                  <a:lnTo>
                    <a:pt x="5700" y="27444"/>
                  </a:lnTo>
                  <a:lnTo>
                    <a:pt x="6054" y="28127"/>
                  </a:lnTo>
                  <a:lnTo>
                    <a:pt x="6773" y="29495"/>
                  </a:lnTo>
                  <a:lnTo>
                    <a:pt x="7144" y="28970"/>
                  </a:lnTo>
                  <a:lnTo>
                    <a:pt x="7510" y="28445"/>
                  </a:lnTo>
                  <a:lnTo>
                    <a:pt x="7875" y="27908"/>
                  </a:lnTo>
                  <a:lnTo>
                    <a:pt x="8240" y="27358"/>
                  </a:lnTo>
                  <a:lnTo>
                    <a:pt x="8600" y="26797"/>
                  </a:lnTo>
                  <a:lnTo>
                    <a:pt x="8954" y="26235"/>
                  </a:lnTo>
                  <a:lnTo>
                    <a:pt x="9307" y="25661"/>
                  </a:lnTo>
                  <a:lnTo>
                    <a:pt x="9661" y="25075"/>
                  </a:lnTo>
                  <a:lnTo>
                    <a:pt x="10008" y="24477"/>
                  </a:lnTo>
                  <a:lnTo>
                    <a:pt x="10350" y="23879"/>
                  </a:lnTo>
                  <a:lnTo>
                    <a:pt x="10692" y="23269"/>
                  </a:lnTo>
                  <a:lnTo>
                    <a:pt x="11028" y="22646"/>
                  </a:lnTo>
                  <a:lnTo>
                    <a:pt x="11364" y="22023"/>
                  </a:lnTo>
                  <a:lnTo>
                    <a:pt x="11700" y="21389"/>
                  </a:lnTo>
                  <a:lnTo>
                    <a:pt x="12024" y="20741"/>
                  </a:lnTo>
                  <a:lnTo>
                    <a:pt x="12354" y="20082"/>
                  </a:lnTo>
                  <a:lnTo>
                    <a:pt x="12678" y="19423"/>
                  </a:lnTo>
                  <a:lnTo>
                    <a:pt x="12997" y="18764"/>
                  </a:lnTo>
                  <a:lnTo>
                    <a:pt x="13309" y="18080"/>
                  </a:lnTo>
                  <a:lnTo>
                    <a:pt x="13621" y="17396"/>
                  </a:lnTo>
                  <a:lnTo>
                    <a:pt x="13934" y="16701"/>
                  </a:lnTo>
                  <a:lnTo>
                    <a:pt x="14240" y="16005"/>
                  </a:lnTo>
                  <a:lnTo>
                    <a:pt x="14541" y="15297"/>
                  </a:lnTo>
                  <a:lnTo>
                    <a:pt x="14841" y="14576"/>
                  </a:lnTo>
                  <a:lnTo>
                    <a:pt x="15136" y="13844"/>
                  </a:lnTo>
                  <a:lnTo>
                    <a:pt x="15431" y="13111"/>
                  </a:lnTo>
                  <a:lnTo>
                    <a:pt x="15720" y="12379"/>
                  </a:lnTo>
                  <a:lnTo>
                    <a:pt x="16008" y="11622"/>
                  </a:lnTo>
                  <a:lnTo>
                    <a:pt x="16291" y="10877"/>
                  </a:lnTo>
                  <a:lnTo>
                    <a:pt x="16568" y="10108"/>
                  </a:lnTo>
                  <a:lnTo>
                    <a:pt x="16845" y="9339"/>
                  </a:lnTo>
                  <a:lnTo>
                    <a:pt x="17116" y="8558"/>
                  </a:lnTo>
                  <a:lnTo>
                    <a:pt x="15885" y="7520"/>
                  </a:lnTo>
                  <a:lnTo>
                    <a:pt x="14659" y="6470"/>
                  </a:lnTo>
                  <a:lnTo>
                    <a:pt x="13439" y="5420"/>
                  </a:lnTo>
                  <a:lnTo>
                    <a:pt x="12213" y="4346"/>
                  </a:lnTo>
                  <a:lnTo>
                    <a:pt x="10993" y="3272"/>
                  </a:lnTo>
                  <a:lnTo>
                    <a:pt x="9779" y="2198"/>
                  </a:lnTo>
                  <a:lnTo>
                    <a:pt x="8565" y="1099"/>
                  </a:lnTo>
                  <a:lnTo>
                    <a:pt x="735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0"/>
            <p:cNvSpPr/>
            <p:nvPr/>
          </p:nvSpPr>
          <p:spPr>
            <a:xfrm>
              <a:off x="968475" y="-10098375"/>
              <a:ext cx="394150" cy="844800"/>
            </a:xfrm>
            <a:custGeom>
              <a:avLst/>
              <a:gdLst/>
              <a:ahLst/>
              <a:cxnLst/>
              <a:rect l="l" t="t" r="r" b="b"/>
              <a:pathLst>
                <a:path w="15766" h="33792" extrusionOk="0">
                  <a:moveTo>
                    <a:pt x="5057" y="0"/>
                  </a:moveTo>
                  <a:lnTo>
                    <a:pt x="4815" y="1673"/>
                  </a:lnTo>
                  <a:lnTo>
                    <a:pt x="4562" y="3333"/>
                  </a:lnTo>
                  <a:lnTo>
                    <a:pt x="4303" y="4969"/>
                  </a:lnTo>
                  <a:lnTo>
                    <a:pt x="4032" y="6592"/>
                  </a:lnTo>
                  <a:lnTo>
                    <a:pt x="3749" y="8204"/>
                  </a:lnTo>
                  <a:lnTo>
                    <a:pt x="3460" y="9791"/>
                  </a:lnTo>
                  <a:lnTo>
                    <a:pt x="3159" y="11366"/>
                  </a:lnTo>
                  <a:lnTo>
                    <a:pt x="2847" y="12916"/>
                  </a:lnTo>
                  <a:lnTo>
                    <a:pt x="2529" y="14442"/>
                  </a:lnTo>
                  <a:lnTo>
                    <a:pt x="2199" y="15956"/>
                  </a:lnTo>
                  <a:lnTo>
                    <a:pt x="1857" y="17445"/>
                  </a:lnTo>
                  <a:lnTo>
                    <a:pt x="1686" y="18178"/>
                  </a:lnTo>
                  <a:lnTo>
                    <a:pt x="1509" y="18910"/>
                  </a:lnTo>
                  <a:lnTo>
                    <a:pt x="1326" y="19631"/>
                  </a:lnTo>
                  <a:lnTo>
                    <a:pt x="1144" y="20351"/>
                  </a:lnTo>
                  <a:lnTo>
                    <a:pt x="961" y="21059"/>
                  </a:lnTo>
                  <a:lnTo>
                    <a:pt x="772" y="21767"/>
                  </a:lnTo>
                  <a:lnTo>
                    <a:pt x="584" y="22463"/>
                  </a:lnTo>
                  <a:lnTo>
                    <a:pt x="389" y="23159"/>
                  </a:lnTo>
                  <a:lnTo>
                    <a:pt x="195" y="23842"/>
                  </a:lnTo>
                  <a:lnTo>
                    <a:pt x="0" y="24514"/>
                  </a:lnTo>
                  <a:lnTo>
                    <a:pt x="2387" y="26784"/>
                  </a:lnTo>
                  <a:lnTo>
                    <a:pt x="3584" y="27932"/>
                  </a:lnTo>
                  <a:lnTo>
                    <a:pt x="4780" y="29092"/>
                  </a:lnTo>
                  <a:lnTo>
                    <a:pt x="5977" y="30251"/>
                  </a:lnTo>
                  <a:lnTo>
                    <a:pt x="7167" y="31423"/>
                  </a:lnTo>
                  <a:lnTo>
                    <a:pt x="8352" y="32595"/>
                  </a:lnTo>
                  <a:lnTo>
                    <a:pt x="9536" y="33792"/>
                  </a:lnTo>
                  <a:lnTo>
                    <a:pt x="9908" y="32620"/>
                  </a:lnTo>
                  <a:lnTo>
                    <a:pt x="10267" y="31423"/>
                  </a:lnTo>
                  <a:lnTo>
                    <a:pt x="10627" y="30215"/>
                  </a:lnTo>
                  <a:lnTo>
                    <a:pt x="10974" y="28994"/>
                  </a:lnTo>
                  <a:lnTo>
                    <a:pt x="11316" y="27749"/>
                  </a:lnTo>
                  <a:lnTo>
                    <a:pt x="11646" y="26504"/>
                  </a:lnTo>
                  <a:lnTo>
                    <a:pt x="11976" y="25234"/>
                  </a:lnTo>
                  <a:lnTo>
                    <a:pt x="12295" y="23964"/>
                  </a:lnTo>
                  <a:lnTo>
                    <a:pt x="12607" y="22670"/>
                  </a:lnTo>
                  <a:lnTo>
                    <a:pt x="12908" y="21364"/>
                  </a:lnTo>
                  <a:lnTo>
                    <a:pt x="13202" y="20058"/>
                  </a:lnTo>
                  <a:lnTo>
                    <a:pt x="13491" y="18727"/>
                  </a:lnTo>
                  <a:lnTo>
                    <a:pt x="13768" y="17384"/>
                  </a:lnTo>
                  <a:lnTo>
                    <a:pt x="14033" y="16029"/>
                  </a:lnTo>
                  <a:lnTo>
                    <a:pt x="14293" y="14662"/>
                  </a:lnTo>
                  <a:lnTo>
                    <a:pt x="14546" y="13282"/>
                  </a:lnTo>
                  <a:lnTo>
                    <a:pt x="14711" y="12318"/>
                  </a:lnTo>
                  <a:lnTo>
                    <a:pt x="14876" y="11354"/>
                  </a:lnTo>
                  <a:lnTo>
                    <a:pt x="15035" y="10389"/>
                  </a:lnTo>
                  <a:lnTo>
                    <a:pt x="15188" y="9412"/>
                  </a:lnTo>
                  <a:lnTo>
                    <a:pt x="15336" y="8448"/>
                  </a:lnTo>
                  <a:lnTo>
                    <a:pt x="15483" y="7484"/>
                  </a:lnTo>
                  <a:lnTo>
                    <a:pt x="15766" y="5555"/>
                  </a:lnTo>
                  <a:lnTo>
                    <a:pt x="14416" y="4932"/>
                  </a:lnTo>
                  <a:lnTo>
                    <a:pt x="13073" y="4310"/>
                  </a:lnTo>
                  <a:lnTo>
                    <a:pt x="11723" y="3675"/>
                  </a:lnTo>
                  <a:lnTo>
                    <a:pt x="10379" y="3003"/>
                  </a:lnTo>
                  <a:lnTo>
                    <a:pt x="9707" y="2661"/>
                  </a:lnTo>
                  <a:lnTo>
                    <a:pt x="9035" y="2307"/>
                  </a:lnTo>
                  <a:lnTo>
                    <a:pt x="8369" y="1953"/>
                  </a:lnTo>
                  <a:lnTo>
                    <a:pt x="7703" y="1587"/>
                  </a:lnTo>
                  <a:lnTo>
                    <a:pt x="7037" y="1209"/>
                  </a:lnTo>
                  <a:lnTo>
                    <a:pt x="6377" y="818"/>
                  </a:lnTo>
                  <a:lnTo>
                    <a:pt x="5717" y="415"/>
                  </a:lnTo>
                  <a:lnTo>
                    <a:pt x="50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0"/>
            <p:cNvSpPr/>
            <p:nvPr/>
          </p:nvSpPr>
          <p:spPr>
            <a:xfrm>
              <a:off x="1108600" y="-10866575"/>
              <a:ext cx="321825" cy="824975"/>
            </a:xfrm>
            <a:custGeom>
              <a:avLst/>
              <a:gdLst/>
              <a:ahLst/>
              <a:cxnLst/>
              <a:rect l="l" t="t" r="r" b="b"/>
              <a:pathLst>
                <a:path w="12873" h="32999" extrusionOk="0">
                  <a:moveTo>
                    <a:pt x="2275" y="1"/>
                  </a:moveTo>
                  <a:lnTo>
                    <a:pt x="2187" y="1685"/>
                  </a:lnTo>
                  <a:lnTo>
                    <a:pt x="2092" y="3358"/>
                  </a:lnTo>
                  <a:lnTo>
                    <a:pt x="1986" y="5043"/>
                  </a:lnTo>
                  <a:lnTo>
                    <a:pt x="1880" y="6727"/>
                  </a:lnTo>
                  <a:lnTo>
                    <a:pt x="1762" y="8412"/>
                  </a:lnTo>
                  <a:lnTo>
                    <a:pt x="1639" y="10084"/>
                  </a:lnTo>
                  <a:lnTo>
                    <a:pt x="1509" y="11757"/>
                  </a:lnTo>
                  <a:lnTo>
                    <a:pt x="1368" y="13429"/>
                  </a:lnTo>
                  <a:lnTo>
                    <a:pt x="1226" y="15090"/>
                  </a:lnTo>
                  <a:lnTo>
                    <a:pt x="1073" y="16750"/>
                  </a:lnTo>
                  <a:lnTo>
                    <a:pt x="914" y="18398"/>
                  </a:lnTo>
                  <a:lnTo>
                    <a:pt x="743" y="20046"/>
                  </a:lnTo>
                  <a:lnTo>
                    <a:pt x="572" y="21682"/>
                  </a:lnTo>
                  <a:lnTo>
                    <a:pt x="389" y="23318"/>
                  </a:lnTo>
                  <a:lnTo>
                    <a:pt x="201" y="24942"/>
                  </a:lnTo>
                  <a:lnTo>
                    <a:pt x="0" y="26553"/>
                  </a:lnTo>
                  <a:lnTo>
                    <a:pt x="666" y="26883"/>
                  </a:lnTo>
                  <a:lnTo>
                    <a:pt x="1338" y="27237"/>
                  </a:lnTo>
                  <a:lnTo>
                    <a:pt x="2004" y="27603"/>
                  </a:lnTo>
                  <a:lnTo>
                    <a:pt x="2670" y="27969"/>
                  </a:lnTo>
                  <a:lnTo>
                    <a:pt x="3342" y="28348"/>
                  </a:lnTo>
                  <a:lnTo>
                    <a:pt x="4008" y="28738"/>
                  </a:lnTo>
                  <a:lnTo>
                    <a:pt x="4668" y="29141"/>
                  </a:lnTo>
                  <a:lnTo>
                    <a:pt x="5334" y="29544"/>
                  </a:lnTo>
                  <a:lnTo>
                    <a:pt x="6660" y="30374"/>
                  </a:lnTo>
                  <a:lnTo>
                    <a:pt x="7980" y="31241"/>
                  </a:lnTo>
                  <a:lnTo>
                    <a:pt x="9300" y="32108"/>
                  </a:lnTo>
                  <a:lnTo>
                    <a:pt x="10615" y="32999"/>
                  </a:lnTo>
                  <a:lnTo>
                    <a:pt x="10733" y="32059"/>
                  </a:lnTo>
                  <a:lnTo>
                    <a:pt x="10845" y="31119"/>
                  </a:lnTo>
                  <a:lnTo>
                    <a:pt x="11063" y="29239"/>
                  </a:lnTo>
                  <a:lnTo>
                    <a:pt x="11269" y="27359"/>
                  </a:lnTo>
                  <a:lnTo>
                    <a:pt x="11458" y="25479"/>
                  </a:lnTo>
                  <a:lnTo>
                    <a:pt x="11634" y="23586"/>
                  </a:lnTo>
                  <a:lnTo>
                    <a:pt x="11805" y="21694"/>
                  </a:lnTo>
                  <a:lnTo>
                    <a:pt x="11959" y="19802"/>
                  </a:lnTo>
                  <a:lnTo>
                    <a:pt x="12100" y="17910"/>
                  </a:lnTo>
                  <a:lnTo>
                    <a:pt x="12230" y="16005"/>
                  </a:lnTo>
                  <a:lnTo>
                    <a:pt x="12348" y="14113"/>
                  </a:lnTo>
                  <a:lnTo>
                    <a:pt x="12460" y="12209"/>
                  </a:lnTo>
                  <a:lnTo>
                    <a:pt x="12560" y="10304"/>
                  </a:lnTo>
                  <a:lnTo>
                    <a:pt x="12654" y="8400"/>
                  </a:lnTo>
                  <a:lnTo>
                    <a:pt x="12731" y="6495"/>
                  </a:lnTo>
                  <a:lnTo>
                    <a:pt x="12807" y="4579"/>
                  </a:lnTo>
                  <a:lnTo>
                    <a:pt x="12872" y="2674"/>
                  </a:lnTo>
                  <a:lnTo>
                    <a:pt x="12212" y="2393"/>
                  </a:lnTo>
                  <a:lnTo>
                    <a:pt x="11552" y="2137"/>
                  </a:lnTo>
                  <a:lnTo>
                    <a:pt x="10886" y="1893"/>
                  </a:lnTo>
                  <a:lnTo>
                    <a:pt x="10226" y="1685"/>
                  </a:lnTo>
                  <a:lnTo>
                    <a:pt x="9566" y="1490"/>
                  </a:lnTo>
                  <a:lnTo>
                    <a:pt x="8906" y="1307"/>
                  </a:lnTo>
                  <a:lnTo>
                    <a:pt x="8246" y="1148"/>
                  </a:lnTo>
                  <a:lnTo>
                    <a:pt x="7585" y="1002"/>
                  </a:lnTo>
                  <a:lnTo>
                    <a:pt x="6925" y="855"/>
                  </a:lnTo>
                  <a:lnTo>
                    <a:pt x="6265" y="721"/>
                  </a:lnTo>
                  <a:lnTo>
                    <a:pt x="4939" y="477"/>
                  </a:lnTo>
                  <a:lnTo>
                    <a:pt x="3613" y="245"/>
                  </a:lnTo>
                  <a:lnTo>
                    <a:pt x="227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0"/>
            <p:cNvSpPr/>
            <p:nvPr/>
          </p:nvSpPr>
          <p:spPr>
            <a:xfrm>
              <a:off x="1170475" y="-11593550"/>
              <a:ext cx="267600" cy="715700"/>
            </a:xfrm>
            <a:custGeom>
              <a:avLst/>
              <a:gdLst/>
              <a:ahLst/>
              <a:cxnLst/>
              <a:rect l="l" t="t" r="r" b="b"/>
              <a:pathLst>
                <a:path w="10704" h="28628" extrusionOk="0">
                  <a:moveTo>
                    <a:pt x="10668" y="0"/>
                  </a:moveTo>
                  <a:lnTo>
                    <a:pt x="10656" y="25"/>
                  </a:lnTo>
                  <a:lnTo>
                    <a:pt x="10645" y="37"/>
                  </a:lnTo>
                  <a:lnTo>
                    <a:pt x="10615" y="37"/>
                  </a:lnTo>
                  <a:lnTo>
                    <a:pt x="9348" y="232"/>
                  </a:lnTo>
                  <a:lnTo>
                    <a:pt x="8081" y="403"/>
                  </a:lnTo>
                  <a:lnTo>
                    <a:pt x="6808" y="562"/>
                  </a:lnTo>
                  <a:lnTo>
                    <a:pt x="5535" y="696"/>
                  </a:lnTo>
                  <a:lnTo>
                    <a:pt x="4898" y="757"/>
                  </a:lnTo>
                  <a:lnTo>
                    <a:pt x="4256" y="806"/>
                  </a:lnTo>
                  <a:lnTo>
                    <a:pt x="3619" y="843"/>
                  </a:lnTo>
                  <a:lnTo>
                    <a:pt x="2983" y="879"/>
                  </a:lnTo>
                  <a:lnTo>
                    <a:pt x="2346" y="891"/>
                  </a:lnTo>
                  <a:lnTo>
                    <a:pt x="1710" y="916"/>
                  </a:lnTo>
                  <a:lnTo>
                    <a:pt x="1073" y="916"/>
                  </a:lnTo>
                  <a:lnTo>
                    <a:pt x="437" y="904"/>
                  </a:lnTo>
                  <a:lnTo>
                    <a:pt x="437" y="904"/>
                  </a:lnTo>
                  <a:lnTo>
                    <a:pt x="443" y="2320"/>
                  </a:lnTo>
                  <a:lnTo>
                    <a:pt x="443" y="3760"/>
                  </a:lnTo>
                  <a:lnTo>
                    <a:pt x="443" y="5201"/>
                  </a:lnTo>
                  <a:lnTo>
                    <a:pt x="437" y="6654"/>
                  </a:lnTo>
                  <a:lnTo>
                    <a:pt x="425" y="8119"/>
                  </a:lnTo>
                  <a:lnTo>
                    <a:pt x="407" y="9583"/>
                  </a:lnTo>
                  <a:lnTo>
                    <a:pt x="390" y="11073"/>
                  </a:lnTo>
                  <a:lnTo>
                    <a:pt x="366" y="12562"/>
                  </a:lnTo>
                  <a:lnTo>
                    <a:pt x="336" y="14052"/>
                  </a:lnTo>
                  <a:lnTo>
                    <a:pt x="301" y="15553"/>
                  </a:lnTo>
                  <a:lnTo>
                    <a:pt x="266" y="17067"/>
                  </a:lnTo>
                  <a:lnTo>
                    <a:pt x="219" y="18581"/>
                  </a:lnTo>
                  <a:lnTo>
                    <a:pt x="171" y="20095"/>
                  </a:lnTo>
                  <a:lnTo>
                    <a:pt x="118" y="21608"/>
                  </a:lnTo>
                  <a:lnTo>
                    <a:pt x="65" y="23134"/>
                  </a:lnTo>
                  <a:lnTo>
                    <a:pt x="1" y="24660"/>
                  </a:lnTo>
                  <a:lnTo>
                    <a:pt x="331" y="24660"/>
                  </a:lnTo>
                  <a:lnTo>
                    <a:pt x="655" y="24673"/>
                  </a:lnTo>
                  <a:lnTo>
                    <a:pt x="985" y="24697"/>
                  </a:lnTo>
                  <a:lnTo>
                    <a:pt x="1315" y="24721"/>
                  </a:lnTo>
                  <a:lnTo>
                    <a:pt x="1645" y="24758"/>
                  </a:lnTo>
                  <a:lnTo>
                    <a:pt x="1981" y="24819"/>
                  </a:lnTo>
                  <a:lnTo>
                    <a:pt x="2311" y="24868"/>
                  </a:lnTo>
                  <a:lnTo>
                    <a:pt x="2641" y="24941"/>
                  </a:lnTo>
                  <a:lnTo>
                    <a:pt x="2977" y="25027"/>
                  </a:lnTo>
                  <a:lnTo>
                    <a:pt x="3313" y="25112"/>
                  </a:lnTo>
                  <a:lnTo>
                    <a:pt x="3643" y="25197"/>
                  </a:lnTo>
                  <a:lnTo>
                    <a:pt x="3979" y="25307"/>
                  </a:lnTo>
                  <a:lnTo>
                    <a:pt x="4315" y="25417"/>
                  </a:lnTo>
                  <a:lnTo>
                    <a:pt x="4645" y="25539"/>
                  </a:lnTo>
                  <a:lnTo>
                    <a:pt x="5311" y="25796"/>
                  </a:lnTo>
                  <a:lnTo>
                    <a:pt x="5977" y="26076"/>
                  </a:lnTo>
                  <a:lnTo>
                    <a:pt x="6637" y="26394"/>
                  </a:lnTo>
                  <a:lnTo>
                    <a:pt x="7297" y="26723"/>
                  </a:lnTo>
                  <a:lnTo>
                    <a:pt x="7951" y="27065"/>
                  </a:lnTo>
                  <a:lnTo>
                    <a:pt x="8594" y="27444"/>
                  </a:lnTo>
                  <a:lnTo>
                    <a:pt x="9236" y="27822"/>
                  </a:lnTo>
                  <a:lnTo>
                    <a:pt x="9867" y="28213"/>
                  </a:lnTo>
                  <a:lnTo>
                    <a:pt x="10491" y="28628"/>
                  </a:lnTo>
                  <a:lnTo>
                    <a:pt x="10533" y="26846"/>
                  </a:lnTo>
                  <a:lnTo>
                    <a:pt x="10574" y="25063"/>
                  </a:lnTo>
                  <a:lnTo>
                    <a:pt x="10603" y="23269"/>
                  </a:lnTo>
                  <a:lnTo>
                    <a:pt x="10633" y="21486"/>
                  </a:lnTo>
                  <a:lnTo>
                    <a:pt x="10656" y="19704"/>
                  </a:lnTo>
                  <a:lnTo>
                    <a:pt x="10674" y="17922"/>
                  </a:lnTo>
                  <a:lnTo>
                    <a:pt x="10686" y="16127"/>
                  </a:lnTo>
                  <a:lnTo>
                    <a:pt x="10698" y="14345"/>
                  </a:lnTo>
                  <a:lnTo>
                    <a:pt x="10704" y="10755"/>
                  </a:lnTo>
                  <a:lnTo>
                    <a:pt x="10704" y="7178"/>
                  </a:lnTo>
                  <a:lnTo>
                    <a:pt x="10686" y="3589"/>
                  </a:lnTo>
                  <a:lnTo>
                    <a:pt x="1066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0"/>
            <p:cNvSpPr/>
            <p:nvPr/>
          </p:nvSpPr>
          <p:spPr>
            <a:xfrm>
              <a:off x="1161775" y="-12201825"/>
              <a:ext cx="274975" cy="539325"/>
            </a:xfrm>
            <a:custGeom>
              <a:avLst/>
              <a:gdLst/>
              <a:ahLst/>
              <a:cxnLst/>
              <a:rect l="l" t="t" r="r" b="b"/>
              <a:pathLst>
                <a:path w="10999" h="21573" extrusionOk="0">
                  <a:moveTo>
                    <a:pt x="1" y="1"/>
                  </a:moveTo>
                  <a:lnTo>
                    <a:pt x="72" y="1148"/>
                  </a:lnTo>
                  <a:lnTo>
                    <a:pt x="142" y="2308"/>
                  </a:lnTo>
                  <a:lnTo>
                    <a:pt x="207" y="3504"/>
                  </a:lnTo>
                  <a:lnTo>
                    <a:pt x="266" y="4713"/>
                  </a:lnTo>
                  <a:lnTo>
                    <a:pt x="325" y="5934"/>
                  </a:lnTo>
                  <a:lnTo>
                    <a:pt x="378" y="7191"/>
                  </a:lnTo>
                  <a:lnTo>
                    <a:pt x="431" y="8461"/>
                  </a:lnTo>
                  <a:lnTo>
                    <a:pt x="478" y="9743"/>
                  </a:lnTo>
                  <a:lnTo>
                    <a:pt x="525" y="11049"/>
                  </a:lnTo>
                  <a:lnTo>
                    <a:pt x="567" y="12380"/>
                  </a:lnTo>
                  <a:lnTo>
                    <a:pt x="608" y="13722"/>
                  </a:lnTo>
                  <a:lnTo>
                    <a:pt x="643" y="15078"/>
                  </a:lnTo>
                  <a:lnTo>
                    <a:pt x="673" y="16457"/>
                  </a:lnTo>
                  <a:lnTo>
                    <a:pt x="702" y="17849"/>
                  </a:lnTo>
                  <a:lnTo>
                    <a:pt x="726" y="19253"/>
                  </a:lnTo>
                  <a:lnTo>
                    <a:pt x="749" y="20669"/>
                  </a:lnTo>
                  <a:lnTo>
                    <a:pt x="2022" y="20669"/>
                  </a:lnTo>
                  <a:lnTo>
                    <a:pt x="2659" y="20681"/>
                  </a:lnTo>
                  <a:lnTo>
                    <a:pt x="3295" y="20705"/>
                  </a:lnTo>
                  <a:lnTo>
                    <a:pt x="3938" y="20730"/>
                  </a:lnTo>
                  <a:lnTo>
                    <a:pt x="4574" y="20779"/>
                  </a:lnTo>
                  <a:lnTo>
                    <a:pt x="5217" y="20828"/>
                  </a:lnTo>
                  <a:lnTo>
                    <a:pt x="5859" y="20876"/>
                  </a:lnTo>
                  <a:lnTo>
                    <a:pt x="7138" y="21011"/>
                  </a:lnTo>
                  <a:lnTo>
                    <a:pt x="8417" y="21169"/>
                  </a:lnTo>
                  <a:lnTo>
                    <a:pt x="9690" y="21352"/>
                  </a:lnTo>
                  <a:lnTo>
                    <a:pt x="10963" y="21536"/>
                  </a:lnTo>
                  <a:lnTo>
                    <a:pt x="10975" y="21560"/>
                  </a:lnTo>
                  <a:lnTo>
                    <a:pt x="10987" y="21572"/>
                  </a:lnTo>
                  <a:lnTo>
                    <a:pt x="10998" y="21572"/>
                  </a:lnTo>
                  <a:lnTo>
                    <a:pt x="10975" y="16567"/>
                  </a:lnTo>
                  <a:lnTo>
                    <a:pt x="10951" y="11562"/>
                  </a:lnTo>
                  <a:lnTo>
                    <a:pt x="10940" y="6556"/>
                  </a:lnTo>
                  <a:lnTo>
                    <a:pt x="10940" y="4054"/>
                  </a:lnTo>
                  <a:lnTo>
                    <a:pt x="10945" y="1551"/>
                  </a:lnTo>
                  <a:lnTo>
                    <a:pt x="10945" y="1551"/>
                  </a:lnTo>
                  <a:lnTo>
                    <a:pt x="10574" y="1746"/>
                  </a:lnTo>
                  <a:lnTo>
                    <a:pt x="10203" y="1917"/>
                  </a:lnTo>
                  <a:lnTo>
                    <a:pt x="9826" y="2076"/>
                  </a:lnTo>
                  <a:lnTo>
                    <a:pt x="9448" y="2223"/>
                  </a:lnTo>
                  <a:lnTo>
                    <a:pt x="9071" y="2345"/>
                  </a:lnTo>
                  <a:lnTo>
                    <a:pt x="8688" y="2454"/>
                  </a:lnTo>
                  <a:lnTo>
                    <a:pt x="8305" y="2540"/>
                  </a:lnTo>
                  <a:lnTo>
                    <a:pt x="7922" y="2613"/>
                  </a:lnTo>
                  <a:lnTo>
                    <a:pt x="7663" y="2650"/>
                  </a:lnTo>
                  <a:lnTo>
                    <a:pt x="7403" y="2674"/>
                  </a:lnTo>
                  <a:lnTo>
                    <a:pt x="7150" y="2699"/>
                  </a:lnTo>
                  <a:lnTo>
                    <a:pt x="6891" y="2711"/>
                  </a:lnTo>
                  <a:lnTo>
                    <a:pt x="6378" y="2711"/>
                  </a:lnTo>
                  <a:lnTo>
                    <a:pt x="6119" y="2699"/>
                  </a:lnTo>
                  <a:lnTo>
                    <a:pt x="5865" y="2686"/>
                  </a:lnTo>
                  <a:lnTo>
                    <a:pt x="5612" y="2662"/>
                  </a:lnTo>
                  <a:lnTo>
                    <a:pt x="5352" y="2625"/>
                  </a:lnTo>
                  <a:lnTo>
                    <a:pt x="5105" y="2577"/>
                  </a:lnTo>
                  <a:lnTo>
                    <a:pt x="4851" y="2528"/>
                  </a:lnTo>
                  <a:lnTo>
                    <a:pt x="4598" y="2467"/>
                  </a:lnTo>
                  <a:lnTo>
                    <a:pt x="4344" y="2406"/>
                  </a:lnTo>
                  <a:lnTo>
                    <a:pt x="4097" y="2332"/>
                  </a:lnTo>
                  <a:lnTo>
                    <a:pt x="3849" y="2259"/>
                  </a:lnTo>
                  <a:lnTo>
                    <a:pt x="3602" y="2162"/>
                  </a:lnTo>
                  <a:lnTo>
                    <a:pt x="3354" y="2076"/>
                  </a:lnTo>
                  <a:lnTo>
                    <a:pt x="3107" y="1966"/>
                  </a:lnTo>
                  <a:lnTo>
                    <a:pt x="2859" y="1856"/>
                  </a:lnTo>
                  <a:lnTo>
                    <a:pt x="2618" y="1746"/>
                  </a:lnTo>
                  <a:lnTo>
                    <a:pt x="2370" y="1624"/>
                  </a:lnTo>
                  <a:lnTo>
                    <a:pt x="2128" y="1490"/>
                  </a:lnTo>
                  <a:lnTo>
                    <a:pt x="1887" y="1356"/>
                  </a:lnTo>
                  <a:lnTo>
                    <a:pt x="1409" y="1051"/>
                  </a:lnTo>
                  <a:lnTo>
                    <a:pt x="938" y="733"/>
                  </a:lnTo>
                  <a:lnTo>
                    <a:pt x="466" y="3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0"/>
            <p:cNvSpPr/>
            <p:nvPr/>
          </p:nvSpPr>
          <p:spPr>
            <a:xfrm>
              <a:off x="937975" y="-13002050"/>
              <a:ext cx="797875" cy="723350"/>
            </a:xfrm>
            <a:custGeom>
              <a:avLst/>
              <a:gdLst/>
              <a:ahLst/>
              <a:cxnLst/>
              <a:rect l="l" t="t" r="r" b="b"/>
              <a:pathLst>
                <a:path w="31915" h="28934" extrusionOk="0">
                  <a:moveTo>
                    <a:pt x="31915" y="0"/>
                  </a:moveTo>
                  <a:lnTo>
                    <a:pt x="31437" y="196"/>
                  </a:lnTo>
                  <a:lnTo>
                    <a:pt x="30966" y="379"/>
                  </a:lnTo>
                  <a:lnTo>
                    <a:pt x="30483" y="550"/>
                  </a:lnTo>
                  <a:lnTo>
                    <a:pt x="30005" y="721"/>
                  </a:lnTo>
                  <a:lnTo>
                    <a:pt x="29522" y="879"/>
                  </a:lnTo>
                  <a:lnTo>
                    <a:pt x="29039" y="1026"/>
                  </a:lnTo>
                  <a:lnTo>
                    <a:pt x="28555" y="1160"/>
                  </a:lnTo>
                  <a:lnTo>
                    <a:pt x="28066" y="1294"/>
                  </a:lnTo>
                  <a:lnTo>
                    <a:pt x="27577" y="1416"/>
                  </a:lnTo>
                  <a:lnTo>
                    <a:pt x="27088" y="1526"/>
                  </a:lnTo>
                  <a:lnTo>
                    <a:pt x="26599" y="1636"/>
                  </a:lnTo>
                  <a:lnTo>
                    <a:pt x="26104" y="1734"/>
                  </a:lnTo>
                  <a:lnTo>
                    <a:pt x="25608" y="1819"/>
                  </a:lnTo>
                  <a:lnTo>
                    <a:pt x="25113" y="1905"/>
                  </a:lnTo>
                  <a:lnTo>
                    <a:pt x="24123" y="2051"/>
                  </a:lnTo>
                  <a:lnTo>
                    <a:pt x="23121" y="2173"/>
                  </a:lnTo>
                  <a:lnTo>
                    <a:pt x="22119" y="2271"/>
                  </a:lnTo>
                  <a:lnTo>
                    <a:pt x="21117" y="2344"/>
                  </a:lnTo>
                  <a:lnTo>
                    <a:pt x="20104" y="2405"/>
                  </a:lnTo>
                  <a:lnTo>
                    <a:pt x="19096" y="2430"/>
                  </a:lnTo>
                  <a:lnTo>
                    <a:pt x="18082" y="2442"/>
                  </a:lnTo>
                  <a:lnTo>
                    <a:pt x="17068" y="2442"/>
                  </a:lnTo>
                  <a:lnTo>
                    <a:pt x="16049" y="2430"/>
                  </a:lnTo>
                  <a:lnTo>
                    <a:pt x="15035" y="2393"/>
                  </a:lnTo>
                  <a:lnTo>
                    <a:pt x="14016" y="2357"/>
                  </a:lnTo>
                  <a:lnTo>
                    <a:pt x="13002" y="2308"/>
                  </a:lnTo>
                  <a:lnTo>
                    <a:pt x="11982" y="2247"/>
                  </a:lnTo>
                  <a:lnTo>
                    <a:pt x="9955" y="2125"/>
                  </a:lnTo>
                  <a:lnTo>
                    <a:pt x="7933" y="1978"/>
                  </a:lnTo>
                  <a:lnTo>
                    <a:pt x="5923" y="1844"/>
                  </a:lnTo>
                  <a:lnTo>
                    <a:pt x="3931" y="1722"/>
                  </a:lnTo>
                  <a:lnTo>
                    <a:pt x="2935" y="1673"/>
                  </a:lnTo>
                  <a:lnTo>
                    <a:pt x="1951" y="1624"/>
                  </a:lnTo>
                  <a:lnTo>
                    <a:pt x="973" y="1600"/>
                  </a:lnTo>
                  <a:lnTo>
                    <a:pt x="0" y="1575"/>
                  </a:lnTo>
                  <a:lnTo>
                    <a:pt x="95" y="2283"/>
                  </a:lnTo>
                  <a:lnTo>
                    <a:pt x="195" y="2991"/>
                  </a:lnTo>
                  <a:lnTo>
                    <a:pt x="301" y="3687"/>
                  </a:lnTo>
                  <a:lnTo>
                    <a:pt x="413" y="4383"/>
                  </a:lnTo>
                  <a:lnTo>
                    <a:pt x="537" y="5067"/>
                  </a:lnTo>
                  <a:lnTo>
                    <a:pt x="660" y="5750"/>
                  </a:lnTo>
                  <a:lnTo>
                    <a:pt x="790" y="6434"/>
                  </a:lnTo>
                  <a:lnTo>
                    <a:pt x="920" y="7105"/>
                  </a:lnTo>
                  <a:lnTo>
                    <a:pt x="1061" y="7777"/>
                  </a:lnTo>
                  <a:lnTo>
                    <a:pt x="1208" y="8436"/>
                  </a:lnTo>
                  <a:lnTo>
                    <a:pt x="1362" y="9095"/>
                  </a:lnTo>
                  <a:lnTo>
                    <a:pt x="1515" y="9742"/>
                  </a:lnTo>
                  <a:lnTo>
                    <a:pt x="1680" y="10389"/>
                  </a:lnTo>
                  <a:lnTo>
                    <a:pt x="1845" y="11024"/>
                  </a:lnTo>
                  <a:lnTo>
                    <a:pt x="2016" y="11659"/>
                  </a:lnTo>
                  <a:lnTo>
                    <a:pt x="2193" y="12282"/>
                  </a:lnTo>
                  <a:lnTo>
                    <a:pt x="2375" y="12892"/>
                  </a:lnTo>
                  <a:lnTo>
                    <a:pt x="2564" y="13502"/>
                  </a:lnTo>
                  <a:lnTo>
                    <a:pt x="2759" y="14101"/>
                  </a:lnTo>
                  <a:lnTo>
                    <a:pt x="2953" y="14699"/>
                  </a:lnTo>
                  <a:lnTo>
                    <a:pt x="3159" y="15285"/>
                  </a:lnTo>
                  <a:lnTo>
                    <a:pt x="3366" y="15859"/>
                  </a:lnTo>
                  <a:lnTo>
                    <a:pt x="3578" y="16420"/>
                  </a:lnTo>
                  <a:lnTo>
                    <a:pt x="3796" y="16982"/>
                  </a:lnTo>
                  <a:lnTo>
                    <a:pt x="4014" y="17531"/>
                  </a:lnTo>
                  <a:lnTo>
                    <a:pt x="4244" y="18068"/>
                  </a:lnTo>
                  <a:lnTo>
                    <a:pt x="4474" y="18593"/>
                  </a:lnTo>
                  <a:lnTo>
                    <a:pt x="4709" y="19106"/>
                  </a:lnTo>
                  <a:lnTo>
                    <a:pt x="4951" y="19619"/>
                  </a:lnTo>
                  <a:lnTo>
                    <a:pt x="5193" y="20119"/>
                  </a:lnTo>
                  <a:lnTo>
                    <a:pt x="5440" y="20607"/>
                  </a:lnTo>
                  <a:lnTo>
                    <a:pt x="5694" y="21071"/>
                  </a:lnTo>
                  <a:lnTo>
                    <a:pt x="5953" y="21535"/>
                  </a:lnTo>
                  <a:lnTo>
                    <a:pt x="6218" y="21987"/>
                  </a:lnTo>
                  <a:lnTo>
                    <a:pt x="6483" y="22439"/>
                  </a:lnTo>
                  <a:lnTo>
                    <a:pt x="6754" y="22866"/>
                  </a:lnTo>
                  <a:lnTo>
                    <a:pt x="7031" y="23281"/>
                  </a:lnTo>
                  <a:lnTo>
                    <a:pt x="7308" y="23684"/>
                  </a:lnTo>
                  <a:lnTo>
                    <a:pt x="7597" y="24075"/>
                  </a:lnTo>
                  <a:lnTo>
                    <a:pt x="7880" y="24453"/>
                  </a:lnTo>
                  <a:lnTo>
                    <a:pt x="8175" y="24807"/>
                  </a:lnTo>
                  <a:lnTo>
                    <a:pt x="8470" y="25161"/>
                  </a:lnTo>
                  <a:lnTo>
                    <a:pt x="8770" y="25503"/>
                  </a:lnTo>
                  <a:lnTo>
                    <a:pt x="9077" y="25820"/>
                  </a:lnTo>
                  <a:lnTo>
                    <a:pt x="9383" y="26125"/>
                  </a:lnTo>
                  <a:lnTo>
                    <a:pt x="9695" y="26418"/>
                  </a:lnTo>
                  <a:lnTo>
                    <a:pt x="10014" y="26699"/>
                  </a:lnTo>
                  <a:lnTo>
                    <a:pt x="10332" y="26968"/>
                  </a:lnTo>
                  <a:lnTo>
                    <a:pt x="10656" y="27212"/>
                  </a:lnTo>
                  <a:lnTo>
                    <a:pt x="10980" y="27444"/>
                  </a:lnTo>
                  <a:lnTo>
                    <a:pt x="11310" y="27664"/>
                  </a:lnTo>
                  <a:lnTo>
                    <a:pt x="11646" y="27859"/>
                  </a:lnTo>
                  <a:lnTo>
                    <a:pt x="11982" y="28042"/>
                  </a:lnTo>
                  <a:lnTo>
                    <a:pt x="12324" y="28213"/>
                  </a:lnTo>
                  <a:lnTo>
                    <a:pt x="12672" y="28360"/>
                  </a:lnTo>
                  <a:lnTo>
                    <a:pt x="13019" y="28494"/>
                  </a:lnTo>
                  <a:lnTo>
                    <a:pt x="13373" y="28616"/>
                  </a:lnTo>
                  <a:lnTo>
                    <a:pt x="13727" y="28714"/>
                  </a:lnTo>
                  <a:lnTo>
                    <a:pt x="14086" y="28787"/>
                  </a:lnTo>
                  <a:lnTo>
                    <a:pt x="14446" y="28860"/>
                  </a:lnTo>
                  <a:lnTo>
                    <a:pt x="14811" y="28897"/>
                  </a:lnTo>
                  <a:lnTo>
                    <a:pt x="15182" y="28921"/>
                  </a:lnTo>
                  <a:lnTo>
                    <a:pt x="15554" y="28933"/>
                  </a:lnTo>
                  <a:lnTo>
                    <a:pt x="15931" y="28921"/>
                  </a:lnTo>
                  <a:lnTo>
                    <a:pt x="16314" y="28897"/>
                  </a:lnTo>
                  <a:lnTo>
                    <a:pt x="16697" y="28836"/>
                  </a:lnTo>
                  <a:lnTo>
                    <a:pt x="17074" y="28775"/>
                  </a:lnTo>
                  <a:lnTo>
                    <a:pt x="17452" y="28689"/>
                  </a:lnTo>
                  <a:lnTo>
                    <a:pt x="17817" y="28579"/>
                  </a:lnTo>
                  <a:lnTo>
                    <a:pt x="18182" y="28457"/>
                  </a:lnTo>
                  <a:lnTo>
                    <a:pt x="18542" y="28311"/>
                  </a:lnTo>
                  <a:lnTo>
                    <a:pt x="18896" y="28152"/>
                  </a:lnTo>
                  <a:lnTo>
                    <a:pt x="19243" y="27969"/>
                  </a:lnTo>
                  <a:lnTo>
                    <a:pt x="19591" y="27774"/>
                  </a:lnTo>
                  <a:lnTo>
                    <a:pt x="19927" y="27566"/>
                  </a:lnTo>
                  <a:lnTo>
                    <a:pt x="20263" y="27334"/>
                  </a:lnTo>
                  <a:lnTo>
                    <a:pt x="20593" y="27090"/>
                  </a:lnTo>
                  <a:lnTo>
                    <a:pt x="20923" y="26834"/>
                  </a:lnTo>
                  <a:lnTo>
                    <a:pt x="21241" y="26565"/>
                  </a:lnTo>
                  <a:lnTo>
                    <a:pt x="21559" y="26272"/>
                  </a:lnTo>
                  <a:lnTo>
                    <a:pt x="21872" y="25967"/>
                  </a:lnTo>
                  <a:lnTo>
                    <a:pt x="22178" y="25637"/>
                  </a:lnTo>
                  <a:lnTo>
                    <a:pt x="22485" y="25308"/>
                  </a:lnTo>
                  <a:lnTo>
                    <a:pt x="22785" y="24953"/>
                  </a:lnTo>
                  <a:lnTo>
                    <a:pt x="23080" y="24599"/>
                  </a:lnTo>
                  <a:lnTo>
                    <a:pt x="23369" y="24221"/>
                  </a:lnTo>
                  <a:lnTo>
                    <a:pt x="23658" y="23830"/>
                  </a:lnTo>
                  <a:lnTo>
                    <a:pt x="23935" y="23427"/>
                  </a:lnTo>
                  <a:lnTo>
                    <a:pt x="24218" y="23012"/>
                  </a:lnTo>
                  <a:lnTo>
                    <a:pt x="24489" y="22585"/>
                  </a:lnTo>
                  <a:lnTo>
                    <a:pt x="24754" y="22146"/>
                  </a:lnTo>
                  <a:lnTo>
                    <a:pt x="25019" y="21694"/>
                  </a:lnTo>
                  <a:lnTo>
                    <a:pt x="25284" y="21230"/>
                  </a:lnTo>
                  <a:lnTo>
                    <a:pt x="25538" y="20754"/>
                  </a:lnTo>
                  <a:lnTo>
                    <a:pt x="25791" y="20278"/>
                  </a:lnTo>
                  <a:lnTo>
                    <a:pt x="26039" y="19777"/>
                  </a:lnTo>
                  <a:lnTo>
                    <a:pt x="26280" y="19265"/>
                  </a:lnTo>
                  <a:lnTo>
                    <a:pt x="26522" y="18752"/>
                  </a:lnTo>
                  <a:lnTo>
                    <a:pt x="26758" y="18227"/>
                  </a:lnTo>
                  <a:lnTo>
                    <a:pt x="26988" y="17690"/>
                  </a:lnTo>
                  <a:lnTo>
                    <a:pt x="27217" y="17153"/>
                  </a:lnTo>
                  <a:lnTo>
                    <a:pt x="27441" y="16591"/>
                  </a:lnTo>
                  <a:lnTo>
                    <a:pt x="27659" y="16029"/>
                  </a:lnTo>
                  <a:lnTo>
                    <a:pt x="27872" y="15456"/>
                  </a:lnTo>
                  <a:lnTo>
                    <a:pt x="28084" y="14882"/>
                  </a:lnTo>
                  <a:lnTo>
                    <a:pt x="28296" y="14296"/>
                  </a:lnTo>
                  <a:lnTo>
                    <a:pt x="28496" y="13698"/>
                  </a:lnTo>
                  <a:lnTo>
                    <a:pt x="28697" y="13100"/>
                  </a:lnTo>
                  <a:lnTo>
                    <a:pt x="28891" y="12489"/>
                  </a:lnTo>
                  <a:lnTo>
                    <a:pt x="29086" y="11879"/>
                  </a:lnTo>
                  <a:lnTo>
                    <a:pt x="29274" y="11256"/>
                  </a:lnTo>
                  <a:lnTo>
                    <a:pt x="29457" y="10621"/>
                  </a:lnTo>
                  <a:lnTo>
                    <a:pt x="29640" y="9986"/>
                  </a:lnTo>
                  <a:lnTo>
                    <a:pt x="29817" y="9352"/>
                  </a:lnTo>
                  <a:lnTo>
                    <a:pt x="29987" y="8705"/>
                  </a:lnTo>
                  <a:lnTo>
                    <a:pt x="30158" y="8058"/>
                  </a:lnTo>
                  <a:lnTo>
                    <a:pt x="30323" y="7411"/>
                  </a:lnTo>
                  <a:lnTo>
                    <a:pt x="30488" y="6751"/>
                  </a:lnTo>
                  <a:lnTo>
                    <a:pt x="30648" y="6092"/>
                  </a:lnTo>
                  <a:lnTo>
                    <a:pt x="30801" y="5421"/>
                  </a:lnTo>
                  <a:lnTo>
                    <a:pt x="30954" y="4749"/>
                  </a:lnTo>
                  <a:lnTo>
                    <a:pt x="31101" y="4078"/>
                  </a:lnTo>
                  <a:lnTo>
                    <a:pt x="31243" y="3406"/>
                  </a:lnTo>
                  <a:lnTo>
                    <a:pt x="31384" y="2723"/>
                  </a:lnTo>
                  <a:lnTo>
                    <a:pt x="31520" y="2051"/>
                  </a:lnTo>
                  <a:lnTo>
                    <a:pt x="31655" y="1368"/>
                  </a:lnTo>
                  <a:lnTo>
                    <a:pt x="3191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7" name="Google Shape;977;p40"/>
          <p:cNvGrpSpPr/>
          <p:nvPr/>
        </p:nvGrpSpPr>
        <p:grpSpPr>
          <a:xfrm rot="10800000">
            <a:off x="7358269" y="1401164"/>
            <a:ext cx="1119301" cy="1690531"/>
            <a:chOff x="-7266350" y="-15892900"/>
            <a:chExt cx="8792625" cy="16131025"/>
          </a:xfrm>
        </p:grpSpPr>
        <p:sp>
          <p:nvSpPr>
            <p:cNvPr id="978" name="Google Shape;978;p40"/>
            <p:cNvSpPr/>
            <p:nvPr/>
          </p:nvSpPr>
          <p:spPr>
            <a:xfrm>
              <a:off x="-7266350" y="-7926850"/>
              <a:ext cx="2450" cy="3925"/>
            </a:xfrm>
            <a:custGeom>
              <a:avLst/>
              <a:gdLst/>
              <a:ahLst/>
              <a:cxnLst/>
              <a:rect l="l" t="t" r="r" b="b"/>
              <a:pathLst>
                <a:path w="98" h="157" extrusionOk="0">
                  <a:moveTo>
                    <a:pt x="33" y="0"/>
                  </a:moveTo>
                  <a:lnTo>
                    <a:pt x="16" y="27"/>
                  </a:lnTo>
                  <a:lnTo>
                    <a:pt x="8" y="40"/>
                  </a:lnTo>
                  <a:lnTo>
                    <a:pt x="0" y="79"/>
                  </a:lnTo>
                  <a:lnTo>
                    <a:pt x="8" y="105"/>
                  </a:lnTo>
                  <a:lnTo>
                    <a:pt x="16" y="131"/>
                  </a:lnTo>
                  <a:lnTo>
                    <a:pt x="33" y="144"/>
                  </a:lnTo>
                  <a:lnTo>
                    <a:pt x="49" y="157"/>
                  </a:lnTo>
                  <a:lnTo>
                    <a:pt x="74" y="144"/>
                  </a:lnTo>
                  <a:lnTo>
                    <a:pt x="90" y="131"/>
                  </a:lnTo>
                  <a:lnTo>
                    <a:pt x="98" y="105"/>
                  </a:lnTo>
                  <a:lnTo>
                    <a:pt x="98" y="79"/>
                  </a:lnTo>
                  <a:lnTo>
                    <a:pt x="98" y="40"/>
                  </a:lnTo>
                  <a:lnTo>
                    <a:pt x="90" y="27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0"/>
            <p:cNvSpPr/>
            <p:nvPr/>
          </p:nvSpPr>
          <p:spPr>
            <a:xfrm>
              <a:off x="-6243400" y="-15892900"/>
              <a:ext cx="7769675" cy="16131025"/>
            </a:xfrm>
            <a:custGeom>
              <a:avLst/>
              <a:gdLst/>
              <a:ahLst/>
              <a:cxnLst/>
              <a:rect l="l" t="t" r="r" b="b"/>
              <a:pathLst>
                <a:path w="310787" h="645241" extrusionOk="0">
                  <a:moveTo>
                    <a:pt x="185324" y="4617"/>
                  </a:moveTo>
                  <a:lnTo>
                    <a:pt x="185292" y="5374"/>
                  </a:lnTo>
                  <a:lnTo>
                    <a:pt x="185259" y="6130"/>
                  </a:lnTo>
                  <a:lnTo>
                    <a:pt x="185210" y="6874"/>
                  </a:lnTo>
                  <a:lnTo>
                    <a:pt x="185161" y="7630"/>
                  </a:lnTo>
                  <a:lnTo>
                    <a:pt x="185112" y="8374"/>
                  </a:lnTo>
                  <a:lnTo>
                    <a:pt x="185047" y="9104"/>
                  </a:lnTo>
                  <a:lnTo>
                    <a:pt x="184982" y="9848"/>
                  </a:lnTo>
                  <a:lnTo>
                    <a:pt x="184908" y="10578"/>
                  </a:lnTo>
                  <a:lnTo>
                    <a:pt x="184835" y="11296"/>
                  </a:lnTo>
                  <a:lnTo>
                    <a:pt x="184754" y="12013"/>
                  </a:lnTo>
                  <a:lnTo>
                    <a:pt x="184664" y="12730"/>
                  </a:lnTo>
                  <a:lnTo>
                    <a:pt x="184574" y="13448"/>
                  </a:lnTo>
                  <a:lnTo>
                    <a:pt x="184476" y="14152"/>
                  </a:lnTo>
                  <a:lnTo>
                    <a:pt x="184370" y="14856"/>
                  </a:lnTo>
                  <a:lnTo>
                    <a:pt x="184264" y="15561"/>
                  </a:lnTo>
                  <a:lnTo>
                    <a:pt x="184150" y="16252"/>
                  </a:lnTo>
                  <a:lnTo>
                    <a:pt x="184028" y="16943"/>
                  </a:lnTo>
                  <a:lnTo>
                    <a:pt x="183905" y="17634"/>
                  </a:lnTo>
                  <a:lnTo>
                    <a:pt x="183775" y="18313"/>
                  </a:lnTo>
                  <a:lnTo>
                    <a:pt x="183636" y="18991"/>
                  </a:lnTo>
                  <a:lnTo>
                    <a:pt x="183498" y="19656"/>
                  </a:lnTo>
                  <a:lnTo>
                    <a:pt x="183351" y="20334"/>
                  </a:lnTo>
                  <a:lnTo>
                    <a:pt x="183204" y="20987"/>
                  </a:lnTo>
                  <a:lnTo>
                    <a:pt x="183049" y="21652"/>
                  </a:lnTo>
                  <a:lnTo>
                    <a:pt x="182886" y="22304"/>
                  </a:lnTo>
                  <a:lnTo>
                    <a:pt x="182723" y="22943"/>
                  </a:lnTo>
                  <a:lnTo>
                    <a:pt x="182552" y="23582"/>
                  </a:lnTo>
                  <a:lnTo>
                    <a:pt x="182381" y="24221"/>
                  </a:lnTo>
                  <a:lnTo>
                    <a:pt x="182201" y="24847"/>
                  </a:lnTo>
                  <a:lnTo>
                    <a:pt x="182014" y="25473"/>
                  </a:lnTo>
                  <a:lnTo>
                    <a:pt x="181826" y="26099"/>
                  </a:lnTo>
                  <a:lnTo>
                    <a:pt x="181630" y="26712"/>
                  </a:lnTo>
                  <a:lnTo>
                    <a:pt x="181435" y="27325"/>
                  </a:lnTo>
                  <a:lnTo>
                    <a:pt x="181231" y="27925"/>
                  </a:lnTo>
                  <a:lnTo>
                    <a:pt x="181027" y="28525"/>
                  </a:lnTo>
                  <a:lnTo>
                    <a:pt x="180815" y="29125"/>
                  </a:lnTo>
                  <a:lnTo>
                    <a:pt x="180595" y="29712"/>
                  </a:lnTo>
                  <a:lnTo>
                    <a:pt x="180375" y="30286"/>
                  </a:lnTo>
                  <a:lnTo>
                    <a:pt x="180154" y="30860"/>
                  </a:lnTo>
                  <a:lnTo>
                    <a:pt x="179918" y="31434"/>
                  </a:lnTo>
                  <a:lnTo>
                    <a:pt x="179690" y="31995"/>
                  </a:lnTo>
                  <a:lnTo>
                    <a:pt x="179453" y="32556"/>
                  </a:lnTo>
                  <a:lnTo>
                    <a:pt x="179209" y="33117"/>
                  </a:lnTo>
                  <a:lnTo>
                    <a:pt x="178956" y="33651"/>
                  </a:lnTo>
                  <a:lnTo>
                    <a:pt x="178711" y="34199"/>
                  </a:lnTo>
                  <a:lnTo>
                    <a:pt x="178450" y="34734"/>
                  </a:lnTo>
                  <a:lnTo>
                    <a:pt x="178197" y="35256"/>
                  </a:lnTo>
                  <a:lnTo>
                    <a:pt x="177928" y="35777"/>
                  </a:lnTo>
                  <a:lnTo>
                    <a:pt x="177659" y="36299"/>
                  </a:lnTo>
                  <a:lnTo>
                    <a:pt x="177390" y="36808"/>
                  </a:lnTo>
                  <a:lnTo>
                    <a:pt x="177113" y="37303"/>
                  </a:lnTo>
                  <a:lnTo>
                    <a:pt x="176836" y="37812"/>
                  </a:lnTo>
                  <a:lnTo>
                    <a:pt x="176550" y="38295"/>
                  </a:lnTo>
                  <a:lnTo>
                    <a:pt x="176265" y="38777"/>
                  </a:lnTo>
                  <a:lnTo>
                    <a:pt x="175971" y="39260"/>
                  </a:lnTo>
                  <a:lnTo>
                    <a:pt x="175678" y="39729"/>
                  </a:lnTo>
                  <a:lnTo>
                    <a:pt x="175376" y="40186"/>
                  </a:lnTo>
                  <a:lnTo>
                    <a:pt x="175074" y="40642"/>
                  </a:lnTo>
                  <a:lnTo>
                    <a:pt x="174773" y="41099"/>
                  </a:lnTo>
                  <a:lnTo>
                    <a:pt x="174463" y="41542"/>
                  </a:lnTo>
                  <a:lnTo>
                    <a:pt x="174145" y="41973"/>
                  </a:lnTo>
                  <a:lnTo>
                    <a:pt x="173827" y="42403"/>
                  </a:lnTo>
                  <a:lnTo>
                    <a:pt x="173509" y="42834"/>
                  </a:lnTo>
                  <a:lnTo>
                    <a:pt x="173183" y="43251"/>
                  </a:lnTo>
                  <a:lnTo>
                    <a:pt x="172856" y="43655"/>
                  </a:lnTo>
                  <a:lnTo>
                    <a:pt x="172522" y="44060"/>
                  </a:lnTo>
                  <a:lnTo>
                    <a:pt x="172188" y="44451"/>
                  </a:lnTo>
                  <a:lnTo>
                    <a:pt x="171845" y="44842"/>
                  </a:lnTo>
                  <a:lnTo>
                    <a:pt x="171511" y="45221"/>
                  </a:lnTo>
                  <a:lnTo>
                    <a:pt x="171160" y="45586"/>
                  </a:lnTo>
                  <a:lnTo>
                    <a:pt x="170810" y="45951"/>
                  </a:lnTo>
                  <a:lnTo>
                    <a:pt x="170459" y="46316"/>
                  </a:lnTo>
                  <a:lnTo>
                    <a:pt x="170108" y="46668"/>
                  </a:lnTo>
                  <a:lnTo>
                    <a:pt x="169750" y="47007"/>
                  </a:lnTo>
                  <a:lnTo>
                    <a:pt x="169391" y="47347"/>
                  </a:lnTo>
                  <a:lnTo>
                    <a:pt x="169024" y="47673"/>
                  </a:lnTo>
                  <a:lnTo>
                    <a:pt x="168657" y="47986"/>
                  </a:lnTo>
                  <a:lnTo>
                    <a:pt x="168282" y="48299"/>
                  </a:lnTo>
                  <a:lnTo>
                    <a:pt x="167915" y="48612"/>
                  </a:lnTo>
                  <a:lnTo>
                    <a:pt x="167532" y="48899"/>
                  </a:lnTo>
                  <a:lnTo>
                    <a:pt x="167156" y="49186"/>
                  </a:lnTo>
                  <a:lnTo>
                    <a:pt x="166773" y="49473"/>
                  </a:lnTo>
                  <a:lnTo>
                    <a:pt x="166390" y="49747"/>
                  </a:lnTo>
                  <a:lnTo>
                    <a:pt x="165999" y="50007"/>
                  </a:lnTo>
                  <a:lnTo>
                    <a:pt x="165607" y="50268"/>
                  </a:lnTo>
                  <a:lnTo>
                    <a:pt x="165216" y="50516"/>
                  </a:lnTo>
                  <a:lnTo>
                    <a:pt x="164816" y="50751"/>
                  </a:lnTo>
                  <a:lnTo>
                    <a:pt x="164417" y="50986"/>
                  </a:lnTo>
                  <a:lnTo>
                    <a:pt x="164017" y="51207"/>
                  </a:lnTo>
                  <a:lnTo>
                    <a:pt x="163609" y="51429"/>
                  </a:lnTo>
                  <a:lnTo>
                    <a:pt x="163202" y="51625"/>
                  </a:lnTo>
                  <a:lnTo>
                    <a:pt x="162794" y="51833"/>
                  </a:lnTo>
                  <a:lnTo>
                    <a:pt x="162386" y="52016"/>
                  </a:lnTo>
                  <a:lnTo>
                    <a:pt x="161970" y="52199"/>
                  </a:lnTo>
                  <a:lnTo>
                    <a:pt x="161554" y="52368"/>
                  </a:lnTo>
                  <a:lnTo>
                    <a:pt x="161130" y="52538"/>
                  </a:lnTo>
                  <a:lnTo>
                    <a:pt x="160706" y="52694"/>
                  </a:lnTo>
                  <a:lnTo>
                    <a:pt x="160282" y="52838"/>
                  </a:lnTo>
                  <a:lnTo>
                    <a:pt x="159858" y="52981"/>
                  </a:lnTo>
                  <a:lnTo>
                    <a:pt x="159426" y="53099"/>
                  </a:lnTo>
                  <a:lnTo>
                    <a:pt x="159002" y="53229"/>
                  </a:lnTo>
                  <a:lnTo>
                    <a:pt x="158562" y="53333"/>
                  </a:lnTo>
                  <a:lnTo>
                    <a:pt x="158130" y="53438"/>
                  </a:lnTo>
                  <a:lnTo>
                    <a:pt x="157689" y="53529"/>
                  </a:lnTo>
                  <a:lnTo>
                    <a:pt x="157249" y="53607"/>
                  </a:lnTo>
                  <a:lnTo>
                    <a:pt x="156809" y="53686"/>
                  </a:lnTo>
                  <a:lnTo>
                    <a:pt x="156368" y="53751"/>
                  </a:lnTo>
                  <a:lnTo>
                    <a:pt x="155920" y="53803"/>
                  </a:lnTo>
                  <a:lnTo>
                    <a:pt x="155471" y="53855"/>
                  </a:lnTo>
                  <a:lnTo>
                    <a:pt x="155023" y="53894"/>
                  </a:lnTo>
                  <a:lnTo>
                    <a:pt x="154574" y="53920"/>
                  </a:lnTo>
                  <a:lnTo>
                    <a:pt x="154118" y="53933"/>
                  </a:lnTo>
                  <a:lnTo>
                    <a:pt x="153661" y="53946"/>
                  </a:lnTo>
                  <a:lnTo>
                    <a:pt x="153204" y="53946"/>
                  </a:lnTo>
                  <a:lnTo>
                    <a:pt x="152748" y="53933"/>
                  </a:lnTo>
                  <a:lnTo>
                    <a:pt x="152291" y="53920"/>
                  </a:lnTo>
                  <a:lnTo>
                    <a:pt x="151826" y="53881"/>
                  </a:lnTo>
                  <a:lnTo>
                    <a:pt x="151361" y="53842"/>
                  </a:lnTo>
                  <a:lnTo>
                    <a:pt x="150897" y="53803"/>
                  </a:lnTo>
                  <a:lnTo>
                    <a:pt x="150432" y="53738"/>
                  </a:lnTo>
                  <a:lnTo>
                    <a:pt x="149959" y="53672"/>
                  </a:lnTo>
                  <a:lnTo>
                    <a:pt x="149494" y="53594"/>
                  </a:lnTo>
                  <a:lnTo>
                    <a:pt x="149021" y="53503"/>
                  </a:lnTo>
                  <a:lnTo>
                    <a:pt x="148548" y="53399"/>
                  </a:lnTo>
                  <a:lnTo>
                    <a:pt x="148075" y="53294"/>
                  </a:lnTo>
                  <a:lnTo>
                    <a:pt x="147594" y="53177"/>
                  </a:lnTo>
                  <a:lnTo>
                    <a:pt x="147121" y="53046"/>
                  </a:lnTo>
                  <a:lnTo>
                    <a:pt x="146640" y="52903"/>
                  </a:lnTo>
                  <a:lnTo>
                    <a:pt x="145939" y="52681"/>
                  </a:lnTo>
                  <a:lnTo>
                    <a:pt x="145254" y="52433"/>
                  </a:lnTo>
                  <a:lnTo>
                    <a:pt x="144577" y="52173"/>
                  </a:lnTo>
                  <a:lnTo>
                    <a:pt x="143917" y="51899"/>
                  </a:lnTo>
                  <a:lnTo>
                    <a:pt x="143272" y="51612"/>
                  </a:lnTo>
                  <a:lnTo>
                    <a:pt x="142645" y="51299"/>
                  </a:lnTo>
                  <a:lnTo>
                    <a:pt x="142025" y="50973"/>
                  </a:lnTo>
                  <a:lnTo>
                    <a:pt x="141421" y="50620"/>
                  </a:lnTo>
                  <a:lnTo>
                    <a:pt x="140834" y="50255"/>
                  </a:lnTo>
                  <a:lnTo>
                    <a:pt x="140263" y="49877"/>
                  </a:lnTo>
                  <a:lnTo>
                    <a:pt x="139701" y="49486"/>
                  </a:lnTo>
                  <a:lnTo>
                    <a:pt x="139146" y="49081"/>
                  </a:lnTo>
                  <a:lnTo>
                    <a:pt x="138616" y="48651"/>
                  </a:lnTo>
                  <a:lnTo>
                    <a:pt x="138086" y="48207"/>
                  </a:lnTo>
                  <a:lnTo>
                    <a:pt x="137581" y="47751"/>
                  </a:lnTo>
                  <a:lnTo>
                    <a:pt x="137075" y="47281"/>
                  </a:lnTo>
                  <a:lnTo>
                    <a:pt x="136594" y="46799"/>
                  </a:lnTo>
                  <a:lnTo>
                    <a:pt x="136121" y="46290"/>
                  </a:lnTo>
                  <a:lnTo>
                    <a:pt x="135656" y="45768"/>
                  </a:lnTo>
                  <a:lnTo>
                    <a:pt x="135200" y="45247"/>
                  </a:lnTo>
                  <a:lnTo>
                    <a:pt x="134759" y="44699"/>
                  </a:lnTo>
                  <a:lnTo>
                    <a:pt x="134335" y="44138"/>
                  </a:lnTo>
                  <a:lnTo>
                    <a:pt x="133911" y="43564"/>
                  </a:lnTo>
                  <a:lnTo>
                    <a:pt x="133503" y="42977"/>
                  </a:lnTo>
                  <a:lnTo>
                    <a:pt x="133104" y="42377"/>
                  </a:lnTo>
                  <a:lnTo>
                    <a:pt x="132721" y="41764"/>
                  </a:lnTo>
                  <a:lnTo>
                    <a:pt x="132346" y="41138"/>
                  </a:lnTo>
                  <a:lnTo>
                    <a:pt x="131979" y="40499"/>
                  </a:lnTo>
                  <a:lnTo>
                    <a:pt x="131620" y="39847"/>
                  </a:lnTo>
                  <a:lnTo>
                    <a:pt x="131269" y="39195"/>
                  </a:lnTo>
                  <a:lnTo>
                    <a:pt x="130935" y="38516"/>
                  </a:lnTo>
                  <a:lnTo>
                    <a:pt x="130601" y="37825"/>
                  </a:lnTo>
                  <a:lnTo>
                    <a:pt x="130283" y="37121"/>
                  </a:lnTo>
                  <a:lnTo>
                    <a:pt x="129973" y="36417"/>
                  </a:lnTo>
                  <a:lnTo>
                    <a:pt x="129671" y="35686"/>
                  </a:lnTo>
                  <a:lnTo>
                    <a:pt x="129377" y="34956"/>
                  </a:lnTo>
                  <a:lnTo>
                    <a:pt x="129092" y="34212"/>
                  </a:lnTo>
                  <a:lnTo>
                    <a:pt x="128815" y="33456"/>
                  </a:lnTo>
                  <a:lnTo>
                    <a:pt x="128546" y="32699"/>
                  </a:lnTo>
                  <a:lnTo>
                    <a:pt x="128277" y="31917"/>
                  </a:lnTo>
                  <a:lnTo>
                    <a:pt x="128024" y="31134"/>
                  </a:lnTo>
                  <a:lnTo>
                    <a:pt x="127779" y="30338"/>
                  </a:lnTo>
                  <a:lnTo>
                    <a:pt x="127535" y="29530"/>
                  </a:lnTo>
                  <a:lnTo>
                    <a:pt x="127298" y="28708"/>
                  </a:lnTo>
                  <a:lnTo>
                    <a:pt x="127078" y="27886"/>
                  </a:lnTo>
                  <a:lnTo>
                    <a:pt x="126858" y="27052"/>
                  </a:lnTo>
                  <a:lnTo>
                    <a:pt x="126638" y="26204"/>
                  </a:lnTo>
                  <a:lnTo>
                    <a:pt x="126434" y="25356"/>
                  </a:lnTo>
                  <a:lnTo>
                    <a:pt x="126230" y="24495"/>
                  </a:lnTo>
                  <a:lnTo>
                    <a:pt x="126034" y="23634"/>
                  </a:lnTo>
                  <a:lnTo>
                    <a:pt x="125838" y="22747"/>
                  </a:lnTo>
                  <a:lnTo>
                    <a:pt x="125659" y="21860"/>
                  </a:lnTo>
                  <a:lnTo>
                    <a:pt x="125471" y="20974"/>
                  </a:lnTo>
                  <a:lnTo>
                    <a:pt x="125300" y="20074"/>
                  </a:lnTo>
                  <a:lnTo>
                    <a:pt x="125129" y="19161"/>
                  </a:lnTo>
                  <a:lnTo>
                    <a:pt x="124966" y="18248"/>
                  </a:lnTo>
                  <a:lnTo>
                    <a:pt x="124803" y="17334"/>
                  </a:lnTo>
                  <a:lnTo>
                    <a:pt x="124640" y="16395"/>
                  </a:lnTo>
                  <a:lnTo>
                    <a:pt x="124338" y="14530"/>
                  </a:lnTo>
                  <a:lnTo>
                    <a:pt x="124053" y="12626"/>
                  </a:lnTo>
                  <a:lnTo>
                    <a:pt x="123775" y="10696"/>
                  </a:lnTo>
                  <a:lnTo>
                    <a:pt x="125700" y="10735"/>
                  </a:lnTo>
                  <a:lnTo>
                    <a:pt x="127632" y="10761"/>
                  </a:lnTo>
                  <a:lnTo>
                    <a:pt x="129565" y="10774"/>
                  </a:lnTo>
                  <a:lnTo>
                    <a:pt x="131498" y="10774"/>
                  </a:lnTo>
                  <a:lnTo>
                    <a:pt x="133422" y="10761"/>
                  </a:lnTo>
                  <a:lnTo>
                    <a:pt x="135355" y="10735"/>
                  </a:lnTo>
                  <a:lnTo>
                    <a:pt x="137287" y="10696"/>
                  </a:lnTo>
                  <a:lnTo>
                    <a:pt x="139212" y="10656"/>
                  </a:lnTo>
                  <a:lnTo>
                    <a:pt x="141144" y="10591"/>
                  </a:lnTo>
                  <a:lnTo>
                    <a:pt x="143069" y="10513"/>
                  </a:lnTo>
                  <a:lnTo>
                    <a:pt x="145001" y="10422"/>
                  </a:lnTo>
                  <a:lnTo>
                    <a:pt x="146926" y="10317"/>
                  </a:lnTo>
                  <a:lnTo>
                    <a:pt x="148858" y="10200"/>
                  </a:lnTo>
                  <a:lnTo>
                    <a:pt x="150783" y="10069"/>
                  </a:lnTo>
                  <a:lnTo>
                    <a:pt x="152715" y="9913"/>
                  </a:lnTo>
                  <a:lnTo>
                    <a:pt x="154640" y="9756"/>
                  </a:lnTo>
                  <a:lnTo>
                    <a:pt x="156564" y="9574"/>
                  </a:lnTo>
                  <a:lnTo>
                    <a:pt x="158488" y="9365"/>
                  </a:lnTo>
                  <a:lnTo>
                    <a:pt x="160413" y="9156"/>
                  </a:lnTo>
                  <a:lnTo>
                    <a:pt x="162337" y="8922"/>
                  </a:lnTo>
                  <a:lnTo>
                    <a:pt x="164254" y="8674"/>
                  </a:lnTo>
                  <a:lnTo>
                    <a:pt x="166178" y="8400"/>
                  </a:lnTo>
                  <a:lnTo>
                    <a:pt x="168094" y="8113"/>
                  </a:lnTo>
                  <a:lnTo>
                    <a:pt x="170019" y="7800"/>
                  </a:lnTo>
                  <a:lnTo>
                    <a:pt x="171935" y="7474"/>
                  </a:lnTo>
                  <a:lnTo>
                    <a:pt x="173851" y="7135"/>
                  </a:lnTo>
                  <a:lnTo>
                    <a:pt x="175767" y="6770"/>
                  </a:lnTo>
                  <a:lnTo>
                    <a:pt x="177684" y="6378"/>
                  </a:lnTo>
                  <a:lnTo>
                    <a:pt x="179592" y="5974"/>
                  </a:lnTo>
                  <a:lnTo>
                    <a:pt x="181508" y="5544"/>
                  </a:lnTo>
                  <a:lnTo>
                    <a:pt x="183416" y="5087"/>
                  </a:lnTo>
                  <a:lnTo>
                    <a:pt x="185324" y="4617"/>
                  </a:lnTo>
                  <a:close/>
                  <a:moveTo>
                    <a:pt x="166178" y="80372"/>
                  </a:moveTo>
                  <a:lnTo>
                    <a:pt x="166153" y="82419"/>
                  </a:lnTo>
                  <a:lnTo>
                    <a:pt x="166137" y="84480"/>
                  </a:lnTo>
                  <a:lnTo>
                    <a:pt x="166129" y="86528"/>
                  </a:lnTo>
                  <a:lnTo>
                    <a:pt x="166137" y="88589"/>
                  </a:lnTo>
                  <a:lnTo>
                    <a:pt x="166145" y="90637"/>
                  </a:lnTo>
                  <a:lnTo>
                    <a:pt x="166162" y="92697"/>
                  </a:lnTo>
                  <a:lnTo>
                    <a:pt x="166178" y="94758"/>
                  </a:lnTo>
                  <a:lnTo>
                    <a:pt x="166202" y="96819"/>
                  </a:lnTo>
                  <a:lnTo>
                    <a:pt x="166202" y="96819"/>
                  </a:lnTo>
                  <a:lnTo>
                    <a:pt x="163332" y="96754"/>
                  </a:lnTo>
                  <a:lnTo>
                    <a:pt x="160429" y="96675"/>
                  </a:lnTo>
                  <a:lnTo>
                    <a:pt x="158961" y="96649"/>
                  </a:lnTo>
                  <a:lnTo>
                    <a:pt x="157502" y="96623"/>
                  </a:lnTo>
                  <a:lnTo>
                    <a:pt x="156034" y="96623"/>
                  </a:lnTo>
                  <a:lnTo>
                    <a:pt x="154566" y="96649"/>
                  </a:lnTo>
                  <a:lnTo>
                    <a:pt x="153107" y="96689"/>
                  </a:lnTo>
                  <a:lnTo>
                    <a:pt x="151647" y="96754"/>
                  </a:lnTo>
                  <a:lnTo>
                    <a:pt x="150913" y="96793"/>
                  </a:lnTo>
                  <a:lnTo>
                    <a:pt x="150187" y="96845"/>
                  </a:lnTo>
                  <a:lnTo>
                    <a:pt x="149462" y="96910"/>
                  </a:lnTo>
                  <a:lnTo>
                    <a:pt x="148736" y="96975"/>
                  </a:lnTo>
                  <a:lnTo>
                    <a:pt x="148018" y="97054"/>
                  </a:lnTo>
                  <a:lnTo>
                    <a:pt x="147301" y="97145"/>
                  </a:lnTo>
                  <a:lnTo>
                    <a:pt x="146583" y="97236"/>
                  </a:lnTo>
                  <a:lnTo>
                    <a:pt x="145874" y="97354"/>
                  </a:lnTo>
                  <a:lnTo>
                    <a:pt x="145156" y="97471"/>
                  </a:lnTo>
                  <a:lnTo>
                    <a:pt x="144455" y="97602"/>
                  </a:lnTo>
                  <a:lnTo>
                    <a:pt x="143745" y="97758"/>
                  </a:lnTo>
                  <a:lnTo>
                    <a:pt x="143052" y="97915"/>
                  </a:lnTo>
                  <a:lnTo>
                    <a:pt x="142954" y="95776"/>
                  </a:lnTo>
                  <a:lnTo>
                    <a:pt x="142857" y="93636"/>
                  </a:lnTo>
                  <a:lnTo>
                    <a:pt x="142751" y="91497"/>
                  </a:lnTo>
                  <a:lnTo>
                    <a:pt x="142636" y="89358"/>
                  </a:lnTo>
                  <a:lnTo>
                    <a:pt x="142514" y="87219"/>
                  </a:lnTo>
                  <a:lnTo>
                    <a:pt x="142384" y="85093"/>
                  </a:lnTo>
                  <a:lnTo>
                    <a:pt x="142245" y="82967"/>
                  </a:lnTo>
                  <a:lnTo>
                    <a:pt x="142106" y="80841"/>
                  </a:lnTo>
                  <a:lnTo>
                    <a:pt x="143599" y="80933"/>
                  </a:lnTo>
                  <a:lnTo>
                    <a:pt x="145099" y="81011"/>
                  </a:lnTo>
                  <a:lnTo>
                    <a:pt x="146608" y="81063"/>
                  </a:lnTo>
                  <a:lnTo>
                    <a:pt x="148116" y="81089"/>
                  </a:lnTo>
                  <a:lnTo>
                    <a:pt x="151133" y="81089"/>
                  </a:lnTo>
                  <a:lnTo>
                    <a:pt x="152642" y="81063"/>
                  </a:lnTo>
                  <a:lnTo>
                    <a:pt x="154150" y="81011"/>
                  </a:lnTo>
                  <a:lnTo>
                    <a:pt x="155659" y="80959"/>
                  </a:lnTo>
                  <a:lnTo>
                    <a:pt x="157176" y="80893"/>
                  </a:lnTo>
                  <a:lnTo>
                    <a:pt x="158684" y="80828"/>
                  </a:lnTo>
                  <a:lnTo>
                    <a:pt x="160184" y="80750"/>
                  </a:lnTo>
                  <a:lnTo>
                    <a:pt x="163193" y="80567"/>
                  </a:lnTo>
                  <a:lnTo>
                    <a:pt x="166178" y="80372"/>
                  </a:lnTo>
                  <a:close/>
                  <a:moveTo>
                    <a:pt x="166235" y="100510"/>
                  </a:moveTo>
                  <a:lnTo>
                    <a:pt x="166276" y="103119"/>
                  </a:lnTo>
                  <a:lnTo>
                    <a:pt x="166325" y="105740"/>
                  </a:lnTo>
                  <a:lnTo>
                    <a:pt x="166382" y="108349"/>
                  </a:lnTo>
                  <a:lnTo>
                    <a:pt x="166439" y="110958"/>
                  </a:lnTo>
                  <a:lnTo>
                    <a:pt x="166577" y="116175"/>
                  </a:lnTo>
                  <a:lnTo>
                    <a:pt x="166732" y="121405"/>
                  </a:lnTo>
                  <a:lnTo>
                    <a:pt x="166015" y="121457"/>
                  </a:lnTo>
                  <a:lnTo>
                    <a:pt x="165305" y="121536"/>
                  </a:lnTo>
                  <a:lnTo>
                    <a:pt x="163887" y="121692"/>
                  </a:lnTo>
                  <a:lnTo>
                    <a:pt x="162460" y="121875"/>
                  </a:lnTo>
                  <a:lnTo>
                    <a:pt x="161041" y="122057"/>
                  </a:lnTo>
                  <a:lnTo>
                    <a:pt x="159622" y="122240"/>
                  </a:lnTo>
                  <a:lnTo>
                    <a:pt x="158195" y="122396"/>
                  </a:lnTo>
                  <a:lnTo>
                    <a:pt x="157485" y="122475"/>
                  </a:lnTo>
                  <a:lnTo>
                    <a:pt x="156776" y="122527"/>
                  </a:lnTo>
                  <a:lnTo>
                    <a:pt x="156058" y="122579"/>
                  </a:lnTo>
                  <a:lnTo>
                    <a:pt x="155349" y="122618"/>
                  </a:lnTo>
                  <a:lnTo>
                    <a:pt x="154615" y="122631"/>
                  </a:lnTo>
                  <a:lnTo>
                    <a:pt x="153873" y="122644"/>
                  </a:lnTo>
                  <a:lnTo>
                    <a:pt x="153139" y="122631"/>
                  </a:lnTo>
                  <a:lnTo>
                    <a:pt x="152405" y="122618"/>
                  </a:lnTo>
                  <a:lnTo>
                    <a:pt x="150929" y="122553"/>
                  </a:lnTo>
                  <a:lnTo>
                    <a:pt x="149462" y="122462"/>
                  </a:lnTo>
                  <a:lnTo>
                    <a:pt x="146518" y="122279"/>
                  </a:lnTo>
                  <a:lnTo>
                    <a:pt x="145050" y="122214"/>
                  </a:lnTo>
                  <a:lnTo>
                    <a:pt x="144308" y="122175"/>
                  </a:lnTo>
                  <a:lnTo>
                    <a:pt x="143574" y="122162"/>
                  </a:lnTo>
                  <a:lnTo>
                    <a:pt x="143558" y="119670"/>
                  </a:lnTo>
                  <a:lnTo>
                    <a:pt x="143541" y="117192"/>
                  </a:lnTo>
                  <a:lnTo>
                    <a:pt x="143517" y="114714"/>
                  </a:lnTo>
                  <a:lnTo>
                    <a:pt x="143484" y="112236"/>
                  </a:lnTo>
                  <a:lnTo>
                    <a:pt x="143435" y="109758"/>
                  </a:lnTo>
                  <a:lnTo>
                    <a:pt x="143378" y="107280"/>
                  </a:lnTo>
                  <a:lnTo>
                    <a:pt x="143313" y="104801"/>
                  </a:lnTo>
                  <a:lnTo>
                    <a:pt x="143232" y="102323"/>
                  </a:lnTo>
                  <a:lnTo>
                    <a:pt x="143933" y="102388"/>
                  </a:lnTo>
                  <a:lnTo>
                    <a:pt x="144634" y="102454"/>
                  </a:lnTo>
                  <a:lnTo>
                    <a:pt x="145344" y="102506"/>
                  </a:lnTo>
                  <a:lnTo>
                    <a:pt x="146053" y="102532"/>
                  </a:lnTo>
                  <a:lnTo>
                    <a:pt x="146762" y="102558"/>
                  </a:lnTo>
                  <a:lnTo>
                    <a:pt x="147480" y="102571"/>
                  </a:lnTo>
                  <a:lnTo>
                    <a:pt x="148198" y="102571"/>
                  </a:lnTo>
                  <a:lnTo>
                    <a:pt x="148915" y="102558"/>
                  </a:lnTo>
                  <a:lnTo>
                    <a:pt x="149633" y="102545"/>
                  </a:lnTo>
                  <a:lnTo>
                    <a:pt x="150359" y="102506"/>
                  </a:lnTo>
                  <a:lnTo>
                    <a:pt x="151076" y="102467"/>
                  </a:lnTo>
                  <a:lnTo>
                    <a:pt x="151802" y="102414"/>
                  </a:lnTo>
                  <a:lnTo>
                    <a:pt x="153261" y="102297"/>
                  </a:lnTo>
                  <a:lnTo>
                    <a:pt x="154713" y="102154"/>
                  </a:lnTo>
                  <a:lnTo>
                    <a:pt x="156164" y="101984"/>
                  </a:lnTo>
                  <a:lnTo>
                    <a:pt x="157624" y="101801"/>
                  </a:lnTo>
                  <a:lnTo>
                    <a:pt x="159076" y="101593"/>
                  </a:lnTo>
                  <a:lnTo>
                    <a:pt x="160519" y="101384"/>
                  </a:lnTo>
                  <a:lnTo>
                    <a:pt x="163397" y="100941"/>
                  </a:lnTo>
                  <a:lnTo>
                    <a:pt x="166235" y="100510"/>
                  </a:lnTo>
                  <a:close/>
                  <a:moveTo>
                    <a:pt x="166806" y="125057"/>
                  </a:moveTo>
                  <a:lnTo>
                    <a:pt x="166944" y="129518"/>
                  </a:lnTo>
                  <a:lnTo>
                    <a:pt x="167067" y="133966"/>
                  </a:lnTo>
                  <a:lnTo>
                    <a:pt x="167181" y="138400"/>
                  </a:lnTo>
                  <a:lnTo>
                    <a:pt x="167279" y="142835"/>
                  </a:lnTo>
                  <a:lnTo>
                    <a:pt x="165795" y="142913"/>
                  </a:lnTo>
                  <a:lnTo>
                    <a:pt x="164302" y="142978"/>
                  </a:lnTo>
                  <a:lnTo>
                    <a:pt x="162818" y="143004"/>
                  </a:lnTo>
                  <a:lnTo>
                    <a:pt x="161334" y="143018"/>
                  </a:lnTo>
                  <a:lnTo>
                    <a:pt x="159842" y="143018"/>
                  </a:lnTo>
                  <a:lnTo>
                    <a:pt x="158358" y="143004"/>
                  </a:lnTo>
                  <a:lnTo>
                    <a:pt x="155390" y="142952"/>
                  </a:lnTo>
                  <a:lnTo>
                    <a:pt x="152422" y="142900"/>
                  </a:lnTo>
                  <a:lnTo>
                    <a:pt x="150937" y="142887"/>
                  </a:lnTo>
                  <a:lnTo>
                    <a:pt x="149453" y="142874"/>
                  </a:lnTo>
                  <a:lnTo>
                    <a:pt x="147977" y="142874"/>
                  </a:lnTo>
                  <a:lnTo>
                    <a:pt x="146493" y="142900"/>
                  </a:lnTo>
                  <a:lnTo>
                    <a:pt x="145009" y="142939"/>
                  </a:lnTo>
                  <a:lnTo>
                    <a:pt x="143517" y="143004"/>
                  </a:lnTo>
                  <a:lnTo>
                    <a:pt x="143460" y="143018"/>
                  </a:lnTo>
                  <a:lnTo>
                    <a:pt x="143403" y="143044"/>
                  </a:lnTo>
                  <a:lnTo>
                    <a:pt x="143346" y="143083"/>
                  </a:lnTo>
                  <a:lnTo>
                    <a:pt x="143289" y="143096"/>
                  </a:lnTo>
                  <a:lnTo>
                    <a:pt x="143338" y="141100"/>
                  </a:lnTo>
                  <a:lnTo>
                    <a:pt x="143395" y="139118"/>
                  </a:lnTo>
                  <a:lnTo>
                    <a:pt x="143435" y="137122"/>
                  </a:lnTo>
                  <a:lnTo>
                    <a:pt x="143476" y="135113"/>
                  </a:lnTo>
                  <a:lnTo>
                    <a:pt x="143509" y="133118"/>
                  </a:lnTo>
                  <a:lnTo>
                    <a:pt x="143541" y="131109"/>
                  </a:lnTo>
                  <a:lnTo>
                    <a:pt x="143558" y="129114"/>
                  </a:lnTo>
                  <a:lnTo>
                    <a:pt x="143574" y="127105"/>
                  </a:lnTo>
                  <a:lnTo>
                    <a:pt x="144275" y="127222"/>
                  </a:lnTo>
                  <a:lnTo>
                    <a:pt x="144977" y="127340"/>
                  </a:lnTo>
                  <a:lnTo>
                    <a:pt x="145686" y="127431"/>
                  </a:lnTo>
                  <a:lnTo>
                    <a:pt x="146404" y="127522"/>
                  </a:lnTo>
                  <a:lnTo>
                    <a:pt x="147129" y="127601"/>
                  </a:lnTo>
                  <a:lnTo>
                    <a:pt x="147855" y="127653"/>
                  </a:lnTo>
                  <a:lnTo>
                    <a:pt x="148581" y="127705"/>
                  </a:lnTo>
                  <a:lnTo>
                    <a:pt x="149315" y="127744"/>
                  </a:lnTo>
                  <a:lnTo>
                    <a:pt x="150049" y="127770"/>
                  </a:lnTo>
                  <a:lnTo>
                    <a:pt x="150791" y="127796"/>
                  </a:lnTo>
                  <a:lnTo>
                    <a:pt x="151533" y="127796"/>
                  </a:lnTo>
                  <a:lnTo>
                    <a:pt x="152275" y="127783"/>
                  </a:lnTo>
                  <a:lnTo>
                    <a:pt x="153017" y="127770"/>
                  </a:lnTo>
                  <a:lnTo>
                    <a:pt x="153759" y="127744"/>
                  </a:lnTo>
                  <a:lnTo>
                    <a:pt x="154509" y="127692"/>
                  </a:lnTo>
                  <a:lnTo>
                    <a:pt x="155251" y="127640"/>
                  </a:lnTo>
                  <a:lnTo>
                    <a:pt x="155993" y="127575"/>
                  </a:lnTo>
                  <a:lnTo>
                    <a:pt x="156735" y="127496"/>
                  </a:lnTo>
                  <a:lnTo>
                    <a:pt x="157477" y="127392"/>
                  </a:lnTo>
                  <a:lnTo>
                    <a:pt x="158219" y="127288"/>
                  </a:lnTo>
                  <a:lnTo>
                    <a:pt x="158961" y="127170"/>
                  </a:lnTo>
                  <a:lnTo>
                    <a:pt x="159695" y="127040"/>
                  </a:lnTo>
                  <a:lnTo>
                    <a:pt x="160429" y="126909"/>
                  </a:lnTo>
                  <a:lnTo>
                    <a:pt x="161155" y="126753"/>
                  </a:lnTo>
                  <a:lnTo>
                    <a:pt x="161881" y="126583"/>
                  </a:lnTo>
                  <a:lnTo>
                    <a:pt x="162606" y="126401"/>
                  </a:lnTo>
                  <a:lnTo>
                    <a:pt x="163316" y="126205"/>
                  </a:lnTo>
                  <a:lnTo>
                    <a:pt x="164033" y="126009"/>
                  </a:lnTo>
                  <a:lnTo>
                    <a:pt x="164735" y="125788"/>
                  </a:lnTo>
                  <a:lnTo>
                    <a:pt x="165436" y="125553"/>
                  </a:lnTo>
                  <a:lnTo>
                    <a:pt x="166121" y="125305"/>
                  </a:lnTo>
                  <a:lnTo>
                    <a:pt x="166806" y="125057"/>
                  </a:lnTo>
                  <a:close/>
                  <a:moveTo>
                    <a:pt x="307403" y="124262"/>
                  </a:moveTo>
                  <a:lnTo>
                    <a:pt x="307395" y="124340"/>
                  </a:lnTo>
                  <a:lnTo>
                    <a:pt x="307379" y="124418"/>
                  </a:lnTo>
                  <a:lnTo>
                    <a:pt x="307362" y="124509"/>
                  </a:lnTo>
                  <a:lnTo>
                    <a:pt x="307354" y="124588"/>
                  </a:lnTo>
                  <a:lnTo>
                    <a:pt x="307305" y="125357"/>
                  </a:lnTo>
                  <a:lnTo>
                    <a:pt x="307256" y="126127"/>
                  </a:lnTo>
                  <a:lnTo>
                    <a:pt x="307183" y="126896"/>
                  </a:lnTo>
                  <a:lnTo>
                    <a:pt x="307109" y="127653"/>
                  </a:lnTo>
                  <a:lnTo>
                    <a:pt x="307028" y="128422"/>
                  </a:lnTo>
                  <a:lnTo>
                    <a:pt x="306930" y="129179"/>
                  </a:lnTo>
                  <a:lnTo>
                    <a:pt x="306824" y="129935"/>
                  </a:lnTo>
                  <a:lnTo>
                    <a:pt x="306710" y="130692"/>
                  </a:lnTo>
                  <a:lnTo>
                    <a:pt x="306588" y="131448"/>
                  </a:lnTo>
                  <a:lnTo>
                    <a:pt x="306457" y="132192"/>
                  </a:lnTo>
                  <a:lnTo>
                    <a:pt x="306310" y="132935"/>
                  </a:lnTo>
                  <a:lnTo>
                    <a:pt x="306155" y="133679"/>
                  </a:lnTo>
                  <a:lnTo>
                    <a:pt x="306000" y="134409"/>
                  </a:lnTo>
                  <a:lnTo>
                    <a:pt x="305829" y="135140"/>
                  </a:lnTo>
                  <a:lnTo>
                    <a:pt x="305650" y="135857"/>
                  </a:lnTo>
                  <a:lnTo>
                    <a:pt x="305462" y="136574"/>
                  </a:lnTo>
                  <a:lnTo>
                    <a:pt x="305267" y="137292"/>
                  </a:lnTo>
                  <a:lnTo>
                    <a:pt x="305055" y="137996"/>
                  </a:lnTo>
                  <a:lnTo>
                    <a:pt x="304843" y="138687"/>
                  </a:lnTo>
                  <a:lnTo>
                    <a:pt x="304622" y="139378"/>
                  </a:lnTo>
                  <a:lnTo>
                    <a:pt x="304386" y="140057"/>
                  </a:lnTo>
                  <a:lnTo>
                    <a:pt x="304149" y="140735"/>
                  </a:lnTo>
                  <a:lnTo>
                    <a:pt x="303905" y="141400"/>
                  </a:lnTo>
                  <a:lnTo>
                    <a:pt x="303644" y="142052"/>
                  </a:lnTo>
                  <a:lnTo>
                    <a:pt x="303383" y="142704"/>
                  </a:lnTo>
                  <a:lnTo>
                    <a:pt x="303106" y="143344"/>
                  </a:lnTo>
                  <a:lnTo>
                    <a:pt x="302828" y="143970"/>
                  </a:lnTo>
                  <a:lnTo>
                    <a:pt x="302535" y="144583"/>
                  </a:lnTo>
                  <a:lnTo>
                    <a:pt x="302241" y="145196"/>
                  </a:lnTo>
                  <a:lnTo>
                    <a:pt x="301940" y="145796"/>
                  </a:lnTo>
                  <a:lnTo>
                    <a:pt x="301630" y="146383"/>
                  </a:lnTo>
                  <a:lnTo>
                    <a:pt x="301312" y="146957"/>
                  </a:lnTo>
                  <a:lnTo>
                    <a:pt x="300986" y="147517"/>
                  </a:lnTo>
                  <a:lnTo>
                    <a:pt x="300651" y="148065"/>
                  </a:lnTo>
                  <a:lnTo>
                    <a:pt x="300309" y="148600"/>
                  </a:lnTo>
                  <a:lnTo>
                    <a:pt x="299958" y="149122"/>
                  </a:lnTo>
                  <a:lnTo>
                    <a:pt x="299607" y="149630"/>
                  </a:lnTo>
                  <a:lnTo>
                    <a:pt x="299240" y="150126"/>
                  </a:lnTo>
                  <a:lnTo>
                    <a:pt x="298874" y="150609"/>
                  </a:lnTo>
                  <a:lnTo>
                    <a:pt x="298498" y="151078"/>
                  </a:lnTo>
                  <a:lnTo>
                    <a:pt x="298115" y="151522"/>
                  </a:lnTo>
                  <a:lnTo>
                    <a:pt x="297724" y="151965"/>
                  </a:lnTo>
                  <a:lnTo>
                    <a:pt x="297324" y="152382"/>
                  </a:lnTo>
                  <a:lnTo>
                    <a:pt x="296925" y="152787"/>
                  </a:lnTo>
                  <a:lnTo>
                    <a:pt x="296517" y="153178"/>
                  </a:lnTo>
                  <a:lnTo>
                    <a:pt x="296101" y="153543"/>
                  </a:lnTo>
                  <a:lnTo>
                    <a:pt x="295677" y="153908"/>
                  </a:lnTo>
                  <a:lnTo>
                    <a:pt x="295253" y="154235"/>
                  </a:lnTo>
                  <a:lnTo>
                    <a:pt x="294813" y="154561"/>
                  </a:lnTo>
                  <a:lnTo>
                    <a:pt x="294372" y="154861"/>
                  </a:lnTo>
                  <a:lnTo>
                    <a:pt x="293932" y="155148"/>
                  </a:lnTo>
                  <a:lnTo>
                    <a:pt x="293475" y="155408"/>
                  </a:lnTo>
                  <a:lnTo>
                    <a:pt x="293019" y="155656"/>
                  </a:lnTo>
                  <a:lnTo>
                    <a:pt x="292554" y="155878"/>
                  </a:lnTo>
                  <a:lnTo>
                    <a:pt x="292089" y="156087"/>
                  </a:lnTo>
                  <a:lnTo>
                    <a:pt x="291616" y="156269"/>
                  </a:lnTo>
                  <a:lnTo>
                    <a:pt x="291135" y="156439"/>
                  </a:lnTo>
                  <a:lnTo>
                    <a:pt x="290646" y="156582"/>
                  </a:lnTo>
                  <a:lnTo>
                    <a:pt x="290157" y="156700"/>
                  </a:lnTo>
                  <a:lnTo>
                    <a:pt x="289667" y="156804"/>
                  </a:lnTo>
                  <a:lnTo>
                    <a:pt x="289162" y="156882"/>
                  </a:lnTo>
                  <a:lnTo>
                    <a:pt x="288656" y="156934"/>
                  </a:lnTo>
                  <a:lnTo>
                    <a:pt x="288151" y="156961"/>
                  </a:lnTo>
                  <a:lnTo>
                    <a:pt x="287629" y="156974"/>
                  </a:lnTo>
                  <a:lnTo>
                    <a:pt x="287115" y="156961"/>
                  </a:lnTo>
                  <a:lnTo>
                    <a:pt x="286601" y="156934"/>
                  </a:lnTo>
                  <a:lnTo>
                    <a:pt x="286096" y="156869"/>
                  </a:lnTo>
                  <a:lnTo>
                    <a:pt x="285598" y="156791"/>
                  </a:lnTo>
                  <a:lnTo>
                    <a:pt x="285101" y="156700"/>
                  </a:lnTo>
                  <a:lnTo>
                    <a:pt x="284612" y="156582"/>
                  </a:lnTo>
                  <a:lnTo>
                    <a:pt x="284130" y="156439"/>
                  </a:lnTo>
                  <a:lnTo>
                    <a:pt x="283658" y="156269"/>
                  </a:lnTo>
                  <a:lnTo>
                    <a:pt x="283185" y="156087"/>
                  </a:lnTo>
                  <a:lnTo>
                    <a:pt x="282720" y="155891"/>
                  </a:lnTo>
                  <a:lnTo>
                    <a:pt x="282263" y="155669"/>
                  </a:lnTo>
                  <a:lnTo>
                    <a:pt x="281806" y="155421"/>
                  </a:lnTo>
                  <a:lnTo>
                    <a:pt x="281358" y="155161"/>
                  </a:lnTo>
                  <a:lnTo>
                    <a:pt x="280918" y="154887"/>
                  </a:lnTo>
                  <a:lnTo>
                    <a:pt x="280485" y="154587"/>
                  </a:lnTo>
                  <a:lnTo>
                    <a:pt x="280061" y="154274"/>
                  </a:lnTo>
                  <a:lnTo>
                    <a:pt x="279637" y="153948"/>
                  </a:lnTo>
                  <a:lnTo>
                    <a:pt x="279222" y="153595"/>
                  </a:lnTo>
                  <a:lnTo>
                    <a:pt x="278814" y="153230"/>
                  </a:lnTo>
                  <a:lnTo>
                    <a:pt x="278414" y="152852"/>
                  </a:lnTo>
                  <a:lnTo>
                    <a:pt x="278023" y="152448"/>
                  </a:lnTo>
                  <a:lnTo>
                    <a:pt x="277631" y="152043"/>
                  </a:lnTo>
                  <a:lnTo>
                    <a:pt x="277256" y="151613"/>
                  </a:lnTo>
                  <a:lnTo>
                    <a:pt x="276881" y="151169"/>
                  </a:lnTo>
                  <a:lnTo>
                    <a:pt x="276514" y="150713"/>
                  </a:lnTo>
                  <a:lnTo>
                    <a:pt x="276156" y="150230"/>
                  </a:lnTo>
                  <a:lnTo>
                    <a:pt x="275805" y="149748"/>
                  </a:lnTo>
                  <a:lnTo>
                    <a:pt x="275454" y="149252"/>
                  </a:lnTo>
                  <a:lnTo>
                    <a:pt x="275120" y="148730"/>
                  </a:lnTo>
                  <a:lnTo>
                    <a:pt x="274786" y="148209"/>
                  </a:lnTo>
                  <a:lnTo>
                    <a:pt x="274459" y="147674"/>
                  </a:lnTo>
                  <a:lnTo>
                    <a:pt x="274141" y="147113"/>
                  </a:lnTo>
                  <a:lnTo>
                    <a:pt x="273840" y="146552"/>
                  </a:lnTo>
                  <a:lnTo>
                    <a:pt x="273538" y="145978"/>
                  </a:lnTo>
                  <a:lnTo>
                    <a:pt x="273236" y="145391"/>
                  </a:lnTo>
                  <a:lnTo>
                    <a:pt x="272951" y="144791"/>
                  </a:lnTo>
                  <a:lnTo>
                    <a:pt x="272674" y="144191"/>
                  </a:lnTo>
                  <a:lnTo>
                    <a:pt x="272405" y="143565"/>
                  </a:lnTo>
                  <a:lnTo>
                    <a:pt x="272144" y="142939"/>
                  </a:lnTo>
                  <a:lnTo>
                    <a:pt x="271883" y="142300"/>
                  </a:lnTo>
                  <a:lnTo>
                    <a:pt x="271638" y="141661"/>
                  </a:lnTo>
                  <a:lnTo>
                    <a:pt x="271393" y="141009"/>
                  </a:lnTo>
                  <a:lnTo>
                    <a:pt x="271165" y="140344"/>
                  </a:lnTo>
                  <a:lnTo>
                    <a:pt x="270945" y="139665"/>
                  </a:lnTo>
                  <a:lnTo>
                    <a:pt x="270725" y="138987"/>
                  </a:lnTo>
                  <a:lnTo>
                    <a:pt x="270521" y="138309"/>
                  </a:lnTo>
                  <a:lnTo>
                    <a:pt x="270317" y="137605"/>
                  </a:lnTo>
                  <a:lnTo>
                    <a:pt x="270129" y="136913"/>
                  </a:lnTo>
                  <a:lnTo>
                    <a:pt x="269950" y="136196"/>
                  </a:lnTo>
                  <a:lnTo>
                    <a:pt x="269771" y="135492"/>
                  </a:lnTo>
                  <a:lnTo>
                    <a:pt x="269608" y="134761"/>
                  </a:lnTo>
                  <a:lnTo>
                    <a:pt x="269453" y="134044"/>
                  </a:lnTo>
                  <a:lnTo>
                    <a:pt x="269298" y="133313"/>
                  </a:lnTo>
                  <a:lnTo>
                    <a:pt x="269159" y="132583"/>
                  </a:lnTo>
                  <a:lnTo>
                    <a:pt x="269029" y="131840"/>
                  </a:lnTo>
                  <a:lnTo>
                    <a:pt x="268906" y="131096"/>
                  </a:lnTo>
                  <a:lnTo>
                    <a:pt x="268792" y="130353"/>
                  </a:lnTo>
                  <a:lnTo>
                    <a:pt x="268686" y="129596"/>
                  </a:lnTo>
                  <a:lnTo>
                    <a:pt x="268596" y="128853"/>
                  </a:lnTo>
                  <a:lnTo>
                    <a:pt x="268507" y="128096"/>
                  </a:lnTo>
                  <a:lnTo>
                    <a:pt x="268425" y="127340"/>
                  </a:lnTo>
                  <a:lnTo>
                    <a:pt x="268360" y="126570"/>
                  </a:lnTo>
                  <a:lnTo>
                    <a:pt x="268303" y="125814"/>
                  </a:lnTo>
                  <a:lnTo>
                    <a:pt x="268254" y="125057"/>
                  </a:lnTo>
                  <a:lnTo>
                    <a:pt x="268792" y="125018"/>
                  </a:lnTo>
                  <a:lnTo>
                    <a:pt x="269330" y="124992"/>
                  </a:lnTo>
                  <a:lnTo>
                    <a:pt x="269869" y="124979"/>
                  </a:lnTo>
                  <a:lnTo>
                    <a:pt x="270407" y="124966"/>
                  </a:lnTo>
                  <a:lnTo>
                    <a:pt x="270945" y="124979"/>
                  </a:lnTo>
                  <a:lnTo>
                    <a:pt x="271475" y="124992"/>
                  </a:lnTo>
                  <a:lnTo>
                    <a:pt x="272013" y="125018"/>
                  </a:lnTo>
                  <a:lnTo>
                    <a:pt x="272543" y="125044"/>
                  </a:lnTo>
                  <a:lnTo>
                    <a:pt x="273073" y="125096"/>
                  </a:lnTo>
                  <a:lnTo>
                    <a:pt x="273603" y="125149"/>
                  </a:lnTo>
                  <a:lnTo>
                    <a:pt x="274133" y="125227"/>
                  </a:lnTo>
                  <a:lnTo>
                    <a:pt x="274663" y="125305"/>
                  </a:lnTo>
                  <a:lnTo>
                    <a:pt x="275193" y="125396"/>
                  </a:lnTo>
                  <a:lnTo>
                    <a:pt x="275723" y="125514"/>
                  </a:lnTo>
                  <a:lnTo>
                    <a:pt x="276245" y="125631"/>
                  </a:lnTo>
                  <a:lnTo>
                    <a:pt x="276775" y="125762"/>
                  </a:lnTo>
                  <a:lnTo>
                    <a:pt x="276743" y="126244"/>
                  </a:lnTo>
                  <a:lnTo>
                    <a:pt x="276718" y="126727"/>
                  </a:lnTo>
                  <a:lnTo>
                    <a:pt x="276702" y="127196"/>
                  </a:lnTo>
                  <a:lnTo>
                    <a:pt x="276694" y="127679"/>
                  </a:lnTo>
                  <a:lnTo>
                    <a:pt x="276702" y="128161"/>
                  </a:lnTo>
                  <a:lnTo>
                    <a:pt x="276710" y="128644"/>
                  </a:lnTo>
                  <a:lnTo>
                    <a:pt x="276726" y="129114"/>
                  </a:lnTo>
                  <a:lnTo>
                    <a:pt x="276759" y="129596"/>
                  </a:lnTo>
                  <a:lnTo>
                    <a:pt x="276792" y="130066"/>
                  </a:lnTo>
                  <a:lnTo>
                    <a:pt x="276832" y="130548"/>
                  </a:lnTo>
                  <a:lnTo>
                    <a:pt x="276881" y="131018"/>
                  </a:lnTo>
                  <a:lnTo>
                    <a:pt x="276947" y="131487"/>
                  </a:lnTo>
                  <a:lnTo>
                    <a:pt x="277012" y="131957"/>
                  </a:lnTo>
                  <a:lnTo>
                    <a:pt x="277085" y="132427"/>
                  </a:lnTo>
                  <a:lnTo>
                    <a:pt x="277167" y="132883"/>
                  </a:lnTo>
                  <a:lnTo>
                    <a:pt x="277256" y="133340"/>
                  </a:lnTo>
                  <a:lnTo>
                    <a:pt x="277346" y="133796"/>
                  </a:lnTo>
                  <a:lnTo>
                    <a:pt x="277452" y="134253"/>
                  </a:lnTo>
                  <a:lnTo>
                    <a:pt x="277558" y="134696"/>
                  </a:lnTo>
                  <a:lnTo>
                    <a:pt x="277680" y="135140"/>
                  </a:lnTo>
                  <a:lnTo>
                    <a:pt x="277803" y="135583"/>
                  </a:lnTo>
                  <a:lnTo>
                    <a:pt x="277933" y="136013"/>
                  </a:lnTo>
                  <a:lnTo>
                    <a:pt x="278072" y="136444"/>
                  </a:lnTo>
                  <a:lnTo>
                    <a:pt x="278210" y="136874"/>
                  </a:lnTo>
                  <a:lnTo>
                    <a:pt x="278357" y="137292"/>
                  </a:lnTo>
                  <a:lnTo>
                    <a:pt x="278520" y="137696"/>
                  </a:lnTo>
                  <a:lnTo>
                    <a:pt x="278675" y="138113"/>
                  </a:lnTo>
                  <a:lnTo>
                    <a:pt x="278846" y="138505"/>
                  </a:lnTo>
                  <a:lnTo>
                    <a:pt x="279018" y="138896"/>
                  </a:lnTo>
                  <a:lnTo>
                    <a:pt x="279197" y="139287"/>
                  </a:lnTo>
                  <a:lnTo>
                    <a:pt x="279385" y="139665"/>
                  </a:lnTo>
                  <a:lnTo>
                    <a:pt x="279580" y="140044"/>
                  </a:lnTo>
                  <a:lnTo>
                    <a:pt x="279776" y="140409"/>
                  </a:lnTo>
                  <a:lnTo>
                    <a:pt x="279980" y="140761"/>
                  </a:lnTo>
                  <a:lnTo>
                    <a:pt x="280184" y="141100"/>
                  </a:lnTo>
                  <a:lnTo>
                    <a:pt x="280396" y="141439"/>
                  </a:lnTo>
                  <a:lnTo>
                    <a:pt x="280616" y="141778"/>
                  </a:lnTo>
                  <a:lnTo>
                    <a:pt x="280836" y="142091"/>
                  </a:lnTo>
                  <a:lnTo>
                    <a:pt x="281064" y="142404"/>
                  </a:lnTo>
                  <a:lnTo>
                    <a:pt x="281293" y="142704"/>
                  </a:lnTo>
                  <a:lnTo>
                    <a:pt x="281529" y="143004"/>
                  </a:lnTo>
                  <a:lnTo>
                    <a:pt x="281774" y="143278"/>
                  </a:lnTo>
                  <a:lnTo>
                    <a:pt x="282019" y="143552"/>
                  </a:lnTo>
                  <a:lnTo>
                    <a:pt x="282271" y="143813"/>
                  </a:lnTo>
                  <a:lnTo>
                    <a:pt x="282524" y="144061"/>
                  </a:lnTo>
                  <a:lnTo>
                    <a:pt x="282785" y="144296"/>
                  </a:lnTo>
                  <a:lnTo>
                    <a:pt x="283046" y="144517"/>
                  </a:lnTo>
                  <a:lnTo>
                    <a:pt x="283315" y="144739"/>
                  </a:lnTo>
                  <a:lnTo>
                    <a:pt x="283584" y="144935"/>
                  </a:lnTo>
                  <a:lnTo>
                    <a:pt x="283861" y="145130"/>
                  </a:lnTo>
                  <a:lnTo>
                    <a:pt x="284139" y="145300"/>
                  </a:lnTo>
                  <a:lnTo>
                    <a:pt x="284416" y="145470"/>
                  </a:lnTo>
                  <a:lnTo>
                    <a:pt x="284701" y="145613"/>
                  </a:lnTo>
                  <a:lnTo>
                    <a:pt x="284987" y="145757"/>
                  </a:lnTo>
                  <a:lnTo>
                    <a:pt x="285280" y="145874"/>
                  </a:lnTo>
                  <a:lnTo>
                    <a:pt x="285574" y="145991"/>
                  </a:lnTo>
                  <a:lnTo>
                    <a:pt x="285876" y="146083"/>
                  </a:lnTo>
                  <a:lnTo>
                    <a:pt x="286169" y="146161"/>
                  </a:lnTo>
                  <a:lnTo>
                    <a:pt x="286471" y="146226"/>
                  </a:lnTo>
                  <a:lnTo>
                    <a:pt x="286781" y="146278"/>
                  </a:lnTo>
                  <a:lnTo>
                    <a:pt x="287091" y="146317"/>
                  </a:lnTo>
                  <a:lnTo>
                    <a:pt x="287400" y="146330"/>
                  </a:lnTo>
                  <a:lnTo>
                    <a:pt x="287710" y="146330"/>
                  </a:lnTo>
                  <a:lnTo>
                    <a:pt x="288028" y="146317"/>
                  </a:lnTo>
                  <a:lnTo>
                    <a:pt x="288330" y="146291"/>
                  </a:lnTo>
                  <a:lnTo>
                    <a:pt x="288640" y="146252"/>
                  </a:lnTo>
                  <a:lnTo>
                    <a:pt x="288942" y="146187"/>
                  </a:lnTo>
                  <a:lnTo>
                    <a:pt x="289243" y="146122"/>
                  </a:lnTo>
                  <a:lnTo>
                    <a:pt x="289537" y="146030"/>
                  </a:lnTo>
                  <a:lnTo>
                    <a:pt x="289830" y="145926"/>
                  </a:lnTo>
                  <a:lnTo>
                    <a:pt x="290116" y="145809"/>
                  </a:lnTo>
                  <a:lnTo>
                    <a:pt x="290401" y="145678"/>
                  </a:lnTo>
                  <a:lnTo>
                    <a:pt x="290687" y="145535"/>
                  </a:lnTo>
                  <a:lnTo>
                    <a:pt x="290964" y="145378"/>
                  </a:lnTo>
                  <a:lnTo>
                    <a:pt x="291241" y="145209"/>
                  </a:lnTo>
                  <a:lnTo>
                    <a:pt x="291510" y="145026"/>
                  </a:lnTo>
                  <a:lnTo>
                    <a:pt x="291779" y="144831"/>
                  </a:lnTo>
                  <a:lnTo>
                    <a:pt x="292040" y="144622"/>
                  </a:lnTo>
                  <a:lnTo>
                    <a:pt x="292301" y="144400"/>
                  </a:lnTo>
                  <a:lnTo>
                    <a:pt x="292554" y="144165"/>
                  </a:lnTo>
                  <a:lnTo>
                    <a:pt x="292799" y="143931"/>
                  </a:lnTo>
                  <a:lnTo>
                    <a:pt x="293051" y="143670"/>
                  </a:lnTo>
                  <a:lnTo>
                    <a:pt x="293288" y="143409"/>
                  </a:lnTo>
                  <a:lnTo>
                    <a:pt x="293524" y="143135"/>
                  </a:lnTo>
                  <a:lnTo>
                    <a:pt x="293753" y="142848"/>
                  </a:lnTo>
                  <a:lnTo>
                    <a:pt x="293981" y="142548"/>
                  </a:lnTo>
                  <a:lnTo>
                    <a:pt x="294201" y="142248"/>
                  </a:lnTo>
                  <a:lnTo>
                    <a:pt x="294421" y="141935"/>
                  </a:lnTo>
                  <a:lnTo>
                    <a:pt x="294633" y="141609"/>
                  </a:lnTo>
                  <a:lnTo>
                    <a:pt x="294837" y="141270"/>
                  </a:lnTo>
                  <a:lnTo>
                    <a:pt x="295041" y="140931"/>
                  </a:lnTo>
                  <a:lnTo>
                    <a:pt x="295237" y="140578"/>
                  </a:lnTo>
                  <a:lnTo>
                    <a:pt x="295424" y="140226"/>
                  </a:lnTo>
                  <a:lnTo>
                    <a:pt x="295604" y="139861"/>
                  </a:lnTo>
                  <a:lnTo>
                    <a:pt x="295783" y="139483"/>
                  </a:lnTo>
                  <a:lnTo>
                    <a:pt x="295962" y="139105"/>
                  </a:lnTo>
                  <a:lnTo>
                    <a:pt x="296126" y="138713"/>
                  </a:lnTo>
                  <a:lnTo>
                    <a:pt x="296289" y="138322"/>
                  </a:lnTo>
                  <a:lnTo>
                    <a:pt x="296444" y="137931"/>
                  </a:lnTo>
                  <a:lnTo>
                    <a:pt x="296590" y="137526"/>
                  </a:lnTo>
                  <a:lnTo>
                    <a:pt x="296729" y="137109"/>
                  </a:lnTo>
                  <a:lnTo>
                    <a:pt x="296868" y="136692"/>
                  </a:lnTo>
                  <a:lnTo>
                    <a:pt x="296998" y="136274"/>
                  </a:lnTo>
                  <a:lnTo>
                    <a:pt x="297120" y="135844"/>
                  </a:lnTo>
                  <a:lnTo>
                    <a:pt x="297235" y="135413"/>
                  </a:lnTo>
                  <a:lnTo>
                    <a:pt x="297341" y="134970"/>
                  </a:lnTo>
                  <a:lnTo>
                    <a:pt x="297447" y="134540"/>
                  </a:lnTo>
                  <a:lnTo>
                    <a:pt x="297544" y="134096"/>
                  </a:lnTo>
                  <a:lnTo>
                    <a:pt x="297626" y="133640"/>
                  </a:lnTo>
                  <a:lnTo>
                    <a:pt x="297707" y="133196"/>
                  </a:lnTo>
                  <a:lnTo>
                    <a:pt x="297781" y="132740"/>
                  </a:lnTo>
                  <a:lnTo>
                    <a:pt x="297846" y="132283"/>
                  </a:lnTo>
                  <a:lnTo>
                    <a:pt x="297911" y="131827"/>
                  </a:lnTo>
                  <a:lnTo>
                    <a:pt x="297960" y="131357"/>
                  </a:lnTo>
                  <a:lnTo>
                    <a:pt x="298001" y="130901"/>
                  </a:lnTo>
                  <a:lnTo>
                    <a:pt x="298042" y="130431"/>
                  </a:lnTo>
                  <a:lnTo>
                    <a:pt x="298066" y="129974"/>
                  </a:lnTo>
                  <a:lnTo>
                    <a:pt x="298091" y="129505"/>
                  </a:lnTo>
                  <a:lnTo>
                    <a:pt x="298099" y="129035"/>
                  </a:lnTo>
                  <a:lnTo>
                    <a:pt x="298107" y="128566"/>
                  </a:lnTo>
                  <a:lnTo>
                    <a:pt x="298099" y="128096"/>
                  </a:lnTo>
                  <a:lnTo>
                    <a:pt x="298091" y="127627"/>
                  </a:lnTo>
                  <a:lnTo>
                    <a:pt x="298066" y="127170"/>
                  </a:lnTo>
                  <a:lnTo>
                    <a:pt x="298042" y="126701"/>
                  </a:lnTo>
                  <a:lnTo>
                    <a:pt x="298001" y="126231"/>
                  </a:lnTo>
                  <a:lnTo>
                    <a:pt x="297952" y="125762"/>
                  </a:lnTo>
                  <a:lnTo>
                    <a:pt x="297895" y="125305"/>
                  </a:lnTo>
                  <a:lnTo>
                    <a:pt x="297830" y="124849"/>
                  </a:lnTo>
                  <a:lnTo>
                    <a:pt x="298425" y="124888"/>
                  </a:lnTo>
                  <a:lnTo>
                    <a:pt x="299020" y="124901"/>
                  </a:lnTo>
                  <a:lnTo>
                    <a:pt x="299616" y="124914"/>
                  </a:lnTo>
                  <a:lnTo>
                    <a:pt x="300211" y="124901"/>
                  </a:lnTo>
                  <a:lnTo>
                    <a:pt x="300814" y="124888"/>
                  </a:lnTo>
                  <a:lnTo>
                    <a:pt x="301418" y="124862"/>
                  </a:lnTo>
                  <a:lnTo>
                    <a:pt x="302021" y="124822"/>
                  </a:lnTo>
                  <a:lnTo>
                    <a:pt x="302616" y="124770"/>
                  </a:lnTo>
                  <a:lnTo>
                    <a:pt x="303823" y="124653"/>
                  </a:lnTo>
                  <a:lnTo>
                    <a:pt x="305022" y="124522"/>
                  </a:lnTo>
                  <a:lnTo>
                    <a:pt x="307403" y="124262"/>
                  </a:lnTo>
                  <a:close/>
                  <a:moveTo>
                    <a:pt x="167336" y="146735"/>
                  </a:moveTo>
                  <a:lnTo>
                    <a:pt x="167393" y="149917"/>
                  </a:lnTo>
                  <a:lnTo>
                    <a:pt x="167442" y="153074"/>
                  </a:lnTo>
                  <a:lnTo>
                    <a:pt x="167491" y="156217"/>
                  </a:lnTo>
                  <a:lnTo>
                    <a:pt x="167515" y="159374"/>
                  </a:lnTo>
                  <a:lnTo>
                    <a:pt x="161261" y="159491"/>
                  </a:lnTo>
                  <a:lnTo>
                    <a:pt x="154998" y="159582"/>
                  </a:lnTo>
                  <a:lnTo>
                    <a:pt x="148728" y="159660"/>
                  </a:lnTo>
                  <a:lnTo>
                    <a:pt x="142473" y="159700"/>
                  </a:lnTo>
                  <a:lnTo>
                    <a:pt x="142473" y="159700"/>
                  </a:lnTo>
                  <a:lnTo>
                    <a:pt x="142563" y="158213"/>
                  </a:lnTo>
                  <a:lnTo>
                    <a:pt x="142653" y="156713"/>
                  </a:lnTo>
                  <a:lnTo>
                    <a:pt x="142726" y="155200"/>
                  </a:lnTo>
                  <a:lnTo>
                    <a:pt x="142799" y="153700"/>
                  </a:lnTo>
                  <a:lnTo>
                    <a:pt x="142930" y="150687"/>
                  </a:lnTo>
                  <a:lnTo>
                    <a:pt x="143052" y="147661"/>
                  </a:lnTo>
                  <a:lnTo>
                    <a:pt x="143126" y="147661"/>
                  </a:lnTo>
                  <a:lnTo>
                    <a:pt x="143851" y="147843"/>
                  </a:lnTo>
                  <a:lnTo>
                    <a:pt x="144585" y="148013"/>
                  </a:lnTo>
                  <a:lnTo>
                    <a:pt x="145327" y="148156"/>
                  </a:lnTo>
                  <a:lnTo>
                    <a:pt x="146061" y="148287"/>
                  </a:lnTo>
                  <a:lnTo>
                    <a:pt x="146811" y="148404"/>
                  </a:lnTo>
                  <a:lnTo>
                    <a:pt x="147562" y="148496"/>
                  </a:lnTo>
                  <a:lnTo>
                    <a:pt x="148312" y="148587"/>
                  </a:lnTo>
                  <a:lnTo>
                    <a:pt x="149062" y="148652"/>
                  </a:lnTo>
                  <a:lnTo>
                    <a:pt x="149820" y="148691"/>
                  </a:lnTo>
                  <a:lnTo>
                    <a:pt x="150579" y="148730"/>
                  </a:lnTo>
                  <a:lnTo>
                    <a:pt x="151345" y="148756"/>
                  </a:lnTo>
                  <a:lnTo>
                    <a:pt x="152870" y="148756"/>
                  </a:lnTo>
                  <a:lnTo>
                    <a:pt x="153637" y="148743"/>
                  </a:lnTo>
                  <a:lnTo>
                    <a:pt x="154403" y="148704"/>
                  </a:lnTo>
                  <a:lnTo>
                    <a:pt x="155170" y="148665"/>
                  </a:lnTo>
                  <a:lnTo>
                    <a:pt x="155944" y="148613"/>
                  </a:lnTo>
                  <a:lnTo>
                    <a:pt x="156711" y="148548"/>
                  </a:lnTo>
                  <a:lnTo>
                    <a:pt x="157477" y="148470"/>
                  </a:lnTo>
                  <a:lnTo>
                    <a:pt x="158244" y="148391"/>
                  </a:lnTo>
                  <a:lnTo>
                    <a:pt x="159010" y="148287"/>
                  </a:lnTo>
                  <a:lnTo>
                    <a:pt x="159777" y="148183"/>
                  </a:lnTo>
                  <a:lnTo>
                    <a:pt x="160543" y="148078"/>
                  </a:lnTo>
                  <a:lnTo>
                    <a:pt x="161310" y="147948"/>
                  </a:lnTo>
                  <a:lnTo>
                    <a:pt x="162835" y="147687"/>
                  </a:lnTo>
                  <a:lnTo>
                    <a:pt x="164343" y="147400"/>
                  </a:lnTo>
                  <a:lnTo>
                    <a:pt x="165844" y="147074"/>
                  </a:lnTo>
                  <a:lnTo>
                    <a:pt x="167336" y="146735"/>
                  </a:lnTo>
                  <a:close/>
                  <a:moveTo>
                    <a:pt x="279107" y="161213"/>
                  </a:moveTo>
                  <a:lnTo>
                    <a:pt x="279613" y="161539"/>
                  </a:lnTo>
                  <a:lnTo>
                    <a:pt x="280119" y="161852"/>
                  </a:lnTo>
                  <a:lnTo>
                    <a:pt x="280632" y="162152"/>
                  </a:lnTo>
                  <a:lnTo>
                    <a:pt x="281154" y="162413"/>
                  </a:lnTo>
                  <a:lnTo>
                    <a:pt x="281676" y="162673"/>
                  </a:lnTo>
                  <a:lnTo>
                    <a:pt x="282198" y="162908"/>
                  </a:lnTo>
                  <a:lnTo>
                    <a:pt x="282728" y="163117"/>
                  </a:lnTo>
                  <a:lnTo>
                    <a:pt x="283258" y="163313"/>
                  </a:lnTo>
                  <a:lnTo>
                    <a:pt x="283796" y="163482"/>
                  </a:lnTo>
                  <a:lnTo>
                    <a:pt x="284334" y="163626"/>
                  </a:lnTo>
                  <a:lnTo>
                    <a:pt x="284881" y="163756"/>
                  </a:lnTo>
                  <a:lnTo>
                    <a:pt x="285427" y="163860"/>
                  </a:lnTo>
                  <a:lnTo>
                    <a:pt x="285973" y="163939"/>
                  </a:lnTo>
                  <a:lnTo>
                    <a:pt x="286528" y="163991"/>
                  </a:lnTo>
                  <a:lnTo>
                    <a:pt x="287074" y="164017"/>
                  </a:lnTo>
                  <a:lnTo>
                    <a:pt x="287629" y="164030"/>
                  </a:lnTo>
                  <a:lnTo>
                    <a:pt x="288183" y="163991"/>
                  </a:lnTo>
                  <a:lnTo>
                    <a:pt x="288721" y="163952"/>
                  </a:lnTo>
                  <a:lnTo>
                    <a:pt x="289268" y="163873"/>
                  </a:lnTo>
                  <a:lnTo>
                    <a:pt x="289806" y="163782"/>
                  </a:lnTo>
                  <a:lnTo>
                    <a:pt x="290336" y="163665"/>
                  </a:lnTo>
                  <a:lnTo>
                    <a:pt x="290866" y="163534"/>
                  </a:lnTo>
                  <a:lnTo>
                    <a:pt x="291404" y="163391"/>
                  </a:lnTo>
                  <a:lnTo>
                    <a:pt x="291934" y="163221"/>
                  </a:lnTo>
                  <a:lnTo>
                    <a:pt x="291983" y="165660"/>
                  </a:lnTo>
                  <a:lnTo>
                    <a:pt x="292024" y="168125"/>
                  </a:lnTo>
                  <a:lnTo>
                    <a:pt x="292056" y="170643"/>
                  </a:lnTo>
                  <a:lnTo>
                    <a:pt x="292073" y="173186"/>
                  </a:lnTo>
                  <a:lnTo>
                    <a:pt x="292073" y="175782"/>
                  </a:lnTo>
                  <a:lnTo>
                    <a:pt x="292065" y="178416"/>
                  </a:lnTo>
                  <a:lnTo>
                    <a:pt x="292048" y="181077"/>
                  </a:lnTo>
                  <a:lnTo>
                    <a:pt x="292008" y="183777"/>
                  </a:lnTo>
                  <a:lnTo>
                    <a:pt x="291102" y="183790"/>
                  </a:lnTo>
                  <a:lnTo>
                    <a:pt x="290197" y="183790"/>
                  </a:lnTo>
                  <a:lnTo>
                    <a:pt x="289292" y="183751"/>
                  </a:lnTo>
                  <a:lnTo>
                    <a:pt x="288387" y="183712"/>
                  </a:lnTo>
                  <a:lnTo>
                    <a:pt x="287482" y="183634"/>
                  </a:lnTo>
                  <a:lnTo>
                    <a:pt x="286585" y="183542"/>
                  </a:lnTo>
                  <a:lnTo>
                    <a:pt x="285680" y="183438"/>
                  </a:lnTo>
                  <a:lnTo>
                    <a:pt x="284783" y="183308"/>
                  </a:lnTo>
                  <a:lnTo>
                    <a:pt x="283886" y="183151"/>
                  </a:lnTo>
                  <a:lnTo>
                    <a:pt x="282989" y="182981"/>
                  </a:lnTo>
                  <a:lnTo>
                    <a:pt x="282092" y="182799"/>
                  </a:lnTo>
                  <a:lnTo>
                    <a:pt x="281195" y="182590"/>
                  </a:lnTo>
                  <a:lnTo>
                    <a:pt x="280298" y="182368"/>
                  </a:lnTo>
                  <a:lnTo>
                    <a:pt x="279401" y="182134"/>
                  </a:lnTo>
                  <a:lnTo>
                    <a:pt x="278512" y="181873"/>
                  </a:lnTo>
                  <a:lnTo>
                    <a:pt x="277615" y="181599"/>
                  </a:lnTo>
                  <a:lnTo>
                    <a:pt x="277729" y="179721"/>
                  </a:lnTo>
                  <a:lnTo>
                    <a:pt x="277835" y="177843"/>
                  </a:lnTo>
                  <a:lnTo>
                    <a:pt x="278039" y="174125"/>
                  </a:lnTo>
                  <a:lnTo>
                    <a:pt x="278219" y="170473"/>
                  </a:lnTo>
                  <a:lnTo>
                    <a:pt x="278398" y="166873"/>
                  </a:lnTo>
                  <a:lnTo>
                    <a:pt x="278528" y="166769"/>
                  </a:lnTo>
                  <a:lnTo>
                    <a:pt x="278643" y="166639"/>
                  </a:lnTo>
                  <a:lnTo>
                    <a:pt x="278765" y="166508"/>
                  </a:lnTo>
                  <a:lnTo>
                    <a:pt x="278871" y="166352"/>
                  </a:lnTo>
                  <a:lnTo>
                    <a:pt x="278969" y="166182"/>
                  </a:lnTo>
                  <a:lnTo>
                    <a:pt x="279067" y="166012"/>
                  </a:lnTo>
                  <a:lnTo>
                    <a:pt x="279148" y="165817"/>
                  </a:lnTo>
                  <a:lnTo>
                    <a:pt x="279222" y="165608"/>
                  </a:lnTo>
                  <a:lnTo>
                    <a:pt x="279287" y="165386"/>
                  </a:lnTo>
                  <a:lnTo>
                    <a:pt x="279344" y="165152"/>
                  </a:lnTo>
                  <a:lnTo>
                    <a:pt x="279385" y="164917"/>
                  </a:lnTo>
                  <a:lnTo>
                    <a:pt x="279417" y="164656"/>
                  </a:lnTo>
                  <a:lnTo>
                    <a:pt x="279434" y="164395"/>
                  </a:lnTo>
                  <a:lnTo>
                    <a:pt x="279434" y="164108"/>
                  </a:lnTo>
                  <a:lnTo>
                    <a:pt x="279425" y="163821"/>
                  </a:lnTo>
                  <a:lnTo>
                    <a:pt x="279401" y="163521"/>
                  </a:lnTo>
                  <a:lnTo>
                    <a:pt x="279319" y="162947"/>
                  </a:lnTo>
                  <a:lnTo>
                    <a:pt x="279254" y="162360"/>
                  </a:lnTo>
                  <a:lnTo>
                    <a:pt x="279181" y="161786"/>
                  </a:lnTo>
                  <a:lnTo>
                    <a:pt x="279107" y="161213"/>
                  </a:lnTo>
                  <a:close/>
                  <a:moveTo>
                    <a:pt x="50182" y="147035"/>
                  </a:moveTo>
                  <a:lnTo>
                    <a:pt x="50150" y="147217"/>
                  </a:lnTo>
                  <a:lnTo>
                    <a:pt x="50134" y="147322"/>
                  </a:lnTo>
                  <a:lnTo>
                    <a:pt x="50134" y="147413"/>
                  </a:lnTo>
                  <a:lnTo>
                    <a:pt x="50117" y="148326"/>
                  </a:lnTo>
                  <a:lnTo>
                    <a:pt x="50101" y="149239"/>
                  </a:lnTo>
                  <a:lnTo>
                    <a:pt x="50060" y="150152"/>
                  </a:lnTo>
                  <a:lnTo>
                    <a:pt x="50019" y="151065"/>
                  </a:lnTo>
                  <a:lnTo>
                    <a:pt x="49970" y="151978"/>
                  </a:lnTo>
                  <a:lnTo>
                    <a:pt x="49905" y="152891"/>
                  </a:lnTo>
                  <a:lnTo>
                    <a:pt x="49824" y="153804"/>
                  </a:lnTo>
                  <a:lnTo>
                    <a:pt x="49742" y="154717"/>
                  </a:lnTo>
                  <a:lnTo>
                    <a:pt x="49644" y="155617"/>
                  </a:lnTo>
                  <a:lnTo>
                    <a:pt x="49538" y="156530"/>
                  </a:lnTo>
                  <a:lnTo>
                    <a:pt x="49424" y="157430"/>
                  </a:lnTo>
                  <a:lnTo>
                    <a:pt x="49294" y="158317"/>
                  </a:lnTo>
                  <a:lnTo>
                    <a:pt x="49155" y="159217"/>
                  </a:lnTo>
                  <a:lnTo>
                    <a:pt x="49008" y="160104"/>
                  </a:lnTo>
                  <a:lnTo>
                    <a:pt x="48853" y="160991"/>
                  </a:lnTo>
                  <a:lnTo>
                    <a:pt x="48682" y="161865"/>
                  </a:lnTo>
                  <a:lnTo>
                    <a:pt x="48511" y="162739"/>
                  </a:lnTo>
                  <a:lnTo>
                    <a:pt x="48315" y="163599"/>
                  </a:lnTo>
                  <a:lnTo>
                    <a:pt x="48119" y="164460"/>
                  </a:lnTo>
                  <a:lnTo>
                    <a:pt x="47916" y="165321"/>
                  </a:lnTo>
                  <a:lnTo>
                    <a:pt x="47695" y="166169"/>
                  </a:lnTo>
                  <a:lnTo>
                    <a:pt x="47467" y="167004"/>
                  </a:lnTo>
                  <a:lnTo>
                    <a:pt x="47231" y="167825"/>
                  </a:lnTo>
                  <a:lnTo>
                    <a:pt x="46978" y="168647"/>
                  </a:lnTo>
                  <a:lnTo>
                    <a:pt x="46725" y="169456"/>
                  </a:lnTo>
                  <a:lnTo>
                    <a:pt x="46456" y="170264"/>
                  </a:lnTo>
                  <a:lnTo>
                    <a:pt x="46179" y="171047"/>
                  </a:lnTo>
                  <a:lnTo>
                    <a:pt x="45885" y="171830"/>
                  </a:lnTo>
                  <a:lnTo>
                    <a:pt x="45592" y="172599"/>
                  </a:lnTo>
                  <a:lnTo>
                    <a:pt x="45282" y="173356"/>
                  </a:lnTo>
                  <a:lnTo>
                    <a:pt x="44972" y="174099"/>
                  </a:lnTo>
                  <a:lnTo>
                    <a:pt x="44646" y="174830"/>
                  </a:lnTo>
                  <a:lnTo>
                    <a:pt x="44311" y="175547"/>
                  </a:lnTo>
                  <a:lnTo>
                    <a:pt x="43961" y="176251"/>
                  </a:lnTo>
                  <a:lnTo>
                    <a:pt x="43610" y="176943"/>
                  </a:lnTo>
                  <a:lnTo>
                    <a:pt x="43243" y="177621"/>
                  </a:lnTo>
                  <a:lnTo>
                    <a:pt x="42868" y="178286"/>
                  </a:lnTo>
                  <a:lnTo>
                    <a:pt x="42485" y="178938"/>
                  </a:lnTo>
                  <a:lnTo>
                    <a:pt x="42093" y="179577"/>
                  </a:lnTo>
                  <a:lnTo>
                    <a:pt x="41694" y="180190"/>
                  </a:lnTo>
                  <a:lnTo>
                    <a:pt x="41286" y="180790"/>
                  </a:lnTo>
                  <a:lnTo>
                    <a:pt x="40862" y="181377"/>
                  </a:lnTo>
                  <a:lnTo>
                    <a:pt x="40438" y="181938"/>
                  </a:lnTo>
                  <a:lnTo>
                    <a:pt x="39998" y="182486"/>
                  </a:lnTo>
                  <a:lnTo>
                    <a:pt x="39549" y="183021"/>
                  </a:lnTo>
                  <a:lnTo>
                    <a:pt x="39093" y="183529"/>
                  </a:lnTo>
                  <a:lnTo>
                    <a:pt x="38628" y="184025"/>
                  </a:lnTo>
                  <a:lnTo>
                    <a:pt x="38155" y="184494"/>
                  </a:lnTo>
                  <a:lnTo>
                    <a:pt x="37666" y="184951"/>
                  </a:lnTo>
                  <a:lnTo>
                    <a:pt x="37176" y="185381"/>
                  </a:lnTo>
                  <a:lnTo>
                    <a:pt x="36671" y="185799"/>
                  </a:lnTo>
                  <a:lnTo>
                    <a:pt x="36165" y="186190"/>
                  </a:lnTo>
                  <a:lnTo>
                    <a:pt x="35643" y="186555"/>
                  </a:lnTo>
                  <a:lnTo>
                    <a:pt x="35113" y="186907"/>
                  </a:lnTo>
                  <a:lnTo>
                    <a:pt x="34583" y="187234"/>
                  </a:lnTo>
                  <a:lnTo>
                    <a:pt x="34037" y="187534"/>
                  </a:lnTo>
                  <a:lnTo>
                    <a:pt x="33482" y="187807"/>
                  </a:lnTo>
                  <a:lnTo>
                    <a:pt x="32920" y="188068"/>
                  </a:lnTo>
                  <a:lnTo>
                    <a:pt x="32349" y="188303"/>
                  </a:lnTo>
                  <a:lnTo>
                    <a:pt x="31762" y="188499"/>
                  </a:lnTo>
                  <a:lnTo>
                    <a:pt x="31175" y="188681"/>
                  </a:lnTo>
                  <a:lnTo>
                    <a:pt x="30579" y="188838"/>
                  </a:lnTo>
                  <a:lnTo>
                    <a:pt x="29976" y="188968"/>
                  </a:lnTo>
                  <a:lnTo>
                    <a:pt x="29356" y="189073"/>
                  </a:lnTo>
                  <a:lnTo>
                    <a:pt x="28761" y="189138"/>
                  </a:lnTo>
                  <a:lnTo>
                    <a:pt x="28166" y="189190"/>
                  </a:lnTo>
                  <a:lnTo>
                    <a:pt x="27579" y="189216"/>
                  </a:lnTo>
                  <a:lnTo>
                    <a:pt x="26991" y="189216"/>
                  </a:lnTo>
                  <a:lnTo>
                    <a:pt x="26413" y="189190"/>
                  </a:lnTo>
                  <a:lnTo>
                    <a:pt x="25834" y="189138"/>
                  </a:lnTo>
                  <a:lnTo>
                    <a:pt x="25255" y="189060"/>
                  </a:lnTo>
                  <a:lnTo>
                    <a:pt x="24692" y="188968"/>
                  </a:lnTo>
                  <a:lnTo>
                    <a:pt x="24129" y="188851"/>
                  </a:lnTo>
                  <a:lnTo>
                    <a:pt x="23567" y="188707"/>
                  </a:lnTo>
                  <a:lnTo>
                    <a:pt x="23012" y="188538"/>
                  </a:lnTo>
                  <a:lnTo>
                    <a:pt x="22466" y="188355"/>
                  </a:lnTo>
                  <a:lnTo>
                    <a:pt x="21919" y="188147"/>
                  </a:lnTo>
                  <a:lnTo>
                    <a:pt x="21381" y="187912"/>
                  </a:lnTo>
                  <a:lnTo>
                    <a:pt x="20851" y="187664"/>
                  </a:lnTo>
                  <a:lnTo>
                    <a:pt x="20321" y="187390"/>
                  </a:lnTo>
                  <a:lnTo>
                    <a:pt x="19799" y="187090"/>
                  </a:lnTo>
                  <a:lnTo>
                    <a:pt x="19286" y="186777"/>
                  </a:lnTo>
                  <a:lnTo>
                    <a:pt x="18780" y="186438"/>
                  </a:lnTo>
                  <a:lnTo>
                    <a:pt x="18275" y="186086"/>
                  </a:lnTo>
                  <a:lnTo>
                    <a:pt x="17777" y="185721"/>
                  </a:lnTo>
                  <a:lnTo>
                    <a:pt x="17288" y="185329"/>
                  </a:lnTo>
                  <a:lnTo>
                    <a:pt x="16807" y="184912"/>
                  </a:lnTo>
                  <a:lnTo>
                    <a:pt x="16326" y="184481"/>
                  </a:lnTo>
                  <a:lnTo>
                    <a:pt x="15861" y="184038"/>
                  </a:lnTo>
                  <a:lnTo>
                    <a:pt x="15396" y="183568"/>
                  </a:lnTo>
                  <a:lnTo>
                    <a:pt x="14939" y="183086"/>
                  </a:lnTo>
                  <a:lnTo>
                    <a:pt x="14491" y="182590"/>
                  </a:lnTo>
                  <a:lnTo>
                    <a:pt x="14051" y="182068"/>
                  </a:lnTo>
                  <a:lnTo>
                    <a:pt x="13618" y="181534"/>
                  </a:lnTo>
                  <a:lnTo>
                    <a:pt x="13194" y="180986"/>
                  </a:lnTo>
                  <a:lnTo>
                    <a:pt x="12778" y="180425"/>
                  </a:lnTo>
                  <a:lnTo>
                    <a:pt x="12363" y="179838"/>
                  </a:lnTo>
                  <a:lnTo>
                    <a:pt x="11963" y="179251"/>
                  </a:lnTo>
                  <a:lnTo>
                    <a:pt x="11572" y="178638"/>
                  </a:lnTo>
                  <a:lnTo>
                    <a:pt x="11180" y="178012"/>
                  </a:lnTo>
                  <a:lnTo>
                    <a:pt x="10805" y="177373"/>
                  </a:lnTo>
                  <a:lnTo>
                    <a:pt x="10438" y="176721"/>
                  </a:lnTo>
                  <a:lnTo>
                    <a:pt x="10079" y="176043"/>
                  </a:lnTo>
                  <a:lnTo>
                    <a:pt x="9729" y="175364"/>
                  </a:lnTo>
                  <a:lnTo>
                    <a:pt x="9386" y="174673"/>
                  </a:lnTo>
                  <a:lnTo>
                    <a:pt x="9052" y="173969"/>
                  </a:lnTo>
                  <a:lnTo>
                    <a:pt x="8734" y="173251"/>
                  </a:lnTo>
                  <a:lnTo>
                    <a:pt x="8416" y="172508"/>
                  </a:lnTo>
                  <a:lnTo>
                    <a:pt x="8114" y="171764"/>
                  </a:lnTo>
                  <a:lnTo>
                    <a:pt x="7821" y="171008"/>
                  </a:lnTo>
                  <a:lnTo>
                    <a:pt x="7535" y="170251"/>
                  </a:lnTo>
                  <a:lnTo>
                    <a:pt x="7258" y="169469"/>
                  </a:lnTo>
                  <a:lnTo>
                    <a:pt x="6989" y="168686"/>
                  </a:lnTo>
                  <a:lnTo>
                    <a:pt x="6736" y="167878"/>
                  </a:lnTo>
                  <a:lnTo>
                    <a:pt x="6491" y="167069"/>
                  </a:lnTo>
                  <a:lnTo>
                    <a:pt x="6255" y="166260"/>
                  </a:lnTo>
                  <a:lnTo>
                    <a:pt x="6035" y="165426"/>
                  </a:lnTo>
                  <a:lnTo>
                    <a:pt x="5823" y="164591"/>
                  </a:lnTo>
                  <a:lnTo>
                    <a:pt x="5619" y="163743"/>
                  </a:lnTo>
                  <a:lnTo>
                    <a:pt x="5431" y="162895"/>
                  </a:lnTo>
                  <a:lnTo>
                    <a:pt x="5252" y="162034"/>
                  </a:lnTo>
                  <a:lnTo>
                    <a:pt x="5081" y="161160"/>
                  </a:lnTo>
                  <a:lnTo>
                    <a:pt x="4926" y="160287"/>
                  </a:lnTo>
                  <a:lnTo>
                    <a:pt x="4779" y="159400"/>
                  </a:lnTo>
                  <a:lnTo>
                    <a:pt x="4649" y="158513"/>
                  </a:lnTo>
                  <a:lnTo>
                    <a:pt x="4526" y="157613"/>
                  </a:lnTo>
                  <a:lnTo>
                    <a:pt x="4412" y="156713"/>
                  </a:lnTo>
                  <a:lnTo>
                    <a:pt x="4314" y="155800"/>
                  </a:lnTo>
                  <a:lnTo>
                    <a:pt x="5138" y="155539"/>
                  </a:lnTo>
                  <a:lnTo>
                    <a:pt x="5961" y="155304"/>
                  </a:lnTo>
                  <a:lnTo>
                    <a:pt x="6777" y="155082"/>
                  </a:lnTo>
                  <a:lnTo>
                    <a:pt x="7592" y="154887"/>
                  </a:lnTo>
                  <a:lnTo>
                    <a:pt x="8408" y="154704"/>
                  </a:lnTo>
                  <a:lnTo>
                    <a:pt x="9223" y="154535"/>
                  </a:lnTo>
                  <a:lnTo>
                    <a:pt x="10039" y="154391"/>
                  </a:lnTo>
                  <a:lnTo>
                    <a:pt x="10854" y="154261"/>
                  </a:lnTo>
                  <a:lnTo>
                    <a:pt x="11661" y="154156"/>
                  </a:lnTo>
                  <a:lnTo>
                    <a:pt x="12477" y="154065"/>
                  </a:lnTo>
                  <a:lnTo>
                    <a:pt x="13300" y="153987"/>
                  </a:lnTo>
                  <a:lnTo>
                    <a:pt x="14116" y="153935"/>
                  </a:lnTo>
                  <a:lnTo>
                    <a:pt x="14939" y="153908"/>
                  </a:lnTo>
                  <a:lnTo>
                    <a:pt x="15763" y="153882"/>
                  </a:lnTo>
                  <a:lnTo>
                    <a:pt x="16595" y="153895"/>
                  </a:lnTo>
                  <a:lnTo>
                    <a:pt x="17426" y="153908"/>
                  </a:lnTo>
                  <a:lnTo>
                    <a:pt x="17361" y="154339"/>
                  </a:lnTo>
                  <a:lnTo>
                    <a:pt x="17312" y="154769"/>
                  </a:lnTo>
                  <a:lnTo>
                    <a:pt x="17272" y="155200"/>
                  </a:lnTo>
                  <a:lnTo>
                    <a:pt x="17239" y="155643"/>
                  </a:lnTo>
                  <a:lnTo>
                    <a:pt x="17223" y="156074"/>
                  </a:lnTo>
                  <a:lnTo>
                    <a:pt x="17214" y="156530"/>
                  </a:lnTo>
                  <a:lnTo>
                    <a:pt x="17214" y="156974"/>
                  </a:lnTo>
                  <a:lnTo>
                    <a:pt x="17231" y="157417"/>
                  </a:lnTo>
                  <a:lnTo>
                    <a:pt x="17255" y="157874"/>
                  </a:lnTo>
                  <a:lnTo>
                    <a:pt x="17288" y="158317"/>
                  </a:lnTo>
                  <a:lnTo>
                    <a:pt x="17329" y="158774"/>
                  </a:lnTo>
                  <a:lnTo>
                    <a:pt x="17386" y="159230"/>
                  </a:lnTo>
                  <a:lnTo>
                    <a:pt x="17443" y="159674"/>
                  </a:lnTo>
                  <a:lnTo>
                    <a:pt x="17516" y="160117"/>
                  </a:lnTo>
                  <a:lnTo>
                    <a:pt x="17590" y="160573"/>
                  </a:lnTo>
                  <a:lnTo>
                    <a:pt x="17679" y="161017"/>
                  </a:lnTo>
                  <a:lnTo>
                    <a:pt x="17769" y="161460"/>
                  </a:lnTo>
                  <a:lnTo>
                    <a:pt x="17867" y="161891"/>
                  </a:lnTo>
                  <a:lnTo>
                    <a:pt x="17973" y="162321"/>
                  </a:lnTo>
                  <a:lnTo>
                    <a:pt x="18087" y="162752"/>
                  </a:lnTo>
                  <a:lnTo>
                    <a:pt x="18201" y="163169"/>
                  </a:lnTo>
                  <a:lnTo>
                    <a:pt x="18332" y="163586"/>
                  </a:lnTo>
                  <a:lnTo>
                    <a:pt x="18454" y="164004"/>
                  </a:lnTo>
                  <a:lnTo>
                    <a:pt x="18593" y="164408"/>
                  </a:lnTo>
                  <a:lnTo>
                    <a:pt x="18731" y="164799"/>
                  </a:lnTo>
                  <a:lnTo>
                    <a:pt x="18878" y="165178"/>
                  </a:lnTo>
                  <a:lnTo>
                    <a:pt x="19025" y="165556"/>
                  </a:lnTo>
                  <a:lnTo>
                    <a:pt x="19171" y="165934"/>
                  </a:lnTo>
                  <a:lnTo>
                    <a:pt x="19326" y="166286"/>
                  </a:lnTo>
                  <a:lnTo>
                    <a:pt x="19490" y="166639"/>
                  </a:lnTo>
                  <a:lnTo>
                    <a:pt x="19653" y="166965"/>
                  </a:lnTo>
                  <a:lnTo>
                    <a:pt x="19816" y="167291"/>
                  </a:lnTo>
                  <a:lnTo>
                    <a:pt x="20068" y="167773"/>
                  </a:lnTo>
                  <a:lnTo>
                    <a:pt x="20338" y="168230"/>
                  </a:lnTo>
                  <a:lnTo>
                    <a:pt x="20607" y="168673"/>
                  </a:lnTo>
                  <a:lnTo>
                    <a:pt x="20892" y="169104"/>
                  </a:lnTo>
                  <a:lnTo>
                    <a:pt x="21186" y="169521"/>
                  </a:lnTo>
                  <a:lnTo>
                    <a:pt x="21479" y="169925"/>
                  </a:lnTo>
                  <a:lnTo>
                    <a:pt x="21789" y="170317"/>
                  </a:lnTo>
                  <a:lnTo>
                    <a:pt x="22107" y="170695"/>
                  </a:lnTo>
                  <a:lnTo>
                    <a:pt x="22425" y="171047"/>
                  </a:lnTo>
                  <a:lnTo>
                    <a:pt x="22751" y="171386"/>
                  </a:lnTo>
                  <a:lnTo>
                    <a:pt x="23086" y="171699"/>
                  </a:lnTo>
                  <a:lnTo>
                    <a:pt x="23428" y="171999"/>
                  </a:lnTo>
                  <a:lnTo>
                    <a:pt x="23779" y="172286"/>
                  </a:lnTo>
                  <a:lnTo>
                    <a:pt x="24129" y="172547"/>
                  </a:lnTo>
                  <a:lnTo>
                    <a:pt x="24480" y="172795"/>
                  </a:lnTo>
                  <a:lnTo>
                    <a:pt x="24839" y="173017"/>
                  </a:lnTo>
                  <a:lnTo>
                    <a:pt x="25206" y="173225"/>
                  </a:lnTo>
                  <a:lnTo>
                    <a:pt x="25573" y="173395"/>
                  </a:lnTo>
                  <a:lnTo>
                    <a:pt x="25948" y="173564"/>
                  </a:lnTo>
                  <a:lnTo>
                    <a:pt x="26323" y="173695"/>
                  </a:lnTo>
                  <a:lnTo>
                    <a:pt x="26698" y="173812"/>
                  </a:lnTo>
                  <a:lnTo>
                    <a:pt x="27081" y="173904"/>
                  </a:lnTo>
                  <a:lnTo>
                    <a:pt x="27464" y="173969"/>
                  </a:lnTo>
                  <a:lnTo>
                    <a:pt x="27848" y="174021"/>
                  </a:lnTo>
                  <a:lnTo>
                    <a:pt x="28231" y="174034"/>
                  </a:lnTo>
                  <a:lnTo>
                    <a:pt x="28614" y="174021"/>
                  </a:lnTo>
                  <a:lnTo>
                    <a:pt x="29006" y="173995"/>
                  </a:lnTo>
                  <a:lnTo>
                    <a:pt x="29389" y="173930"/>
                  </a:lnTo>
                  <a:lnTo>
                    <a:pt x="29780" y="173851"/>
                  </a:lnTo>
                  <a:lnTo>
                    <a:pt x="30164" y="173734"/>
                  </a:lnTo>
                  <a:lnTo>
                    <a:pt x="30547" y="173590"/>
                  </a:lnTo>
                  <a:lnTo>
                    <a:pt x="30930" y="173421"/>
                  </a:lnTo>
                  <a:lnTo>
                    <a:pt x="31232" y="173264"/>
                  </a:lnTo>
                  <a:lnTo>
                    <a:pt x="31517" y="173095"/>
                  </a:lnTo>
                  <a:lnTo>
                    <a:pt x="31803" y="172912"/>
                  </a:lnTo>
                  <a:lnTo>
                    <a:pt x="32080" y="172717"/>
                  </a:lnTo>
                  <a:lnTo>
                    <a:pt x="32357" y="172508"/>
                  </a:lnTo>
                  <a:lnTo>
                    <a:pt x="32626" y="172286"/>
                  </a:lnTo>
                  <a:lnTo>
                    <a:pt x="32895" y="172051"/>
                  </a:lnTo>
                  <a:lnTo>
                    <a:pt x="33156" y="171804"/>
                  </a:lnTo>
                  <a:lnTo>
                    <a:pt x="33409" y="171543"/>
                  </a:lnTo>
                  <a:lnTo>
                    <a:pt x="33654" y="171269"/>
                  </a:lnTo>
                  <a:lnTo>
                    <a:pt x="33898" y="170982"/>
                  </a:lnTo>
                  <a:lnTo>
                    <a:pt x="34135" y="170682"/>
                  </a:lnTo>
                  <a:lnTo>
                    <a:pt x="34371" y="170369"/>
                  </a:lnTo>
                  <a:lnTo>
                    <a:pt x="34591" y="170056"/>
                  </a:lnTo>
                  <a:lnTo>
                    <a:pt x="34812" y="169730"/>
                  </a:lnTo>
                  <a:lnTo>
                    <a:pt x="35032" y="169391"/>
                  </a:lnTo>
                  <a:lnTo>
                    <a:pt x="35236" y="169038"/>
                  </a:lnTo>
                  <a:lnTo>
                    <a:pt x="35439" y="168686"/>
                  </a:lnTo>
                  <a:lnTo>
                    <a:pt x="35635" y="168308"/>
                  </a:lnTo>
                  <a:lnTo>
                    <a:pt x="35823" y="167943"/>
                  </a:lnTo>
                  <a:lnTo>
                    <a:pt x="36010" y="167552"/>
                  </a:lnTo>
                  <a:lnTo>
                    <a:pt x="36190" y="167160"/>
                  </a:lnTo>
                  <a:lnTo>
                    <a:pt x="36361" y="166756"/>
                  </a:lnTo>
                  <a:lnTo>
                    <a:pt x="36524" y="166352"/>
                  </a:lnTo>
                  <a:lnTo>
                    <a:pt x="36687" y="165934"/>
                  </a:lnTo>
                  <a:lnTo>
                    <a:pt x="36834" y="165517"/>
                  </a:lnTo>
                  <a:lnTo>
                    <a:pt x="36981" y="165086"/>
                  </a:lnTo>
                  <a:lnTo>
                    <a:pt x="37119" y="164656"/>
                  </a:lnTo>
                  <a:lnTo>
                    <a:pt x="37258" y="164213"/>
                  </a:lnTo>
                  <a:lnTo>
                    <a:pt x="37380" y="163769"/>
                  </a:lnTo>
                  <a:lnTo>
                    <a:pt x="37502" y="163326"/>
                  </a:lnTo>
                  <a:lnTo>
                    <a:pt x="37608" y="162869"/>
                  </a:lnTo>
                  <a:lnTo>
                    <a:pt x="37714" y="162413"/>
                  </a:lnTo>
                  <a:lnTo>
                    <a:pt x="37812" y="161943"/>
                  </a:lnTo>
                  <a:lnTo>
                    <a:pt x="37902" y="161487"/>
                  </a:lnTo>
                  <a:lnTo>
                    <a:pt x="37992" y="161017"/>
                  </a:lnTo>
                  <a:lnTo>
                    <a:pt x="38065" y="160547"/>
                  </a:lnTo>
                  <a:lnTo>
                    <a:pt x="38130" y="160065"/>
                  </a:lnTo>
                  <a:lnTo>
                    <a:pt x="38196" y="159595"/>
                  </a:lnTo>
                  <a:lnTo>
                    <a:pt x="38253" y="159113"/>
                  </a:lnTo>
                  <a:lnTo>
                    <a:pt x="38293" y="158630"/>
                  </a:lnTo>
                  <a:lnTo>
                    <a:pt x="38334" y="158147"/>
                  </a:lnTo>
                  <a:lnTo>
                    <a:pt x="38367" y="157665"/>
                  </a:lnTo>
                  <a:lnTo>
                    <a:pt x="38391" y="157182"/>
                  </a:lnTo>
                  <a:lnTo>
                    <a:pt x="38408" y="156700"/>
                  </a:lnTo>
                  <a:lnTo>
                    <a:pt x="38416" y="156217"/>
                  </a:lnTo>
                  <a:lnTo>
                    <a:pt x="38416" y="155735"/>
                  </a:lnTo>
                  <a:lnTo>
                    <a:pt x="38408" y="155252"/>
                  </a:lnTo>
                  <a:lnTo>
                    <a:pt x="38391" y="154769"/>
                  </a:lnTo>
                  <a:lnTo>
                    <a:pt x="38367" y="154287"/>
                  </a:lnTo>
                  <a:lnTo>
                    <a:pt x="38334" y="153817"/>
                  </a:lnTo>
                  <a:lnTo>
                    <a:pt x="38293" y="153335"/>
                  </a:lnTo>
                  <a:lnTo>
                    <a:pt x="38253" y="152865"/>
                  </a:lnTo>
                  <a:lnTo>
                    <a:pt x="38196" y="152395"/>
                  </a:lnTo>
                  <a:lnTo>
                    <a:pt x="38130" y="151926"/>
                  </a:lnTo>
                  <a:lnTo>
                    <a:pt x="38057" y="151456"/>
                  </a:lnTo>
                  <a:lnTo>
                    <a:pt x="37967" y="151000"/>
                  </a:lnTo>
                  <a:lnTo>
                    <a:pt x="37878" y="150543"/>
                  </a:lnTo>
                  <a:lnTo>
                    <a:pt x="37780" y="150100"/>
                  </a:lnTo>
                  <a:lnTo>
                    <a:pt x="37674" y="149643"/>
                  </a:lnTo>
                  <a:lnTo>
                    <a:pt x="37551" y="149200"/>
                  </a:lnTo>
                  <a:lnTo>
                    <a:pt x="37429" y="148770"/>
                  </a:lnTo>
                  <a:lnTo>
                    <a:pt x="37290" y="148339"/>
                  </a:lnTo>
                  <a:lnTo>
                    <a:pt x="37152" y="147909"/>
                  </a:lnTo>
                  <a:lnTo>
                    <a:pt x="38775" y="147856"/>
                  </a:lnTo>
                  <a:lnTo>
                    <a:pt x="40405" y="147791"/>
                  </a:lnTo>
                  <a:lnTo>
                    <a:pt x="42036" y="147713"/>
                  </a:lnTo>
                  <a:lnTo>
                    <a:pt x="43667" y="147622"/>
                  </a:lnTo>
                  <a:lnTo>
                    <a:pt x="45298" y="147504"/>
                  </a:lnTo>
                  <a:lnTo>
                    <a:pt x="46929" y="147361"/>
                  </a:lnTo>
                  <a:lnTo>
                    <a:pt x="48560" y="147217"/>
                  </a:lnTo>
                  <a:lnTo>
                    <a:pt x="50182" y="147035"/>
                  </a:lnTo>
                  <a:close/>
                  <a:moveTo>
                    <a:pt x="17475" y="193220"/>
                  </a:moveTo>
                  <a:lnTo>
                    <a:pt x="17842" y="193455"/>
                  </a:lnTo>
                  <a:lnTo>
                    <a:pt x="18201" y="193677"/>
                  </a:lnTo>
                  <a:lnTo>
                    <a:pt x="18568" y="193885"/>
                  </a:lnTo>
                  <a:lnTo>
                    <a:pt x="18935" y="194094"/>
                  </a:lnTo>
                  <a:lnTo>
                    <a:pt x="19302" y="194303"/>
                  </a:lnTo>
                  <a:lnTo>
                    <a:pt x="19677" y="194485"/>
                  </a:lnTo>
                  <a:lnTo>
                    <a:pt x="20044" y="194668"/>
                  </a:lnTo>
                  <a:lnTo>
                    <a:pt x="20419" y="194851"/>
                  </a:lnTo>
                  <a:lnTo>
                    <a:pt x="20802" y="195007"/>
                  </a:lnTo>
                  <a:lnTo>
                    <a:pt x="21177" y="195164"/>
                  </a:lnTo>
                  <a:lnTo>
                    <a:pt x="21561" y="195320"/>
                  </a:lnTo>
                  <a:lnTo>
                    <a:pt x="21944" y="195451"/>
                  </a:lnTo>
                  <a:lnTo>
                    <a:pt x="22327" y="195581"/>
                  </a:lnTo>
                  <a:lnTo>
                    <a:pt x="22710" y="195698"/>
                  </a:lnTo>
                  <a:lnTo>
                    <a:pt x="23102" y="195816"/>
                  </a:lnTo>
                  <a:lnTo>
                    <a:pt x="23493" y="195907"/>
                  </a:lnTo>
                  <a:lnTo>
                    <a:pt x="23885" y="195998"/>
                  </a:lnTo>
                  <a:lnTo>
                    <a:pt x="24276" y="196077"/>
                  </a:lnTo>
                  <a:lnTo>
                    <a:pt x="24676" y="196155"/>
                  </a:lnTo>
                  <a:lnTo>
                    <a:pt x="25067" y="196207"/>
                  </a:lnTo>
                  <a:lnTo>
                    <a:pt x="25467" y="196259"/>
                  </a:lnTo>
                  <a:lnTo>
                    <a:pt x="25866" y="196298"/>
                  </a:lnTo>
                  <a:lnTo>
                    <a:pt x="26266" y="196338"/>
                  </a:lnTo>
                  <a:lnTo>
                    <a:pt x="26673" y="196351"/>
                  </a:lnTo>
                  <a:lnTo>
                    <a:pt x="27073" y="196364"/>
                  </a:lnTo>
                  <a:lnTo>
                    <a:pt x="27481" y="196364"/>
                  </a:lnTo>
                  <a:lnTo>
                    <a:pt x="27888" y="196351"/>
                  </a:lnTo>
                  <a:lnTo>
                    <a:pt x="28296" y="196325"/>
                  </a:lnTo>
                  <a:lnTo>
                    <a:pt x="28704" y="196285"/>
                  </a:lnTo>
                  <a:lnTo>
                    <a:pt x="29112" y="196246"/>
                  </a:lnTo>
                  <a:lnTo>
                    <a:pt x="29527" y="196181"/>
                  </a:lnTo>
                  <a:lnTo>
                    <a:pt x="29935" y="196116"/>
                  </a:lnTo>
                  <a:lnTo>
                    <a:pt x="30506" y="196012"/>
                  </a:lnTo>
                  <a:lnTo>
                    <a:pt x="31061" y="195868"/>
                  </a:lnTo>
                  <a:lnTo>
                    <a:pt x="31615" y="195712"/>
                  </a:lnTo>
                  <a:lnTo>
                    <a:pt x="32169" y="195542"/>
                  </a:lnTo>
                  <a:lnTo>
                    <a:pt x="32708" y="195333"/>
                  </a:lnTo>
                  <a:lnTo>
                    <a:pt x="33246" y="195125"/>
                  </a:lnTo>
                  <a:lnTo>
                    <a:pt x="33784" y="194890"/>
                  </a:lnTo>
                  <a:lnTo>
                    <a:pt x="34314" y="194642"/>
                  </a:lnTo>
                  <a:lnTo>
                    <a:pt x="34224" y="196690"/>
                  </a:lnTo>
                  <a:lnTo>
                    <a:pt x="34127" y="198738"/>
                  </a:lnTo>
                  <a:lnTo>
                    <a:pt x="34045" y="200824"/>
                  </a:lnTo>
                  <a:lnTo>
                    <a:pt x="33972" y="202911"/>
                  </a:lnTo>
                  <a:lnTo>
                    <a:pt x="33898" y="205024"/>
                  </a:lnTo>
                  <a:lnTo>
                    <a:pt x="33833" y="207163"/>
                  </a:lnTo>
                  <a:lnTo>
                    <a:pt x="33784" y="209302"/>
                  </a:lnTo>
                  <a:lnTo>
                    <a:pt x="33743" y="211468"/>
                  </a:lnTo>
                  <a:lnTo>
                    <a:pt x="33645" y="211402"/>
                  </a:lnTo>
                  <a:lnTo>
                    <a:pt x="33556" y="211350"/>
                  </a:lnTo>
                  <a:lnTo>
                    <a:pt x="33458" y="211311"/>
                  </a:lnTo>
                  <a:lnTo>
                    <a:pt x="33344" y="211298"/>
                  </a:lnTo>
                  <a:lnTo>
                    <a:pt x="32463" y="211141"/>
                  </a:lnTo>
                  <a:lnTo>
                    <a:pt x="31566" y="211011"/>
                  </a:lnTo>
                  <a:lnTo>
                    <a:pt x="30669" y="210894"/>
                  </a:lnTo>
                  <a:lnTo>
                    <a:pt x="29764" y="210828"/>
                  </a:lnTo>
                  <a:lnTo>
                    <a:pt x="29315" y="210789"/>
                  </a:lnTo>
                  <a:lnTo>
                    <a:pt x="28859" y="210776"/>
                  </a:lnTo>
                  <a:lnTo>
                    <a:pt x="28402" y="210763"/>
                  </a:lnTo>
                  <a:lnTo>
                    <a:pt x="27946" y="210763"/>
                  </a:lnTo>
                  <a:lnTo>
                    <a:pt x="27497" y="210776"/>
                  </a:lnTo>
                  <a:lnTo>
                    <a:pt x="27040" y="210789"/>
                  </a:lnTo>
                  <a:lnTo>
                    <a:pt x="26584" y="210815"/>
                  </a:lnTo>
                  <a:lnTo>
                    <a:pt x="26127" y="210841"/>
                  </a:lnTo>
                  <a:lnTo>
                    <a:pt x="25670" y="210881"/>
                  </a:lnTo>
                  <a:lnTo>
                    <a:pt x="25222" y="210946"/>
                  </a:lnTo>
                  <a:lnTo>
                    <a:pt x="24765" y="210998"/>
                  </a:lnTo>
                  <a:lnTo>
                    <a:pt x="24317" y="211076"/>
                  </a:lnTo>
                  <a:lnTo>
                    <a:pt x="23860" y="211155"/>
                  </a:lnTo>
                  <a:lnTo>
                    <a:pt x="23412" y="211246"/>
                  </a:lnTo>
                  <a:lnTo>
                    <a:pt x="22963" y="211350"/>
                  </a:lnTo>
                  <a:lnTo>
                    <a:pt x="22515" y="211468"/>
                  </a:lnTo>
                  <a:lnTo>
                    <a:pt x="22074" y="211598"/>
                  </a:lnTo>
                  <a:lnTo>
                    <a:pt x="21634" y="211728"/>
                  </a:lnTo>
                  <a:lnTo>
                    <a:pt x="21194" y="211885"/>
                  </a:lnTo>
                  <a:lnTo>
                    <a:pt x="20753" y="212041"/>
                  </a:lnTo>
                  <a:lnTo>
                    <a:pt x="20313" y="212224"/>
                  </a:lnTo>
                  <a:lnTo>
                    <a:pt x="19881" y="212407"/>
                  </a:lnTo>
                  <a:lnTo>
                    <a:pt x="19457" y="212602"/>
                  </a:lnTo>
                  <a:lnTo>
                    <a:pt x="19025" y="212811"/>
                  </a:lnTo>
                  <a:lnTo>
                    <a:pt x="18650" y="207920"/>
                  </a:lnTo>
                  <a:lnTo>
                    <a:pt x="18275" y="203029"/>
                  </a:lnTo>
                  <a:lnTo>
                    <a:pt x="17883" y="198124"/>
                  </a:lnTo>
                  <a:lnTo>
                    <a:pt x="17475" y="193220"/>
                  </a:lnTo>
                  <a:close/>
                  <a:moveTo>
                    <a:pt x="277403" y="185381"/>
                  </a:moveTo>
                  <a:lnTo>
                    <a:pt x="278308" y="185642"/>
                  </a:lnTo>
                  <a:lnTo>
                    <a:pt x="279205" y="185903"/>
                  </a:lnTo>
                  <a:lnTo>
                    <a:pt x="280110" y="186125"/>
                  </a:lnTo>
                  <a:lnTo>
                    <a:pt x="281016" y="186334"/>
                  </a:lnTo>
                  <a:lnTo>
                    <a:pt x="281921" y="186516"/>
                  </a:lnTo>
                  <a:lnTo>
                    <a:pt x="282826" y="186686"/>
                  </a:lnTo>
                  <a:lnTo>
                    <a:pt x="283731" y="186829"/>
                  </a:lnTo>
                  <a:lnTo>
                    <a:pt x="284644" y="186960"/>
                  </a:lnTo>
                  <a:lnTo>
                    <a:pt x="285549" y="187051"/>
                  </a:lnTo>
                  <a:lnTo>
                    <a:pt x="286463" y="187129"/>
                  </a:lnTo>
                  <a:lnTo>
                    <a:pt x="287376" y="187194"/>
                  </a:lnTo>
                  <a:lnTo>
                    <a:pt x="288289" y="187234"/>
                  </a:lnTo>
                  <a:lnTo>
                    <a:pt x="289202" y="187247"/>
                  </a:lnTo>
                  <a:lnTo>
                    <a:pt x="290124" y="187247"/>
                  </a:lnTo>
                  <a:lnTo>
                    <a:pt x="291037" y="187220"/>
                  </a:lnTo>
                  <a:lnTo>
                    <a:pt x="291959" y="187181"/>
                  </a:lnTo>
                  <a:lnTo>
                    <a:pt x="291959" y="187181"/>
                  </a:lnTo>
                  <a:lnTo>
                    <a:pt x="291877" y="190364"/>
                  </a:lnTo>
                  <a:lnTo>
                    <a:pt x="291779" y="193572"/>
                  </a:lnTo>
                  <a:lnTo>
                    <a:pt x="291665" y="196807"/>
                  </a:lnTo>
                  <a:lnTo>
                    <a:pt x="291526" y="200081"/>
                  </a:lnTo>
                  <a:lnTo>
                    <a:pt x="291372" y="203381"/>
                  </a:lnTo>
                  <a:lnTo>
                    <a:pt x="291192" y="206694"/>
                  </a:lnTo>
                  <a:lnTo>
                    <a:pt x="290996" y="210033"/>
                  </a:lnTo>
                  <a:lnTo>
                    <a:pt x="290776" y="213398"/>
                  </a:lnTo>
                  <a:lnTo>
                    <a:pt x="287050" y="211846"/>
                  </a:lnTo>
                  <a:lnTo>
                    <a:pt x="285174" y="211063"/>
                  </a:lnTo>
                  <a:lnTo>
                    <a:pt x="283299" y="210307"/>
                  </a:lnTo>
                  <a:lnTo>
                    <a:pt x="281415" y="209576"/>
                  </a:lnTo>
                  <a:lnTo>
                    <a:pt x="280469" y="209211"/>
                  </a:lnTo>
                  <a:lnTo>
                    <a:pt x="279523" y="208859"/>
                  </a:lnTo>
                  <a:lnTo>
                    <a:pt x="278586" y="208520"/>
                  </a:lnTo>
                  <a:lnTo>
                    <a:pt x="277640" y="208194"/>
                  </a:lnTo>
                  <a:lnTo>
                    <a:pt x="276694" y="207868"/>
                  </a:lnTo>
                  <a:lnTo>
                    <a:pt x="275748" y="207568"/>
                  </a:lnTo>
                  <a:lnTo>
                    <a:pt x="276001" y="204737"/>
                  </a:lnTo>
                  <a:lnTo>
                    <a:pt x="276237" y="201933"/>
                  </a:lnTo>
                  <a:lnTo>
                    <a:pt x="276457" y="199129"/>
                  </a:lnTo>
                  <a:lnTo>
                    <a:pt x="276669" y="196351"/>
                  </a:lnTo>
                  <a:lnTo>
                    <a:pt x="276865" y="193572"/>
                  </a:lnTo>
                  <a:lnTo>
                    <a:pt x="277053" y="190820"/>
                  </a:lnTo>
                  <a:lnTo>
                    <a:pt x="277232" y="188094"/>
                  </a:lnTo>
                  <a:lnTo>
                    <a:pt x="277403" y="185381"/>
                  </a:lnTo>
                  <a:close/>
                  <a:moveTo>
                    <a:pt x="275438" y="211050"/>
                  </a:moveTo>
                  <a:lnTo>
                    <a:pt x="276368" y="211441"/>
                  </a:lnTo>
                  <a:lnTo>
                    <a:pt x="277305" y="211833"/>
                  </a:lnTo>
                  <a:lnTo>
                    <a:pt x="278243" y="212198"/>
                  </a:lnTo>
                  <a:lnTo>
                    <a:pt x="279181" y="212563"/>
                  </a:lnTo>
                  <a:lnTo>
                    <a:pt x="280127" y="212928"/>
                  </a:lnTo>
                  <a:lnTo>
                    <a:pt x="281073" y="213268"/>
                  </a:lnTo>
                  <a:lnTo>
                    <a:pt x="282973" y="213946"/>
                  </a:lnTo>
                  <a:lnTo>
                    <a:pt x="284873" y="214598"/>
                  </a:lnTo>
                  <a:lnTo>
                    <a:pt x="286781" y="215237"/>
                  </a:lnTo>
                  <a:lnTo>
                    <a:pt x="290572" y="216502"/>
                  </a:lnTo>
                  <a:lnTo>
                    <a:pt x="290442" y="218211"/>
                  </a:lnTo>
                  <a:lnTo>
                    <a:pt x="290303" y="219919"/>
                  </a:lnTo>
                  <a:lnTo>
                    <a:pt x="290157" y="221641"/>
                  </a:lnTo>
                  <a:lnTo>
                    <a:pt x="290010" y="223363"/>
                  </a:lnTo>
                  <a:lnTo>
                    <a:pt x="289863" y="225085"/>
                  </a:lnTo>
                  <a:lnTo>
                    <a:pt x="289700" y="226806"/>
                  </a:lnTo>
                  <a:lnTo>
                    <a:pt x="289537" y="228528"/>
                  </a:lnTo>
                  <a:lnTo>
                    <a:pt x="289366" y="230250"/>
                  </a:lnTo>
                  <a:lnTo>
                    <a:pt x="289186" y="231984"/>
                  </a:lnTo>
                  <a:lnTo>
                    <a:pt x="288999" y="233719"/>
                  </a:lnTo>
                  <a:lnTo>
                    <a:pt x="288811" y="235441"/>
                  </a:lnTo>
                  <a:lnTo>
                    <a:pt x="288615" y="237175"/>
                  </a:lnTo>
                  <a:lnTo>
                    <a:pt x="288412" y="238910"/>
                  </a:lnTo>
                  <a:lnTo>
                    <a:pt x="288199" y="240645"/>
                  </a:lnTo>
                  <a:lnTo>
                    <a:pt x="287987" y="242380"/>
                  </a:lnTo>
                  <a:lnTo>
                    <a:pt x="287759" y="244101"/>
                  </a:lnTo>
                  <a:lnTo>
                    <a:pt x="285892" y="242901"/>
                  </a:lnTo>
                  <a:lnTo>
                    <a:pt x="284016" y="241675"/>
                  </a:lnTo>
                  <a:lnTo>
                    <a:pt x="282141" y="240449"/>
                  </a:lnTo>
                  <a:lnTo>
                    <a:pt x="280265" y="239236"/>
                  </a:lnTo>
                  <a:lnTo>
                    <a:pt x="278374" y="238036"/>
                  </a:lnTo>
                  <a:lnTo>
                    <a:pt x="277428" y="237449"/>
                  </a:lnTo>
                  <a:lnTo>
                    <a:pt x="276482" y="236875"/>
                  </a:lnTo>
                  <a:lnTo>
                    <a:pt x="275536" y="236315"/>
                  </a:lnTo>
                  <a:lnTo>
                    <a:pt x="274590" y="235767"/>
                  </a:lnTo>
                  <a:lnTo>
                    <a:pt x="273636" y="235232"/>
                  </a:lnTo>
                  <a:lnTo>
                    <a:pt x="272682" y="234710"/>
                  </a:lnTo>
                  <a:lnTo>
                    <a:pt x="272886" y="233236"/>
                  </a:lnTo>
                  <a:lnTo>
                    <a:pt x="273090" y="231763"/>
                  </a:lnTo>
                  <a:lnTo>
                    <a:pt x="273473" y="228802"/>
                  </a:lnTo>
                  <a:lnTo>
                    <a:pt x="273840" y="225841"/>
                  </a:lnTo>
                  <a:lnTo>
                    <a:pt x="274190" y="222880"/>
                  </a:lnTo>
                  <a:lnTo>
                    <a:pt x="274525" y="219919"/>
                  </a:lnTo>
                  <a:lnTo>
                    <a:pt x="274843" y="216946"/>
                  </a:lnTo>
                  <a:lnTo>
                    <a:pt x="275144" y="213998"/>
                  </a:lnTo>
                  <a:lnTo>
                    <a:pt x="275438" y="211050"/>
                  </a:lnTo>
                  <a:close/>
                  <a:moveTo>
                    <a:pt x="31101" y="214128"/>
                  </a:moveTo>
                  <a:lnTo>
                    <a:pt x="31542" y="214141"/>
                  </a:lnTo>
                  <a:lnTo>
                    <a:pt x="31990" y="214154"/>
                  </a:lnTo>
                  <a:lnTo>
                    <a:pt x="32439" y="214194"/>
                  </a:lnTo>
                  <a:lnTo>
                    <a:pt x="32895" y="214233"/>
                  </a:lnTo>
                  <a:lnTo>
                    <a:pt x="33344" y="214272"/>
                  </a:lnTo>
                  <a:lnTo>
                    <a:pt x="33442" y="214298"/>
                  </a:lnTo>
                  <a:lnTo>
                    <a:pt x="33523" y="214285"/>
                  </a:lnTo>
                  <a:lnTo>
                    <a:pt x="33597" y="214272"/>
                  </a:lnTo>
                  <a:lnTo>
                    <a:pt x="33662" y="214233"/>
                  </a:lnTo>
                  <a:lnTo>
                    <a:pt x="33629" y="217154"/>
                  </a:lnTo>
                  <a:lnTo>
                    <a:pt x="33613" y="220089"/>
                  </a:lnTo>
                  <a:lnTo>
                    <a:pt x="33613" y="223050"/>
                  </a:lnTo>
                  <a:lnTo>
                    <a:pt x="33629" y="226011"/>
                  </a:lnTo>
                  <a:lnTo>
                    <a:pt x="33670" y="228997"/>
                  </a:lnTo>
                  <a:lnTo>
                    <a:pt x="33694" y="230484"/>
                  </a:lnTo>
                  <a:lnTo>
                    <a:pt x="33727" y="231984"/>
                  </a:lnTo>
                  <a:lnTo>
                    <a:pt x="33760" y="233484"/>
                  </a:lnTo>
                  <a:lnTo>
                    <a:pt x="33800" y="234971"/>
                  </a:lnTo>
                  <a:lnTo>
                    <a:pt x="33849" y="236484"/>
                  </a:lnTo>
                  <a:lnTo>
                    <a:pt x="33898" y="237984"/>
                  </a:lnTo>
                  <a:lnTo>
                    <a:pt x="33963" y="239862"/>
                  </a:lnTo>
                  <a:lnTo>
                    <a:pt x="34029" y="241754"/>
                  </a:lnTo>
                  <a:lnTo>
                    <a:pt x="34110" y="243645"/>
                  </a:lnTo>
                  <a:lnTo>
                    <a:pt x="34200" y="245536"/>
                  </a:lnTo>
                  <a:lnTo>
                    <a:pt x="34298" y="247414"/>
                  </a:lnTo>
                  <a:lnTo>
                    <a:pt x="34396" y="249306"/>
                  </a:lnTo>
                  <a:lnTo>
                    <a:pt x="34510" y="251184"/>
                  </a:lnTo>
                  <a:lnTo>
                    <a:pt x="34632" y="253062"/>
                  </a:lnTo>
                  <a:lnTo>
                    <a:pt x="34763" y="254940"/>
                  </a:lnTo>
                  <a:lnTo>
                    <a:pt x="34909" y="256818"/>
                  </a:lnTo>
                  <a:lnTo>
                    <a:pt x="35056" y="258683"/>
                  </a:lnTo>
                  <a:lnTo>
                    <a:pt x="35211" y="260549"/>
                  </a:lnTo>
                  <a:lnTo>
                    <a:pt x="35382" y="262401"/>
                  </a:lnTo>
                  <a:lnTo>
                    <a:pt x="35562" y="264253"/>
                  </a:lnTo>
                  <a:lnTo>
                    <a:pt x="35749" y="266092"/>
                  </a:lnTo>
                  <a:lnTo>
                    <a:pt x="35945" y="267931"/>
                  </a:lnTo>
                  <a:lnTo>
                    <a:pt x="34485" y="268492"/>
                  </a:lnTo>
                  <a:lnTo>
                    <a:pt x="33009" y="269053"/>
                  </a:lnTo>
                  <a:lnTo>
                    <a:pt x="31542" y="269640"/>
                  </a:lnTo>
                  <a:lnTo>
                    <a:pt x="30074" y="270253"/>
                  </a:lnTo>
                  <a:lnTo>
                    <a:pt x="29340" y="270579"/>
                  </a:lnTo>
                  <a:lnTo>
                    <a:pt x="28606" y="270905"/>
                  </a:lnTo>
                  <a:lnTo>
                    <a:pt x="27880" y="271244"/>
                  </a:lnTo>
                  <a:lnTo>
                    <a:pt x="27155" y="271583"/>
                  </a:lnTo>
                  <a:lnTo>
                    <a:pt x="26429" y="271948"/>
                  </a:lnTo>
                  <a:lnTo>
                    <a:pt x="25719" y="272313"/>
                  </a:lnTo>
                  <a:lnTo>
                    <a:pt x="25002" y="272692"/>
                  </a:lnTo>
                  <a:lnTo>
                    <a:pt x="24301" y="273096"/>
                  </a:lnTo>
                  <a:lnTo>
                    <a:pt x="24072" y="271166"/>
                  </a:lnTo>
                  <a:lnTo>
                    <a:pt x="23844" y="269248"/>
                  </a:lnTo>
                  <a:lnTo>
                    <a:pt x="23632" y="267331"/>
                  </a:lnTo>
                  <a:lnTo>
                    <a:pt x="23420" y="265401"/>
                  </a:lnTo>
                  <a:lnTo>
                    <a:pt x="23216" y="263483"/>
                  </a:lnTo>
                  <a:lnTo>
                    <a:pt x="23012" y="261553"/>
                  </a:lnTo>
                  <a:lnTo>
                    <a:pt x="22816" y="259636"/>
                  </a:lnTo>
                  <a:lnTo>
                    <a:pt x="22629" y="257705"/>
                  </a:lnTo>
                  <a:lnTo>
                    <a:pt x="22262" y="253845"/>
                  </a:lnTo>
                  <a:lnTo>
                    <a:pt x="21911" y="249984"/>
                  </a:lnTo>
                  <a:lnTo>
                    <a:pt x="21577" y="246123"/>
                  </a:lnTo>
                  <a:lnTo>
                    <a:pt x="21259" y="242262"/>
                  </a:lnTo>
                  <a:lnTo>
                    <a:pt x="24015" y="241532"/>
                  </a:lnTo>
                  <a:lnTo>
                    <a:pt x="26771" y="240775"/>
                  </a:lnTo>
                  <a:lnTo>
                    <a:pt x="28141" y="240384"/>
                  </a:lnTo>
                  <a:lnTo>
                    <a:pt x="29519" y="239980"/>
                  </a:lnTo>
                  <a:lnTo>
                    <a:pt x="30881" y="239575"/>
                  </a:lnTo>
                  <a:lnTo>
                    <a:pt x="32243" y="239158"/>
                  </a:lnTo>
                  <a:lnTo>
                    <a:pt x="32308" y="239132"/>
                  </a:lnTo>
                  <a:lnTo>
                    <a:pt x="32365" y="239106"/>
                  </a:lnTo>
                  <a:lnTo>
                    <a:pt x="32422" y="239067"/>
                  </a:lnTo>
                  <a:lnTo>
                    <a:pt x="32471" y="239015"/>
                  </a:lnTo>
                  <a:lnTo>
                    <a:pt x="32520" y="238962"/>
                  </a:lnTo>
                  <a:lnTo>
                    <a:pt x="32561" y="238910"/>
                  </a:lnTo>
                  <a:lnTo>
                    <a:pt x="32602" y="238832"/>
                  </a:lnTo>
                  <a:lnTo>
                    <a:pt x="32634" y="238767"/>
                  </a:lnTo>
                  <a:lnTo>
                    <a:pt x="32667" y="238688"/>
                  </a:lnTo>
                  <a:lnTo>
                    <a:pt x="32691" y="238610"/>
                  </a:lnTo>
                  <a:lnTo>
                    <a:pt x="32732" y="238441"/>
                  </a:lnTo>
                  <a:lnTo>
                    <a:pt x="32757" y="238245"/>
                  </a:lnTo>
                  <a:lnTo>
                    <a:pt x="32773" y="238062"/>
                  </a:lnTo>
                  <a:lnTo>
                    <a:pt x="32765" y="237958"/>
                  </a:lnTo>
                  <a:lnTo>
                    <a:pt x="32757" y="237841"/>
                  </a:lnTo>
                  <a:lnTo>
                    <a:pt x="32740" y="237736"/>
                  </a:lnTo>
                  <a:lnTo>
                    <a:pt x="32724" y="237632"/>
                  </a:lnTo>
                  <a:lnTo>
                    <a:pt x="32691" y="237528"/>
                  </a:lnTo>
                  <a:lnTo>
                    <a:pt x="32659" y="237423"/>
                  </a:lnTo>
                  <a:lnTo>
                    <a:pt x="32626" y="237332"/>
                  </a:lnTo>
                  <a:lnTo>
                    <a:pt x="32585" y="237241"/>
                  </a:lnTo>
                  <a:lnTo>
                    <a:pt x="32536" y="237162"/>
                  </a:lnTo>
                  <a:lnTo>
                    <a:pt x="32479" y="237097"/>
                  </a:lnTo>
                  <a:lnTo>
                    <a:pt x="32422" y="237032"/>
                  </a:lnTo>
                  <a:lnTo>
                    <a:pt x="32357" y="236993"/>
                  </a:lnTo>
                  <a:lnTo>
                    <a:pt x="32292" y="236954"/>
                  </a:lnTo>
                  <a:lnTo>
                    <a:pt x="32218" y="236928"/>
                  </a:lnTo>
                  <a:lnTo>
                    <a:pt x="32063" y="236928"/>
                  </a:lnTo>
                  <a:lnTo>
                    <a:pt x="30685" y="237175"/>
                  </a:lnTo>
                  <a:lnTo>
                    <a:pt x="29299" y="237436"/>
                  </a:lnTo>
                  <a:lnTo>
                    <a:pt x="27921" y="237710"/>
                  </a:lnTo>
                  <a:lnTo>
                    <a:pt x="26543" y="237984"/>
                  </a:lnTo>
                  <a:lnTo>
                    <a:pt x="25157" y="238284"/>
                  </a:lnTo>
                  <a:lnTo>
                    <a:pt x="23779" y="238597"/>
                  </a:lnTo>
                  <a:lnTo>
                    <a:pt x="22401" y="238910"/>
                  </a:lnTo>
                  <a:lnTo>
                    <a:pt x="21023" y="239236"/>
                  </a:lnTo>
                  <a:lnTo>
                    <a:pt x="20574" y="233549"/>
                  </a:lnTo>
                  <a:lnTo>
                    <a:pt x="20142" y="227850"/>
                  </a:lnTo>
                  <a:lnTo>
                    <a:pt x="19286" y="216463"/>
                  </a:lnTo>
                  <a:lnTo>
                    <a:pt x="20174" y="216163"/>
                  </a:lnTo>
                  <a:lnTo>
                    <a:pt x="21055" y="215889"/>
                  </a:lnTo>
                  <a:lnTo>
                    <a:pt x="21936" y="215615"/>
                  </a:lnTo>
                  <a:lnTo>
                    <a:pt x="22808" y="215367"/>
                  </a:lnTo>
                  <a:lnTo>
                    <a:pt x="23673" y="215133"/>
                  </a:lnTo>
                  <a:lnTo>
                    <a:pt x="24545" y="214911"/>
                  </a:lnTo>
                  <a:lnTo>
                    <a:pt x="25410" y="214715"/>
                  </a:lnTo>
                  <a:lnTo>
                    <a:pt x="26282" y="214546"/>
                  </a:lnTo>
                  <a:lnTo>
                    <a:pt x="27146" y="214402"/>
                  </a:lnTo>
                  <a:lnTo>
                    <a:pt x="28019" y="214285"/>
                  </a:lnTo>
                  <a:lnTo>
                    <a:pt x="28891" y="214207"/>
                  </a:lnTo>
                  <a:lnTo>
                    <a:pt x="29332" y="214167"/>
                  </a:lnTo>
                  <a:lnTo>
                    <a:pt x="29772" y="214141"/>
                  </a:lnTo>
                  <a:lnTo>
                    <a:pt x="30212" y="214128"/>
                  </a:lnTo>
                  <a:close/>
                  <a:moveTo>
                    <a:pt x="272103" y="238571"/>
                  </a:moveTo>
                  <a:lnTo>
                    <a:pt x="273041" y="239184"/>
                  </a:lnTo>
                  <a:lnTo>
                    <a:pt x="273970" y="239784"/>
                  </a:lnTo>
                  <a:lnTo>
                    <a:pt x="274916" y="240384"/>
                  </a:lnTo>
                  <a:lnTo>
                    <a:pt x="275862" y="240958"/>
                  </a:lnTo>
                  <a:lnTo>
                    <a:pt x="276808" y="241532"/>
                  </a:lnTo>
                  <a:lnTo>
                    <a:pt x="277754" y="242106"/>
                  </a:lnTo>
                  <a:lnTo>
                    <a:pt x="279662" y="243214"/>
                  </a:lnTo>
                  <a:lnTo>
                    <a:pt x="281570" y="244310"/>
                  </a:lnTo>
                  <a:lnTo>
                    <a:pt x="283478" y="245380"/>
                  </a:lnTo>
                  <a:lnTo>
                    <a:pt x="285386" y="246462"/>
                  </a:lnTo>
                  <a:lnTo>
                    <a:pt x="287294" y="247545"/>
                  </a:lnTo>
                  <a:lnTo>
                    <a:pt x="287058" y="249240"/>
                  </a:lnTo>
                  <a:lnTo>
                    <a:pt x="286813" y="250923"/>
                  </a:lnTo>
                  <a:lnTo>
                    <a:pt x="286560" y="252605"/>
                  </a:lnTo>
                  <a:lnTo>
                    <a:pt x="286308" y="254288"/>
                  </a:lnTo>
                  <a:lnTo>
                    <a:pt x="286047" y="255971"/>
                  </a:lnTo>
                  <a:lnTo>
                    <a:pt x="285770" y="257640"/>
                  </a:lnTo>
                  <a:lnTo>
                    <a:pt x="285492" y="259310"/>
                  </a:lnTo>
                  <a:lnTo>
                    <a:pt x="285207" y="260979"/>
                  </a:lnTo>
                  <a:lnTo>
                    <a:pt x="284913" y="262649"/>
                  </a:lnTo>
                  <a:lnTo>
                    <a:pt x="284620" y="264305"/>
                  </a:lnTo>
                  <a:lnTo>
                    <a:pt x="284310" y="265962"/>
                  </a:lnTo>
                  <a:lnTo>
                    <a:pt x="284000" y="267605"/>
                  </a:lnTo>
                  <a:lnTo>
                    <a:pt x="283674" y="269248"/>
                  </a:lnTo>
                  <a:lnTo>
                    <a:pt x="283348" y="270892"/>
                  </a:lnTo>
                  <a:lnTo>
                    <a:pt x="283013" y="272509"/>
                  </a:lnTo>
                  <a:lnTo>
                    <a:pt x="282679" y="274140"/>
                  </a:lnTo>
                  <a:lnTo>
                    <a:pt x="278855" y="271427"/>
                  </a:lnTo>
                  <a:lnTo>
                    <a:pt x="276947" y="270070"/>
                  </a:lnTo>
                  <a:lnTo>
                    <a:pt x="275038" y="268727"/>
                  </a:lnTo>
                  <a:lnTo>
                    <a:pt x="273122" y="267396"/>
                  </a:lnTo>
                  <a:lnTo>
                    <a:pt x="271206" y="266092"/>
                  </a:lnTo>
                  <a:lnTo>
                    <a:pt x="270244" y="265453"/>
                  </a:lnTo>
                  <a:lnTo>
                    <a:pt x="269281" y="264814"/>
                  </a:lnTo>
                  <a:lnTo>
                    <a:pt x="268319" y="264188"/>
                  </a:lnTo>
                  <a:lnTo>
                    <a:pt x="267357" y="263575"/>
                  </a:lnTo>
                  <a:lnTo>
                    <a:pt x="267708" y="262049"/>
                  </a:lnTo>
                  <a:lnTo>
                    <a:pt x="268050" y="260536"/>
                  </a:lnTo>
                  <a:lnTo>
                    <a:pt x="268384" y="259010"/>
                  </a:lnTo>
                  <a:lnTo>
                    <a:pt x="268719" y="257470"/>
                  </a:lnTo>
                  <a:lnTo>
                    <a:pt x="269037" y="255918"/>
                  </a:lnTo>
                  <a:lnTo>
                    <a:pt x="269355" y="254379"/>
                  </a:lnTo>
                  <a:lnTo>
                    <a:pt x="269657" y="252814"/>
                  </a:lnTo>
                  <a:lnTo>
                    <a:pt x="269958" y="251262"/>
                  </a:lnTo>
                  <a:lnTo>
                    <a:pt x="270252" y="249684"/>
                  </a:lnTo>
                  <a:lnTo>
                    <a:pt x="270537" y="248119"/>
                  </a:lnTo>
                  <a:lnTo>
                    <a:pt x="270814" y="246540"/>
                  </a:lnTo>
                  <a:lnTo>
                    <a:pt x="271092" y="244949"/>
                  </a:lnTo>
                  <a:lnTo>
                    <a:pt x="271353" y="243358"/>
                  </a:lnTo>
                  <a:lnTo>
                    <a:pt x="271614" y="241767"/>
                  </a:lnTo>
                  <a:lnTo>
                    <a:pt x="271858" y="240175"/>
                  </a:lnTo>
                  <a:lnTo>
                    <a:pt x="272103" y="238571"/>
                  </a:lnTo>
                  <a:close/>
                  <a:moveTo>
                    <a:pt x="36206" y="270579"/>
                  </a:moveTo>
                  <a:lnTo>
                    <a:pt x="36442" y="272483"/>
                  </a:lnTo>
                  <a:lnTo>
                    <a:pt x="36687" y="274374"/>
                  </a:lnTo>
                  <a:lnTo>
                    <a:pt x="36948" y="276266"/>
                  </a:lnTo>
                  <a:lnTo>
                    <a:pt x="37225" y="278144"/>
                  </a:lnTo>
                  <a:lnTo>
                    <a:pt x="37511" y="280009"/>
                  </a:lnTo>
                  <a:lnTo>
                    <a:pt x="37804" y="281861"/>
                  </a:lnTo>
                  <a:lnTo>
                    <a:pt x="38114" y="283700"/>
                  </a:lnTo>
                  <a:lnTo>
                    <a:pt x="38440" y="285526"/>
                  </a:lnTo>
                  <a:lnTo>
                    <a:pt x="38775" y="287339"/>
                  </a:lnTo>
                  <a:lnTo>
                    <a:pt x="39117" y="289126"/>
                  </a:lnTo>
                  <a:lnTo>
                    <a:pt x="39476" y="290913"/>
                  </a:lnTo>
                  <a:lnTo>
                    <a:pt x="39851" y="292674"/>
                  </a:lnTo>
                  <a:lnTo>
                    <a:pt x="40234" y="294421"/>
                  </a:lnTo>
                  <a:lnTo>
                    <a:pt x="40634" y="296156"/>
                  </a:lnTo>
                  <a:lnTo>
                    <a:pt x="41050" y="297865"/>
                  </a:lnTo>
                  <a:lnTo>
                    <a:pt x="41474" y="299560"/>
                  </a:lnTo>
                  <a:lnTo>
                    <a:pt x="40674" y="299717"/>
                  </a:lnTo>
                  <a:lnTo>
                    <a:pt x="39875" y="299887"/>
                  </a:lnTo>
                  <a:lnTo>
                    <a:pt x="39068" y="300082"/>
                  </a:lnTo>
                  <a:lnTo>
                    <a:pt x="38261" y="300291"/>
                  </a:lnTo>
                  <a:lnTo>
                    <a:pt x="37454" y="300513"/>
                  </a:lnTo>
                  <a:lnTo>
                    <a:pt x="36654" y="300773"/>
                  </a:lnTo>
                  <a:lnTo>
                    <a:pt x="35847" y="301047"/>
                  </a:lnTo>
                  <a:lnTo>
                    <a:pt x="35048" y="301334"/>
                  </a:lnTo>
                  <a:lnTo>
                    <a:pt x="34249" y="301660"/>
                  </a:lnTo>
                  <a:lnTo>
                    <a:pt x="33466" y="302013"/>
                  </a:lnTo>
                  <a:lnTo>
                    <a:pt x="32683" y="302378"/>
                  </a:lnTo>
                  <a:lnTo>
                    <a:pt x="32292" y="302586"/>
                  </a:lnTo>
                  <a:lnTo>
                    <a:pt x="31909" y="302782"/>
                  </a:lnTo>
                  <a:lnTo>
                    <a:pt x="31525" y="303004"/>
                  </a:lnTo>
                  <a:lnTo>
                    <a:pt x="31142" y="303226"/>
                  </a:lnTo>
                  <a:lnTo>
                    <a:pt x="30759" y="303447"/>
                  </a:lnTo>
                  <a:lnTo>
                    <a:pt x="30384" y="303682"/>
                  </a:lnTo>
                  <a:lnTo>
                    <a:pt x="30017" y="303930"/>
                  </a:lnTo>
                  <a:lnTo>
                    <a:pt x="29642" y="304191"/>
                  </a:lnTo>
                  <a:lnTo>
                    <a:pt x="29275" y="304452"/>
                  </a:lnTo>
                  <a:lnTo>
                    <a:pt x="28916" y="304726"/>
                  </a:lnTo>
                  <a:lnTo>
                    <a:pt x="28622" y="303043"/>
                  </a:lnTo>
                  <a:lnTo>
                    <a:pt x="28337" y="301360"/>
                  </a:lnTo>
                  <a:lnTo>
                    <a:pt x="28060" y="299678"/>
                  </a:lnTo>
                  <a:lnTo>
                    <a:pt x="27782" y="297995"/>
                  </a:lnTo>
                  <a:lnTo>
                    <a:pt x="27252" y="294656"/>
                  </a:lnTo>
                  <a:lnTo>
                    <a:pt x="26739" y="291343"/>
                  </a:lnTo>
                  <a:lnTo>
                    <a:pt x="26445" y="289452"/>
                  </a:lnTo>
                  <a:lnTo>
                    <a:pt x="26168" y="287561"/>
                  </a:lnTo>
                  <a:lnTo>
                    <a:pt x="25899" y="285670"/>
                  </a:lnTo>
                  <a:lnTo>
                    <a:pt x="25646" y="283791"/>
                  </a:lnTo>
                  <a:lnTo>
                    <a:pt x="25393" y="281900"/>
                  </a:lnTo>
                  <a:lnTo>
                    <a:pt x="25140" y="280009"/>
                  </a:lnTo>
                  <a:lnTo>
                    <a:pt x="24668" y="276239"/>
                  </a:lnTo>
                  <a:lnTo>
                    <a:pt x="25393" y="275966"/>
                  </a:lnTo>
                  <a:lnTo>
                    <a:pt x="26119" y="275666"/>
                  </a:lnTo>
                  <a:lnTo>
                    <a:pt x="26853" y="275366"/>
                  </a:lnTo>
                  <a:lnTo>
                    <a:pt x="27579" y="275039"/>
                  </a:lnTo>
                  <a:lnTo>
                    <a:pt x="28304" y="274713"/>
                  </a:lnTo>
                  <a:lnTo>
                    <a:pt x="29030" y="274374"/>
                  </a:lnTo>
                  <a:lnTo>
                    <a:pt x="29756" y="274022"/>
                  </a:lnTo>
                  <a:lnTo>
                    <a:pt x="30482" y="273657"/>
                  </a:lnTo>
                  <a:lnTo>
                    <a:pt x="31925" y="272913"/>
                  </a:lnTo>
                  <a:lnTo>
                    <a:pt x="33368" y="272144"/>
                  </a:lnTo>
                  <a:lnTo>
                    <a:pt x="34795" y="271361"/>
                  </a:lnTo>
                  <a:lnTo>
                    <a:pt x="36206" y="270579"/>
                  </a:lnTo>
                  <a:close/>
                  <a:moveTo>
                    <a:pt x="266493" y="267135"/>
                  </a:moveTo>
                  <a:lnTo>
                    <a:pt x="267455" y="267788"/>
                  </a:lnTo>
                  <a:lnTo>
                    <a:pt x="268417" y="268440"/>
                  </a:lnTo>
                  <a:lnTo>
                    <a:pt x="269379" y="269079"/>
                  </a:lnTo>
                  <a:lnTo>
                    <a:pt x="270350" y="269718"/>
                  </a:lnTo>
                  <a:lnTo>
                    <a:pt x="272290" y="270957"/>
                  </a:lnTo>
                  <a:lnTo>
                    <a:pt x="274239" y="272183"/>
                  </a:lnTo>
                  <a:lnTo>
                    <a:pt x="276188" y="273396"/>
                  </a:lnTo>
                  <a:lnTo>
                    <a:pt x="278145" y="274596"/>
                  </a:lnTo>
                  <a:lnTo>
                    <a:pt x="282043" y="276996"/>
                  </a:lnTo>
                  <a:lnTo>
                    <a:pt x="281594" y="278952"/>
                  </a:lnTo>
                  <a:lnTo>
                    <a:pt x="281138" y="280896"/>
                  </a:lnTo>
                  <a:lnTo>
                    <a:pt x="280665" y="282826"/>
                  </a:lnTo>
                  <a:lnTo>
                    <a:pt x="280184" y="284744"/>
                  </a:lnTo>
                  <a:lnTo>
                    <a:pt x="279695" y="286648"/>
                  </a:lnTo>
                  <a:lnTo>
                    <a:pt x="279189" y="288539"/>
                  </a:lnTo>
                  <a:lnTo>
                    <a:pt x="278667" y="290417"/>
                  </a:lnTo>
                  <a:lnTo>
                    <a:pt x="278145" y="292269"/>
                  </a:lnTo>
                  <a:lnTo>
                    <a:pt x="277599" y="294108"/>
                  </a:lnTo>
                  <a:lnTo>
                    <a:pt x="277044" y="295934"/>
                  </a:lnTo>
                  <a:lnTo>
                    <a:pt x="276482" y="297734"/>
                  </a:lnTo>
                  <a:lnTo>
                    <a:pt x="275903" y="299521"/>
                  </a:lnTo>
                  <a:lnTo>
                    <a:pt x="275316" y="301295"/>
                  </a:lnTo>
                  <a:lnTo>
                    <a:pt x="274712" y="303043"/>
                  </a:lnTo>
                  <a:lnTo>
                    <a:pt x="274101" y="304778"/>
                  </a:lnTo>
                  <a:lnTo>
                    <a:pt x="273473" y="306486"/>
                  </a:lnTo>
                  <a:lnTo>
                    <a:pt x="272608" y="305430"/>
                  </a:lnTo>
                  <a:lnTo>
                    <a:pt x="271736" y="304386"/>
                  </a:lnTo>
                  <a:lnTo>
                    <a:pt x="270855" y="303343"/>
                  </a:lnTo>
                  <a:lnTo>
                    <a:pt x="269966" y="302300"/>
                  </a:lnTo>
                  <a:lnTo>
                    <a:pt x="269078" y="301282"/>
                  </a:lnTo>
                  <a:lnTo>
                    <a:pt x="268172" y="300265"/>
                  </a:lnTo>
                  <a:lnTo>
                    <a:pt x="267267" y="299274"/>
                  </a:lnTo>
                  <a:lnTo>
                    <a:pt x="266346" y="298282"/>
                  </a:lnTo>
                  <a:lnTo>
                    <a:pt x="265424" y="297317"/>
                  </a:lnTo>
                  <a:lnTo>
                    <a:pt x="264487" y="296378"/>
                  </a:lnTo>
                  <a:lnTo>
                    <a:pt x="263549" y="295452"/>
                  </a:lnTo>
                  <a:lnTo>
                    <a:pt x="262603" y="294565"/>
                  </a:lnTo>
                  <a:lnTo>
                    <a:pt x="261649" y="293691"/>
                  </a:lnTo>
                  <a:lnTo>
                    <a:pt x="261168" y="293261"/>
                  </a:lnTo>
                  <a:lnTo>
                    <a:pt x="260679" y="292843"/>
                  </a:lnTo>
                  <a:lnTo>
                    <a:pt x="260197" y="292439"/>
                  </a:lnTo>
                  <a:lnTo>
                    <a:pt x="259708" y="292035"/>
                  </a:lnTo>
                  <a:lnTo>
                    <a:pt x="259219" y="291643"/>
                  </a:lnTo>
                  <a:lnTo>
                    <a:pt x="258730" y="291252"/>
                  </a:lnTo>
                  <a:lnTo>
                    <a:pt x="259292" y="289856"/>
                  </a:lnTo>
                  <a:lnTo>
                    <a:pt x="259847" y="288448"/>
                  </a:lnTo>
                  <a:lnTo>
                    <a:pt x="260393" y="287026"/>
                  </a:lnTo>
                  <a:lnTo>
                    <a:pt x="260923" y="285578"/>
                  </a:lnTo>
                  <a:lnTo>
                    <a:pt x="261445" y="284117"/>
                  </a:lnTo>
                  <a:lnTo>
                    <a:pt x="261959" y="282644"/>
                  </a:lnTo>
                  <a:lnTo>
                    <a:pt x="262456" y="281157"/>
                  </a:lnTo>
                  <a:lnTo>
                    <a:pt x="262946" y="279657"/>
                  </a:lnTo>
                  <a:lnTo>
                    <a:pt x="263427" y="278131"/>
                  </a:lnTo>
                  <a:lnTo>
                    <a:pt x="263891" y="276605"/>
                  </a:lnTo>
                  <a:lnTo>
                    <a:pt x="264356" y="275053"/>
                  </a:lnTo>
                  <a:lnTo>
                    <a:pt x="264805" y="273487"/>
                  </a:lnTo>
                  <a:lnTo>
                    <a:pt x="265237" y="271922"/>
                  </a:lnTo>
                  <a:lnTo>
                    <a:pt x="265669" y="270331"/>
                  </a:lnTo>
                  <a:lnTo>
                    <a:pt x="266085" y="268740"/>
                  </a:lnTo>
                  <a:lnTo>
                    <a:pt x="266493" y="267135"/>
                  </a:lnTo>
                  <a:close/>
                  <a:moveTo>
                    <a:pt x="42159" y="302326"/>
                  </a:moveTo>
                  <a:lnTo>
                    <a:pt x="42216" y="302495"/>
                  </a:lnTo>
                  <a:lnTo>
                    <a:pt x="42256" y="302665"/>
                  </a:lnTo>
                  <a:lnTo>
                    <a:pt x="42338" y="303004"/>
                  </a:lnTo>
                  <a:lnTo>
                    <a:pt x="42526" y="303643"/>
                  </a:lnTo>
                  <a:lnTo>
                    <a:pt x="42721" y="304295"/>
                  </a:lnTo>
                  <a:lnTo>
                    <a:pt x="42917" y="304921"/>
                  </a:lnTo>
                  <a:lnTo>
                    <a:pt x="43113" y="305547"/>
                  </a:lnTo>
                  <a:lnTo>
                    <a:pt x="43316" y="306160"/>
                  </a:lnTo>
                  <a:lnTo>
                    <a:pt x="43520" y="306773"/>
                  </a:lnTo>
                  <a:lnTo>
                    <a:pt x="43732" y="307373"/>
                  </a:lnTo>
                  <a:lnTo>
                    <a:pt x="43944" y="307960"/>
                  </a:lnTo>
                  <a:lnTo>
                    <a:pt x="44165" y="308547"/>
                  </a:lnTo>
                  <a:lnTo>
                    <a:pt x="44385" y="309121"/>
                  </a:lnTo>
                  <a:lnTo>
                    <a:pt x="44613" y="309695"/>
                  </a:lnTo>
                  <a:lnTo>
                    <a:pt x="44841" y="310256"/>
                  </a:lnTo>
                  <a:lnTo>
                    <a:pt x="45070" y="310804"/>
                  </a:lnTo>
                  <a:lnTo>
                    <a:pt x="45306" y="311351"/>
                  </a:lnTo>
                  <a:lnTo>
                    <a:pt x="45551" y="311899"/>
                  </a:lnTo>
                  <a:lnTo>
                    <a:pt x="45795" y="312421"/>
                  </a:lnTo>
                  <a:lnTo>
                    <a:pt x="46040" y="312943"/>
                  </a:lnTo>
                  <a:lnTo>
                    <a:pt x="46293" y="313464"/>
                  </a:lnTo>
                  <a:lnTo>
                    <a:pt x="46546" y="313960"/>
                  </a:lnTo>
                  <a:lnTo>
                    <a:pt x="46798" y="314469"/>
                  </a:lnTo>
                  <a:lnTo>
                    <a:pt x="47059" y="314951"/>
                  </a:lnTo>
                  <a:lnTo>
                    <a:pt x="47328" y="315434"/>
                  </a:lnTo>
                  <a:lnTo>
                    <a:pt x="47589" y="315916"/>
                  </a:lnTo>
                  <a:lnTo>
                    <a:pt x="47858" y="316386"/>
                  </a:lnTo>
                  <a:lnTo>
                    <a:pt x="48136" y="316843"/>
                  </a:lnTo>
                  <a:lnTo>
                    <a:pt x="48413" y="317299"/>
                  </a:lnTo>
                  <a:lnTo>
                    <a:pt x="48690" y="317743"/>
                  </a:lnTo>
                  <a:lnTo>
                    <a:pt x="48976" y="318186"/>
                  </a:lnTo>
                  <a:lnTo>
                    <a:pt x="49261" y="318616"/>
                  </a:lnTo>
                  <a:lnTo>
                    <a:pt x="49546" y="319034"/>
                  </a:lnTo>
                  <a:lnTo>
                    <a:pt x="49840" y="319451"/>
                  </a:lnTo>
                  <a:lnTo>
                    <a:pt x="50134" y="319869"/>
                  </a:lnTo>
                  <a:lnTo>
                    <a:pt x="49685" y="320142"/>
                  </a:lnTo>
                  <a:lnTo>
                    <a:pt x="49237" y="320442"/>
                  </a:lnTo>
                  <a:lnTo>
                    <a:pt x="48788" y="320755"/>
                  </a:lnTo>
                  <a:lnTo>
                    <a:pt x="48340" y="321095"/>
                  </a:lnTo>
                  <a:lnTo>
                    <a:pt x="47899" y="321447"/>
                  </a:lnTo>
                  <a:lnTo>
                    <a:pt x="47451" y="321812"/>
                  </a:lnTo>
                  <a:lnTo>
                    <a:pt x="47010" y="322203"/>
                  </a:lnTo>
                  <a:lnTo>
                    <a:pt x="46562" y="322595"/>
                  </a:lnTo>
                  <a:lnTo>
                    <a:pt x="46130" y="323012"/>
                  </a:lnTo>
                  <a:lnTo>
                    <a:pt x="45689" y="323442"/>
                  </a:lnTo>
                  <a:lnTo>
                    <a:pt x="45257" y="323886"/>
                  </a:lnTo>
                  <a:lnTo>
                    <a:pt x="44833" y="324355"/>
                  </a:lnTo>
                  <a:lnTo>
                    <a:pt x="44417" y="324825"/>
                  </a:lnTo>
                  <a:lnTo>
                    <a:pt x="44001" y="325307"/>
                  </a:lnTo>
                  <a:lnTo>
                    <a:pt x="43586" y="325816"/>
                  </a:lnTo>
                  <a:lnTo>
                    <a:pt x="43186" y="326325"/>
                  </a:lnTo>
                  <a:lnTo>
                    <a:pt x="42795" y="326847"/>
                  </a:lnTo>
                  <a:lnTo>
                    <a:pt x="42403" y="327381"/>
                  </a:lnTo>
                  <a:lnTo>
                    <a:pt x="42028" y="327929"/>
                  </a:lnTo>
                  <a:lnTo>
                    <a:pt x="41661" y="328490"/>
                  </a:lnTo>
                  <a:lnTo>
                    <a:pt x="41302" y="329064"/>
                  </a:lnTo>
                  <a:lnTo>
                    <a:pt x="40952" y="329651"/>
                  </a:lnTo>
                  <a:lnTo>
                    <a:pt x="40617" y="330238"/>
                  </a:lnTo>
                  <a:lnTo>
                    <a:pt x="40291" y="330838"/>
                  </a:lnTo>
                  <a:lnTo>
                    <a:pt x="39981" y="331451"/>
                  </a:lnTo>
                  <a:lnTo>
                    <a:pt x="39680" y="332064"/>
                  </a:lnTo>
                  <a:lnTo>
                    <a:pt x="39386" y="332690"/>
                  </a:lnTo>
                  <a:lnTo>
                    <a:pt x="39117" y="333329"/>
                  </a:lnTo>
                  <a:lnTo>
                    <a:pt x="38856" y="333968"/>
                  </a:lnTo>
                  <a:lnTo>
                    <a:pt x="38611" y="334607"/>
                  </a:lnTo>
                  <a:lnTo>
                    <a:pt x="38383" y="335272"/>
                  </a:lnTo>
                  <a:lnTo>
                    <a:pt x="38171" y="335925"/>
                  </a:lnTo>
                  <a:lnTo>
                    <a:pt x="37796" y="335181"/>
                  </a:lnTo>
                  <a:lnTo>
                    <a:pt x="37421" y="334425"/>
                  </a:lnTo>
                  <a:lnTo>
                    <a:pt x="37062" y="333655"/>
                  </a:lnTo>
                  <a:lnTo>
                    <a:pt x="36711" y="332886"/>
                  </a:lnTo>
                  <a:lnTo>
                    <a:pt x="36361" y="332090"/>
                  </a:lnTo>
                  <a:lnTo>
                    <a:pt x="36027" y="331307"/>
                  </a:lnTo>
                  <a:lnTo>
                    <a:pt x="35700" y="330499"/>
                  </a:lnTo>
                  <a:lnTo>
                    <a:pt x="35382" y="329690"/>
                  </a:lnTo>
                  <a:lnTo>
                    <a:pt x="35064" y="328868"/>
                  </a:lnTo>
                  <a:lnTo>
                    <a:pt x="34763" y="328047"/>
                  </a:lnTo>
                  <a:lnTo>
                    <a:pt x="34461" y="327212"/>
                  </a:lnTo>
                  <a:lnTo>
                    <a:pt x="34175" y="326364"/>
                  </a:lnTo>
                  <a:lnTo>
                    <a:pt x="33890" y="325516"/>
                  </a:lnTo>
                  <a:lnTo>
                    <a:pt x="33613" y="324668"/>
                  </a:lnTo>
                  <a:lnTo>
                    <a:pt x="33344" y="323808"/>
                  </a:lnTo>
                  <a:lnTo>
                    <a:pt x="33075" y="322934"/>
                  </a:lnTo>
                  <a:lnTo>
                    <a:pt x="32822" y="322060"/>
                  </a:lnTo>
                  <a:lnTo>
                    <a:pt x="32569" y="321186"/>
                  </a:lnTo>
                  <a:lnTo>
                    <a:pt x="32324" y="320299"/>
                  </a:lnTo>
                  <a:lnTo>
                    <a:pt x="32080" y="319399"/>
                  </a:lnTo>
                  <a:lnTo>
                    <a:pt x="31851" y="318512"/>
                  </a:lnTo>
                  <a:lnTo>
                    <a:pt x="31623" y="317612"/>
                  </a:lnTo>
                  <a:lnTo>
                    <a:pt x="31395" y="316699"/>
                  </a:lnTo>
                  <a:lnTo>
                    <a:pt x="31183" y="315786"/>
                  </a:lnTo>
                  <a:lnTo>
                    <a:pt x="30963" y="314873"/>
                  </a:lnTo>
                  <a:lnTo>
                    <a:pt x="30759" y="313960"/>
                  </a:lnTo>
                  <a:lnTo>
                    <a:pt x="30555" y="313034"/>
                  </a:lnTo>
                  <a:lnTo>
                    <a:pt x="30351" y="312108"/>
                  </a:lnTo>
                  <a:lnTo>
                    <a:pt x="29968" y="310243"/>
                  </a:lnTo>
                  <a:lnTo>
                    <a:pt x="29593" y="308365"/>
                  </a:lnTo>
                  <a:lnTo>
                    <a:pt x="31167" y="307543"/>
                  </a:lnTo>
                  <a:lnTo>
                    <a:pt x="32732" y="306708"/>
                  </a:lnTo>
                  <a:lnTo>
                    <a:pt x="34281" y="305886"/>
                  </a:lnTo>
                  <a:lnTo>
                    <a:pt x="35839" y="305078"/>
                  </a:lnTo>
                  <a:lnTo>
                    <a:pt x="36614" y="304686"/>
                  </a:lnTo>
                  <a:lnTo>
                    <a:pt x="37396" y="304308"/>
                  </a:lnTo>
                  <a:lnTo>
                    <a:pt x="38179" y="303943"/>
                  </a:lnTo>
                  <a:lnTo>
                    <a:pt x="38962" y="303591"/>
                  </a:lnTo>
                  <a:lnTo>
                    <a:pt x="39753" y="303239"/>
                  </a:lnTo>
                  <a:lnTo>
                    <a:pt x="40552" y="302926"/>
                  </a:lnTo>
                  <a:lnTo>
                    <a:pt x="41351" y="302613"/>
                  </a:lnTo>
                  <a:lnTo>
                    <a:pt x="42159" y="302326"/>
                  </a:lnTo>
                  <a:close/>
                  <a:moveTo>
                    <a:pt x="257237" y="294695"/>
                  </a:moveTo>
                  <a:lnTo>
                    <a:pt x="261160" y="297956"/>
                  </a:lnTo>
                  <a:lnTo>
                    <a:pt x="263117" y="299600"/>
                  </a:lnTo>
                  <a:lnTo>
                    <a:pt x="264087" y="300421"/>
                  </a:lnTo>
                  <a:lnTo>
                    <a:pt x="265057" y="301256"/>
                  </a:lnTo>
                  <a:lnTo>
                    <a:pt x="266028" y="302104"/>
                  </a:lnTo>
                  <a:lnTo>
                    <a:pt x="266990" y="302965"/>
                  </a:lnTo>
                  <a:lnTo>
                    <a:pt x="267952" y="303839"/>
                  </a:lnTo>
                  <a:lnTo>
                    <a:pt x="268906" y="304726"/>
                  </a:lnTo>
                  <a:lnTo>
                    <a:pt x="269860" y="305625"/>
                  </a:lnTo>
                  <a:lnTo>
                    <a:pt x="270806" y="306552"/>
                  </a:lnTo>
                  <a:lnTo>
                    <a:pt x="271744" y="307491"/>
                  </a:lnTo>
                  <a:lnTo>
                    <a:pt x="272682" y="308456"/>
                  </a:lnTo>
                  <a:lnTo>
                    <a:pt x="272013" y="310138"/>
                  </a:lnTo>
                  <a:lnTo>
                    <a:pt x="271671" y="310973"/>
                  </a:lnTo>
                  <a:lnTo>
                    <a:pt x="271328" y="311808"/>
                  </a:lnTo>
                  <a:lnTo>
                    <a:pt x="270978" y="312630"/>
                  </a:lnTo>
                  <a:lnTo>
                    <a:pt x="270627" y="313438"/>
                  </a:lnTo>
                  <a:lnTo>
                    <a:pt x="270276" y="314247"/>
                  </a:lnTo>
                  <a:lnTo>
                    <a:pt x="269917" y="315056"/>
                  </a:lnTo>
                  <a:lnTo>
                    <a:pt x="269559" y="315851"/>
                  </a:lnTo>
                  <a:lnTo>
                    <a:pt x="269192" y="316647"/>
                  </a:lnTo>
                  <a:lnTo>
                    <a:pt x="268825" y="317429"/>
                  </a:lnTo>
                  <a:lnTo>
                    <a:pt x="268458" y="318199"/>
                  </a:lnTo>
                  <a:lnTo>
                    <a:pt x="268083" y="318969"/>
                  </a:lnTo>
                  <a:lnTo>
                    <a:pt x="267699" y="319738"/>
                  </a:lnTo>
                  <a:lnTo>
                    <a:pt x="267316" y="320495"/>
                  </a:lnTo>
                  <a:lnTo>
                    <a:pt x="266933" y="321238"/>
                  </a:lnTo>
                  <a:lnTo>
                    <a:pt x="266542" y="321982"/>
                  </a:lnTo>
                  <a:lnTo>
                    <a:pt x="266150" y="322725"/>
                  </a:lnTo>
                  <a:lnTo>
                    <a:pt x="265759" y="323455"/>
                  </a:lnTo>
                  <a:lnTo>
                    <a:pt x="265359" y="324173"/>
                  </a:lnTo>
                  <a:lnTo>
                    <a:pt x="264951" y="324890"/>
                  </a:lnTo>
                  <a:lnTo>
                    <a:pt x="264544" y="325594"/>
                  </a:lnTo>
                  <a:lnTo>
                    <a:pt x="264136" y="326286"/>
                  </a:lnTo>
                  <a:lnTo>
                    <a:pt x="263720" y="326977"/>
                  </a:lnTo>
                  <a:lnTo>
                    <a:pt x="263304" y="327668"/>
                  </a:lnTo>
                  <a:lnTo>
                    <a:pt x="262880" y="328347"/>
                  </a:lnTo>
                  <a:lnTo>
                    <a:pt x="262456" y="329012"/>
                  </a:lnTo>
                  <a:lnTo>
                    <a:pt x="262032" y="329677"/>
                  </a:lnTo>
                  <a:lnTo>
                    <a:pt x="261600" y="330329"/>
                  </a:lnTo>
                  <a:lnTo>
                    <a:pt x="261160" y="330968"/>
                  </a:lnTo>
                  <a:lnTo>
                    <a:pt x="260719" y="331607"/>
                  </a:lnTo>
                  <a:lnTo>
                    <a:pt x="260279" y="332233"/>
                  </a:lnTo>
                  <a:lnTo>
                    <a:pt x="259627" y="330890"/>
                  </a:lnTo>
                  <a:lnTo>
                    <a:pt x="258966" y="329546"/>
                  </a:lnTo>
                  <a:lnTo>
                    <a:pt x="258281" y="328229"/>
                  </a:lnTo>
                  <a:lnTo>
                    <a:pt x="257931" y="327564"/>
                  </a:lnTo>
                  <a:lnTo>
                    <a:pt x="257580" y="326912"/>
                  </a:lnTo>
                  <a:lnTo>
                    <a:pt x="257221" y="326260"/>
                  </a:lnTo>
                  <a:lnTo>
                    <a:pt x="256862" y="325621"/>
                  </a:lnTo>
                  <a:lnTo>
                    <a:pt x="256495" y="324981"/>
                  </a:lnTo>
                  <a:lnTo>
                    <a:pt x="256128" y="324342"/>
                  </a:lnTo>
                  <a:lnTo>
                    <a:pt x="255753" y="323716"/>
                  </a:lnTo>
                  <a:lnTo>
                    <a:pt x="255378" y="323103"/>
                  </a:lnTo>
                  <a:lnTo>
                    <a:pt x="254995" y="322490"/>
                  </a:lnTo>
                  <a:lnTo>
                    <a:pt x="254604" y="321877"/>
                  </a:lnTo>
                  <a:lnTo>
                    <a:pt x="254220" y="321277"/>
                  </a:lnTo>
                  <a:lnTo>
                    <a:pt x="253821" y="320690"/>
                  </a:lnTo>
                  <a:lnTo>
                    <a:pt x="253421" y="320103"/>
                  </a:lnTo>
                  <a:lnTo>
                    <a:pt x="253022" y="319529"/>
                  </a:lnTo>
                  <a:lnTo>
                    <a:pt x="252614" y="318956"/>
                  </a:lnTo>
                  <a:lnTo>
                    <a:pt x="252206" y="318395"/>
                  </a:lnTo>
                  <a:lnTo>
                    <a:pt x="251790" y="317847"/>
                  </a:lnTo>
                  <a:lnTo>
                    <a:pt x="251366" y="317312"/>
                  </a:lnTo>
                  <a:lnTo>
                    <a:pt x="250942" y="316790"/>
                  </a:lnTo>
                  <a:lnTo>
                    <a:pt x="250518" y="316269"/>
                  </a:lnTo>
                  <a:lnTo>
                    <a:pt x="250086" y="315760"/>
                  </a:lnTo>
                  <a:lnTo>
                    <a:pt x="249654" y="315264"/>
                  </a:lnTo>
                  <a:lnTo>
                    <a:pt x="249214" y="314782"/>
                  </a:lnTo>
                  <a:lnTo>
                    <a:pt x="248773" y="314312"/>
                  </a:lnTo>
                  <a:lnTo>
                    <a:pt x="248325" y="313856"/>
                  </a:lnTo>
                  <a:lnTo>
                    <a:pt x="247876" y="313399"/>
                  </a:lnTo>
                  <a:lnTo>
                    <a:pt x="247729" y="313282"/>
                  </a:lnTo>
                  <a:lnTo>
                    <a:pt x="247583" y="313177"/>
                  </a:lnTo>
                  <a:lnTo>
                    <a:pt x="247444" y="313112"/>
                  </a:lnTo>
                  <a:lnTo>
                    <a:pt x="247314" y="313073"/>
                  </a:lnTo>
                  <a:lnTo>
                    <a:pt x="247183" y="313073"/>
                  </a:lnTo>
                  <a:lnTo>
                    <a:pt x="247053" y="313086"/>
                  </a:lnTo>
                  <a:lnTo>
                    <a:pt x="246939" y="313125"/>
                  </a:lnTo>
                  <a:lnTo>
                    <a:pt x="246824" y="313190"/>
                  </a:lnTo>
                  <a:lnTo>
                    <a:pt x="246743" y="313243"/>
                  </a:lnTo>
                  <a:lnTo>
                    <a:pt x="246669" y="313308"/>
                  </a:lnTo>
                  <a:lnTo>
                    <a:pt x="246506" y="313451"/>
                  </a:lnTo>
                  <a:lnTo>
                    <a:pt x="246400" y="313608"/>
                  </a:lnTo>
                  <a:lnTo>
                    <a:pt x="246302" y="313790"/>
                  </a:lnTo>
                  <a:lnTo>
                    <a:pt x="246221" y="313986"/>
                  </a:lnTo>
                  <a:lnTo>
                    <a:pt x="246148" y="314195"/>
                  </a:lnTo>
                  <a:lnTo>
                    <a:pt x="246082" y="314417"/>
                  </a:lnTo>
                  <a:lnTo>
                    <a:pt x="246042" y="314651"/>
                  </a:lnTo>
                  <a:lnTo>
                    <a:pt x="246009" y="314886"/>
                  </a:lnTo>
                  <a:lnTo>
                    <a:pt x="245993" y="315134"/>
                  </a:lnTo>
                  <a:lnTo>
                    <a:pt x="246001" y="315382"/>
                  </a:lnTo>
                  <a:lnTo>
                    <a:pt x="246017" y="315616"/>
                  </a:lnTo>
                  <a:lnTo>
                    <a:pt x="246058" y="315864"/>
                  </a:lnTo>
                  <a:lnTo>
                    <a:pt x="246082" y="315982"/>
                  </a:lnTo>
                  <a:lnTo>
                    <a:pt x="246115" y="316112"/>
                  </a:lnTo>
                  <a:lnTo>
                    <a:pt x="246156" y="316230"/>
                  </a:lnTo>
                  <a:lnTo>
                    <a:pt x="246196" y="316334"/>
                  </a:lnTo>
                  <a:lnTo>
                    <a:pt x="246245" y="316451"/>
                  </a:lnTo>
                  <a:lnTo>
                    <a:pt x="246294" y="316556"/>
                  </a:lnTo>
                  <a:lnTo>
                    <a:pt x="246351" y="316673"/>
                  </a:lnTo>
                  <a:lnTo>
                    <a:pt x="246417" y="316777"/>
                  </a:lnTo>
                  <a:lnTo>
                    <a:pt x="246490" y="316869"/>
                  </a:lnTo>
                  <a:lnTo>
                    <a:pt x="246563" y="316973"/>
                  </a:lnTo>
                  <a:lnTo>
                    <a:pt x="247403" y="317951"/>
                  </a:lnTo>
                  <a:lnTo>
                    <a:pt x="248235" y="318942"/>
                  </a:lnTo>
                  <a:lnTo>
                    <a:pt x="249059" y="319934"/>
                  </a:lnTo>
                  <a:lnTo>
                    <a:pt x="249874" y="320925"/>
                  </a:lnTo>
                  <a:lnTo>
                    <a:pt x="250673" y="321942"/>
                  </a:lnTo>
                  <a:lnTo>
                    <a:pt x="251472" y="322960"/>
                  </a:lnTo>
                  <a:lnTo>
                    <a:pt x="252255" y="323990"/>
                  </a:lnTo>
                  <a:lnTo>
                    <a:pt x="253030" y="325034"/>
                  </a:lnTo>
                  <a:lnTo>
                    <a:pt x="253796" y="326090"/>
                  </a:lnTo>
                  <a:lnTo>
                    <a:pt x="254555" y="327173"/>
                  </a:lnTo>
                  <a:lnTo>
                    <a:pt x="255297" y="328281"/>
                  </a:lnTo>
                  <a:lnTo>
                    <a:pt x="256039" y="329403"/>
                  </a:lnTo>
                  <a:lnTo>
                    <a:pt x="256765" y="330551"/>
                  </a:lnTo>
                  <a:lnTo>
                    <a:pt x="257482" y="331725"/>
                  </a:lnTo>
                  <a:lnTo>
                    <a:pt x="257841" y="332325"/>
                  </a:lnTo>
                  <a:lnTo>
                    <a:pt x="258192" y="332938"/>
                  </a:lnTo>
                  <a:lnTo>
                    <a:pt x="258542" y="333551"/>
                  </a:lnTo>
                  <a:lnTo>
                    <a:pt x="258885" y="334164"/>
                  </a:lnTo>
                  <a:lnTo>
                    <a:pt x="258469" y="334712"/>
                  </a:lnTo>
                  <a:lnTo>
                    <a:pt x="258045" y="335259"/>
                  </a:lnTo>
                  <a:lnTo>
                    <a:pt x="257613" y="335781"/>
                  </a:lnTo>
                  <a:lnTo>
                    <a:pt x="257180" y="336316"/>
                  </a:lnTo>
                  <a:lnTo>
                    <a:pt x="256748" y="336825"/>
                  </a:lnTo>
                  <a:lnTo>
                    <a:pt x="256308" y="337333"/>
                  </a:lnTo>
                  <a:lnTo>
                    <a:pt x="255868" y="337842"/>
                  </a:lnTo>
                  <a:lnTo>
                    <a:pt x="255419" y="338338"/>
                  </a:lnTo>
                  <a:lnTo>
                    <a:pt x="254971" y="338820"/>
                  </a:lnTo>
                  <a:lnTo>
                    <a:pt x="254522" y="339303"/>
                  </a:lnTo>
                  <a:lnTo>
                    <a:pt x="254065" y="339772"/>
                  </a:lnTo>
                  <a:lnTo>
                    <a:pt x="253609" y="340229"/>
                  </a:lnTo>
                  <a:lnTo>
                    <a:pt x="253144" y="340685"/>
                  </a:lnTo>
                  <a:lnTo>
                    <a:pt x="252679" y="341129"/>
                  </a:lnTo>
                  <a:lnTo>
                    <a:pt x="252214" y="341572"/>
                  </a:lnTo>
                  <a:lnTo>
                    <a:pt x="251741" y="342003"/>
                  </a:lnTo>
                  <a:lnTo>
                    <a:pt x="251268" y="342420"/>
                  </a:lnTo>
                  <a:lnTo>
                    <a:pt x="250787" y="342837"/>
                  </a:lnTo>
                  <a:lnTo>
                    <a:pt x="250306" y="343242"/>
                  </a:lnTo>
                  <a:lnTo>
                    <a:pt x="249825" y="343646"/>
                  </a:lnTo>
                  <a:lnTo>
                    <a:pt x="249336" y="344037"/>
                  </a:lnTo>
                  <a:lnTo>
                    <a:pt x="248838" y="344416"/>
                  </a:lnTo>
                  <a:lnTo>
                    <a:pt x="248349" y="344794"/>
                  </a:lnTo>
                  <a:lnTo>
                    <a:pt x="247844" y="345146"/>
                  </a:lnTo>
                  <a:lnTo>
                    <a:pt x="247346" y="345511"/>
                  </a:lnTo>
                  <a:lnTo>
                    <a:pt x="246841" y="345850"/>
                  </a:lnTo>
                  <a:lnTo>
                    <a:pt x="246327" y="346189"/>
                  </a:lnTo>
                  <a:lnTo>
                    <a:pt x="245813" y="346529"/>
                  </a:lnTo>
                  <a:lnTo>
                    <a:pt x="245299" y="346842"/>
                  </a:lnTo>
                  <a:lnTo>
                    <a:pt x="244778" y="347155"/>
                  </a:lnTo>
                  <a:lnTo>
                    <a:pt x="244256" y="347468"/>
                  </a:lnTo>
                  <a:lnTo>
                    <a:pt x="243726" y="347755"/>
                  </a:lnTo>
                  <a:lnTo>
                    <a:pt x="243775" y="347611"/>
                  </a:lnTo>
                  <a:lnTo>
                    <a:pt x="243807" y="347468"/>
                  </a:lnTo>
                  <a:lnTo>
                    <a:pt x="243832" y="347298"/>
                  </a:lnTo>
                  <a:lnTo>
                    <a:pt x="243840" y="347142"/>
                  </a:lnTo>
                  <a:lnTo>
                    <a:pt x="243832" y="346972"/>
                  </a:lnTo>
                  <a:lnTo>
                    <a:pt x="243815" y="346802"/>
                  </a:lnTo>
                  <a:lnTo>
                    <a:pt x="243783" y="346633"/>
                  </a:lnTo>
                  <a:lnTo>
                    <a:pt x="243726" y="346463"/>
                  </a:lnTo>
                  <a:lnTo>
                    <a:pt x="243245" y="344989"/>
                  </a:lnTo>
                  <a:lnTo>
                    <a:pt x="242739" y="343516"/>
                  </a:lnTo>
                  <a:lnTo>
                    <a:pt x="242225" y="342042"/>
                  </a:lnTo>
                  <a:lnTo>
                    <a:pt x="241703" y="340568"/>
                  </a:lnTo>
                  <a:lnTo>
                    <a:pt x="241165" y="339107"/>
                  </a:lnTo>
                  <a:lnTo>
                    <a:pt x="240619" y="337646"/>
                  </a:lnTo>
                  <a:lnTo>
                    <a:pt x="240056" y="336185"/>
                  </a:lnTo>
                  <a:lnTo>
                    <a:pt x="239494" y="334738"/>
                  </a:lnTo>
                  <a:lnTo>
                    <a:pt x="238923" y="333290"/>
                  </a:lnTo>
                  <a:lnTo>
                    <a:pt x="238336" y="331855"/>
                  </a:lnTo>
                  <a:lnTo>
                    <a:pt x="237749" y="330433"/>
                  </a:lnTo>
                  <a:lnTo>
                    <a:pt x="237153" y="329025"/>
                  </a:lnTo>
                  <a:lnTo>
                    <a:pt x="236550" y="327616"/>
                  </a:lnTo>
                  <a:lnTo>
                    <a:pt x="235938" y="326234"/>
                  </a:lnTo>
                  <a:lnTo>
                    <a:pt x="235327" y="324864"/>
                  </a:lnTo>
                  <a:lnTo>
                    <a:pt x="234707" y="323508"/>
                  </a:lnTo>
                  <a:lnTo>
                    <a:pt x="235506" y="322999"/>
                  </a:lnTo>
                  <a:lnTo>
                    <a:pt x="236289" y="322464"/>
                  </a:lnTo>
                  <a:lnTo>
                    <a:pt x="237064" y="321916"/>
                  </a:lnTo>
                  <a:lnTo>
                    <a:pt x="237830" y="321342"/>
                  </a:lnTo>
                  <a:lnTo>
                    <a:pt x="238588" y="320742"/>
                  </a:lnTo>
                  <a:lnTo>
                    <a:pt x="239339" y="320129"/>
                  </a:lnTo>
                  <a:lnTo>
                    <a:pt x="240073" y="319503"/>
                  </a:lnTo>
                  <a:lnTo>
                    <a:pt x="240798" y="318851"/>
                  </a:lnTo>
                  <a:lnTo>
                    <a:pt x="241516" y="318186"/>
                  </a:lnTo>
                  <a:lnTo>
                    <a:pt x="242225" y="317495"/>
                  </a:lnTo>
                  <a:lnTo>
                    <a:pt x="242927" y="316790"/>
                  </a:lnTo>
                  <a:lnTo>
                    <a:pt x="243620" y="316073"/>
                  </a:lnTo>
                  <a:lnTo>
                    <a:pt x="244305" y="315343"/>
                  </a:lnTo>
                  <a:lnTo>
                    <a:pt x="244973" y="314586"/>
                  </a:lnTo>
                  <a:lnTo>
                    <a:pt x="245642" y="313817"/>
                  </a:lnTo>
                  <a:lnTo>
                    <a:pt x="246302" y="313021"/>
                  </a:lnTo>
                  <a:lnTo>
                    <a:pt x="246360" y="312943"/>
                  </a:lnTo>
                  <a:lnTo>
                    <a:pt x="246433" y="312864"/>
                  </a:lnTo>
                  <a:lnTo>
                    <a:pt x="246498" y="312773"/>
                  </a:lnTo>
                  <a:lnTo>
                    <a:pt x="246563" y="312695"/>
                  </a:lnTo>
                  <a:lnTo>
                    <a:pt x="247322" y="311717"/>
                  </a:lnTo>
                  <a:lnTo>
                    <a:pt x="248064" y="310725"/>
                  </a:lnTo>
                  <a:lnTo>
                    <a:pt x="248798" y="309708"/>
                  </a:lnTo>
                  <a:lnTo>
                    <a:pt x="249515" y="308678"/>
                  </a:lnTo>
                  <a:lnTo>
                    <a:pt x="250225" y="307621"/>
                  </a:lnTo>
                  <a:lnTo>
                    <a:pt x="250926" y="306539"/>
                  </a:lnTo>
                  <a:lnTo>
                    <a:pt x="251611" y="305443"/>
                  </a:lnTo>
                  <a:lnTo>
                    <a:pt x="252280" y="304321"/>
                  </a:lnTo>
                  <a:lnTo>
                    <a:pt x="252948" y="303186"/>
                  </a:lnTo>
                  <a:lnTo>
                    <a:pt x="253592" y="302026"/>
                  </a:lnTo>
                  <a:lnTo>
                    <a:pt x="254229" y="300852"/>
                  </a:lnTo>
                  <a:lnTo>
                    <a:pt x="254856" y="299652"/>
                  </a:lnTo>
                  <a:lnTo>
                    <a:pt x="255468" y="298439"/>
                  </a:lnTo>
                  <a:lnTo>
                    <a:pt x="256071" y="297213"/>
                  </a:lnTo>
                  <a:lnTo>
                    <a:pt x="256658" y="295961"/>
                  </a:lnTo>
                  <a:lnTo>
                    <a:pt x="257237" y="294695"/>
                  </a:lnTo>
                  <a:close/>
                  <a:moveTo>
                    <a:pt x="231796" y="325190"/>
                  </a:moveTo>
                  <a:lnTo>
                    <a:pt x="232375" y="326677"/>
                  </a:lnTo>
                  <a:lnTo>
                    <a:pt x="232970" y="328164"/>
                  </a:lnTo>
                  <a:lnTo>
                    <a:pt x="233582" y="329651"/>
                  </a:lnTo>
                  <a:lnTo>
                    <a:pt x="234193" y="331138"/>
                  </a:lnTo>
                  <a:lnTo>
                    <a:pt x="234821" y="332612"/>
                  </a:lnTo>
                  <a:lnTo>
                    <a:pt x="235465" y="334099"/>
                  </a:lnTo>
                  <a:lnTo>
                    <a:pt x="236110" y="335559"/>
                  </a:lnTo>
                  <a:lnTo>
                    <a:pt x="236770" y="337020"/>
                  </a:lnTo>
                  <a:lnTo>
                    <a:pt x="237431" y="338468"/>
                  </a:lnTo>
                  <a:lnTo>
                    <a:pt x="238107" y="339916"/>
                  </a:lnTo>
                  <a:lnTo>
                    <a:pt x="238784" y="341337"/>
                  </a:lnTo>
                  <a:lnTo>
                    <a:pt x="239477" y="342746"/>
                  </a:lnTo>
                  <a:lnTo>
                    <a:pt x="240170" y="344142"/>
                  </a:lnTo>
                  <a:lnTo>
                    <a:pt x="240872" y="345524"/>
                  </a:lnTo>
                  <a:lnTo>
                    <a:pt x="241573" y="346881"/>
                  </a:lnTo>
                  <a:lnTo>
                    <a:pt x="242291" y="348224"/>
                  </a:lnTo>
                  <a:lnTo>
                    <a:pt x="242364" y="348329"/>
                  </a:lnTo>
                  <a:lnTo>
                    <a:pt x="242397" y="348381"/>
                  </a:lnTo>
                  <a:lnTo>
                    <a:pt x="242421" y="348433"/>
                  </a:lnTo>
                  <a:lnTo>
                    <a:pt x="241524" y="348863"/>
                  </a:lnTo>
                  <a:lnTo>
                    <a:pt x="240619" y="349281"/>
                  </a:lnTo>
                  <a:lnTo>
                    <a:pt x="239706" y="349659"/>
                  </a:lnTo>
                  <a:lnTo>
                    <a:pt x="238776" y="350024"/>
                  </a:lnTo>
                  <a:lnTo>
                    <a:pt x="237846" y="350363"/>
                  </a:lnTo>
                  <a:lnTo>
                    <a:pt x="236901" y="350663"/>
                  </a:lnTo>
                  <a:lnTo>
                    <a:pt x="235946" y="350950"/>
                  </a:lnTo>
                  <a:lnTo>
                    <a:pt x="234976" y="351198"/>
                  </a:lnTo>
                  <a:lnTo>
                    <a:pt x="233998" y="351420"/>
                  </a:lnTo>
                  <a:lnTo>
                    <a:pt x="233011" y="351628"/>
                  </a:lnTo>
                  <a:lnTo>
                    <a:pt x="232016" y="351798"/>
                  </a:lnTo>
                  <a:lnTo>
                    <a:pt x="231005" y="351928"/>
                  </a:lnTo>
                  <a:lnTo>
                    <a:pt x="229986" y="352046"/>
                  </a:lnTo>
                  <a:lnTo>
                    <a:pt x="228958" y="352124"/>
                  </a:lnTo>
                  <a:lnTo>
                    <a:pt x="227914" y="352189"/>
                  </a:lnTo>
                  <a:lnTo>
                    <a:pt x="226863" y="352202"/>
                  </a:lnTo>
                  <a:lnTo>
                    <a:pt x="227026" y="349033"/>
                  </a:lnTo>
                  <a:lnTo>
                    <a:pt x="227197" y="345850"/>
                  </a:lnTo>
                  <a:lnTo>
                    <a:pt x="227376" y="342668"/>
                  </a:lnTo>
                  <a:lnTo>
                    <a:pt x="227572" y="339498"/>
                  </a:lnTo>
                  <a:lnTo>
                    <a:pt x="227760" y="336316"/>
                  </a:lnTo>
                  <a:lnTo>
                    <a:pt x="227963" y="333146"/>
                  </a:lnTo>
                  <a:lnTo>
                    <a:pt x="228175" y="329964"/>
                  </a:lnTo>
                  <a:lnTo>
                    <a:pt x="228387" y="326781"/>
                  </a:lnTo>
                  <a:lnTo>
                    <a:pt x="228828" y="326612"/>
                  </a:lnTo>
                  <a:lnTo>
                    <a:pt x="229260" y="326429"/>
                  </a:lnTo>
                  <a:lnTo>
                    <a:pt x="229684" y="326234"/>
                  </a:lnTo>
                  <a:lnTo>
                    <a:pt x="230108" y="326038"/>
                  </a:lnTo>
                  <a:lnTo>
                    <a:pt x="230956" y="325621"/>
                  </a:lnTo>
                  <a:lnTo>
                    <a:pt x="231796" y="325190"/>
                  </a:lnTo>
                  <a:close/>
                  <a:moveTo>
                    <a:pt x="51781" y="321916"/>
                  </a:moveTo>
                  <a:lnTo>
                    <a:pt x="52131" y="322321"/>
                  </a:lnTo>
                  <a:lnTo>
                    <a:pt x="52482" y="322712"/>
                  </a:lnTo>
                  <a:lnTo>
                    <a:pt x="52833" y="323090"/>
                  </a:lnTo>
                  <a:lnTo>
                    <a:pt x="53183" y="323468"/>
                  </a:lnTo>
                  <a:lnTo>
                    <a:pt x="53550" y="323834"/>
                  </a:lnTo>
                  <a:lnTo>
                    <a:pt x="53909" y="324199"/>
                  </a:lnTo>
                  <a:lnTo>
                    <a:pt x="54276" y="324551"/>
                  </a:lnTo>
                  <a:lnTo>
                    <a:pt x="54643" y="324890"/>
                  </a:lnTo>
                  <a:lnTo>
                    <a:pt x="55018" y="325216"/>
                  </a:lnTo>
                  <a:lnTo>
                    <a:pt x="55393" y="325542"/>
                  </a:lnTo>
                  <a:lnTo>
                    <a:pt x="55768" y="325868"/>
                  </a:lnTo>
                  <a:lnTo>
                    <a:pt x="56151" y="326168"/>
                  </a:lnTo>
                  <a:lnTo>
                    <a:pt x="56535" y="326481"/>
                  </a:lnTo>
                  <a:lnTo>
                    <a:pt x="56918" y="326768"/>
                  </a:lnTo>
                  <a:lnTo>
                    <a:pt x="57309" y="327055"/>
                  </a:lnTo>
                  <a:lnTo>
                    <a:pt x="57701" y="327329"/>
                  </a:lnTo>
                  <a:lnTo>
                    <a:pt x="58100" y="327603"/>
                  </a:lnTo>
                  <a:lnTo>
                    <a:pt x="58492" y="327864"/>
                  </a:lnTo>
                  <a:lnTo>
                    <a:pt x="58891" y="328112"/>
                  </a:lnTo>
                  <a:lnTo>
                    <a:pt x="59299" y="328360"/>
                  </a:lnTo>
                  <a:lnTo>
                    <a:pt x="59699" y="328594"/>
                  </a:lnTo>
                  <a:lnTo>
                    <a:pt x="60106" y="328829"/>
                  </a:lnTo>
                  <a:lnTo>
                    <a:pt x="60514" y="329051"/>
                  </a:lnTo>
                  <a:lnTo>
                    <a:pt x="60930" y="329273"/>
                  </a:lnTo>
                  <a:lnTo>
                    <a:pt x="61346" y="329481"/>
                  </a:lnTo>
                  <a:lnTo>
                    <a:pt x="61762" y="329677"/>
                  </a:lnTo>
                  <a:lnTo>
                    <a:pt x="62177" y="329873"/>
                  </a:lnTo>
                  <a:lnTo>
                    <a:pt x="62593" y="330055"/>
                  </a:lnTo>
                  <a:lnTo>
                    <a:pt x="63441" y="330407"/>
                  </a:lnTo>
                  <a:lnTo>
                    <a:pt x="64289" y="330733"/>
                  </a:lnTo>
                  <a:lnTo>
                    <a:pt x="62911" y="336629"/>
                  </a:lnTo>
                  <a:lnTo>
                    <a:pt x="62235" y="339590"/>
                  </a:lnTo>
                  <a:lnTo>
                    <a:pt x="61558" y="342563"/>
                  </a:lnTo>
                  <a:lnTo>
                    <a:pt x="61232" y="344050"/>
                  </a:lnTo>
                  <a:lnTo>
                    <a:pt x="60914" y="345537"/>
                  </a:lnTo>
                  <a:lnTo>
                    <a:pt x="60596" y="347024"/>
                  </a:lnTo>
                  <a:lnTo>
                    <a:pt x="60286" y="348524"/>
                  </a:lnTo>
                  <a:lnTo>
                    <a:pt x="59984" y="350011"/>
                  </a:lnTo>
                  <a:lnTo>
                    <a:pt x="59690" y="351511"/>
                  </a:lnTo>
                  <a:lnTo>
                    <a:pt x="59405" y="353011"/>
                  </a:lnTo>
                  <a:lnTo>
                    <a:pt x="59128" y="354511"/>
                  </a:lnTo>
                  <a:lnTo>
                    <a:pt x="59095" y="354733"/>
                  </a:lnTo>
                  <a:lnTo>
                    <a:pt x="59071" y="354941"/>
                  </a:lnTo>
                  <a:lnTo>
                    <a:pt x="59063" y="355137"/>
                  </a:lnTo>
                  <a:lnTo>
                    <a:pt x="59071" y="355333"/>
                  </a:lnTo>
                  <a:lnTo>
                    <a:pt x="59087" y="355515"/>
                  </a:lnTo>
                  <a:lnTo>
                    <a:pt x="59111" y="355685"/>
                  </a:lnTo>
                  <a:lnTo>
                    <a:pt x="59144" y="355854"/>
                  </a:lnTo>
                  <a:lnTo>
                    <a:pt x="59193" y="355998"/>
                  </a:lnTo>
                  <a:lnTo>
                    <a:pt x="59242" y="356141"/>
                  </a:lnTo>
                  <a:lnTo>
                    <a:pt x="59307" y="356285"/>
                  </a:lnTo>
                  <a:lnTo>
                    <a:pt x="59372" y="356402"/>
                  </a:lnTo>
                  <a:lnTo>
                    <a:pt x="59454" y="356520"/>
                  </a:lnTo>
                  <a:lnTo>
                    <a:pt x="59535" y="356624"/>
                  </a:lnTo>
                  <a:lnTo>
                    <a:pt x="59617" y="356715"/>
                  </a:lnTo>
                  <a:lnTo>
                    <a:pt x="59715" y="356793"/>
                  </a:lnTo>
                  <a:lnTo>
                    <a:pt x="59805" y="356859"/>
                  </a:lnTo>
                  <a:lnTo>
                    <a:pt x="58859" y="356376"/>
                  </a:lnTo>
                  <a:lnTo>
                    <a:pt x="57921" y="355854"/>
                  </a:lnTo>
                  <a:lnTo>
                    <a:pt x="56983" y="355320"/>
                  </a:lnTo>
                  <a:lnTo>
                    <a:pt x="56054" y="354746"/>
                  </a:lnTo>
                  <a:lnTo>
                    <a:pt x="55124" y="354159"/>
                  </a:lnTo>
                  <a:lnTo>
                    <a:pt x="54203" y="353559"/>
                  </a:lnTo>
                  <a:lnTo>
                    <a:pt x="53289" y="352920"/>
                  </a:lnTo>
                  <a:lnTo>
                    <a:pt x="52384" y="352268"/>
                  </a:lnTo>
                  <a:lnTo>
                    <a:pt x="51487" y="351589"/>
                  </a:lnTo>
                  <a:lnTo>
                    <a:pt x="50598" y="350898"/>
                  </a:lnTo>
                  <a:lnTo>
                    <a:pt x="49718" y="350181"/>
                  </a:lnTo>
                  <a:lnTo>
                    <a:pt x="48837" y="349437"/>
                  </a:lnTo>
                  <a:lnTo>
                    <a:pt x="47973" y="348681"/>
                  </a:lnTo>
                  <a:lnTo>
                    <a:pt x="47116" y="347911"/>
                  </a:lnTo>
                  <a:lnTo>
                    <a:pt x="46268" y="347102"/>
                  </a:lnTo>
                  <a:lnTo>
                    <a:pt x="45437" y="346294"/>
                  </a:lnTo>
                  <a:lnTo>
                    <a:pt x="45037" y="345889"/>
                  </a:lnTo>
                  <a:lnTo>
                    <a:pt x="44654" y="345472"/>
                  </a:lnTo>
                  <a:lnTo>
                    <a:pt x="44271" y="345055"/>
                  </a:lnTo>
                  <a:lnTo>
                    <a:pt x="43887" y="344624"/>
                  </a:lnTo>
                  <a:lnTo>
                    <a:pt x="43520" y="344194"/>
                  </a:lnTo>
                  <a:lnTo>
                    <a:pt x="43153" y="343750"/>
                  </a:lnTo>
                  <a:lnTo>
                    <a:pt x="42795" y="343294"/>
                  </a:lnTo>
                  <a:lnTo>
                    <a:pt x="42436" y="342837"/>
                  </a:lnTo>
                  <a:lnTo>
                    <a:pt x="42093" y="342381"/>
                  </a:lnTo>
                  <a:lnTo>
                    <a:pt x="41751" y="341911"/>
                  </a:lnTo>
                  <a:lnTo>
                    <a:pt x="41408" y="341429"/>
                  </a:lnTo>
                  <a:lnTo>
                    <a:pt x="41074" y="340946"/>
                  </a:lnTo>
                  <a:lnTo>
                    <a:pt x="40748" y="340451"/>
                  </a:lnTo>
                  <a:lnTo>
                    <a:pt x="40430" y="339955"/>
                  </a:lnTo>
                  <a:lnTo>
                    <a:pt x="40112" y="339459"/>
                  </a:lnTo>
                  <a:lnTo>
                    <a:pt x="39794" y="338951"/>
                  </a:lnTo>
                  <a:lnTo>
                    <a:pt x="40128" y="338298"/>
                  </a:lnTo>
                  <a:lnTo>
                    <a:pt x="40446" y="337633"/>
                  </a:lnTo>
                  <a:lnTo>
                    <a:pt x="40764" y="336968"/>
                  </a:lnTo>
                  <a:lnTo>
                    <a:pt x="41074" y="336290"/>
                  </a:lnTo>
                  <a:lnTo>
                    <a:pt x="41694" y="334946"/>
                  </a:lnTo>
                  <a:lnTo>
                    <a:pt x="42313" y="333616"/>
                  </a:lnTo>
                  <a:lnTo>
                    <a:pt x="42632" y="332951"/>
                  </a:lnTo>
                  <a:lnTo>
                    <a:pt x="42950" y="332299"/>
                  </a:lnTo>
                  <a:lnTo>
                    <a:pt x="43284" y="331646"/>
                  </a:lnTo>
                  <a:lnTo>
                    <a:pt x="43618" y="331007"/>
                  </a:lnTo>
                  <a:lnTo>
                    <a:pt x="43977" y="330381"/>
                  </a:lnTo>
                  <a:lnTo>
                    <a:pt x="44344" y="329768"/>
                  </a:lnTo>
                  <a:lnTo>
                    <a:pt x="44719" y="329168"/>
                  </a:lnTo>
                  <a:lnTo>
                    <a:pt x="44923" y="328881"/>
                  </a:lnTo>
                  <a:lnTo>
                    <a:pt x="45119" y="328594"/>
                  </a:lnTo>
                  <a:lnTo>
                    <a:pt x="45510" y="328060"/>
                  </a:lnTo>
                  <a:lnTo>
                    <a:pt x="45901" y="327564"/>
                  </a:lnTo>
                  <a:lnTo>
                    <a:pt x="46293" y="327068"/>
                  </a:lnTo>
                  <a:lnTo>
                    <a:pt x="46692" y="326599"/>
                  </a:lnTo>
                  <a:lnTo>
                    <a:pt x="47100" y="326155"/>
                  </a:lnTo>
                  <a:lnTo>
                    <a:pt x="47508" y="325712"/>
                  </a:lnTo>
                  <a:lnTo>
                    <a:pt x="47916" y="325281"/>
                  </a:lnTo>
                  <a:lnTo>
                    <a:pt x="48331" y="324877"/>
                  </a:lnTo>
                  <a:lnTo>
                    <a:pt x="48755" y="324473"/>
                  </a:lnTo>
                  <a:lnTo>
                    <a:pt x="49179" y="324094"/>
                  </a:lnTo>
                  <a:lnTo>
                    <a:pt x="49603" y="323703"/>
                  </a:lnTo>
                  <a:lnTo>
                    <a:pt x="50036" y="323338"/>
                  </a:lnTo>
                  <a:lnTo>
                    <a:pt x="50468" y="322973"/>
                  </a:lnTo>
                  <a:lnTo>
                    <a:pt x="50900" y="322621"/>
                  </a:lnTo>
                  <a:lnTo>
                    <a:pt x="51781" y="321916"/>
                  </a:lnTo>
                  <a:close/>
                  <a:moveTo>
                    <a:pt x="66548" y="331438"/>
                  </a:moveTo>
                  <a:lnTo>
                    <a:pt x="67241" y="331620"/>
                  </a:lnTo>
                  <a:lnTo>
                    <a:pt x="67934" y="331790"/>
                  </a:lnTo>
                  <a:lnTo>
                    <a:pt x="68628" y="331933"/>
                  </a:lnTo>
                  <a:lnTo>
                    <a:pt x="69329" y="332064"/>
                  </a:lnTo>
                  <a:lnTo>
                    <a:pt x="70030" y="332181"/>
                  </a:lnTo>
                  <a:lnTo>
                    <a:pt x="70740" y="332286"/>
                  </a:lnTo>
                  <a:lnTo>
                    <a:pt x="71449" y="332364"/>
                  </a:lnTo>
                  <a:lnTo>
                    <a:pt x="72167" y="332429"/>
                  </a:lnTo>
                  <a:lnTo>
                    <a:pt x="72876" y="332481"/>
                  </a:lnTo>
                  <a:lnTo>
                    <a:pt x="73594" y="332520"/>
                  </a:lnTo>
                  <a:lnTo>
                    <a:pt x="74319" y="332546"/>
                  </a:lnTo>
                  <a:lnTo>
                    <a:pt x="75045" y="332559"/>
                  </a:lnTo>
                  <a:lnTo>
                    <a:pt x="75771" y="332546"/>
                  </a:lnTo>
                  <a:lnTo>
                    <a:pt x="76496" y="332533"/>
                  </a:lnTo>
                  <a:lnTo>
                    <a:pt x="77222" y="332494"/>
                  </a:lnTo>
                  <a:lnTo>
                    <a:pt x="77956" y="332442"/>
                  </a:lnTo>
                  <a:lnTo>
                    <a:pt x="78111" y="332416"/>
                  </a:lnTo>
                  <a:lnTo>
                    <a:pt x="78250" y="332364"/>
                  </a:lnTo>
                  <a:lnTo>
                    <a:pt x="78380" y="332299"/>
                  </a:lnTo>
                  <a:lnTo>
                    <a:pt x="78511" y="332233"/>
                  </a:lnTo>
                  <a:lnTo>
                    <a:pt x="79253" y="339159"/>
                  </a:lnTo>
                  <a:lnTo>
                    <a:pt x="80011" y="346085"/>
                  </a:lnTo>
                  <a:lnTo>
                    <a:pt x="80769" y="352998"/>
                  </a:lnTo>
                  <a:lnTo>
                    <a:pt x="81552" y="359924"/>
                  </a:lnTo>
                  <a:lnTo>
                    <a:pt x="80884" y="360093"/>
                  </a:lnTo>
                  <a:lnTo>
                    <a:pt x="80215" y="360237"/>
                  </a:lnTo>
                  <a:lnTo>
                    <a:pt x="79546" y="360367"/>
                  </a:lnTo>
                  <a:lnTo>
                    <a:pt x="78878" y="360485"/>
                  </a:lnTo>
                  <a:lnTo>
                    <a:pt x="78201" y="360576"/>
                  </a:lnTo>
                  <a:lnTo>
                    <a:pt x="77532" y="360654"/>
                  </a:lnTo>
                  <a:lnTo>
                    <a:pt x="76855" y="360706"/>
                  </a:lnTo>
                  <a:lnTo>
                    <a:pt x="76187" y="360746"/>
                  </a:lnTo>
                  <a:lnTo>
                    <a:pt x="75510" y="360772"/>
                  </a:lnTo>
                  <a:lnTo>
                    <a:pt x="74833" y="360772"/>
                  </a:lnTo>
                  <a:lnTo>
                    <a:pt x="74164" y="360759"/>
                  </a:lnTo>
                  <a:lnTo>
                    <a:pt x="73488" y="360732"/>
                  </a:lnTo>
                  <a:lnTo>
                    <a:pt x="72811" y="360693"/>
                  </a:lnTo>
                  <a:lnTo>
                    <a:pt x="72142" y="360628"/>
                  </a:lnTo>
                  <a:lnTo>
                    <a:pt x="71465" y="360550"/>
                  </a:lnTo>
                  <a:lnTo>
                    <a:pt x="70788" y="360459"/>
                  </a:lnTo>
                  <a:lnTo>
                    <a:pt x="70120" y="360354"/>
                  </a:lnTo>
                  <a:lnTo>
                    <a:pt x="69443" y="360224"/>
                  </a:lnTo>
                  <a:lnTo>
                    <a:pt x="68774" y="360093"/>
                  </a:lnTo>
                  <a:lnTo>
                    <a:pt x="68098" y="359937"/>
                  </a:lnTo>
                  <a:lnTo>
                    <a:pt x="67429" y="359767"/>
                  </a:lnTo>
                  <a:lnTo>
                    <a:pt x="66760" y="359585"/>
                  </a:lnTo>
                  <a:lnTo>
                    <a:pt x="66092" y="359389"/>
                  </a:lnTo>
                  <a:lnTo>
                    <a:pt x="65423" y="359180"/>
                  </a:lnTo>
                  <a:lnTo>
                    <a:pt x="64762" y="358959"/>
                  </a:lnTo>
                  <a:lnTo>
                    <a:pt x="64094" y="358724"/>
                  </a:lnTo>
                  <a:lnTo>
                    <a:pt x="63433" y="358476"/>
                  </a:lnTo>
                  <a:lnTo>
                    <a:pt x="62773" y="358202"/>
                  </a:lnTo>
                  <a:lnTo>
                    <a:pt x="62112" y="357928"/>
                  </a:lnTo>
                  <a:lnTo>
                    <a:pt x="61460" y="357641"/>
                  </a:lnTo>
                  <a:lnTo>
                    <a:pt x="60799" y="357341"/>
                  </a:lnTo>
                  <a:lnTo>
                    <a:pt x="60147" y="357028"/>
                  </a:lnTo>
                  <a:lnTo>
                    <a:pt x="60147" y="357028"/>
                  </a:lnTo>
                  <a:lnTo>
                    <a:pt x="60261" y="357054"/>
                  </a:lnTo>
                  <a:lnTo>
                    <a:pt x="60367" y="357054"/>
                  </a:lnTo>
                  <a:lnTo>
                    <a:pt x="60481" y="357041"/>
                  </a:lnTo>
                  <a:lnTo>
                    <a:pt x="60596" y="357028"/>
                  </a:lnTo>
                  <a:lnTo>
                    <a:pt x="60702" y="356989"/>
                  </a:lnTo>
                  <a:lnTo>
                    <a:pt x="60816" y="356950"/>
                  </a:lnTo>
                  <a:lnTo>
                    <a:pt x="60922" y="356885"/>
                  </a:lnTo>
                  <a:lnTo>
                    <a:pt x="61028" y="356807"/>
                  </a:lnTo>
                  <a:lnTo>
                    <a:pt x="61126" y="356715"/>
                  </a:lnTo>
                  <a:lnTo>
                    <a:pt x="61223" y="356611"/>
                  </a:lnTo>
                  <a:lnTo>
                    <a:pt x="61313" y="356493"/>
                  </a:lnTo>
                  <a:lnTo>
                    <a:pt x="61403" y="356363"/>
                  </a:lnTo>
                  <a:lnTo>
                    <a:pt x="61484" y="356207"/>
                  </a:lnTo>
                  <a:lnTo>
                    <a:pt x="61550" y="356037"/>
                  </a:lnTo>
                  <a:lnTo>
                    <a:pt x="61615" y="355854"/>
                  </a:lnTo>
                  <a:lnTo>
                    <a:pt x="61672" y="355646"/>
                  </a:lnTo>
                  <a:lnTo>
                    <a:pt x="62023" y="354172"/>
                  </a:lnTo>
                  <a:lnTo>
                    <a:pt x="62357" y="352685"/>
                  </a:lnTo>
                  <a:lnTo>
                    <a:pt x="62691" y="351198"/>
                  </a:lnTo>
                  <a:lnTo>
                    <a:pt x="63017" y="349698"/>
                  </a:lnTo>
                  <a:lnTo>
                    <a:pt x="63335" y="348185"/>
                  </a:lnTo>
                  <a:lnTo>
                    <a:pt x="63645" y="346672"/>
                  </a:lnTo>
                  <a:lnTo>
                    <a:pt x="63955" y="345159"/>
                  </a:lnTo>
                  <a:lnTo>
                    <a:pt x="64257" y="343633"/>
                  </a:lnTo>
                  <a:lnTo>
                    <a:pt x="64844" y="340594"/>
                  </a:lnTo>
                  <a:lnTo>
                    <a:pt x="65423" y="337542"/>
                  </a:lnTo>
                  <a:lnTo>
                    <a:pt x="66548" y="331438"/>
                  </a:lnTo>
                  <a:close/>
                  <a:moveTo>
                    <a:pt x="223372" y="297552"/>
                  </a:moveTo>
                  <a:lnTo>
                    <a:pt x="224604" y="297565"/>
                  </a:lnTo>
                  <a:lnTo>
                    <a:pt x="225224" y="297591"/>
                  </a:lnTo>
                  <a:lnTo>
                    <a:pt x="225843" y="297617"/>
                  </a:lnTo>
                  <a:lnTo>
                    <a:pt x="226455" y="297669"/>
                  </a:lnTo>
                  <a:lnTo>
                    <a:pt x="227075" y="297708"/>
                  </a:lnTo>
                  <a:lnTo>
                    <a:pt x="226659" y="302234"/>
                  </a:lnTo>
                  <a:lnTo>
                    <a:pt x="226251" y="306747"/>
                  </a:lnTo>
                  <a:lnTo>
                    <a:pt x="225860" y="311273"/>
                  </a:lnTo>
                  <a:lnTo>
                    <a:pt x="225484" y="315812"/>
                  </a:lnTo>
                  <a:lnTo>
                    <a:pt x="225305" y="318082"/>
                  </a:lnTo>
                  <a:lnTo>
                    <a:pt x="225126" y="320351"/>
                  </a:lnTo>
                  <a:lnTo>
                    <a:pt x="224963" y="322621"/>
                  </a:lnTo>
                  <a:lnTo>
                    <a:pt x="224791" y="324890"/>
                  </a:lnTo>
                  <a:lnTo>
                    <a:pt x="224636" y="327160"/>
                  </a:lnTo>
                  <a:lnTo>
                    <a:pt x="224481" y="329442"/>
                  </a:lnTo>
                  <a:lnTo>
                    <a:pt x="224335" y="331725"/>
                  </a:lnTo>
                  <a:lnTo>
                    <a:pt x="224188" y="333994"/>
                  </a:lnTo>
                  <a:lnTo>
                    <a:pt x="224115" y="335364"/>
                  </a:lnTo>
                  <a:lnTo>
                    <a:pt x="224057" y="336746"/>
                  </a:lnTo>
                  <a:lnTo>
                    <a:pt x="224000" y="338142"/>
                  </a:lnTo>
                  <a:lnTo>
                    <a:pt x="223960" y="339551"/>
                  </a:lnTo>
                  <a:lnTo>
                    <a:pt x="223886" y="342407"/>
                  </a:lnTo>
                  <a:lnTo>
                    <a:pt x="223813" y="345263"/>
                  </a:lnTo>
                  <a:lnTo>
                    <a:pt x="223764" y="346698"/>
                  </a:lnTo>
                  <a:lnTo>
                    <a:pt x="223715" y="348120"/>
                  </a:lnTo>
                  <a:lnTo>
                    <a:pt x="223642" y="349542"/>
                  </a:lnTo>
                  <a:lnTo>
                    <a:pt x="223568" y="350937"/>
                  </a:lnTo>
                  <a:lnTo>
                    <a:pt x="223519" y="351641"/>
                  </a:lnTo>
                  <a:lnTo>
                    <a:pt x="223462" y="352333"/>
                  </a:lnTo>
                  <a:lnTo>
                    <a:pt x="223413" y="353024"/>
                  </a:lnTo>
                  <a:lnTo>
                    <a:pt x="223348" y="353715"/>
                  </a:lnTo>
                  <a:lnTo>
                    <a:pt x="223283" y="354394"/>
                  </a:lnTo>
                  <a:lnTo>
                    <a:pt x="223209" y="355072"/>
                  </a:lnTo>
                  <a:lnTo>
                    <a:pt x="223128" y="355737"/>
                  </a:lnTo>
                  <a:lnTo>
                    <a:pt x="223038" y="356402"/>
                  </a:lnTo>
                  <a:lnTo>
                    <a:pt x="222916" y="357237"/>
                  </a:lnTo>
                  <a:lnTo>
                    <a:pt x="222802" y="358033"/>
                  </a:lnTo>
                  <a:lnTo>
                    <a:pt x="222679" y="358763"/>
                  </a:lnTo>
                  <a:lnTo>
                    <a:pt x="222565" y="359441"/>
                  </a:lnTo>
                  <a:lnTo>
                    <a:pt x="222443" y="360080"/>
                  </a:lnTo>
                  <a:lnTo>
                    <a:pt x="222321" y="360667"/>
                  </a:lnTo>
                  <a:lnTo>
                    <a:pt x="222198" y="361215"/>
                  </a:lnTo>
                  <a:lnTo>
                    <a:pt x="222068" y="361711"/>
                  </a:lnTo>
                  <a:lnTo>
                    <a:pt x="221937" y="362167"/>
                  </a:lnTo>
                  <a:lnTo>
                    <a:pt x="221799" y="362585"/>
                  </a:lnTo>
                  <a:lnTo>
                    <a:pt x="221652" y="362963"/>
                  </a:lnTo>
                  <a:lnTo>
                    <a:pt x="221497" y="363315"/>
                  </a:lnTo>
                  <a:lnTo>
                    <a:pt x="221424" y="363472"/>
                  </a:lnTo>
                  <a:lnTo>
                    <a:pt x="221342" y="363628"/>
                  </a:lnTo>
                  <a:lnTo>
                    <a:pt x="221252" y="363772"/>
                  </a:lnTo>
                  <a:lnTo>
                    <a:pt x="221171" y="363902"/>
                  </a:lnTo>
                  <a:lnTo>
                    <a:pt x="221081" y="364032"/>
                  </a:lnTo>
                  <a:lnTo>
                    <a:pt x="220991" y="364163"/>
                  </a:lnTo>
                  <a:lnTo>
                    <a:pt x="220894" y="364267"/>
                  </a:lnTo>
                  <a:lnTo>
                    <a:pt x="220796" y="364385"/>
                  </a:lnTo>
                  <a:lnTo>
                    <a:pt x="220698" y="364489"/>
                  </a:lnTo>
                  <a:lnTo>
                    <a:pt x="220600" y="364580"/>
                  </a:lnTo>
                  <a:lnTo>
                    <a:pt x="220380" y="364750"/>
                  </a:lnTo>
                  <a:lnTo>
                    <a:pt x="220152" y="364906"/>
                  </a:lnTo>
                  <a:lnTo>
                    <a:pt x="219915" y="365037"/>
                  </a:lnTo>
                  <a:lnTo>
                    <a:pt x="219654" y="365154"/>
                  </a:lnTo>
                  <a:lnTo>
                    <a:pt x="219385" y="365245"/>
                  </a:lnTo>
                  <a:lnTo>
                    <a:pt x="219091" y="365337"/>
                  </a:lnTo>
                  <a:lnTo>
                    <a:pt x="218782" y="365402"/>
                  </a:lnTo>
                  <a:lnTo>
                    <a:pt x="218455" y="365467"/>
                  </a:lnTo>
                  <a:lnTo>
                    <a:pt x="218113" y="365519"/>
                  </a:lnTo>
                  <a:lnTo>
                    <a:pt x="217363" y="365598"/>
                  </a:lnTo>
                  <a:lnTo>
                    <a:pt x="216523" y="365676"/>
                  </a:lnTo>
                  <a:lnTo>
                    <a:pt x="215593" y="365754"/>
                  </a:lnTo>
                  <a:lnTo>
                    <a:pt x="215601" y="365454"/>
                  </a:lnTo>
                  <a:lnTo>
                    <a:pt x="215601" y="365154"/>
                  </a:lnTo>
                  <a:lnTo>
                    <a:pt x="215601" y="364841"/>
                  </a:lnTo>
                  <a:lnTo>
                    <a:pt x="215618" y="364541"/>
                  </a:lnTo>
                  <a:lnTo>
                    <a:pt x="215846" y="356207"/>
                  </a:lnTo>
                  <a:lnTo>
                    <a:pt x="216066" y="347859"/>
                  </a:lnTo>
                  <a:lnTo>
                    <a:pt x="216278" y="339511"/>
                  </a:lnTo>
                  <a:lnTo>
                    <a:pt x="216482" y="331164"/>
                  </a:lnTo>
                  <a:lnTo>
                    <a:pt x="216670" y="322829"/>
                  </a:lnTo>
                  <a:lnTo>
                    <a:pt x="216857" y="314482"/>
                  </a:lnTo>
                  <a:lnTo>
                    <a:pt x="217028" y="306134"/>
                  </a:lnTo>
                  <a:lnTo>
                    <a:pt x="217191" y="297800"/>
                  </a:lnTo>
                  <a:lnTo>
                    <a:pt x="218431" y="297708"/>
                  </a:lnTo>
                  <a:lnTo>
                    <a:pt x="219670" y="297643"/>
                  </a:lnTo>
                  <a:lnTo>
                    <a:pt x="220910" y="297578"/>
                  </a:lnTo>
                  <a:lnTo>
                    <a:pt x="222141" y="297552"/>
                  </a:lnTo>
                  <a:close/>
                  <a:moveTo>
                    <a:pt x="87945" y="301660"/>
                  </a:moveTo>
                  <a:lnTo>
                    <a:pt x="88492" y="310504"/>
                  </a:lnTo>
                  <a:lnTo>
                    <a:pt x="89038" y="319360"/>
                  </a:lnTo>
                  <a:lnTo>
                    <a:pt x="89315" y="323781"/>
                  </a:lnTo>
                  <a:lnTo>
                    <a:pt x="89601" y="328216"/>
                  </a:lnTo>
                  <a:lnTo>
                    <a:pt x="89894" y="332638"/>
                  </a:lnTo>
                  <a:lnTo>
                    <a:pt x="90196" y="337059"/>
                  </a:lnTo>
                  <a:lnTo>
                    <a:pt x="90506" y="341481"/>
                  </a:lnTo>
                  <a:lnTo>
                    <a:pt x="90832" y="345903"/>
                  </a:lnTo>
                  <a:lnTo>
                    <a:pt x="91166" y="350324"/>
                  </a:lnTo>
                  <a:lnTo>
                    <a:pt x="91517" y="354733"/>
                  </a:lnTo>
                  <a:lnTo>
                    <a:pt x="91884" y="359141"/>
                  </a:lnTo>
                  <a:lnTo>
                    <a:pt x="92267" y="363550"/>
                  </a:lnTo>
                  <a:lnTo>
                    <a:pt x="92463" y="365754"/>
                  </a:lnTo>
                  <a:lnTo>
                    <a:pt x="92667" y="367945"/>
                  </a:lnTo>
                  <a:lnTo>
                    <a:pt x="92879" y="370150"/>
                  </a:lnTo>
                  <a:lnTo>
                    <a:pt x="93091" y="372341"/>
                  </a:lnTo>
                  <a:lnTo>
                    <a:pt x="92324" y="372432"/>
                  </a:lnTo>
                  <a:lnTo>
                    <a:pt x="91965" y="372458"/>
                  </a:lnTo>
                  <a:lnTo>
                    <a:pt x="91623" y="372484"/>
                  </a:lnTo>
                  <a:lnTo>
                    <a:pt x="90979" y="372484"/>
                  </a:lnTo>
                  <a:lnTo>
                    <a:pt x="90677" y="372471"/>
                  </a:lnTo>
                  <a:lnTo>
                    <a:pt x="90391" y="372432"/>
                  </a:lnTo>
                  <a:lnTo>
                    <a:pt x="90122" y="372380"/>
                  </a:lnTo>
                  <a:lnTo>
                    <a:pt x="89861" y="372315"/>
                  </a:lnTo>
                  <a:lnTo>
                    <a:pt x="89609" y="372223"/>
                  </a:lnTo>
                  <a:lnTo>
                    <a:pt x="89364" y="372119"/>
                  </a:lnTo>
                  <a:lnTo>
                    <a:pt x="89136" y="371989"/>
                  </a:lnTo>
                  <a:lnTo>
                    <a:pt x="88916" y="371832"/>
                  </a:lnTo>
                  <a:lnTo>
                    <a:pt x="88695" y="371650"/>
                  </a:lnTo>
                  <a:lnTo>
                    <a:pt x="88492" y="371441"/>
                  </a:lnTo>
                  <a:lnTo>
                    <a:pt x="88296" y="371206"/>
                  </a:lnTo>
                  <a:lnTo>
                    <a:pt x="88100" y="370945"/>
                  </a:lnTo>
                  <a:lnTo>
                    <a:pt x="87913" y="370645"/>
                  </a:lnTo>
                  <a:lnTo>
                    <a:pt x="87725" y="370319"/>
                  </a:lnTo>
                  <a:lnTo>
                    <a:pt x="87554" y="369967"/>
                  </a:lnTo>
                  <a:lnTo>
                    <a:pt x="87374" y="369576"/>
                  </a:lnTo>
                  <a:lnTo>
                    <a:pt x="87203" y="369145"/>
                  </a:lnTo>
                  <a:lnTo>
                    <a:pt x="87032" y="368689"/>
                  </a:lnTo>
                  <a:lnTo>
                    <a:pt x="86861" y="368180"/>
                  </a:lnTo>
                  <a:lnTo>
                    <a:pt x="86698" y="367645"/>
                  </a:lnTo>
                  <a:lnTo>
                    <a:pt x="86526" y="367058"/>
                  </a:lnTo>
                  <a:lnTo>
                    <a:pt x="86363" y="366432"/>
                  </a:lnTo>
                  <a:lnTo>
                    <a:pt x="86192" y="365767"/>
                  </a:lnTo>
                  <a:lnTo>
                    <a:pt x="86021" y="365050"/>
                  </a:lnTo>
                  <a:lnTo>
                    <a:pt x="85841" y="364293"/>
                  </a:lnTo>
                  <a:lnTo>
                    <a:pt x="85670" y="363485"/>
                  </a:lnTo>
                  <a:lnTo>
                    <a:pt x="85540" y="362898"/>
                  </a:lnTo>
                  <a:lnTo>
                    <a:pt x="85417" y="362285"/>
                  </a:lnTo>
                  <a:lnTo>
                    <a:pt x="85311" y="361672"/>
                  </a:lnTo>
                  <a:lnTo>
                    <a:pt x="85205" y="361046"/>
                  </a:lnTo>
                  <a:lnTo>
                    <a:pt x="85099" y="360419"/>
                  </a:lnTo>
                  <a:lnTo>
                    <a:pt x="85010" y="359780"/>
                  </a:lnTo>
                  <a:lnTo>
                    <a:pt x="84920" y="359141"/>
                  </a:lnTo>
                  <a:lnTo>
                    <a:pt x="84838" y="358502"/>
                  </a:lnTo>
                  <a:lnTo>
                    <a:pt x="84757" y="357850"/>
                  </a:lnTo>
                  <a:lnTo>
                    <a:pt x="84683" y="357198"/>
                  </a:lnTo>
                  <a:lnTo>
                    <a:pt x="84545" y="355867"/>
                  </a:lnTo>
                  <a:lnTo>
                    <a:pt x="84423" y="354537"/>
                  </a:lnTo>
                  <a:lnTo>
                    <a:pt x="84308" y="353194"/>
                  </a:lnTo>
                  <a:lnTo>
                    <a:pt x="84202" y="351850"/>
                  </a:lnTo>
                  <a:lnTo>
                    <a:pt x="84104" y="350507"/>
                  </a:lnTo>
                  <a:lnTo>
                    <a:pt x="83909" y="347846"/>
                  </a:lnTo>
                  <a:lnTo>
                    <a:pt x="83811" y="346529"/>
                  </a:lnTo>
                  <a:lnTo>
                    <a:pt x="83705" y="345224"/>
                  </a:lnTo>
                  <a:lnTo>
                    <a:pt x="83591" y="343946"/>
                  </a:lnTo>
                  <a:lnTo>
                    <a:pt x="83460" y="342681"/>
                  </a:lnTo>
                  <a:lnTo>
                    <a:pt x="79057" y="301908"/>
                  </a:lnTo>
                  <a:lnTo>
                    <a:pt x="81283" y="301869"/>
                  </a:lnTo>
                  <a:lnTo>
                    <a:pt x="83501" y="301817"/>
                  </a:lnTo>
                  <a:lnTo>
                    <a:pt x="85727" y="301739"/>
                  </a:lnTo>
                  <a:lnTo>
                    <a:pt x="87945" y="301660"/>
                  </a:lnTo>
                  <a:close/>
                  <a:moveTo>
                    <a:pt x="214590" y="162765"/>
                  </a:moveTo>
                  <a:lnTo>
                    <a:pt x="214419" y="166143"/>
                  </a:lnTo>
                  <a:lnTo>
                    <a:pt x="214264" y="169521"/>
                  </a:lnTo>
                  <a:lnTo>
                    <a:pt x="214125" y="172899"/>
                  </a:lnTo>
                  <a:lnTo>
                    <a:pt x="214003" y="176277"/>
                  </a:lnTo>
                  <a:lnTo>
                    <a:pt x="213897" y="179669"/>
                  </a:lnTo>
                  <a:lnTo>
                    <a:pt x="213799" y="183060"/>
                  </a:lnTo>
                  <a:lnTo>
                    <a:pt x="213710" y="186464"/>
                  </a:lnTo>
                  <a:lnTo>
                    <a:pt x="213636" y="189855"/>
                  </a:lnTo>
                  <a:lnTo>
                    <a:pt x="213571" y="193259"/>
                  </a:lnTo>
                  <a:lnTo>
                    <a:pt x="213522" y="196664"/>
                  </a:lnTo>
                  <a:lnTo>
                    <a:pt x="213473" y="200068"/>
                  </a:lnTo>
                  <a:lnTo>
                    <a:pt x="213440" y="203485"/>
                  </a:lnTo>
                  <a:lnTo>
                    <a:pt x="213408" y="206889"/>
                  </a:lnTo>
                  <a:lnTo>
                    <a:pt x="213383" y="210307"/>
                  </a:lnTo>
                  <a:lnTo>
                    <a:pt x="213367" y="213711"/>
                  </a:lnTo>
                  <a:lnTo>
                    <a:pt x="213359" y="217128"/>
                  </a:lnTo>
                  <a:lnTo>
                    <a:pt x="213343" y="223950"/>
                  </a:lnTo>
                  <a:lnTo>
                    <a:pt x="213334" y="230771"/>
                  </a:lnTo>
                  <a:lnTo>
                    <a:pt x="213334" y="237593"/>
                  </a:lnTo>
                  <a:lnTo>
                    <a:pt x="213326" y="244414"/>
                  </a:lnTo>
                  <a:lnTo>
                    <a:pt x="213310" y="251223"/>
                  </a:lnTo>
                  <a:lnTo>
                    <a:pt x="213294" y="254627"/>
                  </a:lnTo>
                  <a:lnTo>
                    <a:pt x="213277" y="258018"/>
                  </a:lnTo>
                  <a:lnTo>
                    <a:pt x="213245" y="261423"/>
                  </a:lnTo>
                  <a:lnTo>
                    <a:pt x="213212" y="264814"/>
                  </a:lnTo>
                  <a:lnTo>
                    <a:pt x="213171" y="268192"/>
                  </a:lnTo>
                  <a:lnTo>
                    <a:pt x="213122" y="271583"/>
                  </a:lnTo>
                  <a:lnTo>
                    <a:pt x="212902" y="284730"/>
                  </a:lnTo>
                  <a:lnTo>
                    <a:pt x="212658" y="297865"/>
                  </a:lnTo>
                  <a:lnTo>
                    <a:pt x="212397" y="310999"/>
                  </a:lnTo>
                  <a:lnTo>
                    <a:pt x="212128" y="324147"/>
                  </a:lnTo>
                  <a:lnTo>
                    <a:pt x="212103" y="325751"/>
                  </a:lnTo>
                  <a:lnTo>
                    <a:pt x="212095" y="327447"/>
                  </a:lnTo>
                  <a:lnTo>
                    <a:pt x="212095" y="329220"/>
                  </a:lnTo>
                  <a:lnTo>
                    <a:pt x="212111" y="331059"/>
                  </a:lnTo>
                  <a:lnTo>
                    <a:pt x="212136" y="332951"/>
                  </a:lnTo>
                  <a:lnTo>
                    <a:pt x="212168" y="334907"/>
                  </a:lnTo>
                  <a:lnTo>
                    <a:pt x="212242" y="338964"/>
                  </a:lnTo>
                  <a:lnTo>
                    <a:pt x="212332" y="343177"/>
                  </a:lnTo>
                  <a:lnTo>
                    <a:pt x="212413" y="347507"/>
                  </a:lnTo>
                  <a:lnTo>
                    <a:pt x="212446" y="349711"/>
                  </a:lnTo>
                  <a:lnTo>
                    <a:pt x="212478" y="351915"/>
                  </a:lnTo>
                  <a:lnTo>
                    <a:pt x="212495" y="354120"/>
                  </a:lnTo>
                  <a:lnTo>
                    <a:pt x="212495" y="356337"/>
                  </a:lnTo>
                  <a:lnTo>
                    <a:pt x="212495" y="358541"/>
                  </a:lnTo>
                  <a:lnTo>
                    <a:pt x="212470" y="360746"/>
                  </a:lnTo>
                  <a:lnTo>
                    <a:pt x="212429" y="362924"/>
                  </a:lnTo>
                  <a:lnTo>
                    <a:pt x="212405" y="364006"/>
                  </a:lnTo>
                  <a:lnTo>
                    <a:pt x="212372" y="365089"/>
                  </a:lnTo>
                  <a:lnTo>
                    <a:pt x="212332" y="366158"/>
                  </a:lnTo>
                  <a:lnTo>
                    <a:pt x="212291" y="367215"/>
                  </a:lnTo>
                  <a:lnTo>
                    <a:pt x="212242" y="368271"/>
                  </a:lnTo>
                  <a:lnTo>
                    <a:pt x="212193" y="369315"/>
                  </a:lnTo>
                  <a:lnTo>
                    <a:pt x="212128" y="370358"/>
                  </a:lnTo>
                  <a:lnTo>
                    <a:pt x="212062" y="371389"/>
                  </a:lnTo>
                  <a:lnTo>
                    <a:pt x="211989" y="372393"/>
                  </a:lnTo>
                  <a:lnTo>
                    <a:pt x="211907" y="373397"/>
                  </a:lnTo>
                  <a:lnTo>
                    <a:pt x="211826" y="374389"/>
                  </a:lnTo>
                  <a:lnTo>
                    <a:pt x="211728" y="375367"/>
                  </a:lnTo>
                  <a:lnTo>
                    <a:pt x="211630" y="376332"/>
                  </a:lnTo>
                  <a:lnTo>
                    <a:pt x="211516" y="377284"/>
                  </a:lnTo>
                  <a:lnTo>
                    <a:pt x="211402" y="378210"/>
                  </a:lnTo>
                  <a:lnTo>
                    <a:pt x="211271" y="379136"/>
                  </a:lnTo>
                  <a:lnTo>
                    <a:pt x="211141" y="380036"/>
                  </a:lnTo>
                  <a:lnTo>
                    <a:pt x="210994" y="380910"/>
                  </a:lnTo>
                  <a:lnTo>
                    <a:pt x="210847" y="381784"/>
                  </a:lnTo>
                  <a:lnTo>
                    <a:pt x="210684" y="382632"/>
                  </a:lnTo>
                  <a:lnTo>
                    <a:pt x="210513" y="383454"/>
                  </a:lnTo>
                  <a:lnTo>
                    <a:pt x="210334" y="384262"/>
                  </a:lnTo>
                  <a:lnTo>
                    <a:pt x="210138" y="385045"/>
                  </a:lnTo>
                  <a:lnTo>
                    <a:pt x="209942" y="385814"/>
                  </a:lnTo>
                  <a:lnTo>
                    <a:pt x="209730" y="386558"/>
                  </a:lnTo>
                  <a:lnTo>
                    <a:pt x="209502" y="387275"/>
                  </a:lnTo>
                  <a:lnTo>
                    <a:pt x="207765" y="387158"/>
                  </a:lnTo>
                  <a:lnTo>
                    <a:pt x="206020" y="387040"/>
                  </a:lnTo>
                  <a:lnTo>
                    <a:pt x="204275" y="386949"/>
                  </a:lnTo>
                  <a:lnTo>
                    <a:pt x="202530" y="386845"/>
                  </a:lnTo>
                  <a:lnTo>
                    <a:pt x="200785" y="386766"/>
                  </a:lnTo>
                  <a:lnTo>
                    <a:pt x="199040" y="386688"/>
                  </a:lnTo>
                  <a:lnTo>
                    <a:pt x="195550" y="386545"/>
                  </a:lnTo>
                  <a:lnTo>
                    <a:pt x="192052" y="386440"/>
                  </a:lnTo>
                  <a:lnTo>
                    <a:pt x="188562" y="386375"/>
                  </a:lnTo>
                  <a:lnTo>
                    <a:pt x="185055" y="386323"/>
                  </a:lnTo>
                  <a:lnTo>
                    <a:pt x="181557" y="386297"/>
                  </a:lnTo>
                  <a:lnTo>
                    <a:pt x="178059" y="386284"/>
                  </a:lnTo>
                  <a:lnTo>
                    <a:pt x="174552" y="386310"/>
                  </a:lnTo>
                  <a:lnTo>
                    <a:pt x="171054" y="386336"/>
                  </a:lnTo>
                  <a:lnTo>
                    <a:pt x="167548" y="386401"/>
                  </a:lnTo>
                  <a:lnTo>
                    <a:pt x="164041" y="386466"/>
                  </a:lnTo>
                  <a:lnTo>
                    <a:pt x="160535" y="386558"/>
                  </a:lnTo>
                  <a:lnTo>
                    <a:pt x="157029" y="386649"/>
                  </a:lnTo>
                  <a:lnTo>
                    <a:pt x="153522" y="386766"/>
                  </a:lnTo>
                  <a:lnTo>
                    <a:pt x="150016" y="386884"/>
                  </a:lnTo>
                  <a:lnTo>
                    <a:pt x="146502" y="387014"/>
                  </a:lnTo>
                  <a:lnTo>
                    <a:pt x="139489" y="387301"/>
                  </a:lnTo>
                  <a:lnTo>
                    <a:pt x="125471" y="387901"/>
                  </a:lnTo>
                  <a:lnTo>
                    <a:pt x="118467" y="388188"/>
                  </a:lnTo>
                  <a:lnTo>
                    <a:pt x="111470" y="388449"/>
                  </a:lnTo>
                  <a:lnTo>
                    <a:pt x="107972" y="388579"/>
                  </a:lnTo>
                  <a:lnTo>
                    <a:pt x="104474" y="388684"/>
                  </a:lnTo>
                  <a:lnTo>
                    <a:pt x="100984" y="388788"/>
                  </a:lnTo>
                  <a:lnTo>
                    <a:pt x="97494" y="388866"/>
                  </a:lnTo>
                  <a:lnTo>
                    <a:pt x="97469" y="387119"/>
                  </a:lnTo>
                  <a:lnTo>
                    <a:pt x="97445" y="385371"/>
                  </a:lnTo>
                  <a:lnTo>
                    <a:pt x="97363" y="381862"/>
                  </a:lnTo>
                  <a:lnTo>
                    <a:pt x="97274" y="378341"/>
                  </a:lnTo>
                  <a:lnTo>
                    <a:pt x="97176" y="374819"/>
                  </a:lnTo>
                  <a:lnTo>
                    <a:pt x="97233" y="374689"/>
                  </a:lnTo>
                  <a:lnTo>
                    <a:pt x="97274" y="374545"/>
                  </a:lnTo>
                  <a:lnTo>
                    <a:pt x="97306" y="374402"/>
                  </a:lnTo>
                  <a:lnTo>
                    <a:pt x="97331" y="374245"/>
                  </a:lnTo>
                  <a:lnTo>
                    <a:pt x="97355" y="374089"/>
                  </a:lnTo>
                  <a:lnTo>
                    <a:pt x="97363" y="373932"/>
                  </a:lnTo>
                  <a:lnTo>
                    <a:pt x="97363" y="373763"/>
                  </a:lnTo>
                  <a:lnTo>
                    <a:pt x="97363" y="373606"/>
                  </a:lnTo>
                  <a:lnTo>
                    <a:pt x="97355" y="373436"/>
                  </a:lnTo>
                  <a:lnTo>
                    <a:pt x="97331" y="373280"/>
                  </a:lnTo>
                  <a:lnTo>
                    <a:pt x="97306" y="373123"/>
                  </a:lnTo>
                  <a:lnTo>
                    <a:pt x="97274" y="372967"/>
                  </a:lnTo>
                  <a:lnTo>
                    <a:pt x="97233" y="372823"/>
                  </a:lnTo>
                  <a:lnTo>
                    <a:pt x="97192" y="372680"/>
                  </a:lnTo>
                  <a:lnTo>
                    <a:pt x="97135" y="372550"/>
                  </a:lnTo>
                  <a:lnTo>
                    <a:pt x="97078" y="372419"/>
                  </a:lnTo>
                  <a:lnTo>
                    <a:pt x="96964" y="369432"/>
                  </a:lnTo>
                  <a:lnTo>
                    <a:pt x="96842" y="366432"/>
                  </a:lnTo>
                  <a:lnTo>
                    <a:pt x="96703" y="363432"/>
                  </a:lnTo>
                  <a:lnTo>
                    <a:pt x="96564" y="360446"/>
                  </a:lnTo>
                  <a:lnTo>
                    <a:pt x="96409" y="357446"/>
                  </a:lnTo>
                  <a:lnTo>
                    <a:pt x="96254" y="354446"/>
                  </a:lnTo>
                  <a:lnTo>
                    <a:pt x="96083" y="351446"/>
                  </a:lnTo>
                  <a:lnTo>
                    <a:pt x="95912" y="348459"/>
                  </a:lnTo>
                  <a:lnTo>
                    <a:pt x="95733" y="345459"/>
                  </a:lnTo>
                  <a:lnTo>
                    <a:pt x="95545" y="342472"/>
                  </a:lnTo>
                  <a:lnTo>
                    <a:pt x="95349" y="339472"/>
                  </a:lnTo>
                  <a:lnTo>
                    <a:pt x="95154" y="336472"/>
                  </a:lnTo>
                  <a:lnTo>
                    <a:pt x="94738" y="330499"/>
                  </a:lnTo>
                  <a:lnTo>
                    <a:pt x="94314" y="324512"/>
                  </a:lnTo>
                  <a:lnTo>
                    <a:pt x="93873" y="318525"/>
                  </a:lnTo>
                  <a:lnTo>
                    <a:pt x="93433" y="312551"/>
                  </a:lnTo>
                  <a:lnTo>
                    <a:pt x="92528" y="300617"/>
                  </a:lnTo>
                  <a:lnTo>
                    <a:pt x="92088" y="294643"/>
                  </a:lnTo>
                  <a:lnTo>
                    <a:pt x="91647" y="288683"/>
                  </a:lnTo>
                  <a:lnTo>
                    <a:pt x="91215" y="282735"/>
                  </a:lnTo>
                  <a:lnTo>
                    <a:pt x="90807" y="276787"/>
                  </a:lnTo>
                  <a:lnTo>
                    <a:pt x="90343" y="269796"/>
                  </a:lnTo>
                  <a:lnTo>
                    <a:pt x="89878" y="262805"/>
                  </a:lnTo>
                  <a:lnTo>
                    <a:pt x="88973" y="248823"/>
                  </a:lnTo>
                  <a:lnTo>
                    <a:pt x="88076" y="234828"/>
                  </a:lnTo>
                  <a:lnTo>
                    <a:pt x="87627" y="227824"/>
                  </a:lnTo>
                  <a:lnTo>
                    <a:pt x="87171" y="220832"/>
                  </a:lnTo>
                  <a:lnTo>
                    <a:pt x="86706" y="213841"/>
                  </a:lnTo>
                  <a:lnTo>
                    <a:pt x="86241" y="206837"/>
                  </a:lnTo>
                  <a:lnTo>
                    <a:pt x="85760" y="199846"/>
                  </a:lnTo>
                  <a:lnTo>
                    <a:pt x="85262" y="192868"/>
                  </a:lnTo>
                  <a:lnTo>
                    <a:pt x="84757" y="185877"/>
                  </a:lnTo>
                  <a:lnTo>
                    <a:pt x="84227" y="178899"/>
                  </a:lnTo>
                  <a:lnTo>
                    <a:pt x="83958" y="175403"/>
                  </a:lnTo>
                  <a:lnTo>
                    <a:pt x="83689" y="171921"/>
                  </a:lnTo>
                  <a:lnTo>
                    <a:pt x="83411" y="168425"/>
                  </a:lnTo>
                  <a:lnTo>
                    <a:pt x="83126" y="164943"/>
                  </a:lnTo>
                  <a:lnTo>
                    <a:pt x="87211" y="165321"/>
                  </a:lnTo>
                  <a:lnTo>
                    <a:pt x="91305" y="165686"/>
                  </a:lnTo>
                  <a:lnTo>
                    <a:pt x="95398" y="166025"/>
                  </a:lnTo>
                  <a:lnTo>
                    <a:pt x="99500" y="166352"/>
                  </a:lnTo>
                  <a:lnTo>
                    <a:pt x="103610" y="166652"/>
                  </a:lnTo>
                  <a:lnTo>
                    <a:pt x="107719" y="166939"/>
                  </a:lnTo>
                  <a:lnTo>
                    <a:pt x="111829" y="167212"/>
                  </a:lnTo>
                  <a:lnTo>
                    <a:pt x="115939" y="167447"/>
                  </a:lnTo>
                  <a:lnTo>
                    <a:pt x="120057" y="167669"/>
                  </a:lnTo>
                  <a:lnTo>
                    <a:pt x="124175" y="167852"/>
                  </a:lnTo>
                  <a:lnTo>
                    <a:pt x="128293" y="168021"/>
                  </a:lnTo>
                  <a:lnTo>
                    <a:pt x="132419" y="168152"/>
                  </a:lnTo>
                  <a:lnTo>
                    <a:pt x="136537" y="168269"/>
                  </a:lnTo>
                  <a:lnTo>
                    <a:pt x="138600" y="168308"/>
                  </a:lnTo>
                  <a:lnTo>
                    <a:pt x="140663" y="168334"/>
                  </a:lnTo>
                  <a:lnTo>
                    <a:pt x="142726" y="168360"/>
                  </a:lnTo>
                  <a:lnTo>
                    <a:pt x="144781" y="168373"/>
                  </a:lnTo>
                  <a:lnTo>
                    <a:pt x="146844" y="168386"/>
                  </a:lnTo>
                  <a:lnTo>
                    <a:pt x="148907" y="168386"/>
                  </a:lnTo>
                  <a:lnTo>
                    <a:pt x="150970" y="168373"/>
                  </a:lnTo>
                  <a:lnTo>
                    <a:pt x="153033" y="168360"/>
                  </a:lnTo>
                  <a:lnTo>
                    <a:pt x="155088" y="168334"/>
                  </a:lnTo>
                  <a:lnTo>
                    <a:pt x="157151" y="168295"/>
                  </a:lnTo>
                  <a:lnTo>
                    <a:pt x="159214" y="168243"/>
                  </a:lnTo>
                  <a:lnTo>
                    <a:pt x="161269" y="168191"/>
                  </a:lnTo>
                  <a:lnTo>
                    <a:pt x="163332" y="168125"/>
                  </a:lnTo>
                  <a:lnTo>
                    <a:pt x="165387" y="168047"/>
                  </a:lnTo>
                  <a:lnTo>
                    <a:pt x="167450" y="167969"/>
                  </a:lnTo>
                  <a:lnTo>
                    <a:pt x="169505" y="167865"/>
                  </a:lnTo>
                  <a:lnTo>
                    <a:pt x="171568" y="167760"/>
                  </a:lnTo>
                  <a:lnTo>
                    <a:pt x="173623" y="167643"/>
                  </a:lnTo>
                  <a:lnTo>
                    <a:pt x="175678" y="167512"/>
                  </a:lnTo>
                  <a:lnTo>
                    <a:pt x="177733" y="167369"/>
                  </a:lnTo>
                  <a:lnTo>
                    <a:pt x="179796" y="167225"/>
                  </a:lnTo>
                  <a:lnTo>
                    <a:pt x="181851" y="167056"/>
                  </a:lnTo>
                  <a:lnTo>
                    <a:pt x="183897" y="166886"/>
                  </a:lnTo>
                  <a:lnTo>
                    <a:pt x="185952" y="166704"/>
                  </a:lnTo>
                  <a:lnTo>
                    <a:pt x="188007" y="166495"/>
                  </a:lnTo>
                  <a:lnTo>
                    <a:pt x="190062" y="166286"/>
                  </a:lnTo>
                  <a:lnTo>
                    <a:pt x="192109" y="166065"/>
                  </a:lnTo>
                  <a:lnTo>
                    <a:pt x="194155" y="165830"/>
                  </a:lnTo>
                  <a:lnTo>
                    <a:pt x="196210" y="165582"/>
                  </a:lnTo>
                  <a:lnTo>
                    <a:pt x="198257" y="165321"/>
                  </a:lnTo>
                  <a:lnTo>
                    <a:pt x="200304" y="165047"/>
                  </a:lnTo>
                  <a:lnTo>
                    <a:pt x="202351" y="164773"/>
                  </a:lnTo>
                  <a:lnTo>
                    <a:pt x="204389" y="164473"/>
                  </a:lnTo>
                  <a:lnTo>
                    <a:pt x="206436" y="164160"/>
                  </a:lnTo>
                  <a:lnTo>
                    <a:pt x="208474" y="163834"/>
                  </a:lnTo>
                  <a:lnTo>
                    <a:pt x="210513" y="163482"/>
                  </a:lnTo>
                  <a:lnTo>
                    <a:pt x="212552" y="163130"/>
                  </a:lnTo>
                  <a:lnTo>
                    <a:pt x="214590" y="162765"/>
                  </a:lnTo>
                  <a:close/>
                  <a:moveTo>
                    <a:pt x="168200" y="395831"/>
                  </a:moveTo>
                  <a:lnTo>
                    <a:pt x="168200" y="397657"/>
                  </a:lnTo>
                  <a:lnTo>
                    <a:pt x="168208" y="399496"/>
                  </a:lnTo>
                  <a:lnTo>
                    <a:pt x="168225" y="401323"/>
                  </a:lnTo>
                  <a:lnTo>
                    <a:pt x="168249" y="403162"/>
                  </a:lnTo>
                  <a:lnTo>
                    <a:pt x="168274" y="405001"/>
                  </a:lnTo>
                  <a:lnTo>
                    <a:pt x="168306" y="406853"/>
                  </a:lnTo>
                  <a:lnTo>
                    <a:pt x="168355" y="408705"/>
                  </a:lnTo>
                  <a:lnTo>
                    <a:pt x="168412" y="410557"/>
                  </a:lnTo>
                  <a:lnTo>
                    <a:pt x="164694" y="410674"/>
                  </a:lnTo>
                  <a:lnTo>
                    <a:pt x="160975" y="410818"/>
                  </a:lnTo>
                  <a:lnTo>
                    <a:pt x="157257" y="410974"/>
                  </a:lnTo>
                  <a:lnTo>
                    <a:pt x="153539" y="411157"/>
                  </a:lnTo>
                  <a:lnTo>
                    <a:pt x="149828" y="411340"/>
                  </a:lnTo>
                  <a:lnTo>
                    <a:pt x="146118" y="411535"/>
                  </a:lnTo>
                  <a:lnTo>
                    <a:pt x="138698" y="411940"/>
                  </a:lnTo>
                  <a:lnTo>
                    <a:pt x="138682" y="411692"/>
                  </a:lnTo>
                  <a:lnTo>
                    <a:pt x="138673" y="411470"/>
                  </a:lnTo>
                  <a:lnTo>
                    <a:pt x="138665" y="411014"/>
                  </a:lnTo>
                  <a:lnTo>
                    <a:pt x="138608" y="407283"/>
                  </a:lnTo>
                  <a:lnTo>
                    <a:pt x="138543" y="403553"/>
                  </a:lnTo>
                  <a:lnTo>
                    <a:pt x="138469" y="399836"/>
                  </a:lnTo>
                  <a:lnTo>
                    <a:pt x="138380" y="396131"/>
                  </a:lnTo>
                  <a:lnTo>
                    <a:pt x="145833" y="396118"/>
                  </a:lnTo>
                  <a:lnTo>
                    <a:pt x="149559" y="396105"/>
                  </a:lnTo>
                  <a:lnTo>
                    <a:pt x="153286" y="396079"/>
                  </a:lnTo>
                  <a:lnTo>
                    <a:pt x="157021" y="396040"/>
                  </a:lnTo>
                  <a:lnTo>
                    <a:pt x="160747" y="395988"/>
                  </a:lnTo>
                  <a:lnTo>
                    <a:pt x="164474" y="395923"/>
                  </a:lnTo>
                  <a:lnTo>
                    <a:pt x="168200" y="395831"/>
                  </a:lnTo>
                  <a:close/>
                  <a:moveTo>
                    <a:pt x="168567" y="414287"/>
                  </a:moveTo>
                  <a:lnTo>
                    <a:pt x="168689" y="416935"/>
                  </a:lnTo>
                  <a:lnTo>
                    <a:pt x="168755" y="418265"/>
                  </a:lnTo>
                  <a:lnTo>
                    <a:pt x="168828" y="419583"/>
                  </a:lnTo>
                  <a:lnTo>
                    <a:pt x="168910" y="420900"/>
                  </a:lnTo>
                  <a:lnTo>
                    <a:pt x="168999" y="422218"/>
                  </a:lnTo>
                  <a:lnTo>
                    <a:pt x="169089" y="423522"/>
                  </a:lnTo>
                  <a:lnTo>
                    <a:pt x="169195" y="424826"/>
                  </a:lnTo>
                  <a:lnTo>
                    <a:pt x="169195" y="424826"/>
                  </a:lnTo>
                  <a:lnTo>
                    <a:pt x="168135" y="424722"/>
                  </a:lnTo>
                  <a:lnTo>
                    <a:pt x="167075" y="424630"/>
                  </a:lnTo>
                  <a:lnTo>
                    <a:pt x="166023" y="424565"/>
                  </a:lnTo>
                  <a:lnTo>
                    <a:pt x="164971" y="424513"/>
                  </a:lnTo>
                  <a:lnTo>
                    <a:pt x="163927" y="424474"/>
                  </a:lnTo>
                  <a:lnTo>
                    <a:pt x="162884" y="424461"/>
                  </a:lnTo>
                  <a:lnTo>
                    <a:pt x="161848" y="424448"/>
                  </a:lnTo>
                  <a:lnTo>
                    <a:pt x="160812" y="424461"/>
                  </a:lnTo>
                  <a:lnTo>
                    <a:pt x="159785" y="424487"/>
                  </a:lnTo>
                  <a:lnTo>
                    <a:pt x="158757" y="424539"/>
                  </a:lnTo>
                  <a:lnTo>
                    <a:pt x="157738" y="424591"/>
                  </a:lnTo>
                  <a:lnTo>
                    <a:pt x="156727" y="424670"/>
                  </a:lnTo>
                  <a:lnTo>
                    <a:pt x="155716" y="424761"/>
                  </a:lnTo>
                  <a:lnTo>
                    <a:pt x="154713" y="424865"/>
                  </a:lnTo>
                  <a:lnTo>
                    <a:pt x="153718" y="424983"/>
                  </a:lnTo>
                  <a:lnTo>
                    <a:pt x="152723" y="425113"/>
                  </a:lnTo>
                  <a:lnTo>
                    <a:pt x="152593" y="424944"/>
                  </a:lnTo>
                  <a:lnTo>
                    <a:pt x="152454" y="424800"/>
                  </a:lnTo>
                  <a:lnTo>
                    <a:pt x="152299" y="424657"/>
                  </a:lnTo>
                  <a:lnTo>
                    <a:pt x="152136" y="424552"/>
                  </a:lnTo>
                  <a:lnTo>
                    <a:pt x="151957" y="424461"/>
                  </a:lnTo>
                  <a:lnTo>
                    <a:pt x="151867" y="424422"/>
                  </a:lnTo>
                  <a:lnTo>
                    <a:pt x="151769" y="424396"/>
                  </a:lnTo>
                  <a:lnTo>
                    <a:pt x="151671" y="424370"/>
                  </a:lnTo>
                  <a:lnTo>
                    <a:pt x="151574" y="424357"/>
                  </a:lnTo>
                  <a:lnTo>
                    <a:pt x="151361" y="424357"/>
                  </a:lnTo>
                  <a:lnTo>
                    <a:pt x="149820" y="424409"/>
                  </a:lnTo>
                  <a:lnTo>
                    <a:pt x="148255" y="424487"/>
                  </a:lnTo>
                  <a:lnTo>
                    <a:pt x="146656" y="424578"/>
                  </a:lnTo>
                  <a:lnTo>
                    <a:pt x="145026" y="424683"/>
                  </a:lnTo>
                  <a:lnTo>
                    <a:pt x="143378" y="424800"/>
                  </a:lnTo>
                  <a:lnTo>
                    <a:pt x="141707" y="424944"/>
                  </a:lnTo>
                  <a:lnTo>
                    <a:pt x="140011" y="425100"/>
                  </a:lnTo>
                  <a:lnTo>
                    <a:pt x="138298" y="425283"/>
                  </a:lnTo>
                  <a:lnTo>
                    <a:pt x="138315" y="425244"/>
                  </a:lnTo>
                  <a:lnTo>
                    <a:pt x="138331" y="425217"/>
                  </a:lnTo>
                  <a:lnTo>
                    <a:pt x="138339" y="425191"/>
                  </a:lnTo>
                  <a:lnTo>
                    <a:pt x="138355" y="425152"/>
                  </a:lnTo>
                  <a:lnTo>
                    <a:pt x="138429" y="424683"/>
                  </a:lnTo>
                  <a:lnTo>
                    <a:pt x="138494" y="424200"/>
                  </a:lnTo>
                  <a:lnTo>
                    <a:pt x="138551" y="423717"/>
                  </a:lnTo>
                  <a:lnTo>
                    <a:pt x="138608" y="423235"/>
                  </a:lnTo>
                  <a:lnTo>
                    <a:pt x="138649" y="422739"/>
                  </a:lnTo>
                  <a:lnTo>
                    <a:pt x="138690" y="422244"/>
                  </a:lnTo>
                  <a:lnTo>
                    <a:pt x="138722" y="421748"/>
                  </a:lnTo>
                  <a:lnTo>
                    <a:pt x="138747" y="421252"/>
                  </a:lnTo>
                  <a:lnTo>
                    <a:pt x="138763" y="420744"/>
                  </a:lnTo>
                  <a:lnTo>
                    <a:pt x="138779" y="420248"/>
                  </a:lnTo>
                  <a:lnTo>
                    <a:pt x="138804" y="419231"/>
                  </a:lnTo>
                  <a:lnTo>
                    <a:pt x="138804" y="418213"/>
                  </a:lnTo>
                  <a:lnTo>
                    <a:pt x="138804" y="417183"/>
                  </a:lnTo>
                  <a:lnTo>
                    <a:pt x="146241" y="416518"/>
                  </a:lnTo>
                  <a:lnTo>
                    <a:pt x="149959" y="416179"/>
                  </a:lnTo>
                  <a:lnTo>
                    <a:pt x="153685" y="415826"/>
                  </a:lnTo>
                  <a:lnTo>
                    <a:pt x="157404" y="415474"/>
                  </a:lnTo>
                  <a:lnTo>
                    <a:pt x="161130" y="415096"/>
                  </a:lnTo>
                  <a:lnTo>
                    <a:pt x="164849" y="414705"/>
                  </a:lnTo>
                  <a:lnTo>
                    <a:pt x="168567" y="414287"/>
                  </a:lnTo>
                  <a:close/>
                  <a:moveTo>
                    <a:pt x="152307" y="431491"/>
                  </a:moveTo>
                  <a:lnTo>
                    <a:pt x="153897" y="431530"/>
                  </a:lnTo>
                  <a:lnTo>
                    <a:pt x="155512" y="431609"/>
                  </a:lnTo>
                  <a:lnTo>
                    <a:pt x="157143" y="431700"/>
                  </a:lnTo>
                  <a:lnTo>
                    <a:pt x="158790" y="431804"/>
                  </a:lnTo>
                  <a:lnTo>
                    <a:pt x="160445" y="431948"/>
                  </a:lnTo>
                  <a:lnTo>
                    <a:pt x="162125" y="432117"/>
                  </a:lnTo>
                  <a:lnTo>
                    <a:pt x="163813" y="432300"/>
                  </a:lnTo>
                  <a:lnTo>
                    <a:pt x="165517" y="432522"/>
                  </a:lnTo>
                  <a:lnTo>
                    <a:pt x="167230" y="432769"/>
                  </a:lnTo>
                  <a:lnTo>
                    <a:pt x="168950" y="433043"/>
                  </a:lnTo>
                  <a:lnTo>
                    <a:pt x="170679" y="433343"/>
                  </a:lnTo>
                  <a:lnTo>
                    <a:pt x="172416" y="433669"/>
                  </a:lnTo>
                  <a:lnTo>
                    <a:pt x="174161" y="434035"/>
                  </a:lnTo>
                  <a:lnTo>
                    <a:pt x="175914" y="434426"/>
                  </a:lnTo>
                  <a:lnTo>
                    <a:pt x="176787" y="434635"/>
                  </a:lnTo>
                  <a:lnTo>
                    <a:pt x="177659" y="434856"/>
                  </a:lnTo>
                  <a:lnTo>
                    <a:pt x="178540" y="435078"/>
                  </a:lnTo>
                  <a:lnTo>
                    <a:pt x="179412" y="435313"/>
                  </a:lnTo>
                  <a:lnTo>
                    <a:pt x="180293" y="435548"/>
                  </a:lnTo>
                  <a:lnTo>
                    <a:pt x="181174" y="435795"/>
                  </a:lnTo>
                  <a:lnTo>
                    <a:pt x="182046" y="436056"/>
                  </a:lnTo>
                  <a:lnTo>
                    <a:pt x="182927" y="436330"/>
                  </a:lnTo>
                  <a:lnTo>
                    <a:pt x="183799" y="436604"/>
                  </a:lnTo>
                  <a:lnTo>
                    <a:pt x="184680" y="436878"/>
                  </a:lnTo>
                  <a:lnTo>
                    <a:pt x="185553" y="437178"/>
                  </a:lnTo>
                  <a:lnTo>
                    <a:pt x="186425" y="437478"/>
                  </a:lnTo>
                  <a:lnTo>
                    <a:pt x="187298" y="437791"/>
                  </a:lnTo>
                  <a:lnTo>
                    <a:pt x="188170" y="438104"/>
                  </a:lnTo>
                  <a:lnTo>
                    <a:pt x="189043" y="438443"/>
                  </a:lnTo>
                  <a:lnTo>
                    <a:pt x="189915" y="438782"/>
                  </a:lnTo>
                  <a:lnTo>
                    <a:pt x="190780" y="439121"/>
                  </a:lnTo>
                  <a:lnTo>
                    <a:pt x="191652" y="439487"/>
                  </a:lnTo>
                  <a:lnTo>
                    <a:pt x="192516" y="439852"/>
                  </a:lnTo>
                  <a:lnTo>
                    <a:pt x="193373" y="440230"/>
                  </a:lnTo>
                  <a:lnTo>
                    <a:pt x="194237" y="440621"/>
                  </a:lnTo>
                  <a:lnTo>
                    <a:pt x="195093" y="441013"/>
                  </a:lnTo>
                  <a:lnTo>
                    <a:pt x="195949" y="441417"/>
                  </a:lnTo>
                  <a:lnTo>
                    <a:pt x="196806" y="441834"/>
                  </a:lnTo>
                  <a:lnTo>
                    <a:pt x="197654" y="442265"/>
                  </a:lnTo>
                  <a:lnTo>
                    <a:pt x="198502" y="442708"/>
                  </a:lnTo>
                  <a:lnTo>
                    <a:pt x="199342" y="443152"/>
                  </a:lnTo>
                  <a:lnTo>
                    <a:pt x="200182" y="443608"/>
                  </a:lnTo>
                  <a:lnTo>
                    <a:pt x="201021" y="444078"/>
                  </a:lnTo>
                  <a:lnTo>
                    <a:pt x="201853" y="444560"/>
                  </a:lnTo>
                  <a:lnTo>
                    <a:pt x="202685" y="445043"/>
                  </a:lnTo>
                  <a:lnTo>
                    <a:pt x="203509" y="445552"/>
                  </a:lnTo>
                  <a:lnTo>
                    <a:pt x="204332" y="446060"/>
                  </a:lnTo>
                  <a:lnTo>
                    <a:pt x="205148" y="446582"/>
                  </a:lnTo>
                  <a:lnTo>
                    <a:pt x="205963" y="447117"/>
                  </a:lnTo>
                  <a:lnTo>
                    <a:pt x="206770" y="447665"/>
                  </a:lnTo>
                  <a:lnTo>
                    <a:pt x="207578" y="448225"/>
                  </a:lnTo>
                  <a:lnTo>
                    <a:pt x="208377" y="448786"/>
                  </a:lnTo>
                  <a:lnTo>
                    <a:pt x="209168" y="449373"/>
                  </a:lnTo>
                  <a:lnTo>
                    <a:pt x="209959" y="449960"/>
                  </a:lnTo>
                  <a:lnTo>
                    <a:pt x="210741" y="450560"/>
                  </a:lnTo>
                  <a:lnTo>
                    <a:pt x="211524" y="451186"/>
                  </a:lnTo>
                  <a:lnTo>
                    <a:pt x="212291" y="451812"/>
                  </a:lnTo>
                  <a:lnTo>
                    <a:pt x="213057" y="452451"/>
                  </a:lnTo>
                  <a:lnTo>
                    <a:pt x="213824" y="453104"/>
                  </a:lnTo>
                  <a:lnTo>
                    <a:pt x="214574" y="453756"/>
                  </a:lnTo>
                  <a:lnTo>
                    <a:pt x="215324" y="454434"/>
                  </a:lnTo>
                  <a:lnTo>
                    <a:pt x="216066" y="455125"/>
                  </a:lnTo>
                  <a:lnTo>
                    <a:pt x="216808" y="455830"/>
                  </a:lnTo>
                  <a:lnTo>
                    <a:pt x="217534" y="456534"/>
                  </a:lnTo>
                  <a:lnTo>
                    <a:pt x="218260" y="457264"/>
                  </a:lnTo>
                  <a:lnTo>
                    <a:pt x="218977" y="457995"/>
                  </a:lnTo>
                  <a:lnTo>
                    <a:pt x="219679" y="458751"/>
                  </a:lnTo>
                  <a:lnTo>
                    <a:pt x="220380" y="459508"/>
                  </a:lnTo>
                  <a:lnTo>
                    <a:pt x="221081" y="460290"/>
                  </a:lnTo>
                  <a:lnTo>
                    <a:pt x="221766" y="461073"/>
                  </a:lnTo>
                  <a:lnTo>
                    <a:pt x="222443" y="461882"/>
                  </a:lnTo>
                  <a:lnTo>
                    <a:pt x="223112" y="462703"/>
                  </a:lnTo>
                  <a:lnTo>
                    <a:pt x="223780" y="463525"/>
                  </a:lnTo>
                  <a:lnTo>
                    <a:pt x="224433" y="464373"/>
                  </a:lnTo>
                  <a:lnTo>
                    <a:pt x="225077" y="465221"/>
                  </a:lnTo>
                  <a:lnTo>
                    <a:pt x="225713" y="466094"/>
                  </a:lnTo>
                  <a:lnTo>
                    <a:pt x="226349" y="466981"/>
                  </a:lnTo>
                  <a:lnTo>
                    <a:pt x="226969" y="467881"/>
                  </a:lnTo>
                  <a:lnTo>
                    <a:pt x="227580" y="468794"/>
                  </a:lnTo>
                  <a:lnTo>
                    <a:pt x="228175" y="469720"/>
                  </a:lnTo>
                  <a:lnTo>
                    <a:pt x="228771" y="470660"/>
                  </a:lnTo>
                  <a:lnTo>
                    <a:pt x="229358" y="471612"/>
                  </a:lnTo>
                  <a:lnTo>
                    <a:pt x="229929" y="472577"/>
                  </a:lnTo>
                  <a:lnTo>
                    <a:pt x="230491" y="473555"/>
                  </a:lnTo>
                  <a:lnTo>
                    <a:pt x="231046" y="474559"/>
                  </a:lnTo>
                  <a:lnTo>
                    <a:pt x="231592" y="475564"/>
                  </a:lnTo>
                  <a:lnTo>
                    <a:pt x="232130" y="476594"/>
                  </a:lnTo>
                  <a:lnTo>
                    <a:pt x="232652" y="477638"/>
                  </a:lnTo>
                  <a:lnTo>
                    <a:pt x="233166" y="478694"/>
                  </a:lnTo>
                  <a:lnTo>
                    <a:pt x="233671" y="479764"/>
                  </a:lnTo>
                  <a:lnTo>
                    <a:pt x="234161" y="480846"/>
                  </a:lnTo>
                  <a:lnTo>
                    <a:pt x="234642" y="481955"/>
                  </a:lnTo>
                  <a:lnTo>
                    <a:pt x="235115" y="483063"/>
                  </a:lnTo>
                  <a:lnTo>
                    <a:pt x="235571" y="484198"/>
                  </a:lnTo>
                  <a:lnTo>
                    <a:pt x="236020" y="485346"/>
                  </a:lnTo>
                  <a:lnTo>
                    <a:pt x="236452" y="486507"/>
                  </a:lnTo>
                  <a:lnTo>
                    <a:pt x="236884" y="487681"/>
                  </a:lnTo>
                  <a:lnTo>
                    <a:pt x="237292" y="488881"/>
                  </a:lnTo>
                  <a:lnTo>
                    <a:pt x="237691" y="490094"/>
                  </a:lnTo>
                  <a:lnTo>
                    <a:pt x="238083" y="491307"/>
                  </a:lnTo>
                  <a:lnTo>
                    <a:pt x="238458" y="492559"/>
                  </a:lnTo>
                  <a:lnTo>
                    <a:pt x="238825" y="493811"/>
                  </a:lnTo>
                  <a:lnTo>
                    <a:pt x="239176" y="495089"/>
                  </a:lnTo>
                  <a:lnTo>
                    <a:pt x="239510" y="496380"/>
                  </a:lnTo>
                  <a:lnTo>
                    <a:pt x="239836" y="497685"/>
                  </a:lnTo>
                  <a:lnTo>
                    <a:pt x="240146" y="499002"/>
                  </a:lnTo>
                  <a:lnTo>
                    <a:pt x="240448" y="500346"/>
                  </a:lnTo>
                  <a:lnTo>
                    <a:pt x="240733" y="501702"/>
                  </a:lnTo>
                  <a:lnTo>
                    <a:pt x="241002" y="503072"/>
                  </a:lnTo>
                  <a:lnTo>
                    <a:pt x="241263" y="504454"/>
                  </a:lnTo>
                  <a:lnTo>
                    <a:pt x="241508" y="505863"/>
                  </a:lnTo>
                  <a:lnTo>
                    <a:pt x="241736" y="507284"/>
                  </a:lnTo>
                  <a:lnTo>
                    <a:pt x="241956" y="508732"/>
                  </a:lnTo>
                  <a:lnTo>
                    <a:pt x="242160" y="510180"/>
                  </a:lnTo>
                  <a:lnTo>
                    <a:pt x="242274" y="511067"/>
                  </a:lnTo>
                  <a:lnTo>
                    <a:pt x="242380" y="511954"/>
                  </a:lnTo>
                  <a:lnTo>
                    <a:pt x="242478" y="512828"/>
                  </a:lnTo>
                  <a:lnTo>
                    <a:pt x="242576" y="513702"/>
                  </a:lnTo>
                  <a:lnTo>
                    <a:pt x="242666" y="514562"/>
                  </a:lnTo>
                  <a:lnTo>
                    <a:pt x="242747" y="515423"/>
                  </a:lnTo>
                  <a:lnTo>
                    <a:pt x="242821" y="516284"/>
                  </a:lnTo>
                  <a:lnTo>
                    <a:pt x="242886" y="517132"/>
                  </a:lnTo>
                  <a:lnTo>
                    <a:pt x="242951" y="517967"/>
                  </a:lnTo>
                  <a:lnTo>
                    <a:pt x="243008" y="518815"/>
                  </a:lnTo>
                  <a:lnTo>
                    <a:pt x="243057" y="519649"/>
                  </a:lnTo>
                  <a:lnTo>
                    <a:pt x="243098" y="520471"/>
                  </a:lnTo>
                  <a:lnTo>
                    <a:pt x="243139" y="521293"/>
                  </a:lnTo>
                  <a:lnTo>
                    <a:pt x="243171" y="522114"/>
                  </a:lnTo>
                  <a:lnTo>
                    <a:pt x="243196" y="522923"/>
                  </a:lnTo>
                  <a:lnTo>
                    <a:pt x="243212" y="523732"/>
                  </a:lnTo>
                  <a:lnTo>
                    <a:pt x="243228" y="524540"/>
                  </a:lnTo>
                  <a:lnTo>
                    <a:pt x="243236" y="525336"/>
                  </a:lnTo>
                  <a:lnTo>
                    <a:pt x="243236" y="526132"/>
                  </a:lnTo>
                  <a:lnTo>
                    <a:pt x="243228" y="526914"/>
                  </a:lnTo>
                  <a:lnTo>
                    <a:pt x="243220" y="527697"/>
                  </a:lnTo>
                  <a:lnTo>
                    <a:pt x="243204" y="528466"/>
                  </a:lnTo>
                  <a:lnTo>
                    <a:pt x="243179" y="529249"/>
                  </a:lnTo>
                  <a:lnTo>
                    <a:pt x="243147" y="530005"/>
                  </a:lnTo>
                  <a:lnTo>
                    <a:pt x="243114" y="530775"/>
                  </a:lnTo>
                  <a:lnTo>
                    <a:pt x="243073" y="531532"/>
                  </a:lnTo>
                  <a:lnTo>
                    <a:pt x="243033" y="532288"/>
                  </a:lnTo>
                  <a:lnTo>
                    <a:pt x="242976" y="533031"/>
                  </a:lnTo>
                  <a:lnTo>
                    <a:pt x="242918" y="533775"/>
                  </a:lnTo>
                  <a:lnTo>
                    <a:pt x="242861" y="534505"/>
                  </a:lnTo>
                  <a:lnTo>
                    <a:pt x="242788" y="535236"/>
                  </a:lnTo>
                  <a:lnTo>
                    <a:pt x="242715" y="535966"/>
                  </a:lnTo>
                  <a:lnTo>
                    <a:pt x="242633" y="536684"/>
                  </a:lnTo>
                  <a:lnTo>
                    <a:pt x="242551" y="537401"/>
                  </a:lnTo>
                  <a:lnTo>
                    <a:pt x="242462" y="538118"/>
                  </a:lnTo>
                  <a:lnTo>
                    <a:pt x="242364" y="538823"/>
                  </a:lnTo>
                  <a:lnTo>
                    <a:pt x="242266" y="539527"/>
                  </a:lnTo>
                  <a:lnTo>
                    <a:pt x="242160" y="540231"/>
                  </a:lnTo>
                  <a:lnTo>
                    <a:pt x="242046" y="540923"/>
                  </a:lnTo>
                  <a:lnTo>
                    <a:pt x="241932" y="541614"/>
                  </a:lnTo>
                  <a:lnTo>
                    <a:pt x="241809" y="542292"/>
                  </a:lnTo>
                  <a:lnTo>
                    <a:pt x="241679" y="542970"/>
                  </a:lnTo>
                  <a:lnTo>
                    <a:pt x="241549" y="543649"/>
                  </a:lnTo>
                  <a:lnTo>
                    <a:pt x="241410" y="544314"/>
                  </a:lnTo>
                  <a:lnTo>
                    <a:pt x="241271" y="544979"/>
                  </a:lnTo>
                  <a:lnTo>
                    <a:pt x="241124" y="545644"/>
                  </a:lnTo>
                  <a:lnTo>
                    <a:pt x="240970" y="546296"/>
                  </a:lnTo>
                  <a:lnTo>
                    <a:pt x="240815" y="546948"/>
                  </a:lnTo>
                  <a:lnTo>
                    <a:pt x="240652" y="547588"/>
                  </a:lnTo>
                  <a:lnTo>
                    <a:pt x="240488" y="548227"/>
                  </a:lnTo>
                  <a:lnTo>
                    <a:pt x="240317" y="548866"/>
                  </a:lnTo>
                  <a:lnTo>
                    <a:pt x="240138" y="549505"/>
                  </a:lnTo>
                  <a:lnTo>
                    <a:pt x="239958" y="550131"/>
                  </a:lnTo>
                  <a:lnTo>
                    <a:pt x="239771" y="550757"/>
                  </a:lnTo>
                  <a:lnTo>
                    <a:pt x="239583" y="551370"/>
                  </a:lnTo>
                  <a:lnTo>
                    <a:pt x="239388" y="551983"/>
                  </a:lnTo>
                  <a:lnTo>
                    <a:pt x="239184" y="552596"/>
                  </a:lnTo>
                  <a:lnTo>
                    <a:pt x="238980" y="553196"/>
                  </a:lnTo>
                  <a:lnTo>
                    <a:pt x="238768" y="553796"/>
                  </a:lnTo>
                  <a:lnTo>
                    <a:pt x="238556" y="554396"/>
                  </a:lnTo>
                  <a:lnTo>
                    <a:pt x="238344" y="554983"/>
                  </a:lnTo>
                  <a:lnTo>
                    <a:pt x="238116" y="555570"/>
                  </a:lnTo>
                  <a:lnTo>
                    <a:pt x="237887" y="556157"/>
                  </a:lnTo>
                  <a:lnTo>
                    <a:pt x="237659" y="556731"/>
                  </a:lnTo>
                  <a:lnTo>
                    <a:pt x="237422" y="557305"/>
                  </a:lnTo>
                  <a:lnTo>
                    <a:pt x="237186" y="557879"/>
                  </a:lnTo>
                  <a:lnTo>
                    <a:pt x="236941" y="558439"/>
                  </a:lnTo>
                  <a:lnTo>
                    <a:pt x="236697" y="559000"/>
                  </a:lnTo>
                  <a:lnTo>
                    <a:pt x="236444" y="559561"/>
                  </a:lnTo>
                  <a:lnTo>
                    <a:pt x="236183" y="560109"/>
                  </a:lnTo>
                  <a:lnTo>
                    <a:pt x="235661" y="561205"/>
                  </a:lnTo>
                  <a:lnTo>
                    <a:pt x="235115" y="562274"/>
                  </a:lnTo>
                  <a:lnTo>
                    <a:pt x="234560" y="563331"/>
                  </a:lnTo>
                  <a:lnTo>
                    <a:pt x="233989" y="564374"/>
                  </a:lnTo>
                  <a:lnTo>
                    <a:pt x="233402" y="565391"/>
                  </a:lnTo>
                  <a:lnTo>
                    <a:pt x="232799" y="566396"/>
                  </a:lnTo>
                  <a:lnTo>
                    <a:pt x="232179" y="567387"/>
                  </a:lnTo>
                  <a:lnTo>
                    <a:pt x="231551" y="568365"/>
                  </a:lnTo>
                  <a:lnTo>
                    <a:pt x="230907" y="569317"/>
                  </a:lnTo>
                  <a:lnTo>
                    <a:pt x="230247" y="570256"/>
                  </a:lnTo>
                  <a:lnTo>
                    <a:pt x="229570" y="571182"/>
                  </a:lnTo>
                  <a:lnTo>
                    <a:pt x="228885" y="572095"/>
                  </a:lnTo>
                  <a:lnTo>
                    <a:pt x="228184" y="572982"/>
                  </a:lnTo>
                  <a:lnTo>
                    <a:pt x="227474" y="573869"/>
                  </a:lnTo>
                  <a:lnTo>
                    <a:pt x="226748" y="574730"/>
                  </a:lnTo>
                  <a:lnTo>
                    <a:pt x="226014" y="575578"/>
                  </a:lnTo>
                  <a:lnTo>
                    <a:pt x="225264" y="576413"/>
                  </a:lnTo>
                  <a:lnTo>
                    <a:pt x="224506" y="577221"/>
                  </a:lnTo>
                  <a:lnTo>
                    <a:pt x="223739" y="578030"/>
                  </a:lnTo>
                  <a:lnTo>
                    <a:pt x="222957" y="578813"/>
                  </a:lnTo>
                  <a:lnTo>
                    <a:pt x="222166" y="579582"/>
                  </a:lnTo>
                  <a:lnTo>
                    <a:pt x="221367" y="580339"/>
                  </a:lnTo>
                  <a:lnTo>
                    <a:pt x="220551" y="581082"/>
                  </a:lnTo>
                  <a:lnTo>
                    <a:pt x="219736" y="581813"/>
                  </a:lnTo>
                  <a:lnTo>
                    <a:pt x="218904" y="582530"/>
                  </a:lnTo>
                  <a:lnTo>
                    <a:pt x="218064" y="583221"/>
                  </a:lnTo>
                  <a:lnTo>
                    <a:pt x="217216" y="583913"/>
                  </a:lnTo>
                  <a:lnTo>
                    <a:pt x="216360" y="584591"/>
                  </a:lnTo>
                  <a:lnTo>
                    <a:pt x="215487" y="585243"/>
                  </a:lnTo>
                  <a:lnTo>
                    <a:pt x="214615" y="585882"/>
                  </a:lnTo>
                  <a:lnTo>
                    <a:pt x="213734" y="586521"/>
                  </a:lnTo>
                  <a:lnTo>
                    <a:pt x="212853" y="587134"/>
                  </a:lnTo>
                  <a:lnTo>
                    <a:pt x="211956" y="587734"/>
                  </a:lnTo>
                  <a:lnTo>
                    <a:pt x="211051" y="588334"/>
                  </a:lnTo>
                  <a:lnTo>
                    <a:pt x="210146" y="588908"/>
                  </a:lnTo>
                  <a:lnTo>
                    <a:pt x="209233" y="589469"/>
                  </a:lnTo>
                  <a:lnTo>
                    <a:pt x="208311" y="590030"/>
                  </a:lnTo>
                  <a:lnTo>
                    <a:pt x="207382" y="590564"/>
                  </a:lnTo>
                  <a:lnTo>
                    <a:pt x="206452" y="591099"/>
                  </a:lnTo>
                  <a:lnTo>
                    <a:pt x="205514" y="591608"/>
                  </a:lnTo>
                  <a:lnTo>
                    <a:pt x="204577" y="592117"/>
                  </a:lnTo>
                  <a:lnTo>
                    <a:pt x="203631" y="592599"/>
                  </a:lnTo>
                  <a:lnTo>
                    <a:pt x="202685" y="593082"/>
                  </a:lnTo>
                  <a:lnTo>
                    <a:pt x="201731" y="593551"/>
                  </a:lnTo>
                  <a:lnTo>
                    <a:pt x="200769" y="593995"/>
                  </a:lnTo>
                  <a:lnTo>
                    <a:pt x="199815" y="594438"/>
                  </a:lnTo>
                  <a:lnTo>
                    <a:pt x="198852" y="594869"/>
                  </a:lnTo>
                  <a:lnTo>
                    <a:pt x="197882" y="595299"/>
                  </a:lnTo>
                  <a:lnTo>
                    <a:pt x="196920" y="595703"/>
                  </a:lnTo>
                  <a:lnTo>
                    <a:pt x="195949" y="596095"/>
                  </a:lnTo>
                  <a:lnTo>
                    <a:pt x="194979" y="596486"/>
                  </a:lnTo>
                  <a:lnTo>
                    <a:pt x="194001" y="596864"/>
                  </a:lnTo>
                  <a:lnTo>
                    <a:pt x="193030" y="597229"/>
                  </a:lnTo>
                  <a:lnTo>
                    <a:pt x="192052" y="597582"/>
                  </a:lnTo>
                  <a:lnTo>
                    <a:pt x="191081" y="597921"/>
                  </a:lnTo>
                  <a:lnTo>
                    <a:pt x="190103" y="598260"/>
                  </a:lnTo>
                  <a:lnTo>
                    <a:pt x="189124" y="598586"/>
                  </a:lnTo>
                  <a:lnTo>
                    <a:pt x="188154" y="598886"/>
                  </a:lnTo>
                  <a:lnTo>
                    <a:pt x="187175" y="599199"/>
                  </a:lnTo>
                  <a:lnTo>
                    <a:pt x="186205" y="599486"/>
                  </a:lnTo>
                  <a:lnTo>
                    <a:pt x="185226" y="599773"/>
                  </a:lnTo>
                  <a:lnTo>
                    <a:pt x="184256" y="600047"/>
                  </a:lnTo>
                  <a:lnTo>
                    <a:pt x="183286" y="600308"/>
                  </a:lnTo>
                  <a:lnTo>
                    <a:pt x="182315" y="600555"/>
                  </a:lnTo>
                  <a:lnTo>
                    <a:pt x="181353" y="600803"/>
                  </a:lnTo>
                  <a:lnTo>
                    <a:pt x="180391" y="601038"/>
                  </a:lnTo>
                  <a:lnTo>
                    <a:pt x="179429" y="601260"/>
                  </a:lnTo>
                  <a:lnTo>
                    <a:pt x="178475" y="601482"/>
                  </a:lnTo>
                  <a:lnTo>
                    <a:pt x="177521" y="601690"/>
                  </a:lnTo>
                  <a:lnTo>
                    <a:pt x="175629" y="602082"/>
                  </a:lnTo>
                  <a:lnTo>
                    <a:pt x="173745" y="602434"/>
                  </a:lnTo>
                  <a:lnTo>
                    <a:pt x="171894" y="602760"/>
                  </a:lnTo>
                  <a:lnTo>
                    <a:pt x="170051" y="603060"/>
                  </a:lnTo>
                  <a:lnTo>
                    <a:pt x="168241" y="603321"/>
                  </a:lnTo>
                  <a:lnTo>
                    <a:pt x="166463" y="603542"/>
                  </a:lnTo>
                  <a:lnTo>
                    <a:pt x="164702" y="603751"/>
                  </a:lnTo>
                  <a:lnTo>
                    <a:pt x="162981" y="603921"/>
                  </a:lnTo>
                  <a:lnTo>
                    <a:pt x="161293" y="604064"/>
                  </a:lnTo>
                  <a:lnTo>
                    <a:pt x="159638" y="604194"/>
                  </a:lnTo>
                  <a:lnTo>
                    <a:pt x="158024" y="604286"/>
                  </a:lnTo>
                  <a:lnTo>
                    <a:pt x="156450" y="604364"/>
                  </a:lnTo>
                  <a:lnTo>
                    <a:pt x="155626" y="604390"/>
                  </a:lnTo>
                  <a:lnTo>
                    <a:pt x="154803" y="604416"/>
                  </a:lnTo>
                  <a:lnTo>
                    <a:pt x="153971" y="604429"/>
                  </a:lnTo>
                  <a:lnTo>
                    <a:pt x="152307" y="604429"/>
                  </a:lnTo>
                  <a:lnTo>
                    <a:pt x="151476" y="604416"/>
                  </a:lnTo>
                  <a:lnTo>
                    <a:pt x="150636" y="604390"/>
                  </a:lnTo>
                  <a:lnTo>
                    <a:pt x="149796" y="604364"/>
                  </a:lnTo>
                  <a:lnTo>
                    <a:pt x="148948" y="604338"/>
                  </a:lnTo>
                  <a:lnTo>
                    <a:pt x="148100" y="604286"/>
                  </a:lnTo>
                  <a:lnTo>
                    <a:pt x="147260" y="604234"/>
                  </a:lnTo>
                  <a:lnTo>
                    <a:pt x="146412" y="604168"/>
                  </a:lnTo>
                  <a:lnTo>
                    <a:pt x="145556" y="604103"/>
                  </a:lnTo>
                  <a:lnTo>
                    <a:pt x="144708" y="604025"/>
                  </a:lnTo>
                  <a:lnTo>
                    <a:pt x="143851" y="603947"/>
                  </a:lnTo>
                  <a:lnTo>
                    <a:pt x="142995" y="603842"/>
                  </a:lnTo>
                  <a:lnTo>
                    <a:pt x="142139" y="603738"/>
                  </a:lnTo>
                  <a:lnTo>
                    <a:pt x="141283" y="603634"/>
                  </a:lnTo>
                  <a:lnTo>
                    <a:pt x="140427" y="603516"/>
                  </a:lnTo>
                  <a:lnTo>
                    <a:pt x="139562" y="603386"/>
                  </a:lnTo>
                  <a:lnTo>
                    <a:pt x="138706" y="603242"/>
                  </a:lnTo>
                  <a:lnTo>
                    <a:pt x="137842" y="603099"/>
                  </a:lnTo>
                  <a:lnTo>
                    <a:pt x="136985" y="602942"/>
                  </a:lnTo>
                  <a:lnTo>
                    <a:pt x="136121" y="602773"/>
                  </a:lnTo>
                  <a:lnTo>
                    <a:pt x="135265" y="602603"/>
                  </a:lnTo>
                  <a:lnTo>
                    <a:pt x="134400" y="602421"/>
                  </a:lnTo>
                  <a:lnTo>
                    <a:pt x="133536" y="602225"/>
                  </a:lnTo>
                  <a:lnTo>
                    <a:pt x="132672" y="602016"/>
                  </a:lnTo>
                  <a:lnTo>
                    <a:pt x="131816" y="601808"/>
                  </a:lnTo>
                  <a:lnTo>
                    <a:pt x="130951" y="601586"/>
                  </a:lnTo>
                  <a:lnTo>
                    <a:pt x="130095" y="601364"/>
                  </a:lnTo>
                  <a:lnTo>
                    <a:pt x="129231" y="601116"/>
                  </a:lnTo>
                  <a:lnTo>
                    <a:pt x="128374" y="600869"/>
                  </a:lnTo>
                  <a:lnTo>
                    <a:pt x="127510" y="600608"/>
                  </a:lnTo>
                  <a:lnTo>
                    <a:pt x="126654" y="600347"/>
                  </a:lnTo>
                  <a:lnTo>
                    <a:pt x="125798" y="600060"/>
                  </a:lnTo>
                  <a:lnTo>
                    <a:pt x="124941" y="599773"/>
                  </a:lnTo>
                  <a:lnTo>
                    <a:pt x="124085" y="599473"/>
                  </a:lnTo>
                  <a:lnTo>
                    <a:pt x="123229" y="599173"/>
                  </a:lnTo>
                  <a:lnTo>
                    <a:pt x="122381" y="598847"/>
                  </a:lnTo>
                  <a:lnTo>
                    <a:pt x="121525" y="598521"/>
                  </a:lnTo>
                  <a:lnTo>
                    <a:pt x="120677" y="598182"/>
                  </a:lnTo>
                  <a:lnTo>
                    <a:pt x="119829" y="597843"/>
                  </a:lnTo>
                  <a:lnTo>
                    <a:pt x="118989" y="597477"/>
                  </a:lnTo>
                  <a:lnTo>
                    <a:pt x="118141" y="597112"/>
                  </a:lnTo>
                  <a:lnTo>
                    <a:pt x="117301" y="596734"/>
                  </a:lnTo>
                  <a:lnTo>
                    <a:pt x="116461" y="596343"/>
                  </a:lnTo>
                  <a:lnTo>
                    <a:pt x="115629" y="595951"/>
                  </a:lnTo>
                  <a:lnTo>
                    <a:pt x="114797" y="595534"/>
                  </a:lnTo>
                  <a:lnTo>
                    <a:pt x="113966" y="595117"/>
                  </a:lnTo>
                  <a:lnTo>
                    <a:pt x="113134" y="594686"/>
                  </a:lnTo>
                  <a:lnTo>
                    <a:pt x="112310" y="594243"/>
                  </a:lnTo>
                  <a:lnTo>
                    <a:pt x="111487" y="593799"/>
                  </a:lnTo>
                  <a:lnTo>
                    <a:pt x="110663" y="593330"/>
                  </a:lnTo>
                  <a:lnTo>
                    <a:pt x="109848" y="592860"/>
                  </a:lnTo>
                  <a:lnTo>
                    <a:pt x="109032" y="592377"/>
                  </a:lnTo>
                  <a:lnTo>
                    <a:pt x="108225" y="591882"/>
                  </a:lnTo>
                  <a:lnTo>
                    <a:pt x="107418" y="591373"/>
                  </a:lnTo>
                  <a:lnTo>
                    <a:pt x="106619" y="590851"/>
                  </a:lnTo>
                  <a:lnTo>
                    <a:pt x="105820" y="590330"/>
                  </a:lnTo>
                  <a:lnTo>
                    <a:pt x="105020" y="589795"/>
                  </a:lnTo>
                  <a:lnTo>
                    <a:pt x="104229" y="589234"/>
                  </a:lnTo>
                  <a:lnTo>
                    <a:pt x="103447" y="588673"/>
                  </a:lnTo>
                  <a:lnTo>
                    <a:pt x="102664" y="588112"/>
                  </a:lnTo>
                  <a:lnTo>
                    <a:pt x="101881" y="587525"/>
                  </a:lnTo>
                  <a:lnTo>
                    <a:pt x="101106" y="586925"/>
                  </a:lnTo>
                  <a:lnTo>
                    <a:pt x="100340" y="586325"/>
                  </a:lnTo>
                  <a:lnTo>
                    <a:pt x="99573" y="585699"/>
                  </a:lnTo>
                  <a:lnTo>
                    <a:pt x="98815" y="585073"/>
                  </a:lnTo>
                  <a:lnTo>
                    <a:pt x="98057" y="584434"/>
                  </a:lnTo>
                  <a:lnTo>
                    <a:pt x="97306" y="583782"/>
                  </a:lnTo>
                  <a:lnTo>
                    <a:pt x="96564" y="583117"/>
                  </a:lnTo>
                  <a:lnTo>
                    <a:pt x="95822" y="582439"/>
                  </a:lnTo>
                  <a:lnTo>
                    <a:pt x="95088" y="581747"/>
                  </a:lnTo>
                  <a:lnTo>
                    <a:pt x="94363" y="581056"/>
                  </a:lnTo>
                  <a:lnTo>
                    <a:pt x="93637" y="580339"/>
                  </a:lnTo>
                  <a:lnTo>
                    <a:pt x="92919" y="579621"/>
                  </a:lnTo>
                  <a:lnTo>
                    <a:pt x="92210" y="578878"/>
                  </a:lnTo>
                  <a:lnTo>
                    <a:pt x="91509" y="578134"/>
                  </a:lnTo>
                  <a:lnTo>
                    <a:pt x="90807" y="577365"/>
                  </a:lnTo>
                  <a:lnTo>
                    <a:pt x="90114" y="576595"/>
                  </a:lnTo>
                  <a:lnTo>
                    <a:pt x="89429" y="575813"/>
                  </a:lnTo>
                  <a:lnTo>
                    <a:pt x="88744" y="575017"/>
                  </a:lnTo>
                  <a:lnTo>
                    <a:pt x="88068" y="574208"/>
                  </a:lnTo>
                  <a:lnTo>
                    <a:pt x="87407" y="573387"/>
                  </a:lnTo>
                  <a:lnTo>
                    <a:pt x="86747" y="572552"/>
                  </a:lnTo>
                  <a:lnTo>
                    <a:pt x="86086" y="571704"/>
                  </a:lnTo>
                  <a:lnTo>
                    <a:pt x="85442" y="570843"/>
                  </a:lnTo>
                  <a:lnTo>
                    <a:pt x="84806" y="569983"/>
                  </a:lnTo>
                  <a:lnTo>
                    <a:pt x="84170" y="569096"/>
                  </a:lnTo>
                  <a:lnTo>
                    <a:pt x="83550" y="568196"/>
                  </a:lnTo>
                  <a:lnTo>
                    <a:pt x="82930" y="567283"/>
                  </a:lnTo>
                  <a:lnTo>
                    <a:pt x="82319" y="566357"/>
                  </a:lnTo>
                  <a:lnTo>
                    <a:pt x="81715" y="565430"/>
                  </a:lnTo>
                  <a:lnTo>
                    <a:pt x="81120" y="564478"/>
                  </a:lnTo>
                  <a:lnTo>
                    <a:pt x="80533" y="563513"/>
                  </a:lnTo>
                  <a:lnTo>
                    <a:pt x="79954" y="562535"/>
                  </a:lnTo>
                  <a:lnTo>
                    <a:pt x="79391" y="561557"/>
                  </a:lnTo>
                  <a:lnTo>
                    <a:pt x="78829" y="560552"/>
                  </a:lnTo>
                  <a:lnTo>
                    <a:pt x="78274" y="559535"/>
                  </a:lnTo>
                  <a:lnTo>
                    <a:pt x="77728" y="558505"/>
                  </a:lnTo>
                  <a:lnTo>
                    <a:pt x="77190" y="557474"/>
                  </a:lnTo>
                  <a:lnTo>
                    <a:pt x="76660" y="556418"/>
                  </a:lnTo>
                  <a:lnTo>
                    <a:pt x="76146" y="555348"/>
                  </a:lnTo>
                  <a:lnTo>
                    <a:pt x="75632" y="554266"/>
                  </a:lnTo>
                  <a:lnTo>
                    <a:pt x="75135" y="553170"/>
                  </a:lnTo>
                  <a:lnTo>
                    <a:pt x="74645" y="552061"/>
                  </a:lnTo>
                  <a:lnTo>
                    <a:pt x="74156" y="550940"/>
                  </a:lnTo>
                  <a:lnTo>
                    <a:pt x="73691" y="549805"/>
                  </a:lnTo>
                  <a:lnTo>
                    <a:pt x="73227" y="548657"/>
                  </a:lnTo>
                  <a:lnTo>
                    <a:pt x="72770" y="547496"/>
                  </a:lnTo>
                  <a:lnTo>
                    <a:pt x="72330" y="546309"/>
                  </a:lnTo>
                  <a:lnTo>
                    <a:pt x="71889" y="545122"/>
                  </a:lnTo>
                  <a:lnTo>
                    <a:pt x="71473" y="543922"/>
                  </a:lnTo>
                  <a:lnTo>
                    <a:pt x="71058" y="542696"/>
                  </a:lnTo>
                  <a:lnTo>
                    <a:pt x="70650" y="541470"/>
                  </a:lnTo>
                  <a:lnTo>
                    <a:pt x="70258" y="540218"/>
                  </a:lnTo>
                  <a:lnTo>
                    <a:pt x="69875" y="538953"/>
                  </a:lnTo>
                  <a:lnTo>
                    <a:pt x="69508" y="537675"/>
                  </a:lnTo>
                  <a:lnTo>
                    <a:pt x="69141" y="536384"/>
                  </a:lnTo>
                  <a:lnTo>
                    <a:pt x="68791" y="535079"/>
                  </a:lnTo>
                  <a:lnTo>
                    <a:pt x="68456" y="533762"/>
                  </a:lnTo>
                  <a:lnTo>
                    <a:pt x="68122" y="532432"/>
                  </a:lnTo>
                  <a:lnTo>
                    <a:pt x="67804" y="531075"/>
                  </a:lnTo>
                  <a:lnTo>
                    <a:pt x="67502" y="529719"/>
                  </a:lnTo>
                  <a:lnTo>
                    <a:pt x="67209" y="528336"/>
                  </a:lnTo>
                  <a:lnTo>
                    <a:pt x="66923" y="526940"/>
                  </a:lnTo>
                  <a:lnTo>
                    <a:pt x="66654" y="525545"/>
                  </a:lnTo>
                  <a:lnTo>
                    <a:pt x="66491" y="524658"/>
                  </a:lnTo>
                  <a:lnTo>
                    <a:pt x="66336" y="523784"/>
                  </a:lnTo>
                  <a:lnTo>
                    <a:pt x="66189" y="522923"/>
                  </a:lnTo>
                  <a:lnTo>
                    <a:pt x="66051" y="522062"/>
                  </a:lnTo>
                  <a:lnTo>
                    <a:pt x="65920" y="521201"/>
                  </a:lnTo>
                  <a:lnTo>
                    <a:pt x="65790" y="520354"/>
                  </a:lnTo>
                  <a:lnTo>
                    <a:pt x="65676" y="519506"/>
                  </a:lnTo>
                  <a:lnTo>
                    <a:pt x="65562" y="518658"/>
                  </a:lnTo>
                  <a:lnTo>
                    <a:pt x="65456" y="517823"/>
                  </a:lnTo>
                  <a:lnTo>
                    <a:pt x="65358" y="516988"/>
                  </a:lnTo>
                  <a:lnTo>
                    <a:pt x="65268" y="516167"/>
                  </a:lnTo>
                  <a:lnTo>
                    <a:pt x="65186" y="515345"/>
                  </a:lnTo>
                  <a:lnTo>
                    <a:pt x="65113" y="514523"/>
                  </a:lnTo>
                  <a:lnTo>
                    <a:pt x="65040" y="513715"/>
                  </a:lnTo>
                  <a:lnTo>
                    <a:pt x="64974" y="512906"/>
                  </a:lnTo>
                  <a:lnTo>
                    <a:pt x="64925" y="512110"/>
                  </a:lnTo>
                  <a:lnTo>
                    <a:pt x="64877" y="511315"/>
                  </a:lnTo>
                  <a:lnTo>
                    <a:pt x="64828" y="510519"/>
                  </a:lnTo>
                  <a:lnTo>
                    <a:pt x="64795" y="509737"/>
                  </a:lnTo>
                  <a:lnTo>
                    <a:pt x="64762" y="508954"/>
                  </a:lnTo>
                  <a:lnTo>
                    <a:pt x="64746" y="508184"/>
                  </a:lnTo>
                  <a:lnTo>
                    <a:pt x="64730" y="507402"/>
                  </a:lnTo>
                  <a:lnTo>
                    <a:pt x="64713" y="506645"/>
                  </a:lnTo>
                  <a:lnTo>
                    <a:pt x="64713" y="505876"/>
                  </a:lnTo>
                  <a:lnTo>
                    <a:pt x="64713" y="505119"/>
                  </a:lnTo>
                  <a:lnTo>
                    <a:pt x="64730" y="504376"/>
                  </a:lnTo>
                  <a:lnTo>
                    <a:pt x="64746" y="503632"/>
                  </a:lnTo>
                  <a:lnTo>
                    <a:pt x="64762" y="502889"/>
                  </a:lnTo>
                  <a:lnTo>
                    <a:pt x="64795" y="502145"/>
                  </a:lnTo>
                  <a:lnTo>
                    <a:pt x="64828" y="501415"/>
                  </a:lnTo>
                  <a:lnTo>
                    <a:pt x="64868" y="500685"/>
                  </a:lnTo>
                  <a:lnTo>
                    <a:pt x="64917" y="499967"/>
                  </a:lnTo>
                  <a:lnTo>
                    <a:pt x="64966" y="499250"/>
                  </a:lnTo>
                  <a:lnTo>
                    <a:pt x="65031" y="498533"/>
                  </a:lnTo>
                  <a:lnTo>
                    <a:pt x="65097" y="497828"/>
                  </a:lnTo>
                  <a:lnTo>
                    <a:pt x="65162" y="497124"/>
                  </a:lnTo>
                  <a:lnTo>
                    <a:pt x="65244" y="496433"/>
                  </a:lnTo>
                  <a:lnTo>
                    <a:pt x="65325" y="495728"/>
                  </a:lnTo>
                  <a:lnTo>
                    <a:pt x="65415" y="495050"/>
                  </a:lnTo>
                  <a:lnTo>
                    <a:pt x="65504" y="494359"/>
                  </a:lnTo>
                  <a:lnTo>
                    <a:pt x="65610" y="493681"/>
                  </a:lnTo>
                  <a:lnTo>
                    <a:pt x="65716" y="493002"/>
                  </a:lnTo>
                  <a:lnTo>
                    <a:pt x="65822" y="492337"/>
                  </a:lnTo>
                  <a:lnTo>
                    <a:pt x="65945" y="491672"/>
                  </a:lnTo>
                  <a:lnTo>
                    <a:pt x="66067" y="491007"/>
                  </a:lnTo>
                  <a:lnTo>
                    <a:pt x="66198" y="490355"/>
                  </a:lnTo>
                  <a:lnTo>
                    <a:pt x="66328" y="489702"/>
                  </a:lnTo>
                  <a:lnTo>
                    <a:pt x="66467" y="489050"/>
                  </a:lnTo>
                  <a:lnTo>
                    <a:pt x="66613" y="488411"/>
                  </a:lnTo>
                  <a:lnTo>
                    <a:pt x="66760" y="487772"/>
                  </a:lnTo>
                  <a:lnTo>
                    <a:pt x="66915" y="487146"/>
                  </a:lnTo>
                  <a:lnTo>
                    <a:pt x="67078" y="486507"/>
                  </a:lnTo>
                  <a:lnTo>
                    <a:pt x="67249" y="485894"/>
                  </a:lnTo>
                  <a:lnTo>
                    <a:pt x="67421" y="485268"/>
                  </a:lnTo>
                  <a:lnTo>
                    <a:pt x="67592" y="484655"/>
                  </a:lnTo>
                  <a:lnTo>
                    <a:pt x="67771" y="484042"/>
                  </a:lnTo>
                  <a:lnTo>
                    <a:pt x="67959" y="483442"/>
                  </a:lnTo>
                  <a:lnTo>
                    <a:pt x="68155" y="482829"/>
                  </a:lnTo>
                  <a:lnTo>
                    <a:pt x="68350" y="482242"/>
                  </a:lnTo>
                  <a:lnTo>
                    <a:pt x="68554" y="481642"/>
                  </a:lnTo>
                  <a:lnTo>
                    <a:pt x="68758" y="481055"/>
                  </a:lnTo>
                  <a:lnTo>
                    <a:pt x="68970" y="480468"/>
                  </a:lnTo>
                  <a:lnTo>
                    <a:pt x="69190" y="479894"/>
                  </a:lnTo>
                  <a:lnTo>
                    <a:pt x="69410" y="479307"/>
                  </a:lnTo>
                  <a:lnTo>
                    <a:pt x="69631" y="478746"/>
                  </a:lnTo>
                  <a:lnTo>
                    <a:pt x="69867" y="478172"/>
                  </a:lnTo>
                  <a:lnTo>
                    <a:pt x="70095" y="477611"/>
                  </a:lnTo>
                  <a:lnTo>
                    <a:pt x="70340" y="477051"/>
                  </a:lnTo>
                  <a:lnTo>
                    <a:pt x="70585" y="476503"/>
                  </a:lnTo>
                  <a:lnTo>
                    <a:pt x="70829" y="475955"/>
                  </a:lnTo>
                  <a:lnTo>
                    <a:pt x="71090" y="475407"/>
                  </a:lnTo>
                  <a:lnTo>
                    <a:pt x="71343" y="474859"/>
                  </a:lnTo>
                  <a:lnTo>
                    <a:pt x="71604" y="474325"/>
                  </a:lnTo>
                  <a:lnTo>
                    <a:pt x="71873" y="473790"/>
                  </a:lnTo>
                  <a:lnTo>
                    <a:pt x="72142" y="473268"/>
                  </a:lnTo>
                  <a:lnTo>
                    <a:pt x="72419" y="472733"/>
                  </a:lnTo>
                  <a:lnTo>
                    <a:pt x="72697" y="472212"/>
                  </a:lnTo>
                  <a:lnTo>
                    <a:pt x="72982" y="471703"/>
                  </a:lnTo>
                  <a:lnTo>
                    <a:pt x="73569" y="470686"/>
                  </a:lnTo>
                  <a:lnTo>
                    <a:pt x="74164" y="469681"/>
                  </a:lnTo>
                  <a:lnTo>
                    <a:pt x="74776" y="468690"/>
                  </a:lnTo>
                  <a:lnTo>
                    <a:pt x="75404" y="467712"/>
                  </a:lnTo>
                  <a:lnTo>
                    <a:pt x="76048" y="466760"/>
                  </a:lnTo>
                  <a:lnTo>
                    <a:pt x="76709" y="465821"/>
                  </a:lnTo>
                  <a:lnTo>
                    <a:pt x="77385" y="464894"/>
                  </a:lnTo>
                  <a:lnTo>
                    <a:pt x="78070" y="463994"/>
                  </a:lnTo>
                  <a:lnTo>
                    <a:pt x="78772" y="463095"/>
                  </a:lnTo>
                  <a:lnTo>
                    <a:pt x="79489" y="462221"/>
                  </a:lnTo>
                  <a:lnTo>
                    <a:pt x="80215" y="461360"/>
                  </a:lnTo>
                  <a:lnTo>
                    <a:pt x="80965" y="460512"/>
                  </a:lnTo>
                  <a:lnTo>
                    <a:pt x="81715" y="459677"/>
                  </a:lnTo>
                  <a:lnTo>
                    <a:pt x="82482" y="458869"/>
                  </a:lnTo>
                  <a:lnTo>
                    <a:pt x="83265" y="458060"/>
                  </a:lnTo>
                  <a:lnTo>
                    <a:pt x="84056" y="457277"/>
                  </a:lnTo>
                  <a:lnTo>
                    <a:pt x="84863" y="456508"/>
                  </a:lnTo>
                  <a:lnTo>
                    <a:pt x="85678" y="455751"/>
                  </a:lnTo>
                  <a:lnTo>
                    <a:pt x="86502" y="455008"/>
                  </a:lnTo>
                  <a:lnTo>
                    <a:pt x="87334" y="454277"/>
                  </a:lnTo>
                  <a:lnTo>
                    <a:pt x="88182" y="453560"/>
                  </a:lnTo>
                  <a:lnTo>
                    <a:pt x="89038" y="452856"/>
                  </a:lnTo>
                  <a:lnTo>
                    <a:pt x="89902" y="452164"/>
                  </a:lnTo>
                  <a:lnTo>
                    <a:pt x="90775" y="451499"/>
                  </a:lnTo>
                  <a:lnTo>
                    <a:pt x="91655" y="450834"/>
                  </a:lnTo>
                  <a:lnTo>
                    <a:pt x="92552" y="450195"/>
                  </a:lnTo>
                  <a:lnTo>
                    <a:pt x="93449" y="449556"/>
                  </a:lnTo>
                  <a:lnTo>
                    <a:pt x="94355" y="448943"/>
                  </a:lnTo>
                  <a:lnTo>
                    <a:pt x="95276" y="448343"/>
                  </a:lnTo>
                  <a:lnTo>
                    <a:pt x="96197" y="447743"/>
                  </a:lnTo>
                  <a:lnTo>
                    <a:pt x="97127" y="447169"/>
                  </a:lnTo>
                  <a:lnTo>
                    <a:pt x="98057" y="446595"/>
                  </a:lnTo>
                  <a:lnTo>
                    <a:pt x="99002" y="446047"/>
                  </a:lnTo>
                  <a:lnTo>
                    <a:pt x="99948" y="445499"/>
                  </a:lnTo>
                  <a:lnTo>
                    <a:pt x="100902" y="444978"/>
                  </a:lnTo>
                  <a:lnTo>
                    <a:pt x="101856" y="444456"/>
                  </a:lnTo>
                  <a:lnTo>
                    <a:pt x="102819" y="443960"/>
                  </a:lnTo>
                  <a:lnTo>
                    <a:pt x="103789" y="443465"/>
                  </a:lnTo>
                  <a:lnTo>
                    <a:pt x="104759" y="442982"/>
                  </a:lnTo>
                  <a:lnTo>
                    <a:pt x="105738" y="442513"/>
                  </a:lnTo>
                  <a:lnTo>
                    <a:pt x="106716" y="442056"/>
                  </a:lnTo>
                  <a:lnTo>
                    <a:pt x="107695" y="441613"/>
                  </a:lnTo>
                  <a:lnTo>
                    <a:pt x="108682" y="441182"/>
                  </a:lnTo>
                  <a:lnTo>
                    <a:pt x="109668" y="440765"/>
                  </a:lnTo>
                  <a:lnTo>
                    <a:pt x="110655" y="440360"/>
                  </a:lnTo>
                  <a:lnTo>
                    <a:pt x="111650" y="439956"/>
                  </a:lnTo>
                  <a:lnTo>
                    <a:pt x="112645" y="439565"/>
                  </a:lnTo>
                  <a:lnTo>
                    <a:pt x="113640" y="439200"/>
                  </a:lnTo>
                  <a:lnTo>
                    <a:pt x="114634" y="438834"/>
                  </a:lnTo>
                  <a:lnTo>
                    <a:pt x="115629" y="438469"/>
                  </a:lnTo>
                  <a:lnTo>
                    <a:pt x="116624" y="438130"/>
                  </a:lnTo>
                  <a:lnTo>
                    <a:pt x="117619" y="437804"/>
                  </a:lnTo>
                  <a:lnTo>
                    <a:pt x="118614" y="437478"/>
                  </a:lnTo>
                  <a:lnTo>
                    <a:pt x="119608" y="437165"/>
                  </a:lnTo>
                  <a:lnTo>
                    <a:pt x="120603" y="436865"/>
                  </a:lnTo>
                  <a:lnTo>
                    <a:pt x="121598" y="436565"/>
                  </a:lnTo>
                  <a:lnTo>
                    <a:pt x="122585" y="436291"/>
                  </a:lnTo>
                  <a:lnTo>
                    <a:pt x="123571" y="436017"/>
                  </a:lnTo>
                  <a:lnTo>
                    <a:pt x="124558" y="435756"/>
                  </a:lnTo>
                  <a:lnTo>
                    <a:pt x="125545" y="435495"/>
                  </a:lnTo>
                  <a:lnTo>
                    <a:pt x="126523" y="435261"/>
                  </a:lnTo>
                  <a:lnTo>
                    <a:pt x="127502" y="435026"/>
                  </a:lnTo>
                  <a:lnTo>
                    <a:pt x="128472" y="434791"/>
                  </a:lnTo>
                  <a:lnTo>
                    <a:pt x="129443" y="434582"/>
                  </a:lnTo>
                  <a:lnTo>
                    <a:pt x="130405" y="434374"/>
                  </a:lnTo>
                  <a:lnTo>
                    <a:pt x="132321" y="433982"/>
                  </a:lnTo>
                  <a:lnTo>
                    <a:pt x="134213" y="433630"/>
                  </a:lnTo>
                  <a:lnTo>
                    <a:pt x="136080" y="433317"/>
                  </a:lnTo>
                  <a:lnTo>
                    <a:pt x="137915" y="433030"/>
                  </a:lnTo>
                  <a:lnTo>
                    <a:pt x="139733" y="432782"/>
                  </a:lnTo>
                  <a:lnTo>
                    <a:pt x="141511" y="432561"/>
                  </a:lnTo>
                  <a:lnTo>
                    <a:pt x="143256" y="432365"/>
                  </a:lnTo>
                  <a:lnTo>
                    <a:pt x="144960" y="432209"/>
                  </a:lnTo>
                  <a:lnTo>
                    <a:pt x="146632" y="432065"/>
                  </a:lnTo>
                  <a:lnTo>
                    <a:pt x="148255" y="431961"/>
                  </a:lnTo>
                  <a:lnTo>
                    <a:pt x="149828" y="431882"/>
                  </a:lnTo>
                  <a:lnTo>
                    <a:pt x="151361" y="431830"/>
                  </a:lnTo>
                  <a:lnTo>
                    <a:pt x="151500" y="431817"/>
                  </a:lnTo>
                  <a:lnTo>
                    <a:pt x="151631" y="431791"/>
                  </a:lnTo>
                  <a:lnTo>
                    <a:pt x="151753" y="431765"/>
                  </a:lnTo>
                  <a:lnTo>
                    <a:pt x="151875" y="431726"/>
                  </a:lnTo>
                  <a:lnTo>
                    <a:pt x="151989" y="431674"/>
                  </a:lnTo>
                  <a:lnTo>
                    <a:pt x="152104" y="431609"/>
                  </a:lnTo>
                  <a:lnTo>
                    <a:pt x="152307" y="431491"/>
                  </a:lnTo>
                  <a:close/>
                  <a:moveTo>
                    <a:pt x="263622" y="603216"/>
                  </a:moveTo>
                  <a:lnTo>
                    <a:pt x="263981" y="603242"/>
                  </a:lnTo>
                  <a:lnTo>
                    <a:pt x="264348" y="603295"/>
                  </a:lnTo>
                  <a:lnTo>
                    <a:pt x="264707" y="603360"/>
                  </a:lnTo>
                  <a:lnTo>
                    <a:pt x="265066" y="603451"/>
                  </a:lnTo>
                  <a:lnTo>
                    <a:pt x="265424" y="603568"/>
                  </a:lnTo>
                  <a:lnTo>
                    <a:pt x="265783" y="603712"/>
                  </a:lnTo>
                  <a:lnTo>
                    <a:pt x="266142" y="603881"/>
                  </a:lnTo>
                  <a:lnTo>
                    <a:pt x="266501" y="604090"/>
                  </a:lnTo>
                  <a:lnTo>
                    <a:pt x="266860" y="604325"/>
                  </a:lnTo>
                  <a:lnTo>
                    <a:pt x="267210" y="604586"/>
                  </a:lnTo>
                  <a:lnTo>
                    <a:pt x="267569" y="604886"/>
                  </a:lnTo>
                  <a:lnTo>
                    <a:pt x="267920" y="605212"/>
                  </a:lnTo>
                  <a:lnTo>
                    <a:pt x="268099" y="605394"/>
                  </a:lnTo>
                  <a:lnTo>
                    <a:pt x="268278" y="605577"/>
                  </a:lnTo>
                  <a:lnTo>
                    <a:pt x="268425" y="605747"/>
                  </a:lnTo>
                  <a:lnTo>
                    <a:pt x="268564" y="605916"/>
                  </a:lnTo>
                  <a:lnTo>
                    <a:pt x="268849" y="606268"/>
                  </a:lnTo>
                  <a:lnTo>
                    <a:pt x="269110" y="606647"/>
                  </a:lnTo>
                  <a:lnTo>
                    <a:pt x="269371" y="607064"/>
                  </a:lnTo>
                  <a:lnTo>
                    <a:pt x="269616" y="607481"/>
                  </a:lnTo>
                  <a:lnTo>
                    <a:pt x="269844" y="607938"/>
                  </a:lnTo>
                  <a:lnTo>
                    <a:pt x="270064" y="608394"/>
                  </a:lnTo>
                  <a:lnTo>
                    <a:pt x="270260" y="608877"/>
                  </a:lnTo>
                  <a:lnTo>
                    <a:pt x="270447" y="609386"/>
                  </a:lnTo>
                  <a:lnTo>
                    <a:pt x="270619" y="609894"/>
                  </a:lnTo>
                  <a:lnTo>
                    <a:pt x="270782" y="610416"/>
                  </a:lnTo>
                  <a:lnTo>
                    <a:pt x="270920" y="610951"/>
                  </a:lnTo>
                  <a:lnTo>
                    <a:pt x="271043" y="611486"/>
                  </a:lnTo>
                  <a:lnTo>
                    <a:pt x="271141" y="612033"/>
                  </a:lnTo>
                  <a:lnTo>
                    <a:pt x="271230" y="612581"/>
                  </a:lnTo>
                  <a:lnTo>
                    <a:pt x="271296" y="613142"/>
                  </a:lnTo>
                  <a:lnTo>
                    <a:pt x="271320" y="613416"/>
                  </a:lnTo>
                  <a:lnTo>
                    <a:pt x="271344" y="613690"/>
                  </a:lnTo>
                  <a:lnTo>
                    <a:pt x="271361" y="613977"/>
                  </a:lnTo>
                  <a:lnTo>
                    <a:pt x="271369" y="614251"/>
                  </a:lnTo>
                  <a:lnTo>
                    <a:pt x="271377" y="614538"/>
                  </a:lnTo>
                  <a:lnTo>
                    <a:pt x="271377" y="614812"/>
                  </a:lnTo>
                  <a:lnTo>
                    <a:pt x="271369" y="615085"/>
                  </a:lnTo>
                  <a:lnTo>
                    <a:pt x="271361" y="615359"/>
                  </a:lnTo>
                  <a:lnTo>
                    <a:pt x="271344" y="615633"/>
                  </a:lnTo>
                  <a:lnTo>
                    <a:pt x="271328" y="615907"/>
                  </a:lnTo>
                  <a:lnTo>
                    <a:pt x="271296" y="616181"/>
                  </a:lnTo>
                  <a:lnTo>
                    <a:pt x="271263" y="616455"/>
                  </a:lnTo>
                  <a:lnTo>
                    <a:pt x="271230" y="616716"/>
                  </a:lnTo>
                  <a:lnTo>
                    <a:pt x="271181" y="616977"/>
                  </a:lnTo>
                  <a:lnTo>
                    <a:pt x="271132" y="617251"/>
                  </a:lnTo>
                  <a:lnTo>
                    <a:pt x="271075" y="617511"/>
                  </a:lnTo>
                  <a:lnTo>
                    <a:pt x="271010" y="617759"/>
                  </a:lnTo>
                  <a:lnTo>
                    <a:pt x="270945" y="618020"/>
                  </a:lnTo>
                  <a:lnTo>
                    <a:pt x="270872" y="618268"/>
                  </a:lnTo>
                  <a:lnTo>
                    <a:pt x="270790" y="618516"/>
                  </a:lnTo>
                  <a:lnTo>
                    <a:pt x="270700" y="618764"/>
                  </a:lnTo>
                  <a:lnTo>
                    <a:pt x="270611" y="618998"/>
                  </a:lnTo>
                  <a:lnTo>
                    <a:pt x="270505" y="619233"/>
                  </a:lnTo>
                  <a:lnTo>
                    <a:pt x="270399" y="619468"/>
                  </a:lnTo>
                  <a:lnTo>
                    <a:pt x="270284" y="619690"/>
                  </a:lnTo>
                  <a:lnTo>
                    <a:pt x="270170" y="619911"/>
                  </a:lnTo>
                  <a:lnTo>
                    <a:pt x="270040" y="620133"/>
                  </a:lnTo>
                  <a:lnTo>
                    <a:pt x="269909" y="620342"/>
                  </a:lnTo>
                  <a:lnTo>
                    <a:pt x="269763" y="620550"/>
                  </a:lnTo>
                  <a:lnTo>
                    <a:pt x="269616" y="620759"/>
                  </a:lnTo>
                  <a:lnTo>
                    <a:pt x="269461" y="620955"/>
                  </a:lnTo>
                  <a:lnTo>
                    <a:pt x="269298" y="621137"/>
                  </a:lnTo>
                  <a:lnTo>
                    <a:pt x="269086" y="621372"/>
                  </a:lnTo>
                  <a:lnTo>
                    <a:pt x="268857" y="621581"/>
                  </a:lnTo>
                  <a:lnTo>
                    <a:pt x="268629" y="621777"/>
                  </a:lnTo>
                  <a:lnTo>
                    <a:pt x="268393" y="621959"/>
                  </a:lnTo>
                  <a:lnTo>
                    <a:pt x="268148" y="622129"/>
                  </a:lnTo>
                  <a:lnTo>
                    <a:pt x="267895" y="622272"/>
                  </a:lnTo>
                  <a:lnTo>
                    <a:pt x="267642" y="622403"/>
                  </a:lnTo>
                  <a:lnTo>
                    <a:pt x="267381" y="622520"/>
                  </a:lnTo>
                  <a:lnTo>
                    <a:pt x="267121" y="622624"/>
                  </a:lnTo>
                  <a:lnTo>
                    <a:pt x="266860" y="622716"/>
                  </a:lnTo>
                  <a:lnTo>
                    <a:pt x="266590" y="622781"/>
                  </a:lnTo>
                  <a:lnTo>
                    <a:pt x="266321" y="622846"/>
                  </a:lnTo>
                  <a:lnTo>
                    <a:pt x="266044" y="622885"/>
                  </a:lnTo>
                  <a:lnTo>
                    <a:pt x="265767" y="622924"/>
                  </a:lnTo>
                  <a:lnTo>
                    <a:pt x="265490" y="622937"/>
                  </a:lnTo>
                  <a:lnTo>
                    <a:pt x="265212" y="622950"/>
                  </a:lnTo>
                  <a:lnTo>
                    <a:pt x="264935" y="622950"/>
                  </a:lnTo>
                  <a:lnTo>
                    <a:pt x="264658" y="622924"/>
                  </a:lnTo>
                  <a:lnTo>
                    <a:pt x="264381" y="622898"/>
                  </a:lnTo>
                  <a:lnTo>
                    <a:pt x="264103" y="622859"/>
                  </a:lnTo>
                  <a:lnTo>
                    <a:pt x="263826" y="622807"/>
                  </a:lnTo>
                  <a:lnTo>
                    <a:pt x="263557" y="622755"/>
                  </a:lnTo>
                  <a:lnTo>
                    <a:pt x="263288" y="622677"/>
                  </a:lnTo>
                  <a:lnTo>
                    <a:pt x="263019" y="622598"/>
                  </a:lnTo>
                  <a:lnTo>
                    <a:pt x="262750" y="622507"/>
                  </a:lnTo>
                  <a:lnTo>
                    <a:pt x="262489" y="622403"/>
                  </a:lnTo>
                  <a:lnTo>
                    <a:pt x="262228" y="622298"/>
                  </a:lnTo>
                  <a:lnTo>
                    <a:pt x="261975" y="622181"/>
                  </a:lnTo>
                  <a:lnTo>
                    <a:pt x="261722" y="622063"/>
                  </a:lnTo>
                  <a:lnTo>
                    <a:pt x="261486" y="621933"/>
                  </a:lnTo>
                  <a:lnTo>
                    <a:pt x="261241" y="621790"/>
                  </a:lnTo>
                  <a:lnTo>
                    <a:pt x="261013" y="621646"/>
                  </a:lnTo>
                  <a:lnTo>
                    <a:pt x="260654" y="621398"/>
                  </a:lnTo>
                  <a:lnTo>
                    <a:pt x="260295" y="621124"/>
                  </a:lnTo>
                  <a:lnTo>
                    <a:pt x="259937" y="620837"/>
                  </a:lnTo>
                  <a:lnTo>
                    <a:pt x="259594" y="620537"/>
                  </a:lnTo>
                  <a:lnTo>
                    <a:pt x="259252" y="620198"/>
                  </a:lnTo>
                  <a:lnTo>
                    <a:pt x="258917" y="619846"/>
                  </a:lnTo>
                  <a:lnTo>
                    <a:pt x="258591" y="619481"/>
                  </a:lnTo>
                  <a:lnTo>
                    <a:pt x="258273" y="619090"/>
                  </a:lnTo>
                  <a:lnTo>
                    <a:pt x="257963" y="618685"/>
                  </a:lnTo>
                  <a:lnTo>
                    <a:pt x="257670" y="618268"/>
                  </a:lnTo>
                  <a:lnTo>
                    <a:pt x="257384" y="617824"/>
                  </a:lnTo>
                  <a:lnTo>
                    <a:pt x="257107" y="617355"/>
                  </a:lnTo>
                  <a:lnTo>
                    <a:pt x="256854" y="616885"/>
                  </a:lnTo>
                  <a:lnTo>
                    <a:pt x="256610" y="616390"/>
                  </a:lnTo>
                  <a:lnTo>
                    <a:pt x="256373" y="615881"/>
                  </a:lnTo>
                  <a:lnTo>
                    <a:pt x="256161" y="615346"/>
                  </a:lnTo>
                  <a:lnTo>
                    <a:pt x="256055" y="615059"/>
                  </a:lnTo>
                  <a:lnTo>
                    <a:pt x="255957" y="614772"/>
                  </a:lnTo>
                  <a:lnTo>
                    <a:pt x="255859" y="614459"/>
                  </a:lnTo>
                  <a:lnTo>
                    <a:pt x="255770" y="614159"/>
                  </a:lnTo>
                  <a:lnTo>
                    <a:pt x="255680" y="613833"/>
                  </a:lnTo>
                  <a:lnTo>
                    <a:pt x="255607" y="613520"/>
                  </a:lnTo>
                  <a:lnTo>
                    <a:pt x="255525" y="613181"/>
                  </a:lnTo>
                  <a:lnTo>
                    <a:pt x="255460" y="612855"/>
                  </a:lnTo>
                  <a:lnTo>
                    <a:pt x="255395" y="612516"/>
                  </a:lnTo>
                  <a:lnTo>
                    <a:pt x="255337" y="612177"/>
                  </a:lnTo>
                  <a:lnTo>
                    <a:pt x="255289" y="611838"/>
                  </a:lnTo>
                  <a:lnTo>
                    <a:pt x="255248" y="611486"/>
                  </a:lnTo>
                  <a:lnTo>
                    <a:pt x="255207" y="611146"/>
                  </a:lnTo>
                  <a:lnTo>
                    <a:pt x="255183" y="610794"/>
                  </a:lnTo>
                  <a:lnTo>
                    <a:pt x="255158" y="610442"/>
                  </a:lnTo>
                  <a:lnTo>
                    <a:pt x="255142" y="610103"/>
                  </a:lnTo>
                  <a:lnTo>
                    <a:pt x="255125" y="609751"/>
                  </a:lnTo>
                  <a:lnTo>
                    <a:pt x="255125" y="609399"/>
                  </a:lnTo>
                  <a:lnTo>
                    <a:pt x="255134" y="609060"/>
                  </a:lnTo>
                  <a:lnTo>
                    <a:pt x="255142" y="608720"/>
                  </a:lnTo>
                  <a:lnTo>
                    <a:pt x="255158" y="608381"/>
                  </a:lnTo>
                  <a:lnTo>
                    <a:pt x="255191" y="608042"/>
                  </a:lnTo>
                  <a:lnTo>
                    <a:pt x="255223" y="607716"/>
                  </a:lnTo>
                  <a:lnTo>
                    <a:pt x="255272" y="607390"/>
                  </a:lnTo>
                  <a:lnTo>
                    <a:pt x="255321" y="607064"/>
                  </a:lnTo>
                  <a:lnTo>
                    <a:pt x="255378" y="606751"/>
                  </a:lnTo>
                  <a:lnTo>
                    <a:pt x="255452" y="606451"/>
                  </a:lnTo>
                  <a:lnTo>
                    <a:pt x="255525" y="606151"/>
                  </a:lnTo>
                  <a:lnTo>
                    <a:pt x="255615" y="605851"/>
                  </a:lnTo>
                  <a:lnTo>
                    <a:pt x="255704" y="605577"/>
                  </a:lnTo>
                  <a:lnTo>
                    <a:pt x="255810" y="605303"/>
                  </a:lnTo>
                  <a:lnTo>
                    <a:pt x="255925" y="605029"/>
                  </a:lnTo>
                  <a:lnTo>
                    <a:pt x="256088" y="605055"/>
                  </a:lnTo>
                  <a:lnTo>
                    <a:pt x="256259" y="605055"/>
                  </a:lnTo>
                  <a:lnTo>
                    <a:pt x="256430" y="605042"/>
                  </a:lnTo>
                  <a:lnTo>
                    <a:pt x="256610" y="604990"/>
                  </a:lnTo>
                  <a:lnTo>
                    <a:pt x="257360" y="604742"/>
                  </a:lnTo>
                  <a:lnTo>
                    <a:pt x="258102" y="604468"/>
                  </a:lnTo>
                  <a:lnTo>
                    <a:pt x="258852" y="604208"/>
                  </a:lnTo>
                  <a:lnTo>
                    <a:pt x="259594" y="603960"/>
                  </a:lnTo>
                  <a:lnTo>
                    <a:pt x="260328" y="603725"/>
                  </a:lnTo>
                  <a:lnTo>
                    <a:pt x="260703" y="603621"/>
                  </a:lnTo>
                  <a:lnTo>
                    <a:pt x="261070" y="603516"/>
                  </a:lnTo>
                  <a:lnTo>
                    <a:pt x="261437" y="603438"/>
                  </a:lnTo>
                  <a:lnTo>
                    <a:pt x="261804" y="603360"/>
                  </a:lnTo>
                  <a:lnTo>
                    <a:pt x="262163" y="603295"/>
                  </a:lnTo>
                  <a:lnTo>
                    <a:pt x="262530" y="603255"/>
                  </a:lnTo>
                  <a:lnTo>
                    <a:pt x="262897" y="603229"/>
                  </a:lnTo>
                  <a:lnTo>
                    <a:pt x="263255" y="603216"/>
                  </a:lnTo>
                  <a:close/>
                  <a:moveTo>
                    <a:pt x="58263" y="612216"/>
                  </a:moveTo>
                  <a:lnTo>
                    <a:pt x="58475" y="612229"/>
                  </a:lnTo>
                  <a:lnTo>
                    <a:pt x="58687" y="612242"/>
                  </a:lnTo>
                  <a:lnTo>
                    <a:pt x="58899" y="612281"/>
                  </a:lnTo>
                  <a:lnTo>
                    <a:pt x="59111" y="612320"/>
                  </a:lnTo>
                  <a:lnTo>
                    <a:pt x="59323" y="612359"/>
                  </a:lnTo>
                  <a:lnTo>
                    <a:pt x="59527" y="612425"/>
                  </a:lnTo>
                  <a:lnTo>
                    <a:pt x="59739" y="612490"/>
                  </a:lnTo>
                  <a:lnTo>
                    <a:pt x="59951" y="612555"/>
                  </a:lnTo>
                  <a:lnTo>
                    <a:pt x="60155" y="612646"/>
                  </a:lnTo>
                  <a:lnTo>
                    <a:pt x="60359" y="612738"/>
                  </a:lnTo>
                  <a:lnTo>
                    <a:pt x="60563" y="612842"/>
                  </a:lnTo>
                  <a:lnTo>
                    <a:pt x="60767" y="612946"/>
                  </a:lnTo>
                  <a:lnTo>
                    <a:pt x="60971" y="613077"/>
                  </a:lnTo>
                  <a:lnTo>
                    <a:pt x="61174" y="613207"/>
                  </a:lnTo>
                  <a:lnTo>
                    <a:pt x="61370" y="613351"/>
                  </a:lnTo>
                  <a:lnTo>
                    <a:pt x="61566" y="613494"/>
                  </a:lnTo>
                  <a:lnTo>
                    <a:pt x="61762" y="613664"/>
                  </a:lnTo>
                  <a:lnTo>
                    <a:pt x="61949" y="613833"/>
                  </a:lnTo>
                  <a:lnTo>
                    <a:pt x="62145" y="614016"/>
                  </a:lnTo>
                  <a:lnTo>
                    <a:pt x="62129" y="614172"/>
                  </a:lnTo>
                  <a:lnTo>
                    <a:pt x="62112" y="614342"/>
                  </a:lnTo>
                  <a:lnTo>
                    <a:pt x="62112" y="614512"/>
                  </a:lnTo>
                  <a:lnTo>
                    <a:pt x="62112" y="614668"/>
                  </a:lnTo>
                  <a:lnTo>
                    <a:pt x="62120" y="614838"/>
                  </a:lnTo>
                  <a:lnTo>
                    <a:pt x="62145" y="614994"/>
                  </a:lnTo>
                  <a:lnTo>
                    <a:pt x="62169" y="615151"/>
                  </a:lnTo>
                  <a:lnTo>
                    <a:pt x="62194" y="615294"/>
                  </a:lnTo>
                  <a:lnTo>
                    <a:pt x="62235" y="615451"/>
                  </a:lnTo>
                  <a:lnTo>
                    <a:pt x="62283" y="615581"/>
                  </a:lnTo>
                  <a:lnTo>
                    <a:pt x="62341" y="615725"/>
                  </a:lnTo>
                  <a:lnTo>
                    <a:pt x="62406" y="615855"/>
                  </a:lnTo>
                  <a:lnTo>
                    <a:pt x="62479" y="615972"/>
                  </a:lnTo>
                  <a:lnTo>
                    <a:pt x="62561" y="616077"/>
                  </a:lnTo>
                  <a:lnTo>
                    <a:pt x="62650" y="616181"/>
                  </a:lnTo>
                  <a:lnTo>
                    <a:pt x="62748" y="616272"/>
                  </a:lnTo>
                  <a:lnTo>
                    <a:pt x="63352" y="616807"/>
                  </a:lnTo>
                  <a:lnTo>
                    <a:pt x="63947" y="617355"/>
                  </a:lnTo>
                  <a:lnTo>
                    <a:pt x="64534" y="617903"/>
                  </a:lnTo>
                  <a:lnTo>
                    <a:pt x="64819" y="618190"/>
                  </a:lnTo>
                  <a:lnTo>
                    <a:pt x="65097" y="618477"/>
                  </a:lnTo>
                  <a:lnTo>
                    <a:pt x="65374" y="618764"/>
                  </a:lnTo>
                  <a:lnTo>
                    <a:pt x="65651" y="619064"/>
                  </a:lnTo>
                  <a:lnTo>
                    <a:pt x="65912" y="619377"/>
                  </a:lnTo>
                  <a:lnTo>
                    <a:pt x="66165" y="619690"/>
                  </a:lnTo>
                  <a:lnTo>
                    <a:pt x="66418" y="620016"/>
                  </a:lnTo>
                  <a:lnTo>
                    <a:pt x="66654" y="620342"/>
                  </a:lnTo>
                  <a:lnTo>
                    <a:pt x="66891" y="620694"/>
                  </a:lnTo>
                  <a:lnTo>
                    <a:pt x="67111" y="621046"/>
                  </a:lnTo>
                  <a:lnTo>
                    <a:pt x="67323" y="621411"/>
                  </a:lnTo>
                  <a:lnTo>
                    <a:pt x="67519" y="621790"/>
                  </a:lnTo>
                  <a:lnTo>
                    <a:pt x="67706" y="622194"/>
                  </a:lnTo>
                  <a:lnTo>
                    <a:pt x="67877" y="622598"/>
                  </a:lnTo>
                  <a:lnTo>
                    <a:pt x="68040" y="623016"/>
                  </a:lnTo>
                  <a:lnTo>
                    <a:pt x="68187" y="623459"/>
                  </a:lnTo>
                  <a:lnTo>
                    <a:pt x="68326" y="623916"/>
                  </a:lnTo>
                  <a:lnTo>
                    <a:pt x="68440" y="624385"/>
                  </a:lnTo>
                  <a:lnTo>
                    <a:pt x="68546" y="624881"/>
                  </a:lnTo>
                  <a:lnTo>
                    <a:pt x="68636" y="625389"/>
                  </a:lnTo>
                  <a:lnTo>
                    <a:pt x="68668" y="625663"/>
                  </a:lnTo>
                  <a:lnTo>
                    <a:pt x="68701" y="625924"/>
                  </a:lnTo>
                  <a:lnTo>
                    <a:pt x="68734" y="626198"/>
                  </a:lnTo>
                  <a:lnTo>
                    <a:pt x="68758" y="626472"/>
                  </a:lnTo>
                  <a:lnTo>
                    <a:pt x="68774" y="626759"/>
                  </a:lnTo>
                  <a:lnTo>
                    <a:pt x="68791" y="627046"/>
                  </a:lnTo>
                  <a:lnTo>
                    <a:pt x="68799" y="627346"/>
                  </a:lnTo>
                  <a:lnTo>
                    <a:pt x="68807" y="627646"/>
                  </a:lnTo>
                  <a:lnTo>
                    <a:pt x="68807" y="627946"/>
                  </a:lnTo>
                  <a:lnTo>
                    <a:pt x="68799" y="628259"/>
                  </a:lnTo>
                  <a:lnTo>
                    <a:pt x="68791" y="628572"/>
                  </a:lnTo>
                  <a:lnTo>
                    <a:pt x="68774" y="628898"/>
                  </a:lnTo>
                  <a:lnTo>
                    <a:pt x="68750" y="629289"/>
                  </a:lnTo>
                  <a:lnTo>
                    <a:pt x="68717" y="629668"/>
                  </a:lnTo>
                  <a:lnTo>
                    <a:pt x="68676" y="630046"/>
                  </a:lnTo>
                  <a:lnTo>
                    <a:pt x="68619" y="630411"/>
                  </a:lnTo>
                  <a:lnTo>
                    <a:pt x="68562" y="630763"/>
                  </a:lnTo>
                  <a:lnTo>
                    <a:pt x="68489" y="631115"/>
                  </a:lnTo>
                  <a:lnTo>
                    <a:pt x="68416" y="631455"/>
                  </a:lnTo>
                  <a:lnTo>
                    <a:pt x="68326" y="631781"/>
                  </a:lnTo>
                  <a:lnTo>
                    <a:pt x="68236" y="632107"/>
                  </a:lnTo>
                  <a:lnTo>
                    <a:pt x="68138" y="632420"/>
                  </a:lnTo>
                  <a:lnTo>
                    <a:pt x="68024" y="632720"/>
                  </a:lnTo>
                  <a:lnTo>
                    <a:pt x="67910" y="633020"/>
                  </a:lnTo>
                  <a:lnTo>
                    <a:pt x="67788" y="633307"/>
                  </a:lnTo>
                  <a:lnTo>
                    <a:pt x="67665" y="633594"/>
                  </a:lnTo>
                  <a:lnTo>
                    <a:pt x="67527" y="633867"/>
                  </a:lnTo>
                  <a:lnTo>
                    <a:pt x="67388" y="634128"/>
                  </a:lnTo>
                  <a:lnTo>
                    <a:pt x="67241" y="634389"/>
                  </a:lnTo>
                  <a:lnTo>
                    <a:pt x="67086" y="634637"/>
                  </a:lnTo>
                  <a:lnTo>
                    <a:pt x="66931" y="634872"/>
                  </a:lnTo>
                  <a:lnTo>
                    <a:pt x="66768" y="635107"/>
                  </a:lnTo>
                  <a:lnTo>
                    <a:pt x="66597" y="635341"/>
                  </a:lnTo>
                  <a:lnTo>
                    <a:pt x="66418" y="635550"/>
                  </a:lnTo>
                  <a:lnTo>
                    <a:pt x="66238" y="635772"/>
                  </a:lnTo>
                  <a:lnTo>
                    <a:pt x="66059" y="635967"/>
                  </a:lnTo>
                  <a:lnTo>
                    <a:pt x="65871" y="636163"/>
                  </a:lnTo>
                  <a:lnTo>
                    <a:pt x="65676" y="636346"/>
                  </a:lnTo>
                  <a:lnTo>
                    <a:pt x="65480" y="636528"/>
                  </a:lnTo>
                  <a:lnTo>
                    <a:pt x="65284" y="636698"/>
                  </a:lnTo>
                  <a:lnTo>
                    <a:pt x="65080" y="636867"/>
                  </a:lnTo>
                  <a:lnTo>
                    <a:pt x="64868" y="637024"/>
                  </a:lnTo>
                  <a:lnTo>
                    <a:pt x="64656" y="637167"/>
                  </a:lnTo>
                  <a:lnTo>
                    <a:pt x="64444" y="637311"/>
                  </a:lnTo>
                  <a:lnTo>
                    <a:pt x="64232" y="637441"/>
                  </a:lnTo>
                  <a:lnTo>
                    <a:pt x="64012" y="637572"/>
                  </a:lnTo>
                  <a:lnTo>
                    <a:pt x="63792" y="637689"/>
                  </a:lnTo>
                  <a:lnTo>
                    <a:pt x="63564" y="637806"/>
                  </a:lnTo>
                  <a:lnTo>
                    <a:pt x="63344" y="637911"/>
                  </a:lnTo>
                  <a:lnTo>
                    <a:pt x="63115" y="638002"/>
                  </a:lnTo>
                  <a:lnTo>
                    <a:pt x="62659" y="638172"/>
                  </a:lnTo>
                  <a:lnTo>
                    <a:pt x="62194" y="638315"/>
                  </a:lnTo>
                  <a:lnTo>
                    <a:pt x="61729" y="638433"/>
                  </a:lnTo>
                  <a:lnTo>
                    <a:pt x="61256" y="638524"/>
                  </a:lnTo>
                  <a:lnTo>
                    <a:pt x="60791" y="638576"/>
                  </a:lnTo>
                  <a:lnTo>
                    <a:pt x="60326" y="638602"/>
                  </a:lnTo>
                  <a:lnTo>
                    <a:pt x="59870" y="638602"/>
                  </a:lnTo>
                  <a:lnTo>
                    <a:pt x="59413" y="638576"/>
                  </a:lnTo>
                  <a:lnTo>
                    <a:pt x="58957" y="638524"/>
                  </a:lnTo>
                  <a:lnTo>
                    <a:pt x="58516" y="638446"/>
                  </a:lnTo>
                  <a:lnTo>
                    <a:pt x="58092" y="638341"/>
                  </a:lnTo>
                  <a:lnTo>
                    <a:pt x="57668" y="638211"/>
                  </a:lnTo>
                  <a:lnTo>
                    <a:pt x="57260" y="638041"/>
                  </a:lnTo>
                  <a:lnTo>
                    <a:pt x="57040" y="637950"/>
                  </a:lnTo>
                  <a:lnTo>
                    <a:pt x="56828" y="637833"/>
                  </a:lnTo>
                  <a:lnTo>
                    <a:pt x="56608" y="637715"/>
                  </a:lnTo>
                  <a:lnTo>
                    <a:pt x="56396" y="637598"/>
                  </a:lnTo>
                  <a:lnTo>
                    <a:pt x="56184" y="637467"/>
                  </a:lnTo>
                  <a:lnTo>
                    <a:pt x="55980" y="637324"/>
                  </a:lnTo>
                  <a:lnTo>
                    <a:pt x="55776" y="637180"/>
                  </a:lnTo>
                  <a:lnTo>
                    <a:pt x="55572" y="637024"/>
                  </a:lnTo>
                  <a:lnTo>
                    <a:pt x="55377" y="636854"/>
                  </a:lnTo>
                  <a:lnTo>
                    <a:pt x="55181" y="636685"/>
                  </a:lnTo>
                  <a:lnTo>
                    <a:pt x="54993" y="636515"/>
                  </a:lnTo>
                  <a:lnTo>
                    <a:pt x="54806" y="636333"/>
                  </a:lnTo>
                  <a:lnTo>
                    <a:pt x="54618" y="636137"/>
                  </a:lnTo>
                  <a:lnTo>
                    <a:pt x="54439" y="635941"/>
                  </a:lnTo>
                  <a:lnTo>
                    <a:pt x="54260" y="635733"/>
                  </a:lnTo>
                  <a:lnTo>
                    <a:pt x="54088" y="635524"/>
                  </a:lnTo>
                  <a:lnTo>
                    <a:pt x="53917" y="635315"/>
                  </a:lnTo>
                  <a:lnTo>
                    <a:pt x="53746" y="635080"/>
                  </a:lnTo>
                  <a:lnTo>
                    <a:pt x="53583" y="634859"/>
                  </a:lnTo>
                  <a:lnTo>
                    <a:pt x="53428" y="634624"/>
                  </a:lnTo>
                  <a:lnTo>
                    <a:pt x="53273" y="634389"/>
                  </a:lnTo>
                  <a:lnTo>
                    <a:pt x="53118" y="634141"/>
                  </a:lnTo>
                  <a:lnTo>
                    <a:pt x="52971" y="633894"/>
                  </a:lnTo>
                  <a:lnTo>
                    <a:pt x="52824" y="633633"/>
                  </a:lnTo>
                  <a:lnTo>
                    <a:pt x="52686" y="633372"/>
                  </a:lnTo>
                  <a:lnTo>
                    <a:pt x="52547" y="633098"/>
                  </a:lnTo>
                  <a:lnTo>
                    <a:pt x="52417" y="632837"/>
                  </a:lnTo>
                  <a:lnTo>
                    <a:pt x="52294" y="632563"/>
                  </a:lnTo>
                  <a:lnTo>
                    <a:pt x="52172" y="632276"/>
                  </a:lnTo>
                  <a:lnTo>
                    <a:pt x="52050" y="631989"/>
                  </a:lnTo>
                  <a:lnTo>
                    <a:pt x="51936" y="631702"/>
                  </a:lnTo>
                  <a:lnTo>
                    <a:pt x="51821" y="631402"/>
                  </a:lnTo>
                  <a:lnTo>
                    <a:pt x="51724" y="631115"/>
                  </a:lnTo>
                  <a:lnTo>
                    <a:pt x="51618" y="630802"/>
                  </a:lnTo>
                  <a:lnTo>
                    <a:pt x="51520" y="630502"/>
                  </a:lnTo>
                  <a:lnTo>
                    <a:pt x="51430" y="630189"/>
                  </a:lnTo>
                  <a:lnTo>
                    <a:pt x="51340" y="629876"/>
                  </a:lnTo>
                  <a:lnTo>
                    <a:pt x="51259" y="629563"/>
                  </a:lnTo>
                  <a:lnTo>
                    <a:pt x="51185" y="629237"/>
                  </a:lnTo>
                  <a:lnTo>
                    <a:pt x="51112" y="628924"/>
                  </a:lnTo>
                  <a:lnTo>
                    <a:pt x="51039" y="628598"/>
                  </a:lnTo>
                  <a:lnTo>
                    <a:pt x="50982" y="628259"/>
                  </a:lnTo>
                  <a:lnTo>
                    <a:pt x="50924" y="627933"/>
                  </a:lnTo>
                  <a:lnTo>
                    <a:pt x="50867" y="627594"/>
                  </a:lnTo>
                  <a:lnTo>
                    <a:pt x="50818" y="627255"/>
                  </a:lnTo>
                  <a:lnTo>
                    <a:pt x="50778" y="626916"/>
                  </a:lnTo>
                  <a:lnTo>
                    <a:pt x="50745" y="626576"/>
                  </a:lnTo>
                  <a:lnTo>
                    <a:pt x="50712" y="626237"/>
                  </a:lnTo>
                  <a:lnTo>
                    <a:pt x="50680" y="625885"/>
                  </a:lnTo>
                  <a:lnTo>
                    <a:pt x="50664" y="625546"/>
                  </a:lnTo>
                  <a:lnTo>
                    <a:pt x="50647" y="625194"/>
                  </a:lnTo>
                  <a:lnTo>
                    <a:pt x="50639" y="624842"/>
                  </a:lnTo>
                  <a:lnTo>
                    <a:pt x="50631" y="624490"/>
                  </a:lnTo>
                  <a:lnTo>
                    <a:pt x="50631" y="624137"/>
                  </a:lnTo>
                  <a:lnTo>
                    <a:pt x="50639" y="623785"/>
                  </a:lnTo>
                  <a:lnTo>
                    <a:pt x="50655" y="623420"/>
                  </a:lnTo>
                  <a:lnTo>
                    <a:pt x="50672" y="623068"/>
                  </a:lnTo>
                  <a:lnTo>
                    <a:pt x="50696" y="622716"/>
                  </a:lnTo>
                  <a:lnTo>
                    <a:pt x="50729" y="622350"/>
                  </a:lnTo>
                  <a:lnTo>
                    <a:pt x="50761" y="621998"/>
                  </a:lnTo>
                  <a:lnTo>
                    <a:pt x="50802" y="621633"/>
                  </a:lnTo>
                  <a:lnTo>
                    <a:pt x="50851" y="621268"/>
                  </a:lnTo>
                  <a:lnTo>
                    <a:pt x="50908" y="620916"/>
                  </a:lnTo>
                  <a:lnTo>
                    <a:pt x="50973" y="620550"/>
                  </a:lnTo>
                  <a:lnTo>
                    <a:pt x="51039" y="620198"/>
                  </a:lnTo>
                  <a:lnTo>
                    <a:pt x="51112" y="619846"/>
                  </a:lnTo>
                  <a:lnTo>
                    <a:pt x="51194" y="619494"/>
                  </a:lnTo>
                  <a:lnTo>
                    <a:pt x="51283" y="619155"/>
                  </a:lnTo>
                  <a:lnTo>
                    <a:pt x="51373" y="618829"/>
                  </a:lnTo>
                  <a:lnTo>
                    <a:pt x="51471" y="618503"/>
                  </a:lnTo>
                  <a:lnTo>
                    <a:pt x="51577" y="618190"/>
                  </a:lnTo>
                  <a:lnTo>
                    <a:pt x="51683" y="617877"/>
                  </a:lnTo>
                  <a:lnTo>
                    <a:pt x="51797" y="617577"/>
                  </a:lnTo>
                  <a:lnTo>
                    <a:pt x="51919" y="617290"/>
                  </a:lnTo>
                  <a:lnTo>
                    <a:pt x="52042" y="617003"/>
                  </a:lnTo>
                  <a:lnTo>
                    <a:pt x="52172" y="616729"/>
                  </a:lnTo>
                  <a:lnTo>
                    <a:pt x="52311" y="616455"/>
                  </a:lnTo>
                  <a:lnTo>
                    <a:pt x="52449" y="616194"/>
                  </a:lnTo>
                  <a:lnTo>
                    <a:pt x="52588" y="615946"/>
                  </a:lnTo>
                  <a:lnTo>
                    <a:pt x="52735" y="615698"/>
                  </a:lnTo>
                  <a:lnTo>
                    <a:pt x="52890" y="615464"/>
                  </a:lnTo>
                  <a:lnTo>
                    <a:pt x="53045" y="615242"/>
                  </a:lnTo>
                  <a:lnTo>
                    <a:pt x="53208" y="615020"/>
                  </a:lnTo>
                  <a:lnTo>
                    <a:pt x="53371" y="614799"/>
                  </a:lnTo>
                  <a:lnTo>
                    <a:pt x="53534" y="614603"/>
                  </a:lnTo>
                  <a:lnTo>
                    <a:pt x="53705" y="614407"/>
                  </a:lnTo>
                  <a:lnTo>
                    <a:pt x="53876" y="614212"/>
                  </a:lnTo>
                  <a:lnTo>
                    <a:pt x="54056" y="614029"/>
                  </a:lnTo>
                  <a:lnTo>
                    <a:pt x="54235" y="613859"/>
                  </a:lnTo>
                  <a:lnTo>
                    <a:pt x="54423" y="613703"/>
                  </a:lnTo>
                  <a:lnTo>
                    <a:pt x="54610" y="613546"/>
                  </a:lnTo>
                  <a:lnTo>
                    <a:pt x="54798" y="613390"/>
                  </a:lnTo>
                  <a:lnTo>
                    <a:pt x="54985" y="613259"/>
                  </a:lnTo>
                  <a:lnTo>
                    <a:pt x="55181" y="613129"/>
                  </a:lnTo>
                  <a:lnTo>
                    <a:pt x="55377" y="613012"/>
                  </a:lnTo>
                  <a:lnTo>
                    <a:pt x="55572" y="612894"/>
                  </a:lnTo>
                  <a:lnTo>
                    <a:pt x="55768" y="612790"/>
                  </a:lnTo>
                  <a:lnTo>
                    <a:pt x="55972" y="612699"/>
                  </a:lnTo>
                  <a:lnTo>
                    <a:pt x="56176" y="612607"/>
                  </a:lnTo>
                  <a:lnTo>
                    <a:pt x="56380" y="612529"/>
                  </a:lnTo>
                  <a:lnTo>
                    <a:pt x="56584" y="612451"/>
                  </a:lnTo>
                  <a:lnTo>
                    <a:pt x="56796" y="612399"/>
                  </a:lnTo>
                  <a:lnTo>
                    <a:pt x="56999" y="612346"/>
                  </a:lnTo>
                  <a:lnTo>
                    <a:pt x="57211" y="612307"/>
                  </a:lnTo>
                  <a:lnTo>
                    <a:pt x="57423" y="612268"/>
                  </a:lnTo>
                  <a:lnTo>
                    <a:pt x="57627" y="612242"/>
                  </a:lnTo>
                  <a:lnTo>
                    <a:pt x="57839" y="612229"/>
                  </a:lnTo>
                  <a:lnTo>
                    <a:pt x="58051" y="612216"/>
                  </a:lnTo>
                  <a:close/>
                  <a:moveTo>
                    <a:pt x="185430" y="0"/>
                  </a:moveTo>
                  <a:lnTo>
                    <a:pt x="181500" y="431"/>
                  </a:lnTo>
                  <a:lnTo>
                    <a:pt x="177570" y="835"/>
                  </a:lnTo>
                  <a:lnTo>
                    <a:pt x="173639" y="1239"/>
                  </a:lnTo>
                  <a:lnTo>
                    <a:pt x="169709" y="1618"/>
                  </a:lnTo>
                  <a:lnTo>
                    <a:pt x="165778" y="1983"/>
                  </a:lnTo>
                  <a:lnTo>
                    <a:pt x="161856" y="2322"/>
                  </a:lnTo>
                  <a:lnTo>
                    <a:pt x="157926" y="2648"/>
                  </a:lnTo>
                  <a:lnTo>
                    <a:pt x="155969" y="2791"/>
                  </a:lnTo>
                  <a:lnTo>
                    <a:pt x="154004" y="2935"/>
                  </a:lnTo>
                  <a:lnTo>
                    <a:pt x="152038" y="3065"/>
                  </a:lnTo>
                  <a:lnTo>
                    <a:pt x="150073" y="3183"/>
                  </a:lnTo>
                  <a:lnTo>
                    <a:pt x="148108" y="3300"/>
                  </a:lnTo>
                  <a:lnTo>
                    <a:pt x="146143" y="3404"/>
                  </a:lnTo>
                  <a:lnTo>
                    <a:pt x="144178" y="3496"/>
                  </a:lnTo>
                  <a:lnTo>
                    <a:pt x="142212" y="3587"/>
                  </a:lnTo>
                  <a:lnTo>
                    <a:pt x="140247" y="3652"/>
                  </a:lnTo>
                  <a:lnTo>
                    <a:pt x="138282" y="3718"/>
                  </a:lnTo>
                  <a:lnTo>
                    <a:pt x="136309" y="3770"/>
                  </a:lnTo>
                  <a:lnTo>
                    <a:pt x="134343" y="3809"/>
                  </a:lnTo>
                  <a:lnTo>
                    <a:pt x="132370" y="3835"/>
                  </a:lnTo>
                  <a:lnTo>
                    <a:pt x="130405" y="3848"/>
                  </a:lnTo>
                  <a:lnTo>
                    <a:pt x="128431" y="3861"/>
                  </a:lnTo>
                  <a:lnTo>
                    <a:pt x="126458" y="3848"/>
                  </a:lnTo>
                  <a:lnTo>
                    <a:pt x="124485" y="3822"/>
                  </a:lnTo>
                  <a:lnTo>
                    <a:pt x="122511" y="3783"/>
                  </a:lnTo>
                  <a:lnTo>
                    <a:pt x="122381" y="3796"/>
                  </a:lnTo>
                  <a:lnTo>
                    <a:pt x="122267" y="3835"/>
                  </a:lnTo>
                  <a:lnTo>
                    <a:pt x="122153" y="3887"/>
                  </a:lnTo>
                  <a:lnTo>
                    <a:pt x="122038" y="3952"/>
                  </a:lnTo>
                  <a:lnTo>
                    <a:pt x="121908" y="3835"/>
                  </a:lnTo>
                  <a:lnTo>
                    <a:pt x="121778" y="3731"/>
                  </a:lnTo>
                  <a:lnTo>
                    <a:pt x="121631" y="3639"/>
                  </a:lnTo>
                  <a:lnTo>
                    <a:pt x="121492" y="3561"/>
                  </a:lnTo>
                  <a:lnTo>
                    <a:pt x="121354" y="3509"/>
                  </a:lnTo>
                  <a:lnTo>
                    <a:pt x="121207" y="3457"/>
                  </a:lnTo>
                  <a:lnTo>
                    <a:pt x="121060" y="3418"/>
                  </a:lnTo>
                  <a:lnTo>
                    <a:pt x="120913" y="3391"/>
                  </a:lnTo>
                  <a:lnTo>
                    <a:pt x="120620" y="3391"/>
                  </a:lnTo>
                  <a:lnTo>
                    <a:pt x="120481" y="3404"/>
                  </a:lnTo>
                  <a:lnTo>
                    <a:pt x="120334" y="3431"/>
                  </a:lnTo>
                  <a:lnTo>
                    <a:pt x="120196" y="3483"/>
                  </a:lnTo>
                  <a:lnTo>
                    <a:pt x="120057" y="3535"/>
                  </a:lnTo>
                  <a:lnTo>
                    <a:pt x="119927" y="3613"/>
                  </a:lnTo>
                  <a:lnTo>
                    <a:pt x="119796" y="3691"/>
                  </a:lnTo>
                  <a:lnTo>
                    <a:pt x="119674" y="3783"/>
                  </a:lnTo>
                  <a:lnTo>
                    <a:pt x="119551" y="3900"/>
                  </a:lnTo>
                  <a:lnTo>
                    <a:pt x="119437" y="4018"/>
                  </a:lnTo>
                  <a:lnTo>
                    <a:pt x="119331" y="4148"/>
                  </a:lnTo>
                  <a:lnTo>
                    <a:pt x="119225" y="4304"/>
                  </a:lnTo>
                  <a:lnTo>
                    <a:pt x="119136" y="4461"/>
                  </a:lnTo>
                  <a:lnTo>
                    <a:pt x="119046" y="4644"/>
                  </a:lnTo>
                  <a:lnTo>
                    <a:pt x="118972" y="4826"/>
                  </a:lnTo>
                  <a:lnTo>
                    <a:pt x="118899" y="5022"/>
                  </a:lnTo>
                  <a:lnTo>
                    <a:pt x="118842" y="5244"/>
                  </a:lnTo>
                  <a:lnTo>
                    <a:pt x="118793" y="5465"/>
                  </a:lnTo>
                  <a:lnTo>
                    <a:pt x="118752" y="5713"/>
                  </a:lnTo>
                  <a:lnTo>
                    <a:pt x="118728" y="5961"/>
                  </a:lnTo>
                  <a:lnTo>
                    <a:pt x="118703" y="6222"/>
                  </a:lnTo>
                  <a:lnTo>
                    <a:pt x="118703" y="6509"/>
                  </a:lnTo>
                  <a:lnTo>
                    <a:pt x="118712" y="6796"/>
                  </a:lnTo>
                  <a:lnTo>
                    <a:pt x="118769" y="7865"/>
                  </a:lnTo>
                  <a:lnTo>
                    <a:pt x="118834" y="8922"/>
                  </a:lnTo>
                  <a:lnTo>
                    <a:pt x="118899" y="9965"/>
                  </a:lnTo>
                  <a:lnTo>
                    <a:pt x="118981" y="11009"/>
                  </a:lnTo>
                  <a:lnTo>
                    <a:pt x="119062" y="12039"/>
                  </a:lnTo>
                  <a:lnTo>
                    <a:pt x="119160" y="13056"/>
                  </a:lnTo>
                  <a:lnTo>
                    <a:pt x="119258" y="14074"/>
                  </a:lnTo>
                  <a:lnTo>
                    <a:pt x="119372" y="15078"/>
                  </a:lnTo>
                  <a:lnTo>
                    <a:pt x="119486" y="16082"/>
                  </a:lnTo>
                  <a:lnTo>
                    <a:pt x="119608" y="17061"/>
                  </a:lnTo>
                  <a:lnTo>
                    <a:pt x="119739" y="18052"/>
                  </a:lnTo>
                  <a:lnTo>
                    <a:pt x="119886" y="19017"/>
                  </a:lnTo>
                  <a:lnTo>
                    <a:pt x="120033" y="19982"/>
                  </a:lnTo>
                  <a:lnTo>
                    <a:pt x="120187" y="20934"/>
                  </a:lnTo>
                  <a:lnTo>
                    <a:pt x="120342" y="21873"/>
                  </a:lnTo>
                  <a:lnTo>
                    <a:pt x="120514" y="22813"/>
                  </a:lnTo>
                  <a:lnTo>
                    <a:pt x="120693" y="23739"/>
                  </a:lnTo>
                  <a:lnTo>
                    <a:pt x="120872" y="24652"/>
                  </a:lnTo>
                  <a:lnTo>
                    <a:pt x="121068" y="25565"/>
                  </a:lnTo>
                  <a:lnTo>
                    <a:pt x="121264" y="26465"/>
                  </a:lnTo>
                  <a:lnTo>
                    <a:pt x="121476" y="27352"/>
                  </a:lnTo>
                  <a:lnTo>
                    <a:pt x="121688" y="28225"/>
                  </a:lnTo>
                  <a:lnTo>
                    <a:pt x="121908" y="29099"/>
                  </a:lnTo>
                  <a:lnTo>
                    <a:pt x="122136" y="29960"/>
                  </a:lnTo>
                  <a:lnTo>
                    <a:pt x="122373" y="30808"/>
                  </a:lnTo>
                  <a:lnTo>
                    <a:pt x="122617" y="31656"/>
                  </a:lnTo>
                  <a:lnTo>
                    <a:pt x="122870" y="32477"/>
                  </a:lnTo>
                  <a:lnTo>
                    <a:pt x="123123" y="33299"/>
                  </a:lnTo>
                  <a:lnTo>
                    <a:pt x="123392" y="34108"/>
                  </a:lnTo>
                  <a:lnTo>
                    <a:pt x="123661" y="34904"/>
                  </a:lnTo>
                  <a:lnTo>
                    <a:pt x="123947" y="35699"/>
                  </a:lnTo>
                  <a:lnTo>
                    <a:pt x="124232" y="36482"/>
                  </a:lnTo>
                  <a:lnTo>
                    <a:pt x="124526" y="37251"/>
                  </a:lnTo>
                  <a:lnTo>
                    <a:pt x="124827" y="38008"/>
                  </a:lnTo>
                  <a:lnTo>
                    <a:pt x="125137" y="38751"/>
                  </a:lnTo>
                  <a:lnTo>
                    <a:pt x="125455" y="39495"/>
                  </a:lnTo>
                  <a:lnTo>
                    <a:pt x="125773" y="40212"/>
                  </a:lnTo>
                  <a:lnTo>
                    <a:pt x="126107" y="40929"/>
                  </a:lnTo>
                  <a:lnTo>
                    <a:pt x="126442" y="41634"/>
                  </a:lnTo>
                  <a:lnTo>
                    <a:pt x="126784" y="42325"/>
                  </a:lnTo>
                  <a:lnTo>
                    <a:pt x="127135" y="43003"/>
                  </a:lnTo>
                  <a:lnTo>
                    <a:pt x="127494" y="43681"/>
                  </a:lnTo>
                  <a:lnTo>
                    <a:pt x="127861" y="44334"/>
                  </a:lnTo>
                  <a:lnTo>
                    <a:pt x="128236" y="44986"/>
                  </a:lnTo>
                  <a:lnTo>
                    <a:pt x="128619" y="45625"/>
                  </a:lnTo>
                  <a:lnTo>
                    <a:pt x="129002" y="46251"/>
                  </a:lnTo>
                  <a:lnTo>
                    <a:pt x="129394" y="46864"/>
                  </a:lnTo>
                  <a:lnTo>
                    <a:pt x="129801" y="47464"/>
                  </a:lnTo>
                  <a:lnTo>
                    <a:pt x="130209" y="48064"/>
                  </a:lnTo>
                  <a:lnTo>
                    <a:pt x="130617" y="48638"/>
                  </a:lnTo>
                  <a:lnTo>
                    <a:pt x="131041" y="49199"/>
                  </a:lnTo>
                  <a:lnTo>
                    <a:pt x="131473" y="49760"/>
                  </a:lnTo>
                  <a:lnTo>
                    <a:pt x="131905" y="50307"/>
                  </a:lnTo>
                  <a:lnTo>
                    <a:pt x="132346" y="50829"/>
                  </a:lnTo>
                  <a:lnTo>
                    <a:pt x="132794" y="51351"/>
                  </a:lnTo>
                  <a:lnTo>
                    <a:pt x="133251" y="51859"/>
                  </a:lnTo>
                  <a:lnTo>
                    <a:pt x="133716" y="52355"/>
                  </a:lnTo>
                  <a:lnTo>
                    <a:pt x="134188" y="52838"/>
                  </a:lnTo>
                  <a:lnTo>
                    <a:pt x="134661" y="53307"/>
                  </a:lnTo>
                  <a:lnTo>
                    <a:pt x="135143" y="53764"/>
                  </a:lnTo>
                  <a:lnTo>
                    <a:pt x="135640" y="54207"/>
                  </a:lnTo>
                  <a:lnTo>
                    <a:pt x="136137" y="54638"/>
                  </a:lnTo>
                  <a:lnTo>
                    <a:pt x="136635" y="55055"/>
                  </a:lnTo>
                  <a:lnTo>
                    <a:pt x="137148" y="55459"/>
                  </a:lnTo>
                  <a:lnTo>
                    <a:pt x="137271" y="58733"/>
                  </a:lnTo>
                  <a:lnTo>
                    <a:pt x="137385" y="61994"/>
                  </a:lnTo>
                  <a:lnTo>
                    <a:pt x="137499" y="65268"/>
                  </a:lnTo>
                  <a:lnTo>
                    <a:pt x="137597" y="68529"/>
                  </a:lnTo>
                  <a:lnTo>
                    <a:pt x="137695" y="71789"/>
                  </a:lnTo>
                  <a:lnTo>
                    <a:pt x="137793" y="75050"/>
                  </a:lnTo>
                  <a:lnTo>
                    <a:pt x="137874" y="78298"/>
                  </a:lnTo>
                  <a:lnTo>
                    <a:pt x="137964" y="81559"/>
                  </a:lnTo>
                  <a:lnTo>
                    <a:pt x="138111" y="88067"/>
                  </a:lnTo>
                  <a:lnTo>
                    <a:pt x="138241" y="94576"/>
                  </a:lnTo>
                  <a:lnTo>
                    <a:pt x="138355" y="101071"/>
                  </a:lnTo>
                  <a:lnTo>
                    <a:pt x="138453" y="107566"/>
                  </a:lnTo>
                  <a:lnTo>
                    <a:pt x="138535" y="114075"/>
                  </a:lnTo>
                  <a:lnTo>
                    <a:pt x="138608" y="120570"/>
                  </a:lnTo>
                  <a:lnTo>
                    <a:pt x="138665" y="127079"/>
                  </a:lnTo>
                  <a:lnTo>
                    <a:pt x="138722" y="133600"/>
                  </a:lnTo>
                  <a:lnTo>
                    <a:pt x="138763" y="140122"/>
                  </a:lnTo>
                  <a:lnTo>
                    <a:pt x="138796" y="146657"/>
                  </a:lnTo>
                  <a:lnTo>
                    <a:pt x="138853" y="159739"/>
                  </a:lnTo>
                  <a:lnTo>
                    <a:pt x="135297" y="159739"/>
                  </a:lnTo>
                  <a:lnTo>
                    <a:pt x="131742" y="159713"/>
                  </a:lnTo>
                  <a:lnTo>
                    <a:pt x="128187" y="159674"/>
                  </a:lnTo>
                  <a:lnTo>
                    <a:pt x="124632" y="159621"/>
                  </a:lnTo>
                  <a:lnTo>
                    <a:pt x="121076" y="159556"/>
                  </a:lnTo>
                  <a:lnTo>
                    <a:pt x="117521" y="159465"/>
                  </a:lnTo>
                  <a:lnTo>
                    <a:pt x="113958" y="159360"/>
                  </a:lnTo>
                  <a:lnTo>
                    <a:pt x="110402" y="159230"/>
                  </a:lnTo>
                  <a:lnTo>
                    <a:pt x="106847" y="159087"/>
                  </a:lnTo>
                  <a:lnTo>
                    <a:pt x="103284" y="158917"/>
                  </a:lnTo>
                  <a:lnTo>
                    <a:pt x="99728" y="158721"/>
                  </a:lnTo>
                  <a:lnTo>
                    <a:pt x="96165" y="158500"/>
                  </a:lnTo>
                  <a:lnTo>
                    <a:pt x="92609" y="158265"/>
                  </a:lnTo>
                  <a:lnTo>
                    <a:pt x="89046" y="158004"/>
                  </a:lnTo>
                  <a:lnTo>
                    <a:pt x="85483" y="157717"/>
                  </a:lnTo>
                  <a:lnTo>
                    <a:pt x="81919" y="157391"/>
                  </a:lnTo>
                  <a:lnTo>
                    <a:pt x="81609" y="157391"/>
                  </a:lnTo>
                  <a:lnTo>
                    <a:pt x="81471" y="157417"/>
                  </a:lnTo>
                  <a:lnTo>
                    <a:pt x="81332" y="157443"/>
                  </a:lnTo>
                  <a:lnTo>
                    <a:pt x="81202" y="157482"/>
                  </a:lnTo>
                  <a:lnTo>
                    <a:pt x="81071" y="157547"/>
                  </a:lnTo>
                  <a:lnTo>
                    <a:pt x="80957" y="157613"/>
                  </a:lnTo>
                  <a:lnTo>
                    <a:pt x="80843" y="157691"/>
                  </a:lnTo>
                  <a:lnTo>
                    <a:pt x="80729" y="157782"/>
                  </a:lnTo>
                  <a:lnTo>
                    <a:pt x="80623" y="157887"/>
                  </a:lnTo>
                  <a:lnTo>
                    <a:pt x="80525" y="157991"/>
                  </a:lnTo>
                  <a:lnTo>
                    <a:pt x="80435" y="158108"/>
                  </a:lnTo>
                  <a:lnTo>
                    <a:pt x="80345" y="158239"/>
                  </a:lnTo>
                  <a:lnTo>
                    <a:pt x="80272" y="158369"/>
                  </a:lnTo>
                  <a:lnTo>
                    <a:pt x="80190" y="158513"/>
                  </a:lnTo>
                  <a:lnTo>
                    <a:pt x="80125" y="158669"/>
                  </a:lnTo>
                  <a:lnTo>
                    <a:pt x="80060" y="158826"/>
                  </a:lnTo>
                  <a:lnTo>
                    <a:pt x="80003" y="158982"/>
                  </a:lnTo>
                  <a:lnTo>
                    <a:pt x="79946" y="159152"/>
                  </a:lnTo>
                  <a:lnTo>
                    <a:pt x="79897" y="159321"/>
                  </a:lnTo>
                  <a:lnTo>
                    <a:pt x="79856" y="159504"/>
                  </a:lnTo>
                  <a:lnTo>
                    <a:pt x="79823" y="159687"/>
                  </a:lnTo>
                  <a:lnTo>
                    <a:pt x="79791" y="159869"/>
                  </a:lnTo>
                  <a:lnTo>
                    <a:pt x="79766" y="160065"/>
                  </a:lnTo>
                  <a:lnTo>
                    <a:pt x="79750" y="160247"/>
                  </a:lnTo>
                  <a:lnTo>
                    <a:pt x="79734" y="160443"/>
                  </a:lnTo>
                  <a:lnTo>
                    <a:pt x="79726" y="160639"/>
                  </a:lnTo>
                  <a:lnTo>
                    <a:pt x="79726" y="160847"/>
                  </a:lnTo>
                  <a:lnTo>
                    <a:pt x="79726" y="161043"/>
                  </a:lnTo>
                  <a:lnTo>
                    <a:pt x="79734" y="161239"/>
                  </a:lnTo>
                  <a:lnTo>
                    <a:pt x="79750" y="161434"/>
                  </a:lnTo>
                  <a:lnTo>
                    <a:pt x="79766" y="161630"/>
                  </a:lnTo>
                  <a:lnTo>
                    <a:pt x="79644" y="161721"/>
                  </a:lnTo>
                  <a:lnTo>
                    <a:pt x="79530" y="161826"/>
                  </a:lnTo>
                  <a:lnTo>
                    <a:pt x="79416" y="161943"/>
                  </a:lnTo>
                  <a:lnTo>
                    <a:pt x="79318" y="162073"/>
                  </a:lnTo>
                  <a:lnTo>
                    <a:pt x="79220" y="162217"/>
                  </a:lnTo>
                  <a:lnTo>
                    <a:pt x="79130" y="162373"/>
                  </a:lnTo>
                  <a:lnTo>
                    <a:pt x="79041" y="162543"/>
                  </a:lnTo>
                  <a:lnTo>
                    <a:pt x="78967" y="162713"/>
                  </a:lnTo>
                  <a:lnTo>
                    <a:pt x="78902" y="162908"/>
                  </a:lnTo>
                  <a:lnTo>
                    <a:pt x="78845" y="163117"/>
                  </a:lnTo>
                  <a:lnTo>
                    <a:pt x="78804" y="163339"/>
                  </a:lnTo>
                  <a:lnTo>
                    <a:pt x="78763" y="163573"/>
                  </a:lnTo>
                  <a:lnTo>
                    <a:pt x="78739" y="163821"/>
                  </a:lnTo>
                  <a:lnTo>
                    <a:pt x="78731" y="164082"/>
                  </a:lnTo>
                  <a:lnTo>
                    <a:pt x="78731" y="164356"/>
                  </a:lnTo>
                  <a:lnTo>
                    <a:pt x="78739" y="164656"/>
                  </a:lnTo>
                  <a:lnTo>
                    <a:pt x="78943" y="168295"/>
                  </a:lnTo>
                  <a:lnTo>
                    <a:pt x="79147" y="171921"/>
                  </a:lnTo>
                  <a:lnTo>
                    <a:pt x="79359" y="175560"/>
                  </a:lnTo>
                  <a:lnTo>
                    <a:pt x="79571" y="179199"/>
                  </a:lnTo>
                  <a:lnTo>
                    <a:pt x="80019" y="186477"/>
                  </a:lnTo>
                  <a:lnTo>
                    <a:pt x="80484" y="193742"/>
                  </a:lnTo>
                  <a:lnTo>
                    <a:pt x="80957" y="201007"/>
                  </a:lnTo>
                  <a:lnTo>
                    <a:pt x="81446" y="208272"/>
                  </a:lnTo>
                  <a:lnTo>
                    <a:pt x="81952" y="215550"/>
                  </a:lnTo>
                  <a:lnTo>
                    <a:pt x="82457" y="222815"/>
                  </a:lnTo>
                  <a:lnTo>
                    <a:pt x="82979" y="230080"/>
                  </a:lnTo>
                  <a:lnTo>
                    <a:pt x="83501" y="237345"/>
                  </a:lnTo>
                  <a:lnTo>
                    <a:pt x="84545" y="251875"/>
                  </a:lnTo>
                  <a:lnTo>
                    <a:pt x="85589" y="266405"/>
                  </a:lnTo>
                  <a:lnTo>
                    <a:pt x="86102" y="273670"/>
                  </a:lnTo>
                  <a:lnTo>
                    <a:pt x="86608" y="280935"/>
                  </a:lnTo>
                  <a:lnTo>
                    <a:pt x="86861" y="284613"/>
                  </a:lnTo>
                  <a:lnTo>
                    <a:pt x="87105" y="288291"/>
                  </a:lnTo>
                  <a:lnTo>
                    <a:pt x="87578" y="295661"/>
                  </a:lnTo>
                  <a:lnTo>
                    <a:pt x="86233" y="295661"/>
                  </a:lnTo>
                  <a:lnTo>
                    <a:pt x="84887" y="295687"/>
                  </a:lnTo>
                  <a:lnTo>
                    <a:pt x="83550" y="295700"/>
                  </a:lnTo>
                  <a:lnTo>
                    <a:pt x="82205" y="295739"/>
                  </a:lnTo>
                  <a:lnTo>
                    <a:pt x="79522" y="295817"/>
                  </a:lnTo>
                  <a:lnTo>
                    <a:pt x="76831" y="295908"/>
                  </a:lnTo>
                  <a:lnTo>
                    <a:pt x="76709" y="295921"/>
                  </a:lnTo>
                  <a:lnTo>
                    <a:pt x="76586" y="295934"/>
                  </a:lnTo>
                  <a:lnTo>
                    <a:pt x="76472" y="295974"/>
                  </a:lnTo>
                  <a:lnTo>
                    <a:pt x="76358" y="296013"/>
                  </a:lnTo>
                  <a:lnTo>
                    <a:pt x="76252" y="296052"/>
                  </a:lnTo>
                  <a:lnTo>
                    <a:pt x="76146" y="296117"/>
                  </a:lnTo>
                  <a:lnTo>
                    <a:pt x="76048" y="296182"/>
                  </a:lnTo>
                  <a:lnTo>
                    <a:pt x="75950" y="296248"/>
                  </a:lnTo>
                  <a:lnTo>
                    <a:pt x="75852" y="296339"/>
                  </a:lnTo>
                  <a:lnTo>
                    <a:pt x="75771" y="296430"/>
                  </a:lnTo>
                  <a:lnTo>
                    <a:pt x="75681" y="296521"/>
                  </a:lnTo>
                  <a:lnTo>
                    <a:pt x="75608" y="296626"/>
                  </a:lnTo>
                  <a:lnTo>
                    <a:pt x="75526" y="296743"/>
                  </a:lnTo>
                  <a:lnTo>
                    <a:pt x="75461" y="296861"/>
                  </a:lnTo>
                  <a:lnTo>
                    <a:pt x="75396" y="296978"/>
                  </a:lnTo>
                  <a:lnTo>
                    <a:pt x="75330" y="297108"/>
                  </a:lnTo>
                  <a:lnTo>
                    <a:pt x="75273" y="297252"/>
                  </a:lnTo>
                  <a:lnTo>
                    <a:pt x="75216" y="297382"/>
                  </a:lnTo>
                  <a:lnTo>
                    <a:pt x="75175" y="297539"/>
                  </a:lnTo>
                  <a:lnTo>
                    <a:pt x="75127" y="297682"/>
                  </a:lnTo>
                  <a:lnTo>
                    <a:pt x="75094" y="297839"/>
                  </a:lnTo>
                  <a:lnTo>
                    <a:pt x="75053" y="297995"/>
                  </a:lnTo>
                  <a:lnTo>
                    <a:pt x="75029" y="298152"/>
                  </a:lnTo>
                  <a:lnTo>
                    <a:pt x="75004" y="298321"/>
                  </a:lnTo>
                  <a:lnTo>
                    <a:pt x="74980" y="298491"/>
                  </a:lnTo>
                  <a:lnTo>
                    <a:pt x="74972" y="298660"/>
                  </a:lnTo>
                  <a:lnTo>
                    <a:pt x="74963" y="298830"/>
                  </a:lnTo>
                  <a:lnTo>
                    <a:pt x="74955" y="299013"/>
                  </a:lnTo>
                  <a:lnTo>
                    <a:pt x="74955" y="299195"/>
                  </a:lnTo>
                  <a:lnTo>
                    <a:pt x="74963" y="299365"/>
                  </a:lnTo>
                  <a:lnTo>
                    <a:pt x="74972" y="299547"/>
                  </a:lnTo>
                  <a:lnTo>
                    <a:pt x="74996" y="299730"/>
                  </a:lnTo>
                  <a:lnTo>
                    <a:pt x="75771" y="306852"/>
                  </a:lnTo>
                  <a:lnTo>
                    <a:pt x="76537" y="313973"/>
                  </a:lnTo>
                  <a:lnTo>
                    <a:pt x="77296" y="321095"/>
                  </a:lnTo>
                  <a:lnTo>
                    <a:pt x="78062" y="328216"/>
                  </a:lnTo>
                  <a:lnTo>
                    <a:pt x="78005" y="328190"/>
                  </a:lnTo>
                  <a:lnTo>
                    <a:pt x="77956" y="328164"/>
                  </a:lnTo>
                  <a:lnTo>
                    <a:pt x="77100" y="328099"/>
                  </a:lnTo>
                  <a:lnTo>
                    <a:pt x="76244" y="328007"/>
                  </a:lnTo>
                  <a:lnTo>
                    <a:pt x="75379" y="327903"/>
                  </a:lnTo>
                  <a:lnTo>
                    <a:pt x="74515" y="327786"/>
                  </a:lnTo>
                  <a:lnTo>
                    <a:pt x="73651" y="327655"/>
                  </a:lnTo>
                  <a:lnTo>
                    <a:pt x="72778" y="327512"/>
                  </a:lnTo>
                  <a:lnTo>
                    <a:pt x="71914" y="327342"/>
                  </a:lnTo>
                  <a:lnTo>
                    <a:pt x="71041" y="327160"/>
                  </a:lnTo>
                  <a:lnTo>
                    <a:pt x="70169" y="326951"/>
                  </a:lnTo>
                  <a:lnTo>
                    <a:pt x="69304" y="326729"/>
                  </a:lnTo>
                  <a:lnTo>
                    <a:pt x="68440" y="326481"/>
                  </a:lnTo>
                  <a:lnTo>
                    <a:pt x="67576" y="326207"/>
                  </a:lnTo>
                  <a:lnTo>
                    <a:pt x="66711" y="325907"/>
                  </a:lnTo>
                  <a:lnTo>
                    <a:pt x="65855" y="325594"/>
                  </a:lnTo>
                  <a:lnTo>
                    <a:pt x="65007" y="325242"/>
                  </a:lnTo>
                  <a:lnTo>
                    <a:pt x="64159" y="324877"/>
                  </a:lnTo>
                  <a:lnTo>
                    <a:pt x="63743" y="324668"/>
                  </a:lnTo>
                  <a:lnTo>
                    <a:pt x="63319" y="324473"/>
                  </a:lnTo>
                  <a:lnTo>
                    <a:pt x="62903" y="324251"/>
                  </a:lnTo>
                  <a:lnTo>
                    <a:pt x="62487" y="324042"/>
                  </a:lnTo>
                  <a:lnTo>
                    <a:pt x="62080" y="323808"/>
                  </a:lnTo>
                  <a:lnTo>
                    <a:pt x="61664" y="323573"/>
                  </a:lnTo>
                  <a:lnTo>
                    <a:pt x="61256" y="323325"/>
                  </a:lnTo>
                  <a:lnTo>
                    <a:pt x="60856" y="323077"/>
                  </a:lnTo>
                  <a:lnTo>
                    <a:pt x="60449" y="322816"/>
                  </a:lnTo>
                  <a:lnTo>
                    <a:pt x="60049" y="322542"/>
                  </a:lnTo>
                  <a:lnTo>
                    <a:pt x="59650" y="322268"/>
                  </a:lnTo>
                  <a:lnTo>
                    <a:pt x="59250" y="321982"/>
                  </a:lnTo>
                  <a:lnTo>
                    <a:pt x="58859" y="321695"/>
                  </a:lnTo>
                  <a:lnTo>
                    <a:pt x="58467" y="321395"/>
                  </a:lnTo>
                  <a:lnTo>
                    <a:pt x="58076" y="321082"/>
                  </a:lnTo>
                  <a:lnTo>
                    <a:pt x="57693" y="320755"/>
                  </a:lnTo>
                  <a:lnTo>
                    <a:pt x="57309" y="320429"/>
                  </a:lnTo>
                  <a:lnTo>
                    <a:pt x="56934" y="320077"/>
                  </a:lnTo>
                  <a:lnTo>
                    <a:pt x="56559" y="319738"/>
                  </a:lnTo>
                  <a:lnTo>
                    <a:pt x="56184" y="319373"/>
                  </a:lnTo>
                  <a:lnTo>
                    <a:pt x="55817" y="319008"/>
                  </a:lnTo>
                  <a:lnTo>
                    <a:pt x="55450" y="318629"/>
                  </a:lnTo>
                  <a:lnTo>
                    <a:pt x="55091" y="318238"/>
                  </a:lnTo>
                  <a:lnTo>
                    <a:pt x="54733" y="317834"/>
                  </a:lnTo>
                  <a:lnTo>
                    <a:pt x="54382" y="317416"/>
                  </a:lnTo>
                  <a:lnTo>
                    <a:pt x="54031" y="316999"/>
                  </a:lnTo>
                  <a:lnTo>
                    <a:pt x="53681" y="316569"/>
                  </a:lnTo>
                  <a:lnTo>
                    <a:pt x="53346" y="316125"/>
                  </a:lnTo>
                  <a:lnTo>
                    <a:pt x="53004" y="315669"/>
                  </a:lnTo>
                  <a:lnTo>
                    <a:pt x="52670" y="315212"/>
                  </a:lnTo>
                  <a:lnTo>
                    <a:pt x="52343" y="314730"/>
                  </a:lnTo>
                  <a:lnTo>
                    <a:pt x="52017" y="314247"/>
                  </a:lnTo>
                  <a:lnTo>
                    <a:pt x="51724" y="313777"/>
                  </a:lnTo>
                  <a:lnTo>
                    <a:pt x="51438" y="313321"/>
                  </a:lnTo>
                  <a:lnTo>
                    <a:pt x="51161" y="312838"/>
                  </a:lnTo>
                  <a:lnTo>
                    <a:pt x="50884" y="312356"/>
                  </a:lnTo>
                  <a:lnTo>
                    <a:pt x="50615" y="311873"/>
                  </a:lnTo>
                  <a:lnTo>
                    <a:pt x="50354" y="311377"/>
                  </a:lnTo>
                  <a:lnTo>
                    <a:pt x="50101" y="310869"/>
                  </a:lnTo>
                  <a:lnTo>
                    <a:pt x="49848" y="310360"/>
                  </a:lnTo>
                  <a:lnTo>
                    <a:pt x="49603" y="309851"/>
                  </a:lnTo>
                  <a:lnTo>
                    <a:pt x="49359" y="309330"/>
                  </a:lnTo>
                  <a:lnTo>
                    <a:pt x="49131" y="308808"/>
                  </a:lnTo>
                  <a:lnTo>
                    <a:pt x="48902" y="308273"/>
                  </a:lnTo>
                  <a:lnTo>
                    <a:pt x="48674" y="307738"/>
                  </a:lnTo>
                  <a:lnTo>
                    <a:pt x="48462" y="307191"/>
                  </a:lnTo>
                  <a:lnTo>
                    <a:pt x="48250" y="306643"/>
                  </a:lnTo>
                  <a:lnTo>
                    <a:pt x="48038" y="306095"/>
                  </a:lnTo>
                  <a:lnTo>
                    <a:pt x="47834" y="305534"/>
                  </a:lnTo>
                  <a:lnTo>
                    <a:pt x="47638" y="304960"/>
                  </a:lnTo>
                  <a:lnTo>
                    <a:pt x="47443" y="304399"/>
                  </a:lnTo>
                  <a:lnTo>
                    <a:pt x="47255" y="303826"/>
                  </a:lnTo>
                  <a:lnTo>
                    <a:pt x="47076" y="303252"/>
                  </a:lnTo>
                  <a:lnTo>
                    <a:pt x="46896" y="302665"/>
                  </a:lnTo>
                  <a:lnTo>
                    <a:pt x="46717" y="302078"/>
                  </a:lnTo>
                  <a:lnTo>
                    <a:pt x="46546" y="301491"/>
                  </a:lnTo>
                  <a:lnTo>
                    <a:pt x="46219" y="300304"/>
                  </a:lnTo>
                  <a:lnTo>
                    <a:pt x="45901" y="299091"/>
                  </a:lnTo>
                  <a:lnTo>
                    <a:pt x="45600" y="297878"/>
                  </a:lnTo>
                  <a:lnTo>
                    <a:pt x="45314" y="296652"/>
                  </a:lnTo>
                  <a:lnTo>
                    <a:pt x="45045" y="295413"/>
                  </a:lnTo>
                  <a:lnTo>
                    <a:pt x="44792" y="294161"/>
                  </a:lnTo>
                  <a:lnTo>
                    <a:pt x="44540" y="292909"/>
                  </a:lnTo>
                  <a:lnTo>
                    <a:pt x="44303" y="291643"/>
                  </a:lnTo>
                  <a:lnTo>
                    <a:pt x="44083" y="290378"/>
                  </a:lnTo>
                  <a:lnTo>
                    <a:pt x="43871" y="289113"/>
                  </a:lnTo>
                  <a:lnTo>
                    <a:pt x="43659" y="287835"/>
                  </a:lnTo>
                  <a:lnTo>
                    <a:pt x="43463" y="286557"/>
                  </a:lnTo>
                  <a:lnTo>
                    <a:pt x="43276" y="285278"/>
                  </a:lnTo>
                  <a:lnTo>
                    <a:pt x="43088" y="284013"/>
                  </a:lnTo>
                  <a:lnTo>
                    <a:pt x="42738" y="281470"/>
                  </a:lnTo>
                  <a:lnTo>
                    <a:pt x="42403" y="278939"/>
                  </a:lnTo>
                  <a:lnTo>
                    <a:pt x="42077" y="276448"/>
                  </a:lnTo>
                  <a:lnTo>
                    <a:pt x="41751" y="273813"/>
                  </a:lnTo>
                  <a:lnTo>
                    <a:pt x="41433" y="271192"/>
                  </a:lnTo>
                  <a:lnTo>
                    <a:pt x="41139" y="268557"/>
                  </a:lnTo>
                  <a:lnTo>
                    <a:pt x="40862" y="265935"/>
                  </a:lnTo>
                  <a:lnTo>
                    <a:pt x="40601" y="263301"/>
                  </a:lnTo>
                  <a:lnTo>
                    <a:pt x="40356" y="260679"/>
                  </a:lnTo>
                  <a:lnTo>
                    <a:pt x="40128" y="258044"/>
                  </a:lnTo>
                  <a:lnTo>
                    <a:pt x="39916" y="255423"/>
                  </a:lnTo>
                  <a:lnTo>
                    <a:pt x="39720" y="252788"/>
                  </a:lnTo>
                  <a:lnTo>
                    <a:pt x="39533" y="250166"/>
                  </a:lnTo>
                  <a:lnTo>
                    <a:pt x="39370" y="247532"/>
                  </a:lnTo>
                  <a:lnTo>
                    <a:pt x="39215" y="244910"/>
                  </a:lnTo>
                  <a:lnTo>
                    <a:pt x="39068" y="242275"/>
                  </a:lnTo>
                  <a:lnTo>
                    <a:pt x="38938" y="239641"/>
                  </a:lnTo>
                  <a:lnTo>
                    <a:pt x="38823" y="237006"/>
                  </a:lnTo>
                  <a:lnTo>
                    <a:pt x="38726" y="234371"/>
                  </a:lnTo>
                  <a:lnTo>
                    <a:pt x="38628" y="231736"/>
                  </a:lnTo>
                  <a:lnTo>
                    <a:pt x="38554" y="229102"/>
                  </a:lnTo>
                  <a:lnTo>
                    <a:pt x="38481" y="226467"/>
                  </a:lnTo>
                  <a:lnTo>
                    <a:pt x="38424" y="223832"/>
                  </a:lnTo>
                  <a:lnTo>
                    <a:pt x="38375" y="221185"/>
                  </a:lnTo>
                  <a:lnTo>
                    <a:pt x="38342" y="218550"/>
                  </a:lnTo>
                  <a:lnTo>
                    <a:pt x="38310" y="215902"/>
                  </a:lnTo>
                  <a:lnTo>
                    <a:pt x="38293" y="213254"/>
                  </a:lnTo>
                  <a:lnTo>
                    <a:pt x="38285" y="210594"/>
                  </a:lnTo>
                  <a:lnTo>
                    <a:pt x="38285" y="207946"/>
                  </a:lnTo>
                  <a:lnTo>
                    <a:pt x="38293" y="205285"/>
                  </a:lnTo>
                  <a:lnTo>
                    <a:pt x="38310" y="202624"/>
                  </a:lnTo>
                  <a:lnTo>
                    <a:pt x="38326" y="199964"/>
                  </a:lnTo>
                  <a:lnTo>
                    <a:pt x="38359" y="197303"/>
                  </a:lnTo>
                  <a:lnTo>
                    <a:pt x="38391" y="194629"/>
                  </a:lnTo>
                  <a:lnTo>
                    <a:pt x="38432" y="191955"/>
                  </a:lnTo>
                  <a:lnTo>
                    <a:pt x="38905" y="191564"/>
                  </a:lnTo>
                  <a:lnTo>
                    <a:pt x="39370" y="191159"/>
                  </a:lnTo>
                  <a:lnTo>
                    <a:pt x="39826" y="190742"/>
                  </a:lnTo>
                  <a:lnTo>
                    <a:pt x="40283" y="190299"/>
                  </a:lnTo>
                  <a:lnTo>
                    <a:pt x="40732" y="189842"/>
                  </a:lnTo>
                  <a:lnTo>
                    <a:pt x="41172" y="189386"/>
                  </a:lnTo>
                  <a:lnTo>
                    <a:pt x="41612" y="188903"/>
                  </a:lnTo>
                  <a:lnTo>
                    <a:pt x="42036" y="188407"/>
                  </a:lnTo>
                  <a:lnTo>
                    <a:pt x="42460" y="187899"/>
                  </a:lnTo>
                  <a:lnTo>
                    <a:pt x="42884" y="187377"/>
                  </a:lnTo>
                  <a:lnTo>
                    <a:pt x="43292" y="186842"/>
                  </a:lnTo>
                  <a:lnTo>
                    <a:pt x="43700" y="186307"/>
                  </a:lnTo>
                  <a:lnTo>
                    <a:pt x="44091" y="185747"/>
                  </a:lnTo>
                  <a:lnTo>
                    <a:pt x="44483" y="185173"/>
                  </a:lnTo>
                  <a:lnTo>
                    <a:pt x="44874" y="184599"/>
                  </a:lnTo>
                  <a:lnTo>
                    <a:pt x="45249" y="183999"/>
                  </a:lnTo>
                  <a:lnTo>
                    <a:pt x="45616" y="183399"/>
                  </a:lnTo>
                  <a:lnTo>
                    <a:pt x="45983" y="182786"/>
                  </a:lnTo>
                  <a:lnTo>
                    <a:pt x="46334" y="182160"/>
                  </a:lnTo>
                  <a:lnTo>
                    <a:pt x="46684" y="181521"/>
                  </a:lnTo>
                  <a:lnTo>
                    <a:pt x="47027" y="180869"/>
                  </a:lnTo>
                  <a:lnTo>
                    <a:pt x="47353" y="180216"/>
                  </a:lnTo>
                  <a:lnTo>
                    <a:pt x="47679" y="179538"/>
                  </a:lnTo>
                  <a:lnTo>
                    <a:pt x="47997" y="178873"/>
                  </a:lnTo>
                  <a:lnTo>
                    <a:pt x="48307" y="178182"/>
                  </a:lnTo>
                  <a:lnTo>
                    <a:pt x="48609" y="177490"/>
                  </a:lnTo>
                  <a:lnTo>
                    <a:pt x="48902" y="176786"/>
                  </a:lnTo>
                  <a:lnTo>
                    <a:pt x="49188" y="176069"/>
                  </a:lnTo>
                  <a:lnTo>
                    <a:pt x="49465" y="175351"/>
                  </a:lnTo>
                  <a:lnTo>
                    <a:pt x="49734" y="174621"/>
                  </a:lnTo>
                  <a:lnTo>
                    <a:pt x="49987" y="173877"/>
                  </a:lnTo>
                  <a:lnTo>
                    <a:pt x="50240" y="173134"/>
                  </a:lnTo>
                  <a:lnTo>
                    <a:pt x="50476" y="172391"/>
                  </a:lnTo>
                  <a:lnTo>
                    <a:pt x="50712" y="171621"/>
                  </a:lnTo>
                  <a:lnTo>
                    <a:pt x="50933" y="170864"/>
                  </a:lnTo>
                  <a:lnTo>
                    <a:pt x="51145" y="170082"/>
                  </a:lnTo>
                  <a:lnTo>
                    <a:pt x="51357" y="169312"/>
                  </a:lnTo>
                  <a:lnTo>
                    <a:pt x="51544" y="168530"/>
                  </a:lnTo>
                  <a:lnTo>
                    <a:pt x="51732" y="167734"/>
                  </a:lnTo>
                  <a:lnTo>
                    <a:pt x="51911" y="166939"/>
                  </a:lnTo>
                  <a:lnTo>
                    <a:pt x="52074" y="166143"/>
                  </a:lnTo>
                  <a:lnTo>
                    <a:pt x="52229" y="165334"/>
                  </a:lnTo>
                  <a:lnTo>
                    <a:pt x="52376" y="164526"/>
                  </a:lnTo>
                  <a:lnTo>
                    <a:pt x="52515" y="163704"/>
                  </a:lnTo>
                  <a:lnTo>
                    <a:pt x="52637" y="162882"/>
                  </a:lnTo>
                  <a:lnTo>
                    <a:pt x="52751" y="162060"/>
                  </a:lnTo>
                  <a:lnTo>
                    <a:pt x="52857" y="161239"/>
                  </a:lnTo>
                  <a:lnTo>
                    <a:pt x="52955" y="160404"/>
                  </a:lnTo>
                  <a:lnTo>
                    <a:pt x="53036" y="159569"/>
                  </a:lnTo>
                  <a:lnTo>
                    <a:pt x="53110" y="158734"/>
                  </a:lnTo>
                  <a:lnTo>
                    <a:pt x="53175" y="157887"/>
                  </a:lnTo>
                  <a:lnTo>
                    <a:pt x="53224" y="157052"/>
                  </a:lnTo>
                  <a:lnTo>
                    <a:pt x="53265" y="156204"/>
                  </a:lnTo>
                  <a:lnTo>
                    <a:pt x="53289" y="155356"/>
                  </a:lnTo>
                  <a:lnTo>
                    <a:pt x="53306" y="154508"/>
                  </a:lnTo>
                  <a:lnTo>
                    <a:pt x="53314" y="153648"/>
                  </a:lnTo>
                  <a:lnTo>
                    <a:pt x="53306" y="152800"/>
                  </a:lnTo>
                  <a:lnTo>
                    <a:pt x="53289" y="151952"/>
                  </a:lnTo>
                  <a:lnTo>
                    <a:pt x="53265" y="151091"/>
                  </a:lnTo>
                  <a:lnTo>
                    <a:pt x="53224" y="150243"/>
                  </a:lnTo>
                  <a:lnTo>
                    <a:pt x="53167" y="149383"/>
                  </a:lnTo>
                  <a:lnTo>
                    <a:pt x="53102" y="148535"/>
                  </a:lnTo>
                  <a:lnTo>
                    <a:pt x="53028" y="147674"/>
                  </a:lnTo>
                  <a:lnTo>
                    <a:pt x="52939" y="146826"/>
                  </a:lnTo>
                  <a:lnTo>
                    <a:pt x="52898" y="146565"/>
                  </a:lnTo>
                  <a:lnTo>
                    <a:pt x="52849" y="146317"/>
                  </a:lnTo>
                  <a:lnTo>
                    <a:pt x="52776" y="146109"/>
                  </a:lnTo>
                  <a:lnTo>
                    <a:pt x="52702" y="145913"/>
                  </a:lnTo>
                  <a:lnTo>
                    <a:pt x="52604" y="145744"/>
                  </a:lnTo>
                  <a:lnTo>
                    <a:pt x="52506" y="145600"/>
                  </a:lnTo>
                  <a:lnTo>
                    <a:pt x="52392" y="145483"/>
                  </a:lnTo>
                  <a:lnTo>
                    <a:pt x="52278" y="145378"/>
                  </a:lnTo>
                  <a:lnTo>
                    <a:pt x="52148" y="145300"/>
                  </a:lnTo>
                  <a:lnTo>
                    <a:pt x="52017" y="145235"/>
                  </a:lnTo>
                  <a:lnTo>
                    <a:pt x="51879" y="145196"/>
                  </a:lnTo>
                  <a:lnTo>
                    <a:pt x="51740" y="145183"/>
                  </a:lnTo>
                  <a:lnTo>
                    <a:pt x="51601" y="145183"/>
                  </a:lnTo>
                  <a:lnTo>
                    <a:pt x="51463" y="145209"/>
                  </a:lnTo>
                  <a:lnTo>
                    <a:pt x="51316" y="145248"/>
                  </a:lnTo>
                  <a:lnTo>
                    <a:pt x="51177" y="145313"/>
                  </a:lnTo>
                  <a:lnTo>
                    <a:pt x="51145" y="145117"/>
                  </a:lnTo>
                  <a:lnTo>
                    <a:pt x="51096" y="144922"/>
                  </a:lnTo>
                  <a:lnTo>
                    <a:pt x="51030" y="144739"/>
                  </a:lnTo>
                  <a:lnTo>
                    <a:pt x="50990" y="144648"/>
                  </a:lnTo>
                  <a:lnTo>
                    <a:pt x="50949" y="144570"/>
                  </a:lnTo>
                  <a:lnTo>
                    <a:pt x="50900" y="144504"/>
                  </a:lnTo>
                  <a:lnTo>
                    <a:pt x="50843" y="144439"/>
                  </a:lnTo>
                  <a:lnTo>
                    <a:pt x="50786" y="144374"/>
                  </a:lnTo>
                  <a:lnTo>
                    <a:pt x="50729" y="144322"/>
                  </a:lnTo>
                  <a:lnTo>
                    <a:pt x="50655" y="144270"/>
                  </a:lnTo>
                  <a:lnTo>
                    <a:pt x="50582" y="144231"/>
                  </a:lnTo>
                  <a:lnTo>
                    <a:pt x="50500" y="144204"/>
                  </a:lnTo>
                  <a:lnTo>
                    <a:pt x="50419" y="144178"/>
                  </a:lnTo>
                  <a:lnTo>
                    <a:pt x="48462" y="143957"/>
                  </a:lnTo>
                  <a:lnTo>
                    <a:pt x="46489" y="143761"/>
                  </a:lnTo>
                  <a:lnTo>
                    <a:pt x="44523" y="143591"/>
                  </a:lnTo>
                  <a:lnTo>
                    <a:pt x="42550" y="143461"/>
                  </a:lnTo>
                  <a:lnTo>
                    <a:pt x="40577" y="143344"/>
                  </a:lnTo>
                  <a:lnTo>
                    <a:pt x="38611" y="143265"/>
                  </a:lnTo>
                  <a:lnTo>
                    <a:pt x="36646" y="143200"/>
                  </a:lnTo>
                  <a:lnTo>
                    <a:pt x="34681" y="143174"/>
                  </a:lnTo>
                  <a:lnTo>
                    <a:pt x="34526" y="143187"/>
                  </a:lnTo>
                  <a:lnTo>
                    <a:pt x="34379" y="143213"/>
                  </a:lnTo>
                  <a:lnTo>
                    <a:pt x="34241" y="143265"/>
                  </a:lnTo>
                  <a:lnTo>
                    <a:pt x="34102" y="143331"/>
                  </a:lnTo>
                  <a:lnTo>
                    <a:pt x="33980" y="143422"/>
                  </a:lnTo>
                  <a:lnTo>
                    <a:pt x="33874" y="143526"/>
                  </a:lnTo>
                  <a:lnTo>
                    <a:pt x="33768" y="143644"/>
                  </a:lnTo>
                  <a:lnTo>
                    <a:pt x="33670" y="143774"/>
                  </a:lnTo>
                  <a:lnTo>
                    <a:pt x="33580" y="143917"/>
                  </a:lnTo>
                  <a:lnTo>
                    <a:pt x="33507" y="144074"/>
                  </a:lnTo>
                  <a:lnTo>
                    <a:pt x="33442" y="144231"/>
                  </a:lnTo>
                  <a:lnTo>
                    <a:pt x="33376" y="144400"/>
                  </a:lnTo>
                  <a:lnTo>
                    <a:pt x="33327" y="144583"/>
                  </a:lnTo>
                  <a:lnTo>
                    <a:pt x="33287" y="144765"/>
                  </a:lnTo>
                  <a:lnTo>
                    <a:pt x="33254" y="144961"/>
                  </a:lnTo>
                  <a:lnTo>
                    <a:pt x="33230" y="145157"/>
                  </a:lnTo>
                  <a:lnTo>
                    <a:pt x="33213" y="145352"/>
                  </a:lnTo>
                  <a:lnTo>
                    <a:pt x="33205" y="145548"/>
                  </a:lnTo>
                  <a:lnTo>
                    <a:pt x="33205" y="145757"/>
                  </a:lnTo>
                  <a:lnTo>
                    <a:pt x="33221" y="145952"/>
                  </a:lnTo>
                  <a:lnTo>
                    <a:pt x="33238" y="146148"/>
                  </a:lnTo>
                  <a:lnTo>
                    <a:pt x="33270" y="146343"/>
                  </a:lnTo>
                  <a:lnTo>
                    <a:pt x="33311" y="146526"/>
                  </a:lnTo>
                  <a:lnTo>
                    <a:pt x="33352" y="146709"/>
                  </a:lnTo>
                  <a:lnTo>
                    <a:pt x="33409" y="146891"/>
                  </a:lnTo>
                  <a:lnTo>
                    <a:pt x="33474" y="147061"/>
                  </a:lnTo>
                  <a:lnTo>
                    <a:pt x="33548" y="147217"/>
                  </a:lnTo>
                  <a:lnTo>
                    <a:pt x="33637" y="147361"/>
                  </a:lnTo>
                  <a:lnTo>
                    <a:pt x="33727" y="147504"/>
                  </a:lnTo>
                  <a:lnTo>
                    <a:pt x="33825" y="147622"/>
                  </a:lnTo>
                  <a:lnTo>
                    <a:pt x="33939" y="147739"/>
                  </a:lnTo>
                  <a:lnTo>
                    <a:pt x="34053" y="147830"/>
                  </a:lnTo>
                  <a:lnTo>
                    <a:pt x="34241" y="148456"/>
                  </a:lnTo>
                  <a:lnTo>
                    <a:pt x="34412" y="149109"/>
                  </a:lnTo>
                  <a:lnTo>
                    <a:pt x="34559" y="149761"/>
                  </a:lnTo>
                  <a:lnTo>
                    <a:pt x="34697" y="150439"/>
                  </a:lnTo>
                  <a:lnTo>
                    <a:pt x="34812" y="151117"/>
                  </a:lnTo>
                  <a:lnTo>
                    <a:pt x="34918" y="151809"/>
                  </a:lnTo>
                  <a:lnTo>
                    <a:pt x="34999" y="152513"/>
                  </a:lnTo>
                  <a:lnTo>
                    <a:pt x="35064" y="153204"/>
                  </a:lnTo>
                  <a:lnTo>
                    <a:pt x="35113" y="153922"/>
                  </a:lnTo>
                  <a:lnTo>
                    <a:pt x="35138" y="154626"/>
                  </a:lnTo>
                  <a:lnTo>
                    <a:pt x="35154" y="155343"/>
                  </a:lnTo>
                  <a:lnTo>
                    <a:pt x="35146" y="156048"/>
                  </a:lnTo>
                  <a:lnTo>
                    <a:pt x="35113" y="156752"/>
                  </a:lnTo>
                  <a:lnTo>
                    <a:pt x="35072" y="157456"/>
                  </a:lnTo>
                  <a:lnTo>
                    <a:pt x="35040" y="157808"/>
                  </a:lnTo>
                  <a:lnTo>
                    <a:pt x="35007" y="158147"/>
                  </a:lnTo>
                  <a:lnTo>
                    <a:pt x="34966" y="158500"/>
                  </a:lnTo>
                  <a:lnTo>
                    <a:pt x="34918" y="158839"/>
                  </a:lnTo>
                  <a:lnTo>
                    <a:pt x="34869" y="159178"/>
                  </a:lnTo>
                  <a:lnTo>
                    <a:pt x="34812" y="159517"/>
                  </a:lnTo>
                  <a:lnTo>
                    <a:pt x="34754" y="159856"/>
                  </a:lnTo>
                  <a:lnTo>
                    <a:pt x="34689" y="160182"/>
                  </a:lnTo>
                  <a:lnTo>
                    <a:pt x="34624" y="160508"/>
                  </a:lnTo>
                  <a:lnTo>
                    <a:pt x="34542" y="160834"/>
                  </a:lnTo>
                  <a:lnTo>
                    <a:pt x="34469" y="161160"/>
                  </a:lnTo>
                  <a:lnTo>
                    <a:pt x="34379" y="161473"/>
                  </a:lnTo>
                  <a:lnTo>
                    <a:pt x="34290" y="161786"/>
                  </a:lnTo>
                  <a:lnTo>
                    <a:pt x="34200" y="162100"/>
                  </a:lnTo>
                  <a:lnTo>
                    <a:pt x="34094" y="162413"/>
                  </a:lnTo>
                  <a:lnTo>
                    <a:pt x="33988" y="162713"/>
                  </a:lnTo>
                  <a:lnTo>
                    <a:pt x="33882" y="163000"/>
                  </a:lnTo>
                  <a:lnTo>
                    <a:pt x="33760" y="163299"/>
                  </a:lnTo>
                  <a:lnTo>
                    <a:pt x="33645" y="163573"/>
                  </a:lnTo>
                  <a:lnTo>
                    <a:pt x="33515" y="163860"/>
                  </a:lnTo>
                  <a:lnTo>
                    <a:pt x="33384" y="164134"/>
                  </a:lnTo>
                  <a:lnTo>
                    <a:pt x="33246" y="164395"/>
                  </a:lnTo>
                  <a:lnTo>
                    <a:pt x="33107" y="164669"/>
                  </a:lnTo>
                  <a:lnTo>
                    <a:pt x="32952" y="164917"/>
                  </a:lnTo>
                  <a:lnTo>
                    <a:pt x="32806" y="165165"/>
                  </a:lnTo>
                  <a:lnTo>
                    <a:pt x="32642" y="165412"/>
                  </a:lnTo>
                  <a:lnTo>
                    <a:pt x="32479" y="165647"/>
                  </a:lnTo>
                  <a:lnTo>
                    <a:pt x="32308" y="165882"/>
                  </a:lnTo>
                  <a:lnTo>
                    <a:pt x="32137" y="166091"/>
                  </a:lnTo>
                  <a:lnTo>
                    <a:pt x="31949" y="166312"/>
                  </a:lnTo>
                  <a:lnTo>
                    <a:pt x="31770" y="166521"/>
                  </a:lnTo>
                  <a:lnTo>
                    <a:pt x="31574" y="166717"/>
                  </a:lnTo>
                  <a:lnTo>
                    <a:pt x="31379" y="166899"/>
                  </a:lnTo>
                  <a:lnTo>
                    <a:pt x="31175" y="167082"/>
                  </a:lnTo>
                  <a:lnTo>
                    <a:pt x="30963" y="167252"/>
                  </a:lnTo>
                  <a:lnTo>
                    <a:pt x="30751" y="167421"/>
                  </a:lnTo>
                  <a:lnTo>
                    <a:pt x="30498" y="167591"/>
                  </a:lnTo>
                  <a:lnTo>
                    <a:pt x="30253" y="167747"/>
                  </a:lnTo>
                  <a:lnTo>
                    <a:pt x="30000" y="167878"/>
                  </a:lnTo>
                  <a:lnTo>
                    <a:pt x="29748" y="167995"/>
                  </a:lnTo>
                  <a:lnTo>
                    <a:pt x="29495" y="168086"/>
                  </a:lnTo>
                  <a:lnTo>
                    <a:pt x="29234" y="168165"/>
                  </a:lnTo>
                  <a:lnTo>
                    <a:pt x="28981" y="168217"/>
                  </a:lnTo>
                  <a:lnTo>
                    <a:pt x="28728" y="168256"/>
                  </a:lnTo>
                  <a:lnTo>
                    <a:pt x="28476" y="168269"/>
                  </a:lnTo>
                  <a:lnTo>
                    <a:pt x="28223" y="168282"/>
                  </a:lnTo>
                  <a:lnTo>
                    <a:pt x="27970" y="168256"/>
                  </a:lnTo>
                  <a:lnTo>
                    <a:pt x="27717" y="168230"/>
                  </a:lnTo>
                  <a:lnTo>
                    <a:pt x="27464" y="168178"/>
                  </a:lnTo>
                  <a:lnTo>
                    <a:pt x="27212" y="168112"/>
                  </a:lnTo>
                  <a:lnTo>
                    <a:pt x="26967" y="168021"/>
                  </a:lnTo>
                  <a:lnTo>
                    <a:pt x="26714" y="167930"/>
                  </a:lnTo>
                  <a:lnTo>
                    <a:pt x="26470" y="167812"/>
                  </a:lnTo>
                  <a:lnTo>
                    <a:pt x="26233" y="167695"/>
                  </a:lnTo>
                  <a:lnTo>
                    <a:pt x="25989" y="167552"/>
                  </a:lnTo>
                  <a:lnTo>
                    <a:pt x="25752" y="167395"/>
                  </a:lnTo>
                  <a:lnTo>
                    <a:pt x="25516" y="167225"/>
                  </a:lnTo>
                  <a:lnTo>
                    <a:pt x="25287" y="167043"/>
                  </a:lnTo>
                  <a:lnTo>
                    <a:pt x="25059" y="166847"/>
                  </a:lnTo>
                  <a:lnTo>
                    <a:pt x="24831" y="166639"/>
                  </a:lnTo>
                  <a:lnTo>
                    <a:pt x="24610" y="166417"/>
                  </a:lnTo>
                  <a:lnTo>
                    <a:pt x="24398" y="166182"/>
                  </a:lnTo>
                  <a:lnTo>
                    <a:pt x="24186" y="165947"/>
                  </a:lnTo>
                  <a:lnTo>
                    <a:pt x="23974" y="165686"/>
                  </a:lnTo>
                  <a:lnTo>
                    <a:pt x="23771" y="165426"/>
                  </a:lnTo>
                  <a:lnTo>
                    <a:pt x="23575" y="165152"/>
                  </a:lnTo>
                  <a:lnTo>
                    <a:pt x="23387" y="164865"/>
                  </a:lnTo>
                  <a:lnTo>
                    <a:pt x="23200" y="164565"/>
                  </a:lnTo>
                  <a:lnTo>
                    <a:pt x="22980" y="164199"/>
                  </a:lnTo>
                  <a:lnTo>
                    <a:pt x="22776" y="163847"/>
                  </a:lnTo>
                  <a:lnTo>
                    <a:pt x="22588" y="163482"/>
                  </a:lnTo>
                  <a:lnTo>
                    <a:pt x="22417" y="163130"/>
                  </a:lnTo>
                  <a:lnTo>
                    <a:pt x="22254" y="162765"/>
                  </a:lnTo>
                  <a:lnTo>
                    <a:pt x="22115" y="162413"/>
                  </a:lnTo>
                  <a:lnTo>
                    <a:pt x="21985" y="162060"/>
                  </a:lnTo>
                  <a:lnTo>
                    <a:pt x="21871" y="161708"/>
                  </a:lnTo>
                  <a:lnTo>
                    <a:pt x="21765" y="161356"/>
                  </a:lnTo>
                  <a:lnTo>
                    <a:pt x="21667" y="161004"/>
                  </a:lnTo>
                  <a:lnTo>
                    <a:pt x="21585" y="160639"/>
                  </a:lnTo>
                  <a:lnTo>
                    <a:pt x="21512" y="160287"/>
                  </a:lnTo>
                  <a:lnTo>
                    <a:pt x="21447" y="159934"/>
                  </a:lnTo>
                  <a:lnTo>
                    <a:pt x="21389" y="159569"/>
                  </a:lnTo>
                  <a:lnTo>
                    <a:pt x="21341" y="159217"/>
                  </a:lnTo>
                  <a:lnTo>
                    <a:pt x="21300" y="158852"/>
                  </a:lnTo>
                  <a:lnTo>
                    <a:pt x="21259" y="158487"/>
                  </a:lnTo>
                  <a:lnTo>
                    <a:pt x="21235" y="158108"/>
                  </a:lnTo>
                  <a:lnTo>
                    <a:pt x="21186" y="157365"/>
                  </a:lnTo>
                  <a:lnTo>
                    <a:pt x="21153" y="156595"/>
                  </a:lnTo>
                  <a:lnTo>
                    <a:pt x="21129" y="155813"/>
                  </a:lnTo>
                  <a:lnTo>
                    <a:pt x="21080" y="154169"/>
                  </a:lnTo>
                  <a:lnTo>
                    <a:pt x="21047" y="153295"/>
                  </a:lnTo>
                  <a:lnTo>
                    <a:pt x="20990" y="152409"/>
                  </a:lnTo>
                  <a:lnTo>
                    <a:pt x="20982" y="152252"/>
                  </a:lnTo>
                  <a:lnTo>
                    <a:pt x="20965" y="152109"/>
                  </a:lnTo>
                  <a:lnTo>
                    <a:pt x="20941" y="151965"/>
                  </a:lnTo>
                  <a:lnTo>
                    <a:pt x="20908" y="151822"/>
                  </a:lnTo>
                  <a:lnTo>
                    <a:pt x="20876" y="151678"/>
                  </a:lnTo>
                  <a:lnTo>
                    <a:pt x="20835" y="151548"/>
                  </a:lnTo>
                  <a:lnTo>
                    <a:pt x="20794" y="151404"/>
                  </a:lnTo>
                  <a:lnTo>
                    <a:pt x="20745" y="151274"/>
                  </a:lnTo>
                  <a:lnTo>
                    <a:pt x="20631" y="151026"/>
                  </a:lnTo>
                  <a:lnTo>
                    <a:pt x="20509" y="150804"/>
                  </a:lnTo>
                  <a:lnTo>
                    <a:pt x="20370" y="150596"/>
                  </a:lnTo>
                  <a:lnTo>
                    <a:pt x="20223" y="150413"/>
                  </a:lnTo>
                  <a:lnTo>
                    <a:pt x="20142" y="150335"/>
                  </a:lnTo>
                  <a:lnTo>
                    <a:pt x="20068" y="150256"/>
                  </a:lnTo>
                  <a:lnTo>
                    <a:pt x="19987" y="150191"/>
                  </a:lnTo>
                  <a:lnTo>
                    <a:pt x="19897" y="150126"/>
                  </a:lnTo>
                  <a:lnTo>
                    <a:pt x="19816" y="150087"/>
                  </a:lnTo>
                  <a:lnTo>
                    <a:pt x="19726" y="150035"/>
                  </a:lnTo>
                  <a:lnTo>
                    <a:pt x="19636" y="150009"/>
                  </a:lnTo>
                  <a:lnTo>
                    <a:pt x="19555" y="149983"/>
                  </a:lnTo>
                  <a:lnTo>
                    <a:pt x="19465" y="149969"/>
                  </a:lnTo>
                  <a:lnTo>
                    <a:pt x="19286" y="149969"/>
                  </a:lnTo>
                  <a:lnTo>
                    <a:pt x="19196" y="149996"/>
                  </a:lnTo>
                  <a:lnTo>
                    <a:pt x="19106" y="150022"/>
                  </a:lnTo>
                  <a:lnTo>
                    <a:pt x="19017" y="150061"/>
                  </a:lnTo>
                  <a:lnTo>
                    <a:pt x="18927" y="150113"/>
                  </a:lnTo>
                  <a:lnTo>
                    <a:pt x="18845" y="150178"/>
                  </a:lnTo>
                  <a:lnTo>
                    <a:pt x="18340" y="150035"/>
                  </a:lnTo>
                  <a:lnTo>
                    <a:pt x="17842" y="149904"/>
                  </a:lnTo>
                  <a:lnTo>
                    <a:pt x="17337" y="149774"/>
                  </a:lnTo>
                  <a:lnTo>
                    <a:pt x="16831" y="149656"/>
                  </a:lnTo>
                  <a:lnTo>
                    <a:pt x="16326" y="149552"/>
                  </a:lnTo>
                  <a:lnTo>
                    <a:pt x="15820" y="149461"/>
                  </a:lnTo>
                  <a:lnTo>
                    <a:pt x="15314" y="149383"/>
                  </a:lnTo>
                  <a:lnTo>
                    <a:pt x="14809" y="149304"/>
                  </a:lnTo>
                  <a:lnTo>
                    <a:pt x="14295" y="149239"/>
                  </a:lnTo>
                  <a:lnTo>
                    <a:pt x="13790" y="149187"/>
                  </a:lnTo>
                  <a:lnTo>
                    <a:pt x="13276" y="149148"/>
                  </a:lnTo>
                  <a:lnTo>
                    <a:pt x="12770" y="149109"/>
                  </a:lnTo>
                  <a:lnTo>
                    <a:pt x="12257" y="149083"/>
                  </a:lnTo>
                  <a:lnTo>
                    <a:pt x="11743" y="149083"/>
                  </a:lnTo>
                  <a:lnTo>
                    <a:pt x="11237" y="149070"/>
                  </a:lnTo>
                  <a:lnTo>
                    <a:pt x="10724" y="149083"/>
                  </a:lnTo>
                  <a:lnTo>
                    <a:pt x="10210" y="149109"/>
                  </a:lnTo>
                  <a:lnTo>
                    <a:pt x="9704" y="149135"/>
                  </a:lnTo>
                  <a:lnTo>
                    <a:pt x="9191" y="149174"/>
                  </a:lnTo>
                  <a:lnTo>
                    <a:pt x="8685" y="149226"/>
                  </a:lnTo>
                  <a:lnTo>
                    <a:pt x="8171" y="149291"/>
                  </a:lnTo>
                  <a:lnTo>
                    <a:pt x="7666" y="149369"/>
                  </a:lnTo>
                  <a:lnTo>
                    <a:pt x="7160" y="149448"/>
                  </a:lnTo>
                  <a:lnTo>
                    <a:pt x="6655" y="149552"/>
                  </a:lnTo>
                  <a:lnTo>
                    <a:pt x="6149" y="149656"/>
                  </a:lnTo>
                  <a:lnTo>
                    <a:pt x="5643" y="149774"/>
                  </a:lnTo>
                  <a:lnTo>
                    <a:pt x="5146" y="149904"/>
                  </a:lnTo>
                  <a:lnTo>
                    <a:pt x="4649" y="150048"/>
                  </a:lnTo>
                  <a:lnTo>
                    <a:pt x="4143" y="150204"/>
                  </a:lnTo>
                  <a:lnTo>
                    <a:pt x="3646" y="150361"/>
                  </a:lnTo>
                  <a:lnTo>
                    <a:pt x="3156" y="150543"/>
                  </a:lnTo>
                  <a:lnTo>
                    <a:pt x="2659" y="150726"/>
                  </a:lnTo>
                  <a:lnTo>
                    <a:pt x="2512" y="150791"/>
                  </a:lnTo>
                  <a:lnTo>
                    <a:pt x="2374" y="150869"/>
                  </a:lnTo>
                  <a:lnTo>
                    <a:pt x="2251" y="150948"/>
                  </a:lnTo>
                  <a:lnTo>
                    <a:pt x="2137" y="151052"/>
                  </a:lnTo>
                  <a:lnTo>
                    <a:pt x="2023" y="151169"/>
                  </a:lnTo>
                  <a:lnTo>
                    <a:pt x="1925" y="151287"/>
                  </a:lnTo>
                  <a:lnTo>
                    <a:pt x="1844" y="151430"/>
                  </a:lnTo>
                  <a:lnTo>
                    <a:pt x="1762" y="151574"/>
                  </a:lnTo>
                  <a:lnTo>
                    <a:pt x="1689" y="151717"/>
                  </a:lnTo>
                  <a:lnTo>
                    <a:pt x="1631" y="151887"/>
                  </a:lnTo>
                  <a:lnTo>
                    <a:pt x="1574" y="152043"/>
                  </a:lnTo>
                  <a:lnTo>
                    <a:pt x="1534" y="152213"/>
                  </a:lnTo>
                  <a:lnTo>
                    <a:pt x="1493" y="152395"/>
                  </a:lnTo>
                  <a:lnTo>
                    <a:pt x="1460" y="152578"/>
                  </a:lnTo>
                  <a:lnTo>
                    <a:pt x="1444" y="152761"/>
                  </a:lnTo>
                  <a:lnTo>
                    <a:pt x="1428" y="152943"/>
                  </a:lnTo>
                  <a:lnTo>
                    <a:pt x="1273" y="153035"/>
                  </a:lnTo>
                  <a:lnTo>
                    <a:pt x="1126" y="153139"/>
                  </a:lnTo>
                  <a:lnTo>
                    <a:pt x="979" y="153256"/>
                  </a:lnTo>
                  <a:lnTo>
                    <a:pt x="841" y="153387"/>
                  </a:lnTo>
                  <a:lnTo>
                    <a:pt x="710" y="153530"/>
                  </a:lnTo>
                  <a:lnTo>
                    <a:pt x="588" y="153687"/>
                  </a:lnTo>
                  <a:lnTo>
                    <a:pt x="474" y="153856"/>
                  </a:lnTo>
                  <a:lnTo>
                    <a:pt x="368" y="154039"/>
                  </a:lnTo>
                  <a:lnTo>
                    <a:pt x="278" y="154248"/>
                  </a:lnTo>
                  <a:lnTo>
                    <a:pt x="196" y="154456"/>
                  </a:lnTo>
                  <a:lnTo>
                    <a:pt x="123" y="154691"/>
                  </a:lnTo>
                  <a:lnTo>
                    <a:pt x="74" y="154939"/>
                  </a:lnTo>
                  <a:lnTo>
                    <a:pt x="33" y="155200"/>
                  </a:lnTo>
                  <a:lnTo>
                    <a:pt x="9" y="155474"/>
                  </a:lnTo>
                  <a:lnTo>
                    <a:pt x="1" y="155748"/>
                  </a:lnTo>
                  <a:lnTo>
                    <a:pt x="17" y="156048"/>
                  </a:lnTo>
                  <a:lnTo>
                    <a:pt x="74" y="156739"/>
                  </a:lnTo>
                  <a:lnTo>
                    <a:pt x="131" y="157430"/>
                  </a:lnTo>
                  <a:lnTo>
                    <a:pt x="204" y="158108"/>
                  </a:lnTo>
                  <a:lnTo>
                    <a:pt x="278" y="158800"/>
                  </a:lnTo>
                  <a:lnTo>
                    <a:pt x="368" y="159478"/>
                  </a:lnTo>
                  <a:lnTo>
                    <a:pt x="449" y="160156"/>
                  </a:lnTo>
                  <a:lnTo>
                    <a:pt x="547" y="160821"/>
                  </a:lnTo>
                  <a:lnTo>
                    <a:pt x="653" y="161500"/>
                  </a:lnTo>
                  <a:lnTo>
                    <a:pt x="759" y="162165"/>
                  </a:lnTo>
                  <a:lnTo>
                    <a:pt x="873" y="162830"/>
                  </a:lnTo>
                  <a:lnTo>
                    <a:pt x="995" y="163482"/>
                  </a:lnTo>
                  <a:lnTo>
                    <a:pt x="1118" y="164147"/>
                  </a:lnTo>
                  <a:lnTo>
                    <a:pt x="1248" y="164799"/>
                  </a:lnTo>
                  <a:lnTo>
                    <a:pt x="1387" y="165452"/>
                  </a:lnTo>
                  <a:lnTo>
                    <a:pt x="1534" y="166091"/>
                  </a:lnTo>
                  <a:lnTo>
                    <a:pt x="1680" y="166743"/>
                  </a:lnTo>
                  <a:lnTo>
                    <a:pt x="1835" y="167382"/>
                  </a:lnTo>
                  <a:lnTo>
                    <a:pt x="1998" y="168008"/>
                  </a:lnTo>
                  <a:lnTo>
                    <a:pt x="2162" y="168647"/>
                  </a:lnTo>
                  <a:lnTo>
                    <a:pt x="2333" y="169273"/>
                  </a:lnTo>
                  <a:lnTo>
                    <a:pt x="2512" y="169899"/>
                  </a:lnTo>
                  <a:lnTo>
                    <a:pt x="2692" y="170512"/>
                  </a:lnTo>
                  <a:lnTo>
                    <a:pt x="2879" y="171125"/>
                  </a:lnTo>
                  <a:lnTo>
                    <a:pt x="3075" y="171738"/>
                  </a:lnTo>
                  <a:lnTo>
                    <a:pt x="3271" y="172338"/>
                  </a:lnTo>
                  <a:lnTo>
                    <a:pt x="3474" y="172938"/>
                  </a:lnTo>
                  <a:lnTo>
                    <a:pt x="3686" y="173525"/>
                  </a:lnTo>
                  <a:lnTo>
                    <a:pt x="3898" y="174112"/>
                  </a:lnTo>
                  <a:lnTo>
                    <a:pt x="4119" y="174699"/>
                  </a:lnTo>
                  <a:lnTo>
                    <a:pt x="4347" y="175286"/>
                  </a:lnTo>
                  <a:lnTo>
                    <a:pt x="4575" y="175847"/>
                  </a:lnTo>
                  <a:lnTo>
                    <a:pt x="4812" y="176421"/>
                  </a:lnTo>
                  <a:lnTo>
                    <a:pt x="5048" y="176982"/>
                  </a:lnTo>
                  <a:lnTo>
                    <a:pt x="5293" y="177543"/>
                  </a:lnTo>
                  <a:lnTo>
                    <a:pt x="5546" y="178090"/>
                  </a:lnTo>
                  <a:lnTo>
                    <a:pt x="5798" y="178625"/>
                  </a:lnTo>
                  <a:lnTo>
                    <a:pt x="6051" y="179173"/>
                  </a:lnTo>
                  <a:lnTo>
                    <a:pt x="6320" y="179695"/>
                  </a:lnTo>
                  <a:lnTo>
                    <a:pt x="6581" y="180229"/>
                  </a:lnTo>
                  <a:lnTo>
                    <a:pt x="6858" y="180738"/>
                  </a:lnTo>
                  <a:lnTo>
                    <a:pt x="7136" y="181260"/>
                  </a:lnTo>
                  <a:lnTo>
                    <a:pt x="7413" y="181768"/>
                  </a:lnTo>
                  <a:lnTo>
                    <a:pt x="7698" y="182264"/>
                  </a:lnTo>
                  <a:lnTo>
                    <a:pt x="7992" y="182760"/>
                  </a:lnTo>
                  <a:lnTo>
                    <a:pt x="8285" y="183242"/>
                  </a:lnTo>
                  <a:lnTo>
                    <a:pt x="8587" y="183712"/>
                  </a:lnTo>
                  <a:lnTo>
                    <a:pt x="8889" y="184194"/>
                  </a:lnTo>
                  <a:lnTo>
                    <a:pt x="9191" y="184651"/>
                  </a:lnTo>
                  <a:lnTo>
                    <a:pt x="9500" y="185108"/>
                  </a:lnTo>
                  <a:lnTo>
                    <a:pt x="9818" y="185551"/>
                  </a:lnTo>
                  <a:lnTo>
                    <a:pt x="10136" y="185994"/>
                  </a:lnTo>
                  <a:lnTo>
                    <a:pt x="10463" y="186438"/>
                  </a:lnTo>
                  <a:lnTo>
                    <a:pt x="10789" y="186855"/>
                  </a:lnTo>
                  <a:lnTo>
                    <a:pt x="11115" y="187273"/>
                  </a:lnTo>
                  <a:lnTo>
                    <a:pt x="11449" y="187690"/>
                  </a:lnTo>
                  <a:lnTo>
                    <a:pt x="11792" y="188081"/>
                  </a:lnTo>
                  <a:lnTo>
                    <a:pt x="12134" y="188486"/>
                  </a:lnTo>
                  <a:lnTo>
                    <a:pt x="12477" y="188864"/>
                  </a:lnTo>
                  <a:lnTo>
                    <a:pt x="12827" y="189242"/>
                  </a:lnTo>
                  <a:lnTo>
                    <a:pt x="13178" y="189607"/>
                  </a:lnTo>
                  <a:lnTo>
                    <a:pt x="13537" y="189973"/>
                  </a:lnTo>
                  <a:lnTo>
                    <a:pt x="13896" y="190325"/>
                  </a:lnTo>
                  <a:lnTo>
                    <a:pt x="14254" y="190664"/>
                  </a:lnTo>
                  <a:lnTo>
                    <a:pt x="14621" y="191003"/>
                  </a:lnTo>
                  <a:lnTo>
                    <a:pt x="14507" y="191094"/>
                  </a:lnTo>
                  <a:lnTo>
                    <a:pt x="14393" y="191199"/>
                  </a:lnTo>
                  <a:lnTo>
                    <a:pt x="14287" y="191329"/>
                  </a:lnTo>
                  <a:lnTo>
                    <a:pt x="14181" y="191446"/>
                  </a:lnTo>
                  <a:lnTo>
                    <a:pt x="14083" y="191590"/>
                  </a:lnTo>
                  <a:lnTo>
                    <a:pt x="13993" y="191733"/>
                  </a:lnTo>
                  <a:lnTo>
                    <a:pt x="13904" y="191890"/>
                  </a:lnTo>
                  <a:lnTo>
                    <a:pt x="13830" y="192059"/>
                  </a:lnTo>
                  <a:lnTo>
                    <a:pt x="13757" y="192242"/>
                  </a:lnTo>
                  <a:lnTo>
                    <a:pt x="13700" y="192425"/>
                  </a:lnTo>
                  <a:lnTo>
                    <a:pt x="13643" y="192620"/>
                  </a:lnTo>
                  <a:lnTo>
                    <a:pt x="13602" y="192816"/>
                  </a:lnTo>
                  <a:lnTo>
                    <a:pt x="13569" y="193038"/>
                  </a:lnTo>
                  <a:lnTo>
                    <a:pt x="13553" y="193259"/>
                  </a:lnTo>
                  <a:lnTo>
                    <a:pt x="13545" y="193481"/>
                  </a:lnTo>
                  <a:lnTo>
                    <a:pt x="13545" y="193729"/>
                  </a:lnTo>
                  <a:lnTo>
                    <a:pt x="13757" y="199377"/>
                  </a:lnTo>
                  <a:lnTo>
                    <a:pt x="13985" y="205103"/>
                  </a:lnTo>
                  <a:lnTo>
                    <a:pt x="14108" y="207985"/>
                  </a:lnTo>
                  <a:lnTo>
                    <a:pt x="14238" y="210894"/>
                  </a:lnTo>
                  <a:lnTo>
                    <a:pt x="14369" y="213802"/>
                  </a:lnTo>
                  <a:lnTo>
                    <a:pt x="14507" y="216737"/>
                  </a:lnTo>
                  <a:lnTo>
                    <a:pt x="14654" y="219672"/>
                  </a:lnTo>
                  <a:lnTo>
                    <a:pt x="14809" y="222619"/>
                  </a:lnTo>
                  <a:lnTo>
                    <a:pt x="14972" y="225580"/>
                  </a:lnTo>
                  <a:lnTo>
                    <a:pt x="15135" y="228554"/>
                  </a:lnTo>
                  <a:lnTo>
                    <a:pt x="15314" y="231528"/>
                  </a:lnTo>
                  <a:lnTo>
                    <a:pt x="15502" y="234515"/>
                  </a:lnTo>
                  <a:lnTo>
                    <a:pt x="15698" y="237502"/>
                  </a:lnTo>
                  <a:lnTo>
                    <a:pt x="15910" y="240501"/>
                  </a:lnTo>
                  <a:lnTo>
                    <a:pt x="15828" y="240541"/>
                  </a:lnTo>
                  <a:lnTo>
                    <a:pt x="15755" y="240593"/>
                  </a:lnTo>
                  <a:lnTo>
                    <a:pt x="15681" y="240658"/>
                  </a:lnTo>
                  <a:lnTo>
                    <a:pt x="15624" y="240723"/>
                  </a:lnTo>
                  <a:lnTo>
                    <a:pt x="15567" y="240801"/>
                  </a:lnTo>
                  <a:lnTo>
                    <a:pt x="15518" y="240880"/>
                  </a:lnTo>
                  <a:lnTo>
                    <a:pt x="15478" y="240971"/>
                  </a:lnTo>
                  <a:lnTo>
                    <a:pt x="15445" y="241062"/>
                  </a:lnTo>
                  <a:lnTo>
                    <a:pt x="15412" y="241167"/>
                  </a:lnTo>
                  <a:lnTo>
                    <a:pt x="15388" y="241271"/>
                  </a:lnTo>
                  <a:lnTo>
                    <a:pt x="15372" y="241375"/>
                  </a:lnTo>
                  <a:lnTo>
                    <a:pt x="15355" y="241480"/>
                  </a:lnTo>
                  <a:lnTo>
                    <a:pt x="15355" y="241597"/>
                  </a:lnTo>
                  <a:lnTo>
                    <a:pt x="15347" y="241714"/>
                  </a:lnTo>
                  <a:lnTo>
                    <a:pt x="15355" y="241832"/>
                  </a:lnTo>
                  <a:lnTo>
                    <a:pt x="15363" y="241949"/>
                  </a:lnTo>
                  <a:lnTo>
                    <a:pt x="15372" y="242054"/>
                  </a:lnTo>
                  <a:lnTo>
                    <a:pt x="15396" y="242171"/>
                  </a:lnTo>
                  <a:lnTo>
                    <a:pt x="15445" y="242406"/>
                  </a:lnTo>
                  <a:lnTo>
                    <a:pt x="15478" y="242510"/>
                  </a:lnTo>
                  <a:lnTo>
                    <a:pt x="15518" y="242614"/>
                  </a:lnTo>
                  <a:lnTo>
                    <a:pt x="15559" y="242719"/>
                  </a:lnTo>
                  <a:lnTo>
                    <a:pt x="15600" y="242823"/>
                  </a:lnTo>
                  <a:lnTo>
                    <a:pt x="15657" y="242914"/>
                  </a:lnTo>
                  <a:lnTo>
                    <a:pt x="15706" y="243006"/>
                  </a:lnTo>
                  <a:lnTo>
                    <a:pt x="15763" y="243084"/>
                  </a:lnTo>
                  <a:lnTo>
                    <a:pt x="15828" y="243162"/>
                  </a:lnTo>
                  <a:lnTo>
                    <a:pt x="15893" y="243227"/>
                  </a:lnTo>
                  <a:lnTo>
                    <a:pt x="15967" y="243293"/>
                  </a:lnTo>
                  <a:lnTo>
                    <a:pt x="16040" y="243345"/>
                  </a:lnTo>
                  <a:lnTo>
                    <a:pt x="16114" y="243397"/>
                  </a:lnTo>
                  <a:lnTo>
                    <a:pt x="16317" y="246097"/>
                  </a:lnTo>
                  <a:lnTo>
                    <a:pt x="16529" y="248810"/>
                  </a:lnTo>
                  <a:lnTo>
                    <a:pt x="16758" y="251510"/>
                  </a:lnTo>
                  <a:lnTo>
                    <a:pt x="16986" y="254223"/>
                  </a:lnTo>
                  <a:lnTo>
                    <a:pt x="17231" y="256923"/>
                  </a:lnTo>
                  <a:lnTo>
                    <a:pt x="17484" y="259623"/>
                  </a:lnTo>
                  <a:lnTo>
                    <a:pt x="17753" y="262322"/>
                  </a:lnTo>
                  <a:lnTo>
                    <a:pt x="18030" y="265009"/>
                  </a:lnTo>
                  <a:lnTo>
                    <a:pt x="18315" y="267696"/>
                  </a:lnTo>
                  <a:lnTo>
                    <a:pt x="18617" y="270383"/>
                  </a:lnTo>
                  <a:lnTo>
                    <a:pt x="18935" y="273057"/>
                  </a:lnTo>
                  <a:lnTo>
                    <a:pt x="19261" y="275731"/>
                  </a:lnTo>
                  <a:lnTo>
                    <a:pt x="19604" y="278392"/>
                  </a:lnTo>
                  <a:lnTo>
                    <a:pt x="19954" y="281039"/>
                  </a:lnTo>
                  <a:lnTo>
                    <a:pt x="20329" y="283674"/>
                  </a:lnTo>
                  <a:lnTo>
                    <a:pt x="20704" y="286309"/>
                  </a:lnTo>
                  <a:lnTo>
                    <a:pt x="21104" y="288917"/>
                  </a:lnTo>
                  <a:lnTo>
                    <a:pt x="21520" y="291526"/>
                  </a:lnTo>
                  <a:lnTo>
                    <a:pt x="21944" y="294122"/>
                  </a:lnTo>
                  <a:lnTo>
                    <a:pt x="22392" y="296691"/>
                  </a:lnTo>
                  <a:lnTo>
                    <a:pt x="22849" y="299260"/>
                  </a:lnTo>
                  <a:lnTo>
                    <a:pt x="23330" y="301804"/>
                  </a:lnTo>
                  <a:lnTo>
                    <a:pt x="23575" y="303069"/>
                  </a:lnTo>
                  <a:lnTo>
                    <a:pt x="23828" y="304334"/>
                  </a:lnTo>
                  <a:lnTo>
                    <a:pt x="24080" y="305586"/>
                  </a:lnTo>
                  <a:lnTo>
                    <a:pt x="24333" y="306839"/>
                  </a:lnTo>
                  <a:lnTo>
                    <a:pt x="24602" y="308091"/>
                  </a:lnTo>
                  <a:lnTo>
                    <a:pt x="24863" y="309330"/>
                  </a:lnTo>
                  <a:lnTo>
                    <a:pt x="25140" y="310569"/>
                  </a:lnTo>
                  <a:lnTo>
                    <a:pt x="25410" y="311808"/>
                  </a:lnTo>
                  <a:lnTo>
                    <a:pt x="25695" y="313034"/>
                  </a:lnTo>
                  <a:lnTo>
                    <a:pt x="25980" y="314260"/>
                  </a:lnTo>
                  <a:lnTo>
                    <a:pt x="26266" y="315486"/>
                  </a:lnTo>
                  <a:lnTo>
                    <a:pt x="26567" y="316699"/>
                  </a:lnTo>
                  <a:lnTo>
                    <a:pt x="26861" y="317899"/>
                  </a:lnTo>
                  <a:lnTo>
                    <a:pt x="27171" y="319099"/>
                  </a:lnTo>
                  <a:lnTo>
                    <a:pt x="27481" y="320299"/>
                  </a:lnTo>
                  <a:lnTo>
                    <a:pt x="27791" y="321499"/>
                  </a:lnTo>
                  <a:lnTo>
                    <a:pt x="28109" y="322673"/>
                  </a:lnTo>
                  <a:lnTo>
                    <a:pt x="28435" y="323860"/>
                  </a:lnTo>
                  <a:lnTo>
                    <a:pt x="28761" y="325034"/>
                  </a:lnTo>
                  <a:lnTo>
                    <a:pt x="29095" y="326194"/>
                  </a:lnTo>
                  <a:lnTo>
                    <a:pt x="29299" y="326886"/>
                  </a:lnTo>
                  <a:lnTo>
                    <a:pt x="29511" y="327564"/>
                  </a:lnTo>
                  <a:lnTo>
                    <a:pt x="29723" y="328242"/>
                  </a:lnTo>
                  <a:lnTo>
                    <a:pt x="29943" y="328920"/>
                  </a:lnTo>
                  <a:lnTo>
                    <a:pt x="30172" y="329586"/>
                  </a:lnTo>
                  <a:lnTo>
                    <a:pt x="30408" y="330251"/>
                  </a:lnTo>
                  <a:lnTo>
                    <a:pt x="30645" y="330916"/>
                  </a:lnTo>
                  <a:lnTo>
                    <a:pt x="30889" y="331568"/>
                  </a:lnTo>
                  <a:lnTo>
                    <a:pt x="31134" y="332220"/>
                  </a:lnTo>
                  <a:lnTo>
                    <a:pt x="31395" y="332872"/>
                  </a:lnTo>
                  <a:lnTo>
                    <a:pt x="31648" y="333512"/>
                  </a:lnTo>
                  <a:lnTo>
                    <a:pt x="31917" y="334138"/>
                  </a:lnTo>
                  <a:lnTo>
                    <a:pt x="32186" y="334777"/>
                  </a:lnTo>
                  <a:lnTo>
                    <a:pt x="32463" y="335403"/>
                  </a:lnTo>
                  <a:lnTo>
                    <a:pt x="32740" y="336016"/>
                  </a:lnTo>
                  <a:lnTo>
                    <a:pt x="33026" y="336629"/>
                  </a:lnTo>
                  <a:lnTo>
                    <a:pt x="33319" y="337242"/>
                  </a:lnTo>
                  <a:lnTo>
                    <a:pt x="33613" y="337855"/>
                  </a:lnTo>
                  <a:lnTo>
                    <a:pt x="33915" y="338455"/>
                  </a:lnTo>
                  <a:lnTo>
                    <a:pt x="34224" y="339042"/>
                  </a:lnTo>
                  <a:lnTo>
                    <a:pt x="34534" y="339629"/>
                  </a:lnTo>
                  <a:lnTo>
                    <a:pt x="34844" y="340216"/>
                  </a:lnTo>
                  <a:lnTo>
                    <a:pt x="35170" y="340803"/>
                  </a:lnTo>
                  <a:lnTo>
                    <a:pt x="35488" y="341377"/>
                  </a:lnTo>
                  <a:lnTo>
                    <a:pt x="35823" y="341937"/>
                  </a:lnTo>
                  <a:lnTo>
                    <a:pt x="36157" y="342498"/>
                  </a:lnTo>
                  <a:lnTo>
                    <a:pt x="36491" y="343059"/>
                  </a:lnTo>
                  <a:lnTo>
                    <a:pt x="36834" y="343607"/>
                  </a:lnTo>
                  <a:lnTo>
                    <a:pt x="37176" y="344155"/>
                  </a:lnTo>
                  <a:lnTo>
                    <a:pt x="37527" y="344703"/>
                  </a:lnTo>
                  <a:lnTo>
                    <a:pt x="37886" y="345237"/>
                  </a:lnTo>
                  <a:lnTo>
                    <a:pt x="38244" y="345759"/>
                  </a:lnTo>
                  <a:lnTo>
                    <a:pt x="38603" y="346294"/>
                  </a:lnTo>
                  <a:lnTo>
                    <a:pt x="38970" y="346802"/>
                  </a:lnTo>
                  <a:lnTo>
                    <a:pt x="39345" y="347324"/>
                  </a:lnTo>
                  <a:lnTo>
                    <a:pt x="39720" y="347820"/>
                  </a:lnTo>
                  <a:lnTo>
                    <a:pt x="40096" y="348329"/>
                  </a:lnTo>
                  <a:lnTo>
                    <a:pt x="40479" y="348824"/>
                  </a:lnTo>
                  <a:lnTo>
                    <a:pt x="40862" y="349307"/>
                  </a:lnTo>
                  <a:lnTo>
                    <a:pt x="41253" y="349789"/>
                  </a:lnTo>
                  <a:lnTo>
                    <a:pt x="41645" y="350272"/>
                  </a:lnTo>
                  <a:lnTo>
                    <a:pt x="42036" y="350741"/>
                  </a:lnTo>
                  <a:lnTo>
                    <a:pt x="42436" y="351211"/>
                  </a:lnTo>
                  <a:lnTo>
                    <a:pt x="42844" y="351668"/>
                  </a:lnTo>
                  <a:lnTo>
                    <a:pt x="43243" y="352124"/>
                  </a:lnTo>
                  <a:lnTo>
                    <a:pt x="43659" y="352568"/>
                  </a:lnTo>
                  <a:lnTo>
                    <a:pt x="44067" y="353011"/>
                  </a:lnTo>
                  <a:lnTo>
                    <a:pt x="44483" y="353441"/>
                  </a:lnTo>
                  <a:lnTo>
                    <a:pt x="45322" y="354289"/>
                  </a:lnTo>
                  <a:lnTo>
                    <a:pt x="46171" y="355111"/>
                  </a:lnTo>
                  <a:lnTo>
                    <a:pt x="47035" y="355920"/>
                  </a:lnTo>
                  <a:lnTo>
                    <a:pt x="47907" y="356689"/>
                  </a:lnTo>
                  <a:lnTo>
                    <a:pt x="48788" y="357433"/>
                  </a:lnTo>
                  <a:lnTo>
                    <a:pt x="49685" y="358163"/>
                  </a:lnTo>
                  <a:lnTo>
                    <a:pt x="50582" y="358854"/>
                  </a:lnTo>
                  <a:lnTo>
                    <a:pt x="51495" y="359519"/>
                  </a:lnTo>
                  <a:lnTo>
                    <a:pt x="52409" y="360159"/>
                  </a:lnTo>
                  <a:lnTo>
                    <a:pt x="53338" y="360772"/>
                  </a:lnTo>
                  <a:lnTo>
                    <a:pt x="54268" y="361359"/>
                  </a:lnTo>
                  <a:lnTo>
                    <a:pt x="55214" y="361919"/>
                  </a:lnTo>
                  <a:lnTo>
                    <a:pt x="56151" y="362441"/>
                  </a:lnTo>
                  <a:lnTo>
                    <a:pt x="57105" y="362950"/>
                  </a:lnTo>
                  <a:lnTo>
                    <a:pt x="58060" y="363419"/>
                  </a:lnTo>
                  <a:lnTo>
                    <a:pt x="59022" y="363863"/>
                  </a:lnTo>
                  <a:lnTo>
                    <a:pt x="59984" y="364280"/>
                  </a:lnTo>
                  <a:lnTo>
                    <a:pt x="60954" y="364658"/>
                  </a:lnTo>
                  <a:lnTo>
                    <a:pt x="61925" y="365011"/>
                  </a:lnTo>
                  <a:lnTo>
                    <a:pt x="62903" y="365337"/>
                  </a:lnTo>
                  <a:lnTo>
                    <a:pt x="63874" y="365624"/>
                  </a:lnTo>
                  <a:lnTo>
                    <a:pt x="64852" y="365884"/>
                  </a:lnTo>
                  <a:lnTo>
                    <a:pt x="65831" y="366119"/>
                  </a:lnTo>
                  <a:lnTo>
                    <a:pt x="66320" y="366224"/>
                  </a:lnTo>
                  <a:lnTo>
                    <a:pt x="66809" y="366315"/>
                  </a:lnTo>
                  <a:lnTo>
                    <a:pt x="67298" y="366406"/>
                  </a:lnTo>
                  <a:lnTo>
                    <a:pt x="67788" y="366484"/>
                  </a:lnTo>
                  <a:lnTo>
                    <a:pt x="68277" y="366563"/>
                  </a:lnTo>
                  <a:lnTo>
                    <a:pt x="68766" y="366615"/>
                  </a:lnTo>
                  <a:lnTo>
                    <a:pt x="69255" y="366680"/>
                  </a:lnTo>
                  <a:lnTo>
                    <a:pt x="69745" y="366719"/>
                  </a:lnTo>
                  <a:lnTo>
                    <a:pt x="70234" y="366758"/>
                  </a:lnTo>
                  <a:lnTo>
                    <a:pt x="70723" y="366798"/>
                  </a:lnTo>
                  <a:lnTo>
                    <a:pt x="71212" y="366811"/>
                  </a:lnTo>
                  <a:lnTo>
                    <a:pt x="71702" y="366837"/>
                  </a:lnTo>
                  <a:lnTo>
                    <a:pt x="72672" y="366837"/>
                  </a:lnTo>
                  <a:lnTo>
                    <a:pt x="73153" y="366824"/>
                  </a:lnTo>
                  <a:lnTo>
                    <a:pt x="73642" y="366811"/>
                  </a:lnTo>
                  <a:lnTo>
                    <a:pt x="74124" y="366784"/>
                  </a:lnTo>
                  <a:lnTo>
                    <a:pt x="74605" y="366745"/>
                  </a:lnTo>
                  <a:lnTo>
                    <a:pt x="75086" y="366706"/>
                  </a:lnTo>
                  <a:lnTo>
                    <a:pt x="75567" y="366654"/>
                  </a:lnTo>
                  <a:lnTo>
                    <a:pt x="76048" y="366589"/>
                  </a:lnTo>
                  <a:lnTo>
                    <a:pt x="76529" y="366524"/>
                  </a:lnTo>
                  <a:lnTo>
                    <a:pt x="77002" y="366445"/>
                  </a:lnTo>
                  <a:lnTo>
                    <a:pt x="77475" y="366354"/>
                  </a:lnTo>
                  <a:lnTo>
                    <a:pt x="77956" y="366263"/>
                  </a:lnTo>
                  <a:lnTo>
                    <a:pt x="78429" y="366158"/>
                  </a:lnTo>
                  <a:lnTo>
                    <a:pt x="78894" y="366041"/>
                  </a:lnTo>
                  <a:lnTo>
                    <a:pt x="79367" y="365924"/>
                  </a:lnTo>
                  <a:lnTo>
                    <a:pt x="79840" y="365793"/>
                  </a:lnTo>
                  <a:lnTo>
                    <a:pt x="80305" y="365650"/>
                  </a:lnTo>
                  <a:lnTo>
                    <a:pt x="80769" y="365506"/>
                  </a:lnTo>
                  <a:lnTo>
                    <a:pt x="81234" y="365337"/>
                  </a:lnTo>
                  <a:lnTo>
                    <a:pt x="81691" y="365180"/>
                  </a:lnTo>
                  <a:lnTo>
                    <a:pt x="82156" y="364998"/>
                  </a:lnTo>
                  <a:lnTo>
                    <a:pt x="82824" y="370932"/>
                  </a:lnTo>
                  <a:lnTo>
                    <a:pt x="83167" y="373906"/>
                  </a:lnTo>
                  <a:lnTo>
                    <a:pt x="83517" y="376867"/>
                  </a:lnTo>
                  <a:lnTo>
                    <a:pt x="83534" y="377010"/>
                  </a:lnTo>
                  <a:lnTo>
                    <a:pt x="83558" y="377154"/>
                  </a:lnTo>
                  <a:lnTo>
                    <a:pt x="83591" y="377284"/>
                  </a:lnTo>
                  <a:lnTo>
                    <a:pt x="83623" y="377415"/>
                  </a:lnTo>
                  <a:lnTo>
                    <a:pt x="83664" y="377532"/>
                  </a:lnTo>
                  <a:lnTo>
                    <a:pt x="83705" y="377649"/>
                  </a:lnTo>
                  <a:lnTo>
                    <a:pt x="83754" y="377754"/>
                  </a:lnTo>
                  <a:lnTo>
                    <a:pt x="83811" y="377858"/>
                  </a:lnTo>
                  <a:lnTo>
                    <a:pt x="83925" y="378054"/>
                  </a:lnTo>
                  <a:lnTo>
                    <a:pt x="84047" y="378236"/>
                  </a:lnTo>
                  <a:lnTo>
                    <a:pt x="84186" y="378380"/>
                  </a:lnTo>
                  <a:lnTo>
                    <a:pt x="84333" y="378510"/>
                  </a:lnTo>
                  <a:lnTo>
                    <a:pt x="84488" y="378628"/>
                  </a:lnTo>
                  <a:lnTo>
                    <a:pt x="84651" y="378706"/>
                  </a:lnTo>
                  <a:lnTo>
                    <a:pt x="84822" y="378784"/>
                  </a:lnTo>
                  <a:lnTo>
                    <a:pt x="84993" y="378823"/>
                  </a:lnTo>
                  <a:lnTo>
                    <a:pt x="85165" y="378849"/>
                  </a:lnTo>
                  <a:lnTo>
                    <a:pt x="85336" y="378849"/>
                  </a:lnTo>
                  <a:lnTo>
                    <a:pt x="85499" y="378836"/>
                  </a:lnTo>
                  <a:lnTo>
                    <a:pt x="85670" y="378797"/>
                  </a:lnTo>
                  <a:lnTo>
                    <a:pt x="87619" y="378184"/>
                  </a:lnTo>
                  <a:lnTo>
                    <a:pt x="89576" y="377597"/>
                  </a:lnTo>
                  <a:lnTo>
                    <a:pt x="91533" y="376997"/>
                  </a:lnTo>
                  <a:lnTo>
                    <a:pt x="93482" y="376410"/>
                  </a:lnTo>
                  <a:lnTo>
                    <a:pt x="93841" y="379684"/>
                  </a:lnTo>
                  <a:lnTo>
                    <a:pt x="94200" y="382945"/>
                  </a:lnTo>
                  <a:lnTo>
                    <a:pt x="94387" y="384575"/>
                  </a:lnTo>
                  <a:lnTo>
                    <a:pt x="94575" y="386206"/>
                  </a:lnTo>
                  <a:lnTo>
                    <a:pt x="94770" y="387836"/>
                  </a:lnTo>
                  <a:lnTo>
                    <a:pt x="94974" y="389453"/>
                  </a:lnTo>
                  <a:lnTo>
                    <a:pt x="94982" y="389519"/>
                  </a:lnTo>
                  <a:lnTo>
                    <a:pt x="94991" y="389558"/>
                  </a:lnTo>
                  <a:lnTo>
                    <a:pt x="94999" y="389597"/>
                  </a:lnTo>
                  <a:lnTo>
                    <a:pt x="95007" y="389623"/>
                  </a:lnTo>
                  <a:lnTo>
                    <a:pt x="94860" y="389805"/>
                  </a:lnTo>
                  <a:lnTo>
                    <a:pt x="94730" y="390001"/>
                  </a:lnTo>
                  <a:lnTo>
                    <a:pt x="94615" y="390223"/>
                  </a:lnTo>
                  <a:lnTo>
                    <a:pt x="94501" y="390445"/>
                  </a:lnTo>
                  <a:lnTo>
                    <a:pt x="94412" y="390692"/>
                  </a:lnTo>
                  <a:lnTo>
                    <a:pt x="94322" y="390940"/>
                  </a:lnTo>
                  <a:lnTo>
                    <a:pt x="94257" y="391201"/>
                  </a:lnTo>
                  <a:lnTo>
                    <a:pt x="94191" y="391462"/>
                  </a:lnTo>
                  <a:lnTo>
                    <a:pt x="94142" y="391736"/>
                  </a:lnTo>
                  <a:lnTo>
                    <a:pt x="94110" y="392023"/>
                  </a:lnTo>
                  <a:lnTo>
                    <a:pt x="94085" y="392297"/>
                  </a:lnTo>
                  <a:lnTo>
                    <a:pt x="94069" y="392584"/>
                  </a:lnTo>
                  <a:lnTo>
                    <a:pt x="94069" y="392871"/>
                  </a:lnTo>
                  <a:lnTo>
                    <a:pt x="94077" y="393158"/>
                  </a:lnTo>
                  <a:lnTo>
                    <a:pt x="94094" y="393431"/>
                  </a:lnTo>
                  <a:lnTo>
                    <a:pt x="94134" y="393705"/>
                  </a:lnTo>
                  <a:lnTo>
                    <a:pt x="94175" y="393979"/>
                  </a:lnTo>
                  <a:lnTo>
                    <a:pt x="94232" y="394240"/>
                  </a:lnTo>
                  <a:lnTo>
                    <a:pt x="94306" y="394501"/>
                  </a:lnTo>
                  <a:lnTo>
                    <a:pt x="94387" y="394749"/>
                  </a:lnTo>
                  <a:lnTo>
                    <a:pt x="94477" y="394984"/>
                  </a:lnTo>
                  <a:lnTo>
                    <a:pt x="94583" y="395205"/>
                  </a:lnTo>
                  <a:lnTo>
                    <a:pt x="94697" y="395414"/>
                  </a:lnTo>
                  <a:lnTo>
                    <a:pt x="94827" y="395597"/>
                  </a:lnTo>
                  <a:lnTo>
                    <a:pt x="94966" y="395779"/>
                  </a:lnTo>
                  <a:lnTo>
                    <a:pt x="95121" y="395923"/>
                  </a:lnTo>
                  <a:lnTo>
                    <a:pt x="95284" y="396066"/>
                  </a:lnTo>
                  <a:lnTo>
                    <a:pt x="95463" y="396171"/>
                  </a:lnTo>
                  <a:lnTo>
                    <a:pt x="95651" y="396262"/>
                  </a:lnTo>
                  <a:lnTo>
                    <a:pt x="95847" y="396327"/>
                  </a:lnTo>
                  <a:lnTo>
                    <a:pt x="96067" y="396366"/>
                  </a:lnTo>
                  <a:lnTo>
                    <a:pt x="96287" y="396379"/>
                  </a:lnTo>
                  <a:lnTo>
                    <a:pt x="101180" y="396288"/>
                  </a:lnTo>
                  <a:lnTo>
                    <a:pt x="106080" y="396210"/>
                  </a:lnTo>
                  <a:lnTo>
                    <a:pt x="110981" y="396171"/>
                  </a:lnTo>
                  <a:lnTo>
                    <a:pt x="115890" y="396144"/>
                  </a:lnTo>
                  <a:lnTo>
                    <a:pt x="120799" y="396131"/>
                  </a:lnTo>
                  <a:lnTo>
                    <a:pt x="125716" y="396118"/>
                  </a:lnTo>
                  <a:lnTo>
                    <a:pt x="135550" y="396131"/>
                  </a:lnTo>
                  <a:lnTo>
                    <a:pt x="135493" y="397984"/>
                  </a:lnTo>
                  <a:lnTo>
                    <a:pt x="135444" y="399836"/>
                  </a:lnTo>
                  <a:lnTo>
                    <a:pt x="135403" y="401701"/>
                  </a:lnTo>
                  <a:lnTo>
                    <a:pt x="135363" y="403553"/>
                  </a:lnTo>
                  <a:lnTo>
                    <a:pt x="135297" y="407283"/>
                  </a:lnTo>
                  <a:lnTo>
                    <a:pt x="135232" y="411014"/>
                  </a:lnTo>
                  <a:lnTo>
                    <a:pt x="135224" y="411900"/>
                  </a:lnTo>
                  <a:lnTo>
                    <a:pt x="135200" y="412774"/>
                  </a:lnTo>
                  <a:lnTo>
                    <a:pt x="135151" y="414561"/>
                  </a:lnTo>
                  <a:lnTo>
                    <a:pt x="135110" y="416348"/>
                  </a:lnTo>
                  <a:lnTo>
                    <a:pt x="135094" y="417235"/>
                  </a:lnTo>
                  <a:lnTo>
                    <a:pt x="135085" y="418135"/>
                  </a:lnTo>
                  <a:lnTo>
                    <a:pt x="135085" y="419022"/>
                  </a:lnTo>
                  <a:lnTo>
                    <a:pt x="135102" y="419922"/>
                  </a:lnTo>
                  <a:lnTo>
                    <a:pt x="135126" y="420809"/>
                  </a:lnTo>
                  <a:lnTo>
                    <a:pt x="135167" y="421696"/>
                  </a:lnTo>
                  <a:lnTo>
                    <a:pt x="135200" y="422126"/>
                  </a:lnTo>
                  <a:lnTo>
                    <a:pt x="135232" y="422570"/>
                  </a:lnTo>
                  <a:lnTo>
                    <a:pt x="135273" y="423000"/>
                  </a:lnTo>
                  <a:lnTo>
                    <a:pt x="135314" y="423444"/>
                  </a:lnTo>
                  <a:lnTo>
                    <a:pt x="135363" y="423874"/>
                  </a:lnTo>
                  <a:lnTo>
                    <a:pt x="135420" y="424304"/>
                  </a:lnTo>
                  <a:lnTo>
                    <a:pt x="135477" y="424735"/>
                  </a:lnTo>
                  <a:lnTo>
                    <a:pt x="135550" y="425152"/>
                  </a:lnTo>
                  <a:lnTo>
                    <a:pt x="135575" y="425283"/>
                  </a:lnTo>
                  <a:lnTo>
                    <a:pt x="135615" y="425400"/>
                  </a:lnTo>
                  <a:lnTo>
                    <a:pt x="135648" y="425517"/>
                  </a:lnTo>
                  <a:lnTo>
                    <a:pt x="135681" y="425622"/>
                  </a:lnTo>
                  <a:lnTo>
                    <a:pt x="134425" y="425791"/>
                  </a:lnTo>
                  <a:lnTo>
                    <a:pt x="133161" y="425987"/>
                  </a:lnTo>
                  <a:lnTo>
                    <a:pt x="131889" y="426183"/>
                  </a:lnTo>
                  <a:lnTo>
                    <a:pt x="130609" y="426404"/>
                  </a:lnTo>
                  <a:lnTo>
                    <a:pt x="129328" y="426626"/>
                  </a:lnTo>
                  <a:lnTo>
                    <a:pt x="128040" y="426874"/>
                  </a:lnTo>
                  <a:lnTo>
                    <a:pt x="126744" y="427135"/>
                  </a:lnTo>
                  <a:lnTo>
                    <a:pt x="125447" y="427409"/>
                  </a:lnTo>
                  <a:lnTo>
                    <a:pt x="124150" y="427696"/>
                  </a:lnTo>
                  <a:lnTo>
                    <a:pt x="122846" y="428009"/>
                  </a:lnTo>
                  <a:lnTo>
                    <a:pt x="121533" y="428335"/>
                  </a:lnTo>
                  <a:lnTo>
                    <a:pt x="120228" y="428674"/>
                  </a:lnTo>
                  <a:lnTo>
                    <a:pt x="118915" y="429026"/>
                  </a:lnTo>
                  <a:lnTo>
                    <a:pt x="117603" y="429404"/>
                  </a:lnTo>
                  <a:lnTo>
                    <a:pt x="116298" y="429796"/>
                  </a:lnTo>
                  <a:lnTo>
                    <a:pt x="114985" y="430200"/>
                  </a:lnTo>
                  <a:lnTo>
                    <a:pt x="113672" y="430630"/>
                  </a:lnTo>
                  <a:lnTo>
                    <a:pt x="112367" y="431074"/>
                  </a:lnTo>
                  <a:lnTo>
                    <a:pt x="111063" y="431543"/>
                  </a:lnTo>
                  <a:lnTo>
                    <a:pt x="109758" y="432039"/>
                  </a:lnTo>
                  <a:lnTo>
                    <a:pt x="108462" y="432548"/>
                  </a:lnTo>
                  <a:lnTo>
                    <a:pt x="107165" y="433069"/>
                  </a:lnTo>
                  <a:lnTo>
                    <a:pt x="105868" y="433617"/>
                  </a:lnTo>
                  <a:lnTo>
                    <a:pt x="104588" y="434191"/>
                  </a:lnTo>
                  <a:lnTo>
                    <a:pt x="103308" y="434778"/>
                  </a:lnTo>
                  <a:lnTo>
                    <a:pt x="102028" y="435391"/>
                  </a:lnTo>
                  <a:lnTo>
                    <a:pt x="100764" y="436030"/>
                  </a:lnTo>
                  <a:lnTo>
                    <a:pt x="99500" y="436682"/>
                  </a:lnTo>
                  <a:lnTo>
                    <a:pt x="98252" y="437374"/>
                  </a:lnTo>
                  <a:lnTo>
                    <a:pt x="97005" y="438078"/>
                  </a:lnTo>
                  <a:lnTo>
                    <a:pt x="95773" y="438795"/>
                  </a:lnTo>
                  <a:lnTo>
                    <a:pt x="94550" y="439552"/>
                  </a:lnTo>
                  <a:lnTo>
                    <a:pt x="93335" y="440334"/>
                  </a:lnTo>
                  <a:lnTo>
                    <a:pt x="92137" y="441130"/>
                  </a:lnTo>
                  <a:lnTo>
                    <a:pt x="90946" y="441965"/>
                  </a:lnTo>
                  <a:lnTo>
                    <a:pt x="90351" y="442382"/>
                  </a:lnTo>
                  <a:lnTo>
                    <a:pt x="89764" y="442813"/>
                  </a:lnTo>
                  <a:lnTo>
                    <a:pt x="89176" y="443256"/>
                  </a:lnTo>
                  <a:lnTo>
                    <a:pt x="88598" y="443699"/>
                  </a:lnTo>
                  <a:lnTo>
                    <a:pt x="88019" y="444143"/>
                  </a:lnTo>
                  <a:lnTo>
                    <a:pt x="87448" y="444599"/>
                  </a:lnTo>
                  <a:lnTo>
                    <a:pt x="86877" y="445056"/>
                  </a:lnTo>
                  <a:lnTo>
                    <a:pt x="86306" y="445525"/>
                  </a:lnTo>
                  <a:lnTo>
                    <a:pt x="85744" y="446008"/>
                  </a:lnTo>
                  <a:lnTo>
                    <a:pt x="85181" y="446491"/>
                  </a:lnTo>
                  <a:lnTo>
                    <a:pt x="84626" y="446973"/>
                  </a:lnTo>
                  <a:lnTo>
                    <a:pt x="84072" y="447482"/>
                  </a:lnTo>
                  <a:lnTo>
                    <a:pt x="83526" y="447978"/>
                  </a:lnTo>
                  <a:lnTo>
                    <a:pt x="82979" y="448486"/>
                  </a:lnTo>
                  <a:lnTo>
                    <a:pt x="82441" y="449008"/>
                  </a:lnTo>
                  <a:lnTo>
                    <a:pt x="81903" y="449530"/>
                  </a:lnTo>
                  <a:lnTo>
                    <a:pt x="81373" y="450064"/>
                  </a:lnTo>
                  <a:lnTo>
                    <a:pt x="80843" y="450599"/>
                  </a:lnTo>
                  <a:lnTo>
                    <a:pt x="80321" y="451147"/>
                  </a:lnTo>
                  <a:lnTo>
                    <a:pt x="79799" y="451708"/>
                  </a:lnTo>
                  <a:lnTo>
                    <a:pt x="79285" y="452269"/>
                  </a:lnTo>
                  <a:lnTo>
                    <a:pt x="78772" y="452830"/>
                  </a:lnTo>
                  <a:lnTo>
                    <a:pt x="78266" y="453417"/>
                  </a:lnTo>
                  <a:lnTo>
                    <a:pt x="77769" y="453990"/>
                  </a:lnTo>
                  <a:lnTo>
                    <a:pt x="77271" y="454590"/>
                  </a:lnTo>
                  <a:lnTo>
                    <a:pt x="76782" y="455177"/>
                  </a:lnTo>
                  <a:lnTo>
                    <a:pt x="76293" y="455790"/>
                  </a:lnTo>
                  <a:lnTo>
                    <a:pt x="75812" y="456403"/>
                  </a:lnTo>
                  <a:lnTo>
                    <a:pt x="75339" y="457029"/>
                  </a:lnTo>
                  <a:lnTo>
                    <a:pt x="74866" y="457656"/>
                  </a:lnTo>
                  <a:lnTo>
                    <a:pt x="74401" y="458295"/>
                  </a:lnTo>
                  <a:lnTo>
                    <a:pt x="73944" y="458934"/>
                  </a:lnTo>
                  <a:lnTo>
                    <a:pt x="73488" y="459586"/>
                  </a:lnTo>
                  <a:lnTo>
                    <a:pt x="73039" y="460251"/>
                  </a:lnTo>
                  <a:lnTo>
                    <a:pt x="72591" y="460916"/>
                  </a:lnTo>
                  <a:lnTo>
                    <a:pt x="72158" y="461595"/>
                  </a:lnTo>
                  <a:lnTo>
                    <a:pt x="71726" y="462273"/>
                  </a:lnTo>
                  <a:lnTo>
                    <a:pt x="71294" y="462964"/>
                  </a:lnTo>
                  <a:lnTo>
                    <a:pt x="70878" y="463668"/>
                  </a:lnTo>
                  <a:lnTo>
                    <a:pt x="70462" y="464386"/>
                  </a:lnTo>
                  <a:lnTo>
                    <a:pt x="70055" y="465103"/>
                  </a:lnTo>
                  <a:lnTo>
                    <a:pt x="69647" y="465821"/>
                  </a:lnTo>
                  <a:lnTo>
                    <a:pt x="69247" y="466551"/>
                  </a:lnTo>
                  <a:lnTo>
                    <a:pt x="68864" y="467294"/>
                  </a:lnTo>
                  <a:lnTo>
                    <a:pt x="68473" y="468051"/>
                  </a:lnTo>
                  <a:lnTo>
                    <a:pt x="68098" y="468807"/>
                  </a:lnTo>
                  <a:lnTo>
                    <a:pt x="67722" y="469577"/>
                  </a:lnTo>
                  <a:lnTo>
                    <a:pt x="67364" y="470360"/>
                  </a:lnTo>
                  <a:lnTo>
                    <a:pt x="67005" y="471142"/>
                  </a:lnTo>
                  <a:lnTo>
                    <a:pt x="66654" y="471938"/>
                  </a:lnTo>
                  <a:lnTo>
                    <a:pt x="66304" y="472733"/>
                  </a:lnTo>
                  <a:lnTo>
                    <a:pt x="65969" y="473542"/>
                  </a:lnTo>
                  <a:lnTo>
                    <a:pt x="65635" y="474364"/>
                  </a:lnTo>
                  <a:lnTo>
                    <a:pt x="65309" y="475198"/>
                  </a:lnTo>
                  <a:lnTo>
                    <a:pt x="64991" y="476033"/>
                  </a:lnTo>
                  <a:lnTo>
                    <a:pt x="64681" y="476881"/>
                  </a:lnTo>
                  <a:lnTo>
                    <a:pt x="64379" y="477729"/>
                  </a:lnTo>
                  <a:lnTo>
                    <a:pt x="64086" y="478603"/>
                  </a:lnTo>
                  <a:lnTo>
                    <a:pt x="63833" y="479333"/>
                  </a:lnTo>
                  <a:lnTo>
                    <a:pt x="63596" y="480077"/>
                  </a:lnTo>
                  <a:lnTo>
                    <a:pt x="63368" y="480820"/>
                  </a:lnTo>
                  <a:lnTo>
                    <a:pt x="63148" y="481564"/>
                  </a:lnTo>
                  <a:lnTo>
                    <a:pt x="62928" y="482307"/>
                  </a:lnTo>
                  <a:lnTo>
                    <a:pt x="62716" y="483063"/>
                  </a:lnTo>
                  <a:lnTo>
                    <a:pt x="62520" y="483807"/>
                  </a:lnTo>
                  <a:lnTo>
                    <a:pt x="62324" y="484550"/>
                  </a:lnTo>
                  <a:lnTo>
                    <a:pt x="62137" y="485294"/>
                  </a:lnTo>
                  <a:lnTo>
                    <a:pt x="61957" y="486050"/>
                  </a:lnTo>
                  <a:lnTo>
                    <a:pt x="61778" y="486794"/>
                  </a:lnTo>
                  <a:lnTo>
                    <a:pt x="61615" y="487550"/>
                  </a:lnTo>
                  <a:lnTo>
                    <a:pt x="61452" y="488294"/>
                  </a:lnTo>
                  <a:lnTo>
                    <a:pt x="61305" y="489050"/>
                  </a:lnTo>
                  <a:lnTo>
                    <a:pt x="61158" y="489794"/>
                  </a:lnTo>
                  <a:lnTo>
                    <a:pt x="61020" y="490550"/>
                  </a:lnTo>
                  <a:lnTo>
                    <a:pt x="60889" y="491307"/>
                  </a:lnTo>
                  <a:lnTo>
                    <a:pt x="60759" y="492050"/>
                  </a:lnTo>
                  <a:lnTo>
                    <a:pt x="60644" y="492807"/>
                  </a:lnTo>
                  <a:lnTo>
                    <a:pt x="60530" y="493563"/>
                  </a:lnTo>
                  <a:lnTo>
                    <a:pt x="60424" y="494307"/>
                  </a:lnTo>
                  <a:lnTo>
                    <a:pt x="60326" y="495063"/>
                  </a:lnTo>
                  <a:lnTo>
                    <a:pt x="60237" y="495820"/>
                  </a:lnTo>
                  <a:lnTo>
                    <a:pt x="60147" y="496576"/>
                  </a:lnTo>
                  <a:lnTo>
                    <a:pt x="60065" y="497333"/>
                  </a:lnTo>
                  <a:lnTo>
                    <a:pt x="59992" y="498089"/>
                  </a:lnTo>
                  <a:lnTo>
                    <a:pt x="59927" y="498833"/>
                  </a:lnTo>
                  <a:lnTo>
                    <a:pt x="59870" y="499589"/>
                  </a:lnTo>
                  <a:lnTo>
                    <a:pt x="59813" y="500346"/>
                  </a:lnTo>
                  <a:lnTo>
                    <a:pt x="59764" y="501102"/>
                  </a:lnTo>
                  <a:lnTo>
                    <a:pt x="59723" y="501859"/>
                  </a:lnTo>
                  <a:lnTo>
                    <a:pt x="59690" y="502615"/>
                  </a:lnTo>
                  <a:lnTo>
                    <a:pt x="59658" y="503358"/>
                  </a:lnTo>
                  <a:lnTo>
                    <a:pt x="59641" y="504115"/>
                  </a:lnTo>
                  <a:lnTo>
                    <a:pt x="59617" y="504871"/>
                  </a:lnTo>
                  <a:lnTo>
                    <a:pt x="59609" y="505628"/>
                  </a:lnTo>
                  <a:lnTo>
                    <a:pt x="59601" y="506384"/>
                  </a:lnTo>
                  <a:lnTo>
                    <a:pt x="59601" y="507128"/>
                  </a:lnTo>
                  <a:lnTo>
                    <a:pt x="59609" y="507884"/>
                  </a:lnTo>
                  <a:lnTo>
                    <a:pt x="59625" y="508641"/>
                  </a:lnTo>
                  <a:lnTo>
                    <a:pt x="59641" y="509384"/>
                  </a:lnTo>
                  <a:lnTo>
                    <a:pt x="59666" y="510141"/>
                  </a:lnTo>
                  <a:lnTo>
                    <a:pt x="59690" y="510884"/>
                  </a:lnTo>
                  <a:lnTo>
                    <a:pt x="59731" y="511641"/>
                  </a:lnTo>
                  <a:lnTo>
                    <a:pt x="59772" y="512384"/>
                  </a:lnTo>
                  <a:lnTo>
                    <a:pt x="59813" y="513141"/>
                  </a:lnTo>
                  <a:lnTo>
                    <a:pt x="59862" y="513884"/>
                  </a:lnTo>
                  <a:lnTo>
                    <a:pt x="59919" y="514628"/>
                  </a:lnTo>
                  <a:lnTo>
                    <a:pt x="59984" y="515384"/>
                  </a:lnTo>
                  <a:lnTo>
                    <a:pt x="60049" y="516128"/>
                  </a:lnTo>
                  <a:lnTo>
                    <a:pt x="60123" y="516871"/>
                  </a:lnTo>
                  <a:lnTo>
                    <a:pt x="60204" y="517615"/>
                  </a:lnTo>
                  <a:lnTo>
                    <a:pt x="60286" y="518358"/>
                  </a:lnTo>
                  <a:lnTo>
                    <a:pt x="60375" y="519101"/>
                  </a:lnTo>
                  <a:lnTo>
                    <a:pt x="60465" y="519845"/>
                  </a:lnTo>
                  <a:lnTo>
                    <a:pt x="60571" y="520588"/>
                  </a:lnTo>
                  <a:lnTo>
                    <a:pt x="60669" y="521332"/>
                  </a:lnTo>
                  <a:lnTo>
                    <a:pt x="60783" y="522062"/>
                  </a:lnTo>
                  <a:lnTo>
                    <a:pt x="60897" y="522806"/>
                  </a:lnTo>
                  <a:lnTo>
                    <a:pt x="61011" y="523536"/>
                  </a:lnTo>
                  <a:lnTo>
                    <a:pt x="61264" y="525010"/>
                  </a:lnTo>
                  <a:lnTo>
                    <a:pt x="61533" y="526471"/>
                  </a:lnTo>
                  <a:lnTo>
                    <a:pt x="61827" y="527932"/>
                  </a:lnTo>
                  <a:lnTo>
                    <a:pt x="62137" y="529379"/>
                  </a:lnTo>
                  <a:lnTo>
                    <a:pt x="62463" y="530827"/>
                  </a:lnTo>
                  <a:lnTo>
                    <a:pt x="62805" y="532275"/>
                  </a:lnTo>
                  <a:lnTo>
                    <a:pt x="63164" y="533710"/>
                  </a:lnTo>
                  <a:lnTo>
                    <a:pt x="63547" y="535144"/>
                  </a:lnTo>
                  <a:lnTo>
                    <a:pt x="63939" y="536566"/>
                  </a:lnTo>
                  <a:lnTo>
                    <a:pt x="64355" y="537975"/>
                  </a:lnTo>
                  <a:lnTo>
                    <a:pt x="64779" y="539383"/>
                  </a:lnTo>
                  <a:lnTo>
                    <a:pt x="65227" y="540779"/>
                  </a:lnTo>
                  <a:lnTo>
                    <a:pt x="65684" y="542175"/>
                  </a:lnTo>
                  <a:lnTo>
                    <a:pt x="66157" y="543557"/>
                  </a:lnTo>
                  <a:lnTo>
                    <a:pt x="66646" y="544927"/>
                  </a:lnTo>
                  <a:lnTo>
                    <a:pt x="67152" y="546296"/>
                  </a:lnTo>
                  <a:lnTo>
                    <a:pt x="67665" y="547653"/>
                  </a:lnTo>
                  <a:lnTo>
                    <a:pt x="68195" y="548996"/>
                  </a:lnTo>
                  <a:lnTo>
                    <a:pt x="68742" y="550340"/>
                  </a:lnTo>
                  <a:lnTo>
                    <a:pt x="69296" y="551657"/>
                  </a:lnTo>
                  <a:lnTo>
                    <a:pt x="69867" y="552974"/>
                  </a:lnTo>
                  <a:lnTo>
                    <a:pt x="70446" y="554279"/>
                  </a:lnTo>
                  <a:lnTo>
                    <a:pt x="71041" y="555570"/>
                  </a:lnTo>
                  <a:lnTo>
                    <a:pt x="71645" y="556861"/>
                  </a:lnTo>
                  <a:lnTo>
                    <a:pt x="72256" y="558126"/>
                  </a:lnTo>
                  <a:lnTo>
                    <a:pt x="72884" y="559392"/>
                  </a:lnTo>
                  <a:lnTo>
                    <a:pt x="73520" y="560631"/>
                  </a:lnTo>
                  <a:lnTo>
                    <a:pt x="74173" y="561870"/>
                  </a:lnTo>
                  <a:lnTo>
                    <a:pt x="74825" y="563096"/>
                  </a:lnTo>
                  <a:lnTo>
                    <a:pt x="75494" y="564296"/>
                  </a:lnTo>
                  <a:lnTo>
                    <a:pt x="76170" y="565496"/>
                  </a:lnTo>
                  <a:lnTo>
                    <a:pt x="76855" y="566683"/>
                  </a:lnTo>
                  <a:lnTo>
                    <a:pt x="77540" y="567843"/>
                  </a:lnTo>
                  <a:lnTo>
                    <a:pt x="78242" y="569004"/>
                  </a:lnTo>
                  <a:lnTo>
                    <a:pt x="77842" y="569409"/>
                  </a:lnTo>
                  <a:lnTo>
                    <a:pt x="77434" y="569813"/>
                  </a:lnTo>
                  <a:lnTo>
                    <a:pt x="77043" y="570243"/>
                  </a:lnTo>
                  <a:lnTo>
                    <a:pt x="76651" y="570674"/>
                  </a:lnTo>
                  <a:lnTo>
                    <a:pt x="76260" y="571117"/>
                  </a:lnTo>
                  <a:lnTo>
                    <a:pt x="75877" y="571561"/>
                  </a:lnTo>
                  <a:lnTo>
                    <a:pt x="75502" y="572017"/>
                  </a:lnTo>
                  <a:lnTo>
                    <a:pt x="75127" y="572474"/>
                  </a:lnTo>
                  <a:lnTo>
                    <a:pt x="74760" y="572956"/>
                  </a:lnTo>
                  <a:lnTo>
                    <a:pt x="74393" y="573426"/>
                  </a:lnTo>
                  <a:lnTo>
                    <a:pt x="74042" y="573922"/>
                  </a:lnTo>
                  <a:lnTo>
                    <a:pt x="73683" y="574417"/>
                  </a:lnTo>
                  <a:lnTo>
                    <a:pt x="73333" y="574913"/>
                  </a:lnTo>
                  <a:lnTo>
                    <a:pt x="72990" y="575435"/>
                  </a:lnTo>
                  <a:lnTo>
                    <a:pt x="72656" y="575943"/>
                  </a:lnTo>
                  <a:lnTo>
                    <a:pt x="72321" y="576478"/>
                  </a:lnTo>
                  <a:lnTo>
                    <a:pt x="71987" y="577000"/>
                  </a:lnTo>
                  <a:lnTo>
                    <a:pt x="71669" y="577547"/>
                  </a:lnTo>
                  <a:lnTo>
                    <a:pt x="71351" y="578095"/>
                  </a:lnTo>
                  <a:lnTo>
                    <a:pt x="71033" y="578643"/>
                  </a:lnTo>
                  <a:lnTo>
                    <a:pt x="70723" y="579204"/>
                  </a:lnTo>
                  <a:lnTo>
                    <a:pt x="70422" y="579765"/>
                  </a:lnTo>
                  <a:lnTo>
                    <a:pt x="70128" y="580339"/>
                  </a:lnTo>
                  <a:lnTo>
                    <a:pt x="69834" y="580926"/>
                  </a:lnTo>
                  <a:lnTo>
                    <a:pt x="69541" y="581513"/>
                  </a:lnTo>
                  <a:lnTo>
                    <a:pt x="69264" y="582100"/>
                  </a:lnTo>
                  <a:lnTo>
                    <a:pt x="68986" y="582700"/>
                  </a:lnTo>
                  <a:lnTo>
                    <a:pt x="68717" y="583299"/>
                  </a:lnTo>
                  <a:lnTo>
                    <a:pt x="68448" y="583913"/>
                  </a:lnTo>
                  <a:lnTo>
                    <a:pt x="68187" y="584539"/>
                  </a:lnTo>
                  <a:lnTo>
                    <a:pt x="67934" y="585152"/>
                  </a:lnTo>
                  <a:lnTo>
                    <a:pt x="67682" y="585778"/>
                  </a:lnTo>
                  <a:lnTo>
                    <a:pt x="67437" y="586417"/>
                  </a:lnTo>
                  <a:lnTo>
                    <a:pt x="67201" y="587056"/>
                  </a:lnTo>
                  <a:lnTo>
                    <a:pt x="66964" y="587695"/>
                  </a:lnTo>
                  <a:lnTo>
                    <a:pt x="66736" y="588347"/>
                  </a:lnTo>
                  <a:lnTo>
                    <a:pt x="66516" y="588999"/>
                  </a:lnTo>
                  <a:lnTo>
                    <a:pt x="66295" y="589665"/>
                  </a:lnTo>
                  <a:lnTo>
                    <a:pt x="66092" y="590330"/>
                  </a:lnTo>
                  <a:lnTo>
                    <a:pt x="65880" y="590995"/>
                  </a:lnTo>
                  <a:lnTo>
                    <a:pt x="65684" y="591673"/>
                  </a:lnTo>
                  <a:lnTo>
                    <a:pt x="65488" y="592351"/>
                  </a:lnTo>
                  <a:lnTo>
                    <a:pt x="65301" y="593030"/>
                  </a:lnTo>
                  <a:lnTo>
                    <a:pt x="65121" y="593721"/>
                  </a:lnTo>
                  <a:lnTo>
                    <a:pt x="64942" y="594412"/>
                  </a:lnTo>
                  <a:lnTo>
                    <a:pt x="64771" y="595117"/>
                  </a:lnTo>
                  <a:lnTo>
                    <a:pt x="64607" y="595808"/>
                  </a:lnTo>
                  <a:lnTo>
                    <a:pt x="64453" y="596512"/>
                  </a:lnTo>
                  <a:lnTo>
                    <a:pt x="64298" y="597229"/>
                  </a:lnTo>
                  <a:lnTo>
                    <a:pt x="64151" y="597934"/>
                  </a:lnTo>
                  <a:lnTo>
                    <a:pt x="64012" y="598651"/>
                  </a:lnTo>
                  <a:lnTo>
                    <a:pt x="63874" y="599369"/>
                  </a:lnTo>
                  <a:lnTo>
                    <a:pt x="63751" y="600099"/>
                  </a:lnTo>
                  <a:lnTo>
                    <a:pt x="63629" y="600829"/>
                  </a:lnTo>
                  <a:lnTo>
                    <a:pt x="63507" y="601560"/>
                  </a:lnTo>
                  <a:lnTo>
                    <a:pt x="63401" y="602290"/>
                  </a:lnTo>
                  <a:lnTo>
                    <a:pt x="63295" y="603021"/>
                  </a:lnTo>
                  <a:lnTo>
                    <a:pt x="63197" y="603764"/>
                  </a:lnTo>
                  <a:lnTo>
                    <a:pt x="63107" y="604508"/>
                  </a:lnTo>
                  <a:lnTo>
                    <a:pt x="63026" y="605251"/>
                  </a:lnTo>
                  <a:lnTo>
                    <a:pt x="62944" y="606007"/>
                  </a:lnTo>
                  <a:lnTo>
                    <a:pt x="62871" y="606751"/>
                  </a:lnTo>
                  <a:lnTo>
                    <a:pt x="62805" y="607507"/>
                  </a:lnTo>
                  <a:lnTo>
                    <a:pt x="62748" y="608264"/>
                  </a:lnTo>
                  <a:lnTo>
                    <a:pt x="62512" y="608068"/>
                  </a:lnTo>
                  <a:lnTo>
                    <a:pt x="62267" y="607886"/>
                  </a:lnTo>
                  <a:lnTo>
                    <a:pt x="62023" y="607716"/>
                  </a:lnTo>
                  <a:lnTo>
                    <a:pt x="61778" y="607547"/>
                  </a:lnTo>
                  <a:lnTo>
                    <a:pt x="61533" y="607390"/>
                  </a:lnTo>
                  <a:lnTo>
                    <a:pt x="61289" y="607247"/>
                  </a:lnTo>
                  <a:lnTo>
                    <a:pt x="61036" y="607116"/>
                  </a:lnTo>
                  <a:lnTo>
                    <a:pt x="60783" y="606986"/>
                  </a:lnTo>
                  <a:lnTo>
                    <a:pt x="60530" y="606868"/>
                  </a:lnTo>
                  <a:lnTo>
                    <a:pt x="60278" y="606764"/>
                  </a:lnTo>
                  <a:lnTo>
                    <a:pt x="60017" y="606673"/>
                  </a:lnTo>
                  <a:lnTo>
                    <a:pt x="59764" y="606581"/>
                  </a:lnTo>
                  <a:lnTo>
                    <a:pt x="59503" y="606503"/>
                  </a:lnTo>
                  <a:lnTo>
                    <a:pt x="59242" y="606438"/>
                  </a:lnTo>
                  <a:lnTo>
                    <a:pt x="58981" y="606386"/>
                  </a:lnTo>
                  <a:lnTo>
                    <a:pt x="58720" y="606334"/>
                  </a:lnTo>
                  <a:lnTo>
                    <a:pt x="58459" y="606294"/>
                  </a:lnTo>
                  <a:lnTo>
                    <a:pt x="58198" y="606268"/>
                  </a:lnTo>
                  <a:lnTo>
                    <a:pt x="57937" y="606255"/>
                  </a:lnTo>
                  <a:lnTo>
                    <a:pt x="57676" y="606242"/>
                  </a:lnTo>
                  <a:lnTo>
                    <a:pt x="57415" y="606242"/>
                  </a:lnTo>
                  <a:lnTo>
                    <a:pt x="57146" y="606255"/>
                  </a:lnTo>
                  <a:lnTo>
                    <a:pt x="56885" y="606268"/>
                  </a:lnTo>
                  <a:lnTo>
                    <a:pt x="56624" y="606294"/>
                  </a:lnTo>
                  <a:lnTo>
                    <a:pt x="56363" y="606334"/>
                  </a:lnTo>
                  <a:lnTo>
                    <a:pt x="56102" y="606386"/>
                  </a:lnTo>
                  <a:lnTo>
                    <a:pt x="55842" y="606438"/>
                  </a:lnTo>
                  <a:lnTo>
                    <a:pt x="55581" y="606503"/>
                  </a:lnTo>
                  <a:lnTo>
                    <a:pt x="55328" y="606581"/>
                  </a:lnTo>
                  <a:lnTo>
                    <a:pt x="55067" y="606673"/>
                  </a:lnTo>
                  <a:lnTo>
                    <a:pt x="54814" y="606764"/>
                  </a:lnTo>
                  <a:lnTo>
                    <a:pt x="54561" y="606868"/>
                  </a:lnTo>
                  <a:lnTo>
                    <a:pt x="54309" y="606986"/>
                  </a:lnTo>
                  <a:lnTo>
                    <a:pt x="54056" y="607103"/>
                  </a:lnTo>
                  <a:lnTo>
                    <a:pt x="53803" y="607234"/>
                  </a:lnTo>
                  <a:lnTo>
                    <a:pt x="53558" y="607377"/>
                  </a:lnTo>
                  <a:lnTo>
                    <a:pt x="53314" y="607520"/>
                  </a:lnTo>
                  <a:lnTo>
                    <a:pt x="53069" y="607677"/>
                  </a:lnTo>
                  <a:lnTo>
                    <a:pt x="52833" y="607847"/>
                  </a:lnTo>
                  <a:lnTo>
                    <a:pt x="52588" y="608029"/>
                  </a:lnTo>
                  <a:lnTo>
                    <a:pt x="52351" y="608212"/>
                  </a:lnTo>
                  <a:lnTo>
                    <a:pt x="52123" y="608407"/>
                  </a:lnTo>
                  <a:lnTo>
                    <a:pt x="51895" y="608616"/>
                  </a:lnTo>
                  <a:lnTo>
                    <a:pt x="51667" y="608825"/>
                  </a:lnTo>
                  <a:lnTo>
                    <a:pt x="51438" y="609047"/>
                  </a:lnTo>
                  <a:lnTo>
                    <a:pt x="51218" y="609281"/>
                  </a:lnTo>
                  <a:lnTo>
                    <a:pt x="50998" y="609529"/>
                  </a:lnTo>
                  <a:lnTo>
                    <a:pt x="50786" y="609777"/>
                  </a:lnTo>
                  <a:lnTo>
                    <a:pt x="50574" y="610025"/>
                  </a:lnTo>
                  <a:lnTo>
                    <a:pt x="50370" y="610299"/>
                  </a:lnTo>
                  <a:lnTo>
                    <a:pt x="50166" y="610573"/>
                  </a:lnTo>
                  <a:lnTo>
                    <a:pt x="49962" y="610859"/>
                  </a:lnTo>
                  <a:lnTo>
                    <a:pt x="49767" y="611159"/>
                  </a:lnTo>
                  <a:lnTo>
                    <a:pt x="49579" y="611459"/>
                  </a:lnTo>
                  <a:lnTo>
                    <a:pt x="49391" y="611773"/>
                  </a:lnTo>
                  <a:lnTo>
                    <a:pt x="49212" y="612086"/>
                  </a:lnTo>
                  <a:lnTo>
                    <a:pt x="49033" y="612425"/>
                  </a:lnTo>
                  <a:lnTo>
                    <a:pt x="48861" y="612764"/>
                  </a:lnTo>
                  <a:lnTo>
                    <a:pt x="48690" y="613103"/>
                  </a:lnTo>
                  <a:lnTo>
                    <a:pt x="48527" y="613468"/>
                  </a:lnTo>
                  <a:lnTo>
                    <a:pt x="48372" y="613833"/>
                  </a:lnTo>
                  <a:lnTo>
                    <a:pt x="48217" y="614199"/>
                  </a:lnTo>
                  <a:lnTo>
                    <a:pt x="48070" y="614577"/>
                  </a:lnTo>
                  <a:lnTo>
                    <a:pt x="47924" y="614968"/>
                  </a:lnTo>
                  <a:lnTo>
                    <a:pt x="47761" y="615477"/>
                  </a:lnTo>
                  <a:lnTo>
                    <a:pt x="47598" y="615985"/>
                  </a:lnTo>
                  <a:lnTo>
                    <a:pt x="47451" y="616494"/>
                  </a:lnTo>
                  <a:lnTo>
                    <a:pt x="47312" y="617016"/>
                  </a:lnTo>
                  <a:lnTo>
                    <a:pt x="47182" y="617538"/>
                  </a:lnTo>
                  <a:lnTo>
                    <a:pt x="47067" y="618059"/>
                  </a:lnTo>
                  <a:lnTo>
                    <a:pt x="46953" y="618581"/>
                  </a:lnTo>
                  <a:lnTo>
                    <a:pt x="46855" y="619103"/>
                  </a:lnTo>
                  <a:lnTo>
                    <a:pt x="46774" y="619637"/>
                  </a:lnTo>
                  <a:lnTo>
                    <a:pt x="46692" y="620159"/>
                  </a:lnTo>
                  <a:lnTo>
                    <a:pt x="46627" y="620694"/>
                  </a:lnTo>
                  <a:lnTo>
                    <a:pt x="46570" y="621229"/>
                  </a:lnTo>
                  <a:lnTo>
                    <a:pt x="46521" y="621764"/>
                  </a:lnTo>
                  <a:lnTo>
                    <a:pt x="46480" y="622298"/>
                  </a:lnTo>
                  <a:lnTo>
                    <a:pt x="46456" y="622833"/>
                  </a:lnTo>
                  <a:lnTo>
                    <a:pt x="46431" y="623381"/>
                  </a:lnTo>
                  <a:lnTo>
                    <a:pt x="46423" y="623916"/>
                  </a:lnTo>
                  <a:lnTo>
                    <a:pt x="46423" y="624450"/>
                  </a:lnTo>
                  <a:lnTo>
                    <a:pt x="46431" y="624985"/>
                  </a:lnTo>
                  <a:lnTo>
                    <a:pt x="46448" y="625520"/>
                  </a:lnTo>
                  <a:lnTo>
                    <a:pt x="46472" y="626055"/>
                  </a:lnTo>
                  <a:lnTo>
                    <a:pt x="46505" y="626576"/>
                  </a:lnTo>
                  <a:lnTo>
                    <a:pt x="46546" y="627111"/>
                  </a:lnTo>
                  <a:lnTo>
                    <a:pt x="46603" y="627633"/>
                  </a:lnTo>
                  <a:lnTo>
                    <a:pt x="46660" y="628168"/>
                  </a:lnTo>
                  <a:lnTo>
                    <a:pt x="46733" y="628689"/>
                  </a:lnTo>
                  <a:lnTo>
                    <a:pt x="46807" y="629211"/>
                  </a:lnTo>
                  <a:lnTo>
                    <a:pt x="46896" y="629720"/>
                  </a:lnTo>
                  <a:lnTo>
                    <a:pt x="46986" y="630228"/>
                  </a:lnTo>
                  <a:lnTo>
                    <a:pt x="47092" y="630737"/>
                  </a:lnTo>
                  <a:lnTo>
                    <a:pt x="47198" y="631246"/>
                  </a:lnTo>
                  <a:lnTo>
                    <a:pt x="47320" y="631754"/>
                  </a:lnTo>
                  <a:lnTo>
                    <a:pt x="47443" y="632250"/>
                  </a:lnTo>
                  <a:lnTo>
                    <a:pt x="47573" y="632733"/>
                  </a:lnTo>
                  <a:lnTo>
                    <a:pt x="47720" y="633215"/>
                  </a:lnTo>
                  <a:lnTo>
                    <a:pt x="47867" y="633698"/>
                  </a:lnTo>
                  <a:lnTo>
                    <a:pt x="48022" y="634167"/>
                  </a:lnTo>
                  <a:lnTo>
                    <a:pt x="48185" y="634637"/>
                  </a:lnTo>
                  <a:lnTo>
                    <a:pt x="48356" y="635107"/>
                  </a:lnTo>
                  <a:lnTo>
                    <a:pt x="48535" y="635563"/>
                  </a:lnTo>
                  <a:lnTo>
                    <a:pt x="48715" y="636007"/>
                  </a:lnTo>
                  <a:lnTo>
                    <a:pt x="48910" y="636450"/>
                  </a:lnTo>
                  <a:lnTo>
                    <a:pt x="49106" y="636880"/>
                  </a:lnTo>
                  <a:lnTo>
                    <a:pt x="49310" y="637298"/>
                  </a:lnTo>
                  <a:lnTo>
                    <a:pt x="49522" y="637715"/>
                  </a:lnTo>
                  <a:lnTo>
                    <a:pt x="49742" y="638133"/>
                  </a:lnTo>
                  <a:lnTo>
                    <a:pt x="49970" y="638524"/>
                  </a:lnTo>
                  <a:lnTo>
                    <a:pt x="50199" y="638915"/>
                  </a:lnTo>
                  <a:lnTo>
                    <a:pt x="50435" y="639306"/>
                  </a:lnTo>
                  <a:lnTo>
                    <a:pt x="50680" y="639672"/>
                  </a:lnTo>
                  <a:lnTo>
                    <a:pt x="50933" y="640037"/>
                  </a:lnTo>
                  <a:lnTo>
                    <a:pt x="51185" y="640389"/>
                  </a:lnTo>
                  <a:lnTo>
                    <a:pt x="51446" y="640728"/>
                  </a:lnTo>
                  <a:lnTo>
                    <a:pt x="51715" y="641054"/>
                  </a:lnTo>
                  <a:lnTo>
                    <a:pt x="51993" y="641380"/>
                  </a:lnTo>
                  <a:lnTo>
                    <a:pt x="52270" y="641680"/>
                  </a:lnTo>
                  <a:lnTo>
                    <a:pt x="52555" y="641980"/>
                  </a:lnTo>
                  <a:lnTo>
                    <a:pt x="52841" y="642267"/>
                  </a:lnTo>
                  <a:lnTo>
                    <a:pt x="53142" y="642541"/>
                  </a:lnTo>
                  <a:lnTo>
                    <a:pt x="53436" y="642802"/>
                  </a:lnTo>
                  <a:lnTo>
                    <a:pt x="53746" y="643050"/>
                  </a:lnTo>
                  <a:lnTo>
                    <a:pt x="54056" y="643285"/>
                  </a:lnTo>
                  <a:lnTo>
                    <a:pt x="54374" y="643506"/>
                  </a:lnTo>
                  <a:lnTo>
                    <a:pt x="54692" y="643715"/>
                  </a:lnTo>
                  <a:lnTo>
                    <a:pt x="55002" y="643898"/>
                  </a:lnTo>
                  <a:lnTo>
                    <a:pt x="55312" y="644067"/>
                  </a:lnTo>
                  <a:lnTo>
                    <a:pt x="55630" y="644224"/>
                  </a:lnTo>
                  <a:lnTo>
                    <a:pt x="55948" y="644380"/>
                  </a:lnTo>
                  <a:lnTo>
                    <a:pt x="56274" y="644511"/>
                  </a:lnTo>
                  <a:lnTo>
                    <a:pt x="56600" y="644641"/>
                  </a:lnTo>
                  <a:lnTo>
                    <a:pt x="56926" y="644758"/>
                  </a:lnTo>
                  <a:lnTo>
                    <a:pt x="57260" y="644863"/>
                  </a:lnTo>
                  <a:lnTo>
                    <a:pt x="57603" y="644941"/>
                  </a:lnTo>
                  <a:lnTo>
                    <a:pt x="57937" y="645019"/>
                  </a:lnTo>
                  <a:lnTo>
                    <a:pt x="58280" y="645098"/>
                  </a:lnTo>
                  <a:lnTo>
                    <a:pt x="58622" y="645150"/>
                  </a:lnTo>
                  <a:lnTo>
                    <a:pt x="58973" y="645189"/>
                  </a:lnTo>
                  <a:lnTo>
                    <a:pt x="59315" y="645215"/>
                  </a:lnTo>
                  <a:lnTo>
                    <a:pt x="59666" y="645241"/>
                  </a:lnTo>
                  <a:lnTo>
                    <a:pt x="60367" y="645241"/>
                  </a:lnTo>
                  <a:lnTo>
                    <a:pt x="60718" y="645228"/>
                  </a:lnTo>
                  <a:lnTo>
                    <a:pt x="61068" y="645202"/>
                  </a:lnTo>
                  <a:lnTo>
                    <a:pt x="61419" y="645150"/>
                  </a:lnTo>
                  <a:lnTo>
                    <a:pt x="61770" y="645098"/>
                  </a:lnTo>
                  <a:lnTo>
                    <a:pt x="62120" y="645032"/>
                  </a:lnTo>
                  <a:lnTo>
                    <a:pt x="62463" y="644967"/>
                  </a:lnTo>
                  <a:lnTo>
                    <a:pt x="62814" y="644876"/>
                  </a:lnTo>
                  <a:lnTo>
                    <a:pt x="63156" y="644771"/>
                  </a:lnTo>
                  <a:lnTo>
                    <a:pt x="63507" y="644667"/>
                  </a:lnTo>
                  <a:lnTo>
                    <a:pt x="63841" y="644537"/>
                  </a:lnTo>
                  <a:lnTo>
                    <a:pt x="64183" y="644406"/>
                  </a:lnTo>
                  <a:lnTo>
                    <a:pt x="64518" y="644250"/>
                  </a:lnTo>
                  <a:lnTo>
                    <a:pt x="64860" y="644093"/>
                  </a:lnTo>
                  <a:lnTo>
                    <a:pt x="65186" y="643924"/>
                  </a:lnTo>
                  <a:lnTo>
                    <a:pt x="65513" y="643741"/>
                  </a:lnTo>
                  <a:lnTo>
                    <a:pt x="65839" y="643545"/>
                  </a:lnTo>
                  <a:lnTo>
                    <a:pt x="66157" y="643337"/>
                  </a:lnTo>
                  <a:lnTo>
                    <a:pt x="66475" y="643115"/>
                  </a:lnTo>
                  <a:lnTo>
                    <a:pt x="66785" y="642880"/>
                  </a:lnTo>
                  <a:lnTo>
                    <a:pt x="67095" y="642632"/>
                  </a:lnTo>
                  <a:lnTo>
                    <a:pt x="67396" y="642372"/>
                  </a:lnTo>
                  <a:lnTo>
                    <a:pt x="67690" y="642111"/>
                  </a:lnTo>
                  <a:lnTo>
                    <a:pt x="67983" y="641824"/>
                  </a:lnTo>
                  <a:lnTo>
                    <a:pt x="68269" y="641537"/>
                  </a:lnTo>
                  <a:lnTo>
                    <a:pt x="68546" y="641237"/>
                  </a:lnTo>
                  <a:lnTo>
                    <a:pt x="68823" y="640911"/>
                  </a:lnTo>
                  <a:lnTo>
                    <a:pt x="69084" y="640585"/>
                  </a:lnTo>
                  <a:lnTo>
                    <a:pt x="69345" y="640246"/>
                  </a:lnTo>
                  <a:lnTo>
                    <a:pt x="69598" y="639893"/>
                  </a:lnTo>
                  <a:lnTo>
                    <a:pt x="69843" y="639528"/>
                  </a:lnTo>
                  <a:lnTo>
                    <a:pt x="70079" y="639150"/>
                  </a:lnTo>
                  <a:lnTo>
                    <a:pt x="70307" y="638759"/>
                  </a:lnTo>
                  <a:lnTo>
                    <a:pt x="70528" y="638354"/>
                  </a:lnTo>
                  <a:lnTo>
                    <a:pt x="70740" y="637950"/>
                  </a:lnTo>
                  <a:lnTo>
                    <a:pt x="70935" y="637520"/>
                  </a:lnTo>
                  <a:lnTo>
                    <a:pt x="71131" y="637076"/>
                  </a:lnTo>
                  <a:lnTo>
                    <a:pt x="71318" y="636633"/>
                  </a:lnTo>
                  <a:lnTo>
                    <a:pt x="71490" y="636163"/>
                  </a:lnTo>
                  <a:lnTo>
                    <a:pt x="71653" y="635694"/>
                  </a:lnTo>
                  <a:lnTo>
                    <a:pt x="71808" y="635211"/>
                  </a:lnTo>
                  <a:lnTo>
                    <a:pt x="71955" y="634715"/>
                  </a:lnTo>
                  <a:lnTo>
                    <a:pt x="72085" y="634194"/>
                  </a:lnTo>
                  <a:lnTo>
                    <a:pt x="72207" y="633672"/>
                  </a:lnTo>
                  <a:lnTo>
                    <a:pt x="72321" y="633137"/>
                  </a:lnTo>
                  <a:lnTo>
                    <a:pt x="72419" y="632589"/>
                  </a:lnTo>
                  <a:lnTo>
                    <a:pt x="72501" y="632028"/>
                  </a:lnTo>
                  <a:lnTo>
                    <a:pt x="72582" y="631455"/>
                  </a:lnTo>
                  <a:lnTo>
                    <a:pt x="72615" y="631141"/>
                  </a:lnTo>
                  <a:lnTo>
                    <a:pt x="72648" y="630802"/>
                  </a:lnTo>
                  <a:lnTo>
                    <a:pt x="72672" y="630476"/>
                  </a:lnTo>
                  <a:lnTo>
                    <a:pt x="72697" y="630137"/>
                  </a:lnTo>
                  <a:lnTo>
                    <a:pt x="72705" y="629798"/>
                  </a:lnTo>
                  <a:lnTo>
                    <a:pt x="72721" y="629446"/>
                  </a:lnTo>
                  <a:lnTo>
                    <a:pt x="72721" y="629094"/>
                  </a:lnTo>
                  <a:lnTo>
                    <a:pt x="72721" y="628742"/>
                  </a:lnTo>
                  <a:lnTo>
                    <a:pt x="72713" y="628389"/>
                  </a:lnTo>
                  <a:lnTo>
                    <a:pt x="72705" y="628024"/>
                  </a:lnTo>
                  <a:lnTo>
                    <a:pt x="72688" y="627659"/>
                  </a:lnTo>
                  <a:lnTo>
                    <a:pt x="72664" y="627294"/>
                  </a:lnTo>
                  <a:lnTo>
                    <a:pt x="72607" y="626563"/>
                  </a:lnTo>
                  <a:lnTo>
                    <a:pt x="72533" y="625820"/>
                  </a:lnTo>
                  <a:lnTo>
                    <a:pt x="72436" y="625076"/>
                  </a:lnTo>
                  <a:lnTo>
                    <a:pt x="72313" y="624333"/>
                  </a:lnTo>
                  <a:lnTo>
                    <a:pt x="72183" y="623590"/>
                  </a:lnTo>
                  <a:lnTo>
                    <a:pt x="72028" y="622846"/>
                  </a:lnTo>
                  <a:lnTo>
                    <a:pt x="71865" y="622116"/>
                  </a:lnTo>
                  <a:lnTo>
                    <a:pt x="71677" y="621385"/>
                  </a:lnTo>
                  <a:lnTo>
                    <a:pt x="71473" y="620668"/>
                  </a:lnTo>
                  <a:lnTo>
                    <a:pt x="71253" y="619964"/>
                  </a:lnTo>
                  <a:lnTo>
                    <a:pt x="71017" y="619272"/>
                  </a:lnTo>
                  <a:lnTo>
                    <a:pt x="70764" y="618594"/>
                  </a:lnTo>
                  <a:lnTo>
                    <a:pt x="70634" y="618268"/>
                  </a:lnTo>
                  <a:lnTo>
                    <a:pt x="70495" y="617942"/>
                  </a:lnTo>
                  <a:lnTo>
                    <a:pt x="70356" y="617629"/>
                  </a:lnTo>
                  <a:lnTo>
                    <a:pt x="70218" y="617316"/>
                  </a:lnTo>
                  <a:lnTo>
                    <a:pt x="70071" y="617016"/>
                  </a:lnTo>
                  <a:lnTo>
                    <a:pt x="69916" y="616716"/>
                  </a:lnTo>
                  <a:lnTo>
                    <a:pt x="69769" y="616416"/>
                  </a:lnTo>
                  <a:lnTo>
                    <a:pt x="69606" y="616129"/>
                  </a:lnTo>
                  <a:lnTo>
                    <a:pt x="69451" y="615855"/>
                  </a:lnTo>
                  <a:lnTo>
                    <a:pt x="69288" y="615581"/>
                  </a:lnTo>
                  <a:lnTo>
                    <a:pt x="69117" y="615320"/>
                  </a:lnTo>
                  <a:lnTo>
                    <a:pt x="68946" y="615072"/>
                  </a:lnTo>
                  <a:lnTo>
                    <a:pt x="68774" y="614825"/>
                  </a:lnTo>
                  <a:lnTo>
                    <a:pt x="68595" y="614577"/>
                  </a:lnTo>
                  <a:lnTo>
                    <a:pt x="68416" y="614355"/>
                  </a:lnTo>
                  <a:lnTo>
                    <a:pt x="68236" y="614133"/>
                  </a:lnTo>
                  <a:lnTo>
                    <a:pt x="68049" y="613925"/>
                  </a:lnTo>
                  <a:lnTo>
                    <a:pt x="67861" y="613729"/>
                  </a:lnTo>
                  <a:lnTo>
                    <a:pt x="67665" y="613533"/>
                  </a:lnTo>
                  <a:lnTo>
                    <a:pt x="67470" y="613351"/>
                  </a:lnTo>
                  <a:lnTo>
                    <a:pt x="67274" y="613181"/>
                  </a:lnTo>
                  <a:lnTo>
                    <a:pt x="67070" y="613025"/>
                  </a:lnTo>
                  <a:lnTo>
                    <a:pt x="66866" y="612881"/>
                  </a:lnTo>
                  <a:lnTo>
                    <a:pt x="66662" y="612751"/>
                  </a:lnTo>
                  <a:lnTo>
                    <a:pt x="66459" y="612620"/>
                  </a:lnTo>
                  <a:lnTo>
                    <a:pt x="66246" y="612516"/>
                  </a:lnTo>
                  <a:lnTo>
                    <a:pt x="66026" y="612412"/>
                  </a:lnTo>
                  <a:lnTo>
                    <a:pt x="65814" y="612333"/>
                  </a:lnTo>
                  <a:lnTo>
                    <a:pt x="65733" y="612086"/>
                  </a:lnTo>
                  <a:lnTo>
                    <a:pt x="65684" y="611955"/>
                  </a:lnTo>
                  <a:lnTo>
                    <a:pt x="65627" y="611825"/>
                  </a:lnTo>
                  <a:lnTo>
                    <a:pt x="65741" y="611733"/>
                  </a:lnTo>
                  <a:lnTo>
                    <a:pt x="65855" y="611616"/>
                  </a:lnTo>
                  <a:lnTo>
                    <a:pt x="65961" y="611499"/>
                  </a:lnTo>
                  <a:lnTo>
                    <a:pt x="66059" y="611381"/>
                  </a:lnTo>
                  <a:lnTo>
                    <a:pt x="66165" y="611238"/>
                  </a:lnTo>
                  <a:lnTo>
                    <a:pt x="66255" y="611094"/>
                  </a:lnTo>
                  <a:lnTo>
                    <a:pt x="66344" y="610938"/>
                  </a:lnTo>
                  <a:lnTo>
                    <a:pt x="66434" y="610781"/>
                  </a:lnTo>
                  <a:lnTo>
                    <a:pt x="66516" y="610612"/>
                  </a:lnTo>
                  <a:lnTo>
                    <a:pt x="66589" y="610416"/>
                  </a:lnTo>
                  <a:lnTo>
                    <a:pt x="66654" y="610233"/>
                  </a:lnTo>
                  <a:lnTo>
                    <a:pt x="66711" y="610025"/>
                  </a:lnTo>
                  <a:lnTo>
                    <a:pt x="66760" y="609803"/>
                  </a:lnTo>
                  <a:lnTo>
                    <a:pt x="66801" y="609581"/>
                  </a:lnTo>
                  <a:lnTo>
                    <a:pt x="66842" y="609346"/>
                  </a:lnTo>
                  <a:lnTo>
                    <a:pt x="66866" y="609099"/>
                  </a:lnTo>
                  <a:lnTo>
                    <a:pt x="66923" y="608407"/>
                  </a:lnTo>
                  <a:lnTo>
                    <a:pt x="66989" y="607716"/>
                  </a:lnTo>
                  <a:lnTo>
                    <a:pt x="67062" y="607025"/>
                  </a:lnTo>
                  <a:lnTo>
                    <a:pt x="67135" y="606334"/>
                  </a:lnTo>
                  <a:lnTo>
                    <a:pt x="67217" y="605655"/>
                  </a:lnTo>
                  <a:lnTo>
                    <a:pt x="67298" y="604977"/>
                  </a:lnTo>
                  <a:lnTo>
                    <a:pt x="67388" y="604312"/>
                  </a:lnTo>
                  <a:lnTo>
                    <a:pt x="67486" y="603634"/>
                  </a:lnTo>
                  <a:lnTo>
                    <a:pt x="67584" y="602968"/>
                  </a:lnTo>
                  <a:lnTo>
                    <a:pt x="67690" y="602316"/>
                  </a:lnTo>
                  <a:lnTo>
                    <a:pt x="67804" y="601651"/>
                  </a:lnTo>
                  <a:lnTo>
                    <a:pt x="67918" y="600999"/>
                  </a:lnTo>
                  <a:lnTo>
                    <a:pt x="68032" y="600347"/>
                  </a:lnTo>
                  <a:lnTo>
                    <a:pt x="68163" y="599708"/>
                  </a:lnTo>
                  <a:lnTo>
                    <a:pt x="68293" y="599056"/>
                  </a:lnTo>
                  <a:lnTo>
                    <a:pt x="68424" y="598416"/>
                  </a:lnTo>
                  <a:lnTo>
                    <a:pt x="68562" y="597790"/>
                  </a:lnTo>
                  <a:lnTo>
                    <a:pt x="68709" y="597151"/>
                  </a:lnTo>
                  <a:lnTo>
                    <a:pt x="68856" y="596525"/>
                  </a:lnTo>
                  <a:lnTo>
                    <a:pt x="69011" y="595912"/>
                  </a:lnTo>
                  <a:lnTo>
                    <a:pt x="69166" y="595286"/>
                  </a:lnTo>
                  <a:lnTo>
                    <a:pt x="69329" y="594673"/>
                  </a:lnTo>
                  <a:lnTo>
                    <a:pt x="69492" y="594060"/>
                  </a:lnTo>
                  <a:lnTo>
                    <a:pt x="69663" y="593460"/>
                  </a:lnTo>
                  <a:lnTo>
                    <a:pt x="69843" y="592860"/>
                  </a:lnTo>
                  <a:lnTo>
                    <a:pt x="70022" y="592260"/>
                  </a:lnTo>
                  <a:lnTo>
                    <a:pt x="70209" y="591660"/>
                  </a:lnTo>
                  <a:lnTo>
                    <a:pt x="70397" y="591073"/>
                  </a:lnTo>
                  <a:lnTo>
                    <a:pt x="70593" y="590486"/>
                  </a:lnTo>
                  <a:lnTo>
                    <a:pt x="70797" y="589899"/>
                  </a:lnTo>
                  <a:lnTo>
                    <a:pt x="71000" y="589325"/>
                  </a:lnTo>
                  <a:lnTo>
                    <a:pt x="71204" y="588751"/>
                  </a:lnTo>
                  <a:lnTo>
                    <a:pt x="71416" y="588178"/>
                  </a:lnTo>
                  <a:lnTo>
                    <a:pt x="71637" y="587617"/>
                  </a:lnTo>
                  <a:lnTo>
                    <a:pt x="71857" y="587056"/>
                  </a:lnTo>
                  <a:lnTo>
                    <a:pt x="72085" y="586495"/>
                  </a:lnTo>
                  <a:lnTo>
                    <a:pt x="72313" y="585947"/>
                  </a:lnTo>
                  <a:lnTo>
                    <a:pt x="72550" y="585399"/>
                  </a:lnTo>
                  <a:lnTo>
                    <a:pt x="72786" y="584852"/>
                  </a:lnTo>
                  <a:lnTo>
                    <a:pt x="73031" y="584317"/>
                  </a:lnTo>
                  <a:lnTo>
                    <a:pt x="73284" y="583769"/>
                  </a:lnTo>
                  <a:lnTo>
                    <a:pt x="73528" y="583247"/>
                  </a:lnTo>
                  <a:lnTo>
                    <a:pt x="73789" y="582713"/>
                  </a:lnTo>
                  <a:lnTo>
                    <a:pt x="74050" y="582191"/>
                  </a:lnTo>
                  <a:lnTo>
                    <a:pt x="74311" y="581669"/>
                  </a:lnTo>
                  <a:lnTo>
                    <a:pt x="74580" y="581160"/>
                  </a:lnTo>
                  <a:lnTo>
                    <a:pt x="74857" y="580652"/>
                  </a:lnTo>
                  <a:lnTo>
                    <a:pt x="75135" y="580143"/>
                  </a:lnTo>
                  <a:lnTo>
                    <a:pt x="75420" y="579647"/>
                  </a:lnTo>
                  <a:lnTo>
                    <a:pt x="75706" y="579139"/>
                  </a:lnTo>
                  <a:lnTo>
                    <a:pt x="76284" y="578161"/>
                  </a:lnTo>
                  <a:lnTo>
                    <a:pt x="76888" y="577195"/>
                  </a:lnTo>
                  <a:lnTo>
                    <a:pt x="77508" y="576256"/>
                  </a:lnTo>
                  <a:lnTo>
                    <a:pt x="78136" y="575330"/>
                  </a:lnTo>
                  <a:lnTo>
                    <a:pt x="78788" y="574417"/>
                  </a:lnTo>
                  <a:lnTo>
                    <a:pt x="79448" y="573517"/>
                  </a:lnTo>
                  <a:lnTo>
                    <a:pt x="80133" y="572643"/>
                  </a:lnTo>
                  <a:lnTo>
                    <a:pt x="80190" y="572552"/>
                  </a:lnTo>
                  <a:lnTo>
                    <a:pt x="80231" y="572461"/>
                  </a:lnTo>
                  <a:lnTo>
                    <a:pt x="80313" y="572265"/>
                  </a:lnTo>
                  <a:lnTo>
                    <a:pt x="80851" y="573074"/>
                  </a:lnTo>
                  <a:lnTo>
                    <a:pt x="81389" y="573882"/>
                  </a:lnTo>
                  <a:lnTo>
                    <a:pt x="81935" y="574678"/>
                  </a:lnTo>
                  <a:lnTo>
                    <a:pt x="82482" y="575461"/>
                  </a:lnTo>
                  <a:lnTo>
                    <a:pt x="83028" y="576230"/>
                  </a:lnTo>
                  <a:lnTo>
                    <a:pt x="83583" y="577000"/>
                  </a:lnTo>
                  <a:lnTo>
                    <a:pt x="84137" y="577756"/>
                  </a:lnTo>
                  <a:lnTo>
                    <a:pt x="84692" y="578500"/>
                  </a:lnTo>
                  <a:lnTo>
                    <a:pt x="85254" y="579243"/>
                  </a:lnTo>
                  <a:lnTo>
                    <a:pt x="85817" y="579973"/>
                  </a:lnTo>
                  <a:lnTo>
                    <a:pt x="86380" y="580691"/>
                  </a:lnTo>
                  <a:lnTo>
                    <a:pt x="86942" y="581408"/>
                  </a:lnTo>
                  <a:lnTo>
                    <a:pt x="87513" y="582100"/>
                  </a:lnTo>
                  <a:lnTo>
                    <a:pt x="88084" y="582791"/>
                  </a:lnTo>
                  <a:lnTo>
                    <a:pt x="88655" y="583482"/>
                  </a:lnTo>
                  <a:lnTo>
                    <a:pt x="89234" y="584147"/>
                  </a:lnTo>
                  <a:lnTo>
                    <a:pt x="89804" y="584812"/>
                  </a:lnTo>
                  <a:lnTo>
                    <a:pt x="90383" y="585452"/>
                  </a:lnTo>
                  <a:lnTo>
                    <a:pt x="90962" y="586104"/>
                  </a:lnTo>
                  <a:lnTo>
                    <a:pt x="91541" y="586730"/>
                  </a:lnTo>
                  <a:lnTo>
                    <a:pt x="92120" y="587343"/>
                  </a:lnTo>
                  <a:lnTo>
                    <a:pt x="92699" y="587956"/>
                  </a:lnTo>
                  <a:lnTo>
                    <a:pt x="93278" y="588556"/>
                  </a:lnTo>
                  <a:lnTo>
                    <a:pt x="93865" y="589130"/>
                  </a:lnTo>
                  <a:lnTo>
                    <a:pt x="94444" y="589717"/>
                  </a:lnTo>
                  <a:lnTo>
                    <a:pt x="95023" y="590278"/>
                  </a:lnTo>
                  <a:lnTo>
                    <a:pt x="95610" y="590825"/>
                  </a:lnTo>
                  <a:lnTo>
                    <a:pt x="96189" y="591373"/>
                  </a:lnTo>
                  <a:lnTo>
                    <a:pt x="96776" y="591895"/>
                  </a:lnTo>
                  <a:lnTo>
                    <a:pt x="97355" y="592417"/>
                  </a:lnTo>
                  <a:lnTo>
                    <a:pt x="97934" y="592925"/>
                  </a:lnTo>
                  <a:lnTo>
                    <a:pt x="98513" y="593408"/>
                  </a:lnTo>
                  <a:lnTo>
                    <a:pt x="99239" y="594008"/>
                  </a:lnTo>
                  <a:lnTo>
                    <a:pt x="99965" y="594595"/>
                  </a:lnTo>
                  <a:lnTo>
                    <a:pt x="100699" y="595169"/>
                  </a:lnTo>
                  <a:lnTo>
                    <a:pt x="101432" y="595743"/>
                  </a:lnTo>
                  <a:lnTo>
                    <a:pt x="102175" y="596303"/>
                  </a:lnTo>
                  <a:lnTo>
                    <a:pt x="102917" y="596851"/>
                  </a:lnTo>
                  <a:lnTo>
                    <a:pt x="103659" y="597386"/>
                  </a:lnTo>
                  <a:lnTo>
                    <a:pt x="104409" y="597908"/>
                  </a:lnTo>
                  <a:lnTo>
                    <a:pt x="105167" y="598429"/>
                  </a:lnTo>
                  <a:lnTo>
                    <a:pt x="105926" y="598938"/>
                  </a:lnTo>
                  <a:lnTo>
                    <a:pt x="106684" y="599434"/>
                  </a:lnTo>
                  <a:lnTo>
                    <a:pt x="107450" y="599929"/>
                  </a:lnTo>
                  <a:lnTo>
                    <a:pt x="108217" y="600399"/>
                  </a:lnTo>
                  <a:lnTo>
                    <a:pt x="108983" y="600869"/>
                  </a:lnTo>
                  <a:lnTo>
                    <a:pt x="109758" y="601338"/>
                  </a:lnTo>
                  <a:lnTo>
                    <a:pt x="110533" y="601782"/>
                  </a:lnTo>
                  <a:lnTo>
                    <a:pt x="111316" y="602225"/>
                  </a:lnTo>
                  <a:lnTo>
                    <a:pt x="112098" y="602655"/>
                  </a:lnTo>
                  <a:lnTo>
                    <a:pt x="112889" y="603073"/>
                  </a:lnTo>
                  <a:lnTo>
                    <a:pt x="113672" y="603490"/>
                  </a:lnTo>
                  <a:lnTo>
                    <a:pt x="114471" y="603894"/>
                  </a:lnTo>
                  <a:lnTo>
                    <a:pt x="115262" y="604286"/>
                  </a:lnTo>
                  <a:lnTo>
                    <a:pt x="116061" y="604664"/>
                  </a:lnTo>
                  <a:lnTo>
                    <a:pt x="116860" y="605042"/>
                  </a:lnTo>
                  <a:lnTo>
                    <a:pt x="117668" y="605407"/>
                  </a:lnTo>
                  <a:lnTo>
                    <a:pt x="118475" y="605773"/>
                  </a:lnTo>
                  <a:lnTo>
                    <a:pt x="119282" y="606112"/>
                  </a:lnTo>
                  <a:lnTo>
                    <a:pt x="120090" y="606451"/>
                  </a:lnTo>
                  <a:lnTo>
                    <a:pt x="120905" y="606777"/>
                  </a:lnTo>
                  <a:lnTo>
                    <a:pt x="121720" y="607103"/>
                  </a:lnTo>
                  <a:lnTo>
                    <a:pt x="122536" y="607416"/>
                  </a:lnTo>
                  <a:lnTo>
                    <a:pt x="123359" y="607716"/>
                  </a:lnTo>
                  <a:lnTo>
                    <a:pt x="124183" y="608016"/>
                  </a:lnTo>
                  <a:lnTo>
                    <a:pt x="125007" y="608290"/>
                  </a:lnTo>
                  <a:lnTo>
                    <a:pt x="125838" y="608577"/>
                  </a:lnTo>
                  <a:lnTo>
                    <a:pt x="126662" y="608838"/>
                  </a:lnTo>
                  <a:lnTo>
                    <a:pt x="127494" y="609099"/>
                  </a:lnTo>
                  <a:lnTo>
                    <a:pt x="128325" y="609346"/>
                  </a:lnTo>
                  <a:lnTo>
                    <a:pt x="129165" y="609594"/>
                  </a:lnTo>
                  <a:lnTo>
                    <a:pt x="129997" y="609816"/>
                  </a:lnTo>
                  <a:lnTo>
                    <a:pt x="130837" y="610051"/>
                  </a:lnTo>
                  <a:lnTo>
                    <a:pt x="131677" y="610260"/>
                  </a:lnTo>
                  <a:lnTo>
                    <a:pt x="132517" y="610468"/>
                  </a:lnTo>
                  <a:lnTo>
                    <a:pt x="133365" y="610664"/>
                  </a:lnTo>
                  <a:lnTo>
                    <a:pt x="134205" y="610859"/>
                  </a:lnTo>
                  <a:lnTo>
                    <a:pt x="135053" y="611042"/>
                  </a:lnTo>
                  <a:lnTo>
                    <a:pt x="135901" y="611212"/>
                  </a:lnTo>
                  <a:lnTo>
                    <a:pt x="136749" y="611381"/>
                  </a:lnTo>
                  <a:lnTo>
                    <a:pt x="137597" y="611538"/>
                  </a:lnTo>
                  <a:lnTo>
                    <a:pt x="138453" y="611681"/>
                  </a:lnTo>
                  <a:lnTo>
                    <a:pt x="139301" y="611825"/>
                  </a:lnTo>
                  <a:lnTo>
                    <a:pt x="140157" y="611955"/>
                  </a:lnTo>
                  <a:lnTo>
                    <a:pt x="141014" y="612086"/>
                  </a:lnTo>
                  <a:lnTo>
                    <a:pt x="141870" y="612203"/>
                  </a:lnTo>
                  <a:lnTo>
                    <a:pt x="142726" y="612307"/>
                  </a:lnTo>
                  <a:lnTo>
                    <a:pt x="143582" y="612412"/>
                  </a:lnTo>
                  <a:lnTo>
                    <a:pt x="144438" y="612503"/>
                  </a:lnTo>
                  <a:lnTo>
                    <a:pt x="145303" y="612581"/>
                  </a:lnTo>
                  <a:lnTo>
                    <a:pt x="146159" y="612659"/>
                  </a:lnTo>
                  <a:lnTo>
                    <a:pt x="147023" y="612725"/>
                  </a:lnTo>
                  <a:lnTo>
                    <a:pt x="148744" y="612842"/>
                  </a:lnTo>
                  <a:lnTo>
                    <a:pt x="150465" y="612933"/>
                  </a:lnTo>
                  <a:lnTo>
                    <a:pt x="152193" y="612986"/>
                  </a:lnTo>
                  <a:lnTo>
                    <a:pt x="153922" y="613012"/>
                  </a:lnTo>
                  <a:lnTo>
                    <a:pt x="155643" y="612999"/>
                  </a:lnTo>
                  <a:lnTo>
                    <a:pt x="157371" y="612959"/>
                  </a:lnTo>
                  <a:lnTo>
                    <a:pt x="159100" y="612894"/>
                  </a:lnTo>
                  <a:lnTo>
                    <a:pt x="160829" y="612803"/>
                  </a:lnTo>
                  <a:lnTo>
                    <a:pt x="162549" y="612686"/>
                  </a:lnTo>
                  <a:lnTo>
                    <a:pt x="164270" y="612529"/>
                  </a:lnTo>
                  <a:lnTo>
                    <a:pt x="165990" y="612359"/>
                  </a:lnTo>
                  <a:lnTo>
                    <a:pt x="167711" y="612151"/>
                  </a:lnTo>
                  <a:lnTo>
                    <a:pt x="169423" y="611916"/>
                  </a:lnTo>
                  <a:lnTo>
                    <a:pt x="171128" y="611655"/>
                  </a:lnTo>
                  <a:lnTo>
                    <a:pt x="172840" y="611368"/>
                  </a:lnTo>
                  <a:lnTo>
                    <a:pt x="174536" y="611055"/>
                  </a:lnTo>
                  <a:lnTo>
                    <a:pt x="176232" y="610716"/>
                  </a:lnTo>
                  <a:lnTo>
                    <a:pt x="177920" y="610351"/>
                  </a:lnTo>
                  <a:lnTo>
                    <a:pt x="179608" y="609960"/>
                  </a:lnTo>
                  <a:lnTo>
                    <a:pt x="181288" y="609555"/>
                  </a:lnTo>
                  <a:lnTo>
                    <a:pt x="182951" y="609112"/>
                  </a:lnTo>
                  <a:lnTo>
                    <a:pt x="184615" y="608642"/>
                  </a:lnTo>
                  <a:lnTo>
                    <a:pt x="186270" y="608160"/>
                  </a:lnTo>
                  <a:lnTo>
                    <a:pt x="187917" y="607651"/>
                  </a:lnTo>
                  <a:lnTo>
                    <a:pt x="189556" y="607116"/>
                  </a:lnTo>
                  <a:lnTo>
                    <a:pt x="191187" y="606555"/>
                  </a:lnTo>
                  <a:lnTo>
                    <a:pt x="192802" y="605968"/>
                  </a:lnTo>
                  <a:lnTo>
                    <a:pt x="194408" y="605368"/>
                  </a:lnTo>
                  <a:lnTo>
                    <a:pt x="196007" y="604742"/>
                  </a:lnTo>
                  <a:lnTo>
                    <a:pt x="197597" y="604103"/>
                  </a:lnTo>
                  <a:lnTo>
                    <a:pt x="199170" y="603425"/>
                  </a:lnTo>
                  <a:lnTo>
                    <a:pt x="200728" y="602747"/>
                  </a:lnTo>
                  <a:lnTo>
                    <a:pt x="202277" y="602029"/>
                  </a:lnTo>
                  <a:lnTo>
                    <a:pt x="203810" y="601299"/>
                  </a:lnTo>
                  <a:lnTo>
                    <a:pt x="204919" y="600751"/>
                  </a:lnTo>
                  <a:lnTo>
                    <a:pt x="206020" y="600164"/>
                  </a:lnTo>
                  <a:lnTo>
                    <a:pt x="207121" y="599564"/>
                  </a:lnTo>
                  <a:lnTo>
                    <a:pt x="208214" y="598925"/>
                  </a:lnTo>
                  <a:lnTo>
                    <a:pt x="209298" y="598260"/>
                  </a:lnTo>
                  <a:lnTo>
                    <a:pt x="210383" y="597569"/>
                  </a:lnTo>
                  <a:lnTo>
                    <a:pt x="211451" y="596864"/>
                  </a:lnTo>
                  <a:lnTo>
                    <a:pt x="212519" y="596121"/>
                  </a:lnTo>
                  <a:lnTo>
                    <a:pt x="213579" y="595351"/>
                  </a:lnTo>
                  <a:lnTo>
                    <a:pt x="214631" y="594556"/>
                  </a:lnTo>
                  <a:lnTo>
                    <a:pt x="215675" y="593747"/>
                  </a:lnTo>
                  <a:lnTo>
                    <a:pt x="216710" y="592899"/>
                  </a:lnTo>
                  <a:lnTo>
                    <a:pt x="217730" y="592038"/>
                  </a:lnTo>
                  <a:lnTo>
                    <a:pt x="218749" y="591138"/>
                  </a:lnTo>
                  <a:lnTo>
                    <a:pt x="219752" y="590225"/>
                  </a:lnTo>
                  <a:lnTo>
                    <a:pt x="220747" y="589286"/>
                  </a:lnTo>
                  <a:lnTo>
                    <a:pt x="221733" y="588321"/>
                  </a:lnTo>
                  <a:lnTo>
                    <a:pt x="222704" y="587330"/>
                  </a:lnTo>
                  <a:lnTo>
                    <a:pt x="223666" y="586325"/>
                  </a:lnTo>
                  <a:lnTo>
                    <a:pt x="224612" y="585282"/>
                  </a:lnTo>
                  <a:lnTo>
                    <a:pt x="225550" y="584226"/>
                  </a:lnTo>
                  <a:lnTo>
                    <a:pt x="226471" y="583143"/>
                  </a:lnTo>
                  <a:lnTo>
                    <a:pt x="227384" y="582047"/>
                  </a:lnTo>
                  <a:lnTo>
                    <a:pt x="227833" y="581486"/>
                  </a:lnTo>
                  <a:lnTo>
                    <a:pt x="228281" y="580913"/>
                  </a:lnTo>
                  <a:lnTo>
                    <a:pt x="228722" y="580352"/>
                  </a:lnTo>
                  <a:lnTo>
                    <a:pt x="229162" y="579765"/>
                  </a:lnTo>
                  <a:lnTo>
                    <a:pt x="229594" y="579191"/>
                  </a:lnTo>
                  <a:lnTo>
                    <a:pt x="230026" y="578604"/>
                  </a:lnTo>
                  <a:lnTo>
                    <a:pt x="230459" y="578004"/>
                  </a:lnTo>
                  <a:lnTo>
                    <a:pt x="230883" y="577404"/>
                  </a:lnTo>
                  <a:lnTo>
                    <a:pt x="231298" y="576804"/>
                  </a:lnTo>
                  <a:lnTo>
                    <a:pt x="231714" y="576191"/>
                  </a:lnTo>
                  <a:lnTo>
                    <a:pt x="232130" y="575578"/>
                  </a:lnTo>
                  <a:lnTo>
                    <a:pt x="232538" y="574965"/>
                  </a:lnTo>
                  <a:lnTo>
                    <a:pt x="232938" y="574339"/>
                  </a:lnTo>
                  <a:lnTo>
                    <a:pt x="233337" y="573713"/>
                  </a:lnTo>
                  <a:lnTo>
                    <a:pt x="233728" y="573074"/>
                  </a:lnTo>
                  <a:lnTo>
                    <a:pt x="234120" y="572435"/>
                  </a:lnTo>
                  <a:lnTo>
                    <a:pt x="234511" y="571782"/>
                  </a:lnTo>
                  <a:lnTo>
                    <a:pt x="234895" y="571143"/>
                  </a:lnTo>
                  <a:lnTo>
                    <a:pt x="235604" y="571900"/>
                  </a:lnTo>
                  <a:lnTo>
                    <a:pt x="236322" y="572656"/>
                  </a:lnTo>
                  <a:lnTo>
                    <a:pt x="237031" y="573387"/>
                  </a:lnTo>
                  <a:lnTo>
                    <a:pt x="237749" y="574117"/>
                  </a:lnTo>
                  <a:lnTo>
                    <a:pt x="239167" y="575552"/>
                  </a:lnTo>
                  <a:lnTo>
                    <a:pt x="239869" y="576282"/>
                  </a:lnTo>
                  <a:lnTo>
                    <a:pt x="240570" y="577026"/>
                  </a:lnTo>
                  <a:lnTo>
                    <a:pt x="241255" y="577769"/>
                  </a:lnTo>
                  <a:lnTo>
                    <a:pt x="241940" y="578539"/>
                  </a:lnTo>
                  <a:lnTo>
                    <a:pt x="242617" y="579334"/>
                  </a:lnTo>
                  <a:lnTo>
                    <a:pt x="242951" y="579752"/>
                  </a:lnTo>
                  <a:lnTo>
                    <a:pt x="243285" y="580169"/>
                  </a:lnTo>
                  <a:lnTo>
                    <a:pt x="243612" y="580587"/>
                  </a:lnTo>
                  <a:lnTo>
                    <a:pt x="243938" y="581017"/>
                  </a:lnTo>
                  <a:lnTo>
                    <a:pt x="244264" y="581460"/>
                  </a:lnTo>
                  <a:lnTo>
                    <a:pt x="244582" y="581917"/>
                  </a:lnTo>
                  <a:lnTo>
                    <a:pt x="244900" y="582386"/>
                  </a:lnTo>
                  <a:lnTo>
                    <a:pt x="245210" y="582856"/>
                  </a:lnTo>
                  <a:lnTo>
                    <a:pt x="245520" y="583352"/>
                  </a:lnTo>
                  <a:lnTo>
                    <a:pt x="245830" y="583847"/>
                  </a:lnTo>
                  <a:lnTo>
                    <a:pt x="246131" y="584369"/>
                  </a:lnTo>
                  <a:lnTo>
                    <a:pt x="246425" y="584891"/>
                  </a:lnTo>
                  <a:lnTo>
                    <a:pt x="246718" y="585412"/>
                  </a:lnTo>
                  <a:lnTo>
                    <a:pt x="246996" y="585947"/>
                  </a:lnTo>
                  <a:lnTo>
                    <a:pt x="247273" y="586495"/>
                  </a:lnTo>
                  <a:lnTo>
                    <a:pt x="247534" y="587030"/>
                  </a:lnTo>
                  <a:lnTo>
                    <a:pt x="247795" y="587578"/>
                  </a:lnTo>
                  <a:lnTo>
                    <a:pt x="248056" y="588125"/>
                  </a:lnTo>
                  <a:lnTo>
                    <a:pt x="248300" y="588686"/>
                  </a:lnTo>
                  <a:lnTo>
                    <a:pt x="248545" y="589247"/>
                  </a:lnTo>
                  <a:lnTo>
                    <a:pt x="248781" y="589808"/>
                  </a:lnTo>
                  <a:lnTo>
                    <a:pt x="249018" y="590382"/>
                  </a:lnTo>
                  <a:lnTo>
                    <a:pt x="249475" y="591530"/>
                  </a:lnTo>
                  <a:lnTo>
                    <a:pt x="249915" y="592690"/>
                  </a:lnTo>
                  <a:lnTo>
                    <a:pt x="250339" y="593864"/>
                  </a:lnTo>
                  <a:lnTo>
                    <a:pt x="250755" y="595064"/>
                  </a:lnTo>
                  <a:lnTo>
                    <a:pt x="251162" y="596264"/>
                  </a:lnTo>
                  <a:lnTo>
                    <a:pt x="251570" y="597464"/>
                  </a:lnTo>
                  <a:lnTo>
                    <a:pt x="252361" y="599916"/>
                  </a:lnTo>
                  <a:lnTo>
                    <a:pt x="253168" y="602395"/>
                  </a:lnTo>
                  <a:lnTo>
                    <a:pt x="253193" y="602447"/>
                  </a:lnTo>
                  <a:lnTo>
                    <a:pt x="253226" y="602499"/>
                  </a:lnTo>
                  <a:lnTo>
                    <a:pt x="253266" y="602564"/>
                  </a:lnTo>
                  <a:lnTo>
                    <a:pt x="253299" y="602642"/>
                  </a:lnTo>
                  <a:lnTo>
                    <a:pt x="253120" y="603047"/>
                  </a:lnTo>
                  <a:lnTo>
                    <a:pt x="252956" y="603464"/>
                  </a:lnTo>
                  <a:lnTo>
                    <a:pt x="252801" y="603894"/>
                  </a:lnTo>
                  <a:lnTo>
                    <a:pt x="252655" y="604338"/>
                  </a:lnTo>
                  <a:lnTo>
                    <a:pt x="252516" y="604794"/>
                  </a:lnTo>
                  <a:lnTo>
                    <a:pt x="252394" y="605251"/>
                  </a:lnTo>
                  <a:lnTo>
                    <a:pt x="252288" y="605734"/>
                  </a:lnTo>
                  <a:lnTo>
                    <a:pt x="252182" y="606216"/>
                  </a:lnTo>
                  <a:lnTo>
                    <a:pt x="252092" y="606699"/>
                  </a:lnTo>
                  <a:lnTo>
                    <a:pt x="252019" y="607194"/>
                  </a:lnTo>
                  <a:lnTo>
                    <a:pt x="251945" y="607703"/>
                  </a:lnTo>
                  <a:lnTo>
                    <a:pt x="251896" y="608212"/>
                  </a:lnTo>
                  <a:lnTo>
                    <a:pt x="251847" y="608733"/>
                  </a:lnTo>
                  <a:lnTo>
                    <a:pt x="251815" y="609255"/>
                  </a:lnTo>
                  <a:lnTo>
                    <a:pt x="251790" y="609777"/>
                  </a:lnTo>
                  <a:lnTo>
                    <a:pt x="251782" y="610312"/>
                  </a:lnTo>
                  <a:lnTo>
                    <a:pt x="251782" y="610833"/>
                  </a:lnTo>
                  <a:lnTo>
                    <a:pt x="251799" y="611368"/>
                  </a:lnTo>
                  <a:lnTo>
                    <a:pt x="251823" y="611903"/>
                  </a:lnTo>
                  <a:lnTo>
                    <a:pt x="251856" y="612438"/>
                  </a:lnTo>
                  <a:lnTo>
                    <a:pt x="251905" y="612959"/>
                  </a:lnTo>
                  <a:lnTo>
                    <a:pt x="251962" y="613494"/>
                  </a:lnTo>
                  <a:lnTo>
                    <a:pt x="252035" y="614016"/>
                  </a:lnTo>
                  <a:lnTo>
                    <a:pt x="252117" y="614551"/>
                  </a:lnTo>
                  <a:lnTo>
                    <a:pt x="252214" y="615072"/>
                  </a:lnTo>
                  <a:lnTo>
                    <a:pt x="252320" y="615581"/>
                  </a:lnTo>
                  <a:lnTo>
                    <a:pt x="252435" y="616090"/>
                  </a:lnTo>
                  <a:lnTo>
                    <a:pt x="252565" y="616598"/>
                  </a:lnTo>
                  <a:lnTo>
                    <a:pt x="252704" y="617094"/>
                  </a:lnTo>
                  <a:lnTo>
                    <a:pt x="252859" y="617590"/>
                  </a:lnTo>
                  <a:lnTo>
                    <a:pt x="253022" y="618072"/>
                  </a:lnTo>
                  <a:lnTo>
                    <a:pt x="253201" y="618542"/>
                  </a:lnTo>
                  <a:lnTo>
                    <a:pt x="253356" y="618933"/>
                  </a:lnTo>
                  <a:lnTo>
                    <a:pt x="253511" y="619311"/>
                  </a:lnTo>
                  <a:lnTo>
                    <a:pt x="253682" y="619690"/>
                  </a:lnTo>
                  <a:lnTo>
                    <a:pt x="253853" y="620068"/>
                  </a:lnTo>
                  <a:lnTo>
                    <a:pt x="254033" y="620433"/>
                  </a:lnTo>
                  <a:lnTo>
                    <a:pt x="254212" y="620798"/>
                  </a:lnTo>
                  <a:lnTo>
                    <a:pt x="254408" y="621150"/>
                  </a:lnTo>
                  <a:lnTo>
                    <a:pt x="254595" y="621503"/>
                  </a:lnTo>
                  <a:lnTo>
                    <a:pt x="254799" y="621842"/>
                  </a:lnTo>
                  <a:lnTo>
                    <a:pt x="255003" y="622168"/>
                  </a:lnTo>
                  <a:lnTo>
                    <a:pt x="255207" y="622507"/>
                  </a:lnTo>
                  <a:lnTo>
                    <a:pt x="255419" y="622820"/>
                  </a:lnTo>
                  <a:lnTo>
                    <a:pt x="255639" y="623133"/>
                  </a:lnTo>
                  <a:lnTo>
                    <a:pt x="255859" y="623446"/>
                  </a:lnTo>
                  <a:lnTo>
                    <a:pt x="256088" y="623746"/>
                  </a:lnTo>
                  <a:lnTo>
                    <a:pt x="256316" y="624046"/>
                  </a:lnTo>
                  <a:lnTo>
                    <a:pt x="256552" y="624333"/>
                  </a:lnTo>
                  <a:lnTo>
                    <a:pt x="256789" y="624607"/>
                  </a:lnTo>
                  <a:lnTo>
                    <a:pt x="257025" y="624881"/>
                  </a:lnTo>
                  <a:lnTo>
                    <a:pt x="257278" y="625142"/>
                  </a:lnTo>
                  <a:lnTo>
                    <a:pt x="257523" y="625403"/>
                  </a:lnTo>
                  <a:lnTo>
                    <a:pt x="257776" y="625650"/>
                  </a:lnTo>
                  <a:lnTo>
                    <a:pt x="258028" y="625885"/>
                  </a:lnTo>
                  <a:lnTo>
                    <a:pt x="258289" y="626120"/>
                  </a:lnTo>
                  <a:lnTo>
                    <a:pt x="258550" y="626342"/>
                  </a:lnTo>
                  <a:lnTo>
                    <a:pt x="258811" y="626563"/>
                  </a:lnTo>
                  <a:lnTo>
                    <a:pt x="259080" y="626772"/>
                  </a:lnTo>
                  <a:lnTo>
                    <a:pt x="259349" y="626968"/>
                  </a:lnTo>
                  <a:lnTo>
                    <a:pt x="259619" y="627163"/>
                  </a:lnTo>
                  <a:lnTo>
                    <a:pt x="259896" y="627346"/>
                  </a:lnTo>
                  <a:lnTo>
                    <a:pt x="260165" y="627529"/>
                  </a:lnTo>
                  <a:lnTo>
                    <a:pt x="260442" y="627685"/>
                  </a:lnTo>
                  <a:lnTo>
                    <a:pt x="260728" y="627842"/>
                  </a:lnTo>
                  <a:lnTo>
                    <a:pt x="261005" y="627998"/>
                  </a:lnTo>
                  <a:lnTo>
                    <a:pt x="261290" y="628142"/>
                  </a:lnTo>
                  <a:lnTo>
                    <a:pt x="261576" y="628259"/>
                  </a:lnTo>
                  <a:lnTo>
                    <a:pt x="261861" y="628389"/>
                  </a:lnTo>
                  <a:lnTo>
                    <a:pt x="262146" y="628494"/>
                  </a:lnTo>
                  <a:lnTo>
                    <a:pt x="262440" y="628598"/>
                  </a:lnTo>
                  <a:lnTo>
                    <a:pt x="262725" y="628689"/>
                  </a:lnTo>
                  <a:lnTo>
                    <a:pt x="263019" y="628781"/>
                  </a:lnTo>
                  <a:lnTo>
                    <a:pt x="263304" y="628846"/>
                  </a:lnTo>
                  <a:lnTo>
                    <a:pt x="263598" y="628911"/>
                  </a:lnTo>
                  <a:lnTo>
                    <a:pt x="263891" y="628963"/>
                  </a:lnTo>
                  <a:lnTo>
                    <a:pt x="264185" y="629015"/>
                  </a:lnTo>
                  <a:lnTo>
                    <a:pt x="264479" y="629042"/>
                  </a:lnTo>
                  <a:lnTo>
                    <a:pt x="264772" y="629068"/>
                  </a:lnTo>
                  <a:lnTo>
                    <a:pt x="265066" y="629081"/>
                  </a:lnTo>
                  <a:lnTo>
                    <a:pt x="265645" y="629081"/>
                  </a:lnTo>
                  <a:lnTo>
                    <a:pt x="265938" y="629055"/>
                  </a:lnTo>
                  <a:lnTo>
                    <a:pt x="266232" y="629028"/>
                  </a:lnTo>
                  <a:lnTo>
                    <a:pt x="266525" y="628989"/>
                  </a:lnTo>
                  <a:lnTo>
                    <a:pt x="266811" y="628937"/>
                  </a:lnTo>
                  <a:lnTo>
                    <a:pt x="267104" y="628872"/>
                  </a:lnTo>
                  <a:lnTo>
                    <a:pt x="267390" y="628807"/>
                  </a:lnTo>
                  <a:lnTo>
                    <a:pt x="267675" y="628715"/>
                  </a:lnTo>
                  <a:lnTo>
                    <a:pt x="267960" y="628624"/>
                  </a:lnTo>
                  <a:lnTo>
                    <a:pt x="268246" y="628520"/>
                  </a:lnTo>
                  <a:lnTo>
                    <a:pt x="268531" y="628402"/>
                  </a:lnTo>
                  <a:lnTo>
                    <a:pt x="268808" y="628272"/>
                  </a:lnTo>
                  <a:lnTo>
                    <a:pt x="269086" y="628129"/>
                  </a:lnTo>
                  <a:lnTo>
                    <a:pt x="269363" y="627972"/>
                  </a:lnTo>
                  <a:lnTo>
                    <a:pt x="269640" y="627815"/>
                  </a:lnTo>
                  <a:lnTo>
                    <a:pt x="269909" y="627633"/>
                  </a:lnTo>
                  <a:lnTo>
                    <a:pt x="270170" y="627450"/>
                  </a:lnTo>
                  <a:lnTo>
                    <a:pt x="270423" y="627255"/>
                  </a:lnTo>
                  <a:lnTo>
                    <a:pt x="270668" y="627059"/>
                  </a:lnTo>
                  <a:lnTo>
                    <a:pt x="270904" y="626837"/>
                  </a:lnTo>
                  <a:lnTo>
                    <a:pt x="271141" y="626616"/>
                  </a:lnTo>
                  <a:lnTo>
                    <a:pt x="271369" y="626381"/>
                  </a:lnTo>
                  <a:lnTo>
                    <a:pt x="271589" y="626146"/>
                  </a:lnTo>
                  <a:lnTo>
                    <a:pt x="271801" y="625898"/>
                  </a:lnTo>
                  <a:lnTo>
                    <a:pt x="272013" y="625637"/>
                  </a:lnTo>
                  <a:lnTo>
                    <a:pt x="272217" y="625363"/>
                  </a:lnTo>
                  <a:lnTo>
                    <a:pt x="272413" y="625089"/>
                  </a:lnTo>
                  <a:lnTo>
                    <a:pt x="272600" y="624816"/>
                  </a:lnTo>
                  <a:lnTo>
                    <a:pt x="272780" y="624529"/>
                  </a:lnTo>
                  <a:lnTo>
                    <a:pt x="272959" y="624229"/>
                  </a:lnTo>
                  <a:lnTo>
                    <a:pt x="273122" y="623929"/>
                  </a:lnTo>
                  <a:lnTo>
                    <a:pt x="273285" y="623616"/>
                  </a:lnTo>
                  <a:lnTo>
                    <a:pt x="273448" y="623290"/>
                  </a:lnTo>
                  <a:lnTo>
                    <a:pt x="273595" y="622977"/>
                  </a:lnTo>
                  <a:lnTo>
                    <a:pt x="273742" y="622637"/>
                  </a:lnTo>
                  <a:lnTo>
                    <a:pt x="273872" y="622311"/>
                  </a:lnTo>
                  <a:lnTo>
                    <a:pt x="274003" y="621959"/>
                  </a:lnTo>
                  <a:lnTo>
                    <a:pt x="274133" y="621620"/>
                  </a:lnTo>
                  <a:lnTo>
                    <a:pt x="274247" y="621268"/>
                  </a:lnTo>
                  <a:lnTo>
                    <a:pt x="274362" y="620903"/>
                  </a:lnTo>
                  <a:lnTo>
                    <a:pt x="274459" y="620550"/>
                  </a:lnTo>
                  <a:lnTo>
                    <a:pt x="274565" y="620185"/>
                  </a:lnTo>
                  <a:lnTo>
                    <a:pt x="274655" y="619807"/>
                  </a:lnTo>
                  <a:lnTo>
                    <a:pt x="274737" y="619429"/>
                  </a:lnTo>
                  <a:lnTo>
                    <a:pt x="274818" y="619051"/>
                  </a:lnTo>
                  <a:lnTo>
                    <a:pt x="274892" y="618672"/>
                  </a:lnTo>
                  <a:lnTo>
                    <a:pt x="274957" y="618294"/>
                  </a:lnTo>
                  <a:lnTo>
                    <a:pt x="275014" y="617903"/>
                  </a:lnTo>
                  <a:lnTo>
                    <a:pt x="275063" y="617511"/>
                  </a:lnTo>
                  <a:lnTo>
                    <a:pt x="275112" y="617107"/>
                  </a:lnTo>
                  <a:lnTo>
                    <a:pt x="275153" y="616716"/>
                  </a:lnTo>
                  <a:lnTo>
                    <a:pt x="275185" y="616311"/>
                  </a:lnTo>
                  <a:lnTo>
                    <a:pt x="275210" y="615920"/>
                  </a:lnTo>
                  <a:lnTo>
                    <a:pt x="275234" y="615516"/>
                  </a:lnTo>
                  <a:lnTo>
                    <a:pt x="275242" y="615112"/>
                  </a:lnTo>
                  <a:lnTo>
                    <a:pt x="275250" y="614694"/>
                  </a:lnTo>
                  <a:lnTo>
                    <a:pt x="275250" y="614290"/>
                  </a:lnTo>
                  <a:lnTo>
                    <a:pt x="275250" y="613885"/>
                  </a:lnTo>
                  <a:lnTo>
                    <a:pt x="275234" y="613481"/>
                  </a:lnTo>
                  <a:lnTo>
                    <a:pt x="275218" y="613064"/>
                  </a:lnTo>
                  <a:lnTo>
                    <a:pt x="275185" y="612659"/>
                  </a:lnTo>
                  <a:lnTo>
                    <a:pt x="275153" y="612242"/>
                  </a:lnTo>
                  <a:lnTo>
                    <a:pt x="275120" y="611838"/>
                  </a:lnTo>
                  <a:lnTo>
                    <a:pt x="275071" y="611420"/>
                  </a:lnTo>
                  <a:lnTo>
                    <a:pt x="275022" y="611016"/>
                  </a:lnTo>
                  <a:lnTo>
                    <a:pt x="274965" y="610612"/>
                  </a:lnTo>
                  <a:lnTo>
                    <a:pt x="274900" y="610207"/>
                  </a:lnTo>
                  <a:lnTo>
                    <a:pt x="274826" y="609803"/>
                  </a:lnTo>
                  <a:lnTo>
                    <a:pt x="274745" y="609399"/>
                  </a:lnTo>
                  <a:lnTo>
                    <a:pt x="274663" y="608994"/>
                  </a:lnTo>
                  <a:lnTo>
                    <a:pt x="274574" y="608590"/>
                  </a:lnTo>
                  <a:lnTo>
                    <a:pt x="274476" y="608199"/>
                  </a:lnTo>
                  <a:lnTo>
                    <a:pt x="274370" y="607794"/>
                  </a:lnTo>
                  <a:lnTo>
                    <a:pt x="274256" y="607403"/>
                  </a:lnTo>
                  <a:lnTo>
                    <a:pt x="274141" y="607012"/>
                  </a:lnTo>
                  <a:lnTo>
                    <a:pt x="274011" y="606634"/>
                  </a:lnTo>
                  <a:lnTo>
                    <a:pt x="273880" y="606242"/>
                  </a:lnTo>
                  <a:lnTo>
                    <a:pt x="273742" y="605864"/>
                  </a:lnTo>
                  <a:lnTo>
                    <a:pt x="273603" y="605499"/>
                  </a:lnTo>
                  <a:lnTo>
                    <a:pt x="273440" y="605094"/>
                  </a:lnTo>
                  <a:lnTo>
                    <a:pt x="273269" y="604716"/>
                  </a:lnTo>
                  <a:lnTo>
                    <a:pt x="273098" y="604338"/>
                  </a:lnTo>
                  <a:lnTo>
                    <a:pt x="272918" y="603960"/>
                  </a:lnTo>
                  <a:lnTo>
                    <a:pt x="272731" y="603608"/>
                  </a:lnTo>
                  <a:lnTo>
                    <a:pt x="272543" y="603255"/>
                  </a:lnTo>
                  <a:lnTo>
                    <a:pt x="272339" y="602916"/>
                  </a:lnTo>
                  <a:lnTo>
                    <a:pt x="272144" y="602577"/>
                  </a:lnTo>
                  <a:lnTo>
                    <a:pt x="271932" y="602264"/>
                  </a:lnTo>
                  <a:lnTo>
                    <a:pt x="271720" y="601951"/>
                  </a:lnTo>
                  <a:lnTo>
                    <a:pt x="271508" y="601651"/>
                  </a:lnTo>
                  <a:lnTo>
                    <a:pt x="271279" y="601351"/>
                  </a:lnTo>
                  <a:lnTo>
                    <a:pt x="271051" y="601064"/>
                  </a:lnTo>
                  <a:lnTo>
                    <a:pt x="270823" y="600790"/>
                  </a:lnTo>
                  <a:lnTo>
                    <a:pt x="270586" y="600529"/>
                  </a:lnTo>
                  <a:lnTo>
                    <a:pt x="270350" y="600269"/>
                  </a:lnTo>
                  <a:lnTo>
                    <a:pt x="270105" y="600021"/>
                  </a:lnTo>
                  <a:lnTo>
                    <a:pt x="269860" y="599786"/>
                  </a:lnTo>
                  <a:lnTo>
                    <a:pt x="269608" y="599551"/>
                  </a:lnTo>
                  <a:lnTo>
                    <a:pt x="269355" y="599342"/>
                  </a:lnTo>
                  <a:lnTo>
                    <a:pt x="269094" y="599121"/>
                  </a:lnTo>
                  <a:lnTo>
                    <a:pt x="268833" y="598925"/>
                  </a:lnTo>
                  <a:lnTo>
                    <a:pt x="268564" y="598729"/>
                  </a:lnTo>
                  <a:lnTo>
                    <a:pt x="268303" y="598547"/>
                  </a:lnTo>
                  <a:lnTo>
                    <a:pt x="268026" y="598377"/>
                  </a:lnTo>
                  <a:lnTo>
                    <a:pt x="267757" y="598221"/>
                  </a:lnTo>
                  <a:lnTo>
                    <a:pt x="267479" y="598064"/>
                  </a:lnTo>
                  <a:lnTo>
                    <a:pt x="267202" y="597921"/>
                  </a:lnTo>
                  <a:lnTo>
                    <a:pt x="266925" y="597777"/>
                  </a:lnTo>
                  <a:lnTo>
                    <a:pt x="266639" y="597660"/>
                  </a:lnTo>
                  <a:lnTo>
                    <a:pt x="266354" y="597543"/>
                  </a:lnTo>
                  <a:lnTo>
                    <a:pt x="266069" y="597425"/>
                  </a:lnTo>
                  <a:lnTo>
                    <a:pt x="265783" y="597334"/>
                  </a:lnTo>
                  <a:lnTo>
                    <a:pt x="265498" y="597243"/>
                  </a:lnTo>
                  <a:lnTo>
                    <a:pt x="265204" y="597164"/>
                  </a:lnTo>
                  <a:lnTo>
                    <a:pt x="264911" y="597086"/>
                  </a:lnTo>
                  <a:lnTo>
                    <a:pt x="264617" y="597034"/>
                  </a:lnTo>
                  <a:lnTo>
                    <a:pt x="264324" y="596982"/>
                  </a:lnTo>
                  <a:lnTo>
                    <a:pt x="264030" y="596929"/>
                  </a:lnTo>
                  <a:lnTo>
                    <a:pt x="263736" y="596903"/>
                  </a:lnTo>
                  <a:lnTo>
                    <a:pt x="263443" y="596877"/>
                  </a:lnTo>
                  <a:lnTo>
                    <a:pt x="263149" y="596864"/>
                  </a:lnTo>
                  <a:lnTo>
                    <a:pt x="262848" y="596851"/>
                  </a:lnTo>
                  <a:lnTo>
                    <a:pt x="262554" y="596851"/>
                  </a:lnTo>
                  <a:lnTo>
                    <a:pt x="262261" y="596864"/>
                  </a:lnTo>
                  <a:lnTo>
                    <a:pt x="261967" y="596890"/>
                  </a:lnTo>
                  <a:lnTo>
                    <a:pt x="261673" y="596929"/>
                  </a:lnTo>
                  <a:lnTo>
                    <a:pt x="261372" y="596969"/>
                  </a:lnTo>
                  <a:lnTo>
                    <a:pt x="261078" y="597008"/>
                  </a:lnTo>
                  <a:lnTo>
                    <a:pt x="260793" y="597073"/>
                  </a:lnTo>
                  <a:lnTo>
                    <a:pt x="260499" y="597138"/>
                  </a:lnTo>
                  <a:lnTo>
                    <a:pt x="260206" y="597216"/>
                  </a:lnTo>
                  <a:lnTo>
                    <a:pt x="259920" y="597308"/>
                  </a:lnTo>
                  <a:lnTo>
                    <a:pt x="259627" y="597399"/>
                  </a:lnTo>
                  <a:lnTo>
                    <a:pt x="259341" y="597503"/>
                  </a:lnTo>
                  <a:lnTo>
                    <a:pt x="259064" y="597621"/>
                  </a:lnTo>
                  <a:lnTo>
                    <a:pt x="258779" y="597738"/>
                  </a:lnTo>
                  <a:lnTo>
                    <a:pt x="258501" y="597882"/>
                  </a:lnTo>
                  <a:lnTo>
                    <a:pt x="258224" y="598012"/>
                  </a:lnTo>
                  <a:lnTo>
                    <a:pt x="257947" y="598169"/>
                  </a:lnTo>
                  <a:lnTo>
                    <a:pt x="257670" y="598325"/>
                  </a:lnTo>
                  <a:lnTo>
                    <a:pt x="257401" y="598495"/>
                  </a:lnTo>
                  <a:lnTo>
                    <a:pt x="257131" y="598677"/>
                  </a:lnTo>
                  <a:lnTo>
                    <a:pt x="256871" y="598860"/>
                  </a:lnTo>
                  <a:lnTo>
                    <a:pt x="256805" y="598886"/>
                  </a:lnTo>
                  <a:lnTo>
                    <a:pt x="256732" y="598912"/>
                  </a:lnTo>
                  <a:lnTo>
                    <a:pt x="256658" y="598925"/>
                  </a:lnTo>
                  <a:lnTo>
                    <a:pt x="256577" y="598951"/>
                  </a:lnTo>
                  <a:lnTo>
                    <a:pt x="256471" y="598312"/>
                  </a:lnTo>
                  <a:lnTo>
                    <a:pt x="256349" y="597673"/>
                  </a:lnTo>
                  <a:lnTo>
                    <a:pt x="256218" y="597034"/>
                  </a:lnTo>
                  <a:lnTo>
                    <a:pt x="256080" y="596395"/>
                  </a:lnTo>
                  <a:lnTo>
                    <a:pt x="255933" y="595756"/>
                  </a:lnTo>
                  <a:lnTo>
                    <a:pt x="255778" y="595117"/>
                  </a:lnTo>
                  <a:lnTo>
                    <a:pt x="255607" y="594477"/>
                  </a:lnTo>
                  <a:lnTo>
                    <a:pt x="255435" y="593838"/>
                  </a:lnTo>
                  <a:lnTo>
                    <a:pt x="255256" y="593212"/>
                  </a:lnTo>
                  <a:lnTo>
                    <a:pt x="255060" y="592573"/>
                  </a:lnTo>
                  <a:lnTo>
                    <a:pt x="254865" y="591934"/>
                  </a:lnTo>
                  <a:lnTo>
                    <a:pt x="254661" y="591295"/>
                  </a:lnTo>
                  <a:lnTo>
                    <a:pt x="254449" y="590669"/>
                  </a:lnTo>
                  <a:lnTo>
                    <a:pt x="254220" y="590043"/>
                  </a:lnTo>
                  <a:lnTo>
                    <a:pt x="253992" y="589417"/>
                  </a:lnTo>
                  <a:lnTo>
                    <a:pt x="253756" y="588791"/>
                  </a:lnTo>
                  <a:lnTo>
                    <a:pt x="253519" y="588165"/>
                  </a:lnTo>
                  <a:lnTo>
                    <a:pt x="253266" y="587552"/>
                  </a:lnTo>
                  <a:lnTo>
                    <a:pt x="253014" y="586938"/>
                  </a:lnTo>
                  <a:lnTo>
                    <a:pt x="252744" y="586325"/>
                  </a:lnTo>
                  <a:lnTo>
                    <a:pt x="252475" y="585712"/>
                  </a:lnTo>
                  <a:lnTo>
                    <a:pt x="252198" y="585112"/>
                  </a:lnTo>
                  <a:lnTo>
                    <a:pt x="251921" y="584526"/>
                  </a:lnTo>
                  <a:lnTo>
                    <a:pt x="251627" y="583926"/>
                  </a:lnTo>
                  <a:lnTo>
                    <a:pt x="251334" y="583339"/>
                  </a:lnTo>
                  <a:lnTo>
                    <a:pt x="251032" y="582765"/>
                  </a:lnTo>
                  <a:lnTo>
                    <a:pt x="250730" y="582191"/>
                  </a:lnTo>
                  <a:lnTo>
                    <a:pt x="250420" y="581617"/>
                  </a:lnTo>
                  <a:lnTo>
                    <a:pt x="250102" y="581056"/>
                  </a:lnTo>
                  <a:lnTo>
                    <a:pt x="249776" y="580495"/>
                  </a:lnTo>
                  <a:lnTo>
                    <a:pt x="249450" y="579947"/>
                  </a:lnTo>
                  <a:lnTo>
                    <a:pt x="249116" y="579413"/>
                  </a:lnTo>
                  <a:lnTo>
                    <a:pt x="248781" y="578878"/>
                  </a:lnTo>
                  <a:lnTo>
                    <a:pt x="248439" y="578356"/>
                  </a:lnTo>
                  <a:lnTo>
                    <a:pt x="248096" y="577834"/>
                  </a:lnTo>
                  <a:lnTo>
                    <a:pt x="247746" y="577326"/>
                  </a:lnTo>
                  <a:lnTo>
                    <a:pt x="247387" y="576830"/>
                  </a:lnTo>
                  <a:lnTo>
                    <a:pt x="247036" y="576334"/>
                  </a:lnTo>
                  <a:lnTo>
                    <a:pt x="246669" y="575865"/>
                  </a:lnTo>
                  <a:lnTo>
                    <a:pt x="246302" y="575382"/>
                  </a:lnTo>
                  <a:lnTo>
                    <a:pt x="245936" y="574926"/>
                  </a:lnTo>
                  <a:lnTo>
                    <a:pt x="245560" y="574482"/>
                  </a:lnTo>
                  <a:lnTo>
                    <a:pt x="245185" y="574039"/>
                  </a:lnTo>
                  <a:lnTo>
                    <a:pt x="244802" y="573608"/>
                  </a:lnTo>
                  <a:lnTo>
                    <a:pt x="244427" y="573191"/>
                  </a:lnTo>
                  <a:lnTo>
                    <a:pt x="244036" y="572787"/>
                  </a:lnTo>
                  <a:lnTo>
                    <a:pt x="243652" y="572382"/>
                  </a:lnTo>
                  <a:lnTo>
                    <a:pt x="243261" y="572004"/>
                  </a:lnTo>
                  <a:lnTo>
                    <a:pt x="242870" y="571626"/>
                  </a:lnTo>
                  <a:lnTo>
                    <a:pt x="242470" y="571274"/>
                  </a:lnTo>
                  <a:lnTo>
                    <a:pt x="242070" y="570935"/>
                  </a:lnTo>
                  <a:lnTo>
                    <a:pt x="241671" y="570596"/>
                  </a:lnTo>
                  <a:lnTo>
                    <a:pt x="241271" y="570282"/>
                  </a:lnTo>
                  <a:lnTo>
                    <a:pt x="240872" y="569969"/>
                  </a:lnTo>
                  <a:lnTo>
                    <a:pt x="240464" y="569683"/>
                  </a:lnTo>
                  <a:lnTo>
                    <a:pt x="240056" y="569409"/>
                  </a:lnTo>
                  <a:lnTo>
                    <a:pt x="239649" y="569148"/>
                  </a:lnTo>
                  <a:lnTo>
                    <a:pt x="239241" y="568900"/>
                  </a:lnTo>
                  <a:lnTo>
                    <a:pt x="238833" y="568665"/>
                  </a:lnTo>
                  <a:lnTo>
                    <a:pt x="238425" y="568443"/>
                  </a:lnTo>
                  <a:lnTo>
                    <a:pt x="238018" y="568248"/>
                  </a:lnTo>
                  <a:lnTo>
                    <a:pt x="237602" y="568065"/>
                  </a:lnTo>
                  <a:lnTo>
                    <a:pt x="237194" y="567896"/>
                  </a:lnTo>
                  <a:lnTo>
                    <a:pt x="236778" y="567739"/>
                  </a:lnTo>
                  <a:lnTo>
                    <a:pt x="237227" y="566878"/>
                  </a:lnTo>
                  <a:lnTo>
                    <a:pt x="237667" y="565991"/>
                  </a:lnTo>
                  <a:lnTo>
                    <a:pt x="238099" y="565117"/>
                  </a:lnTo>
                  <a:lnTo>
                    <a:pt x="238523" y="564231"/>
                  </a:lnTo>
                  <a:lnTo>
                    <a:pt x="238947" y="563331"/>
                  </a:lnTo>
                  <a:lnTo>
                    <a:pt x="239355" y="562418"/>
                  </a:lnTo>
                  <a:lnTo>
                    <a:pt x="239755" y="561505"/>
                  </a:lnTo>
                  <a:lnTo>
                    <a:pt x="240146" y="560591"/>
                  </a:lnTo>
                  <a:lnTo>
                    <a:pt x="240529" y="559665"/>
                  </a:lnTo>
                  <a:lnTo>
                    <a:pt x="240904" y="558726"/>
                  </a:lnTo>
                  <a:lnTo>
                    <a:pt x="241263" y="557787"/>
                  </a:lnTo>
                  <a:lnTo>
                    <a:pt x="241622" y="556835"/>
                  </a:lnTo>
                  <a:lnTo>
                    <a:pt x="241973" y="555870"/>
                  </a:lnTo>
                  <a:lnTo>
                    <a:pt x="242307" y="554905"/>
                  </a:lnTo>
                  <a:lnTo>
                    <a:pt x="242633" y="553940"/>
                  </a:lnTo>
                  <a:lnTo>
                    <a:pt x="242959" y="552961"/>
                  </a:lnTo>
                  <a:lnTo>
                    <a:pt x="243269" y="551983"/>
                  </a:lnTo>
                  <a:lnTo>
                    <a:pt x="243563" y="550979"/>
                  </a:lnTo>
                  <a:lnTo>
                    <a:pt x="243856" y="549987"/>
                  </a:lnTo>
                  <a:lnTo>
                    <a:pt x="244142" y="548983"/>
                  </a:lnTo>
                  <a:lnTo>
                    <a:pt x="244411" y="547966"/>
                  </a:lnTo>
                  <a:lnTo>
                    <a:pt x="244672" y="546948"/>
                  </a:lnTo>
                  <a:lnTo>
                    <a:pt x="244916" y="545931"/>
                  </a:lnTo>
                  <a:lnTo>
                    <a:pt x="245161" y="544888"/>
                  </a:lnTo>
                  <a:lnTo>
                    <a:pt x="245389" y="543857"/>
                  </a:lnTo>
                  <a:lnTo>
                    <a:pt x="245609" y="542814"/>
                  </a:lnTo>
                  <a:lnTo>
                    <a:pt x="245813" y="541757"/>
                  </a:lnTo>
                  <a:lnTo>
                    <a:pt x="246017" y="540701"/>
                  </a:lnTo>
                  <a:lnTo>
                    <a:pt x="246196" y="539644"/>
                  </a:lnTo>
                  <a:lnTo>
                    <a:pt x="246376" y="538575"/>
                  </a:lnTo>
                  <a:lnTo>
                    <a:pt x="246539" y="537492"/>
                  </a:lnTo>
                  <a:lnTo>
                    <a:pt x="246694" y="536410"/>
                  </a:lnTo>
                  <a:lnTo>
                    <a:pt x="246833" y="535327"/>
                  </a:lnTo>
                  <a:lnTo>
                    <a:pt x="246963" y="534231"/>
                  </a:lnTo>
                  <a:lnTo>
                    <a:pt x="247085" y="533136"/>
                  </a:lnTo>
                  <a:lnTo>
                    <a:pt x="247191" y="532027"/>
                  </a:lnTo>
                  <a:lnTo>
                    <a:pt x="247289" y="530919"/>
                  </a:lnTo>
                  <a:lnTo>
                    <a:pt x="247371" y="529797"/>
                  </a:lnTo>
                  <a:lnTo>
                    <a:pt x="247444" y="528675"/>
                  </a:lnTo>
                  <a:lnTo>
                    <a:pt x="247501" y="527553"/>
                  </a:lnTo>
                  <a:lnTo>
                    <a:pt x="247550" y="526419"/>
                  </a:lnTo>
                  <a:lnTo>
                    <a:pt x="247583" y="525284"/>
                  </a:lnTo>
                  <a:lnTo>
                    <a:pt x="247599" y="524136"/>
                  </a:lnTo>
                  <a:lnTo>
                    <a:pt x="247615" y="522988"/>
                  </a:lnTo>
                  <a:lnTo>
                    <a:pt x="247607" y="521841"/>
                  </a:lnTo>
                  <a:lnTo>
                    <a:pt x="247591" y="520680"/>
                  </a:lnTo>
                  <a:lnTo>
                    <a:pt x="247558" y="519506"/>
                  </a:lnTo>
                  <a:lnTo>
                    <a:pt x="247517" y="518345"/>
                  </a:lnTo>
                  <a:lnTo>
                    <a:pt x="247460" y="517171"/>
                  </a:lnTo>
                  <a:lnTo>
                    <a:pt x="247395" y="515984"/>
                  </a:lnTo>
                  <a:lnTo>
                    <a:pt x="247314" y="514797"/>
                  </a:lnTo>
                  <a:lnTo>
                    <a:pt x="247216" y="513610"/>
                  </a:lnTo>
                  <a:lnTo>
                    <a:pt x="247110" y="512423"/>
                  </a:lnTo>
                  <a:lnTo>
                    <a:pt x="246979" y="511223"/>
                  </a:lnTo>
                  <a:lnTo>
                    <a:pt x="246849" y="510010"/>
                  </a:lnTo>
                  <a:lnTo>
                    <a:pt x="246694" y="508810"/>
                  </a:lnTo>
                  <a:lnTo>
                    <a:pt x="246531" y="507597"/>
                  </a:lnTo>
                  <a:lnTo>
                    <a:pt x="246351" y="506384"/>
                  </a:lnTo>
                  <a:lnTo>
                    <a:pt x="246156" y="505158"/>
                  </a:lnTo>
                  <a:lnTo>
                    <a:pt x="245944" y="503932"/>
                  </a:lnTo>
                  <a:lnTo>
                    <a:pt x="245724" y="502706"/>
                  </a:lnTo>
                  <a:lnTo>
                    <a:pt x="245487" y="501467"/>
                  </a:lnTo>
                  <a:lnTo>
                    <a:pt x="245234" y="500228"/>
                  </a:lnTo>
                  <a:lnTo>
                    <a:pt x="244965" y="498989"/>
                  </a:lnTo>
                  <a:lnTo>
                    <a:pt x="244721" y="497920"/>
                  </a:lnTo>
                  <a:lnTo>
                    <a:pt x="244476" y="496876"/>
                  </a:lnTo>
                  <a:lnTo>
                    <a:pt x="244223" y="495833"/>
                  </a:lnTo>
                  <a:lnTo>
                    <a:pt x="243954" y="494789"/>
                  </a:lnTo>
                  <a:lnTo>
                    <a:pt x="243685" y="493772"/>
                  </a:lnTo>
                  <a:lnTo>
                    <a:pt x="243408" y="492741"/>
                  </a:lnTo>
                  <a:lnTo>
                    <a:pt x="243122" y="491737"/>
                  </a:lnTo>
                  <a:lnTo>
                    <a:pt x="242829" y="490733"/>
                  </a:lnTo>
                  <a:lnTo>
                    <a:pt x="242527" y="489728"/>
                  </a:lnTo>
                  <a:lnTo>
                    <a:pt x="242217" y="488750"/>
                  </a:lnTo>
                  <a:lnTo>
                    <a:pt x="241899" y="487759"/>
                  </a:lnTo>
                  <a:lnTo>
                    <a:pt x="241581" y="486794"/>
                  </a:lnTo>
                  <a:lnTo>
                    <a:pt x="241247" y="485829"/>
                  </a:lnTo>
                  <a:lnTo>
                    <a:pt x="240912" y="484876"/>
                  </a:lnTo>
                  <a:lnTo>
                    <a:pt x="240570" y="483924"/>
                  </a:lnTo>
                  <a:lnTo>
                    <a:pt x="240211" y="482985"/>
                  </a:lnTo>
                  <a:lnTo>
                    <a:pt x="239852" y="482046"/>
                  </a:lnTo>
                  <a:lnTo>
                    <a:pt x="239494" y="481120"/>
                  </a:lnTo>
                  <a:lnTo>
                    <a:pt x="239119" y="480207"/>
                  </a:lnTo>
                  <a:lnTo>
                    <a:pt x="238743" y="479294"/>
                  </a:lnTo>
                  <a:lnTo>
                    <a:pt x="238352" y="478394"/>
                  </a:lnTo>
                  <a:lnTo>
                    <a:pt x="237961" y="477494"/>
                  </a:lnTo>
                  <a:lnTo>
                    <a:pt x="237561" y="476607"/>
                  </a:lnTo>
                  <a:lnTo>
                    <a:pt x="237161" y="475733"/>
                  </a:lnTo>
                  <a:lnTo>
                    <a:pt x="236746" y="474859"/>
                  </a:lnTo>
                  <a:lnTo>
                    <a:pt x="236330" y="473999"/>
                  </a:lnTo>
                  <a:lnTo>
                    <a:pt x="235906" y="473138"/>
                  </a:lnTo>
                  <a:lnTo>
                    <a:pt x="235474" y="472290"/>
                  </a:lnTo>
                  <a:lnTo>
                    <a:pt x="235041" y="471455"/>
                  </a:lnTo>
                  <a:lnTo>
                    <a:pt x="234593" y="470620"/>
                  </a:lnTo>
                  <a:lnTo>
                    <a:pt x="234144" y="469799"/>
                  </a:lnTo>
                  <a:lnTo>
                    <a:pt x="233696" y="468977"/>
                  </a:lnTo>
                  <a:lnTo>
                    <a:pt x="233231" y="468168"/>
                  </a:lnTo>
                  <a:lnTo>
                    <a:pt x="232766" y="467373"/>
                  </a:lnTo>
                  <a:lnTo>
                    <a:pt x="232293" y="466577"/>
                  </a:lnTo>
                  <a:lnTo>
                    <a:pt x="231820" y="465794"/>
                  </a:lnTo>
                  <a:lnTo>
                    <a:pt x="231331" y="465012"/>
                  </a:lnTo>
                  <a:lnTo>
                    <a:pt x="230850" y="464242"/>
                  </a:lnTo>
                  <a:lnTo>
                    <a:pt x="230353" y="463486"/>
                  </a:lnTo>
                  <a:lnTo>
                    <a:pt x="229855" y="462729"/>
                  </a:lnTo>
                  <a:lnTo>
                    <a:pt x="229350" y="461973"/>
                  </a:lnTo>
                  <a:lnTo>
                    <a:pt x="228844" y="461242"/>
                  </a:lnTo>
                  <a:lnTo>
                    <a:pt x="228322" y="460512"/>
                  </a:lnTo>
                  <a:lnTo>
                    <a:pt x="227808" y="459782"/>
                  </a:lnTo>
                  <a:lnTo>
                    <a:pt x="227278" y="459064"/>
                  </a:lnTo>
                  <a:lnTo>
                    <a:pt x="226748" y="458360"/>
                  </a:lnTo>
                  <a:lnTo>
                    <a:pt x="226218" y="457656"/>
                  </a:lnTo>
                  <a:lnTo>
                    <a:pt x="225680" y="456964"/>
                  </a:lnTo>
                  <a:lnTo>
                    <a:pt x="225134" y="456273"/>
                  </a:lnTo>
                  <a:lnTo>
                    <a:pt x="224587" y="455595"/>
                  </a:lnTo>
                  <a:lnTo>
                    <a:pt x="224033" y="454917"/>
                  </a:lnTo>
                  <a:lnTo>
                    <a:pt x="223470" y="454264"/>
                  </a:lnTo>
                  <a:lnTo>
                    <a:pt x="222908" y="453599"/>
                  </a:lnTo>
                  <a:lnTo>
                    <a:pt x="222345" y="452960"/>
                  </a:lnTo>
                  <a:lnTo>
                    <a:pt x="221774" y="452308"/>
                  </a:lnTo>
                  <a:lnTo>
                    <a:pt x="221195" y="451682"/>
                  </a:lnTo>
                  <a:lnTo>
                    <a:pt x="220616" y="451056"/>
                  </a:lnTo>
                  <a:lnTo>
                    <a:pt x="220037" y="450430"/>
                  </a:lnTo>
                  <a:lnTo>
                    <a:pt x="219442" y="449817"/>
                  </a:lnTo>
                  <a:lnTo>
                    <a:pt x="218855" y="449217"/>
                  </a:lnTo>
                  <a:lnTo>
                    <a:pt x="218260" y="448630"/>
                  </a:lnTo>
                  <a:lnTo>
                    <a:pt x="217656" y="448030"/>
                  </a:lnTo>
                  <a:lnTo>
                    <a:pt x="217053" y="447456"/>
                  </a:lnTo>
                  <a:lnTo>
                    <a:pt x="216449" y="446882"/>
                  </a:lnTo>
                  <a:lnTo>
                    <a:pt x="215838" y="446308"/>
                  </a:lnTo>
                  <a:lnTo>
                    <a:pt x="215226" y="445760"/>
                  </a:lnTo>
                  <a:lnTo>
                    <a:pt x="214607" y="445199"/>
                  </a:lnTo>
                  <a:lnTo>
                    <a:pt x="213987" y="444665"/>
                  </a:lnTo>
                  <a:lnTo>
                    <a:pt x="213359" y="444117"/>
                  </a:lnTo>
                  <a:lnTo>
                    <a:pt x="212731" y="443595"/>
                  </a:lnTo>
                  <a:lnTo>
                    <a:pt x="212103" y="443073"/>
                  </a:lnTo>
                  <a:lnTo>
                    <a:pt x="211467" y="442552"/>
                  </a:lnTo>
                  <a:lnTo>
                    <a:pt x="210831" y="442056"/>
                  </a:lnTo>
                  <a:lnTo>
                    <a:pt x="210187" y="441547"/>
                  </a:lnTo>
                  <a:lnTo>
                    <a:pt x="209543" y="441065"/>
                  </a:lnTo>
                  <a:lnTo>
                    <a:pt x="208899" y="440569"/>
                  </a:lnTo>
                  <a:lnTo>
                    <a:pt x="208254" y="440100"/>
                  </a:lnTo>
                  <a:lnTo>
                    <a:pt x="207602" y="439630"/>
                  </a:lnTo>
                  <a:lnTo>
                    <a:pt x="206941" y="439160"/>
                  </a:lnTo>
                  <a:lnTo>
                    <a:pt x="206289" y="438704"/>
                  </a:lnTo>
                  <a:lnTo>
                    <a:pt x="205629" y="438261"/>
                  </a:lnTo>
                  <a:lnTo>
                    <a:pt x="204968" y="437817"/>
                  </a:lnTo>
                  <a:lnTo>
                    <a:pt x="204299" y="437387"/>
                  </a:lnTo>
                  <a:lnTo>
                    <a:pt x="203639" y="436956"/>
                  </a:lnTo>
                  <a:lnTo>
                    <a:pt x="202962" y="436539"/>
                  </a:lnTo>
                  <a:lnTo>
                    <a:pt x="202294" y="436134"/>
                  </a:lnTo>
                  <a:lnTo>
                    <a:pt x="201625" y="435730"/>
                  </a:lnTo>
                  <a:lnTo>
                    <a:pt x="200948" y="435326"/>
                  </a:lnTo>
                  <a:lnTo>
                    <a:pt x="200271" y="434935"/>
                  </a:lnTo>
                  <a:lnTo>
                    <a:pt x="199586" y="434556"/>
                  </a:lnTo>
                  <a:lnTo>
                    <a:pt x="198224" y="433813"/>
                  </a:lnTo>
                  <a:lnTo>
                    <a:pt x="196855" y="433095"/>
                  </a:lnTo>
                  <a:lnTo>
                    <a:pt x="195476" y="432417"/>
                  </a:lnTo>
                  <a:lnTo>
                    <a:pt x="194090" y="431752"/>
                  </a:lnTo>
                  <a:lnTo>
                    <a:pt x="192704" y="431126"/>
                  </a:lnTo>
                  <a:lnTo>
                    <a:pt x="191310" y="430526"/>
                  </a:lnTo>
                  <a:lnTo>
                    <a:pt x="189915" y="429965"/>
                  </a:lnTo>
                  <a:lnTo>
                    <a:pt x="188513" y="429417"/>
                  </a:lnTo>
                  <a:lnTo>
                    <a:pt x="187110" y="428909"/>
                  </a:lnTo>
                  <a:lnTo>
                    <a:pt x="185708" y="428426"/>
                  </a:lnTo>
                  <a:lnTo>
                    <a:pt x="184297" y="427970"/>
                  </a:lnTo>
                  <a:lnTo>
                    <a:pt x="182886" y="427539"/>
                  </a:lnTo>
                  <a:lnTo>
                    <a:pt x="181475" y="427135"/>
                  </a:lnTo>
                  <a:lnTo>
                    <a:pt x="180065" y="426757"/>
                  </a:lnTo>
                  <a:lnTo>
                    <a:pt x="178654" y="426417"/>
                  </a:lnTo>
                  <a:lnTo>
                    <a:pt x="177243" y="426104"/>
                  </a:lnTo>
                  <a:lnTo>
                    <a:pt x="175833" y="425817"/>
                  </a:lnTo>
                  <a:lnTo>
                    <a:pt x="174430" y="425557"/>
                  </a:lnTo>
                  <a:lnTo>
                    <a:pt x="173028" y="425322"/>
                  </a:lnTo>
                  <a:lnTo>
                    <a:pt x="173003" y="423887"/>
                  </a:lnTo>
                  <a:lnTo>
                    <a:pt x="172971" y="422452"/>
                  </a:lnTo>
                  <a:lnTo>
                    <a:pt x="172930" y="421005"/>
                  </a:lnTo>
                  <a:lnTo>
                    <a:pt x="172889" y="419570"/>
                  </a:lnTo>
                  <a:lnTo>
                    <a:pt x="172832" y="418122"/>
                  </a:lnTo>
                  <a:lnTo>
                    <a:pt x="172775" y="416661"/>
                  </a:lnTo>
                  <a:lnTo>
                    <a:pt x="172710" y="415200"/>
                  </a:lnTo>
                  <a:lnTo>
                    <a:pt x="172628" y="413740"/>
                  </a:lnTo>
                  <a:lnTo>
                    <a:pt x="172726" y="413687"/>
                  </a:lnTo>
                  <a:lnTo>
                    <a:pt x="172816" y="413622"/>
                  </a:lnTo>
                  <a:lnTo>
                    <a:pt x="172897" y="413544"/>
                  </a:lnTo>
                  <a:lnTo>
                    <a:pt x="172971" y="413466"/>
                  </a:lnTo>
                  <a:lnTo>
                    <a:pt x="173044" y="413361"/>
                  </a:lnTo>
                  <a:lnTo>
                    <a:pt x="173109" y="413257"/>
                  </a:lnTo>
                  <a:lnTo>
                    <a:pt x="173166" y="413153"/>
                  </a:lnTo>
                  <a:lnTo>
                    <a:pt x="173215" y="413035"/>
                  </a:lnTo>
                  <a:lnTo>
                    <a:pt x="173256" y="412905"/>
                  </a:lnTo>
                  <a:lnTo>
                    <a:pt x="173297" y="412774"/>
                  </a:lnTo>
                  <a:lnTo>
                    <a:pt x="173329" y="412644"/>
                  </a:lnTo>
                  <a:lnTo>
                    <a:pt x="173354" y="412513"/>
                  </a:lnTo>
                  <a:lnTo>
                    <a:pt x="173370" y="412370"/>
                  </a:lnTo>
                  <a:lnTo>
                    <a:pt x="173386" y="412227"/>
                  </a:lnTo>
                  <a:lnTo>
                    <a:pt x="173386" y="412083"/>
                  </a:lnTo>
                  <a:lnTo>
                    <a:pt x="173386" y="411953"/>
                  </a:lnTo>
                  <a:lnTo>
                    <a:pt x="173378" y="411809"/>
                  </a:lnTo>
                  <a:lnTo>
                    <a:pt x="173370" y="411666"/>
                  </a:lnTo>
                  <a:lnTo>
                    <a:pt x="173346" y="411535"/>
                  </a:lnTo>
                  <a:lnTo>
                    <a:pt x="173321" y="411405"/>
                  </a:lnTo>
                  <a:lnTo>
                    <a:pt x="173289" y="411274"/>
                  </a:lnTo>
                  <a:lnTo>
                    <a:pt x="173248" y="411157"/>
                  </a:lnTo>
                  <a:lnTo>
                    <a:pt x="173199" y="411040"/>
                  </a:lnTo>
                  <a:lnTo>
                    <a:pt x="173142" y="410935"/>
                  </a:lnTo>
                  <a:lnTo>
                    <a:pt x="173085" y="410831"/>
                  </a:lnTo>
                  <a:lnTo>
                    <a:pt x="173019" y="410740"/>
                  </a:lnTo>
                  <a:lnTo>
                    <a:pt x="172946" y="410661"/>
                  </a:lnTo>
                  <a:lnTo>
                    <a:pt x="172864" y="410583"/>
                  </a:lnTo>
                  <a:lnTo>
                    <a:pt x="172775" y="410531"/>
                  </a:lnTo>
                  <a:lnTo>
                    <a:pt x="172685" y="410479"/>
                  </a:lnTo>
                  <a:lnTo>
                    <a:pt x="172579" y="410453"/>
                  </a:lnTo>
                  <a:lnTo>
                    <a:pt x="172473" y="410427"/>
                  </a:lnTo>
                  <a:lnTo>
                    <a:pt x="172351" y="408574"/>
                  </a:lnTo>
                  <a:lnTo>
                    <a:pt x="172220" y="406722"/>
                  </a:lnTo>
                  <a:lnTo>
                    <a:pt x="172082" y="404883"/>
                  </a:lnTo>
                  <a:lnTo>
                    <a:pt x="171927" y="403044"/>
                  </a:lnTo>
                  <a:lnTo>
                    <a:pt x="171772" y="401205"/>
                  </a:lnTo>
                  <a:lnTo>
                    <a:pt x="171609" y="399379"/>
                  </a:lnTo>
                  <a:lnTo>
                    <a:pt x="171446" y="397566"/>
                  </a:lnTo>
                  <a:lnTo>
                    <a:pt x="171266" y="395753"/>
                  </a:lnTo>
                  <a:lnTo>
                    <a:pt x="173721" y="395675"/>
                  </a:lnTo>
                  <a:lnTo>
                    <a:pt x="176175" y="395584"/>
                  </a:lnTo>
                  <a:lnTo>
                    <a:pt x="178621" y="395492"/>
                  </a:lnTo>
                  <a:lnTo>
                    <a:pt x="181076" y="395388"/>
                  </a:lnTo>
                  <a:lnTo>
                    <a:pt x="183522" y="395271"/>
                  </a:lnTo>
                  <a:lnTo>
                    <a:pt x="185969" y="395140"/>
                  </a:lnTo>
                  <a:lnTo>
                    <a:pt x="188415" y="395010"/>
                  </a:lnTo>
                  <a:lnTo>
                    <a:pt x="190861" y="394853"/>
                  </a:lnTo>
                  <a:lnTo>
                    <a:pt x="193299" y="394684"/>
                  </a:lnTo>
                  <a:lnTo>
                    <a:pt x="195746" y="394501"/>
                  </a:lnTo>
                  <a:lnTo>
                    <a:pt x="198184" y="394318"/>
                  </a:lnTo>
                  <a:lnTo>
                    <a:pt x="200622" y="394110"/>
                  </a:lnTo>
                  <a:lnTo>
                    <a:pt x="203060" y="393875"/>
                  </a:lnTo>
                  <a:lnTo>
                    <a:pt x="205498" y="393640"/>
                  </a:lnTo>
                  <a:lnTo>
                    <a:pt x="207936" y="393379"/>
                  </a:lnTo>
                  <a:lnTo>
                    <a:pt x="210366" y="393105"/>
                  </a:lnTo>
                  <a:lnTo>
                    <a:pt x="210480" y="393092"/>
                  </a:lnTo>
                  <a:lnTo>
                    <a:pt x="210586" y="393066"/>
                  </a:lnTo>
                  <a:lnTo>
                    <a:pt x="210684" y="393040"/>
                  </a:lnTo>
                  <a:lnTo>
                    <a:pt x="210782" y="393001"/>
                  </a:lnTo>
                  <a:lnTo>
                    <a:pt x="210880" y="392962"/>
                  </a:lnTo>
                  <a:lnTo>
                    <a:pt x="210970" y="392910"/>
                  </a:lnTo>
                  <a:lnTo>
                    <a:pt x="211141" y="392792"/>
                  </a:lnTo>
                  <a:lnTo>
                    <a:pt x="211304" y="392649"/>
                  </a:lnTo>
                  <a:lnTo>
                    <a:pt x="211443" y="392492"/>
                  </a:lnTo>
                  <a:lnTo>
                    <a:pt x="211573" y="392310"/>
                  </a:lnTo>
                  <a:lnTo>
                    <a:pt x="211695" y="392114"/>
                  </a:lnTo>
                  <a:lnTo>
                    <a:pt x="211793" y="391892"/>
                  </a:lnTo>
                  <a:lnTo>
                    <a:pt x="211883" y="391671"/>
                  </a:lnTo>
                  <a:lnTo>
                    <a:pt x="211956" y="391436"/>
                  </a:lnTo>
                  <a:lnTo>
                    <a:pt x="212022" y="391201"/>
                  </a:lnTo>
                  <a:lnTo>
                    <a:pt x="212071" y="390940"/>
                  </a:lnTo>
                  <a:lnTo>
                    <a:pt x="212103" y="390692"/>
                  </a:lnTo>
                  <a:lnTo>
                    <a:pt x="212119" y="390432"/>
                  </a:lnTo>
                  <a:lnTo>
                    <a:pt x="212128" y="390171"/>
                  </a:lnTo>
                  <a:lnTo>
                    <a:pt x="212446" y="389675"/>
                  </a:lnTo>
                  <a:lnTo>
                    <a:pt x="212739" y="389153"/>
                  </a:lnTo>
                  <a:lnTo>
                    <a:pt x="213016" y="388632"/>
                  </a:lnTo>
                  <a:lnTo>
                    <a:pt x="213277" y="388110"/>
                  </a:lnTo>
                  <a:lnTo>
                    <a:pt x="213514" y="387562"/>
                  </a:lnTo>
                  <a:lnTo>
                    <a:pt x="213742" y="387014"/>
                  </a:lnTo>
                  <a:lnTo>
                    <a:pt x="213946" y="386453"/>
                  </a:lnTo>
                  <a:lnTo>
                    <a:pt x="214134" y="385880"/>
                  </a:lnTo>
                  <a:lnTo>
                    <a:pt x="214313" y="385306"/>
                  </a:lnTo>
                  <a:lnTo>
                    <a:pt x="214468" y="384719"/>
                  </a:lnTo>
                  <a:lnTo>
                    <a:pt x="214615" y="384119"/>
                  </a:lnTo>
                  <a:lnTo>
                    <a:pt x="214745" y="383506"/>
                  </a:lnTo>
                  <a:lnTo>
                    <a:pt x="214868" y="382893"/>
                  </a:lnTo>
                  <a:lnTo>
                    <a:pt x="214974" y="382280"/>
                  </a:lnTo>
                  <a:lnTo>
                    <a:pt x="215071" y="381654"/>
                  </a:lnTo>
                  <a:lnTo>
                    <a:pt x="215153" y="381014"/>
                  </a:lnTo>
                  <a:lnTo>
                    <a:pt x="215226" y="380375"/>
                  </a:lnTo>
                  <a:lnTo>
                    <a:pt x="215292" y="379723"/>
                  </a:lnTo>
                  <a:lnTo>
                    <a:pt x="215349" y="379071"/>
                  </a:lnTo>
                  <a:lnTo>
                    <a:pt x="215398" y="378406"/>
                  </a:lnTo>
                  <a:lnTo>
                    <a:pt x="215438" y="377741"/>
                  </a:lnTo>
                  <a:lnTo>
                    <a:pt x="215471" y="377062"/>
                  </a:lnTo>
                  <a:lnTo>
                    <a:pt x="215495" y="376384"/>
                  </a:lnTo>
                  <a:lnTo>
                    <a:pt x="215520" y="375693"/>
                  </a:lnTo>
                  <a:lnTo>
                    <a:pt x="215544" y="374310"/>
                  </a:lnTo>
                  <a:lnTo>
                    <a:pt x="215561" y="372902"/>
                  </a:lnTo>
                  <a:lnTo>
                    <a:pt x="215561" y="371480"/>
                  </a:lnTo>
                  <a:lnTo>
                    <a:pt x="215561" y="370032"/>
                  </a:lnTo>
                  <a:lnTo>
                    <a:pt x="219980" y="370215"/>
                  </a:lnTo>
                  <a:lnTo>
                    <a:pt x="222198" y="370319"/>
                  </a:lnTo>
                  <a:lnTo>
                    <a:pt x="223299" y="370384"/>
                  </a:lnTo>
                  <a:lnTo>
                    <a:pt x="224400" y="370450"/>
                  </a:lnTo>
                  <a:lnTo>
                    <a:pt x="224587" y="370450"/>
                  </a:lnTo>
                  <a:lnTo>
                    <a:pt x="224677" y="370423"/>
                  </a:lnTo>
                  <a:lnTo>
                    <a:pt x="224759" y="370410"/>
                  </a:lnTo>
                  <a:lnTo>
                    <a:pt x="224930" y="370332"/>
                  </a:lnTo>
                  <a:lnTo>
                    <a:pt x="225093" y="370241"/>
                  </a:lnTo>
                  <a:lnTo>
                    <a:pt x="225248" y="370110"/>
                  </a:lnTo>
                  <a:lnTo>
                    <a:pt x="225387" y="369967"/>
                  </a:lnTo>
                  <a:lnTo>
                    <a:pt x="225525" y="369797"/>
                  </a:lnTo>
                  <a:lnTo>
                    <a:pt x="225648" y="369615"/>
                  </a:lnTo>
                  <a:lnTo>
                    <a:pt x="225762" y="369406"/>
                  </a:lnTo>
                  <a:lnTo>
                    <a:pt x="225860" y="369184"/>
                  </a:lnTo>
                  <a:lnTo>
                    <a:pt x="225949" y="368950"/>
                  </a:lnTo>
                  <a:lnTo>
                    <a:pt x="226023" y="368702"/>
                  </a:lnTo>
                  <a:lnTo>
                    <a:pt x="226088" y="368454"/>
                  </a:lnTo>
                  <a:lnTo>
                    <a:pt x="226137" y="368193"/>
                  </a:lnTo>
                  <a:lnTo>
                    <a:pt x="226169" y="367919"/>
                  </a:lnTo>
                  <a:lnTo>
                    <a:pt x="226186" y="367645"/>
                  </a:lnTo>
                  <a:lnTo>
                    <a:pt x="226226" y="366406"/>
                  </a:lnTo>
                  <a:lnTo>
                    <a:pt x="226275" y="365167"/>
                  </a:lnTo>
                  <a:lnTo>
                    <a:pt x="226390" y="362702"/>
                  </a:lnTo>
                  <a:lnTo>
                    <a:pt x="226634" y="357785"/>
                  </a:lnTo>
                  <a:lnTo>
                    <a:pt x="227311" y="357889"/>
                  </a:lnTo>
                  <a:lnTo>
                    <a:pt x="227988" y="357980"/>
                  </a:lnTo>
                  <a:lnTo>
                    <a:pt x="228656" y="358059"/>
                  </a:lnTo>
                  <a:lnTo>
                    <a:pt x="229325" y="358111"/>
                  </a:lnTo>
                  <a:lnTo>
                    <a:pt x="229986" y="358163"/>
                  </a:lnTo>
                  <a:lnTo>
                    <a:pt x="230646" y="358202"/>
                  </a:lnTo>
                  <a:lnTo>
                    <a:pt x="231307" y="358228"/>
                  </a:lnTo>
                  <a:lnTo>
                    <a:pt x="232603" y="358228"/>
                  </a:lnTo>
                  <a:lnTo>
                    <a:pt x="233247" y="358215"/>
                  </a:lnTo>
                  <a:lnTo>
                    <a:pt x="233883" y="358189"/>
                  </a:lnTo>
                  <a:lnTo>
                    <a:pt x="234519" y="358137"/>
                  </a:lnTo>
                  <a:lnTo>
                    <a:pt x="235155" y="358085"/>
                  </a:lnTo>
                  <a:lnTo>
                    <a:pt x="235783" y="358020"/>
                  </a:lnTo>
                  <a:lnTo>
                    <a:pt x="236403" y="357941"/>
                  </a:lnTo>
                  <a:lnTo>
                    <a:pt x="237031" y="357850"/>
                  </a:lnTo>
                  <a:lnTo>
                    <a:pt x="237643" y="357746"/>
                  </a:lnTo>
                  <a:lnTo>
                    <a:pt x="238254" y="357628"/>
                  </a:lnTo>
                  <a:lnTo>
                    <a:pt x="238866" y="357511"/>
                  </a:lnTo>
                  <a:lnTo>
                    <a:pt x="239469" y="357367"/>
                  </a:lnTo>
                  <a:lnTo>
                    <a:pt x="240073" y="357211"/>
                  </a:lnTo>
                  <a:lnTo>
                    <a:pt x="240668" y="357054"/>
                  </a:lnTo>
                  <a:lnTo>
                    <a:pt x="241263" y="356872"/>
                  </a:lnTo>
                  <a:lnTo>
                    <a:pt x="241850" y="356689"/>
                  </a:lnTo>
                  <a:lnTo>
                    <a:pt x="242437" y="356493"/>
                  </a:lnTo>
                  <a:lnTo>
                    <a:pt x="243016" y="356272"/>
                  </a:lnTo>
                  <a:lnTo>
                    <a:pt x="243595" y="356050"/>
                  </a:lnTo>
                  <a:lnTo>
                    <a:pt x="244166" y="355815"/>
                  </a:lnTo>
                  <a:lnTo>
                    <a:pt x="244737" y="355580"/>
                  </a:lnTo>
                  <a:lnTo>
                    <a:pt x="245308" y="355320"/>
                  </a:lnTo>
                  <a:lnTo>
                    <a:pt x="245870" y="355059"/>
                  </a:lnTo>
                  <a:lnTo>
                    <a:pt x="246433" y="354772"/>
                  </a:lnTo>
                  <a:lnTo>
                    <a:pt x="246987" y="354485"/>
                  </a:lnTo>
                  <a:lnTo>
                    <a:pt x="247534" y="354185"/>
                  </a:lnTo>
                  <a:lnTo>
                    <a:pt x="248088" y="353872"/>
                  </a:lnTo>
                  <a:lnTo>
                    <a:pt x="248626" y="353546"/>
                  </a:lnTo>
                  <a:lnTo>
                    <a:pt x="249173" y="353220"/>
                  </a:lnTo>
                  <a:lnTo>
                    <a:pt x="249711" y="352881"/>
                  </a:lnTo>
                  <a:lnTo>
                    <a:pt x="250241" y="352528"/>
                  </a:lnTo>
                  <a:lnTo>
                    <a:pt x="250771" y="352163"/>
                  </a:lnTo>
                  <a:lnTo>
                    <a:pt x="251301" y="351785"/>
                  </a:lnTo>
                  <a:lnTo>
                    <a:pt x="251823" y="351394"/>
                  </a:lnTo>
                  <a:lnTo>
                    <a:pt x="252337" y="351002"/>
                  </a:lnTo>
                  <a:lnTo>
                    <a:pt x="252850" y="350598"/>
                  </a:lnTo>
                  <a:lnTo>
                    <a:pt x="253364" y="350181"/>
                  </a:lnTo>
                  <a:lnTo>
                    <a:pt x="253870" y="349763"/>
                  </a:lnTo>
                  <a:lnTo>
                    <a:pt x="254375" y="349320"/>
                  </a:lnTo>
                  <a:lnTo>
                    <a:pt x="254881" y="348876"/>
                  </a:lnTo>
                  <a:lnTo>
                    <a:pt x="255378" y="348420"/>
                  </a:lnTo>
                  <a:lnTo>
                    <a:pt x="255868" y="347963"/>
                  </a:lnTo>
                  <a:lnTo>
                    <a:pt x="256357" y="347481"/>
                  </a:lnTo>
                  <a:lnTo>
                    <a:pt x="256846" y="346998"/>
                  </a:lnTo>
                  <a:lnTo>
                    <a:pt x="257327" y="346502"/>
                  </a:lnTo>
                  <a:lnTo>
                    <a:pt x="257808" y="346007"/>
                  </a:lnTo>
                  <a:lnTo>
                    <a:pt x="258289" y="345485"/>
                  </a:lnTo>
                  <a:lnTo>
                    <a:pt x="258762" y="344976"/>
                  </a:lnTo>
                  <a:lnTo>
                    <a:pt x="259227" y="344442"/>
                  </a:lnTo>
                  <a:lnTo>
                    <a:pt x="259692" y="343907"/>
                  </a:lnTo>
                  <a:lnTo>
                    <a:pt x="260157" y="343359"/>
                  </a:lnTo>
                  <a:lnTo>
                    <a:pt x="260613" y="342798"/>
                  </a:lnTo>
                  <a:lnTo>
                    <a:pt x="261070" y="342224"/>
                  </a:lnTo>
                  <a:lnTo>
                    <a:pt x="261518" y="341650"/>
                  </a:lnTo>
                  <a:lnTo>
                    <a:pt x="261967" y="341077"/>
                  </a:lnTo>
                  <a:lnTo>
                    <a:pt x="262415" y="340477"/>
                  </a:lnTo>
                  <a:lnTo>
                    <a:pt x="262856" y="339877"/>
                  </a:lnTo>
                  <a:lnTo>
                    <a:pt x="263296" y="339277"/>
                  </a:lnTo>
                  <a:lnTo>
                    <a:pt x="263728" y="338651"/>
                  </a:lnTo>
                  <a:lnTo>
                    <a:pt x="264160" y="338024"/>
                  </a:lnTo>
                  <a:lnTo>
                    <a:pt x="264593" y="337398"/>
                  </a:lnTo>
                  <a:lnTo>
                    <a:pt x="265017" y="336759"/>
                  </a:lnTo>
                  <a:lnTo>
                    <a:pt x="265433" y="336107"/>
                  </a:lnTo>
                  <a:lnTo>
                    <a:pt x="265857" y="335442"/>
                  </a:lnTo>
                  <a:lnTo>
                    <a:pt x="266264" y="334777"/>
                  </a:lnTo>
                  <a:lnTo>
                    <a:pt x="266680" y="334112"/>
                  </a:lnTo>
                  <a:lnTo>
                    <a:pt x="267088" y="333420"/>
                  </a:lnTo>
                  <a:lnTo>
                    <a:pt x="267496" y="332742"/>
                  </a:lnTo>
                  <a:lnTo>
                    <a:pt x="267895" y="332038"/>
                  </a:lnTo>
                  <a:lnTo>
                    <a:pt x="268295" y="331333"/>
                  </a:lnTo>
                  <a:lnTo>
                    <a:pt x="268686" y="330629"/>
                  </a:lnTo>
                  <a:lnTo>
                    <a:pt x="269078" y="329912"/>
                  </a:lnTo>
                  <a:lnTo>
                    <a:pt x="269469" y="329181"/>
                  </a:lnTo>
                  <a:lnTo>
                    <a:pt x="269852" y="328451"/>
                  </a:lnTo>
                  <a:lnTo>
                    <a:pt x="270235" y="327707"/>
                  </a:lnTo>
                  <a:lnTo>
                    <a:pt x="270611" y="326964"/>
                  </a:lnTo>
                  <a:lnTo>
                    <a:pt x="270986" y="326207"/>
                  </a:lnTo>
                  <a:lnTo>
                    <a:pt x="271361" y="325451"/>
                  </a:lnTo>
                  <a:lnTo>
                    <a:pt x="271728" y="324681"/>
                  </a:lnTo>
                  <a:lnTo>
                    <a:pt x="272095" y="323912"/>
                  </a:lnTo>
                  <a:lnTo>
                    <a:pt x="272462" y="323129"/>
                  </a:lnTo>
                  <a:lnTo>
                    <a:pt x="272820" y="322334"/>
                  </a:lnTo>
                  <a:lnTo>
                    <a:pt x="273530" y="320742"/>
                  </a:lnTo>
                  <a:lnTo>
                    <a:pt x="274223" y="319125"/>
                  </a:lnTo>
                  <a:lnTo>
                    <a:pt x="274908" y="317482"/>
                  </a:lnTo>
                  <a:lnTo>
                    <a:pt x="275585" y="315812"/>
                  </a:lnTo>
                  <a:lnTo>
                    <a:pt x="276237" y="314130"/>
                  </a:lnTo>
                  <a:lnTo>
                    <a:pt x="276889" y="312408"/>
                  </a:lnTo>
                  <a:lnTo>
                    <a:pt x="277525" y="310673"/>
                  </a:lnTo>
                  <a:lnTo>
                    <a:pt x="278145" y="308925"/>
                  </a:lnTo>
                  <a:lnTo>
                    <a:pt x="278757" y="307138"/>
                  </a:lnTo>
                  <a:lnTo>
                    <a:pt x="279360" y="305352"/>
                  </a:lnTo>
                  <a:lnTo>
                    <a:pt x="279947" y="303526"/>
                  </a:lnTo>
                  <a:lnTo>
                    <a:pt x="280526" y="301700"/>
                  </a:lnTo>
                  <a:lnTo>
                    <a:pt x="281089" y="299847"/>
                  </a:lnTo>
                  <a:lnTo>
                    <a:pt x="281643" y="297969"/>
                  </a:lnTo>
                  <a:lnTo>
                    <a:pt x="282182" y="296078"/>
                  </a:lnTo>
                  <a:lnTo>
                    <a:pt x="282712" y="294174"/>
                  </a:lnTo>
                  <a:lnTo>
                    <a:pt x="283225" y="292256"/>
                  </a:lnTo>
                  <a:lnTo>
                    <a:pt x="283739" y="290326"/>
                  </a:lnTo>
                  <a:lnTo>
                    <a:pt x="284228" y="288370"/>
                  </a:lnTo>
                  <a:lnTo>
                    <a:pt x="284718" y="286413"/>
                  </a:lnTo>
                  <a:lnTo>
                    <a:pt x="285191" y="284431"/>
                  </a:lnTo>
                  <a:lnTo>
                    <a:pt x="285655" y="282435"/>
                  </a:lnTo>
                  <a:lnTo>
                    <a:pt x="286104" y="280439"/>
                  </a:lnTo>
                  <a:lnTo>
                    <a:pt x="286544" y="278431"/>
                  </a:lnTo>
                  <a:lnTo>
                    <a:pt x="286976" y="276396"/>
                  </a:lnTo>
                  <a:lnTo>
                    <a:pt x="287400" y="274374"/>
                  </a:lnTo>
                  <a:lnTo>
                    <a:pt x="287808" y="272327"/>
                  </a:lnTo>
                  <a:lnTo>
                    <a:pt x="288208" y="270279"/>
                  </a:lnTo>
                  <a:lnTo>
                    <a:pt x="288591" y="268218"/>
                  </a:lnTo>
                  <a:lnTo>
                    <a:pt x="288974" y="266144"/>
                  </a:lnTo>
                  <a:lnTo>
                    <a:pt x="289341" y="264070"/>
                  </a:lnTo>
                  <a:lnTo>
                    <a:pt x="289692" y="261996"/>
                  </a:lnTo>
                  <a:lnTo>
                    <a:pt x="290042" y="259910"/>
                  </a:lnTo>
                  <a:lnTo>
                    <a:pt x="290377" y="257823"/>
                  </a:lnTo>
                  <a:lnTo>
                    <a:pt x="290711" y="255723"/>
                  </a:lnTo>
                  <a:lnTo>
                    <a:pt x="291021" y="253623"/>
                  </a:lnTo>
                  <a:lnTo>
                    <a:pt x="291331" y="251523"/>
                  </a:lnTo>
                  <a:lnTo>
                    <a:pt x="291632" y="249410"/>
                  </a:lnTo>
                  <a:lnTo>
                    <a:pt x="291918" y="247310"/>
                  </a:lnTo>
                  <a:lnTo>
                    <a:pt x="292195" y="245197"/>
                  </a:lnTo>
                  <a:lnTo>
                    <a:pt x="292464" y="243097"/>
                  </a:lnTo>
                  <a:lnTo>
                    <a:pt x="292725" y="240984"/>
                  </a:lnTo>
                  <a:lnTo>
                    <a:pt x="292978" y="238871"/>
                  </a:lnTo>
                  <a:lnTo>
                    <a:pt x="293223" y="236771"/>
                  </a:lnTo>
                  <a:lnTo>
                    <a:pt x="293451" y="234671"/>
                  </a:lnTo>
                  <a:lnTo>
                    <a:pt x="293671" y="232571"/>
                  </a:lnTo>
                  <a:lnTo>
                    <a:pt x="293891" y="230471"/>
                  </a:lnTo>
                  <a:lnTo>
                    <a:pt x="294095" y="228371"/>
                  </a:lnTo>
                  <a:lnTo>
                    <a:pt x="294291" y="226284"/>
                  </a:lnTo>
                  <a:lnTo>
                    <a:pt x="294478" y="224198"/>
                  </a:lnTo>
                  <a:lnTo>
                    <a:pt x="294658" y="222124"/>
                  </a:lnTo>
                  <a:lnTo>
                    <a:pt x="294829" y="220050"/>
                  </a:lnTo>
                  <a:lnTo>
                    <a:pt x="294984" y="217976"/>
                  </a:lnTo>
                  <a:lnTo>
                    <a:pt x="295139" y="215928"/>
                  </a:lnTo>
                  <a:lnTo>
                    <a:pt x="295286" y="213867"/>
                  </a:lnTo>
                  <a:lnTo>
                    <a:pt x="295424" y="211833"/>
                  </a:lnTo>
                  <a:lnTo>
                    <a:pt x="295555" y="209798"/>
                  </a:lnTo>
                  <a:lnTo>
                    <a:pt x="295669" y="207776"/>
                  </a:lnTo>
                  <a:lnTo>
                    <a:pt x="295783" y="205768"/>
                  </a:lnTo>
                  <a:lnTo>
                    <a:pt x="295889" y="203772"/>
                  </a:lnTo>
                  <a:lnTo>
                    <a:pt x="295987" y="201777"/>
                  </a:lnTo>
                  <a:lnTo>
                    <a:pt x="296068" y="199807"/>
                  </a:lnTo>
                  <a:lnTo>
                    <a:pt x="296150" y="197851"/>
                  </a:lnTo>
                  <a:lnTo>
                    <a:pt x="296223" y="195894"/>
                  </a:lnTo>
                  <a:lnTo>
                    <a:pt x="296289" y="193964"/>
                  </a:lnTo>
                  <a:lnTo>
                    <a:pt x="296346" y="192046"/>
                  </a:lnTo>
                  <a:lnTo>
                    <a:pt x="296403" y="190142"/>
                  </a:lnTo>
                  <a:lnTo>
                    <a:pt x="296444" y="188264"/>
                  </a:lnTo>
                  <a:lnTo>
                    <a:pt x="296476" y="186399"/>
                  </a:lnTo>
                  <a:lnTo>
                    <a:pt x="296509" y="184547"/>
                  </a:lnTo>
                  <a:lnTo>
                    <a:pt x="296525" y="182708"/>
                  </a:lnTo>
                  <a:lnTo>
                    <a:pt x="296541" y="180895"/>
                  </a:lnTo>
                  <a:lnTo>
                    <a:pt x="296550" y="179108"/>
                  </a:lnTo>
                  <a:lnTo>
                    <a:pt x="296550" y="177334"/>
                  </a:lnTo>
                  <a:lnTo>
                    <a:pt x="296541" y="175573"/>
                  </a:lnTo>
                  <a:lnTo>
                    <a:pt x="296533" y="173851"/>
                  </a:lnTo>
                  <a:lnTo>
                    <a:pt x="296509" y="172143"/>
                  </a:lnTo>
                  <a:lnTo>
                    <a:pt x="296484" y="170447"/>
                  </a:lnTo>
                  <a:lnTo>
                    <a:pt x="296452" y="168791"/>
                  </a:lnTo>
                  <a:lnTo>
                    <a:pt x="296411" y="167147"/>
                  </a:lnTo>
                  <a:lnTo>
                    <a:pt x="296370" y="165543"/>
                  </a:lnTo>
                  <a:lnTo>
                    <a:pt x="296321" y="163952"/>
                  </a:lnTo>
                  <a:lnTo>
                    <a:pt x="296264" y="162386"/>
                  </a:lnTo>
                  <a:lnTo>
                    <a:pt x="296248" y="162217"/>
                  </a:lnTo>
                  <a:lnTo>
                    <a:pt x="296232" y="162047"/>
                  </a:lnTo>
                  <a:lnTo>
                    <a:pt x="296183" y="161721"/>
                  </a:lnTo>
                  <a:lnTo>
                    <a:pt x="296126" y="161421"/>
                  </a:lnTo>
                  <a:lnTo>
                    <a:pt x="296052" y="161134"/>
                  </a:lnTo>
                  <a:lnTo>
                    <a:pt x="296468" y="160847"/>
                  </a:lnTo>
                  <a:lnTo>
                    <a:pt x="296876" y="160547"/>
                  </a:lnTo>
                  <a:lnTo>
                    <a:pt x="297283" y="160234"/>
                  </a:lnTo>
                  <a:lnTo>
                    <a:pt x="297683" y="159908"/>
                  </a:lnTo>
                  <a:lnTo>
                    <a:pt x="298083" y="159569"/>
                  </a:lnTo>
                  <a:lnTo>
                    <a:pt x="298482" y="159217"/>
                  </a:lnTo>
                  <a:lnTo>
                    <a:pt x="298874" y="158852"/>
                  </a:lnTo>
                  <a:lnTo>
                    <a:pt x="299257" y="158487"/>
                  </a:lnTo>
                  <a:lnTo>
                    <a:pt x="299640" y="158095"/>
                  </a:lnTo>
                  <a:lnTo>
                    <a:pt x="300015" y="157704"/>
                  </a:lnTo>
                  <a:lnTo>
                    <a:pt x="300382" y="157300"/>
                  </a:lnTo>
                  <a:lnTo>
                    <a:pt x="300749" y="156882"/>
                  </a:lnTo>
                  <a:lnTo>
                    <a:pt x="301116" y="156452"/>
                  </a:lnTo>
                  <a:lnTo>
                    <a:pt x="301475" y="156021"/>
                  </a:lnTo>
                  <a:lnTo>
                    <a:pt x="301825" y="155565"/>
                  </a:lnTo>
                  <a:lnTo>
                    <a:pt x="302168" y="155108"/>
                  </a:lnTo>
                  <a:lnTo>
                    <a:pt x="302510" y="154639"/>
                  </a:lnTo>
                  <a:lnTo>
                    <a:pt x="302845" y="154156"/>
                  </a:lnTo>
                  <a:lnTo>
                    <a:pt x="303179" y="153674"/>
                  </a:lnTo>
                  <a:lnTo>
                    <a:pt x="303505" y="153178"/>
                  </a:lnTo>
                  <a:lnTo>
                    <a:pt x="303823" y="152669"/>
                  </a:lnTo>
                  <a:lnTo>
                    <a:pt x="304133" y="152148"/>
                  </a:lnTo>
                  <a:lnTo>
                    <a:pt x="304443" y="151626"/>
                  </a:lnTo>
                  <a:lnTo>
                    <a:pt x="304745" y="151091"/>
                  </a:lnTo>
                  <a:lnTo>
                    <a:pt x="305038" y="150543"/>
                  </a:lnTo>
                  <a:lnTo>
                    <a:pt x="305332" y="149996"/>
                  </a:lnTo>
                  <a:lnTo>
                    <a:pt x="305609" y="149435"/>
                  </a:lnTo>
                  <a:lnTo>
                    <a:pt x="305886" y="148874"/>
                  </a:lnTo>
                  <a:lnTo>
                    <a:pt x="306155" y="148300"/>
                  </a:lnTo>
                  <a:lnTo>
                    <a:pt x="306424" y="147713"/>
                  </a:lnTo>
                  <a:lnTo>
                    <a:pt x="306677" y="147126"/>
                  </a:lnTo>
                  <a:lnTo>
                    <a:pt x="306930" y="146526"/>
                  </a:lnTo>
                  <a:lnTo>
                    <a:pt x="307166" y="145926"/>
                  </a:lnTo>
                  <a:lnTo>
                    <a:pt x="307403" y="145313"/>
                  </a:lnTo>
                  <a:lnTo>
                    <a:pt x="307639" y="144687"/>
                  </a:lnTo>
                  <a:lnTo>
                    <a:pt x="307860" y="144061"/>
                  </a:lnTo>
                  <a:lnTo>
                    <a:pt x="308072" y="143435"/>
                  </a:lnTo>
                  <a:lnTo>
                    <a:pt x="308275" y="142796"/>
                  </a:lnTo>
                  <a:lnTo>
                    <a:pt x="308479" y="142157"/>
                  </a:lnTo>
                  <a:lnTo>
                    <a:pt x="308675" y="141505"/>
                  </a:lnTo>
                  <a:lnTo>
                    <a:pt x="308854" y="140852"/>
                  </a:lnTo>
                  <a:lnTo>
                    <a:pt x="309034" y="140187"/>
                  </a:lnTo>
                  <a:lnTo>
                    <a:pt x="309205" y="139522"/>
                  </a:lnTo>
                  <a:lnTo>
                    <a:pt x="309360" y="138844"/>
                  </a:lnTo>
                  <a:lnTo>
                    <a:pt x="309515" y="138165"/>
                  </a:lnTo>
                  <a:lnTo>
                    <a:pt x="309662" y="137487"/>
                  </a:lnTo>
                  <a:lnTo>
                    <a:pt x="309800" y="136796"/>
                  </a:lnTo>
                  <a:lnTo>
                    <a:pt x="309923" y="136105"/>
                  </a:lnTo>
                  <a:lnTo>
                    <a:pt x="310045" y="135413"/>
                  </a:lnTo>
                  <a:lnTo>
                    <a:pt x="310159" y="134722"/>
                  </a:lnTo>
                  <a:lnTo>
                    <a:pt x="310257" y="134018"/>
                  </a:lnTo>
                  <a:lnTo>
                    <a:pt x="310355" y="133300"/>
                  </a:lnTo>
                  <a:lnTo>
                    <a:pt x="310436" y="132596"/>
                  </a:lnTo>
                  <a:lnTo>
                    <a:pt x="310510" y="131879"/>
                  </a:lnTo>
                  <a:lnTo>
                    <a:pt x="310583" y="131161"/>
                  </a:lnTo>
                  <a:lnTo>
                    <a:pt x="310640" y="130444"/>
                  </a:lnTo>
                  <a:lnTo>
                    <a:pt x="310689" y="129727"/>
                  </a:lnTo>
                  <a:lnTo>
                    <a:pt x="310730" y="128996"/>
                  </a:lnTo>
                  <a:lnTo>
                    <a:pt x="310754" y="128266"/>
                  </a:lnTo>
                  <a:lnTo>
                    <a:pt x="310779" y="127535"/>
                  </a:lnTo>
                  <a:lnTo>
                    <a:pt x="310787" y="126805"/>
                  </a:lnTo>
                  <a:lnTo>
                    <a:pt x="310787" y="126062"/>
                  </a:lnTo>
                  <a:lnTo>
                    <a:pt x="310779" y="125331"/>
                  </a:lnTo>
                  <a:lnTo>
                    <a:pt x="310763" y="124588"/>
                  </a:lnTo>
                  <a:lnTo>
                    <a:pt x="310746" y="124340"/>
                  </a:lnTo>
                  <a:lnTo>
                    <a:pt x="310722" y="124118"/>
                  </a:lnTo>
                  <a:lnTo>
                    <a:pt x="310689" y="123883"/>
                  </a:lnTo>
                  <a:lnTo>
                    <a:pt x="310648" y="123675"/>
                  </a:lnTo>
                  <a:lnTo>
                    <a:pt x="310599" y="123479"/>
                  </a:lnTo>
                  <a:lnTo>
                    <a:pt x="310542" y="123296"/>
                  </a:lnTo>
                  <a:lnTo>
                    <a:pt x="310477" y="123127"/>
                  </a:lnTo>
                  <a:lnTo>
                    <a:pt x="310412" y="122957"/>
                  </a:lnTo>
                  <a:lnTo>
                    <a:pt x="310330" y="122814"/>
                  </a:lnTo>
                  <a:lnTo>
                    <a:pt x="310249" y="122670"/>
                  </a:lnTo>
                  <a:lnTo>
                    <a:pt x="310159" y="122553"/>
                  </a:lnTo>
                  <a:lnTo>
                    <a:pt x="310069" y="122436"/>
                  </a:lnTo>
                  <a:lnTo>
                    <a:pt x="309972" y="122344"/>
                  </a:lnTo>
                  <a:lnTo>
                    <a:pt x="309874" y="122253"/>
                  </a:lnTo>
                  <a:lnTo>
                    <a:pt x="309768" y="122175"/>
                  </a:lnTo>
                  <a:lnTo>
                    <a:pt x="309662" y="122123"/>
                  </a:lnTo>
                  <a:lnTo>
                    <a:pt x="309613" y="121888"/>
                  </a:lnTo>
                  <a:lnTo>
                    <a:pt x="309580" y="121770"/>
                  </a:lnTo>
                  <a:lnTo>
                    <a:pt x="309548" y="121666"/>
                  </a:lnTo>
                  <a:lnTo>
                    <a:pt x="309507" y="121562"/>
                  </a:lnTo>
                  <a:lnTo>
                    <a:pt x="309466" y="121470"/>
                  </a:lnTo>
                  <a:lnTo>
                    <a:pt x="309417" y="121379"/>
                  </a:lnTo>
                  <a:lnTo>
                    <a:pt x="309360" y="121288"/>
                  </a:lnTo>
                  <a:lnTo>
                    <a:pt x="309303" y="121209"/>
                  </a:lnTo>
                  <a:lnTo>
                    <a:pt x="309238" y="121131"/>
                  </a:lnTo>
                  <a:lnTo>
                    <a:pt x="309164" y="121079"/>
                  </a:lnTo>
                  <a:lnTo>
                    <a:pt x="309091" y="121014"/>
                  </a:lnTo>
                  <a:lnTo>
                    <a:pt x="309018" y="120975"/>
                  </a:lnTo>
                  <a:lnTo>
                    <a:pt x="308928" y="120936"/>
                  </a:lnTo>
                  <a:lnTo>
                    <a:pt x="308838" y="120910"/>
                  </a:lnTo>
                  <a:lnTo>
                    <a:pt x="308740" y="120896"/>
                  </a:lnTo>
                  <a:lnTo>
                    <a:pt x="307917" y="120831"/>
                  </a:lnTo>
                  <a:lnTo>
                    <a:pt x="307085" y="120740"/>
                  </a:lnTo>
                  <a:lnTo>
                    <a:pt x="305405" y="120557"/>
                  </a:lnTo>
                  <a:lnTo>
                    <a:pt x="303701" y="120362"/>
                  </a:lnTo>
                  <a:lnTo>
                    <a:pt x="302845" y="120283"/>
                  </a:lnTo>
                  <a:lnTo>
                    <a:pt x="301997" y="120205"/>
                  </a:lnTo>
                  <a:lnTo>
                    <a:pt x="301140" y="120153"/>
                  </a:lnTo>
                  <a:lnTo>
                    <a:pt x="300284" y="120114"/>
                  </a:lnTo>
                  <a:lnTo>
                    <a:pt x="299436" y="120101"/>
                  </a:lnTo>
                  <a:lnTo>
                    <a:pt x="298588" y="120114"/>
                  </a:lnTo>
                  <a:lnTo>
                    <a:pt x="298172" y="120127"/>
                  </a:lnTo>
                  <a:lnTo>
                    <a:pt x="297748" y="120153"/>
                  </a:lnTo>
                  <a:lnTo>
                    <a:pt x="297332" y="120192"/>
                  </a:lnTo>
                  <a:lnTo>
                    <a:pt x="296916" y="120231"/>
                  </a:lnTo>
                  <a:lnTo>
                    <a:pt x="296501" y="120296"/>
                  </a:lnTo>
                  <a:lnTo>
                    <a:pt x="296085" y="120362"/>
                  </a:lnTo>
                  <a:lnTo>
                    <a:pt x="295669" y="120440"/>
                  </a:lnTo>
                  <a:lnTo>
                    <a:pt x="295261" y="120518"/>
                  </a:lnTo>
                  <a:lnTo>
                    <a:pt x="295155" y="120557"/>
                  </a:lnTo>
                  <a:lnTo>
                    <a:pt x="295049" y="120610"/>
                  </a:lnTo>
                  <a:lnTo>
                    <a:pt x="294951" y="120675"/>
                  </a:lnTo>
                  <a:lnTo>
                    <a:pt x="294862" y="120753"/>
                  </a:lnTo>
                  <a:lnTo>
                    <a:pt x="294772" y="120857"/>
                  </a:lnTo>
                  <a:lnTo>
                    <a:pt x="294699" y="120962"/>
                  </a:lnTo>
                  <a:lnTo>
                    <a:pt x="294633" y="121079"/>
                  </a:lnTo>
                  <a:lnTo>
                    <a:pt x="294568" y="121209"/>
                  </a:lnTo>
                  <a:lnTo>
                    <a:pt x="294519" y="121353"/>
                  </a:lnTo>
                  <a:lnTo>
                    <a:pt x="294470" y="121509"/>
                  </a:lnTo>
                  <a:lnTo>
                    <a:pt x="294429" y="121666"/>
                  </a:lnTo>
                  <a:lnTo>
                    <a:pt x="294397" y="121823"/>
                  </a:lnTo>
                  <a:lnTo>
                    <a:pt x="294372" y="121992"/>
                  </a:lnTo>
                  <a:lnTo>
                    <a:pt x="294356" y="122162"/>
                  </a:lnTo>
                  <a:lnTo>
                    <a:pt x="294340" y="122344"/>
                  </a:lnTo>
                  <a:lnTo>
                    <a:pt x="294340" y="122514"/>
                  </a:lnTo>
                  <a:lnTo>
                    <a:pt x="294340" y="122683"/>
                  </a:lnTo>
                  <a:lnTo>
                    <a:pt x="294356" y="122866"/>
                  </a:lnTo>
                  <a:lnTo>
                    <a:pt x="294372" y="123036"/>
                  </a:lnTo>
                  <a:lnTo>
                    <a:pt x="294397" y="123205"/>
                  </a:lnTo>
                  <a:lnTo>
                    <a:pt x="294429" y="123362"/>
                  </a:lnTo>
                  <a:lnTo>
                    <a:pt x="294470" y="123518"/>
                  </a:lnTo>
                  <a:lnTo>
                    <a:pt x="294519" y="123675"/>
                  </a:lnTo>
                  <a:lnTo>
                    <a:pt x="294568" y="123818"/>
                  </a:lnTo>
                  <a:lnTo>
                    <a:pt x="294633" y="123949"/>
                  </a:lnTo>
                  <a:lnTo>
                    <a:pt x="294699" y="124066"/>
                  </a:lnTo>
                  <a:lnTo>
                    <a:pt x="294772" y="124183"/>
                  </a:lnTo>
                  <a:lnTo>
                    <a:pt x="294862" y="124275"/>
                  </a:lnTo>
                  <a:lnTo>
                    <a:pt x="294951" y="124353"/>
                  </a:lnTo>
                  <a:lnTo>
                    <a:pt x="295049" y="124418"/>
                  </a:lnTo>
                  <a:lnTo>
                    <a:pt x="295155" y="124470"/>
                  </a:lnTo>
                  <a:lnTo>
                    <a:pt x="295261" y="124509"/>
                  </a:lnTo>
                  <a:lnTo>
                    <a:pt x="295326" y="124535"/>
                  </a:lnTo>
                  <a:lnTo>
                    <a:pt x="295383" y="124549"/>
                  </a:lnTo>
                  <a:lnTo>
                    <a:pt x="295498" y="124549"/>
                  </a:lnTo>
                  <a:lnTo>
                    <a:pt x="295530" y="124914"/>
                  </a:lnTo>
                  <a:lnTo>
                    <a:pt x="295555" y="125279"/>
                  </a:lnTo>
                  <a:lnTo>
                    <a:pt x="295571" y="125631"/>
                  </a:lnTo>
                  <a:lnTo>
                    <a:pt x="295587" y="125996"/>
                  </a:lnTo>
                  <a:lnTo>
                    <a:pt x="295595" y="126375"/>
                  </a:lnTo>
                  <a:lnTo>
                    <a:pt x="295595" y="126740"/>
                  </a:lnTo>
                  <a:lnTo>
                    <a:pt x="295595" y="127105"/>
                  </a:lnTo>
                  <a:lnTo>
                    <a:pt x="295579" y="127470"/>
                  </a:lnTo>
                  <a:lnTo>
                    <a:pt x="295571" y="127835"/>
                  </a:lnTo>
                  <a:lnTo>
                    <a:pt x="295547" y="128214"/>
                  </a:lnTo>
                  <a:lnTo>
                    <a:pt x="295522" y="128579"/>
                  </a:lnTo>
                  <a:lnTo>
                    <a:pt x="295489" y="128944"/>
                  </a:lnTo>
                  <a:lnTo>
                    <a:pt x="295457" y="129309"/>
                  </a:lnTo>
                  <a:lnTo>
                    <a:pt x="295416" y="129674"/>
                  </a:lnTo>
                  <a:lnTo>
                    <a:pt x="295367" y="130040"/>
                  </a:lnTo>
                  <a:lnTo>
                    <a:pt x="295310" y="130405"/>
                  </a:lnTo>
                  <a:lnTo>
                    <a:pt x="295253" y="130757"/>
                  </a:lnTo>
                  <a:lnTo>
                    <a:pt x="295196" y="131122"/>
                  </a:lnTo>
                  <a:lnTo>
                    <a:pt x="295123" y="131474"/>
                  </a:lnTo>
                  <a:lnTo>
                    <a:pt x="295057" y="131827"/>
                  </a:lnTo>
                  <a:lnTo>
                    <a:pt x="294976" y="132179"/>
                  </a:lnTo>
                  <a:lnTo>
                    <a:pt x="294894" y="132531"/>
                  </a:lnTo>
                  <a:lnTo>
                    <a:pt x="294805" y="132870"/>
                  </a:lnTo>
                  <a:lnTo>
                    <a:pt x="294715" y="133209"/>
                  </a:lnTo>
                  <a:lnTo>
                    <a:pt x="294617" y="133548"/>
                  </a:lnTo>
                  <a:lnTo>
                    <a:pt x="294519" y="133887"/>
                  </a:lnTo>
                  <a:lnTo>
                    <a:pt x="294413" y="134213"/>
                  </a:lnTo>
                  <a:lnTo>
                    <a:pt x="294299" y="134540"/>
                  </a:lnTo>
                  <a:lnTo>
                    <a:pt x="294185" y="134853"/>
                  </a:lnTo>
                  <a:lnTo>
                    <a:pt x="294062" y="135179"/>
                  </a:lnTo>
                  <a:lnTo>
                    <a:pt x="293940" y="135479"/>
                  </a:lnTo>
                  <a:lnTo>
                    <a:pt x="293810" y="135792"/>
                  </a:lnTo>
                  <a:lnTo>
                    <a:pt x="293679" y="136092"/>
                  </a:lnTo>
                  <a:lnTo>
                    <a:pt x="293541" y="136379"/>
                  </a:lnTo>
                  <a:lnTo>
                    <a:pt x="293394" y="136666"/>
                  </a:lnTo>
                  <a:lnTo>
                    <a:pt x="293255" y="136939"/>
                  </a:lnTo>
                  <a:lnTo>
                    <a:pt x="293100" y="137213"/>
                  </a:lnTo>
                  <a:lnTo>
                    <a:pt x="292945" y="137487"/>
                  </a:lnTo>
                  <a:lnTo>
                    <a:pt x="292790" y="137748"/>
                  </a:lnTo>
                  <a:lnTo>
                    <a:pt x="292619" y="137996"/>
                  </a:lnTo>
                  <a:lnTo>
                    <a:pt x="292456" y="138244"/>
                  </a:lnTo>
                  <a:lnTo>
                    <a:pt x="292285" y="138479"/>
                  </a:lnTo>
                  <a:lnTo>
                    <a:pt x="292105" y="138700"/>
                  </a:lnTo>
                  <a:lnTo>
                    <a:pt x="291926" y="138922"/>
                  </a:lnTo>
                  <a:lnTo>
                    <a:pt x="291747" y="139131"/>
                  </a:lnTo>
                  <a:lnTo>
                    <a:pt x="291559" y="139339"/>
                  </a:lnTo>
                  <a:lnTo>
                    <a:pt x="291372" y="139535"/>
                  </a:lnTo>
                  <a:lnTo>
                    <a:pt x="291176" y="139718"/>
                  </a:lnTo>
                  <a:lnTo>
                    <a:pt x="290972" y="139887"/>
                  </a:lnTo>
                  <a:lnTo>
                    <a:pt x="290776" y="140057"/>
                  </a:lnTo>
                  <a:lnTo>
                    <a:pt x="290564" y="140213"/>
                  </a:lnTo>
                  <a:lnTo>
                    <a:pt x="290360" y="140357"/>
                  </a:lnTo>
                  <a:lnTo>
                    <a:pt x="290148" y="140487"/>
                  </a:lnTo>
                  <a:lnTo>
                    <a:pt x="289928" y="140618"/>
                  </a:lnTo>
                  <a:lnTo>
                    <a:pt x="289708" y="140722"/>
                  </a:lnTo>
                  <a:lnTo>
                    <a:pt x="289488" y="140826"/>
                  </a:lnTo>
                  <a:lnTo>
                    <a:pt x="289260" y="140918"/>
                  </a:lnTo>
                  <a:lnTo>
                    <a:pt x="289031" y="140996"/>
                  </a:lnTo>
                  <a:lnTo>
                    <a:pt x="288795" y="141061"/>
                  </a:lnTo>
                  <a:lnTo>
                    <a:pt x="288558" y="141113"/>
                  </a:lnTo>
                  <a:lnTo>
                    <a:pt x="288322" y="141152"/>
                  </a:lnTo>
                  <a:lnTo>
                    <a:pt x="288077" y="141178"/>
                  </a:lnTo>
                  <a:lnTo>
                    <a:pt x="287833" y="141205"/>
                  </a:lnTo>
                  <a:lnTo>
                    <a:pt x="287580" y="141205"/>
                  </a:lnTo>
                  <a:lnTo>
                    <a:pt x="287360" y="141191"/>
                  </a:lnTo>
                  <a:lnTo>
                    <a:pt x="287139" y="141178"/>
                  </a:lnTo>
                  <a:lnTo>
                    <a:pt x="286919" y="141139"/>
                  </a:lnTo>
                  <a:lnTo>
                    <a:pt x="286707" y="141100"/>
                  </a:lnTo>
                  <a:lnTo>
                    <a:pt x="286495" y="141048"/>
                  </a:lnTo>
                  <a:lnTo>
                    <a:pt x="286283" y="140996"/>
                  </a:lnTo>
                  <a:lnTo>
                    <a:pt x="286079" y="140918"/>
                  </a:lnTo>
                  <a:lnTo>
                    <a:pt x="285876" y="140839"/>
                  </a:lnTo>
                  <a:lnTo>
                    <a:pt x="285680" y="140748"/>
                  </a:lnTo>
                  <a:lnTo>
                    <a:pt x="285476" y="140657"/>
                  </a:lnTo>
                  <a:lnTo>
                    <a:pt x="285280" y="140539"/>
                  </a:lnTo>
                  <a:lnTo>
                    <a:pt x="285093" y="140422"/>
                  </a:lnTo>
                  <a:lnTo>
                    <a:pt x="284905" y="140305"/>
                  </a:lnTo>
                  <a:lnTo>
                    <a:pt x="284718" y="140161"/>
                  </a:lnTo>
                  <a:lnTo>
                    <a:pt x="284538" y="140018"/>
                  </a:lnTo>
                  <a:lnTo>
                    <a:pt x="284359" y="139874"/>
                  </a:lnTo>
                  <a:lnTo>
                    <a:pt x="284179" y="139718"/>
                  </a:lnTo>
                  <a:lnTo>
                    <a:pt x="284008" y="139548"/>
                  </a:lnTo>
                  <a:lnTo>
                    <a:pt x="283837" y="139378"/>
                  </a:lnTo>
                  <a:lnTo>
                    <a:pt x="283674" y="139196"/>
                  </a:lnTo>
                  <a:lnTo>
                    <a:pt x="283511" y="139000"/>
                  </a:lnTo>
                  <a:lnTo>
                    <a:pt x="283348" y="138805"/>
                  </a:lnTo>
                  <a:lnTo>
                    <a:pt x="283193" y="138609"/>
                  </a:lnTo>
                  <a:lnTo>
                    <a:pt x="283046" y="138400"/>
                  </a:lnTo>
                  <a:lnTo>
                    <a:pt x="282891" y="138179"/>
                  </a:lnTo>
                  <a:lnTo>
                    <a:pt x="282744" y="137957"/>
                  </a:lnTo>
                  <a:lnTo>
                    <a:pt x="282606" y="137735"/>
                  </a:lnTo>
                  <a:lnTo>
                    <a:pt x="282467" y="137500"/>
                  </a:lnTo>
                  <a:lnTo>
                    <a:pt x="282328" y="137266"/>
                  </a:lnTo>
                  <a:lnTo>
                    <a:pt x="282198" y="137018"/>
                  </a:lnTo>
                  <a:lnTo>
                    <a:pt x="282076" y="136770"/>
                  </a:lnTo>
                  <a:lnTo>
                    <a:pt x="281945" y="136509"/>
                  </a:lnTo>
                  <a:lnTo>
                    <a:pt x="281709" y="135987"/>
                  </a:lnTo>
                  <a:lnTo>
                    <a:pt x="281488" y="135439"/>
                  </a:lnTo>
                  <a:lnTo>
                    <a:pt x="281285" y="134879"/>
                  </a:lnTo>
                  <a:lnTo>
                    <a:pt x="281089" y="134305"/>
                  </a:lnTo>
                  <a:lnTo>
                    <a:pt x="280918" y="133705"/>
                  </a:lnTo>
                  <a:lnTo>
                    <a:pt x="280755" y="133105"/>
                  </a:lnTo>
                  <a:lnTo>
                    <a:pt x="280616" y="132492"/>
                  </a:lnTo>
                  <a:lnTo>
                    <a:pt x="280494" y="131866"/>
                  </a:lnTo>
                  <a:lnTo>
                    <a:pt x="280379" y="131227"/>
                  </a:lnTo>
                  <a:lnTo>
                    <a:pt x="280290" y="130587"/>
                  </a:lnTo>
                  <a:lnTo>
                    <a:pt x="280216" y="129948"/>
                  </a:lnTo>
                  <a:lnTo>
                    <a:pt x="280167" y="129296"/>
                  </a:lnTo>
                  <a:lnTo>
                    <a:pt x="280127" y="128644"/>
                  </a:lnTo>
                  <a:lnTo>
                    <a:pt x="280110" y="127992"/>
                  </a:lnTo>
                  <a:lnTo>
                    <a:pt x="280110" y="127340"/>
                  </a:lnTo>
                  <a:lnTo>
                    <a:pt x="280135" y="126688"/>
                  </a:lnTo>
                  <a:lnTo>
                    <a:pt x="280225" y="126648"/>
                  </a:lnTo>
                  <a:lnTo>
                    <a:pt x="280322" y="126609"/>
                  </a:lnTo>
                  <a:lnTo>
                    <a:pt x="280404" y="126544"/>
                  </a:lnTo>
                  <a:lnTo>
                    <a:pt x="280485" y="126479"/>
                  </a:lnTo>
                  <a:lnTo>
                    <a:pt x="280567" y="126401"/>
                  </a:lnTo>
                  <a:lnTo>
                    <a:pt x="280640" y="126309"/>
                  </a:lnTo>
                  <a:lnTo>
                    <a:pt x="280706" y="126205"/>
                  </a:lnTo>
                  <a:lnTo>
                    <a:pt x="280771" y="126101"/>
                  </a:lnTo>
                  <a:lnTo>
                    <a:pt x="280828" y="125996"/>
                  </a:lnTo>
                  <a:lnTo>
                    <a:pt x="280885" y="125879"/>
                  </a:lnTo>
                  <a:lnTo>
                    <a:pt x="280934" y="125748"/>
                  </a:lnTo>
                  <a:lnTo>
                    <a:pt x="280975" y="125631"/>
                  </a:lnTo>
                  <a:lnTo>
                    <a:pt x="281007" y="125488"/>
                  </a:lnTo>
                  <a:lnTo>
                    <a:pt x="281040" y="125357"/>
                  </a:lnTo>
                  <a:lnTo>
                    <a:pt x="281064" y="125214"/>
                  </a:lnTo>
                  <a:lnTo>
                    <a:pt x="281089" y="125070"/>
                  </a:lnTo>
                  <a:lnTo>
                    <a:pt x="281105" y="124927"/>
                  </a:lnTo>
                  <a:lnTo>
                    <a:pt x="281113" y="124783"/>
                  </a:lnTo>
                  <a:lnTo>
                    <a:pt x="281113" y="124640"/>
                  </a:lnTo>
                  <a:lnTo>
                    <a:pt x="281113" y="124496"/>
                  </a:lnTo>
                  <a:lnTo>
                    <a:pt x="281097" y="124340"/>
                  </a:lnTo>
                  <a:lnTo>
                    <a:pt x="281081" y="124196"/>
                  </a:lnTo>
                  <a:lnTo>
                    <a:pt x="281064" y="124053"/>
                  </a:lnTo>
                  <a:lnTo>
                    <a:pt x="281032" y="123922"/>
                  </a:lnTo>
                  <a:lnTo>
                    <a:pt x="280999" y="123779"/>
                  </a:lnTo>
                  <a:lnTo>
                    <a:pt x="280950" y="123649"/>
                  </a:lnTo>
                  <a:lnTo>
                    <a:pt x="280901" y="123518"/>
                  </a:lnTo>
                  <a:lnTo>
                    <a:pt x="280844" y="123388"/>
                  </a:lnTo>
                  <a:lnTo>
                    <a:pt x="280787" y="123270"/>
                  </a:lnTo>
                  <a:lnTo>
                    <a:pt x="280714" y="123166"/>
                  </a:lnTo>
                  <a:lnTo>
                    <a:pt x="280632" y="123049"/>
                  </a:lnTo>
                  <a:lnTo>
                    <a:pt x="280551" y="122957"/>
                  </a:lnTo>
                  <a:lnTo>
                    <a:pt x="280567" y="122722"/>
                  </a:lnTo>
                  <a:lnTo>
                    <a:pt x="280567" y="122488"/>
                  </a:lnTo>
                  <a:lnTo>
                    <a:pt x="280551" y="122266"/>
                  </a:lnTo>
                  <a:lnTo>
                    <a:pt x="280526" y="122057"/>
                  </a:lnTo>
                  <a:lnTo>
                    <a:pt x="280494" y="121862"/>
                  </a:lnTo>
                  <a:lnTo>
                    <a:pt x="280445" y="121666"/>
                  </a:lnTo>
                  <a:lnTo>
                    <a:pt x="280388" y="121496"/>
                  </a:lnTo>
                  <a:lnTo>
                    <a:pt x="280322" y="121327"/>
                  </a:lnTo>
                  <a:lnTo>
                    <a:pt x="280241" y="121170"/>
                  </a:lnTo>
                  <a:lnTo>
                    <a:pt x="280159" y="121027"/>
                  </a:lnTo>
                  <a:lnTo>
                    <a:pt x="280061" y="120896"/>
                  </a:lnTo>
                  <a:lnTo>
                    <a:pt x="279964" y="120779"/>
                  </a:lnTo>
                  <a:lnTo>
                    <a:pt x="279858" y="120675"/>
                  </a:lnTo>
                  <a:lnTo>
                    <a:pt x="279752" y="120583"/>
                  </a:lnTo>
                  <a:lnTo>
                    <a:pt x="279629" y="120505"/>
                  </a:lnTo>
                  <a:lnTo>
                    <a:pt x="279515" y="120427"/>
                  </a:lnTo>
                  <a:lnTo>
                    <a:pt x="279385" y="120375"/>
                  </a:lnTo>
                  <a:lnTo>
                    <a:pt x="279262" y="120336"/>
                  </a:lnTo>
                  <a:lnTo>
                    <a:pt x="279132" y="120310"/>
                  </a:lnTo>
                  <a:lnTo>
                    <a:pt x="278871" y="120310"/>
                  </a:lnTo>
                  <a:lnTo>
                    <a:pt x="278740" y="120323"/>
                  </a:lnTo>
                  <a:lnTo>
                    <a:pt x="278610" y="120362"/>
                  </a:lnTo>
                  <a:lnTo>
                    <a:pt x="278480" y="120414"/>
                  </a:lnTo>
                  <a:lnTo>
                    <a:pt x="278357" y="120479"/>
                  </a:lnTo>
                  <a:lnTo>
                    <a:pt x="278235" y="120557"/>
                  </a:lnTo>
                  <a:lnTo>
                    <a:pt x="278113" y="120662"/>
                  </a:lnTo>
                  <a:lnTo>
                    <a:pt x="277998" y="120779"/>
                  </a:lnTo>
                  <a:lnTo>
                    <a:pt x="277884" y="120910"/>
                  </a:lnTo>
                  <a:lnTo>
                    <a:pt x="277778" y="121053"/>
                  </a:lnTo>
                  <a:lnTo>
                    <a:pt x="277680" y="121223"/>
                  </a:lnTo>
                  <a:lnTo>
                    <a:pt x="277591" y="121405"/>
                  </a:lnTo>
                  <a:lnTo>
                    <a:pt x="276930" y="121131"/>
                  </a:lnTo>
                  <a:lnTo>
                    <a:pt x="276262" y="120896"/>
                  </a:lnTo>
                  <a:lnTo>
                    <a:pt x="275601" y="120662"/>
                  </a:lnTo>
                  <a:lnTo>
                    <a:pt x="274932" y="120466"/>
                  </a:lnTo>
                  <a:lnTo>
                    <a:pt x="274256" y="120283"/>
                  </a:lnTo>
                  <a:lnTo>
                    <a:pt x="273587" y="120127"/>
                  </a:lnTo>
                  <a:lnTo>
                    <a:pt x="272910" y="119983"/>
                  </a:lnTo>
                  <a:lnTo>
                    <a:pt x="272233" y="119879"/>
                  </a:lnTo>
                  <a:lnTo>
                    <a:pt x="271556" y="119801"/>
                  </a:lnTo>
                  <a:lnTo>
                    <a:pt x="270880" y="119736"/>
                  </a:lnTo>
                  <a:lnTo>
                    <a:pt x="270195" y="119710"/>
                  </a:lnTo>
                  <a:lnTo>
                    <a:pt x="269518" y="119710"/>
                  </a:lnTo>
                  <a:lnTo>
                    <a:pt x="268833" y="119736"/>
                  </a:lnTo>
                  <a:lnTo>
                    <a:pt x="268148" y="119801"/>
                  </a:lnTo>
                  <a:lnTo>
                    <a:pt x="267805" y="119840"/>
                  </a:lnTo>
                  <a:lnTo>
                    <a:pt x="267463" y="119892"/>
                  </a:lnTo>
                  <a:lnTo>
                    <a:pt x="267121" y="119957"/>
                  </a:lnTo>
                  <a:lnTo>
                    <a:pt x="266786" y="120023"/>
                  </a:lnTo>
                  <a:lnTo>
                    <a:pt x="266656" y="120049"/>
                  </a:lnTo>
                  <a:lnTo>
                    <a:pt x="266542" y="120088"/>
                  </a:lnTo>
                  <a:lnTo>
                    <a:pt x="266427" y="120140"/>
                  </a:lnTo>
                  <a:lnTo>
                    <a:pt x="266313" y="120205"/>
                  </a:lnTo>
                  <a:lnTo>
                    <a:pt x="266215" y="120283"/>
                  </a:lnTo>
                  <a:lnTo>
                    <a:pt x="266109" y="120375"/>
                  </a:lnTo>
                  <a:lnTo>
                    <a:pt x="266020" y="120466"/>
                  </a:lnTo>
                  <a:lnTo>
                    <a:pt x="265930" y="120570"/>
                  </a:lnTo>
                  <a:lnTo>
                    <a:pt x="265848" y="120675"/>
                  </a:lnTo>
                  <a:lnTo>
                    <a:pt x="265775" y="120792"/>
                  </a:lnTo>
                  <a:lnTo>
                    <a:pt x="265702" y="120910"/>
                  </a:lnTo>
                  <a:lnTo>
                    <a:pt x="265636" y="121040"/>
                  </a:lnTo>
                  <a:lnTo>
                    <a:pt x="265571" y="121183"/>
                  </a:lnTo>
                  <a:lnTo>
                    <a:pt x="265514" y="121327"/>
                  </a:lnTo>
                  <a:lnTo>
                    <a:pt x="265465" y="121470"/>
                  </a:lnTo>
                  <a:lnTo>
                    <a:pt x="265416" y="121614"/>
                  </a:lnTo>
                  <a:lnTo>
                    <a:pt x="265286" y="121692"/>
                  </a:lnTo>
                  <a:lnTo>
                    <a:pt x="265155" y="121783"/>
                  </a:lnTo>
                  <a:lnTo>
                    <a:pt x="265033" y="121888"/>
                  </a:lnTo>
                  <a:lnTo>
                    <a:pt x="264911" y="122018"/>
                  </a:lnTo>
                  <a:lnTo>
                    <a:pt x="264797" y="122149"/>
                  </a:lnTo>
                  <a:lnTo>
                    <a:pt x="264691" y="122305"/>
                  </a:lnTo>
                  <a:lnTo>
                    <a:pt x="264585" y="122475"/>
                  </a:lnTo>
                  <a:lnTo>
                    <a:pt x="264495" y="122657"/>
                  </a:lnTo>
                  <a:lnTo>
                    <a:pt x="264405" y="122853"/>
                  </a:lnTo>
                  <a:lnTo>
                    <a:pt x="264324" y="123075"/>
                  </a:lnTo>
                  <a:lnTo>
                    <a:pt x="264250" y="123296"/>
                  </a:lnTo>
                  <a:lnTo>
                    <a:pt x="264193" y="123544"/>
                  </a:lnTo>
                  <a:lnTo>
                    <a:pt x="264136" y="123805"/>
                  </a:lnTo>
                  <a:lnTo>
                    <a:pt x="264103" y="124079"/>
                  </a:lnTo>
                  <a:lnTo>
                    <a:pt x="264071" y="124366"/>
                  </a:lnTo>
                  <a:lnTo>
                    <a:pt x="264054" y="124679"/>
                  </a:lnTo>
                  <a:lnTo>
                    <a:pt x="264038" y="125279"/>
                  </a:lnTo>
                  <a:lnTo>
                    <a:pt x="264030" y="125879"/>
                  </a:lnTo>
                  <a:lnTo>
                    <a:pt x="264030" y="126479"/>
                  </a:lnTo>
                  <a:lnTo>
                    <a:pt x="264038" y="127079"/>
                  </a:lnTo>
                  <a:lnTo>
                    <a:pt x="264046" y="127679"/>
                  </a:lnTo>
                  <a:lnTo>
                    <a:pt x="264071" y="128279"/>
                  </a:lnTo>
                  <a:lnTo>
                    <a:pt x="264095" y="128879"/>
                  </a:lnTo>
                  <a:lnTo>
                    <a:pt x="264128" y="129479"/>
                  </a:lnTo>
                  <a:lnTo>
                    <a:pt x="264169" y="130066"/>
                  </a:lnTo>
                  <a:lnTo>
                    <a:pt x="264218" y="130666"/>
                  </a:lnTo>
                  <a:lnTo>
                    <a:pt x="264267" y="131253"/>
                  </a:lnTo>
                  <a:lnTo>
                    <a:pt x="264324" y="131840"/>
                  </a:lnTo>
                  <a:lnTo>
                    <a:pt x="264389" y="132427"/>
                  </a:lnTo>
                  <a:lnTo>
                    <a:pt x="264462" y="133013"/>
                  </a:lnTo>
                  <a:lnTo>
                    <a:pt x="264536" y="133600"/>
                  </a:lnTo>
                  <a:lnTo>
                    <a:pt x="264625" y="134174"/>
                  </a:lnTo>
                  <a:lnTo>
                    <a:pt x="264715" y="134748"/>
                  </a:lnTo>
                  <a:lnTo>
                    <a:pt x="264805" y="135335"/>
                  </a:lnTo>
                  <a:lnTo>
                    <a:pt x="264911" y="135896"/>
                  </a:lnTo>
                  <a:lnTo>
                    <a:pt x="265017" y="136470"/>
                  </a:lnTo>
                  <a:lnTo>
                    <a:pt x="265131" y="137044"/>
                  </a:lnTo>
                  <a:lnTo>
                    <a:pt x="265253" y="137605"/>
                  </a:lnTo>
                  <a:lnTo>
                    <a:pt x="265375" y="138165"/>
                  </a:lnTo>
                  <a:lnTo>
                    <a:pt x="265506" y="138726"/>
                  </a:lnTo>
                  <a:lnTo>
                    <a:pt x="265645" y="139287"/>
                  </a:lnTo>
                  <a:lnTo>
                    <a:pt x="265783" y="139835"/>
                  </a:lnTo>
                  <a:lnTo>
                    <a:pt x="265930" y="140383"/>
                  </a:lnTo>
                  <a:lnTo>
                    <a:pt x="266085" y="140931"/>
                  </a:lnTo>
                  <a:lnTo>
                    <a:pt x="266240" y="141465"/>
                  </a:lnTo>
                  <a:lnTo>
                    <a:pt x="266403" y="142000"/>
                  </a:lnTo>
                  <a:lnTo>
                    <a:pt x="266574" y="142535"/>
                  </a:lnTo>
                  <a:lnTo>
                    <a:pt x="266754" y="143070"/>
                  </a:lnTo>
                  <a:lnTo>
                    <a:pt x="266925" y="143591"/>
                  </a:lnTo>
                  <a:lnTo>
                    <a:pt x="267112" y="144113"/>
                  </a:lnTo>
                  <a:lnTo>
                    <a:pt x="267300" y="144635"/>
                  </a:lnTo>
                  <a:lnTo>
                    <a:pt x="267496" y="145144"/>
                  </a:lnTo>
                  <a:lnTo>
                    <a:pt x="267691" y="145652"/>
                  </a:lnTo>
                  <a:lnTo>
                    <a:pt x="267895" y="146161"/>
                  </a:lnTo>
                  <a:lnTo>
                    <a:pt x="268107" y="146657"/>
                  </a:lnTo>
                  <a:lnTo>
                    <a:pt x="268319" y="147152"/>
                  </a:lnTo>
                  <a:lnTo>
                    <a:pt x="268539" y="147648"/>
                  </a:lnTo>
                  <a:lnTo>
                    <a:pt x="268760" y="148130"/>
                  </a:lnTo>
                  <a:lnTo>
                    <a:pt x="268988" y="148613"/>
                  </a:lnTo>
                  <a:lnTo>
                    <a:pt x="269216" y="149083"/>
                  </a:lnTo>
                  <a:lnTo>
                    <a:pt x="269453" y="149552"/>
                  </a:lnTo>
                  <a:lnTo>
                    <a:pt x="269689" y="150022"/>
                  </a:lnTo>
                  <a:lnTo>
                    <a:pt x="269934" y="150478"/>
                  </a:lnTo>
                  <a:lnTo>
                    <a:pt x="270187" y="150922"/>
                  </a:lnTo>
                  <a:lnTo>
                    <a:pt x="270439" y="151378"/>
                  </a:lnTo>
                  <a:lnTo>
                    <a:pt x="270692" y="151809"/>
                  </a:lnTo>
                  <a:lnTo>
                    <a:pt x="270953" y="152252"/>
                  </a:lnTo>
                  <a:lnTo>
                    <a:pt x="271214" y="152682"/>
                  </a:lnTo>
                  <a:lnTo>
                    <a:pt x="271483" y="153100"/>
                  </a:lnTo>
                  <a:lnTo>
                    <a:pt x="271760" y="153517"/>
                  </a:lnTo>
                  <a:lnTo>
                    <a:pt x="272038" y="153922"/>
                  </a:lnTo>
                  <a:lnTo>
                    <a:pt x="272315" y="154326"/>
                  </a:lnTo>
                  <a:lnTo>
                    <a:pt x="272600" y="154730"/>
                  </a:lnTo>
                  <a:lnTo>
                    <a:pt x="272886" y="155121"/>
                  </a:lnTo>
                  <a:lnTo>
                    <a:pt x="273171" y="155500"/>
                  </a:lnTo>
                  <a:lnTo>
                    <a:pt x="273465" y="155878"/>
                  </a:lnTo>
                  <a:lnTo>
                    <a:pt x="273766" y="156243"/>
                  </a:lnTo>
                  <a:lnTo>
                    <a:pt x="274068" y="156608"/>
                  </a:lnTo>
                  <a:lnTo>
                    <a:pt x="274370" y="156961"/>
                  </a:lnTo>
                  <a:lnTo>
                    <a:pt x="274680" y="157313"/>
                  </a:lnTo>
                  <a:lnTo>
                    <a:pt x="274623" y="157469"/>
                  </a:lnTo>
                  <a:lnTo>
                    <a:pt x="274574" y="157639"/>
                  </a:lnTo>
                  <a:lnTo>
                    <a:pt x="274533" y="157795"/>
                  </a:lnTo>
                  <a:lnTo>
                    <a:pt x="274492" y="157978"/>
                  </a:lnTo>
                  <a:lnTo>
                    <a:pt x="274468" y="158147"/>
                  </a:lnTo>
                  <a:lnTo>
                    <a:pt x="274443" y="158330"/>
                  </a:lnTo>
                  <a:lnTo>
                    <a:pt x="274427" y="158513"/>
                  </a:lnTo>
                  <a:lnTo>
                    <a:pt x="274411" y="158695"/>
                  </a:lnTo>
                  <a:lnTo>
                    <a:pt x="274158" y="164095"/>
                  </a:lnTo>
                  <a:lnTo>
                    <a:pt x="273880" y="169638"/>
                  </a:lnTo>
                  <a:lnTo>
                    <a:pt x="273742" y="172443"/>
                  </a:lnTo>
                  <a:lnTo>
                    <a:pt x="273587" y="175273"/>
                  </a:lnTo>
                  <a:lnTo>
                    <a:pt x="273424" y="178143"/>
                  </a:lnTo>
                  <a:lnTo>
                    <a:pt x="273261" y="181025"/>
                  </a:lnTo>
                  <a:lnTo>
                    <a:pt x="273081" y="183921"/>
                  </a:lnTo>
                  <a:lnTo>
                    <a:pt x="272894" y="186842"/>
                  </a:lnTo>
                  <a:lnTo>
                    <a:pt x="272698" y="189790"/>
                  </a:lnTo>
                  <a:lnTo>
                    <a:pt x="272486" y="192738"/>
                  </a:lnTo>
                  <a:lnTo>
                    <a:pt x="272266" y="195712"/>
                  </a:lnTo>
                  <a:lnTo>
                    <a:pt x="272038" y="198685"/>
                  </a:lnTo>
                  <a:lnTo>
                    <a:pt x="271785" y="201672"/>
                  </a:lnTo>
                  <a:lnTo>
                    <a:pt x="271532" y="204672"/>
                  </a:lnTo>
                  <a:lnTo>
                    <a:pt x="271255" y="207672"/>
                  </a:lnTo>
                  <a:lnTo>
                    <a:pt x="270961" y="210685"/>
                  </a:lnTo>
                  <a:lnTo>
                    <a:pt x="270660" y="213685"/>
                  </a:lnTo>
                  <a:lnTo>
                    <a:pt x="270333" y="216698"/>
                  </a:lnTo>
                  <a:lnTo>
                    <a:pt x="269999" y="219698"/>
                  </a:lnTo>
                  <a:lnTo>
                    <a:pt x="269640" y="222711"/>
                  </a:lnTo>
                  <a:lnTo>
                    <a:pt x="269453" y="224211"/>
                  </a:lnTo>
                  <a:lnTo>
                    <a:pt x="269265" y="225711"/>
                  </a:lnTo>
                  <a:lnTo>
                    <a:pt x="269069" y="227198"/>
                  </a:lnTo>
                  <a:lnTo>
                    <a:pt x="268866" y="228697"/>
                  </a:lnTo>
                  <a:lnTo>
                    <a:pt x="268662" y="230184"/>
                  </a:lnTo>
                  <a:lnTo>
                    <a:pt x="268450" y="231684"/>
                  </a:lnTo>
                  <a:lnTo>
                    <a:pt x="268230" y="233171"/>
                  </a:lnTo>
                  <a:lnTo>
                    <a:pt x="268009" y="234645"/>
                  </a:lnTo>
                  <a:lnTo>
                    <a:pt x="267781" y="236132"/>
                  </a:lnTo>
                  <a:lnTo>
                    <a:pt x="267553" y="237606"/>
                  </a:lnTo>
                  <a:lnTo>
                    <a:pt x="267316" y="239080"/>
                  </a:lnTo>
                  <a:lnTo>
                    <a:pt x="267072" y="240554"/>
                  </a:lnTo>
                  <a:lnTo>
                    <a:pt x="266819" y="242014"/>
                  </a:lnTo>
                  <a:lnTo>
                    <a:pt x="266566" y="243475"/>
                  </a:lnTo>
                  <a:lnTo>
                    <a:pt x="266305" y="244936"/>
                  </a:lnTo>
                  <a:lnTo>
                    <a:pt x="266036" y="246384"/>
                  </a:lnTo>
                  <a:lnTo>
                    <a:pt x="265759" y="247832"/>
                  </a:lnTo>
                  <a:lnTo>
                    <a:pt x="265482" y="249279"/>
                  </a:lnTo>
                  <a:lnTo>
                    <a:pt x="265196" y="250714"/>
                  </a:lnTo>
                  <a:lnTo>
                    <a:pt x="264903" y="252149"/>
                  </a:lnTo>
                  <a:lnTo>
                    <a:pt x="264601" y="253571"/>
                  </a:lnTo>
                  <a:lnTo>
                    <a:pt x="264299" y="254992"/>
                  </a:lnTo>
                  <a:lnTo>
                    <a:pt x="263989" y="256401"/>
                  </a:lnTo>
                  <a:lnTo>
                    <a:pt x="263671" y="257810"/>
                  </a:lnTo>
                  <a:lnTo>
                    <a:pt x="263345" y="259205"/>
                  </a:lnTo>
                  <a:lnTo>
                    <a:pt x="263011" y="260601"/>
                  </a:lnTo>
                  <a:lnTo>
                    <a:pt x="262668" y="261983"/>
                  </a:lnTo>
                  <a:lnTo>
                    <a:pt x="262326" y="263366"/>
                  </a:lnTo>
                  <a:lnTo>
                    <a:pt x="261967" y="264735"/>
                  </a:lnTo>
                  <a:lnTo>
                    <a:pt x="261608" y="266092"/>
                  </a:lnTo>
                  <a:lnTo>
                    <a:pt x="261233" y="267448"/>
                  </a:lnTo>
                  <a:lnTo>
                    <a:pt x="260858" y="268792"/>
                  </a:lnTo>
                  <a:lnTo>
                    <a:pt x="260475" y="270122"/>
                  </a:lnTo>
                  <a:lnTo>
                    <a:pt x="260083" y="271453"/>
                  </a:lnTo>
                  <a:lnTo>
                    <a:pt x="259684" y="272770"/>
                  </a:lnTo>
                  <a:lnTo>
                    <a:pt x="259276" y="274074"/>
                  </a:lnTo>
                  <a:lnTo>
                    <a:pt x="258860" y="275379"/>
                  </a:lnTo>
                  <a:lnTo>
                    <a:pt x="258444" y="276670"/>
                  </a:lnTo>
                  <a:lnTo>
                    <a:pt x="258012" y="277948"/>
                  </a:lnTo>
                  <a:lnTo>
                    <a:pt x="257572" y="279213"/>
                  </a:lnTo>
                  <a:lnTo>
                    <a:pt x="257123" y="280465"/>
                  </a:lnTo>
                  <a:lnTo>
                    <a:pt x="256667" y="281718"/>
                  </a:lnTo>
                  <a:lnTo>
                    <a:pt x="256202" y="282957"/>
                  </a:lnTo>
                  <a:lnTo>
                    <a:pt x="255729" y="284170"/>
                  </a:lnTo>
                  <a:lnTo>
                    <a:pt x="255248" y="285383"/>
                  </a:lnTo>
                  <a:lnTo>
                    <a:pt x="254759" y="286596"/>
                  </a:lnTo>
                  <a:lnTo>
                    <a:pt x="254261" y="287783"/>
                  </a:lnTo>
                  <a:lnTo>
                    <a:pt x="253747" y="288956"/>
                  </a:lnTo>
                  <a:lnTo>
                    <a:pt x="253234" y="290117"/>
                  </a:lnTo>
                  <a:lnTo>
                    <a:pt x="252704" y="291278"/>
                  </a:lnTo>
                  <a:lnTo>
                    <a:pt x="252174" y="292413"/>
                  </a:lnTo>
                  <a:lnTo>
                    <a:pt x="251627" y="293535"/>
                  </a:lnTo>
                  <a:lnTo>
                    <a:pt x="251073" y="294643"/>
                  </a:lnTo>
                  <a:lnTo>
                    <a:pt x="250510" y="295752"/>
                  </a:lnTo>
                  <a:lnTo>
                    <a:pt x="249939" y="296834"/>
                  </a:lnTo>
                  <a:lnTo>
                    <a:pt x="249352" y="297904"/>
                  </a:lnTo>
                  <a:lnTo>
                    <a:pt x="248757" y="298960"/>
                  </a:lnTo>
                  <a:lnTo>
                    <a:pt x="248162" y="300004"/>
                  </a:lnTo>
                  <a:lnTo>
                    <a:pt x="247550" y="301034"/>
                  </a:lnTo>
                  <a:lnTo>
                    <a:pt x="246922" y="302039"/>
                  </a:lnTo>
                  <a:lnTo>
                    <a:pt x="246294" y="303043"/>
                  </a:lnTo>
                  <a:lnTo>
                    <a:pt x="245650" y="304021"/>
                  </a:lnTo>
                  <a:lnTo>
                    <a:pt x="244998" y="304986"/>
                  </a:lnTo>
                  <a:lnTo>
                    <a:pt x="244337" y="305939"/>
                  </a:lnTo>
                  <a:lnTo>
                    <a:pt x="243660" y="306878"/>
                  </a:lnTo>
                  <a:lnTo>
                    <a:pt x="242984" y="307791"/>
                  </a:lnTo>
                  <a:lnTo>
                    <a:pt x="242282" y="308691"/>
                  </a:lnTo>
                  <a:lnTo>
                    <a:pt x="241581" y="309578"/>
                  </a:lnTo>
                  <a:lnTo>
                    <a:pt x="240864" y="310438"/>
                  </a:lnTo>
                  <a:lnTo>
                    <a:pt x="240138" y="311299"/>
                  </a:lnTo>
                  <a:lnTo>
                    <a:pt x="239404" y="312121"/>
                  </a:lnTo>
                  <a:lnTo>
                    <a:pt x="238654" y="312943"/>
                  </a:lnTo>
                  <a:lnTo>
                    <a:pt x="237895" y="313738"/>
                  </a:lnTo>
                  <a:lnTo>
                    <a:pt x="237121" y="314521"/>
                  </a:lnTo>
                  <a:lnTo>
                    <a:pt x="236338" y="315277"/>
                  </a:lnTo>
                  <a:lnTo>
                    <a:pt x="235547" y="316021"/>
                  </a:lnTo>
                  <a:lnTo>
                    <a:pt x="234740" y="316738"/>
                  </a:lnTo>
                  <a:lnTo>
                    <a:pt x="233924" y="317443"/>
                  </a:lnTo>
                  <a:lnTo>
                    <a:pt x="233101" y="318134"/>
                  </a:lnTo>
                  <a:lnTo>
                    <a:pt x="232261" y="318786"/>
                  </a:lnTo>
                  <a:lnTo>
                    <a:pt x="231405" y="319438"/>
                  </a:lnTo>
                  <a:lnTo>
                    <a:pt x="230548" y="320064"/>
                  </a:lnTo>
                  <a:lnTo>
                    <a:pt x="229668" y="320664"/>
                  </a:lnTo>
                  <a:lnTo>
                    <a:pt x="228779" y="321251"/>
                  </a:lnTo>
                  <a:lnTo>
                    <a:pt x="229023" y="318056"/>
                  </a:lnTo>
                  <a:lnTo>
                    <a:pt x="229268" y="314873"/>
                  </a:lnTo>
                  <a:lnTo>
                    <a:pt x="229529" y="311677"/>
                  </a:lnTo>
                  <a:lnTo>
                    <a:pt x="229790" y="308495"/>
                  </a:lnTo>
                  <a:lnTo>
                    <a:pt x="230067" y="305312"/>
                  </a:lnTo>
                  <a:lnTo>
                    <a:pt x="230353" y="302117"/>
                  </a:lnTo>
                  <a:lnTo>
                    <a:pt x="230646" y="298934"/>
                  </a:lnTo>
                  <a:lnTo>
                    <a:pt x="230956" y="295739"/>
                  </a:lnTo>
                  <a:lnTo>
                    <a:pt x="230980" y="295374"/>
                  </a:lnTo>
                  <a:lnTo>
                    <a:pt x="230989" y="295191"/>
                  </a:lnTo>
                  <a:lnTo>
                    <a:pt x="230989" y="295008"/>
                  </a:lnTo>
                  <a:lnTo>
                    <a:pt x="230980" y="294839"/>
                  </a:lnTo>
                  <a:lnTo>
                    <a:pt x="230972" y="294669"/>
                  </a:lnTo>
                  <a:lnTo>
                    <a:pt x="230956" y="294500"/>
                  </a:lnTo>
                  <a:lnTo>
                    <a:pt x="230940" y="294343"/>
                  </a:lnTo>
                  <a:lnTo>
                    <a:pt x="230915" y="294187"/>
                  </a:lnTo>
                  <a:lnTo>
                    <a:pt x="230883" y="294030"/>
                  </a:lnTo>
                  <a:lnTo>
                    <a:pt x="230850" y="293874"/>
                  </a:lnTo>
                  <a:lnTo>
                    <a:pt x="230809" y="293730"/>
                  </a:lnTo>
                  <a:lnTo>
                    <a:pt x="230768" y="293587"/>
                  </a:lnTo>
                  <a:lnTo>
                    <a:pt x="230728" y="293456"/>
                  </a:lnTo>
                  <a:lnTo>
                    <a:pt x="230671" y="293326"/>
                  </a:lnTo>
                  <a:lnTo>
                    <a:pt x="230614" y="293195"/>
                  </a:lnTo>
                  <a:lnTo>
                    <a:pt x="230556" y="293078"/>
                  </a:lnTo>
                  <a:lnTo>
                    <a:pt x="230491" y="292961"/>
                  </a:lnTo>
                  <a:lnTo>
                    <a:pt x="230426" y="292856"/>
                  </a:lnTo>
                  <a:lnTo>
                    <a:pt x="230353" y="292752"/>
                  </a:lnTo>
                  <a:lnTo>
                    <a:pt x="230279" y="292661"/>
                  </a:lnTo>
                  <a:lnTo>
                    <a:pt x="230198" y="292569"/>
                  </a:lnTo>
                  <a:lnTo>
                    <a:pt x="230108" y="292478"/>
                  </a:lnTo>
                  <a:lnTo>
                    <a:pt x="230018" y="292400"/>
                  </a:lnTo>
                  <a:lnTo>
                    <a:pt x="229929" y="292322"/>
                  </a:lnTo>
                  <a:lnTo>
                    <a:pt x="229831" y="292256"/>
                  </a:lnTo>
                  <a:lnTo>
                    <a:pt x="229733" y="292204"/>
                  </a:lnTo>
                  <a:lnTo>
                    <a:pt x="229627" y="292152"/>
                  </a:lnTo>
                  <a:lnTo>
                    <a:pt x="229521" y="292100"/>
                  </a:lnTo>
                  <a:lnTo>
                    <a:pt x="229407" y="292061"/>
                  </a:lnTo>
                  <a:lnTo>
                    <a:pt x="229293" y="292035"/>
                  </a:lnTo>
                  <a:lnTo>
                    <a:pt x="229178" y="292009"/>
                  </a:lnTo>
                  <a:lnTo>
                    <a:pt x="228404" y="291904"/>
                  </a:lnTo>
                  <a:lnTo>
                    <a:pt x="227645" y="291800"/>
                  </a:lnTo>
                  <a:lnTo>
                    <a:pt x="226887" y="291722"/>
                  </a:lnTo>
                  <a:lnTo>
                    <a:pt x="226145" y="291669"/>
                  </a:lnTo>
                  <a:lnTo>
                    <a:pt x="225395" y="291617"/>
                  </a:lnTo>
                  <a:lnTo>
                    <a:pt x="224661" y="291591"/>
                  </a:lnTo>
                  <a:lnTo>
                    <a:pt x="223919" y="291591"/>
                  </a:lnTo>
                  <a:lnTo>
                    <a:pt x="223185" y="291604"/>
                  </a:lnTo>
                  <a:lnTo>
                    <a:pt x="222451" y="291630"/>
                  </a:lnTo>
                  <a:lnTo>
                    <a:pt x="221717" y="291695"/>
                  </a:lnTo>
                  <a:lnTo>
                    <a:pt x="220983" y="291774"/>
                  </a:lnTo>
                  <a:lnTo>
                    <a:pt x="220249" y="291865"/>
                  </a:lnTo>
                  <a:lnTo>
                    <a:pt x="219515" y="291995"/>
                  </a:lnTo>
                  <a:lnTo>
                    <a:pt x="218782" y="292139"/>
                  </a:lnTo>
                  <a:lnTo>
                    <a:pt x="218040" y="292309"/>
                  </a:lnTo>
                  <a:lnTo>
                    <a:pt x="217297" y="292517"/>
                  </a:lnTo>
                  <a:lnTo>
                    <a:pt x="217379" y="288474"/>
                  </a:lnTo>
                  <a:lnTo>
                    <a:pt x="217477" y="284444"/>
                  </a:lnTo>
                  <a:lnTo>
                    <a:pt x="217673" y="276331"/>
                  </a:lnTo>
                  <a:lnTo>
                    <a:pt x="217885" y="268218"/>
                  </a:lnTo>
                  <a:lnTo>
                    <a:pt x="218105" y="260079"/>
                  </a:lnTo>
                  <a:lnTo>
                    <a:pt x="218317" y="251927"/>
                  </a:lnTo>
                  <a:lnTo>
                    <a:pt x="218521" y="243762"/>
                  </a:lnTo>
                  <a:lnTo>
                    <a:pt x="218618" y="239680"/>
                  </a:lnTo>
                  <a:lnTo>
                    <a:pt x="218708" y="235597"/>
                  </a:lnTo>
                  <a:lnTo>
                    <a:pt x="218798" y="231515"/>
                  </a:lnTo>
                  <a:lnTo>
                    <a:pt x="218871" y="227419"/>
                  </a:lnTo>
                  <a:lnTo>
                    <a:pt x="218937" y="223337"/>
                  </a:lnTo>
                  <a:lnTo>
                    <a:pt x="219002" y="219254"/>
                  </a:lnTo>
                  <a:lnTo>
                    <a:pt x="219051" y="215172"/>
                  </a:lnTo>
                  <a:lnTo>
                    <a:pt x="219091" y="211089"/>
                  </a:lnTo>
                  <a:lnTo>
                    <a:pt x="219116" y="207007"/>
                  </a:lnTo>
                  <a:lnTo>
                    <a:pt x="219124" y="202937"/>
                  </a:lnTo>
                  <a:lnTo>
                    <a:pt x="219124" y="198868"/>
                  </a:lnTo>
                  <a:lnTo>
                    <a:pt x="219116" y="194799"/>
                  </a:lnTo>
                  <a:lnTo>
                    <a:pt x="219083" y="190729"/>
                  </a:lnTo>
                  <a:lnTo>
                    <a:pt x="219034" y="186673"/>
                  </a:lnTo>
                  <a:lnTo>
                    <a:pt x="218969" y="182616"/>
                  </a:lnTo>
                  <a:lnTo>
                    <a:pt x="218888" y="178560"/>
                  </a:lnTo>
                  <a:lnTo>
                    <a:pt x="218839" y="176538"/>
                  </a:lnTo>
                  <a:lnTo>
                    <a:pt x="218782" y="174517"/>
                  </a:lnTo>
                  <a:lnTo>
                    <a:pt x="218725" y="172495"/>
                  </a:lnTo>
                  <a:lnTo>
                    <a:pt x="218659" y="170486"/>
                  </a:lnTo>
                  <a:lnTo>
                    <a:pt x="218586" y="168465"/>
                  </a:lnTo>
                  <a:lnTo>
                    <a:pt x="218512" y="166456"/>
                  </a:lnTo>
                  <a:lnTo>
                    <a:pt x="218431" y="164434"/>
                  </a:lnTo>
                  <a:lnTo>
                    <a:pt x="218341" y="162426"/>
                  </a:lnTo>
                  <a:lnTo>
                    <a:pt x="218325" y="162139"/>
                  </a:lnTo>
                  <a:lnTo>
                    <a:pt x="218300" y="161865"/>
                  </a:lnTo>
                  <a:lnTo>
                    <a:pt x="218260" y="161604"/>
                  </a:lnTo>
                  <a:lnTo>
                    <a:pt x="218203" y="161356"/>
                  </a:lnTo>
                  <a:lnTo>
                    <a:pt x="218137" y="161134"/>
                  </a:lnTo>
                  <a:lnTo>
                    <a:pt x="218064" y="160926"/>
                  </a:lnTo>
                  <a:lnTo>
                    <a:pt x="217982" y="160717"/>
                  </a:lnTo>
                  <a:lnTo>
                    <a:pt x="217893" y="160547"/>
                  </a:lnTo>
                  <a:lnTo>
                    <a:pt x="217795" y="160378"/>
                  </a:lnTo>
                  <a:lnTo>
                    <a:pt x="217689" y="160221"/>
                  </a:lnTo>
                  <a:lnTo>
                    <a:pt x="217575" y="160091"/>
                  </a:lnTo>
                  <a:lnTo>
                    <a:pt x="217461" y="159974"/>
                  </a:lnTo>
                  <a:lnTo>
                    <a:pt x="217338" y="159869"/>
                  </a:lnTo>
                  <a:lnTo>
                    <a:pt x="217216" y="159791"/>
                  </a:lnTo>
                  <a:lnTo>
                    <a:pt x="217085" y="159713"/>
                  </a:lnTo>
                  <a:lnTo>
                    <a:pt x="216955" y="159660"/>
                  </a:lnTo>
                  <a:lnTo>
                    <a:pt x="216931" y="159491"/>
                  </a:lnTo>
                  <a:lnTo>
                    <a:pt x="216898" y="159321"/>
                  </a:lnTo>
                  <a:lnTo>
                    <a:pt x="216857" y="159165"/>
                  </a:lnTo>
                  <a:lnTo>
                    <a:pt x="216816" y="159008"/>
                  </a:lnTo>
                  <a:lnTo>
                    <a:pt x="216759" y="158865"/>
                  </a:lnTo>
                  <a:lnTo>
                    <a:pt x="216702" y="158721"/>
                  </a:lnTo>
                  <a:lnTo>
                    <a:pt x="216629" y="158604"/>
                  </a:lnTo>
                  <a:lnTo>
                    <a:pt x="216555" y="158487"/>
                  </a:lnTo>
                  <a:lnTo>
                    <a:pt x="216466" y="158369"/>
                  </a:lnTo>
                  <a:lnTo>
                    <a:pt x="216376" y="158278"/>
                  </a:lnTo>
                  <a:lnTo>
                    <a:pt x="216270" y="158200"/>
                  </a:lnTo>
                  <a:lnTo>
                    <a:pt x="216164" y="158134"/>
                  </a:lnTo>
                  <a:lnTo>
                    <a:pt x="216050" y="158082"/>
                  </a:lnTo>
                  <a:lnTo>
                    <a:pt x="215919" y="158043"/>
                  </a:lnTo>
                  <a:lnTo>
                    <a:pt x="215789" y="158030"/>
                  </a:lnTo>
                  <a:lnTo>
                    <a:pt x="215642" y="158030"/>
                  </a:lnTo>
                  <a:lnTo>
                    <a:pt x="210097" y="158161"/>
                  </a:lnTo>
                  <a:lnTo>
                    <a:pt x="204552" y="158304"/>
                  </a:lnTo>
                  <a:lnTo>
                    <a:pt x="193479" y="158617"/>
                  </a:lnTo>
                  <a:lnTo>
                    <a:pt x="182413" y="158943"/>
                  </a:lnTo>
                  <a:lnTo>
                    <a:pt x="176893" y="159100"/>
                  </a:lnTo>
                  <a:lnTo>
                    <a:pt x="171372" y="159243"/>
                  </a:lnTo>
                  <a:lnTo>
                    <a:pt x="171658" y="146996"/>
                  </a:lnTo>
                  <a:lnTo>
                    <a:pt x="171804" y="140748"/>
                  </a:lnTo>
                  <a:lnTo>
                    <a:pt x="171870" y="137605"/>
                  </a:lnTo>
                  <a:lnTo>
                    <a:pt x="171927" y="134435"/>
                  </a:lnTo>
                  <a:lnTo>
                    <a:pt x="171984" y="131266"/>
                  </a:lnTo>
                  <a:lnTo>
                    <a:pt x="172025" y="128083"/>
                  </a:lnTo>
                  <a:lnTo>
                    <a:pt x="172065" y="124901"/>
                  </a:lnTo>
                  <a:lnTo>
                    <a:pt x="172090" y="121705"/>
                  </a:lnTo>
                  <a:lnTo>
                    <a:pt x="172114" y="118510"/>
                  </a:lnTo>
                  <a:lnTo>
                    <a:pt x="172114" y="115301"/>
                  </a:lnTo>
                  <a:lnTo>
                    <a:pt x="172106" y="112092"/>
                  </a:lnTo>
                  <a:lnTo>
                    <a:pt x="172090" y="108897"/>
                  </a:lnTo>
                  <a:lnTo>
                    <a:pt x="172049" y="105688"/>
                  </a:lnTo>
                  <a:lnTo>
                    <a:pt x="171992" y="102493"/>
                  </a:lnTo>
                  <a:lnTo>
                    <a:pt x="171927" y="99297"/>
                  </a:lnTo>
                  <a:lnTo>
                    <a:pt x="171878" y="97706"/>
                  </a:lnTo>
                  <a:lnTo>
                    <a:pt x="171829" y="96115"/>
                  </a:lnTo>
                  <a:lnTo>
                    <a:pt x="171780" y="94523"/>
                  </a:lnTo>
                  <a:lnTo>
                    <a:pt x="171723" y="92945"/>
                  </a:lnTo>
                  <a:lnTo>
                    <a:pt x="171658" y="91354"/>
                  </a:lnTo>
                  <a:lnTo>
                    <a:pt x="171592" y="89776"/>
                  </a:lnTo>
                  <a:lnTo>
                    <a:pt x="171511" y="88197"/>
                  </a:lnTo>
                  <a:lnTo>
                    <a:pt x="171437" y="86619"/>
                  </a:lnTo>
                  <a:lnTo>
                    <a:pt x="171348" y="85054"/>
                  </a:lnTo>
                  <a:lnTo>
                    <a:pt x="171258" y="83489"/>
                  </a:lnTo>
                  <a:lnTo>
                    <a:pt x="171152" y="81924"/>
                  </a:lnTo>
                  <a:lnTo>
                    <a:pt x="171054" y="80359"/>
                  </a:lnTo>
                  <a:lnTo>
                    <a:pt x="170940" y="78806"/>
                  </a:lnTo>
                  <a:lnTo>
                    <a:pt x="170818" y="77254"/>
                  </a:lnTo>
                  <a:lnTo>
                    <a:pt x="170695" y="75715"/>
                  </a:lnTo>
                  <a:lnTo>
                    <a:pt x="170565" y="74176"/>
                  </a:lnTo>
                  <a:lnTo>
                    <a:pt x="170426" y="72637"/>
                  </a:lnTo>
                  <a:lnTo>
                    <a:pt x="170280" y="71111"/>
                  </a:lnTo>
                  <a:lnTo>
                    <a:pt x="170125" y="69585"/>
                  </a:lnTo>
                  <a:lnTo>
                    <a:pt x="169962" y="68072"/>
                  </a:lnTo>
                  <a:lnTo>
                    <a:pt x="169790" y="66559"/>
                  </a:lnTo>
                  <a:lnTo>
                    <a:pt x="169619" y="65059"/>
                  </a:lnTo>
                  <a:lnTo>
                    <a:pt x="169432" y="63559"/>
                  </a:lnTo>
                  <a:lnTo>
                    <a:pt x="169236" y="62072"/>
                  </a:lnTo>
                  <a:lnTo>
                    <a:pt x="169040" y="60585"/>
                  </a:lnTo>
                  <a:lnTo>
                    <a:pt x="168828" y="59111"/>
                  </a:lnTo>
                  <a:lnTo>
                    <a:pt x="168804" y="58968"/>
                  </a:lnTo>
                  <a:lnTo>
                    <a:pt x="168779" y="58838"/>
                  </a:lnTo>
                  <a:lnTo>
                    <a:pt x="168747" y="58707"/>
                  </a:lnTo>
                  <a:lnTo>
                    <a:pt x="168706" y="58590"/>
                  </a:lnTo>
                  <a:lnTo>
                    <a:pt x="168665" y="58498"/>
                  </a:lnTo>
                  <a:lnTo>
                    <a:pt x="168616" y="58407"/>
                  </a:lnTo>
                  <a:lnTo>
                    <a:pt x="168559" y="58316"/>
                  </a:lnTo>
                  <a:lnTo>
                    <a:pt x="168510" y="58238"/>
                  </a:lnTo>
                  <a:lnTo>
                    <a:pt x="168453" y="58185"/>
                  </a:lnTo>
                  <a:lnTo>
                    <a:pt x="168388" y="58120"/>
                  </a:lnTo>
                  <a:lnTo>
                    <a:pt x="168323" y="58081"/>
                  </a:lnTo>
                  <a:lnTo>
                    <a:pt x="168257" y="58042"/>
                  </a:lnTo>
                  <a:lnTo>
                    <a:pt x="168192" y="58016"/>
                  </a:lnTo>
                  <a:lnTo>
                    <a:pt x="168127" y="57990"/>
                  </a:lnTo>
                  <a:lnTo>
                    <a:pt x="168062" y="57977"/>
                  </a:lnTo>
                  <a:lnTo>
                    <a:pt x="167988" y="57977"/>
                  </a:lnTo>
                  <a:lnTo>
                    <a:pt x="167899" y="57990"/>
                  </a:lnTo>
                  <a:lnTo>
                    <a:pt x="167809" y="58003"/>
                  </a:lnTo>
                  <a:lnTo>
                    <a:pt x="167719" y="58042"/>
                  </a:lnTo>
                  <a:lnTo>
                    <a:pt x="167621" y="58107"/>
                  </a:lnTo>
                  <a:lnTo>
                    <a:pt x="167491" y="58198"/>
                  </a:lnTo>
                  <a:lnTo>
                    <a:pt x="167360" y="58316"/>
                  </a:lnTo>
                  <a:lnTo>
                    <a:pt x="167246" y="58459"/>
                  </a:lnTo>
                  <a:lnTo>
                    <a:pt x="167189" y="58538"/>
                  </a:lnTo>
                  <a:lnTo>
                    <a:pt x="167140" y="58629"/>
                  </a:lnTo>
                  <a:lnTo>
                    <a:pt x="167091" y="58720"/>
                  </a:lnTo>
                  <a:lnTo>
                    <a:pt x="167050" y="58824"/>
                  </a:lnTo>
                  <a:lnTo>
                    <a:pt x="167010" y="58929"/>
                  </a:lnTo>
                  <a:lnTo>
                    <a:pt x="166977" y="59033"/>
                  </a:lnTo>
                  <a:lnTo>
                    <a:pt x="166944" y="59151"/>
                  </a:lnTo>
                  <a:lnTo>
                    <a:pt x="166920" y="59268"/>
                  </a:lnTo>
                  <a:lnTo>
                    <a:pt x="166904" y="59398"/>
                  </a:lnTo>
                  <a:lnTo>
                    <a:pt x="166887" y="59529"/>
                  </a:lnTo>
                  <a:lnTo>
                    <a:pt x="166765" y="61642"/>
                  </a:lnTo>
                  <a:lnTo>
                    <a:pt x="166659" y="63755"/>
                  </a:lnTo>
                  <a:lnTo>
                    <a:pt x="166569" y="65881"/>
                  </a:lnTo>
                  <a:lnTo>
                    <a:pt x="166488" y="68007"/>
                  </a:lnTo>
                  <a:lnTo>
                    <a:pt x="166414" y="70146"/>
                  </a:lnTo>
                  <a:lnTo>
                    <a:pt x="166349" y="72285"/>
                  </a:lnTo>
                  <a:lnTo>
                    <a:pt x="166300" y="74424"/>
                  </a:lnTo>
                  <a:lnTo>
                    <a:pt x="166259" y="76563"/>
                  </a:lnTo>
                  <a:lnTo>
                    <a:pt x="163210" y="76367"/>
                  </a:lnTo>
                  <a:lnTo>
                    <a:pt x="160152" y="76198"/>
                  </a:lnTo>
                  <a:lnTo>
                    <a:pt x="158611" y="76107"/>
                  </a:lnTo>
                  <a:lnTo>
                    <a:pt x="157078" y="76041"/>
                  </a:lnTo>
                  <a:lnTo>
                    <a:pt x="155537" y="75976"/>
                  </a:lnTo>
                  <a:lnTo>
                    <a:pt x="154004" y="75924"/>
                  </a:lnTo>
                  <a:lnTo>
                    <a:pt x="152462" y="75885"/>
                  </a:lnTo>
                  <a:lnTo>
                    <a:pt x="150929" y="75859"/>
                  </a:lnTo>
                  <a:lnTo>
                    <a:pt x="149388" y="75859"/>
                  </a:lnTo>
                  <a:lnTo>
                    <a:pt x="147855" y="75872"/>
                  </a:lnTo>
                  <a:lnTo>
                    <a:pt x="146330" y="75898"/>
                  </a:lnTo>
                  <a:lnTo>
                    <a:pt x="144805" y="75963"/>
                  </a:lnTo>
                  <a:lnTo>
                    <a:pt x="143281" y="76041"/>
                  </a:lnTo>
                  <a:lnTo>
                    <a:pt x="141764" y="76146"/>
                  </a:lnTo>
                  <a:lnTo>
                    <a:pt x="141584" y="73785"/>
                  </a:lnTo>
                  <a:lnTo>
                    <a:pt x="141397" y="71424"/>
                  </a:lnTo>
                  <a:lnTo>
                    <a:pt x="141201" y="69076"/>
                  </a:lnTo>
                  <a:lnTo>
                    <a:pt x="140997" y="66742"/>
                  </a:lnTo>
                  <a:lnTo>
                    <a:pt x="140785" y="64407"/>
                  </a:lnTo>
                  <a:lnTo>
                    <a:pt x="140565" y="62072"/>
                  </a:lnTo>
                  <a:lnTo>
                    <a:pt x="140345" y="59751"/>
                  </a:lnTo>
                  <a:lnTo>
                    <a:pt x="140109" y="57429"/>
                  </a:lnTo>
                  <a:lnTo>
                    <a:pt x="140842" y="57846"/>
                  </a:lnTo>
                  <a:lnTo>
                    <a:pt x="141576" y="58251"/>
                  </a:lnTo>
                  <a:lnTo>
                    <a:pt x="142326" y="58616"/>
                  </a:lnTo>
                  <a:lnTo>
                    <a:pt x="143093" y="58968"/>
                  </a:lnTo>
                  <a:lnTo>
                    <a:pt x="143868" y="59294"/>
                  </a:lnTo>
                  <a:lnTo>
                    <a:pt x="144650" y="59594"/>
                  </a:lnTo>
                  <a:lnTo>
                    <a:pt x="145441" y="59868"/>
                  </a:lnTo>
                  <a:lnTo>
                    <a:pt x="146249" y="60116"/>
                  </a:lnTo>
                  <a:lnTo>
                    <a:pt x="147072" y="60337"/>
                  </a:lnTo>
                  <a:lnTo>
                    <a:pt x="147896" y="60533"/>
                  </a:lnTo>
                  <a:lnTo>
                    <a:pt x="148744" y="60703"/>
                  </a:lnTo>
                  <a:lnTo>
                    <a:pt x="149592" y="60859"/>
                  </a:lnTo>
                  <a:lnTo>
                    <a:pt x="150456" y="60977"/>
                  </a:lnTo>
                  <a:lnTo>
                    <a:pt x="151337" y="61068"/>
                  </a:lnTo>
                  <a:lnTo>
                    <a:pt x="152218" y="61133"/>
                  </a:lnTo>
                  <a:lnTo>
                    <a:pt x="153123" y="61159"/>
                  </a:lnTo>
                  <a:lnTo>
                    <a:pt x="153588" y="61172"/>
                  </a:lnTo>
                  <a:lnTo>
                    <a:pt x="154044" y="61172"/>
                  </a:lnTo>
                  <a:lnTo>
                    <a:pt x="154509" y="61159"/>
                  </a:lnTo>
                  <a:lnTo>
                    <a:pt x="154974" y="61133"/>
                  </a:lnTo>
                  <a:lnTo>
                    <a:pt x="155431" y="61107"/>
                  </a:lnTo>
                  <a:lnTo>
                    <a:pt x="155895" y="61068"/>
                  </a:lnTo>
                  <a:lnTo>
                    <a:pt x="156352" y="61016"/>
                  </a:lnTo>
                  <a:lnTo>
                    <a:pt x="156809" y="60964"/>
                  </a:lnTo>
                  <a:lnTo>
                    <a:pt x="157265" y="60898"/>
                  </a:lnTo>
                  <a:lnTo>
                    <a:pt x="157722" y="60820"/>
                  </a:lnTo>
                  <a:lnTo>
                    <a:pt x="158179" y="60742"/>
                  </a:lnTo>
                  <a:lnTo>
                    <a:pt x="158635" y="60651"/>
                  </a:lnTo>
                  <a:lnTo>
                    <a:pt x="159084" y="60546"/>
                  </a:lnTo>
                  <a:lnTo>
                    <a:pt x="159540" y="60429"/>
                  </a:lnTo>
                  <a:lnTo>
                    <a:pt x="159989" y="60311"/>
                  </a:lnTo>
                  <a:lnTo>
                    <a:pt x="160429" y="60181"/>
                  </a:lnTo>
                  <a:lnTo>
                    <a:pt x="160878" y="60051"/>
                  </a:lnTo>
                  <a:lnTo>
                    <a:pt x="161326" y="59907"/>
                  </a:lnTo>
                  <a:lnTo>
                    <a:pt x="161766" y="59751"/>
                  </a:lnTo>
                  <a:lnTo>
                    <a:pt x="162207" y="59581"/>
                  </a:lnTo>
                  <a:lnTo>
                    <a:pt x="162647" y="59411"/>
                  </a:lnTo>
                  <a:lnTo>
                    <a:pt x="163079" y="59229"/>
                  </a:lnTo>
                  <a:lnTo>
                    <a:pt x="163520" y="59046"/>
                  </a:lnTo>
                  <a:lnTo>
                    <a:pt x="163952" y="58851"/>
                  </a:lnTo>
                  <a:lnTo>
                    <a:pt x="164384" y="58642"/>
                  </a:lnTo>
                  <a:lnTo>
                    <a:pt x="164808" y="58433"/>
                  </a:lnTo>
                  <a:lnTo>
                    <a:pt x="165240" y="58198"/>
                  </a:lnTo>
                  <a:lnTo>
                    <a:pt x="165664" y="57977"/>
                  </a:lnTo>
                  <a:lnTo>
                    <a:pt x="166080" y="57729"/>
                  </a:lnTo>
                  <a:lnTo>
                    <a:pt x="166504" y="57494"/>
                  </a:lnTo>
                  <a:lnTo>
                    <a:pt x="166920" y="57233"/>
                  </a:lnTo>
                  <a:lnTo>
                    <a:pt x="167336" y="56972"/>
                  </a:lnTo>
                  <a:lnTo>
                    <a:pt x="167507" y="56855"/>
                  </a:lnTo>
                  <a:lnTo>
                    <a:pt x="167589" y="56803"/>
                  </a:lnTo>
                  <a:lnTo>
                    <a:pt x="167678" y="56764"/>
                  </a:lnTo>
                  <a:lnTo>
                    <a:pt x="168298" y="56346"/>
                  </a:lnTo>
                  <a:lnTo>
                    <a:pt x="168910" y="55903"/>
                  </a:lnTo>
                  <a:lnTo>
                    <a:pt x="169513" y="55446"/>
                  </a:lnTo>
                  <a:lnTo>
                    <a:pt x="170116" y="54977"/>
                  </a:lnTo>
                  <a:lnTo>
                    <a:pt x="170712" y="54481"/>
                  </a:lnTo>
                  <a:lnTo>
                    <a:pt x="171299" y="53986"/>
                  </a:lnTo>
                  <a:lnTo>
                    <a:pt x="171878" y="53464"/>
                  </a:lnTo>
                  <a:lnTo>
                    <a:pt x="172457" y="52916"/>
                  </a:lnTo>
                  <a:lnTo>
                    <a:pt x="173019" y="52368"/>
                  </a:lnTo>
                  <a:lnTo>
                    <a:pt x="173582" y="51794"/>
                  </a:lnTo>
                  <a:lnTo>
                    <a:pt x="174137" y="51207"/>
                  </a:lnTo>
                  <a:lnTo>
                    <a:pt x="174683" y="50607"/>
                  </a:lnTo>
                  <a:lnTo>
                    <a:pt x="175221" y="49981"/>
                  </a:lnTo>
                  <a:lnTo>
                    <a:pt x="175751" y="49355"/>
                  </a:lnTo>
                  <a:lnTo>
                    <a:pt x="176273" y="48703"/>
                  </a:lnTo>
                  <a:lnTo>
                    <a:pt x="176779" y="48038"/>
                  </a:lnTo>
                  <a:lnTo>
                    <a:pt x="177284" y="47360"/>
                  </a:lnTo>
                  <a:lnTo>
                    <a:pt x="177782" y="46668"/>
                  </a:lnTo>
                  <a:lnTo>
                    <a:pt x="178271" y="45964"/>
                  </a:lnTo>
                  <a:lnTo>
                    <a:pt x="178744" y="45247"/>
                  </a:lnTo>
                  <a:lnTo>
                    <a:pt x="179217" y="44503"/>
                  </a:lnTo>
                  <a:lnTo>
                    <a:pt x="179673" y="43760"/>
                  </a:lnTo>
                  <a:lnTo>
                    <a:pt x="180122" y="42990"/>
                  </a:lnTo>
                  <a:lnTo>
                    <a:pt x="180562" y="42221"/>
                  </a:lnTo>
                  <a:lnTo>
                    <a:pt x="180994" y="41425"/>
                  </a:lnTo>
                  <a:lnTo>
                    <a:pt x="181418" y="40629"/>
                  </a:lnTo>
                  <a:lnTo>
                    <a:pt x="181826" y="39821"/>
                  </a:lnTo>
                  <a:lnTo>
                    <a:pt x="182226" y="38986"/>
                  </a:lnTo>
                  <a:lnTo>
                    <a:pt x="182609" y="38151"/>
                  </a:lnTo>
                  <a:lnTo>
                    <a:pt x="182992" y="37290"/>
                  </a:lnTo>
                  <a:lnTo>
                    <a:pt x="183359" y="36430"/>
                  </a:lnTo>
                  <a:lnTo>
                    <a:pt x="183710" y="35556"/>
                  </a:lnTo>
                  <a:lnTo>
                    <a:pt x="184052" y="34669"/>
                  </a:lnTo>
                  <a:lnTo>
                    <a:pt x="184387" y="33769"/>
                  </a:lnTo>
                  <a:lnTo>
                    <a:pt x="184713" y="32856"/>
                  </a:lnTo>
                  <a:lnTo>
                    <a:pt x="185014" y="31930"/>
                  </a:lnTo>
                  <a:lnTo>
                    <a:pt x="185316" y="31004"/>
                  </a:lnTo>
                  <a:lnTo>
                    <a:pt x="185602" y="30065"/>
                  </a:lnTo>
                  <a:lnTo>
                    <a:pt x="185871" y="29112"/>
                  </a:lnTo>
                  <a:lnTo>
                    <a:pt x="186132" y="28147"/>
                  </a:lnTo>
                  <a:lnTo>
                    <a:pt x="186376" y="27169"/>
                  </a:lnTo>
                  <a:lnTo>
                    <a:pt x="186613" y="26178"/>
                  </a:lnTo>
                  <a:lnTo>
                    <a:pt x="186833" y="25186"/>
                  </a:lnTo>
                  <a:lnTo>
                    <a:pt x="187037" y="24182"/>
                  </a:lnTo>
                  <a:lnTo>
                    <a:pt x="187232" y="23178"/>
                  </a:lnTo>
                  <a:lnTo>
                    <a:pt x="187412" y="22147"/>
                  </a:lnTo>
                  <a:lnTo>
                    <a:pt x="187575" y="21117"/>
                  </a:lnTo>
                  <a:lnTo>
                    <a:pt x="187730" y="20074"/>
                  </a:lnTo>
                  <a:lnTo>
                    <a:pt x="187868" y="19030"/>
                  </a:lnTo>
                  <a:lnTo>
                    <a:pt x="187991" y="17974"/>
                  </a:lnTo>
                  <a:lnTo>
                    <a:pt x="188097" y="16904"/>
                  </a:lnTo>
                  <a:lnTo>
                    <a:pt x="188195" y="15835"/>
                  </a:lnTo>
                  <a:lnTo>
                    <a:pt x="188276" y="14752"/>
                  </a:lnTo>
                  <a:lnTo>
                    <a:pt x="188333" y="13669"/>
                  </a:lnTo>
                  <a:lnTo>
                    <a:pt x="188382" y="12574"/>
                  </a:lnTo>
                  <a:lnTo>
                    <a:pt x="188415" y="11465"/>
                  </a:lnTo>
                  <a:lnTo>
                    <a:pt x="188439" y="10356"/>
                  </a:lnTo>
                  <a:lnTo>
                    <a:pt x="188439" y="9235"/>
                  </a:lnTo>
                  <a:lnTo>
                    <a:pt x="188423" y="8113"/>
                  </a:lnTo>
                  <a:lnTo>
                    <a:pt x="188390" y="6978"/>
                  </a:lnTo>
                  <a:lnTo>
                    <a:pt x="188350" y="5844"/>
                  </a:lnTo>
                  <a:lnTo>
                    <a:pt x="188284" y="4696"/>
                  </a:lnTo>
                  <a:lnTo>
                    <a:pt x="188203" y="3548"/>
                  </a:lnTo>
                  <a:lnTo>
                    <a:pt x="188105" y="2400"/>
                  </a:lnTo>
                  <a:lnTo>
                    <a:pt x="188072" y="2152"/>
                  </a:lnTo>
                  <a:lnTo>
                    <a:pt x="188023" y="1918"/>
                  </a:lnTo>
                  <a:lnTo>
                    <a:pt x="187966" y="1722"/>
                  </a:lnTo>
                  <a:lnTo>
                    <a:pt x="187901" y="1539"/>
                  </a:lnTo>
                  <a:lnTo>
                    <a:pt x="187820" y="1383"/>
                  </a:lnTo>
                  <a:lnTo>
                    <a:pt x="187730" y="1239"/>
                  </a:lnTo>
                  <a:lnTo>
                    <a:pt x="187632" y="1122"/>
                  </a:lnTo>
                  <a:lnTo>
                    <a:pt x="187526" y="1031"/>
                  </a:lnTo>
                  <a:lnTo>
                    <a:pt x="187412" y="952"/>
                  </a:lnTo>
                  <a:lnTo>
                    <a:pt x="187298" y="900"/>
                  </a:lnTo>
                  <a:lnTo>
                    <a:pt x="187175" y="861"/>
                  </a:lnTo>
                  <a:lnTo>
                    <a:pt x="187045" y="835"/>
                  </a:lnTo>
                  <a:lnTo>
                    <a:pt x="186914" y="835"/>
                  </a:lnTo>
                  <a:lnTo>
                    <a:pt x="186792" y="848"/>
                  </a:lnTo>
                  <a:lnTo>
                    <a:pt x="186662" y="874"/>
                  </a:lnTo>
                  <a:lnTo>
                    <a:pt x="186531" y="926"/>
                  </a:lnTo>
                  <a:lnTo>
                    <a:pt x="186433" y="718"/>
                  </a:lnTo>
                  <a:lnTo>
                    <a:pt x="186327" y="522"/>
                  </a:lnTo>
                  <a:lnTo>
                    <a:pt x="186270" y="444"/>
                  </a:lnTo>
                  <a:lnTo>
                    <a:pt x="186213" y="365"/>
                  </a:lnTo>
                  <a:lnTo>
                    <a:pt x="186148" y="287"/>
                  </a:lnTo>
                  <a:lnTo>
                    <a:pt x="186083" y="235"/>
                  </a:lnTo>
                  <a:lnTo>
                    <a:pt x="186009" y="170"/>
                  </a:lnTo>
                  <a:lnTo>
                    <a:pt x="185936" y="118"/>
                  </a:lnTo>
                  <a:lnTo>
                    <a:pt x="185863" y="79"/>
                  </a:lnTo>
                  <a:lnTo>
                    <a:pt x="185781" y="52"/>
                  </a:lnTo>
                  <a:lnTo>
                    <a:pt x="185699" y="26"/>
                  </a:lnTo>
                  <a:lnTo>
                    <a:pt x="185610" y="13"/>
                  </a:lnTo>
                  <a:lnTo>
                    <a:pt x="185520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0"/>
            <p:cNvSpPr/>
            <p:nvPr/>
          </p:nvSpPr>
          <p:spPr>
            <a:xfrm>
              <a:off x="-6135550" y="-12217050"/>
              <a:ext cx="1146725" cy="1054575"/>
            </a:xfrm>
            <a:custGeom>
              <a:avLst/>
              <a:gdLst/>
              <a:ahLst/>
              <a:cxnLst/>
              <a:rect l="l" t="t" r="r" b="b"/>
              <a:pathLst>
                <a:path w="45869" h="42183" extrusionOk="0">
                  <a:moveTo>
                    <a:pt x="45868" y="1"/>
                  </a:moveTo>
                  <a:lnTo>
                    <a:pt x="44246" y="183"/>
                  </a:lnTo>
                  <a:lnTo>
                    <a:pt x="42615" y="327"/>
                  </a:lnTo>
                  <a:lnTo>
                    <a:pt x="40984" y="470"/>
                  </a:lnTo>
                  <a:lnTo>
                    <a:pt x="39353" y="588"/>
                  </a:lnTo>
                  <a:lnTo>
                    <a:pt x="37722" y="679"/>
                  </a:lnTo>
                  <a:lnTo>
                    <a:pt x="36091" y="757"/>
                  </a:lnTo>
                  <a:lnTo>
                    <a:pt x="34461" y="822"/>
                  </a:lnTo>
                  <a:lnTo>
                    <a:pt x="32838" y="875"/>
                  </a:lnTo>
                  <a:lnTo>
                    <a:pt x="32976" y="1305"/>
                  </a:lnTo>
                  <a:lnTo>
                    <a:pt x="33115" y="1736"/>
                  </a:lnTo>
                  <a:lnTo>
                    <a:pt x="33237" y="2166"/>
                  </a:lnTo>
                  <a:lnTo>
                    <a:pt x="33360" y="2609"/>
                  </a:lnTo>
                  <a:lnTo>
                    <a:pt x="33466" y="3066"/>
                  </a:lnTo>
                  <a:lnTo>
                    <a:pt x="33564" y="3509"/>
                  </a:lnTo>
                  <a:lnTo>
                    <a:pt x="33653" y="3966"/>
                  </a:lnTo>
                  <a:lnTo>
                    <a:pt x="33743" y="4422"/>
                  </a:lnTo>
                  <a:lnTo>
                    <a:pt x="33816" y="4892"/>
                  </a:lnTo>
                  <a:lnTo>
                    <a:pt x="33882" y="5361"/>
                  </a:lnTo>
                  <a:lnTo>
                    <a:pt x="33939" y="5831"/>
                  </a:lnTo>
                  <a:lnTo>
                    <a:pt x="33979" y="6301"/>
                  </a:lnTo>
                  <a:lnTo>
                    <a:pt x="34020" y="6783"/>
                  </a:lnTo>
                  <a:lnTo>
                    <a:pt x="34053" y="7253"/>
                  </a:lnTo>
                  <a:lnTo>
                    <a:pt x="34077" y="7735"/>
                  </a:lnTo>
                  <a:lnTo>
                    <a:pt x="34094" y="8218"/>
                  </a:lnTo>
                  <a:lnTo>
                    <a:pt x="34102" y="8701"/>
                  </a:lnTo>
                  <a:lnTo>
                    <a:pt x="34102" y="9183"/>
                  </a:lnTo>
                  <a:lnTo>
                    <a:pt x="34094" y="9666"/>
                  </a:lnTo>
                  <a:lnTo>
                    <a:pt x="34077" y="10148"/>
                  </a:lnTo>
                  <a:lnTo>
                    <a:pt x="34053" y="10631"/>
                  </a:lnTo>
                  <a:lnTo>
                    <a:pt x="34020" y="11113"/>
                  </a:lnTo>
                  <a:lnTo>
                    <a:pt x="33979" y="11596"/>
                  </a:lnTo>
                  <a:lnTo>
                    <a:pt x="33939" y="12079"/>
                  </a:lnTo>
                  <a:lnTo>
                    <a:pt x="33882" y="12561"/>
                  </a:lnTo>
                  <a:lnTo>
                    <a:pt x="33816" y="13031"/>
                  </a:lnTo>
                  <a:lnTo>
                    <a:pt x="33751" y="13513"/>
                  </a:lnTo>
                  <a:lnTo>
                    <a:pt x="33678" y="13983"/>
                  </a:lnTo>
                  <a:lnTo>
                    <a:pt x="33588" y="14453"/>
                  </a:lnTo>
                  <a:lnTo>
                    <a:pt x="33498" y="14909"/>
                  </a:lnTo>
                  <a:lnTo>
                    <a:pt x="33400" y="15379"/>
                  </a:lnTo>
                  <a:lnTo>
                    <a:pt x="33294" y="15835"/>
                  </a:lnTo>
                  <a:lnTo>
                    <a:pt x="33188" y="16292"/>
                  </a:lnTo>
                  <a:lnTo>
                    <a:pt x="33066" y="16735"/>
                  </a:lnTo>
                  <a:lnTo>
                    <a:pt x="32944" y="17179"/>
                  </a:lnTo>
                  <a:lnTo>
                    <a:pt x="32805" y="17622"/>
                  </a:lnTo>
                  <a:lnTo>
                    <a:pt x="32667" y="18052"/>
                  </a:lnTo>
                  <a:lnTo>
                    <a:pt x="32520" y="18483"/>
                  </a:lnTo>
                  <a:lnTo>
                    <a:pt x="32373" y="18900"/>
                  </a:lnTo>
                  <a:lnTo>
                    <a:pt x="32210" y="19318"/>
                  </a:lnTo>
                  <a:lnTo>
                    <a:pt x="32047" y="19722"/>
                  </a:lnTo>
                  <a:lnTo>
                    <a:pt x="31876" y="20126"/>
                  </a:lnTo>
                  <a:lnTo>
                    <a:pt x="31696" y="20518"/>
                  </a:lnTo>
                  <a:lnTo>
                    <a:pt x="31509" y="20909"/>
                  </a:lnTo>
                  <a:lnTo>
                    <a:pt x="31321" y="21274"/>
                  </a:lnTo>
                  <a:lnTo>
                    <a:pt x="31125" y="21652"/>
                  </a:lnTo>
                  <a:lnTo>
                    <a:pt x="30922" y="22004"/>
                  </a:lnTo>
                  <a:lnTo>
                    <a:pt x="30718" y="22357"/>
                  </a:lnTo>
                  <a:lnTo>
                    <a:pt x="30498" y="22696"/>
                  </a:lnTo>
                  <a:lnTo>
                    <a:pt x="30277" y="23022"/>
                  </a:lnTo>
                  <a:lnTo>
                    <a:pt x="30057" y="23335"/>
                  </a:lnTo>
                  <a:lnTo>
                    <a:pt x="29821" y="23648"/>
                  </a:lnTo>
                  <a:lnTo>
                    <a:pt x="29584" y="23948"/>
                  </a:lnTo>
                  <a:lnTo>
                    <a:pt x="29340" y="24235"/>
                  </a:lnTo>
                  <a:lnTo>
                    <a:pt x="29095" y="24509"/>
                  </a:lnTo>
                  <a:lnTo>
                    <a:pt x="28842" y="24770"/>
                  </a:lnTo>
                  <a:lnTo>
                    <a:pt x="28581" y="25017"/>
                  </a:lnTo>
                  <a:lnTo>
                    <a:pt x="28312" y="25252"/>
                  </a:lnTo>
                  <a:lnTo>
                    <a:pt x="28043" y="25474"/>
                  </a:lnTo>
                  <a:lnTo>
                    <a:pt x="27766" y="25683"/>
                  </a:lnTo>
                  <a:lnTo>
                    <a:pt x="27489" y="25878"/>
                  </a:lnTo>
                  <a:lnTo>
                    <a:pt x="27203" y="26061"/>
                  </a:lnTo>
                  <a:lnTo>
                    <a:pt x="26918" y="26230"/>
                  </a:lnTo>
                  <a:lnTo>
                    <a:pt x="26616" y="26387"/>
                  </a:lnTo>
                  <a:lnTo>
                    <a:pt x="26233" y="26556"/>
                  </a:lnTo>
                  <a:lnTo>
                    <a:pt x="25850" y="26700"/>
                  </a:lnTo>
                  <a:lnTo>
                    <a:pt x="25466" y="26817"/>
                  </a:lnTo>
                  <a:lnTo>
                    <a:pt x="25075" y="26896"/>
                  </a:lnTo>
                  <a:lnTo>
                    <a:pt x="24692" y="26961"/>
                  </a:lnTo>
                  <a:lnTo>
                    <a:pt x="24300" y="26987"/>
                  </a:lnTo>
                  <a:lnTo>
                    <a:pt x="23917" y="27000"/>
                  </a:lnTo>
                  <a:lnTo>
                    <a:pt x="23534" y="26987"/>
                  </a:lnTo>
                  <a:lnTo>
                    <a:pt x="23150" y="26935"/>
                  </a:lnTo>
                  <a:lnTo>
                    <a:pt x="22767" y="26870"/>
                  </a:lnTo>
                  <a:lnTo>
                    <a:pt x="22384" y="26778"/>
                  </a:lnTo>
                  <a:lnTo>
                    <a:pt x="22009" y="26661"/>
                  </a:lnTo>
                  <a:lnTo>
                    <a:pt x="21634" y="26530"/>
                  </a:lnTo>
                  <a:lnTo>
                    <a:pt x="21259" y="26361"/>
                  </a:lnTo>
                  <a:lnTo>
                    <a:pt x="20892" y="26191"/>
                  </a:lnTo>
                  <a:lnTo>
                    <a:pt x="20525" y="25983"/>
                  </a:lnTo>
                  <a:lnTo>
                    <a:pt x="20166" y="25761"/>
                  </a:lnTo>
                  <a:lnTo>
                    <a:pt x="19815" y="25513"/>
                  </a:lnTo>
                  <a:lnTo>
                    <a:pt x="19465" y="25252"/>
                  </a:lnTo>
                  <a:lnTo>
                    <a:pt x="19114" y="24965"/>
                  </a:lnTo>
                  <a:lnTo>
                    <a:pt x="18772" y="24665"/>
                  </a:lnTo>
                  <a:lnTo>
                    <a:pt x="18437" y="24352"/>
                  </a:lnTo>
                  <a:lnTo>
                    <a:pt x="18111" y="24013"/>
                  </a:lnTo>
                  <a:lnTo>
                    <a:pt x="17793" y="23661"/>
                  </a:lnTo>
                  <a:lnTo>
                    <a:pt x="17475" y="23283"/>
                  </a:lnTo>
                  <a:lnTo>
                    <a:pt x="17165" y="22891"/>
                  </a:lnTo>
                  <a:lnTo>
                    <a:pt x="16872" y="22487"/>
                  </a:lnTo>
                  <a:lnTo>
                    <a:pt x="16578" y="22070"/>
                  </a:lnTo>
                  <a:lnTo>
                    <a:pt x="16293" y="21639"/>
                  </a:lnTo>
                  <a:lnTo>
                    <a:pt x="16024" y="21196"/>
                  </a:lnTo>
                  <a:lnTo>
                    <a:pt x="15754" y="20739"/>
                  </a:lnTo>
                  <a:lnTo>
                    <a:pt x="15502" y="20257"/>
                  </a:lnTo>
                  <a:lnTo>
                    <a:pt x="15339" y="19931"/>
                  </a:lnTo>
                  <a:lnTo>
                    <a:pt x="15176" y="19605"/>
                  </a:lnTo>
                  <a:lnTo>
                    <a:pt x="15012" y="19252"/>
                  </a:lnTo>
                  <a:lnTo>
                    <a:pt x="14857" y="18900"/>
                  </a:lnTo>
                  <a:lnTo>
                    <a:pt x="14711" y="18522"/>
                  </a:lnTo>
                  <a:lnTo>
                    <a:pt x="14564" y="18144"/>
                  </a:lnTo>
                  <a:lnTo>
                    <a:pt x="14417" y="17765"/>
                  </a:lnTo>
                  <a:lnTo>
                    <a:pt x="14279" y="17374"/>
                  </a:lnTo>
                  <a:lnTo>
                    <a:pt x="14140" y="16970"/>
                  </a:lnTo>
                  <a:lnTo>
                    <a:pt x="14018" y="16552"/>
                  </a:lnTo>
                  <a:lnTo>
                    <a:pt x="13887" y="16135"/>
                  </a:lnTo>
                  <a:lnTo>
                    <a:pt x="13773" y="15718"/>
                  </a:lnTo>
                  <a:lnTo>
                    <a:pt x="13659" y="15287"/>
                  </a:lnTo>
                  <a:lnTo>
                    <a:pt x="13553" y="14857"/>
                  </a:lnTo>
                  <a:lnTo>
                    <a:pt x="13455" y="14426"/>
                  </a:lnTo>
                  <a:lnTo>
                    <a:pt x="13365" y="13983"/>
                  </a:lnTo>
                  <a:lnTo>
                    <a:pt x="13276" y="13539"/>
                  </a:lnTo>
                  <a:lnTo>
                    <a:pt x="13202" y="13083"/>
                  </a:lnTo>
                  <a:lnTo>
                    <a:pt x="13129" y="12640"/>
                  </a:lnTo>
                  <a:lnTo>
                    <a:pt x="13072" y="12196"/>
                  </a:lnTo>
                  <a:lnTo>
                    <a:pt x="13015" y="11740"/>
                  </a:lnTo>
                  <a:lnTo>
                    <a:pt x="12974" y="11283"/>
                  </a:lnTo>
                  <a:lnTo>
                    <a:pt x="12941" y="10840"/>
                  </a:lnTo>
                  <a:lnTo>
                    <a:pt x="12917" y="10383"/>
                  </a:lnTo>
                  <a:lnTo>
                    <a:pt x="12900" y="9940"/>
                  </a:lnTo>
                  <a:lnTo>
                    <a:pt x="12900" y="9496"/>
                  </a:lnTo>
                  <a:lnTo>
                    <a:pt x="12909" y="9040"/>
                  </a:lnTo>
                  <a:lnTo>
                    <a:pt x="12925" y="8609"/>
                  </a:lnTo>
                  <a:lnTo>
                    <a:pt x="12958" y="8166"/>
                  </a:lnTo>
                  <a:lnTo>
                    <a:pt x="12998" y="7735"/>
                  </a:lnTo>
                  <a:lnTo>
                    <a:pt x="13047" y="7305"/>
                  </a:lnTo>
                  <a:lnTo>
                    <a:pt x="13112" y="6874"/>
                  </a:lnTo>
                  <a:lnTo>
                    <a:pt x="12281" y="6861"/>
                  </a:lnTo>
                  <a:lnTo>
                    <a:pt x="11449" y="6848"/>
                  </a:lnTo>
                  <a:lnTo>
                    <a:pt x="10625" y="6874"/>
                  </a:lnTo>
                  <a:lnTo>
                    <a:pt x="9802" y="6901"/>
                  </a:lnTo>
                  <a:lnTo>
                    <a:pt x="8986" y="6953"/>
                  </a:lnTo>
                  <a:lnTo>
                    <a:pt x="8163" y="7031"/>
                  </a:lnTo>
                  <a:lnTo>
                    <a:pt x="7347" y="7122"/>
                  </a:lnTo>
                  <a:lnTo>
                    <a:pt x="6540" y="7227"/>
                  </a:lnTo>
                  <a:lnTo>
                    <a:pt x="5725" y="7357"/>
                  </a:lnTo>
                  <a:lnTo>
                    <a:pt x="4909" y="7501"/>
                  </a:lnTo>
                  <a:lnTo>
                    <a:pt x="4094" y="7670"/>
                  </a:lnTo>
                  <a:lnTo>
                    <a:pt x="3278" y="7853"/>
                  </a:lnTo>
                  <a:lnTo>
                    <a:pt x="2463" y="8048"/>
                  </a:lnTo>
                  <a:lnTo>
                    <a:pt x="1647" y="8270"/>
                  </a:lnTo>
                  <a:lnTo>
                    <a:pt x="824" y="8505"/>
                  </a:lnTo>
                  <a:lnTo>
                    <a:pt x="0" y="8766"/>
                  </a:lnTo>
                  <a:lnTo>
                    <a:pt x="98" y="9679"/>
                  </a:lnTo>
                  <a:lnTo>
                    <a:pt x="212" y="10579"/>
                  </a:lnTo>
                  <a:lnTo>
                    <a:pt x="335" y="11479"/>
                  </a:lnTo>
                  <a:lnTo>
                    <a:pt x="465" y="12366"/>
                  </a:lnTo>
                  <a:lnTo>
                    <a:pt x="612" y="13253"/>
                  </a:lnTo>
                  <a:lnTo>
                    <a:pt x="767" y="14126"/>
                  </a:lnTo>
                  <a:lnTo>
                    <a:pt x="938" y="15000"/>
                  </a:lnTo>
                  <a:lnTo>
                    <a:pt x="1117" y="15861"/>
                  </a:lnTo>
                  <a:lnTo>
                    <a:pt x="1305" y="16709"/>
                  </a:lnTo>
                  <a:lnTo>
                    <a:pt x="1509" y="17557"/>
                  </a:lnTo>
                  <a:lnTo>
                    <a:pt x="1721" y="18392"/>
                  </a:lnTo>
                  <a:lnTo>
                    <a:pt x="1941" y="19226"/>
                  </a:lnTo>
                  <a:lnTo>
                    <a:pt x="2177" y="20035"/>
                  </a:lnTo>
                  <a:lnTo>
                    <a:pt x="2422" y="20844"/>
                  </a:lnTo>
                  <a:lnTo>
                    <a:pt x="2675" y="21652"/>
                  </a:lnTo>
                  <a:lnTo>
                    <a:pt x="2944" y="22435"/>
                  </a:lnTo>
                  <a:lnTo>
                    <a:pt x="3221" y="23217"/>
                  </a:lnTo>
                  <a:lnTo>
                    <a:pt x="3507" y="23974"/>
                  </a:lnTo>
                  <a:lnTo>
                    <a:pt x="3800" y="24730"/>
                  </a:lnTo>
                  <a:lnTo>
                    <a:pt x="4102" y="25474"/>
                  </a:lnTo>
                  <a:lnTo>
                    <a:pt x="4420" y="26217"/>
                  </a:lnTo>
                  <a:lnTo>
                    <a:pt x="4738" y="26935"/>
                  </a:lnTo>
                  <a:lnTo>
                    <a:pt x="5072" y="27639"/>
                  </a:lnTo>
                  <a:lnTo>
                    <a:pt x="5415" y="28330"/>
                  </a:lnTo>
                  <a:lnTo>
                    <a:pt x="5765" y="29009"/>
                  </a:lnTo>
                  <a:lnTo>
                    <a:pt x="6124" y="29687"/>
                  </a:lnTo>
                  <a:lnTo>
                    <a:pt x="6491" y="30339"/>
                  </a:lnTo>
                  <a:lnTo>
                    <a:pt x="6866" y="30978"/>
                  </a:lnTo>
                  <a:lnTo>
                    <a:pt x="7258" y="31604"/>
                  </a:lnTo>
                  <a:lnTo>
                    <a:pt x="7649" y="32217"/>
                  </a:lnTo>
                  <a:lnTo>
                    <a:pt x="8049" y="32804"/>
                  </a:lnTo>
                  <a:lnTo>
                    <a:pt x="8464" y="33391"/>
                  </a:lnTo>
                  <a:lnTo>
                    <a:pt x="8880" y="33952"/>
                  </a:lnTo>
                  <a:lnTo>
                    <a:pt x="9304" y="34500"/>
                  </a:lnTo>
                  <a:lnTo>
                    <a:pt x="9737" y="35034"/>
                  </a:lnTo>
                  <a:lnTo>
                    <a:pt x="10177" y="35556"/>
                  </a:lnTo>
                  <a:lnTo>
                    <a:pt x="10625" y="36052"/>
                  </a:lnTo>
                  <a:lnTo>
                    <a:pt x="11082" y="36534"/>
                  </a:lnTo>
                  <a:lnTo>
                    <a:pt x="11547" y="37004"/>
                  </a:lnTo>
                  <a:lnTo>
                    <a:pt x="12012" y="37447"/>
                  </a:lnTo>
                  <a:lnTo>
                    <a:pt x="12493" y="37878"/>
                  </a:lnTo>
                  <a:lnTo>
                    <a:pt x="12974" y="38295"/>
                  </a:lnTo>
                  <a:lnTo>
                    <a:pt x="13463" y="38687"/>
                  </a:lnTo>
                  <a:lnTo>
                    <a:pt x="13961" y="39052"/>
                  </a:lnTo>
                  <a:lnTo>
                    <a:pt x="14466" y="39404"/>
                  </a:lnTo>
                  <a:lnTo>
                    <a:pt x="14972" y="39743"/>
                  </a:lnTo>
                  <a:lnTo>
                    <a:pt x="15485" y="40056"/>
                  </a:lnTo>
                  <a:lnTo>
                    <a:pt x="16007" y="40356"/>
                  </a:lnTo>
                  <a:lnTo>
                    <a:pt x="16537" y="40630"/>
                  </a:lnTo>
                  <a:lnTo>
                    <a:pt x="17067" y="40878"/>
                  </a:lnTo>
                  <a:lnTo>
                    <a:pt x="17605" y="41113"/>
                  </a:lnTo>
                  <a:lnTo>
                    <a:pt x="18152" y="41321"/>
                  </a:lnTo>
                  <a:lnTo>
                    <a:pt x="18698" y="41504"/>
                  </a:lnTo>
                  <a:lnTo>
                    <a:pt x="19253" y="41673"/>
                  </a:lnTo>
                  <a:lnTo>
                    <a:pt x="19815" y="41817"/>
                  </a:lnTo>
                  <a:lnTo>
                    <a:pt x="20378" y="41934"/>
                  </a:lnTo>
                  <a:lnTo>
                    <a:pt x="20941" y="42026"/>
                  </a:lnTo>
                  <a:lnTo>
                    <a:pt x="21520" y="42104"/>
                  </a:lnTo>
                  <a:lnTo>
                    <a:pt x="22099" y="42156"/>
                  </a:lnTo>
                  <a:lnTo>
                    <a:pt x="22677" y="42182"/>
                  </a:lnTo>
                  <a:lnTo>
                    <a:pt x="23265" y="42182"/>
                  </a:lnTo>
                  <a:lnTo>
                    <a:pt x="23852" y="42156"/>
                  </a:lnTo>
                  <a:lnTo>
                    <a:pt x="24447" y="42104"/>
                  </a:lnTo>
                  <a:lnTo>
                    <a:pt x="25042" y="42039"/>
                  </a:lnTo>
                  <a:lnTo>
                    <a:pt x="25662" y="41934"/>
                  </a:lnTo>
                  <a:lnTo>
                    <a:pt x="26265" y="41804"/>
                  </a:lnTo>
                  <a:lnTo>
                    <a:pt x="26861" y="41647"/>
                  </a:lnTo>
                  <a:lnTo>
                    <a:pt x="27448" y="41465"/>
                  </a:lnTo>
                  <a:lnTo>
                    <a:pt x="28035" y="41269"/>
                  </a:lnTo>
                  <a:lnTo>
                    <a:pt x="28606" y="41034"/>
                  </a:lnTo>
                  <a:lnTo>
                    <a:pt x="29168" y="40773"/>
                  </a:lnTo>
                  <a:lnTo>
                    <a:pt x="29723" y="40500"/>
                  </a:lnTo>
                  <a:lnTo>
                    <a:pt x="30269" y="40200"/>
                  </a:lnTo>
                  <a:lnTo>
                    <a:pt x="30799" y="39873"/>
                  </a:lnTo>
                  <a:lnTo>
                    <a:pt x="31329" y="39521"/>
                  </a:lnTo>
                  <a:lnTo>
                    <a:pt x="31851" y="39156"/>
                  </a:lnTo>
                  <a:lnTo>
                    <a:pt x="32357" y="38765"/>
                  </a:lnTo>
                  <a:lnTo>
                    <a:pt x="32862" y="38347"/>
                  </a:lnTo>
                  <a:lnTo>
                    <a:pt x="33352" y="37917"/>
                  </a:lnTo>
                  <a:lnTo>
                    <a:pt x="33841" y="37460"/>
                  </a:lnTo>
                  <a:lnTo>
                    <a:pt x="34314" y="36991"/>
                  </a:lnTo>
                  <a:lnTo>
                    <a:pt x="34779" y="36495"/>
                  </a:lnTo>
                  <a:lnTo>
                    <a:pt x="35235" y="35987"/>
                  </a:lnTo>
                  <a:lnTo>
                    <a:pt x="35684" y="35452"/>
                  </a:lnTo>
                  <a:lnTo>
                    <a:pt x="36124" y="34904"/>
                  </a:lnTo>
                  <a:lnTo>
                    <a:pt x="36548" y="34343"/>
                  </a:lnTo>
                  <a:lnTo>
                    <a:pt x="36972" y="33756"/>
                  </a:lnTo>
                  <a:lnTo>
                    <a:pt x="37380" y="33156"/>
                  </a:lnTo>
                  <a:lnTo>
                    <a:pt x="37779" y="32543"/>
                  </a:lnTo>
                  <a:lnTo>
                    <a:pt x="38171" y="31904"/>
                  </a:lnTo>
                  <a:lnTo>
                    <a:pt x="38554" y="31252"/>
                  </a:lnTo>
                  <a:lnTo>
                    <a:pt x="38929" y="30587"/>
                  </a:lnTo>
                  <a:lnTo>
                    <a:pt x="39296" y="29909"/>
                  </a:lnTo>
                  <a:lnTo>
                    <a:pt x="39647" y="29217"/>
                  </a:lnTo>
                  <a:lnTo>
                    <a:pt x="39997" y="28513"/>
                  </a:lnTo>
                  <a:lnTo>
                    <a:pt x="40332" y="27796"/>
                  </a:lnTo>
                  <a:lnTo>
                    <a:pt x="40658" y="27065"/>
                  </a:lnTo>
                  <a:lnTo>
                    <a:pt x="40968" y="26322"/>
                  </a:lnTo>
                  <a:lnTo>
                    <a:pt x="41278" y="25565"/>
                  </a:lnTo>
                  <a:lnTo>
                    <a:pt x="41571" y="24796"/>
                  </a:lnTo>
                  <a:lnTo>
                    <a:pt x="41865" y="24013"/>
                  </a:lnTo>
                  <a:lnTo>
                    <a:pt x="42142" y="23230"/>
                  </a:lnTo>
                  <a:lnTo>
                    <a:pt x="42411" y="22422"/>
                  </a:lnTo>
                  <a:lnTo>
                    <a:pt x="42664" y="21613"/>
                  </a:lnTo>
                  <a:lnTo>
                    <a:pt x="42917" y="20791"/>
                  </a:lnTo>
                  <a:lnTo>
                    <a:pt x="43153" y="19970"/>
                  </a:lnTo>
                  <a:lnTo>
                    <a:pt x="43381" y="19135"/>
                  </a:lnTo>
                  <a:lnTo>
                    <a:pt x="43602" y="18287"/>
                  </a:lnTo>
                  <a:lnTo>
                    <a:pt x="43805" y="17426"/>
                  </a:lnTo>
                  <a:lnTo>
                    <a:pt x="44001" y="16565"/>
                  </a:lnTo>
                  <a:lnTo>
                    <a:pt x="44197" y="15705"/>
                  </a:lnTo>
                  <a:lnTo>
                    <a:pt x="44368" y="14831"/>
                  </a:lnTo>
                  <a:lnTo>
                    <a:pt x="44539" y="13957"/>
                  </a:lnTo>
                  <a:lnTo>
                    <a:pt x="44694" y="13070"/>
                  </a:lnTo>
                  <a:lnTo>
                    <a:pt x="44841" y="12183"/>
                  </a:lnTo>
                  <a:lnTo>
                    <a:pt x="44980" y="11283"/>
                  </a:lnTo>
                  <a:lnTo>
                    <a:pt x="45110" y="10396"/>
                  </a:lnTo>
                  <a:lnTo>
                    <a:pt x="45224" y="9496"/>
                  </a:lnTo>
                  <a:lnTo>
                    <a:pt x="45330" y="8583"/>
                  </a:lnTo>
                  <a:lnTo>
                    <a:pt x="45428" y="7683"/>
                  </a:lnTo>
                  <a:lnTo>
                    <a:pt x="45510" y="6770"/>
                  </a:lnTo>
                  <a:lnTo>
                    <a:pt x="45591" y="5857"/>
                  </a:lnTo>
                  <a:lnTo>
                    <a:pt x="45656" y="4944"/>
                  </a:lnTo>
                  <a:lnTo>
                    <a:pt x="45705" y="4031"/>
                  </a:lnTo>
                  <a:lnTo>
                    <a:pt x="45746" y="3118"/>
                  </a:lnTo>
                  <a:lnTo>
                    <a:pt x="45787" y="2205"/>
                  </a:lnTo>
                  <a:lnTo>
                    <a:pt x="45803" y="1292"/>
                  </a:lnTo>
                  <a:lnTo>
                    <a:pt x="45820" y="379"/>
                  </a:lnTo>
                  <a:lnTo>
                    <a:pt x="45820" y="288"/>
                  </a:lnTo>
                  <a:lnTo>
                    <a:pt x="45836" y="183"/>
                  </a:lnTo>
                  <a:lnTo>
                    <a:pt x="4586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0"/>
            <p:cNvSpPr/>
            <p:nvPr/>
          </p:nvSpPr>
          <p:spPr>
            <a:xfrm>
              <a:off x="-5806525" y="-11062400"/>
              <a:ext cx="421000" cy="489775"/>
            </a:xfrm>
            <a:custGeom>
              <a:avLst/>
              <a:gdLst/>
              <a:ahLst/>
              <a:cxnLst/>
              <a:rect l="l" t="t" r="r" b="b"/>
              <a:pathLst>
                <a:path w="16840" h="19591" extrusionOk="0">
                  <a:moveTo>
                    <a:pt x="0" y="0"/>
                  </a:moveTo>
                  <a:lnTo>
                    <a:pt x="408" y="4904"/>
                  </a:lnTo>
                  <a:lnTo>
                    <a:pt x="800" y="9809"/>
                  </a:lnTo>
                  <a:lnTo>
                    <a:pt x="1175" y="14700"/>
                  </a:lnTo>
                  <a:lnTo>
                    <a:pt x="1550" y="19591"/>
                  </a:lnTo>
                  <a:lnTo>
                    <a:pt x="1982" y="19382"/>
                  </a:lnTo>
                  <a:lnTo>
                    <a:pt x="2406" y="19187"/>
                  </a:lnTo>
                  <a:lnTo>
                    <a:pt x="2838" y="19004"/>
                  </a:lnTo>
                  <a:lnTo>
                    <a:pt x="3278" y="18821"/>
                  </a:lnTo>
                  <a:lnTo>
                    <a:pt x="3719" y="18665"/>
                  </a:lnTo>
                  <a:lnTo>
                    <a:pt x="4159" y="18508"/>
                  </a:lnTo>
                  <a:lnTo>
                    <a:pt x="4599" y="18378"/>
                  </a:lnTo>
                  <a:lnTo>
                    <a:pt x="5040" y="18248"/>
                  </a:lnTo>
                  <a:lnTo>
                    <a:pt x="5488" y="18130"/>
                  </a:lnTo>
                  <a:lnTo>
                    <a:pt x="5937" y="18026"/>
                  </a:lnTo>
                  <a:lnTo>
                    <a:pt x="6385" y="17935"/>
                  </a:lnTo>
                  <a:lnTo>
                    <a:pt x="6842" y="17856"/>
                  </a:lnTo>
                  <a:lnTo>
                    <a:pt x="7290" y="17778"/>
                  </a:lnTo>
                  <a:lnTo>
                    <a:pt x="7747" y="17726"/>
                  </a:lnTo>
                  <a:lnTo>
                    <a:pt x="8195" y="17661"/>
                  </a:lnTo>
                  <a:lnTo>
                    <a:pt x="8652" y="17621"/>
                  </a:lnTo>
                  <a:lnTo>
                    <a:pt x="9109" y="17595"/>
                  </a:lnTo>
                  <a:lnTo>
                    <a:pt x="9565" y="17569"/>
                  </a:lnTo>
                  <a:lnTo>
                    <a:pt x="10022" y="17556"/>
                  </a:lnTo>
                  <a:lnTo>
                    <a:pt x="10471" y="17543"/>
                  </a:lnTo>
                  <a:lnTo>
                    <a:pt x="10927" y="17543"/>
                  </a:lnTo>
                  <a:lnTo>
                    <a:pt x="11384" y="17556"/>
                  </a:lnTo>
                  <a:lnTo>
                    <a:pt x="11840" y="17569"/>
                  </a:lnTo>
                  <a:lnTo>
                    <a:pt x="12289" y="17608"/>
                  </a:lnTo>
                  <a:lnTo>
                    <a:pt x="13194" y="17674"/>
                  </a:lnTo>
                  <a:lnTo>
                    <a:pt x="14091" y="17791"/>
                  </a:lnTo>
                  <a:lnTo>
                    <a:pt x="14988" y="17921"/>
                  </a:lnTo>
                  <a:lnTo>
                    <a:pt x="15869" y="18078"/>
                  </a:lnTo>
                  <a:lnTo>
                    <a:pt x="15983" y="18091"/>
                  </a:lnTo>
                  <a:lnTo>
                    <a:pt x="16081" y="18130"/>
                  </a:lnTo>
                  <a:lnTo>
                    <a:pt x="16170" y="18182"/>
                  </a:lnTo>
                  <a:lnTo>
                    <a:pt x="16268" y="18248"/>
                  </a:lnTo>
                  <a:lnTo>
                    <a:pt x="16309" y="16082"/>
                  </a:lnTo>
                  <a:lnTo>
                    <a:pt x="16358" y="13943"/>
                  </a:lnTo>
                  <a:lnTo>
                    <a:pt x="16423" y="11804"/>
                  </a:lnTo>
                  <a:lnTo>
                    <a:pt x="16497" y="9691"/>
                  </a:lnTo>
                  <a:lnTo>
                    <a:pt x="16570" y="7604"/>
                  </a:lnTo>
                  <a:lnTo>
                    <a:pt x="16652" y="5518"/>
                  </a:lnTo>
                  <a:lnTo>
                    <a:pt x="16749" y="3470"/>
                  </a:lnTo>
                  <a:lnTo>
                    <a:pt x="16839" y="1422"/>
                  </a:lnTo>
                  <a:lnTo>
                    <a:pt x="16309" y="1670"/>
                  </a:lnTo>
                  <a:lnTo>
                    <a:pt x="15771" y="1905"/>
                  </a:lnTo>
                  <a:lnTo>
                    <a:pt x="15233" y="2113"/>
                  </a:lnTo>
                  <a:lnTo>
                    <a:pt x="14694" y="2322"/>
                  </a:lnTo>
                  <a:lnTo>
                    <a:pt x="14140" y="2492"/>
                  </a:lnTo>
                  <a:lnTo>
                    <a:pt x="13586" y="2648"/>
                  </a:lnTo>
                  <a:lnTo>
                    <a:pt x="13031" y="2792"/>
                  </a:lnTo>
                  <a:lnTo>
                    <a:pt x="12460" y="2896"/>
                  </a:lnTo>
                  <a:lnTo>
                    <a:pt x="12052" y="2961"/>
                  </a:lnTo>
                  <a:lnTo>
                    <a:pt x="11637" y="3026"/>
                  </a:lnTo>
                  <a:lnTo>
                    <a:pt x="11229" y="3065"/>
                  </a:lnTo>
                  <a:lnTo>
                    <a:pt x="10821" y="3105"/>
                  </a:lnTo>
                  <a:lnTo>
                    <a:pt x="10413" y="3131"/>
                  </a:lnTo>
                  <a:lnTo>
                    <a:pt x="10006" y="3144"/>
                  </a:lnTo>
                  <a:lnTo>
                    <a:pt x="9598" y="3144"/>
                  </a:lnTo>
                  <a:lnTo>
                    <a:pt x="9198" y="3131"/>
                  </a:lnTo>
                  <a:lnTo>
                    <a:pt x="8791" y="3118"/>
                  </a:lnTo>
                  <a:lnTo>
                    <a:pt x="8391" y="3078"/>
                  </a:lnTo>
                  <a:lnTo>
                    <a:pt x="7992" y="3039"/>
                  </a:lnTo>
                  <a:lnTo>
                    <a:pt x="7592" y="2987"/>
                  </a:lnTo>
                  <a:lnTo>
                    <a:pt x="7201" y="2935"/>
                  </a:lnTo>
                  <a:lnTo>
                    <a:pt x="6801" y="2857"/>
                  </a:lnTo>
                  <a:lnTo>
                    <a:pt x="6410" y="2778"/>
                  </a:lnTo>
                  <a:lnTo>
                    <a:pt x="6018" y="2687"/>
                  </a:lnTo>
                  <a:lnTo>
                    <a:pt x="5627" y="2596"/>
                  </a:lnTo>
                  <a:lnTo>
                    <a:pt x="5235" y="2478"/>
                  </a:lnTo>
                  <a:lnTo>
                    <a:pt x="4852" y="2361"/>
                  </a:lnTo>
                  <a:lnTo>
                    <a:pt x="4469" y="2231"/>
                  </a:lnTo>
                  <a:lnTo>
                    <a:pt x="4086" y="2100"/>
                  </a:lnTo>
                  <a:lnTo>
                    <a:pt x="3702" y="1944"/>
                  </a:lnTo>
                  <a:lnTo>
                    <a:pt x="3327" y="1787"/>
                  </a:lnTo>
                  <a:lnTo>
                    <a:pt x="2944" y="1631"/>
                  </a:lnTo>
                  <a:lnTo>
                    <a:pt x="2569" y="1448"/>
                  </a:lnTo>
                  <a:lnTo>
                    <a:pt x="2202" y="1265"/>
                  </a:lnTo>
                  <a:lnTo>
                    <a:pt x="1827" y="1083"/>
                  </a:lnTo>
                  <a:lnTo>
                    <a:pt x="1460" y="874"/>
                  </a:lnTo>
                  <a:lnTo>
                    <a:pt x="1093" y="665"/>
                  </a:lnTo>
                  <a:lnTo>
                    <a:pt x="726" y="457"/>
                  </a:lnTo>
                  <a:lnTo>
                    <a:pt x="367" y="2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0"/>
            <p:cNvSpPr/>
            <p:nvPr/>
          </p:nvSpPr>
          <p:spPr>
            <a:xfrm>
              <a:off x="-5761275" y="-10539700"/>
              <a:ext cx="365350" cy="627725"/>
            </a:xfrm>
            <a:custGeom>
              <a:avLst/>
              <a:gdLst/>
              <a:ahLst/>
              <a:cxnLst/>
              <a:rect l="l" t="t" r="r" b="b"/>
              <a:pathLst>
                <a:path w="14614" h="25109" extrusionOk="0">
                  <a:moveTo>
                    <a:pt x="10927" y="0"/>
                  </a:moveTo>
                  <a:lnTo>
                    <a:pt x="10487" y="13"/>
                  </a:lnTo>
                  <a:lnTo>
                    <a:pt x="10047" y="39"/>
                  </a:lnTo>
                  <a:lnTo>
                    <a:pt x="9606" y="79"/>
                  </a:lnTo>
                  <a:lnTo>
                    <a:pt x="8734" y="157"/>
                  </a:lnTo>
                  <a:lnTo>
                    <a:pt x="7861" y="274"/>
                  </a:lnTo>
                  <a:lnTo>
                    <a:pt x="6997" y="418"/>
                  </a:lnTo>
                  <a:lnTo>
                    <a:pt x="6125" y="587"/>
                  </a:lnTo>
                  <a:lnTo>
                    <a:pt x="5260" y="783"/>
                  </a:lnTo>
                  <a:lnTo>
                    <a:pt x="4388" y="1005"/>
                  </a:lnTo>
                  <a:lnTo>
                    <a:pt x="3523" y="1239"/>
                  </a:lnTo>
                  <a:lnTo>
                    <a:pt x="2651" y="1487"/>
                  </a:lnTo>
                  <a:lnTo>
                    <a:pt x="1770" y="1761"/>
                  </a:lnTo>
                  <a:lnTo>
                    <a:pt x="889" y="2035"/>
                  </a:lnTo>
                  <a:lnTo>
                    <a:pt x="1" y="2335"/>
                  </a:lnTo>
                  <a:lnTo>
                    <a:pt x="857" y="13722"/>
                  </a:lnTo>
                  <a:lnTo>
                    <a:pt x="1289" y="19421"/>
                  </a:lnTo>
                  <a:lnTo>
                    <a:pt x="1738" y="25108"/>
                  </a:lnTo>
                  <a:lnTo>
                    <a:pt x="3116" y="24782"/>
                  </a:lnTo>
                  <a:lnTo>
                    <a:pt x="4494" y="24469"/>
                  </a:lnTo>
                  <a:lnTo>
                    <a:pt x="5872" y="24156"/>
                  </a:lnTo>
                  <a:lnTo>
                    <a:pt x="7258" y="23856"/>
                  </a:lnTo>
                  <a:lnTo>
                    <a:pt x="8636" y="23582"/>
                  </a:lnTo>
                  <a:lnTo>
                    <a:pt x="10014" y="23308"/>
                  </a:lnTo>
                  <a:lnTo>
                    <a:pt x="11400" y="23047"/>
                  </a:lnTo>
                  <a:lnTo>
                    <a:pt x="12778" y="22800"/>
                  </a:lnTo>
                  <a:lnTo>
                    <a:pt x="12933" y="22800"/>
                  </a:lnTo>
                  <a:lnTo>
                    <a:pt x="13007" y="22826"/>
                  </a:lnTo>
                  <a:lnTo>
                    <a:pt x="13072" y="22865"/>
                  </a:lnTo>
                  <a:lnTo>
                    <a:pt x="13137" y="22904"/>
                  </a:lnTo>
                  <a:lnTo>
                    <a:pt x="13194" y="22969"/>
                  </a:lnTo>
                  <a:lnTo>
                    <a:pt x="13251" y="23034"/>
                  </a:lnTo>
                  <a:lnTo>
                    <a:pt x="13300" y="23113"/>
                  </a:lnTo>
                  <a:lnTo>
                    <a:pt x="13341" y="23204"/>
                  </a:lnTo>
                  <a:lnTo>
                    <a:pt x="13374" y="23295"/>
                  </a:lnTo>
                  <a:lnTo>
                    <a:pt x="13406" y="23400"/>
                  </a:lnTo>
                  <a:lnTo>
                    <a:pt x="13439" y="23504"/>
                  </a:lnTo>
                  <a:lnTo>
                    <a:pt x="13455" y="23608"/>
                  </a:lnTo>
                  <a:lnTo>
                    <a:pt x="13472" y="23713"/>
                  </a:lnTo>
                  <a:lnTo>
                    <a:pt x="13480" y="23830"/>
                  </a:lnTo>
                  <a:lnTo>
                    <a:pt x="13488" y="23934"/>
                  </a:lnTo>
                  <a:lnTo>
                    <a:pt x="14613" y="23856"/>
                  </a:lnTo>
                  <a:lnTo>
                    <a:pt x="14564" y="22356"/>
                  </a:lnTo>
                  <a:lnTo>
                    <a:pt x="14515" y="20843"/>
                  </a:lnTo>
                  <a:lnTo>
                    <a:pt x="14475" y="19356"/>
                  </a:lnTo>
                  <a:lnTo>
                    <a:pt x="14442" y="17856"/>
                  </a:lnTo>
                  <a:lnTo>
                    <a:pt x="14409" y="16356"/>
                  </a:lnTo>
                  <a:lnTo>
                    <a:pt x="14385" y="14869"/>
                  </a:lnTo>
                  <a:lnTo>
                    <a:pt x="14344" y="11883"/>
                  </a:lnTo>
                  <a:lnTo>
                    <a:pt x="14328" y="8922"/>
                  </a:lnTo>
                  <a:lnTo>
                    <a:pt x="14328" y="5961"/>
                  </a:lnTo>
                  <a:lnTo>
                    <a:pt x="14344" y="3026"/>
                  </a:lnTo>
                  <a:lnTo>
                    <a:pt x="14377" y="105"/>
                  </a:lnTo>
                  <a:lnTo>
                    <a:pt x="14312" y="144"/>
                  </a:lnTo>
                  <a:lnTo>
                    <a:pt x="14238" y="157"/>
                  </a:lnTo>
                  <a:lnTo>
                    <a:pt x="14157" y="170"/>
                  </a:lnTo>
                  <a:lnTo>
                    <a:pt x="14059" y="144"/>
                  </a:lnTo>
                  <a:lnTo>
                    <a:pt x="13610" y="105"/>
                  </a:lnTo>
                  <a:lnTo>
                    <a:pt x="13154" y="66"/>
                  </a:lnTo>
                  <a:lnTo>
                    <a:pt x="12705" y="26"/>
                  </a:lnTo>
                  <a:lnTo>
                    <a:pt x="12257" y="13"/>
                  </a:lnTo>
                  <a:lnTo>
                    <a:pt x="1181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0"/>
            <p:cNvSpPr/>
            <p:nvPr/>
          </p:nvSpPr>
          <p:spPr>
            <a:xfrm>
              <a:off x="-5711950" y="-9943300"/>
              <a:ext cx="367175" cy="877825"/>
            </a:xfrm>
            <a:custGeom>
              <a:avLst/>
              <a:gdLst/>
              <a:ahLst/>
              <a:cxnLst/>
              <a:rect l="l" t="t" r="r" b="b"/>
              <a:pathLst>
                <a:path w="14687" h="35113" extrusionOk="0">
                  <a:moveTo>
                    <a:pt x="12640" y="0"/>
                  </a:moveTo>
                  <a:lnTo>
                    <a:pt x="11515" y="78"/>
                  </a:lnTo>
                  <a:lnTo>
                    <a:pt x="11499" y="261"/>
                  </a:lnTo>
                  <a:lnTo>
                    <a:pt x="11474" y="457"/>
                  </a:lnTo>
                  <a:lnTo>
                    <a:pt x="11433" y="626"/>
                  </a:lnTo>
                  <a:lnTo>
                    <a:pt x="11409" y="704"/>
                  </a:lnTo>
                  <a:lnTo>
                    <a:pt x="11376" y="783"/>
                  </a:lnTo>
                  <a:lnTo>
                    <a:pt x="11344" y="848"/>
                  </a:lnTo>
                  <a:lnTo>
                    <a:pt x="11303" y="926"/>
                  </a:lnTo>
                  <a:lnTo>
                    <a:pt x="11262" y="978"/>
                  </a:lnTo>
                  <a:lnTo>
                    <a:pt x="11213" y="1031"/>
                  </a:lnTo>
                  <a:lnTo>
                    <a:pt x="11164" y="1083"/>
                  </a:lnTo>
                  <a:lnTo>
                    <a:pt x="11107" y="1122"/>
                  </a:lnTo>
                  <a:lnTo>
                    <a:pt x="11050" y="1148"/>
                  </a:lnTo>
                  <a:lnTo>
                    <a:pt x="10985" y="1174"/>
                  </a:lnTo>
                  <a:lnTo>
                    <a:pt x="9623" y="1591"/>
                  </a:lnTo>
                  <a:lnTo>
                    <a:pt x="8261" y="1996"/>
                  </a:lnTo>
                  <a:lnTo>
                    <a:pt x="6883" y="2400"/>
                  </a:lnTo>
                  <a:lnTo>
                    <a:pt x="5513" y="2791"/>
                  </a:lnTo>
                  <a:lnTo>
                    <a:pt x="2757" y="3548"/>
                  </a:lnTo>
                  <a:lnTo>
                    <a:pt x="1" y="4278"/>
                  </a:lnTo>
                  <a:lnTo>
                    <a:pt x="319" y="8139"/>
                  </a:lnTo>
                  <a:lnTo>
                    <a:pt x="653" y="12000"/>
                  </a:lnTo>
                  <a:lnTo>
                    <a:pt x="1004" y="15861"/>
                  </a:lnTo>
                  <a:lnTo>
                    <a:pt x="1371" y="19721"/>
                  </a:lnTo>
                  <a:lnTo>
                    <a:pt x="1558" y="21652"/>
                  </a:lnTo>
                  <a:lnTo>
                    <a:pt x="1754" y="23569"/>
                  </a:lnTo>
                  <a:lnTo>
                    <a:pt x="1958" y="25499"/>
                  </a:lnTo>
                  <a:lnTo>
                    <a:pt x="2162" y="27417"/>
                  </a:lnTo>
                  <a:lnTo>
                    <a:pt x="2374" y="29347"/>
                  </a:lnTo>
                  <a:lnTo>
                    <a:pt x="2586" y="31264"/>
                  </a:lnTo>
                  <a:lnTo>
                    <a:pt x="2814" y="33182"/>
                  </a:lnTo>
                  <a:lnTo>
                    <a:pt x="3043" y="35112"/>
                  </a:lnTo>
                  <a:lnTo>
                    <a:pt x="3744" y="34708"/>
                  </a:lnTo>
                  <a:lnTo>
                    <a:pt x="4461" y="34329"/>
                  </a:lnTo>
                  <a:lnTo>
                    <a:pt x="5171" y="33964"/>
                  </a:lnTo>
                  <a:lnTo>
                    <a:pt x="5897" y="33599"/>
                  </a:lnTo>
                  <a:lnTo>
                    <a:pt x="6622" y="33260"/>
                  </a:lnTo>
                  <a:lnTo>
                    <a:pt x="7348" y="32921"/>
                  </a:lnTo>
                  <a:lnTo>
                    <a:pt x="8082" y="32595"/>
                  </a:lnTo>
                  <a:lnTo>
                    <a:pt x="8816" y="32269"/>
                  </a:lnTo>
                  <a:lnTo>
                    <a:pt x="10284" y="31656"/>
                  </a:lnTo>
                  <a:lnTo>
                    <a:pt x="11751" y="31069"/>
                  </a:lnTo>
                  <a:lnTo>
                    <a:pt x="13227" y="30508"/>
                  </a:lnTo>
                  <a:lnTo>
                    <a:pt x="14687" y="29947"/>
                  </a:lnTo>
                  <a:lnTo>
                    <a:pt x="14491" y="28108"/>
                  </a:lnTo>
                  <a:lnTo>
                    <a:pt x="14304" y="26269"/>
                  </a:lnTo>
                  <a:lnTo>
                    <a:pt x="14124" y="24417"/>
                  </a:lnTo>
                  <a:lnTo>
                    <a:pt x="13953" y="22565"/>
                  </a:lnTo>
                  <a:lnTo>
                    <a:pt x="13798" y="20699"/>
                  </a:lnTo>
                  <a:lnTo>
                    <a:pt x="13651" y="18834"/>
                  </a:lnTo>
                  <a:lnTo>
                    <a:pt x="13505" y="16956"/>
                  </a:lnTo>
                  <a:lnTo>
                    <a:pt x="13374" y="15078"/>
                  </a:lnTo>
                  <a:lnTo>
                    <a:pt x="13252" y="13200"/>
                  </a:lnTo>
                  <a:lnTo>
                    <a:pt x="13138" y="11322"/>
                  </a:lnTo>
                  <a:lnTo>
                    <a:pt x="13040" y="9430"/>
                  </a:lnTo>
                  <a:lnTo>
                    <a:pt x="12942" y="7552"/>
                  </a:lnTo>
                  <a:lnTo>
                    <a:pt x="12852" y="5661"/>
                  </a:lnTo>
                  <a:lnTo>
                    <a:pt x="12771" y="3770"/>
                  </a:lnTo>
                  <a:lnTo>
                    <a:pt x="12705" y="1878"/>
                  </a:lnTo>
                  <a:lnTo>
                    <a:pt x="1264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0"/>
            <p:cNvSpPr/>
            <p:nvPr/>
          </p:nvSpPr>
          <p:spPr>
            <a:xfrm>
              <a:off x="-5626725" y="-9128450"/>
              <a:ext cx="420175" cy="853700"/>
            </a:xfrm>
            <a:custGeom>
              <a:avLst/>
              <a:gdLst/>
              <a:ahLst/>
              <a:cxnLst/>
              <a:rect l="l" t="t" r="r" b="b"/>
              <a:pathLst>
                <a:path w="16807" h="34148" extrusionOk="0">
                  <a:moveTo>
                    <a:pt x="11539" y="1"/>
                  </a:moveTo>
                  <a:lnTo>
                    <a:pt x="10128" y="783"/>
                  </a:lnTo>
                  <a:lnTo>
                    <a:pt x="8701" y="1566"/>
                  </a:lnTo>
                  <a:lnTo>
                    <a:pt x="7258" y="2335"/>
                  </a:lnTo>
                  <a:lnTo>
                    <a:pt x="5815" y="3079"/>
                  </a:lnTo>
                  <a:lnTo>
                    <a:pt x="5089" y="3444"/>
                  </a:lnTo>
                  <a:lnTo>
                    <a:pt x="4363" y="3796"/>
                  </a:lnTo>
                  <a:lnTo>
                    <a:pt x="3637" y="4135"/>
                  </a:lnTo>
                  <a:lnTo>
                    <a:pt x="2912" y="4461"/>
                  </a:lnTo>
                  <a:lnTo>
                    <a:pt x="2186" y="4788"/>
                  </a:lnTo>
                  <a:lnTo>
                    <a:pt x="1452" y="5088"/>
                  </a:lnTo>
                  <a:lnTo>
                    <a:pt x="726" y="5388"/>
                  </a:lnTo>
                  <a:lnTo>
                    <a:pt x="1" y="5661"/>
                  </a:lnTo>
                  <a:lnTo>
                    <a:pt x="473" y="9431"/>
                  </a:lnTo>
                  <a:lnTo>
                    <a:pt x="726" y="11322"/>
                  </a:lnTo>
                  <a:lnTo>
                    <a:pt x="979" y="13213"/>
                  </a:lnTo>
                  <a:lnTo>
                    <a:pt x="1232" y="15092"/>
                  </a:lnTo>
                  <a:lnTo>
                    <a:pt x="1501" y="16983"/>
                  </a:lnTo>
                  <a:lnTo>
                    <a:pt x="1778" y="18874"/>
                  </a:lnTo>
                  <a:lnTo>
                    <a:pt x="2072" y="20765"/>
                  </a:lnTo>
                  <a:lnTo>
                    <a:pt x="2585" y="24078"/>
                  </a:lnTo>
                  <a:lnTo>
                    <a:pt x="3115" y="27417"/>
                  </a:lnTo>
                  <a:lnTo>
                    <a:pt x="3393" y="29100"/>
                  </a:lnTo>
                  <a:lnTo>
                    <a:pt x="3670" y="30782"/>
                  </a:lnTo>
                  <a:lnTo>
                    <a:pt x="3955" y="32465"/>
                  </a:lnTo>
                  <a:lnTo>
                    <a:pt x="4249" y="34148"/>
                  </a:lnTo>
                  <a:lnTo>
                    <a:pt x="4608" y="33874"/>
                  </a:lnTo>
                  <a:lnTo>
                    <a:pt x="4975" y="33613"/>
                  </a:lnTo>
                  <a:lnTo>
                    <a:pt x="5350" y="33352"/>
                  </a:lnTo>
                  <a:lnTo>
                    <a:pt x="5717" y="33104"/>
                  </a:lnTo>
                  <a:lnTo>
                    <a:pt x="6092" y="32869"/>
                  </a:lnTo>
                  <a:lnTo>
                    <a:pt x="6475" y="32648"/>
                  </a:lnTo>
                  <a:lnTo>
                    <a:pt x="6858" y="32426"/>
                  </a:lnTo>
                  <a:lnTo>
                    <a:pt x="7242" y="32204"/>
                  </a:lnTo>
                  <a:lnTo>
                    <a:pt x="7625" y="32008"/>
                  </a:lnTo>
                  <a:lnTo>
                    <a:pt x="8016" y="31800"/>
                  </a:lnTo>
                  <a:lnTo>
                    <a:pt x="8799" y="31435"/>
                  </a:lnTo>
                  <a:lnTo>
                    <a:pt x="9582" y="31082"/>
                  </a:lnTo>
                  <a:lnTo>
                    <a:pt x="10381" y="30756"/>
                  </a:lnTo>
                  <a:lnTo>
                    <a:pt x="11180" y="30469"/>
                  </a:lnTo>
                  <a:lnTo>
                    <a:pt x="11987" y="30195"/>
                  </a:lnTo>
                  <a:lnTo>
                    <a:pt x="12787" y="29935"/>
                  </a:lnTo>
                  <a:lnTo>
                    <a:pt x="13594" y="29713"/>
                  </a:lnTo>
                  <a:lnTo>
                    <a:pt x="14401" y="29504"/>
                  </a:lnTo>
                  <a:lnTo>
                    <a:pt x="15208" y="29309"/>
                  </a:lnTo>
                  <a:lnTo>
                    <a:pt x="16007" y="29139"/>
                  </a:lnTo>
                  <a:lnTo>
                    <a:pt x="16807" y="28982"/>
                  </a:lnTo>
                  <a:lnTo>
                    <a:pt x="16383" y="27287"/>
                  </a:lnTo>
                  <a:lnTo>
                    <a:pt x="15967" y="25578"/>
                  </a:lnTo>
                  <a:lnTo>
                    <a:pt x="15567" y="23843"/>
                  </a:lnTo>
                  <a:lnTo>
                    <a:pt x="15184" y="22096"/>
                  </a:lnTo>
                  <a:lnTo>
                    <a:pt x="14809" y="20335"/>
                  </a:lnTo>
                  <a:lnTo>
                    <a:pt x="14450" y="18548"/>
                  </a:lnTo>
                  <a:lnTo>
                    <a:pt x="14108" y="16761"/>
                  </a:lnTo>
                  <a:lnTo>
                    <a:pt x="13773" y="14948"/>
                  </a:lnTo>
                  <a:lnTo>
                    <a:pt x="13447" y="13122"/>
                  </a:lnTo>
                  <a:lnTo>
                    <a:pt x="13137" y="11283"/>
                  </a:lnTo>
                  <a:lnTo>
                    <a:pt x="12844" y="9431"/>
                  </a:lnTo>
                  <a:lnTo>
                    <a:pt x="12558" y="7566"/>
                  </a:lnTo>
                  <a:lnTo>
                    <a:pt x="12281" y="5688"/>
                  </a:lnTo>
                  <a:lnTo>
                    <a:pt x="12020" y="3796"/>
                  </a:lnTo>
                  <a:lnTo>
                    <a:pt x="11775" y="1905"/>
                  </a:lnTo>
                  <a:lnTo>
                    <a:pt x="115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0"/>
            <p:cNvSpPr/>
            <p:nvPr/>
          </p:nvSpPr>
          <p:spPr>
            <a:xfrm>
              <a:off x="-5503600" y="-8334775"/>
              <a:ext cx="513550" cy="840000"/>
            </a:xfrm>
            <a:custGeom>
              <a:avLst/>
              <a:gdLst/>
              <a:ahLst/>
              <a:cxnLst/>
              <a:rect l="l" t="t" r="r" b="b"/>
              <a:pathLst>
                <a:path w="20542" h="33600" extrusionOk="0">
                  <a:moveTo>
                    <a:pt x="12567" y="1"/>
                  </a:moveTo>
                  <a:lnTo>
                    <a:pt x="11759" y="288"/>
                  </a:lnTo>
                  <a:lnTo>
                    <a:pt x="10960" y="601"/>
                  </a:lnTo>
                  <a:lnTo>
                    <a:pt x="10161" y="914"/>
                  </a:lnTo>
                  <a:lnTo>
                    <a:pt x="9370" y="1266"/>
                  </a:lnTo>
                  <a:lnTo>
                    <a:pt x="8587" y="1618"/>
                  </a:lnTo>
                  <a:lnTo>
                    <a:pt x="7804" y="1983"/>
                  </a:lnTo>
                  <a:lnTo>
                    <a:pt x="7022" y="2361"/>
                  </a:lnTo>
                  <a:lnTo>
                    <a:pt x="6247" y="2753"/>
                  </a:lnTo>
                  <a:lnTo>
                    <a:pt x="4689" y="3561"/>
                  </a:lnTo>
                  <a:lnTo>
                    <a:pt x="3140" y="4383"/>
                  </a:lnTo>
                  <a:lnTo>
                    <a:pt x="1575" y="5218"/>
                  </a:lnTo>
                  <a:lnTo>
                    <a:pt x="1" y="6040"/>
                  </a:lnTo>
                  <a:lnTo>
                    <a:pt x="376" y="7918"/>
                  </a:lnTo>
                  <a:lnTo>
                    <a:pt x="759" y="9783"/>
                  </a:lnTo>
                  <a:lnTo>
                    <a:pt x="963" y="10709"/>
                  </a:lnTo>
                  <a:lnTo>
                    <a:pt x="1167" y="11635"/>
                  </a:lnTo>
                  <a:lnTo>
                    <a:pt x="1371" y="12548"/>
                  </a:lnTo>
                  <a:lnTo>
                    <a:pt x="1591" y="13461"/>
                  </a:lnTo>
                  <a:lnTo>
                    <a:pt x="1803" y="14374"/>
                  </a:lnTo>
                  <a:lnTo>
                    <a:pt x="2031" y="15287"/>
                  </a:lnTo>
                  <a:lnTo>
                    <a:pt x="2259" y="16187"/>
                  </a:lnTo>
                  <a:lnTo>
                    <a:pt x="2488" y="17074"/>
                  </a:lnTo>
                  <a:lnTo>
                    <a:pt x="2732" y="17974"/>
                  </a:lnTo>
                  <a:lnTo>
                    <a:pt x="2977" y="18861"/>
                  </a:lnTo>
                  <a:lnTo>
                    <a:pt x="3230" y="19735"/>
                  </a:lnTo>
                  <a:lnTo>
                    <a:pt x="3483" y="20609"/>
                  </a:lnTo>
                  <a:lnTo>
                    <a:pt x="3752" y="21483"/>
                  </a:lnTo>
                  <a:lnTo>
                    <a:pt x="4021" y="22343"/>
                  </a:lnTo>
                  <a:lnTo>
                    <a:pt x="4298" y="23191"/>
                  </a:lnTo>
                  <a:lnTo>
                    <a:pt x="4583" y="24039"/>
                  </a:lnTo>
                  <a:lnTo>
                    <a:pt x="4869" y="24887"/>
                  </a:lnTo>
                  <a:lnTo>
                    <a:pt x="5171" y="25722"/>
                  </a:lnTo>
                  <a:lnTo>
                    <a:pt x="5472" y="26543"/>
                  </a:lnTo>
                  <a:lnTo>
                    <a:pt x="5790" y="27365"/>
                  </a:lnTo>
                  <a:lnTo>
                    <a:pt x="6108" y="28174"/>
                  </a:lnTo>
                  <a:lnTo>
                    <a:pt x="6435" y="28982"/>
                  </a:lnTo>
                  <a:lnTo>
                    <a:pt x="6769" y="29765"/>
                  </a:lnTo>
                  <a:lnTo>
                    <a:pt x="7119" y="30561"/>
                  </a:lnTo>
                  <a:lnTo>
                    <a:pt x="7470" y="31330"/>
                  </a:lnTo>
                  <a:lnTo>
                    <a:pt x="7829" y="32100"/>
                  </a:lnTo>
                  <a:lnTo>
                    <a:pt x="8204" y="32856"/>
                  </a:lnTo>
                  <a:lnTo>
                    <a:pt x="8579" y="33600"/>
                  </a:lnTo>
                  <a:lnTo>
                    <a:pt x="8791" y="32947"/>
                  </a:lnTo>
                  <a:lnTo>
                    <a:pt x="9019" y="32282"/>
                  </a:lnTo>
                  <a:lnTo>
                    <a:pt x="9264" y="31643"/>
                  </a:lnTo>
                  <a:lnTo>
                    <a:pt x="9525" y="31004"/>
                  </a:lnTo>
                  <a:lnTo>
                    <a:pt x="9794" y="30365"/>
                  </a:lnTo>
                  <a:lnTo>
                    <a:pt x="10088" y="29739"/>
                  </a:lnTo>
                  <a:lnTo>
                    <a:pt x="10389" y="29126"/>
                  </a:lnTo>
                  <a:lnTo>
                    <a:pt x="10699" y="28513"/>
                  </a:lnTo>
                  <a:lnTo>
                    <a:pt x="11025" y="27913"/>
                  </a:lnTo>
                  <a:lnTo>
                    <a:pt x="11360" y="27326"/>
                  </a:lnTo>
                  <a:lnTo>
                    <a:pt x="11710" y="26739"/>
                  </a:lnTo>
                  <a:lnTo>
                    <a:pt x="12069" y="26165"/>
                  </a:lnTo>
                  <a:lnTo>
                    <a:pt x="12436" y="25604"/>
                  </a:lnTo>
                  <a:lnTo>
                    <a:pt x="12811" y="25056"/>
                  </a:lnTo>
                  <a:lnTo>
                    <a:pt x="13203" y="24522"/>
                  </a:lnTo>
                  <a:lnTo>
                    <a:pt x="13594" y="24000"/>
                  </a:lnTo>
                  <a:lnTo>
                    <a:pt x="13994" y="23491"/>
                  </a:lnTo>
                  <a:lnTo>
                    <a:pt x="14409" y="22982"/>
                  </a:lnTo>
                  <a:lnTo>
                    <a:pt x="14825" y="22500"/>
                  </a:lnTo>
                  <a:lnTo>
                    <a:pt x="15241" y="22030"/>
                  </a:lnTo>
                  <a:lnTo>
                    <a:pt x="15665" y="21561"/>
                  </a:lnTo>
                  <a:lnTo>
                    <a:pt x="16097" y="21117"/>
                  </a:lnTo>
                  <a:lnTo>
                    <a:pt x="16538" y="20687"/>
                  </a:lnTo>
                  <a:lnTo>
                    <a:pt x="16970" y="20270"/>
                  </a:lnTo>
                  <a:lnTo>
                    <a:pt x="17418" y="19878"/>
                  </a:lnTo>
                  <a:lnTo>
                    <a:pt x="17859" y="19487"/>
                  </a:lnTo>
                  <a:lnTo>
                    <a:pt x="18307" y="19122"/>
                  </a:lnTo>
                  <a:lnTo>
                    <a:pt x="18748" y="18770"/>
                  </a:lnTo>
                  <a:lnTo>
                    <a:pt x="19196" y="18430"/>
                  </a:lnTo>
                  <a:lnTo>
                    <a:pt x="19645" y="18117"/>
                  </a:lnTo>
                  <a:lnTo>
                    <a:pt x="20093" y="17817"/>
                  </a:lnTo>
                  <a:lnTo>
                    <a:pt x="20542" y="17544"/>
                  </a:lnTo>
                  <a:lnTo>
                    <a:pt x="20248" y="17126"/>
                  </a:lnTo>
                  <a:lnTo>
                    <a:pt x="19954" y="16709"/>
                  </a:lnTo>
                  <a:lnTo>
                    <a:pt x="19669" y="16291"/>
                  </a:lnTo>
                  <a:lnTo>
                    <a:pt x="19384" y="15861"/>
                  </a:lnTo>
                  <a:lnTo>
                    <a:pt x="19098" y="15418"/>
                  </a:lnTo>
                  <a:lnTo>
                    <a:pt x="18821" y="14974"/>
                  </a:lnTo>
                  <a:lnTo>
                    <a:pt x="18544" y="14518"/>
                  </a:lnTo>
                  <a:lnTo>
                    <a:pt x="18266" y="14061"/>
                  </a:lnTo>
                  <a:lnTo>
                    <a:pt x="17997" y="13591"/>
                  </a:lnTo>
                  <a:lnTo>
                    <a:pt x="17736" y="13109"/>
                  </a:lnTo>
                  <a:lnTo>
                    <a:pt x="17467" y="12626"/>
                  </a:lnTo>
                  <a:lnTo>
                    <a:pt x="17206" y="12144"/>
                  </a:lnTo>
                  <a:lnTo>
                    <a:pt x="16954" y="11635"/>
                  </a:lnTo>
                  <a:lnTo>
                    <a:pt x="16701" y="11139"/>
                  </a:lnTo>
                  <a:lnTo>
                    <a:pt x="16448" y="10618"/>
                  </a:lnTo>
                  <a:lnTo>
                    <a:pt x="16203" y="10096"/>
                  </a:lnTo>
                  <a:lnTo>
                    <a:pt x="15959" y="9574"/>
                  </a:lnTo>
                  <a:lnTo>
                    <a:pt x="15714" y="9026"/>
                  </a:lnTo>
                  <a:lnTo>
                    <a:pt x="15478" y="8479"/>
                  </a:lnTo>
                  <a:lnTo>
                    <a:pt x="15249" y="7931"/>
                  </a:lnTo>
                  <a:lnTo>
                    <a:pt x="15021" y="7370"/>
                  </a:lnTo>
                  <a:lnTo>
                    <a:pt x="14793" y="6796"/>
                  </a:lnTo>
                  <a:lnTo>
                    <a:pt x="14573" y="6222"/>
                  </a:lnTo>
                  <a:lnTo>
                    <a:pt x="14352" y="5635"/>
                  </a:lnTo>
                  <a:lnTo>
                    <a:pt x="14140" y="5048"/>
                  </a:lnTo>
                  <a:lnTo>
                    <a:pt x="13928" y="4448"/>
                  </a:lnTo>
                  <a:lnTo>
                    <a:pt x="13724" y="3835"/>
                  </a:lnTo>
                  <a:lnTo>
                    <a:pt x="13521" y="3222"/>
                  </a:lnTo>
                  <a:lnTo>
                    <a:pt x="13325" y="2596"/>
                  </a:lnTo>
                  <a:lnTo>
                    <a:pt x="13129" y="1970"/>
                  </a:lnTo>
                  <a:lnTo>
                    <a:pt x="12934" y="1318"/>
                  </a:lnTo>
                  <a:lnTo>
                    <a:pt x="12746" y="679"/>
                  </a:lnTo>
                  <a:lnTo>
                    <a:pt x="12664" y="340"/>
                  </a:lnTo>
                  <a:lnTo>
                    <a:pt x="12624" y="170"/>
                  </a:lnTo>
                  <a:lnTo>
                    <a:pt x="1256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0"/>
            <p:cNvSpPr/>
            <p:nvPr/>
          </p:nvSpPr>
          <p:spPr>
            <a:xfrm>
              <a:off x="-5248575" y="-7845000"/>
              <a:ext cx="612425" cy="873575"/>
            </a:xfrm>
            <a:custGeom>
              <a:avLst/>
              <a:gdLst/>
              <a:ahLst/>
              <a:cxnLst/>
              <a:rect l="l" t="t" r="r" b="b"/>
              <a:pathLst>
                <a:path w="24497" h="34943" extrusionOk="0">
                  <a:moveTo>
                    <a:pt x="11988" y="0"/>
                  </a:moveTo>
                  <a:lnTo>
                    <a:pt x="11107" y="705"/>
                  </a:lnTo>
                  <a:lnTo>
                    <a:pt x="10675" y="1057"/>
                  </a:lnTo>
                  <a:lnTo>
                    <a:pt x="10243" y="1422"/>
                  </a:lnTo>
                  <a:lnTo>
                    <a:pt x="9810" y="1787"/>
                  </a:lnTo>
                  <a:lnTo>
                    <a:pt x="9386" y="2178"/>
                  </a:lnTo>
                  <a:lnTo>
                    <a:pt x="8962" y="2557"/>
                  </a:lnTo>
                  <a:lnTo>
                    <a:pt x="8538" y="2961"/>
                  </a:lnTo>
                  <a:lnTo>
                    <a:pt x="8123" y="3365"/>
                  </a:lnTo>
                  <a:lnTo>
                    <a:pt x="7715" y="3796"/>
                  </a:lnTo>
                  <a:lnTo>
                    <a:pt x="7307" y="4239"/>
                  </a:lnTo>
                  <a:lnTo>
                    <a:pt x="6899" y="4683"/>
                  </a:lnTo>
                  <a:lnTo>
                    <a:pt x="6500" y="5152"/>
                  </a:lnTo>
                  <a:lnTo>
                    <a:pt x="6108" y="5648"/>
                  </a:lnTo>
                  <a:lnTo>
                    <a:pt x="5717" y="6144"/>
                  </a:lnTo>
                  <a:lnTo>
                    <a:pt x="5326" y="6678"/>
                  </a:lnTo>
                  <a:lnTo>
                    <a:pt x="5130" y="6965"/>
                  </a:lnTo>
                  <a:lnTo>
                    <a:pt x="4926" y="7252"/>
                  </a:lnTo>
                  <a:lnTo>
                    <a:pt x="4551" y="7852"/>
                  </a:lnTo>
                  <a:lnTo>
                    <a:pt x="4184" y="8465"/>
                  </a:lnTo>
                  <a:lnTo>
                    <a:pt x="3825" y="9091"/>
                  </a:lnTo>
                  <a:lnTo>
                    <a:pt x="3491" y="9730"/>
                  </a:lnTo>
                  <a:lnTo>
                    <a:pt x="3157" y="10383"/>
                  </a:lnTo>
                  <a:lnTo>
                    <a:pt x="2839" y="11035"/>
                  </a:lnTo>
                  <a:lnTo>
                    <a:pt x="2520" y="11700"/>
                  </a:lnTo>
                  <a:lnTo>
                    <a:pt x="1901" y="13030"/>
                  </a:lnTo>
                  <a:lnTo>
                    <a:pt x="1281" y="14374"/>
                  </a:lnTo>
                  <a:lnTo>
                    <a:pt x="971" y="15052"/>
                  </a:lnTo>
                  <a:lnTo>
                    <a:pt x="653" y="15717"/>
                  </a:lnTo>
                  <a:lnTo>
                    <a:pt x="335" y="16382"/>
                  </a:lnTo>
                  <a:lnTo>
                    <a:pt x="1" y="17035"/>
                  </a:lnTo>
                  <a:lnTo>
                    <a:pt x="319" y="17543"/>
                  </a:lnTo>
                  <a:lnTo>
                    <a:pt x="637" y="18039"/>
                  </a:lnTo>
                  <a:lnTo>
                    <a:pt x="955" y="18535"/>
                  </a:lnTo>
                  <a:lnTo>
                    <a:pt x="1281" y="19030"/>
                  </a:lnTo>
                  <a:lnTo>
                    <a:pt x="1615" y="19513"/>
                  </a:lnTo>
                  <a:lnTo>
                    <a:pt x="1958" y="19995"/>
                  </a:lnTo>
                  <a:lnTo>
                    <a:pt x="2300" y="20465"/>
                  </a:lnTo>
                  <a:lnTo>
                    <a:pt x="2643" y="20921"/>
                  </a:lnTo>
                  <a:lnTo>
                    <a:pt x="3002" y="21378"/>
                  </a:lnTo>
                  <a:lnTo>
                    <a:pt x="3360" y="21834"/>
                  </a:lnTo>
                  <a:lnTo>
                    <a:pt x="3727" y="22278"/>
                  </a:lnTo>
                  <a:lnTo>
                    <a:pt x="4094" y="22708"/>
                  </a:lnTo>
                  <a:lnTo>
                    <a:pt x="4478" y="23139"/>
                  </a:lnTo>
                  <a:lnTo>
                    <a:pt x="4861" y="23556"/>
                  </a:lnTo>
                  <a:lnTo>
                    <a:pt x="5244" y="23973"/>
                  </a:lnTo>
                  <a:lnTo>
                    <a:pt x="5644" y="24378"/>
                  </a:lnTo>
                  <a:lnTo>
                    <a:pt x="6475" y="25186"/>
                  </a:lnTo>
                  <a:lnTo>
                    <a:pt x="7323" y="25995"/>
                  </a:lnTo>
                  <a:lnTo>
                    <a:pt x="8180" y="26765"/>
                  </a:lnTo>
                  <a:lnTo>
                    <a:pt x="9044" y="27521"/>
                  </a:lnTo>
                  <a:lnTo>
                    <a:pt x="9925" y="28265"/>
                  </a:lnTo>
                  <a:lnTo>
                    <a:pt x="10805" y="28982"/>
                  </a:lnTo>
                  <a:lnTo>
                    <a:pt x="11694" y="29673"/>
                  </a:lnTo>
                  <a:lnTo>
                    <a:pt x="12591" y="30352"/>
                  </a:lnTo>
                  <a:lnTo>
                    <a:pt x="13496" y="31004"/>
                  </a:lnTo>
                  <a:lnTo>
                    <a:pt x="14410" y="31643"/>
                  </a:lnTo>
                  <a:lnTo>
                    <a:pt x="15331" y="32243"/>
                  </a:lnTo>
                  <a:lnTo>
                    <a:pt x="16261" y="32830"/>
                  </a:lnTo>
                  <a:lnTo>
                    <a:pt x="17190" y="33404"/>
                  </a:lnTo>
                  <a:lnTo>
                    <a:pt x="18128" y="33938"/>
                  </a:lnTo>
                  <a:lnTo>
                    <a:pt x="19066" y="34460"/>
                  </a:lnTo>
                  <a:lnTo>
                    <a:pt x="20012" y="34943"/>
                  </a:lnTo>
                  <a:lnTo>
                    <a:pt x="19922" y="34877"/>
                  </a:lnTo>
                  <a:lnTo>
                    <a:pt x="19824" y="34799"/>
                  </a:lnTo>
                  <a:lnTo>
                    <a:pt x="19742" y="34708"/>
                  </a:lnTo>
                  <a:lnTo>
                    <a:pt x="19661" y="34604"/>
                  </a:lnTo>
                  <a:lnTo>
                    <a:pt x="19579" y="34486"/>
                  </a:lnTo>
                  <a:lnTo>
                    <a:pt x="19514" y="34369"/>
                  </a:lnTo>
                  <a:lnTo>
                    <a:pt x="19449" y="34225"/>
                  </a:lnTo>
                  <a:lnTo>
                    <a:pt x="19400" y="34082"/>
                  </a:lnTo>
                  <a:lnTo>
                    <a:pt x="19351" y="33938"/>
                  </a:lnTo>
                  <a:lnTo>
                    <a:pt x="19318" y="33769"/>
                  </a:lnTo>
                  <a:lnTo>
                    <a:pt x="19294" y="33599"/>
                  </a:lnTo>
                  <a:lnTo>
                    <a:pt x="19278" y="33417"/>
                  </a:lnTo>
                  <a:lnTo>
                    <a:pt x="19270" y="33221"/>
                  </a:lnTo>
                  <a:lnTo>
                    <a:pt x="19278" y="33025"/>
                  </a:lnTo>
                  <a:lnTo>
                    <a:pt x="19302" y="32817"/>
                  </a:lnTo>
                  <a:lnTo>
                    <a:pt x="19335" y="32595"/>
                  </a:lnTo>
                  <a:lnTo>
                    <a:pt x="19612" y="31095"/>
                  </a:lnTo>
                  <a:lnTo>
                    <a:pt x="19897" y="29595"/>
                  </a:lnTo>
                  <a:lnTo>
                    <a:pt x="20191" y="28095"/>
                  </a:lnTo>
                  <a:lnTo>
                    <a:pt x="20493" y="26608"/>
                  </a:lnTo>
                  <a:lnTo>
                    <a:pt x="20803" y="25108"/>
                  </a:lnTo>
                  <a:lnTo>
                    <a:pt x="21121" y="23621"/>
                  </a:lnTo>
                  <a:lnTo>
                    <a:pt x="21439" y="22134"/>
                  </a:lnTo>
                  <a:lnTo>
                    <a:pt x="21765" y="20647"/>
                  </a:lnTo>
                  <a:lnTo>
                    <a:pt x="22442" y="17674"/>
                  </a:lnTo>
                  <a:lnTo>
                    <a:pt x="23118" y="14713"/>
                  </a:lnTo>
                  <a:lnTo>
                    <a:pt x="24496" y="8817"/>
                  </a:lnTo>
                  <a:lnTo>
                    <a:pt x="23648" y="8491"/>
                  </a:lnTo>
                  <a:lnTo>
                    <a:pt x="22800" y="8139"/>
                  </a:lnTo>
                  <a:lnTo>
                    <a:pt x="22384" y="7957"/>
                  </a:lnTo>
                  <a:lnTo>
                    <a:pt x="21969" y="7761"/>
                  </a:lnTo>
                  <a:lnTo>
                    <a:pt x="21553" y="7565"/>
                  </a:lnTo>
                  <a:lnTo>
                    <a:pt x="21137" y="7357"/>
                  </a:lnTo>
                  <a:lnTo>
                    <a:pt x="20721" y="7135"/>
                  </a:lnTo>
                  <a:lnTo>
                    <a:pt x="20313" y="6913"/>
                  </a:lnTo>
                  <a:lnTo>
                    <a:pt x="19906" y="6678"/>
                  </a:lnTo>
                  <a:lnTo>
                    <a:pt x="19506" y="6444"/>
                  </a:lnTo>
                  <a:lnTo>
                    <a:pt x="19098" y="6196"/>
                  </a:lnTo>
                  <a:lnTo>
                    <a:pt x="18699" y="5948"/>
                  </a:lnTo>
                  <a:lnTo>
                    <a:pt x="18307" y="5687"/>
                  </a:lnTo>
                  <a:lnTo>
                    <a:pt x="17908" y="5413"/>
                  </a:lnTo>
                  <a:lnTo>
                    <a:pt x="17516" y="5139"/>
                  </a:lnTo>
                  <a:lnTo>
                    <a:pt x="17125" y="4852"/>
                  </a:lnTo>
                  <a:lnTo>
                    <a:pt x="16742" y="4565"/>
                  </a:lnTo>
                  <a:lnTo>
                    <a:pt x="16358" y="4252"/>
                  </a:lnTo>
                  <a:lnTo>
                    <a:pt x="15975" y="3952"/>
                  </a:lnTo>
                  <a:lnTo>
                    <a:pt x="15600" y="3626"/>
                  </a:lnTo>
                  <a:lnTo>
                    <a:pt x="15225" y="3300"/>
                  </a:lnTo>
                  <a:lnTo>
                    <a:pt x="14850" y="2974"/>
                  </a:lnTo>
                  <a:lnTo>
                    <a:pt x="14483" y="2635"/>
                  </a:lnTo>
                  <a:lnTo>
                    <a:pt x="14116" y="2283"/>
                  </a:lnTo>
                  <a:lnTo>
                    <a:pt x="13757" y="1918"/>
                  </a:lnTo>
                  <a:lnTo>
                    <a:pt x="13390" y="1552"/>
                  </a:lnTo>
                  <a:lnTo>
                    <a:pt x="13040" y="1174"/>
                  </a:lnTo>
                  <a:lnTo>
                    <a:pt x="12689" y="796"/>
                  </a:lnTo>
                  <a:lnTo>
                    <a:pt x="12338" y="405"/>
                  </a:lnTo>
                  <a:lnTo>
                    <a:pt x="1198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0"/>
            <p:cNvSpPr/>
            <p:nvPr/>
          </p:nvSpPr>
          <p:spPr>
            <a:xfrm>
              <a:off x="-4977650" y="-587525"/>
              <a:ext cx="454425" cy="659700"/>
            </a:xfrm>
            <a:custGeom>
              <a:avLst/>
              <a:gdLst/>
              <a:ahLst/>
              <a:cxnLst/>
              <a:rect l="l" t="t" r="r" b="b"/>
              <a:pathLst>
                <a:path w="18177" h="26388" extrusionOk="0">
                  <a:moveTo>
                    <a:pt x="7421" y="1"/>
                  </a:moveTo>
                  <a:lnTo>
                    <a:pt x="7209" y="14"/>
                  </a:lnTo>
                  <a:lnTo>
                    <a:pt x="6997" y="27"/>
                  </a:lnTo>
                  <a:lnTo>
                    <a:pt x="6793" y="53"/>
                  </a:lnTo>
                  <a:lnTo>
                    <a:pt x="6581" y="92"/>
                  </a:lnTo>
                  <a:lnTo>
                    <a:pt x="6369" y="131"/>
                  </a:lnTo>
                  <a:lnTo>
                    <a:pt x="6166" y="184"/>
                  </a:lnTo>
                  <a:lnTo>
                    <a:pt x="5954" y="236"/>
                  </a:lnTo>
                  <a:lnTo>
                    <a:pt x="5750" y="314"/>
                  </a:lnTo>
                  <a:lnTo>
                    <a:pt x="5546" y="392"/>
                  </a:lnTo>
                  <a:lnTo>
                    <a:pt x="5342" y="484"/>
                  </a:lnTo>
                  <a:lnTo>
                    <a:pt x="5138" y="575"/>
                  </a:lnTo>
                  <a:lnTo>
                    <a:pt x="4942" y="679"/>
                  </a:lnTo>
                  <a:lnTo>
                    <a:pt x="4747" y="797"/>
                  </a:lnTo>
                  <a:lnTo>
                    <a:pt x="4551" y="914"/>
                  </a:lnTo>
                  <a:lnTo>
                    <a:pt x="4355" y="1044"/>
                  </a:lnTo>
                  <a:lnTo>
                    <a:pt x="4168" y="1175"/>
                  </a:lnTo>
                  <a:lnTo>
                    <a:pt x="3980" y="1331"/>
                  </a:lnTo>
                  <a:lnTo>
                    <a:pt x="3793" y="1488"/>
                  </a:lnTo>
                  <a:lnTo>
                    <a:pt x="3605" y="1644"/>
                  </a:lnTo>
                  <a:lnTo>
                    <a:pt x="3426" y="1814"/>
                  </a:lnTo>
                  <a:lnTo>
                    <a:pt x="3246" y="1997"/>
                  </a:lnTo>
                  <a:lnTo>
                    <a:pt x="3075" y="2192"/>
                  </a:lnTo>
                  <a:lnTo>
                    <a:pt x="2904" y="2388"/>
                  </a:lnTo>
                  <a:lnTo>
                    <a:pt x="2741" y="2583"/>
                  </a:lnTo>
                  <a:lnTo>
                    <a:pt x="2578" y="2805"/>
                  </a:lnTo>
                  <a:lnTo>
                    <a:pt x="2415" y="3027"/>
                  </a:lnTo>
                  <a:lnTo>
                    <a:pt x="2260" y="3249"/>
                  </a:lnTo>
                  <a:lnTo>
                    <a:pt x="2105" y="3483"/>
                  </a:lnTo>
                  <a:lnTo>
                    <a:pt x="1958" y="3731"/>
                  </a:lnTo>
                  <a:lnTo>
                    <a:pt x="1819" y="3979"/>
                  </a:lnTo>
                  <a:lnTo>
                    <a:pt x="1681" y="4240"/>
                  </a:lnTo>
                  <a:lnTo>
                    <a:pt x="1542" y="4514"/>
                  </a:lnTo>
                  <a:lnTo>
                    <a:pt x="1412" y="4788"/>
                  </a:lnTo>
                  <a:lnTo>
                    <a:pt x="1289" y="5075"/>
                  </a:lnTo>
                  <a:lnTo>
                    <a:pt x="1167" y="5362"/>
                  </a:lnTo>
                  <a:lnTo>
                    <a:pt x="1053" y="5662"/>
                  </a:lnTo>
                  <a:lnTo>
                    <a:pt x="947" y="5975"/>
                  </a:lnTo>
                  <a:lnTo>
                    <a:pt x="841" y="6288"/>
                  </a:lnTo>
                  <a:lnTo>
                    <a:pt x="743" y="6614"/>
                  </a:lnTo>
                  <a:lnTo>
                    <a:pt x="653" y="6940"/>
                  </a:lnTo>
                  <a:lnTo>
                    <a:pt x="564" y="7279"/>
                  </a:lnTo>
                  <a:lnTo>
                    <a:pt x="482" y="7631"/>
                  </a:lnTo>
                  <a:lnTo>
                    <a:pt x="409" y="7983"/>
                  </a:lnTo>
                  <a:lnTo>
                    <a:pt x="343" y="8335"/>
                  </a:lnTo>
                  <a:lnTo>
                    <a:pt x="278" y="8701"/>
                  </a:lnTo>
                  <a:lnTo>
                    <a:pt x="221" y="9053"/>
                  </a:lnTo>
                  <a:lnTo>
                    <a:pt x="172" y="9418"/>
                  </a:lnTo>
                  <a:lnTo>
                    <a:pt x="131" y="9783"/>
                  </a:lnTo>
                  <a:lnTo>
                    <a:pt x="99" y="10135"/>
                  </a:lnTo>
                  <a:lnTo>
                    <a:pt x="66" y="10501"/>
                  </a:lnTo>
                  <a:lnTo>
                    <a:pt x="42" y="10853"/>
                  </a:lnTo>
                  <a:lnTo>
                    <a:pt x="25" y="11205"/>
                  </a:lnTo>
                  <a:lnTo>
                    <a:pt x="9" y="11570"/>
                  </a:lnTo>
                  <a:lnTo>
                    <a:pt x="1" y="11922"/>
                  </a:lnTo>
                  <a:lnTo>
                    <a:pt x="1" y="12274"/>
                  </a:lnTo>
                  <a:lnTo>
                    <a:pt x="9" y="12627"/>
                  </a:lnTo>
                  <a:lnTo>
                    <a:pt x="17" y="12979"/>
                  </a:lnTo>
                  <a:lnTo>
                    <a:pt x="34" y="13331"/>
                  </a:lnTo>
                  <a:lnTo>
                    <a:pt x="50" y="13670"/>
                  </a:lnTo>
                  <a:lnTo>
                    <a:pt x="82" y="14022"/>
                  </a:lnTo>
                  <a:lnTo>
                    <a:pt x="115" y="14361"/>
                  </a:lnTo>
                  <a:lnTo>
                    <a:pt x="148" y="14700"/>
                  </a:lnTo>
                  <a:lnTo>
                    <a:pt x="188" y="15040"/>
                  </a:lnTo>
                  <a:lnTo>
                    <a:pt x="237" y="15379"/>
                  </a:lnTo>
                  <a:lnTo>
                    <a:pt x="294" y="15718"/>
                  </a:lnTo>
                  <a:lnTo>
                    <a:pt x="352" y="16044"/>
                  </a:lnTo>
                  <a:lnTo>
                    <a:pt x="409" y="16383"/>
                  </a:lnTo>
                  <a:lnTo>
                    <a:pt x="482" y="16709"/>
                  </a:lnTo>
                  <a:lnTo>
                    <a:pt x="555" y="17022"/>
                  </a:lnTo>
                  <a:lnTo>
                    <a:pt x="629" y="17348"/>
                  </a:lnTo>
                  <a:lnTo>
                    <a:pt x="710" y="17661"/>
                  </a:lnTo>
                  <a:lnTo>
                    <a:pt x="800" y="17974"/>
                  </a:lnTo>
                  <a:lnTo>
                    <a:pt x="890" y="18287"/>
                  </a:lnTo>
                  <a:lnTo>
                    <a:pt x="988" y="18587"/>
                  </a:lnTo>
                  <a:lnTo>
                    <a:pt x="1094" y="18900"/>
                  </a:lnTo>
                  <a:lnTo>
                    <a:pt x="1191" y="19187"/>
                  </a:lnTo>
                  <a:lnTo>
                    <a:pt x="1306" y="19487"/>
                  </a:lnTo>
                  <a:lnTo>
                    <a:pt x="1420" y="19774"/>
                  </a:lnTo>
                  <a:lnTo>
                    <a:pt x="1542" y="20061"/>
                  </a:lnTo>
                  <a:lnTo>
                    <a:pt x="1664" y="20348"/>
                  </a:lnTo>
                  <a:lnTo>
                    <a:pt x="1787" y="20622"/>
                  </a:lnTo>
                  <a:lnTo>
                    <a:pt x="1917" y="20883"/>
                  </a:lnTo>
                  <a:lnTo>
                    <a:pt x="2056" y="21157"/>
                  </a:lnTo>
                  <a:lnTo>
                    <a:pt x="2194" y="21418"/>
                  </a:lnTo>
                  <a:lnTo>
                    <a:pt x="2341" y="21679"/>
                  </a:lnTo>
                  <a:lnTo>
                    <a:pt x="2488" y="21926"/>
                  </a:lnTo>
                  <a:lnTo>
                    <a:pt x="2643" y="22174"/>
                  </a:lnTo>
                  <a:lnTo>
                    <a:pt x="2798" y="22409"/>
                  </a:lnTo>
                  <a:lnTo>
                    <a:pt x="2953" y="22644"/>
                  </a:lnTo>
                  <a:lnTo>
                    <a:pt x="3116" y="22865"/>
                  </a:lnTo>
                  <a:lnTo>
                    <a:pt x="3287" y="23100"/>
                  </a:lnTo>
                  <a:lnTo>
                    <a:pt x="3458" y="23309"/>
                  </a:lnTo>
                  <a:lnTo>
                    <a:pt x="3630" y="23518"/>
                  </a:lnTo>
                  <a:lnTo>
                    <a:pt x="3809" y="23726"/>
                  </a:lnTo>
                  <a:lnTo>
                    <a:pt x="3988" y="23922"/>
                  </a:lnTo>
                  <a:lnTo>
                    <a:pt x="4176" y="24118"/>
                  </a:lnTo>
                  <a:lnTo>
                    <a:pt x="4363" y="24300"/>
                  </a:lnTo>
                  <a:lnTo>
                    <a:pt x="4551" y="24470"/>
                  </a:lnTo>
                  <a:lnTo>
                    <a:pt x="4747" y="24639"/>
                  </a:lnTo>
                  <a:lnTo>
                    <a:pt x="4942" y="24809"/>
                  </a:lnTo>
                  <a:lnTo>
                    <a:pt x="5146" y="24965"/>
                  </a:lnTo>
                  <a:lnTo>
                    <a:pt x="5350" y="25109"/>
                  </a:lnTo>
                  <a:lnTo>
                    <a:pt x="5554" y="25252"/>
                  </a:lnTo>
                  <a:lnTo>
                    <a:pt x="5766" y="25383"/>
                  </a:lnTo>
                  <a:lnTo>
                    <a:pt x="5978" y="25500"/>
                  </a:lnTo>
                  <a:lnTo>
                    <a:pt x="6198" y="25618"/>
                  </a:lnTo>
                  <a:lnTo>
                    <a:pt x="6410" y="25735"/>
                  </a:lnTo>
                  <a:lnTo>
                    <a:pt x="6630" y="25826"/>
                  </a:lnTo>
                  <a:lnTo>
                    <a:pt x="7038" y="25996"/>
                  </a:lnTo>
                  <a:lnTo>
                    <a:pt x="7462" y="26126"/>
                  </a:lnTo>
                  <a:lnTo>
                    <a:pt x="7886" y="26231"/>
                  </a:lnTo>
                  <a:lnTo>
                    <a:pt x="8327" y="26309"/>
                  </a:lnTo>
                  <a:lnTo>
                    <a:pt x="8783" y="26361"/>
                  </a:lnTo>
                  <a:lnTo>
                    <a:pt x="9240" y="26387"/>
                  </a:lnTo>
                  <a:lnTo>
                    <a:pt x="9696" y="26387"/>
                  </a:lnTo>
                  <a:lnTo>
                    <a:pt x="10161" y="26361"/>
                  </a:lnTo>
                  <a:lnTo>
                    <a:pt x="10626" y="26309"/>
                  </a:lnTo>
                  <a:lnTo>
                    <a:pt x="11099" y="26218"/>
                  </a:lnTo>
                  <a:lnTo>
                    <a:pt x="11564" y="26100"/>
                  </a:lnTo>
                  <a:lnTo>
                    <a:pt x="12029" y="25957"/>
                  </a:lnTo>
                  <a:lnTo>
                    <a:pt x="12485" y="25787"/>
                  </a:lnTo>
                  <a:lnTo>
                    <a:pt x="12714" y="25696"/>
                  </a:lnTo>
                  <a:lnTo>
                    <a:pt x="12934" y="25591"/>
                  </a:lnTo>
                  <a:lnTo>
                    <a:pt x="13162" y="25474"/>
                  </a:lnTo>
                  <a:lnTo>
                    <a:pt x="13382" y="25357"/>
                  </a:lnTo>
                  <a:lnTo>
                    <a:pt x="13602" y="25226"/>
                  </a:lnTo>
                  <a:lnTo>
                    <a:pt x="13814" y="25096"/>
                  </a:lnTo>
                  <a:lnTo>
                    <a:pt x="14026" y="24952"/>
                  </a:lnTo>
                  <a:lnTo>
                    <a:pt x="14238" y="24809"/>
                  </a:lnTo>
                  <a:lnTo>
                    <a:pt x="14450" y="24652"/>
                  </a:lnTo>
                  <a:lnTo>
                    <a:pt x="14654" y="24483"/>
                  </a:lnTo>
                  <a:lnTo>
                    <a:pt x="14850" y="24313"/>
                  </a:lnTo>
                  <a:lnTo>
                    <a:pt x="15046" y="24131"/>
                  </a:lnTo>
                  <a:lnTo>
                    <a:pt x="15241" y="23948"/>
                  </a:lnTo>
                  <a:lnTo>
                    <a:pt x="15429" y="23752"/>
                  </a:lnTo>
                  <a:lnTo>
                    <a:pt x="15608" y="23557"/>
                  </a:lnTo>
                  <a:lnTo>
                    <a:pt x="15788" y="23335"/>
                  </a:lnTo>
                  <a:lnTo>
                    <a:pt x="15967" y="23126"/>
                  </a:lnTo>
                  <a:lnTo>
                    <a:pt x="16138" y="22892"/>
                  </a:lnTo>
                  <a:lnTo>
                    <a:pt x="16301" y="22657"/>
                  </a:lnTo>
                  <a:lnTo>
                    <a:pt x="16456" y="22422"/>
                  </a:lnTo>
                  <a:lnTo>
                    <a:pt x="16611" y="22174"/>
                  </a:lnTo>
                  <a:lnTo>
                    <a:pt x="16758" y="21913"/>
                  </a:lnTo>
                  <a:lnTo>
                    <a:pt x="16897" y="21652"/>
                  </a:lnTo>
                  <a:lnTo>
                    <a:pt x="17035" y="21379"/>
                  </a:lnTo>
                  <a:lnTo>
                    <a:pt x="17158" y="21092"/>
                  </a:lnTo>
                  <a:lnTo>
                    <a:pt x="17280" y="20805"/>
                  </a:lnTo>
                  <a:lnTo>
                    <a:pt x="17394" y="20505"/>
                  </a:lnTo>
                  <a:lnTo>
                    <a:pt x="17508" y="20205"/>
                  </a:lnTo>
                  <a:lnTo>
                    <a:pt x="17606" y="19892"/>
                  </a:lnTo>
                  <a:lnTo>
                    <a:pt x="17696" y="19566"/>
                  </a:lnTo>
                  <a:lnTo>
                    <a:pt x="17786" y="19239"/>
                  </a:lnTo>
                  <a:lnTo>
                    <a:pt x="17859" y="18900"/>
                  </a:lnTo>
                  <a:lnTo>
                    <a:pt x="17932" y="18548"/>
                  </a:lnTo>
                  <a:lnTo>
                    <a:pt x="17989" y="18196"/>
                  </a:lnTo>
                  <a:lnTo>
                    <a:pt x="18046" y="17831"/>
                  </a:lnTo>
                  <a:lnTo>
                    <a:pt x="18087" y="17453"/>
                  </a:lnTo>
                  <a:lnTo>
                    <a:pt x="18120" y="17074"/>
                  </a:lnTo>
                  <a:lnTo>
                    <a:pt x="18144" y="16683"/>
                  </a:lnTo>
                  <a:lnTo>
                    <a:pt x="18161" y="16357"/>
                  </a:lnTo>
                  <a:lnTo>
                    <a:pt x="18169" y="16044"/>
                  </a:lnTo>
                  <a:lnTo>
                    <a:pt x="18177" y="15731"/>
                  </a:lnTo>
                  <a:lnTo>
                    <a:pt x="18177" y="15431"/>
                  </a:lnTo>
                  <a:lnTo>
                    <a:pt x="18169" y="15131"/>
                  </a:lnTo>
                  <a:lnTo>
                    <a:pt x="18161" y="14831"/>
                  </a:lnTo>
                  <a:lnTo>
                    <a:pt x="18144" y="14544"/>
                  </a:lnTo>
                  <a:lnTo>
                    <a:pt x="18128" y="14257"/>
                  </a:lnTo>
                  <a:lnTo>
                    <a:pt x="18104" y="13983"/>
                  </a:lnTo>
                  <a:lnTo>
                    <a:pt x="18071" y="13709"/>
                  </a:lnTo>
                  <a:lnTo>
                    <a:pt x="18038" y="13448"/>
                  </a:lnTo>
                  <a:lnTo>
                    <a:pt x="18006" y="13174"/>
                  </a:lnTo>
                  <a:lnTo>
                    <a:pt x="17916" y="12666"/>
                  </a:lnTo>
                  <a:lnTo>
                    <a:pt x="17810" y="12170"/>
                  </a:lnTo>
                  <a:lnTo>
                    <a:pt x="17696" y="11701"/>
                  </a:lnTo>
                  <a:lnTo>
                    <a:pt x="17557" y="11244"/>
                  </a:lnTo>
                  <a:lnTo>
                    <a:pt x="17410" y="10801"/>
                  </a:lnTo>
                  <a:lnTo>
                    <a:pt x="17247" y="10383"/>
                  </a:lnTo>
                  <a:lnTo>
                    <a:pt x="17076" y="9979"/>
                  </a:lnTo>
                  <a:lnTo>
                    <a:pt x="16889" y="9575"/>
                  </a:lnTo>
                  <a:lnTo>
                    <a:pt x="16693" y="9196"/>
                  </a:lnTo>
                  <a:lnTo>
                    <a:pt x="16481" y="8831"/>
                  </a:lnTo>
                  <a:lnTo>
                    <a:pt x="16261" y="8479"/>
                  </a:lnTo>
                  <a:lnTo>
                    <a:pt x="16024" y="8127"/>
                  </a:lnTo>
                  <a:lnTo>
                    <a:pt x="15788" y="7801"/>
                  </a:lnTo>
                  <a:lnTo>
                    <a:pt x="15535" y="7475"/>
                  </a:lnTo>
                  <a:lnTo>
                    <a:pt x="15282" y="7162"/>
                  </a:lnTo>
                  <a:lnTo>
                    <a:pt x="15021" y="6849"/>
                  </a:lnTo>
                  <a:lnTo>
                    <a:pt x="14744" y="6549"/>
                  </a:lnTo>
                  <a:lnTo>
                    <a:pt x="14467" y="6262"/>
                  </a:lnTo>
                  <a:lnTo>
                    <a:pt x="14189" y="5975"/>
                  </a:lnTo>
                  <a:lnTo>
                    <a:pt x="13904" y="5688"/>
                  </a:lnTo>
                  <a:lnTo>
                    <a:pt x="13317" y="5140"/>
                  </a:lnTo>
                  <a:lnTo>
                    <a:pt x="12722" y="4592"/>
                  </a:lnTo>
                  <a:lnTo>
                    <a:pt x="12118" y="4057"/>
                  </a:lnTo>
                  <a:lnTo>
                    <a:pt x="12020" y="3966"/>
                  </a:lnTo>
                  <a:lnTo>
                    <a:pt x="11931" y="3862"/>
                  </a:lnTo>
                  <a:lnTo>
                    <a:pt x="11849" y="3757"/>
                  </a:lnTo>
                  <a:lnTo>
                    <a:pt x="11776" y="3640"/>
                  </a:lnTo>
                  <a:lnTo>
                    <a:pt x="11711" y="3510"/>
                  </a:lnTo>
                  <a:lnTo>
                    <a:pt x="11653" y="3366"/>
                  </a:lnTo>
                  <a:lnTo>
                    <a:pt x="11605" y="3236"/>
                  </a:lnTo>
                  <a:lnTo>
                    <a:pt x="11564" y="3079"/>
                  </a:lnTo>
                  <a:lnTo>
                    <a:pt x="11539" y="2936"/>
                  </a:lnTo>
                  <a:lnTo>
                    <a:pt x="11515" y="2779"/>
                  </a:lnTo>
                  <a:lnTo>
                    <a:pt x="11490" y="2623"/>
                  </a:lnTo>
                  <a:lnTo>
                    <a:pt x="11482" y="2453"/>
                  </a:lnTo>
                  <a:lnTo>
                    <a:pt x="11482" y="2297"/>
                  </a:lnTo>
                  <a:lnTo>
                    <a:pt x="11482" y="2127"/>
                  </a:lnTo>
                  <a:lnTo>
                    <a:pt x="11499" y="1957"/>
                  </a:lnTo>
                  <a:lnTo>
                    <a:pt x="11515" y="1801"/>
                  </a:lnTo>
                  <a:lnTo>
                    <a:pt x="11319" y="1618"/>
                  </a:lnTo>
                  <a:lnTo>
                    <a:pt x="11132" y="1449"/>
                  </a:lnTo>
                  <a:lnTo>
                    <a:pt x="10936" y="1279"/>
                  </a:lnTo>
                  <a:lnTo>
                    <a:pt x="10740" y="1136"/>
                  </a:lnTo>
                  <a:lnTo>
                    <a:pt x="10544" y="992"/>
                  </a:lnTo>
                  <a:lnTo>
                    <a:pt x="10341" y="862"/>
                  </a:lnTo>
                  <a:lnTo>
                    <a:pt x="10137" y="731"/>
                  </a:lnTo>
                  <a:lnTo>
                    <a:pt x="9933" y="627"/>
                  </a:lnTo>
                  <a:lnTo>
                    <a:pt x="9729" y="523"/>
                  </a:lnTo>
                  <a:lnTo>
                    <a:pt x="9525" y="431"/>
                  </a:lnTo>
                  <a:lnTo>
                    <a:pt x="9321" y="340"/>
                  </a:lnTo>
                  <a:lnTo>
                    <a:pt x="9109" y="275"/>
                  </a:lnTo>
                  <a:lnTo>
                    <a:pt x="8897" y="210"/>
                  </a:lnTo>
                  <a:lnTo>
                    <a:pt x="8693" y="144"/>
                  </a:lnTo>
                  <a:lnTo>
                    <a:pt x="8481" y="105"/>
                  </a:lnTo>
                  <a:lnTo>
                    <a:pt x="8269" y="66"/>
                  </a:lnTo>
                  <a:lnTo>
                    <a:pt x="8057" y="27"/>
                  </a:lnTo>
                  <a:lnTo>
                    <a:pt x="7845" y="14"/>
                  </a:lnTo>
                  <a:lnTo>
                    <a:pt x="7633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0"/>
            <p:cNvSpPr/>
            <p:nvPr/>
          </p:nvSpPr>
          <p:spPr>
            <a:xfrm>
              <a:off x="-4739725" y="-7606975"/>
              <a:ext cx="535150" cy="733375"/>
            </a:xfrm>
            <a:custGeom>
              <a:avLst/>
              <a:gdLst/>
              <a:ahLst/>
              <a:cxnLst/>
              <a:rect l="l" t="t" r="r" b="b"/>
              <a:pathLst>
                <a:path w="21406" h="29335" extrusionOk="0">
                  <a:moveTo>
                    <a:pt x="6401" y="1"/>
                  </a:moveTo>
                  <a:lnTo>
                    <a:pt x="5276" y="6105"/>
                  </a:lnTo>
                  <a:lnTo>
                    <a:pt x="4697" y="9157"/>
                  </a:lnTo>
                  <a:lnTo>
                    <a:pt x="4110" y="12196"/>
                  </a:lnTo>
                  <a:lnTo>
                    <a:pt x="3808" y="13722"/>
                  </a:lnTo>
                  <a:lnTo>
                    <a:pt x="3498" y="15235"/>
                  </a:lnTo>
                  <a:lnTo>
                    <a:pt x="3188" y="16748"/>
                  </a:lnTo>
                  <a:lnTo>
                    <a:pt x="2870" y="18261"/>
                  </a:lnTo>
                  <a:lnTo>
                    <a:pt x="2544" y="19761"/>
                  </a:lnTo>
                  <a:lnTo>
                    <a:pt x="2210" y="21248"/>
                  </a:lnTo>
                  <a:lnTo>
                    <a:pt x="1876" y="22735"/>
                  </a:lnTo>
                  <a:lnTo>
                    <a:pt x="1525" y="24209"/>
                  </a:lnTo>
                  <a:lnTo>
                    <a:pt x="1468" y="24417"/>
                  </a:lnTo>
                  <a:lnTo>
                    <a:pt x="1403" y="24600"/>
                  </a:lnTo>
                  <a:lnTo>
                    <a:pt x="1337" y="24770"/>
                  </a:lnTo>
                  <a:lnTo>
                    <a:pt x="1256" y="24926"/>
                  </a:lnTo>
                  <a:lnTo>
                    <a:pt x="1166" y="25056"/>
                  </a:lnTo>
                  <a:lnTo>
                    <a:pt x="1076" y="25174"/>
                  </a:lnTo>
                  <a:lnTo>
                    <a:pt x="979" y="25278"/>
                  </a:lnTo>
                  <a:lnTo>
                    <a:pt x="881" y="25370"/>
                  </a:lnTo>
                  <a:lnTo>
                    <a:pt x="775" y="25448"/>
                  </a:lnTo>
                  <a:lnTo>
                    <a:pt x="669" y="25513"/>
                  </a:lnTo>
                  <a:lnTo>
                    <a:pt x="555" y="25552"/>
                  </a:lnTo>
                  <a:lnTo>
                    <a:pt x="449" y="25591"/>
                  </a:lnTo>
                  <a:lnTo>
                    <a:pt x="334" y="25604"/>
                  </a:lnTo>
                  <a:lnTo>
                    <a:pt x="220" y="25617"/>
                  </a:lnTo>
                  <a:lnTo>
                    <a:pt x="114" y="25617"/>
                  </a:lnTo>
                  <a:lnTo>
                    <a:pt x="0" y="25591"/>
                  </a:lnTo>
                  <a:lnTo>
                    <a:pt x="0" y="25591"/>
                  </a:lnTo>
                  <a:lnTo>
                    <a:pt x="652" y="25904"/>
                  </a:lnTo>
                  <a:lnTo>
                    <a:pt x="1313" y="26204"/>
                  </a:lnTo>
                  <a:lnTo>
                    <a:pt x="1965" y="26491"/>
                  </a:lnTo>
                  <a:lnTo>
                    <a:pt x="2626" y="26765"/>
                  </a:lnTo>
                  <a:lnTo>
                    <a:pt x="3286" y="27039"/>
                  </a:lnTo>
                  <a:lnTo>
                    <a:pt x="3947" y="27287"/>
                  </a:lnTo>
                  <a:lnTo>
                    <a:pt x="4615" y="27522"/>
                  </a:lnTo>
                  <a:lnTo>
                    <a:pt x="5276" y="27743"/>
                  </a:lnTo>
                  <a:lnTo>
                    <a:pt x="5945" y="27952"/>
                  </a:lnTo>
                  <a:lnTo>
                    <a:pt x="6613" y="28148"/>
                  </a:lnTo>
                  <a:lnTo>
                    <a:pt x="7282" y="28330"/>
                  </a:lnTo>
                  <a:lnTo>
                    <a:pt x="7951" y="28500"/>
                  </a:lnTo>
                  <a:lnTo>
                    <a:pt x="8627" y="28656"/>
                  </a:lnTo>
                  <a:lnTo>
                    <a:pt x="9296" y="28787"/>
                  </a:lnTo>
                  <a:lnTo>
                    <a:pt x="9973" y="28917"/>
                  </a:lnTo>
                  <a:lnTo>
                    <a:pt x="10641" y="29022"/>
                  </a:lnTo>
                  <a:lnTo>
                    <a:pt x="11318" y="29113"/>
                  </a:lnTo>
                  <a:lnTo>
                    <a:pt x="11995" y="29191"/>
                  </a:lnTo>
                  <a:lnTo>
                    <a:pt x="12664" y="29256"/>
                  </a:lnTo>
                  <a:lnTo>
                    <a:pt x="13341" y="29295"/>
                  </a:lnTo>
                  <a:lnTo>
                    <a:pt x="14017" y="29322"/>
                  </a:lnTo>
                  <a:lnTo>
                    <a:pt x="14686" y="29335"/>
                  </a:lnTo>
                  <a:lnTo>
                    <a:pt x="15363" y="29335"/>
                  </a:lnTo>
                  <a:lnTo>
                    <a:pt x="16040" y="29309"/>
                  </a:lnTo>
                  <a:lnTo>
                    <a:pt x="16708" y="29269"/>
                  </a:lnTo>
                  <a:lnTo>
                    <a:pt x="17385" y="29217"/>
                  </a:lnTo>
                  <a:lnTo>
                    <a:pt x="18054" y="29139"/>
                  </a:lnTo>
                  <a:lnTo>
                    <a:pt x="18731" y="29048"/>
                  </a:lnTo>
                  <a:lnTo>
                    <a:pt x="19399" y="28930"/>
                  </a:lnTo>
                  <a:lnTo>
                    <a:pt x="20068" y="28800"/>
                  </a:lnTo>
                  <a:lnTo>
                    <a:pt x="20737" y="28656"/>
                  </a:lnTo>
                  <a:lnTo>
                    <a:pt x="21405" y="28487"/>
                  </a:lnTo>
                  <a:lnTo>
                    <a:pt x="20622" y="21561"/>
                  </a:lnTo>
                  <a:lnTo>
                    <a:pt x="19864" y="14648"/>
                  </a:lnTo>
                  <a:lnTo>
                    <a:pt x="19106" y="7722"/>
                  </a:lnTo>
                  <a:lnTo>
                    <a:pt x="18364" y="796"/>
                  </a:lnTo>
                  <a:lnTo>
                    <a:pt x="18233" y="862"/>
                  </a:lnTo>
                  <a:lnTo>
                    <a:pt x="18103" y="927"/>
                  </a:lnTo>
                  <a:lnTo>
                    <a:pt x="17964" y="979"/>
                  </a:lnTo>
                  <a:lnTo>
                    <a:pt x="17809" y="1005"/>
                  </a:lnTo>
                  <a:lnTo>
                    <a:pt x="17075" y="1057"/>
                  </a:lnTo>
                  <a:lnTo>
                    <a:pt x="16349" y="1096"/>
                  </a:lnTo>
                  <a:lnTo>
                    <a:pt x="15624" y="1109"/>
                  </a:lnTo>
                  <a:lnTo>
                    <a:pt x="14898" y="1122"/>
                  </a:lnTo>
                  <a:lnTo>
                    <a:pt x="14172" y="1109"/>
                  </a:lnTo>
                  <a:lnTo>
                    <a:pt x="13447" y="1083"/>
                  </a:lnTo>
                  <a:lnTo>
                    <a:pt x="12729" y="1044"/>
                  </a:lnTo>
                  <a:lnTo>
                    <a:pt x="12020" y="992"/>
                  </a:lnTo>
                  <a:lnTo>
                    <a:pt x="11302" y="927"/>
                  </a:lnTo>
                  <a:lnTo>
                    <a:pt x="10593" y="849"/>
                  </a:lnTo>
                  <a:lnTo>
                    <a:pt x="9883" y="744"/>
                  </a:lnTo>
                  <a:lnTo>
                    <a:pt x="9182" y="627"/>
                  </a:lnTo>
                  <a:lnTo>
                    <a:pt x="8481" y="496"/>
                  </a:lnTo>
                  <a:lnTo>
                    <a:pt x="7787" y="353"/>
                  </a:lnTo>
                  <a:lnTo>
                    <a:pt x="7094" y="183"/>
                  </a:lnTo>
                  <a:lnTo>
                    <a:pt x="640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0"/>
            <p:cNvSpPr/>
            <p:nvPr/>
          </p:nvSpPr>
          <p:spPr>
            <a:xfrm>
              <a:off x="-4625575" y="-5105625"/>
              <a:ext cx="4463100" cy="4323475"/>
            </a:xfrm>
            <a:custGeom>
              <a:avLst/>
              <a:gdLst/>
              <a:ahLst/>
              <a:cxnLst/>
              <a:rect l="l" t="t" r="r" b="b"/>
              <a:pathLst>
                <a:path w="178524" h="172939" extrusionOk="0">
                  <a:moveTo>
                    <a:pt x="120611" y="31734"/>
                  </a:moveTo>
                  <a:lnTo>
                    <a:pt x="124379" y="31747"/>
                  </a:lnTo>
                  <a:lnTo>
                    <a:pt x="128146" y="31760"/>
                  </a:lnTo>
                  <a:lnTo>
                    <a:pt x="131913" y="31786"/>
                  </a:lnTo>
                  <a:lnTo>
                    <a:pt x="135681" y="31825"/>
                  </a:lnTo>
                  <a:lnTo>
                    <a:pt x="139448" y="31877"/>
                  </a:lnTo>
                  <a:lnTo>
                    <a:pt x="143207" y="31930"/>
                  </a:lnTo>
                  <a:lnTo>
                    <a:pt x="146966" y="32008"/>
                  </a:lnTo>
                  <a:lnTo>
                    <a:pt x="147072" y="32008"/>
                  </a:lnTo>
                  <a:lnTo>
                    <a:pt x="147178" y="32021"/>
                  </a:lnTo>
                  <a:lnTo>
                    <a:pt x="147276" y="32047"/>
                  </a:lnTo>
                  <a:lnTo>
                    <a:pt x="147366" y="32073"/>
                  </a:lnTo>
                  <a:lnTo>
                    <a:pt x="147455" y="32112"/>
                  </a:lnTo>
                  <a:lnTo>
                    <a:pt x="147545" y="32164"/>
                  </a:lnTo>
                  <a:lnTo>
                    <a:pt x="147627" y="32217"/>
                  </a:lnTo>
                  <a:lnTo>
                    <a:pt x="147700" y="32269"/>
                  </a:lnTo>
                  <a:lnTo>
                    <a:pt x="147773" y="32334"/>
                  </a:lnTo>
                  <a:lnTo>
                    <a:pt x="147847" y="32412"/>
                  </a:lnTo>
                  <a:lnTo>
                    <a:pt x="147912" y="32490"/>
                  </a:lnTo>
                  <a:lnTo>
                    <a:pt x="147977" y="32569"/>
                  </a:lnTo>
                  <a:lnTo>
                    <a:pt x="148034" y="32660"/>
                  </a:lnTo>
                  <a:lnTo>
                    <a:pt x="148083" y="32751"/>
                  </a:lnTo>
                  <a:lnTo>
                    <a:pt x="148181" y="32960"/>
                  </a:lnTo>
                  <a:lnTo>
                    <a:pt x="148263" y="33169"/>
                  </a:lnTo>
                  <a:lnTo>
                    <a:pt x="148328" y="33403"/>
                  </a:lnTo>
                  <a:lnTo>
                    <a:pt x="148377" y="33651"/>
                  </a:lnTo>
                  <a:lnTo>
                    <a:pt x="148418" y="33899"/>
                  </a:lnTo>
                  <a:lnTo>
                    <a:pt x="148434" y="34160"/>
                  </a:lnTo>
                  <a:lnTo>
                    <a:pt x="148442" y="34421"/>
                  </a:lnTo>
                  <a:lnTo>
                    <a:pt x="148434" y="34682"/>
                  </a:lnTo>
                  <a:lnTo>
                    <a:pt x="148409" y="34943"/>
                  </a:lnTo>
                  <a:lnTo>
                    <a:pt x="148491" y="34929"/>
                  </a:lnTo>
                  <a:lnTo>
                    <a:pt x="148662" y="34929"/>
                  </a:lnTo>
                  <a:lnTo>
                    <a:pt x="148744" y="34956"/>
                  </a:lnTo>
                  <a:lnTo>
                    <a:pt x="148825" y="34982"/>
                  </a:lnTo>
                  <a:lnTo>
                    <a:pt x="148907" y="35008"/>
                  </a:lnTo>
                  <a:lnTo>
                    <a:pt x="148988" y="35060"/>
                  </a:lnTo>
                  <a:lnTo>
                    <a:pt x="149062" y="35112"/>
                  </a:lnTo>
                  <a:lnTo>
                    <a:pt x="149143" y="35177"/>
                  </a:lnTo>
                  <a:lnTo>
                    <a:pt x="149217" y="35243"/>
                  </a:lnTo>
                  <a:lnTo>
                    <a:pt x="149290" y="35334"/>
                  </a:lnTo>
                  <a:lnTo>
                    <a:pt x="149355" y="35425"/>
                  </a:lnTo>
                  <a:lnTo>
                    <a:pt x="149429" y="35529"/>
                  </a:lnTo>
                  <a:lnTo>
                    <a:pt x="149494" y="35647"/>
                  </a:lnTo>
                  <a:lnTo>
                    <a:pt x="149559" y="35764"/>
                  </a:lnTo>
                  <a:lnTo>
                    <a:pt x="149616" y="35908"/>
                  </a:lnTo>
                  <a:lnTo>
                    <a:pt x="149812" y="36403"/>
                  </a:lnTo>
                  <a:lnTo>
                    <a:pt x="149991" y="36899"/>
                  </a:lnTo>
                  <a:lnTo>
                    <a:pt x="150155" y="37421"/>
                  </a:lnTo>
                  <a:lnTo>
                    <a:pt x="150301" y="37942"/>
                  </a:lnTo>
                  <a:lnTo>
                    <a:pt x="150440" y="38490"/>
                  </a:lnTo>
                  <a:lnTo>
                    <a:pt x="150570" y="39038"/>
                  </a:lnTo>
                  <a:lnTo>
                    <a:pt x="150685" y="39586"/>
                  </a:lnTo>
                  <a:lnTo>
                    <a:pt x="150782" y="40160"/>
                  </a:lnTo>
                  <a:lnTo>
                    <a:pt x="150872" y="40734"/>
                  </a:lnTo>
                  <a:lnTo>
                    <a:pt x="150954" y="41308"/>
                  </a:lnTo>
                  <a:lnTo>
                    <a:pt x="151019" y="41908"/>
                  </a:lnTo>
                  <a:lnTo>
                    <a:pt x="151076" y="42494"/>
                  </a:lnTo>
                  <a:lnTo>
                    <a:pt x="151125" y="43094"/>
                  </a:lnTo>
                  <a:lnTo>
                    <a:pt x="151166" y="43694"/>
                  </a:lnTo>
                  <a:lnTo>
                    <a:pt x="151190" y="44294"/>
                  </a:lnTo>
                  <a:lnTo>
                    <a:pt x="151206" y="44907"/>
                  </a:lnTo>
                  <a:lnTo>
                    <a:pt x="151215" y="45507"/>
                  </a:lnTo>
                  <a:lnTo>
                    <a:pt x="151215" y="46120"/>
                  </a:lnTo>
                  <a:lnTo>
                    <a:pt x="151206" y="46733"/>
                  </a:lnTo>
                  <a:lnTo>
                    <a:pt x="151190" y="47333"/>
                  </a:lnTo>
                  <a:lnTo>
                    <a:pt x="151166" y="47946"/>
                  </a:lnTo>
                  <a:lnTo>
                    <a:pt x="151133" y="48546"/>
                  </a:lnTo>
                  <a:lnTo>
                    <a:pt x="151092" y="49146"/>
                  </a:lnTo>
                  <a:lnTo>
                    <a:pt x="151043" y="49746"/>
                  </a:lnTo>
                  <a:lnTo>
                    <a:pt x="150994" y="50333"/>
                  </a:lnTo>
                  <a:lnTo>
                    <a:pt x="150929" y="50920"/>
                  </a:lnTo>
                  <a:lnTo>
                    <a:pt x="150864" y="51507"/>
                  </a:lnTo>
                  <a:lnTo>
                    <a:pt x="150791" y="52081"/>
                  </a:lnTo>
                  <a:lnTo>
                    <a:pt x="150717" y="52642"/>
                  </a:lnTo>
                  <a:lnTo>
                    <a:pt x="150636" y="53203"/>
                  </a:lnTo>
                  <a:lnTo>
                    <a:pt x="150546" y="53751"/>
                  </a:lnTo>
                  <a:lnTo>
                    <a:pt x="150456" y="54285"/>
                  </a:lnTo>
                  <a:lnTo>
                    <a:pt x="150424" y="54442"/>
                  </a:lnTo>
                  <a:lnTo>
                    <a:pt x="150383" y="54585"/>
                  </a:lnTo>
                  <a:lnTo>
                    <a:pt x="150334" y="54716"/>
                  </a:lnTo>
                  <a:lnTo>
                    <a:pt x="150269" y="54833"/>
                  </a:lnTo>
                  <a:lnTo>
                    <a:pt x="150212" y="54938"/>
                  </a:lnTo>
                  <a:lnTo>
                    <a:pt x="150138" y="55029"/>
                  </a:lnTo>
                  <a:lnTo>
                    <a:pt x="150065" y="55107"/>
                  </a:lnTo>
                  <a:lnTo>
                    <a:pt x="149983" y="55185"/>
                  </a:lnTo>
                  <a:lnTo>
                    <a:pt x="149902" y="55238"/>
                  </a:lnTo>
                  <a:lnTo>
                    <a:pt x="149812" y="55290"/>
                  </a:lnTo>
                  <a:lnTo>
                    <a:pt x="149730" y="55316"/>
                  </a:lnTo>
                  <a:lnTo>
                    <a:pt x="149641" y="55342"/>
                  </a:lnTo>
                  <a:lnTo>
                    <a:pt x="149551" y="55355"/>
                  </a:lnTo>
                  <a:lnTo>
                    <a:pt x="149453" y="55355"/>
                  </a:lnTo>
                  <a:lnTo>
                    <a:pt x="149364" y="55342"/>
                  </a:lnTo>
                  <a:lnTo>
                    <a:pt x="149274" y="55329"/>
                  </a:lnTo>
                  <a:lnTo>
                    <a:pt x="149176" y="55472"/>
                  </a:lnTo>
                  <a:lnTo>
                    <a:pt x="149070" y="55590"/>
                  </a:lnTo>
                  <a:lnTo>
                    <a:pt x="148956" y="55707"/>
                  </a:lnTo>
                  <a:lnTo>
                    <a:pt x="148833" y="55811"/>
                  </a:lnTo>
                  <a:lnTo>
                    <a:pt x="148711" y="55903"/>
                  </a:lnTo>
                  <a:lnTo>
                    <a:pt x="148573" y="55968"/>
                  </a:lnTo>
                  <a:lnTo>
                    <a:pt x="148434" y="56020"/>
                  </a:lnTo>
                  <a:lnTo>
                    <a:pt x="148279" y="56046"/>
                  </a:lnTo>
                  <a:lnTo>
                    <a:pt x="144487" y="56594"/>
                  </a:lnTo>
                  <a:lnTo>
                    <a:pt x="140687" y="57129"/>
                  </a:lnTo>
                  <a:lnTo>
                    <a:pt x="136871" y="57651"/>
                  </a:lnTo>
                  <a:lnTo>
                    <a:pt x="133055" y="58146"/>
                  </a:lnTo>
                  <a:lnTo>
                    <a:pt x="129222" y="58629"/>
                  </a:lnTo>
                  <a:lnTo>
                    <a:pt x="125382" y="59085"/>
                  </a:lnTo>
                  <a:lnTo>
                    <a:pt x="121533" y="59529"/>
                  </a:lnTo>
                  <a:lnTo>
                    <a:pt x="117684" y="59946"/>
                  </a:lnTo>
                  <a:lnTo>
                    <a:pt x="113827" y="60350"/>
                  </a:lnTo>
                  <a:lnTo>
                    <a:pt x="109962" y="60716"/>
                  </a:lnTo>
                  <a:lnTo>
                    <a:pt x="106097" y="61068"/>
                  </a:lnTo>
                  <a:lnTo>
                    <a:pt x="102223" y="61394"/>
                  </a:lnTo>
                  <a:lnTo>
                    <a:pt x="98350" y="61694"/>
                  </a:lnTo>
                  <a:lnTo>
                    <a:pt x="94469" y="61968"/>
                  </a:lnTo>
                  <a:lnTo>
                    <a:pt x="90595" y="62216"/>
                  </a:lnTo>
                  <a:lnTo>
                    <a:pt x="86714" y="62424"/>
                  </a:lnTo>
                  <a:lnTo>
                    <a:pt x="82832" y="62620"/>
                  </a:lnTo>
                  <a:lnTo>
                    <a:pt x="78951" y="62776"/>
                  </a:lnTo>
                  <a:lnTo>
                    <a:pt x="77010" y="62842"/>
                  </a:lnTo>
                  <a:lnTo>
                    <a:pt x="75069" y="62907"/>
                  </a:lnTo>
                  <a:lnTo>
                    <a:pt x="73137" y="62959"/>
                  </a:lnTo>
                  <a:lnTo>
                    <a:pt x="71196" y="62998"/>
                  </a:lnTo>
                  <a:lnTo>
                    <a:pt x="69255" y="63037"/>
                  </a:lnTo>
                  <a:lnTo>
                    <a:pt x="67323" y="63063"/>
                  </a:lnTo>
                  <a:lnTo>
                    <a:pt x="65382" y="63076"/>
                  </a:lnTo>
                  <a:lnTo>
                    <a:pt x="63449" y="63089"/>
                  </a:lnTo>
                  <a:lnTo>
                    <a:pt x="61509" y="63089"/>
                  </a:lnTo>
                  <a:lnTo>
                    <a:pt x="59576" y="63076"/>
                  </a:lnTo>
                  <a:lnTo>
                    <a:pt x="57644" y="63063"/>
                  </a:lnTo>
                  <a:lnTo>
                    <a:pt x="55711" y="63037"/>
                  </a:lnTo>
                  <a:lnTo>
                    <a:pt x="53787" y="62998"/>
                  </a:lnTo>
                  <a:lnTo>
                    <a:pt x="51854" y="62959"/>
                  </a:lnTo>
                  <a:lnTo>
                    <a:pt x="49930" y="62907"/>
                  </a:lnTo>
                  <a:lnTo>
                    <a:pt x="48005" y="62842"/>
                  </a:lnTo>
                  <a:lnTo>
                    <a:pt x="46081" y="62776"/>
                  </a:lnTo>
                  <a:lnTo>
                    <a:pt x="44156" y="62698"/>
                  </a:lnTo>
                  <a:lnTo>
                    <a:pt x="42232" y="62607"/>
                  </a:lnTo>
                  <a:lnTo>
                    <a:pt x="40316" y="62503"/>
                  </a:lnTo>
                  <a:lnTo>
                    <a:pt x="38399" y="62385"/>
                  </a:lnTo>
                  <a:lnTo>
                    <a:pt x="36483" y="62268"/>
                  </a:lnTo>
                  <a:lnTo>
                    <a:pt x="34575" y="62137"/>
                  </a:lnTo>
                  <a:lnTo>
                    <a:pt x="32659" y="61994"/>
                  </a:lnTo>
                  <a:lnTo>
                    <a:pt x="30750" y="61850"/>
                  </a:lnTo>
                  <a:lnTo>
                    <a:pt x="28851" y="61681"/>
                  </a:lnTo>
                  <a:lnTo>
                    <a:pt x="26942" y="61511"/>
                  </a:lnTo>
                  <a:lnTo>
                    <a:pt x="25042" y="61329"/>
                  </a:lnTo>
                  <a:lnTo>
                    <a:pt x="24839" y="61290"/>
                  </a:lnTo>
                  <a:lnTo>
                    <a:pt x="24643" y="61237"/>
                  </a:lnTo>
                  <a:lnTo>
                    <a:pt x="24463" y="61159"/>
                  </a:lnTo>
                  <a:lnTo>
                    <a:pt x="24292" y="61055"/>
                  </a:lnTo>
                  <a:lnTo>
                    <a:pt x="24129" y="60937"/>
                  </a:lnTo>
                  <a:lnTo>
                    <a:pt x="23982" y="60794"/>
                  </a:lnTo>
                  <a:lnTo>
                    <a:pt x="23844" y="60650"/>
                  </a:lnTo>
                  <a:lnTo>
                    <a:pt x="23721" y="60468"/>
                  </a:lnTo>
                  <a:lnTo>
                    <a:pt x="23607" y="60285"/>
                  </a:lnTo>
                  <a:lnTo>
                    <a:pt x="23509" y="60090"/>
                  </a:lnTo>
                  <a:lnTo>
                    <a:pt x="23412" y="59881"/>
                  </a:lnTo>
                  <a:lnTo>
                    <a:pt x="23338" y="59659"/>
                  </a:lnTo>
                  <a:lnTo>
                    <a:pt x="23265" y="59424"/>
                  </a:lnTo>
                  <a:lnTo>
                    <a:pt x="23216" y="59190"/>
                  </a:lnTo>
                  <a:lnTo>
                    <a:pt x="23167" y="58942"/>
                  </a:lnTo>
                  <a:lnTo>
                    <a:pt x="23134" y="58694"/>
                  </a:lnTo>
                  <a:lnTo>
                    <a:pt x="23110" y="58446"/>
                  </a:lnTo>
                  <a:lnTo>
                    <a:pt x="23102" y="58185"/>
                  </a:lnTo>
                  <a:lnTo>
                    <a:pt x="23102" y="57937"/>
                  </a:lnTo>
                  <a:lnTo>
                    <a:pt x="23118" y="57690"/>
                  </a:lnTo>
                  <a:lnTo>
                    <a:pt x="23134" y="57442"/>
                  </a:lnTo>
                  <a:lnTo>
                    <a:pt x="23175" y="57194"/>
                  </a:lnTo>
                  <a:lnTo>
                    <a:pt x="23224" y="56946"/>
                  </a:lnTo>
                  <a:lnTo>
                    <a:pt x="23281" y="56711"/>
                  </a:lnTo>
                  <a:lnTo>
                    <a:pt x="23346" y="56490"/>
                  </a:lnTo>
                  <a:lnTo>
                    <a:pt x="23428" y="56268"/>
                  </a:lnTo>
                  <a:lnTo>
                    <a:pt x="23518" y="56059"/>
                  </a:lnTo>
                  <a:lnTo>
                    <a:pt x="23624" y="55877"/>
                  </a:lnTo>
                  <a:lnTo>
                    <a:pt x="23738" y="55694"/>
                  </a:lnTo>
                  <a:lnTo>
                    <a:pt x="23868" y="55524"/>
                  </a:lnTo>
                  <a:lnTo>
                    <a:pt x="24007" y="55381"/>
                  </a:lnTo>
                  <a:lnTo>
                    <a:pt x="24154" y="55251"/>
                  </a:lnTo>
                  <a:lnTo>
                    <a:pt x="24064" y="54677"/>
                  </a:lnTo>
                  <a:lnTo>
                    <a:pt x="23982" y="54116"/>
                  </a:lnTo>
                  <a:lnTo>
                    <a:pt x="23901" y="53542"/>
                  </a:lnTo>
                  <a:lnTo>
                    <a:pt x="23836" y="52968"/>
                  </a:lnTo>
                  <a:lnTo>
                    <a:pt x="23770" y="52394"/>
                  </a:lnTo>
                  <a:lnTo>
                    <a:pt x="23721" y="51820"/>
                  </a:lnTo>
                  <a:lnTo>
                    <a:pt x="23673" y="51233"/>
                  </a:lnTo>
                  <a:lnTo>
                    <a:pt x="23624" y="50659"/>
                  </a:lnTo>
                  <a:lnTo>
                    <a:pt x="23591" y="50072"/>
                  </a:lnTo>
                  <a:lnTo>
                    <a:pt x="23558" y="49486"/>
                  </a:lnTo>
                  <a:lnTo>
                    <a:pt x="23534" y="48899"/>
                  </a:lnTo>
                  <a:lnTo>
                    <a:pt x="23518" y="48312"/>
                  </a:lnTo>
                  <a:lnTo>
                    <a:pt x="23501" y="47725"/>
                  </a:lnTo>
                  <a:lnTo>
                    <a:pt x="23493" y="47138"/>
                  </a:lnTo>
                  <a:lnTo>
                    <a:pt x="23493" y="46551"/>
                  </a:lnTo>
                  <a:lnTo>
                    <a:pt x="23501" y="45964"/>
                  </a:lnTo>
                  <a:lnTo>
                    <a:pt x="23509" y="45364"/>
                  </a:lnTo>
                  <a:lnTo>
                    <a:pt x="23518" y="44777"/>
                  </a:lnTo>
                  <a:lnTo>
                    <a:pt x="23542" y="44190"/>
                  </a:lnTo>
                  <a:lnTo>
                    <a:pt x="23567" y="43603"/>
                  </a:lnTo>
                  <a:lnTo>
                    <a:pt x="23624" y="42429"/>
                  </a:lnTo>
                  <a:lnTo>
                    <a:pt x="23705" y="41268"/>
                  </a:lnTo>
                  <a:lnTo>
                    <a:pt x="23803" y="40108"/>
                  </a:lnTo>
                  <a:lnTo>
                    <a:pt x="23909" y="38960"/>
                  </a:lnTo>
                  <a:lnTo>
                    <a:pt x="24039" y="37825"/>
                  </a:lnTo>
                  <a:lnTo>
                    <a:pt x="24178" y="36703"/>
                  </a:lnTo>
                  <a:lnTo>
                    <a:pt x="24203" y="36573"/>
                  </a:lnTo>
                  <a:lnTo>
                    <a:pt x="24227" y="36456"/>
                  </a:lnTo>
                  <a:lnTo>
                    <a:pt x="24260" y="36338"/>
                  </a:lnTo>
                  <a:lnTo>
                    <a:pt x="24300" y="36234"/>
                  </a:lnTo>
                  <a:lnTo>
                    <a:pt x="24341" y="36142"/>
                  </a:lnTo>
                  <a:lnTo>
                    <a:pt x="24390" y="36051"/>
                  </a:lnTo>
                  <a:lnTo>
                    <a:pt x="24439" y="35973"/>
                  </a:lnTo>
                  <a:lnTo>
                    <a:pt x="24488" y="35908"/>
                  </a:lnTo>
                  <a:lnTo>
                    <a:pt x="24545" y="35843"/>
                  </a:lnTo>
                  <a:lnTo>
                    <a:pt x="24610" y="35777"/>
                  </a:lnTo>
                  <a:lnTo>
                    <a:pt x="24667" y="35725"/>
                  </a:lnTo>
                  <a:lnTo>
                    <a:pt x="24733" y="35686"/>
                  </a:lnTo>
                  <a:lnTo>
                    <a:pt x="24871" y="35621"/>
                  </a:lnTo>
                  <a:lnTo>
                    <a:pt x="25018" y="35569"/>
                  </a:lnTo>
                  <a:lnTo>
                    <a:pt x="25140" y="35386"/>
                  </a:lnTo>
                  <a:lnTo>
                    <a:pt x="25279" y="35216"/>
                  </a:lnTo>
                  <a:lnTo>
                    <a:pt x="25418" y="35073"/>
                  </a:lnTo>
                  <a:lnTo>
                    <a:pt x="25572" y="34943"/>
                  </a:lnTo>
                  <a:lnTo>
                    <a:pt x="25744" y="34825"/>
                  </a:lnTo>
                  <a:lnTo>
                    <a:pt x="25923" y="34734"/>
                  </a:lnTo>
                  <a:lnTo>
                    <a:pt x="26021" y="34708"/>
                  </a:lnTo>
                  <a:lnTo>
                    <a:pt x="26119" y="34682"/>
                  </a:lnTo>
                  <a:lnTo>
                    <a:pt x="26225" y="34656"/>
                  </a:lnTo>
                  <a:lnTo>
                    <a:pt x="26331" y="34643"/>
                  </a:lnTo>
                  <a:lnTo>
                    <a:pt x="30090" y="34421"/>
                  </a:lnTo>
                  <a:lnTo>
                    <a:pt x="33849" y="34199"/>
                  </a:lnTo>
                  <a:lnTo>
                    <a:pt x="37608" y="33990"/>
                  </a:lnTo>
                  <a:lnTo>
                    <a:pt x="41376" y="33795"/>
                  </a:lnTo>
                  <a:lnTo>
                    <a:pt x="45143" y="33599"/>
                  </a:lnTo>
                  <a:lnTo>
                    <a:pt x="48910" y="33416"/>
                  </a:lnTo>
                  <a:lnTo>
                    <a:pt x="52678" y="33247"/>
                  </a:lnTo>
                  <a:lnTo>
                    <a:pt x="56445" y="33077"/>
                  </a:lnTo>
                  <a:lnTo>
                    <a:pt x="60220" y="32921"/>
                  </a:lnTo>
                  <a:lnTo>
                    <a:pt x="63988" y="32777"/>
                  </a:lnTo>
                  <a:lnTo>
                    <a:pt x="67763" y="32647"/>
                  </a:lnTo>
                  <a:lnTo>
                    <a:pt x="71538" y="32517"/>
                  </a:lnTo>
                  <a:lnTo>
                    <a:pt x="75314" y="32399"/>
                  </a:lnTo>
                  <a:lnTo>
                    <a:pt x="79089" y="32295"/>
                  </a:lnTo>
                  <a:lnTo>
                    <a:pt x="82865" y="32190"/>
                  </a:lnTo>
                  <a:lnTo>
                    <a:pt x="86640" y="32099"/>
                  </a:lnTo>
                  <a:lnTo>
                    <a:pt x="90416" y="32021"/>
                  </a:lnTo>
                  <a:lnTo>
                    <a:pt x="94191" y="31956"/>
                  </a:lnTo>
                  <a:lnTo>
                    <a:pt x="97967" y="31890"/>
                  </a:lnTo>
                  <a:lnTo>
                    <a:pt x="101742" y="31838"/>
                  </a:lnTo>
                  <a:lnTo>
                    <a:pt x="105518" y="31799"/>
                  </a:lnTo>
                  <a:lnTo>
                    <a:pt x="109293" y="31773"/>
                  </a:lnTo>
                  <a:lnTo>
                    <a:pt x="113069" y="31747"/>
                  </a:lnTo>
                  <a:lnTo>
                    <a:pt x="116836" y="31734"/>
                  </a:lnTo>
                  <a:close/>
                  <a:moveTo>
                    <a:pt x="45004" y="88171"/>
                  </a:moveTo>
                  <a:lnTo>
                    <a:pt x="45388" y="88184"/>
                  </a:lnTo>
                  <a:lnTo>
                    <a:pt x="45779" y="88237"/>
                  </a:lnTo>
                  <a:lnTo>
                    <a:pt x="46162" y="88302"/>
                  </a:lnTo>
                  <a:lnTo>
                    <a:pt x="46537" y="88406"/>
                  </a:lnTo>
                  <a:lnTo>
                    <a:pt x="46912" y="88537"/>
                  </a:lnTo>
                  <a:lnTo>
                    <a:pt x="47279" y="88693"/>
                  </a:lnTo>
                  <a:lnTo>
                    <a:pt x="47638" y="88863"/>
                  </a:lnTo>
                  <a:lnTo>
                    <a:pt x="47997" y="89071"/>
                  </a:lnTo>
                  <a:lnTo>
                    <a:pt x="48348" y="89293"/>
                  </a:lnTo>
                  <a:lnTo>
                    <a:pt x="48682" y="89554"/>
                  </a:lnTo>
                  <a:lnTo>
                    <a:pt x="49016" y="89828"/>
                  </a:lnTo>
                  <a:lnTo>
                    <a:pt x="49334" y="90128"/>
                  </a:lnTo>
                  <a:lnTo>
                    <a:pt x="49652" y="90441"/>
                  </a:lnTo>
                  <a:lnTo>
                    <a:pt x="49954" y="90780"/>
                  </a:lnTo>
                  <a:lnTo>
                    <a:pt x="50239" y="91145"/>
                  </a:lnTo>
                  <a:lnTo>
                    <a:pt x="50517" y="91536"/>
                  </a:lnTo>
                  <a:lnTo>
                    <a:pt x="50786" y="91941"/>
                  </a:lnTo>
                  <a:lnTo>
                    <a:pt x="51038" y="92358"/>
                  </a:lnTo>
                  <a:lnTo>
                    <a:pt x="51283" y="92815"/>
                  </a:lnTo>
                  <a:lnTo>
                    <a:pt x="51511" y="93271"/>
                  </a:lnTo>
                  <a:lnTo>
                    <a:pt x="51723" y="93754"/>
                  </a:lnTo>
                  <a:lnTo>
                    <a:pt x="51919" y="94262"/>
                  </a:lnTo>
                  <a:lnTo>
                    <a:pt x="52107" y="94771"/>
                  </a:lnTo>
                  <a:lnTo>
                    <a:pt x="52188" y="95045"/>
                  </a:lnTo>
                  <a:lnTo>
                    <a:pt x="52270" y="95306"/>
                  </a:lnTo>
                  <a:lnTo>
                    <a:pt x="52343" y="95580"/>
                  </a:lnTo>
                  <a:lnTo>
                    <a:pt x="52417" y="95867"/>
                  </a:lnTo>
                  <a:lnTo>
                    <a:pt x="52482" y="96141"/>
                  </a:lnTo>
                  <a:lnTo>
                    <a:pt x="52547" y="96428"/>
                  </a:lnTo>
                  <a:lnTo>
                    <a:pt x="52604" y="96728"/>
                  </a:lnTo>
                  <a:lnTo>
                    <a:pt x="52661" y="97015"/>
                  </a:lnTo>
                  <a:lnTo>
                    <a:pt x="52710" y="97314"/>
                  </a:lnTo>
                  <a:lnTo>
                    <a:pt x="52759" y="97614"/>
                  </a:lnTo>
                  <a:lnTo>
                    <a:pt x="52800" y="97928"/>
                  </a:lnTo>
                  <a:lnTo>
                    <a:pt x="52832" y="98228"/>
                  </a:lnTo>
                  <a:lnTo>
                    <a:pt x="52865" y="98541"/>
                  </a:lnTo>
                  <a:lnTo>
                    <a:pt x="52890" y="98854"/>
                  </a:lnTo>
                  <a:lnTo>
                    <a:pt x="52906" y="99180"/>
                  </a:lnTo>
                  <a:lnTo>
                    <a:pt x="52922" y="99506"/>
                  </a:lnTo>
                  <a:lnTo>
                    <a:pt x="52938" y="100106"/>
                  </a:lnTo>
                  <a:lnTo>
                    <a:pt x="52938" y="100719"/>
                  </a:lnTo>
                  <a:lnTo>
                    <a:pt x="52914" y="101332"/>
                  </a:lnTo>
                  <a:lnTo>
                    <a:pt x="52881" y="101945"/>
                  </a:lnTo>
                  <a:lnTo>
                    <a:pt x="52824" y="102558"/>
                  </a:lnTo>
                  <a:lnTo>
                    <a:pt x="52751" y="103158"/>
                  </a:lnTo>
                  <a:lnTo>
                    <a:pt x="52669" y="103758"/>
                  </a:lnTo>
                  <a:lnTo>
                    <a:pt x="52563" y="104358"/>
                  </a:lnTo>
                  <a:lnTo>
                    <a:pt x="52441" y="104945"/>
                  </a:lnTo>
                  <a:lnTo>
                    <a:pt x="52311" y="105519"/>
                  </a:lnTo>
                  <a:lnTo>
                    <a:pt x="52156" y="106092"/>
                  </a:lnTo>
                  <a:lnTo>
                    <a:pt x="51993" y="106653"/>
                  </a:lnTo>
                  <a:lnTo>
                    <a:pt x="51813" y="107188"/>
                  </a:lnTo>
                  <a:lnTo>
                    <a:pt x="51626" y="107723"/>
                  </a:lnTo>
                  <a:lnTo>
                    <a:pt x="51414" y="108245"/>
                  </a:lnTo>
                  <a:lnTo>
                    <a:pt x="51193" y="108740"/>
                  </a:lnTo>
                  <a:lnTo>
                    <a:pt x="50965" y="109223"/>
                  </a:lnTo>
                  <a:lnTo>
                    <a:pt x="50712" y="109692"/>
                  </a:lnTo>
                  <a:lnTo>
                    <a:pt x="50460" y="110136"/>
                  </a:lnTo>
                  <a:lnTo>
                    <a:pt x="50190" y="110553"/>
                  </a:lnTo>
                  <a:lnTo>
                    <a:pt x="49905" y="110958"/>
                  </a:lnTo>
                  <a:lnTo>
                    <a:pt x="49611" y="111336"/>
                  </a:lnTo>
                  <a:lnTo>
                    <a:pt x="49302" y="111688"/>
                  </a:lnTo>
                  <a:lnTo>
                    <a:pt x="49147" y="111844"/>
                  </a:lnTo>
                  <a:lnTo>
                    <a:pt x="48992" y="112001"/>
                  </a:lnTo>
                  <a:lnTo>
                    <a:pt x="48829" y="112158"/>
                  </a:lnTo>
                  <a:lnTo>
                    <a:pt x="48657" y="112301"/>
                  </a:lnTo>
                  <a:lnTo>
                    <a:pt x="48494" y="112444"/>
                  </a:lnTo>
                  <a:lnTo>
                    <a:pt x="48323" y="112575"/>
                  </a:lnTo>
                  <a:lnTo>
                    <a:pt x="48152" y="112692"/>
                  </a:lnTo>
                  <a:lnTo>
                    <a:pt x="47981" y="112810"/>
                  </a:lnTo>
                  <a:lnTo>
                    <a:pt x="47801" y="112927"/>
                  </a:lnTo>
                  <a:lnTo>
                    <a:pt x="47622" y="113018"/>
                  </a:lnTo>
                  <a:lnTo>
                    <a:pt x="47442" y="113110"/>
                  </a:lnTo>
                  <a:lnTo>
                    <a:pt x="47255" y="113201"/>
                  </a:lnTo>
                  <a:lnTo>
                    <a:pt x="47067" y="113266"/>
                  </a:lnTo>
                  <a:lnTo>
                    <a:pt x="46880" y="113331"/>
                  </a:lnTo>
                  <a:lnTo>
                    <a:pt x="46692" y="113397"/>
                  </a:lnTo>
                  <a:lnTo>
                    <a:pt x="46497" y="113449"/>
                  </a:lnTo>
                  <a:lnTo>
                    <a:pt x="46301" y="113488"/>
                  </a:lnTo>
                  <a:lnTo>
                    <a:pt x="46105" y="113514"/>
                  </a:lnTo>
                  <a:lnTo>
                    <a:pt x="45958" y="113514"/>
                  </a:lnTo>
                  <a:lnTo>
                    <a:pt x="45828" y="113501"/>
                  </a:lnTo>
                  <a:lnTo>
                    <a:pt x="45697" y="113475"/>
                  </a:lnTo>
                  <a:lnTo>
                    <a:pt x="45575" y="113423"/>
                  </a:lnTo>
                  <a:lnTo>
                    <a:pt x="45469" y="113371"/>
                  </a:lnTo>
                  <a:lnTo>
                    <a:pt x="45363" y="113292"/>
                  </a:lnTo>
                  <a:lnTo>
                    <a:pt x="45273" y="113201"/>
                  </a:lnTo>
                  <a:lnTo>
                    <a:pt x="45184" y="113097"/>
                  </a:lnTo>
                  <a:lnTo>
                    <a:pt x="45070" y="113175"/>
                  </a:lnTo>
                  <a:lnTo>
                    <a:pt x="44947" y="113240"/>
                  </a:lnTo>
                  <a:lnTo>
                    <a:pt x="44809" y="113292"/>
                  </a:lnTo>
                  <a:lnTo>
                    <a:pt x="44735" y="113292"/>
                  </a:lnTo>
                  <a:lnTo>
                    <a:pt x="44662" y="113305"/>
                  </a:lnTo>
                  <a:lnTo>
                    <a:pt x="44466" y="113292"/>
                  </a:lnTo>
                  <a:lnTo>
                    <a:pt x="44262" y="113279"/>
                  </a:lnTo>
                  <a:lnTo>
                    <a:pt x="44067" y="113266"/>
                  </a:lnTo>
                  <a:lnTo>
                    <a:pt x="43879" y="113240"/>
                  </a:lnTo>
                  <a:lnTo>
                    <a:pt x="43683" y="113201"/>
                  </a:lnTo>
                  <a:lnTo>
                    <a:pt x="43488" y="113149"/>
                  </a:lnTo>
                  <a:lnTo>
                    <a:pt x="43300" y="113097"/>
                  </a:lnTo>
                  <a:lnTo>
                    <a:pt x="43112" y="113031"/>
                  </a:lnTo>
                  <a:lnTo>
                    <a:pt x="42925" y="112966"/>
                  </a:lnTo>
                  <a:lnTo>
                    <a:pt x="42746" y="112888"/>
                  </a:lnTo>
                  <a:lnTo>
                    <a:pt x="42558" y="112810"/>
                  </a:lnTo>
                  <a:lnTo>
                    <a:pt x="42379" y="112718"/>
                  </a:lnTo>
                  <a:lnTo>
                    <a:pt x="42020" y="112510"/>
                  </a:lnTo>
                  <a:lnTo>
                    <a:pt x="41677" y="112275"/>
                  </a:lnTo>
                  <a:lnTo>
                    <a:pt x="41335" y="112027"/>
                  </a:lnTo>
                  <a:lnTo>
                    <a:pt x="41000" y="111740"/>
                  </a:lnTo>
                  <a:lnTo>
                    <a:pt x="40682" y="111427"/>
                  </a:lnTo>
                  <a:lnTo>
                    <a:pt x="40373" y="111088"/>
                  </a:lnTo>
                  <a:lnTo>
                    <a:pt x="40071" y="110736"/>
                  </a:lnTo>
                  <a:lnTo>
                    <a:pt x="39777" y="110358"/>
                  </a:lnTo>
                  <a:lnTo>
                    <a:pt x="39492" y="109953"/>
                  </a:lnTo>
                  <a:lnTo>
                    <a:pt x="39223" y="109536"/>
                  </a:lnTo>
                  <a:lnTo>
                    <a:pt x="38970" y="109092"/>
                  </a:lnTo>
                  <a:lnTo>
                    <a:pt x="38725" y="108636"/>
                  </a:lnTo>
                  <a:lnTo>
                    <a:pt x="38489" y="108153"/>
                  </a:lnTo>
                  <a:lnTo>
                    <a:pt x="38277" y="107658"/>
                  </a:lnTo>
                  <a:lnTo>
                    <a:pt x="38065" y="107149"/>
                  </a:lnTo>
                  <a:lnTo>
                    <a:pt x="37877" y="106627"/>
                  </a:lnTo>
                  <a:lnTo>
                    <a:pt x="37698" y="106079"/>
                  </a:lnTo>
                  <a:lnTo>
                    <a:pt x="37535" y="105532"/>
                  </a:lnTo>
                  <a:lnTo>
                    <a:pt x="37388" y="104971"/>
                  </a:lnTo>
                  <a:lnTo>
                    <a:pt x="37258" y="104397"/>
                  </a:lnTo>
                  <a:lnTo>
                    <a:pt x="37143" y="103810"/>
                  </a:lnTo>
                  <a:lnTo>
                    <a:pt x="37046" y="103210"/>
                  </a:lnTo>
                  <a:lnTo>
                    <a:pt x="36964" y="102610"/>
                  </a:lnTo>
                  <a:lnTo>
                    <a:pt x="36899" y="101997"/>
                  </a:lnTo>
                  <a:lnTo>
                    <a:pt x="36850" y="101384"/>
                  </a:lnTo>
                  <a:lnTo>
                    <a:pt x="36817" y="100758"/>
                  </a:lnTo>
                  <a:lnTo>
                    <a:pt x="36817" y="100432"/>
                  </a:lnTo>
                  <a:lnTo>
                    <a:pt x="36809" y="100093"/>
                  </a:lnTo>
                  <a:lnTo>
                    <a:pt x="36817" y="99767"/>
                  </a:lnTo>
                  <a:lnTo>
                    <a:pt x="36825" y="99441"/>
                  </a:lnTo>
                  <a:lnTo>
                    <a:pt x="36842" y="99127"/>
                  </a:lnTo>
                  <a:lnTo>
                    <a:pt x="36866" y="98801"/>
                  </a:lnTo>
                  <a:lnTo>
                    <a:pt x="36891" y="98488"/>
                  </a:lnTo>
                  <a:lnTo>
                    <a:pt x="36923" y="98188"/>
                  </a:lnTo>
                  <a:lnTo>
                    <a:pt x="36956" y="97875"/>
                  </a:lnTo>
                  <a:lnTo>
                    <a:pt x="36997" y="97575"/>
                  </a:lnTo>
                  <a:lnTo>
                    <a:pt x="37046" y="97275"/>
                  </a:lnTo>
                  <a:lnTo>
                    <a:pt x="37095" y="96975"/>
                  </a:lnTo>
                  <a:lnTo>
                    <a:pt x="37152" y="96675"/>
                  </a:lnTo>
                  <a:lnTo>
                    <a:pt x="37217" y="96388"/>
                  </a:lnTo>
                  <a:lnTo>
                    <a:pt x="37282" y="96101"/>
                  </a:lnTo>
                  <a:lnTo>
                    <a:pt x="37347" y="95815"/>
                  </a:lnTo>
                  <a:lnTo>
                    <a:pt x="37429" y="95541"/>
                  </a:lnTo>
                  <a:lnTo>
                    <a:pt x="37502" y="95267"/>
                  </a:lnTo>
                  <a:lnTo>
                    <a:pt x="37592" y="94993"/>
                  </a:lnTo>
                  <a:lnTo>
                    <a:pt x="37682" y="94732"/>
                  </a:lnTo>
                  <a:lnTo>
                    <a:pt x="37771" y="94471"/>
                  </a:lnTo>
                  <a:lnTo>
                    <a:pt x="37869" y="94210"/>
                  </a:lnTo>
                  <a:lnTo>
                    <a:pt x="38073" y="93715"/>
                  </a:lnTo>
                  <a:lnTo>
                    <a:pt x="38293" y="93232"/>
                  </a:lnTo>
                  <a:lnTo>
                    <a:pt x="38530" y="92762"/>
                  </a:lnTo>
                  <a:lnTo>
                    <a:pt x="38783" y="92319"/>
                  </a:lnTo>
                  <a:lnTo>
                    <a:pt x="39043" y="91889"/>
                  </a:lnTo>
                  <a:lnTo>
                    <a:pt x="39321" y="91484"/>
                  </a:lnTo>
                  <a:lnTo>
                    <a:pt x="39606" y="91093"/>
                  </a:lnTo>
                  <a:lnTo>
                    <a:pt x="39908" y="90728"/>
                  </a:lnTo>
                  <a:lnTo>
                    <a:pt x="40226" y="90389"/>
                  </a:lnTo>
                  <a:lnTo>
                    <a:pt x="40544" y="90063"/>
                  </a:lnTo>
                  <a:lnTo>
                    <a:pt x="40878" y="89776"/>
                  </a:lnTo>
                  <a:lnTo>
                    <a:pt x="41221" y="89489"/>
                  </a:lnTo>
                  <a:lnTo>
                    <a:pt x="41571" y="89241"/>
                  </a:lnTo>
                  <a:lnTo>
                    <a:pt x="41930" y="89019"/>
                  </a:lnTo>
                  <a:lnTo>
                    <a:pt x="42297" y="88823"/>
                  </a:lnTo>
                  <a:lnTo>
                    <a:pt x="42664" y="88641"/>
                  </a:lnTo>
                  <a:lnTo>
                    <a:pt x="43047" y="88497"/>
                  </a:lnTo>
                  <a:lnTo>
                    <a:pt x="43430" y="88380"/>
                  </a:lnTo>
                  <a:lnTo>
                    <a:pt x="43822" y="88276"/>
                  </a:lnTo>
                  <a:lnTo>
                    <a:pt x="44213" y="88210"/>
                  </a:lnTo>
                  <a:lnTo>
                    <a:pt x="44613" y="88171"/>
                  </a:lnTo>
                  <a:close/>
                  <a:moveTo>
                    <a:pt x="132598" y="89254"/>
                  </a:moveTo>
                  <a:lnTo>
                    <a:pt x="132998" y="89267"/>
                  </a:lnTo>
                  <a:lnTo>
                    <a:pt x="133397" y="89306"/>
                  </a:lnTo>
                  <a:lnTo>
                    <a:pt x="133797" y="89371"/>
                  </a:lnTo>
                  <a:lnTo>
                    <a:pt x="134188" y="89476"/>
                  </a:lnTo>
                  <a:lnTo>
                    <a:pt x="134572" y="89593"/>
                  </a:lnTo>
                  <a:lnTo>
                    <a:pt x="134955" y="89750"/>
                  </a:lnTo>
                  <a:lnTo>
                    <a:pt x="135330" y="89919"/>
                  </a:lnTo>
                  <a:lnTo>
                    <a:pt x="135697" y="90128"/>
                  </a:lnTo>
                  <a:lnTo>
                    <a:pt x="136064" y="90349"/>
                  </a:lnTo>
                  <a:lnTo>
                    <a:pt x="136414" y="90610"/>
                  </a:lnTo>
                  <a:lnTo>
                    <a:pt x="136757" y="90884"/>
                  </a:lnTo>
                  <a:lnTo>
                    <a:pt x="137091" y="91184"/>
                  </a:lnTo>
                  <a:lnTo>
                    <a:pt x="137417" y="91510"/>
                  </a:lnTo>
                  <a:lnTo>
                    <a:pt x="137727" y="91862"/>
                  </a:lnTo>
                  <a:lnTo>
                    <a:pt x="138037" y="92228"/>
                  </a:lnTo>
                  <a:lnTo>
                    <a:pt x="138323" y="92632"/>
                  </a:lnTo>
                  <a:lnTo>
                    <a:pt x="138600" y="93049"/>
                  </a:lnTo>
                  <a:lnTo>
                    <a:pt x="138869" y="93480"/>
                  </a:lnTo>
                  <a:lnTo>
                    <a:pt x="139122" y="93949"/>
                  </a:lnTo>
                  <a:lnTo>
                    <a:pt x="139244" y="94184"/>
                  </a:lnTo>
                  <a:lnTo>
                    <a:pt x="139358" y="94419"/>
                  </a:lnTo>
                  <a:lnTo>
                    <a:pt x="139472" y="94680"/>
                  </a:lnTo>
                  <a:lnTo>
                    <a:pt x="139578" y="94928"/>
                  </a:lnTo>
                  <a:lnTo>
                    <a:pt x="139684" y="95188"/>
                  </a:lnTo>
                  <a:lnTo>
                    <a:pt x="139790" y="95449"/>
                  </a:lnTo>
                  <a:lnTo>
                    <a:pt x="139888" y="95723"/>
                  </a:lnTo>
                  <a:lnTo>
                    <a:pt x="139978" y="95984"/>
                  </a:lnTo>
                  <a:lnTo>
                    <a:pt x="140068" y="96271"/>
                  </a:lnTo>
                  <a:lnTo>
                    <a:pt x="140149" y="96545"/>
                  </a:lnTo>
                  <a:lnTo>
                    <a:pt x="140231" y="96845"/>
                  </a:lnTo>
                  <a:lnTo>
                    <a:pt x="140304" y="97132"/>
                  </a:lnTo>
                  <a:lnTo>
                    <a:pt x="140377" y="97432"/>
                  </a:lnTo>
                  <a:lnTo>
                    <a:pt x="140443" y="97732"/>
                  </a:lnTo>
                  <a:lnTo>
                    <a:pt x="140508" y="98032"/>
                  </a:lnTo>
                  <a:lnTo>
                    <a:pt x="140565" y="98345"/>
                  </a:lnTo>
                  <a:lnTo>
                    <a:pt x="140622" y="98658"/>
                  </a:lnTo>
                  <a:lnTo>
                    <a:pt x="140663" y="98984"/>
                  </a:lnTo>
                  <a:lnTo>
                    <a:pt x="140712" y="99297"/>
                  </a:lnTo>
                  <a:lnTo>
                    <a:pt x="140744" y="99636"/>
                  </a:lnTo>
                  <a:lnTo>
                    <a:pt x="140777" y="99962"/>
                  </a:lnTo>
                  <a:lnTo>
                    <a:pt x="140810" y="100301"/>
                  </a:lnTo>
                  <a:lnTo>
                    <a:pt x="140842" y="100927"/>
                  </a:lnTo>
                  <a:lnTo>
                    <a:pt x="140867" y="101567"/>
                  </a:lnTo>
                  <a:lnTo>
                    <a:pt x="140867" y="102206"/>
                  </a:lnTo>
                  <a:lnTo>
                    <a:pt x="140850" y="102845"/>
                  </a:lnTo>
                  <a:lnTo>
                    <a:pt x="140818" y="103471"/>
                  </a:lnTo>
                  <a:lnTo>
                    <a:pt x="140769" y="104110"/>
                  </a:lnTo>
                  <a:lnTo>
                    <a:pt x="140704" y="104736"/>
                  </a:lnTo>
                  <a:lnTo>
                    <a:pt x="140614" y="105349"/>
                  </a:lnTo>
                  <a:lnTo>
                    <a:pt x="140516" y="105962"/>
                  </a:lnTo>
                  <a:lnTo>
                    <a:pt x="140402" y="106575"/>
                  </a:lnTo>
                  <a:lnTo>
                    <a:pt x="140271" y="107175"/>
                  </a:lnTo>
                  <a:lnTo>
                    <a:pt x="140125" y="107762"/>
                  </a:lnTo>
                  <a:lnTo>
                    <a:pt x="139962" y="108336"/>
                  </a:lnTo>
                  <a:lnTo>
                    <a:pt x="139790" y="108910"/>
                  </a:lnTo>
                  <a:lnTo>
                    <a:pt x="139595" y="109458"/>
                  </a:lnTo>
                  <a:lnTo>
                    <a:pt x="139391" y="109992"/>
                  </a:lnTo>
                  <a:lnTo>
                    <a:pt x="139171" y="110514"/>
                  </a:lnTo>
                  <a:lnTo>
                    <a:pt x="138942" y="111023"/>
                  </a:lnTo>
                  <a:lnTo>
                    <a:pt x="138698" y="111505"/>
                  </a:lnTo>
                  <a:lnTo>
                    <a:pt x="138437" y="111975"/>
                  </a:lnTo>
                  <a:lnTo>
                    <a:pt x="138159" y="112418"/>
                  </a:lnTo>
                  <a:lnTo>
                    <a:pt x="137874" y="112849"/>
                  </a:lnTo>
                  <a:lnTo>
                    <a:pt x="137581" y="113253"/>
                  </a:lnTo>
                  <a:lnTo>
                    <a:pt x="137271" y="113631"/>
                  </a:lnTo>
                  <a:lnTo>
                    <a:pt x="137108" y="113814"/>
                  </a:lnTo>
                  <a:lnTo>
                    <a:pt x="136944" y="113997"/>
                  </a:lnTo>
                  <a:lnTo>
                    <a:pt x="136781" y="114166"/>
                  </a:lnTo>
                  <a:lnTo>
                    <a:pt x="136610" y="114323"/>
                  </a:lnTo>
                  <a:lnTo>
                    <a:pt x="136439" y="114479"/>
                  </a:lnTo>
                  <a:lnTo>
                    <a:pt x="136268" y="114623"/>
                  </a:lnTo>
                  <a:lnTo>
                    <a:pt x="136088" y="114766"/>
                  </a:lnTo>
                  <a:lnTo>
                    <a:pt x="135909" y="114897"/>
                  </a:lnTo>
                  <a:lnTo>
                    <a:pt x="135729" y="115027"/>
                  </a:lnTo>
                  <a:lnTo>
                    <a:pt x="135542" y="115144"/>
                  </a:lnTo>
                  <a:lnTo>
                    <a:pt x="135354" y="115262"/>
                  </a:lnTo>
                  <a:lnTo>
                    <a:pt x="135167" y="115366"/>
                  </a:lnTo>
                  <a:lnTo>
                    <a:pt x="134971" y="115457"/>
                  </a:lnTo>
                  <a:lnTo>
                    <a:pt x="134775" y="115549"/>
                  </a:lnTo>
                  <a:lnTo>
                    <a:pt x="134580" y="115627"/>
                  </a:lnTo>
                  <a:lnTo>
                    <a:pt x="134384" y="115692"/>
                  </a:lnTo>
                  <a:lnTo>
                    <a:pt x="134237" y="115744"/>
                  </a:lnTo>
                  <a:lnTo>
                    <a:pt x="134099" y="115770"/>
                  </a:lnTo>
                  <a:lnTo>
                    <a:pt x="133968" y="115783"/>
                  </a:lnTo>
                  <a:lnTo>
                    <a:pt x="133838" y="115770"/>
                  </a:lnTo>
                  <a:lnTo>
                    <a:pt x="133715" y="115757"/>
                  </a:lnTo>
                  <a:lnTo>
                    <a:pt x="133593" y="115718"/>
                  </a:lnTo>
                  <a:lnTo>
                    <a:pt x="133479" y="115666"/>
                  </a:lnTo>
                  <a:lnTo>
                    <a:pt x="133365" y="115601"/>
                  </a:lnTo>
                  <a:lnTo>
                    <a:pt x="133259" y="115536"/>
                  </a:lnTo>
                  <a:lnTo>
                    <a:pt x="133161" y="115444"/>
                  </a:lnTo>
                  <a:lnTo>
                    <a:pt x="133063" y="115340"/>
                  </a:lnTo>
                  <a:lnTo>
                    <a:pt x="132965" y="115236"/>
                  </a:lnTo>
                  <a:lnTo>
                    <a:pt x="132884" y="115118"/>
                  </a:lnTo>
                  <a:lnTo>
                    <a:pt x="132802" y="115001"/>
                  </a:lnTo>
                  <a:lnTo>
                    <a:pt x="132721" y="114870"/>
                  </a:lnTo>
                  <a:lnTo>
                    <a:pt x="132647" y="114727"/>
                  </a:lnTo>
                  <a:lnTo>
                    <a:pt x="132451" y="114766"/>
                  </a:lnTo>
                  <a:lnTo>
                    <a:pt x="132256" y="114792"/>
                  </a:lnTo>
                  <a:lnTo>
                    <a:pt x="132052" y="114805"/>
                  </a:lnTo>
                  <a:lnTo>
                    <a:pt x="131856" y="114818"/>
                  </a:lnTo>
                  <a:lnTo>
                    <a:pt x="131660" y="114818"/>
                  </a:lnTo>
                  <a:lnTo>
                    <a:pt x="131465" y="114805"/>
                  </a:lnTo>
                  <a:lnTo>
                    <a:pt x="131277" y="114779"/>
                  </a:lnTo>
                  <a:lnTo>
                    <a:pt x="131081" y="114753"/>
                  </a:lnTo>
                  <a:lnTo>
                    <a:pt x="130894" y="114714"/>
                  </a:lnTo>
                  <a:lnTo>
                    <a:pt x="130698" y="114662"/>
                  </a:lnTo>
                  <a:lnTo>
                    <a:pt x="130511" y="114610"/>
                  </a:lnTo>
                  <a:lnTo>
                    <a:pt x="130323" y="114544"/>
                  </a:lnTo>
                  <a:lnTo>
                    <a:pt x="130144" y="114466"/>
                  </a:lnTo>
                  <a:lnTo>
                    <a:pt x="129956" y="114388"/>
                  </a:lnTo>
                  <a:lnTo>
                    <a:pt x="129777" y="114297"/>
                  </a:lnTo>
                  <a:lnTo>
                    <a:pt x="129589" y="114205"/>
                  </a:lnTo>
                  <a:lnTo>
                    <a:pt x="129410" y="114101"/>
                  </a:lnTo>
                  <a:lnTo>
                    <a:pt x="129239" y="113984"/>
                  </a:lnTo>
                  <a:lnTo>
                    <a:pt x="129059" y="113866"/>
                  </a:lnTo>
                  <a:lnTo>
                    <a:pt x="128888" y="113736"/>
                  </a:lnTo>
                  <a:lnTo>
                    <a:pt x="128545" y="113462"/>
                  </a:lnTo>
                  <a:lnTo>
                    <a:pt x="128211" y="113162"/>
                  </a:lnTo>
                  <a:lnTo>
                    <a:pt x="127885" y="112836"/>
                  </a:lnTo>
                  <a:lnTo>
                    <a:pt x="127575" y="112484"/>
                  </a:lnTo>
                  <a:lnTo>
                    <a:pt x="127265" y="112105"/>
                  </a:lnTo>
                  <a:lnTo>
                    <a:pt x="126972" y="111701"/>
                  </a:lnTo>
                  <a:lnTo>
                    <a:pt x="126694" y="111271"/>
                  </a:lnTo>
                  <a:lnTo>
                    <a:pt x="126425" y="110827"/>
                  </a:lnTo>
                  <a:lnTo>
                    <a:pt x="126164" y="110371"/>
                  </a:lnTo>
                  <a:lnTo>
                    <a:pt x="125920" y="109888"/>
                  </a:lnTo>
                  <a:lnTo>
                    <a:pt x="125683" y="109379"/>
                  </a:lnTo>
                  <a:lnTo>
                    <a:pt x="125463" y="108871"/>
                  </a:lnTo>
                  <a:lnTo>
                    <a:pt x="125259" y="108336"/>
                  </a:lnTo>
                  <a:lnTo>
                    <a:pt x="125072" y="107788"/>
                  </a:lnTo>
                  <a:lnTo>
                    <a:pt x="124892" y="107240"/>
                  </a:lnTo>
                  <a:lnTo>
                    <a:pt x="124737" y="106666"/>
                  </a:lnTo>
                  <a:lnTo>
                    <a:pt x="124599" y="106079"/>
                  </a:lnTo>
                  <a:lnTo>
                    <a:pt x="124468" y="105493"/>
                  </a:lnTo>
                  <a:lnTo>
                    <a:pt x="124362" y="104893"/>
                  </a:lnTo>
                  <a:lnTo>
                    <a:pt x="124273" y="104293"/>
                  </a:lnTo>
                  <a:lnTo>
                    <a:pt x="124207" y="103680"/>
                  </a:lnTo>
                  <a:lnTo>
                    <a:pt x="124175" y="103380"/>
                  </a:lnTo>
                  <a:lnTo>
                    <a:pt x="124150" y="103066"/>
                  </a:lnTo>
                  <a:lnTo>
                    <a:pt x="124134" y="102714"/>
                  </a:lnTo>
                  <a:lnTo>
                    <a:pt x="124118" y="102375"/>
                  </a:lnTo>
                  <a:lnTo>
                    <a:pt x="124110" y="102036"/>
                  </a:lnTo>
                  <a:lnTo>
                    <a:pt x="124110" y="101697"/>
                  </a:lnTo>
                  <a:lnTo>
                    <a:pt x="124118" y="101358"/>
                  </a:lnTo>
                  <a:lnTo>
                    <a:pt x="124126" y="101032"/>
                  </a:lnTo>
                  <a:lnTo>
                    <a:pt x="124142" y="100706"/>
                  </a:lnTo>
                  <a:lnTo>
                    <a:pt x="124158" y="100380"/>
                  </a:lnTo>
                  <a:lnTo>
                    <a:pt x="124191" y="100054"/>
                  </a:lnTo>
                  <a:lnTo>
                    <a:pt x="124224" y="99727"/>
                  </a:lnTo>
                  <a:lnTo>
                    <a:pt x="124256" y="99414"/>
                  </a:lnTo>
                  <a:lnTo>
                    <a:pt x="124297" y="99101"/>
                  </a:lnTo>
                  <a:lnTo>
                    <a:pt x="124346" y="98788"/>
                  </a:lnTo>
                  <a:lnTo>
                    <a:pt x="124403" y="98488"/>
                  </a:lnTo>
                  <a:lnTo>
                    <a:pt x="124460" y="98188"/>
                  </a:lnTo>
                  <a:lnTo>
                    <a:pt x="124517" y="97888"/>
                  </a:lnTo>
                  <a:lnTo>
                    <a:pt x="124582" y="97588"/>
                  </a:lnTo>
                  <a:lnTo>
                    <a:pt x="124656" y="97301"/>
                  </a:lnTo>
                  <a:lnTo>
                    <a:pt x="124737" y="97015"/>
                  </a:lnTo>
                  <a:lnTo>
                    <a:pt x="124819" y="96728"/>
                  </a:lnTo>
                  <a:lnTo>
                    <a:pt x="124901" y="96454"/>
                  </a:lnTo>
                  <a:lnTo>
                    <a:pt x="124990" y="96180"/>
                  </a:lnTo>
                  <a:lnTo>
                    <a:pt x="125088" y="95906"/>
                  </a:lnTo>
                  <a:lnTo>
                    <a:pt x="125186" y="95645"/>
                  </a:lnTo>
                  <a:lnTo>
                    <a:pt x="125284" y="95371"/>
                  </a:lnTo>
                  <a:lnTo>
                    <a:pt x="125398" y="95123"/>
                  </a:lnTo>
                  <a:lnTo>
                    <a:pt x="125504" y="94862"/>
                  </a:lnTo>
                  <a:lnTo>
                    <a:pt x="125618" y="94615"/>
                  </a:lnTo>
                  <a:lnTo>
                    <a:pt x="125863" y="94132"/>
                  </a:lnTo>
                  <a:lnTo>
                    <a:pt x="126116" y="93675"/>
                  </a:lnTo>
                  <a:lnTo>
                    <a:pt x="126393" y="93232"/>
                  </a:lnTo>
                  <a:lnTo>
                    <a:pt x="126678" y="92802"/>
                  </a:lnTo>
                  <a:lnTo>
                    <a:pt x="126972" y="92397"/>
                  </a:lnTo>
                  <a:lnTo>
                    <a:pt x="127282" y="92019"/>
                  </a:lnTo>
                  <a:lnTo>
                    <a:pt x="127608" y="91654"/>
                  </a:lnTo>
                  <a:lnTo>
                    <a:pt x="127942" y="91315"/>
                  </a:lnTo>
                  <a:lnTo>
                    <a:pt x="128293" y="91002"/>
                  </a:lnTo>
                  <a:lnTo>
                    <a:pt x="128643" y="90715"/>
                  </a:lnTo>
                  <a:lnTo>
                    <a:pt x="129010" y="90454"/>
                  </a:lnTo>
                  <a:lnTo>
                    <a:pt x="129385" y="90206"/>
                  </a:lnTo>
                  <a:lnTo>
                    <a:pt x="129769" y="89984"/>
                  </a:lnTo>
                  <a:lnTo>
                    <a:pt x="130160" y="89802"/>
                  </a:lnTo>
                  <a:lnTo>
                    <a:pt x="130551" y="89632"/>
                  </a:lnTo>
                  <a:lnTo>
                    <a:pt x="130959" y="89502"/>
                  </a:lnTo>
                  <a:lnTo>
                    <a:pt x="131367" y="89384"/>
                  </a:lnTo>
                  <a:lnTo>
                    <a:pt x="131783" y="89306"/>
                  </a:lnTo>
                  <a:lnTo>
                    <a:pt x="132190" y="89267"/>
                  </a:lnTo>
                  <a:lnTo>
                    <a:pt x="132598" y="89254"/>
                  </a:lnTo>
                  <a:close/>
                  <a:moveTo>
                    <a:pt x="87594" y="0"/>
                  </a:moveTo>
                  <a:lnTo>
                    <a:pt x="87391" y="118"/>
                  </a:lnTo>
                  <a:lnTo>
                    <a:pt x="87276" y="183"/>
                  </a:lnTo>
                  <a:lnTo>
                    <a:pt x="87162" y="235"/>
                  </a:lnTo>
                  <a:lnTo>
                    <a:pt x="87040" y="274"/>
                  </a:lnTo>
                  <a:lnTo>
                    <a:pt x="86918" y="300"/>
                  </a:lnTo>
                  <a:lnTo>
                    <a:pt x="86787" y="326"/>
                  </a:lnTo>
                  <a:lnTo>
                    <a:pt x="86648" y="339"/>
                  </a:lnTo>
                  <a:lnTo>
                    <a:pt x="85115" y="391"/>
                  </a:lnTo>
                  <a:lnTo>
                    <a:pt x="83542" y="470"/>
                  </a:lnTo>
                  <a:lnTo>
                    <a:pt x="81919" y="574"/>
                  </a:lnTo>
                  <a:lnTo>
                    <a:pt x="80247" y="718"/>
                  </a:lnTo>
                  <a:lnTo>
                    <a:pt x="78543" y="874"/>
                  </a:lnTo>
                  <a:lnTo>
                    <a:pt x="76798" y="1070"/>
                  </a:lnTo>
                  <a:lnTo>
                    <a:pt x="75020" y="1291"/>
                  </a:lnTo>
                  <a:lnTo>
                    <a:pt x="73202" y="1539"/>
                  </a:lnTo>
                  <a:lnTo>
                    <a:pt x="71367" y="1826"/>
                  </a:lnTo>
                  <a:lnTo>
                    <a:pt x="69500" y="2139"/>
                  </a:lnTo>
                  <a:lnTo>
                    <a:pt x="67608" y="2491"/>
                  </a:lnTo>
                  <a:lnTo>
                    <a:pt x="65692" y="2883"/>
                  </a:lnTo>
                  <a:lnTo>
                    <a:pt x="64730" y="3091"/>
                  </a:lnTo>
                  <a:lnTo>
                    <a:pt x="63759" y="3300"/>
                  </a:lnTo>
                  <a:lnTo>
                    <a:pt x="62789" y="3535"/>
                  </a:lnTo>
                  <a:lnTo>
                    <a:pt x="61810" y="3770"/>
                  </a:lnTo>
                  <a:lnTo>
                    <a:pt x="60832" y="4004"/>
                  </a:lnTo>
                  <a:lnTo>
                    <a:pt x="59845" y="4265"/>
                  </a:lnTo>
                  <a:lnTo>
                    <a:pt x="58858" y="4526"/>
                  </a:lnTo>
                  <a:lnTo>
                    <a:pt x="57872" y="4800"/>
                  </a:lnTo>
                  <a:lnTo>
                    <a:pt x="56885" y="5074"/>
                  </a:lnTo>
                  <a:lnTo>
                    <a:pt x="55890" y="5374"/>
                  </a:lnTo>
                  <a:lnTo>
                    <a:pt x="54895" y="5674"/>
                  </a:lnTo>
                  <a:lnTo>
                    <a:pt x="53901" y="5987"/>
                  </a:lnTo>
                  <a:lnTo>
                    <a:pt x="52906" y="6313"/>
                  </a:lnTo>
                  <a:lnTo>
                    <a:pt x="51911" y="6639"/>
                  </a:lnTo>
                  <a:lnTo>
                    <a:pt x="50916" y="6978"/>
                  </a:lnTo>
                  <a:lnTo>
                    <a:pt x="49921" y="7343"/>
                  </a:lnTo>
                  <a:lnTo>
                    <a:pt x="48927" y="7709"/>
                  </a:lnTo>
                  <a:lnTo>
                    <a:pt x="47932" y="8074"/>
                  </a:lnTo>
                  <a:lnTo>
                    <a:pt x="46937" y="8465"/>
                  </a:lnTo>
                  <a:lnTo>
                    <a:pt x="45942" y="8869"/>
                  </a:lnTo>
                  <a:lnTo>
                    <a:pt x="44955" y="9274"/>
                  </a:lnTo>
                  <a:lnTo>
                    <a:pt x="43969" y="9691"/>
                  </a:lnTo>
                  <a:lnTo>
                    <a:pt x="42982" y="10122"/>
                  </a:lnTo>
                  <a:lnTo>
                    <a:pt x="42003" y="10565"/>
                  </a:lnTo>
                  <a:lnTo>
                    <a:pt x="41025" y="11022"/>
                  </a:lnTo>
                  <a:lnTo>
                    <a:pt x="40046" y="11491"/>
                  </a:lnTo>
                  <a:lnTo>
                    <a:pt x="39076" y="11974"/>
                  </a:lnTo>
                  <a:lnTo>
                    <a:pt x="38106" y="12469"/>
                  </a:lnTo>
                  <a:lnTo>
                    <a:pt x="37143" y="12965"/>
                  </a:lnTo>
                  <a:lnTo>
                    <a:pt x="36189" y="13487"/>
                  </a:lnTo>
                  <a:lnTo>
                    <a:pt x="35235" y="14008"/>
                  </a:lnTo>
                  <a:lnTo>
                    <a:pt x="34289" y="14556"/>
                  </a:lnTo>
                  <a:lnTo>
                    <a:pt x="33344" y="15104"/>
                  </a:lnTo>
                  <a:lnTo>
                    <a:pt x="32414" y="15678"/>
                  </a:lnTo>
                  <a:lnTo>
                    <a:pt x="31484" y="16252"/>
                  </a:lnTo>
                  <a:lnTo>
                    <a:pt x="30563" y="16852"/>
                  </a:lnTo>
                  <a:lnTo>
                    <a:pt x="29642" y="17452"/>
                  </a:lnTo>
                  <a:lnTo>
                    <a:pt x="28736" y="18065"/>
                  </a:lnTo>
                  <a:lnTo>
                    <a:pt x="27839" y="18704"/>
                  </a:lnTo>
                  <a:lnTo>
                    <a:pt x="26942" y="19343"/>
                  </a:lnTo>
                  <a:lnTo>
                    <a:pt x="26062" y="20008"/>
                  </a:lnTo>
                  <a:lnTo>
                    <a:pt x="25189" y="20673"/>
                  </a:lnTo>
                  <a:lnTo>
                    <a:pt x="24325" y="21365"/>
                  </a:lnTo>
                  <a:lnTo>
                    <a:pt x="23469" y="22069"/>
                  </a:lnTo>
                  <a:lnTo>
                    <a:pt x="22621" y="22786"/>
                  </a:lnTo>
                  <a:lnTo>
                    <a:pt x="21789" y="23517"/>
                  </a:lnTo>
                  <a:lnTo>
                    <a:pt x="20965" y="24260"/>
                  </a:lnTo>
                  <a:lnTo>
                    <a:pt x="20150" y="25017"/>
                  </a:lnTo>
                  <a:lnTo>
                    <a:pt x="19343" y="25786"/>
                  </a:lnTo>
                  <a:lnTo>
                    <a:pt x="18552" y="26569"/>
                  </a:lnTo>
                  <a:lnTo>
                    <a:pt x="17769" y="27378"/>
                  </a:lnTo>
                  <a:lnTo>
                    <a:pt x="17002" y="28186"/>
                  </a:lnTo>
                  <a:lnTo>
                    <a:pt x="16252" y="29021"/>
                  </a:lnTo>
                  <a:lnTo>
                    <a:pt x="15502" y="29869"/>
                  </a:lnTo>
                  <a:lnTo>
                    <a:pt x="14776" y="30730"/>
                  </a:lnTo>
                  <a:lnTo>
                    <a:pt x="14059" y="31604"/>
                  </a:lnTo>
                  <a:lnTo>
                    <a:pt x="13357" y="32503"/>
                  </a:lnTo>
                  <a:lnTo>
                    <a:pt x="12672" y="33403"/>
                  </a:lnTo>
                  <a:lnTo>
                    <a:pt x="11996" y="34330"/>
                  </a:lnTo>
                  <a:lnTo>
                    <a:pt x="11335" y="35269"/>
                  </a:lnTo>
                  <a:lnTo>
                    <a:pt x="10691" y="36221"/>
                  </a:lnTo>
                  <a:lnTo>
                    <a:pt x="10063" y="37199"/>
                  </a:lnTo>
                  <a:lnTo>
                    <a:pt x="9451" y="38190"/>
                  </a:lnTo>
                  <a:lnTo>
                    <a:pt x="8856" y="39195"/>
                  </a:lnTo>
                  <a:lnTo>
                    <a:pt x="8269" y="40212"/>
                  </a:lnTo>
                  <a:lnTo>
                    <a:pt x="7984" y="40721"/>
                  </a:lnTo>
                  <a:lnTo>
                    <a:pt x="7706" y="41242"/>
                  </a:lnTo>
                  <a:lnTo>
                    <a:pt x="7429" y="41777"/>
                  </a:lnTo>
                  <a:lnTo>
                    <a:pt x="7160" y="42299"/>
                  </a:lnTo>
                  <a:lnTo>
                    <a:pt x="6891" y="42834"/>
                  </a:lnTo>
                  <a:lnTo>
                    <a:pt x="6630" y="43368"/>
                  </a:lnTo>
                  <a:lnTo>
                    <a:pt x="6377" y="43916"/>
                  </a:lnTo>
                  <a:lnTo>
                    <a:pt x="6116" y="44464"/>
                  </a:lnTo>
                  <a:lnTo>
                    <a:pt x="5872" y="45012"/>
                  </a:lnTo>
                  <a:lnTo>
                    <a:pt x="5627" y="45560"/>
                  </a:lnTo>
                  <a:lnTo>
                    <a:pt x="5382" y="46120"/>
                  </a:lnTo>
                  <a:lnTo>
                    <a:pt x="5154" y="46681"/>
                  </a:lnTo>
                  <a:lnTo>
                    <a:pt x="4918" y="47255"/>
                  </a:lnTo>
                  <a:lnTo>
                    <a:pt x="4697" y="47816"/>
                  </a:lnTo>
                  <a:lnTo>
                    <a:pt x="4477" y="48403"/>
                  </a:lnTo>
                  <a:lnTo>
                    <a:pt x="4257" y="48977"/>
                  </a:lnTo>
                  <a:lnTo>
                    <a:pt x="4045" y="49564"/>
                  </a:lnTo>
                  <a:lnTo>
                    <a:pt x="3841" y="50151"/>
                  </a:lnTo>
                  <a:lnTo>
                    <a:pt x="3637" y="50751"/>
                  </a:lnTo>
                  <a:lnTo>
                    <a:pt x="3442" y="51338"/>
                  </a:lnTo>
                  <a:lnTo>
                    <a:pt x="3246" y="51951"/>
                  </a:lnTo>
                  <a:lnTo>
                    <a:pt x="3058" y="52551"/>
                  </a:lnTo>
                  <a:lnTo>
                    <a:pt x="2879" y="53164"/>
                  </a:lnTo>
                  <a:lnTo>
                    <a:pt x="2708" y="53777"/>
                  </a:lnTo>
                  <a:lnTo>
                    <a:pt x="2536" y="54403"/>
                  </a:lnTo>
                  <a:lnTo>
                    <a:pt x="2365" y="55016"/>
                  </a:lnTo>
                  <a:lnTo>
                    <a:pt x="2202" y="55655"/>
                  </a:lnTo>
                  <a:lnTo>
                    <a:pt x="2047" y="56281"/>
                  </a:lnTo>
                  <a:lnTo>
                    <a:pt x="1900" y="56920"/>
                  </a:lnTo>
                  <a:lnTo>
                    <a:pt x="1754" y="57559"/>
                  </a:lnTo>
                  <a:lnTo>
                    <a:pt x="1615" y="58211"/>
                  </a:lnTo>
                  <a:lnTo>
                    <a:pt x="1485" y="58864"/>
                  </a:lnTo>
                  <a:lnTo>
                    <a:pt x="1354" y="59516"/>
                  </a:lnTo>
                  <a:lnTo>
                    <a:pt x="1232" y="60181"/>
                  </a:lnTo>
                  <a:lnTo>
                    <a:pt x="1109" y="60846"/>
                  </a:lnTo>
                  <a:lnTo>
                    <a:pt x="1003" y="61511"/>
                  </a:lnTo>
                  <a:lnTo>
                    <a:pt x="897" y="62190"/>
                  </a:lnTo>
                  <a:lnTo>
                    <a:pt x="791" y="62868"/>
                  </a:lnTo>
                  <a:lnTo>
                    <a:pt x="702" y="63559"/>
                  </a:lnTo>
                  <a:lnTo>
                    <a:pt x="612" y="64237"/>
                  </a:lnTo>
                  <a:lnTo>
                    <a:pt x="531" y="64942"/>
                  </a:lnTo>
                  <a:lnTo>
                    <a:pt x="449" y="65633"/>
                  </a:lnTo>
                  <a:lnTo>
                    <a:pt x="384" y="66337"/>
                  </a:lnTo>
                  <a:lnTo>
                    <a:pt x="318" y="67042"/>
                  </a:lnTo>
                  <a:lnTo>
                    <a:pt x="253" y="67759"/>
                  </a:lnTo>
                  <a:lnTo>
                    <a:pt x="204" y="68476"/>
                  </a:lnTo>
                  <a:lnTo>
                    <a:pt x="155" y="69194"/>
                  </a:lnTo>
                  <a:lnTo>
                    <a:pt x="115" y="69924"/>
                  </a:lnTo>
                  <a:lnTo>
                    <a:pt x="82" y="70654"/>
                  </a:lnTo>
                  <a:lnTo>
                    <a:pt x="49" y="71398"/>
                  </a:lnTo>
                  <a:lnTo>
                    <a:pt x="33" y="72141"/>
                  </a:lnTo>
                  <a:lnTo>
                    <a:pt x="17" y="72885"/>
                  </a:lnTo>
                  <a:lnTo>
                    <a:pt x="0" y="73628"/>
                  </a:lnTo>
                  <a:lnTo>
                    <a:pt x="0" y="74385"/>
                  </a:lnTo>
                  <a:lnTo>
                    <a:pt x="0" y="75154"/>
                  </a:lnTo>
                  <a:lnTo>
                    <a:pt x="17" y="75911"/>
                  </a:lnTo>
                  <a:lnTo>
                    <a:pt x="33" y="76693"/>
                  </a:lnTo>
                  <a:lnTo>
                    <a:pt x="49" y="77463"/>
                  </a:lnTo>
                  <a:lnTo>
                    <a:pt x="82" y="78246"/>
                  </a:lnTo>
                  <a:lnTo>
                    <a:pt x="115" y="79028"/>
                  </a:lnTo>
                  <a:lnTo>
                    <a:pt x="164" y="79824"/>
                  </a:lnTo>
                  <a:lnTo>
                    <a:pt x="212" y="80619"/>
                  </a:lnTo>
                  <a:lnTo>
                    <a:pt x="261" y="81415"/>
                  </a:lnTo>
                  <a:lnTo>
                    <a:pt x="327" y="82224"/>
                  </a:lnTo>
                  <a:lnTo>
                    <a:pt x="400" y="83032"/>
                  </a:lnTo>
                  <a:lnTo>
                    <a:pt x="473" y="83854"/>
                  </a:lnTo>
                  <a:lnTo>
                    <a:pt x="555" y="84676"/>
                  </a:lnTo>
                  <a:lnTo>
                    <a:pt x="645" y="85497"/>
                  </a:lnTo>
                  <a:lnTo>
                    <a:pt x="743" y="86332"/>
                  </a:lnTo>
                  <a:lnTo>
                    <a:pt x="849" y="87167"/>
                  </a:lnTo>
                  <a:lnTo>
                    <a:pt x="963" y="88015"/>
                  </a:lnTo>
                  <a:lnTo>
                    <a:pt x="1077" y="88863"/>
                  </a:lnTo>
                  <a:lnTo>
                    <a:pt x="1207" y="89710"/>
                  </a:lnTo>
                  <a:lnTo>
                    <a:pt x="1338" y="90571"/>
                  </a:lnTo>
                  <a:lnTo>
                    <a:pt x="1476" y="91432"/>
                  </a:lnTo>
                  <a:lnTo>
                    <a:pt x="1623" y="92293"/>
                  </a:lnTo>
                  <a:lnTo>
                    <a:pt x="1778" y="93167"/>
                  </a:lnTo>
                  <a:lnTo>
                    <a:pt x="1941" y="94054"/>
                  </a:lnTo>
                  <a:lnTo>
                    <a:pt x="2210" y="95449"/>
                  </a:lnTo>
                  <a:lnTo>
                    <a:pt x="2496" y="96845"/>
                  </a:lnTo>
                  <a:lnTo>
                    <a:pt x="2789" y="98228"/>
                  </a:lnTo>
                  <a:lnTo>
                    <a:pt x="3091" y="99584"/>
                  </a:lnTo>
                  <a:lnTo>
                    <a:pt x="3409" y="100940"/>
                  </a:lnTo>
                  <a:lnTo>
                    <a:pt x="3743" y="102271"/>
                  </a:lnTo>
                  <a:lnTo>
                    <a:pt x="4078" y="103588"/>
                  </a:lnTo>
                  <a:lnTo>
                    <a:pt x="4428" y="104893"/>
                  </a:lnTo>
                  <a:lnTo>
                    <a:pt x="4795" y="106184"/>
                  </a:lnTo>
                  <a:lnTo>
                    <a:pt x="5162" y="107462"/>
                  </a:lnTo>
                  <a:lnTo>
                    <a:pt x="5545" y="108727"/>
                  </a:lnTo>
                  <a:lnTo>
                    <a:pt x="5937" y="109979"/>
                  </a:lnTo>
                  <a:lnTo>
                    <a:pt x="6345" y="111205"/>
                  </a:lnTo>
                  <a:lnTo>
                    <a:pt x="6760" y="112431"/>
                  </a:lnTo>
                  <a:lnTo>
                    <a:pt x="7176" y="113631"/>
                  </a:lnTo>
                  <a:lnTo>
                    <a:pt x="7617" y="114818"/>
                  </a:lnTo>
                  <a:lnTo>
                    <a:pt x="8057" y="116005"/>
                  </a:lnTo>
                  <a:lnTo>
                    <a:pt x="8514" y="117166"/>
                  </a:lnTo>
                  <a:lnTo>
                    <a:pt x="8978" y="118314"/>
                  </a:lnTo>
                  <a:lnTo>
                    <a:pt x="9443" y="119449"/>
                  </a:lnTo>
                  <a:lnTo>
                    <a:pt x="9932" y="120570"/>
                  </a:lnTo>
                  <a:lnTo>
                    <a:pt x="10422" y="121679"/>
                  </a:lnTo>
                  <a:lnTo>
                    <a:pt x="10919" y="122775"/>
                  </a:lnTo>
                  <a:lnTo>
                    <a:pt x="11433" y="123857"/>
                  </a:lnTo>
                  <a:lnTo>
                    <a:pt x="11947" y="124927"/>
                  </a:lnTo>
                  <a:lnTo>
                    <a:pt x="12477" y="125983"/>
                  </a:lnTo>
                  <a:lnTo>
                    <a:pt x="13015" y="127014"/>
                  </a:lnTo>
                  <a:lnTo>
                    <a:pt x="13561" y="128044"/>
                  </a:lnTo>
                  <a:lnTo>
                    <a:pt x="14116" y="129061"/>
                  </a:lnTo>
                  <a:lnTo>
                    <a:pt x="14678" y="130066"/>
                  </a:lnTo>
                  <a:lnTo>
                    <a:pt x="15241" y="131044"/>
                  </a:lnTo>
                  <a:lnTo>
                    <a:pt x="15820" y="132022"/>
                  </a:lnTo>
                  <a:lnTo>
                    <a:pt x="16407" y="132987"/>
                  </a:lnTo>
                  <a:lnTo>
                    <a:pt x="17002" y="133939"/>
                  </a:lnTo>
                  <a:lnTo>
                    <a:pt x="17606" y="134866"/>
                  </a:lnTo>
                  <a:lnTo>
                    <a:pt x="18217" y="135792"/>
                  </a:lnTo>
                  <a:lnTo>
                    <a:pt x="18837" y="136705"/>
                  </a:lnTo>
                  <a:lnTo>
                    <a:pt x="19457" y="137605"/>
                  </a:lnTo>
                  <a:lnTo>
                    <a:pt x="20093" y="138491"/>
                  </a:lnTo>
                  <a:lnTo>
                    <a:pt x="20729" y="139352"/>
                  </a:lnTo>
                  <a:lnTo>
                    <a:pt x="21373" y="140213"/>
                  </a:lnTo>
                  <a:lnTo>
                    <a:pt x="22034" y="141061"/>
                  </a:lnTo>
                  <a:lnTo>
                    <a:pt x="22694" y="141896"/>
                  </a:lnTo>
                  <a:lnTo>
                    <a:pt x="23355" y="142717"/>
                  </a:lnTo>
                  <a:lnTo>
                    <a:pt x="24031" y="143526"/>
                  </a:lnTo>
                  <a:lnTo>
                    <a:pt x="24716" y="144322"/>
                  </a:lnTo>
                  <a:lnTo>
                    <a:pt x="25401" y="145104"/>
                  </a:lnTo>
                  <a:lnTo>
                    <a:pt x="26094" y="145874"/>
                  </a:lnTo>
                  <a:lnTo>
                    <a:pt x="26796" y="146643"/>
                  </a:lnTo>
                  <a:lnTo>
                    <a:pt x="27497" y="147387"/>
                  </a:lnTo>
                  <a:lnTo>
                    <a:pt x="28206" y="148130"/>
                  </a:lnTo>
                  <a:lnTo>
                    <a:pt x="28924" y="148848"/>
                  </a:lnTo>
                  <a:lnTo>
                    <a:pt x="29650" y="149565"/>
                  </a:lnTo>
                  <a:lnTo>
                    <a:pt x="30375" y="150256"/>
                  </a:lnTo>
                  <a:lnTo>
                    <a:pt x="31109" y="150948"/>
                  </a:lnTo>
                  <a:lnTo>
                    <a:pt x="31851" y="151626"/>
                  </a:lnTo>
                  <a:lnTo>
                    <a:pt x="32593" y="152291"/>
                  </a:lnTo>
                  <a:lnTo>
                    <a:pt x="33344" y="152943"/>
                  </a:lnTo>
                  <a:lnTo>
                    <a:pt x="34102" y="153582"/>
                  </a:lnTo>
                  <a:lnTo>
                    <a:pt x="34860" y="154208"/>
                  </a:lnTo>
                  <a:lnTo>
                    <a:pt x="35627" y="154834"/>
                  </a:lnTo>
                  <a:lnTo>
                    <a:pt x="36393" y="155434"/>
                  </a:lnTo>
                  <a:lnTo>
                    <a:pt x="37168" y="156034"/>
                  </a:lnTo>
                  <a:lnTo>
                    <a:pt x="37951" y="156621"/>
                  </a:lnTo>
                  <a:lnTo>
                    <a:pt x="38734" y="157182"/>
                  </a:lnTo>
                  <a:lnTo>
                    <a:pt x="39516" y="157743"/>
                  </a:lnTo>
                  <a:lnTo>
                    <a:pt x="40307" y="158304"/>
                  </a:lnTo>
                  <a:lnTo>
                    <a:pt x="41107" y="158839"/>
                  </a:lnTo>
                  <a:lnTo>
                    <a:pt x="41906" y="159360"/>
                  </a:lnTo>
                  <a:lnTo>
                    <a:pt x="42705" y="159882"/>
                  </a:lnTo>
                  <a:lnTo>
                    <a:pt x="43512" y="160391"/>
                  </a:lnTo>
                  <a:lnTo>
                    <a:pt x="44319" y="160886"/>
                  </a:lnTo>
                  <a:lnTo>
                    <a:pt x="45135" y="161369"/>
                  </a:lnTo>
                  <a:lnTo>
                    <a:pt x="45950" y="161839"/>
                  </a:lnTo>
                  <a:lnTo>
                    <a:pt x="46774" y="162308"/>
                  </a:lnTo>
                  <a:lnTo>
                    <a:pt x="47597" y="162752"/>
                  </a:lnTo>
                  <a:lnTo>
                    <a:pt x="48421" y="163195"/>
                  </a:lnTo>
                  <a:lnTo>
                    <a:pt x="49253" y="163625"/>
                  </a:lnTo>
                  <a:lnTo>
                    <a:pt x="50084" y="164043"/>
                  </a:lnTo>
                  <a:lnTo>
                    <a:pt x="50916" y="164460"/>
                  </a:lnTo>
                  <a:lnTo>
                    <a:pt x="51748" y="164852"/>
                  </a:lnTo>
                  <a:lnTo>
                    <a:pt x="52588" y="165243"/>
                  </a:lnTo>
                  <a:lnTo>
                    <a:pt x="53428" y="165621"/>
                  </a:lnTo>
                  <a:lnTo>
                    <a:pt x="54276" y="165986"/>
                  </a:lnTo>
                  <a:lnTo>
                    <a:pt x="55116" y="166351"/>
                  </a:lnTo>
                  <a:lnTo>
                    <a:pt x="55964" y="166691"/>
                  </a:lnTo>
                  <a:lnTo>
                    <a:pt x="56812" y="167030"/>
                  </a:lnTo>
                  <a:lnTo>
                    <a:pt x="57668" y="167356"/>
                  </a:lnTo>
                  <a:lnTo>
                    <a:pt x="58516" y="167682"/>
                  </a:lnTo>
                  <a:lnTo>
                    <a:pt x="59372" y="167982"/>
                  </a:lnTo>
                  <a:lnTo>
                    <a:pt x="60228" y="168282"/>
                  </a:lnTo>
                  <a:lnTo>
                    <a:pt x="61085" y="168569"/>
                  </a:lnTo>
                  <a:lnTo>
                    <a:pt x="61941" y="168856"/>
                  </a:lnTo>
                  <a:lnTo>
                    <a:pt x="62797" y="169117"/>
                  </a:lnTo>
                  <a:lnTo>
                    <a:pt x="63661" y="169377"/>
                  </a:lnTo>
                  <a:lnTo>
                    <a:pt x="64518" y="169625"/>
                  </a:lnTo>
                  <a:lnTo>
                    <a:pt x="65382" y="169873"/>
                  </a:lnTo>
                  <a:lnTo>
                    <a:pt x="66238" y="170095"/>
                  </a:lnTo>
                  <a:lnTo>
                    <a:pt x="67103" y="170317"/>
                  </a:lnTo>
                  <a:lnTo>
                    <a:pt x="67959" y="170525"/>
                  </a:lnTo>
                  <a:lnTo>
                    <a:pt x="68823" y="170734"/>
                  </a:lnTo>
                  <a:lnTo>
                    <a:pt x="69687" y="170930"/>
                  </a:lnTo>
                  <a:lnTo>
                    <a:pt x="70552" y="171112"/>
                  </a:lnTo>
                  <a:lnTo>
                    <a:pt x="71408" y="171282"/>
                  </a:lnTo>
                  <a:lnTo>
                    <a:pt x="72272" y="171451"/>
                  </a:lnTo>
                  <a:lnTo>
                    <a:pt x="73129" y="171608"/>
                  </a:lnTo>
                  <a:lnTo>
                    <a:pt x="73993" y="171751"/>
                  </a:lnTo>
                  <a:lnTo>
                    <a:pt x="74849" y="171895"/>
                  </a:lnTo>
                  <a:lnTo>
                    <a:pt x="75714" y="172025"/>
                  </a:lnTo>
                  <a:lnTo>
                    <a:pt x="76570" y="172143"/>
                  </a:lnTo>
                  <a:lnTo>
                    <a:pt x="77426" y="172247"/>
                  </a:lnTo>
                  <a:lnTo>
                    <a:pt x="78282" y="172351"/>
                  </a:lnTo>
                  <a:lnTo>
                    <a:pt x="79138" y="172456"/>
                  </a:lnTo>
                  <a:lnTo>
                    <a:pt x="79995" y="172534"/>
                  </a:lnTo>
                  <a:lnTo>
                    <a:pt x="80843" y="172612"/>
                  </a:lnTo>
                  <a:lnTo>
                    <a:pt x="81699" y="172677"/>
                  </a:lnTo>
                  <a:lnTo>
                    <a:pt x="82547" y="172743"/>
                  </a:lnTo>
                  <a:lnTo>
                    <a:pt x="83387" y="172795"/>
                  </a:lnTo>
                  <a:lnTo>
                    <a:pt x="84235" y="172847"/>
                  </a:lnTo>
                  <a:lnTo>
                    <a:pt x="85083" y="172873"/>
                  </a:lnTo>
                  <a:lnTo>
                    <a:pt x="85923" y="172899"/>
                  </a:lnTo>
                  <a:lnTo>
                    <a:pt x="86763" y="172925"/>
                  </a:lnTo>
                  <a:lnTo>
                    <a:pt x="87594" y="172938"/>
                  </a:lnTo>
                  <a:lnTo>
                    <a:pt x="89258" y="172938"/>
                  </a:lnTo>
                  <a:lnTo>
                    <a:pt x="90090" y="172925"/>
                  </a:lnTo>
                  <a:lnTo>
                    <a:pt x="90913" y="172899"/>
                  </a:lnTo>
                  <a:lnTo>
                    <a:pt x="91737" y="172873"/>
                  </a:lnTo>
                  <a:lnTo>
                    <a:pt x="93311" y="172795"/>
                  </a:lnTo>
                  <a:lnTo>
                    <a:pt x="94925" y="172703"/>
                  </a:lnTo>
                  <a:lnTo>
                    <a:pt x="96580" y="172573"/>
                  </a:lnTo>
                  <a:lnTo>
                    <a:pt x="98268" y="172430"/>
                  </a:lnTo>
                  <a:lnTo>
                    <a:pt x="99989" y="172260"/>
                  </a:lnTo>
                  <a:lnTo>
                    <a:pt x="101750" y="172051"/>
                  </a:lnTo>
                  <a:lnTo>
                    <a:pt x="103528" y="171830"/>
                  </a:lnTo>
                  <a:lnTo>
                    <a:pt x="105338" y="171569"/>
                  </a:lnTo>
                  <a:lnTo>
                    <a:pt x="107181" y="171269"/>
                  </a:lnTo>
                  <a:lnTo>
                    <a:pt x="109032" y="170943"/>
                  </a:lnTo>
                  <a:lnTo>
                    <a:pt x="110916" y="170590"/>
                  </a:lnTo>
                  <a:lnTo>
                    <a:pt x="112808" y="170199"/>
                  </a:lnTo>
                  <a:lnTo>
                    <a:pt x="113762" y="169991"/>
                  </a:lnTo>
                  <a:lnTo>
                    <a:pt x="114716" y="169769"/>
                  </a:lnTo>
                  <a:lnTo>
                    <a:pt x="115678" y="169547"/>
                  </a:lnTo>
                  <a:lnTo>
                    <a:pt x="116640" y="169312"/>
                  </a:lnTo>
                  <a:lnTo>
                    <a:pt x="117602" y="169064"/>
                  </a:lnTo>
                  <a:lnTo>
                    <a:pt x="118573" y="168817"/>
                  </a:lnTo>
                  <a:lnTo>
                    <a:pt x="119543" y="168556"/>
                  </a:lnTo>
                  <a:lnTo>
                    <a:pt x="120513" y="168282"/>
                  </a:lnTo>
                  <a:lnTo>
                    <a:pt x="121492" y="167995"/>
                  </a:lnTo>
                  <a:lnTo>
                    <a:pt x="122462" y="167708"/>
                  </a:lnTo>
                  <a:lnTo>
                    <a:pt x="123441" y="167395"/>
                  </a:lnTo>
                  <a:lnTo>
                    <a:pt x="124411" y="167095"/>
                  </a:lnTo>
                  <a:lnTo>
                    <a:pt x="125390" y="166769"/>
                  </a:lnTo>
                  <a:lnTo>
                    <a:pt x="126368" y="166430"/>
                  </a:lnTo>
                  <a:lnTo>
                    <a:pt x="127339" y="166091"/>
                  </a:lnTo>
                  <a:lnTo>
                    <a:pt x="128317" y="165738"/>
                  </a:lnTo>
                  <a:lnTo>
                    <a:pt x="129288" y="165373"/>
                  </a:lnTo>
                  <a:lnTo>
                    <a:pt x="130266" y="164995"/>
                  </a:lnTo>
                  <a:lnTo>
                    <a:pt x="131236" y="164604"/>
                  </a:lnTo>
                  <a:lnTo>
                    <a:pt x="132207" y="164212"/>
                  </a:lnTo>
                  <a:lnTo>
                    <a:pt x="133169" y="163808"/>
                  </a:lnTo>
                  <a:lnTo>
                    <a:pt x="134139" y="163378"/>
                  </a:lnTo>
                  <a:lnTo>
                    <a:pt x="135102" y="162947"/>
                  </a:lnTo>
                  <a:lnTo>
                    <a:pt x="136056" y="162504"/>
                  </a:lnTo>
                  <a:lnTo>
                    <a:pt x="137018" y="162060"/>
                  </a:lnTo>
                  <a:lnTo>
                    <a:pt x="137972" y="161591"/>
                  </a:lnTo>
                  <a:lnTo>
                    <a:pt x="138918" y="161108"/>
                  </a:lnTo>
                  <a:lnTo>
                    <a:pt x="139864" y="160626"/>
                  </a:lnTo>
                  <a:lnTo>
                    <a:pt x="140801" y="160117"/>
                  </a:lnTo>
                  <a:lnTo>
                    <a:pt x="141739" y="159608"/>
                  </a:lnTo>
                  <a:lnTo>
                    <a:pt x="142669" y="159073"/>
                  </a:lnTo>
                  <a:lnTo>
                    <a:pt x="143598" y="158539"/>
                  </a:lnTo>
                  <a:lnTo>
                    <a:pt x="144520" y="157978"/>
                  </a:lnTo>
                  <a:lnTo>
                    <a:pt x="145433" y="157417"/>
                  </a:lnTo>
                  <a:lnTo>
                    <a:pt x="146338" y="156843"/>
                  </a:lnTo>
                  <a:lnTo>
                    <a:pt x="147243" y="156243"/>
                  </a:lnTo>
                  <a:lnTo>
                    <a:pt x="148140" y="155643"/>
                  </a:lnTo>
                  <a:lnTo>
                    <a:pt x="149021" y="155030"/>
                  </a:lnTo>
                  <a:lnTo>
                    <a:pt x="149902" y="154391"/>
                  </a:lnTo>
                  <a:lnTo>
                    <a:pt x="150774" y="153752"/>
                  </a:lnTo>
                  <a:lnTo>
                    <a:pt x="151647" y="153100"/>
                  </a:lnTo>
                  <a:lnTo>
                    <a:pt x="152503" y="152421"/>
                  </a:lnTo>
                  <a:lnTo>
                    <a:pt x="153351" y="151730"/>
                  </a:lnTo>
                  <a:lnTo>
                    <a:pt x="154191" y="151039"/>
                  </a:lnTo>
                  <a:lnTo>
                    <a:pt x="155023" y="150322"/>
                  </a:lnTo>
                  <a:lnTo>
                    <a:pt x="155838" y="149591"/>
                  </a:lnTo>
                  <a:lnTo>
                    <a:pt x="156654" y="148848"/>
                  </a:lnTo>
                  <a:lnTo>
                    <a:pt x="157453" y="148091"/>
                  </a:lnTo>
                  <a:lnTo>
                    <a:pt x="158244" y="147322"/>
                  </a:lnTo>
                  <a:lnTo>
                    <a:pt x="159026" y="146539"/>
                  </a:lnTo>
                  <a:lnTo>
                    <a:pt x="159793" y="145730"/>
                  </a:lnTo>
                  <a:lnTo>
                    <a:pt x="160551" y="144922"/>
                  </a:lnTo>
                  <a:lnTo>
                    <a:pt x="161301" y="144087"/>
                  </a:lnTo>
                  <a:lnTo>
                    <a:pt x="162035" y="143239"/>
                  </a:lnTo>
                  <a:lnTo>
                    <a:pt x="162761" y="142378"/>
                  </a:lnTo>
                  <a:lnTo>
                    <a:pt x="163471" y="141491"/>
                  </a:lnTo>
                  <a:lnTo>
                    <a:pt x="164172" y="140604"/>
                  </a:lnTo>
                  <a:lnTo>
                    <a:pt x="164857" y="139691"/>
                  </a:lnTo>
                  <a:lnTo>
                    <a:pt x="165534" y="138765"/>
                  </a:lnTo>
                  <a:lnTo>
                    <a:pt x="166194" y="137826"/>
                  </a:lnTo>
                  <a:lnTo>
                    <a:pt x="166838" y="136874"/>
                  </a:lnTo>
                  <a:lnTo>
                    <a:pt x="167466" y="135896"/>
                  </a:lnTo>
                  <a:lnTo>
                    <a:pt x="168086" y="134905"/>
                  </a:lnTo>
                  <a:lnTo>
                    <a:pt x="168689" y="133900"/>
                  </a:lnTo>
                  <a:lnTo>
                    <a:pt x="169276" y="132883"/>
                  </a:lnTo>
                  <a:lnTo>
                    <a:pt x="169847" y="131840"/>
                  </a:lnTo>
                  <a:lnTo>
                    <a:pt x="170402" y="130783"/>
                  </a:lnTo>
                  <a:lnTo>
                    <a:pt x="170948" y="129713"/>
                  </a:lnTo>
                  <a:lnTo>
                    <a:pt x="171470" y="128618"/>
                  </a:lnTo>
                  <a:lnTo>
                    <a:pt x="171731" y="128070"/>
                  </a:lnTo>
                  <a:lnTo>
                    <a:pt x="171984" y="127509"/>
                  </a:lnTo>
                  <a:lnTo>
                    <a:pt x="172228" y="126948"/>
                  </a:lnTo>
                  <a:lnTo>
                    <a:pt x="172473" y="126388"/>
                  </a:lnTo>
                  <a:lnTo>
                    <a:pt x="172709" y="125814"/>
                  </a:lnTo>
                  <a:lnTo>
                    <a:pt x="172946" y="125240"/>
                  </a:lnTo>
                  <a:lnTo>
                    <a:pt x="173174" y="124666"/>
                  </a:lnTo>
                  <a:lnTo>
                    <a:pt x="173403" y="124079"/>
                  </a:lnTo>
                  <a:lnTo>
                    <a:pt x="173631" y="123492"/>
                  </a:lnTo>
                  <a:lnTo>
                    <a:pt x="173843" y="122905"/>
                  </a:lnTo>
                  <a:lnTo>
                    <a:pt x="174055" y="122305"/>
                  </a:lnTo>
                  <a:lnTo>
                    <a:pt x="174267" y="121705"/>
                  </a:lnTo>
                  <a:lnTo>
                    <a:pt x="174471" y="121105"/>
                  </a:lnTo>
                  <a:lnTo>
                    <a:pt x="174675" y="120492"/>
                  </a:lnTo>
                  <a:lnTo>
                    <a:pt x="174870" y="119879"/>
                  </a:lnTo>
                  <a:lnTo>
                    <a:pt x="175058" y="119266"/>
                  </a:lnTo>
                  <a:lnTo>
                    <a:pt x="175245" y="118640"/>
                  </a:lnTo>
                  <a:lnTo>
                    <a:pt x="175425" y="118014"/>
                  </a:lnTo>
                  <a:lnTo>
                    <a:pt x="175604" y="117375"/>
                  </a:lnTo>
                  <a:lnTo>
                    <a:pt x="175775" y="116736"/>
                  </a:lnTo>
                  <a:lnTo>
                    <a:pt x="175939" y="116097"/>
                  </a:lnTo>
                  <a:lnTo>
                    <a:pt x="176102" y="115457"/>
                  </a:lnTo>
                  <a:lnTo>
                    <a:pt x="176257" y="114805"/>
                  </a:lnTo>
                  <a:lnTo>
                    <a:pt x="176411" y="114153"/>
                  </a:lnTo>
                  <a:lnTo>
                    <a:pt x="176558" y="113488"/>
                  </a:lnTo>
                  <a:lnTo>
                    <a:pt x="176697" y="112823"/>
                  </a:lnTo>
                  <a:lnTo>
                    <a:pt x="176836" y="112158"/>
                  </a:lnTo>
                  <a:lnTo>
                    <a:pt x="176966" y="111479"/>
                  </a:lnTo>
                  <a:lnTo>
                    <a:pt x="177096" y="110801"/>
                  </a:lnTo>
                  <a:lnTo>
                    <a:pt x="177219" y="110123"/>
                  </a:lnTo>
                  <a:lnTo>
                    <a:pt x="177333" y="109432"/>
                  </a:lnTo>
                  <a:lnTo>
                    <a:pt x="177447" y="108740"/>
                  </a:lnTo>
                  <a:lnTo>
                    <a:pt x="177553" y="108036"/>
                  </a:lnTo>
                  <a:lnTo>
                    <a:pt x="177651" y="107332"/>
                  </a:lnTo>
                  <a:lnTo>
                    <a:pt x="177749" y="106627"/>
                  </a:lnTo>
                  <a:lnTo>
                    <a:pt x="177838" y="105910"/>
                  </a:lnTo>
                  <a:lnTo>
                    <a:pt x="177920" y="105193"/>
                  </a:lnTo>
                  <a:lnTo>
                    <a:pt x="178002" y="104475"/>
                  </a:lnTo>
                  <a:lnTo>
                    <a:pt x="178075" y="103745"/>
                  </a:lnTo>
                  <a:lnTo>
                    <a:pt x="178148" y="103014"/>
                  </a:lnTo>
                  <a:lnTo>
                    <a:pt x="178205" y="102284"/>
                  </a:lnTo>
                  <a:lnTo>
                    <a:pt x="178263" y="101540"/>
                  </a:lnTo>
                  <a:lnTo>
                    <a:pt x="178320" y="100797"/>
                  </a:lnTo>
                  <a:lnTo>
                    <a:pt x="178360" y="100040"/>
                  </a:lnTo>
                  <a:lnTo>
                    <a:pt x="178401" y="99284"/>
                  </a:lnTo>
                  <a:lnTo>
                    <a:pt x="178434" y="98514"/>
                  </a:lnTo>
                  <a:lnTo>
                    <a:pt x="178466" y="97758"/>
                  </a:lnTo>
                  <a:lnTo>
                    <a:pt x="178491" y="96975"/>
                  </a:lnTo>
                  <a:lnTo>
                    <a:pt x="178507" y="96206"/>
                  </a:lnTo>
                  <a:lnTo>
                    <a:pt x="178515" y="95423"/>
                  </a:lnTo>
                  <a:lnTo>
                    <a:pt x="178523" y="94641"/>
                  </a:lnTo>
                  <a:lnTo>
                    <a:pt x="178523" y="93845"/>
                  </a:lnTo>
                  <a:lnTo>
                    <a:pt x="178515" y="93049"/>
                  </a:lnTo>
                  <a:lnTo>
                    <a:pt x="178499" y="92241"/>
                  </a:lnTo>
                  <a:lnTo>
                    <a:pt x="178483" y="91432"/>
                  </a:lnTo>
                  <a:lnTo>
                    <a:pt x="178458" y="90623"/>
                  </a:lnTo>
                  <a:lnTo>
                    <a:pt x="178426" y="89802"/>
                  </a:lnTo>
                  <a:lnTo>
                    <a:pt x="178385" y="88980"/>
                  </a:lnTo>
                  <a:lnTo>
                    <a:pt x="178344" y="88158"/>
                  </a:lnTo>
                  <a:lnTo>
                    <a:pt x="178295" y="87324"/>
                  </a:lnTo>
                  <a:lnTo>
                    <a:pt x="178238" y="86476"/>
                  </a:lnTo>
                  <a:lnTo>
                    <a:pt x="178173" y="85641"/>
                  </a:lnTo>
                  <a:lnTo>
                    <a:pt x="178108" y="84793"/>
                  </a:lnTo>
                  <a:lnTo>
                    <a:pt x="178034" y="83932"/>
                  </a:lnTo>
                  <a:lnTo>
                    <a:pt x="177953" y="83071"/>
                  </a:lnTo>
                  <a:lnTo>
                    <a:pt x="177863" y="82211"/>
                  </a:lnTo>
                  <a:lnTo>
                    <a:pt x="177765" y="81337"/>
                  </a:lnTo>
                  <a:lnTo>
                    <a:pt x="177667" y="80463"/>
                  </a:lnTo>
                  <a:lnTo>
                    <a:pt x="177561" y="79576"/>
                  </a:lnTo>
                  <a:lnTo>
                    <a:pt x="177447" y="78689"/>
                  </a:lnTo>
                  <a:lnTo>
                    <a:pt x="177243" y="77241"/>
                  </a:lnTo>
                  <a:lnTo>
                    <a:pt x="177023" y="75793"/>
                  </a:lnTo>
                  <a:lnTo>
                    <a:pt x="176795" y="74372"/>
                  </a:lnTo>
                  <a:lnTo>
                    <a:pt x="176550" y="72963"/>
                  </a:lnTo>
                  <a:lnTo>
                    <a:pt x="176289" y="71581"/>
                  </a:lnTo>
                  <a:lnTo>
                    <a:pt x="176020" y="70211"/>
                  </a:lnTo>
                  <a:lnTo>
                    <a:pt x="175735" y="68855"/>
                  </a:lnTo>
                  <a:lnTo>
                    <a:pt x="175433" y="67511"/>
                  </a:lnTo>
                  <a:lnTo>
                    <a:pt x="175123" y="66194"/>
                  </a:lnTo>
                  <a:lnTo>
                    <a:pt x="174797" y="64889"/>
                  </a:lnTo>
                  <a:lnTo>
                    <a:pt x="174463" y="63598"/>
                  </a:lnTo>
                  <a:lnTo>
                    <a:pt x="174112" y="62320"/>
                  </a:lnTo>
                  <a:lnTo>
                    <a:pt x="173745" y="61068"/>
                  </a:lnTo>
                  <a:lnTo>
                    <a:pt x="173370" y="59816"/>
                  </a:lnTo>
                  <a:lnTo>
                    <a:pt x="172978" y="58603"/>
                  </a:lnTo>
                  <a:lnTo>
                    <a:pt x="172579" y="57390"/>
                  </a:lnTo>
                  <a:lnTo>
                    <a:pt x="172171" y="56190"/>
                  </a:lnTo>
                  <a:lnTo>
                    <a:pt x="171739" y="55016"/>
                  </a:lnTo>
                  <a:lnTo>
                    <a:pt x="171307" y="53855"/>
                  </a:lnTo>
                  <a:lnTo>
                    <a:pt x="170858" y="52707"/>
                  </a:lnTo>
                  <a:lnTo>
                    <a:pt x="170402" y="51572"/>
                  </a:lnTo>
                  <a:lnTo>
                    <a:pt x="169929" y="50464"/>
                  </a:lnTo>
                  <a:lnTo>
                    <a:pt x="169448" y="49355"/>
                  </a:lnTo>
                  <a:lnTo>
                    <a:pt x="168958" y="48273"/>
                  </a:lnTo>
                  <a:lnTo>
                    <a:pt x="168453" y="47203"/>
                  </a:lnTo>
                  <a:lnTo>
                    <a:pt x="167939" y="46147"/>
                  </a:lnTo>
                  <a:lnTo>
                    <a:pt x="167417" y="45103"/>
                  </a:lnTo>
                  <a:lnTo>
                    <a:pt x="166879" y="44073"/>
                  </a:lnTo>
                  <a:lnTo>
                    <a:pt x="166333" y="43068"/>
                  </a:lnTo>
                  <a:lnTo>
                    <a:pt x="165778" y="42064"/>
                  </a:lnTo>
                  <a:lnTo>
                    <a:pt x="165216" y="41086"/>
                  </a:lnTo>
                  <a:lnTo>
                    <a:pt x="164645" y="40121"/>
                  </a:lnTo>
                  <a:lnTo>
                    <a:pt x="164058" y="39168"/>
                  </a:lnTo>
                  <a:lnTo>
                    <a:pt x="163462" y="38229"/>
                  </a:lnTo>
                  <a:lnTo>
                    <a:pt x="162867" y="37303"/>
                  </a:lnTo>
                  <a:lnTo>
                    <a:pt x="162256" y="36390"/>
                  </a:lnTo>
                  <a:lnTo>
                    <a:pt x="161636" y="35490"/>
                  </a:lnTo>
                  <a:lnTo>
                    <a:pt x="161000" y="34603"/>
                  </a:lnTo>
                  <a:lnTo>
                    <a:pt x="160364" y="33730"/>
                  </a:lnTo>
                  <a:lnTo>
                    <a:pt x="159720" y="32882"/>
                  </a:lnTo>
                  <a:lnTo>
                    <a:pt x="159067" y="32034"/>
                  </a:lnTo>
                  <a:lnTo>
                    <a:pt x="158399" y="31212"/>
                  </a:lnTo>
                  <a:lnTo>
                    <a:pt x="157730" y="30390"/>
                  </a:lnTo>
                  <a:lnTo>
                    <a:pt x="157053" y="29582"/>
                  </a:lnTo>
                  <a:lnTo>
                    <a:pt x="156368" y="28799"/>
                  </a:lnTo>
                  <a:lnTo>
                    <a:pt x="155667" y="28017"/>
                  </a:lnTo>
                  <a:lnTo>
                    <a:pt x="154966" y="27260"/>
                  </a:lnTo>
                  <a:lnTo>
                    <a:pt x="154264" y="26504"/>
                  </a:lnTo>
                  <a:lnTo>
                    <a:pt x="153547" y="25773"/>
                  </a:lnTo>
                  <a:lnTo>
                    <a:pt x="152821" y="25043"/>
                  </a:lnTo>
                  <a:lnTo>
                    <a:pt x="152095" y="24339"/>
                  </a:lnTo>
                  <a:lnTo>
                    <a:pt x="151353" y="23634"/>
                  </a:lnTo>
                  <a:lnTo>
                    <a:pt x="150611" y="22943"/>
                  </a:lnTo>
                  <a:lnTo>
                    <a:pt x="149861" y="22265"/>
                  </a:lnTo>
                  <a:lnTo>
                    <a:pt x="149111" y="21613"/>
                  </a:lnTo>
                  <a:lnTo>
                    <a:pt x="148344" y="20960"/>
                  </a:lnTo>
                  <a:lnTo>
                    <a:pt x="147578" y="20321"/>
                  </a:lnTo>
                  <a:lnTo>
                    <a:pt x="146811" y="19695"/>
                  </a:lnTo>
                  <a:lnTo>
                    <a:pt x="146028" y="19069"/>
                  </a:lnTo>
                  <a:lnTo>
                    <a:pt x="145246" y="18469"/>
                  </a:lnTo>
                  <a:lnTo>
                    <a:pt x="144455" y="17882"/>
                  </a:lnTo>
                  <a:lnTo>
                    <a:pt x="143664" y="17295"/>
                  </a:lnTo>
                  <a:lnTo>
                    <a:pt x="142865" y="16734"/>
                  </a:lnTo>
                  <a:lnTo>
                    <a:pt x="142057" y="16174"/>
                  </a:lnTo>
                  <a:lnTo>
                    <a:pt x="141250" y="15626"/>
                  </a:lnTo>
                  <a:lnTo>
                    <a:pt x="140435" y="15091"/>
                  </a:lnTo>
                  <a:lnTo>
                    <a:pt x="139619" y="14569"/>
                  </a:lnTo>
                  <a:lnTo>
                    <a:pt x="138796" y="14061"/>
                  </a:lnTo>
                  <a:lnTo>
                    <a:pt x="137972" y="13552"/>
                  </a:lnTo>
                  <a:lnTo>
                    <a:pt x="137140" y="13069"/>
                  </a:lnTo>
                  <a:lnTo>
                    <a:pt x="136308" y="12587"/>
                  </a:lnTo>
                  <a:lnTo>
                    <a:pt x="135469" y="12117"/>
                  </a:lnTo>
                  <a:lnTo>
                    <a:pt x="134629" y="11661"/>
                  </a:lnTo>
                  <a:lnTo>
                    <a:pt x="133789" y="11217"/>
                  </a:lnTo>
                  <a:lnTo>
                    <a:pt x="132941" y="10774"/>
                  </a:lnTo>
                  <a:lnTo>
                    <a:pt x="132093" y="10343"/>
                  </a:lnTo>
                  <a:lnTo>
                    <a:pt x="131236" y="9926"/>
                  </a:lnTo>
                  <a:lnTo>
                    <a:pt x="130380" y="9522"/>
                  </a:lnTo>
                  <a:lnTo>
                    <a:pt x="129524" y="9130"/>
                  </a:lnTo>
                  <a:lnTo>
                    <a:pt x="128660" y="8739"/>
                  </a:lnTo>
                  <a:lnTo>
                    <a:pt x="127803" y="8361"/>
                  </a:lnTo>
                  <a:lnTo>
                    <a:pt x="126939" y="7996"/>
                  </a:lnTo>
                  <a:lnTo>
                    <a:pt x="126067" y="7630"/>
                  </a:lnTo>
                  <a:lnTo>
                    <a:pt x="125202" y="7291"/>
                  </a:lnTo>
                  <a:lnTo>
                    <a:pt x="124330" y="6952"/>
                  </a:lnTo>
                  <a:lnTo>
                    <a:pt x="123457" y="6613"/>
                  </a:lnTo>
                  <a:lnTo>
                    <a:pt x="122585" y="6300"/>
                  </a:lnTo>
                  <a:lnTo>
                    <a:pt x="121712" y="5987"/>
                  </a:lnTo>
                  <a:lnTo>
                    <a:pt x="120840" y="5687"/>
                  </a:lnTo>
                  <a:lnTo>
                    <a:pt x="119967" y="5387"/>
                  </a:lnTo>
                  <a:lnTo>
                    <a:pt x="119086" y="5113"/>
                  </a:lnTo>
                  <a:lnTo>
                    <a:pt x="118214" y="4839"/>
                  </a:lnTo>
                  <a:lnTo>
                    <a:pt x="117333" y="4565"/>
                  </a:lnTo>
                  <a:lnTo>
                    <a:pt x="116461" y="4304"/>
                  </a:lnTo>
                  <a:lnTo>
                    <a:pt x="115580" y="4057"/>
                  </a:lnTo>
                  <a:lnTo>
                    <a:pt x="114699" y="3822"/>
                  </a:lnTo>
                  <a:lnTo>
                    <a:pt x="113827" y="3587"/>
                  </a:lnTo>
                  <a:lnTo>
                    <a:pt x="112946" y="3365"/>
                  </a:lnTo>
                  <a:lnTo>
                    <a:pt x="112074" y="3144"/>
                  </a:lnTo>
                  <a:lnTo>
                    <a:pt x="111201" y="2935"/>
                  </a:lnTo>
                  <a:lnTo>
                    <a:pt x="109448" y="2544"/>
                  </a:lnTo>
                  <a:lnTo>
                    <a:pt x="107703" y="2178"/>
                  </a:lnTo>
                  <a:lnTo>
                    <a:pt x="105966" y="1852"/>
                  </a:lnTo>
                  <a:lnTo>
                    <a:pt x="104237" y="1552"/>
                  </a:lnTo>
                  <a:lnTo>
                    <a:pt x="102517" y="1278"/>
                  </a:lnTo>
                  <a:lnTo>
                    <a:pt x="100804" y="1031"/>
                  </a:lnTo>
                  <a:lnTo>
                    <a:pt x="99100" y="809"/>
                  </a:lnTo>
                  <a:lnTo>
                    <a:pt x="97412" y="626"/>
                  </a:lnTo>
                  <a:lnTo>
                    <a:pt x="95732" y="457"/>
                  </a:lnTo>
                  <a:lnTo>
                    <a:pt x="94077" y="313"/>
                  </a:lnTo>
                  <a:lnTo>
                    <a:pt x="92430" y="209"/>
                  </a:lnTo>
                  <a:lnTo>
                    <a:pt x="90799" y="118"/>
                  </a:lnTo>
                  <a:lnTo>
                    <a:pt x="89184" y="39"/>
                  </a:lnTo>
                  <a:lnTo>
                    <a:pt x="8759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0"/>
            <p:cNvSpPr/>
            <p:nvPr/>
          </p:nvSpPr>
          <p:spPr>
            <a:xfrm>
              <a:off x="-4267000" y="-8351400"/>
              <a:ext cx="350875" cy="1770625"/>
            </a:xfrm>
            <a:custGeom>
              <a:avLst/>
              <a:gdLst/>
              <a:ahLst/>
              <a:cxnLst/>
              <a:rect l="l" t="t" r="r" b="b"/>
              <a:pathLst>
                <a:path w="14035" h="70825" extrusionOk="0">
                  <a:moveTo>
                    <a:pt x="8889" y="0"/>
                  </a:moveTo>
                  <a:lnTo>
                    <a:pt x="6671" y="79"/>
                  </a:lnTo>
                  <a:lnTo>
                    <a:pt x="4445" y="157"/>
                  </a:lnTo>
                  <a:lnTo>
                    <a:pt x="2227" y="209"/>
                  </a:lnTo>
                  <a:lnTo>
                    <a:pt x="1" y="248"/>
                  </a:lnTo>
                  <a:lnTo>
                    <a:pt x="4404" y="41021"/>
                  </a:lnTo>
                  <a:lnTo>
                    <a:pt x="4535" y="42286"/>
                  </a:lnTo>
                  <a:lnTo>
                    <a:pt x="4649" y="43564"/>
                  </a:lnTo>
                  <a:lnTo>
                    <a:pt x="4755" y="44869"/>
                  </a:lnTo>
                  <a:lnTo>
                    <a:pt x="4853" y="46186"/>
                  </a:lnTo>
                  <a:lnTo>
                    <a:pt x="5048" y="48847"/>
                  </a:lnTo>
                  <a:lnTo>
                    <a:pt x="5146" y="50190"/>
                  </a:lnTo>
                  <a:lnTo>
                    <a:pt x="5252" y="51534"/>
                  </a:lnTo>
                  <a:lnTo>
                    <a:pt x="5367" y="52877"/>
                  </a:lnTo>
                  <a:lnTo>
                    <a:pt x="5489" y="54207"/>
                  </a:lnTo>
                  <a:lnTo>
                    <a:pt x="5627" y="55538"/>
                  </a:lnTo>
                  <a:lnTo>
                    <a:pt x="5701" y="56190"/>
                  </a:lnTo>
                  <a:lnTo>
                    <a:pt x="5782" y="56842"/>
                  </a:lnTo>
                  <a:lnTo>
                    <a:pt x="5864" y="57481"/>
                  </a:lnTo>
                  <a:lnTo>
                    <a:pt x="5954" y="58120"/>
                  </a:lnTo>
                  <a:lnTo>
                    <a:pt x="6043" y="58759"/>
                  </a:lnTo>
                  <a:lnTo>
                    <a:pt x="6149" y="59386"/>
                  </a:lnTo>
                  <a:lnTo>
                    <a:pt x="6255" y="60012"/>
                  </a:lnTo>
                  <a:lnTo>
                    <a:pt x="6361" y="60625"/>
                  </a:lnTo>
                  <a:lnTo>
                    <a:pt x="6484" y="61238"/>
                  </a:lnTo>
                  <a:lnTo>
                    <a:pt x="6614" y="61825"/>
                  </a:lnTo>
                  <a:lnTo>
                    <a:pt x="6785" y="62633"/>
                  </a:lnTo>
                  <a:lnTo>
                    <a:pt x="6965" y="63390"/>
                  </a:lnTo>
                  <a:lnTo>
                    <a:pt x="7136" y="64107"/>
                  </a:lnTo>
                  <a:lnTo>
                    <a:pt x="7307" y="64772"/>
                  </a:lnTo>
                  <a:lnTo>
                    <a:pt x="7470" y="65398"/>
                  </a:lnTo>
                  <a:lnTo>
                    <a:pt x="7642" y="65985"/>
                  </a:lnTo>
                  <a:lnTo>
                    <a:pt x="7805" y="66520"/>
                  </a:lnTo>
                  <a:lnTo>
                    <a:pt x="7976" y="67029"/>
                  </a:lnTo>
                  <a:lnTo>
                    <a:pt x="8147" y="67485"/>
                  </a:lnTo>
                  <a:lnTo>
                    <a:pt x="8318" y="67916"/>
                  </a:lnTo>
                  <a:lnTo>
                    <a:pt x="8498" y="68307"/>
                  </a:lnTo>
                  <a:lnTo>
                    <a:pt x="8669" y="68659"/>
                  </a:lnTo>
                  <a:lnTo>
                    <a:pt x="8857" y="68985"/>
                  </a:lnTo>
                  <a:lnTo>
                    <a:pt x="9044" y="69285"/>
                  </a:lnTo>
                  <a:lnTo>
                    <a:pt x="9240" y="69546"/>
                  </a:lnTo>
                  <a:lnTo>
                    <a:pt x="9436" y="69781"/>
                  </a:lnTo>
                  <a:lnTo>
                    <a:pt x="9639" y="69990"/>
                  </a:lnTo>
                  <a:lnTo>
                    <a:pt x="9860" y="70172"/>
                  </a:lnTo>
                  <a:lnTo>
                    <a:pt x="10080" y="70329"/>
                  </a:lnTo>
                  <a:lnTo>
                    <a:pt x="10308" y="70459"/>
                  </a:lnTo>
                  <a:lnTo>
                    <a:pt x="10553" y="70563"/>
                  </a:lnTo>
                  <a:lnTo>
                    <a:pt x="10805" y="70655"/>
                  </a:lnTo>
                  <a:lnTo>
                    <a:pt x="11066" y="70720"/>
                  </a:lnTo>
                  <a:lnTo>
                    <a:pt x="11335" y="70772"/>
                  </a:lnTo>
                  <a:lnTo>
                    <a:pt x="11621" y="70811"/>
                  </a:lnTo>
                  <a:lnTo>
                    <a:pt x="11923" y="70824"/>
                  </a:lnTo>
                  <a:lnTo>
                    <a:pt x="12567" y="70824"/>
                  </a:lnTo>
                  <a:lnTo>
                    <a:pt x="12909" y="70798"/>
                  </a:lnTo>
                  <a:lnTo>
                    <a:pt x="13268" y="70772"/>
                  </a:lnTo>
                  <a:lnTo>
                    <a:pt x="14035" y="70681"/>
                  </a:lnTo>
                  <a:lnTo>
                    <a:pt x="13823" y="68490"/>
                  </a:lnTo>
                  <a:lnTo>
                    <a:pt x="13611" y="66285"/>
                  </a:lnTo>
                  <a:lnTo>
                    <a:pt x="13407" y="64094"/>
                  </a:lnTo>
                  <a:lnTo>
                    <a:pt x="13211" y="61890"/>
                  </a:lnTo>
                  <a:lnTo>
                    <a:pt x="12828" y="57481"/>
                  </a:lnTo>
                  <a:lnTo>
                    <a:pt x="12461" y="53073"/>
                  </a:lnTo>
                  <a:lnTo>
                    <a:pt x="12110" y="48664"/>
                  </a:lnTo>
                  <a:lnTo>
                    <a:pt x="11776" y="44243"/>
                  </a:lnTo>
                  <a:lnTo>
                    <a:pt x="11450" y="39821"/>
                  </a:lnTo>
                  <a:lnTo>
                    <a:pt x="11140" y="35399"/>
                  </a:lnTo>
                  <a:lnTo>
                    <a:pt x="10838" y="30978"/>
                  </a:lnTo>
                  <a:lnTo>
                    <a:pt x="10545" y="26556"/>
                  </a:lnTo>
                  <a:lnTo>
                    <a:pt x="10259" y="22121"/>
                  </a:lnTo>
                  <a:lnTo>
                    <a:pt x="9982" y="17700"/>
                  </a:lnTo>
                  <a:lnTo>
                    <a:pt x="9436" y="8844"/>
                  </a:lnTo>
                  <a:lnTo>
                    <a:pt x="888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0"/>
            <p:cNvSpPr/>
            <p:nvPr/>
          </p:nvSpPr>
          <p:spPr>
            <a:xfrm>
              <a:off x="-4048050" y="-4312300"/>
              <a:ext cx="3202850" cy="783925"/>
            </a:xfrm>
            <a:custGeom>
              <a:avLst/>
              <a:gdLst/>
              <a:ahLst/>
              <a:cxnLst/>
              <a:rect l="l" t="t" r="r" b="b"/>
              <a:pathLst>
                <a:path w="128114" h="31357" extrusionOk="0">
                  <a:moveTo>
                    <a:pt x="124126" y="5101"/>
                  </a:moveTo>
                  <a:lnTo>
                    <a:pt x="124118" y="5283"/>
                  </a:lnTo>
                  <a:lnTo>
                    <a:pt x="124110" y="5453"/>
                  </a:lnTo>
                  <a:lnTo>
                    <a:pt x="124118" y="5622"/>
                  </a:lnTo>
                  <a:lnTo>
                    <a:pt x="124126" y="5805"/>
                  </a:lnTo>
                  <a:lnTo>
                    <a:pt x="124191" y="6340"/>
                  </a:lnTo>
                  <a:lnTo>
                    <a:pt x="124257" y="6862"/>
                  </a:lnTo>
                  <a:lnTo>
                    <a:pt x="124330" y="7370"/>
                  </a:lnTo>
                  <a:lnTo>
                    <a:pt x="124411" y="7892"/>
                  </a:lnTo>
                  <a:lnTo>
                    <a:pt x="124583" y="8922"/>
                  </a:lnTo>
                  <a:lnTo>
                    <a:pt x="124762" y="9953"/>
                  </a:lnTo>
                  <a:lnTo>
                    <a:pt x="124942" y="10970"/>
                  </a:lnTo>
                  <a:lnTo>
                    <a:pt x="125023" y="11492"/>
                  </a:lnTo>
                  <a:lnTo>
                    <a:pt x="125096" y="12014"/>
                  </a:lnTo>
                  <a:lnTo>
                    <a:pt x="125170" y="12535"/>
                  </a:lnTo>
                  <a:lnTo>
                    <a:pt x="125235" y="13057"/>
                  </a:lnTo>
                  <a:lnTo>
                    <a:pt x="125292" y="13579"/>
                  </a:lnTo>
                  <a:lnTo>
                    <a:pt x="125333" y="14114"/>
                  </a:lnTo>
                  <a:lnTo>
                    <a:pt x="125382" y="14766"/>
                  </a:lnTo>
                  <a:lnTo>
                    <a:pt x="125414" y="15405"/>
                  </a:lnTo>
                  <a:lnTo>
                    <a:pt x="125447" y="16044"/>
                  </a:lnTo>
                  <a:lnTo>
                    <a:pt x="125463" y="16696"/>
                  </a:lnTo>
                  <a:lnTo>
                    <a:pt x="125480" y="17335"/>
                  </a:lnTo>
                  <a:lnTo>
                    <a:pt x="125488" y="17974"/>
                  </a:lnTo>
                  <a:lnTo>
                    <a:pt x="125496" y="19239"/>
                  </a:lnTo>
                  <a:lnTo>
                    <a:pt x="125496" y="19239"/>
                  </a:lnTo>
                  <a:lnTo>
                    <a:pt x="125414" y="19226"/>
                  </a:lnTo>
                  <a:lnTo>
                    <a:pt x="125333" y="19187"/>
                  </a:lnTo>
                  <a:lnTo>
                    <a:pt x="125260" y="19161"/>
                  </a:lnTo>
                  <a:lnTo>
                    <a:pt x="125178" y="19148"/>
                  </a:lnTo>
                  <a:lnTo>
                    <a:pt x="121786" y="19266"/>
                  </a:lnTo>
                  <a:lnTo>
                    <a:pt x="118385" y="19344"/>
                  </a:lnTo>
                  <a:lnTo>
                    <a:pt x="114977" y="19422"/>
                  </a:lnTo>
                  <a:lnTo>
                    <a:pt x="111568" y="19487"/>
                  </a:lnTo>
                  <a:lnTo>
                    <a:pt x="111259" y="17805"/>
                  </a:lnTo>
                  <a:lnTo>
                    <a:pt x="110924" y="16135"/>
                  </a:lnTo>
                  <a:lnTo>
                    <a:pt x="110582" y="14466"/>
                  </a:lnTo>
                  <a:lnTo>
                    <a:pt x="110231" y="12809"/>
                  </a:lnTo>
                  <a:lnTo>
                    <a:pt x="109872" y="11153"/>
                  </a:lnTo>
                  <a:lnTo>
                    <a:pt x="109505" y="9496"/>
                  </a:lnTo>
                  <a:lnTo>
                    <a:pt x="108763" y="6183"/>
                  </a:lnTo>
                  <a:lnTo>
                    <a:pt x="112555" y="5962"/>
                  </a:lnTo>
                  <a:lnTo>
                    <a:pt x="116331" y="5740"/>
                  </a:lnTo>
                  <a:lnTo>
                    <a:pt x="120106" y="5492"/>
                  </a:lnTo>
                  <a:lnTo>
                    <a:pt x="123865" y="5218"/>
                  </a:lnTo>
                  <a:lnTo>
                    <a:pt x="123939" y="5205"/>
                  </a:lnTo>
                  <a:lnTo>
                    <a:pt x="124012" y="5179"/>
                  </a:lnTo>
                  <a:lnTo>
                    <a:pt x="124126" y="5101"/>
                  </a:lnTo>
                  <a:close/>
                  <a:moveTo>
                    <a:pt x="107084" y="6275"/>
                  </a:moveTo>
                  <a:lnTo>
                    <a:pt x="107581" y="9601"/>
                  </a:lnTo>
                  <a:lnTo>
                    <a:pt x="107826" y="11270"/>
                  </a:lnTo>
                  <a:lnTo>
                    <a:pt x="108087" y="12940"/>
                  </a:lnTo>
                  <a:lnTo>
                    <a:pt x="108347" y="14596"/>
                  </a:lnTo>
                  <a:lnTo>
                    <a:pt x="108625" y="16253"/>
                  </a:lnTo>
                  <a:lnTo>
                    <a:pt x="108910" y="17909"/>
                  </a:lnTo>
                  <a:lnTo>
                    <a:pt x="109204" y="19566"/>
                  </a:lnTo>
                  <a:lnTo>
                    <a:pt x="92764" y="19944"/>
                  </a:lnTo>
                  <a:lnTo>
                    <a:pt x="92667" y="19161"/>
                  </a:lnTo>
                  <a:lnTo>
                    <a:pt x="92569" y="18379"/>
                  </a:lnTo>
                  <a:lnTo>
                    <a:pt x="92357" y="16800"/>
                  </a:lnTo>
                  <a:lnTo>
                    <a:pt x="92251" y="16005"/>
                  </a:lnTo>
                  <a:lnTo>
                    <a:pt x="92153" y="15209"/>
                  </a:lnTo>
                  <a:lnTo>
                    <a:pt x="92071" y="14414"/>
                  </a:lnTo>
                  <a:lnTo>
                    <a:pt x="92006" y="13618"/>
                  </a:lnTo>
                  <a:lnTo>
                    <a:pt x="91957" y="12796"/>
                  </a:lnTo>
                  <a:lnTo>
                    <a:pt x="91933" y="11974"/>
                  </a:lnTo>
                  <a:lnTo>
                    <a:pt x="91908" y="11153"/>
                  </a:lnTo>
                  <a:lnTo>
                    <a:pt x="91900" y="10344"/>
                  </a:lnTo>
                  <a:lnTo>
                    <a:pt x="91900" y="9522"/>
                  </a:lnTo>
                  <a:lnTo>
                    <a:pt x="91908" y="8701"/>
                  </a:lnTo>
                  <a:lnTo>
                    <a:pt x="91925" y="7892"/>
                  </a:lnTo>
                  <a:lnTo>
                    <a:pt x="91949" y="7070"/>
                  </a:lnTo>
                  <a:lnTo>
                    <a:pt x="99524" y="6692"/>
                  </a:lnTo>
                  <a:lnTo>
                    <a:pt x="103308" y="6483"/>
                  </a:lnTo>
                  <a:lnTo>
                    <a:pt x="107084" y="6275"/>
                  </a:lnTo>
                  <a:close/>
                  <a:moveTo>
                    <a:pt x="89935" y="7149"/>
                  </a:moveTo>
                  <a:lnTo>
                    <a:pt x="89878" y="7957"/>
                  </a:lnTo>
                  <a:lnTo>
                    <a:pt x="89829" y="8753"/>
                  </a:lnTo>
                  <a:lnTo>
                    <a:pt x="89788" y="9575"/>
                  </a:lnTo>
                  <a:lnTo>
                    <a:pt x="89756" y="10383"/>
                  </a:lnTo>
                  <a:lnTo>
                    <a:pt x="89731" y="11205"/>
                  </a:lnTo>
                  <a:lnTo>
                    <a:pt x="89715" y="12027"/>
                  </a:lnTo>
                  <a:lnTo>
                    <a:pt x="89715" y="12848"/>
                  </a:lnTo>
                  <a:lnTo>
                    <a:pt x="89723" y="13670"/>
                  </a:lnTo>
                  <a:lnTo>
                    <a:pt x="89739" y="14492"/>
                  </a:lnTo>
                  <a:lnTo>
                    <a:pt x="89780" y="15300"/>
                  </a:lnTo>
                  <a:lnTo>
                    <a:pt x="89821" y="16109"/>
                  </a:lnTo>
                  <a:lnTo>
                    <a:pt x="89886" y="16918"/>
                  </a:lnTo>
                  <a:lnTo>
                    <a:pt x="89968" y="17713"/>
                  </a:lnTo>
                  <a:lnTo>
                    <a:pt x="90057" y="18496"/>
                  </a:lnTo>
                  <a:lnTo>
                    <a:pt x="90171" y="19266"/>
                  </a:lnTo>
                  <a:lnTo>
                    <a:pt x="90228" y="19657"/>
                  </a:lnTo>
                  <a:lnTo>
                    <a:pt x="90302" y="20035"/>
                  </a:lnTo>
                  <a:lnTo>
                    <a:pt x="86877" y="20100"/>
                  </a:lnTo>
                  <a:lnTo>
                    <a:pt x="83469" y="20179"/>
                  </a:lnTo>
                  <a:lnTo>
                    <a:pt x="76660" y="20361"/>
                  </a:lnTo>
                  <a:lnTo>
                    <a:pt x="76350" y="7788"/>
                  </a:lnTo>
                  <a:lnTo>
                    <a:pt x="79742" y="7644"/>
                  </a:lnTo>
                  <a:lnTo>
                    <a:pt x="83142" y="7488"/>
                  </a:lnTo>
                  <a:lnTo>
                    <a:pt x="86535" y="7318"/>
                  </a:lnTo>
                  <a:lnTo>
                    <a:pt x="89935" y="7149"/>
                  </a:lnTo>
                  <a:close/>
                  <a:moveTo>
                    <a:pt x="74376" y="7866"/>
                  </a:moveTo>
                  <a:lnTo>
                    <a:pt x="74067" y="20413"/>
                  </a:lnTo>
                  <a:lnTo>
                    <a:pt x="70658" y="20479"/>
                  </a:lnTo>
                  <a:lnTo>
                    <a:pt x="67258" y="20557"/>
                  </a:lnTo>
                  <a:lnTo>
                    <a:pt x="60457" y="20739"/>
                  </a:lnTo>
                  <a:lnTo>
                    <a:pt x="60498" y="20387"/>
                  </a:lnTo>
                  <a:lnTo>
                    <a:pt x="60539" y="20022"/>
                  </a:lnTo>
                  <a:lnTo>
                    <a:pt x="60612" y="19279"/>
                  </a:lnTo>
                  <a:lnTo>
                    <a:pt x="60669" y="18535"/>
                  </a:lnTo>
                  <a:lnTo>
                    <a:pt x="60710" y="17779"/>
                  </a:lnTo>
                  <a:lnTo>
                    <a:pt x="60726" y="17022"/>
                  </a:lnTo>
                  <a:lnTo>
                    <a:pt x="60742" y="16253"/>
                  </a:lnTo>
                  <a:lnTo>
                    <a:pt x="60734" y="15496"/>
                  </a:lnTo>
                  <a:lnTo>
                    <a:pt x="60726" y="14740"/>
                  </a:lnTo>
                  <a:lnTo>
                    <a:pt x="60702" y="13996"/>
                  </a:lnTo>
                  <a:lnTo>
                    <a:pt x="60661" y="13266"/>
                  </a:lnTo>
                  <a:lnTo>
                    <a:pt x="60620" y="12535"/>
                  </a:lnTo>
                  <a:lnTo>
                    <a:pt x="60571" y="11831"/>
                  </a:lnTo>
                  <a:lnTo>
                    <a:pt x="60514" y="11153"/>
                  </a:lnTo>
                  <a:lnTo>
                    <a:pt x="60457" y="10488"/>
                  </a:lnTo>
                  <a:lnTo>
                    <a:pt x="60392" y="9861"/>
                  </a:lnTo>
                  <a:lnTo>
                    <a:pt x="60327" y="9248"/>
                  </a:lnTo>
                  <a:lnTo>
                    <a:pt x="60302" y="9157"/>
                  </a:lnTo>
                  <a:lnTo>
                    <a:pt x="60278" y="9053"/>
                  </a:lnTo>
                  <a:lnTo>
                    <a:pt x="60245" y="8975"/>
                  </a:lnTo>
                  <a:lnTo>
                    <a:pt x="60212" y="8896"/>
                  </a:lnTo>
                  <a:lnTo>
                    <a:pt x="60180" y="8818"/>
                  </a:lnTo>
                  <a:lnTo>
                    <a:pt x="60139" y="8753"/>
                  </a:lnTo>
                  <a:lnTo>
                    <a:pt x="60049" y="8648"/>
                  </a:lnTo>
                  <a:lnTo>
                    <a:pt x="59951" y="8557"/>
                  </a:lnTo>
                  <a:lnTo>
                    <a:pt x="59854" y="8505"/>
                  </a:lnTo>
                  <a:lnTo>
                    <a:pt x="59748" y="8466"/>
                  </a:lnTo>
                  <a:lnTo>
                    <a:pt x="59642" y="8453"/>
                  </a:lnTo>
                  <a:lnTo>
                    <a:pt x="63319" y="8309"/>
                  </a:lnTo>
                  <a:lnTo>
                    <a:pt x="67013" y="8153"/>
                  </a:lnTo>
                  <a:lnTo>
                    <a:pt x="70699" y="8009"/>
                  </a:lnTo>
                  <a:lnTo>
                    <a:pt x="74376" y="7866"/>
                  </a:lnTo>
                  <a:close/>
                  <a:moveTo>
                    <a:pt x="59511" y="8453"/>
                  </a:moveTo>
                  <a:lnTo>
                    <a:pt x="59446" y="8466"/>
                  </a:lnTo>
                  <a:lnTo>
                    <a:pt x="59381" y="8492"/>
                  </a:lnTo>
                  <a:lnTo>
                    <a:pt x="59324" y="8518"/>
                  </a:lnTo>
                  <a:lnTo>
                    <a:pt x="59266" y="8557"/>
                  </a:lnTo>
                  <a:lnTo>
                    <a:pt x="59209" y="8596"/>
                  </a:lnTo>
                  <a:lnTo>
                    <a:pt x="59152" y="8648"/>
                  </a:lnTo>
                  <a:lnTo>
                    <a:pt x="59103" y="8714"/>
                  </a:lnTo>
                  <a:lnTo>
                    <a:pt x="59054" y="8779"/>
                  </a:lnTo>
                  <a:lnTo>
                    <a:pt x="59014" y="8857"/>
                  </a:lnTo>
                  <a:lnTo>
                    <a:pt x="58973" y="8948"/>
                  </a:lnTo>
                  <a:lnTo>
                    <a:pt x="58940" y="9040"/>
                  </a:lnTo>
                  <a:lnTo>
                    <a:pt x="58908" y="9131"/>
                  </a:lnTo>
                  <a:lnTo>
                    <a:pt x="58883" y="9235"/>
                  </a:lnTo>
                  <a:lnTo>
                    <a:pt x="58867" y="9340"/>
                  </a:lnTo>
                  <a:lnTo>
                    <a:pt x="58859" y="9457"/>
                  </a:lnTo>
                  <a:lnTo>
                    <a:pt x="58851" y="9588"/>
                  </a:lnTo>
                  <a:lnTo>
                    <a:pt x="58867" y="10083"/>
                  </a:lnTo>
                  <a:lnTo>
                    <a:pt x="58875" y="10592"/>
                  </a:lnTo>
                  <a:lnTo>
                    <a:pt x="58875" y="11101"/>
                  </a:lnTo>
                  <a:lnTo>
                    <a:pt x="58875" y="11596"/>
                  </a:lnTo>
                  <a:lnTo>
                    <a:pt x="58867" y="12105"/>
                  </a:lnTo>
                  <a:lnTo>
                    <a:pt x="58851" y="12601"/>
                  </a:lnTo>
                  <a:lnTo>
                    <a:pt x="58834" y="13096"/>
                  </a:lnTo>
                  <a:lnTo>
                    <a:pt x="58810" y="13605"/>
                  </a:lnTo>
                  <a:lnTo>
                    <a:pt x="58777" y="14100"/>
                  </a:lnTo>
                  <a:lnTo>
                    <a:pt x="58745" y="14596"/>
                  </a:lnTo>
                  <a:lnTo>
                    <a:pt x="58704" y="15092"/>
                  </a:lnTo>
                  <a:lnTo>
                    <a:pt x="58655" y="15587"/>
                  </a:lnTo>
                  <a:lnTo>
                    <a:pt x="58606" y="16083"/>
                  </a:lnTo>
                  <a:lnTo>
                    <a:pt x="58541" y="16579"/>
                  </a:lnTo>
                  <a:lnTo>
                    <a:pt x="58475" y="17061"/>
                  </a:lnTo>
                  <a:lnTo>
                    <a:pt x="58410" y="17557"/>
                  </a:lnTo>
                  <a:lnTo>
                    <a:pt x="58337" y="17974"/>
                  </a:lnTo>
                  <a:lnTo>
                    <a:pt x="58255" y="18392"/>
                  </a:lnTo>
                  <a:lnTo>
                    <a:pt x="58174" y="18796"/>
                  </a:lnTo>
                  <a:lnTo>
                    <a:pt x="58084" y="19200"/>
                  </a:lnTo>
                  <a:lnTo>
                    <a:pt x="57897" y="19996"/>
                  </a:lnTo>
                  <a:lnTo>
                    <a:pt x="57701" y="20792"/>
                  </a:lnTo>
                  <a:lnTo>
                    <a:pt x="54847" y="20870"/>
                  </a:lnTo>
                  <a:lnTo>
                    <a:pt x="51993" y="20935"/>
                  </a:lnTo>
                  <a:lnTo>
                    <a:pt x="49147" y="21000"/>
                  </a:lnTo>
                  <a:lnTo>
                    <a:pt x="46293" y="21079"/>
                  </a:lnTo>
                  <a:lnTo>
                    <a:pt x="46252" y="18196"/>
                  </a:lnTo>
                  <a:lnTo>
                    <a:pt x="46203" y="15314"/>
                  </a:lnTo>
                  <a:lnTo>
                    <a:pt x="46154" y="12444"/>
                  </a:lnTo>
                  <a:lnTo>
                    <a:pt x="46105" y="9588"/>
                  </a:lnTo>
                  <a:lnTo>
                    <a:pt x="46105" y="9457"/>
                  </a:lnTo>
                  <a:lnTo>
                    <a:pt x="46097" y="9353"/>
                  </a:lnTo>
                  <a:lnTo>
                    <a:pt x="46089" y="9235"/>
                  </a:lnTo>
                  <a:lnTo>
                    <a:pt x="46073" y="9144"/>
                  </a:lnTo>
                  <a:lnTo>
                    <a:pt x="46048" y="9040"/>
                  </a:lnTo>
                  <a:lnTo>
                    <a:pt x="46016" y="8948"/>
                  </a:lnTo>
                  <a:lnTo>
                    <a:pt x="45991" y="8870"/>
                  </a:lnTo>
                  <a:lnTo>
                    <a:pt x="45950" y="8792"/>
                  </a:lnTo>
                  <a:lnTo>
                    <a:pt x="49334" y="8714"/>
                  </a:lnTo>
                  <a:lnTo>
                    <a:pt x="52727" y="8635"/>
                  </a:lnTo>
                  <a:lnTo>
                    <a:pt x="59511" y="8453"/>
                  </a:lnTo>
                  <a:close/>
                  <a:moveTo>
                    <a:pt x="44434" y="8831"/>
                  </a:moveTo>
                  <a:lnTo>
                    <a:pt x="44377" y="8988"/>
                  </a:lnTo>
                  <a:lnTo>
                    <a:pt x="44336" y="9157"/>
                  </a:lnTo>
                  <a:lnTo>
                    <a:pt x="44320" y="9248"/>
                  </a:lnTo>
                  <a:lnTo>
                    <a:pt x="44311" y="9353"/>
                  </a:lnTo>
                  <a:lnTo>
                    <a:pt x="44303" y="9470"/>
                  </a:lnTo>
                  <a:lnTo>
                    <a:pt x="44295" y="9588"/>
                  </a:lnTo>
                  <a:lnTo>
                    <a:pt x="44254" y="12483"/>
                  </a:lnTo>
                  <a:lnTo>
                    <a:pt x="44205" y="15379"/>
                  </a:lnTo>
                  <a:lnTo>
                    <a:pt x="44156" y="18274"/>
                  </a:lnTo>
                  <a:lnTo>
                    <a:pt x="44116" y="21157"/>
                  </a:lnTo>
                  <a:lnTo>
                    <a:pt x="39476" y="21300"/>
                  </a:lnTo>
                  <a:lnTo>
                    <a:pt x="37152" y="21365"/>
                  </a:lnTo>
                  <a:lnTo>
                    <a:pt x="34828" y="21457"/>
                  </a:lnTo>
                  <a:lnTo>
                    <a:pt x="34861" y="20661"/>
                  </a:lnTo>
                  <a:lnTo>
                    <a:pt x="34877" y="19852"/>
                  </a:lnTo>
                  <a:lnTo>
                    <a:pt x="34869" y="19057"/>
                  </a:lnTo>
                  <a:lnTo>
                    <a:pt x="34852" y="18261"/>
                  </a:lnTo>
                  <a:lnTo>
                    <a:pt x="34820" y="17479"/>
                  </a:lnTo>
                  <a:lnTo>
                    <a:pt x="34763" y="16683"/>
                  </a:lnTo>
                  <a:lnTo>
                    <a:pt x="34697" y="15900"/>
                  </a:lnTo>
                  <a:lnTo>
                    <a:pt x="34616" y="15118"/>
                  </a:lnTo>
                  <a:lnTo>
                    <a:pt x="34518" y="14348"/>
                  </a:lnTo>
                  <a:lnTo>
                    <a:pt x="34404" y="13579"/>
                  </a:lnTo>
                  <a:lnTo>
                    <a:pt x="34273" y="12809"/>
                  </a:lnTo>
                  <a:lnTo>
                    <a:pt x="34127" y="12040"/>
                  </a:lnTo>
                  <a:lnTo>
                    <a:pt x="33972" y="11283"/>
                  </a:lnTo>
                  <a:lnTo>
                    <a:pt x="33800" y="10527"/>
                  </a:lnTo>
                  <a:lnTo>
                    <a:pt x="33613" y="9783"/>
                  </a:lnTo>
                  <a:lnTo>
                    <a:pt x="33417" y="9040"/>
                  </a:lnTo>
                  <a:lnTo>
                    <a:pt x="36165" y="9001"/>
                  </a:lnTo>
                  <a:lnTo>
                    <a:pt x="38921" y="8935"/>
                  </a:lnTo>
                  <a:lnTo>
                    <a:pt x="41678" y="8870"/>
                  </a:lnTo>
                  <a:lnTo>
                    <a:pt x="44434" y="8831"/>
                  </a:lnTo>
                  <a:close/>
                  <a:moveTo>
                    <a:pt x="31525" y="9040"/>
                  </a:moveTo>
                  <a:lnTo>
                    <a:pt x="31501" y="9196"/>
                  </a:lnTo>
                  <a:lnTo>
                    <a:pt x="31493" y="9275"/>
                  </a:lnTo>
                  <a:lnTo>
                    <a:pt x="31485" y="9366"/>
                  </a:lnTo>
                  <a:lnTo>
                    <a:pt x="31501" y="9535"/>
                  </a:lnTo>
                  <a:lnTo>
                    <a:pt x="31525" y="9705"/>
                  </a:lnTo>
                  <a:lnTo>
                    <a:pt x="31672" y="10448"/>
                  </a:lnTo>
                  <a:lnTo>
                    <a:pt x="31811" y="11192"/>
                  </a:lnTo>
                  <a:lnTo>
                    <a:pt x="31925" y="11922"/>
                  </a:lnTo>
                  <a:lnTo>
                    <a:pt x="32031" y="12666"/>
                  </a:lnTo>
                  <a:lnTo>
                    <a:pt x="32113" y="13396"/>
                  </a:lnTo>
                  <a:lnTo>
                    <a:pt x="32186" y="14140"/>
                  </a:lnTo>
                  <a:lnTo>
                    <a:pt x="32243" y="14870"/>
                  </a:lnTo>
                  <a:lnTo>
                    <a:pt x="32292" y="15613"/>
                  </a:lnTo>
                  <a:lnTo>
                    <a:pt x="32325" y="16357"/>
                  </a:lnTo>
                  <a:lnTo>
                    <a:pt x="32341" y="17100"/>
                  </a:lnTo>
                  <a:lnTo>
                    <a:pt x="32349" y="17844"/>
                  </a:lnTo>
                  <a:lnTo>
                    <a:pt x="32341" y="18587"/>
                  </a:lnTo>
                  <a:lnTo>
                    <a:pt x="32325" y="19331"/>
                  </a:lnTo>
                  <a:lnTo>
                    <a:pt x="32300" y="20074"/>
                  </a:lnTo>
                  <a:lnTo>
                    <a:pt x="32259" y="20831"/>
                  </a:lnTo>
                  <a:lnTo>
                    <a:pt x="32210" y="21587"/>
                  </a:lnTo>
                  <a:lnTo>
                    <a:pt x="28574" y="21705"/>
                  </a:lnTo>
                  <a:lnTo>
                    <a:pt x="24929" y="21848"/>
                  </a:lnTo>
                  <a:lnTo>
                    <a:pt x="21292" y="21992"/>
                  </a:lnTo>
                  <a:lnTo>
                    <a:pt x="17655" y="22174"/>
                  </a:lnTo>
                  <a:lnTo>
                    <a:pt x="17639" y="20857"/>
                  </a:lnTo>
                  <a:lnTo>
                    <a:pt x="17622" y="19552"/>
                  </a:lnTo>
                  <a:lnTo>
                    <a:pt x="17565" y="16931"/>
                  </a:lnTo>
                  <a:lnTo>
                    <a:pt x="17492" y="14296"/>
                  </a:lnTo>
                  <a:lnTo>
                    <a:pt x="17418" y="11688"/>
                  </a:lnTo>
                  <a:lnTo>
                    <a:pt x="17410" y="11479"/>
                  </a:lnTo>
                  <a:lnTo>
                    <a:pt x="17386" y="11296"/>
                  </a:lnTo>
                  <a:lnTo>
                    <a:pt x="17353" y="11127"/>
                  </a:lnTo>
                  <a:lnTo>
                    <a:pt x="17312" y="10970"/>
                  </a:lnTo>
                  <a:lnTo>
                    <a:pt x="17263" y="10814"/>
                  </a:lnTo>
                  <a:lnTo>
                    <a:pt x="17206" y="10683"/>
                  </a:lnTo>
                  <a:lnTo>
                    <a:pt x="17141" y="10566"/>
                  </a:lnTo>
                  <a:lnTo>
                    <a:pt x="17068" y="10461"/>
                  </a:lnTo>
                  <a:lnTo>
                    <a:pt x="16994" y="10357"/>
                  </a:lnTo>
                  <a:lnTo>
                    <a:pt x="16913" y="10279"/>
                  </a:lnTo>
                  <a:lnTo>
                    <a:pt x="16823" y="10201"/>
                  </a:lnTo>
                  <a:lnTo>
                    <a:pt x="16742" y="10148"/>
                  </a:lnTo>
                  <a:lnTo>
                    <a:pt x="16644" y="10109"/>
                  </a:lnTo>
                  <a:lnTo>
                    <a:pt x="16554" y="10070"/>
                  </a:lnTo>
                  <a:lnTo>
                    <a:pt x="16464" y="10057"/>
                  </a:lnTo>
                  <a:lnTo>
                    <a:pt x="16366" y="10044"/>
                  </a:lnTo>
                  <a:lnTo>
                    <a:pt x="16269" y="10057"/>
                  </a:lnTo>
                  <a:lnTo>
                    <a:pt x="16171" y="10070"/>
                  </a:lnTo>
                  <a:lnTo>
                    <a:pt x="16081" y="10109"/>
                  </a:lnTo>
                  <a:lnTo>
                    <a:pt x="15983" y="10148"/>
                  </a:lnTo>
                  <a:lnTo>
                    <a:pt x="15894" y="10201"/>
                  </a:lnTo>
                  <a:lnTo>
                    <a:pt x="15812" y="10279"/>
                  </a:lnTo>
                  <a:lnTo>
                    <a:pt x="15730" y="10357"/>
                  </a:lnTo>
                  <a:lnTo>
                    <a:pt x="15657" y="10461"/>
                  </a:lnTo>
                  <a:lnTo>
                    <a:pt x="15584" y="10566"/>
                  </a:lnTo>
                  <a:lnTo>
                    <a:pt x="15518" y="10683"/>
                  </a:lnTo>
                  <a:lnTo>
                    <a:pt x="15461" y="10814"/>
                  </a:lnTo>
                  <a:lnTo>
                    <a:pt x="15412" y="10970"/>
                  </a:lnTo>
                  <a:lnTo>
                    <a:pt x="15363" y="11127"/>
                  </a:lnTo>
                  <a:lnTo>
                    <a:pt x="15331" y="11296"/>
                  </a:lnTo>
                  <a:lnTo>
                    <a:pt x="15306" y="11479"/>
                  </a:lnTo>
                  <a:lnTo>
                    <a:pt x="15290" y="11688"/>
                  </a:lnTo>
                  <a:lnTo>
                    <a:pt x="15217" y="14335"/>
                  </a:lnTo>
                  <a:lnTo>
                    <a:pt x="15143" y="16996"/>
                  </a:lnTo>
                  <a:lnTo>
                    <a:pt x="15119" y="18326"/>
                  </a:lnTo>
                  <a:lnTo>
                    <a:pt x="15086" y="19670"/>
                  </a:lnTo>
                  <a:lnTo>
                    <a:pt x="15070" y="21000"/>
                  </a:lnTo>
                  <a:lnTo>
                    <a:pt x="15054" y="22344"/>
                  </a:lnTo>
                  <a:lnTo>
                    <a:pt x="12224" y="22526"/>
                  </a:lnTo>
                  <a:lnTo>
                    <a:pt x="9395" y="22696"/>
                  </a:lnTo>
                  <a:lnTo>
                    <a:pt x="6557" y="22865"/>
                  </a:lnTo>
                  <a:lnTo>
                    <a:pt x="3727" y="23048"/>
                  </a:lnTo>
                  <a:lnTo>
                    <a:pt x="3523" y="19539"/>
                  </a:lnTo>
                  <a:lnTo>
                    <a:pt x="3417" y="17792"/>
                  </a:lnTo>
                  <a:lnTo>
                    <a:pt x="3320" y="16044"/>
                  </a:lnTo>
                  <a:lnTo>
                    <a:pt x="3230" y="14296"/>
                  </a:lnTo>
                  <a:lnTo>
                    <a:pt x="3156" y="12548"/>
                  </a:lnTo>
                  <a:lnTo>
                    <a:pt x="3132" y="11674"/>
                  </a:lnTo>
                  <a:lnTo>
                    <a:pt x="3108" y="10801"/>
                  </a:lnTo>
                  <a:lnTo>
                    <a:pt x="3083" y="9914"/>
                  </a:lnTo>
                  <a:lnTo>
                    <a:pt x="3075" y="9040"/>
                  </a:lnTo>
                  <a:lnTo>
                    <a:pt x="3075" y="9040"/>
                  </a:lnTo>
                  <a:lnTo>
                    <a:pt x="3108" y="9053"/>
                  </a:lnTo>
                  <a:lnTo>
                    <a:pt x="3148" y="9066"/>
                  </a:lnTo>
                  <a:lnTo>
                    <a:pt x="3189" y="9079"/>
                  </a:lnTo>
                  <a:lnTo>
                    <a:pt x="3230" y="9079"/>
                  </a:lnTo>
                  <a:lnTo>
                    <a:pt x="6516" y="9105"/>
                  </a:lnTo>
                  <a:lnTo>
                    <a:pt x="9802" y="9118"/>
                  </a:lnTo>
                  <a:lnTo>
                    <a:pt x="20150" y="9118"/>
                  </a:lnTo>
                  <a:lnTo>
                    <a:pt x="23950" y="9092"/>
                  </a:lnTo>
                  <a:lnTo>
                    <a:pt x="31525" y="9040"/>
                  </a:lnTo>
                  <a:close/>
                  <a:moveTo>
                    <a:pt x="93735" y="1"/>
                  </a:moveTo>
                  <a:lnTo>
                    <a:pt x="89968" y="14"/>
                  </a:lnTo>
                  <a:lnTo>
                    <a:pt x="86192" y="40"/>
                  </a:lnTo>
                  <a:lnTo>
                    <a:pt x="82417" y="66"/>
                  </a:lnTo>
                  <a:lnTo>
                    <a:pt x="78641" y="105"/>
                  </a:lnTo>
                  <a:lnTo>
                    <a:pt x="74866" y="157"/>
                  </a:lnTo>
                  <a:lnTo>
                    <a:pt x="71090" y="223"/>
                  </a:lnTo>
                  <a:lnTo>
                    <a:pt x="67315" y="288"/>
                  </a:lnTo>
                  <a:lnTo>
                    <a:pt x="63539" y="366"/>
                  </a:lnTo>
                  <a:lnTo>
                    <a:pt x="59764" y="457"/>
                  </a:lnTo>
                  <a:lnTo>
                    <a:pt x="55988" y="562"/>
                  </a:lnTo>
                  <a:lnTo>
                    <a:pt x="52213" y="666"/>
                  </a:lnTo>
                  <a:lnTo>
                    <a:pt x="48437" y="784"/>
                  </a:lnTo>
                  <a:lnTo>
                    <a:pt x="44662" y="914"/>
                  </a:lnTo>
                  <a:lnTo>
                    <a:pt x="40887" y="1044"/>
                  </a:lnTo>
                  <a:lnTo>
                    <a:pt x="37119" y="1188"/>
                  </a:lnTo>
                  <a:lnTo>
                    <a:pt x="33344" y="1344"/>
                  </a:lnTo>
                  <a:lnTo>
                    <a:pt x="29577" y="1514"/>
                  </a:lnTo>
                  <a:lnTo>
                    <a:pt x="25809" y="1683"/>
                  </a:lnTo>
                  <a:lnTo>
                    <a:pt x="22042" y="1866"/>
                  </a:lnTo>
                  <a:lnTo>
                    <a:pt x="18275" y="2062"/>
                  </a:lnTo>
                  <a:lnTo>
                    <a:pt x="14507" y="2257"/>
                  </a:lnTo>
                  <a:lnTo>
                    <a:pt x="10748" y="2466"/>
                  </a:lnTo>
                  <a:lnTo>
                    <a:pt x="6989" y="2688"/>
                  </a:lnTo>
                  <a:lnTo>
                    <a:pt x="3230" y="2910"/>
                  </a:lnTo>
                  <a:lnTo>
                    <a:pt x="3124" y="2923"/>
                  </a:lnTo>
                  <a:lnTo>
                    <a:pt x="3018" y="2949"/>
                  </a:lnTo>
                  <a:lnTo>
                    <a:pt x="2920" y="2975"/>
                  </a:lnTo>
                  <a:lnTo>
                    <a:pt x="2822" y="3001"/>
                  </a:lnTo>
                  <a:lnTo>
                    <a:pt x="2643" y="3092"/>
                  </a:lnTo>
                  <a:lnTo>
                    <a:pt x="2471" y="3210"/>
                  </a:lnTo>
                  <a:lnTo>
                    <a:pt x="2317" y="3340"/>
                  </a:lnTo>
                  <a:lnTo>
                    <a:pt x="2178" y="3483"/>
                  </a:lnTo>
                  <a:lnTo>
                    <a:pt x="2039" y="3653"/>
                  </a:lnTo>
                  <a:lnTo>
                    <a:pt x="1917" y="3836"/>
                  </a:lnTo>
                  <a:lnTo>
                    <a:pt x="1770" y="3888"/>
                  </a:lnTo>
                  <a:lnTo>
                    <a:pt x="1632" y="3953"/>
                  </a:lnTo>
                  <a:lnTo>
                    <a:pt x="1566" y="3992"/>
                  </a:lnTo>
                  <a:lnTo>
                    <a:pt x="1509" y="4044"/>
                  </a:lnTo>
                  <a:lnTo>
                    <a:pt x="1444" y="4110"/>
                  </a:lnTo>
                  <a:lnTo>
                    <a:pt x="1387" y="4175"/>
                  </a:lnTo>
                  <a:lnTo>
                    <a:pt x="1338" y="4240"/>
                  </a:lnTo>
                  <a:lnTo>
                    <a:pt x="1289" y="4318"/>
                  </a:lnTo>
                  <a:lnTo>
                    <a:pt x="1240" y="4409"/>
                  </a:lnTo>
                  <a:lnTo>
                    <a:pt x="1199" y="4501"/>
                  </a:lnTo>
                  <a:lnTo>
                    <a:pt x="1159" y="4605"/>
                  </a:lnTo>
                  <a:lnTo>
                    <a:pt x="1126" y="4723"/>
                  </a:lnTo>
                  <a:lnTo>
                    <a:pt x="1102" y="4840"/>
                  </a:lnTo>
                  <a:lnTo>
                    <a:pt x="1077" y="4970"/>
                  </a:lnTo>
                  <a:lnTo>
                    <a:pt x="938" y="6092"/>
                  </a:lnTo>
                  <a:lnTo>
                    <a:pt x="808" y="7227"/>
                  </a:lnTo>
                  <a:lnTo>
                    <a:pt x="702" y="8375"/>
                  </a:lnTo>
                  <a:lnTo>
                    <a:pt x="604" y="9535"/>
                  </a:lnTo>
                  <a:lnTo>
                    <a:pt x="523" y="10696"/>
                  </a:lnTo>
                  <a:lnTo>
                    <a:pt x="466" y="11870"/>
                  </a:lnTo>
                  <a:lnTo>
                    <a:pt x="441" y="12457"/>
                  </a:lnTo>
                  <a:lnTo>
                    <a:pt x="417" y="13044"/>
                  </a:lnTo>
                  <a:lnTo>
                    <a:pt x="408" y="13631"/>
                  </a:lnTo>
                  <a:lnTo>
                    <a:pt x="400" y="14231"/>
                  </a:lnTo>
                  <a:lnTo>
                    <a:pt x="392" y="14818"/>
                  </a:lnTo>
                  <a:lnTo>
                    <a:pt x="392" y="15405"/>
                  </a:lnTo>
                  <a:lnTo>
                    <a:pt x="400" y="15992"/>
                  </a:lnTo>
                  <a:lnTo>
                    <a:pt x="417" y="16579"/>
                  </a:lnTo>
                  <a:lnTo>
                    <a:pt x="433" y="17166"/>
                  </a:lnTo>
                  <a:lnTo>
                    <a:pt x="457" y="17753"/>
                  </a:lnTo>
                  <a:lnTo>
                    <a:pt x="490" y="18339"/>
                  </a:lnTo>
                  <a:lnTo>
                    <a:pt x="523" y="18926"/>
                  </a:lnTo>
                  <a:lnTo>
                    <a:pt x="572" y="19500"/>
                  </a:lnTo>
                  <a:lnTo>
                    <a:pt x="620" y="20087"/>
                  </a:lnTo>
                  <a:lnTo>
                    <a:pt x="669" y="20661"/>
                  </a:lnTo>
                  <a:lnTo>
                    <a:pt x="735" y="21235"/>
                  </a:lnTo>
                  <a:lnTo>
                    <a:pt x="800" y="21809"/>
                  </a:lnTo>
                  <a:lnTo>
                    <a:pt x="881" y="22383"/>
                  </a:lnTo>
                  <a:lnTo>
                    <a:pt x="963" y="22944"/>
                  </a:lnTo>
                  <a:lnTo>
                    <a:pt x="1053" y="23518"/>
                  </a:lnTo>
                  <a:lnTo>
                    <a:pt x="906" y="23648"/>
                  </a:lnTo>
                  <a:lnTo>
                    <a:pt x="767" y="23791"/>
                  </a:lnTo>
                  <a:lnTo>
                    <a:pt x="637" y="23961"/>
                  </a:lnTo>
                  <a:lnTo>
                    <a:pt x="523" y="24144"/>
                  </a:lnTo>
                  <a:lnTo>
                    <a:pt x="417" y="24326"/>
                  </a:lnTo>
                  <a:lnTo>
                    <a:pt x="327" y="24535"/>
                  </a:lnTo>
                  <a:lnTo>
                    <a:pt x="245" y="24757"/>
                  </a:lnTo>
                  <a:lnTo>
                    <a:pt x="180" y="24978"/>
                  </a:lnTo>
                  <a:lnTo>
                    <a:pt x="123" y="25213"/>
                  </a:lnTo>
                  <a:lnTo>
                    <a:pt x="74" y="25461"/>
                  </a:lnTo>
                  <a:lnTo>
                    <a:pt x="33" y="25709"/>
                  </a:lnTo>
                  <a:lnTo>
                    <a:pt x="17" y="25957"/>
                  </a:lnTo>
                  <a:lnTo>
                    <a:pt x="1" y="26204"/>
                  </a:lnTo>
                  <a:lnTo>
                    <a:pt x="1" y="26452"/>
                  </a:lnTo>
                  <a:lnTo>
                    <a:pt x="9" y="26713"/>
                  </a:lnTo>
                  <a:lnTo>
                    <a:pt x="33" y="26961"/>
                  </a:lnTo>
                  <a:lnTo>
                    <a:pt x="66" y="27209"/>
                  </a:lnTo>
                  <a:lnTo>
                    <a:pt x="115" y="27457"/>
                  </a:lnTo>
                  <a:lnTo>
                    <a:pt x="164" y="27691"/>
                  </a:lnTo>
                  <a:lnTo>
                    <a:pt x="237" y="27926"/>
                  </a:lnTo>
                  <a:lnTo>
                    <a:pt x="311" y="28148"/>
                  </a:lnTo>
                  <a:lnTo>
                    <a:pt x="408" y="28357"/>
                  </a:lnTo>
                  <a:lnTo>
                    <a:pt x="506" y="28552"/>
                  </a:lnTo>
                  <a:lnTo>
                    <a:pt x="620" y="28735"/>
                  </a:lnTo>
                  <a:lnTo>
                    <a:pt x="743" y="28917"/>
                  </a:lnTo>
                  <a:lnTo>
                    <a:pt x="881" y="29061"/>
                  </a:lnTo>
                  <a:lnTo>
                    <a:pt x="1028" y="29204"/>
                  </a:lnTo>
                  <a:lnTo>
                    <a:pt x="1191" y="29322"/>
                  </a:lnTo>
                  <a:lnTo>
                    <a:pt x="1362" y="29426"/>
                  </a:lnTo>
                  <a:lnTo>
                    <a:pt x="1542" y="29504"/>
                  </a:lnTo>
                  <a:lnTo>
                    <a:pt x="1738" y="29557"/>
                  </a:lnTo>
                  <a:lnTo>
                    <a:pt x="1941" y="29596"/>
                  </a:lnTo>
                  <a:lnTo>
                    <a:pt x="3841" y="29778"/>
                  </a:lnTo>
                  <a:lnTo>
                    <a:pt x="5750" y="29948"/>
                  </a:lnTo>
                  <a:lnTo>
                    <a:pt x="7649" y="30117"/>
                  </a:lnTo>
                  <a:lnTo>
                    <a:pt x="9558" y="30261"/>
                  </a:lnTo>
                  <a:lnTo>
                    <a:pt x="11474" y="30404"/>
                  </a:lnTo>
                  <a:lnTo>
                    <a:pt x="13382" y="30535"/>
                  </a:lnTo>
                  <a:lnTo>
                    <a:pt x="15298" y="30652"/>
                  </a:lnTo>
                  <a:lnTo>
                    <a:pt x="17215" y="30770"/>
                  </a:lnTo>
                  <a:lnTo>
                    <a:pt x="19131" y="30874"/>
                  </a:lnTo>
                  <a:lnTo>
                    <a:pt x="21055" y="30965"/>
                  </a:lnTo>
                  <a:lnTo>
                    <a:pt x="22980" y="31043"/>
                  </a:lnTo>
                  <a:lnTo>
                    <a:pt x="24904" y="31109"/>
                  </a:lnTo>
                  <a:lnTo>
                    <a:pt x="26829" y="31174"/>
                  </a:lnTo>
                  <a:lnTo>
                    <a:pt x="28753" y="31226"/>
                  </a:lnTo>
                  <a:lnTo>
                    <a:pt x="30686" y="31265"/>
                  </a:lnTo>
                  <a:lnTo>
                    <a:pt x="32610" y="31304"/>
                  </a:lnTo>
                  <a:lnTo>
                    <a:pt x="34543" y="31330"/>
                  </a:lnTo>
                  <a:lnTo>
                    <a:pt x="36475" y="31343"/>
                  </a:lnTo>
                  <a:lnTo>
                    <a:pt x="38408" y="31356"/>
                  </a:lnTo>
                  <a:lnTo>
                    <a:pt x="40348" y="31356"/>
                  </a:lnTo>
                  <a:lnTo>
                    <a:pt x="42281" y="31343"/>
                  </a:lnTo>
                  <a:lnTo>
                    <a:pt x="44222" y="31330"/>
                  </a:lnTo>
                  <a:lnTo>
                    <a:pt x="46154" y="31304"/>
                  </a:lnTo>
                  <a:lnTo>
                    <a:pt x="48095" y="31265"/>
                  </a:lnTo>
                  <a:lnTo>
                    <a:pt x="50036" y="31226"/>
                  </a:lnTo>
                  <a:lnTo>
                    <a:pt x="51968" y="31174"/>
                  </a:lnTo>
                  <a:lnTo>
                    <a:pt x="53909" y="31109"/>
                  </a:lnTo>
                  <a:lnTo>
                    <a:pt x="55850" y="31043"/>
                  </a:lnTo>
                  <a:lnTo>
                    <a:pt x="59731" y="30887"/>
                  </a:lnTo>
                  <a:lnTo>
                    <a:pt x="63613" y="30691"/>
                  </a:lnTo>
                  <a:lnTo>
                    <a:pt x="67494" y="30483"/>
                  </a:lnTo>
                  <a:lnTo>
                    <a:pt x="71368" y="30235"/>
                  </a:lnTo>
                  <a:lnTo>
                    <a:pt x="75249" y="29961"/>
                  </a:lnTo>
                  <a:lnTo>
                    <a:pt x="79122" y="29661"/>
                  </a:lnTo>
                  <a:lnTo>
                    <a:pt x="82996" y="29335"/>
                  </a:lnTo>
                  <a:lnTo>
                    <a:pt x="86861" y="28983"/>
                  </a:lnTo>
                  <a:lnTo>
                    <a:pt x="90726" y="28617"/>
                  </a:lnTo>
                  <a:lnTo>
                    <a:pt x="94583" y="28213"/>
                  </a:lnTo>
                  <a:lnTo>
                    <a:pt x="98432" y="27796"/>
                  </a:lnTo>
                  <a:lnTo>
                    <a:pt x="102281" y="27352"/>
                  </a:lnTo>
                  <a:lnTo>
                    <a:pt x="106121" y="26896"/>
                  </a:lnTo>
                  <a:lnTo>
                    <a:pt x="109954" y="26413"/>
                  </a:lnTo>
                  <a:lnTo>
                    <a:pt x="113770" y="25918"/>
                  </a:lnTo>
                  <a:lnTo>
                    <a:pt x="117586" y="25396"/>
                  </a:lnTo>
                  <a:lnTo>
                    <a:pt x="121386" y="24861"/>
                  </a:lnTo>
                  <a:lnTo>
                    <a:pt x="125178" y="24313"/>
                  </a:lnTo>
                  <a:lnTo>
                    <a:pt x="125333" y="24287"/>
                  </a:lnTo>
                  <a:lnTo>
                    <a:pt x="125472" y="24235"/>
                  </a:lnTo>
                  <a:lnTo>
                    <a:pt x="125610" y="24170"/>
                  </a:lnTo>
                  <a:lnTo>
                    <a:pt x="125732" y="24078"/>
                  </a:lnTo>
                  <a:lnTo>
                    <a:pt x="125855" y="23974"/>
                  </a:lnTo>
                  <a:lnTo>
                    <a:pt x="125969" y="23857"/>
                  </a:lnTo>
                  <a:lnTo>
                    <a:pt x="126075" y="23739"/>
                  </a:lnTo>
                  <a:lnTo>
                    <a:pt x="126173" y="23596"/>
                  </a:lnTo>
                  <a:lnTo>
                    <a:pt x="126263" y="23609"/>
                  </a:lnTo>
                  <a:lnTo>
                    <a:pt x="126352" y="23622"/>
                  </a:lnTo>
                  <a:lnTo>
                    <a:pt x="126450" y="23622"/>
                  </a:lnTo>
                  <a:lnTo>
                    <a:pt x="126540" y="23609"/>
                  </a:lnTo>
                  <a:lnTo>
                    <a:pt x="126629" y="23583"/>
                  </a:lnTo>
                  <a:lnTo>
                    <a:pt x="126711" y="23557"/>
                  </a:lnTo>
                  <a:lnTo>
                    <a:pt x="126801" y="23505"/>
                  </a:lnTo>
                  <a:lnTo>
                    <a:pt x="126882" y="23452"/>
                  </a:lnTo>
                  <a:lnTo>
                    <a:pt x="126964" y="23374"/>
                  </a:lnTo>
                  <a:lnTo>
                    <a:pt x="127037" y="23296"/>
                  </a:lnTo>
                  <a:lnTo>
                    <a:pt x="127111" y="23205"/>
                  </a:lnTo>
                  <a:lnTo>
                    <a:pt x="127168" y="23100"/>
                  </a:lnTo>
                  <a:lnTo>
                    <a:pt x="127233" y="22983"/>
                  </a:lnTo>
                  <a:lnTo>
                    <a:pt x="127282" y="22852"/>
                  </a:lnTo>
                  <a:lnTo>
                    <a:pt x="127323" y="22709"/>
                  </a:lnTo>
                  <a:lnTo>
                    <a:pt x="127355" y="22552"/>
                  </a:lnTo>
                  <a:lnTo>
                    <a:pt x="127445" y="22018"/>
                  </a:lnTo>
                  <a:lnTo>
                    <a:pt x="127535" y="21470"/>
                  </a:lnTo>
                  <a:lnTo>
                    <a:pt x="127616" y="20909"/>
                  </a:lnTo>
                  <a:lnTo>
                    <a:pt x="127690" y="20348"/>
                  </a:lnTo>
                  <a:lnTo>
                    <a:pt x="127763" y="19774"/>
                  </a:lnTo>
                  <a:lnTo>
                    <a:pt x="127828" y="19187"/>
                  </a:lnTo>
                  <a:lnTo>
                    <a:pt x="127893" y="18600"/>
                  </a:lnTo>
                  <a:lnTo>
                    <a:pt x="127942" y="18013"/>
                  </a:lnTo>
                  <a:lnTo>
                    <a:pt x="127991" y="17413"/>
                  </a:lnTo>
                  <a:lnTo>
                    <a:pt x="128032" y="16813"/>
                  </a:lnTo>
                  <a:lnTo>
                    <a:pt x="128065" y="16213"/>
                  </a:lnTo>
                  <a:lnTo>
                    <a:pt x="128089" y="15600"/>
                  </a:lnTo>
                  <a:lnTo>
                    <a:pt x="128105" y="15000"/>
                  </a:lnTo>
                  <a:lnTo>
                    <a:pt x="128114" y="14387"/>
                  </a:lnTo>
                  <a:lnTo>
                    <a:pt x="128114" y="13774"/>
                  </a:lnTo>
                  <a:lnTo>
                    <a:pt x="128105" y="13174"/>
                  </a:lnTo>
                  <a:lnTo>
                    <a:pt x="128089" y="12561"/>
                  </a:lnTo>
                  <a:lnTo>
                    <a:pt x="128065" y="11961"/>
                  </a:lnTo>
                  <a:lnTo>
                    <a:pt x="128024" y="11361"/>
                  </a:lnTo>
                  <a:lnTo>
                    <a:pt x="127975" y="10761"/>
                  </a:lnTo>
                  <a:lnTo>
                    <a:pt x="127918" y="10175"/>
                  </a:lnTo>
                  <a:lnTo>
                    <a:pt x="127853" y="9575"/>
                  </a:lnTo>
                  <a:lnTo>
                    <a:pt x="127771" y="9001"/>
                  </a:lnTo>
                  <a:lnTo>
                    <a:pt x="127681" y="8427"/>
                  </a:lnTo>
                  <a:lnTo>
                    <a:pt x="127584" y="7853"/>
                  </a:lnTo>
                  <a:lnTo>
                    <a:pt x="127469" y="7305"/>
                  </a:lnTo>
                  <a:lnTo>
                    <a:pt x="127339" y="6757"/>
                  </a:lnTo>
                  <a:lnTo>
                    <a:pt x="127200" y="6209"/>
                  </a:lnTo>
                  <a:lnTo>
                    <a:pt x="127053" y="5688"/>
                  </a:lnTo>
                  <a:lnTo>
                    <a:pt x="126890" y="5166"/>
                  </a:lnTo>
                  <a:lnTo>
                    <a:pt x="126711" y="4670"/>
                  </a:lnTo>
                  <a:lnTo>
                    <a:pt x="126515" y="4175"/>
                  </a:lnTo>
                  <a:lnTo>
                    <a:pt x="126458" y="4031"/>
                  </a:lnTo>
                  <a:lnTo>
                    <a:pt x="126393" y="3914"/>
                  </a:lnTo>
                  <a:lnTo>
                    <a:pt x="126328" y="3796"/>
                  </a:lnTo>
                  <a:lnTo>
                    <a:pt x="126254" y="3692"/>
                  </a:lnTo>
                  <a:lnTo>
                    <a:pt x="126189" y="3601"/>
                  </a:lnTo>
                  <a:lnTo>
                    <a:pt x="126116" y="3510"/>
                  </a:lnTo>
                  <a:lnTo>
                    <a:pt x="126042" y="3444"/>
                  </a:lnTo>
                  <a:lnTo>
                    <a:pt x="125961" y="3379"/>
                  </a:lnTo>
                  <a:lnTo>
                    <a:pt x="125887" y="3327"/>
                  </a:lnTo>
                  <a:lnTo>
                    <a:pt x="125806" y="3275"/>
                  </a:lnTo>
                  <a:lnTo>
                    <a:pt x="125724" y="3249"/>
                  </a:lnTo>
                  <a:lnTo>
                    <a:pt x="125643" y="3223"/>
                  </a:lnTo>
                  <a:lnTo>
                    <a:pt x="125561" y="3196"/>
                  </a:lnTo>
                  <a:lnTo>
                    <a:pt x="125390" y="3196"/>
                  </a:lnTo>
                  <a:lnTo>
                    <a:pt x="125308" y="3210"/>
                  </a:lnTo>
                  <a:lnTo>
                    <a:pt x="125333" y="2949"/>
                  </a:lnTo>
                  <a:lnTo>
                    <a:pt x="125341" y="2688"/>
                  </a:lnTo>
                  <a:lnTo>
                    <a:pt x="125333" y="2427"/>
                  </a:lnTo>
                  <a:lnTo>
                    <a:pt x="125317" y="2166"/>
                  </a:lnTo>
                  <a:lnTo>
                    <a:pt x="125276" y="1918"/>
                  </a:lnTo>
                  <a:lnTo>
                    <a:pt x="125227" y="1670"/>
                  </a:lnTo>
                  <a:lnTo>
                    <a:pt x="125162" y="1436"/>
                  </a:lnTo>
                  <a:lnTo>
                    <a:pt x="125080" y="1227"/>
                  </a:lnTo>
                  <a:lnTo>
                    <a:pt x="124982" y="1018"/>
                  </a:lnTo>
                  <a:lnTo>
                    <a:pt x="124933" y="927"/>
                  </a:lnTo>
                  <a:lnTo>
                    <a:pt x="124876" y="836"/>
                  </a:lnTo>
                  <a:lnTo>
                    <a:pt x="124811" y="757"/>
                  </a:lnTo>
                  <a:lnTo>
                    <a:pt x="124746" y="679"/>
                  </a:lnTo>
                  <a:lnTo>
                    <a:pt x="124672" y="601"/>
                  </a:lnTo>
                  <a:lnTo>
                    <a:pt x="124599" y="536"/>
                  </a:lnTo>
                  <a:lnTo>
                    <a:pt x="124526" y="484"/>
                  </a:lnTo>
                  <a:lnTo>
                    <a:pt x="124444" y="431"/>
                  </a:lnTo>
                  <a:lnTo>
                    <a:pt x="124354" y="379"/>
                  </a:lnTo>
                  <a:lnTo>
                    <a:pt x="124265" y="340"/>
                  </a:lnTo>
                  <a:lnTo>
                    <a:pt x="124175" y="314"/>
                  </a:lnTo>
                  <a:lnTo>
                    <a:pt x="124077" y="288"/>
                  </a:lnTo>
                  <a:lnTo>
                    <a:pt x="123971" y="275"/>
                  </a:lnTo>
                  <a:lnTo>
                    <a:pt x="123865" y="275"/>
                  </a:lnTo>
                  <a:lnTo>
                    <a:pt x="120106" y="197"/>
                  </a:lnTo>
                  <a:lnTo>
                    <a:pt x="116347" y="144"/>
                  </a:lnTo>
                  <a:lnTo>
                    <a:pt x="112580" y="92"/>
                  </a:lnTo>
                  <a:lnTo>
                    <a:pt x="108812" y="53"/>
                  </a:lnTo>
                  <a:lnTo>
                    <a:pt x="105045" y="27"/>
                  </a:lnTo>
                  <a:lnTo>
                    <a:pt x="101278" y="14"/>
                  </a:lnTo>
                  <a:lnTo>
                    <a:pt x="9751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0"/>
            <p:cNvSpPr/>
            <p:nvPr/>
          </p:nvSpPr>
          <p:spPr>
            <a:xfrm>
              <a:off x="-4165275" y="-11823800"/>
              <a:ext cx="3286650" cy="5652575"/>
            </a:xfrm>
            <a:custGeom>
              <a:avLst/>
              <a:gdLst/>
              <a:ahLst/>
              <a:cxnLst/>
              <a:rect l="l" t="t" r="r" b="b"/>
              <a:pathLst>
                <a:path w="131466" h="226103" extrusionOk="0">
                  <a:moveTo>
                    <a:pt x="71498" y="63638"/>
                  </a:moveTo>
                  <a:lnTo>
                    <a:pt x="74344" y="63677"/>
                  </a:lnTo>
                  <a:lnTo>
                    <a:pt x="77198" y="63729"/>
                  </a:lnTo>
                  <a:lnTo>
                    <a:pt x="80044" y="63794"/>
                  </a:lnTo>
                  <a:lnTo>
                    <a:pt x="82890" y="63886"/>
                  </a:lnTo>
                  <a:lnTo>
                    <a:pt x="85736" y="64003"/>
                  </a:lnTo>
                  <a:lnTo>
                    <a:pt x="88582" y="64134"/>
                  </a:lnTo>
                  <a:lnTo>
                    <a:pt x="91419" y="64277"/>
                  </a:lnTo>
                  <a:lnTo>
                    <a:pt x="94257" y="64447"/>
                  </a:lnTo>
                  <a:lnTo>
                    <a:pt x="97087" y="64629"/>
                  </a:lnTo>
                  <a:lnTo>
                    <a:pt x="99916" y="64825"/>
                  </a:lnTo>
                  <a:lnTo>
                    <a:pt x="102746" y="65047"/>
                  </a:lnTo>
                  <a:lnTo>
                    <a:pt x="105567" y="65268"/>
                  </a:lnTo>
                  <a:lnTo>
                    <a:pt x="108380" y="65516"/>
                  </a:lnTo>
                  <a:lnTo>
                    <a:pt x="111185" y="65777"/>
                  </a:lnTo>
                  <a:lnTo>
                    <a:pt x="113990" y="66038"/>
                  </a:lnTo>
                  <a:lnTo>
                    <a:pt x="116779" y="66325"/>
                  </a:lnTo>
                  <a:lnTo>
                    <a:pt x="116869" y="66338"/>
                  </a:lnTo>
                  <a:lnTo>
                    <a:pt x="116951" y="66351"/>
                  </a:lnTo>
                  <a:lnTo>
                    <a:pt x="117032" y="66377"/>
                  </a:lnTo>
                  <a:lnTo>
                    <a:pt x="117105" y="66416"/>
                  </a:lnTo>
                  <a:lnTo>
                    <a:pt x="117187" y="66455"/>
                  </a:lnTo>
                  <a:lnTo>
                    <a:pt x="117252" y="66494"/>
                  </a:lnTo>
                  <a:lnTo>
                    <a:pt x="117383" y="66612"/>
                  </a:lnTo>
                  <a:lnTo>
                    <a:pt x="117505" y="66742"/>
                  </a:lnTo>
                  <a:lnTo>
                    <a:pt x="117611" y="66899"/>
                  </a:lnTo>
                  <a:lnTo>
                    <a:pt x="117701" y="67068"/>
                  </a:lnTo>
                  <a:lnTo>
                    <a:pt x="117774" y="67251"/>
                  </a:lnTo>
                  <a:lnTo>
                    <a:pt x="117839" y="67433"/>
                  </a:lnTo>
                  <a:lnTo>
                    <a:pt x="117896" y="67642"/>
                  </a:lnTo>
                  <a:lnTo>
                    <a:pt x="117929" y="67851"/>
                  </a:lnTo>
                  <a:lnTo>
                    <a:pt x="117954" y="68073"/>
                  </a:lnTo>
                  <a:lnTo>
                    <a:pt x="117962" y="68281"/>
                  </a:lnTo>
                  <a:lnTo>
                    <a:pt x="117962" y="68503"/>
                  </a:lnTo>
                  <a:lnTo>
                    <a:pt x="117945" y="68712"/>
                  </a:lnTo>
                  <a:lnTo>
                    <a:pt x="117913" y="68920"/>
                  </a:lnTo>
                  <a:lnTo>
                    <a:pt x="118019" y="68907"/>
                  </a:lnTo>
                  <a:lnTo>
                    <a:pt x="118231" y="68907"/>
                  </a:lnTo>
                  <a:lnTo>
                    <a:pt x="118337" y="68933"/>
                  </a:lnTo>
                  <a:lnTo>
                    <a:pt x="118435" y="68972"/>
                  </a:lnTo>
                  <a:lnTo>
                    <a:pt x="118541" y="69025"/>
                  </a:lnTo>
                  <a:lnTo>
                    <a:pt x="118630" y="69090"/>
                  </a:lnTo>
                  <a:lnTo>
                    <a:pt x="118728" y="69168"/>
                  </a:lnTo>
                  <a:lnTo>
                    <a:pt x="118810" y="69259"/>
                  </a:lnTo>
                  <a:lnTo>
                    <a:pt x="118891" y="69377"/>
                  </a:lnTo>
                  <a:lnTo>
                    <a:pt x="118973" y="69507"/>
                  </a:lnTo>
                  <a:lnTo>
                    <a:pt x="119038" y="69651"/>
                  </a:lnTo>
                  <a:lnTo>
                    <a:pt x="119103" y="69807"/>
                  </a:lnTo>
                  <a:lnTo>
                    <a:pt x="119160" y="69990"/>
                  </a:lnTo>
                  <a:lnTo>
                    <a:pt x="119209" y="70185"/>
                  </a:lnTo>
                  <a:lnTo>
                    <a:pt x="119250" y="70394"/>
                  </a:lnTo>
                  <a:lnTo>
                    <a:pt x="119323" y="70916"/>
                  </a:lnTo>
                  <a:lnTo>
                    <a:pt x="119397" y="71438"/>
                  </a:lnTo>
                  <a:lnTo>
                    <a:pt x="119462" y="71959"/>
                  </a:lnTo>
                  <a:lnTo>
                    <a:pt x="119519" y="72481"/>
                  </a:lnTo>
                  <a:lnTo>
                    <a:pt x="119568" y="73016"/>
                  </a:lnTo>
                  <a:lnTo>
                    <a:pt x="119617" y="73538"/>
                  </a:lnTo>
                  <a:lnTo>
                    <a:pt x="119658" y="74072"/>
                  </a:lnTo>
                  <a:lnTo>
                    <a:pt x="119690" y="74594"/>
                  </a:lnTo>
                  <a:lnTo>
                    <a:pt x="119715" y="75129"/>
                  </a:lnTo>
                  <a:lnTo>
                    <a:pt x="119731" y="75651"/>
                  </a:lnTo>
                  <a:lnTo>
                    <a:pt x="119739" y="76185"/>
                  </a:lnTo>
                  <a:lnTo>
                    <a:pt x="119747" y="76720"/>
                  </a:lnTo>
                  <a:lnTo>
                    <a:pt x="119739" y="77242"/>
                  </a:lnTo>
                  <a:lnTo>
                    <a:pt x="119731" y="77777"/>
                  </a:lnTo>
                  <a:lnTo>
                    <a:pt x="119715" y="78298"/>
                  </a:lnTo>
                  <a:lnTo>
                    <a:pt x="119690" y="78833"/>
                  </a:lnTo>
                  <a:lnTo>
                    <a:pt x="119658" y="79355"/>
                  </a:lnTo>
                  <a:lnTo>
                    <a:pt x="119617" y="79877"/>
                  </a:lnTo>
                  <a:lnTo>
                    <a:pt x="119568" y="80398"/>
                  </a:lnTo>
                  <a:lnTo>
                    <a:pt x="119511" y="80920"/>
                  </a:lnTo>
                  <a:lnTo>
                    <a:pt x="119454" y="81442"/>
                  </a:lnTo>
                  <a:lnTo>
                    <a:pt x="119381" y="81950"/>
                  </a:lnTo>
                  <a:lnTo>
                    <a:pt x="119299" y="82459"/>
                  </a:lnTo>
                  <a:lnTo>
                    <a:pt x="119217" y="82968"/>
                  </a:lnTo>
                  <a:lnTo>
                    <a:pt x="119120" y="83476"/>
                  </a:lnTo>
                  <a:lnTo>
                    <a:pt x="119014" y="83985"/>
                  </a:lnTo>
                  <a:lnTo>
                    <a:pt x="118908" y="84481"/>
                  </a:lnTo>
                  <a:lnTo>
                    <a:pt x="118785" y="84976"/>
                  </a:lnTo>
                  <a:lnTo>
                    <a:pt x="118655" y="85472"/>
                  </a:lnTo>
                  <a:lnTo>
                    <a:pt x="118524" y="85955"/>
                  </a:lnTo>
                  <a:lnTo>
                    <a:pt x="118378" y="86437"/>
                  </a:lnTo>
                  <a:lnTo>
                    <a:pt x="118223" y="86920"/>
                  </a:lnTo>
                  <a:lnTo>
                    <a:pt x="118141" y="87128"/>
                  </a:lnTo>
                  <a:lnTo>
                    <a:pt x="118060" y="87298"/>
                  </a:lnTo>
                  <a:lnTo>
                    <a:pt x="117978" y="87455"/>
                  </a:lnTo>
                  <a:lnTo>
                    <a:pt x="117880" y="87585"/>
                  </a:lnTo>
                  <a:lnTo>
                    <a:pt x="117929" y="87820"/>
                  </a:lnTo>
                  <a:lnTo>
                    <a:pt x="117962" y="88068"/>
                  </a:lnTo>
                  <a:lnTo>
                    <a:pt x="117970" y="88315"/>
                  </a:lnTo>
                  <a:lnTo>
                    <a:pt x="117970" y="88563"/>
                  </a:lnTo>
                  <a:lnTo>
                    <a:pt x="117954" y="88811"/>
                  </a:lnTo>
                  <a:lnTo>
                    <a:pt x="117921" y="89059"/>
                  </a:lnTo>
                  <a:lnTo>
                    <a:pt x="117872" y="89307"/>
                  </a:lnTo>
                  <a:lnTo>
                    <a:pt x="117807" y="89541"/>
                  </a:lnTo>
                  <a:lnTo>
                    <a:pt x="117725" y="89750"/>
                  </a:lnTo>
                  <a:lnTo>
                    <a:pt x="117627" y="89959"/>
                  </a:lnTo>
                  <a:lnTo>
                    <a:pt x="117570" y="90050"/>
                  </a:lnTo>
                  <a:lnTo>
                    <a:pt x="117513" y="90141"/>
                  </a:lnTo>
                  <a:lnTo>
                    <a:pt x="117448" y="90233"/>
                  </a:lnTo>
                  <a:lnTo>
                    <a:pt x="117383" y="90311"/>
                  </a:lnTo>
                  <a:lnTo>
                    <a:pt x="117309" y="90389"/>
                  </a:lnTo>
                  <a:lnTo>
                    <a:pt x="117236" y="90454"/>
                  </a:lnTo>
                  <a:lnTo>
                    <a:pt x="117154" y="90507"/>
                  </a:lnTo>
                  <a:lnTo>
                    <a:pt x="117073" y="90559"/>
                  </a:lnTo>
                  <a:lnTo>
                    <a:pt x="116983" y="90611"/>
                  </a:lnTo>
                  <a:lnTo>
                    <a:pt x="116893" y="90650"/>
                  </a:lnTo>
                  <a:lnTo>
                    <a:pt x="116804" y="90676"/>
                  </a:lnTo>
                  <a:lnTo>
                    <a:pt x="116706" y="90689"/>
                  </a:lnTo>
                  <a:lnTo>
                    <a:pt x="114447" y="91041"/>
                  </a:lnTo>
                  <a:lnTo>
                    <a:pt x="112074" y="91380"/>
                  </a:lnTo>
                  <a:lnTo>
                    <a:pt x="109603" y="91720"/>
                  </a:lnTo>
                  <a:lnTo>
                    <a:pt x="107035" y="92046"/>
                  </a:lnTo>
                  <a:lnTo>
                    <a:pt x="104377" y="92372"/>
                  </a:lnTo>
                  <a:lnTo>
                    <a:pt x="101637" y="92685"/>
                  </a:lnTo>
                  <a:lnTo>
                    <a:pt x="98823" y="92985"/>
                  </a:lnTo>
                  <a:lnTo>
                    <a:pt x="95937" y="93285"/>
                  </a:lnTo>
                  <a:lnTo>
                    <a:pt x="93001" y="93572"/>
                  </a:lnTo>
                  <a:lnTo>
                    <a:pt x="90000" y="93859"/>
                  </a:lnTo>
                  <a:lnTo>
                    <a:pt x="86967" y="94120"/>
                  </a:lnTo>
                  <a:lnTo>
                    <a:pt x="83893" y="94393"/>
                  </a:lnTo>
                  <a:lnTo>
                    <a:pt x="80786" y="94641"/>
                  </a:lnTo>
                  <a:lnTo>
                    <a:pt x="77655" y="94889"/>
                  </a:lnTo>
                  <a:lnTo>
                    <a:pt x="74515" y="95111"/>
                  </a:lnTo>
                  <a:lnTo>
                    <a:pt x="71360" y="95333"/>
                  </a:lnTo>
                  <a:lnTo>
                    <a:pt x="68204" y="95554"/>
                  </a:lnTo>
                  <a:lnTo>
                    <a:pt x="65056" y="95750"/>
                  </a:lnTo>
                  <a:lnTo>
                    <a:pt x="61925" y="95933"/>
                  </a:lnTo>
                  <a:lnTo>
                    <a:pt x="58818" y="96115"/>
                  </a:lnTo>
                  <a:lnTo>
                    <a:pt x="55736" y="96272"/>
                  </a:lnTo>
                  <a:lnTo>
                    <a:pt x="52686" y="96428"/>
                  </a:lnTo>
                  <a:lnTo>
                    <a:pt x="49677" y="96572"/>
                  </a:lnTo>
                  <a:lnTo>
                    <a:pt x="46725" y="96689"/>
                  </a:lnTo>
                  <a:lnTo>
                    <a:pt x="43831" y="96806"/>
                  </a:lnTo>
                  <a:lnTo>
                    <a:pt x="41001" y="96898"/>
                  </a:lnTo>
                  <a:lnTo>
                    <a:pt x="38245" y="96989"/>
                  </a:lnTo>
                  <a:lnTo>
                    <a:pt x="35562" y="97054"/>
                  </a:lnTo>
                  <a:lnTo>
                    <a:pt x="32977" y="97106"/>
                  </a:lnTo>
                  <a:lnTo>
                    <a:pt x="30482" y="97146"/>
                  </a:lnTo>
                  <a:lnTo>
                    <a:pt x="28085" y="97172"/>
                  </a:lnTo>
                  <a:lnTo>
                    <a:pt x="27848" y="97173"/>
                  </a:lnTo>
                  <a:lnTo>
                    <a:pt x="27848" y="97173"/>
                  </a:lnTo>
                  <a:lnTo>
                    <a:pt x="27848" y="96611"/>
                  </a:lnTo>
                  <a:lnTo>
                    <a:pt x="27285" y="96598"/>
                  </a:lnTo>
                  <a:lnTo>
                    <a:pt x="27000" y="96598"/>
                  </a:lnTo>
                  <a:lnTo>
                    <a:pt x="26723" y="96572"/>
                  </a:lnTo>
                  <a:lnTo>
                    <a:pt x="26543" y="96624"/>
                  </a:lnTo>
                  <a:lnTo>
                    <a:pt x="26364" y="96650"/>
                  </a:lnTo>
                  <a:lnTo>
                    <a:pt x="26176" y="96650"/>
                  </a:lnTo>
                  <a:lnTo>
                    <a:pt x="25997" y="96624"/>
                  </a:lnTo>
                  <a:lnTo>
                    <a:pt x="25818" y="96559"/>
                  </a:lnTo>
                  <a:lnTo>
                    <a:pt x="25638" y="96480"/>
                  </a:lnTo>
                  <a:lnTo>
                    <a:pt x="25557" y="96428"/>
                  </a:lnTo>
                  <a:lnTo>
                    <a:pt x="25467" y="96363"/>
                  </a:lnTo>
                  <a:lnTo>
                    <a:pt x="25385" y="96298"/>
                  </a:lnTo>
                  <a:lnTo>
                    <a:pt x="25312" y="96219"/>
                  </a:lnTo>
                  <a:lnTo>
                    <a:pt x="25231" y="96128"/>
                  </a:lnTo>
                  <a:lnTo>
                    <a:pt x="25157" y="96037"/>
                  </a:lnTo>
                  <a:lnTo>
                    <a:pt x="25084" y="95946"/>
                  </a:lnTo>
                  <a:lnTo>
                    <a:pt x="25018" y="95841"/>
                  </a:lnTo>
                  <a:lnTo>
                    <a:pt x="24953" y="95724"/>
                  </a:lnTo>
                  <a:lnTo>
                    <a:pt x="24896" y="95606"/>
                  </a:lnTo>
                  <a:lnTo>
                    <a:pt x="24839" y="95476"/>
                  </a:lnTo>
                  <a:lnTo>
                    <a:pt x="24782" y="95346"/>
                  </a:lnTo>
                  <a:lnTo>
                    <a:pt x="24741" y="95202"/>
                  </a:lnTo>
                  <a:lnTo>
                    <a:pt x="24692" y="95059"/>
                  </a:lnTo>
                  <a:lnTo>
                    <a:pt x="24660" y="94902"/>
                  </a:lnTo>
                  <a:lnTo>
                    <a:pt x="24619" y="94733"/>
                  </a:lnTo>
                  <a:lnTo>
                    <a:pt x="24594" y="94563"/>
                  </a:lnTo>
                  <a:lnTo>
                    <a:pt x="24570" y="94393"/>
                  </a:lnTo>
                  <a:lnTo>
                    <a:pt x="24554" y="94198"/>
                  </a:lnTo>
                  <a:lnTo>
                    <a:pt x="24546" y="94002"/>
                  </a:lnTo>
                  <a:lnTo>
                    <a:pt x="24497" y="92711"/>
                  </a:lnTo>
                  <a:lnTo>
                    <a:pt x="24472" y="91407"/>
                  </a:lnTo>
                  <a:lnTo>
                    <a:pt x="24456" y="90089"/>
                  </a:lnTo>
                  <a:lnTo>
                    <a:pt x="24456" y="88785"/>
                  </a:lnTo>
                  <a:lnTo>
                    <a:pt x="24464" y="87468"/>
                  </a:lnTo>
                  <a:lnTo>
                    <a:pt x="24488" y="86150"/>
                  </a:lnTo>
                  <a:lnTo>
                    <a:pt x="24521" y="84833"/>
                  </a:lnTo>
                  <a:lnTo>
                    <a:pt x="24562" y="83516"/>
                  </a:lnTo>
                  <a:lnTo>
                    <a:pt x="24611" y="82198"/>
                  </a:lnTo>
                  <a:lnTo>
                    <a:pt x="24660" y="80881"/>
                  </a:lnTo>
                  <a:lnTo>
                    <a:pt x="24774" y="78259"/>
                  </a:lnTo>
                  <a:lnTo>
                    <a:pt x="24888" y="75638"/>
                  </a:lnTo>
                  <a:lnTo>
                    <a:pt x="24994" y="73029"/>
                  </a:lnTo>
                  <a:lnTo>
                    <a:pt x="24994" y="72898"/>
                  </a:lnTo>
                  <a:lnTo>
                    <a:pt x="25002" y="72768"/>
                  </a:lnTo>
                  <a:lnTo>
                    <a:pt x="25018" y="72638"/>
                  </a:lnTo>
                  <a:lnTo>
                    <a:pt x="25043" y="72520"/>
                  </a:lnTo>
                  <a:lnTo>
                    <a:pt x="25092" y="72285"/>
                  </a:lnTo>
                  <a:lnTo>
                    <a:pt x="25149" y="72064"/>
                  </a:lnTo>
                  <a:lnTo>
                    <a:pt x="25043" y="71933"/>
                  </a:lnTo>
                  <a:lnTo>
                    <a:pt x="24937" y="71777"/>
                  </a:lnTo>
                  <a:lnTo>
                    <a:pt x="24847" y="71607"/>
                  </a:lnTo>
                  <a:lnTo>
                    <a:pt x="24774" y="71438"/>
                  </a:lnTo>
                  <a:lnTo>
                    <a:pt x="24700" y="71255"/>
                  </a:lnTo>
                  <a:lnTo>
                    <a:pt x="24635" y="71059"/>
                  </a:lnTo>
                  <a:lnTo>
                    <a:pt x="24586" y="70864"/>
                  </a:lnTo>
                  <a:lnTo>
                    <a:pt x="24546" y="70668"/>
                  </a:lnTo>
                  <a:lnTo>
                    <a:pt x="24505" y="70459"/>
                  </a:lnTo>
                  <a:lnTo>
                    <a:pt x="24480" y="70238"/>
                  </a:lnTo>
                  <a:lnTo>
                    <a:pt x="24464" y="70029"/>
                  </a:lnTo>
                  <a:lnTo>
                    <a:pt x="24464" y="69807"/>
                  </a:lnTo>
                  <a:lnTo>
                    <a:pt x="24464" y="69586"/>
                  </a:lnTo>
                  <a:lnTo>
                    <a:pt x="24480" y="69377"/>
                  </a:lnTo>
                  <a:lnTo>
                    <a:pt x="24497" y="69155"/>
                  </a:lnTo>
                  <a:lnTo>
                    <a:pt x="24529" y="68933"/>
                  </a:lnTo>
                  <a:lnTo>
                    <a:pt x="24570" y="68725"/>
                  </a:lnTo>
                  <a:lnTo>
                    <a:pt x="24619" y="68516"/>
                  </a:lnTo>
                  <a:lnTo>
                    <a:pt x="24676" y="68320"/>
                  </a:lnTo>
                  <a:lnTo>
                    <a:pt x="24741" y="68125"/>
                  </a:lnTo>
                  <a:lnTo>
                    <a:pt x="24815" y="67929"/>
                  </a:lnTo>
                  <a:lnTo>
                    <a:pt x="24904" y="67759"/>
                  </a:lnTo>
                  <a:lnTo>
                    <a:pt x="24994" y="67590"/>
                  </a:lnTo>
                  <a:lnTo>
                    <a:pt x="25100" y="67420"/>
                  </a:lnTo>
                  <a:lnTo>
                    <a:pt x="25214" y="67277"/>
                  </a:lnTo>
                  <a:lnTo>
                    <a:pt x="25337" y="67146"/>
                  </a:lnTo>
                  <a:lnTo>
                    <a:pt x="25467" y="67029"/>
                  </a:lnTo>
                  <a:lnTo>
                    <a:pt x="25606" y="66912"/>
                  </a:lnTo>
                  <a:lnTo>
                    <a:pt x="25752" y="66820"/>
                  </a:lnTo>
                  <a:lnTo>
                    <a:pt x="25907" y="66755"/>
                  </a:lnTo>
                  <a:lnTo>
                    <a:pt x="26079" y="66690"/>
                  </a:lnTo>
                  <a:lnTo>
                    <a:pt x="26250" y="66664"/>
                  </a:lnTo>
                  <a:lnTo>
                    <a:pt x="27644" y="66455"/>
                  </a:lnTo>
                  <a:lnTo>
                    <a:pt x="29039" y="66246"/>
                  </a:lnTo>
                  <a:lnTo>
                    <a:pt x="30433" y="66064"/>
                  </a:lnTo>
                  <a:lnTo>
                    <a:pt x="31836" y="65868"/>
                  </a:lnTo>
                  <a:lnTo>
                    <a:pt x="33238" y="65699"/>
                  </a:lnTo>
                  <a:lnTo>
                    <a:pt x="34641" y="65529"/>
                  </a:lnTo>
                  <a:lnTo>
                    <a:pt x="36043" y="65373"/>
                  </a:lnTo>
                  <a:lnTo>
                    <a:pt x="37454" y="65216"/>
                  </a:lnTo>
                  <a:lnTo>
                    <a:pt x="40267" y="64929"/>
                  </a:lnTo>
                  <a:lnTo>
                    <a:pt x="43089" y="64681"/>
                  </a:lnTo>
                  <a:lnTo>
                    <a:pt x="45918" y="64460"/>
                  </a:lnTo>
                  <a:lnTo>
                    <a:pt x="48748" y="64264"/>
                  </a:lnTo>
                  <a:lnTo>
                    <a:pt x="51577" y="64094"/>
                  </a:lnTo>
                  <a:lnTo>
                    <a:pt x="54415" y="63951"/>
                  </a:lnTo>
                  <a:lnTo>
                    <a:pt x="57261" y="63847"/>
                  </a:lnTo>
                  <a:lnTo>
                    <a:pt x="60107" y="63755"/>
                  </a:lnTo>
                  <a:lnTo>
                    <a:pt x="62952" y="63690"/>
                  </a:lnTo>
                  <a:lnTo>
                    <a:pt x="65798" y="63651"/>
                  </a:lnTo>
                  <a:lnTo>
                    <a:pt x="68644" y="63638"/>
                  </a:lnTo>
                  <a:close/>
                  <a:moveTo>
                    <a:pt x="118280" y="108089"/>
                  </a:moveTo>
                  <a:lnTo>
                    <a:pt x="118435" y="108102"/>
                  </a:lnTo>
                  <a:lnTo>
                    <a:pt x="118590" y="108128"/>
                  </a:lnTo>
                  <a:lnTo>
                    <a:pt x="118744" y="108167"/>
                  </a:lnTo>
                  <a:lnTo>
                    <a:pt x="118891" y="108232"/>
                  </a:lnTo>
                  <a:lnTo>
                    <a:pt x="119038" y="108310"/>
                  </a:lnTo>
                  <a:lnTo>
                    <a:pt x="119185" y="108415"/>
                  </a:lnTo>
                  <a:lnTo>
                    <a:pt x="119323" y="108532"/>
                  </a:lnTo>
                  <a:lnTo>
                    <a:pt x="119454" y="108663"/>
                  </a:lnTo>
                  <a:lnTo>
                    <a:pt x="119576" y="108819"/>
                  </a:lnTo>
                  <a:lnTo>
                    <a:pt x="119690" y="108976"/>
                  </a:lnTo>
                  <a:lnTo>
                    <a:pt x="119796" y="109158"/>
                  </a:lnTo>
                  <a:lnTo>
                    <a:pt x="119894" y="109354"/>
                  </a:lnTo>
                  <a:lnTo>
                    <a:pt x="119976" y="109563"/>
                  </a:lnTo>
                  <a:lnTo>
                    <a:pt x="120041" y="109784"/>
                  </a:lnTo>
                  <a:lnTo>
                    <a:pt x="120098" y="110032"/>
                  </a:lnTo>
                  <a:lnTo>
                    <a:pt x="120139" y="110280"/>
                  </a:lnTo>
                  <a:lnTo>
                    <a:pt x="120163" y="110554"/>
                  </a:lnTo>
                  <a:lnTo>
                    <a:pt x="120163" y="110828"/>
                  </a:lnTo>
                  <a:lnTo>
                    <a:pt x="120139" y="111976"/>
                  </a:lnTo>
                  <a:lnTo>
                    <a:pt x="120106" y="113123"/>
                  </a:lnTo>
                  <a:lnTo>
                    <a:pt x="120065" y="114258"/>
                  </a:lnTo>
                  <a:lnTo>
                    <a:pt x="120017" y="115393"/>
                  </a:lnTo>
                  <a:lnTo>
                    <a:pt x="119968" y="116528"/>
                  </a:lnTo>
                  <a:lnTo>
                    <a:pt x="119911" y="117649"/>
                  </a:lnTo>
                  <a:lnTo>
                    <a:pt x="119845" y="118771"/>
                  </a:lnTo>
                  <a:lnTo>
                    <a:pt x="119772" y="119893"/>
                  </a:lnTo>
                  <a:lnTo>
                    <a:pt x="119699" y="121001"/>
                  </a:lnTo>
                  <a:lnTo>
                    <a:pt x="119617" y="122110"/>
                  </a:lnTo>
                  <a:lnTo>
                    <a:pt x="119527" y="123219"/>
                  </a:lnTo>
                  <a:lnTo>
                    <a:pt x="119429" y="124314"/>
                  </a:lnTo>
                  <a:lnTo>
                    <a:pt x="119332" y="125410"/>
                  </a:lnTo>
                  <a:lnTo>
                    <a:pt x="119226" y="126505"/>
                  </a:lnTo>
                  <a:lnTo>
                    <a:pt x="119111" y="127588"/>
                  </a:lnTo>
                  <a:lnTo>
                    <a:pt x="118989" y="128671"/>
                  </a:lnTo>
                  <a:lnTo>
                    <a:pt x="118867" y="129740"/>
                  </a:lnTo>
                  <a:lnTo>
                    <a:pt x="118736" y="130810"/>
                  </a:lnTo>
                  <a:lnTo>
                    <a:pt x="118598" y="131879"/>
                  </a:lnTo>
                  <a:lnTo>
                    <a:pt x="118459" y="132936"/>
                  </a:lnTo>
                  <a:lnTo>
                    <a:pt x="118304" y="133979"/>
                  </a:lnTo>
                  <a:lnTo>
                    <a:pt x="118149" y="135036"/>
                  </a:lnTo>
                  <a:lnTo>
                    <a:pt x="117994" y="136079"/>
                  </a:lnTo>
                  <a:lnTo>
                    <a:pt x="117823" y="137110"/>
                  </a:lnTo>
                  <a:lnTo>
                    <a:pt x="117652" y="138140"/>
                  </a:lnTo>
                  <a:lnTo>
                    <a:pt x="117472" y="139170"/>
                  </a:lnTo>
                  <a:lnTo>
                    <a:pt x="117285" y="140188"/>
                  </a:lnTo>
                  <a:lnTo>
                    <a:pt x="117097" y="141205"/>
                  </a:lnTo>
                  <a:lnTo>
                    <a:pt x="116902" y="142209"/>
                  </a:lnTo>
                  <a:lnTo>
                    <a:pt x="116698" y="143214"/>
                  </a:lnTo>
                  <a:lnTo>
                    <a:pt x="116486" y="144205"/>
                  </a:lnTo>
                  <a:lnTo>
                    <a:pt x="116274" y="145196"/>
                  </a:lnTo>
                  <a:lnTo>
                    <a:pt x="116054" y="146174"/>
                  </a:lnTo>
                  <a:lnTo>
                    <a:pt x="115825" y="147153"/>
                  </a:lnTo>
                  <a:lnTo>
                    <a:pt x="115589" y="148118"/>
                  </a:lnTo>
                  <a:lnTo>
                    <a:pt x="115352" y="149083"/>
                  </a:lnTo>
                  <a:lnTo>
                    <a:pt x="115108" y="150035"/>
                  </a:lnTo>
                  <a:lnTo>
                    <a:pt x="114855" y="150974"/>
                  </a:lnTo>
                  <a:lnTo>
                    <a:pt x="114602" y="151926"/>
                  </a:lnTo>
                  <a:lnTo>
                    <a:pt x="114341" y="152852"/>
                  </a:lnTo>
                  <a:lnTo>
                    <a:pt x="114072" y="153779"/>
                  </a:lnTo>
                  <a:lnTo>
                    <a:pt x="113795" y="154705"/>
                  </a:lnTo>
                  <a:lnTo>
                    <a:pt x="113518" y="155618"/>
                  </a:lnTo>
                  <a:lnTo>
                    <a:pt x="113232" y="156518"/>
                  </a:lnTo>
                  <a:lnTo>
                    <a:pt x="112939" y="157418"/>
                  </a:lnTo>
                  <a:lnTo>
                    <a:pt x="112637" y="158304"/>
                  </a:lnTo>
                  <a:lnTo>
                    <a:pt x="112335" y="159191"/>
                  </a:lnTo>
                  <a:lnTo>
                    <a:pt x="112025" y="160065"/>
                  </a:lnTo>
                  <a:lnTo>
                    <a:pt x="111707" y="160926"/>
                  </a:lnTo>
                  <a:lnTo>
                    <a:pt x="111389" y="161787"/>
                  </a:lnTo>
                  <a:lnTo>
                    <a:pt x="111063" y="162635"/>
                  </a:lnTo>
                  <a:lnTo>
                    <a:pt x="110729" y="163483"/>
                  </a:lnTo>
                  <a:lnTo>
                    <a:pt x="110386" y="164317"/>
                  </a:lnTo>
                  <a:lnTo>
                    <a:pt x="110044" y="165139"/>
                  </a:lnTo>
                  <a:lnTo>
                    <a:pt x="109693" y="165961"/>
                  </a:lnTo>
                  <a:lnTo>
                    <a:pt x="109334" y="166769"/>
                  </a:lnTo>
                  <a:lnTo>
                    <a:pt x="108976" y="167565"/>
                  </a:lnTo>
                  <a:lnTo>
                    <a:pt x="108609" y="168361"/>
                  </a:lnTo>
                  <a:lnTo>
                    <a:pt x="108234" y="169143"/>
                  </a:lnTo>
                  <a:lnTo>
                    <a:pt x="107850" y="169926"/>
                  </a:lnTo>
                  <a:lnTo>
                    <a:pt x="107467" y="170695"/>
                  </a:lnTo>
                  <a:lnTo>
                    <a:pt x="107076" y="171452"/>
                  </a:lnTo>
                  <a:lnTo>
                    <a:pt x="106676" y="172195"/>
                  </a:lnTo>
                  <a:lnTo>
                    <a:pt x="106276" y="172939"/>
                  </a:lnTo>
                  <a:lnTo>
                    <a:pt x="105869" y="173669"/>
                  </a:lnTo>
                  <a:lnTo>
                    <a:pt x="105453" y="174387"/>
                  </a:lnTo>
                  <a:lnTo>
                    <a:pt x="105029" y="175104"/>
                  </a:lnTo>
                  <a:lnTo>
                    <a:pt x="104605" y="175795"/>
                  </a:lnTo>
                  <a:lnTo>
                    <a:pt x="104173" y="176500"/>
                  </a:lnTo>
                  <a:lnTo>
                    <a:pt x="103732" y="177178"/>
                  </a:lnTo>
                  <a:lnTo>
                    <a:pt x="103292" y="177856"/>
                  </a:lnTo>
                  <a:lnTo>
                    <a:pt x="102844" y="178508"/>
                  </a:lnTo>
                  <a:lnTo>
                    <a:pt x="102387" y="179173"/>
                  </a:lnTo>
                  <a:lnTo>
                    <a:pt x="101922" y="179813"/>
                  </a:lnTo>
                  <a:lnTo>
                    <a:pt x="101457" y="180452"/>
                  </a:lnTo>
                  <a:lnTo>
                    <a:pt x="100984" y="181065"/>
                  </a:lnTo>
                  <a:lnTo>
                    <a:pt x="100503" y="181691"/>
                  </a:lnTo>
                  <a:lnTo>
                    <a:pt x="100022" y="182291"/>
                  </a:lnTo>
                  <a:lnTo>
                    <a:pt x="99533" y="182878"/>
                  </a:lnTo>
                  <a:lnTo>
                    <a:pt x="99035" y="183465"/>
                  </a:lnTo>
                  <a:lnTo>
                    <a:pt x="98538" y="184038"/>
                  </a:lnTo>
                  <a:lnTo>
                    <a:pt x="98024" y="184599"/>
                  </a:lnTo>
                  <a:lnTo>
                    <a:pt x="97519" y="185147"/>
                  </a:lnTo>
                  <a:lnTo>
                    <a:pt x="96997" y="185695"/>
                  </a:lnTo>
                  <a:lnTo>
                    <a:pt x="96475" y="186217"/>
                  </a:lnTo>
                  <a:lnTo>
                    <a:pt x="95945" y="186738"/>
                  </a:lnTo>
                  <a:lnTo>
                    <a:pt x="95407" y="187247"/>
                  </a:lnTo>
                  <a:lnTo>
                    <a:pt x="94869" y="187743"/>
                  </a:lnTo>
                  <a:lnTo>
                    <a:pt x="94322" y="188225"/>
                  </a:lnTo>
                  <a:lnTo>
                    <a:pt x="93768" y="188708"/>
                  </a:lnTo>
                  <a:lnTo>
                    <a:pt x="93205" y="189164"/>
                  </a:lnTo>
                  <a:lnTo>
                    <a:pt x="92642" y="189621"/>
                  </a:lnTo>
                  <a:lnTo>
                    <a:pt x="92072" y="190051"/>
                  </a:lnTo>
                  <a:lnTo>
                    <a:pt x="91501" y="190482"/>
                  </a:lnTo>
                  <a:lnTo>
                    <a:pt x="90922" y="190899"/>
                  </a:lnTo>
                  <a:lnTo>
                    <a:pt x="90335" y="191303"/>
                  </a:lnTo>
                  <a:lnTo>
                    <a:pt x="89739" y="191695"/>
                  </a:lnTo>
                  <a:lnTo>
                    <a:pt x="89144" y="192073"/>
                  </a:lnTo>
                  <a:lnTo>
                    <a:pt x="88541" y="192451"/>
                  </a:lnTo>
                  <a:lnTo>
                    <a:pt x="87929" y="192803"/>
                  </a:lnTo>
                  <a:lnTo>
                    <a:pt x="87318" y="193143"/>
                  </a:lnTo>
                  <a:lnTo>
                    <a:pt x="86698" y="193482"/>
                  </a:lnTo>
                  <a:lnTo>
                    <a:pt x="86070" y="193808"/>
                  </a:lnTo>
                  <a:lnTo>
                    <a:pt x="85434" y="194108"/>
                  </a:lnTo>
                  <a:lnTo>
                    <a:pt x="84798" y="194408"/>
                  </a:lnTo>
                  <a:lnTo>
                    <a:pt x="84154" y="194682"/>
                  </a:lnTo>
                  <a:lnTo>
                    <a:pt x="83510" y="194956"/>
                  </a:lnTo>
                  <a:lnTo>
                    <a:pt x="82857" y="195216"/>
                  </a:lnTo>
                  <a:lnTo>
                    <a:pt x="82197" y="195451"/>
                  </a:lnTo>
                  <a:lnTo>
                    <a:pt x="81528" y="195686"/>
                  </a:lnTo>
                  <a:lnTo>
                    <a:pt x="80859" y="195908"/>
                  </a:lnTo>
                  <a:lnTo>
                    <a:pt x="80183" y="196116"/>
                  </a:lnTo>
                  <a:lnTo>
                    <a:pt x="79498" y="196299"/>
                  </a:lnTo>
                  <a:lnTo>
                    <a:pt x="78813" y="196482"/>
                  </a:lnTo>
                  <a:lnTo>
                    <a:pt x="78120" y="196651"/>
                  </a:lnTo>
                  <a:lnTo>
                    <a:pt x="77418" y="196795"/>
                  </a:lnTo>
                  <a:lnTo>
                    <a:pt x="76717" y="196938"/>
                  </a:lnTo>
                  <a:lnTo>
                    <a:pt x="76008" y="197055"/>
                  </a:lnTo>
                  <a:lnTo>
                    <a:pt x="75290" y="197173"/>
                  </a:lnTo>
                  <a:lnTo>
                    <a:pt x="74572" y="197264"/>
                  </a:lnTo>
                  <a:lnTo>
                    <a:pt x="73847" y="197355"/>
                  </a:lnTo>
                  <a:lnTo>
                    <a:pt x="73113" y="197421"/>
                  </a:lnTo>
                  <a:lnTo>
                    <a:pt x="72371" y="197473"/>
                  </a:lnTo>
                  <a:lnTo>
                    <a:pt x="71629" y="197512"/>
                  </a:lnTo>
                  <a:lnTo>
                    <a:pt x="70887" y="197538"/>
                  </a:lnTo>
                  <a:lnTo>
                    <a:pt x="70128" y="197551"/>
                  </a:lnTo>
                  <a:lnTo>
                    <a:pt x="69370" y="197551"/>
                  </a:lnTo>
                  <a:lnTo>
                    <a:pt x="68603" y="197538"/>
                  </a:lnTo>
                  <a:lnTo>
                    <a:pt x="67959" y="197512"/>
                  </a:lnTo>
                  <a:lnTo>
                    <a:pt x="67315" y="197473"/>
                  </a:lnTo>
                  <a:lnTo>
                    <a:pt x="66671" y="197421"/>
                  </a:lnTo>
                  <a:lnTo>
                    <a:pt x="66027" y="197342"/>
                  </a:lnTo>
                  <a:lnTo>
                    <a:pt x="65391" y="197264"/>
                  </a:lnTo>
                  <a:lnTo>
                    <a:pt x="64755" y="197173"/>
                  </a:lnTo>
                  <a:lnTo>
                    <a:pt x="64119" y="197069"/>
                  </a:lnTo>
                  <a:lnTo>
                    <a:pt x="63483" y="196951"/>
                  </a:lnTo>
                  <a:lnTo>
                    <a:pt x="62855" y="196821"/>
                  </a:lnTo>
                  <a:lnTo>
                    <a:pt x="62227" y="196677"/>
                  </a:lnTo>
                  <a:lnTo>
                    <a:pt x="61599" y="196521"/>
                  </a:lnTo>
                  <a:lnTo>
                    <a:pt x="60979" y="196351"/>
                  </a:lnTo>
                  <a:lnTo>
                    <a:pt x="60359" y="196169"/>
                  </a:lnTo>
                  <a:lnTo>
                    <a:pt x="59740" y="195973"/>
                  </a:lnTo>
                  <a:lnTo>
                    <a:pt x="59120" y="195764"/>
                  </a:lnTo>
                  <a:lnTo>
                    <a:pt x="58508" y="195542"/>
                  </a:lnTo>
                  <a:lnTo>
                    <a:pt x="57897" y="195308"/>
                  </a:lnTo>
                  <a:lnTo>
                    <a:pt x="57293" y="195073"/>
                  </a:lnTo>
                  <a:lnTo>
                    <a:pt x="56690" y="194812"/>
                  </a:lnTo>
                  <a:lnTo>
                    <a:pt x="56087" y="194551"/>
                  </a:lnTo>
                  <a:lnTo>
                    <a:pt x="55483" y="194264"/>
                  </a:lnTo>
                  <a:lnTo>
                    <a:pt x="54888" y="193977"/>
                  </a:lnTo>
                  <a:lnTo>
                    <a:pt x="54301" y="193677"/>
                  </a:lnTo>
                  <a:lnTo>
                    <a:pt x="53714" y="193364"/>
                  </a:lnTo>
                  <a:lnTo>
                    <a:pt x="53126" y="193038"/>
                  </a:lnTo>
                  <a:lnTo>
                    <a:pt x="52539" y="192699"/>
                  </a:lnTo>
                  <a:lnTo>
                    <a:pt x="51969" y="192347"/>
                  </a:lnTo>
                  <a:lnTo>
                    <a:pt x="51390" y="191995"/>
                  </a:lnTo>
                  <a:lnTo>
                    <a:pt x="50819" y="191617"/>
                  </a:lnTo>
                  <a:lnTo>
                    <a:pt x="50248" y="191238"/>
                  </a:lnTo>
                  <a:lnTo>
                    <a:pt x="49685" y="190847"/>
                  </a:lnTo>
                  <a:lnTo>
                    <a:pt x="49131" y="190443"/>
                  </a:lnTo>
                  <a:lnTo>
                    <a:pt x="48568" y="190038"/>
                  </a:lnTo>
                  <a:lnTo>
                    <a:pt x="48022" y="189608"/>
                  </a:lnTo>
                  <a:lnTo>
                    <a:pt x="47467" y="189177"/>
                  </a:lnTo>
                  <a:lnTo>
                    <a:pt x="46929" y="188721"/>
                  </a:lnTo>
                  <a:lnTo>
                    <a:pt x="46383" y="188277"/>
                  </a:lnTo>
                  <a:lnTo>
                    <a:pt x="45853" y="187808"/>
                  </a:lnTo>
                  <a:lnTo>
                    <a:pt x="45323" y="187325"/>
                  </a:lnTo>
                  <a:lnTo>
                    <a:pt x="44793" y="186843"/>
                  </a:lnTo>
                  <a:lnTo>
                    <a:pt x="44271" y="186347"/>
                  </a:lnTo>
                  <a:lnTo>
                    <a:pt x="43749" y="185838"/>
                  </a:lnTo>
                  <a:lnTo>
                    <a:pt x="43243" y="185317"/>
                  </a:lnTo>
                  <a:lnTo>
                    <a:pt x="42730" y="184795"/>
                  </a:lnTo>
                  <a:lnTo>
                    <a:pt x="42224" y="184260"/>
                  </a:lnTo>
                  <a:lnTo>
                    <a:pt x="41727" y="183712"/>
                  </a:lnTo>
                  <a:lnTo>
                    <a:pt x="41237" y="183152"/>
                  </a:lnTo>
                  <a:lnTo>
                    <a:pt x="40748" y="182591"/>
                  </a:lnTo>
                  <a:lnTo>
                    <a:pt x="40259" y="182017"/>
                  </a:lnTo>
                  <a:lnTo>
                    <a:pt x="39786" y="181430"/>
                  </a:lnTo>
                  <a:lnTo>
                    <a:pt x="39305" y="180843"/>
                  </a:lnTo>
                  <a:lnTo>
                    <a:pt x="38840" y="180243"/>
                  </a:lnTo>
                  <a:lnTo>
                    <a:pt x="38375" y="179630"/>
                  </a:lnTo>
                  <a:lnTo>
                    <a:pt x="37919" y="179004"/>
                  </a:lnTo>
                  <a:lnTo>
                    <a:pt x="37470" y="178378"/>
                  </a:lnTo>
                  <a:lnTo>
                    <a:pt x="37022" y="177739"/>
                  </a:lnTo>
                  <a:lnTo>
                    <a:pt x="36581" y="177087"/>
                  </a:lnTo>
                  <a:lnTo>
                    <a:pt x="36141" y="176434"/>
                  </a:lnTo>
                  <a:lnTo>
                    <a:pt x="35709" y="175769"/>
                  </a:lnTo>
                  <a:lnTo>
                    <a:pt x="35285" y="175091"/>
                  </a:lnTo>
                  <a:lnTo>
                    <a:pt x="34869" y="174413"/>
                  </a:lnTo>
                  <a:lnTo>
                    <a:pt x="34461" y="173721"/>
                  </a:lnTo>
                  <a:lnTo>
                    <a:pt x="34054" y="173030"/>
                  </a:lnTo>
                  <a:lnTo>
                    <a:pt x="33654" y="172326"/>
                  </a:lnTo>
                  <a:lnTo>
                    <a:pt x="33254" y="171608"/>
                  </a:lnTo>
                  <a:lnTo>
                    <a:pt x="32871" y="170891"/>
                  </a:lnTo>
                  <a:lnTo>
                    <a:pt x="32488" y="170161"/>
                  </a:lnTo>
                  <a:lnTo>
                    <a:pt x="32113" y="169417"/>
                  </a:lnTo>
                  <a:lnTo>
                    <a:pt x="31746" y="168674"/>
                  </a:lnTo>
                  <a:lnTo>
                    <a:pt x="31379" y="167917"/>
                  </a:lnTo>
                  <a:lnTo>
                    <a:pt x="31028" y="167161"/>
                  </a:lnTo>
                  <a:lnTo>
                    <a:pt x="30678" y="166391"/>
                  </a:lnTo>
                  <a:lnTo>
                    <a:pt x="30335" y="165609"/>
                  </a:lnTo>
                  <a:lnTo>
                    <a:pt x="30001" y="164826"/>
                  </a:lnTo>
                  <a:lnTo>
                    <a:pt x="29675" y="164043"/>
                  </a:lnTo>
                  <a:lnTo>
                    <a:pt x="29348" y="163248"/>
                  </a:lnTo>
                  <a:lnTo>
                    <a:pt x="29039" y="162439"/>
                  </a:lnTo>
                  <a:lnTo>
                    <a:pt x="28729" y="161630"/>
                  </a:lnTo>
                  <a:lnTo>
                    <a:pt x="28427" y="160809"/>
                  </a:lnTo>
                  <a:lnTo>
                    <a:pt x="28133" y="159987"/>
                  </a:lnTo>
                  <a:lnTo>
                    <a:pt x="27848" y="159152"/>
                  </a:lnTo>
                  <a:lnTo>
                    <a:pt x="27571" y="158318"/>
                  </a:lnTo>
                  <a:lnTo>
                    <a:pt x="27302" y="157470"/>
                  </a:lnTo>
                  <a:lnTo>
                    <a:pt x="27033" y="156609"/>
                  </a:lnTo>
                  <a:lnTo>
                    <a:pt x="26780" y="155761"/>
                  </a:lnTo>
                  <a:lnTo>
                    <a:pt x="26527" y="154887"/>
                  </a:lnTo>
                  <a:lnTo>
                    <a:pt x="26291" y="154026"/>
                  </a:lnTo>
                  <a:lnTo>
                    <a:pt x="26054" y="153139"/>
                  </a:lnTo>
                  <a:lnTo>
                    <a:pt x="25834" y="152266"/>
                  </a:lnTo>
                  <a:lnTo>
                    <a:pt x="25614" y="151366"/>
                  </a:lnTo>
                  <a:lnTo>
                    <a:pt x="25402" y="150479"/>
                  </a:lnTo>
                  <a:lnTo>
                    <a:pt x="25206" y="149579"/>
                  </a:lnTo>
                  <a:lnTo>
                    <a:pt x="25010" y="148666"/>
                  </a:lnTo>
                  <a:lnTo>
                    <a:pt x="24823" y="147753"/>
                  </a:lnTo>
                  <a:lnTo>
                    <a:pt x="24652" y="146840"/>
                  </a:lnTo>
                  <a:lnTo>
                    <a:pt x="24480" y="145914"/>
                  </a:lnTo>
                  <a:lnTo>
                    <a:pt x="24317" y="144988"/>
                  </a:lnTo>
                  <a:lnTo>
                    <a:pt x="24170" y="144048"/>
                  </a:lnTo>
                  <a:lnTo>
                    <a:pt x="24024" y="143109"/>
                  </a:lnTo>
                  <a:lnTo>
                    <a:pt x="23893" y="142170"/>
                  </a:lnTo>
                  <a:lnTo>
                    <a:pt x="23771" y="141218"/>
                  </a:lnTo>
                  <a:lnTo>
                    <a:pt x="23649" y="140266"/>
                  </a:lnTo>
                  <a:lnTo>
                    <a:pt x="23543" y="139301"/>
                  </a:lnTo>
                  <a:lnTo>
                    <a:pt x="23445" y="138349"/>
                  </a:lnTo>
                  <a:lnTo>
                    <a:pt x="23355" y="137370"/>
                  </a:lnTo>
                  <a:lnTo>
                    <a:pt x="23273" y="136405"/>
                  </a:lnTo>
                  <a:lnTo>
                    <a:pt x="23200" y="135427"/>
                  </a:lnTo>
                  <a:lnTo>
                    <a:pt x="23135" y="134436"/>
                  </a:lnTo>
                  <a:lnTo>
                    <a:pt x="23086" y="133457"/>
                  </a:lnTo>
                  <a:lnTo>
                    <a:pt x="23037" y="132466"/>
                  </a:lnTo>
                  <a:lnTo>
                    <a:pt x="23004" y="131462"/>
                  </a:lnTo>
                  <a:lnTo>
                    <a:pt x="22980" y="130471"/>
                  </a:lnTo>
                  <a:lnTo>
                    <a:pt x="22964" y="129466"/>
                  </a:lnTo>
                  <a:lnTo>
                    <a:pt x="22955" y="128449"/>
                  </a:lnTo>
                  <a:lnTo>
                    <a:pt x="22964" y="127445"/>
                  </a:lnTo>
                  <a:lnTo>
                    <a:pt x="22972" y="126427"/>
                  </a:lnTo>
                  <a:lnTo>
                    <a:pt x="22996" y="125410"/>
                  </a:lnTo>
                  <a:lnTo>
                    <a:pt x="23029" y="124379"/>
                  </a:lnTo>
                  <a:lnTo>
                    <a:pt x="23070" y="123362"/>
                  </a:lnTo>
                  <a:lnTo>
                    <a:pt x="23127" y="122332"/>
                  </a:lnTo>
                  <a:lnTo>
                    <a:pt x="23184" y="121301"/>
                  </a:lnTo>
                  <a:lnTo>
                    <a:pt x="23257" y="120258"/>
                  </a:lnTo>
                  <a:lnTo>
                    <a:pt x="23347" y="119214"/>
                  </a:lnTo>
                  <a:lnTo>
                    <a:pt x="23437" y="118171"/>
                  </a:lnTo>
                  <a:lnTo>
                    <a:pt x="23543" y="117128"/>
                  </a:lnTo>
                  <a:lnTo>
                    <a:pt x="23657" y="116084"/>
                  </a:lnTo>
                  <a:lnTo>
                    <a:pt x="23779" y="115028"/>
                  </a:lnTo>
                  <a:lnTo>
                    <a:pt x="23918" y="113971"/>
                  </a:lnTo>
                  <a:lnTo>
                    <a:pt x="23958" y="113684"/>
                  </a:lnTo>
                  <a:lnTo>
                    <a:pt x="24016" y="113410"/>
                  </a:lnTo>
                  <a:lnTo>
                    <a:pt x="24081" y="113162"/>
                  </a:lnTo>
                  <a:lnTo>
                    <a:pt x="24154" y="112928"/>
                  </a:lnTo>
                  <a:lnTo>
                    <a:pt x="24236" y="112706"/>
                  </a:lnTo>
                  <a:lnTo>
                    <a:pt x="24334" y="112510"/>
                  </a:lnTo>
                  <a:lnTo>
                    <a:pt x="24431" y="112328"/>
                  </a:lnTo>
                  <a:lnTo>
                    <a:pt x="24537" y="112158"/>
                  </a:lnTo>
                  <a:lnTo>
                    <a:pt x="24652" y="112002"/>
                  </a:lnTo>
                  <a:lnTo>
                    <a:pt x="24766" y="111871"/>
                  </a:lnTo>
                  <a:lnTo>
                    <a:pt x="24888" y="111754"/>
                  </a:lnTo>
                  <a:lnTo>
                    <a:pt x="25018" y="111649"/>
                  </a:lnTo>
                  <a:lnTo>
                    <a:pt x="25149" y="111558"/>
                  </a:lnTo>
                  <a:lnTo>
                    <a:pt x="25288" y="111480"/>
                  </a:lnTo>
                  <a:lnTo>
                    <a:pt x="25426" y="111428"/>
                  </a:lnTo>
                  <a:lnTo>
                    <a:pt x="25565" y="111376"/>
                  </a:lnTo>
                  <a:lnTo>
                    <a:pt x="25622" y="111141"/>
                  </a:lnTo>
                  <a:lnTo>
                    <a:pt x="25687" y="110919"/>
                  </a:lnTo>
                  <a:lnTo>
                    <a:pt x="25761" y="110697"/>
                  </a:lnTo>
                  <a:lnTo>
                    <a:pt x="25842" y="110489"/>
                  </a:lnTo>
                  <a:lnTo>
                    <a:pt x="25932" y="110280"/>
                  </a:lnTo>
                  <a:lnTo>
                    <a:pt x="26030" y="110097"/>
                  </a:lnTo>
                  <a:lnTo>
                    <a:pt x="26144" y="109915"/>
                  </a:lnTo>
                  <a:lnTo>
                    <a:pt x="26266" y="109745"/>
                  </a:lnTo>
                  <a:lnTo>
                    <a:pt x="26337" y="109667"/>
                  </a:lnTo>
                  <a:lnTo>
                    <a:pt x="29691" y="109667"/>
                  </a:lnTo>
                  <a:lnTo>
                    <a:pt x="34624" y="109654"/>
                  </a:lnTo>
                  <a:lnTo>
                    <a:pt x="39916" y="109615"/>
                  </a:lnTo>
                  <a:lnTo>
                    <a:pt x="45510" y="109576"/>
                  </a:lnTo>
                  <a:lnTo>
                    <a:pt x="51333" y="109510"/>
                  </a:lnTo>
                  <a:lnTo>
                    <a:pt x="57342" y="109445"/>
                  </a:lnTo>
                  <a:lnTo>
                    <a:pt x="69655" y="109289"/>
                  </a:lnTo>
                  <a:lnTo>
                    <a:pt x="81977" y="109093"/>
                  </a:lnTo>
                  <a:lnTo>
                    <a:pt x="93809" y="108897"/>
                  </a:lnTo>
                  <a:lnTo>
                    <a:pt x="104703" y="108702"/>
                  </a:lnTo>
                  <a:lnTo>
                    <a:pt x="114162" y="108519"/>
                  </a:lnTo>
                  <a:lnTo>
                    <a:pt x="114284" y="108519"/>
                  </a:lnTo>
                  <a:lnTo>
                    <a:pt x="114406" y="108532"/>
                  </a:lnTo>
                  <a:lnTo>
                    <a:pt x="114521" y="108558"/>
                  </a:lnTo>
                  <a:lnTo>
                    <a:pt x="114635" y="108584"/>
                  </a:lnTo>
                  <a:lnTo>
                    <a:pt x="114741" y="108636"/>
                  </a:lnTo>
                  <a:lnTo>
                    <a:pt x="114847" y="108676"/>
                  </a:lnTo>
                  <a:lnTo>
                    <a:pt x="114945" y="108741"/>
                  </a:lnTo>
                  <a:lnTo>
                    <a:pt x="115034" y="108806"/>
                  </a:lnTo>
                  <a:lnTo>
                    <a:pt x="115124" y="108884"/>
                  </a:lnTo>
                  <a:lnTo>
                    <a:pt x="115205" y="108963"/>
                  </a:lnTo>
                  <a:lnTo>
                    <a:pt x="115287" y="109054"/>
                  </a:lnTo>
                  <a:lnTo>
                    <a:pt x="115360" y="109145"/>
                  </a:lnTo>
                  <a:lnTo>
                    <a:pt x="115434" y="109250"/>
                  </a:lnTo>
                  <a:lnTo>
                    <a:pt x="115499" y="109354"/>
                  </a:lnTo>
                  <a:lnTo>
                    <a:pt x="115564" y="109471"/>
                  </a:lnTo>
                  <a:lnTo>
                    <a:pt x="115621" y="109589"/>
                  </a:lnTo>
                  <a:lnTo>
                    <a:pt x="115670" y="109706"/>
                  </a:lnTo>
                  <a:lnTo>
                    <a:pt x="115719" y="109836"/>
                  </a:lnTo>
                  <a:lnTo>
                    <a:pt x="115768" y="109967"/>
                  </a:lnTo>
                  <a:lnTo>
                    <a:pt x="115809" y="110110"/>
                  </a:lnTo>
                  <a:lnTo>
                    <a:pt x="115874" y="110384"/>
                  </a:lnTo>
                  <a:lnTo>
                    <a:pt x="115923" y="110671"/>
                  </a:lnTo>
                  <a:lnTo>
                    <a:pt x="115956" y="110971"/>
                  </a:lnTo>
                  <a:lnTo>
                    <a:pt x="115964" y="111271"/>
                  </a:lnTo>
                  <a:lnTo>
                    <a:pt x="115964" y="111584"/>
                  </a:lnTo>
                  <a:lnTo>
                    <a:pt x="115939" y="111884"/>
                  </a:lnTo>
                  <a:lnTo>
                    <a:pt x="116575" y="112041"/>
                  </a:lnTo>
                  <a:lnTo>
                    <a:pt x="116616" y="111545"/>
                  </a:lnTo>
                  <a:lnTo>
                    <a:pt x="116665" y="111062"/>
                  </a:lnTo>
                  <a:lnTo>
                    <a:pt x="116714" y="110567"/>
                  </a:lnTo>
                  <a:lnTo>
                    <a:pt x="116755" y="110071"/>
                  </a:lnTo>
                  <a:lnTo>
                    <a:pt x="116787" y="109797"/>
                  </a:lnTo>
                  <a:lnTo>
                    <a:pt x="116845" y="109536"/>
                  </a:lnTo>
                  <a:lnTo>
                    <a:pt x="116910" y="109289"/>
                  </a:lnTo>
                  <a:lnTo>
                    <a:pt x="116983" y="109080"/>
                  </a:lnTo>
                  <a:lnTo>
                    <a:pt x="117081" y="108884"/>
                  </a:lnTo>
                  <a:lnTo>
                    <a:pt x="117179" y="108715"/>
                  </a:lnTo>
                  <a:lnTo>
                    <a:pt x="117293" y="108558"/>
                  </a:lnTo>
                  <a:lnTo>
                    <a:pt x="117415" y="108441"/>
                  </a:lnTo>
                  <a:lnTo>
                    <a:pt x="117546" y="108323"/>
                  </a:lnTo>
                  <a:lnTo>
                    <a:pt x="117684" y="108245"/>
                  </a:lnTo>
                  <a:lnTo>
                    <a:pt x="117831" y="108167"/>
                  </a:lnTo>
                  <a:lnTo>
                    <a:pt x="117978" y="108128"/>
                  </a:lnTo>
                  <a:lnTo>
                    <a:pt x="118125" y="108102"/>
                  </a:lnTo>
                  <a:lnTo>
                    <a:pt x="118280" y="108089"/>
                  </a:lnTo>
                  <a:close/>
                  <a:moveTo>
                    <a:pt x="131465" y="1"/>
                  </a:moveTo>
                  <a:lnTo>
                    <a:pt x="129427" y="366"/>
                  </a:lnTo>
                  <a:lnTo>
                    <a:pt x="127388" y="718"/>
                  </a:lnTo>
                  <a:lnTo>
                    <a:pt x="125349" y="1070"/>
                  </a:lnTo>
                  <a:lnTo>
                    <a:pt x="123311" y="1396"/>
                  </a:lnTo>
                  <a:lnTo>
                    <a:pt x="121264" y="1709"/>
                  </a:lnTo>
                  <a:lnTo>
                    <a:pt x="119226" y="2009"/>
                  </a:lnTo>
                  <a:lnTo>
                    <a:pt x="117179" y="2283"/>
                  </a:lnTo>
                  <a:lnTo>
                    <a:pt x="115132" y="2557"/>
                  </a:lnTo>
                  <a:lnTo>
                    <a:pt x="113085" y="2818"/>
                  </a:lnTo>
                  <a:lnTo>
                    <a:pt x="111030" y="3066"/>
                  </a:lnTo>
                  <a:lnTo>
                    <a:pt x="108984" y="3301"/>
                  </a:lnTo>
                  <a:lnTo>
                    <a:pt x="106937" y="3522"/>
                  </a:lnTo>
                  <a:lnTo>
                    <a:pt x="104882" y="3731"/>
                  </a:lnTo>
                  <a:lnTo>
                    <a:pt x="102827" y="3940"/>
                  </a:lnTo>
                  <a:lnTo>
                    <a:pt x="100772" y="4122"/>
                  </a:lnTo>
                  <a:lnTo>
                    <a:pt x="98726" y="4292"/>
                  </a:lnTo>
                  <a:lnTo>
                    <a:pt x="96671" y="4461"/>
                  </a:lnTo>
                  <a:lnTo>
                    <a:pt x="94608" y="4605"/>
                  </a:lnTo>
                  <a:lnTo>
                    <a:pt x="92553" y="4748"/>
                  </a:lnTo>
                  <a:lnTo>
                    <a:pt x="90498" y="4879"/>
                  </a:lnTo>
                  <a:lnTo>
                    <a:pt x="88443" y="4996"/>
                  </a:lnTo>
                  <a:lnTo>
                    <a:pt x="86380" y="5101"/>
                  </a:lnTo>
                  <a:lnTo>
                    <a:pt x="84325" y="5205"/>
                  </a:lnTo>
                  <a:lnTo>
                    <a:pt x="82262" y="5283"/>
                  </a:lnTo>
                  <a:lnTo>
                    <a:pt x="80207" y="5361"/>
                  </a:lnTo>
                  <a:lnTo>
                    <a:pt x="78144" y="5427"/>
                  </a:lnTo>
                  <a:lnTo>
                    <a:pt x="76089" y="5479"/>
                  </a:lnTo>
                  <a:lnTo>
                    <a:pt x="74026" y="5531"/>
                  </a:lnTo>
                  <a:lnTo>
                    <a:pt x="71963" y="5570"/>
                  </a:lnTo>
                  <a:lnTo>
                    <a:pt x="69908" y="5596"/>
                  </a:lnTo>
                  <a:lnTo>
                    <a:pt x="67845" y="5609"/>
                  </a:lnTo>
                  <a:lnTo>
                    <a:pt x="65782" y="5622"/>
                  </a:lnTo>
                  <a:lnTo>
                    <a:pt x="63719" y="5622"/>
                  </a:lnTo>
                  <a:lnTo>
                    <a:pt x="61656" y="5609"/>
                  </a:lnTo>
                  <a:lnTo>
                    <a:pt x="59601" y="5596"/>
                  </a:lnTo>
                  <a:lnTo>
                    <a:pt x="57538" y="5570"/>
                  </a:lnTo>
                  <a:lnTo>
                    <a:pt x="55475" y="5544"/>
                  </a:lnTo>
                  <a:lnTo>
                    <a:pt x="53412" y="5505"/>
                  </a:lnTo>
                  <a:lnTo>
                    <a:pt x="49294" y="5388"/>
                  </a:lnTo>
                  <a:lnTo>
                    <a:pt x="45168" y="5257"/>
                  </a:lnTo>
                  <a:lnTo>
                    <a:pt x="41050" y="5088"/>
                  </a:lnTo>
                  <a:lnTo>
                    <a:pt x="36932" y="4905"/>
                  </a:lnTo>
                  <a:lnTo>
                    <a:pt x="32814" y="4683"/>
                  </a:lnTo>
                  <a:lnTo>
                    <a:pt x="28704" y="4448"/>
                  </a:lnTo>
                  <a:lnTo>
                    <a:pt x="24594" y="4175"/>
                  </a:lnTo>
                  <a:lnTo>
                    <a:pt x="20485" y="3888"/>
                  </a:lnTo>
                  <a:lnTo>
                    <a:pt x="16375" y="3588"/>
                  </a:lnTo>
                  <a:lnTo>
                    <a:pt x="12273" y="3261"/>
                  </a:lnTo>
                  <a:lnTo>
                    <a:pt x="8180" y="2922"/>
                  </a:lnTo>
                  <a:lnTo>
                    <a:pt x="4086" y="2557"/>
                  </a:lnTo>
                  <a:lnTo>
                    <a:pt x="1" y="2179"/>
                  </a:lnTo>
                  <a:lnTo>
                    <a:pt x="286" y="5661"/>
                  </a:lnTo>
                  <a:lnTo>
                    <a:pt x="564" y="9157"/>
                  </a:lnTo>
                  <a:lnTo>
                    <a:pt x="833" y="12639"/>
                  </a:lnTo>
                  <a:lnTo>
                    <a:pt x="1102" y="16135"/>
                  </a:lnTo>
                  <a:lnTo>
                    <a:pt x="1632" y="23113"/>
                  </a:lnTo>
                  <a:lnTo>
                    <a:pt x="2137" y="30104"/>
                  </a:lnTo>
                  <a:lnTo>
                    <a:pt x="2635" y="37082"/>
                  </a:lnTo>
                  <a:lnTo>
                    <a:pt x="3116" y="44073"/>
                  </a:lnTo>
                  <a:lnTo>
                    <a:pt x="3581" y="51077"/>
                  </a:lnTo>
                  <a:lnTo>
                    <a:pt x="4046" y="58068"/>
                  </a:lnTo>
                  <a:lnTo>
                    <a:pt x="4502" y="65060"/>
                  </a:lnTo>
                  <a:lnTo>
                    <a:pt x="4951" y="72064"/>
                  </a:lnTo>
                  <a:lnTo>
                    <a:pt x="5848" y="86059"/>
                  </a:lnTo>
                  <a:lnTo>
                    <a:pt x="6753" y="100041"/>
                  </a:lnTo>
                  <a:lnTo>
                    <a:pt x="7218" y="107032"/>
                  </a:lnTo>
                  <a:lnTo>
                    <a:pt x="7682" y="114023"/>
                  </a:lnTo>
                  <a:lnTo>
                    <a:pt x="8090" y="119971"/>
                  </a:lnTo>
                  <a:lnTo>
                    <a:pt x="8522" y="125919"/>
                  </a:lnTo>
                  <a:lnTo>
                    <a:pt x="8963" y="131879"/>
                  </a:lnTo>
                  <a:lnTo>
                    <a:pt x="9403" y="137853"/>
                  </a:lnTo>
                  <a:lnTo>
                    <a:pt x="10308" y="149787"/>
                  </a:lnTo>
                  <a:lnTo>
                    <a:pt x="10748" y="155761"/>
                  </a:lnTo>
                  <a:lnTo>
                    <a:pt x="11189" y="161748"/>
                  </a:lnTo>
                  <a:lnTo>
                    <a:pt x="11613" y="167735"/>
                  </a:lnTo>
                  <a:lnTo>
                    <a:pt x="12029" y="173708"/>
                  </a:lnTo>
                  <a:lnTo>
                    <a:pt x="12224" y="176708"/>
                  </a:lnTo>
                  <a:lnTo>
                    <a:pt x="12420" y="179708"/>
                  </a:lnTo>
                  <a:lnTo>
                    <a:pt x="12608" y="182695"/>
                  </a:lnTo>
                  <a:lnTo>
                    <a:pt x="12787" y="185695"/>
                  </a:lnTo>
                  <a:lnTo>
                    <a:pt x="12958" y="188682"/>
                  </a:lnTo>
                  <a:lnTo>
                    <a:pt x="13129" y="191682"/>
                  </a:lnTo>
                  <a:lnTo>
                    <a:pt x="13284" y="194682"/>
                  </a:lnTo>
                  <a:lnTo>
                    <a:pt x="13439" y="197682"/>
                  </a:lnTo>
                  <a:lnTo>
                    <a:pt x="13578" y="200668"/>
                  </a:lnTo>
                  <a:lnTo>
                    <a:pt x="13717" y="203668"/>
                  </a:lnTo>
                  <a:lnTo>
                    <a:pt x="13839" y="206668"/>
                  </a:lnTo>
                  <a:lnTo>
                    <a:pt x="13953" y="209655"/>
                  </a:lnTo>
                  <a:lnTo>
                    <a:pt x="14010" y="209786"/>
                  </a:lnTo>
                  <a:lnTo>
                    <a:pt x="14067" y="209916"/>
                  </a:lnTo>
                  <a:lnTo>
                    <a:pt x="14108" y="210059"/>
                  </a:lnTo>
                  <a:lnTo>
                    <a:pt x="14149" y="210203"/>
                  </a:lnTo>
                  <a:lnTo>
                    <a:pt x="14181" y="210359"/>
                  </a:lnTo>
                  <a:lnTo>
                    <a:pt x="14206" y="210516"/>
                  </a:lnTo>
                  <a:lnTo>
                    <a:pt x="14230" y="210672"/>
                  </a:lnTo>
                  <a:lnTo>
                    <a:pt x="14238" y="210842"/>
                  </a:lnTo>
                  <a:lnTo>
                    <a:pt x="14238" y="210999"/>
                  </a:lnTo>
                  <a:lnTo>
                    <a:pt x="14238" y="211168"/>
                  </a:lnTo>
                  <a:lnTo>
                    <a:pt x="14230" y="211325"/>
                  </a:lnTo>
                  <a:lnTo>
                    <a:pt x="14206" y="211481"/>
                  </a:lnTo>
                  <a:lnTo>
                    <a:pt x="14181" y="211638"/>
                  </a:lnTo>
                  <a:lnTo>
                    <a:pt x="14149" y="211781"/>
                  </a:lnTo>
                  <a:lnTo>
                    <a:pt x="14108" y="211925"/>
                  </a:lnTo>
                  <a:lnTo>
                    <a:pt x="14051" y="212055"/>
                  </a:lnTo>
                  <a:lnTo>
                    <a:pt x="14149" y="215577"/>
                  </a:lnTo>
                  <a:lnTo>
                    <a:pt x="14238" y="219098"/>
                  </a:lnTo>
                  <a:lnTo>
                    <a:pt x="14320" y="222607"/>
                  </a:lnTo>
                  <a:lnTo>
                    <a:pt x="14344" y="224355"/>
                  </a:lnTo>
                  <a:lnTo>
                    <a:pt x="14369" y="226102"/>
                  </a:lnTo>
                  <a:lnTo>
                    <a:pt x="17859" y="226024"/>
                  </a:lnTo>
                  <a:lnTo>
                    <a:pt x="21349" y="225920"/>
                  </a:lnTo>
                  <a:lnTo>
                    <a:pt x="24847" y="225815"/>
                  </a:lnTo>
                  <a:lnTo>
                    <a:pt x="28345" y="225685"/>
                  </a:lnTo>
                  <a:lnTo>
                    <a:pt x="35342" y="225424"/>
                  </a:lnTo>
                  <a:lnTo>
                    <a:pt x="42346" y="225137"/>
                  </a:lnTo>
                  <a:lnTo>
                    <a:pt x="56364" y="224537"/>
                  </a:lnTo>
                  <a:lnTo>
                    <a:pt x="63377" y="224250"/>
                  </a:lnTo>
                  <a:lnTo>
                    <a:pt x="66891" y="224120"/>
                  </a:lnTo>
                  <a:lnTo>
                    <a:pt x="70397" y="224002"/>
                  </a:lnTo>
                  <a:lnTo>
                    <a:pt x="73904" y="223885"/>
                  </a:lnTo>
                  <a:lnTo>
                    <a:pt x="77410" y="223794"/>
                  </a:lnTo>
                  <a:lnTo>
                    <a:pt x="80916" y="223702"/>
                  </a:lnTo>
                  <a:lnTo>
                    <a:pt x="84423" y="223637"/>
                  </a:lnTo>
                  <a:lnTo>
                    <a:pt x="87929" y="223572"/>
                  </a:lnTo>
                  <a:lnTo>
                    <a:pt x="91427" y="223546"/>
                  </a:lnTo>
                  <a:lnTo>
                    <a:pt x="94934" y="223520"/>
                  </a:lnTo>
                  <a:lnTo>
                    <a:pt x="98432" y="223533"/>
                  </a:lnTo>
                  <a:lnTo>
                    <a:pt x="101930" y="223559"/>
                  </a:lnTo>
                  <a:lnTo>
                    <a:pt x="105437" y="223611"/>
                  </a:lnTo>
                  <a:lnTo>
                    <a:pt x="108927" y="223676"/>
                  </a:lnTo>
                  <a:lnTo>
                    <a:pt x="112425" y="223781"/>
                  </a:lnTo>
                  <a:lnTo>
                    <a:pt x="115915" y="223924"/>
                  </a:lnTo>
                  <a:lnTo>
                    <a:pt x="117660" y="224002"/>
                  </a:lnTo>
                  <a:lnTo>
                    <a:pt x="119405" y="224081"/>
                  </a:lnTo>
                  <a:lnTo>
                    <a:pt x="121150" y="224185"/>
                  </a:lnTo>
                  <a:lnTo>
                    <a:pt x="122895" y="224276"/>
                  </a:lnTo>
                  <a:lnTo>
                    <a:pt x="124640" y="224394"/>
                  </a:lnTo>
                  <a:lnTo>
                    <a:pt x="126377" y="224511"/>
                  </a:lnTo>
                  <a:lnTo>
                    <a:pt x="126605" y="223794"/>
                  </a:lnTo>
                  <a:lnTo>
                    <a:pt x="126817" y="223050"/>
                  </a:lnTo>
                  <a:lnTo>
                    <a:pt x="127013" y="222281"/>
                  </a:lnTo>
                  <a:lnTo>
                    <a:pt x="127209" y="221498"/>
                  </a:lnTo>
                  <a:lnTo>
                    <a:pt x="127388" y="220690"/>
                  </a:lnTo>
                  <a:lnTo>
                    <a:pt x="127559" y="219868"/>
                  </a:lnTo>
                  <a:lnTo>
                    <a:pt x="127722" y="219020"/>
                  </a:lnTo>
                  <a:lnTo>
                    <a:pt x="127869" y="218146"/>
                  </a:lnTo>
                  <a:lnTo>
                    <a:pt x="128016" y="217272"/>
                  </a:lnTo>
                  <a:lnTo>
                    <a:pt x="128146" y="216372"/>
                  </a:lnTo>
                  <a:lnTo>
                    <a:pt x="128277" y="215446"/>
                  </a:lnTo>
                  <a:lnTo>
                    <a:pt x="128391" y="214520"/>
                  </a:lnTo>
                  <a:lnTo>
                    <a:pt x="128505" y="213568"/>
                  </a:lnTo>
                  <a:lnTo>
                    <a:pt x="128603" y="212603"/>
                  </a:lnTo>
                  <a:lnTo>
                    <a:pt x="128701" y="211625"/>
                  </a:lnTo>
                  <a:lnTo>
                    <a:pt x="128782" y="210633"/>
                  </a:lnTo>
                  <a:lnTo>
                    <a:pt x="128864" y="209629"/>
                  </a:lnTo>
                  <a:lnTo>
                    <a:pt x="128937" y="208625"/>
                  </a:lnTo>
                  <a:lnTo>
                    <a:pt x="129003" y="207594"/>
                  </a:lnTo>
                  <a:lnTo>
                    <a:pt x="129068" y="206551"/>
                  </a:lnTo>
                  <a:lnTo>
                    <a:pt x="129117" y="205507"/>
                  </a:lnTo>
                  <a:lnTo>
                    <a:pt x="129166" y="204451"/>
                  </a:lnTo>
                  <a:lnTo>
                    <a:pt x="129206" y="203394"/>
                  </a:lnTo>
                  <a:lnTo>
                    <a:pt x="129247" y="202325"/>
                  </a:lnTo>
                  <a:lnTo>
                    <a:pt x="129280" y="201242"/>
                  </a:lnTo>
                  <a:lnTo>
                    <a:pt x="129304" y="200160"/>
                  </a:lnTo>
                  <a:lnTo>
                    <a:pt x="129345" y="197982"/>
                  </a:lnTo>
                  <a:lnTo>
                    <a:pt x="129370" y="195777"/>
                  </a:lnTo>
                  <a:lnTo>
                    <a:pt x="129370" y="193573"/>
                  </a:lnTo>
                  <a:lnTo>
                    <a:pt x="129370" y="191356"/>
                  </a:lnTo>
                  <a:lnTo>
                    <a:pt x="129353" y="189151"/>
                  </a:lnTo>
                  <a:lnTo>
                    <a:pt x="129321" y="186947"/>
                  </a:lnTo>
                  <a:lnTo>
                    <a:pt x="129288" y="184743"/>
                  </a:lnTo>
                  <a:lnTo>
                    <a:pt x="129206" y="180413"/>
                  </a:lnTo>
                  <a:lnTo>
                    <a:pt x="129117" y="176200"/>
                  </a:lnTo>
                  <a:lnTo>
                    <a:pt x="129043" y="172143"/>
                  </a:lnTo>
                  <a:lnTo>
                    <a:pt x="129011" y="170187"/>
                  </a:lnTo>
                  <a:lnTo>
                    <a:pt x="128986" y="168295"/>
                  </a:lnTo>
                  <a:lnTo>
                    <a:pt x="128970" y="166456"/>
                  </a:lnTo>
                  <a:lnTo>
                    <a:pt x="128970" y="164683"/>
                  </a:lnTo>
                  <a:lnTo>
                    <a:pt x="128978" y="162987"/>
                  </a:lnTo>
                  <a:lnTo>
                    <a:pt x="129003" y="161383"/>
                  </a:lnTo>
                  <a:lnTo>
                    <a:pt x="129272" y="148235"/>
                  </a:lnTo>
                  <a:lnTo>
                    <a:pt x="129533" y="135101"/>
                  </a:lnTo>
                  <a:lnTo>
                    <a:pt x="129777" y="121966"/>
                  </a:lnTo>
                  <a:lnTo>
                    <a:pt x="129997" y="108819"/>
                  </a:lnTo>
                  <a:lnTo>
                    <a:pt x="130046" y="105428"/>
                  </a:lnTo>
                  <a:lnTo>
                    <a:pt x="130087" y="102050"/>
                  </a:lnTo>
                  <a:lnTo>
                    <a:pt x="130120" y="98659"/>
                  </a:lnTo>
                  <a:lnTo>
                    <a:pt x="130152" y="95254"/>
                  </a:lnTo>
                  <a:lnTo>
                    <a:pt x="130169" y="91863"/>
                  </a:lnTo>
                  <a:lnTo>
                    <a:pt x="130185" y="88459"/>
                  </a:lnTo>
                  <a:lnTo>
                    <a:pt x="130201" y="81650"/>
                  </a:lnTo>
                  <a:lnTo>
                    <a:pt x="130209" y="74829"/>
                  </a:lnTo>
                  <a:lnTo>
                    <a:pt x="130209" y="68007"/>
                  </a:lnTo>
                  <a:lnTo>
                    <a:pt x="130218" y="61186"/>
                  </a:lnTo>
                  <a:lnTo>
                    <a:pt x="130234" y="54364"/>
                  </a:lnTo>
                  <a:lnTo>
                    <a:pt x="130242" y="50947"/>
                  </a:lnTo>
                  <a:lnTo>
                    <a:pt x="130258" y="47543"/>
                  </a:lnTo>
                  <a:lnTo>
                    <a:pt x="130283" y="44125"/>
                  </a:lnTo>
                  <a:lnTo>
                    <a:pt x="130315" y="40721"/>
                  </a:lnTo>
                  <a:lnTo>
                    <a:pt x="130348" y="37304"/>
                  </a:lnTo>
                  <a:lnTo>
                    <a:pt x="130397" y="33900"/>
                  </a:lnTo>
                  <a:lnTo>
                    <a:pt x="130446" y="30495"/>
                  </a:lnTo>
                  <a:lnTo>
                    <a:pt x="130511" y="27091"/>
                  </a:lnTo>
                  <a:lnTo>
                    <a:pt x="130585" y="23700"/>
                  </a:lnTo>
                  <a:lnTo>
                    <a:pt x="130674" y="20296"/>
                  </a:lnTo>
                  <a:lnTo>
                    <a:pt x="130772" y="16905"/>
                  </a:lnTo>
                  <a:lnTo>
                    <a:pt x="130878" y="13513"/>
                  </a:lnTo>
                  <a:lnTo>
                    <a:pt x="131000" y="10135"/>
                  </a:lnTo>
                  <a:lnTo>
                    <a:pt x="131139" y="6757"/>
                  </a:lnTo>
                  <a:lnTo>
                    <a:pt x="131294" y="3379"/>
                  </a:lnTo>
                  <a:lnTo>
                    <a:pt x="131465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0"/>
            <p:cNvSpPr/>
            <p:nvPr/>
          </p:nvSpPr>
          <p:spPr>
            <a:xfrm>
              <a:off x="-3971200" y="-4086325"/>
              <a:ext cx="332325" cy="350250"/>
            </a:xfrm>
            <a:custGeom>
              <a:avLst/>
              <a:gdLst/>
              <a:ahLst/>
              <a:cxnLst/>
              <a:rect l="l" t="t" r="r" b="b"/>
              <a:pathLst>
                <a:path w="13293" h="14010" extrusionOk="0">
                  <a:moveTo>
                    <a:pt x="1" y="1"/>
                  </a:moveTo>
                  <a:lnTo>
                    <a:pt x="9" y="875"/>
                  </a:lnTo>
                  <a:lnTo>
                    <a:pt x="34" y="1762"/>
                  </a:lnTo>
                  <a:lnTo>
                    <a:pt x="58" y="2635"/>
                  </a:lnTo>
                  <a:lnTo>
                    <a:pt x="82" y="3509"/>
                  </a:lnTo>
                  <a:lnTo>
                    <a:pt x="156" y="5257"/>
                  </a:lnTo>
                  <a:lnTo>
                    <a:pt x="246" y="7005"/>
                  </a:lnTo>
                  <a:lnTo>
                    <a:pt x="343" y="8753"/>
                  </a:lnTo>
                  <a:lnTo>
                    <a:pt x="449" y="10500"/>
                  </a:lnTo>
                  <a:lnTo>
                    <a:pt x="653" y="14009"/>
                  </a:lnTo>
                  <a:lnTo>
                    <a:pt x="3483" y="13826"/>
                  </a:lnTo>
                  <a:lnTo>
                    <a:pt x="6321" y="13657"/>
                  </a:lnTo>
                  <a:lnTo>
                    <a:pt x="9150" y="13487"/>
                  </a:lnTo>
                  <a:lnTo>
                    <a:pt x="11980" y="13305"/>
                  </a:lnTo>
                  <a:lnTo>
                    <a:pt x="11996" y="11961"/>
                  </a:lnTo>
                  <a:lnTo>
                    <a:pt x="12012" y="10631"/>
                  </a:lnTo>
                  <a:lnTo>
                    <a:pt x="12045" y="9287"/>
                  </a:lnTo>
                  <a:lnTo>
                    <a:pt x="12069" y="7957"/>
                  </a:lnTo>
                  <a:lnTo>
                    <a:pt x="12143" y="5296"/>
                  </a:lnTo>
                  <a:lnTo>
                    <a:pt x="12216" y="2649"/>
                  </a:lnTo>
                  <a:lnTo>
                    <a:pt x="12232" y="2440"/>
                  </a:lnTo>
                  <a:lnTo>
                    <a:pt x="12257" y="2257"/>
                  </a:lnTo>
                  <a:lnTo>
                    <a:pt x="12289" y="2088"/>
                  </a:lnTo>
                  <a:lnTo>
                    <a:pt x="12338" y="1931"/>
                  </a:lnTo>
                  <a:lnTo>
                    <a:pt x="12387" y="1775"/>
                  </a:lnTo>
                  <a:lnTo>
                    <a:pt x="12444" y="1644"/>
                  </a:lnTo>
                  <a:lnTo>
                    <a:pt x="12510" y="1527"/>
                  </a:lnTo>
                  <a:lnTo>
                    <a:pt x="12583" y="1422"/>
                  </a:lnTo>
                  <a:lnTo>
                    <a:pt x="12656" y="1318"/>
                  </a:lnTo>
                  <a:lnTo>
                    <a:pt x="12738" y="1240"/>
                  </a:lnTo>
                  <a:lnTo>
                    <a:pt x="12820" y="1162"/>
                  </a:lnTo>
                  <a:lnTo>
                    <a:pt x="12909" y="1109"/>
                  </a:lnTo>
                  <a:lnTo>
                    <a:pt x="13007" y="1070"/>
                  </a:lnTo>
                  <a:lnTo>
                    <a:pt x="13097" y="1031"/>
                  </a:lnTo>
                  <a:lnTo>
                    <a:pt x="13195" y="1018"/>
                  </a:lnTo>
                  <a:lnTo>
                    <a:pt x="13292" y="1005"/>
                  </a:lnTo>
                  <a:lnTo>
                    <a:pt x="13292" y="79"/>
                  </a:lnTo>
                  <a:lnTo>
                    <a:pt x="6728" y="79"/>
                  </a:lnTo>
                  <a:lnTo>
                    <a:pt x="3442" y="66"/>
                  </a:lnTo>
                  <a:lnTo>
                    <a:pt x="156" y="40"/>
                  </a:lnTo>
                  <a:lnTo>
                    <a:pt x="115" y="40"/>
                  </a:lnTo>
                  <a:lnTo>
                    <a:pt x="74" y="27"/>
                  </a:lnTo>
                  <a:lnTo>
                    <a:pt x="34" y="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0"/>
            <p:cNvSpPr/>
            <p:nvPr/>
          </p:nvSpPr>
          <p:spPr>
            <a:xfrm>
              <a:off x="-3705350" y="-2901350"/>
              <a:ext cx="403250" cy="633575"/>
            </a:xfrm>
            <a:custGeom>
              <a:avLst/>
              <a:gdLst/>
              <a:ahLst/>
              <a:cxnLst/>
              <a:rect l="l" t="t" r="r" b="b"/>
              <a:pathLst>
                <a:path w="16130" h="25343" extrusionOk="0">
                  <a:moveTo>
                    <a:pt x="8481" y="5413"/>
                  </a:moveTo>
                  <a:lnTo>
                    <a:pt x="8709" y="5426"/>
                  </a:lnTo>
                  <a:lnTo>
                    <a:pt x="8937" y="5465"/>
                  </a:lnTo>
                  <a:lnTo>
                    <a:pt x="9157" y="5504"/>
                  </a:lnTo>
                  <a:lnTo>
                    <a:pt x="9378" y="5557"/>
                  </a:lnTo>
                  <a:lnTo>
                    <a:pt x="9598" y="5635"/>
                  </a:lnTo>
                  <a:lnTo>
                    <a:pt x="9810" y="5713"/>
                  </a:lnTo>
                  <a:lnTo>
                    <a:pt x="10022" y="5818"/>
                  </a:lnTo>
                  <a:lnTo>
                    <a:pt x="10226" y="5935"/>
                  </a:lnTo>
                  <a:lnTo>
                    <a:pt x="10430" y="6052"/>
                  </a:lnTo>
                  <a:lnTo>
                    <a:pt x="10633" y="6196"/>
                  </a:lnTo>
                  <a:lnTo>
                    <a:pt x="10821" y="6352"/>
                  </a:lnTo>
                  <a:lnTo>
                    <a:pt x="11009" y="6509"/>
                  </a:lnTo>
                  <a:lnTo>
                    <a:pt x="11196" y="6691"/>
                  </a:lnTo>
                  <a:lnTo>
                    <a:pt x="11367" y="6887"/>
                  </a:lnTo>
                  <a:lnTo>
                    <a:pt x="11539" y="7096"/>
                  </a:lnTo>
                  <a:lnTo>
                    <a:pt x="11702" y="7317"/>
                  </a:lnTo>
                  <a:lnTo>
                    <a:pt x="11857" y="7552"/>
                  </a:lnTo>
                  <a:lnTo>
                    <a:pt x="12003" y="7787"/>
                  </a:lnTo>
                  <a:lnTo>
                    <a:pt x="12142" y="8048"/>
                  </a:lnTo>
                  <a:lnTo>
                    <a:pt x="12272" y="8322"/>
                  </a:lnTo>
                  <a:lnTo>
                    <a:pt x="12395" y="8609"/>
                  </a:lnTo>
                  <a:lnTo>
                    <a:pt x="12501" y="8909"/>
                  </a:lnTo>
                  <a:lnTo>
                    <a:pt x="12607" y="9209"/>
                  </a:lnTo>
                  <a:lnTo>
                    <a:pt x="12696" y="9535"/>
                  </a:lnTo>
                  <a:lnTo>
                    <a:pt x="12778" y="9874"/>
                  </a:lnTo>
                  <a:lnTo>
                    <a:pt x="12851" y="10213"/>
                  </a:lnTo>
                  <a:lnTo>
                    <a:pt x="12908" y="10578"/>
                  </a:lnTo>
                  <a:lnTo>
                    <a:pt x="12957" y="10943"/>
                  </a:lnTo>
                  <a:lnTo>
                    <a:pt x="12990" y="11335"/>
                  </a:lnTo>
                  <a:lnTo>
                    <a:pt x="13023" y="11752"/>
                  </a:lnTo>
                  <a:lnTo>
                    <a:pt x="13031" y="12169"/>
                  </a:lnTo>
                  <a:lnTo>
                    <a:pt x="13031" y="12574"/>
                  </a:lnTo>
                  <a:lnTo>
                    <a:pt x="13023" y="12978"/>
                  </a:lnTo>
                  <a:lnTo>
                    <a:pt x="12998" y="13382"/>
                  </a:lnTo>
                  <a:lnTo>
                    <a:pt x="12957" y="13774"/>
                  </a:lnTo>
                  <a:lnTo>
                    <a:pt x="12917" y="14152"/>
                  </a:lnTo>
                  <a:lnTo>
                    <a:pt x="12860" y="14543"/>
                  </a:lnTo>
                  <a:lnTo>
                    <a:pt x="12786" y="14909"/>
                  </a:lnTo>
                  <a:lnTo>
                    <a:pt x="12705" y="15287"/>
                  </a:lnTo>
                  <a:lnTo>
                    <a:pt x="12623" y="15639"/>
                  </a:lnTo>
                  <a:lnTo>
                    <a:pt x="12517" y="15991"/>
                  </a:lnTo>
                  <a:lnTo>
                    <a:pt x="12411" y="16343"/>
                  </a:lnTo>
                  <a:lnTo>
                    <a:pt x="12297" y="16682"/>
                  </a:lnTo>
                  <a:lnTo>
                    <a:pt x="12166" y="17008"/>
                  </a:lnTo>
                  <a:lnTo>
                    <a:pt x="12036" y="17335"/>
                  </a:lnTo>
                  <a:lnTo>
                    <a:pt x="11889" y="17648"/>
                  </a:lnTo>
                  <a:lnTo>
                    <a:pt x="11734" y="17948"/>
                  </a:lnTo>
                  <a:lnTo>
                    <a:pt x="11579" y="18235"/>
                  </a:lnTo>
                  <a:lnTo>
                    <a:pt x="11408" y="18521"/>
                  </a:lnTo>
                  <a:lnTo>
                    <a:pt x="11237" y="18795"/>
                  </a:lnTo>
                  <a:lnTo>
                    <a:pt x="11057" y="19056"/>
                  </a:lnTo>
                  <a:lnTo>
                    <a:pt x="10870" y="19317"/>
                  </a:lnTo>
                  <a:lnTo>
                    <a:pt x="10674" y="19552"/>
                  </a:lnTo>
                  <a:lnTo>
                    <a:pt x="10470" y="19787"/>
                  </a:lnTo>
                  <a:lnTo>
                    <a:pt x="10266" y="20008"/>
                  </a:lnTo>
                  <a:lnTo>
                    <a:pt x="10054" y="20217"/>
                  </a:lnTo>
                  <a:lnTo>
                    <a:pt x="9842" y="20413"/>
                  </a:lnTo>
                  <a:lnTo>
                    <a:pt x="9622" y="20595"/>
                  </a:lnTo>
                  <a:lnTo>
                    <a:pt x="9394" y="20765"/>
                  </a:lnTo>
                  <a:lnTo>
                    <a:pt x="9166" y="20921"/>
                  </a:lnTo>
                  <a:lnTo>
                    <a:pt x="8929" y="21065"/>
                  </a:lnTo>
                  <a:lnTo>
                    <a:pt x="8848" y="21117"/>
                  </a:lnTo>
                  <a:lnTo>
                    <a:pt x="8774" y="21182"/>
                  </a:lnTo>
                  <a:lnTo>
                    <a:pt x="8701" y="21247"/>
                  </a:lnTo>
                  <a:lnTo>
                    <a:pt x="8636" y="21326"/>
                  </a:lnTo>
                  <a:lnTo>
                    <a:pt x="8513" y="21508"/>
                  </a:lnTo>
                  <a:lnTo>
                    <a:pt x="8407" y="21691"/>
                  </a:lnTo>
                  <a:lnTo>
                    <a:pt x="8350" y="21639"/>
                  </a:lnTo>
                  <a:lnTo>
                    <a:pt x="8293" y="21587"/>
                  </a:lnTo>
                  <a:lnTo>
                    <a:pt x="8236" y="21561"/>
                  </a:lnTo>
                  <a:lnTo>
                    <a:pt x="8171" y="21521"/>
                  </a:lnTo>
                  <a:lnTo>
                    <a:pt x="7918" y="21443"/>
                  </a:lnTo>
                  <a:lnTo>
                    <a:pt x="7673" y="21339"/>
                  </a:lnTo>
                  <a:lnTo>
                    <a:pt x="7437" y="21208"/>
                  </a:lnTo>
                  <a:lnTo>
                    <a:pt x="7200" y="21078"/>
                  </a:lnTo>
                  <a:lnTo>
                    <a:pt x="6980" y="20934"/>
                  </a:lnTo>
                  <a:lnTo>
                    <a:pt x="6760" y="20765"/>
                  </a:lnTo>
                  <a:lnTo>
                    <a:pt x="6548" y="20582"/>
                  </a:lnTo>
                  <a:lnTo>
                    <a:pt x="6344" y="20400"/>
                  </a:lnTo>
                  <a:lnTo>
                    <a:pt x="6149" y="20191"/>
                  </a:lnTo>
                  <a:lnTo>
                    <a:pt x="5953" y="19982"/>
                  </a:lnTo>
                  <a:lnTo>
                    <a:pt x="5773" y="19748"/>
                  </a:lnTo>
                  <a:lnTo>
                    <a:pt x="5594" y="19513"/>
                  </a:lnTo>
                  <a:lnTo>
                    <a:pt x="5423" y="19265"/>
                  </a:lnTo>
                  <a:lnTo>
                    <a:pt x="5260" y="19004"/>
                  </a:lnTo>
                  <a:lnTo>
                    <a:pt x="5105" y="18730"/>
                  </a:lnTo>
                  <a:lnTo>
                    <a:pt x="4950" y="18456"/>
                  </a:lnTo>
                  <a:lnTo>
                    <a:pt x="4811" y="18169"/>
                  </a:lnTo>
                  <a:lnTo>
                    <a:pt x="4681" y="17882"/>
                  </a:lnTo>
                  <a:lnTo>
                    <a:pt x="4550" y="17582"/>
                  </a:lnTo>
                  <a:lnTo>
                    <a:pt x="4428" y="17269"/>
                  </a:lnTo>
                  <a:lnTo>
                    <a:pt x="4322" y="16956"/>
                  </a:lnTo>
                  <a:lnTo>
                    <a:pt x="4216" y="16643"/>
                  </a:lnTo>
                  <a:lnTo>
                    <a:pt x="4118" y="16317"/>
                  </a:lnTo>
                  <a:lnTo>
                    <a:pt x="4028" y="15991"/>
                  </a:lnTo>
                  <a:lnTo>
                    <a:pt x="3955" y="15665"/>
                  </a:lnTo>
                  <a:lnTo>
                    <a:pt x="3882" y="15326"/>
                  </a:lnTo>
                  <a:lnTo>
                    <a:pt x="3816" y="14987"/>
                  </a:lnTo>
                  <a:lnTo>
                    <a:pt x="3759" y="14648"/>
                  </a:lnTo>
                  <a:lnTo>
                    <a:pt x="3710" y="14309"/>
                  </a:lnTo>
                  <a:lnTo>
                    <a:pt x="3670" y="13956"/>
                  </a:lnTo>
                  <a:lnTo>
                    <a:pt x="3637" y="13617"/>
                  </a:lnTo>
                  <a:lnTo>
                    <a:pt x="3621" y="13265"/>
                  </a:lnTo>
                  <a:lnTo>
                    <a:pt x="3604" y="12926"/>
                  </a:lnTo>
                  <a:lnTo>
                    <a:pt x="3596" y="12587"/>
                  </a:lnTo>
                  <a:lnTo>
                    <a:pt x="3604" y="12248"/>
                  </a:lnTo>
                  <a:lnTo>
                    <a:pt x="3613" y="11909"/>
                  </a:lnTo>
                  <a:lnTo>
                    <a:pt x="3637" y="11570"/>
                  </a:lnTo>
                  <a:lnTo>
                    <a:pt x="3661" y="11230"/>
                  </a:lnTo>
                  <a:lnTo>
                    <a:pt x="3702" y="10904"/>
                  </a:lnTo>
                  <a:lnTo>
                    <a:pt x="3751" y="10578"/>
                  </a:lnTo>
                  <a:lnTo>
                    <a:pt x="3808" y="10252"/>
                  </a:lnTo>
                  <a:lnTo>
                    <a:pt x="3873" y="9939"/>
                  </a:lnTo>
                  <a:lnTo>
                    <a:pt x="3947" y="9626"/>
                  </a:lnTo>
                  <a:lnTo>
                    <a:pt x="4028" y="9326"/>
                  </a:lnTo>
                  <a:lnTo>
                    <a:pt x="4126" y="9039"/>
                  </a:lnTo>
                  <a:lnTo>
                    <a:pt x="4232" y="8739"/>
                  </a:lnTo>
                  <a:lnTo>
                    <a:pt x="4338" y="8465"/>
                  </a:lnTo>
                  <a:lnTo>
                    <a:pt x="4469" y="8191"/>
                  </a:lnTo>
                  <a:lnTo>
                    <a:pt x="4599" y="7930"/>
                  </a:lnTo>
                  <a:lnTo>
                    <a:pt x="4738" y="7683"/>
                  </a:lnTo>
                  <a:lnTo>
                    <a:pt x="4893" y="7435"/>
                  </a:lnTo>
                  <a:lnTo>
                    <a:pt x="5056" y="7200"/>
                  </a:lnTo>
                  <a:lnTo>
                    <a:pt x="5227" y="6978"/>
                  </a:lnTo>
                  <a:lnTo>
                    <a:pt x="5406" y="6770"/>
                  </a:lnTo>
                  <a:lnTo>
                    <a:pt x="5602" y="6574"/>
                  </a:lnTo>
                  <a:lnTo>
                    <a:pt x="5806" y="6391"/>
                  </a:lnTo>
                  <a:lnTo>
                    <a:pt x="6018" y="6222"/>
                  </a:lnTo>
                  <a:lnTo>
                    <a:pt x="6238" y="6065"/>
                  </a:lnTo>
                  <a:lnTo>
                    <a:pt x="6475" y="5922"/>
                  </a:lnTo>
                  <a:lnTo>
                    <a:pt x="6719" y="5804"/>
                  </a:lnTo>
                  <a:lnTo>
                    <a:pt x="6972" y="5687"/>
                  </a:lnTo>
                  <a:lnTo>
                    <a:pt x="7233" y="5596"/>
                  </a:lnTo>
                  <a:lnTo>
                    <a:pt x="7510" y="5518"/>
                  </a:lnTo>
                  <a:lnTo>
                    <a:pt x="7804" y="5452"/>
                  </a:lnTo>
                  <a:lnTo>
                    <a:pt x="8032" y="5426"/>
                  </a:lnTo>
                  <a:lnTo>
                    <a:pt x="8261" y="5413"/>
                  </a:lnTo>
                  <a:close/>
                  <a:moveTo>
                    <a:pt x="7804" y="0"/>
                  </a:moveTo>
                  <a:lnTo>
                    <a:pt x="7404" y="39"/>
                  </a:lnTo>
                  <a:lnTo>
                    <a:pt x="7013" y="105"/>
                  </a:lnTo>
                  <a:lnTo>
                    <a:pt x="6621" y="209"/>
                  </a:lnTo>
                  <a:lnTo>
                    <a:pt x="6238" y="326"/>
                  </a:lnTo>
                  <a:lnTo>
                    <a:pt x="5855" y="470"/>
                  </a:lnTo>
                  <a:lnTo>
                    <a:pt x="5488" y="652"/>
                  </a:lnTo>
                  <a:lnTo>
                    <a:pt x="5121" y="848"/>
                  </a:lnTo>
                  <a:lnTo>
                    <a:pt x="4762" y="1070"/>
                  </a:lnTo>
                  <a:lnTo>
                    <a:pt x="4412" y="1318"/>
                  </a:lnTo>
                  <a:lnTo>
                    <a:pt x="4069" y="1605"/>
                  </a:lnTo>
                  <a:lnTo>
                    <a:pt x="3735" y="1892"/>
                  </a:lnTo>
                  <a:lnTo>
                    <a:pt x="3417" y="2218"/>
                  </a:lnTo>
                  <a:lnTo>
                    <a:pt x="3099" y="2557"/>
                  </a:lnTo>
                  <a:lnTo>
                    <a:pt x="2797" y="2922"/>
                  </a:lnTo>
                  <a:lnTo>
                    <a:pt x="2512" y="3313"/>
                  </a:lnTo>
                  <a:lnTo>
                    <a:pt x="2234" y="3718"/>
                  </a:lnTo>
                  <a:lnTo>
                    <a:pt x="1974" y="4148"/>
                  </a:lnTo>
                  <a:lnTo>
                    <a:pt x="1721" y="4591"/>
                  </a:lnTo>
                  <a:lnTo>
                    <a:pt x="1484" y="5061"/>
                  </a:lnTo>
                  <a:lnTo>
                    <a:pt x="1264" y="5544"/>
                  </a:lnTo>
                  <a:lnTo>
                    <a:pt x="1060" y="6039"/>
                  </a:lnTo>
                  <a:lnTo>
                    <a:pt x="962" y="6300"/>
                  </a:lnTo>
                  <a:lnTo>
                    <a:pt x="873" y="6561"/>
                  </a:lnTo>
                  <a:lnTo>
                    <a:pt x="783" y="6822"/>
                  </a:lnTo>
                  <a:lnTo>
                    <a:pt x="693" y="7096"/>
                  </a:lnTo>
                  <a:lnTo>
                    <a:pt x="620" y="7370"/>
                  </a:lnTo>
                  <a:lnTo>
                    <a:pt x="538" y="7644"/>
                  </a:lnTo>
                  <a:lnTo>
                    <a:pt x="473" y="7930"/>
                  </a:lnTo>
                  <a:lnTo>
                    <a:pt x="408" y="8217"/>
                  </a:lnTo>
                  <a:lnTo>
                    <a:pt x="343" y="8504"/>
                  </a:lnTo>
                  <a:lnTo>
                    <a:pt x="286" y="8804"/>
                  </a:lnTo>
                  <a:lnTo>
                    <a:pt x="237" y="9104"/>
                  </a:lnTo>
                  <a:lnTo>
                    <a:pt x="188" y="9404"/>
                  </a:lnTo>
                  <a:lnTo>
                    <a:pt x="147" y="9704"/>
                  </a:lnTo>
                  <a:lnTo>
                    <a:pt x="114" y="10017"/>
                  </a:lnTo>
                  <a:lnTo>
                    <a:pt x="82" y="10317"/>
                  </a:lnTo>
                  <a:lnTo>
                    <a:pt x="57" y="10630"/>
                  </a:lnTo>
                  <a:lnTo>
                    <a:pt x="33" y="10956"/>
                  </a:lnTo>
                  <a:lnTo>
                    <a:pt x="16" y="11270"/>
                  </a:lnTo>
                  <a:lnTo>
                    <a:pt x="8" y="11596"/>
                  </a:lnTo>
                  <a:lnTo>
                    <a:pt x="0" y="11922"/>
                  </a:lnTo>
                  <a:lnTo>
                    <a:pt x="8" y="12261"/>
                  </a:lnTo>
                  <a:lnTo>
                    <a:pt x="8" y="12587"/>
                  </a:lnTo>
                  <a:lnTo>
                    <a:pt x="41" y="13213"/>
                  </a:lnTo>
                  <a:lnTo>
                    <a:pt x="90" y="13826"/>
                  </a:lnTo>
                  <a:lnTo>
                    <a:pt x="155" y="14439"/>
                  </a:lnTo>
                  <a:lnTo>
                    <a:pt x="237" y="15039"/>
                  </a:lnTo>
                  <a:lnTo>
                    <a:pt x="334" y="15639"/>
                  </a:lnTo>
                  <a:lnTo>
                    <a:pt x="449" y="16226"/>
                  </a:lnTo>
                  <a:lnTo>
                    <a:pt x="579" y="16800"/>
                  </a:lnTo>
                  <a:lnTo>
                    <a:pt x="726" y="17361"/>
                  </a:lnTo>
                  <a:lnTo>
                    <a:pt x="889" y="17908"/>
                  </a:lnTo>
                  <a:lnTo>
                    <a:pt x="1068" y="18456"/>
                  </a:lnTo>
                  <a:lnTo>
                    <a:pt x="1256" y="18978"/>
                  </a:lnTo>
                  <a:lnTo>
                    <a:pt x="1468" y="19487"/>
                  </a:lnTo>
                  <a:lnTo>
                    <a:pt x="1680" y="19982"/>
                  </a:lnTo>
                  <a:lnTo>
                    <a:pt x="1916" y="20465"/>
                  </a:lnTo>
                  <a:lnTo>
                    <a:pt x="2161" y="20921"/>
                  </a:lnTo>
                  <a:lnTo>
                    <a:pt x="2414" y="21365"/>
                  </a:lnTo>
                  <a:lnTo>
                    <a:pt x="2683" y="21782"/>
                  </a:lnTo>
                  <a:lnTo>
                    <a:pt x="2968" y="22187"/>
                  </a:lnTo>
                  <a:lnTo>
                    <a:pt x="3262" y="22565"/>
                  </a:lnTo>
                  <a:lnTo>
                    <a:pt x="3564" y="22917"/>
                  </a:lnTo>
                  <a:lnTo>
                    <a:pt x="3873" y="23256"/>
                  </a:lnTo>
                  <a:lnTo>
                    <a:pt x="4191" y="23569"/>
                  </a:lnTo>
                  <a:lnTo>
                    <a:pt x="4526" y="23856"/>
                  </a:lnTo>
                  <a:lnTo>
                    <a:pt x="4868" y="24104"/>
                  </a:lnTo>
                  <a:lnTo>
                    <a:pt x="5211" y="24339"/>
                  </a:lnTo>
                  <a:lnTo>
                    <a:pt x="5570" y="24547"/>
                  </a:lnTo>
                  <a:lnTo>
                    <a:pt x="5749" y="24639"/>
                  </a:lnTo>
                  <a:lnTo>
                    <a:pt x="5937" y="24717"/>
                  </a:lnTo>
                  <a:lnTo>
                    <a:pt x="6116" y="24795"/>
                  </a:lnTo>
                  <a:lnTo>
                    <a:pt x="6303" y="24860"/>
                  </a:lnTo>
                  <a:lnTo>
                    <a:pt x="6491" y="24926"/>
                  </a:lnTo>
                  <a:lnTo>
                    <a:pt x="6679" y="24978"/>
                  </a:lnTo>
                  <a:lnTo>
                    <a:pt x="6874" y="25030"/>
                  </a:lnTo>
                  <a:lnTo>
                    <a:pt x="7070" y="25069"/>
                  </a:lnTo>
                  <a:lnTo>
                    <a:pt x="7258" y="25095"/>
                  </a:lnTo>
                  <a:lnTo>
                    <a:pt x="7453" y="25108"/>
                  </a:lnTo>
                  <a:lnTo>
                    <a:pt x="7657" y="25121"/>
                  </a:lnTo>
                  <a:lnTo>
                    <a:pt x="7853" y="25134"/>
                  </a:lnTo>
                  <a:lnTo>
                    <a:pt x="7926" y="25121"/>
                  </a:lnTo>
                  <a:lnTo>
                    <a:pt x="8000" y="25121"/>
                  </a:lnTo>
                  <a:lnTo>
                    <a:pt x="8138" y="25069"/>
                  </a:lnTo>
                  <a:lnTo>
                    <a:pt x="8261" y="25004"/>
                  </a:lnTo>
                  <a:lnTo>
                    <a:pt x="8375" y="24926"/>
                  </a:lnTo>
                  <a:lnTo>
                    <a:pt x="8464" y="25030"/>
                  </a:lnTo>
                  <a:lnTo>
                    <a:pt x="8554" y="25121"/>
                  </a:lnTo>
                  <a:lnTo>
                    <a:pt x="8660" y="25200"/>
                  </a:lnTo>
                  <a:lnTo>
                    <a:pt x="8766" y="25252"/>
                  </a:lnTo>
                  <a:lnTo>
                    <a:pt x="8888" y="25304"/>
                  </a:lnTo>
                  <a:lnTo>
                    <a:pt x="9019" y="25330"/>
                  </a:lnTo>
                  <a:lnTo>
                    <a:pt x="9149" y="25343"/>
                  </a:lnTo>
                  <a:lnTo>
                    <a:pt x="9296" y="25343"/>
                  </a:lnTo>
                  <a:lnTo>
                    <a:pt x="9492" y="25317"/>
                  </a:lnTo>
                  <a:lnTo>
                    <a:pt x="9688" y="25278"/>
                  </a:lnTo>
                  <a:lnTo>
                    <a:pt x="9883" y="25226"/>
                  </a:lnTo>
                  <a:lnTo>
                    <a:pt x="10071" y="25160"/>
                  </a:lnTo>
                  <a:lnTo>
                    <a:pt x="10258" y="25095"/>
                  </a:lnTo>
                  <a:lnTo>
                    <a:pt x="10446" y="25030"/>
                  </a:lnTo>
                  <a:lnTo>
                    <a:pt x="10633" y="24939"/>
                  </a:lnTo>
                  <a:lnTo>
                    <a:pt x="10813" y="24847"/>
                  </a:lnTo>
                  <a:lnTo>
                    <a:pt x="10992" y="24756"/>
                  </a:lnTo>
                  <a:lnTo>
                    <a:pt x="11172" y="24639"/>
                  </a:lnTo>
                  <a:lnTo>
                    <a:pt x="11343" y="24521"/>
                  </a:lnTo>
                  <a:lnTo>
                    <a:pt x="11514" y="24404"/>
                  </a:lnTo>
                  <a:lnTo>
                    <a:pt x="11685" y="24273"/>
                  </a:lnTo>
                  <a:lnTo>
                    <a:pt x="11848" y="24130"/>
                  </a:lnTo>
                  <a:lnTo>
                    <a:pt x="12020" y="23987"/>
                  </a:lnTo>
                  <a:lnTo>
                    <a:pt x="12183" y="23830"/>
                  </a:lnTo>
                  <a:lnTo>
                    <a:pt x="12338" y="23673"/>
                  </a:lnTo>
                  <a:lnTo>
                    <a:pt x="12493" y="23517"/>
                  </a:lnTo>
                  <a:lnTo>
                    <a:pt x="12802" y="23165"/>
                  </a:lnTo>
                  <a:lnTo>
                    <a:pt x="13096" y="22787"/>
                  </a:lnTo>
                  <a:lnTo>
                    <a:pt x="13381" y="22382"/>
                  </a:lnTo>
                  <a:lnTo>
                    <a:pt x="13651" y="21965"/>
                  </a:lnTo>
                  <a:lnTo>
                    <a:pt x="13903" y="21521"/>
                  </a:lnTo>
                  <a:lnTo>
                    <a:pt x="14156" y="21052"/>
                  </a:lnTo>
                  <a:lnTo>
                    <a:pt x="14384" y="20569"/>
                  </a:lnTo>
                  <a:lnTo>
                    <a:pt x="14605" y="20074"/>
                  </a:lnTo>
                  <a:lnTo>
                    <a:pt x="14817" y="19552"/>
                  </a:lnTo>
                  <a:lnTo>
                    <a:pt x="15004" y="19017"/>
                  </a:lnTo>
                  <a:lnTo>
                    <a:pt x="15184" y="18482"/>
                  </a:lnTo>
                  <a:lnTo>
                    <a:pt x="15347" y="17921"/>
                  </a:lnTo>
                  <a:lnTo>
                    <a:pt x="15502" y="17348"/>
                  </a:lnTo>
                  <a:lnTo>
                    <a:pt x="15632" y="16774"/>
                  </a:lnTo>
                  <a:lnTo>
                    <a:pt x="15754" y="16187"/>
                  </a:lnTo>
                  <a:lnTo>
                    <a:pt x="15860" y="15587"/>
                  </a:lnTo>
                  <a:lnTo>
                    <a:pt x="15942" y="14987"/>
                  </a:lnTo>
                  <a:lnTo>
                    <a:pt x="16015" y="14387"/>
                  </a:lnTo>
                  <a:lnTo>
                    <a:pt x="16072" y="13774"/>
                  </a:lnTo>
                  <a:lnTo>
                    <a:pt x="16105" y="13161"/>
                  </a:lnTo>
                  <a:lnTo>
                    <a:pt x="16129" y="12548"/>
                  </a:lnTo>
                  <a:lnTo>
                    <a:pt x="16129" y="11935"/>
                  </a:lnTo>
                  <a:lnTo>
                    <a:pt x="16113" y="11335"/>
                  </a:lnTo>
                  <a:lnTo>
                    <a:pt x="16097" y="11009"/>
                  </a:lnTo>
                  <a:lnTo>
                    <a:pt x="16081" y="10683"/>
                  </a:lnTo>
                  <a:lnTo>
                    <a:pt x="16056" y="10370"/>
                  </a:lnTo>
                  <a:lnTo>
                    <a:pt x="16023" y="10057"/>
                  </a:lnTo>
                  <a:lnTo>
                    <a:pt x="15991" y="9757"/>
                  </a:lnTo>
                  <a:lnTo>
                    <a:pt x="15950" y="9443"/>
                  </a:lnTo>
                  <a:lnTo>
                    <a:pt x="15901" y="9143"/>
                  </a:lnTo>
                  <a:lnTo>
                    <a:pt x="15852" y="8844"/>
                  </a:lnTo>
                  <a:lnTo>
                    <a:pt x="15795" y="8557"/>
                  </a:lnTo>
                  <a:lnTo>
                    <a:pt x="15738" y="8257"/>
                  </a:lnTo>
                  <a:lnTo>
                    <a:pt x="15673" y="7970"/>
                  </a:lnTo>
                  <a:lnTo>
                    <a:pt x="15608" y="7696"/>
                  </a:lnTo>
                  <a:lnTo>
                    <a:pt x="15534" y="7409"/>
                  </a:lnTo>
                  <a:lnTo>
                    <a:pt x="15461" y="7135"/>
                  </a:lnTo>
                  <a:lnTo>
                    <a:pt x="15379" y="6874"/>
                  </a:lnTo>
                  <a:lnTo>
                    <a:pt x="15298" y="6600"/>
                  </a:lnTo>
                  <a:lnTo>
                    <a:pt x="15110" y="6091"/>
                  </a:lnTo>
                  <a:lnTo>
                    <a:pt x="14914" y="5583"/>
                  </a:lnTo>
                  <a:lnTo>
                    <a:pt x="14702" y="5100"/>
                  </a:lnTo>
                  <a:lnTo>
                    <a:pt x="14474" y="4644"/>
                  </a:lnTo>
                  <a:lnTo>
                    <a:pt x="14229" y="4187"/>
                  </a:lnTo>
                  <a:lnTo>
                    <a:pt x="13977" y="3770"/>
                  </a:lnTo>
                  <a:lnTo>
                    <a:pt x="13708" y="3365"/>
                  </a:lnTo>
                  <a:lnTo>
                    <a:pt x="13430" y="2974"/>
                  </a:lnTo>
                  <a:lnTo>
                    <a:pt x="13145" y="2609"/>
                  </a:lnTo>
                  <a:lnTo>
                    <a:pt x="12843" y="2270"/>
                  </a:lnTo>
                  <a:lnTo>
                    <a:pt x="12525" y="1957"/>
                  </a:lnTo>
                  <a:lnTo>
                    <a:pt x="12207" y="1657"/>
                  </a:lnTo>
                  <a:lnTo>
                    <a:pt x="11873" y="1383"/>
                  </a:lnTo>
                  <a:lnTo>
                    <a:pt x="11539" y="1122"/>
                  </a:lnTo>
                  <a:lnTo>
                    <a:pt x="11188" y="900"/>
                  </a:lnTo>
                  <a:lnTo>
                    <a:pt x="10829" y="692"/>
                  </a:lnTo>
                  <a:lnTo>
                    <a:pt x="10470" y="522"/>
                  </a:lnTo>
                  <a:lnTo>
                    <a:pt x="10103" y="366"/>
                  </a:lnTo>
                  <a:lnTo>
                    <a:pt x="9728" y="235"/>
                  </a:lnTo>
                  <a:lnTo>
                    <a:pt x="9353" y="131"/>
                  </a:lnTo>
                  <a:lnTo>
                    <a:pt x="8970" y="66"/>
                  </a:lnTo>
                  <a:lnTo>
                    <a:pt x="8579" y="13"/>
                  </a:lnTo>
                  <a:lnTo>
                    <a:pt x="819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0"/>
            <p:cNvSpPr/>
            <p:nvPr/>
          </p:nvSpPr>
          <p:spPr>
            <a:xfrm>
              <a:off x="-3638900" y="-4086325"/>
              <a:ext cx="399575" cy="328400"/>
            </a:xfrm>
            <a:custGeom>
              <a:avLst/>
              <a:gdLst/>
              <a:ahLst/>
              <a:cxnLst/>
              <a:rect l="l" t="t" r="r" b="b"/>
              <a:pathLst>
                <a:path w="15983" h="13136" extrusionOk="0">
                  <a:moveTo>
                    <a:pt x="15159" y="1"/>
                  </a:moveTo>
                  <a:lnTo>
                    <a:pt x="7584" y="53"/>
                  </a:lnTo>
                  <a:lnTo>
                    <a:pt x="3784" y="79"/>
                  </a:lnTo>
                  <a:lnTo>
                    <a:pt x="0" y="79"/>
                  </a:lnTo>
                  <a:lnTo>
                    <a:pt x="0" y="1005"/>
                  </a:lnTo>
                  <a:lnTo>
                    <a:pt x="98" y="1018"/>
                  </a:lnTo>
                  <a:lnTo>
                    <a:pt x="188" y="1031"/>
                  </a:lnTo>
                  <a:lnTo>
                    <a:pt x="278" y="1070"/>
                  </a:lnTo>
                  <a:lnTo>
                    <a:pt x="376" y="1109"/>
                  </a:lnTo>
                  <a:lnTo>
                    <a:pt x="457" y="1162"/>
                  </a:lnTo>
                  <a:lnTo>
                    <a:pt x="547" y="1240"/>
                  </a:lnTo>
                  <a:lnTo>
                    <a:pt x="628" y="1318"/>
                  </a:lnTo>
                  <a:lnTo>
                    <a:pt x="702" y="1422"/>
                  </a:lnTo>
                  <a:lnTo>
                    <a:pt x="775" y="1527"/>
                  </a:lnTo>
                  <a:lnTo>
                    <a:pt x="840" y="1644"/>
                  </a:lnTo>
                  <a:lnTo>
                    <a:pt x="897" y="1775"/>
                  </a:lnTo>
                  <a:lnTo>
                    <a:pt x="946" y="1931"/>
                  </a:lnTo>
                  <a:lnTo>
                    <a:pt x="987" y="2088"/>
                  </a:lnTo>
                  <a:lnTo>
                    <a:pt x="1020" y="2257"/>
                  </a:lnTo>
                  <a:lnTo>
                    <a:pt x="1044" y="2440"/>
                  </a:lnTo>
                  <a:lnTo>
                    <a:pt x="1052" y="2649"/>
                  </a:lnTo>
                  <a:lnTo>
                    <a:pt x="1126" y="5257"/>
                  </a:lnTo>
                  <a:lnTo>
                    <a:pt x="1199" y="7892"/>
                  </a:lnTo>
                  <a:lnTo>
                    <a:pt x="1256" y="10513"/>
                  </a:lnTo>
                  <a:lnTo>
                    <a:pt x="1273" y="11818"/>
                  </a:lnTo>
                  <a:lnTo>
                    <a:pt x="1289" y="13135"/>
                  </a:lnTo>
                  <a:lnTo>
                    <a:pt x="4926" y="12953"/>
                  </a:lnTo>
                  <a:lnTo>
                    <a:pt x="8563" y="12809"/>
                  </a:lnTo>
                  <a:lnTo>
                    <a:pt x="12208" y="12666"/>
                  </a:lnTo>
                  <a:lnTo>
                    <a:pt x="15844" y="12548"/>
                  </a:lnTo>
                  <a:lnTo>
                    <a:pt x="15893" y="11792"/>
                  </a:lnTo>
                  <a:lnTo>
                    <a:pt x="15934" y="11035"/>
                  </a:lnTo>
                  <a:lnTo>
                    <a:pt x="15959" y="10292"/>
                  </a:lnTo>
                  <a:lnTo>
                    <a:pt x="15975" y="9548"/>
                  </a:lnTo>
                  <a:lnTo>
                    <a:pt x="15983" y="8805"/>
                  </a:lnTo>
                  <a:lnTo>
                    <a:pt x="15975" y="8061"/>
                  </a:lnTo>
                  <a:lnTo>
                    <a:pt x="15959" y="7318"/>
                  </a:lnTo>
                  <a:lnTo>
                    <a:pt x="15926" y="6574"/>
                  </a:lnTo>
                  <a:lnTo>
                    <a:pt x="15877" y="5831"/>
                  </a:lnTo>
                  <a:lnTo>
                    <a:pt x="15820" y="5101"/>
                  </a:lnTo>
                  <a:lnTo>
                    <a:pt x="15747" y="4357"/>
                  </a:lnTo>
                  <a:lnTo>
                    <a:pt x="15665" y="3627"/>
                  </a:lnTo>
                  <a:lnTo>
                    <a:pt x="15559" y="2883"/>
                  </a:lnTo>
                  <a:lnTo>
                    <a:pt x="15445" y="2153"/>
                  </a:lnTo>
                  <a:lnTo>
                    <a:pt x="15306" y="1409"/>
                  </a:lnTo>
                  <a:lnTo>
                    <a:pt x="15159" y="666"/>
                  </a:lnTo>
                  <a:lnTo>
                    <a:pt x="15135" y="496"/>
                  </a:lnTo>
                  <a:lnTo>
                    <a:pt x="15119" y="327"/>
                  </a:lnTo>
                  <a:lnTo>
                    <a:pt x="15127" y="236"/>
                  </a:lnTo>
                  <a:lnTo>
                    <a:pt x="15135" y="157"/>
                  </a:lnTo>
                  <a:lnTo>
                    <a:pt x="1515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0"/>
            <p:cNvSpPr/>
            <p:nvPr/>
          </p:nvSpPr>
          <p:spPr>
            <a:xfrm>
              <a:off x="-3591400" y="-9121600"/>
              <a:ext cx="2430225" cy="2236600"/>
            </a:xfrm>
            <a:custGeom>
              <a:avLst/>
              <a:gdLst/>
              <a:ahLst/>
              <a:cxnLst/>
              <a:rect l="l" t="t" r="r" b="b"/>
              <a:pathLst>
                <a:path w="97209" h="89464" extrusionOk="0">
                  <a:moveTo>
                    <a:pt x="65684" y="8453"/>
                  </a:moveTo>
                  <a:lnTo>
                    <a:pt x="65561" y="9013"/>
                  </a:lnTo>
                  <a:lnTo>
                    <a:pt x="65431" y="9587"/>
                  </a:lnTo>
                  <a:lnTo>
                    <a:pt x="65292" y="10148"/>
                  </a:lnTo>
                  <a:lnTo>
                    <a:pt x="65154" y="10709"/>
                  </a:lnTo>
                  <a:lnTo>
                    <a:pt x="65007" y="11270"/>
                  </a:lnTo>
                  <a:lnTo>
                    <a:pt x="64852" y="11818"/>
                  </a:lnTo>
                  <a:lnTo>
                    <a:pt x="64689" y="12366"/>
                  </a:lnTo>
                  <a:lnTo>
                    <a:pt x="64526" y="12913"/>
                  </a:lnTo>
                  <a:lnTo>
                    <a:pt x="64363" y="13461"/>
                  </a:lnTo>
                  <a:lnTo>
                    <a:pt x="64191" y="13996"/>
                  </a:lnTo>
                  <a:lnTo>
                    <a:pt x="64012" y="14518"/>
                  </a:lnTo>
                  <a:lnTo>
                    <a:pt x="63824" y="15052"/>
                  </a:lnTo>
                  <a:lnTo>
                    <a:pt x="63637" y="15574"/>
                  </a:lnTo>
                  <a:lnTo>
                    <a:pt x="63441" y="16083"/>
                  </a:lnTo>
                  <a:lnTo>
                    <a:pt x="63246" y="16591"/>
                  </a:lnTo>
                  <a:lnTo>
                    <a:pt x="63042" y="17100"/>
                  </a:lnTo>
                  <a:lnTo>
                    <a:pt x="62830" y="17596"/>
                  </a:lnTo>
                  <a:lnTo>
                    <a:pt x="62618" y="18091"/>
                  </a:lnTo>
                  <a:lnTo>
                    <a:pt x="62397" y="18574"/>
                  </a:lnTo>
                  <a:lnTo>
                    <a:pt x="62177" y="19057"/>
                  </a:lnTo>
                  <a:lnTo>
                    <a:pt x="61949" y="19526"/>
                  </a:lnTo>
                  <a:lnTo>
                    <a:pt x="61712" y="19983"/>
                  </a:lnTo>
                  <a:lnTo>
                    <a:pt x="61476" y="20452"/>
                  </a:lnTo>
                  <a:lnTo>
                    <a:pt x="61231" y="20896"/>
                  </a:lnTo>
                  <a:lnTo>
                    <a:pt x="60987" y="21339"/>
                  </a:lnTo>
                  <a:lnTo>
                    <a:pt x="60734" y="21783"/>
                  </a:lnTo>
                  <a:lnTo>
                    <a:pt x="60481" y="22200"/>
                  </a:lnTo>
                  <a:lnTo>
                    <a:pt x="60220" y="22630"/>
                  </a:lnTo>
                  <a:lnTo>
                    <a:pt x="59951" y="23035"/>
                  </a:lnTo>
                  <a:lnTo>
                    <a:pt x="59682" y="23439"/>
                  </a:lnTo>
                  <a:lnTo>
                    <a:pt x="59413" y="23830"/>
                  </a:lnTo>
                  <a:lnTo>
                    <a:pt x="59136" y="24222"/>
                  </a:lnTo>
                  <a:lnTo>
                    <a:pt x="58850" y="24600"/>
                  </a:lnTo>
                  <a:lnTo>
                    <a:pt x="58565" y="24965"/>
                  </a:lnTo>
                  <a:lnTo>
                    <a:pt x="58271" y="25317"/>
                  </a:lnTo>
                  <a:lnTo>
                    <a:pt x="57978" y="25669"/>
                  </a:lnTo>
                  <a:lnTo>
                    <a:pt x="57676" y="26009"/>
                  </a:lnTo>
                  <a:lnTo>
                    <a:pt x="57374" y="26335"/>
                  </a:lnTo>
                  <a:lnTo>
                    <a:pt x="57065" y="26661"/>
                  </a:lnTo>
                  <a:lnTo>
                    <a:pt x="56755" y="26974"/>
                  </a:lnTo>
                  <a:lnTo>
                    <a:pt x="56437" y="27261"/>
                  </a:lnTo>
                  <a:lnTo>
                    <a:pt x="56119" y="27561"/>
                  </a:lnTo>
                  <a:lnTo>
                    <a:pt x="55792" y="27835"/>
                  </a:lnTo>
                  <a:lnTo>
                    <a:pt x="55458" y="28095"/>
                  </a:lnTo>
                  <a:lnTo>
                    <a:pt x="55132" y="28356"/>
                  </a:lnTo>
                  <a:lnTo>
                    <a:pt x="54789" y="28591"/>
                  </a:lnTo>
                  <a:lnTo>
                    <a:pt x="54455" y="28826"/>
                  </a:lnTo>
                  <a:lnTo>
                    <a:pt x="54113" y="29048"/>
                  </a:lnTo>
                  <a:lnTo>
                    <a:pt x="53762" y="29256"/>
                  </a:lnTo>
                  <a:lnTo>
                    <a:pt x="53411" y="29452"/>
                  </a:lnTo>
                  <a:lnTo>
                    <a:pt x="53053" y="29635"/>
                  </a:lnTo>
                  <a:lnTo>
                    <a:pt x="52694" y="29804"/>
                  </a:lnTo>
                  <a:lnTo>
                    <a:pt x="52335" y="29961"/>
                  </a:lnTo>
                  <a:lnTo>
                    <a:pt x="51968" y="30104"/>
                  </a:lnTo>
                  <a:lnTo>
                    <a:pt x="51601" y="30235"/>
                  </a:lnTo>
                  <a:lnTo>
                    <a:pt x="51226" y="30352"/>
                  </a:lnTo>
                  <a:lnTo>
                    <a:pt x="50851" y="30469"/>
                  </a:lnTo>
                  <a:lnTo>
                    <a:pt x="50468" y="30561"/>
                  </a:lnTo>
                  <a:lnTo>
                    <a:pt x="50084" y="30626"/>
                  </a:lnTo>
                  <a:lnTo>
                    <a:pt x="49693" y="30691"/>
                  </a:lnTo>
                  <a:lnTo>
                    <a:pt x="49310" y="30743"/>
                  </a:lnTo>
                  <a:lnTo>
                    <a:pt x="48910" y="30782"/>
                  </a:lnTo>
                  <a:lnTo>
                    <a:pt x="48519" y="30795"/>
                  </a:lnTo>
                  <a:lnTo>
                    <a:pt x="48111" y="30808"/>
                  </a:lnTo>
                  <a:lnTo>
                    <a:pt x="47711" y="30795"/>
                  </a:lnTo>
                  <a:lnTo>
                    <a:pt x="47320" y="30769"/>
                  </a:lnTo>
                  <a:lnTo>
                    <a:pt x="46929" y="30730"/>
                  </a:lnTo>
                  <a:lnTo>
                    <a:pt x="46537" y="30678"/>
                  </a:lnTo>
                  <a:lnTo>
                    <a:pt x="46154" y="30613"/>
                  </a:lnTo>
                  <a:lnTo>
                    <a:pt x="45779" y="30534"/>
                  </a:lnTo>
                  <a:lnTo>
                    <a:pt x="45404" y="30443"/>
                  </a:lnTo>
                  <a:lnTo>
                    <a:pt x="45029" y="30339"/>
                  </a:lnTo>
                  <a:lnTo>
                    <a:pt x="44662" y="30221"/>
                  </a:lnTo>
                  <a:lnTo>
                    <a:pt x="44303" y="30091"/>
                  </a:lnTo>
                  <a:lnTo>
                    <a:pt x="43944" y="29948"/>
                  </a:lnTo>
                  <a:lnTo>
                    <a:pt x="43594" y="29791"/>
                  </a:lnTo>
                  <a:lnTo>
                    <a:pt x="43251" y="29621"/>
                  </a:lnTo>
                  <a:lnTo>
                    <a:pt x="42900" y="29439"/>
                  </a:lnTo>
                  <a:lnTo>
                    <a:pt x="42566" y="29243"/>
                  </a:lnTo>
                  <a:lnTo>
                    <a:pt x="42232" y="29048"/>
                  </a:lnTo>
                  <a:lnTo>
                    <a:pt x="41897" y="28826"/>
                  </a:lnTo>
                  <a:lnTo>
                    <a:pt x="41571" y="28604"/>
                  </a:lnTo>
                  <a:lnTo>
                    <a:pt x="41253" y="28369"/>
                  </a:lnTo>
                  <a:lnTo>
                    <a:pt x="40935" y="28122"/>
                  </a:lnTo>
                  <a:lnTo>
                    <a:pt x="40617" y="27861"/>
                  </a:lnTo>
                  <a:lnTo>
                    <a:pt x="40315" y="27600"/>
                  </a:lnTo>
                  <a:lnTo>
                    <a:pt x="40006" y="27313"/>
                  </a:lnTo>
                  <a:lnTo>
                    <a:pt x="39712" y="27026"/>
                  </a:lnTo>
                  <a:lnTo>
                    <a:pt x="39410" y="26726"/>
                  </a:lnTo>
                  <a:lnTo>
                    <a:pt x="39125" y="26426"/>
                  </a:lnTo>
                  <a:lnTo>
                    <a:pt x="38831" y="26100"/>
                  </a:lnTo>
                  <a:lnTo>
                    <a:pt x="38554" y="25774"/>
                  </a:lnTo>
                  <a:lnTo>
                    <a:pt x="38277" y="25435"/>
                  </a:lnTo>
                  <a:lnTo>
                    <a:pt x="38000" y="25096"/>
                  </a:lnTo>
                  <a:lnTo>
                    <a:pt x="37731" y="24730"/>
                  </a:lnTo>
                  <a:lnTo>
                    <a:pt x="37461" y="24378"/>
                  </a:lnTo>
                  <a:lnTo>
                    <a:pt x="37201" y="24000"/>
                  </a:lnTo>
                  <a:lnTo>
                    <a:pt x="36948" y="23622"/>
                  </a:lnTo>
                  <a:lnTo>
                    <a:pt x="36695" y="23230"/>
                  </a:lnTo>
                  <a:lnTo>
                    <a:pt x="36442" y="22826"/>
                  </a:lnTo>
                  <a:lnTo>
                    <a:pt x="36198" y="22422"/>
                  </a:lnTo>
                  <a:lnTo>
                    <a:pt x="35961" y="22017"/>
                  </a:lnTo>
                  <a:lnTo>
                    <a:pt x="35725" y="21600"/>
                  </a:lnTo>
                  <a:lnTo>
                    <a:pt x="35496" y="21170"/>
                  </a:lnTo>
                  <a:lnTo>
                    <a:pt x="35268" y="20726"/>
                  </a:lnTo>
                  <a:lnTo>
                    <a:pt x="35040" y="20296"/>
                  </a:lnTo>
                  <a:lnTo>
                    <a:pt x="34828" y="19839"/>
                  </a:lnTo>
                  <a:lnTo>
                    <a:pt x="34607" y="19383"/>
                  </a:lnTo>
                  <a:lnTo>
                    <a:pt x="34404" y="18926"/>
                  </a:lnTo>
                  <a:lnTo>
                    <a:pt x="34192" y="18457"/>
                  </a:lnTo>
                  <a:lnTo>
                    <a:pt x="33988" y="17987"/>
                  </a:lnTo>
                  <a:lnTo>
                    <a:pt x="33792" y="17504"/>
                  </a:lnTo>
                  <a:lnTo>
                    <a:pt x="33604" y="17022"/>
                  </a:lnTo>
                  <a:lnTo>
                    <a:pt x="33409" y="16526"/>
                  </a:lnTo>
                  <a:lnTo>
                    <a:pt x="33229" y="16031"/>
                  </a:lnTo>
                  <a:lnTo>
                    <a:pt x="33042" y="15522"/>
                  </a:lnTo>
                  <a:lnTo>
                    <a:pt x="32871" y="15026"/>
                  </a:lnTo>
                  <a:lnTo>
                    <a:pt x="32699" y="14505"/>
                  </a:lnTo>
                  <a:lnTo>
                    <a:pt x="32528" y="13996"/>
                  </a:lnTo>
                  <a:lnTo>
                    <a:pt x="32365" y="13474"/>
                  </a:lnTo>
                  <a:lnTo>
                    <a:pt x="32047" y="12418"/>
                  </a:lnTo>
                  <a:lnTo>
                    <a:pt x="31745" y="11348"/>
                  </a:lnTo>
                  <a:lnTo>
                    <a:pt x="31468" y="10253"/>
                  </a:lnTo>
                  <a:lnTo>
                    <a:pt x="31199" y="9157"/>
                  </a:lnTo>
                  <a:lnTo>
                    <a:pt x="31199" y="9157"/>
                  </a:lnTo>
                  <a:lnTo>
                    <a:pt x="33352" y="9183"/>
                  </a:lnTo>
                  <a:lnTo>
                    <a:pt x="35504" y="9209"/>
                  </a:lnTo>
                  <a:lnTo>
                    <a:pt x="39818" y="9209"/>
                  </a:lnTo>
                  <a:lnTo>
                    <a:pt x="41971" y="9196"/>
                  </a:lnTo>
                  <a:lnTo>
                    <a:pt x="44132" y="9170"/>
                  </a:lnTo>
                  <a:lnTo>
                    <a:pt x="46284" y="9144"/>
                  </a:lnTo>
                  <a:lnTo>
                    <a:pt x="48445" y="9105"/>
                  </a:lnTo>
                  <a:lnTo>
                    <a:pt x="50598" y="9053"/>
                  </a:lnTo>
                  <a:lnTo>
                    <a:pt x="52751" y="8987"/>
                  </a:lnTo>
                  <a:lnTo>
                    <a:pt x="54912" y="8922"/>
                  </a:lnTo>
                  <a:lnTo>
                    <a:pt x="57065" y="8844"/>
                  </a:lnTo>
                  <a:lnTo>
                    <a:pt x="59225" y="8766"/>
                  </a:lnTo>
                  <a:lnTo>
                    <a:pt x="61378" y="8661"/>
                  </a:lnTo>
                  <a:lnTo>
                    <a:pt x="63531" y="8557"/>
                  </a:lnTo>
                  <a:lnTo>
                    <a:pt x="65684" y="8453"/>
                  </a:lnTo>
                  <a:close/>
                  <a:moveTo>
                    <a:pt x="95325" y="1"/>
                  </a:moveTo>
                  <a:lnTo>
                    <a:pt x="95170" y="14"/>
                  </a:lnTo>
                  <a:lnTo>
                    <a:pt x="95023" y="40"/>
                  </a:lnTo>
                  <a:lnTo>
                    <a:pt x="94876" y="79"/>
                  </a:lnTo>
                  <a:lnTo>
                    <a:pt x="94729" y="157"/>
                  </a:lnTo>
                  <a:lnTo>
                    <a:pt x="94591" y="235"/>
                  </a:lnTo>
                  <a:lnTo>
                    <a:pt x="94460" y="353"/>
                  </a:lnTo>
                  <a:lnTo>
                    <a:pt x="94338" y="470"/>
                  </a:lnTo>
                  <a:lnTo>
                    <a:pt x="94224" y="627"/>
                  </a:lnTo>
                  <a:lnTo>
                    <a:pt x="94126" y="796"/>
                  </a:lnTo>
                  <a:lnTo>
                    <a:pt x="94028" y="992"/>
                  </a:lnTo>
                  <a:lnTo>
                    <a:pt x="93955" y="1201"/>
                  </a:lnTo>
                  <a:lnTo>
                    <a:pt x="93890" y="1448"/>
                  </a:lnTo>
                  <a:lnTo>
                    <a:pt x="93832" y="1709"/>
                  </a:lnTo>
                  <a:lnTo>
                    <a:pt x="93800" y="1983"/>
                  </a:lnTo>
                  <a:lnTo>
                    <a:pt x="93759" y="2479"/>
                  </a:lnTo>
                  <a:lnTo>
                    <a:pt x="93710" y="2974"/>
                  </a:lnTo>
                  <a:lnTo>
                    <a:pt x="93661" y="3457"/>
                  </a:lnTo>
                  <a:lnTo>
                    <a:pt x="93620" y="3953"/>
                  </a:lnTo>
                  <a:lnTo>
                    <a:pt x="93433" y="5805"/>
                  </a:lnTo>
                  <a:lnTo>
                    <a:pt x="93245" y="7644"/>
                  </a:lnTo>
                  <a:lnTo>
                    <a:pt x="93041" y="9470"/>
                  </a:lnTo>
                  <a:lnTo>
                    <a:pt x="92838" y="11296"/>
                  </a:lnTo>
                  <a:lnTo>
                    <a:pt x="92617" y="13109"/>
                  </a:lnTo>
                  <a:lnTo>
                    <a:pt x="92381" y="14909"/>
                  </a:lnTo>
                  <a:lnTo>
                    <a:pt x="92144" y="16696"/>
                  </a:lnTo>
                  <a:lnTo>
                    <a:pt x="91892" y="18470"/>
                  </a:lnTo>
                  <a:lnTo>
                    <a:pt x="91631" y="20230"/>
                  </a:lnTo>
                  <a:lnTo>
                    <a:pt x="91354" y="21978"/>
                  </a:lnTo>
                  <a:lnTo>
                    <a:pt x="91068" y="23713"/>
                  </a:lnTo>
                  <a:lnTo>
                    <a:pt x="90766" y="25435"/>
                  </a:lnTo>
                  <a:lnTo>
                    <a:pt x="90457" y="27143"/>
                  </a:lnTo>
                  <a:lnTo>
                    <a:pt x="90130" y="28826"/>
                  </a:lnTo>
                  <a:lnTo>
                    <a:pt x="89796" y="30508"/>
                  </a:lnTo>
                  <a:lnTo>
                    <a:pt x="89445" y="32165"/>
                  </a:lnTo>
                  <a:lnTo>
                    <a:pt x="89087" y="33795"/>
                  </a:lnTo>
                  <a:lnTo>
                    <a:pt x="88712" y="35426"/>
                  </a:lnTo>
                  <a:lnTo>
                    <a:pt x="88320" y="37030"/>
                  </a:lnTo>
                  <a:lnTo>
                    <a:pt x="87912" y="38621"/>
                  </a:lnTo>
                  <a:lnTo>
                    <a:pt x="87497" y="40186"/>
                  </a:lnTo>
                  <a:lnTo>
                    <a:pt x="87064" y="41738"/>
                  </a:lnTo>
                  <a:lnTo>
                    <a:pt x="86608" y="43265"/>
                  </a:lnTo>
                  <a:lnTo>
                    <a:pt x="86379" y="44021"/>
                  </a:lnTo>
                  <a:lnTo>
                    <a:pt x="86143" y="44764"/>
                  </a:lnTo>
                  <a:lnTo>
                    <a:pt x="85906" y="45508"/>
                  </a:lnTo>
                  <a:lnTo>
                    <a:pt x="85670" y="46251"/>
                  </a:lnTo>
                  <a:lnTo>
                    <a:pt x="85417" y="46982"/>
                  </a:lnTo>
                  <a:lnTo>
                    <a:pt x="85173" y="47712"/>
                  </a:lnTo>
                  <a:lnTo>
                    <a:pt x="84920" y="48443"/>
                  </a:lnTo>
                  <a:lnTo>
                    <a:pt x="84659" y="49160"/>
                  </a:lnTo>
                  <a:lnTo>
                    <a:pt x="84398" y="49864"/>
                  </a:lnTo>
                  <a:lnTo>
                    <a:pt x="84129" y="50569"/>
                  </a:lnTo>
                  <a:lnTo>
                    <a:pt x="83860" y="51273"/>
                  </a:lnTo>
                  <a:lnTo>
                    <a:pt x="83582" y="51964"/>
                  </a:lnTo>
                  <a:lnTo>
                    <a:pt x="83305" y="52656"/>
                  </a:lnTo>
                  <a:lnTo>
                    <a:pt x="83020" y="53334"/>
                  </a:lnTo>
                  <a:lnTo>
                    <a:pt x="82734" y="54012"/>
                  </a:lnTo>
                  <a:lnTo>
                    <a:pt x="82441" y="54677"/>
                  </a:lnTo>
                  <a:lnTo>
                    <a:pt x="82147" y="55342"/>
                  </a:lnTo>
                  <a:lnTo>
                    <a:pt x="81846" y="56008"/>
                  </a:lnTo>
                  <a:lnTo>
                    <a:pt x="81536" y="56647"/>
                  </a:lnTo>
                  <a:lnTo>
                    <a:pt x="81226" y="57299"/>
                  </a:lnTo>
                  <a:lnTo>
                    <a:pt x="80916" y="57938"/>
                  </a:lnTo>
                  <a:lnTo>
                    <a:pt x="80598" y="58564"/>
                  </a:lnTo>
                  <a:lnTo>
                    <a:pt x="80272" y="59190"/>
                  </a:lnTo>
                  <a:lnTo>
                    <a:pt x="79946" y="59803"/>
                  </a:lnTo>
                  <a:lnTo>
                    <a:pt x="79611" y="60416"/>
                  </a:lnTo>
                  <a:lnTo>
                    <a:pt x="79277" y="61016"/>
                  </a:lnTo>
                  <a:lnTo>
                    <a:pt x="78934" y="61616"/>
                  </a:lnTo>
                  <a:lnTo>
                    <a:pt x="78584" y="62203"/>
                  </a:lnTo>
                  <a:lnTo>
                    <a:pt x="78233" y="62790"/>
                  </a:lnTo>
                  <a:lnTo>
                    <a:pt x="77874" y="63364"/>
                  </a:lnTo>
                  <a:lnTo>
                    <a:pt x="77516" y="63925"/>
                  </a:lnTo>
                  <a:lnTo>
                    <a:pt x="77149" y="64486"/>
                  </a:lnTo>
                  <a:lnTo>
                    <a:pt x="76774" y="65046"/>
                  </a:lnTo>
                  <a:lnTo>
                    <a:pt x="76398" y="65581"/>
                  </a:lnTo>
                  <a:lnTo>
                    <a:pt x="76015" y="66129"/>
                  </a:lnTo>
                  <a:lnTo>
                    <a:pt x="75632" y="66651"/>
                  </a:lnTo>
                  <a:lnTo>
                    <a:pt x="75241" y="67172"/>
                  </a:lnTo>
                  <a:lnTo>
                    <a:pt x="74841" y="67694"/>
                  </a:lnTo>
                  <a:lnTo>
                    <a:pt x="74441" y="68203"/>
                  </a:lnTo>
                  <a:lnTo>
                    <a:pt x="74034" y="68699"/>
                  </a:lnTo>
                  <a:lnTo>
                    <a:pt x="73618" y="69194"/>
                  </a:lnTo>
                  <a:lnTo>
                    <a:pt x="73202" y="69677"/>
                  </a:lnTo>
                  <a:lnTo>
                    <a:pt x="72778" y="70146"/>
                  </a:lnTo>
                  <a:lnTo>
                    <a:pt x="72346" y="70616"/>
                  </a:lnTo>
                  <a:lnTo>
                    <a:pt x="71914" y="71072"/>
                  </a:lnTo>
                  <a:lnTo>
                    <a:pt x="71473" y="71529"/>
                  </a:lnTo>
                  <a:lnTo>
                    <a:pt x="71033" y="71972"/>
                  </a:lnTo>
                  <a:lnTo>
                    <a:pt x="70576" y="72403"/>
                  </a:lnTo>
                  <a:lnTo>
                    <a:pt x="70128" y="72820"/>
                  </a:lnTo>
                  <a:lnTo>
                    <a:pt x="69663" y="73238"/>
                  </a:lnTo>
                  <a:lnTo>
                    <a:pt x="69198" y="73655"/>
                  </a:lnTo>
                  <a:lnTo>
                    <a:pt x="68725" y="74046"/>
                  </a:lnTo>
                  <a:lnTo>
                    <a:pt x="68244" y="74437"/>
                  </a:lnTo>
                  <a:lnTo>
                    <a:pt x="67763" y="74829"/>
                  </a:lnTo>
                  <a:lnTo>
                    <a:pt x="67274" y="75194"/>
                  </a:lnTo>
                  <a:lnTo>
                    <a:pt x="66776" y="75559"/>
                  </a:lnTo>
                  <a:lnTo>
                    <a:pt x="66279" y="75911"/>
                  </a:lnTo>
                  <a:lnTo>
                    <a:pt x="65765" y="76264"/>
                  </a:lnTo>
                  <a:lnTo>
                    <a:pt x="65251" y="76603"/>
                  </a:lnTo>
                  <a:lnTo>
                    <a:pt x="64738" y="76929"/>
                  </a:lnTo>
                  <a:lnTo>
                    <a:pt x="64216" y="77242"/>
                  </a:lnTo>
                  <a:lnTo>
                    <a:pt x="63678" y="77555"/>
                  </a:lnTo>
                  <a:lnTo>
                    <a:pt x="63148" y="77855"/>
                  </a:lnTo>
                  <a:lnTo>
                    <a:pt x="62601" y="78142"/>
                  </a:lnTo>
                  <a:lnTo>
                    <a:pt x="62055" y="78416"/>
                  </a:lnTo>
                  <a:lnTo>
                    <a:pt x="61500" y="78690"/>
                  </a:lnTo>
                  <a:lnTo>
                    <a:pt x="60938" y="78950"/>
                  </a:lnTo>
                  <a:lnTo>
                    <a:pt x="60367" y="79198"/>
                  </a:lnTo>
                  <a:lnTo>
                    <a:pt x="59796" y="79446"/>
                  </a:lnTo>
                  <a:lnTo>
                    <a:pt x="59217" y="79668"/>
                  </a:lnTo>
                  <a:lnTo>
                    <a:pt x="58630" y="79889"/>
                  </a:lnTo>
                  <a:lnTo>
                    <a:pt x="58035" y="80111"/>
                  </a:lnTo>
                  <a:lnTo>
                    <a:pt x="57440" y="80307"/>
                  </a:lnTo>
                  <a:lnTo>
                    <a:pt x="56836" y="80503"/>
                  </a:lnTo>
                  <a:lnTo>
                    <a:pt x="56225" y="80672"/>
                  </a:lnTo>
                  <a:lnTo>
                    <a:pt x="55605" y="80842"/>
                  </a:lnTo>
                  <a:lnTo>
                    <a:pt x="54977" y="81011"/>
                  </a:lnTo>
                  <a:lnTo>
                    <a:pt x="54349" y="81155"/>
                  </a:lnTo>
                  <a:lnTo>
                    <a:pt x="53713" y="81298"/>
                  </a:lnTo>
                  <a:lnTo>
                    <a:pt x="53069" y="81429"/>
                  </a:lnTo>
                  <a:lnTo>
                    <a:pt x="52417" y="81546"/>
                  </a:lnTo>
                  <a:lnTo>
                    <a:pt x="51756" y="81650"/>
                  </a:lnTo>
                  <a:lnTo>
                    <a:pt x="51144" y="81729"/>
                  </a:lnTo>
                  <a:lnTo>
                    <a:pt x="50541" y="81807"/>
                  </a:lnTo>
                  <a:lnTo>
                    <a:pt x="49929" y="81872"/>
                  </a:lnTo>
                  <a:lnTo>
                    <a:pt x="49318" y="81924"/>
                  </a:lnTo>
                  <a:lnTo>
                    <a:pt x="48706" y="81950"/>
                  </a:lnTo>
                  <a:lnTo>
                    <a:pt x="48103" y="81976"/>
                  </a:lnTo>
                  <a:lnTo>
                    <a:pt x="47499" y="81989"/>
                  </a:lnTo>
                  <a:lnTo>
                    <a:pt x="46888" y="81989"/>
                  </a:lnTo>
                  <a:lnTo>
                    <a:pt x="46284" y="81976"/>
                  </a:lnTo>
                  <a:lnTo>
                    <a:pt x="45681" y="81950"/>
                  </a:lnTo>
                  <a:lnTo>
                    <a:pt x="45086" y="81911"/>
                  </a:lnTo>
                  <a:lnTo>
                    <a:pt x="44482" y="81859"/>
                  </a:lnTo>
                  <a:lnTo>
                    <a:pt x="43887" y="81794"/>
                  </a:lnTo>
                  <a:lnTo>
                    <a:pt x="43292" y="81729"/>
                  </a:lnTo>
                  <a:lnTo>
                    <a:pt x="42697" y="81637"/>
                  </a:lnTo>
                  <a:lnTo>
                    <a:pt x="42101" y="81533"/>
                  </a:lnTo>
                  <a:lnTo>
                    <a:pt x="41514" y="81429"/>
                  </a:lnTo>
                  <a:lnTo>
                    <a:pt x="40927" y="81311"/>
                  </a:lnTo>
                  <a:lnTo>
                    <a:pt x="40340" y="81168"/>
                  </a:lnTo>
                  <a:lnTo>
                    <a:pt x="39753" y="81024"/>
                  </a:lnTo>
                  <a:lnTo>
                    <a:pt x="39166" y="80868"/>
                  </a:lnTo>
                  <a:lnTo>
                    <a:pt x="38587" y="80698"/>
                  </a:lnTo>
                  <a:lnTo>
                    <a:pt x="38008" y="80516"/>
                  </a:lnTo>
                  <a:lnTo>
                    <a:pt x="37437" y="80333"/>
                  </a:lnTo>
                  <a:lnTo>
                    <a:pt x="36866" y="80124"/>
                  </a:lnTo>
                  <a:lnTo>
                    <a:pt x="36295" y="79916"/>
                  </a:lnTo>
                  <a:lnTo>
                    <a:pt x="35725" y="79694"/>
                  </a:lnTo>
                  <a:lnTo>
                    <a:pt x="35162" y="79446"/>
                  </a:lnTo>
                  <a:lnTo>
                    <a:pt x="34599" y="79198"/>
                  </a:lnTo>
                  <a:lnTo>
                    <a:pt x="34037" y="78950"/>
                  </a:lnTo>
                  <a:lnTo>
                    <a:pt x="33482" y="78676"/>
                  </a:lnTo>
                  <a:lnTo>
                    <a:pt x="32928" y="78403"/>
                  </a:lnTo>
                  <a:lnTo>
                    <a:pt x="32373" y="78103"/>
                  </a:lnTo>
                  <a:lnTo>
                    <a:pt x="31827" y="77803"/>
                  </a:lnTo>
                  <a:lnTo>
                    <a:pt x="31280" y="77490"/>
                  </a:lnTo>
                  <a:lnTo>
                    <a:pt x="30742" y="77177"/>
                  </a:lnTo>
                  <a:lnTo>
                    <a:pt x="30204" y="76837"/>
                  </a:lnTo>
                  <a:lnTo>
                    <a:pt x="29674" y="76498"/>
                  </a:lnTo>
                  <a:lnTo>
                    <a:pt x="29136" y="76146"/>
                  </a:lnTo>
                  <a:lnTo>
                    <a:pt x="28614" y="75781"/>
                  </a:lnTo>
                  <a:lnTo>
                    <a:pt x="28092" y="75403"/>
                  </a:lnTo>
                  <a:lnTo>
                    <a:pt x="27570" y="75011"/>
                  </a:lnTo>
                  <a:lnTo>
                    <a:pt x="27057" y="74620"/>
                  </a:lnTo>
                  <a:lnTo>
                    <a:pt x="26543" y="74216"/>
                  </a:lnTo>
                  <a:lnTo>
                    <a:pt x="26037" y="73798"/>
                  </a:lnTo>
                  <a:lnTo>
                    <a:pt x="25532" y="73381"/>
                  </a:lnTo>
                  <a:lnTo>
                    <a:pt x="25026" y="72938"/>
                  </a:lnTo>
                  <a:lnTo>
                    <a:pt x="24537" y="72494"/>
                  </a:lnTo>
                  <a:lnTo>
                    <a:pt x="24039" y="72038"/>
                  </a:lnTo>
                  <a:lnTo>
                    <a:pt x="23558" y="71581"/>
                  </a:lnTo>
                  <a:lnTo>
                    <a:pt x="23069" y="71111"/>
                  </a:lnTo>
                  <a:lnTo>
                    <a:pt x="22596" y="70629"/>
                  </a:lnTo>
                  <a:lnTo>
                    <a:pt x="22123" y="70133"/>
                  </a:lnTo>
                  <a:lnTo>
                    <a:pt x="21650" y="69625"/>
                  </a:lnTo>
                  <a:lnTo>
                    <a:pt x="21185" y="69116"/>
                  </a:lnTo>
                  <a:lnTo>
                    <a:pt x="20729" y="68594"/>
                  </a:lnTo>
                  <a:lnTo>
                    <a:pt x="20272" y="68072"/>
                  </a:lnTo>
                  <a:lnTo>
                    <a:pt x="19824" y="67525"/>
                  </a:lnTo>
                  <a:lnTo>
                    <a:pt x="19383" y="66977"/>
                  </a:lnTo>
                  <a:lnTo>
                    <a:pt x="18943" y="66429"/>
                  </a:lnTo>
                  <a:lnTo>
                    <a:pt x="18503" y="65855"/>
                  </a:lnTo>
                  <a:lnTo>
                    <a:pt x="18079" y="65281"/>
                  </a:lnTo>
                  <a:lnTo>
                    <a:pt x="17655" y="64694"/>
                  </a:lnTo>
                  <a:lnTo>
                    <a:pt x="17231" y="64107"/>
                  </a:lnTo>
                  <a:lnTo>
                    <a:pt x="16823" y="63507"/>
                  </a:lnTo>
                  <a:lnTo>
                    <a:pt x="16415" y="62894"/>
                  </a:lnTo>
                  <a:lnTo>
                    <a:pt x="16007" y="62281"/>
                  </a:lnTo>
                  <a:lnTo>
                    <a:pt x="15616" y="61655"/>
                  </a:lnTo>
                  <a:lnTo>
                    <a:pt x="15225" y="61016"/>
                  </a:lnTo>
                  <a:lnTo>
                    <a:pt x="14841" y="60377"/>
                  </a:lnTo>
                  <a:lnTo>
                    <a:pt x="14458" y="59725"/>
                  </a:lnTo>
                  <a:lnTo>
                    <a:pt x="14091" y="59060"/>
                  </a:lnTo>
                  <a:lnTo>
                    <a:pt x="13724" y="58395"/>
                  </a:lnTo>
                  <a:lnTo>
                    <a:pt x="13357" y="57716"/>
                  </a:lnTo>
                  <a:lnTo>
                    <a:pt x="13007" y="57038"/>
                  </a:lnTo>
                  <a:lnTo>
                    <a:pt x="12656" y="56347"/>
                  </a:lnTo>
                  <a:lnTo>
                    <a:pt x="12313" y="55642"/>
                  </a:lnTo>
                  <a:lnTo>
                    <a:pt x="11979" y="54938"/>
                  </a:lnTo>
                  <a:lnTo>
                    <a:pt x="11653" y="54221"/>
                  </a:lnTo>
                  <a:lnTo>
                    <a:pt x="11327" y="53503"/>
                  </a:lnTo>
                  <a:lnTo>
                    <a:pt x="11017" y="52773"/>
                  </a:lnTo>
                  <a:lnTo>
                    <a:pt x="10707" y="52029"/>
                  </a:lnTo>
                  <a:lnTo>
                    <a:pt x="10405" y="51286"/>
                  </a:lnTo>
                  <a:lnTo>
                    <a:pt x="10112" y="50530"/>
                  </a:lnTo>
                  <a:lnTo>
                    <a:pt x="9818" y="49773"/>
                  </a:lnTo>
                  <a:lnTo>
                    <a:pt x="9541" y="49003"/>
                  </a:lnTo>
                  <a:lnTo>
                    <a:pt x="9264" y="48221"/>
                  </a:lnTo>
                  <a:lnTo>
                    <a:pt x="8995" y="47451"/>
                  </a:lnTo>
                  <a:lnTo>
                    <a:pt x="8734" y="46656"/>
                  </a:lnTo>
                  <a:lnTo>
                    <a:pt x="8481" y="45860"/>
                  </a:lnTo>
                  <a:lnTo>
                    <a:pt x="8236" y="45051"/>
                  </a:lnTo>
                  <a:lnTo>
                    <a:pt x="8000" y="44243"/>
                  </a:lnTo>
                  <a:lnTo>
                    <a:pt x="7772" y="43434"/>
                  </a:lnTo>
                  <a:lnTo>
                    <a:pt x="7551" y="42599"/>
                  </a:lnTo>
                  <a:lnTo>
                    <a:pt x="7331" y="41778"/>
                  </a:lnTo>
                  <a:lnTo>
                    <a:pt x="7127" y="40943"/>
                  </a:lnTo>
                  <a:lnTo>
                    <a:pt x="6932" y="40095"/>
                  </a:lnTo>
                  <a:lnTo>
                    <a:pt x="6736" y="39247"/>
                  </a:lnTo>
                  <a:lnTo>
                    <a:pt x="6557" y="38386"/>
                  </a:lnTo>
                  <a:lnTo>
                    <a:pt x="6377" y="37526"/>
                  </a:lnTo>
                  <a:lnTo>
                    <a:pt x="6214" y="36652"/>
                  </a:lnTo>
                  <a:lnTo>
                    <a:pt x="6051" y="35778"/>
                  </a:lnTo>
                  <a:lnTo>
                    <a:pt x="5904" y="34904"/>
                  </a:lnTo>
                  <a:lnTo>
                    <a:pt x="5757" y="34017"/>
                  </a:lnTo>
                  <a:lnTo>
                    <a:pt x="5627" y="33117"/>
                  </a:lnTo>
                  <a:lnTo>
                    <a:pt x="5505" y="32217"/>
                  </a:lnTo>
                  <a:lnTo>
                    <a:pt x="5382" y="31317"/>
                  </a:lnTo>
                  <a:lnTo>
                    <a:pt x="5276" y="30404"/>
                  </a:lnTo>
                  <a:lnTo>
                    <a:pt x="5178" y="29478"/>
                  </a:lnTo>
                  <a:lnTo>
                    <a:pt x="5089" y="28565"/>
                  </a:lnTo>
                  <a:lnTo>
                    <a:pt x="5007" y="27639"/>
                  </a:lnTo>
                  <a:lnTo>
                    <a:pt x="4934" y="26700"/>
                  </a:lnTo>
                  <a:lnTo>
                    <a:pt x="4869" y="25761"/>
                  </a:lnTo>
                  <a:lnTo>
                    <a:pt x="4812" y="24809"/>
                  </a:lnTo>
                  <a:lnTo>
                    <a:pt x="4771" y="23869"/>
                  </a:lnTo>
                  <a:lnTo>
                    <a:pt x="4738" y="22904"/>
                  </a:lnTo>
                  <a:lnTo>
                    <a:pt x="4705" y="21952"/>
                  </a:lnTo>
                  <a:lnTo>
                    <a:pt x="4689" y="20974"/>
                  </a:lnTo>
                  <a:lnTo>
                    <a:pt x="4681" y="20009"/>
                  </a:lnTo>
                  <a:lnTo>
                    <a:pt x="4681" y="19031"/>
                  </a:lnTo>
                  <a:lnTo>
                    <a:pt x="4697" y="18052"/>
                  </a:lnTo>
                  <a:lnTo>
                    <a:pt x="4714" y="17061"/>
                  </a:lnTo>
                  <a:lnTo>
                    <a:pt x="4746" y="16070"/>
                  </a:lnTo>
                  <a:lnTo>
                    <a:pt x="4787" y="15078"/>
                  </a:lnTo>
                  <a:lnTo>
                    <a:pt x="4836" y="14074"/>
                  </a:lnTo>
                  <a:lnTo>
                    <a:pt x="4901" y="13070"/>
                  </a:lnTo>
                  <a:lnTo>
                    <a:pt x="4975" y="12066"/>
                  </a:lnTo>
                  <a:lnTo>
                    <a:pt x="5048" y="11048"/>
                  </a:lnTo>
                  <a:lnTo>
                    <a:pt x="5146" y="10839"/>
                  </a:lnTo>
                  <a:lnTo>
                    <a:pt x="5236" y="10618"/>
                  </a:lnTo>
                  <a:lnTo>
                    <a:pt x="5309" y="10383"/>
                  </a:lnTo>
                  <a:lnTo>
                    <a:pt x="5366" y="10135"/>
                  </a:lnTo>
                  <a:lnTo>
                    <a:pt x="5423" y="9874"/>
                  </a:lnTo>
                  <a:lnTo>
                    <a:pt x="5456" y="9587"/>
                  </a:lnTo>
                  <a:lnTo>
                    <a:pt x="5472" y="9300"/>
                  </a:lnTo>
                  <a:lnTo>
                    <a:pt x="5472" y="8987"/>
                  </a:lnTo>
                  <a:lnTo>
                    <a:pt x="5472" y="8192"/>
                  </a:lnTo>
                  <a:lnTo>
                    <a:pt x="8228" y="8361"/>
                  </a:lnTo>
                  <a:lnTo>
                    <a:pt x="10976" y="8518"/>
                  </a:lnTo>
                  <a:lnTo>
                    <a:pt x="13732" y="8661"/>
                  </a:lnTo>
                  <a:lnTo>
                    <a:pt x="16489" y="8779"/>
                  </a:lnTo>
                  <a:lnTo>
                    <a:pt x="19245" y="8896"/>
                  </a:lnTo>
                  <a:lnTo>
                    <a:pt x="22001" y="8987"/>
                  </a:lnTo>
                  <a:lnTo>
                    <a:pt x="24765" y="9066"/>
                  </a:lnTo>
                  <a:lnTo>
                    <a:pt x="27529" y="9118"/>
                  </a:lnTo>
                  <a:lnTo>
                    <a:pt x="27635" y="10135"/>
                  </a:lnTo>
                  <a:lnTo>
                    <a:pt x="27758" y="11139"/>
                  </a:lnTo>
                  <a:lnTo>
                    <a:pt x="27896" y="12131"/>
                  </a:lnTo>
                  <a:lnTo>
                    <a:pt x="28060" y="13083"/>
                  </a:lnTo>
                  <a:lnTo>
                    <a:pt x="28231" y="14022"/>
                  </a:lnTo>
                  <a:lnTo>
                    <a:pt x="28418" y="14948"/>
                  </a:lnTo>
                  <a:lnTo>
                    <a:pt x="28614" y="15848"/>
                  </a:lnTo>
                  <a:lnTo>
                    <a:pt x="28834" y="16735"/>
                  </a:lnTo>
                  <a:lnTo>
                    <a:pt x="29063" y="17596"/>
                  </a:lnTo>
                  <a:lnTo>
                    <a:pt x="29307" y="18431"/>
                  </a:lnTo>
                  <a:lnTo>
                    <a:pt x="29560" y="19252"/>
                  </a:lnTo>
                  <a:lnTo>
                    <a:pt x="29837" y="20048"/>
                  </a:lnTo>
                  <a:lnTo>
                    <a:pt x="30114" y="20830"/>
                  </a:lnTo>
                  <a:lnTo>
                    <a:pt x="30416" y="21600"/>
                  </a:lnTo>
                  <a:lnTo>
                    <a:pt x="30718" y="22330"/>
                  </a:lnTo>
                  <a:lnTo>
                    <a:pt x="31044" y="23061"/>
                  </a:lnTo>
                  <a:lnTo>
                    <a:pt x="31370" y="23752"/>
                  </a:lnTo>
                  <a:lnTo>
                    <a:pt x="31713" y="24430"/>
                  </a:lnTo>
                  <a:lnTo>
                    <a:pt x="32071" y="25096"/>
                  </a:lnTo>
                  <a:lnTo>
                    <a:pt x="32438" y="25735"/>
                  </a:lnTo>
                  <a:lnTo>
                    <a:pt x="32814" y="26361"/>
                  </a:lnTo>
                  <a:lnTo>
                    <a:pt x="33197" y="26961"/>
                  </a:lnTo>
                  <a:lnTo>
                    <a:pt x="33588" y="27535"/>
                  </a:lnTo>
                  <a:lnTo>
                    <a:pt x="33996" y="28095"/>
                  </a:lnTo>
                  <a:lnTo>
                    <a:pt x="34404" y="28630"/>
                  </a:lnTo>
                  <a:lnTo>
                    <a:pt x="34828" y="29152"/>
                  </a:lnTo>
                  <a:lnTo>
                    <a:pt x="35260" y="29648"/>
                  </a:lnTo>
                  <a:lnTo>
                    <a:pt x="35700" y="30130"/>
                  </a:lnTo>
                  <a:lnTo>
                    <a:pt x="36140" y="30600"/>
                  </a:lnTo>
                  <a:lnTo>
                    <a:pt x="36597" y="31030"/>
                  </a:lnTo>
                  <a:lnTo>
                    <a:pt x="37062" y="31461"/>
                  </a:lnTo>
                  <a:lnTo>
                    <a:pt x="37527" y="31852"/>
                  </a:lnTo>
                  <a:lnTo>
                    <a:pt x="38000" y="32230"/>
                  </a:lnTo>
                  <a:lnTo>
                    <a:pt x="38481" y="32595"/>
                  </a:lnTo>
                  <a:lnTo>
                    <a:pt x="38970" y="32934"/>
                  </a:lnTo>
                  <a:lnTo>
                    <a:pt x="39459" y="33261"/>
                  </a:lnTo>
                  <a:lnTo>
                    <a:pt x="39957" y="33560"/>
                  </a:lnTo>
                  <a:lnTo>
                    <a:pt x="40454" y="33834"/>
                  </a:lnTo>
                  <a:lnTo>
                    <a:pt x="40960" y="34095"/>
                  </a:lnTo>
                  <a:lnTo>
                    <a:pt x="41473" y="34343"/>
                  </a:lnTo>
                  <a:lnTo>
                    <a:pt x="41987" y="34565"/>
                  </a:lnTo>
                  <a:lnTo>
                    <a:pt x="42509" y="34760"/>
                  </a:lnTo>
                  <a:lnTo>
                    <a:pt x="43031" y="34943"/>
                  </a:lnTo>
                  <a:lnTo>
                    <a:pt x="43553" y="35113"/>
                  </a:lnTo>
                  <a:lnTo>
                    <a:pt x="44075" y="35256"/>
                  </a:lnTo>
                  <a:lnTo>
                    <a:pt x="44605" y="35373"/>
                  </a:lnTo>
                  <a:lnTo>
                    <a:pt x="45143" y="35478"/>
                  </a:lnTo>
                  <a:lnTo>
                    <a:pt x="45673" y="35556"/>
                  </a:lnTo>
                  <a:lnTo>
                    <a:pt x="46203" y="35621"/>
                  </a:lnTo>
                  <a:lnTo>
                    <a:pt x="46741" y="35660"/>
                  </a:lnTo>
                  <a:lnTo>
                    <a:pt x="47279" y="35687"/>
                  </a:lnTo>
                  <a:lnTo>
                    <a:pt x="47817" y="35687"/>
                  </a:lnTo>
                  <a:lnTo>
                    <a:pt x="48356" y="35673"/>
                  </a:lnTo>
                  <a:lnTo>
                    <a:pt x="48886" y="35634"/>
                  </a:lnTo>
                  <a:lnTo>
                    <a:pt x="49424" y="35582"/>
                  </a:lnTo>
                  <a:lnTo>
                    <a:pt x="49962" y="35517"/>
                  </a:lnTo>
                  <a:lnTo>
                    <a:pt x="50492" y="35413"/>
                  </a:lnTo>
                  <a:lnTo>
                    <a:pt x="51030" y="35295"/>
                  </a:lnTo>
                  <a:lnTo>
                    <a:pt x="51560" y="35165"/>
                  </a:lnTo>
                  <a:lnTo>
                    <a:pt x="52082" y="35008"/>
                  </a:lnTo>
                  <a:lnTo>
                    <a:pt x="52612" y="34839"/>
                  </a:lnTo>
                  <a:lnTo>
                    <a:pt x="53134" y="34643"/>
                  </a:lnTo>
                  <a:lnTo>
                    <a:pt x="53656" y="34434"/>
                  </a:lnTo>
                  <a:lnTo>
                    <a:pt x="54170" y="34200"/>
                  </a:lnTo>
                  <a:lnTo>
                    <a:pt x="54512" y="37278"/>
                  </a:lnTo>
                  <a:lnTo>
                    <a:pt x="54692" y="38843"/>
                  </a:lnTo>
                  <a:lnTo>
                    <a:pt x="54879" y="40421"/>
                  </a:lnTo>
                  <a:lnTo>
                    <a:pt x="55075" y="41999"/>
                  </a:lnTo>
                  <a:lnTo>
                    <a:pt x="55279" y="43578"/>
                  </a:lnTo>
                  <a:lnTo>
                    <a:pt x="55499" y="45169"/>
                  </a:lnTo>
                  <a:lnTo>
                    <a:pt x="55727" y="46747"/>
                  </a:lnTo>
                  <a:lnTo>
                    <a:pt x="55972" y="48312"/>
                  </a:lnTo>
                  <a:lnTo>
                    <a:pt x="56233" y="49864"/>
                  </a:lnTo>
                  <a:lnTo>
                    <a:pt x="56363" y="50647"/>
                  </a:lnTo>
                  <a:lnTo>
                    <a:pt x="56502" y="51416"/>
                  </a:lnTo>
                  <a:lnTo>
                    <a:pt x="56649" y="52173"/>
                  </a:lnTo>
                  <a:lnTo>
                    <a:pt x="56795" y="52929"/>
                  </a:lnTo>
                  <a:lnTo>
                    <a:pt x="56950" y="53686"/>
                  </a:lnTo>
                  <a:lnTo>
                    <a:pt x="57113" y="54429"/>
                  </a:lnTo>
                  <a:lnTo>
                    <a:pt x="57277" y="55173"/>
                  </a:lnTo>
                  <a:lnTo>
                    <a:pt x="57448" y="55903"/>
                  </a:lnTo>
                  <a:lnTo>
                    <a:pt x="57619" y="56621"/>
                  </a:lnTo>
                  <a:lnTo>
                    <a:pt x="57807" y="57338"/>
                  </a:lnTo>
                  <a:lnTo>
                    <a:pt x="57994" y="58042"/>
                  </a:lnTo>
                  <a:lnTo>
                    <a:pt x="58182" y="58747"/>
                  </a:lnTo>
                  <a:lnTo>
                    <a:pt x="58271" y="58994"/>
                  </a:lnTo>
                  <a:lnTo>
                    <a:pt x="58361" y="59229"/>
                  </a:lnTo>
                  <a:lnTo>
                    <a:pt x="58467" y="59425"/>
                  </a:lnTo>
                  <a:lnTo>
                    <a:pt x="58589" y="59608"/>
                  </a:lnTo>
                  <a:lnTo>
                    <a:pt x="58712" y="59764"/>
                  </a:lnTo>
                  <a:lnTo>
                    <a:pt x="58850" y="59907"/>
                  </a:lnTo>
                  <a:lnTo>
                    <a:pt x="58989" y="60025"/>
                  </a:lnTo>
                  <a:lnTo>
                    <a:pt x="59144" y="60116"/>
                  </a:lnTo>
                  <a:lnTo>
                    <a:pt x="59291" y="60194"/>
                  </a:lnTo>
                  <a:lnTo>
                    <a:pt x="59454" y="60247"/>
                  </a:lnTo>
                  <a:lnTo>
                    <a:pt x="59617" y="60273"/>
                  </a:lnTo>
                  <a:lnTo>
                    <a:pt x="59780" y="60299"/>
                  </a:lnTo>
                  <a:lnTo>
                    <a:pt x="59943" y="60286"/>
                  </a:lnTo>
                  <a:lnTo>
                    <a:pt x="60106" y="60260"/>
                  </a:lnTo>
                  <a:lnTo>
                    <a:pt x="60269" y="60221"/>
                  </a:lnTo>
                  <a:lnTo>
                    <a:pt x="60432" y="60168"/>
                  </a:lnTo>
                  <a:lnTo>
                    <a:pt x="60587" y="60090"/>
                  </a:lnTo>
                  <a:lnTo>
                    <a:pt x="60742" y="59999"/>
                  </a:lnTo>
                  <a:lnTo>
                    <a:pt x="60897" y="59881"/>
                  </a:lnTo>
                  <a:lnTo>
                    <a:pt x="61036" y="59764"/>
                  </a:lnTo>
                  <a:lnTo>
                    <a:pt x="61174" y="59621"/>
                  </a:lnTo>
                  <a:lnTo>
                    <a:pt x="61305" y="59464"/>
                  </a:lnTo>
                  <a:lnTo>
                    <a:pt x="61419" y="59294"/>
                  </a:lnTo>
                  <a:lnTo>
                    <a:pt x="61533" y="59099"/>
                  </a:lnTo>
                  <a:lnTo>
                    <a:pt x="61631" y="58903"/>
                  </a:lnTo>
                  <a:lnTo>
                    <a:pt x="61712" y="58694"/>
                  </a:lnTo>
                  <a:lnTo>
                    <a:pt x="61786" y="58460"/>
                  </a:lnTo>
                  <a:lnTo>
                    <a:pt x="61843" y="58225"/>
                  </a:lnTo>
                  <a:lnTo>
                    <a:pt x="61884" y="57977"/>
                  </a:lnTo>
                  <a:lnTo>
                    <a:pt x="61908" y="57716"/>
                  </a:lnTo>
                  <a:lnTo>
                    <a:pt x="61916" y="57429"/>
                  </a:lnTo>
                  <a:lnTo>
                    <a:pt x="61908" y="57155"/>
                  </a:lnTo>
                  <a:lnTo>
                    <a:pt x="61851" y="56373"/>
                  </a:lnTo>
                  <a:lnTo>
                    <a:pt x="61786" y="55590"/>
                  </a:lnTo>
                  <a:lnTo>
                    <a:pt x="61721" y="54808"/>
                  </a:lnTo>
                  <a:lnTo>
                    <a:pt x="61639" y="54025"/>
                  </a:lnTo>
                  <a:lnTo>
                    <a:pt x="61549" y="53242"/>
                  </a:lnTo>
                  <a:lnTo>
                    <a:pt x="61452" y="52447"/>
                  </a:lnTo>
                  <a:lnTo>
                    <a:pt x="61354" y="51664"/>
                  </a:lnTo>
                  <a:lnTo>
                    <a:pt x="61240" y="50869"/>
                  </a:lnTo>
                  <a:lnTo>
                    <a:pt x="61125" y="50073"/>
                  </a:lnTo>
                  <a:lnTo>
                    <a:pt x="61003" y="49277"/>
                  </a:lnTo>
                  <a:lnTo>
                    <a:pt x="60881" y="48482"/>
                  </a:lnTo>
                  <a:lnTo>
                    <a:pt x="60750" y="47686"/>
                  </a:lnTo>
                  <a:lnTo>
                    <a:pt x="60465" y="46095"/>
                  </a:lnTo>
                  <a:lnTo>
                    <a:pt x="60171" y="44517"/>
                  </a:lnTo>
                  <a:lnTo>
                    <a:pt x="59861" y="42925"/>
                  </a:lnTo>
                  <a:lnTo>
                    <a:pt x="59535" y="41360"/>
                  </a:lnTo>
                  <a:lnTo>
                    <a:pt x="59201" y="39795"/>
                  </a:lnTo>
                  <a:lnTo>
                    <a:pt x="58858" y="38243"/>
                  </a:lnTo>
                  <a:lnTo>
                    <a:pt x="58508" y="36704"/>
                  </a:lnTo>
                  <a:lnTo>
                    <a:pt x="58157" y="35178"/>
                  </a:lnTo>
                  <a:lnTo>
                    <a:pt x="57448" y="32191"/>
                  </a:lnTo>
                  <a:lnTo>
                    <a:pt x="57961" y="31787"/>
                  </a:lnTo>
                  <a:lnTo>
                    <a:pt x="58467" y="31356"/>
                  </a:lnTo>
                  <a:lnTo>
                    <a:pt x="58964" y="30913"/>
                  </a:lnTo>
                  <a:lnTo>
                    <a:pt x="59446" y="30443"/>
                  </a:lnTo>
                  <a:lnTo>
                    <a:pt x="59927" y="29948"/>
                  </a:lnTo>
                  <a:lnTo>
                    <a:pt x="60400" y="29439"/>
                  </a:lnTo>
                  <a:lnTo>
                    <a:pt x="60864" y="28891"/>
                  </a:lnTo>
                  <a:lnTo>
                    <a:pt x="61321" y="28330"/>
                  </a:lnTo>
                  <a:lnTo>
                    <a:pt x="61761" y="27756"/>
                  </a:lnTo>
                  <a:lnTo>
                    <a:pt x="62194" y="27156"/>
                  </a:lnTo>
                  <a:lnTo>
                    <a:pt x="62618" y="26530"/>
                  </a:lnTo>
                  <a:lnTo>
                    <a:pt x="63033" y="25878"/>
                  </a:lnTo>
                  <a:lnTo>
                    <a:pt x="63433" y="25213"/>
                  </a:lnTo>
                  <a:lnTo>
                    <a:pt x="63824" y="24522"/>
                  </a:lnTo>
                  <a:lnTo>
                    <a:pt x="64200" y="23804"/>
                  </a:lnTo>
                  <a:lnTo>
                    <a:pt x="64567" y="23061"/>
                  </a:lnTo>
                  <a:lnTo>
                    <a:pt x="64917" y="22304"/>
                  </a:lnTo>
                  <a:lnTo>
                    <a:pt x="65260" y="21522"/>
                  </a:lnTo>
                  <a:lnTo>
                    <a:pt x="65586" y="20726"/>
                  </a:lnTo>
                  <a:lnTo>
                    <a:pt x="65896" y="19904"/>
                  </a:lnTo>
                  <a:lnTo>
                    <a:pt x="66189" y="19057"/>
                  </a:lnTo>
                  <a:lnTo>
                    <a:pt x="66336" y="18626"/>
                  </a:lnTo>
                  <a:lnTo>
                    <a:pt x="66475" y="18183"/>
                  </a:lnTo>
                  <a:lnTo>
                    <a:pt x="66613" y="17739"/>
                  </a:lnTo>
                  <a:lnTo>
                    <a:pt x="66744" y="17296"/>
                  </a:lnTo>
                  <a:lnTo>
                    <a:pt x="66874" y="16839"/>
                  </a:lnTo>
                  <a:lnTo>
                    <a:pt x="66997" y="16383"/>
                  </a:lnTo>
                  <a:lnTo>
                    <a:pt x="67119" y="15913"/>
                  </a:lnTo>
                  <a:lnTo>
                    <a:pt x="67233" y="15444"/>
                  </a:lnTo>
                  <a:lnTo>
                    <a:pt x="67347" y="14974"/>
                  </a:lnTo>
                  <a:lnTo>
                    <a:pt x="67453" y="14492"/>
                  </a:lnTo>
                  <a:lnTo>
                    <a:pt x="67559" y="13996"/>
                  </a:lnTo>
                  <a:lnTo>
                    <a:pt x="67657" y="13513"/>
                  </a:lnTo>
                  <a:lnTo>
                    <a:pt x="67755" y="13005"/>
                  </a:lnTo>
                  <a:lnTo>
                    <a:pt x="67845" y="12509"/>
                  </a:lnTo>
                  <a:lnTo>
                    <a:pt x="67934" y="12000"/>
                  </a:lnTo>
                  <a:lnTo>
                    <a:pt x="68016" y="11479"/>
                  </a:lnTo>
                  <a:lnTo>
                    <a:pt x="68089" y="10957"/>
                  </a:lnTo>
                  <a:lnTo>
                    <a:pt x="68163" y="10435"/>
                  </a:lnTo>
                  <a:lnTo>
                    <a:pt x="68236" y="9900"/>
                  </a:lnTo>
                  <a:lnTo>
                    <a:pt x="68301" y="9366"/>
                  </a:lnTo>
                  <a:lnTo>
                    <a:pt x="68358" y="8831"/>
                  </a:lnTo>
                  <a:lnTo>
                    <a:pt x="68415" y="8283"/>
                  </a:lnTo>
                  <a:lnTo>
                    <a:pt x="71269" y="8100"/>
                  </a:lnTo>
                  <a:lnTo>
                    <a:pt x="74115" y="7905"/>
                  </a:lnTo>
                  <a:lnTo>
                    <a:pt x="76969" y="7683"/>
                  </a:lnTo>
                  <a:lnTo>
                    <a:pt x="79815" y="7461"/>
                  </a:lnTo>
                  <a:lnTo>
                    <a:pt x="82669" y="7213"/>
                  </a:lnTo>
                  <a:lnTo>
                    <a:pt x="85515" y="6953"/>
                  </a:lnTo>
                  <a:lnTo>
                    <a:pt x="88361" y="6679"/>
                  </a:lnTo>
                  <a:lnTo>
                    <a:pt x="91207" y="6392"/>
                  </a:lnTo>
                  <a:lnTo>
                    <a:pt x="91394" y="6353"/>
                  </a:lnTo>
                  <a:lnTo>
                    <a:pt x="91574" y="6300"/>
                  </a:lnTo>
                  <a:lnTo>
                    <a:pt x="91745" y="6222"/>
                  </a:lnTo>
                  <a:lnTo>
                    <a:pt x="91908" y="6118"/>
                  </a:lnTo>
                  <a:lnTo>
                    <a:pt x="92055" y="6000"/>
                  </a:lnTo>
                  <a:lnTo>
                    <a:pt x="92193" y="5857"/>
                  </a:lnTo>
                  <a:lnTo>
                    <a:pt x="92324" y="5700"/>
                  </a:lnTo>
                  <a:lnTo>
                    <a:pt x="92438" y="5531"/>
                  </a:lnTo>
                  <a:lnTo>
                    <a:pt x="92544" y="5348"/>
                  </a:lnTo>
                  <a:lnTo>
                    <a:pt x="92642" y="5153"/>
                  </a:lnTo>
                  <a:lnTo>
                    <a:pt x="92723" y="4944"/>
                  </a:lnTo>
                  <a:lnTo>
                    <a:pt x="92797" y="4722"/>
                  </a:lnTo>
                  <a:lnTo>
                    <a:pt x="92862" y="4501"/>
                  </a:lnTo>
                  <a:lnTo>
                    <a:pt x="92919" y="4266"/>
                  </a:lnTo>
                  <a:lnTo>
                    <a:pt x="92960" y="4031"/>
                  </a:lnTo>
                  <a:lnTo>
                    <a:pt x="92984" y="3796"/>
                  </a:lnTo>
                  <a:lnTo>
                    <a:pt x="93009" y="3496"/>
                  </a:lnTo>
                  <a:lnTo>
                    <a:pt x="93009" y="3183"/>
                  </a:lnTo>
                  <a:lnTo>
                    <a:pt x="93001" y="2883"/>
                  </a:lnTo>
                  <a:lnTo>
                    <a:pt x="92968" y="2583"/>
                  </a:lnTo>
                  <a:lnTo>
                    <a:pt x="92919" y="2296"/>
                  </a:lnTo>
                  <a:lnTo>
                    <a:pt x="92854" y="2022"/>
                  </a:lnTo>
                  <a:lnTo>
                    <a:pt x="92813" y="1879"/>
                  </a:lnTo>
                  <a:lnTo>
                    <a:pt x="92764" y="1748"/>
                  </a:lnTo>
                  <a:lnTo>
                    <a:pt x="92715" y="1618"/>
                  </a:lnTo>
                  <a:lnTo>
                    <a:pt x="92666" y="1501"/>
                  </a:lnTo>
                  <a:lnTo>
                    <a:pt x="92609" y="1383"/>
                  </a:lnTo>
                  <a:lnTo>
                    <a:pt x="92544" y="1266"/>
                  </a:lnTo>
                  <a:lnTo>
                    <a:pt x="92479" y="1162"/>
                  </a:lnTo>
                  <a:lnTo>
                    <a:pt x="92405" y="1057"/>
                  </a:lnTo>
                  <a:lnTo>
                    <a:pt x="92332" y="966"/>
                  </a:lnTo>
                  <a:lnTo>
                    <a:pt x="92250" y="875"/>
                  </a:lnTo>
                  <a:lnTo>
                    <a:pt x="92169" y="796"/>
                  </a:lnTo>
                  <a:lnTo>
                    <a:pt x="92079" y="718"/>
                  </a:lnTo>
                  <a:lnTo>
                    <a:pt x="91990" y="653"/>
                  </a:lnTo>
                  <a:lnTo>
                    <a:pt x="91892" y="588"/>
                  </a:lnTo>
                  <a:lnTo>
                    <a:pt x="91786" y="548"/>
                  </a:lnTo>
                  <a:lnTo>
                    <a:pt x="91680" y="496"/>
                  </a:lnTo>
                  <a:lnTo>
                    <a:pt x="91566" y="470"/>
                  </a:lnTo>
                  <a:lnTo>
                    <a:pt x="91451" y="444"/>
                  </a:lnTo>
                  <a:lnTo>
                    <a:pt x="91329" y="431"/>
                  </a:lnTo>
                  <a:lnTo>
                    <a:pt x="91207" y="431"/>
                  </a:lnTo>
                  <a:lnTo>
                    <a:pt x="82620" y="588"/>
                  </a:lnTo>
                  <a:lnTo>
                    <a:pt x="74034" y="731"/>
                  </a:lnTo>
                  <a:lnTo>
                    <a:pt x="65447" y="835"/>
                  </a:lnTo>
                  <a:lnTo>
                    <a:pt x="56861" y="914"/>
                  </a:lnTo>
                  <a:lnTo>
                    <a:pt x="48282" y="979"/>
                  </a:lnTo>
                  <a:lnTo>
                    <a:pt x="39704" y="1018"/>
                  </a:lnTo>
                  <a:lnTo>
                    <a:pt x="31126" y="1031"/>
                  </a:lnTo>
                  <a:lnTo>
                    <a:pt x="22547" y="1018"/>
                  </a:lnTo>
                  <a:lnTo>
                    <a:pt x="13716" y="1018"/>
                  </a:lnTo>
                  <a:lnTo>
                    <a:pt x="9305" y="1005"/>
                  </a:lnTo>
                  <a:lnTo>
                    <a:pt x="4893" y="979"/>
                  </a:lnTo>
                  <a:lnTo>
                    <a:pt x="4657" y="979"/>
                  </a:lnTo>
                  <a:lnTo>
                    <a:pt x="4453" y="992"/>
                  </a:lnTo>
                  <a:lnTo>
                    <a:pt x="4257" y="1031"/>
                  </a:lnTo>
                  <a:lnTo>
                    <a:pt x="4069" y="1083"/>
                  </a:lnTo>
                  <a:lnTo>
                    <a:pt x="3898" y="1162"/>
                  </a:lnTo>
                  <a:lnTo>
                    <a:pt x="3735" y="1266"/>
                  </a:lnTo>
                  <a:lnTo>
                    <a:pt x="3588" y="1383"/>
                  </a:lnTo>
                  <a:lnTo>
                    <a:pt x="3442" y="1514"/>
                  </a:lnTo>
                  <a:lnTo>
                    <a:pt x="3311" y="1657"/>
                  </a:lnTo>
                  <a:lnTo>
                    <a:pt x="3189" y="1827"/>
                  </a:lnTo>
                  <a:lnTo>
                    <a:pt x="3075" y="2009"/>
                  </a:lnTo>
                  <a:lnTo>
                    <a:pt x="2977" y="2192"/>
                  </a:lnTo>
                  <a:lnTo>
                    <a:pt x="2887" y="2401"/>
                  </a:lnTo>
                  <a:lnTo>
                    <a:pt x="2806" y="2609"/>
                  </a:lnTo>
                  <a:lnTo>
                    <a:pt x="2732" y="2831"/>
                  </a:lnTo>
                  <a:lnTo>
                    <a:pt x="2667" y="3053"/>
                  </a:lnTo>
                  <a:lnTo>
                    <a:pt x="2610" y="3288"/>
                  </a:lnTo>
                  <a:lnTo>
                    <a:pt x="2471" y="3340"/>
                  </a:lnTo>
                  <a:lnTo>
                    <a:pt x="2333" y="3392"/>
                  </a:lnTo>
                  <a:lnTo>
                    <a:pt x="2194" y="3470"/>
                  </a:lnTo>
                  <a:lnTo>
                    <a:pt x="2063" y="3561"/>
                  </a:lnTo>
                  <a:lnTo>
                    <a:pt x="1933" y="3666"/>
                  </a:lnTo>
                  <a:lnTo>
                    <a:pt x="1811" y="3783"/>
                  </a:lnTo>
                  <a:lnTo>
                    <a:pt x="1697" y="3914"/>
                  </a:lnTo>
                  <a:lnTo>
                    <a:pt x="1582" y="4070"/>
                  </a:lnTo>
                  <a:lnTo>
                    <a:pt x="1476" y="4240"/>
                  </a:lnTo>
                  <a:lnTo>
                    <a:pt x="1379" y="4422"/>
                  </a:lnTo>
                  <a:lnTo>
                    <a:pt x="1281" y="4618"/>
                  </a:lnTo>
                  <a:lnTo>
                    <a:pt x="1199" y="4840"/>
                  </a:lnTo>
                  <a:lnTo>
                    <a:pt x="1126" y="5074"/>
                  </a:lnTo>
                  <a:lnTo>
                    <a:pt x="1061" y="5322"/>
                  </a:lnTo>
                  <a:lnTo>
                    <a:pt x="1003" y="5596"/>
                  </a:lnTo>
                  <a:lnTo>
                    <a:pt x="963" y="5883"/>
                  </a:lnTo>
                  <a:lnTo>
                    <a:pt x="824" y="6940"/>
                  </a:lnTo>
                  <a:lnTo>
                    <a:pt x="702" y="7996"/>
                  </a:lnTo>
                  <a:lnTo>
                    <a:pt x="588" y="9040"/>
                  </a:lnTo>
                  <a:lnTo>
                    <a:pt x="482" y="10083"/>
                  </a:lnTo>
                  <a:lnTo>
                    <a:pt x="392" y="11126"/>
                  </a:lnTo>
                  <a:lnTo>
                    <a:pt x="302" y="12170"/>
                  </a:lnTo>
                  <a:lnTo>
                    <a:pt x="229" y="13213"/>
                  </a:lnTo>
                  <a:lnTo>
                    <a:pt x="172" y="14244"/>
                  </a:lnTo>
                  <a:lnTo>
                    <a:pt x="115" y="15274"/>
                  </a:lnTo>
                  <a:lnTo>
                    <a:pt x="74" y="16291"/>
                  </a:lnTo>
                  <a:lnTo>
                    <a:pt x="41" y="17322"/>
                  </a:lnTo>
                  <a:lnTo>
                    <a:pt x="17" y="18339"/>
                  </a:lnTo>
                  <a:lnTo>
                    <a:pt x="9" y="19357"/>
                  </a:lnTo>
                  <a:lnTo>
                    <a:pt x="0" y="20361"/>
                  </a:lnTo>
                  <a:lnTo>
                    <a:pt x="9" y="21378"/>
                  </a:lnTo>
                  <a:lnTo>
                    <a:pt x="25" y="22383"/>
                  </a:lnTo>
                  <a:lnTo>
                    <a:pt x="49" y="23374"/>
                  </a:lnTo>
                  <a:lnTo>
                    <a:pt x="82" y="24378"/>
                  </a:lnTo>
                  <a:lnTo>
                    <a:pt x="131" y="25369"/>
                  </a:lnTo>
                  <a:lnTo>
                    <a:pt x="180" y="26348"/>
                  </a:lnTo>
                  <a:lnTo>
                    <a:pt x="245" y="27339"/>
                  </a:lnTo>
                  <a:lnTo>
                    <a:pt x="318" y="28317"/>
                  </a:lnTo>
                  <a:lnTo>
                    <a:pt x="400" y="29282"/>
                  </a:lnTo>
                  <a:lnTo>
                    <a:pt x="490" y="30261"/>
                  </a:lnTo>
                  <a:lnTo>
                    <a:pt x="588" y="31213"/>
                  </a:lnTo>
                  <a:lnTo>
                    <a:pt x="694" y="32178"/>
                  </a:lnTo>
                  <a:lnTo>
                    <a:pt x="816" y="33130"/>
                  </a:lnTo>
                  <a:lnTo>
                    <a:pt x="938" y="34082"/>
                  </a:lnTo>
                  <a:lnTo>
                    <a:pt x="1069" y="35021"/>
                  </a:lnTo>
                  <a:lnTo>
                    <a:pt x="1215" y="35960"/>
                  </a:lnTo>
                  <a:lnTo>
                    <a:pt x="1362" y="36900"/>
                  </a:lnTo>
                  <a:lnTo>
                    <a:pt x="1525" y="37826"/>
                  </a:lnTo>
                  <a:lnTo>
                    <a:pt x="1697" y="38752"/>
                  </a:lnTo>
                  <a:lnTo>
                    <a:pt x="1868" y="39665"/>
                  </a:lnTo>
                  <a:lnTo>
                    <a:pt x="2055" y="40578"/>
                  </a:lnTo>
                  <a:lnTo>
                    <a:pt x="2251" y="41491"/>
                  </a:lnTo>
                  <a:lnTo>
                    <a:pt x="2447" y="42391"/>
                  </a:lnTo>
                  <a:lnTo>
                    <a:pt x="2659" y="43278"/>
                  </a:lnTo>
                  <a:lnTo>
                    <a:pt x="2879" y="44178"/>
                  </a:lnTo>
                  <a:lnTo>
                    <a:pt x="3099" y="45051"/>
                  </a:lnTo>
                  <a:lnTo>
                    <a:pt x="3336" y="45938"/>
                  </a:lnTo>
                  <a:lnTo>
                    <a:pt x="3572" y="46799"/>
                  </a:lnTo>
                  <a:lnTo>
                    <a:pt x="3825" y="47673"/>
                  </a:lnTo>
                  <a:lnTo>
                    <a:pt x="4078" y="48521"/>
                  </a:lnTo>
                  <a:lnTo>
                    <a:pt x="4347" y="49382"/>
                  </a:lnTo>
                  <a:lnTo>
                    <a:pt x="4616" y="50230"/>
                  </a:lnTo>
                  <a:lnTo>
                    <a:pt x="4893" y="51064"/>
                  </a:lnTo>
                  <a:lnTo>
                    <a:pt x="5178" y="51899"/>
                  </a:lnTo>
                  <a:lnTo>
                    <a:pt x="5472" y="52721"/>
                  </a:lnTo>
                  <a:lnTo>
                    <a:pt x="5774" y="53542"/>
                  </a:lnTo>
                  <a:lnTo>
                    <a:pt x="6084" y="54351"/>
                  </a:lnTo>
                  <a:lnTo>
                    <a:pt x="6393" y="55160"/>
                  </a:lnTo>
                  <a:lnTo>
                    <a:pt x="6720" y="55955"/>
                  </a:lnTo>
                  <a:lnTo>
                    <a:pt x="7046" y="56738"/>
                  </a:lnTo>
                  <a:lnTo>
                    <a:pt x="7380" y="57521"/>
                  </a:lnTo>
                  <a:lnTo>
                    <a:pt x="7723" y="58303"/>
                  </a:lnTo>
                  <a:lnTo>
                    <a:pt x="8073" y="59073"/>
                  </a:lnTo>
                  <a:lnTo>
                    <a:pt x="8424" y="59829"/>
                  </a:lnTo>
                  <a:lnTo>
                    <a:pt x="8791" y="60586"/>
                  </a:lnTo>
                  <a:lnTo>
                    <a:pt x="9158" y="61329"/>
                  </a:lnTo>
                  <a:lnTo>
                    <a:pt x="9533" y="62073"/>
                  </a:lnTo>
                  <a:lnTo>
                    <a:pt x="9916" y="62803"/>
                  </a:lnTo>
                  <a:lnTo>
                    <a:pt x="10299" y="63520"/>
                  </a:lnTo>
                  <a:lnTo>
                    <a:pt x="10699" y="64238"/>
                  </a:lnTo>
                  <a:lnTo>
                    <a:pt x="11099" y="64942"/>
                  </a:lnTo>
                  <a:lnTo>
                    <a:pt x="11506" y="65633"/>
                  </a:lnTo>
                  <a:lnTo>
                    <a:pt x="11914" y="66325"/>
                  </a:lnTo>
                  <a:lnTo>
                    <a:pt x="12330" y="67003"/>
                  </a:lnTo>
                  <a:lnTo>
                    <a:pt x="12754" y="67681"/>
                  </a:lnTo>
                  <a:lnTo>
                    <a:pt x="13186" y="68346"/>
                  </a:lnTo>
                  <a:lnTo>
                    <a:pt x="13626" y="68999"/>
                  </a:lnTo>
                  <a:lnTo>
                    <a:pt x="14067" y="69651"/>
                  </a:lnTo>
                  <a:lnTo>
                    <a:pt x="14515" y="70290"/>
                  </a:lnTo>
                  <a:lnTo>
                    <a:pt x="14964" y="70916"/>
                  </a:lnTo>
                  <a:lnTo>
                    <a:pt x="15420" y="71542"/>
                  </a:lnTo>
                  <a:lnTo>
                    <a:pt x="15885" y="72155"/>
                  </a:lnTo>
                  <a:lnTo>
                    <a:pt x="16350" y="72755"/>
                  </a:lnTo>
                  <a:lnTo>
                    <a:pt x="16831" y="73342"/>
                  </a:lnTo>
                  <a:lnTo>
                    <a:pt x="17304" y="73929"/>
                  </a:lnTo>
                  <a:lnTo>
                    <a:pt x="17793" y="74503"/>
                  </a:lnTo>
                  <a:lnTo>
                    <a:pt x="18282" y="75064"/>
                  </a:lnTo>
                  <a:lnTo>
                    <a:pt x="18772" y="75624"/>
                  </a:lnTo>
                  <a:lnTo>
                    <a:pt x="19269" y="76172"/>
                  </a:lnTo>
                  <a:lnTo>
                    <a:pt x="19775" y="76707"/>
                  </a:lnTo>
                  <a:lnTo>
                    <a:pt x="20288" y="77229"/>
                  </a:lnTo>
                  <a:lnTo>
                    <a:pt x="20794" y="77750"/>
                  </a:lnTo>
                  <a:lnTo>
                    <a:pt x="21316" y="78259"/>
                  </a:lnTo>
                  <a:lnTo>
                    <a:pt x="21838" y="78755"/>
                  </a:lnTo>
                  <a:lnTo>
                    <a:pt x="22368" y="79237"/>
                  </a:lnTo>
                  <a:lnTo>
                    <a:pt x="22898" y="79720"/>
                  </a:lnTo>
                  <a:lnTo>
                    <a:pt x="23428" y="80189"/>
                  </a:lnTo>
                  <a:lnTo>
                    <a:pt x="23974" y="80633"/>
                  </a:lnTo>
                  <a:lnTo>
                    <a:pt x="24512" y="81089"/>
                  </a:lnTo>
                  <a:lnTo>
                    <a:pt x="25067" y="81520"/>
                  </a:lnTo>
                  <a:lnTo>
                    <a:pt x="25613" y="81950"/>
                  </a:lnTo>
                  <a:lnTo>
                    <a:pt x="26176" y="82355"/>
                  </a:lnTo>
                  <a:lnTo>
                    <a:pt x="26730" y="82759"/>
                  </a:lnTo>
                  <a:lnTo>
                    <a:pt x="27293" y="83150"/>
                  </a:lnTo>
                  <a:lnTo>
                    <a:pt x="27864" y="83529"/>
                  </a:lnTo>
                  <a:lnTo>
                    <a:pt x="28435" y="83907"/>
                  </a:lnTo>
                  <a:lnTo>
                    <a:pt x="29014" y="84259"/>
                  </a:lnTo>
                  <a:lnTo>
                    <a:pt x="29584" y="84611"/>
                  </a:lnTo>
                  <a:lnTo>
                    <a:pt x="30171" y="84950"/>
                  </a:lnTo>
                  <a:lnTo>
                    <a:pt x="30759" y="85276"/>
                  </a:lnTo>
                  <a:lnTo>
                    <a:pt x="31346" y="85589"/>
                  </a:lnTo>
                  <a:lnTo>
                    <a:pt x="31933" y="85889"/>
                  </a:lnTo>
                  <a:lnTo>
                    <a:pt x="32528" y="86176"/>
                  </a:lnTo>
                  <a:lnTo>
                    <a:pt x="33132" y="86463"/>
                  </a:lnTo>
                  <a:lnTo>
                    <a:pt x="33735" y="86724"/>
                  </a:lnTo>
                  <a:lnTo>
                    <a:pt x="34338" y="86985"/>
                  </a:lnTo>
                  <a:lnTo>
                    <a:pt x="34942" y="87220"/>
                  </a:lnTo>
                  <a:lnTo>
                    <a:pt x="35553" y="87454"/>
                  </a:lnTo>
                  <a:lnTo>
                    <a:pt x="36165" y="87676"/>
                  </a:lnTo>
                  <a:lnTo>
                    <a:pt x="36785" y="87885"/>
                  </a:lnTo>
                  <a:lnTo>
                    <a:pt x="37404" y="88081"/>
                  </a:lnTo>
                  <a:lnTo>
                    <a:pt x="38024" y="88263"/>
                  </a:lnTo>
                  <a:lnTo>
                    <a:pt x="38644" y="88433"/>
                  </a:lnTo>
                  <a:lnTo>
                    <a:pt x="39272" y="88589"/>
                  </a:lnTo>
                  <a:lnTo>
                    <a:pt x="39900" y="88733"/>
                  </a:lnTo>
                  <a:lnTo>
                    <a:pt x="40528" y="88863"/>
                  </a:lnTo>
                  <a:lnTo>
                    <a:pt x="41164" y="88981"/>
                  </a:lnTo>
                  <a:lnTo>
                    <a:pt x="41800" y="89085"/>
                  </a:lnTo>
                  <a:lnTo>
                    <a:pt x="42436" y="89176"/>
                  </a:lnTo>
                  <a:lnTo>
                    <a:pt x="43072" y="89254"/>
                  </a:lnTo>
                  <a:lnTo>
                    <a:pt x="43716" y="89333"/>
                  </a:lnTo>
                  <a:lnTo>
                    <a:pt x="44360" y="89385"/>
                  </a:lnTo>
                  <a:lnTo>
                    <a:pt x="45004" y="89424"/>
                  </a:lnTo>
                  <a:lnTo>
                    <a:pt x="45648" y="89450"/>
                  </a:lnTo>
                  <a:lnTo>
                    <a:pt x="46415" y="89463"/>
                  </a:lnTo>
                  <a:lnTo>
                    <a:pt x="47173" y="89463"/>
                  </a:lnTo>
                  <a:lnTo>
                    <a:pt x="47932" y="89450"/>
                  </a:lnTo>
                  <a:lnTo>
                    <a:pt x="48674" y="89424"/>
                  </a:lnTo>
                  <a:lnTo>
                    <a:pt x="49416" y="89385"/>
                  </a:lnTo>
                  <a:lnTo>
                    <a:pt x="50158" y="89333"/>
                  </a:lnTo>
                  <a:lnTo>
                    <a:pt x="50892" y="89267"/>
                  </a:lnTo>
                  <a:lnTo>
                    <a:pt x="51617" y="89176"/>
                  </a:lnTo>
                  <a:lnTo>
                    <a:pt x="52335" y="89085"/>
                  </a:lnTo>
                  <a:lnTo>
                    <a:pt x="53053" y="88967"/>
                  </a:lnTo>
                  <a:lnTo>
                    <a:pt x="53762" y="88850"/>
                  </a:lnTo>
                  <a:lnTo>
                    <a:pt x="54463" y="88707"/>
                  </a:lnTo>
                  <a:lnTo>
                    <a:pt x="55165" y="88563"/>
                  </a:lnTo>
                  <a:lnTo>
                    <a:pt x="55858" y="88394"/>
                  </a:lnTo>
                  <a:lnTo>
                    <a:pt x="56543" y="88211"/>
                  </a:lnTo>
                  <a:lnTo>
                    <a:pt x="57228" y="88028"/>
                  </a:lnTo>
                  <a:lnTo>
                    <a:pt x="57904" y="87820"/>
                  </a:lnTo>
                  <a:lnTo>
                    <a:pt x="58573" y="87598"/>
                  </a:lnTo>
                  <a:lnTo>
                    <a:pt x="59242" y="87363"/>
                  </a:lnTo>
                  <a:lnTo>
                    <a:pt x="59902" y="87128"/>
                  </a:lnTo>
                  <a:lnTo>
                    <a:pt x="60555" y="86868"/>
                  </a:lnTo>
                  <a:lnTo>
                    <a:pt x="61199" y="86594"/>
                  </a:lnTo>
                  <a:lnTo>
                    <a:pt x="61843" y="86320"/>
                  </a:lnTo>
                  <a:lnTo>
                    <a:pt x="62479" y="86020"/>
                  </a:lnTo>
                  <a:lnTo>
                    <a:pt x="63115" y="85720"/>
                  </a:lnTo>
                  <a:lnTo>
                    <a:pt x="63743" y="85394"/>
                  </a:lnTo>
                  <a:lnTo>
                    <a:pt x="64363" y="85055"/>
                  </a:lnTo>
                  <a:lnTo>
                    <a:pt x="64974" y="84715"/>
                  </a:lnTo>
                  <a:lnTo>
                    <a:pt x="65586" y="84363"/>
                  </a:lnTo>
                  <a:lnTo>
                    <a:pt x="66189" y="83985"/>
                  </a:lnTo>
                  <a:lnTo>
                    <a:pt x="66784" y="83607"/>
                  </a:lnTo>
                  <a:lnTo>
                    <a:pt x="67380" y="83215"/>
                  </a:lnTo>
                  <a:lnTo>
                    <a:pt x="67967" y="82811"/>
                  </a:lnTo>
                  <a:lnTo>
                    <a:pt x="68546" y="82394"/>
                  </a:lnTo>
                  <a:lnTo>
                    <a:pt x="69117" y="81963"/>
                  </a:lnTo>
                  <a:lnTo>
                    <a:pt x="69687" y="81533"/>
                  </a:lnTo>
                  <a:lnTo>
                    <a:pt x="70250" y="81076"/>
                  </a:lnTo>
                  <a:lnTo>
                    <a:pt x="70813" y="80620"/>
                  </a:lnTo>
                  <a:lnTo>
                    <a:pt x="71367" y="80137"/>
                  </a:lnTo>
                  <a:lnTo>
                    <a:pt x="71914" y="79655"/>
                  </a:lnTo>
                  <a:lnTo>
                    <a:pt x="72452" y="79159"/>
                  </a:lnTo>
                  <a:lnTo>
                    <a:pt x="72990" y="78650"/>
                  </a:lnTo>
                  <a:lnTo>
                    <a:pt x="73520" y="78129"/>
                  </a:lnTo>
                  <a:lnTo>
                    <a:pt x="74042" y="77607"/>
                  </a:lnTo>
                  <a:lnTo>
                    <a:pt x="74564" y="77059"/>
                  </a:lnTo>
                  <a:lnTo>
                    <a:pt x="75069" y="76511"/>
                  </a:lnTo>
                  <a:lnTo>
                    <a:pt x="75583" y="75950"/>
                  </a:lnTo>
                  <a:lnTo>
                    <a:pt x="76080" y="75377"/>
                  </a:lnTo>
                  <a:lnTo>
                    <a:pt x="76578" y="74790"/>
                  </a:lnTo>
                  <a:lnTo>
                    <a:pt x="77067" y="74203"/>
                  </a:lnTo>
                  <a:lnTo>
                    <a:pt x="77548" y="73603"/>
                  </a:lnTo>
                  <a:lnTo>
                    <a:pt x="78029" y="72977"/>
                  </a:lnTo>
                  <a:lnTo>
                    <a:pt x="78502" y="72364"/>
                  </a:lnTo>
                  <a:lnTo>
                    <a:pt x="78967" y="71725"/>
                  </a:lnTo>
                  <a:lnTo>
                    <a:pt x="79432" y="71085"/>
                  </a:lnTo>
                  <a:lnTo>
                    <a:pt x="79889" y="70420"/>
                  </a:lnTo>
                  <a:lnTo>
                    <a:pt x="80337" y="69768"/>
                  </a:lnTo>
                  <a:lnTo>
                    <a:pt x="80777" y="69090"/>
                  </a:lnTo>
                  <a:lnTo>
                    <a:pt x="81218" y="68412"/>
                  </a:lnTo>
                  <a:lnTo>
                    <a:pt x="81650" y="67707"/>
                  </a:lnTo>
                  <a:lnTo>
                    <a:pt x="82074" y="67016"/>
                  </a:lnTo>
                  <a:lnTo>
                    <a:pt x="82498" y="66299"/>
                  </a:lnTo>
                  <a:lnTo>
                    <a:pt x="82914" y="65581"/>
                  </a:lnTo>
                  <a:lnTo>
                    <a:pt x="83321" y="64851"/>
                  </a:lnTo>
                  <a:lnTo>
                    <a:pt x="83721" y="64107"/>
                  </a:lnTo>
                  <a:lnTo>
                    <a:pt x="84121" y="63364"/>
                  </a:lnTo>
                  <a:lnTo>
                    <a:pt x="84512" y="62607"/>
                  </a:lnTo>
                  <a:lnTo>
                    <a:pt x="84895" y="61838"/>
                  </a:lnTo>
                  <a:lnTo>
                    <a:pt x="85279" y="61055"/>
                  </a:lnTo>
                  <a:lnTo>
                    <a:pt x="85654" y="60273"/>
                  </a:lnTo>
                  <a:lnTo>
                    <a:pt x="86021" y="59477"/>
                  </a:lnTo>
                  <a:lnTo>
                    <a:pt x="86379" y="58681"/>
                  </a:lnTo>
                  <a:lnTo>
                    <a:pt x="86738" y="57873"/>
                  </a:lnTo>
                  <a:lnTo>
                    <a:pt x="87089" y="57051"/>
                  </a:lnTo>
                  <a:lnTo>
                    <a:pt x="87431" y="56229"/>
                  </a:lnTo>
                  <a:lnTo>
                    <a:pt x="87774" y="55395"/>
                  </a:lnTo>
                  <a:lnTo>
                    <a:pt x="88108" y="54547"/>
                  </a:lnTo>
                  <a:lnTo>
                    <a:pt x="88434" y="53699"/>
                  </a:lnTo>
                  <a:lnTo>
                    <a:pt x="88752" y="52838"/>
                  </a:lnTo>
                  <a:lnTo>
                    <a:pt x="89070" y="51977"/>
                  </a:lnTo>
                  <a:lnTo>
                    <a:pt x="89380" y="51103"/>
                  </a:lnTo>
                  <a:lnTo>
                    <a:pt x="89682" y="50216"/>
                  </a:lnTo>
                  <a:lnTo>
                    <a:pt x="89984" y="49330"/>
                  </a:lnTo>
                  <a:lnTo>
                    <a:pt x="90277" y="48430"/>
                  </a:lnTo>
                  <a:lnTo>
                    <a:pt x="90563" y="47530"/>
                  </a:lnTo>
                  <a:lnTo>
                    <a:pt x="90840" y="46617"/>
                  </a:lnTo>
                  <a:lnTo>
                    <a:pt x="91117" y="45691"/>
                  </a:lnTo>
                  <a:lnTo>
                    <a:pt x="91386" y="44764"/>
                  </a:lnTo>
                  <a:lnTo>
                    <a:pt x="91647" y="43838"/>
                  </a:lnTo>
                  <a:lnTo>
                    <a:pt x="91900" y="42886"/>
                  </a:lnTo>
                  <a:lnTo>
                    <a:pt x="92153" y="41947"/>
                  </a:lnTo>
                  <a:lnTo>
                    <a:pt x="92397" y="40995"/>
                  </a:lnTo>
                  <a:lnTo>
                    <a:pt x="92634" y="40030"/>
                  </a:lnTo>
                  <a:lnTo>
                    <a:pt x="92870" y="39065"/>
                  </a:lnTo>
                  <a:lnTo>
                    <a:pt x="93099" y="38086"/>
                  </a:lnTo>
                  <a:lnTo>
                    <a:pt x="93319" y="37108"/>
                  </a:lnTo>
                  <a:lnTo>
                    <a:pt x="93531" y="36117"/>
                  </a:lnTo>
                  <a:lnTo>
                    <a:pt x="93743" y="35126"/>
                  </a:lnTo>
                  <a:lnTo>
                    <a:pt x="93947" y="34121"/>
                  </a:lnTo>
                  <a:lnTo>
                    <a:pt x="94142" y="33117"/>
                  </a:lnTo>
                  <a:lnTo>
                    <a:pt x="94330" y="32100"/>
                  </a:lnTo>
                  <a:lnTo>
                    <a:pt x="94517" y="31082"/>
                  </a:lnTo>
                  <a:lnTo>
                    <a:pt x="94697" y="30052"/>
                  </a:lnTo>
                  <a:lnTo>
                    <a:pt x="94868" y="29022"/>
                  </a:lnTo>
                  <a:lnTo>
                    <a:pt x="95039" y="27991"/>
                  </a:lnTo>
                  <a:lnTo>
                    <a:pt x="95194" y="26948"/>
                  </a:lnTo>
                  <a:lnTo>
                    <a:pt x="95349" y="25891"/>
                  </a:lnTo>
                  <a:lnTo>
                    <a:pt x="95504" y="24848"/>
                  </a:lnTo>
                  <a:lnTo>
                    <a:pt x="95643" y="23791"/>
                  </a:lnTo>
                  <a:lnTo>
                    <a:pt x="95781" y="22722"/>
                  </a:lnTo>
                  <a:lnTo>
                    <a:pt x="95912" y="21652"/>
                  </a:lnTo>
                  <a:lnTo>
                    <a:pt x="96034" y="20583"/>
                  </a:lnTo>
                  <a:lnTo>
                    <a:pt x="96156" y="19500"/>
                  </a:lnTo>
                  <a:lnTo>
                    <a:pt x="96271" y="18417"/>
                  </a:lnTo>
                  <a:lnTo>
                    <a:pt x="96377" y="17322"/>
                  </a:lnTo>
                  <a:lnTo>
                    <a:pt x="96474" y="16226"/>
                  </a:lnTo>
                  <a:lnTo>
                    <a:pt x="96572" y="15131"/>
                  </a:lnTo>
                  <a:lnTo>
                    <a:pt x="96662" y="14022"/>
                  </a:lnTo>
                  <a:lnTo>
                    <a:pt x="96744" y="12913"/>
                  </a:lnTo>
                  <a:lnTo>
                    <a:pt x="96817" y="11805"/>
                  </a:lnTo>
                  <a:lnTo>
                    <a:pt x="96890" y="10683"/>
                  </a:lnTo>
                  <a:lnTo>
                    <a:pt x="96956" y="9561"/>
                  </a:lnTo>
                  <a:lnTo>
                    <a:pt x="97013" y="8440"/>
                  </a:lnTo>
                  <a:lnTo>
                    <a:pt x="97062" y="7305"/>
                  </a:lnTo>
                  <a:lnTo>
                    <a:pt x="97110" y="6170"/>
                  </a:lnTo>
                  <a:lnTo>
                    <a:pt x="97151" y="5035"/>
                  </a:lnTo>
                  <a:lnTo>
                    <a:pt x="97184" y="3888"/>
                  </a:lnTo>
                  <a:lnTo>
                    <a:pt x="97208" y="2740"/>
                  </a:lnTo>
                  <a:lnTo>
                    <a:pt x="97208" y="2466"/>
                  </a:lnTo>
                  <a:lnTo>
                    <a:pt x="97184" y="2192"/>
                  </a:lnTo>
                  <a:lnTo>
                    <a:pt x="97143" y="1944"/>
                  </a:lnTo>
                  <a:lnTo>
                    <a:pt x="97086" y="1696"/>
                  </a:lnTo>
                  <a:lnTo>
                    <a:pt x="97021" y="1475"/>
                  </a:lnTo>
                  <a:lnTo>
                    <a:pt x="96939" y="1266"/>
                  </a:lnTo>
                  <a:lnTo>
                    <a:pt x="96841" y="1070"/>
                  </a:lnTo>
                  <a:lnTo>
                    <a:pt x="96735" y="888"/>
                  </a:lnTo>
                  <a:lnTo>
                    <a:pt x="96621" y="731"/>
                  </a:lnTo>
                  <a:lnTo>
                    <a:pt x="96499" y="575"/>
                  </a:lnTo>
                  <a:lnTo>
                    <a:pt x="96368" y="444"/>
                  </a:lnTo>
                  <a:lnTo>
                    <a:pt x="96230" y="327"/>
                  </a:lnTo>
                  <a:lnTo>
                    <a:pt x="96083" y="222"/>
                  </a:lnTo>
                  <a:lnTo>
                    <a:pt x="95936" y="144"/>
                  </a:lnTo>
                  <a:lnTo>
                    <a:pt x="95789" y="79"/>
                  </a:lnTo>
                  <a:lnTo>
                    <a:pt x="95635" y="40"/>
                  </a:lnTo>
                  <a:lnTo>
                    <a:pt x="95480" y="14"/>
                  </a:lnTo>
                  <a:lnTo>
                    <a:pt x="953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0"/>
            <p:cNvSpPr/>
            <p:nvPr/>
          </p:nvSpPr>
          <p:spPr>
            <a:xfrm>
              <a:off x="-3553900" y="-10232875"/>
              <a:ext cx="2382325" cy="839025"/>
            </a:xfrm>
            <a:custGeom>
              <a:avLst/>
              <a:gdLst/>
              <a:ahLst/>
              <a:cxnLst/>
              <a:rect l="l" t="t" r="r" b="b"/>
              <a:pathLst>
                <a:path w="95293" h="33561" extrusionOk="0">
                  <a:moveTo>
                    <a:pt x="92349" y="6627"/>
                  </a:moveTo>
                  <a:lnTo>
                    <a:pt x="92316" y="6770"/>
                  </a:lnTo>
                  <a:lnTo>
                    <a:pt x="92284" y="6914"/>
                  </a:lnTo>
                  <a:lnTo>
                    <a:pt x="92259" y="7057"/>
                  </a:lnTo>
                  <a:lnTo>
                    <a:pt x="92243" y="7214"/>
                  </a:lnTo>
                  <a:lnTo>
                    <a:pt x="92226" y="7370"/>
                  </a:lnTo>
                  <a:lnTo>
                    <a:pt x="92226" y="7527"/>
                  </a:lnTo>
                  <a:lnTo>
                    <a:pt x="92235" y="7709"/>
                  </a:lnTo>
                  <a:lnTo>
                    <a:pt x="92251" y="7892"/>
                  </a:lnTo>
                  <a:lnTo>
                    <a:pt x="92300" y="8335"/>
                  </a:lnTo>
                  <a:lnTo>
                    <a:pt x="92341" y="8779"/>
                  </a:lnTo>
                  <a:lnTo>
                    <a:pt x="92373" y="9222"/>
                  </a:lnTo>
                  <a:lnTo>
                    <a:pt x="92398" y="9666"/>
                  </a:lnTo>
                  <a:lnTo>
                    <a:pt x="92422" y="10096"/>
                  </a:lnTo>
                  <a:lnTo>
                    <a:pt x="92438" y="10540"/>
                  </a:lnTo>
                  <a:lnTo>
                    <a:pt x="92447" y="10970"/>
                  </a:lnTo>
                  <a:lnTo>
                    <a:pt x="92455" y="11401"/>
                  </a:lnTo>
                  <a:lnTo>
                    <a:pt x="92455" y="11831"/>
                  </a:lnTo>
                  <a:lnTo>
                    <a:pt x="92447" y="12261"/>
                  </a:lnTo>
                  <a:lnTo>
                    <a:pt x="92430" y="12692"/>
                  </a:lnTo>
                  <a:lnTo>
                    <a:pt x="92414" y="13122"/>
                  </a:lnTo>
                  <a:lnTo>
                    <a:pt x="92390" y="13540"/>
                  </a:lnTo>
                  <a:lnTo>
                    <a:pt x="92365" y="13970"/>
                  </a:lnTo>
                  <a:lnTo>
                    <a:pt x="92332" y="14387"/>
                  </a:lnTo>
                  <a:lnTo>
                    <a:pt x="92292" y="14805"/>
                  </a:lnTo>
                  <a:lnTo>
                    <a:pt x="92202" y="15653"/>
                  </a:lnTo>
                  <a:lnTo>
                    <a:pt x="92088" y="16487"/>
                  </a:lnTo>
                  <a:lnTo>
                    <a:pt x="91957" y="17322"/>
                  </a:lnTo>
                  <a:lnTo>
                    <a:pt x="91819" y="18157"/>
                  </a:lnTo>
                  <a:lnTo>
                    <a:pt x="91656" y="18979"/>
                  </a:lnTo>
                  <a:lnTo>
                    <a:pt x="91484" y="19813"/>
                  </a:lnTo>
                  <a:lnTo>
                    <a:pt x="91297" y="20648"/>
                  </a:lnTo>
                  <a:lnTo>
                    <a:pt x="91093" y="21483"/>
                  </a:lnTo>
                  <a:lnTo>
                    <a:pt x="91052" y="21678"/>
                  </a:lnTo>
                  <a:lnTo>
                    <a:pt x="91028" y="21874"/>
                  </a:lnTo>
                  <a:lnTo>
                    <a:pt x="91011" y="22057"/>
                  </a:lnTo>
                  <a:lnTo>
                    <a:pt x="91003" y="22239"/>
                  </a:lnTo>
                  <a:lnTo>
                    <a:pt x="91011" y="22409"/>
                  </a:lnTo>
                  <a:lnTo>
                    <a:pt x="91028" y="22578"/>
                  </a:lnTo>
                  <a:lnTo>
                    <a:pt x="91060" y="22748"/>
                  </a:lnTo>
                  <a:lnTo>
                    <a:pt x="91093" y="22905"/>
                  </a:lnTo>
                  <a:lnTo>
                    <a:pt x="88206" y="23074"/>
                  </a:lnTo>
                  <a:lnTo>
                    <a:pt x="85328" y="23231"/>
                  </a:lnTo>
                  <a:lnTo>
                    <a:pt x="79555" y="23531"/>
                  </a:lnTo>
                  <a:lnTo>
                    <a:pt x="79758" y="21757"/>
                  </a:lnTo>
                  <a:lnTo>
                    <a:pt x="79946" y="19970"/>
                  </a:lnTo>
                  <a:lnTo>
                    <a:pt x="80125" y="18183"/>
                  </a:lnTo>
                  <a:lnTo>
                    <a:pt x="80288" y="16396"/>
                  </a:lnTo>
                  <a:lnTo>
                    <a:pt x="80435" y="14609"/>
                  </a:lnTo>
                  <a:lnTo>
                    <a:pt x="80574" y="12809"/>
                  </a:lnTo>
                  <a:lnTo>
                    <a:pt x="80688" y="11022"/>
                  </a:lnTo>
                  <a:lnTo>
                    <a:pt x="80786" y="9235"/>
                  </a:lnTo>
                  <a:lnTo>
                    <a:pt x="80794" y="9079"/>
                  </a:lnTo>
                  <a:lnTo>
                    <a:pt x="80786" y="8948"/>
                  </a:lnTo>
                  <a:lnTo>
                    <a:pt x="80770" y="8818"/>
                  </a:lnTo>
                  <a:lnTo>
                    <a:pt x="80745" y="8701"/>
                  </a:lnTo>
                  <a:lnTo>
                    <a:pt x="80713" y="8596"/>
                  </a:lnTo>
                  <a:lnTo>
                    <a:pt x="80672" y="8492"/>
                  </a:lnTo>
                  <a:lnTo>
                    <a:pt x="80623" y="8401"/>
                  </a:lnTo>
                  <a:lnTo>
                    <a:pt x="80574" y="8322"/>
                  </a:lnTo>
                  <a:lnTo>
                    <a:pt x="80517" y="8244"/>
                  </a:lnTo>
                  <a:lnTo>
                    <a:pt x="80452" y="8192"/>
                  </a:lnTo>
                  <a:lnTo>
                    <a:pt x="80386" y="8140"/>
                  </a:lnTo>
                  <a:lnTo>
                    <a:pt x="80321" y="8088"/>
                  </a:lnTo>
                  <a:lnTo>
                    <a:pt x="80248" y="8061"/>
                  </a:lnTo>
                  <a:lnTo>
                    <a:pt x="80174" y="8035"/>
                  </a:lnTo>
                  <a:lnTo>
                    <a:pt x="80101" y="8022"/>
                  </a:lnTo>
                  <a:lnTo>
                    <a:pt x="80028" y="8009"/>
                  </a:lnTo>
                  <a:lnTo>
                    <a:pt x="79897" y="8022"/>
                  </a:lnTo>
                  <a:lnTo>
                    <a:pt x="79775" y="8061"/>
                  </a:lnTo>
                  <a:lnTo>
                    <a:pt x="79652" y="8140"/>
                  </a:lnTo>
                  <a:lnTo>
                    <a:pt x="79595" y="8179"/>
                  </a:lnTo>
                  <a:lnTo>
                    <a:pt x="79546" y="8231"/>
                  </a:lnTo>
                  <a:lnTo>
                    <a:pt x="79489" y="8296"/>
                  </a:lnTo>
                  <a:lnTo>
                    <a:pt x="79449" y="8361"/>
                  </a:lnTo>
                  <a:lnTo>
                    <a:pt x="79400" y="8427"/>
                  </a:lnTo>
                  <a:lnTo>
                    <a:pt x="79359" y="8505"/>
                  </a:lnTo>
                  <a:lnTo>
                    <a:pt x="79318" y="8596"/>
                  </a:lnTo>
                  <a:lnTo>
                    <a:pt x="79294" y="8688"/>
                  </a:lnTo>
                  <a:lnTo>
                    <a:pt x="79261" y="8792"/>
                  </a:lnTo>
                  <a:lnTo>
                    <a:pt x="79237" y="8896"/>
                  </a:lnTo>
                  <a:lnTo>
                    <a:pt x="79065" y="9796"/>
                  </a:lnTo>
                  <a:lnTo>
                    <a:pt x="78894" y="10709"/>
                  </a:lnTo>
                  <a:lnTo>
                    <a:pt x="78731" y="11622"/>
                  </a:lnTo>
                  <a:lnTo>
                    <a:pt x="78576" y="12535"/>
                  </a:lnTo>
                  <a:lnTo>
                    <a:pt x="78266" y="14361"/>
                  </a:lnTo>
                  <a:lnTo>
                    <a:pt x="77981" y="16213"/>
                  </a:lnTo>
                  <a:lnTo>
                    <a:pt x="77704" y="18052"/>
                  </a:lnTo>
                  <a:lnTo>
                    <a:pt x="77451" y="19905"/>
                  </a:lnTo>
                  <a:lnTo>
                    <a:pt x="77198" y="21757"/>
                  </a:lnTo>
                  <a:lnTo>
                    <a:pt x="76962" y="23622"/>
                  </a:lnTo>
                  <a:lnTo>
                    <a:pt x="76962" y="23648"/>
                  </a:lnTo>
                  <a:lnTo>
                    <a:pt x="76970" y="23661"/>
                  </a:lnTo>
                  <a:lnTo>
                    <a:pt x="76970" y="23674"/>
                  </a:lnTo>
                  <a:lnTo>
                    <a:pt x="76962" y="23700"/>
                  </a:lnTo>
                  <a:lnTo>
                    <a:pt x="62977" y="24326"/>
                  </a:lnTo>
                  <a:lnTo>
                    <a:pt x="62977" y="24326"/>
                  </a:lnTo>
                  <a:lnTo>
                    <a:pt x="63132" y="23857"/>
                  </a:lnTo>
                  <a:lnTo>
                    <a:pt x="63287" y="23387"/>
                  </a:lnTo>
                  <a:lnTo>
                    <a:pt x="63425" y="22905"/>
                  </a:lnTo>
                  <a:lnTo>
                    <a:pt x="63556" y="22422"/>
                  </a:lnTo>
                  <a:lnTo>
                    <a:pt x="63678" y="21926"/>
                  </a:lnTo>
                  <a:lnTo>
                    <a:pt x="63792" y="21418"/>
                  </a:lnTo>
                  <a:lnTo>
                    <a:pt x="63898" y="20922"/>
                  </a:lnTo>
                  <a:lnTo>
                    <a:pt x="63996" y="20413"/>
                  </a:lnTo>
                  <a:lnTo>
                    <a:pt x="64094" y="19892"/>
                  </a:lnTo>
                  <a:lnTo>
                    <a:pt x="64175" y="19370"/>
                  </a:lnTo>
                  <a:lnTo>
                    <a:pt x="64249" y="18848"/>
                  </a:lnTo>
                  <a:lnTo>
                    <a:pt x="64322" y="18326"/>
                  </a:lnTo>
                  <a:lnTo>
                    <a:pt x="64388" y="17805"/>
                  </a:lnTo>
                  <a:lnTo>
                    <a:pt x="64436" y="17270"/>
                  </a:lnTo>
                  <a:lnTo>
                    <a:pt x="64485" y="16735"/>
                  </a:lnTo>
                  <a:lnTo>
                    <a:pt x="64526" y="16200"/>
                  </a:lnTo>
                  <a:lnTo>
                    <a:pt x="64559" y="15666"/>
                  </a:lnTo>
                  <a:lnTo>
                    <a:pt x="64583" y="15131"/>
                  </a:lnTo>
                  <a:lnTo>
                    <a:pt x="64608" y="14596"/>
                  </a:lnTo>
                  <a:lnTo>
                    <a:pt x="64616" y="14061"/>
                  </a:lnTo>
                  <a:lnTo>
                    <a:pt x="64624" y="13527"/>
                  </a:lnTo>
                  <a:lnTo>
                    <a:pt x="64624" y="12992"/>
                  </a:lnTo>
                  <a:lnTo>
                    <a:pt x="64616" y="12457"/>
                  </a:lnTo>
                  <a:lnTo>
                    <a:pt x="64600" y="11922"/>
                  </a:lnTo>
                  <a:lnTo>
                    <a:pt x="64583" y="11387"/>
                  </a:lnTo>
                  <a:lnTo>
                    <a:pt x="64559" y="10866"/>
                  </a:lnTo>
                  <a:lnTo>
                    <a:pt x="64526" y="10331"/>
                  </a:lnTo>
                  <a:lnTo>
                    <a:pt x="64485" y="9809"/>
                  </a:lnTo>
                  <a:lnTo>
                    <a:pt x="64436" y="9288"/>
                  </a:lnTo>
                  <a:lnTo>
                    <a:pt x="64388" y="8779"/>
                  </a:lnTo>
                  <a:lnTo>
                    <a:pt x="64330" y="8270"/>
                  </a:lnTo>
                  <a:lnTo>
                    <a:pt x="64265" y="7762"/>
                  </a:lnTo>
                  <a:lnTo>
                    <a:pt x="68196" y="7579"/>
                  </a:lnTo>
                  <a:lnTo>
                    <a:pt x="72134" y="7409"/>
                  </a:lnTo>
                  <a:lnTo>
                    <a:pt x="80003" y="7083"/>
                  </a:lnTo>
                  <a:lnTo>
                    <a:pt x="86176" y="6848"/>
                  </a:lnTo>
                  <a:lnTo>
                    <a:pt x="89250" y="6731"/>
                  </a:lnTo>
                  <a:lnTo>
                    <a:pt x="92324" y="6627"/>
                  </a:lnTo>
                  <a:close/>
                  <a:moveTo>
                    <a:pt x="62610" y="7801"/>
                  </a:moveTo>
                  <a:lnTo>
                    <a:pt x="62651" y="8388"/>
                  </a:lnTo>
                  <a:lnTo>
                    <a:pt x="62675" y="8961"/>
                  </a:lnTo>
                  <a:lnTo>
                    <a:pt x="62691" y="9535"/>
                  </a:lnTo>
                  <a:lnTo>
                    <a:pt x="62700" y="10096"/>
                  </a:lnTo>
                  <a:lnTo>
                    <a:pt x="62708" y="10657"/>
                  </a:lnTo>
                  <a:lnTo>
                    <a:pt x="62700" y="11205"/>
                  </a:lnTo>
                  <a:lnTo>
                    <a:pt x="62683" y="11740"/>
                  </a:lnTo>
                  <a:lnTo>
                    <a:pt x="62667" y="12274"/>
                  </a:lnTo>
                  <a:lnTo>
                    <a:pt x="62634" y="12809"/>
                  </a:lnTo>
                  <a:lnTo>
                    <a:pt x="62602" y="13331"/>
                  </a:lnTo>
                  <a:lnTo>
                    <a:pt x="62561" y="13853"/>
                  </a:lnTo>
                  <a:lnTo>
                    <a:pt x="62512" y="14374"/>
                  </a:lnTo>
                  <a:lnTo>
                    <a:pt x="62455" y="14883"/>
                  </a:lnTo>
                  <a:lnTo>
                    <a:pt x="62390" y="15392"/>
                  </a:lnTo>
                  <a:lnTo>
                    <a:pt x="62324" y="15900"/>
                  </a:lnTo>
                  <a:lnTo>
                    <a:pt x="62243" y="16409"/>
                  </a:lnTo>
                  <a:lnTo>
                    <a:pt x="62161" y="16905"/>
                  </a:lnTo>
                  <a:lnTo>
                    <a:pt x="62080" y="17413"/>
                  </a:lnTo>
                  <a:lnTo>
                    <a:pt x="61982" y="17909"/>
                  </a:lnTo>
                  <a:lnTo>
                    <a:pt x="61884" y="18405"/>
                  </a:lnTo>
                  <a:lnTo>
                    <a:pt x="61778" y="18900"/>
                  </a:lnTo>
                  <a:lnTo>
                    <a:pt x="61672" y="19396"/>
                  </a:lnTo>
                  <a:lnTo>
                    <a:pt x="61436" y="20387"/>
                  </a:lnTo>
                  <a:lnTo>
                    <a:pt x="61175" y="21378"/>
                  </a:lnTo>
                  <a:lnTo>
                    <a:pt x="60906" y="22383"/>
                  </a:lnTo>
                  <a:lnTo>
                    <a:pt x="60612" y="23387"/>
                  </a:lnTo>
                  <a:lnTo>
                    <a:pt x="60302" y="24418"/>
                  </a:lnTo>
                  <a:lnTo>
                    <a:pt x="56845" y="24561"/>
                  </a:lnTo>
                  <a:lnTo>
                    <a:pt x="53379" y="24704"/>
                  </a:lnTo>
                  <a:lnTo>
                    <a:pt x="49922" y="24848"/>
                  </a:lnTo>
                  <a:lnTo>
                    <a:pt x="46456" y="25004"/>
                  </a:lnTo>
                  <a:lnTo>
                    <a:pt x="46578" y="24522"/>
                  </a:lnTo>
                  <a:lnTo>
                    <a:pt x="46693" y="24026"/>
                  </a:lnTo>
                  <a:lnTo>
                    <a:pt x="46807" y="23531"/>
                  </a:lnTo>
                  <a:lnTo>
                    <a:pt x="46905" y="23035"/>
                  </a:lnTo>
                  <a:lnTo>
                    <a:pt x="47002" y="22539"/>
                  </a:lnTo>
                  <a:lnTo>
                    <a:pt x="47092" y="22031"/>
                  </a:lnTo>
                  <a:lnTo>
                    <a:pt x="47182" y="21509"/>
                  </a:lnTo>
                  <a:lnTo>
                    <a:pt x="47255" y="21000"/>
                  </a:lnTo>
                  <a:lnTo>
                    <a:pt x="47329" y="20479"/>
                  </a:lnTo>
                  <a:lnTo>
                    <a:pt x="47402" y="19957"/>
                  </a:lnTo>
                  <a:lnTo>
                    <a:pt x="47459" y="19435"/>
                  </a:lnTo>
                  <a:lnTo>
                    <a:pt x="47516" y="18900"/>
                  </a:lnTo>
                  <a:lnTo>
                    <a:pt x="47565" y="18379"/>
                  </a:lnTo>
                  <a:lnTo>
                    <a:pt x="47606" y="17844"/>
                  </a:lnTo>
                  <a:lnTo>
                    <a:pt x="47647" y="17309"/>
                  </a:lnTo>
                  <a:lnTo>
                    <a:pt x="47679" y="16774"/>
                  </a:lnTo>
                  <a:lnTo>
                    <a:pt x="47704" y="16253"/>
                  </a:lnTo>
                  <a:lnTo>
                    <a:pt x="47728" y="15718"/>
                  </a:lnTo>
                  <a:lnTo>
                    <a:pt x="47745" y="15183"/>
                  </a:lnTo>
                  <a:lnTo>
                    <a:pt x="47753" y="14648"/>
                  </a:lnTo>
                  <a:lnTo>
                    <a:pt x="47753" y="14113"/>
                  </a:lnTo>
                  <a:lnTo>
                    <a:pt x="47753" y="13592"/>
                  </a:lnTo>
                  <a:lnTo>
                    <a:pt x="47753" y="13057"/>
                  </a:lnTo>
                  <a:lnTo>
                    <a:pt x="47745" y="12535"/>
                  </a:lnTo>
                  <a:lnTo>
                    <a:pt x="47728" y="12014"/>
                  </a:lnTo>
                  <a:lnTo>
                    <a:pt x="47704" y="11492"/>
                  </a:lnTo>
                  <a:lnTo>
                    <a:pt x="47679" y="10970"/>
                  </a:lnTo>
                  <a:lnTo>
                    <a:pt x="47647" y="10448"/>
                  </a:lnTo>
                  <a:lnTo>
                    <a:pt x="47614" y="9940"/>
                  </a:lnTo>
                  <a:lnTo>
                    <a:pt x="47573" y="9431"/>
                  </a:lnTo>
                  <a:lnTo>
                    <a:pt x="47532" y="8935"/>
                  </a:lnTo>
                  <a:lnTo>
                    <a:pt x="47484" y="8427"/>
                  </a:lnTo>
                  <a:lnTo>
                    <a:pt x="62610" y="7801"/>
                  </a:lnTo>
                  <a:close/>
                  <a:moveTo>
                    <a:pt x="45380" y="8518"/>
                  </a:moveTo>
                  <a:lnTo>
                    <a:pt x="45412" y="9744"/>
                  </a:lnTo>
                  <a:lnTo>
                    <a:pt x="45421" y="10357"/>
                  </a:lnTo>
                  <a:lnTo>
                    <a:pt x="45429" y="10970"/>
                  </a:lnTo>
                  <a:lnTo>
                    <a:pt x="45429" y="11570"/>
                  </a:lnTo>
                  <a:lnTo>
                    <a:pt x="45421" y="12183"/>
                  </a:lnTo>
                  <a:lnTo>
                    <a:pt x="45404" y="12796"/>
                  </a:lnTo>
                  <a:lnTo>
                    <a:pt x="45388" y="13409"/>
                  </a:lnTo>
                  <a:lnTo>
                    <a:pt x="45355" y="14009"/>
                  </a:lnTo>
                  <a:lnTo>
                    <a:pt x="45323" y="14622"/>
                  </a:lnTo>
                  <a:lnTo>
                    <a:pt x="45282" y="15235"/>
                  </a:lnTo>
                  <a:lnTo>
                    <a:pt x="45233" y="15848"/>
                  </a:lnTo>
                  <a:lnTo>
                    <a:pt x="45168" y="16448"/>
                  </a:lnTo>
                  <a:lnTo>
                    <a:pt x="45102" y="17061"/>
                  </a:lnTo>
                  <a:lnTo>
                    <a:pt x="45021" y="17674"/>
                  </a:lnTo>
                  <a:lnTo>
                    <a:pt x="44939" y="18287"/>
                  </a:lnTo>
                  <a:lnTo>
                    <a:pt x="44866" y="18731"/>
                  </a:lnTo>
                  <a:lnTo>
                    <a:pt x="44793" y="19174"/>
                  </a:lnTo>
                  <a:lnTo>
                    <a:pt x="44719" y="19618"/>
                  </a:lnTo>
                  <a:lnTo>
                    <a:pt x="44630" y="20048"/>
                  </a:lnTo>
                  <a:lnTo>
                    <a:pt x="44450" y="20909"/>
                  </a:lnTo>
                  <a:lnTo>
                    <a:pt x="44254" y="21757"/>
                  </a:lnTo>
                  <a:lnTo>
                    <a:pt x="44042" y="22591"/>
                  </a:lnTo>
                  <a:lnTo>
                    <a:pt x="43822" y="23426"/>
                  </a:lnTo>
                  <a:lnTo>
                    <a:pt x="43390" y="25083"/>
                  </a:lnTo>
                  <a:lnTo>
                    <a:pt x="31958" y="25591"/>
                  </a:lnTo>
                  <a:lnTo>
                    <a:pt x="31982" y="24561"/>
                  </a:lnTo>
                  <a:lnTo>
                    <a:pt x="32007" y="23518"/>
                  </a:lnTo>
                  <a:lnTo>
                    <a:pt x="32023" y="22487"/>
                  </a:lnTo>
                  <a:lnTo>
                    <a:pt x="32031" y="21444"/>
                  </a:lnTo>
                  <a:lnTo>
                    <a:pt x="32031" y="20400"/>
                  </a:lnTo>
                  <a:lnTo>
                    <a:pt x="32023" y="19357"/>
                  </a:lnTo>
                  <a:lnTo>
                    <a:pt x="32015" y="18300"/>
                  </a:lnTo>
                  <a:lnTo>
                    <a:pt x="31998" y="17257"/>
                  </a:lnTo>
                  <a:lnTo>
                    <a:pt x="31958" y="15157"/>
                  </a:lnTo>
                  <a:lnTo>
                    <a:pt x="31901" y="13070"/>
                  </a:lnTo>
                  <a:lnTo>
                    <a:pt x="31835" y="10970"/>
                  </a:lnTo>
                  <a:lnTo>
                    <a:pt x="31770" y="8896"/>
                  </a:lnTo>
                  <a:lnTo>
                    <a:pt x="35171" y="8818"/>
                  </a:lnTo>
                  <a:lnTo>
                    <a:pt x="38579" y="8740"/>
                  </a:lnTo>
                  <a:lnTo>
                    <a:pt x="41979" y="8635"/>
                  </a:lnTo>
                  <a:lnTo>
                    <a:pt x="45380" y="8518"/>
                  </a:lnTo>
                  <a:close/>
                  <a:moveTo>
                    <a:pt x="29593" y="8975"/>
                  </a:moveTo>
                  <a:lnTo>
                    <a:pt x="29528" y="11061"/>
                  </a:lnTo>
                  <a:lnTo>
                    <a:pt x="29462" y="13148"/>
                  </a:lnTo>
                  <a:lnTo>
                    <a:pt x="29405" y="15248"/>
                  </a:lnTo>
                  <a:lnTo>
                    <a:pt x="29365" y="17348"/>
                  </a:lnTo>
                  <a:lnTo>
                    <a:pt x="29348" y="18392"/>
                  </a:lnTo>
                  <a:lnTo>
                    <a:pt x="29340" y="19448"/>
                  </a:lnTo>
                  <a:lnTo>
                    <a:pt x="29332" y="20492"/>
                  </a:lnTo>
                  <a:lnTo>
                    <a:pt x="29332" y="21548"/>
                  </a:lnTo>
                  <a:lnTo>
                    <a:pt x="29340" y="22591"/>
                  </a:lnTo>
                  <a:lnTo>
                    <a:pt x="29356" y="23635"/>
                  </a:lnTo>
                  <a:lnTo>
                    <a:pt x="29381" y="24678"/>
                  </a:lnTo>
                  <a:lnTo>
                    <a:pt x="29414" y="25709"/>
                  </a:lnTo>
                  <a:lnTo>
                    <a:pt x="23657" y="25970"/>
                  </a:lnTo>
                  <a:lnTo>
                    <a:pt x="20770" y="26113"/>
                  </a:lnTo>
                  <a:lnTo>
                    <a:pt x="17900" y="26257"/>
                  </a:lnTo>
                  <a:lnTo>
                    <a:pt x="18046" y="25774"/>
                  </a:lnTo>
                  <a:lnTo>
                    <a:pt x="18185" y="25291"/>
                  </a:lnTo>
                  <a:lnTo>
                    <a:pt x="18315" y="24783"/>
                  </a:lnTo>
                  <a:lnTo>
                    <a:pt x="18438" y="24274"/>
                  </a:lnTo>
                  <a:lnTo>
                    <a:pt x="18552" y="23765"/>
                  </a:lnTo>
                  <a:lnTo>
                    <a:pt x="18658" y="23244"/>
                  </a:lnTo>
                  <a:lnTo>
                    <a:pt x="18756" y="22722"/>
                  </a:lnTo>
                  <a:lnTo>
                    <a:pt x="18846" y="22187"/>
                  </a:lnTo>
                  <a:lnTo>
                    <a:pt x="18927" y="21665"/>
                  </a:lnTo>
                  <a:lnTo>
                    <a:pt x="19000" y="21118"/>
                  </a:lnTo>
                  <a:lnTo>
                    <a:pt x="19066" y="20583"/>
                  </a:lnTo>
                  <a:lnTo>
                    <a:pt x="19123" y="20035"/>
                  </a:lnTo>
                  <a:lnTo>
                    <a:pt x="19172" y="19487"/>
                  </a:lnTo>
                  <a:lnTo>
                    <a:pt x="19221" y="18926"/>
                  </a:lnTo>
                  <a:lnTo>
                    <a:pt x="19253" y="18379"/>
                  </a:lnTo>
                  <a:lnTo>
                    <a:pt x="19278" y="17818"/>
                  </a:lnTo>
                  <a:lnTo>
                    <a:pt x="19302" y="17270"/>
                  </a:lnTo>
                  <a:lnTo>
                    <a:pt x="19318" y="16709"/>
                  </a:lnTo>
                  <a:lnTo>
                    <a:pt x="19327" y="16148"/>
                  </a:lnTo>
                  <a:lnTo>
                    <a:pt x="19318" y="15600"/>
                  </a:lnTo>
                  <a:lnTo>
                    <a:pt x="19318" y="15040"/>
                  </a:lnTo>
                  <a:lnTo>
                    <a:pt x="19302" y="14492"/>
                  </a:lnTo>
                  <a:lnTo>
                    <a:pt x="19278" y="13931"/>
                  </a:lnTo>
                  <a:lnTo>
                    <a:pt x="19253" y="13383"/>
                  </a:lnTo>
                  <a:lnTo>
                    <a:pt x="19221" y="12835"/>
                  </a:lnTo>
                  <a:lnTo>
                    <a:pt x="19180" y="12287"/>
                  </a:lnTo>
                  <a:lnTo>
                    <a:pt x="19139" y="11753"/>
                  </a:lnTo>
                  <a:lnTo>
                    <a:pt x="19082" y="11205"/>
                  </a:lnTo>
                  <a:lnTo>
                    <a:pt x="19025" y="10670"/>
                  </a:lnTo>
                  <a:lnTo>
                    <a:pt x="18960" y="10148"/>
                  </a:lnTo>
                  <a:lnTo>
                    <a:pt x="18894" y="9627"/>
                  </a:lnTo>
                  <a:lnTo>
                    <a:pt x="18813" y="9105"/>
                  </a:lnTo>
                  <a:lnTo>
                    <a:pt x="21512" y="9092"/>
                  </a:lnTo>
                  <a:lnTo>
                    <a:pt x="24203" y="9066"/>
                  </a:lnTo>
                  <a:lnTo>
                    <a:pt x="26902" y="9027"/>
                  </a:lnTo>
                  <a:lnTo>
                    <a:pt x="29593" y="8975"/>
                  </a:lnTo>
                  <a:close/>
                  <a:moveTo>
                    <a:pt x="3083" y="9066"/>
                  </a:moveTo>
                  <a:lnTo>
                    <a:pt x="6386" y="9118"/>
                  </a:lnTo>
                  <a:lnTo>
                    <a:pt x="9688" y="9144"/>
                  </a:lnTo>
                  <a:lnTo>
                    <a:pt x="12991" y="9157"/>
                  </a:lnTo>
                  <a:lnTo>
                    <a:pt x="16301" y="9144"/>
                  </a:lnTo>
                  <a:lnTo>
                    <a:pt x="16375" y="9744"/>
                  </a:lnTo>
                  <a:lnTo>
                    <a:pt x="16440" y="10344"/>
                  </a:lnTo>
                  <a:lnTo>
                    <a:pt x="16497" y="10918"/>
                  </a:lnTo>
                  <a:lnTo>
                    <a:pt x="16538" y="11505"/>
                  </a:lnTo>
                  <a:lnTo>
                    <a:pt x="16570" y="12066"/>
                  </a:lnTo>
                  <a:lnTo>
                    <a:pt x="16595" y="12640"/>
                  </a:lnTo>
                  <a:lnTo>
                    <a:pt x="16611" y="13187"/>
                  </a:lnTo>
                  <a:lnTo>
                    <a:pt x="16611" y="13748"/>
                  </a:lnTo>
                  <a:lnTo>
                    <a:pt x="16603" y="14296"/>
                  </a:lnTo>
                  <a:lnTo>
                    <a:pt x="16587" y="14831"/>
                  </a:lnTo>
                  <a:lnTo>
                    <a:pt x="16562" y="15366"/>
                  </a:lnTo>
                  <a:lnTo>
                    <a:pt x="16530" y="15900"/>
                  </a:lnTo>
                  <a:lnTo>
                    <a:pt x="16489" y="16435"/>
                  </a:lnTo>
                  <a:lnTo>
                    <a:pt x="16440" y="16957"/>
                  </a:lnTo>
                  <a:lnTo>
                    <a:pt x="16383" y="17479"/>
                  </a:lnTo>
                  <a:lnTo>
                    <a:pt x="16318" y="18013"/>
                  </a:lnTo>
                  <a:lnTo>
                    <a:pt x="16252" y="18522"/>
                  </a:lnTo>
                  <a:lnTo>
                    <a:pt x="16171" y="19044"/>
                  </a:lnTo>
                  <a:lnTo>
                    <a:pt x="16081" y="19565"/>
                  </a:lnTo>
                  <a:lnTo>
                    <a:pt x="15991" y="20087"/>
                  </a:lnTo>
                  <a:lnTo>
                    <a:pt x="15894" y="20596"/>
                  </a:lnTo>
                  <a:lnTo>
                    <a:pt x="15796" y="21118"/>
                  </a:lnTo>
                  <a:lnTo>
                    <a:pt x="15567" y="22161"/>
                  </a:lnTo>
                  <a:lnTo>
                    <a:pt x="15331" y="23205"/>
                  </a:lnTo>
                  <a:lnTo>
                    <a:pt x="15070" y="24261"/>
                  </a:lnTo>
                  <a:lnTo>
                    <a:pt x="14801" y="25344"/>
                  </a:lnTo>
                  <a:lnTo>
                    <a:pt x="14516" y="26426"/>
                  </a:lnTo>
                  <a:lnTo>
                    <a:pt x="3630" y="27052"/>
                  </a:lnTo>
                  <a:lnTo>
                    <a:pt x="3630" y="27052"/>
                  </a:lnTo>
                  <a:lnTo>
                    <a:pt x="3638" y="25957"/>
                  </a:lnTo>
                  <a:lnTo>
                    <a:pt x="3638" y="24848"/>
                  </a:lnTo>
                  <a:lnTo>
                    <a:pt x="3638" y="23752"/>
                  </a:lnTo>
                  <a:lnTo>
                    <a:pt x="3621" y="22644"/>
                  </a:lnTo>
                  <a:lnTo>
                    <a:pt x="3597" y="21535"/>
                  </a:lnTo>
                  <a:lnTo>
                    <a:pt x="3572" y="20426"/>
                  </a:lnTo>
                  <a:lnTo>
                    <a:pt x="3499" y="18209"/>
                  </a:lnTo>
                  <a:lnTo>
                    <a:pt x="3418" y="16005"/>
                  </a:lnTo>
                  <a:lnTo>
                    <a:pt x="3320" y="13787"/>
                  </a:lnTo>
                  <a:lnTo>
                    <a:pt x="3222" y="11583"/>
                  </a:lnTo>
                  <a:lnTo>
                    <a:pt x="3132" y="9392"/>
                  </a:lnTo>
                  <a:lnTo>
                    <a:pt x="3124" y="9314"/>
                  </a:lnTo>
                  <a:lnTo>
                    <a:pt x="3116" y="9235"/>
                  </a:lnTo>
                  <a:lnTo>
                    <a:pt x="3083" y="9066"/>
                  </a:lnTo>
                  <a:close/>
                  <a:moveTo>
                    <a:pt x="44189" y="1"/>
                  </a:moveTo>
                  <a:lnTo>
                    <a:pt x="41343" y="14"/>
                  </a:lnTo>
                  <a:lnTo>
                    <a:pt x="38497" y="53"/>
                  </a:lnTo>
                  <a:lnTo>
                    <a:pt x="35652" y="118"/>
                  </a:lnTo>
                  <a:lnTo>
                    <a:pt x="32806" y="210"/>
                  </a:lnTo>
                  <a:lnTo>
                    <a:pt x="29960" y="314"/>
                  </a:lnTo>
                  <a:lnTo>
                    <a:pt x="27122" y="457"/>
                  </a:lnTo>
                  <a:lnTo>
                    <a:pt x="24293" y="627"/>
                  </a:lnTo>
                  <a:lnTo>
                    <a:pt x="21463" y="823"/>
                  </a:lnTo>
                  <a:lnTo>
                    <a:pt x="18634" y="1044"/>
                  </a:lnTo>
                  <a:lnTo>
                    <a:pt x="15812" y="1292"/>
                  </a:lnTo>
                  <a:lnTo>
                    <a:pt x="12999" y="1579"/>
                  </a:lnTo>
                  <a:lnTo>
                    <a:pt x="11588" y="1736"/>
                  </a:lnTo>
                  <a:lnTo>
                    <a:pt x="10186" y="1892"/>
                  </a:lnTo>
                  <a:lnTo>
                    <a:pt x="8783" y="2062"/>
                  </a:lnTo>
                  <a:lnTo>
                    <a:pt x="7381" y="2231"/>
                  </a:lnTo>
                  <a:lnTo>
                    <a:pt x="5978" y="2427"/>
                  </a:lnTo>
                  <a:lnTo>
                    <a:pt x="4584" y="2609"/>
                  </a:lnTo>
                  <a:lnTo>
                    <a:pt x="3189" y="2818"/>
                  </a:lnTo>
                  <a:lnTo>
                    <a:pt x="1795" y="3027"/>
                  </a:lnTo>
                  <a:lnTo>
                    <a:pt x="1624" y="3053"/>
                  </a:lnTo>
                  <a:lnTo>
                    <a:pt x="1452" y="3118"/>
                  </a:lnTo>
                  <a:lnTo>
                    <a:pt x="1297" y="3183"/>
                  </a:lnTo>
                  <a:lnTo>
                    <a:pt x="1151" y="3275"/>
                  </a:lnTo>
                  <a:lnTo>
                    <a:pt x="1012" y="3392"/>
                  </a:lnTo>
                  <a:lnTo>
                    <a:pt x="882" y="3509"/>
                  </a:lnTo>
                  <a:lnTo>
                    <a:pt x="759" y="3640"/>
                  </a:lnTo>
                  <a:lnTo>
                    <a:pt x="645" y="3783"/>
                  </a:lnTo>
                  <a:lnTo>
                    <a:pt x="539" y="3953"/>
                  </a:lnTo>
                  <a:lnTo>
                    <a:pt x="449" y="4122"/>
                  </a:lnTo>
                  <a:lnTo>
                    <a:pt x="360" y="4292"/>
                  </a:lnTo>
                  <a:lnTo>
                    <a:pt x="286" y="4488"/>
                  </a:lnTo>
                  <a:lnTo>
                    <a:pt x="221" y="4683"/>
                  </a:lnTo>
                  <a:lnTo>
                    <a:pt x="164" y="4879"/>
                  </a:lnTo>
                  <a:lnTo>
                    <a:pt x="115" y="5088"/>
                  </a:lnTo>
                  <a:lnTo>
                    <a:pt x="74" y="5296"/>
                  </a:lnTo>
                  <a:lnTo>
                    <a:pt x="42" y="5518"/>
                  </a:lnTo>
                  <a:lnTo>
                    <a:pt x="25" y="5740"/>
                  </a:lnTo>
                  <a:lnTo>
                    <a:pt x="9" y="5949"/>
                  </a:lnTo>
                  <a:lnTo>
                    <a:pt x="9" y="6170"/>
                  </a:lnTo>
                  <a:lnTo>
                    <a:pt x="9" y="6392"/>
                  </a:lnTo>
                  <a:lnTo>
                    <a:pt x="25" y="6601"/>
                  </a:lnTo>
                  <a:lnTo>
                    <a:pt x="50" y="6822"/>
                  </a:lnTo>
                  <a:lnTo>
                    <a:pt x="91" y="7031"/>
                  </a:lnTo>
                  <a:lnTo>
                    <a:pt x="131" y="7227"/>
                  </a:lnTo>
                  <a:lnTo>
                    <a:pt x="180" y="7422"/>
                  </a:lnTo>
                  <a:lnTo>
                    <a:pt x="245" y="7618"/>
                  </a:lnTo>
                  <a:lnTo>
                    <a:pt x="319" y="7801"/>
                  </a:lnTo>
                  <a:lnTo>
                    <a:pt x="392" y="7970"/>
                  </a:lnTo>
                  <a:lnTo>
                    <a:pt x="482" y="8140"/>
                  </a:lnTo>
                  <a:lnTo>
                    <a:pt x="588" y="8296"/>
                  </a:lnTo>
                  <a:lnTo>
                    <a:pt x="694" y="8427"/>
                  </a:lnTo>
                  <a:lnTo>
                    <a:pt x="637" y="8648"/>
                  </a:lnTo>
                  <a:lnTo>
                    <a:pt x="588" y="8883"/>
                  </a:lnTo>
                  <a:lnTo>
                    <a:pt x="563" y="9001"/>
                  </a:lnTo>
                  <a:lnTo>
                    <a:pt x="547" y="9131"/>
                  </a:lnTo>
                  <a:lnTo>
                    <a:pt x="539" y="9261"/>
                  </a:lnTo>
                  <a:lnTo>
                    <a:pt x="539" y="9392"/>
                  </a:lnTo>
                  <a:lnTo>
                    <a:pt x="433" y="12001"/>
                  </a:lnTo>
                  <a:lnTo>
                    <a:pt x="319" y="14622"/>
                  </a:lnTo>
                  <a:lnTo>
                    <a:pt x="205" y="17244"/>
                  </a:lnTo>
                  <a:lnTo>
                    <a:pt x="156" y="18561"/>
                  </a:lnTo>
                  <a:lnTo>
                    <a:pt x="107" y="19879"/>
                  </a:lnTo>
                  <a:lnTo>
                    <a:pt x="66" y="21196"/>
                  </a:lnTo>
                  <a:lnTo>
                    <a:pt x="33" y="22513"/>
                  </a:lnTo>
                  <a:lnTo>
                    <a:pt x="9" y="23831"/>
                  </a:lnTo>
                  <a:lnTo>
                    <a:pt x="1" y="25148"/>
                  </a:lnTo>
                  <a:lnTo>
                    <a:pt x="1" y="26452"/>
                  </a:lnTo>
                  <a:lnTo>
                    <a:pt x="17" y="27770"/>
                  </a:lnTo>
                  <a:lnTo>
                    <a:pt x="42" y="29074"/>
                  </a:lnTo>
                  <a:lnTo>
                    <a:pt x="91" y="30365"/>
                  </a:lnTo>
                  <a:lnTo>
                    <a:pt x="99" y="30561"/>
                  </a:lnTo>
                  <a:lnTo>
                    <a:pt x="115" y="30756"/>
                  </a:lnTo>
                  <a:lnTo>
                    <a:pt x="139" y="30926"/>
                  </a:lnTo>
                  <a:lnTo>
                    <a:pt x="164" y="31096"/>
                  </a:lnTo>
                  <a:lnTo>
                    <a:pt x="205" y="31265"/>
                  </a:lnTo>
                  <a:lnTo>
                    <a:pt x="237" y="31422"/>
                  </a:lnTo>
                  <a:lnTo>
                    <a:pt x="286" y="31565"/>
                  </a:lnTo>
                  <a:lnTo>
                    <a:pt x="327" y="31709"/>
                  </a:lnTo>
                  <a:lnTo>
                    <a:pt x="384" y="31839"/>
                  </a:lnTo>
                  <a:lnTo>
                    <a:pt x="441" y="31969"/>
                  </a:lnTo>
                  <a:lnTo>
                    <a:pt x="498" y="32087"/>
                  </a:lnTo>
                  <a:lnTo>
                    <a:pt x="563" y="32204"/>
                  </a:lnTo>
                  <a:lnTo>
                    <a:pt x="629" y="32309"/>
                  </a:lnTo>
                  <a:lnTo>
                    <a:pt x="702" y="32400"/>
                  </a:lnTo>
                  <a:lnTo>
                    <a:pt x="776" y="32491"/>
                  </a:lnTo>
                  <a:lnTo>
                    <a:pt x="857" y="32582"/>
                  </a:lnTo>
                  <a:lnTo>
                    <a:pt x="930" y="32661"/>
                  </a:lnTo>
                  <a:lnTo>
                    <a:pt x="1012" y="32726"/>
                  </a:lnTo>
                  <a:lnTo>
                    <a:pt x="1102" y="32791"/>
                  </a:lnTo>
                  <a:lnTo>
                    <a:pt x="1183" y="32843"/>
                  </a:lnTo>
                  <a:lnTo>
                    <a:pt x="1363" y="32922"/>
                  </a:lnTo>
                  <a:lnTo>
                    <a:pt x="1542" y="32987"/>
                  </a:lnTo>
                  <a:lnTo>
                    <a:pt x="1721" y="33013"/>
                  </a:lnTo>
                  <a:lnTo>
                    <a:pt x="1909" y="33013"/>
                  </a:lnTo>
                  <a:lnTo>
                    <a:pt x="2088" y="32987"/>
                  </a:lnTo>
                  <a:lnTo>
                    <a:pt x="2268" y="32935"/>
                  </a:lnTo>
                  <a:lnTo>
                    <a:pt x="2545" y="32961"/>
                  </a:lnTo>
                  <a:lnTo>
                    <a:pt x="2830" y="32961"/>
                  </a:lnTo>
                  <a:lnTo>
                    <a:pt x="3393" y="32974"/>
                  </a:lnTo>
                  <a:lnTo>
                    <a:pt x="5595" y="33117"/>
                  </a:lnTo>
                  <a:lnTo>
                    <a:pt x="7805" y="33235"/>
                  </a:lnTo>
                  <a:lnTo>
                    <a:pt x="10006" y="33339"/>
                  </a:lnTo>
                  <a:lnTo>
                    <a:pt x="12208" y="33417"/>
                  </a:lnTo>
                  <a:lnTo>
                    <a:pt x="14418" y="33482"/>
                  </a:lnTo>
                  <a:lnTo>
                    <a:pt x="16619" y="33522"/>
                  </a:lnTo>
                  <a:lnTo>
                    <a:pt x="18829" y="33548"/>
                  </a:lnTo>
                  <a:lnTo>
                    <a:pt x="21047" y="33561"/>
                  </a:lnTo>
                  <a:lnTo>
                    <a:pt x="23273" y="33548"/>
                  </a:lnTo>
                  <a:lnTo>
                    <a:pt x="25499" y="33522"/>
                  </a:lnTo>
                  <a:lnTo>
                    <a:pt x="27734" y="33482"/>
                  </a:lnTo>
                  <a:lnTo>
                    <a:pt x="29960" y="33430"/>
                  </a:lnTo>
                  <a:lnTo>
                    <a:pt x="32194" y="33365"/>
                  </a:lnTo>
                  <a:lnTo>
                    <a:pt x="34428" y="33274"/>
                  </a:lnTo>
                  <a:lnTo>
                    <a:pt x="36663" y="33182"/>
                  </a:lnTo>
                  <a:lnTo>
                    <a:pt x="38897" y="33065"/>
                  </a:lnTo>
                  <a:lnTo>
                    <a:pt x="41123" y="32948"/>
                  </a:lnTo>
                  <a:lnTo>
                    <a:pt x="43357" y="32804"/>
                  </a:lnTo>
                  <a:lnTo>
                    <a:pt x="45592" y="32648"/>
                  </a:lnTo>
                  <a:lnTo>
                    <a:pt x="47826" y="32491"/>
                  </a:lnTo>
                  <a:lnTo>
                    <a:pt x="50060" y="32309"/>
                  </a:lnTo>
                  <a:lnTo>
                    <a:pt x="52295" y="32126"/>
                  </a:lnTo>
                  <a:lnTo>
                    <a:pt x="54521" y="31917"/>
                  </a:lnTo>
                  <a:lnTo>
                    <a:pt x="56755" y="31709"/>
                  </a:lnTo>
                  <a:lnTo>
                    <a:pt x="58981" y="31487"/>
                  </a:lnTo>
                  <a:lnTo>
                    <a:pt x="61215" y="31252"/>
                  </a:lnTo>
                  <a:lnTo>
                    <a:pt x="63442" y="31004"/>
                  </a:lnTo>
                  <a:lnTo>
                    <a:pt x="65668" y="30756"/>
                  </a:lnTo>
                  <a:lnTo>
                    <a:pt x="67894" y="30496"/>
                  </a:lnTo>
                  <a:lnTo>
                    <a:pt x="70120" y="30222"/>
                  </a:lnTo>
                  <a:lnTo>
                    <a:pt x="72338" y="29935"/>
                  </a:lnTo>
                  <a:lnTo>
                    <a:pt x="74564" y="29648"/>
                  </a:lnTo>
                  <a:lnTo>
                    <a:pt x="76782" y="29348"/>
                  </a:lnTo>
                  <a:lnTo>
                    <a:pt x="79000" y="29048"/>
                  </a:lnTo>
                  <a:lnTo>
                    <a:pt x="83420" y="28409"/>
                  </a:lnTo>
                  <a:lnTo>
                    <a:pt x="87839" y="27743"/>
                  </a:lnTo>
                  <a:lnTo>
                    <a:pt x="92251" y="27052"/>
                  </a:lnTo>
                  <a:lnTo>
                    <a:pt x="92349" y="27039"/>
                  </a:lnTo>
                  <a:lnTo>
                    <a:pt x="92438" y="27013"/>
                  </a:lnTo>
                  <a:lnTo>
                    <a:pt x="92528" y="26974"/>
                  </a:lnTo>
                  <a:lnTo>
                    <a:pt x="92618" y="26922"/>
                  </a:lnTo>
                  <a:lnTo>
                    <a:pt x="92699" y="26870"/>
                  </a:lnTo>
                  <a:lnTo>
                    <a:pt x="92781" y="26817"/>
                  </a:lnTo>
                  <a:lnTo>
                    <a:pt x="92854" y="26752"/>
                  </a:lnTo>
                  <a:lnTo>
                    <a:pt x="92928" y="26674"/>
                  </a:lnTo>
                  <a:lnTo>
                    <a:pt x="92993" y="26596"/>
                  </a:lnTo>
                  <a:lnTo>
                    <a:pt x="93058" y="26504"/>
                  </a:lnTo>
                  <a:lnTo>
                    <a:pt x="93115" y="26413"/>
                  </a:lnTo>
                  <a:lnTo>
                    <a:pt x="93172" y="26322"/>
                  </a:lnTo>
                  <a:lnTo>
                    <a:pt x="93270" y="26113"/>
                  </a:lnTo>
                  <a:lnTo>
                    <a:pt x="93352" y="25904"/>
                  </a:lnTo>
                  <a:lnTo>
                    <a:pt x="93417" y="25670"/>
                  </a:lnTo>
                  <a:lnTo>
                    <a:pt x="93466" y="25422"/>
                  </a:lnTo>
                  <a:lnTo>
                    <a:pt x="93499" y="25174"/>
                  </a:lnTo>
                  <a:lnTo>
                    <a:pt x="93515" y="24926"/>
                  </a:lnTo>
                  <a:lnTo>
                    <a:pt x="93515" y="24678"/>
                  </a:lnTo>
                  <a:lnTo>
                    <a:pt x="93507" y="24431"/>
                  </a:lnTo>
                  <a:lnTo>
                    <a:pt x="93474" y="24183"/>
                  </a:lnTo>
                  <a:lnTo>
                    <a:pt x="93425" y="23948"/>
                  </a:lnTo>
                  <a:lnTo>
                    <a:pt x="93523" y="23818"/>
                  </a:lnTo>
                  <a:lnTo>
                    <a:pt x="93605" y="23661"/>
                  </a:lnTo>
                  <a:lnTo>
                    <a:pt x="93686" y="23491"/>
                  </a:lnTo>
                  <a:lnTo>
                    <a:pt x="93768" y="23283"/>
                  </a:lnTo>
                  <a:lnTo>
                    <a:pt x="93923" y="22800"/>
                  </a:lnTo>
                  <a:lnTo>
                    <a:pt x="94069" y="22318"/>
                  </a:lnTo>
                  <a:lnTo>
                    <a:pt x="94200" y="21835"/>
                  </a:lnTo>
                  <a:lnTo>
                    <a:pt x="94330" y="21339"/>
                  </a:lnTo>
                  <a:lnTo>
                    <a:pt x="94453" y="20844"/>
                  </a:lnTo>
                  <a:lnTo>
                    <a:pt x="94559" y="20348"/>
                  </a:lnTo>
                  <a:lnTo>
                    <a:pt x="94665" y="19839"/>
                  </a:lnTo>
                  <a:lnTo>
                    <a:pt x="94762" y="19331"/>
                  </a:lnTo>
                  <a:lnTo>
                    <a:pt x="94844" y="18822"/>
                  </a:lnTo>
                  <a:lnTo>
                    <a:pt x="94926" y="18313"/>
                  </a:lnTo>
                  <a:lnTo>
                    <a:pt x="94999" y="17805"/>
                  </a:lnTo>
                  <a:lnTo>
                    <a:pt x="95056" y="17283"/>
                  </a:lnTo>
                  <a:lnTo>
                    <a:pt x="95113" y="16761"/>
                  </a:lnTo>
                  <a:lnTo>
                    <a:pt x="95162" y="16240"/>
                  </a:lnTo>
                  <a:lnTo>
                    <a:pt x="95203" y="15718"/>
                  </a:lnTo>
                  <a:lnTo>
                    <a:pt x="95235" y="15196"/>
                  </a:lnTo>
                  <a:lnTo>
                    <a:pt x="95260" y="14661"/>
                  </a:lnTo>
                  <a:lnTo>
                    <a:pt x="95276" y="14140"/>
                  </a:lnTo>
                  <a:lnTo>
                    <a:pt x="95284" y="13605"/>
                  </a:lnTo>
                  <a:lnTo>
                    <a:pt x="95292" y="13083"/>
                  </a:lnTo>
                  <a:lnTo>
                    <a:pt x="95284" y="12548"/>
                  </a:lnTo>
                  <a:lnTo>
                    <a:pt x="95276" y="12014"/>
                  </a:lnTo>
                  <a:lnTo>
                    <a:pt x="95260" y="11492"/>
                  </a:lnTo>
                  <a:lnTo>
                    <a:pt x="95235" y="10957"/>
                  </a:lnTo>
                  <a:lnTo>
                    <a:pt x="95203" y="10435"/>
                  </a:lnTo>
                  <a:lnTo>
                    <a:pt x="95162" y="9901"/>
                  </a:lnTo>
                  <a:lnTo>
                    <a:pt x="95113" y="9379"/>
                  </a:lnTo>
                  <a:lnTo>
                    <a:pt x="95064" y="8844"/>
                  </a:lnTo>
                  <a:lnTo>
                    <a:pt x="95007" y="8322"/>
                  </a:lnTo>
                  <a:lnTo>
                    <a:pt x="94942" y="7801"/>
                  </a:lnTo>
                  <a:lnTo>
                    <a:pt x="94868" y="7279"/>
                  </a:lnTo>
                  <a:lnTo>
                    <a:pt x="94795" y="6757"/>
                  </a:lnTo>
                  <a:lnTo>
                    <a:pt x="94754" y="6548"/>
                  </a:lnTo>
                  <a:lnTo>
                    <a:pt x="94705" y="6353"/>
                  </a:lnTo>
                  <a:lnTo>
                    <a:pt x="94648" y="6170"/>
                  </a:lnTo>
                  <a:lnTo>
                    <a:pt x="94583" y="6014"/>
                  </a:lnTo>
                  <a:lnTo>
                    <a:pt x="94518" y="5870"/>
                  </a:lnTo>
                  <a:lnTo>
                    <a:pt x="94436" y="5740"/>
                  </a:lnTo>
                  <a:lnTo>
                    <a:pt x="94355" y="5622"/>
                  </a:lnTo>
                  <a:lnTo>
                    <a:pt x="94273" y="5531"/>
                  </a:lnTo>
                  <a:lnTo>
                    <a:pt x="94175" y="5453"/>
                  </a:lnTo>
                  <a:lnTo>
                    <a:pt x="94086" y="5388"/>
                  </a:lnTo>
                  <a:lnTo>
                    <a:pt x="93980" y="5335"/>
                  </a:lnTo>
                  <a:lnTo>
                    <a:pt x="93882" y="5296"/>
                  </a:lnTo>
                  <a:lnTo>
                    <a:pt x="93776" y="5270"/>
                  </a:lnTo>
                  <a:lnTo>
                    <a:pt x="93564" y="5270"/>
                  </a:lnTo>
                  <a:lnTo>
                    <a:pt x="93458" y="5283"/>
                  </a:lnTo>
                  <a:lnTo>
                    <a:pt x="93490" y="5075"/>
                  </a:lnTo>
                  <a:lnTo>
                    <a:pt x="93507" y="4866"/>
                  </a:lnTo>
                  <a:lnTo>
                    <a:pt x="93507" y="4644"/>
                  </a:lnTo>
                  <a:lnTo>
                    <a:pt x="93499" y="4436"/>
                  </a:lnTo>
                  <a:lnTo>
                    <a:pt x="93474" y="4214"/>
                  </a:lnTo>
                  <a:lnTo>
                    <a:pt x="93441" y="4005"/>
                  </a:lnTo>
                  <a:lnTo>
                    <a:pt x="93384" y="3796"/>
                  </a:lnTo>
                  <a:lnTo>
                    <a:pt x="93319" y="3614"/>
                  </a:lnTo>
                  <a:lnTo>
                    <a:pt x="93246" y="3431"/>
                  </a:lnTo>
                  <a:lnTo>
                    <a:pt x="93156" y="3262"/>
                  </a:lnTo>
                  <a:lnTo>
                    <a:pt x="93050" y="3105"/>
                  </a:lnTo>
                  <a:lnTo>
                    <a:pt x="92928" y="2975"/>
                  </a:lnTo>
                  <a:lnTo>
                    <a:pt x="92797" y="2857"/>
                  </a:lnTo>
                  <a:lnTo>
                    <a:pt x="92732" y="2818"/>
                  </a:lnTo>
                  <a:lnTo>
                    <a:pt x="92650" y="2779"/>
                  </a:lnTo>
                  <a:lnTo>
                    <a:pt x="92577" y="2740"/>
                  </a:lnTo>
                  <a:lnTo>
                    <a:pt x="92496" y="2714"/>
                  </a:lnTo>
                  <a:lnTo>
                    <a:pt x="92414" y="2701"/>
                  </a:lnTo>
                  <a:lnTo>
                    <a:pt x="92324" y="2688"/>
                  </a:lnTo>
                  <a:lnTo>
                    <a:pt x="89535" y="2401"/>
                  </a:lnTo>
                  <a:lnTo>
                    <a:pt x="86730" y="2140"/>
                  </a:lnTo>
                  <a:lnTo>
                    <a:pt x="83925" y="1879"/>
                  </a:lnTo>
                  <a:lnTo>
                    <a:pt x="81112" y="1631"/>
                  </a:lnTo>
                  <a:lnTo>
                    <a:pt x="78291" y="1410"/>
                  </a:lnTo>
                  <a:lnTo>
                    <a:pt x="75461" y="1188"/>
                  </a:lnTo>
                  <a:lnTo>
                    <a:pt x="72632" y="992"/>
                  </a:lnTo>
                  <a:lnTo>
                    <a:pt x="69802" y="810"/>
                  </a:lnTo>
                  <a:lnTo>
                    <a:pt x="66964" y="640"/>
                  </a:lnTo>
                  <a:lnTo>
                    <a:pt x="64127" y="497"/>
                  </a:lnTo>
                  <a:lnTo>
                    <a:pt x="61281" y="366"/>
                  </a:lnTo>
                  <a:lnTo>
                    <a:pt x="58435" y="249"/>
                  </a:lnTo>
                  <a:lnTo>
                    <a:pt x="55589" y="157"/>
                  </a:lnTo>
                  <a:lnTo>
                    <a:pt x="52743" y="92"/>
                  </a:lnTo>
                  <a:lnTo>
                    <a:pt x="49889" y="40"/>
                  </a:lnTo>
                  <a:lnTo>
                    <a:pt x="4704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0"/>
            <p:cNvSpPr/>
            <p:nvPr/>
          </p:nvSpPr>
          <p:spPr>
            <a:xfrm>
              <a:off x="-3615450" y="-2766025"/>
              <a:ext cx="235875" cy="406950"/>
            </a:xfrm>
            <a:custGeom>
              <a:avLst/>
              <a:gdLst/>
              <a:ahLst/>
              <a:cxnLst/>
              <a:rect l="l" t="t" r="r" b="b"/>
              <a:pathLst>
                <a:path w="9435" h="16278" extrusionOk="0">
                  <a:moveTo>
                    <a:pt x="4665" y="0"/>
                  </a:moveTo>
                  <a:lnTo>
                    <a:pt x="4436" y="13"/>
                  </a:lnTo>
                  <a:lnTo>
                    <a:pt x="4208" y="39"/>
                  </a:lnTo>
                  <a:lnTo>
                    <a:pt x="3914" y="105"/>
                  </a:lnTo>
                  <a:lnTo>
                    <a:pt x="3637" y="183"/>
                  </a:lnTo>
                  <a:lnTo>
                    <a:pt x="3376" y="274"/>
                  </a:lnTo>
                  <a:lnTo>
                    <a:pt x="3123" y="391"/>
                  </a:lnTo>
                  <a:lnTo>
                    <a:pt x="2879" y="509"/>
                  </a:lnTo>
                  <a:lnTo>
                    <a:pt x="2642" y="652"/>
                  </a:lnTo>
                  <a:lnTo>
                    <a:pt x="2422" y="809"/>
                  </a:lnTo>
                  <a:lnTo>
                    <a:pt x="2210" y="978"/>
                  </a:lnTo>
                  <a:lnTo>
                    <a:pt x="2006" y="1161"/>
                  </a:lnTo>
                  <a:lnTo>
                    <a:pt x="1810" y="1357"/>
                  </a:lnTo>
                  <a:lnTo>
                    <a:pt x="1631" y="1565"/>
                  </a:lnTo>
                  <a:lnTo>
                    <a:pt x="1460" y="1787"/>
                  </a:lnTo>
                  <a:lnTo>
                    <a:pt x="1297" y="2022"/>
                  </a:lnTo>
                  <a:lnTo>
                    <a:pt x="1142" y="2270"/>
                  </a:lnTo>
                  <a:lnTo>
                    <a:pt x="1003" y="2517"/>
                  </a:lnTo>
                  <a:lnTo>
                    <a:pt x="873" y="2778"/>
                  </a:lnTo>
                  <a:lnTo>
                    <a:pt x="742" y="3052"/>
                  </a:lnTo>
                  <a:lnTo>
                    <a:pt x="636" y="3326"/>
                  </a:lnTo>
                  <a:lnTo>
                    <a:pt x="530" y="3626"/>
                  </a:lnTo>
                  <a:lnTo>
                    <a:pt x="432" y="3913"/>
                  </a:lnTo>
                  <a:lnTo>
                    <a:pt x="351" y="4213"/>
                  </a:lnTo>
                  <a:lnTo>
                    <a:pt x="277" y="4526"/>
                  </a:lnTo>
                  <a:lnTo>
                    <a:pt x="212" y="4839"/>
                  </a:lnTo>
                  <a:lnTo>
                    <a:pt x="155" y="5165"/>
                  </a:lnTo>
                  <a:lnTo>
                    <a:pt x="106" y="5491"/>
                  </a:lnTo>
                  <a:lnTo>
                    <a:pt x="65" y="5817"/>
                  </a:lnTo>
                  <a:lnTo>
                    <a:pt x="41" y="6157"/>
                  </a:lnTo>
                  <a:lnTo>
                    <a:pt x="17" y="6496"/>
                  </a:lnTo>
                  <a:lnTo>
                    <a:pt x="8" y="6835"/>
                  </a:lnTo>
                  <a:lnTo>
                    <a:pt x="0" y="7174"/>
                  </a:lnTo>
                  <a:lnTo>
                    <a:pt x="8" y="7513"/>
                  </a:lnTo>
                  <a:lnTo>
                    <a:pt x="25" y="7852"/>
                  </a:lnTo>
                  <a:lnTo>
                    <a:pt x="41" y="8204"/>
                  </a:lnTo>
                  <a:lnTo>
                    <a:pt x="74" y="8543"/>
                  </a:lnTo>
                  <a:lnTo>
                    <a:pt x="114" y="8896"/>
                  </a:lnTo>
                  <a:lnTo>
                    <a:pt x="163" y="9235"/>
                  </a:lnTo>
                  <a:lnTo>
                    <a:pt x="220" y="9574"/>
                  </a:lnTo>
                  <a:lnTo>
                    <a:pt x="286" y="9913"/>
                  </a:lnTo>
                  <a:lnTo>
                    <a:pt x="359" y="10252"/>
                  </a:lnTo>
                  <a:lnTo>
                    <a:pt x="432" y="10578"/>
                  </a:lnTo>
                  <a:lnTo>
                    <a:pt x="522" y="10904"/>
                  </a:lnTo>
                  <a:lnTo>
                    <a:pt x="620" y="11230"/>
                  </a:lnTo>
                  <a:lnTo>
                    <a:pt x="726" y="11543"/>
                  </a:lnTo>
                  <a:lnTo>
                    <a:pt x="832" y="11856"/>
                  </a:lnTo>
                  <a:lnTo>
                    <a:pt x="954" y="12169"/>
                  </a:lnTo>
                  <a:lnTo>
                    <a:pt x="1085" y="12469"/>
                  </a:lnTo>
                  <a:lnTo>
                    <a:pt x="1215" y="12756"/>
                  </a:lnTo>
                  <a:lnTo>
                    <a:pt x="1354" y="13043"/>
                  </a:lnTo>
                  <a:lnTo>
                    <a:pt x="1509" y="13317"/>
                  </a:lnTo>
                  <a:lnTo>
                    <a:pt x="1664" y="13591"/>
                  </a:lnTo>
                  <a:lnTo>
                    <a:pt x="1827" y="13852"/>
                  </a:lnTo>
                  <a:lnTo>
                    <a:pt x="1998" y="14100"/>
                  </a:lnTo>
                  <a:lnTo>
                    <a:pt x="2177" y="14335"/>
                  </a:lnTo>
                  <a:lnTo>
                    <a:pt x="2357" y="14569"/>
                  </a:lnTo>
                  <a:lnTo>
                    <a:pt x="2553" y="14778"/>
                  </a:lnTo>
                  <a:lnTo>
                    <a:pt x="2748" y="14987"/>
                  </a:lnTo>
                  <a:lnTo>
                    <a:pt x="2952" y="15169"/>
                  </a:lnTo>
                  <a:lnTo>
                    <a:pt x="3164" y="15352"/>
                  </a:lnTo>
                  <a:lnTo>
                    <a:pt x="3384" y="15521"/>
                  </a:lnTo>
                  <a:lnTo>
                    <a:pt x="3604" y="15665"/>
                  </a:lnTo>
                  <a:lnTo>
                    <a:pt x="3841" y="15795"/>
                  </a:lnTo>
                  <a:lnTo>
                    <a:pt x="4077" y="15926"/>
                  </a:lnTo>
                  <a:lnTo>
                    <a:pt x="4322" y="16030"/>
                  </a:lnTo>
                  <a:lnTo>
                    <a:pt x="4575" y="16108"/>
                  </a:lnTo>
                  <a:lnTo>
                    <a:pt x="4640" y="16148"/>
                  </a:lnTo>
                  <a:lnTo>
                    <a:pt x="4697" y="16174"/>
                  </a:lnTo>
                  <a:lnTo>
                    <a:pt x="4754" y="16226"/>
                  </a:lnTo>
                  <a:lnTo>
                    <a:pt x="4811" y="16278"/>
                  </a:lnTo>
                  <a:lnTo>
                    <a:pt x="4917" y="16095"/>
                  </a:lnTo>
                  <a:lnTo>
                    <a:pt x="5040" y="15913"/>
                  </a:lnTo>
                  <a:lnTo>
                    <a:pt x="5105" y="15834"/>
                  </a:lnTo>
                  <a:lnTo>
                    <a:pt x="5178" y="15769"/>
                  </a:lnTo>
                  <a:lnTo>
                    <a:pt x="5252" y="15704"/>
                  </a:lnTo>
                  <a:lnTo>
                    <a:pt x="5333" y="15652"/>
                  </a:lnTo>
                  <a:lnTo>
                    <a:pt x="5570" y="15508"/>
                  </a:lnTo>
                  <a:lnTo>
                    <a:pt x="5798" y="15352"/>
                  </a:lnTo>
                  <a:lnTo>
                    <a:pt x="6026" y="15182"/>
                  </a:lnTo>
                  <a:lnTo>
                    <a:pt x="6246" y="15000"/>
                  </a:lnTo>
                  <a:lnTo>
                    <a:pt x="6458" y="14804"/>
                  </a:lnTo>
                  <a:lnTo>
                    <a:pt x="6670" y="14595"/>
                  </a:lnTo>
                  <a:lnTo>
                    <a:pt x="6874" y="14374"/>
                  </a:lnTo>
                  <a:lnTo>
                    <a:pt x="7078" y="14139"/>
                  </a:lnTo>
                  <a:lnTo>
                    <a:pt x="7274" y="13904"/>
                  </a:lnTo>
                  <a:lnTo>
                    <a:pt x="7461" y="13643"/>
                  </a:lnTo>
                  <a:lnTo>
                    <a:pt x="7641" y="13382"/>
                  </a:lnTo>
                  <a:lnTo>
                    <a:pt x="7812" y="13108"/>
                  </a:lnTo>
                  <a:lnTo>
                    <a:pt x="7983" y="12822"/>
                  </a:lnTo>
                  <a:lnTo>
                    <a:pt x="8138" y="12535"/>
                  </a:lnTo>
                  <a:lnTo>
                    <a:pt x="8293" y="12235"/>
                  </a:lnTo>
                  <a:lnTo>
                    <a:pt x="8440" y="11922"/>
                  </a:lnTo>
                  <a:lnTo>
                    <a:pt x="8570" y="11595"/>
                  </a:lnTo>
                  <a:lnTo>
                    <a:pt x="8701" y="11269"/>
                  </a:lnTo>
                  <a:lnTo>
                    <a:pt x="8815" y="10930"/>
                  </a:lnTo>
                  <a:lnTo>
                    <a:pt x="8921" y="10578"/>
                  </a:lnTo>
                  <a:lnTo>
                    <a:pt x="9027" y="10226"/>
                  </a:lnTo>
                  <a:lnTo>
                    <a:pt x="9109" y="9874"/>
                  </a:lnTo>
                  <a:lnTo>
                    <a:pt x="9190" y="9496"/>
                  </a:lnTo>
                  <a:lnTo>
                    <a:pt x="9264" y="9130"/>
                  </a:lnTo>
                  <a:lnTo>
                    <a:pt x="9321" y="8739"/>
                  </a:lnTo>
                  <a:lnTo>
                    <a:pt x="9361" y="8361"/>
                  </a:lnTo>
                  <a:lnTo>
                    <a:pt x="9402" y="7969"/>
                  </a:lnTo>
                  <a:lnTo>
                    <a:pt x="9427" y="7565"/>
                  </a:lnTo>
                  <a:lnTo>
                    <a:pt x="9435" y="7161"/>
                  </a:lnTo>
                  <a:lnTo>
                    <a:pt x="9435" y="6756"/>
                  </a:lnTo>
                  <a:lnTo>
                    <a:pt x="9427" y="6339"/>
                  </a:lnTo>
                  <a:lnTo>
                    <a:pt x="9394" y="5922"/>
                  </a:lnTo>
                  <a:lnTo>
                    <a:pt x="9361" y="5530"/>
                  </a:lnTo>
                  <a:lnTo>
                    <a:pt x="9312" y="5165"/>
                  </a:lnTo>
                  <a:lnTo>
                    <a:pt x="9255" y="4800"/>
                  </a:lnTo>
                  <a:lnTo>
                    <a:pt x="9182" y="4461"/>
                  </a:lnTo>
                  <a:lnTo>
                    <a:pt x="9100" y="4122"/>
                  </a:lnTo>
                  <a:lnTo>
                    <a:pt x="9011" y="3796"/>
                  </a:lnTo>
                  <a:lnTo>
                    <a:pt x="8905" y="3496"/>
                  </a:lnTo>
                  <a:lnTo>
                    <a:pt x="8799" y="3196"/>
                  </a:lnTo>
                  <a:lnTo>
                    <a:pt x="8676" y="2909"/>
                  </a:lnTo>
                  <a:lnTo>
                    <a:pt x="8546" y="2635"/>
                  </a:lnTo>
                  <a:lnTo>
                    <a:pt x="8407" y="2374"/>
                  </a:lnTo>
                  <a:lnTo>
                    <a:pt x="8261" y="2139"/>
                  </a:lnTo>
                  <a:lnTo>
                    <a:pt x="8106" y="1904"/>
                  </a:lnTo>
                  <a:lnTo>
                    <a:pt x="7943" y="1683"/>
                  </a:lnTo>
                  <a:lnTo>
                    <a:pt x="7771" y="1474"/>
                  </a:lnTo>
                  <a:lnTo>
                    <a:pt x="7600" y="1278"/>
                  </a:lnTo>
                  <a:lnTo>
                    <a:pt x="7413" y="1096"/>
                  </a:lnTo>
                  <a:lnTo>
                    <a:pt x="7225" y="939"/>
                  </a:lnTo>
                  <a:lnTo>
                    <a:pt x="7037" y="783"/>
                  </a:lnTo>
                  <a:lnTo>
                    <a:pt x="6834" y="639"/>
                  </a:lnTo>
                  <a:lnTo>
                    <a:pt x="6630" y="522"/>
                  </a:lnTo>
                  <a:lnTo>
                    <a:pt x="6426" y="405"/>
                  </a:lnTo>
                  <a:lnTo>
                    <a:pt x="6214" y="300"/>
                  </a:lnTo>
                  <a:lnTo>
                    <a:pt x="6002" y="222"/>
                  </a:lnTo>
                  <a:lnTo>
                    <a:pt x="5782" y="144"/>
                  </a:lnTo>
                  <a:lnTo>
                    <a:pt x="5561" y="91"/>
                  </a:lnTo>
                  <a:lnTo>
                    <a:pt x="5341" y="52"/>
                  </a:lnTo>
                  <a:lnTo>
                    <a:pt x="5113" y="13"/>
                  </a:lnTo>
                  <a:lnTo>
                    <a:pt x="488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0"/>
            <p:cNvSpPr/>
            <p:nvPr/>
          </p:nvSpPr>
          <p:spPr>
            <a:xfrm>
              <a:off x="-3476825" y="-10006250"/>
              <a:ext cx="338225" cy="449700"/>
            </a:xfrm>
            <a:custGeom>
              <a:avLst/>
              <a:gdLst/>
              <a:ahLst/>
              <a:cxnLst/>
              <a:rect l="l" t="t" r="r" b="b"/>
              <a:pathLst>
                <a:path w="13529" h="17988" extrusionOk="0">
                  <a:moveTo>
                    <a:pt x="0" y="1"/>
                  </a:moveTo>
                  <a:lnTo>
                    <a:pt x="33" y="170"/>
                  </a:lnTo>
                  <a:lnTo>
                    <a:pt x="41" y="249"/>
                  </a:lnTo>
                  <a:lnTo>
                    <a:pt x="49" y="327"/>
                  </a:lnTo>
                  <a:lnTo>
                    <a:pt x="139" y="2518"/>
                  </a:lnTo>
                  <a:lnTo>
                    <a:pt x="237" y="4722"/>
                  </a:lnTo>
                  <a:lnTo>
                    <a:pt x="335" y="6940"/>
                  </a:lnTo>
                  <a:lnTo>
                    <a:pt x="416" y="9144"/>
                  </a:lnTo>
                  <a:lnTo>
                    <a:pt x="489" y="11361"/>
                  </a:lnTo>
                  <a:lnTo>
                    <a:pt x="514" y="12470"/>
                  </a:lnTo>
                  <a:lnTo>
                    <a:pt x="538" y="13579"/>
                  </a:lnTo>
                  <a:lnTo>
                    <a:pt x="555" y="14687"/>
                  </a:lnTo>
                  <a:lnTo>
                    <a:pt x="555" y="15783"/>
                  </a:lnTo>
                  <a:lnTo>
                    <a:pt x="555" y="16892"/>
                  </a:lnTo>
                  <a:lnTo>
                    <a:pt x="547" y="17987"/>
                  </a:lnTo>
                  <a:lnTo>
                    <a:pt x="547" y="17987"/>
                  </a:lnTo>
                  <a:lnTo>
                    <a:pt x="11433" y="17361"/>
                  </a:lnTo>
                  <a:lnTo>
                    <a:pt x="11718" y="16279"/>
                  </a:lnTo>
                  <a:lnTo>
                    <a:pt x="11987" y="15196"/>
                  </a:lnTo>
                  <a:lnTo>
                    <a:pt x="12248" y="14140"/>
                  </a:lnTo>
                  <a:lnTo>
                    <a:pt x="12484" y="13096"/>
                  </a:lnTo>
                  <a:lnTo>
                    <a:pt x="12713" y="12053"/>
                  </a:lnTo>
                  <a:lnTo>
                    <a:pt x="12811" y="11531"/>
                  </a:lnTo>
                  <a:lnTo>
                    <a:pt x="12908" y="11022"/>
                  </a:lnTo>
                  <a:lnTo>
                    <a:pt x="12998" y="10500"/>
                  </a:lnTo>
                  <a:lnTo>
                    <a:pt x="13088" y="9979"/>
                  </a:lnTo>
                  <a:lnTo>
                    <a:pt x="13169" y="9457"/>
                  </a:lnTo>
                  <a:lnTo>
                    <a:pt x="13235" y="8948"/>
                  </a:lnTo>
                  <a:lnTo>
                    <a:pt x="13300" y="8414"/>
                  </a:lnTo>
                  <a:lnTo>
                    <a:pt x="13357" y="7892"/>
                  </a:lnTo>
                  <a:lnTo>
                    <a:pt x="13406" y="7370"/>
                  </a:lnTo>
                  <a:lnTo>
                    <a:pt x="13447" y="6835"/>
                  </a:lnTo>
                  <a:lnTo>
                    <a:pt x="13479" y="6301"/>
                  </a:lnTo>
                  <a:lnTo>
                    <a:pt x="13504" y="5766"/>
                  </a:lnTo>
                  <a:lnTo>
                    <a:pt x="13520" y="5231"/>
                  </a:lnTo>
                  <a:lnTo>
                    <a:pt x="13528" y="4683"/>
                  </a:lnTo>
                  <a:lnTo>
                    <a:pt x="13528" y="4122"/>
                  </a:lnTo>
                  <a:lnTo>
                    <a:pt x="13512" y="3575"/>
                  </a:lnTo>
                  <a:lnTo>
                    <a:pt x="13487" y="3001"/>
                  </a:lnTo>
                  <a:lnTo>
                    <a:pt x="13455" y="2440"/>
                  </a:lnTo>
                  <a:lnTo>
                    <a:pt x="13414" y="1853"/>
                  </a:lnTo>
                  <a:lnTo>
                    <a:pt x="13357" y="1279"/>
                  </a:lnTo>
                  <a:lnTo>
                    <a:pt x="13292" y="679"/>
                  </a:lnTo>
                  <a:lnTo>
                    <a:pt x="13218" y="79"/>
                  </a:lnTo>
                  <a:lnTo>
                    <a:pt x="9908" y="92"/>
                  </a:lnTo>
                  <a:lnTo>
                    <a:pt x="6605" y="79"/>
                  </a:lnTo>
                  <a:lnTo>
                    <a:pt x="3303" y="5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0"/>
            <p:cNvSpPr/>
            <p:nvPr/>
          </p:nvSpPr>
          <p:spPr>
            <a:xfrm>
              <a:off x="-3474375" y="-9026700"/>
              <a:ext cx="2223500" cy="1954850"/>
            </a:xfrm>
            <a:custGeom>
              <a:avLst/>
              <a:gdLst/>
              <a:ahLst/>
              <a:cxnLst/>
              <a:rect l="l" t="t" r="r" b="b"/>
              <a:pathLst>
                <a:path w="88940" h="78194" extrusionOk="0">
                  <a:moveTo>
                    <a:pt x="88303" y="0"/>
                  </a:moveTo>
                  <a:lnTo>
                    <a:pt x="88279" y="235"/>
                  </a:lnTo>
                  <a:lnTo>
                    <a:pt x="88238" y="470"/>
                  </a:lnTo>
                  <a:lnTo>
                    <a:pt x="88181" y="705"/>
                  </a:lnTo>
                  <a:lnTo>
                    <a:pt x="88116" y="926"/>
                  </a:lnTo>
                  <a:lnTo>
                    <a:pt x="88042" y="1148"/>
                  </a:lnTo>
                  <a:lnTo>
                    <a:pt x="87961" y="1357"/>
                  </a:lnTo>
                  <a:lnTo>
                    <a:pt x="87863" y="1552"/>
                  </a:lnTo>
                  <a:lnTo>
                    <a:pt x="87757" y="1735"/>
                  </a:lnTo>
                  <a:lnTo>
                    <a:pt x="87643" y="1904"/>
                  </a:lnTo>
                  <a:lnTo>
                    <a:pt x="87512" y="2061"/>
                  </a:lnTo>
                  <a:lnTo>
                    <a:pt x="87374" y="2204"/>
                  </a:lnTo>
                  <a:lnTo>
                    <a:pt x="87227" y="2322"/>
                  </a:lnTo>
                  <a:lnTo>
                    <a:pt x="87064" y="2426"/>
                  </a:lnTo>
                  <a:lnTo>
                    <a:pt x="86893" y="2504"/>
                  </a:lnTo>
                  <a:lnTo>
                    <a:pt x="86713" y="2557"/>
                  </a:lnTo>
                  <a:lnTo>
                    <a:pt x="86526" y="2596"/>
                  </a:lnTo>
                  <a:lnTo>
                    <a:pt x="83680" y="2883"/>
                  </a:lnTo>
                  <a:lnTo>
                    <a:pt x="80834" y="3157"/>
                  </a:lnTo>
                  <a:lnTo>
                    <a:pt x="77988" y="3417"/>
                  </a:lnTo>
                  <a:lnTo>
                    <a:pt x="75134" y="3665"/>
                  </a:lnTo>
                  <a:lnTo>
                    <a:pt x="72288" y="3887"/>
                  </a:lnTo>
                  <a:lnTo>
                    <a:pt x="69434" y="4109"/>
                  </a:lnTo>
                  <a:lnTo>
                    <a:pt x="66588" y="4304"/>
                  </a:lnTo>
                  <a:lnTo>
                    <a:pt x="63734" y="4487"/>
                  </a:lnTo>
                  <a:lnTo>
                    <a:pt x="63677" y="5035"/>
                  </a:lnTo>
                  <a:lnTo>
                    <a:pt x="63620" y="5570"/>
                  </a:lnTo>
                  <a:lnTo>
                    <a:pt x="63555" y="6104"/>
                  </a:lnTo>
                  <a:lnTo>
                    <a:pt x="63482" y="6639"/>
                  </a:lnTo>
                  <a:lnTo>
                    <a:pt x="63408" y="7161"/>
                  </a:lnTo>
                  <a:lnTo>
                    <a:pt x="63335" y="7683"/>
                  </a:lnTo>
                  <a:lnTo>
                    <a:pt x="63253" y="8204"/>
                  </a:lnTo>
                  <a:lnTo>
                    <a:pt x="63164" y="8713"/>
                  </a:lnTo>
                  <a:lnTo>
                    <a:pt x="63074" y="9209"/>
                  </a:lnTo>
                  <a:lnTo>
                    <a:pt x="62976" y="9717"/>
                  </a:lnTo>
                  <a:lnTo>
                    <a:pt x="62878" y="10200"/>
                  </a:lnTo>
                  <a:lnTo>
                    <a:pt x="62772" y="10696"/>
                  </a:lnTo>
                  <a:lnTo>
                    <a:pt x="62666" y="11178"/>
                  </a:lnTo>
                  <a:lnTo>
                    <a:pt x="62552" y="11648"/>
                  </a:lnTo>
                  <a:lnTo>
                    <a:pt x="62438" y="12117"/>
                  </a:lnTo>
                  <a:lnTo>
                    <a:pt x="62316" y="12587"/>
                  </a:lnTo>
                  <a:lnTo>
                    <a:pt x="62193" y="13043"/>
                  </a:lnTo>
                  <a:lnTo>
                    <a:pt x="62063" y="13500"/>
                  </a:lnTo>
                  <a:lnTo>
                    <a:pt x="61932" y="13943"/>
                  </a:lnTo>
                  <a:lnTo>
                    <a:pt x="61794" y="14387"/>
                  </a:lnTo>
                  <a:lnTo>
                    <a:pt x="61655" y="14830"/>
                  </a:lnTo>
                  <a:lnTo>
                    <a:pt x="61508" y="15261"/>
                  </a:lnTo>
                  <a:lnTo>
                    <a:pt x="61215" y="16108"/>
                  </a:lnTo>
                  <a:lnTo>
                    <a:pt x="60905" y="16930"/>
                  </a:lnTo>
                  <a:lnTo>
                    <a:pt x="60579" y="17726"/>
                  </a:lnTo>
                  <a:lnTo>
                    <a:pt x="60236" y="18508"/>
                  </a:lnTo>
                  <a:lnTo>
                    <a:pt x="59886" y="19265"/>
                  </a:lnTo>
                  <a:lnTo>
                    <a:pt x="59519" y="20008"/>
                  </a:lnTo>
                  <a:lnTo>
                    <a:pt x="59143" y="20726"/>
                  </a:lnTo>
                  <a:lnTo>
                    <a:pt x="58752" y="21417"/>
                  </a:lnTo>
                  <a:lnTo>
                    <a:pt x="58352" y="22082"/>
                  </a:lnTo>
                  <a:lnTo>
                    <a:pt x="57937" y="22734"/>
                  </a:lnTo>
                  <a:lnTo>
                    <a:pt x="57513" y="23360"/>
                  </a:lnTo>
                  <a:lnTo>
                    <a:pt x="57080" y="23960"/>
                  </a:lnTo>
                  <a:lnTo>
                    <a:pt x="56640" y="24534"/>
                  </a:lnTo>
                  <a:lnTo>
                    <a:pt x="56183" y="25095"/>
                  </a:lnTo>
                  <a:lnTo>
                    <a:pt x="55719" y="25643"/>
                  </a:lnTo>
                  <a:lnTo>
                    <a:pt x="55246" y="26152"/>
                  </a:lnTo>
                  <a:lnTo>
                    <a:pt x="54765" y="26647"/>
                  </a:lnTo>
                  <a:lnTo>
                    <a:pt x="54283" y="27117"/>
                  </a:lnTo>
                  <a:lnTo>
                    <a:pt x="53786" y="27560"/>
                  </a:lnTo>
                  <a:lnTo>
                    <a:pt x="53280" y="27991"/>
                  </a:lnTo>
                  <a:lnTo>
                    <a:pt x="52767" y="28395"/>
                  </a:lnTo>
                  <a:lnTo>
                    <a:pt x="53476" y="31382"/>
                  </a:lnTo>
                  <a:lnTo>
                    <a:pt x="53827" y="32908"/>
                  </a:lnTo>
                  <a:lnTo>
                    <a:pt x="54177" y="34447"/>
                  </a:lnTo>
                  <a:lnTo>
                    <a:pt x="54520" y="35999"/>
                  </a:lnTo>
                  <a:lnTo>
                    <a:pt x="54854" y="37564"/>
                  </a:lnTo>
                  <a:lnTo>
                    <a:pt x="55180" y="39129"/>
                  </a:lnTo>
                  <a:lnTo>
                    <a:pt x="55490" y="40721"/>
                  </a:lnTo>
                  <a:lnTo>
                    <a:pt x="55784" y="42299"/>
                  </a:lnTo>
                  <a:lnTo>
                    <a:pt x="56069" y="43890"/>
                  </a:lnTo>
                  <a:lnTo>
                    <a:pt x="56200" y="44686"/>
                  </a:lnTo>
                  <a:lnTo>
                    <a:pt x="56322" y="45481"/>
                  </a:lnTo>
                  <a:lnTo>
                    <a:pt x="56444" y="46277"/>
                  </a:lnTo>
                  <a:lnTo>
                    <a:pt x="56559" y="47073"/>
                  </a:lnTo>
                  <a:lnTo>
                    <a:pt x="56673" y="47868"/>
                  </a:lnTo>
                  <a:lnTo>
                    <a:pt x="56771" y="48651"/>
                  </a:lnTo>
                  <a:lnTo>
                    <a:pt x="56868" y="49446"/>
                  </a:lnTo>
                  <a:lnTo>
                    <a:pt x="56958" y="50229"/>
                  </a:lnTo>
                  <a:lnTo>
                    <a:pt x="57040" y="51012"/>
                  </a:lnTo>
                  <a:lnTo>
                    <a:pt x="57105" y="51794"/>
                  </a:lnTo>
                  <a:lnTo>
                    <a:pt x="57170" y="52577"/>
                  </a:lnTo>
                  <a:lnTo>
                    <a:pt x="57227" y="53359"/>
                  </a:lnTo>
                  <a:lnTo>
                    <a:pt x="57235" y="53633"/>
                  </a:lnTo>
                  <a:lnTo>
                    <a:pt x="57227" y="53920"/>
                  </a:lnTo>
                  <a:lnTo>
                    <a:pt x="57203" y="54181"/>
                  </a:lnTo>
                  <a:lnTo>
                    <a:pt x="57162" y="54429"/>
                  </a:lnTo>
                  <a:lnTo>
                    <a:pt x="57105" y="54664"/>
                  </a:lnTo>
                  <a:lnTo>
                    <a:pt x="57031" y="54898"/>
                  </a:lnTo>
                  <a:lnTo>
                    <a:pt x="56950" y="55107"/>
                  </a:lnTo>
                  <a:lnTo>
                    <a:pt x="56852" y="55303"/>
                  </a:lnTo>
                  <a:lnTo>
                    <a:pt x="56738" y="55498"/>
                  </a:lnTo>
                  <a:lnTo>
                    <a:pt x="56624" y="55668"/>
                  </a:lnTo>
                  <a:lnTo>
                    <a:pt x="56493" y="55825"/>
                  </a:lnTo>
                  <a:lnTo>
                    <a:pt x="56355" y="55968"/>
                  </a:lnTo>
                  <a:lnTo>
                    <a:pt x="56216" y="56085"/>
                  </a:lnTo>
                  <a:lnTo>
                    <a:pt x="56061" y="56203"/>
                  </a:lnTo>
                  <a:lnTo>
                    <a:pt x="55906" y="56294"/>
                  </a:lnTo>
                  <a:lnTo>
                    <a:pt x="55751" y="56372"/>
                  </a:lnTo>
                  <a:lnTo>
                    <a:pt x="55588" y="56425"/>
                  </a:lnTo>
                  <a:lnTo>
                    <a:pt x="55425" y="56464"/>
                  </a:lnTo>
                  <a:lnTo>
                    <a:pt x="55262" y="56490"/>
                  </a:lnTo>
                  <a:lnTo>
                    <a:pt x="55099" y="56503"/>
                  </a:lnTo>
                  <a:lnTo>
                    <a:pt x="54936" y="56477"/>
                  </a:lnTo>
                  <a:lnTo>
                    <a:pt x="54773" y="56451"/>
                  </a:lnTo>
                  <a:lnTo>
                    <a:pt x="54610" y="56398"/>
                  </a:lnTo>
                  <a:lnTo>
                    <a:pt x="54463" y="56320"/>
                  </a:lnTo>
                  <a:lnTo>
                    <a:pt x="54308" y="56229"/>
                  </a:lnTo>
                  <a:lnTo>
                    <a:pt x="54169" y="56111"/>
                  </a:lnTo>
                  <a:lnTo>
                    <a:pt x="54031" y="55968"/>
                  </a:lnTo>
                  <a:lnTo>
                    <a:pt x="53908" y="55812"/>
                  </a:lnTo>
                  <a:lnTo>
                    <a:pt x="53786" y="55629"/>
                  </a:lnTo>
                  <a:lnTo>
                    <a:pt x="53680" y="55433"/>
                  </a:lnTo>
                  <a:lnTo>
                    <a:pt x="53590" y="55198"/>
                  </a:lnTo>
                  <a:lnTo>
                    <a:pt x="53501" y="54951"/>
                  </a:lnTo>
                  <a:lnTo>
                    <a:pt x="53313" y="54246"/>
                  </a:lnTo>
                  <a:lnTo>
                    <a:pt x="53126" y="53542"/>
                  </a:lnTo>
                  <a:lnTo>
                    <a:pt x="52938" y="52825"/>
                  </a:lnTo>
                  <a:lnTo>
                    <a:pt x="52767" y="52107"/>
                  </a:lnTo>
                  <a:lnTo>
                    <a:pt x="52596" y="51377"/>
                  </a:lnTo>
                  <a:lnTo>
                    <a:pt x="52432" y="50633"/>
                  </a:lnTo>
                  <a:lnTo>
                    <a:pt x="52269" y="49890"/>
                  </a:lnTo>
                  <a:lnTo>
                    <a:pt x="52114" y="49133"/>
                  </a:lnTo>
                  <a:lnTo>
                    <a:pt x="51968" y="48377"/>
                  </a:lnTo>
                  <a:lnTo>
                    <a:pt x="51821" y="47620"/>
                  </a:lnTo>
                  <a:lnTo>
                    <a:pt x="51682" y="46851"/>
                  </a:lnTo>
                  <a:lnTo>
                    <a:pt x="51552" y="46068"/>
                  </a:lnTo>
                  <a:lnTo>
                    <a:pt x="51291" y="44516"/>
                  </a:lnTo>
                  <a:lnTo>
                    <a:pt x="51046" y="42951"/>
                  </a:lnTo>
                  <a:lnTo>
                    <a:pt x="50818" y="41373"/>
                  </a:lnTo>
                  <a:lnTo>
                    <a:pt x="50598" y="39782"/>
                  </a:lnTo>
                  <a:lnTo>
                    <a:pt x="50394" y="38203"/>
                  </a:lnTo>
                  <a:lnTo>
                    <a:pt x="50198" y="36625"/>
                  </a:lnTo>
                  <a:lnTo>
                    <a:pt x="50011" y="35047"/>
                  </a:lnTo>
                  <a:lnTo>
                    <a:pt x="49831" y="33482"/>
                  </a:lnTo>
                  <a:lnTo>
                    <a:pt x="49489" y="30404"/>
                  </a:lnTo>
                  <a:lnTo>
                    <a:pt x="48975" y="30638"/>
                  </a:lnTo>
                  <a:lnTo>
                    <a:pt x="48453" y="30847"/>
                  </a:lnTo>
                  <a:lnTo>
                    <a:pt x="47931" y="31043"/>
                  </a:lnTo>
                  <a:lnTo>
                    <a:pt x="47401" y="31212"/>
                  </a:lnTo>
                  <a:lnTo>
                    <a:pt x="46879" y="31369"/>
                  </a:lnTo>
                  <a:lnTo>
                    <a:pt x="46349" y="31499"/>
                  </a:lnTo>
                  <a:lnTo>
                    <a:pt x="45811" y="31617"/>
                  </a:lnTo>
                  <a:lnTo>
                    <a:pt x="45281" y="31721"/>
                  </a:lnTo>
                  <a:lnTo>
                    <a:pt x="44743" y="31786"/>
                  </a:lnTo>
                  <a:lnTo>
                    <a:pt x="44205" y="31838"/>
                  </a:lnTo>
                  <a:lnTo>
                    <a:pt x="43675" y="31877"/>
                  </a:lnTo>
                  <a:lnTo>
                    <a:pt x="43136" y="31891"/>
                  </a:lnTo>
                  <a:lnTo>
                    <a:pt x="42598" y="31891"/>
                  </a:lnTo>
                  <a:lnTo>
                    <a:pt x="42060" y="31864"/>
                  </a:lnTo>
                  <a:lnTo>
                    <a:pt x="41522" y="31825"/>
                  </a:lnTo>
                  <a:lnTo>
                    <a:pt x="40992" y="31760"/>
                  </a:lnTo>
                  <a:lnTo>
                    <a:pt x="40462" y="31682"/>
                  </a:lnTo>
                  <a:lnTo>
                    <a:pt x="39924" y="31577"/>
                  </a:lnTo>
                  <a:lnTo>
                    <a:pt x="39394" y="31460"/>
                  </a:lnTo>
                  <a:lnTo>
                    <a:pt x="38872" y="31317"/>
                  </a:lnTo>
                  <a:lnTo>
                    <a:pt x="38350" y="31147"/>
                  </a:lnTo>
                  <a:lnTo>
                    <a:pt x="37828" y="30964"/>
                  </a:lnTo>
                  <a:lnTo>
                    <a:pt x="37306" y="30769"/>
                  </a:lnTo>
                  <a:lnTo>
                    <a:pt x="36792" y="30547"/>
                  </a:lnTo>
                  <a:lnTo>
                    <a:pt x="36279" y="30299"/>
                  </a:lnTo>
                  <a:lnTo>
                    <a:pt x="35773" y="30038"/>
                  </a:lnTo>
                  <a:lnTo>
                    <a:pt x="35276" y="29764"/>
                  </a:lnTo>
                  <a:lnTo>
                    <a:pt x="34778" y="29465"/>
                  </a:lnTo>
                  <a:lnTo>
                    <a:pt x="34289" y="29138"/>
                  </a:lnTo>
                  <a:lnTo>
                    <a:pt x="33800" y="28799"/>
                  </a:lnTo>
                  <a:lnTo>
                    <a:pt x="33319" y="28434"/>
                  </a:lnTo>
                  <a:lnTo>
                    <a:pt x="32846" y="28056"/>
                  </a:lnTo>
                  <a:lnTo>
                    <a:pt x="32381" y="27665"/>
                  </a:lnTo>
                  <a:lnTo>
                    <a:pt x="31916" y="27234"/>
                  </a:lnTo>
                  <a:lnTo>
                    <a:pt x="31459" y="26804"/>
                  </a:lnTo>
                  <a:lnTo>
                    <a:pt x="31019" y="26334"/>
                  </a:lnTo>
                  <a:lnTo>
                    <a:pt x="30579" y="25852"/>
                  </a:lnTo>
                  <a:lnTo>
                    <a:pt x="30147" y="25356"/>
                  </a:lnTo>
                  <a:lnTo>
                    <a:pt x="29723" y="24834"/>
                  </a:lnTo>
                  <a:lnTo>
                    <a:pt x="29315" y="24299"/>
                  </a:lnTo>
                  <a:lnTo>
                    <a:pt x="28907" y="23739"/>
                  </a:lnTo>
                  <a:lnTo>
                    <a:pt x="28516" y="23165"/>
                  </a:lnTo>
                  <a:lnTo>
                    <a:pt x="28133" y="22565"/>
                  </a:lnTo>
                  <a:lnTo>
                    <a:pt x="27757" y="21939"/>
                  </a:lnTo>
                  <a:lnTo>
                    <a:pt x="27390" y="21300"/>
                  </a:lnTo>
                  <a:lnTo>
                    <a:pt x="27032" y="20634"/>
                  </a:lnTo>
                  <a:lnTo>
                    <a:pt x="26689" y="19956"/>
                  </a:lnTo>
                  <a:lnTo>
                    <a:pt x="26363" y="19265"/>
                  </a:lnTo>
                  <a:lnTo>
                    <a:pt x="26037" y="18534"/>
                  </a:lnTo>
                  <a:lnTo>
                    <a:pt x="25735" y="17804"/>
                  </a:lnTo>
                  <a:lnTo>
                    <a:pt x="25433" y="17034"/>
                  </a:lnTo>
                  <a:lnTo>
                    <a:pt x="25156" y="16252"/>
                  </a:lnTo>
                  <a:lnTo>
                    <a:pt x="24879" y="15456"/>
                  </a:lnTo>
                  <a:lnTo>
                    <a:pt x="24626" y="14635"/>
                  </a:lnTo>
                  <a:lnTo>
                    <a:pt x="24382" y="13800"/>
                  </a:lnTo>
                  <a:lnTo>
                    <a:pt x="24153" y="12939"/>
                  </a:lnTo>
                  <a:lnTo>
                    <a:pt x="23933" y="12052"/>
                  </a:lnTo>
                  <a:lnTo>
                    <a:pt x="23737" y="11152"/>
                  </a:lnTo>
                  <a:lnTo>
                    <a:pt x="23550" y="10226"/>
                  </a:lnTo>
                  <a:lnTo>
                    <a:pt x="23379" y="9287"/>
                  </a:lnTo>
                  <a:lnTo>
                    <a:pt x="23215" y="8335"/>
                  </a:lnTo>
                  <a:lnTo>
                    <a:pt x="23077" y="7343"/>
                  </a:lnTo>
                  <a:lnTo>
                    <a:pt x="22954" y="6339"/>
                  </a:lnTo>
                  <a:lnTo>
                    <a:pt x="22848" y="5322"/>
                  </a:lnTo>
                  <a:lnTo>
                    <a:pt x="20084" y="5270"/>
                  </a:lnTo>
                  <a:lnTo>
                    <a:pt x="17320" y="5191"/>
                  </a:lnTo>
                  <a:lnTo>
                    <a:pt x="14564" y="5100"/>
                  </a:lnTo>
                  <a:lnTo>
                    <a:pt x="11808" y="4983"/>
                  </a:lnTo>
                  <a:lnTo>
                    <a:pt x="9051" y="4865"/>
                  </a:lnTo>
                  <a:lnTo>
                    <a:pt x="6295" y="4722"/>
                  </a:lnTo>
                  <a:lnTo>
                    <a:pt x="3547" y="4565"/>
                  </a:lnTo>
                  <a:lnTo>
                    <a:pt x="791" y="4396"/>
                  </a:lnTo>
                  <a:lnTo>
                    <a:pt x="791" y="5191"/>
                  </a:lnTo>
                  <a:lnTo>
                    <a:pt x="791" y="5504"/>
                  </a:lnTo>
                  <a:lnTo>
                    <a:pt x="775" y="5791"/>
                  </a:lnTo>
                  <a:lnTo>
                    <a:pt x="742" y="6078"/>
                  </a:lnTo>
                  <a:lnTo>
                    <a:pt x="685" y="6339"/>
                  </a:lnTo>
                  <a:lnTo>
                    <a:pt x="628" y="6587"/>
                  </a:lnTo>
                  <a:lnTo>
                    <a:pt x="555" y="6822"/>
                  </a:lnTo>
                  <a:lnTo>
                    <a:pt x="465" y="7043"/>
                  </a:lnTo>
                  <a:lnTo>
                    <a:pt x="367" y="7252"/>
                  </a:lnTo>
                  <a:lnTo>
                    <a:pt x="294" y="8270"/>
                  </a:lnTo>
                  <a:lnTo>
                    <a:pt x="220" y="9274"/>
                  </a:lnTo>
                  <a:lnTo>
                    <a:pt x="155" y="10278"/>
                  </a:lnTo>
                  <a:lnTo>
                    <a:pt x="106" y="11282"/>
                  </a:lnTo>
                  <a:lnTo>
                    <a:pt x="65" y="12274"/>
                  </a:lnTo>
                  <a:lnTo>
                    <a:pt x="33" y="13265"/>
                  </a:lnTo>
                  <a:lnTo>
                    <a:pt x="16" y="14256"/>
                  </a:lnTo>
                  <a:lnTo>
                    <a:pt x="0" y="15235"/>
                  </a:lnTo>
                  <a:lnTo>
                    <a:pt x="0" y="16213"/>
                  </a:lnTo>
                  <a:lnTo>
                    <a:pt x="8" y="17178"/>
                  </a:lnTo>
                  <a:lnTo>
                    <a:pt x="24" y="18156"/>
                  </a:lnTo>
                  <a:lnTo>
                    <a:pt x="57" y="19108"/>
                  </a:lnTo>
                  <a:lnTo>
                    <a:pt x="90" y="20073"/>
                  </a:lnTo>
                  <a:lnTo>
                    <a:pt x="131" y="21013"/>
                  </a:lnTo>
                  <a:lnTo>
                    <a:pt x="188" y="21965"/>
                  </a:lnTo>
                  <a:lnTo>
                    <a:pt x="253" y="22904"/>
                  </a:lnTo>
                  <a:lnTo>
                    <a:pt x="326" y="23843"/>
                  </a:lnTo>
                  <a:lnTo>
                    <a:pt x="408" y="24769"/>
                  </a:lnTo>
                  <a:lnTo>
                    <a:pt x="497" y="25682"/>
                  </a:lnTo>
                  <a:lnTo>
                    <a:pt x="595" y="26608"/>
                  </a:lnTo>
                  <a:lnTo>
                    <a:pt x="701" y="27521"/>
                  </a:lnTo>
                  <a:lnTo>
                    <a:pt x="824" y="28421"/>
                  </a:lnTo>
                  <a:lnTo>
                    <a:pt x="946" y="29321"/>
                  </a:lnTo>
                  <a:lnTo>
                    <a:pt x="1076" y="30221"/>
                  </a:lnTo>
                  <a:lnTo>
                    <a:pt x="1223" y="31108"/>
                  </a:lnTo>
                  <a:lnTo>
                    <a:pt x="1370" y="31982"/>
                  </a:lnTo>
                  <a:lnTo>
                    <a:pt x="1533" y="32856"/>
                  </a:lnTo>
                  <a:lnTo>
                    <a:pt x="1696" y="33730"/>
                  </a:lnTo>
                  <a:lnTo>
                    <a:pt x="1876" y="34590"/>
                  </a:lnTo>
                  <a:lnTo>
                    <a:pt x="2055" y="35451"/>
                  </a:lnTo>
                  <a:lnTo>
                    <a:pt x="2251" y="36299"/>
                  </a:lnTo>
                  <a:lnTo>
                    <a:pt x="2446" y="37147"/>
                  </a:lnTo>
                  <a:lnTo>
                    <a:pt x="2650" y="37982"/>
                  </a:lnTo>
                  <a:lnTo>
                    <a:pt x="2870" y="38803"/>
                  </a:lnTo>
                  <a:lnTo>
                    <a:pt x="3091" y="39638"/>
                  </a:lnTo>
                  <a:lnTo>
                    <a:pt x="3319" y="40447"/>
                  </a:lnTo>
                  <a:lnTo>
                    <a:pt x="3555" y="41255"/>
                  </a:lnTo>
                  <a:lnTo>
                    <a:pt x="3800" y="42064"/>
                  </a:lnTo>
                  <a:lnTo>
                    <a:pt x="4053" y="42860"/>
                  </a:lnTo>
                  <a:lnTo>
                    <a:pt x="4314" y="43655"/>
                  </a:lnTo>
                  <a:lnTo>
                    <a:pt x="4583" y="44425"/>
                  </a:lnTo>
                  <a:lnTo>
                    <a:pt x="4860" y="45207"/>
                  </a:lnTo>
                  <a:lnTo>
                    <a:pt x="5137" y="45977"/>
                  </a:lnTo>
                  <a:lnTo>
                    <a:pt x="5431" y="46734"/>
                  </a:lnTo>
                  <a:lnTo>
                    <a:pt x="5724" y="47490"/>
                  </a:lnTo>
                  <a:lnTo>
                    <a:pt x="6026" y="48233"/>
                  </a:lnTo>
                  <a:lnTo>
                    <a:pt x="6336" y="48977"/>
                  </a:lnTo>
                  <a:lnTo>
                    <a:pt x="6646" y="49707"/>
                  </a:lnTo>
                  <a:lnTo>
                    <a:pt x="6972" y="50425"/>
                  </a:lnTo>
                  <a:lnTo>
                    <a:pt x="7298" y="51142"/>
                  </a:lnTo>
                  <a:lnTo>
                    <a:pt x="7632" y="51846"/>
                  </a:lnTo>
                  <a:lnTo>
                    <a:pt x="7975" y="52551"/>
                  </a:lnTo>
                  <a:lnTo>
                    <a:pt x="8326" y="53242"/>
                  </a:lnTo>
                  <a:lnTo>
                    <a:pt x="8676" y="53920"/>
                  </a:lnTo>
                  <a:lnTo>
                    <a:pt x="9043" y="54599"/>
                  </a:lnTo>
                  <a:lnTo>
                    <a:pt x="9410" y="55264"/>
                  </a:lnTo>
                  <a:lnTo>
                    <a:pt x="9777" y="55929"/>
                  </a:lnTo>
                  <a:lnTo>
                    <a:pt x="10160" y="56581"/>
                  </a:lnTo>
                  <a:lnTo>
                    <a:pt x="10544" y="57220"/>
                  </a:lnTo>
                  <a:lnTo>
                    <a:pt x="10935" y="57859"/>
                  </a:lnTo>
                  <a:lnTo>
                    <a:pt x="11326" y="58485"/>
                  </a:lnTo>
                  <a:lnTo>
                    <a:pt x="11734" y="59098"/>
                  </a:lnTo>
                  <a:lnTo>
                    <a:pt x="12142" y="59711"/>
                  </a:lnTo>
                  <a:lnTo>
                    <a:pt x="12550" y="60311"/>
                  </a:lnTo>
                  <a:lnTo>
                    <a:pt x="12974" y="60898"/>
                  </a:lnTo>
                  <a:lnTo>
                    <a:pt x="13398" y="61485"/>
                  </a:lnTo>
                  <a:lnTo>
                    <a:pt x="13822" y="62059"/>
                  </a:lnTo>
                  <a:lnTo>
                    <a:pt x="14262" y="62633"/>
                  </a:lnTo>
                  <a:lnTo>
                    <a:pt x="14702" y="63181"/>
                  </a:lnTo>
                  <a:lnTo>
                    <a:pt x="15143" y="63729"/>
                  </a:lnTo>
                  <a:lnTo>
                    <a:pt x="15591" y="64276"/>
                  </a:lnTo>
                  <a:lnTo>
                    <a:pt x="16048" y="64798"/>
                  </a:lnTo>
                  <a:lnTo>
                    <a:pt x="16504" y="65320"/>
                  </a:lnTo>
                  <a:lnTo>
                    <a:pt x="16969" y="65829"/>
                  </a:lnTo>
                  <a:lnTo>
                    <a:pt x="17442" y="66337"/>
                  </a:lnTo>
                  <a:lnTo>
                    <a:pt x="17915" y="66833"/>
                  </a:lnTo>
                  <a:lnTo>
                    <a:pt x="18388" y="67315"/>
                  </a:lnTo>
                  <a:lnTo>
                    <a:pt x="18877" y="67785"/>
                  </a:lnTo>
                  <a:lnTo>
                    <a:pt x="19358" y="68242"/>
                  </a:lnTo>
                  <a:lnTo>
                    <a:pt x="19856" y="68698"/>
                  </a:lnTo>
                  <a:lnTo>
                    <a:pt x="20345" y="69142"/>
                  </a:lnTo>
                  <a:lnTo>
                    <a:pt x="20851" y="69585"/>
                  </a:lnTo>
                  <a:lnTo>
                    <a:pt x="21356" y="70002"/>
                  </a:lnTo>
                  <a:lnTo>
                    <a:pt x="21862" y="70420"/>
                  </a:lnTo>
                  <a:lnTo>
                    <a:pt x="22376" y="70824"/>
                  </a:lnTo>
                  <a:lnTo>
                    <a:pt x="22889" y="71215"/>
                  </a:lnTo>
                  <a:lnTo>
                    <a:pt x="23411" y="71607"/>
                  </a:lnTo>
                  <a:lnTo>
                    <a:pt x="23933" y="71985"/>
                  </a:lnTo>
                  <a:lnTo>
                    <a:pt x="24455" y="72350"/>
                  </a:lnTo>
                  <a:lnTo>
                    <a:pt x="24993" y="72702"/>
                  </a:lnTo>
                  <a:lnTo>
                    <a:pt x="25523" y="73041"/>
                  </a:lnTo>
                  <a:lnTo>
                    <a:pt x="26061" y="73381"/>
                  </a:lnTo>
                  <a:lnTo>
                    <a:pt x="26599" y="73694"/>
                  </a:lnTo>
                  <a:lnTo>
                    <a:pt x="27146" y="74007"/>
                  </a:lnTo>
                  <a:lnTo>
                    <a:pt x="27692" y="74307"/>
                  </a:lnTo>
                  <a:lnTo>
                    <a:pt x="28247" y="74607"/>
                  </a:lnTo>
                  <a:lnTo>
                    <a:pt x="28801" y="74880"/>
                  </a:lnTo>
                  <a:lnTo>
                    <a:pt x="29356" y="75154"/>
                  </a:lnTo>
                  <a:lnTo>
                    <a:pt x="29918" y="75402"/>
                  </a:lnTo>
                  <a:lnTo>
                    <a:pt x="30481" y="75650"/>
                  </a:lnTo>
                  <a:lnTo>
                    <a:pt x="31044" y="75898"/>
                  </a:lnTo>
                  <a:lnTo>
                    <a:pt x="31614" y="76120"/>
                  </a:lnTo>
                  <a:lnTo>
                    <a:pt x="32185" y="76328"/>
                  </a:lnTo>
                  <a:lnTo>
                    <a:pt x="32756" y="76537"/>
                  </a:lnTo>
                  <a:lnTo>
                    <a:pt x="33327" y="76720"/>
                  </a:lnTo>
                  <a:lnTo>
                    <a:pt x="33906" y="76902"/>
                  </a:lnTo>
                  <a:lnTo>
                    <a:pt x="34485" y="77072"/>
                  </a:lnTo>
                  <a:lnTo>
                    <a:pt x="35072" y="77228"/>
                  </a:lnTo>
                  <a:lnTo>
                    <a:pt x="35659" y="77372"/>
                  </a:lnTo>
                  <a:lnTo>
                    <a:pt x="36246" y="77515"/>
                  </a:lnTo>
                  <a:lnTo>
                    <a:pt x="36833" y="77633"/>
                  </a:lnTo>
                  <a:lnTo>
                    <a:pt x="37420" y="77737"/>
                  </a:lnTo>
                  <a:lnTo>
                    <a:pt x="38016" y="77841"/>
                  </a:lnTo>
                  <a:lnTo>
                    <a:pt x="38611" y="77933"/>
                  </a:lnTo>
                  <a:lnTo>
                    <a:pt x="39206" y="77998"/>
                  </a:lnTo>
                  <a:lnTo>
                    <a:pt x="39801" y="78063"/>
                  </a:lnTo>
                  <a:lnTo>
                    <a:pt x="40405" y="78115"/>
                  </a:lnTo>
                  <a:lnTo>
                    <a:pt x="41000" y="78154"/>
                  </a:lnTo>
                  <a:lnTo>
                    <a:pt x="41603" y="78180"/>
                  </a:lnTo>
                  <a:lnTo>
                    <a:pt x="42207" y="78193"/>
                  </a:lnTo>
                  <a:lnTo>
                    <a:pt x="42818" y="78193"/>
                  </a:lnTo>
                  <a:lnTo>
                    <a:pt x="43422" y="78180"/>
                  </a:lnTo>
                  <a:lnTo>
                    <a:pt x="44025" y="78154"/>
                  </a:lnTo>
                  <a:lnTo>
                    <a:pt x="44637" y="78128"/>
                  </a:lnTo>
                  <a:lnTo>
                    <a:pt x="45248" y="78076"/>
                  </a:lnTo>
                  <a:lnTo>
                    <a:pt x="45860" y="78011"/>
                  </a:lnTo>
                  <a:lnTo>
                    <a:pt x="46463" y="77933"/>
                  </a:lnTo>
                  <a:lnTo>
                    <a:pt x="47075" y="77854"/>
                  </a:lnTo>
                  <a:lnTo>
                    <a:pt x="47736" y="77750"/>
                  </a:lnTo>
                  <a:lnTo>
                    <a:pt x="48388" y="77633"/>
                  </a:lnTo>
                  <a:lnTo>
                    <a:pt x="49032" y="77502"/>
                  </a:lnTo>
                  <a:lnTo>
                    <a:pt x="49668" y="77359"/>
                  </a:lnTo>
                  <a:lnTo>
                    <a:pt x="50296" y="77215"/>
                  </a:lnTo>
                  <a:lnTo>
                    <a:pt x="50924" y="77046"/>
                  </a:lnTo>
                  <a:lnTo>
                    <a:pt x="51544" y="76876"/>
                  </a:lnTo>
                  <a:lnTo>
                    <a:pt x="52155" y="76707"/>
                  </a:lnTo>
                  <a:lnTo>
                    <a:pt x="52759" y="76511"/>
                  </a:lnTo>
                  <a:lnTo>
                    <a:pt x="53354" y="76315"/>
                  </a:lnTo>
                  <a:lnTo>
                    <a:pt x="53949" y="76093"/>
                  </a:lnTo>
                  <a:lnTo>
                    <a:pt x="54536" y="75872"/>
                  </a:lnTo>
                  <a:lnTo>
                    <a:pt x="55115" y="75650"/>
                  </a:lnTo>
                  <a:lnTo>
                    <a:pt x="55686" y="75402"/>
                  </a:lnTo>
                  <a:lnTo>
                    <a:pt x="56257" y="75154"/>
                  </a:lnTo>
                  <a:lnTo>
                    <a:pt x="56819" y="74894"/>
                  </a:lnTo>
                  <a:lnTo>
                    <a:pt x="57374" y="74620"/>
                  </a:lnTo>
                  <a:lnTo>
                    <a:pt x="57920" y="74346"/>
                  </a:lnTo>
                  <a:lnTo>
                    <a:pt x="58467" y="74059"/>
                  </a:lnTo>
                  <a:lnTo>
                    <a:pt x="58997" y="73759"/>
                  </a:lnTo>
                  <a:lnTo>
                    <a:pt x="59535" y="73446"/>
                  </a:lnTo>
                  <a:lnTo>
                    <a:pt x="60057" y="73133"/>
                  </a:lnTo>
                  <a:lnTo>
                    <a:pt x="60570" y="72807"/>
                  </a:lnTo>
                  <a:lnTo>
                    <a:pt x="61084" y="72468"/>
                  </a:lnTo>
                  <a:lnTo>
                    <a:pt x="61598" y="72115"/>
                  </a:lnTo>
                  <a:lnTo>
                    <a:pt x="62095" y="71763"/>
                  </a:lnTo>
                  <a:lnTo>
                    <a:pt x="62593" y="71398"/>
                  </a:lnTo>
                  <a:lnTo>
                    <a:pt x="63082" y="71033"/>
                  </a:lnTo>
                  <a:lnTo>
                    <a:pt x="63563" y="70641"/>
                  </a:lnTo>
                  <a:lnTo>
                    <a:pt x="64044" y="70250"/>
                  </a:lnTo>
                  <a:lnTo>
                    <a:pt x="64517" y="69859"/>
                  </a:lnTo>
                  <a:lnTo>
                    <a:pt x="64982" y="69442"/>
                  </a:lnTo>
                  <a:lnTo>
                    <a:pt x="65447" y="69024"/>
                  </a:lnTo>
                  <a:lnTo>
                    <a:pt x="65895" y="68607"/>
                  </a:lnTo>
                  <a:lnTo>
                    <a:pt x="66352" y="68176"/>
                  </a:lnTo>
                  <a:lnTo>
                    <a:pt x="66792" y="67733"/>
                  </a:lnTo>
                  <a:lnTo>
                    <a:pt x="67233" y="67276"/>
                  </a:lnTo>
                  <a:lnTo>
                    <a:pt x="67665" y="66820"/>
                  </a:lnTo>
                  <a:lnTo>
                    <a:pt x="68097" y="66350"/>
                  </a:lnTo>
                  <a:lnTo>
                    <a:pt x="68521" y="65881"/>
                  </a:lnTo>
                  <a:lnTo>
                    <a:pt x="68937" y="65398"/>
                  </a:lnTo>
                  <a:lnTo>
                    <a:pt x="69353" y="64903"/>
                  </a:lnTo>
                  <a:lnTo>
                    <a:pt x="69760" y="64407"/>
                  </a:lnTo>
                  <a:lnTo>
                    <a:pt x="70160" y="63898"/>
                  </a:lnTo>
                  <a:lnTo>
                    <a:pt x="70560" y="63376"/>
                  </a:lnTo>
                  <a:lnTo>
                    <a:pt x="70951" y="62855"/>
                  </a:lnTo>
                  <a:lnTo>
                    <a:pt x="71334" y="62333"/>
                  </a:lnTo>
                  <a:lnTo>
                    <a:pt x="71717" y="61785"/>
                  </a:lnTo>
                  <a:lnTo>
                    <a:pt x="72093" y="61250"/>
                  </a:lnTo>
                  <a:lnTo>
                    <a:pt x="72468" y="60690"/>
                  </a:lnTo>
                  <a:lnTo>
                    <a:pt x="72835" y="60129"/>
                  </a:lnTo>
                  <a:lnTo>
                    <a:pt x="73193" y="59568"/>
                  </a:lnTo>
                  <a:lnTo>
                    <a:pt x="73552" y="58994"/>
                  </a:lnTo>
                  <a:lnTo>
                    <a:pt x="73903" y="58407"/>
                  </a:lnTo>
                  <a:lnTo>
                    <a:pt x="74253" y="57820"/>
                  </a:lnTo>
                  <a:lnTo>
                    <a:pt x="74596" y="57220"/>
                  </a:lnTo>
                  <a:lnTo>
                    <a:pt x="74930" y="56620"/>
                  </a:lnTo>
                  <a:lnTo>
                    <a:pt x="75265" y="56007"/>
                  </a:lnTo>
                  <a:lnTo>
                    <a:pt x="75591" y="55394"/>
                  </a:lnTo>
                  <a:lnTo>
                    <a:pt x="75917" y="54768"/>
                  </a:lnTo>
                  <a:lnTo>
                    <a:pt x="76235" y="54142"/>
                  </a:lnTo>
                  <a:lnTo>
                    <a:pt x="76545" y="53503"/>
                  </a:lnTo>
                  <a:lnTo>
                    <a:pt x="76855" y="52851"/>
                  </a:lnTo>
                  <a:lnTo>
                    <a:pt x="77165" y="52212"/>
                  </a:lnTo>
                  <a:lnTo>
                    <a:pt x="77466" y="51546"/>
                  </a:lnTo>
                  <a:lnTo>
                    <a:pt x="77760" y="50881"/>
                  </a:lnTo>
                  <a:lnTo>
                    <a:pt x="78053" y="50216"/>
                  </a:lnTo>
                  <a:lnTo>
                    <a:pt x="78339" y="49538"/>
                  </a:lnTo>
                  <a:lnTo>
                    <a:pt x="78624" y="48860"/>
                  </a:lnTo>
                  <a:lnTo>
                    <a:pt x="78901" y="48168"/>
                  </a:lnTo>
                  <a:lnTo>
                    <a:pt x="79179" y="47477"/>
                  </a:lnTo>
                  <a:lnTo>
                    <a:pt x="79448" y="46773"/>
                  </a:lnTo>
                  <a:lnTo>
                    <a:pt x="79717" y="46068"/>
                  </a:lnTo>
                  <a:lnTo>
                    <a:pt x="79978" y="45364"/>
                  </a:lnTo>
                  <a:lnTo>
                    <a:pt x="80239" y="44647"/>
                  </a:lnTo>
                  <a:lnTo>
                    <a:pt x="80492" y="43916"/>
                  </a:lnTo>
                  <a:lnTo>
                    <a:pt x="80736" y="43186"/>
                  </a:lnTo>
                  <a:lnTo>
                    <a:pt x="80989" y="42455"/>
                  </a:lnTo>
                  <a:lnTo>
                    <a:pt x="81225" y="41712"/>
                  </a:lnTo>
                  <a:lnTo>
                    <a:pt x="81462" y="40968"/>
                  </a:lnTo>
                  <a:lnTo>
                    <a:pt x="81698" y="40225"/>
                  </a:lnTo>
                  <a:lnTo>
                    <a:pt x="81927" y="39469"/>
                  </a:lnTo>
                  <a:lnTo>
                    <a:pt x="82383" y="37942"/>
                  </a:lnTo>
                  <a:lnTo>
                    <a:pt x="82816" y="36390"/>
                  </a:lnTo>
                  <a:lnTo>
                    <a:pt x="83231" y="34825"/>
                  </a:lnTo>
                  <a:lnTo>
                    <a:pt x="83639" y="33234"/>
                  </a:lnTo>
                  <a:lnTo>
                    <a:pt x="84031" y="31630"/>
                  </a:lnTo>
                  <a:lnTo>
                    <a:pt x="84406" y="29999"/>
                  </a:lnTo>
                  <a:lnTo>
                    <a:pt x="84764" y="28369"/>
                  </a:lnTo>
                  <a:lnTo>
                    <a:pt x="85115" y="26712"/>
                  </a:lnTo>
                  <a:lnTo>
                    <a:pt x="85449" y="25030"/>
                  </a:lnTo>
                  <a:lnTo>
                    <a:pt x="85776" y="23347"/>
                  </a:lnTo>
                  <a:lnTo>
                    <a:pt x="86085" y="21639"/>
                  </a:lnTo>
                  <a:lnTo>
                    <a:pt x="86387" y="19917"/>
                  </a:lnTo>
                  <a:lnTo>
                    <a:pt x="86673" y="18182"/>
                  </a:lnTo>
                  <a:lnTo>
                    <a:pt x="86950" y="16434"/>
                  </a:lnTo>
                  <a:lnTo>
                    <a:pt x="87211" y="14674"/>
                  </a:lnTo>
                  <a:lnTo>
                    <a:pt x="87463" y="12900"/>
                  </a:lnTo>
                  <a:lnTo>
                    <a:pt x="87700" y="11113"/>
                  </a:lnTo>
                  <a:lnTo>
                    <a:pt x="87936" y="9313"/>
                  </a:lnTo>
                  <a:lnTo>
                    <a:pt x="88157" y="7500"/>
                  </a:lnTo>
                  <a:lnTo>
                    <a:pt x="88360" y="5674"/>
                  </a:lnTo>
                  <a:lnTo>
                    <a:pt x="88564" y="3848"/>
                  </a:lnTo>
                  <a:lnTo>
                    <a:pt x="88752" y="2009"/>
                  </a:lnTo>
                  <a:lnTo>
                    <a:pt x="88939" y="157"/>
                  </a:lnTo>
                  <a:lnTo>
                    <a:pt x="8830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0"/>
            <p:cNvSpPr/>
            <p:nvPr/>
          </p:nvSpPr>
          <p:spPr>
            <a:xfrm>
              <a:off x="-3212625" y="-4091525"/>
              <a:ext cx="275425" cy="315650"/>
            </a:xfrm>
            <a:custGeom>
              <a:avLst/>
              <a:gdLst/>
              <a:ahLst/>
              <a:cxnLst/>
              <a:rect l="l" t="t" r="r" b="b"/>
              <a:pathLst>
                <a:path w="11017" h="12626" extrusionOk="0">
                  <a:moveTo>
                    <a:pt x="11017" y="0"/>
                  </a:moveTo>
                  <a:lnTo>
                    <a:pt x="8261" y="39"/>
                  </a:lnTo>
                  <a:lnTo>
                    <a:pt x="5504" y="104"/>
                  </a:lnTo>
                  <a:lnTo>
                    <a:pt x="2748" y="170"/>
                  </a:lnTo>
                  <a:lnTo>
                    <a:pt x="0" y="209"/>
                  </a:lnTo>
                  <a:lnTo>
                    <a:pt x="196" y="952"/>
                  </a:lnTo>
                  <a:lnTo>
                    <a:pt x="383" y="1696"/>
                  </a:lnTo>
                  <a:lnTo>
                    <a:pt x="555" y="2452"/>
                  </a:lnTo>
                  <a:lnTo>
                    <a:pt x="710" y="3209"/>
                  </a:lnTo>
                  <a:lnTo>
                    <a:pt x="856" y="3978"/>
                  </a:lnTo>
                  <a:lnTo>
                    <a:pt x="987" y="4748"/>
                  </a:lnTo>
                  <a:lnTo>
                    <a:pt x="1101" y="5517"/>
                  </a:lnTo>
                  <a:lnTo>
                    <a:pt x="1199" y="6287"/>
                  </a:lnTo>
                  <a:lnTo>
                    <a:pt x="1280" y="7069"/>
                  </a:lnTo>
                  <a:lnTo>
                    <a:pt x="1346" y="7852"/>
                  </a:lnTo>
                  <a:lnTo>
                    <a:pt x="1403" y="8648"/>
                  </a:lnTo>
                  <a:lnTo>
                    <a:pt x="1435" y="9430"/>
                  </a:lnTo>
                  <a:lnTo>
                    <a:pt x="1452" y="10226"/>
                  </a:lnTo>
                  <a:lnTo>
                    <a:pt x="1460" y="11021"/>
                  </a:lnTo>
                  <a:lnTo>
                    <a:pt x="1444" y="11830"/>
                  </a:lnTo>
                  <a:lnTo>
                    <a:pt x="1411" y="12626"/>
                  </a:lnTo>
                  <a:lnTo>
                    <a:pt x="3735" y="12534"/>
                  </a:lnTo>
                  <a:lnTo>
                    <a:pt x="6059" y="12469"/>
                  </a:lnTo>
                  <a:lnTo>
                    <a:pt x="10699" y="12326"/>
                  </a:lnTo>
                  <a:lnTo>
                    <a:pt x="10739" y="9443"/>
                  </a:lnTo>
                  <a:lnTo>
                    <a:pt x="10788" y="6548"/>
                  </a:lnTo>
                  <a:lnTo>
                    <a:pt x="10837" y="3652"/>
                  </a:lnTo>
                  <a:lnTo>
                    <a:pt x="10878" y="757"/>
                  </a:lnTo>
                  <a:lnTo>
                    <a:pt x="10886" y="639"/>
                  </a:lnTo>
                  <a:lnTo>
                    <a:pt x="10894" y="522"/>
                  </a:lnTo>
                  <a:lnTo>
                    <a:pt x="10903" y="417"/>
                  </a:lnTo>
                  <a:lnTo>
                    <a:pt x="10919" y="326"/>
                  </a:lnTo>
                  <a:lnTo>
                    <a:pt x="10960" y="157"/>
                  </a:lnTo>
                  <a:lnTo>
                    <a:pt x="1101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0"/>
            <p:cNvSpPr/>
            <p:nvPr/>
          </p:nvSpPr>
          <p:spPr>
            <a:xfrm>
              <a:off x="-3149025" y="-15777475"/>
              <a:ext cx="1538750" cy="1233250"/>
            </a:xfrm>
            <a:custGeom>
              <a:avLst/>
              <a:gdLst/>
              <a:ahLst/>
              <a:cxnLst/>
              <a:rect l="l" t="t" r="r" b="b"/>
              <a:pathLst>
                <a:path w="61550" h="49330" extrusionOk="0">
                  <a:moveTo>
                    <a:pt x="61549" y="0"/>
                  </a:moveTo>
                  <a:lnTo>
                    <a:pt x="59641" y="470"/>
                  </a:lnTo>
                  <a:lnTo>
                    <a:pt x="57733" y="927"/>
                  </a:lnTo>
                  <a:lnTo>
                    <a:pt x="55817" y="1357"/>
                  </a:lnTo>
                  <a:lnTo>
                    <a:pt x="53909" y="1761"/>
                  </a:lnTo>
                  <a:lnTo>
                    <a:pt x="51992" y="2153"/>
                  </a:lnTo>
                  <a:lnTo>
                    <a:pt x="50076" y="2518"/>
                  </a:lnTo>
                  <a:lnTo>
                    <a:pt x="48160" y="2857"/>
                  </a:lnTo>
                  <a:lnTo>
                    <a:pt x="46244" y="3183"/>
                  </a:lnTo>
                  <a:lnTo>
                    <a:pt x="44319" y="3496"/>
                  </a:lnTo>
                  <a:lnTo>
                    <a:pt x="42403" y="3783"/>
                  </a:lnTo>
                  <a:lnTo>
                    <a:pt x="40479" y="4057"/>
                  </a:lnTo>
                  <a:lnTo>
                    <a:pt x="38562" y="4305"/>
                  </a:lnTo>
                  <a:lnTo>
                    <a:pt x="36638" y="4539"/>
                  </a:lnTo>
                  <a:lnTo>
                    <a:pt x="34713" y="4748"/>
                  </a:lnTo>
                  <a:lnTo>
                    <a:pt x="32789" y="4957"/>
                  </a:lnTo>
                  <a:lnTo>
                    <a:pt x="30865" y="5139"/>
                  </a:lnTo>
                  <a:lnTo>
                    <a:pt x="28940" y="5296"/>
                  </a:lnTo>
                  <a:lnTo>
                    <a:pt x="27008" y="5452"/>
                  </a:lnTo>
                  <a:lnTo>
                    <a:pt x="25083" y="5583"/>
                  </a:lnTo>
                  <a:lnTo>
                    <a:pt x="23151" y="5700"/>
                  </a:lnTo>
                  <a:lnTo>
                    <a:pt x="21226" y="5805"/>
                  </a:lnTo>
                  <a:lnTo>
                    <a:pt x="19294" y="5896"/>
                  </a:lnTo>
                  <a:lnTo>
                    <a:pt x="17369" y="5974"/>
                  </a:lnTo>
                  <a:lnTo>
                    <a:pt x="15437" y="6039"/>
                  </a:lnTo>
                  <a:lnTo>
                    <a:pt x="13512" y="6079"/>
                  </a:lnTo>
                  <a:lnTo>
                    <a:pt x="11580" y="6118"/>
                  </a:lnTo>
                  <a:lnTo>
                    <a:pt x="9647" y="6144"/>
                  </a:lnTo>
                  <a:lnTo>
                    <a:pt x="7723" y="6157"/>
                  </a:lnTo>
                  <a:lnTo>
                    <a:pt x="5790" y="6157"/>
                  </a:lnTo>
                  <a:lnTo>
                    <a:pt x="3857" y="6144"/>
                  </a:lnTo>
                  <a:lnTo>
                    <a:pt x="1925" y="6118"/>
                  </a:lnTo>
                  <a:lnTo>
                    <a:pt x="0" y="6079"/>
                  </a:lnTo>
                  <a:lnTo>
                    <a:pt x="278" y="8009"/>
                  </a:lnTo>
                  <a:lnTo>
                    <a:pt x="563" y="9913"/>
                  </a:lnTo>
                  <a:lnTo>
                    <a:pt x="865" y="11778"/>
                  </a:lnTo>
                  <a:lnTo>
                    <a:pt x="1028" y="12717"/>
                  </a:lnTo>
                  <a:lnTo>
                    <a:pt x="1191" y="13631"/>
                  </a:lnTo>
                  <a:lnTo>
                    <a:pt x="1354" y="14544"/>
                  </a:lnTo>
                  <a:lnTo>
                    <a:pt x="1525" y="15457"/>
                  </a:lnTo>
                  <a:lnTo>
                    <a:pt x="1696" y="16357"/>
                  </a:lnTo>
                  <a:lnTo>
                    <a:pt x="1884" y="17243"/>
                  </a:lnTo>
                  <a:lnTo>
                    <a:pt x="2063" y="18130"/>
                  </a:lnTo>
                  <a:lnTo>
                    <a:pt x="2259" y="19017"/>
                  </a:lnTo>
                  <a:lnTo>
                    <a:pt x="2455" y="19878"/>
                  </a:lnTo>
                  <a:lnTo>
                    <a:pt x="2659" y="20739"/>
                  </a:lnTo>
                  <a:lnTo>
                    <a:pt x="2863" y="21587"/>
                  </a:lnTo>
                  <a:lnTo>
                    <a:pt x="3083" y="22435"/>
                  </a:lnTo>
                  <a:lnTo>
                    <a:pt x="3303" y="23269"/>
                  </a:lnTo>
                  <a:lnTo>
                    <a:pt x="3523" y="24091"/>
                  </a:lnTo>
                  <a:lnTo>
                    <a:pt x="3760" y="24913"/>
                  </a:lnTo>
                  <a:lnTo>
                    <a:pt x="4004" y="25721"/>
                  </a:lnTo>
                  <a:lnTo>
                    <a:pt x="4249" y="26517"/>
                  </a:lnTo>
                  <a:lnTo>
                    <a:pt x="4502" y="27300"/>
                  </a:lnTo>
                  <a:lnTo>
                    <a:pt x="4771" y="28082"/>
                  </a:lnTo>
                  <a:lnTo>
                    <a:pt x="5040" y="28839"/>
                  </a:lnTo>
                  <a:lnTo>
                    <a:pt x="5317" y="29595"/>
                  </a:lnTo>
                  <a:lnTo>
                    <a:pt x="5602" y="30339"/>
                  </a:lnTo>
                  <a:lnTo>
                    <a:pt x="5896" y="31069"/>
                  </a:lnTo>
                  <a:lnTo>
                    <a:pt x="6198" y="31800"/>
                  </a:lnTo>
                  <a:lnTo>
                    <a:pt x="6508" y="32504"/>
                  </a:lnTo>
                  <a:lnTo>
                    <a:pt x="6826" y="33208"/>
                  </a:lnTo>
                  <a:lnTo>
                    <a:pt x="7160" y="33899"/>
                  </a:lnTo>
                  <a:lnTo>
                    <a:pt x="7494" y="34578"/>
                  </a:lnTo>
                  <a:lnTo>
                    <a:pt x="7845" y="35230"/>
                  </a:lnTo>
                  <a:lnTo>
                    <a:pt x="8204" y="35882"/>
                  </a:lnTo>
                  <a:lnTo>
                    <a:pt x="8571" y="36521"/>
                  </a:lnTo>
                  <a:lnTo>
                    <a:pt x="8946" y="37147"/>
                  </a:lnTo>
                  <a:lnTo>
                    <a:pt x="9329" y="37760"/>
                  </a:lnTo>
                  <a:lnTo>
                    <a:pt x="9728" y="38360"/>
                  </a:lnTo>
                  <a:lnTo>
                    <a:pt x="10136" y="38947"/>
                  </a:lnTo>
                  <a:lnTo>
                    <a:pt x="10560" y="39521"/>
                  </a:lnTo>
                  <a:lnTo>
                    <a:pt x="10984" y="40082"/>
                  </a:lnTo>
                  <a:lnTo>
                    <a:pt x="11425" y="40630"/>
                  </a:lnTo>
                  <a:lnTo>
                    <a:pt x="11881" y="41151"/>
                  </a:lnTo>
                  <a:lnTo>
                    <a:pt x="12346" y="41673"/>
                  </a:lnTo>
                  <a:lnTo>
                    <a:pt x="12819" y="42182"/>
                  </a:lnTo>
                  <a:lnTo>
                    <a:pt x="13300" y="42664"/>
                  </a:lnTo>
                  <a:lnTo>
                    <a:pt x="13806" y="43134"/>
                  </a:lnTo>
                  <a:lnTo>
                    <a:pt x="14311" y="43590"/>
                  </a:lnTo>
                  <a:lnTo>
                    <a:pt x="14841" y="44034"/>
                  </a:lnTo>
                  <a:lnTo>
                    <a:pt x="15371" y="44464"/>
                  </a:lnTo>
                  <a:lnTo>
                    <a:pt x="15926" y="44869"/>
                  </a:lnTo>
                  <a:lnTo>
                    <a:pt x="16488" y="45260"/>
                  </a:lnTo>
                  <a:lnTo>
                    <a:pt x="17059" y="45638"/>
                  </a:lnTo>
                  <a:lnTo>
                    <a:pt x="17646" y="46003"/>
                  </a:lnTo>
                  <a:lnTo>
                    <a:pt x="18250" y="46356"/>
                  </a:lnTo>
                  <a:lnTo>
                    <a:pt x="18870" y="46682"/>
                  </a:lnTo>
                  <a:lnTo>
                    <a:pt x="19497" y="46995"/>
                  </a:lnTo>
                  <a:lnTo>
                    <a:pt x="20142" y="47282"/>
                  </a:lnTo>
                  <a:lnTo>
                    <a:pt x="20802" y="47556"/>
                  </a:lnTo>
                  <a:lnTo>
                    <a:pt x="21479" y="47816"/>
                  </a:lnTo>
                  <a:lnTo>
                    <a:pt x="22164" y="48064"/>
                  </a:lnTo>
                  <a:lnTo>
                    <a:pt x="22865" y="48286"/>
                  </a:lnTo>
                  <a:lnTo>
                    <a:pt x="23346" y="48429"/>
                  </a:lnTo>
                  <a:lnTo>
                    <a:pt x="23819" y="48560"/>
                  </a:lnTo>
                  <a:lnTo>
                    <a:pt x="24300" y="48677"/>
                  </a:lnTo>
                  <a:lnTo>
                    <a:pt x="24773" y="48782"/>
                  </a:lnTo>
                  <a:lnTo>
                    <a:pt x="25246" y="48886"/>
                  </a:lnTo>
                  <a:lnTo>
                    <a:pt x="25719" y="48977"/>
                  </a:lnTo>
                  <a:lnTo>
                    <a:pt x="26184" y="49055"/>
                  </a:lnTo>
                  <a:lnTo>
                    <a:pt x="26657" y="49121"/>
                  </a:lnTo>
                  <a:lnTo>
                    <a:pt x="27122" y="49186"/>
                  </a:lnTo>
                  <a:lnTo>
                    <a:pt x="27586" y="49225"/>
                  </a:lnTo>
                  <a:lnTo>
                    <a:pt x="28051" y="49264"/>
                  </a:lnTo>
                  <a:lnTo>
                    <a:pt x="28516" y="49303"/>
                  </a:lnTo>
                  <a:lnTo>
                    <a:pt x="28973" y="49316"/>
                  </a:lnTo>
                  <a:lnTo>
                    <a:pt x="29429" y="49329"/>
                  </a:lnTo>
                  <a:lnTo>
                    <a:pt x="29886" y="49329"/>
                  </a:lnTo>
                  <a:lnTo>
                    <a:pt x="30343" y="49316"/>
                  </a:lnTo>
                  <a:lnTo>
                    <a:pt x="30799" y="49303"/>
                  </a:lnTo>
                  <a:lnTo>
                    <a:pt x="31248" y="49277"/>
                  </a:lnTo>
                  <a:lnTo>
                    <a:pt x="31696" y="49238"/>
                  </a:lnTo>
                  <a:lnTo>
                    <a:pt x="32145" y="49186"/>
                  </a:lnTo>
                  <a:lnTo>
                    <a:pt x="32593" y="49134"/>
                  </a:lnTo>
                  <a:lnTo>
                    <a:pt x="33034" y="49069"/>
                  </a:lnTo>
                  <a:lnTo>
                    <a:pt x="33474" y="48990"/>
                  </a:lnTo>
                  <a:lnTo>
                    <a:pt x="33914" y="48912"/>
                  </a:lnTo>
                  <a:lnTo>
                    <a:pt x="34355" y="48821"/>
                  </a:lnTo>
                  <a:lnTo>
                    <a:pt x="34787" y="48716"/>
                  </a:lnTo>
                  <a:lnTo>
                    <a:pt x="35227" y="48612"/>
                  </a:lnTo>
                  <a:lnTo>
                    <a:pt x="35651" y="48482"/>
                  </a:lnTo>
                  <a:lnTo>
                    <a:pt x="36083" y="48364"/>
                  </a:lnTo>
                  <a:lnTo>
                    <a:pt x="36507" y="48221"/>
                  </a:lnTo>
                  <a:lnTo>
                    <a:pt x="36931" y="48077"/>
                  </a:lnTo>
                  <a:lnTo>
                    <a:pt x="37355" y="47921"/>
                  </a:lnTo>
                  <a:lnTo>
                    <a:pt x="37779" y="47751"/>
                  </a:lnTo>
                  <a:lnTo>
                    <a:pt x="38195" y="47582"/>
                  </a:lnTo>
                  <a:lnTo>
                    <a:pt x="38611" y="47399"/>
                  </a:lnTo>
                  <a:lnTo>
                    <a:pt x="39019" y="47216"/>
                  </a:lnTo>
                  <a:lnTo>
                    <a:pt x="39427" y="47008"/>
                  </a:lnTo>
                  <a:lnTo>
                    <a:pt x="39834" y="46812"/>
                  </a:lnTo>
                  <a:lnTo>
                    <a:pt x="40242" y="46590"/>
                  </a:lnTo>
                  <a:lnTo>
                    <a:pt x="40642" y="46369"/>
                  </a:lnTo>
                  <a:lnTo>
                    <a:pt x="41041" y="46134"/>
                  </a:lnTo>
                  <a:lnTo>
                    <a:pt x="41441" y="45899"/>
                  </a:lnTo>
                  <a:lnTo>
                    <a:pt x="41832" y="45651"/>
                  </a:lnTo>
                  <a:lnTo>
                    <a:pt x="42224" y="45390"/>
                  </a:lnTo>
                  <a:lnTo>
                    <a:pt x="42615" y="45130"/>
                  </a:lnTo>
                  <a:lnTo>
                    <a:pt x="42998" y="44856"/>
                  </a:lnTo>
                  <a:lnTo>
                    <a:pt x="43381" y="44569"/>
                  </a:lnTo>
                  <a:lnTo>
                    <a:pt x="43757" y="44282"/>
                  </a:lnTo>
                  <a:lnTo>
                    <a:pt x="44140" y="43995"/>
                  </a:lnTo>
                  <a:lnTo>
                    <a:pt x="44507" y="43682"/>
                  </a:lnTo>
                  <a:lnTo>
                    <a:pt x="44882" y="43369"/>
                  </a:lnTo>
                  <a:lnTo>
                    <a:pt x="45249" y="43056"/>
                  </a:lnTo>
                  <a:lnTo>
                    <a:pt x="45616" y="42730"/>
                  </a:lnTo>
                  <a:lnTo>
                    <a:pt x="45975" y="42390"/>
                  </a:lnTo>
                  <a:lnTo>
                    <a:pt x="46333" y="42051"/>
                  </a:lnTo>
                  <a:lnTo>
                    <a:pt x="46684" y="41699"/>
                  </a:lnTo>
                  <a:lnTo>
                    <a:pt x="47035" y="41334"/>
                  </a:lnTo>
                  <a:lnTo>
                    <a:pt x="47385" y="40969"/>
                  </a:lnTo>
                  <a:lnTo>
                    <a:pt x="47736" y="40604"/>
                  </a:lnTo>
                  <a:lnTo>
                    <a:pt x="48070" y="40225"/>
                  </a:lnTo>
                  <a:lnTo>
                    <a:pt x="48413" y="39834"/>
                  </a:lnTo>
                  <a:lnTo>
                    <a:pt x="48747" y="39443"/>
                  </a:lnTo>
                  <a:lnTo>
                    <a:pt x="49081" y="39038"/>
                  </a:lnTo>
                  <a:lnTo>
                    <a:pt x="49408" y="38634"/>
                  </a:lnTo>
                  <a:lnTo>
                    <a:pt x="49734" y="38217"/>
                  </a:lnTo>
                  <a:lnTo>
                    <a:pt x="50052" y="37786"/>
                  </a:lnTo>
                  <a:lnTo>
                    <a:pt x="50370" y="37356"/>
                  </a:lnTo>
                  <a:lnTo>
                    <a:pt x="50688" y="36925"/>
                  </a:lnTo>
                  <a:lnTo>
                    <a:pt x="50998" y="36482"/>
                  </a:lnTo>
                  <a:lnTo>
                    <a:pt x="51299" y="36025"/>
                  </a:lnTo>
                  <a:lnTo>
                    <a:pt x="51601" y="35569"/>
                  </a:lnTo>
                  <a:lnTo>
                    <a:pt x="51903" y="35112"/>
                  </a:lnTo>
                  <a:lnTo>
                    <a:pt x="52196" y="34643"/>
                  </a:lnTo>
                  <a:lnTo>
                    <a:pt x="52490" y="34160"/>
                  </a:lnTo>
                  <a:lnTo>
                    <a:pt x="52775" y="33678"/>
                  </a:lnTo>
                  <a:lnTo>
                    <a:pt x="53061" y="33195"/>
                  </a:lnTo>
                  <a:lnTo>
                    <a:pt x="53338" y="32686"/>
                  </a:lnTo>
                  <a:lnTo>
                    <a:pt x="53615" y="32191"/>
                  </a:lnTo>
                  <a:lnTo>
                    <a:pt x="53884" y="31682"/>
                  </a:lnTo>
                  <a:lnTo>
                    <a:pt x="54153" y="31160"/>
                  </a:lnTo>
                  <a:lnTo>
                    <a:pt x="54422" y="30639"/>
                  </a:lnTo>
                  <a:lnTo>
                    <a:pt x="54675" y="30117"/>
                  </a:lnTo>
                  <a:lnTo>
                    <a:pt x="54936" y="29582"/>
                  </a:lnTo>
                  <a:lnTo>
                    <a:pt x="55181" y="29034"/>
                  </a:lnTo>
                  <a:lnTo>
                    <a:pt x="55434" y="28500"/>
                  </a:lnTo>
                  <a:lnTo>
                    <a:pt x="55678" y="27939"/>
                  </a:lnTo>
                  <a:lnTo>
                    <a:pt x="55915" y="27378"/>
                  </a:lnTo>
                  <a:lnTo>
                    <a:pt x="56143" y="26817"/>
                  </a:lnTo>
                  <a:lnTo>
                    <a:pt x="56379" y="26243"/>
                  </a:lnTo>
                  <a:lnTo>
                    <a:pt x="56600" y="25669"/>
                  </a:lnTo>
                  <a:lnTo>
                    <a:pt x="56820" y="25095"/>
                  </a:lnTo>
                  <a:lnTo>
                    <a:pt x="57040" y="24508"/>
                  </a:lnTo>
                  <a:lnTo>
                    <a:pt x="57252" y="23908"/>
                  </a:lnTo>
                  <a:lnTo>
                    <a:pt x="57456" y="23308"/>
                  </a:lnTo>
                  <a:lnTo>
                    <a:pt x="57660" y="22708"/>
                  </a:lnTo>
                  <a:lnTo>
                    <a:pt x="57855" y="22095"/>
                  </a:lnTo>
                  <a:lnTo>
                    <a:pt x="58051" y="21482"/>
                  </a:lnTo>
                  <a:lnTo>
                    <a:pt x="58239" y="20856"/>
                  </a:lnTo>
                  <a:lnTo>
                    <a:pt x="58426" y="20230"/>
                  </a:lnTo>
                  <a:lnTo>
                    <a:pt x="58606" y="19604"/>
                  </a:lnTo>
                  <a:lnTo>
                    <a:pt x="58777" y="18965"/>
                  </a:lnTo>
                  <a:lnTo>
                    <a:pt x="58948" y="18326"/>
                  </a:lnTo>
                  <a:lnTo>
                    <a:pt x="59111" y="17687"/>
                  </a:lnTo>
                  <a:lnTo>
                    <a:pt x="59274" y="17035"/>
                  </a:lnTo>
                  <a:lnTo>
                    <a:pt x="59429" y="16370"/>
                  </a:lnTo>
                  <a:lnTo>
                    <a:pt x="59576" y="15717"/>
                  </a:lnTo>
                  <a:lnTo>
                    <a:pt x="59723" y="15039"/>
                  </a:lnTo>
                  <a:lnTo>
                    <a:pt x="59861" y="14374"/>
                  </a:lnTo>
                  <a:lnTo>
                    <a:pt x="60000" y="13696"/>
                  </a:lnTo>
                  <a:lnTo>
                    <a:pt x="60130" y="13017"/>
                  </a:lnTo>
                  <a:lnTo>
                    <a:pt x="60253" y="12326"/>
                  </a:lnTo>
                  <a:lnTo>
                    <a:pt x="60375" y="11635"/>
                  </a:lnTo>
                  <a:lnTo>
                    <a:pt x="60489" y="10944"/>
                  </a:lnTo>
                  <a:lnTo>
                    <a:pt x="60595" y="10239"/>
                  </a:lnTo>
                  <a:lnTo>
                    <a:pt x="60701" y="9535"/>
                  </a:lnTo>
                  <a:lnTo>
                    <a:pt x="60799" y="8831"/>
                  </a:lnTo>
                  <a:lnTo>
                    <a:pt x="60889" y="8113"/>
                  </a:lnTo>
                  <a:lnTo>
                    <a:pt x="60979" y="7396"/>
                  </a:lnTo>
                  <a:lnTo>
                    <a:pt x="61060" y="6679"/>
                  </a:lnTo>
                  <a:lnTo>
                    <a:pt x="61133" y="5961"/>
                  </a:lnTo>
                  <a:lnTo>
                    <a:pt x="61207" y="5231"/>
                  </a:lnTo>
                  <a:lnTo>
                    <a:pt x="61272" y="4487"/>
                  </a:lnTo>
                  <a:lnTo>
                    <a:pt x="61337" y="3757"/>
                  </a:lnTo>
                  <a:lnTo>
                    <a:pt x="61386" y="3013"/>
                  </a:lnTo>
                  <a:lnTo>
                    <a:pt x="61435" y="2257"/>
                  </a:lnTo>
                  <a:lnTo>
                    <a:pt x="61484" y="1513"/>
                  </a:lnTo>
                  <a:lnTo>
                    <a:pt x="61517" y="757"/>
                  </a:lnTo>
                  <a:lnTo>
                    <a:pt x="61549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0"/>
            <p:cNvSpPr/>
            <p:nvPr/>
          </p:nvSpPr>
          <p:spPr>
            <a:xfrm>
              <a:off x="-3106425" y="-10008525"/>
              <a:ext cx="292350" cy="432075"/>
            </a:xfrm>
            <a:custGeom>
              <a:avLst/>
              <a:gdLst/>
              <a:ahLst/>
              <a:cxnLst/>
              <a:rect l="l" t="t" r="r" b="b"/>
              <a:pathLst>
                <a:path w="11694" h="17283" extrusionOk="0">
                  <a:moveTo>
                    <a:pt x="11694" y="1"/>
                  </a:moveTo>
                  <a:lnTo>
                    <a:pt x="9003" y="53"/>
                  </a:lnTo>
                  <a:lnTo>
                    <a:pt x="6304" y="92"/>
                  </a:lnTo>
                  <a:lnTo>
                    <a:pt x="3613" y="118"/>
                  </a:lnTo>
                  <a:lnTo>
                    <a:pt x="914" y="131"/>
                  </a:lnTo>
                  <a:lnTo>
                    <a:pt x="995" y="653"/>
                  </a:lnTo>
                  <a:lnTo>
                    <a:pt x="1061" y="1174"/>
                  </a:lnTo>
                  <a:lnTo>
                    <a:pt x="1126" y="1696"/>
                  </a:lnTo>
                  <a:lnTo>
                    <a:pt x="1183" y="2231"/>
                  </a:lnTo>
                  <a:lnTo>
                    <a:pt x="1240" y="2779"/>
                  </a:lnTo>
                  <a:lnTo>
                    <a:pt x="1281" y="3313"/>
                  </a:lnTo>
                  <a:lnTo>
                    <a:pt x="1322" y="3861"/>
                  </a:lnTo>
                  <a:lnTo>
                    <a:pt x="1354" y="4409"/>
                  </a:lnTo>
                  <a:lnTo>
                    <a:pt x="1379" y="4957"/>
                  </a:lnTo>
                  <a:lnTo>
                    <a:pt x="1403" y="5518"/>
                  </a:lnTo>
                  <a:lnTo>
                    <a:pt x="1419" y="6066"/>
                  </a:lnTo>
                  <a:lnTo>
                    <a:pt x="1419" y="6626"/>
                  </a:lnTo>
                  <a:lnTo>
                    <a:pt x="1428" y="7174"/>
                  </a:lnTo>
                  <a:lnTo>
                    <a:pt x="1419" y="7735"/>
                  </a:lnTo>
                  <a:lnTo>
                    <a:pt x="1403" y="8296"/>
                  </a:lnTo>
                  <a:lnTo>
                    <a:pt x="1379" y="8844"/>
                  </a:lnTo>
                  <a:lnTo>
                    <a:pt x="1354" y="9405"/>
                  </a:lnTo>
                  <a:lnTo>
                    <a:pt x="1322" y="9952"/>
                  </a:lnTo>
                  <a:lnTo>
                    <a:pt x="1273" y="10513"/>
                  </a:lnTo>
                  <a:lnTo>
                    <a:pt x="1224" y="11061"/>
                  </a:lnTo>
                  <a:lnTo>
                    <a:pt x="1167" y="11609"/>
                  </a:lnTo>
                  <a:lnTo>
                    <a:pt x="1101" y="12144"/>
                  </a:lnTo>
                  <a:lnTo>
                    <a:pt x="1028" y="12691"/>
                  </a:lnTo>
                  <a:lnTo>
                    <a:pt x="947" y="13213"/>
                  </a:lnTo>
                  <a:lnTo>
                    <a:pt x="857" y="13748"/>
                  </a:lnTo>
                  <a:lnTo>
                    <a:pt x="759" y="14270"/>
                  </a:lnTo>
                  <a:lnTo>
                    <a:pt x="653" y="14791"/>
                  </a:lnTo>
                  <a:lnTo>
                    <a:pt x="539" y="15300"/>
                  </a:lnTo>
                  <a:lnTo>
                    <a:pt x="416" y="15809"/>
                  </a:lnTo>
                  <a:lnTo>
                    <a:pt x="286" y="16317"/>
                  </a:lnTo>
                  <a:lnTo>
                    <a:pt x="147" y="16800"/>
                  </a:lnTo>
                  <a:lnTo>
                    <a:pt x="1" y="17283"/>
                  </a:lnTo>
                  <a:lnTo>
                    <a:pt x="2871" y="17139"/>
                  </a:lnTo>
                  <a:lnTo>
                    <a:pt x="5758" y="16996"/>
                  </a:lnTo>
                  <a:lnTo>
                    <a:pt x="11515" y="16735"/>
                  </a:lnTo>
                  <a:lnTo>
                    <a:pt x="11482" y="15704"/>
                  </a:lnTo>
                  <a:lnTo>
                    <a:pt x="11457" y="14661"/>
                  </a:lnTo>
                  <a:lnTo>
                    <a:pt x="11441" y="13617"/>
                  </a:lnTo>
                  <a:lnTo>
                    <a:pt x="11433" y="12574"/>
                  </a:lnTo>
                  <a:lnTo>
                    <a:pt x="11433" y="11518"/>
                  </a:lnTo>
                  <a:lnTo>
                    <a:pt x="11441" y="10474"/>
                  </a:lnTo>
                  <a:lnTo>
                    <a:pt x="11449" y="9418"/>
                  </a:lnTo>
                  <a:lnTo>
                    <a:pt x="11466" y="8374"/>
                  </a:lnTo>
                  <a:lnTo>
                    <a:pt x="11506" y="6274"/>
                  </a:lnTo>
                  <a:lnTo>
                    <a:pt x="11563" y="4174"/>
                  </a:lnTo>
                  <a:lnTo>
                    <a:pt x="11629" y="2087"/>
                  </a:lnTo>
                  <a:lnTo>
                    <a:pt x="1169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0"/>
            <p:cNvSpPr/>
            <p:nvPr/>
          </p:nvSpPr>
          <p:spPr>
            <a:xfrm>
              <a:off x="-2899300" y="-4101000"/>
              <a:ext cx="339050" cy="315675"/>
            </a:xfrm>
            <a:custGeom>
              <a:avLst/>
              <a:gdLst/>
              <a:ahLst/>
              <a:cxnLst/>
              <a:rect l="l" t="t" r="r" b="b"/>
              <a:pathLst>
                <a:path w="13562" h="12627" extrusionOk="0">
                  <a:moveTo>
                    <a:pt x="13561" y="1"/>
                  </a:moveTo>
                  <a:lnTo>
                    <a:pt x="6777" y="183"/>
                  </a:lnTo>
                  <a:lnTo>
                    <a:pt x="3384" y="262"/>
                  </a:lnTo>
                  <a:lnTo>
                    <a:pt x="0" y="340"/>
                  </a:lnTo>
                  <a:lnTo>
                    <a:pt x="41" y="418"/>
                  </a:lnTo>
                  <a:lnTo>
                    <a:pt x="66" y="496"/>
                  </a:lnTo>
                  <a:lnTo>
                    <a:pt x="98" y="588"/>
                  </a:lnTo>
                  <a:lnTo>
                    <a:pt x="123" y="692"/>
                  </a:lnTo>
                  <a:lnTo>
                    <a:pt x="139" y="783"/>
                  </a:lnTo>
                  <a:lnTo>
                    <a:pt x="147" y="901"/>
                  </a:lnTo>
                  <a:lnTo>
                    <a:pt x="155" y="1005"/>
                  </a:lnTo>
                  <a:lnTo>
                    <a:pt x="155" y="1136"/>
                  </a:lnTo>
                  <a:lnTo>
                    <a:pt x="204" y="3992"/>
                  </a:lnTo>
                  <a:lnTo>
                    <a:pt x="253" y="6862"/>
                  </a:lnTo>
                  <a:lnTo>
                    <a:pt x="302" y="9744"/>
                  </a:lnTo>
                  <a:lnTo>
                    <a:pt x="343" y="12627"/>
                  </a:lnTo>
                  <a:lnTo>
                    <a:pt x="3197" y="12548"/>
                  </a:lnTo>
                  <a:lnTo>
                    <a:pt x="6043" y="12483"/>
                  </a:lnTo>
                  <a:lnTo>
                    <a:pt x="8897" y="12418"/>
                  </a:lnTo>
                  <a:lnTo>
                    <a:pt x="11751" y="12340"/>
                  </a:lnTo>
                  <a:lnTo>
                    <a:pt x="11947" y="11544"/>
                  </a:lnTo>
                  <a:lnTo>
                    <a:pt x="12134" y="10748"/>
                  </a:lnTo>
                  <a:lnTo>
                    <a:pt x="12224" y="10344"/>
                  </a:lnTo>
                  <a:lnTo>
                    <a:pt x="12305" y="9940"/>
                  </a:lnTo>
                  <a:lnTo>
                    <a:pt x="12387" y="9522"/>
                  </a:lnTo>
                  <a:lnTo>
                    <a:pt x="12460" y="9105"/>
                  </a:lnTo>
                  <a:lnTo>
                    <a:pt x="12525" y="8609"/>
                  </a:lnTo>
                  <a:lnTo>
                    <a:pt x="12591" y="8127"/>
                  </a:lnTo>
                  <a:lnTo>
                    <a:pt x="12656" y="7631"/>
                  </a:lnTo>
                  <a:lnTo>
                    <a:pt x="12705" y="7135"/>
                  </a:lnTo>
                  <a:lnTo>
                    <a:pt x="12754" y="6640"/>
                  </a:lnTo>
                  <a:lnTo>
                    <a:pt x="12795" y="6144"/>
                  </a:lnTo>
                  <a:lnTo>
                    <a:pt x="12827" y="5648"/>
                  </a:lnTo>
                  <a:lnTo>
                    <a:pt x="12860" y="5153"/>
                  </a:lnTo>
                  <a:lnTo>
                    <a:pt x="12884" y="4644"/>
                  </a:lnTo>
                  <a:lnTo>
                    <a:pt x="12901" y="4149"/>
                  </a:lnTo>
                  <a:lnTo>
                    <a:pt x="12917" y="3653"/>
                  </a:lnTo>
                  <a:lnTo>
                    <a:pt x="12925" y="3144"/>
                  </a:lnTo>
                  <a:lnTo>
                    <a:pt x="12925" y="2649"/>
                  </a:lnTo>
                  <a:lnTo>
                    <a:pt x="12925" y="2140"/>
                  </a:lnTo>
                  <a:lnTo>
                    <a:pt x="12917" y="1631"/>
                  </a:lnTo>
                  <a:lnTo>
                    <a:pt x="12901" y="1136"/>
                  </a:lnTo>
                  <a:lnTo>
                    <a:pt x="12909" y="1005"/>
                  </a:lnTo>
                  <a:lnTo>
                    <a:pt x="12917" y="888"/>
                  </a:lnTo>
                  <a:lnTo>
                    <a:pt x="12933" y="783"/>
                  </a:lnTo>
                  <a:lnTo>
                    <a:pt x="12958" y="679"/>
                  </a:lnTo>
                  <a:lnTo>
                    <a:pt x="12990" y="588"/>
                  </a:lnTo>
                  <a:lnTo>
                    <a:pt x="13023" y="496"/>
                  </a:lnTo>
                  <a:lnTo>
                    <a:pt x="13064" y="405"/>
                  </a:lnTo>
                  <a:lnTo>
                    <a:pt x="13104" y="327"/>
                  </a:lnTo>
                  <a:lnTo>
                    <a:pt x="13153" y="262"/>
                  </a:lnTo>
                  <a:lnTo>
                    <a:pt x="13202" y="196"/>
                  </a:lnTo>
                  <a:lnTo>
                    <a:pt x="13259" y="144"/>
                  </a:lnTo>
                  <a:lnTo>
                    <a:pt x="13316" y="105"/>
                  </a:lnTo>
                  <a:lnTo>
                    <a:pt x="13374" y="66"/>
                  </a:lnTo>
                  <a:lnTo>
                    <a:pt x="13431" y="40"/>
                  </a:lnTo>
                  <a:lnTo>
                    <a:pt x="13496" y="14"/>
                  </a:lnTo>
                  <a:lnTo>
                    <a:pt x="1356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0"/>
            <p:cNvSpPr/>
            <p:nvPr/>
          </p:nvSpPr>
          <p:spPr>
            <a:xfrm>
              <a:off x="-2811450" y="-8910300"/>
              <a:ext cx="862150" cy="558925"/>
            </a:xfrm>
            <a:custGeom>
              <a:avLst/>
              <a:gdLst/>
              <a:ahLst/>
              <a:cxnLst/>
              <a:rect l="l" t="t" r="r" b="b"/>
              <a:pathLst>
                <a:path w="34486" h="22357" extrusionOk="0">
                  <a:moveTo>
                    <a:pt x="34486" y="1"/>
                  </a:moveTo>
                  <a:lnTo>
                    <a:pt x="32333" y="105"/>
                  </a:lnTo>
                  <a:lnTo>
                    <a:pt x="30180" y="209"/>
                  </a:lnTo>
                  <a:lnTo>
                    <a:pt x="28027" y="314"/>
                  </a:lnTo>
                  <a:lnTo>
                    <a:pt x="25867" y="392"/>
                  </a:lnTo>
                  <a:lnTo>
                    <a:pt x="23714" y="470"/>
                  </a:lnTo>
                  <a:lnTo>
                    <a:pt x="21553" y="535"/>
                  </a:lnTo>
                  <a:lnTo>
                    <a:pt x="19400" y="601"/>
                  </a:lnTo>
                  <a:lnTo>
                    <a:pt x="17247" y="653"/>
                  </a:lnTo>
                  <a:lnTo>
                    <a:pt x="15086" y="692"/>
                  </a:lnTo>
                  <a:lnTo>
                    <a:pt x="12934" y="718"/>
                  </a:lnTo>
                  <a:lnTo>
                    <a:pt x="10773" y="744"/>
                  </a:lnTo>
                  <a:lnTo>
                    <a:pt x="8620" y="757"/>
                  </a:lnTo>
                  <a:lnTo>
                    <a:pt x="4306" y="757"/>
                  </a:lnTo>
                  <a:lnTo>
                    <a:pt x="2154" y="731"/>
                  </a:lnTo>
                  <a:lnTo>
                    <a:pt x="1" y="705"/>
                  </a:lnTo>
                  <a:lnTo>
                    <a:pt x="1" y="705"/>
                  </a:lnTo>
                  <a:lnTo>
                    <a:pt x="270" y="1801"/>
                  </a:lnTo>
                  <a:lnTo>
                    <a:pt x="547" y="2896"/>
                  </a:lnTo>
                  <a:lnTo>
                    <a:pt x="849" y="3966"/>
                  </a:lnTo>
                  <a:lnTo>
                    <a:pt x="1167" y="5022"/>
                  </a:lnTo>
                  <a:lnTo>
                    <a:pt x="1330" y="5544"/>
                  </a:lnTo>
                  <a:lnTo>
                    <a:pt x="1501" y="6053"/>
                  </a:lnTo>
                  <a:lnTo>
                    <a:pt x="1673" y="6574"/>
                  </a:lnTo>
                  <a:lnTo>
                    <a:pt x="1844" y="7070"/>
                  </a:lnTo>
                  <a:lnTo>
                    <a:pt x="2031" y="7579"/>
                  </a:lnTo>
                  <a:lnTo>
                    <a:pt x="2211" y="8074"/>
                  </a:lnTo>
                  <a:lnTo>
                    <a:pt x="2406" y="8570"/>
                  </a:lnTo>
                  <a:lnTo>
                    <a:pt x="2594" y="9052"/>
                  </a:lnTo>
                  <a:lnTo>
                    <a:pt x="2790" y="9535"/>
                  </a:lnTo>
                  <a:lnTo>
                    <a:pt x="2994" y="10005"/>
                  </a:lnTo>
                  <a:lnTo>
                    <a:pt x="3206" y="10474"/>
                  </a:lnTo>
                  <a:lnTo>
                    <a:pt x="3409" y="10931"/>
                  </a:lnTo>
                  <a:lnTo>
                    <a:pt x="3630" y="11387"/>
                  </a:lnTo>
                  <a:lnTo>
                    <a:pt x="3842" y="11844"/>
                  </a:lnTo>
                  <a:lnTo>
                    <a:pt x="4070" y="12274"/>
                  </a:lnTo>
                  <a:lnTo>
                    <a:pt x="4298" y="12718"/>
                  </a:lnTo>
                  <a:lnTo>
                    <a:pt x="4527" y="13148"/>
                  </a:lnTo>
                  <a:lnTo>
                    <a:pt x="4763" y="13565"/>
                  </a:lnTo>
                  <a:lnTo>
                    <a:pt x="5000" y="13970"/>
                  </a:lnTo>
                  <a:lnTo>
                    <a:pt x="5244" y="14374"/>
                  </a:lnTo>
                  <a:lnTo>
                    <a:pt x="5497" y="14778"/>
                  </a:lnTo>
                  <a:lnTo>
                    <a:pt x="5750" y="15170"/>
                  </a:lnTo>
                  <a:lnTo>
                    <a:pt x="6003" y="15548"/>
                  </a:lnTo>
                  <a:lnTo>
                    <a:pt x="6263" y="15926"/>
                  </a:lnTo>
                  <a:lnTo>
                    <a:pt x="6533" y="16278"/>
                  </a:lnTo>
                  <a:lnTo>
                    <a:pt x="6802" y="16644"/>
                  </a:lnTo>
                  <a:lnTo>
                    <a:pt x="7079" y="16983"/>
                  </a:lnTo>
                  <a:lnTo>
                    <a:pt x="7356" y="17322"/>
                  </a:lnTo>
                  <a:lnTo>
                    <a:pt x="7633" y="17648"/>
                  </a:lnTo>
                  <a:lnTo>
                    <a:pt x="7927" y="17974"/>
                  </a:lnTo>
                  <a:lnTo>
                    <a:pt x="8212" y="18274"/>
                  </a:lnTo>
                  <a:lnTo>
                    <a:pt x="8514" y="18574"/>
                  </a:lnTo>
                  <a:lnTo>
                    <a:pt x="8808" y="18861"/>
                  </a:lnTo>
                  <a:lnTo>
                    <a:pt x="9117" y="19148"/>
                  </a:lnTo>
                  <a:lnTo>
                    <a:pt x="9419" y="19409"/>
                  </a:lnTo>
                  <a:lnTo>
                    <a:pt x="9737" y="19670"/>
                  </a:lnTo>
                  <a:lnTo>
                    <a:pt x="10055" y="19917"/>
                  </a:lnTo>
                  <a:lnTo>
                    <a:pt x="10373" y="20152"/>
                  </a:lnTo>
                  <a:lnTo>
                    <a:pt x="10699" y="20374"/>
                  </a:lnTo>
                  <a:lnTo>
                    <a:pt x="11034" y="20596"/>
                  </a:lnTo>
                  <a:lnTo>
                    <a:pt x="11368" y="20791"/>
                  </a:lnTo>
                  <a:lnTo>
                    <a:pt x="11702" y="20987"/>
                  </a:lnTo>
                  <a:lnTo>
                    <a:pt x="12053" y="21169"/>
                  </a:lnTo>
                  <a:lnTo>
                    <a:pt x="12396" y="21339"/>
                  </a:lnTo>
                  <a:lnTo>
                    <a:pt x="12746" y="21496"/>
                  </a:lnTo>
                  <a:lnTo>
                    <a:pt x="13105" y="21639"/>
                  </a:lnTo>
                  <a:lnTo>
                    <a:pt x="13464" y="21769"/>
                  </a:lnTo>
                  <a:lnTo>
                    <a:pt x="13831" y="21887"/>
                  </a:lnTo>
                  <a:lnTo>
                    <a:pt x="14206" y="21991"/>
                  </a:lnTo>
                  <a:lnTo>
                    <a:pt x="14581" y="22082"/>
                  </a:lnTo>
                  <a:lnTo>
                    <a:pt x="14956" y="22161"/>
                  </a:lnTo>
                  <a:lnTo>
                    <a:pt x="15339" y="22226"/>
                  </a:lnTo>
                  <a:lnTo>
                    <a:pt x="15731" y="22278"/>
                  </a:lnTo>
                  <a:lnTo>
                    <a:pt x="16122" y="22317"/>
                  </a:lnTo>
                  <a:lnTo>
                    <a:pt x="16513" y="22343"/>
                  </a:lnTo>
                  <a:lnTo>
                    <a:pt x="16913" y="22356"/>
                  </a:lnTo>
                  <a:lnTo>
                    <a:pt x="17321" y="22343"/>
                  </a:lnTo>
                  <a:lnTo>
                    <a:pt x="17712" y="22330"/>
                  </a:lnTo>
                  <a:lnTo>
                    <a:pt x="18112" y="22291"/>
                  </a:lnTo>
                  <a:lnTo>
                    <a:pt x="18495" y="22239"/>
                  </a:lnTo>
                  <a:lnTo>
                    <a:pt x="18886" y="22174"/>
                  </a:lnTo>
                  <a:lnTo>
                    <a:pt x="19270" y="22109"/>
                  </a:lnTo>
                  <a:lnTo>
                    <a:pt x="19653" y="22017"/>
                  </a:lnTo>
                  <a:lnTo>
                    <a:pt x="20028" y="21900"/>
                  </a:lnTo>
                  <a:lnTo>
                    <a:pt x="20403" y="21783"/>
                  </a:lnTo>
                  <a:lnTo>
                    <a:pt x="20770" y="21652"/>
                  </a:lnTo>
                  <a:lnTo>
                    <a:pt x="21137" y="21509"/>
                  </a:lnTo>
                  <a:lnTo>
                    <a:pt x="21496" y="21352"/>
                  </a:lnTo>
                  <a:lnTo>
                    <a:pt x="21855" y="21183"/>
                  </a:lnTo>
                  <a:lnTo>
                    <a:pt x="22213" y="21000"/>
                  </a:lnTo>
                  <a:lnTo>
                    <a:pt x="22564" y="20804"/>
                  </a:lnTo>
                  <a:lnTo>
                    <a:pt x="22915" y="20596"/>
                  </a:lnTo>
                  <a:lnTo>
                    <a:pt x="23257" y="20374"/>
                  </a:lnTo>
                  <a:lnTo>
                    <a:pt x="23591" y="20139"/>
                  </a:lnTo>
                  <a:lnTo>
                    <a:pt x="23934" y="19904"/>
                  </a:lnTo>
                  <a:lnTo>
                    <a:pt x="24260" y="19643"/>
                  </a:lnTo>
                  <a:lnTo>
                    <a:pt x="24594" y="19383"/>
                  </a:lnTo>
                  <a:lnTo>
                    <a:pt x="24921" y="19109"/>
                  </a:lnTo>
                  <a:lnTo>
                    <a:pt x="25239" y="18809"/>
                  </a:lnTo>
                  <a:lnTo>
                    <a:pt x="25557" y="18522"/>
                  </a:lnTo>
                  <a:lnTo>
                    <a:pt x="25867" y="18209"/>
                  </a:lnTo>
                  <a:lnTo>
                    <a:pt x="26176" y="17883"/>
                  </a:lnTo>
                  <a:lnTo>
                    <a:pt x="26478" y="17557"/>
                  </a:lnTo>
                  <a:lnTo>
                    <a:pt x="26780" y="17217"/>
                  </a:lnTo>
                  <a:lnTo>
                    <a:pt x="27073" y="16865"/>
                  </a:lnTo>
                  <a:lnTo>
                    <a:pt x="27367" y="16513"/>
                  </a:lnTo>
                  <a:lnTo>
                    <a:pt x="27652" y="16148"/>
                  </a:lnTo>
                  <a:lnTo>
                    <a:pt x="27938" y="15770"/>
                  </a:lnTo>
                  <a:lnTo>
                    <a:pt x="28215" y="15378"/>
                  </a:lnTo>
                  <a:lnTo>
                    <a:pt x="28484" y="14987"/>
                  </a:lnTo>
                  <a:lnTo>
                    <a:pt x="28753" y="14583"/>
                  </a:lnTo>
                  <a:lnTo>
                    <a:pt x="29022" y="14178"/>
                  </a:lnTo>
                  <a:lnTo>
                    <a:pt x="29283" y="13748"/>
                  </a:lnTo>
                  <a:lnTo>
                    <a:pt x="29536" y="13331"/>
                  </a:lnTo>
                  <a:lnTo>
                    <a:pt x="29789" y="12887"/>
                  </a:lnTo>
                  <a:lnTo>
                    <a:pt x="30033" y="12444"/>
                  </a:lnTo>
                  <a:lnTo>
                    <a:pt x="30278" y="12000"/>
                  </a:lnTo>
                  <a:lnTo>
                    <a:pt x="30514" y="11531"/>
                  </a:lnTo>
                  <a:lnTo>
                    <a:pt x="30751" y="11074"/>
                  </a:lnTo>
                  <a:lnTo>
                    <a:pt x="30979" y="10605"/>
                  </a:lnTo>
                  <a:lnTo>
                    <a:pt x="31199" y="10122"/>
                  </a:lnTo>
                  <a:lnTo>
                    <a:pt x="31420" y="9639"/>
                  </a:lnTo>
                  <a:lnTo>
                    <a:pt x="31632" y="9144"/>
                  </a:lnTo>
                  <a:lnTo>
                    <a:pt x="31844" y="8648"/>
                  </a:lnTo>
                  <a:lnTo>
                    <a:pt x="32048" y="8139"/>
                  </a:lnTo>
                  <a:lnTo>
                    <a:pt x="32243" y="7631"/>
                  </a:lnTo>
                  <a:lnTo>
                    <a:pt x="32439" y="7122"/>
                  </a:lnTo>
                  <a:lnTo>
                    <a:pt x="32626" y="6600"/>
                  </a:lnTo>
                  <a:lnTo>
                    <a:pt x="32814" y="6066"/>
                  </a:lnTo>
                  <a:lnTo>
                    <a:pt x="32993" y="5544"/>
                  </a:lnTo>
                  <a:lnTo>
                    <a:pt x="33165" y="5009"/>
                  </a:lnTo>
                  <a:lnTo>
                    <a:pt x="33328" y="4461"/>
                  </a:lnTo>
                  <a:lnTo>
                    <a:pt x="33491" y="3914"/>
                  </a:lnTo>
                  <a:lnTo>
                    <a:pt x="33654" y="3366"/>
                  </a:lnTo>
                  <a:lnTo>
                    <a:pt x="33809" y="2818"/>
                  </a:lnTo>
                  <a:lnTo>
                    <a:pt x="33956" y="2257"/>
                  </a:lnTo>
                  <a:lnTo>
                    <a:pt x="34094" y="1696"/>
                  </a:lnTo>
                  <a:lnTo>
                    <a:pt x="34233" y="1135"/>
                  </a:lnTo>
                  <a:lnTo>
                    <a:pt x="34363" y="561"/>
                  </a:lnTo>
                  <a:lnTo>
                    <a:pt x="34486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0"/>
            <p:cNvSpPr/>
            <p:nvPr/>
          </p:nvSpPr>
          <p:spPr>
            <a:xfrm>
              <a:off x="-2785950" y="-5535725"/>
              <a:ext cx="772450" cy="274900"/>
            </a:xfrm>
            <a:custGeom>
              <a:avLst/>
              <a:gdLst/>
              <a:ahLst/>
              <a:cxnLst/>
              <a:rect l="l" t="t" r="r" b="b"/>
              <a:pathLst>
                <a:path w="30898" h="10996" extrusionOk="0">
                  <a:moveTo>
                    <a:pt x="30269" y="0"/>
                  </a:moveTo>
                  <a:lnTo>
                    <a:pt x="26551" y="418"/>
                  </a:lnTo>
                  <a:lnTo>
                    <a:pt x="22832" y="809"/>
                  </a:lnTo>
                  <a:lnTo>
                    <a:pt x="19106" y="1187"/>
                  </a:lnTo>
                  <a:lnTo>
                    <a:pt x="15387" y="1539"/>
                  </a:lnTo>
                  <a:lnTo>
                    <a:pt x="11661" y="1892"/>
                  </a:lnTo>
                  <a:lnTo>
                    <a:pt x="7943" y="2231"/>
                  </a:lnTo>
                  <a:lnTo>
                    <a:pt x="506" y="2896"/>
                  </a:lnTo>
                  <a:lnTo>
                    <a:pt x="506" y="3926"/>
                  </a:lnTo>
                  <a:lnTo>
                    <a:pt x="506" y="4944"/>
                  </a:lnTo>
                  <a:lnTo>
                    <a:pt x="481" y="5961"/>
                  </a:lnTo>
                  <a:lnTo>
                    <a:pt x="465" y="6457"/>
                  </a:lnTo>
                  <a:lnTo>
                    <a:pt x="449" y="6965"/>
                  </a:lnTo>
                  <a:lnTo>
                    <a:pt x="424" y="7461"/>
                  </a:lnTo>
                  <a:lnTo>
                    <a:pt x="392" y="7957"/>
                  </a:lnTo>
                  <a:lnTo>
                    <a:pt x="351" y="8452"/>
                  </a:lnTo>
                  <a:lnTo>
                    <a:pt x="310" y="8948"/>
                  </a:lnTo>
                  <a:lnTo>
                    <a:pt x="253" y="9430"/>
                  </a:lnTo>
                  <a:lnTo>
                    <a:pt x="196" y="9913"/>
                  </a:lnTo>
                  <a:lnTo>
                    <a:pt x="131" y="10396"/>
                  </a:lnTo>
                  <a:lnTo>
                    <a:pt x="57" y="10865"/>
                  </a:lnTo>
                  <a:lnTo>
                    <a:pt x="41" y="10904"/>
                  </a:lnTo>
                  <a:lnTo>
                    <a:pt x="33" y="10930"/>
                  </a:lnTo>
                  <a:lnTo>
                    <a:pt x="17" y="10957"/>
                  </a:lnTo>
                  <a:lnTo>
                    <a:pt x="0" y="10996"/>
                  </a:lnTo>
                  <a:lnTo>
                    <a:pt x="1713" y="10813"/>
                  </a:lnTo>
                  <a:lnTo>
                    <a:pt x="3409" y="10657"/>
                  </a:lnTo>
                  <a:lnTo>
                    <a:pt x="5080" y="10513"/>
                  </a:lnTo>
                  <a:lnTo>
                    <a:pt x="6728" y="10396"/>
                  </a:lnTo>
                  <a:lnTo>
                    <a:pt x="8358" y="10291"/>
                  </a:lnTo>
                  <a:lnTo>
                    <a:pt x="9957" y="10200"/>
                  </a:lnTo>
                  <a:lnTo>
                    <a:pt x="11522" y="10122"/>
                  </a:lnTo>
                  <a:lnTo>
                    <a:pt x="13063" y="10070"/>
                  </a:lnTo>
                  <a:lnTo>
                    <a:pt x="13276" y="10070"/>
                  </a:lnTo>
                  <a:lnTo>
                    <a:pt x="13373" y="10083"/>
                  </a:lnTo>
                  <a:lnTo>
                    <a:pt x="13471" y="10109"/>
                  </a:lnTo>
                  <a:lnTo>
                    <a:pt x="13569" y="10135"/>
                  </a:lnTo>
                  <a:lnTo>
                    <a:pt x="13659" y="10174"/>
                  </a:lnTo>
                  <a:lnTo>
                    <a:pt x="13838" y="10265"/>
                  </a:lnTo>
                  <a:lnTo>
                    <a:pt x="14001" y="10370"/>
                  </a:lnTo>
                  <a:lnTo>
                    <a:pt x="14156" y="10513"/>
                  </a:lnTo>
                  <a:lnTo>
                    <a:pt x="14295" y="10657"/>
                  </a:lnTo>
                  <a:lnTo>
                    <a:pt x="14425" y="10826"/>
                  </a:lnTo>
                  <a:lnTo>
                    <a:pt x="15420" y="10696"/>
                  </a:lnTo>
                  <a:lnTo>
                    <a:pt x="16415" y="10578"/>
                  </a:lnTo>
                  <a:lnTo>
                    <a:pt x="17418" y="10474"/>
                  </a:lnTo>
                  <a:lnTo>
                    <a:pt x="18429" y="10383"/>
                  </a:lnTo>
                  <a:lnTo>
                    <a:pt x="19440" y="10304"/>
                  </a:lnTo>
                  <a:lnTo>
                    <a:pt x="20459" y="10252"/>
                  </a:lnTo>
                  <a:lnTo>
                    <a:pt x="21487" y="10200"/>
                  </a:lnTo>
                  <a:lnTo>
                    <a:pt x="22514" y="10174"/>
                  </a:lnTo>
                  <a:lnTo>
                    <a:pt x="23550" y="10161"/>
                  </a:lnTo>
                  <a:lnTo>
                    <a:pt x="24586" y="10174"/>
                  </a:lnTo>
                  <a:lnTo>
                    <a:pt x="25629" y="10187"/>
                  </a:lnTo>
                  <a:lnTo>
                    <a:pt x="26673" y="10226"/>
                  </a:lnTo>
                  <a:lnTo>
                    <a:pt x="27725" y="10278"/>
                  </a:lnTo>
                  <a:lnTo>
                    <a:pt x="28777" y="10343"/>
                  </a:lnTo>
                  <a:lnTo>
                    <a:pt x="29837" y="10435"/>
                  </a:lnTo>
                  <a:lnTo>
                    <a:pt x="30897" y="10539"/>
                  </a:lnTo>
                  <a:lnTo>
                    <a:pt x="30897" y="10539"/>
                  </a:lnTo>
                  <a:lnTo>
                    <a:pt x="30791" y="9235"/>
                  </a:lnTo>
                  <a:lnTo>
                    <a:pt x="30701" y="7931"/>
                  </a:lnTo>
                  <a:lnTo>
                    <a:pt x="30612" y="6613"/>
                  </a:lnTo>
                  <a:lnTo>
                    <a:pt x="30530" y="5296"/>
                  </a:lnTo>
                  <a:lnTo>
                    <a:pt x="30457" y="3978"/>
                  </a:lnTo>
                  <a:lnTo>
                    <a:pt x="30391" y="2648"/>
                  </a:lnTo>
                  <a:lnTo>
                    <a:pt x="3026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0"/>
            <p:cNvSpPr/>
            <p:nvPr/>
          </p:nvSpPr>
          <p:spPr>
            <a:xfrm>
              <a:off x="-2783925" y="-5997125"/>
              <a:ext cx="750850" cy="402725"/>
            </a:xfrm>
            <a:custGeom>
              <a:avLst/>
              <a:gdLst/>
              <a:ahLst/>
              <a:cxnLst/>
              <a:rect l="l" t="t" r="r" b="b"/>
              <a:pathLst>
                <a:path w="30034" h="16109" extrusionOk="0">
                  <a:moveTo>
                    <a:pt x="29821" y="0"/>
                  </a:moveTo>
                  <a:lnTo>
                    <a:pt x="26095" y="92"/>
                  </a:lnTo>
                  <a:lnTo>
                    <a:pt x="22368" y="157"/>
                  </a:lnTo>
                  <a:lnTo>
                    <a:pt x="18642" y="209"/>
                  </a:lnTo>
                  <a:lnTo>
                    <a:pt x="14907" y="248"/>
                  </a:lnTo>
                  <a:lnTo>
                    <a:pt x="11180" y="274"/>
                  </a:lnTo>
                  <a:lnTo>
                    <a:pt x="7454" y="287"/>
                  </a:lnTo>
                  <a:lnTo>
                    <a:pt x="1" y="300"/>
                  </a:lnTo>
                  <a:lnTo>
                    <a:pt x="90" y="4005"/>
                  </a:lnTo>
                  <a:lnTo>
                    <a:pt x="164" y="7722"/>
                  </a:lnTo>
                  <a:lnTo>
                    <a:pt x="229" y="11452"/>
                  </a:lnTo>
                  <a:lnTo>
                    <a:pt x="286" y="15183"/>
                  </a:lnTo>
                  <a:lnTo>
                    <a:pt x="294" y="15639"/>
                  </a:lnTo>
                  <a:lnTo>
                    <a:pt x="302" y="15861"/>
                  </a:lnTo>
                  <a:lnTo>
                    <a:pt x="319" y="16109"/>
                  </a:lnTo>
                  <a:lnTo>
                    <a:pt x="7739" y="15704"/>
                  </a:lnTo>
                  <a:lnTo>
                    <a:pt x="11449" y="15509"/>
                  </a:lnTo>
                  <a:lnTo>
                    <a:pt x="15160" y="15326"/>
                  </a:lnTo>
                  <a:lnTo>
                    <a:pt x="18878" y="15143"/>
                  </a:lnTo>
                  <a:lnTo>
                    <a:pt x="22596" y="14987"/>
                  </a:lnTo>
                  <a:lnTo>
                    <a:pt x="26315" y="14843"/>
                  </a:lnTo>
                  <a:lnTo>
                    <a:pt x="30033" y="14726"/>
                  </a:lnTo>
                  <a:lnTo>
                    <a:pt x="29976" y="12874"/>
                  </a:lnTo>
                  <a:lnTo>
                    <a:pt x="29927" y="11022"/>
                  </a:lnTo>
                  <a:lnTo>
                    <a:pt x="29895" y="9170"/>
                  </a:lnTo>
                  <a:lnTo>
                    <a:pt x="29870" y="7331"/>
                  </a:lnTo>
                  <a:lnTo>
                    <a:pt x="29846" y="5492"/>
                  </a:lnTo>
                  <a:lnTo>
                    <a:pt x="29829" y="3665"/>
                  </a:lnTo>
                  <a:lnTo>
                    <a:pt x="29821" y="1826"/>
                  </a:lnTo>
                  <a:lnTo>
                    <a:pt x="2982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0"/>
            <p:cNvSpPr/>
            <p:nvPr/>
          </p:nvSpPr>
          <p:spPr>
            <a:xfrm>
              <a:off x="-2759650" y="-10019925"/>
              <a:ext cx="341475" cy="426850"/>
            </a:xfrm>
            <a:custGeom>
              <a:avLst/>
              <a:gdLst/>
              <a:ahLst/>
              <a:cxnLst/>
              <a:rect l="l" t="t" r="r" b="b"/>
              <a:pathLst>
                <a:path w="13659" h="17074" extrusionOk="0">
                  <a:moveTo>
                    <a:pt x="13610" y="0"/>
                  </a:moveTo>
                  <a:lnTo>
                    <a:pt x="10209" y="117"/>
                  </a:lnTo>
                  <a:lnTo>
                    <a:pt x="6809" y="222"/>
                  </a:lnTo>
                  <a:lnTo>
                    <a:pt x="3401" y="300"/>
                  </a:lnTo>
                  <a:lnTo>
                    <a:pt x="0" y="378"/>
                  </a:lnTo>
                  <a:lnTo>
                    <a:pt x="65" y="2452"/>
                  </a:lnTo>
                  <a:lnTo>
                    <a:pt x="131" y="4552"/>
                  </a:lnTo>
                  <a:lnTo>
                    <a:pt x="188" y="6639"/>
                  </a:lnTo>
                  <a:lnTo>
                    <a:pt x="228" y="8739"/>
                  </a:lnTo>
                  <a:lnTo>
                    <a:pt x="245" y="9782"/>
                  </a:lnTo>
                  <a:lnTo>
                    <a:pt x="253" y="10839"/>
                  </a:lnTo>
                  <a:lnTo>
                    <a:pt x="261" y="11882"/>
                  </a:lnTo>
                  <a:lnTo>
                    <a:pt x="261" y="12926"/>
                  </a:lnTo>
                  <a:lnTo>
                    <a:pt x="253" y="13969"/>
                  </a:lnTo>
                  <a:lnTo>
                    <a:pt x="237" y="15000"/>
                  </a:lnTo>
                  <a:lnTo>
                    <a:pt x="212" y="16043"/>
                  </a:lnTo>
                  <a:lnTo>
                    <a:pt x="188" y="17073"/>
                  </a:lnTo>
                  <a:lnTo>
                    <a:pt x="11620" y="16565"/>
                  </a:lnTo>
                  <a:lnTo>
                    <a:pt x="12052" y="14908"/>
                  </a:lnTo>
                  <a:lnTo>
                    <a:pt x="12272" y="14073"/>
                  </a:lnTo>
                  <a:lnTo>
                    <a:pt x="12484" y="13239"/>
                  </a:lnTo>
                  <a:lnTo>
                    <a:pt x="12680" y="12391"/>
                  </a:lnTo>
                  <a:lnTo>
                    <a:pt x="12860" y="11530"/>
                  </a:lnTo>
                  <a:lnTo>
                    <a:pt x="12949" y="11100"/>
                  </a:lnTo>
                  <a:lnTo>
                    <a:pt x="13023" y="10656"/>
                  </a:lnTo>
                  <a:lnTo>
                    <a:pt x="13096" y="10213"/>
                  </a:lnTo>
                  <a:lnTo>
                    <a:pt x="13169" y="9769"/>
                  </a:lnTo>
                  <a:lnTo>
                    <a:pt x="13251" y="9156"/>
                  </a:lnTo>
                  <a:lnTo>
                    <a:pt x="13332" y="8543"/>
                  </a:lnTo>
                  <a:lnTo>
                    <a:pt x="13398" y="7930"/>
                  </a:lnTo>
                  <a:lnTo>
                    <a:pt x="13463" y="7330"/>
                  </a:lnTo>
                  <a:lnTo>
                    <a:pt x="13512" y="6717"/>
                  </a:lnTo>
                  <a:lnTo>
                    <a:pt x="13553" y="6104"/>
                  </a:lnTo>
                  <a:lnTo>
                    <a:pt x="13585" y="5491"/>
                  </a:lnTo>
                  <a:lnTo>
                    <a:pt x="13618" y="4891"/>
                  </a:lnTo>
                  <a:lnTo>
                    <a:pt x="13634" y="4278"/>
                  </a:lnTo>
                  <a:lnTo>
                    <a:pt x="13651" y="3665"/>
                  </a:lnTo>
                  <a:lnTo>
                    <a:pt x="13659" y="3052"/>
                  </a:lnTo>
                  <a:lnTo>
                    <a:pt x="13659" y="2452"/>
                  </a:lnTo>
                  <a:lnTo>
                    <a:pt x="13651" y="1839"/>
                  </a:lnTo>
                  <a:lnTo>
                    <a:pt x="13642" y="1226"/>
                  </a:lnTo>
                  <a:lnTo>
                    <a:pt x="1361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0"/>
            <p:cNvSpPr/>
            <p:nvPr/>
          </p:nvSpPr>
          <p:spPr>
            <a:xfrm>
              <a:off x="-2740700" y="-14473825"/>
              <a:ext cx="697025" cy="495025"/>
            </a:xfrm>
            <a:custGeom>
              <a:avLst/>
              <a:gdLst/>
              <a:ahLst/>
              <a:cxnLst/>
              <a:rect l="l" t="t" r="r" b="b"/>
              <a:pathLst>
                <a:path w="27881" h="19801" extrusionOk="0">
                  <a:moveTo>
                    <a:pt x="27570" y="1"/>
                  </a:moveTo>
                  <a:lnTo>
                    <a:pt x="27481" y="40"/>
                  </a:lnTo>
                  <a:lnTo>
                    <a:pt x="27399" y="92"/>
                  </a:lnTo>
                  <a:lnTo>
                    <a:pt x="27228" y="209"/>
                  </a:lnTo>
                  <a:lnTo>
                    <a:pt x="26812" y="470"/>
                  </a:lnTo>
                  <a:lnTo>
                    <a:pt x="26396" y="731"/>
                  </a:lnTo>
                  <a:lnTo>
                    <a:pt x="25972" y="966"/>
                  </a:lnTo>
                  <a:lnTo>
                    <a:pt x="25556" y="1214"/>
                  </a:lnTo>
                  <a:lnTo>
                    <a:pt x="25132" y="1435"/>
                  </a:lnTo>
                  <a:lnTo>
                    <a:pt x="24700" y="1670"/>
                  </a:lnTo>
                  <a:lnTo>
                    <a:pt x="24276" y="1879"/>
                  </a:lnTo>
                  <a:lnTo>
                    <a:pt x="23844" y="2088"/>
                  </a:lnTo>
                  <a:lnTo>
                    <a:pt x="23412" y="2283"/>
                  </a:lnTo>
                  <a:lnTo>
                    <a:pt x="22971" y="2466"/>
                  </a:lnTo>
                  <a:lnTo>
                    <a:pt x="22539" y="2648"/>
                  </a:lnTo>
                  <a:lnTo>
                    <a:pt x="22099" y="2818"/>
                  </a:lnTo>
                  <a:lnTo>
                    <a:pt x="21658" y="2988"/>
                  </a:lnTo>
                  <a:lnTo>
                    <a:pt x="21218" y="3144"/>
                  </a:lnTo>
                  <a:lnTo>
                    <a:pt x="20770" y="3288"/>
                  </a:lnTo>
                  <a:lnTo>
                    <a:pt x="20321" y="3418"/>
                  </a:lnTo>
                  <a:lnTo>
                    <a:pt x="19881" y="3548"/>
                  </a:lnTo>
                  <a:lnTo>
                    <a:pt x="19432" y="3666"/>
                  </a:lnTo>
                  <a:lnTo>
                    <a:pt x="18976" y="3783"/>
                  </a:lnTo>
                  <a:lnTo>
                    <a:pt x="18527" y="3888"/>
                  </a:lnTo>
                  <a:lnTo>
                    <a:pt x="18071" y="3979"/>
                  </a:lnTo>
                  <a:lnTo>
                    <a:pt x="17614" y="4057"/>
                  </a:lnTo>
                  <a:lnTo>
                    <a:pt x="17157" y="4135"/>
                  </a:lnTo>
                  <a:lnTo>
                    <a:pt x="16701" y="4201"/>
                  </a:lnTo>
                  <a:lnTo>
                    <a:pt x="16244" y="4253"/>
                  </a:lnTo>
                  <a:lnTo>
                    <a:pt x="15787" y="4305"/>
                  </a:lnTo>
                  <a:lnTo>
                    <a:pt x="15323" y="4344"/>
                  </a:lnTo>
                  <a:lnTo>
                    <a:pt x="14866" y="4370"/>
                  </a:lnTo>
                  <a:lnTo>
                    <a:pt x="14401" y="4396"/>
                  </a:lnTo>
                  <a:lnTo>
                    <a:pt x="13936" y="4409"/>
                  </a:lnTo>
                  <a:lnTo>
                    <a:pt x="13480" y="4409"/>
                  </a:lnTo>
                  <a:lnTo>
                    <a:pt x="13015" y="4396"/>
                  </a:lnTo>
                  <a:lnTo>
                    <a:pt x="12110" y="4370"/>
                  </a:lnTo>
                  <a:lnTo>
                    <a:pt x="11229" y="4305"/>
                  </a:lnTo>
                  <a:lnTo>
                    <a:pt x="10348" y="4214"/>
                  </a:lnTo>
                  <a:lnTo>
                    <a:pt x="9484" y="4096"/>
                  </a:lnTo>
                  <a:lnTo>
                    <a:pt x="8636" y="3940"/>
                  </a:lnTo>
                  <a:lnTo>
                    <a:pt x="7788" y="3770"/>
                  </a:lnTo>
                  <a:lnTo>
                    <a:pt x="6964" y="3574"/>
                  </a:lnTo>
                  <a:lnTo>
                    <a:pt x="6141" y="3353"/>
                  </a:lnTo>
                  <a:lnTo>
                    <a:pt x="5333" y="3105"/>
                  </a:lnTo>
                  <a:lnTo>
                    <a:pt x="4542" y="2831"/>
                  </a:lnTo>
                  <a:lnTo>
                    <a:pt x="3760" y="2531"/>
                  </a:lnTo>
                  <a:lnTo>
                    <a:pt x="2985" y="2205"/>
                  </a:lnTo>
                  <a:lnTo>
                    <a:pt x="2218" y="1853"/>
                  </a:lnTo>
                  <a:lnTo>
                    <a:pt x="1468" y="1488"/>
                  </a:lnTo>
                  <a:lnTo>
                    <a:pt x="734" y="1083"/>
                  </a:lnTo>
                  <a:lnTo>
                    <a:pt x="1" y="666"/>
                  </a:lnTo>
                  <a:lnTo>
                    <a:pt x="237" y="2988"/>
                  </a:lnTo>
                  <a:lnTo>
                    <a:pt x="457" y="5309"/>
                  </a:lnTo>
                  <a:lnTo>
                    <a:pt x="677" y="7644"/>
                  </a:lnTo>
                  <a:lnTo>
                    <a:pt x="889" y="9979"/>
                  </a:lnTo>
                  <a:lnTo>
                    <a:pt x="1093" y="12313"/>
                  </a:lnTo>
                  <a:lnTo>
                    <a:pt x="1289" y="14661"/>
                  </a:lnTo>
                  <a:lnTo>
                    <a:pt x="1476" y="17022"/>
                  </a:lnTo>
                  <a:lnTo>
                    <a:pt x="1656" y="19383"/>
                  </a:lnTo>
                  <a:lnTo>
                    <a:pt x="3173" y="19278"/>
                  </a:lnTo>
                  <a:lnTo>
                    <a:pt x="4697" y="19200"/>
                  </a:lnTo>
                  <a:lnTo>
                    <a:pt x="6222" y="19135"/>
                  </a:lnTo>
                  <a:lnTo>
                    <a:pt x="7747" y="19109"/>
                  </a:lnTo>
                  <a:lnTo>
                    <a:pt x="9280" y="19096"/>
                  </a:lnTo>
                  <a:lnTo>
                    <a:pt x="10821" y="19096"/>
                  </a:lnTo>
                  <a:lnTo>
                    <a:pt x="12354" y="19122"/>
                  </a:lnTo>
                  <a:lnTo>
                    <a:pt x="13895" y="19161"/>
                  </a:lnTo>
                  <a:lnTo>
                    <a:pt x="15429" y="19213"/>
                  </a:lnTo>
                  <a:lnTo>
                    <a:pt x="16970" y="19278"/>
                  </a:lnTo>
                  <a:lnTo>
                    <a:pt x="18503" y="19344"/>
                  </a:lnTo>
                  <a:lnTo>
                    <a:pt x="20044" y="19435"/>
                  </a:lnTo>
                  <a:lnTo>
                    <a:pt x="23102" y="19604"/>
                  </a:lnTo>
                  <a:lnTo>
                    <a:pt x="26151" y="19800"/>
                  </a:lnTo>
                  <a:lnTo>
                    <a:pt x="26192" y="17661"/>
                  </a:lnTo>
                  <a:lnTo>
                    <a:pt x="26241" y="15522"/>
                  </a:lnTo>
                  <a:lnTo>
                    <a:pt x="26306" y="13383"/>
                  </a:lnTo>
                  <a:lnTo>
                    <a:pt x="26380" y="11244"/>
                  </a:lnTo>
                  <a:lnTo>
                    <a:pt x="26461" y="9118"/>
                  </a:lnTo>
                  <a:lnTo>
                    <a:pt x="26551" y="6992"/>
                  </a:lnTo>
                  <a:lnTo>
                    <a:pt x="26657" y="4879"/>
                  </a:lnTo>
                  <a:lnTo>
                    <a:pt x="26779" y="2766"/>
                  </a:lnTo>
                  <a:lnTo>
                    <a:pt x="26796" y="2635"/>
                  </a:lnTo>
                  <a:lnTo>
                    <a:pt x="26812" y="2505"/>
                  </a:lnTo>
                  <a:lnTo>
                    <a:pt x="26836" y="2388"/>
                  </a:lnTo>
                  <a:lnTo>
                    <a:pt x="26869" y="2270"/>
                  </a:lnTo>
                  <a:lnTo>
                    <a:pt x="26902" y="2166"/>
                  </a:lnTo>
                  <a:lnTo>
                    <a:pt x="26942" y="2061"/>
                  </a:lnTo>
                  <a:lnTo>
                    <a:pt x="26983" y="1957"/>
                  </a:lnTo>
                  <a:lnTo>
                    <a:pt x="27032" y="1866"/>
                  </a:lnTo>
                  <a:lnTo>
                    <a:pt x="27081" y="1775"/>
                  </a:lnTo>
                  <a:lnTo>
                    <a:pt x="27138" y="1696"/>
                  </a:lnTo>
                  <a:lnTo>
                    <a:pt x="27252" y="1553"/>
                  </a:lnTo>
                  <a:lnTo>
                    <a:pt x="27383" y="1435"/>
                  </a:lnTo>
                  <a:lnTo>
                    <a:pt x="27513" y="1344"/>
                  </a:lnTo>
                  <a:lnTo>
                    <a:pt x="27611" y="1279"/>
                  </a:lnTo>
                  <a:lnTo>
                    <a:pt x="27701" y="1240"/>
                  </a:lnTo>
                  <a:lnTo>
                    <a:pt x="27790" y="1227"/>
                  </a:lnTo>
                  <a:lnTo>
                    <a:pt x="27880" y="1214"/>
                  </a:lnTo>
                  <a:lnTo>
                    <a:pt x="2757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0"/>
            <p:cNvSpPr/>
            <p:nvPr/>
          </p:nvSpPr>
          <p:spPr>
            <a:xfrm>
              <a:off x="-2690750" y="-13883625"/>
              <a:ext cx="602425" cy="438600"/>
            </a:xfrm>
            <a:custGeom>
              <a:avLst/>
              <a:gdLst/>
              <a:ahLst/>
              <a:cxnLst/>
              <a:rect l="l" t="t" r="r" b="b"/>
              <a:pathLst>
                <a:path w="24097" h="17544" extrusionOk="0">
                  <a:moveTo>
                    <a:pt x="24072" y="1"/>
                  </a:moveTo>
                  <a:lnTo>
                    <a:pt x="21087" y="196"/>
                  </a:lnTo>
                  <a:lnTo>
                    <a:pt x="18078" y="379"/>
                  </a:lnTo>
                  <a:lnTo>
                    <a:pt x="16578" y="457"/>
                  </a:lnTo>
                  <a:lnTo>
                    <a:pt x="15070" y="522"/>
                  </a:lnTo>
                  <a:lnTo>
                    <a:pt x="13553" y="588"/>
                  </a:lnTo>
                  <a:lnTo>
                    <a:pt x="12044" y="640"/>
                  </a:lnTo>
                  <a:lnTo>
                    <a:pt x="10536" y="692"/>
                  </a:lnTo>
                  <a:lnTo>
                    <a:pt x="9027" y="718"/>
                  </a:lnTo>
                  <a:lnTo>
                    <a:pt x="6010" y="718"/>
                  </a:lnTo>
                  <a:lnTo>
                    <a:pt x="4502" y="692"/>
                  </a:lnTo>
                  <a:lnTo>
                    <a:pt x="2993" y="640"/>
                  </a:lnTo>
                  <a:lnTo>
                    <a:pt x="1493" y="562"/>
                  </a:lnTo>
                  <a:lnTo>
                    <a:pt x="0" y="470"/>
                  </a:lnTo>
                  <a:lnTo>
                    <a:pt x="139" y="2596"/>
                  </a:lnTo>
                  <a:lnTo>
                    <a:pt x="278" y="4722"/>
                  </a:lnTo>
                  <a:lnTo>
                    <a:pt x="408" y="6848"/>
                  </a:lnTo>
                  <a:lnTo>
                    <a:pt x="530" y="8987"/>
                  </a:lnTo>
                  <a:lnTo>
                    <a:pt x="645" y="11126"/>
                  </a:lnTo>
                  <a:lnTo>
                    <a:pt x="751" y="13265"/>
                  </a:lnTo>
                  <a:lnTo>
                    <a:pt x="848" y="15405"/>
                  </a:lnTo>
                  <a:lnTo>
                    <a:pt x="946" y="17544"/>
                  </a:lnTo>
                  <a:lnTo>
                    <a:pt x="1639" y="17387"/>
                  </a:lnTo>
                  <a:lnTo>
                    <a:pt x="2349" y="17231"/>
                  </a:lnTo>
                  <a:lnTo>
                    <a:pt x="3050" y="17100"/>
                  </a:lnTo>
                  <a:lnTo>
                    <a:pt x="3768" y="16983"/>
                  </a:lnTo>
                  <a:lnTo>
                    <a:pt x="4477" y="16865"/>
                  </a:lnTo>
                  <a:lnTo>
                    <a:pt x="5195" y="16774"/>
                  </a:lnTo>
                  <a:lnTo>
                    <a:pt x="5912" y="16683"/>
                  </a:lnTo>
                  <a:lnTo>
                    <a:pt x="6630" y="16604"/>
                  </a:lnTo>
                  <a:lnTo>
                    <a:pt x="7356" y="16539"/>
                  </a:lnTo>
                  <a:lnTo>
                    <a:pt x="8081" y="16474"/>
                  </a:lnTo>
                  <a:lnTo>
                    <a:pt x="8807" y="16422"/>
                  </a:lnTo>
                  <a:lnTo>
                    <a:pt x="9541" y="16383"/>
                  </a:lnTo>
                  <a:lnTo>
                    <a:pt x="11001" y="16318"/>
                  </a:lnTo>
                  <a:lnTo>
                    <a:pt x="12460" y="16278"/>
                  </a:lnTo>
                  <a:lnTo>
                    <a:pt x="13928" y="16252"/>
                  </a:lnTo>
                  <a:lnTo>
                    <a:pt x="15396" y="16252"/>
                  </a:lnTo>
                  <a:lnTo>
                    <a:pt x="16855" y="16278"/>
                  </a:lnTo>
                  <a:lnTo>
                    <a:pt x="18323" y="16304"/>
                  </a:lnTo>
                  <a:lnTo>
                    <a:pt x="21226" y="16383"/>
                  </a:lnTo>
                  <a:lnTo>
                    <a:pt x="24096" y="16448"/>
                  </a:lnTo>
                  <a:lnTo>
                    <a:pt x="24096" y="16448"/>
                  </a:lnTo>
                  <a:lnTo>
                    <a:pt x="24072" y="14387"/>
                  </a:lnTo>
                  <a:lnTo>
                    <a:pt x="24056" y="12326"/>
                  </a:lnTo>
                  <a:lnTo>
                    <a:pt x="24039" y="10266"/>
                  </a:lnTo>
                  <a:lnTo>
                    <a:pt x="24031" y="8218"/>
                  </a:lnTo>
                  <a:lnTo>
                    <a:pt x="24023" y="6157"/>
                  </a:lnTo>
                  <a:lnTo>
                    <a:pt x="24031" y="4109"/>
                  </a:lnTo>
                  <a:lnTo>
                    <a:pt x="24047" y="2048"/>
                  </a:lnTo>
                  <a:lnTo>
                    <a:pt x="2407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0"/>
            <p:cNvSpPr/>
            <p:nvPr/>
          </p:nvSpPr>
          <p:spPr>
            <a:xfrm>
              <a:off x="-2681575" y="-12224550"/>
              <a:ext cx="626075" cy="324150"/>
            </a:xfrm>
            <a:custGeom>
              <a:avLst/>
              <a:gdLst/>
              <a:ahLst/>
              <a:cxnLst/>
              <a:rect l="l" t="t" r="r" b="b"/>
              <a:pathLst>
                <a:path w="25043" h="12966" extrusionOk="0">
                  <a:moveTo>
                    <a:pt x="24863" y="1"/>
                  </a:moveTo>
                  <a:lnTo>
                    <a:pt x="23371" y="340"/>
                  </a:lnTo>
                  <a:lnTo>
                    <a:pt x="21870" y="666"/>
                  </a:lnTo>
                  <a:lnTo>
                    <a:pt x="20362" y="953"/>
                  </a:lnTo>
                  <a:lnTo>
                    <a:pt x="18837" y="1214"/>
                  </a:lnTo>
                  <a:lnTo>
                    <a:pt x="18070" y="1344"/>
                  </a:lnTo>
                  <a:lnTo>
                    <a:pt x="17304" y="1449"/>
                  </a:lnTo>
                  <a:lnTo>
                    <a:pt x="16537" y="1553"/>
                  </a:lnTo>
                  <a:lnTo>
                    <a:pt x="15771" y="1657"/>
                  </a:lnTo>
                  <a:lnTo>
                    <a:pt x="15004" y="1736"/>
                  </a:lnTo>
                  <a:lnTo>
                    <a:pt x="14238" y="1814"/>
                  </a:lnTo>
                  <a:lnTo>
                    <a:pt x="13471" y="1879"/>
                  </a:lnTo>
                  <a:lnTo>
                    <a:pt x="12697" y="1931"/>
                  </a:lnTo>
                  <a:lnTo>
                    <a:pt x="11930" y="1970"/>
                  </a:lnTo>
                  <a:lnTo>
                    <a:pt x="11164" y="2009"/>
                  </a:lnTo>
                  <a:lnTo>
                    <a:pt x="10397" y="2022"/>
                  </a:lnTo>
                  <a:lnTo>
                    <a:pt x="8872" y="2022"/>
                  </a:lnTo>
                  <a:lnTo>
                    <a:pt x="8106" y="1996"/>
                  </a:lnTo>
                  <a:lnTo>
                    <a:pt x="7347" y="1957"/>
                  </a:lnTo>
                  <a:lnTo>
                    <a:pt x="6589" y="1918"/>
                  </a:lnTo>
                  <a:lnTo>
                    <a:pt x="5839" y="1853"/>
                  </a:lnTo>
                  <a:lnTo>
                    <a:pt x="5089" y="1762"/>
                  </a:lnTo>
                  <a:lnTo>
                    <a:pt x="4338" y="1670"/>
                  </a:lnTo>
                  <a:lnTo>
                    <a:pt x="3588" y="1553"/>
                  </a:lnTo>
                  <a:lnTo>
                    <a:pt x="2854" y="1422"/>
                  </a:lnTo>
                  <a:lnTo>
                    <a:pt x="2112" y="1279"/>
                  </a:lnTo>
                  <a:lnTo>
                    <a:pt x="1378" y="1109"/>
                  </a:lnTo>
                  <a:lnTo>
                    <a:pt x="653" y="927"/>
                  </a:lnTo>
                  <a:lnTo>
                    <a:pt x="579" y="927"/>
                  </a:lnTo>
                  <a:lnTo>
                    <a:pt x="457" y="3953"/>
                  </a:lnTo>
                  <a:lnTo>
                    <a:pt x="326" y="6966"/>
                  </a:lnTo>
                  <a:lnTo>
                    <a:pt x="253" y="8466"/>
                  </a:lnTo>
                  <a:lnTo>
                    <a:pt x="180" y="9979"/>
                  </a:lnTo>
                  <a:lnTo>
                    <a:pt x="90" y="11479"/>
                  </a:lnTo>
                  <a:lnTo>
                    <a:pt x="0" y="12966"/>
                  </a:lnTo>
                  <a:lnTo>
                    <a:pt x="0" y="12966"/>
                  </a:lnTo>
                  <a:lnTo>
                    <a:pt x="6255" y="12926"/>
                  </a:lnTo>
                  <a:lnTo>
                    <a:pt x="12525" y="12848"/>
                  </a:lnTo>
                  <a:lnTo>
                    <a:pt x="18788" y="12757"/>
                  </a:lnTo>
                  <a:lnTo>
                    <a:pt x="25042" y="12640"/>
                  </a:lnTo>
                  <a:lnTo>
                    <a:pt x="25018" y="9483"/>
                  </a:lnTo>
                  <a:lnTo>
                    <a:pt x="24969" y="6340"/>
                  </a:lnTo>
                  <a:lnTo>
                    <a:pt x="24920" y="3183"/>
                  </a:lnTo>
                  <a:lnTo>
                    <a:pt x="2486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0"/>
            <p:cNvSpPr/>
            <p:nvPr/>
          </p:nvSpPr>
          <p:spPr>
            <a:xfrm>
              <a:off x="-2661200" y="-12766475"/>
              <a:ext cx="599775" cy="450975"/>
            </a:xfrm>
            <a:custGeom>
              <a:avLst/>
              <a:gdLst/>
              <a:ahLst/>
              <a:cxnLst/>
              <a:rect l="l" t="t" r="r" b="b"/>
              <a:pathLst>
                <a:path w="23991" h="18039" extrusionOk="0">
                  <a:moveTo>
                    <a:pt x="23518" y="0"/>
                  </a:moveTo>
                  <a:lnTo>
                    <a:pt x="22833" y="248"/>
                  </a:lnTo>
                  <a:lnTo>
                    <a:pt x="22148" y="496"/>
                  </a:lnTo>
                  <a:lnTo>
                    <a:pt x="21447" y="731"/>
                  </a:lnTo>
                  <a:lnTo>
                    <a:pt x="20745" y="952"/>
                  </a:lnTo>
                  <a:lnTo>
                    <a:pt x="20028" y="1148"/>
                  </a:lnTo>
                  <a:lnTo>
                    <a:pt x="19318" y="1344"/>
                  </a:lnTo>
                  <a:lnTo>
                    <a:pt x="18593" y="1526"/>
                  </a:lnTo>
                  <a:lnTo>
                    <a:pt x="17867" y="1696"/>
                  </a:lnTo>
                  <a:lnTo>
                    <a:pt x="17141" y="1852"/>
                  </a:lnTo>
                  <a:lnTo>
                    <a:pt x="16407" y="1983"/>
                  </a:lnTo>
                  <a:lnTo>
                    <a:pt x="15673" y="2113"/>
                  </a:lnTo>
                  <a:lnTo>
                    <a:pt x="14931" y="2231"/>
                  </a:lnTo>
                  <a:lnTo>
                    <a:pt x="14189" y="2335"/>
                  </a:lnTo>
                  <a:lnTo>
                    <a:pt x="13447" y="2439"/>
                  </a:lnTo>
                  <a:lnTo>
                    <a:pt x="12705" y="2518"/>
                  </a:lnTo>
                  <a:lnTo>
                    <a:pt x="11963" y="2583"/>
                  </a:lnTo>
                  <a:lnTo>
                    <a:pt x="11221" y="2635"/>
                  </a:lnTo>
                  <a:lnTo>
                    <a:pt x="10471" y="2687"/>
                  </a:lnTo>
                  <a:lnTo>
                    <a:pt x="9729" y="2713"/>
                  </a:lnTo>
                  <a:lnTo>
                    <a:pt x="8987" y="2726"/>
                  </a:lnTo>
                  <a:lnTo>
                    <a:pt x="8245" y="2739"/>
                  </a:lnTo>
                  <a:lnTo>
                    <a:pt x="7503" y="2739"/>
                  </a:lnTo>
                  <a:lnTo>
                    <a:pt x="6761" y="2713"/>
                  </a:lnTo>
                  <a:lnTo>
                    <a:pt x="6027" y="2687"/>
                  </a:lnTo>
                  <a:lnTo>
                    <a:pt x="5293" y="2648"/>
                  </a:lnTo>
                  <a:lnTo>
                    <a:pt x="4567" y="2596"/>
                  </a:lnTo>
                  <a:lnTo>
                    <a:pt x="3841" y="2544"/>
                  </a:lnTo>
                  <a:lnTo>
                    <a:pt x="3116" y="2465"/>
                  </a:lnTo>
                  <a:lnTo>
                    <a:pt x="2398" y="2374"/>
                  </a:lnTo>
                  <a:lnTo>
                    <a:pt x="1689" y="2283"/>
                  </a:lnTo>
                  <a:lnTo>
                    <a:pt x="987" y="2165"/>
                  </a:lnTo>
                  <a:lnTo>
                    <a:pt x="286" y="2048"/>
                  </a:lnTo>
                  <a:lnTo>
                    <a:pt x="270" y="4057"/>
                  </a:lnTo>
                  <a:lnTo>
                    <a:pt x="253" y="6052"/>
                  </a:lnTo>
                  <a:lnTo>
                    <a:pt x="221" y="8061"/>
                  </a:lnTo>
                  <a:lnTo>
                    <a:pt x="188" y="10056"/>
                  </a:lnTo>
                  <a:lnTo>
                    <a:pt x="147" y="12065"/>
                  </a:lnTo>
                  <a:lnTo>
                    <a:pt x="107" y="14061"/>
                  </a:lnTo>
                  <a:lnTo>
                    <a:pt x="50" y="16043"/>
                  </a:lnTo>
                  <a:lnTo>
                    <a:pt x="1" y="18039"/>
                  </a:lnTo>
                  <a:lnTo>
                    <a:pt x="58" y="18026"/>
                  </a:lnTo>
                  <a:lnTo>
                    <a:pt x="115" y="17987"/>
                  </a:lnTo>
                  <a:lnTo>
                    <a:pt x="172" y="17961"/>
                  </a:lnTo>
                  <a:lnTo>
                    <a:pt x="229" y="17947"/>
                  </a:lnTo>
                  <a:lnTo>
                    <a:pt x="1721" y="17882"/>
                  </a:lnTo>
                  <a:lnTo>
                    <a:pt x="3205" y="17843"/>
                  </a:lnTo>
                  <a:lnTo>
                    <a:pt x="4689" y="17817"/>
                  </a:lnTo>
                  <a:lnTo>
                    <a:pt x="6165" y="17817"/>
                  </a:lnTo>
                  <a:lnTo>
                    <a:pt x="7649" y="17830"/>
                  </a:lnTo>
                  <a:lnTo>
                    <a:pt x="9134" y="17843"/>
                  </a:lnTo>
                  <a:lnTo>
                    <a:pt x="12102" y="17895"/>
                  </a:lnTo>
                  <a:lnTo>
                    <a:pt x="15070" y="17947"/>
                  </a:lnTo>
                  <a:lnTo>
                    <a:pt x="16554" y="17961"/>
                  </a:lnTo>
                  <a:lnTo>
                    <a:pt x="18046" y="17961"/>
                  </a:lnTo>
                  <a:lnTo>
                    <a:pt x="19530" y="17947"/>
                  </a:lnTo>
                  <a:lnTo>
                    <a:pt x="21014" y="17921"/>
                  </a:lnTo>
                  <a:lnTo>
                    <a:pt x="22507" y="17856"/>
                  </a:lnTo>
                  <a:lnTo>
                    <a:pt x="23991" y="17778"/>
                  </a:lnTo>
                  <a:lnTo>
                    <a:pt x="23893" y="13343"/>
                  </a:lnTo>
                  <a:lnTo>
                    <a:pt x="23779" y="8909"/>
                  </a:lnTo>
                  <a:lnTo>
                    <a:pt x="23656" y="4461"/>
                  </a:lnTo>
                  <a:lnTo>
                    <a:pt x="2351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0"/>
            <p:cNvSpPr/>
            <p:nvPr/>
          </p:nvSpPr>
          <p:spPr>
            <a:xfrm>
              <a:off x="-2662625" y="-13380150"/>
              <a:ext cx="587550" cy="553375"/>
            </a:xfrm>
            <a:custGeom>
              <a:avLst/>
              <a:gdLst/>
              <a:ahLst/>
              <a:cxnLst/>
              <a:rect l="l" t="t" r="r" b="b"/>
              <a:pathLst>
                <a:path w="23502" h="22135" extrusionOk="0">
                  <a:moveTo>
                    <a:pt x="23004" y="0"/>
                  </a:moveTo>
                  <a:lnTo>
                    <a:pt x="20166" y="431"/>
                  </a:lnTo>
                  <a:lnTo>
                    <a:pt x="17288" y="874"/>
                  </a:lnTo>
                  <a:lnTo>
                    <a:pt x="15844" y="1083"/>
                  </a:lnTo>
                  <a:lnTo>
                    <a:pt x="14393" y="1291"/>
                  </a:lnTo>
                  <a:lnTo>
                    <a:pt x="12933" y="1474"/>
                  </a:lnTo>
                  <a:lnTo>
                    <a:pt x="11482" y="1644"/>
                  </a:lnTo>
                  <a:lnTo>
                    <a:pt x="10030" y="1787"/>
                  </a:lnTo>
                  <a:lnTo>
                    <a:pt x="8571" y="1904"/>
                  </a:lnTo>
                  <a:lnTo>
                    <a:pt x="7845" y="1957"/>
                  </a:lnTo>
                  <a:lnTo>
                    <a:pt x="7128" y="1996"/>
                  </a:lnTo>
                  <a:lnTo>
                    <a:pt x="6402" y="2035"/>
                  </a:lnTo>
                  <a:lnTo>
                    <a:pt x="5684" y="2048"/>
                  </a:lnTo>
                  <a:lnTo>
                    <a:pt x="4967" y="2061"/>
                  </a:lnTo>
                  <a:lnTo>
                    <a:pt x="4249" y="2061"/>
                  </a:lnTo>
                  <a:lnTo>
                    <a:pt x="3531" y="2048"/>
                  </a:lnTo>
                  <a:lnTo>
                    <a:pt x="2822" y="2022"/>
                  </a:lnTo>
                  <a:lnTo>
                    <a:pt x="2113" y="1996"/>
                  </a:lnTo>
                  <a:lnTo>
                    <a:pt x="1403" y="1944"/>
                  </a:lnTo>
                  <a:lnTo>
                    <a:pt x="702" y="1878"/>
                  </a:lnTo>
                  <a:lnTo>
                    <a:pt x="1" y="1813"/>
                  </a:lnTo>
                  <a:lnTo>
                    <a:pt x="82" y="4291"/>
                  </a:lnTo>
                  <a:lnTo>
                    <a:pt x="147" y="6770"/>
                  </a:lnTo>
                  <a:lnTo>
                    <a:pt x="204" y="9248"/>
                  </a:lnTo>
                  <a:lnTo>
                    <a:pt x="253" y="11726"/>
                  </a:lnTo>
                  <a:lnTo>
                    <a:pt x="286" y="14204"/>
                  </a:lnTo>
                  <a:lnTo>
                    <a:pt x="310" y="16682"/>
                  </a:lnTo>
                  <a:lnTo>
                    <a:pt x="327" y="19160"/>
                  </a:lnTo>
                  <a:lnTo>
                    <a:pt x="343" y="21652"/>
                  </a:lnTo>
                  <a:lnTo>
                    <a:pt x="1077" y="21665"/>
                  </a:lnTo>
                  <a:lnTo>
                    <a:pt x="1819" y="21704"/>
                  </a:lnTo>
                  <a:lnTo>
                    <a:pt x="3287" y="21769"/>
                  </a:lnTo>
                  <a:lnTo>
                    <a:pt x="6231" y="21952"/>
                  </a:lnTo>
                  <a:lnTo>
                    <a:pt x="7698" y="22043"/>
                  </a:lnTo>
                  <a:lnTo>
                    <a:pt x="9174" y="22108"/>
                  </a:lnTo>
                  <a:lnTo>
                    <a:pt x="9908" y="22121"/>
                  </a:lnTo>
                  <a:lnTo>
                    <a:pt x="10642" y="22134"/>
                  </a:lnTo>
                  <a:lnTo>
                    <a:pt x="11384" y="22121"/>
                  </a:lnTo>
                  <a:lnTo>
                    <a:pt x="12118" y="22108"/>
                  </a:lnTo>
                  <a:lnTo>
                    <a:pt x="12827" y="22069"/>
                  </a:lnTo>
                  <a:lnTo>
                    <a:pt x="13545" y="22017"/>
                  </a:lnTo>
                  <a:lnTo>
                    <a:pt x="14254" y="21965"/>
                  </a:lnTo>
                  <a:lnTo>
                    <a:pt x="14964" y="21886"/>
                  </a:lnTo>
                  <a:lnTo>
                    <a:pt x="16391" y="21730"/>
                  </a:lnTo>
                  <a:lnTo>
                    <a:pt x="17810" y="21547"/>
                  </a:lnTo>
                  <a:lnTo>
                    <a:pt x="19229" y="21365"/>
                  </a:lnTo>
                  <a:lnTo>
                    <a:pt x="20656" y="21182"/>
                  </a:lnTo>
                  <a:lnTo>
                    <a:pt x="22074" y="21026"/>
                  </a:lnTo>
                  <a:lnTo>
                    <a:pt x="22784" y="20947"/>
                  </a:lnTo>
                  <a:lnTo>
                    <a:pt x="23501" y="20895"/>
                  </a:lnTo>
                  <a:lnTo>
                    <a:pt x="23346" y="15665"/>
                  </a:lnTo>
                  <a:lnTo>
                    <a:pt x="23208" y="10448"/>
                  </a:lnTo>
                  <a:lnTo>
                    <a:pt x="23151" y="7839"/>
                  </a:lnTo>
                  <a:lnTo>
                    <a:pt x="23094" y="5230"/>
                  </a:lnTo>
                  <a:lnTo>
                    <a:pt x="23045" y="2609"/>
                  </a:lnTo>
                  <a:lnTo>
                    <a:pt x="2300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0"/>
            <p:cNvSpPr/>
            <p:nvPr/>
          </p:nvSpPr>
          <p:spPr>
            <a:xfrm>
              <a:off x="-2557025" y="-4115675"/>
              <a:ext cx="368400" cy="321875"/>
            </a:xfrm>
            <a:custGeom>
              <a:avLst/>
              <a:gdLst/>
              <a:ahLst/>
              <a:cxnLst/>
              <a:rect l="l" t="t" r="r" b="b"/>
              <a:pathLst>
                <a:path w="14736" h="12875" extrusionOk="0">
                  <a:moveTo>
                    <a:pt x="14735" y="1"/>
                  </a:moveTo>
                  <a:lnTo>
                    <a:pt x="11058" y="144"/>
                  </a:lnTo>
                  <a:lnTo>
                    <a:pt x="7372" y="288"/>
                  </a:lnTo>
                  <a:lnTo>
                    <a:pt x="3678" y="444"/>
                  </a:lnTo>
                  <a:lnTo>
                    <a:pt x="1" y="588"/>
                  </a:lnTo>
                  <a:lnTo>
                    <a:pt x="107" y="601"/>
                  </a:lnTo>
                  <a:lnTo>
                    <a:pt x="213" y="640"/>
                  </a:lnTo>
                  <a:lnTo>
                    <a:pt x="310" y="692"/>
                  </a:lnTo>
                  <a:lnTo>
                    <a:pt x="408" y="783"/>
                  </a:lnTo>
                  <a:lnTo>
                    <a:pt x="498" y="888"/>
                  </a:lnTo>
                  <a:lnTo>
                    <a:pt x="539" y="953"/>
                  </a:lnTo>
                  <a:lnTo>
                    <a:pt x="571" y="1031"/>
                  </a:lnTo>
                  <a:lnTo>
                    <a:pt x="604" y="1110"/>
                  </a:lnTo>
                  <a:lnTo>
                    <a:pt x="637" y="1188"/>
                  </a:lnTo>
                  <a:lnTo>
                    <a:pt x="661" y="1292"/>
                  </a:lnTo>
                  <a:lnTo>
                    <a:pt x="686" y="1383"/>
                  </a:lnTo>
                  <a:lnTo>
                    <a:pt x="751" y="1996"/>
                  </a:lnTo>
                  <a:lnTo>
                    <a:pt x="816" y="2623"/>
                  </a:lnTo>
                  <a:lnTo>
                    <a:pt x="873" y="3288"/>
                  </a:lnTo>
                  <a:lnTo>
                    <a:pt x="930" y="3966"/>
                  </a:lnTo>
                  <a:lnTo>
                    <a:pt x="979" y="4670"/>
                  </a:lnTo>
                  <a:lnTo>
                    <a:pt x="1020" y="5401"/>
                  </a:lnTo>
                  <a:lnTo>
                    <a:pt x="1061" y="6131"/>
                  </a:lnTo>
                  <a:lnTo>
                    <a:pt x="1085" y="6875"/>
                  </a:lnTo>
                  <a:lnTo>
                    <a:pt x="1093" y="7631"/>
                  </a:lnTo>
                  <a:lnTo>
                    <a:pt x="1101" y="8388"/>
                  </a:lnTo>
                  <a:lnTo>
                    <a:pt x="1085" y="9157"/>
                  </a:lnTo>
                  <a:lnTo>
                    <a:pt x="1069" y="9914"/>
                  </a:lnTo>
                  <a:lnTo>
                    <a:pt x="1028" y="10670"/>
                  </a:lnTo>
                  <a:lnTo>
                    <a:pt x="971" y="11414"/>
                  </a:lnTo>
                  <a:lnTo>
                    <a:pt x="898" y="12157"/>
                  </a:lnTo>
                  <a:lnTo>
                    <a:pt x="857" y="12522"/>
                  </a:lnTo>
                  <a:lnTo>
                    <a:pt x="816" y="12874"/>
                  </a:lnTo>
                  <a:lnTo>
                    <a:pt x="7617" y="12692"/>
                  </a:lnTo>
                  <a:lnTo>
                    <a:pt x="11017" y="12614"/>
                  </a:lnTo>
                  <a:lnTo>
                    <a:pt x="14426" y="12548"/>
                  </a:lnTo>
                  <a:lnTo>
                    <a:pt x="1473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0"/>
            <p:cNvSpPr/>
            <p:nvPr/>
          </p:nvSpPr>
          <p:spPr>
            <a:xfrm>
              <a:off x="-2392500" y="-10037875"/>
              <a:ext cx="406300" cy="430125"/>
            </a:xfrm>
            <a:custGeom>
              <a:avLst/>
              <a:gdLst/>
              <a:ahLst/>
              <a:cxnLst/>
              <a:rect l="l" t="t" r="r" b="b"/>
              <a:pathLst>
                <a:path w="16252" h="17205" extrusionOk="0">
                  <a:moveTo>
                    <a:pt x="16154" y="1"/>
                  </a:moveTo>
                  <a:lnTo>
                    <a:pt x="1028" y="627"/>
                  </a:lnTo>
                  <a:lnTo>
                    <a:pt x="1076" y="1135"/>
                  </a:lnTo>
                  <a:lnTo>
                    <a:pt x="1117" y="1631"/>
                  </a:lnTo>
                  <a:lnTo>
                    <a:pt x="1158" y="2140"/>
                  </a:lnTo>
                  <a:lnTo>
                    <a:pt x="1191" y="2648"/>
                  </a:lnTo>
                  <a:lnTo>
                    <a:pt x="1223" y="3170"/>
                  </a:lnTo>
                  <a:lnTo>
                    <a:pt x="1248" y="3692"/>
                  </a:lnTo>
                  <a:lnTo>
                    <a:pt x="1272" y="4214"/>
                  </a:lnTo>
                  <a:lnTo>
                    <a:pt x="1289" y="4735"/>
                  </a:lnTo>
                  <a:lnTo>
                    <a:pt x="1297" y="5257"/>
                  </a:lnTo>
                  <a:lnTo>
                    <a:pt x="1297" y="5792"/>
                  </a:lnTo>
                  <a:lnTo>
                    <a:pt x="1297" y="6313"/>
                  </a:lnTo>
                  <a:lnTo>
                    <a:pt x="1297" y="6848"/>
                  </a:lnTo>
                  <a:lnTo>
                    <a:pt x="1289" y="7383"/>
                  </a:lnTo>
                  <a:lnTo>
                    <a:pt x="1272" y="7918"/>
                  </a:lnTo>
                  <a:lnTo>
                    <a:pt x="1248" y="8453"/>
                  </a:lnTo>
                  <a:lnTo>
                    <a:pt x="1223" y="8974"/>
                  </a:lnTo>
                  <a:lnTo>
                    <a:pt x="1191" y="9509"/>
                  </a:lnTo>
                  <a:lnTo>
                    <a:pt x="1150" y="10044"/>
                  </a:lnTo>
                  <a:lnTo>
                    <a:pt x="1109" y="10579"/>
                  </a:lnTo>
                  <a:lnTo>
                    <a:pt x="1060" y="11100"/>
                  </a:lnTo>
                  <a:lnTo>
                    <a:pt x="1003" y="11635"/>
                  </a:lnTo>
                  <a:lnTo>
                    <a:pt x="946" y="12157"/>
                  </a:lnTo>
                  <a:lnTo>
                    <a:pt x="873" y="12679"/>
                  </a:lnTo>
                  <a:lnTo>
                    <a:pt x="799" y="13200"/>
                  </a:lnTo>
                  <a:lnTo>
                    <a:pt x="726" y="13709"/>
                  </a:lnTo>
                  <a:lnTo>
                    <a:pt x="636" y="14231"/>
                  </a:lnTo>
                  <a:lnTo>
                    <a:pt x="546" y="14739"/>
                  </a:lnTo>
                  <a:lnTo>
                    <a:pt x="449" y="15235"/>
                  </a:lnTo>
                  <a:lnTo>
                    <a:pt x="351" y="15731"/>
                  </a:lnTo>
                  <a:lnTo>
                    <a:pt x="237" y="16226"/>
                  </a:lnTo>
                  <a:lnTo>
                    <a:pt x="122" y="16722"/>
                  </a:lnTo>
                  <a:lnTo>
                    <a:pt x="0" y="17204"/>
                  </a:lnTo>
                  <a:lnTo>
                    <a:pt x="3466" y="17048"/>
                  </a:lnTo>
                  <a:lnTo>
                    <a:pt x="6923" y="16904"/>
                  </a:lnTo>
                  <a:lnTo>
                    <a:pt x="10389" y="16761"/>
                  </a:lnTo>
                  <a:lnTo>
                    <a:pt x="13846" y="16618"/>
                  </a:lnTo>
                  <a:lnTo>
                    <a:pt x="14156" y="15587"/>
                  </a:lnTo>
                  <a:lnTo>
                    <a:pt x="14450" y="14583"/>
                  </a:lnTo>
                  <a:lnTo>
                    <a:pt x="14719" y="13578"/>
                  </a:lnTo>
                  <a:lnTo>
                    <a:pt x="14980" y="12587"/>
                  </a:lnTo>
                  <a:lnTo>
                    <a:pt x="15216" y="11596"/>
                  </a:lnTo>
                  <a:lnTo>
                    <a:pt x="15322" y="11100"/>
                  </a:lnTo>
                  <a:lnTo>
                    <a:pt x="15428" y="10605"/>
                  </a:lnTo>
                  <a:lnTo>
                    <a:pt x="15526" y="10109"/>
                  </a:lnTo>
                  <a:lnTo>
                    <a:pt x="15624" y="9613"/>
                  </a:lnTo>
                  <a:lnTo>
                    <a:pt x="15705" y="9105"/>
                  </a:lnTo>
                  <a:lnTo>
                    <a:pt x="15787" y="8609"/>
                  </a:lnTo>
                  <a:lnTo>
                    <a:pt x="15868" y="8100"/>
                  </a:lnTo>
                  <a:lnTo>
                    <a:pt x="15934" y="7592"/>
                  </a:lnTo>
                  <a:lnTo>
                    <a:pt x="15999" y="7083"/>
                  </a:lnTo>
                  <a:lnTo>
                    <a:pt x="16056" y="6574"/>
                  </a:lnTo>
                  <a:lnTo>
                    <a:pt x="16105" y="6053"/>
                  </a:lnTo>
                  <a:lnTo>
                    <a:pt x="16146" y="5531"/>
                  </a:lnTo>
                  <a:lnTo>
                    <a:pt x="16178" y="5009"/>
                  </a:lnTo>
                  <a:lnTo>
                    <a:pt x="16211" y="4474"/>
                  </a:lnTo>
                  <a:lnTo>
                    <a:pt x="16227" y="3940"/>
                  </a:lnTo>
                  <a:lnTo>
                    <a:pt x="16244" y="3405"/>
                  </a:lnTo>
                  <a:lnTo>
                    <a:pt x="16252" y="2857"/>
                  </a:lnTo>
                  <a:lnTo>
                    <a:pt x="16244" y="2296"/>
                  </a:lnTo>
                  <a:lnTo>
                    <a:pt x="16235" y="1735"/>
                  </a:lnTo>
                  <a:lnTo>
                    <a:pt x="16219" y="1161"/>
                  </a:lnTo>
                  <a:lnTo>
                    <a:pt x="16195" y="588"/>
                  </a:lnTo>
                  <a:lnTo>
                    <a:pt x="1615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0"/>
            <p:cNvSpPr/>
            <p:nvPr/>
          </p:nvSpPr>
          <p:spPr>
            <a:xfrm>
              <a:off x="-2139325" y="-4133600"/>
              <a:ext cx="348825" cy="330350"/>
            </a:xfrm>
            <a:custGeom>
              <a:avLst/>
              <a:gdLst/>
              <a:ahLst/>
              <a:cxnLst/>
              <a:rect l="l" t="t" r="r" b="b"/>
              <a:pathLst>
                <a:path w="13953" h="13214" extrusionOk="0">
                  <a:moveTo>
                    <a:pt x="13586" y="1"/>
                  </a:moveTo>
                  <a:lnTo>
                    <a:pt x="10186" y="170"/>
                  </a:lnTo>
                  <a:lnTo>
                    <a:pt x="6793" y="340"/>
                  </a:lnTo>
                  <a:lnTo>
                    <a:pt x="3393" y="496"/>
                  </a:lnTo>
                  <a:lnTo>
                    <a:pt x="1" y="640"/>
                  </a:lnTo>
                  <a:lnTo>
                    <a:pt x="311" y="13213"/>
                  </a:lnTo>
                  <a:lnTo>
                    <a:pt x="7120" y="13031"/>
                  </a:lnTo>
                  <a:lnTo>
                    <a:pt x="10528" y="12952"/>
                  </a:lnTo>
                  <a:lnTo>
                    <a:pt x="13953" y="12887"/>
                  </a:lnTo>
                  <a:lnTo>
                    <a:pt x="13879" y="12509"/>
                  </a:lnTo>
                  <a:lnTo>
                    <a:pt x="13822" y="12118"/>
                  </a:lnTo>
                  <a:lnTo>
                    <a:pt x="13708" y="11348"/>
                  </a:lnTo>
                  <a:lnTo>
                    <a:pt x="13619" y="10565"/>
                  </a:lnTo>
                  <a:lnTo>
                    <a:pt x="13537" y="9770"/>
                  </a:lnTo>
                  <a:lnTo>
                    <a:pt x="13472" y="8961"/>
                  </a:lnTo>
                  <a:lnTo>
                    <a:pt x="13431" y="8152"/>
                  </a:lnTo>
                  <a:lnTo>
                    <a:pt x="13390" y="7344"/>
                  </a:lnTo>
                  <a:lnTo>
                    <a:pt x="13374" y="6522"/>
                  </a:lnTo>
                  <a:lnTo>
                    <a:pt x="13366" y="5700"/>
                  </a:lnTo>
                  <a:lnTo>
                    <a:pt x="13366" y="4879"/>
                  </a:lnTo>
                  <a:lnTo>
                    <a:pt x="13382" y="4057"/>
                  </a:lnTo>
                  <a:lnTo>
                    <a:pt x="13407" y="3235"/>
                  </a:lnTo>
                  <a:lnTo>
                    <a:pt x="13439" y="2427"/>
                  </a:lnTo>
                  <a:lnTo>
                    <a:pt x="13480" y="1605"/>
                  </a:lnTo>
                  <a:lnTo>
                    <a:pt x="13529" y="809"/>
                  </a:lnTo>
                  <a:lnTo>
                    <a:pt x="1358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0"/>
            <p:cNvSpPr/>
            <p:nvPr/>
          </p:nvSpPr>
          <p:spPr>
            <a:xfrm>
              <a:off x="-1979500" y="-10055800"/>
              <a:ext cx="426300" cy="431100"/>
            </a:xfrm>
            <a:custGeom>
              <a:avLst/>
              <a:gdLst/>
              <a:ahLst/>
              <a:cxnLst/>
              <a:rect l="l" t="t" r="r" b="b"/>
              <a:pathLst>
                <a:path w="17052" h="17244" extrusionOk="0">
                  <a:moveTo>
                    <a:pt x="17027" y="0"/>
                  </a:moveTo>
                  <a:lnTo>
                    <a:pt x="9158" y="326"/>
                  </a:lnTo>
                  <a:lnTo>
                    <a:pt x="5220" y="496"/>
                  </a:lnTo>
                  <a:lnTo>
                    <a:pt x="1289" y="679"/>
                  </a:lnTo>
                  <a:lnTo>
                    <a:pt x="1354" y="1187"/>
                  </a:lnTo>
                  <a:lnTo>
                    <a:pt x="1412" y="1696"/>
                  </a:lnTo>
                  <a:lnTo>
                    <a:pt x="1460" y="2205"/>
                  </a:lnTo>
                  <a:lnTo>
                    <a:pt x="1509" y="2726"/>
                  </a:lnTo>
                  <a:lnTo>
                    <a:pt x="1550" y="3248"/>
                  </a:lnTo>
                  <a:lnTo>
                    <a:pt x="1583" y="3783"/>
                  </a:lnTo>
                  <a:lnTo>
                    <a:pt x="1607" y="4304"/>
                  </a:lnTo>
                  <a:lnTo>
                    <a:pt x="1624" y="4839"/>
                  </a:lnTo>
                  <a:lnTo>
                    <a:pt x="1640" y="5374"/>
                  </a:lnTo>
                  <a:lnTo>
                    <a:pt x="1648" y="5909"/>
                  </a:lnTo>
                  <a:lnTo>
                    <a:pt x="1648" y="6444"/>
                  </a:lnTo>
                  <a:lnTo>
                    <a:pt x="1640" y="6978"/>
                  </a:lnTo>
                  <a:lnTo>
                    <a:pt x="1632" y="7513"/>
                  </a:lnTo>
                  <a:lnTo>
                    <a:pt x="1607" y="8048"/>
                  </a:lnTo>
                  <a:lnTo>
                    <a:pt x="1583" y="8583"/>
                  </a:lnTo>
                  <a:lnTo>
                    <a:pt x="1550" y="9117"/>
                  </a:lnTo>
                  <a:lnTo>
                    <a:pt x="1509" y="9652"/>
                  </a:lnTo>
                  <a:lnTo>
                    <a:pt x="1460" y="10187"/>
                  </a:lnTo>
                  <a:lnTo>
                    <a:pt x="1412" y="10722"/>
                  </a:lnTo>
                  <a:lnTo>
                    <a:pt x="1346" y="11243"/>
                  </a:lnTo>
                  <a:lnTo>
                    <a:pt x="1273" y="11765"/>
                  </a:lnTo>
                  <a:lnTo>
                    <a:pt x="1199" y="12287"/>
                  </a:lnTo>
                  <a:lnTo>
                    <a:pt x="1118" y="12809"/>
                  </a:lnTo>
                  <a:lnTo>
                    <a:pt x="1020" y="13330"/>
                  </a:lnTo>
                  <a:lnTo>
                    <a:pt x="922" y="13839"/>
                  </a:lnTo>
                  <a:lnTo>
                    <a:pt x="816" y="14335"/>
                  </a:lnTo>
                  <a:lnTo>
                    <a:pt x="702" y="14843"/>
                  </a:lnTo>
                  <a:lnTo>
                    <a:pt x="580" y="15339"/>
                  </a:lnTo>
                  <a:lnTo>
                    <a:pt x="449" y="15822"/>
                  </a:lnTo>
                  <a:lnTo>
                    <a:pt x="311" y="16304"/>
                  </a:lnTo>
                  <a:lnTo>
                    <a:pt x="156" y="16774"/>
                  </a:lnTo>
                  <a:lnTo>
                    <a:pt x="1" y="17243"/>
                  </a:lnTo>
                  <a:lnTo>
                    <a:pt x="1" y="17243"/>
                  </a:lnTo>
                  <a:lnTo>
                    <a:pt x="13986" y="16617"/>
                  </a:lnTo>
                  <a:lnTo>
                    <a:pt x="13994" y="16591"/>
                  </a:lnTo>
                  <a:lnTo>
                    <a:pt x="13994" y="16578"/>
                  </a:lnTo>
                  <a:lnTo>
                    <a:pt x="13986" y="16565"/>
                  </a:lnTo>
                  <a:lnTo>
                    <a:pt x="13986" y="16539"/>
                  </a:lnTo>
                  <a:lnTo>
                    <a:pt x="14222" y="14674"/>
                  </a:lnTo>
                  <a:lnTo>
                    <a:pt x="14475" y="12822"/>
                  </a:lnTo>
                  <a:lnTo>
                    <a:pt x="14728" y="10969"/>
                  </a:lnTo>
                  <a:lnTo>
                    <a:pt x="15005" y="9130"/>
                  </a:lnTo>
                  <a:lnTo>
                    <a:pt x="15290" y="7278"/>
                  </a:lnTo>
                  <a:lnTo>
                    <a:pt x="15600" y="5452"/>
                  </a:lnTo>
                  <a:lnTo>
                    <a:pt x="15755" y="4539"/>
                  </a:lnTo>
                  <a:lnTo>
                    <a:pt x="15918" y="3626"/>
                  </a:lnTo>
                  <a:lnTo>
                    <a:pt x="16089" y="2713"/>
                  </a:lnTo>
                  <a:lnTo>
                    <a:pt x="16261" y="1813"/>
                  </a:lnTo>
                  <a:lnTo>
                    <a:pt x="16285" y="1709"/>
                  </a:lnTo>
                  <a:lnTo>
                    <a:pt x="16318" y="1605"/>
                  </a:lnTo>
                  <a:lnTo>
                    <a:pt x="16342" y="1513"/>
                  </a:lnTo>
                  <a:lnTo>
                    <a:pt x="16383" y="1422"/>
                  </a:lnTo>
                  <a:lnTo>
                    <a:pt x="16424" y="1344"/>
                  </a:lnTo>
                  <a:lnTo>
                    <a:pt x="16473" y="1278"/>
                  </a:lnTo>
                  <a:lnTo>
                    <a:pt x="16513" y="1213"/>
                  </a:lnTo>
                  <a:lnTo>
                    <a:pt x="16570" y="1148"/>
                  </a:lnTo>
                  <a:lnTo>
                    <a:pt x="16619" y="1096"/>
                  </a:lnTo>
                  <a:lnTo>
                    <a:pt x="16676" y="1057"/>
                  </a:lnTo>
                  <a:lnTo>
                    <a:pt x="16799" y="978"/>
                  </a:lnTo>
                  <a:lnTo>
                    <a:pt x="16921" y="939"/>
                  </a:lnTo>
                  <a:lnTo>
                    <a:pt x="17052" y="926"/>
                  </a:lnTo>
                  <a:lnTo>
                    <a:pt x="1702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0"/>
            <p:cNvSpPr/>
            <p:nvPr/>
          </p:nvSpPr>
          <p:spPr>
            <a:xfrm>
              <a:off x="-1750550" y="-4155450"/>
              <a:ext cx="432600" cy="341750"/>
            </a:xfrm>
            <a:custGeom>
              <a:avLst/>
              <a:gdLst/>
              <a:ahLst/>
              <a:cxnLst/>
              <a:rect l="l" t="t" r="r" b="b"/>
              <a:pathLst>
                <a:path w="17304" h="13670" extrusionOk="0">
                  <a:moveTo>
                    <a:pt x="15184" y="1"/>
                  </a:moveTo>
                  <a:lnTo>
                    <a:pt x="11408" y="209"/>
                  </a:lnTo>
                  <a:lnTo>
                    <a:pt x="7624" y="418"/>
                  </a:lnTo>
                  <a:lnTo>
                    <a:pt x="49" y="796"/>
                  </a:lnTo>
                  <a:lnTo>
                    <a:pt x="25" y="1618"/>
                  </a:lnTo>
                  <a:lnTo>
                    <a:pt x="8" y="2427"/>
                  </a:lnTo>
                  <a:lnTo>
                    <a:pt x="0" y="3248"/>
                  </a:lnTo>
                  <a:lnTo>
                    <a:pt x="0" y="4070"/>
                  </a:lnTo>
                  <a:lnTo>
                    <a:pt x="8" y="4879"/>
                  </a:lnTo>
                  <a:lnTo>
                    <a:pt x="33" y="5700"/>
                  </a:lnTo>
                  <a:lnTo>
                    <a:pt x="57" y="6522"/>
                  </a:lnTo>
                  <a:lnTo>
                    <a:pt x="106" y="7344"/>
                  </a:lnTo>
                  <a:lnTo>
                    <a:pt x="171" y="8140"/>
                  </a:lnTo>
                  <a:lnTo>
                    <a:pt x="253" y="8935"/>
                  </a:lnTo>
                  <a:lnTo>
                    <a:pt x="351" y="9731"/>
                  </a:lnTo>
                  <a:lnTo>
                    <a:pt x="457" y="10526"/>
                  </a:lnTo>
                  <a:lnTo>
                    <a:pt x="669" y="12105"/>
                  </a:lnTo>
                  <a:lnTo>
                    <a:pt x="767" y="12887"/>
                  </a:lnTo>
                  <a:lnTo>
                    <a:pt x="864" y="13670"/>
                  </a:lnTo>
                  <a:lnTo>
                    <a:pt x="17304" y="13292"/>
                  </a:lnTo>
                  <a:lnTo>
                    <a:pt x="17010" y="11635"/>
                  </a:lnTo>
                  <a:lnTo>
                    <a:pt x="16725" y="9979"/>
                  </a:lnTo>
                  <a:lnTo>
                    <a:pt x="16447" y="8322"/>
                  </a:lnTo>
                  <a:lnTo>
                    <a:pt x="16186" y="6666"/>
                  </a:lnTo>
                  <a:lnTo>
                    <a:pt x="15926" y="4996"/>
                  </a:lnTo>
                  <a:lnTo>
                    <a:pt x="15681" y="3327"/>
                  </a:lnTo>
                  <a:lnTo>
                    <a:pt x="1518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0"/>
            <p:cNvSpPr/>
            <p:nvPr/>
          </p:nvSpPr>
          <p:spPr>
            <a:xfrm>
              <a:off x="-1565050" y="-10067225"/>
              <a:ext cx="322525" cy="422625"/>
            </a:xfrm>
            <a:custGeom>
              <a:avLst/>
              <a:gdLst/>
              <a:ahLst/>
              <a:cxnLst/>
              <a:rect l="l" t="t" r="r" b="b"/>
              <a:pathLst>
                <a:path w="12901" h="16905" extrusionOk="0">
                  <a:moveTo>
                    <a:pt x="12770" y="1"/>
                  </a:moveTo>
                  <a:lnTo>
                    <a:pt x="9696" y="105"/>
                  </a:lnTo>
                  <a:lnTo>
                    <a:pt x="6622" y="222"/>
                  </a:lnTo>
                  <a:lnTo>
                    <a:pt x="449" y="457"/>
                  </a:lnTo>
                  <a:lnTo>
                    <a:pt x="474" y="1383"/>
                  </a:lnTo>
                  <a:lnTo>
                    <a:pt x="547" y="1396"/>
                  </a:lnTo>
                  <a:lnTo>
                    <a:pt x="620" y="1409"/>
                  </a:lnTo>
                  <a:lnTo>
                    <a:pt x="694" y="1435"/>
                  </a:lnTo>
                  <a:lnTo>
                    <a:pt x="767" y="1462"/>
                  </a:lnTo>
                  <a:lnTo>
                    <a:pt x="832" y="1514"/>
                  </a:lnTo>
                  <a:lnTo>
                    <a:pt x="898" y="1566"/>
                  </a:lnTo>
                  <a:lnTo>
                    <a:pt x="963" y="1618"/>
                  </a:lnTo>
                  <a:lnTo>
                    <a:pt x="1020" y="1696"/>
                  </a:lnTo>
                  <a:lnTo>
                    <a:pt x="1069" y="1775"/>
                  </a:lnTo>
                  <a:lnTo>
                    <a:pt x="1118" y="1866"/>
                  </a:lnTo>
                  <a:lnTo>
                    <a:pt x="1158" y="1970"/>
                  </a:lnTo>
                  <a:lnTo>
                    <a:pt x="1191" y="2075"/>
                  </a:lnTo>
                  <a:lnTo>
                    <a:pt x="1216" y="2192"/>
                  </a:lnTo>
                  <a:lnTo>
                    <a:pt x="1232" y="2322"/>
                  </a:lnTo>
                  <a:lnTo>
                    <a:pt x="1240" y="2453"/>
                  </a:lnTo>
                  <a:lnTo>
                    <a:pt x="1232" y="2609"/>
                  </a:lnTo>
                  <a:lnTo>
                    <a:pt x="1134" y="4396"/>
                  </a:lnTo>
                  <a:lnTo>
                    <a:pt x="1020" y="6183"/>
                  </a:lnTo>
                  <a:lnTo>
                    <a:pt x="881" y="7983"/>
                  </a:lnTo>
                  <a:lnTo>
                    <a:pt x="734" y="9770"/>
                  </a:lnTo>
                  <a:lnTo>
                    <a:pt x="571" y="11557"/>
                  </a:lnTo>
                  <a:lnTo>
                    <a:pt x="392" y="13344"/>
                  </a:lnTo>
                  <a:lnTo>
                    <a:pt x="204" y="15131"/>
                  </a:lnTo>
                  <a:lnTo>
                    <a:pt x="1" y="16905"/>
                  </a:lnTo>
                  <a:lnTo>
                    <a:pt x="5774" y="16605"/>
                  </a:lnTo>
                  <a:lnTo>
                    <a:pt x="8652" y="16448"/>
                  </a:lnTo>
                  <a:lnTo>
                    <a:pt x="11539" y="16279"/>
                  </a:lnTo>
                  <a:lnTo>
                    <a:pt x="11506" y="16122"/>
                  </a:lnTo>
                  <a:lnTo>
                    <a:pt x="11474" y="15952"/>
                  </a:lnTo>
                  <a:lnTo>
                    <a:pt x="11457" y="15783"/>
                  </a:lnTo>
                  <a:lnTo>
                    <a:pt x="11449" y="15613"/>
                  </a:lnTo>
                  <a:lnTo>
                    <a:pt x="11457" y="15431"/>
                  </a:lnTo>
                  <a:lnTo>
                    <a:pt x="11474" y="15248"/>
                  </a:lnTo>
                  <a:lnTo>
                    <a:pt x="11498" y="15052"/>
                  </a:lnTo>
                  <a:lnTo>
                    <a:pt x="11539" y="14857"/>
                  </a:lnTo>
                  <a:lnTo>
                    <a:pt x="11743" y="14022"/>
                  </a:lnTo>
                  <a:lnTo>
                    <a:pt x="11930" y="13187"/>
                  </a:lnTo>
                  <a:lnTo>
                    <a:pt x="12102" y="12353"/>
                  </a:lnTo>
                  <a:lnTo>
                    <a:pt x="12265" y="11531"/>
                  </a:lnTo>
                  <a:lnTo>
                    <a:pt x="12403" y="10696"/>
                  </a:lnTo>
                  <a:lnTo>
                    <a:pt x="12534" y="9861"/>
                  </a:lnTo>
                  <a:lnTo>
                    <a:pt x="12648" y="9027"/>
                  </a:lnTo>
                  <a:lnTo>
                    <a:pt x="12738" y="8179"/>
                  </a:lnTo>
                  <a:lnTo>
                    <a:pt x="12778" y="7761"/>
                  </a:lnTo>
                  <a:lnTo>
                    <a:pt x="12811" y="7344"/>
                  </a:lnTo>
                  <a:lnTo>
                    <a:pt x="12836" y="6914"/>
                  </a:lnTo>
                  <a:lnTo>
                    <a:pt x="12860" y="6496"/>
                  </a:lnTo>
                  <a:lnTo>
                    <a:pt x="12876" y="6066"/>
                  </a:lnTo>
                  <a:lnTo>
                    <a:pt x="12893" y="5635"/>
                  </a:lnTo>
                  <a:lnTo>
                    <a:pt x="12901" y="5205"/>
                  </a:lnTo>
                  <a:lnTo>
                    <a:pt x="12901" y="4775"/>
                  </a:lnTo>
                  <a:lnTo>
                    <a:pt x="12893" y="4344"/>
                  </a:lnTo>
                  <a:lnTo>
                    <a:pt x="12884" y="3914"/>
                  </a:lnTo>
                  <a:lnTo>
                    <a:pt x="12868" y="3470"/>
                  </a:lnTo>
                  <a:lnTo>
                    <a:pt x="12844" y="3040"/>
                  </a:lnTo>
                  <a:lnTo>
                    <a:pt x="12819" y="2596"/>
                  </a:lnTo>
                  <a:lnTo>
                    <a:pt x="12787" y="2153"/>
                  </a:lnTo>
                  <a:lnTo>
                    <a:pt x="12746" y="1709"/>
                  </a:lnTo>
                  <a:lnTo>
                    <a:pt x="12697" y="1266"/>
                  </a:lnTo>
                  <a:lnTo>
                    <a:pt x="12681" y="1083"/>
                  </a:lnTo>
                  <a:lnTo>
                    <a:pt x="12672" y="901"/>
                  </a:lnTo>
                  <a:lnTo>
                    <a:pt x="12672" y="744"/>
                  </a:lnTo>
                  <a:lnTo>
                    <a:pt x="12689" y="588"/>
                  </a:lnTo>
                  <a:lnTo>
                    <a:pt x="12705" y="431"/>
                  </a:lnTo>
                  <a:lnTo>
                    <a:pt x="12730" y="288"/>
                  </a:lnTo>
                  <a:lnTo>
                    <a:pt x="12762" y="144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0"/>
            <p:cNvSpPr/>
            <p:nvPr/>
          </p:nvSpPr>
          <p:spPr>
            <a:xfrm>
              <a:off x="-1522850" y="-2874300"/>
              <a:ext cx="418950" cy="663275"/>
            </a:xfrm>
            <a:custGeom>
              <a:avLst/>
              <a:gdLst/>
              <a:ahLst/>
              <a:cxnLst/>
              <a:rect l="l" t="t" r="r" b="b"/>
              <a:pathLst>
                <a:path w="16758" h="26531" extrusionOk="0">
                  <a:moveTo>
                    <a:pt x="8734" y="5701"/>
                  </a:moveTo>
                  <a:lnTo>
                    <a:pt x="9003" y="5714"/>
                  </a:lnTo>
                  <a:lnTo>
                    <a:pt x="9264" y="5753"/>
                  </a:lnTo>
                  <a:lnTo>
                    <a:pt x="9508" y="5818"/>
                  </a:lnTo>
                  <a:lnTo>
                    <a:pt x="9753" y="5896"/>
                  </a:lnTo>
                  <a:lnTo>
                    <a:pt x="9981" y="5988"/>
                  </a:lnTo>
                  <a:lnTo>
                    <a:pt x="10210" y="6092"/>
                  </a:lnTo>
                  <a:lnTo>
                    <a:pt x="10422" y="6222"/>
                  </a:lnTo>
                  <a:lnTo>
                    <a:pt x="10634" y="6366"/>
                  </a:lnTo>
                  <a:lnTo>
                    <a:pt x="10829" y="6522"/>
                  </a:lnTo>
                  <a:lnTo>
                    <a:pt x="11017" y="6692"/>
                  </a:lnTo>
                  <a:lnTo>
                    <a:pt x="11205" y="6875"/>
                  </a:lnTo>
                  <a:lnTo>
                    <a:pt x="11376" y="7070"/>
                  </a:lnTo>
                  <a:lnTo>
                    <a:pt x="11539" y="7279"/>
                  </a:lnTo>
                  <a:lnTo>
                    <a:pt x="11694" y="7501"/>
                  </a:lnTo>
                  <a:lnTo>
                    <a:pt x="11841" y="7735"/>
                  </a:lnTo>
                  <a:lnTo>
                    <a:pt x="11979" y="7983"/>
                  </a:lnTo>
                  <a:lnTo>
                    <a:pt x="12110" y="8231"/>
                  </a:lnTo>
                  <a:lnTo>
                    <a:pt x="12232" y="8492"/>
                  </a:lnTo>
                  <a:lnTo>
                    <a:pt x="12346" y="8779"/>
                  </a:lnTo>
                  <a:lnTo>
                    <a:pt x="12452" y="9053"/>
                  </a:lnTo>
                  <a:lnTo>
                    <a:pt x="12550" y="9340"/>
                  </a:lnTo>
                  <a:lnTo>
                    <a:pt x="12640" y="9640"/>
                  </a:lnTo>
                  <a:lnTo>
                    <a:pt x="12721" y="9953"/>
                  </a:lnTo>
                  <a:lnTo>
                    <a:pt x="12795" y="10266"/>
                  </a:lnTo>
                  <a:lnTo>
                    <a:pt x="12852" y="10579"/>
                  </a:lnTo>
                  <a:lnTo>
                    <a:pt x="12909" y="10905"/>
                  </a:lnTo>
                  <a:lnTo>
                    <a:pt x="12958" y="11231"/>
                  </a:lnTo>
                  <a:lnTo>
                    <a:pt x="12990" y="11557"/>
                  </a:lnTo>
                  <a:lnTo>
                    <a:pt x="13023" y="11896"/>
                  </a:lnTo>
                  <a:lnTo>
                    <a:pt x="13047" y="12235"/>
                  </a:lnTo>
                  <a:lnTo>
                    <a:pt x="13056" y="12574"/>
                  </a:lnTo>
                  <a:lnTo>
                    <a:pt x="13064" y="12914"/>
                  </a:lnTo>
                  <a:lnTo>
                    <a:pt x="13056" y="13266"/>
                  </a:lnTo>
                  <a:lnTo>
                    <a:pt x="13047" y="13605"/>
                  </a:lnTo>
                  <a:lnTo>
                    <a:pt x="13023" y="13957"/>
                  </a:lnTo>
                  <a:lnTo>
                    <a:pt x="12999" y="14296"/>
                  </a:lnTo>
                  <a:lnTo>
                    <a:pt x="12958" y="14635"/>
                  </a:lnTo>
                  <a:lnTo>
                    <a:pt x="12917" y="14987"/>
                  </a:lnTo>
                  <a:lnTo>
                    <a:pt x="12860" y="15326"/>
                  </a:lnTo>
                  <a:lnTo>
                    <a:pt x="12803" y="15666"/>
                  </a:lnTo>
                  <a:lnTo>
                    <a:pt x="12729" y="15992"/>
                  </a:lnTo>
                  <a:lnTo>
                    <a:pt x="12656" y="16318"/>
                  </a:lnTo>
                  <a:lnTo>
                    <a:pt x="12566" y="16644"/>
                  </a:lnTo>
                  <a:lnTo>
                    <a:pt x="12477" y="16970"/>
                  </a:lnTo>
                  <a:lnTo>
                    <a:pt x="12371" y="17283"/>
                  </a:lnTo>
                  <a:lnTo>
                    <a:pt x="12257" y="17596"/>
                  </a:lnTo>
                  <a:lnTo>
                    <a:pt x="12142" y="17896"/>
                  </a:lnTo>
                  <a:lnTo>
                    <a:pt x="12012" y="18196"/>
                  </a:lnTo>
                  <a:lnTo>
                    <a:pt x="11881" y="18483"/>
                  </a:lnTo>
                  <a:lnTo>
                    <a:pt x="11735" y="18757"/>
                  </a:lnTo>
                  <a:lnTo>
                    <a:pt x="11580" y="19031"/>
                  </a:lnTo>
                  <a:lnTo>
                    <a:pt x="11425" y="19292"/>
                  </a:lnTo>
                  <a:lnTo>
                    <a:pt x="11254" y="19539"/>
                  </a:lnTo>
                  <a:lnTo>
                    <a:pt x="11082" y="19774"/>
                  </a:lnTo>
                  <a:lnTo>
                    <a:pt x="10895" y="20009"/>
                  </a:lnTo>
                  <a:lnTo>
                    <a:pt x="10699" y="20218"/>
                  </a:lnTo>
                  <a:lnTo>
                    <a:pt x="10503" y="20426"/>
                  </a:lnTo>
                  <a:lnTo>
                    <a:pt x="10291" y="20609"/>
                  </a:lnTo>
                  <a:lnTo>
                    <a:pt x="10079" y="20792"/>
                  </a:lnTo>
                  <a:lnTo>
                    <a:pt x="9851" y="20961"/>
                  </a:lnTo>
                  <a:lnTo>
                    <a:pt x="9623" y="21105"/>
                  </a:lnTo>
                  <a:lnTo>
                    <a:pt x="9378" y="21235"/>
                  </a:lnTo>
                  <a:lnTo>
                    <a:pt x="9199" y="21352"/>
                  </a:lnTo>
                  <a:lnTo>
                    <a:pt x="9036" y="21496"/>
                  </a:lnTo>
                  <a:lnTo>
                    <a:pt x="8889" y="21639"/>
                  </a:lnTo>
                  <a:lnTo>
                    <a:pt x="8750" y="21796"/>
                  </a:lnTo>
                  <a:lnTo>
                    <a:pt x="8628" y="21978"/>
                  </a:lnTo>
                  <a:lnTo>
                    <a:pt x="8522" y="22161"/>
                  </a:lnTo>
                  <a:lnTo>
                    <a:pt x="8432" y="22370"/>
                  </a:lnTo>
                  <a:lnTo>
                    <a:pt x="8359" y="22578"/>
                  </a:lnTo>
                  <a:lnTo>
                    <a:pt x="8106" y="22461"/>
                  </a:lnTo>
                  <a:lnTo>
                    <a:pt x="7853" y="22318"/>
                  </a:lnTo>
                  <a:lnTo>
                    <a:pt x="7609" y="22161"/>
                  </a:lnTo>
                  <a:lnTo>
                    <a:pt x="7364" y="22005"/>
                  </a:lnTo>
                  <a:lnTo>
                    <a:pt x="7127" y="21822"/>
                  </a:lnTo>
                  <a:lnTo>
                    <a:pt x="6891" y="21639"/>
                  </a:lnTo>
                  <a:lnTo>
                    <a:pt x="6663" y="21431"/>
                  </a:lnTo>
                  <a:lnTo>
                    <a:pt x="6442" y="21222"/>
                  </a:lnTo>
                  <a:lnTo>
                    <a:pt x="6222" y="20987"/>
                  </a:lnTo>
                  <a:lnTo>
                    <a:pt x="6018" y="20752"/>
                  </a:lnTo>
                  <a:lnTo>
                    <a:pt x="5806" y="20505"/>
                  </a:lnTo>
                  <a:lnTo>
                    <a:pt x="5611" y="20231"/>
                  </a:lnTo>
                  <a:lnTo>
                    <a:pt x="5423" y="19970"/>
                  </a:lnTo>
                  <a:lnTo>
                    <a:pt x="5236" y="19683"/>
                  </a:lnTo>
                  <a:lnTo>
                    <a:pt x="5056" y="19383"/>
                  </a:lnTo>
                  <a:lnTo>
                    <a:pt x="4885" y="19083"/>
                  </a:lnTo>
                  <a:lnTo>
                    <a:pt x="4730" y="18757"/>
                  </a:lnTo>
                  <a:lnTo>
                    <a:pt x="4575" y="18431"/>
                  </a:lnTo>
                  <a:lnTo>
                    <a:pt x="4428" y="18105"/>
                  </a:lnTo>
                  <a:lnTo>
                    <a:pt x="4290" y="17752"/>
                  </a:lnTo>
                  <a:lnTo>
                    <a:pt x="4159" y="17400"/>
                  </a:lnTo>
                  <a:lnTo>
                    <a:pt x="4045" y="17035"/>
                  </a:lnTo>
                  <a:lnTo>
                    <a:pt x="3931" y="16657"/>
                  </a:lnTo>
                  <a:lnTo>
                    <a:pt x="3833" y="16279"/>
                  </a:lnTo>
                  <a:lnTo>
                    <a:pt x="3743" y="15887"/>
                  </a:lnTo>
                  <a:lnTo>
                    <a:pt x="3670" y="15496"/>
                  </a:lnTo>
                  <a:lnTo>
                    <a:pt x="3597" y="15079"/>
                  </a:lnTo>
                  <a:lnTo>
                    <a:pt x="3540" y="14674"/>
                  </a:lnTo>
                  <a:lnTo>
                    <a:pt x="3499" y="14244"/>
                  </a:lnTo>
                  <a:lnTo>
                    <a:pt x="3458" y="13813"/>
                  </a:lnTo>
                  <a:lnTo>
                    <a:pt x="3434" y="13383"/>
                  </a:lnTo>
                  <a:lnTo>
                    <a:pt x="3425" y="12927"/>
                  </a:lnTo>
                  <a:lnTo>
                    <a:pt x="3434" y="12535"/>
                  </a:lnTo>
                  <a:lnTo>
                    <a:pt x="3450" y="12144"/>
                  </a:lnTo>
                  <a:lnTo>
                    <a:pt x="3482" y="11766"/>
                  </a:lnTo>
                  <a:lnTo>
                    <a:pt x="3523" y="11401"/>
                  </a:lnTo>
                  <a:lnTo>
                    <a:pt x="3580" y="11048"/>
                  </a:lnTo>
                  <a:lnTo>
                    <a:pt x="3646" y="10696"/>
                  </a:lnTo>
                  <a:lnTo>
                    <a:pt x="3719" y="10357"/>
                  </a:lnTo>
                  <a:lnTo>
                    <a:pt x="3809" y="10031"/>
                  </a:lnTo>
                  <a:lnTo>
                    <a:pt x="3906" y="9718"/>
                  </a:lnTo>
                  <a:lnTo>
                    <a:pt x="4021" y="9405"/>
                  </a:lnTo>
                  <a:lnTo>
                    <a:pt x="4135" y="9105"/>
                  </a:lnTo>
                  <a:lnTo>
                    <a:pt x="4265" y="8831"/>
                  </a:lnTo>
                  <a:lnTo>
                    <a:pt x="4404" y="8557"/>
                  </a:lnTo>
                  <a:lnTo>
                    <a:pt x="4551" y="8283"/>
                  </a:lnTo>
                  <a:lnTo>
                    <a:pt x="4706" y="8035"/>
                  </a:lnTo>
                  <a:lnTo>
                    <a:pt x="4869" y="7801"/>
                  </a:lnTo>
                  <a:lnTo>
                    <a:pt x="5032" y="7579"/>
                  </a:lnTo>
                  <a:lnTo>
                    <a:pt x="5211" y="7357"/>
                  </a:lnTo>
                  <a:lnTo>
                    <a:pt x="5391" y="7162"/>
                  </a:lnTo>
                  <a:lnTo>
                    <a:pt x="5578" y="6966"/>
                  </a:lnTo>
                  <a:lnTo>
                    <a:pt x="5774" y="6783"/>
                  </a:lnTo>
                  <a:lnTo>
                    <a:pt x="5978" y="6627"/>
                  </a:lnTo>
                  <a:lnTo>
                    <a:pt x="6182" y="6470"/>
                  </a:lnTo>
                  <a:lnTo>
                    <a:pt x="6385" y="6327"/>
                  </a:lnTo>
                  <a:lnTo>
                    <a:pt x="6597" y="6209"/>
                  </a:lnTo>
                  <a:lnTo>
                    <a:pt x="6818" y="6092"/>
                  </a:lnTo>
                  <a:lnTo>
                    <a:pt x="7038" y="6001"/>
                  </a:lnTo>
                  <a:lnTo>
                    <a:pt x="7258" y="5909"/>
                  </a:lnTo>
                  <a:lnTo>
                    <a:pt x="7486" y="5844"/>
                  </a:lnTo>
                  <a:lnTo>
                    <a:pt x="7715" y="5792"/>
                  </a:lnTo>
                  <a:lnTo>
                    <a:pt x="7943" y="5740"/>
                  </a:lnTo>
                  <a:lnTo>
                    <a:pt x="8171" y="5714"/>
                  </a:lnTo>
                  <a:lnTo>
                    <a:pt x="8457" y="5701"/>
                  </a:lnTo>
                  <a:close/>
                  <a:moveTo>
                    <a:pt x="8489" y="1"/>
                  </a:moveTo>
                  <a:lnTo>
                    <a:pt x="8081" y="14"/>
                  </a:lnTo>
                  <a:lnTo>
                    <a:pt x="7674" y="53"/>
                  </a:lnTo>
                  <a:lnTo>
                    <a:pt x="7258" y="131"/>
                  </a:lnTo>
                  <a:lnTo>
                    <a:pt x="6850" y="249"/>
                  </a:lnTo>
                  <a:lnTo>
                    <a:pt x="6442" y="379"/>
                  </a:lnTo>
                  <a:lnTo>
                    <a:pt x="6051" y="549"/>
                  </a:lnTo>
                  <a:lnTo>
                    <a:pt x="5660" y="731"/>
                  </a:lnTo>
                  <a:lnTo>
                    <a:pt x="5276" y="953"/>
                  </a:lnTo>
                  <a:lnTo>
                    <a:pt x="4901" y="1201"/>
                  </a:lnTo>
                  <a:lnTo>
                    <a:pt x="4534" y="1462"/>
                  </a:lnTo>
                  <a:lnTo>
                    <a:pt x="4184" y="1749"/>
                  </a:lnTo>
                  <a:lnTo>
                    <a:pt x="3833" y="2062"/>
                  </a:lnTo>
                  <a:lnTo>
                    <a:pt x="3499" y="2401"/>
                  </a:lnTo>
                  <a:lnTo>
                    <a:pt x="3173" y="2766"/>
                  </a:lnTo>
                  <a:lnTo>
                    <a:pt x="2863" y="3144"/>
                  </a:lnTo>
                  <a:lnTo>
                    <a:pt x="2569" y="3549"/>
                  </a:lnTo>
                  <a:lnTo>
                    <a:pt x="2284" y="3979"/>
                  </a:lnTo>
                  <a:lnTo>
                    <a:pt x="2006" y="4422"/>
                  </a:lnTo>
                  <a:lnTo>
                    <a:pt x="1754" y="4879"/>
                  </a:lnTo>
                  <a:lnTo>
                    <a:pt x="1509" y="5362"/>
                  </a:lnTo>
                  <a:lnTo>
                    <a:pt x="1395" y="5609"/>
                  </a:lnTo>
                  <a:lnTo>
                    <a:pt x="1289" y="5870"/>
                  </a:lnTo>
                  <a:lnTo>
                    <a:pt x="1175" y="6118"/>
                  </a:lnTo>
                  <a:lnTo>
                    <a:pt x="1077" y="6392"/>
                  </a:lnTo>
                  <a:lnTo>
                    <a:pt x="979" y="6653"/>
                  </a:lnTo>
                  <a:lnTo>
                    <a:pt x="881" y="6927"/>
                  </a:lnTo>
                  <a:lnTo>
                    <a:pt x="792" y="7201"/>
                  </a:lnTo>
                  <a:lnTo>
                    <a:pt x="710" y="7475"/>
                  </a:lnTo>
                  <a:lnTo>
                    <a:pt x="628" y="7762"/>
                  </a:lnTo>
                  <a:lnTo>
                    <a:pt x="547" y="8048"/>
                  </a:lnTo>
                  <a:lnTo>
                    <a:pt x="473" y="8335"/>
                  </a:lnTo>
                  <a:lnTo>
                    <a:pt x="408" y="8635"/>
                  </a:lnTo>
                  <a:lnTo>
                    <a:pt x="351" y="8935"/>
                  </a:lnTo>
                  <a:lnTo>
                    <a:pt x="294" y="9235"/>
                  </a:lnTo>
                  <a:lnTo>
                    <a:pt x="237" y="9535"/>
                  </a:lnTo>
                  <a:lnTo>
                    <a:pt x="188" y="9848"/>
                  </a:lnTo>
                  <a:lnTo>
                    <a:pt x="147" y="10161"/>
                  </a:lnTo>
                  <a:lnTo>
                    <a:pt x="115" y="10474"/>
                  </a:lnTo>
                  <a:lnTo>
                    <a:pt x="82" y="10801"/>
                  </a:lnTo>
                  <a:lnTo>
                    <a:pt x="49" y="11127"/>
                  </a:lnTo>
                  <a:lnTo>
                    <a:pt x="33" y="11453"/>
                  </a:lnTo>
                  <a:lnTo>
                    <a:pt x="17" y="11779"/>
                  </a:lnTo>
                  <a:lnTo>
                    <a:pt x="9" y="12105"/>
                  </a:lnTo>
                  <a:lnTo>
                    <a:pt x="1" y="12444"/>
                  </a:lnTo>
                  <a:lnTo>
                    <a:pt x="1" y="12783"/>
                  </a:lnTo>
                  <a:lnTo>
                    <a:pt x="9" y="13122"/>
                  </a:lnTo>
                  <a:lnTo>
                    <a:pt x="25" y="13461"/>
                  </a:lnTo>
                  <a:lnTo>
                    <a:pt x="41" y="13813"/>
                  </a:lnTo>
                  <a:lnTo>
                    <a:pt x="66" y="14127"/>
                  </a:lnTo>
                  <a:lnTo>
                    <a:pt x="98" y="14427"/>
                  </a:lnTo>
                  <a:lnTo>
                    <a:pt x="164" y="15040"/>
                  </a:lnTo>
                  <a:lnTo>
                    <a:pt x="253" y="15640"/>
                  </a:lnTo>
                  <a:lnTo>
                    <a:pt x="359" y="16240"/>
                  </a:lnTo>
                  <a:lnTo>
                    <a:pt x="490" y="16826"/>
                  </a:lnTo>
                  <a:lnTo>
                    <a:pt x="628" y="17413"/>
                  </a:lnTo>
                  <a:lnTo>
                    <a:pt x="783" y="17987"/>
                  </a:lnTo>
                  <a:lnTo>
                    <a:pt x="963" y="18535"/>
                  </a:lnTo>
                  <a:lnTo>
                    <a:pt x="1150" y="19083"/>
                  </a:lnTo>
                  <a:lnTo>
                    <a:pt x="1354" y="19618"/>
                  </a:lnTo>
                  <a:lnTo>
                    <a:pt x="1574" y="20126"/>
                  </a:lnTo>
                  <a:lnTo>
                    <a:pt x="1811" y="20635"/>
                  </a:lnTo>
                  <a:lnTo>
                    <a:pt x="2055" y="21118"/>
                  </a:lnTo>
                  <a:lnTo>
                    <a:pt x="2316" y="21574"/>
                  </a:lnTo>
                  <a:lnTo>
                    <a:pt x="2585" y="22018"/>
                  </a:lnTo>
                  <a:lnTo>
                    <a:pt x="2863" y="22448"/>
                  </a:lnTo>
                  <a:lnTo>
                    <a:pt x="3156" y="22852"/>
                  </a:lnTo>
                  <a:lnTo>
                    <a:pt x="3466" y="23231"/>
                  </a:lnTo>
                  <a:lnTo>
                    <a:pt x="3776" y="23583"/>
                  </a:lnTo>
                  <a:lnTo>
                    <a:pt x="4102" y="23909"/>
                  </a:lnTo>
                  <a:lnTo>
                    <a:pt x="4436" y="24209"/>
                  </a:lnTo>
                  <a:lnTo>
                    <a:pt x="4779" y="24483"/>
                  </a:lnTo>
                  <a:lnTo>
                    <a:pt x="4950" y="24613"/>
                  </a:lnTo>
                  <a:lnTo>
                    <a:pt x="5130" y="24731"/>
                  </a:lnTo>
                  <a:lnTo>
                    <a:pt x="5301" y="24848"/>
                  </a:lnTo>
                  <a:lnTo>
                    <a:pt x="5480" y="24952"/>
                  </a:lnTo>
                  <a:lnTo>
                    <a:pt x="5668" y="25044"/>
                  </a:lnTo>
                  <a:lnTo>
                    <a:pt x="5847" y="25135"/>
                  </a:lnTo>
                  <a:lnTo>
                    <a:pt x="6035" y="25213"/>
                  </a:lnTo>
                  <a:lnTo>
                    <a:pt x="6214" y="25291"/>
                  </a:lnTo>
                  <a:lnTo>
                    <a:pt x="6402" y="25357"/>
                  </a:lnTo>
                  <a:lnTo>
                    <a:pt x="6589" y="25409"/>
                  </a:lnTo>
                  <a:lnTo>
                    <a:pt x="6785" y="25461"/>
                  </a:lnTo>
                  <a:lnTo>
                    <a:pt x="6972" y="25500"/>
                  </a:lnTo>
                  <a:lnTo>
                    <a:pt x="7168" y="25526"/>
                  </a:lnTo>
                  <a:lnTo>
                    <a:pt x="7356" y="25552"/>
                  </a:lnTo>
                  <a:lnTo>
                    <a:pt x="7551" y="25565"/>
                  </a:lnTo>
                  <a:lnTo>
                    <a:pt x="7747" y="25565"/>
                  </a:lnTo>
                  <a:lnTo>
                    <a:pt x="7943" y="25552"/>
                  </a:lnTo>
                  <a:lnTo>
                    <a:pt x="8147" y="25539"/>
                  </a:lnTo>
                  <a:lnTo>
                    <a:pt x="8342" y="25513"/>
                  </a:lnTo>
                  <a:lnTo>
                    <a:pt x="8538" y="25474"/>
                  </a:lnTo>
                  <a:lnTo>
                    <a:pt x="8612" y="25617"/>
                  </a:lnTo>
                  <a:lnTo>
                    <a:pt x="8693" y="25748"/>
                  </a:lnTo>
                  <a:lnTo>
                    <a:pt x="8775" y="25865"/>
                  </a:lnTo>
                  <a:lnTo>
                    <a:pt x="8856" y="25983"/>
                  </a:lnTo>
                  <a:lnTo>
                    <a:pt x="8954" y="26087"/>
                  </a:lnTo>
                  <a:lnTo>
                    <a:pt x="9052" y="26191"/>
                  </a:lnTo>
                  <a:lnTo>
                    <a:pt x="9150" y="26283"/>
                  </a:lnTo>
                  <a:lnTo>
                    <a:pt x="9256" y="26348"/>
                  </a:lnTo>
                  <a:lnTo>
                    <a:pt x="9370" y="26413"/>
                  </a:lnTo>
                  <a:lnTo>
                    <a:pt x="9484" y="26465"/>
                  </a:lnTo>
                  <a:lnTo>
                    <a:pt x="9606" y="26504"/>
                  </a:lnTo>
                  <a:lnTo>
                    <a:pt x="9729" y="26517"/>
                  </a:lnTo>
                  <a:lnTo>
                    <a:pt x="9859" y="26530"/>
                  </a:lnTo>
                  <a:lnTo>
                    <a:pt x="9990" y="26517"/>
                  </a:lnTo>
                  <a:lnTo>
                    <a:pt x="10128" y="26491"/>
                  </a:lnTo>
                  <a:lnTo>
                    <a:pt x="10275" y="26439"/>
                  </a:lnTo>
                  <a:lnTo>
                    <a:pt x="10471" y="26374"/>
                  </a:lnTo>
                  <a:lnTo>
                    <a:pt x="10666" y="26296"/>
                  </a:lnTo>
                  <a:lnTo>
                    <a:pt x="10862" y="26204"/>
                  </a:lnTo>
                  <a:lnTo>
                    <a:pt x="11058" y="26113"/>
                  </a:lnTo>
                  <a:lnTo>
                    <a:pt x="11245" y="26009"/>
                  </a:lnTo>
                  <a:lnTo>
                    <a:pt x="11433" y="25891"/>
                  </a:lnTo>
                  <a:lnTo>
                    <a:pt x="11620" y="25774"/>
                  </a:lnTo>
                  <a:lnTo>
                    <a:pt x="11800" y="25644"/>
                  </a:lnTo>
                  <a:lnTo>
                    <a:pt x="11979" y="25513"/>
                  </a:lnTo>
                  <a:lnTo>
                    <a:pt x="12159" y="25370"/>
                  </a:lnTo>
                  <a:lnTo>
                    <a:pt x="12330" y="25226"/>
                  </a:lnTo>
                  <a:lnTo>
                    <a:pt x="12501" y="25070"/>
                  </a:lnTo>
                  <a:lnTo>
                    <a:pt x="12672" y="24913"/>
                  </a:lnTo>
                  <a:lnTo>
                    <a:pt x="12835" y="24744"/>
                  </a:lnTo>
                  <a:lnTo>
                    <a:pt x="12999" y="24561"/>
                  </a:lnTo>
                  <a:lnTo>
                    <a:pt x="13162" y="24378"/>
                  </a:lnTo>
                  <a:lnTo>
                    <a:pt x="13472" y="24000"/>
                  </a:lnTo>
                  <a:lnTo>
                    <a:pt x="13765" y="23596"/>
                  </a:lnTo>
                  <a:lnTo>
                    <a:pt x="14050" y="23165"/>
                  </a:lnTo>
                  <a:lnTo>
                    <a:pt x="14328" y="22722"/>
                  </a:lnTo>
                  <a:lnTo>
                    <a:pt x="14589" y="22252"/>
                  </a:lnTo>
                  <a:lnTo>
                    <a:pt x="14833" y="21770"/>
                  </a:lnTo>
                  <a:lnTo>
                    <a:pt x="15062" y="21261"/>
                  </a:lnTo>
                  <a:lnTo>
                    <a:pt x="15282" y="20739"/>
                  </a:lnTo>
                  <a:lnTo>
                    <a:pt x="15486" y="20205"/>
                  </a:lnTo>
                  <a:lnTo>
                    <a:pt x="15681" y="19657"/>
                  </a:lnTo>
                  <a:lnTo>
                    <a:pt x="15853" y="19083"/>
                  </a:lnTo>
                  <a:lnTo>
                    <a:pt x="16016" y="18509"/>
                  </a:lnTo>
                  <a:lnTo>
                    <a:pt x="16162" y="17922"/>
                  </a:lnTo>
                  <a:lnTo>
                    <a:pt x="16293" y="17322"/>
                  </a:lnTo>
                  <a:lnTo>
                    <a:pt x="16407" y="16709"/>
                  </a:lnTo>
                  <a:lnTo>
                    <a:pt x="16505" y="16096"/>
                  </a:lnTo>
                  <a:lnTo>
                    <a:pt x="16595" y="15483"/>
                  </a:lnTo>
                  <a:lnTo>
                    <a:pt x="16660" y="14857"/>
                  </a:lnTo>
                  <a:lnTo>
                    <a:pt x="16709" y="14218"/>
                  </a:lnTo>
                  <a:lnTo>
                    <a:pt x="16741" y="13592"/>
                  </a:lnTo>
                  <a:lnTo>
                    <a:pt x="16758" y="12953"/>
                  </a:lnTo>
                  <a:lnTo>
                    <a:pt x="16758" y="12314"/>
                  </a:lnTo>
                  <a:lnTo>
                    <a:pt x="16733" y="11674"/>
                  </a:lnTo>
                  <a:lnTo>
                    <a:pt x="16701" y="11048"/>
                  </a:lnTo>
                  <a:lnTo>
                    <a:pt x="16668" y="10709"/>
                  </a:lnTo>
                  <a:lnTo>
                    <a:pt x="16635" y="10383"/>
                  </a:lnTo>
                  <a:lnTo>
                    <a:pt x="16603" y="10044"/>
                  </a:lnTo>
                  <a:lnTo>
                    <a:pt x="16554" y="9731"/>
                  </a:lnTo>
                  <a:lnTo>
                    <a:pt x="16513" y="9405"/>
                  </a:lnTo>
                  <a:lnTo>
                    <a:pt x="16456" y="9092"/>
                  </a:lnTo>
                  <a:lnTo>
                    <a:pt x="16399" y="8779"/>
                  </a:lnTo>
                  <a:lnTo>
                    <a:pt x="16334" y="8479"/>
                  </a:lnTo>
                  <a:lnTo>
                    <a:pt x="16268" y="8179"/>
                  </a:lnTo>
                  <a:lnTo>
                    <a:pt x="16195" y="7879"/>
                  </a:lnTo>
                  <a:lnTo>
                    <a:pt x="16122" y="7592"/>
                  </a:lnTo>
                  <a:lnTo>
                    <a:pt x="16040" y="7292"/>
                  </a:lnTo>
                  <a:lnTo>
                    <a:pt x="15959" y="7018"/>
                  </a:lnTo>
                  <a:lnTo>
                    <a:pt x="15869" y="6731"/>
                  </a:lnTo>
                  <a:lnTo>
                    <a:pt x="15779" y="6470"/>
                  </a:lnTo>
                  <a:lnTo>
                    <a:pt x="15681" y="6196"/>
                  </a:lnTo>
                  <a:lnTo>
                    <a:pt x="15575" y="5935"/>
                  </a:lnTo>
                  <a:lnTo>
                    <a:pt x="15469" y="5675"/>
                  </a:lnTo>
                  <a:lnTo>
                    <a:pt x="15363" y="5427"/>
                  </a:lnTo>
                  <a:lnTo>
                    <a:pt x="15249" y="5166"/>
                  </a:lnTo>
                  <a:lnTo>
                    <a:pt x="15135" y="4931"/>
                  </a:lnTo>
                  <a:lnTo>
                    <a:pt x="15013" y="4696"/>
                  </a:lnTo>
                  <a:lnTo>
                    <a:pt x="14760" y="4227"/>
                  </a:lnTo>
                  <a:lnTo>
                    <a:pt x="14491" y="3796"/>
                  </a:lnTo>
                  <a:lnTo>
                    <a:pt x="14214" y="3379"/>
                  </a:lnTo>
                  <a:lnTo>
                    <a:pt x="13928" y="2975"/>
                  </a:lnTo>
                  <a:lnTo>
                    <a:pt x="13618" y="2609"/>
                  </a:lnTo>
                  <a:lnTo>
                    <a:pt x="13308" y="2257"/>
                  </a:lnTo>
                  <a:lnTo>
                    <a:pt x="12982" y="1931"/>
                  </a:lnTo>
                  <a:lnTo>
                    <a:pt x="12648" y="1631"/>
                  </a:lnTo>
                  <a:lnTo>
                    <a:pt x="12305" y="1357"/>
                  </a:lnTo>
                  <a:lnTo>
                    <a:pt x="11955" y="1096"/>
                  </a:lnTo>
                  <a:lnTo>
                    <a:pt x="11588" y="875"/>
                  </a:lnTo>
                  <a:lnTo>
                    <a:pt x="11221" y="666"/>
                  </a:lnTo>
                  <a:lnTo>
                    <a:pt x="10846" y="497"/>
                  </a:lnTo>
                  <a:lnTo>
                    <a:pt x="10463" y="340"/>
                  </a:lnTo>
                  <a:lnTo>
                    <a:pt x="10079" y="223"/>
                  </a:lnTo>
                  <a:lnTo>
                    <a:pt x="9688" y="118"/>
                  </a:lnTo>
                  <a:lnTo>
                    <a:pt x="9288" y="53"/>
                  </a:lnTo>
                  <a:lnTo>
                    <a:pt x="8889" y="14"/>
                  </a:lnTo>
                  <a:lnTo>
                    <a:pt x="8489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0"/>
            <p:cNvSpPr/>
            <p:nvPr/>
          </p:nvSpPr>
          <p:spPr>
            <a:xfrm>
              <a:off x="-1437225" y="-2731800"/>
              <a:ext cx="240975" cy="421975"/>
            </a:xfrm>
            <a:custGeom>
              <a:avLst/>
              <a:gdLst/>
              <a:ahLst/>
              <a:cxnLst/>
              <a:rect l="l" t="t" r="r" b="b"/>
              <a:pathLst>
                <a:path w="9639" h="16879" extrusionOk="0">
                  <a:moveTo>
                    <a:pt x="5032" y="1"/>
                  </a:moveTo>
                  <a:lnTo>
                    <a:pt x="4746" y="14"/>
                  </a:lnTo>
                  <a:lnTo>
                    <a:pt x="4518" y="40"/>
                  </a:lnTo>
                  <a:lnTo>
                    <a:pt x="4290" y="92"/>
                  </a:lnTo>
                  <a:lnTo>
                    <a:pt x="4061" y="144"/>
                  </a:lnTo>
                  <a:lnTo>
                    <a:pt x="3833" y="209"/>
                  </a:lnTo>
                  <a:lnTo>
                    <a:pt x="3613" y="301"/>
                  </a:lnTo>
                  <a:lnTo>
                    <a:pt x="3393" y="392"/>
                  </a:lnTo>
                  <a:lnTo>
                    <a:pt x="3172" y="509"/>
                  </a:lnTo>
                  <a:lnTo>
                    <a:pt x="2960" y="627"/>
                  </a:lnTo>
                  <a:lnTo>
                    <a:pt x="2757" y="770"/>
                  </a:lnTo>
                  <a:lnTo>
                    <a:pt x="2553" y="927"/>
                  </a:lnTo>
                  <a:lnTo>
                    <a:pt x="2349" y="1083"/>
                  </a:lnTo>
                  <a:lnTo>
                    <a:pt x="2153" y="1266"/>
                  </a:lnTo>
                  <a:lnTo>
                    <a:pt x="1966" y="1462"/>
                  </a:lnTo>
                  <a:lnTo>
                    <a:pt x="1786" y="1657"/>
                  </a:lnTo>
                  <a:lnTo>
                    <a:pt x="1607" y="1879"/>
                  </a:lnTo>
                  <a:lnTo>
                    <a:pt x="1444" y="2101"/>
                  </a:lnTo>
                  <a:lnTo>
                    <a:pt x="1281" y="2335"/>
                  </a:lnTo>
                  <a:lnTo>
                    <a:pt x="1126" y="2583"/>
                  </a:lnTo>
                  <a:lnTo>
                    <a:pt x="979" y="2857"/>
                  </a:lnTo>
                  <a:lnTo>
                    <a:pt x="840" y="3131"/>
                  </a:lnTo>
                  <a:lnTo>
                    <a:pt x="710" y="3405"/>
                  </a:lnTo>
                  <a:lnTo>
                    <a:pt x="596" y="3705"/>
                  </a:lnTo>
                  <a:lnTo>
                    <a:pt x="481" y="4018"/>
                  </a:lnTo>
                  <a:lnTo>
                    <a:pt x="384" y="4331"/>
                  </a:lnTo>
                  <a:lnTo>
                    <a:pt x="294" y="4657"/>
                  </a:lnTo>
                  <a:lnTo>
                    <a:pt x="221" y="4996"/>
                  </a:lnTo>
                  <a:lnTo>
                    <a:pt x="155" y="5348"/>
                  </a:lnTo>
                  <a:lnTo>
                    <a:pt x="98" y="5701"/>
                  </a:lnTo>
                  <a:lnTo>
                    <a:pt x="57" y="6066"/>
                  </a:lnTo>
                  <a:lnTo>
                    <a:pt x="25" y="6444"/>
                  </a:lnTo>
                  <a:lnTo>
                    <a:pt x="9" y="6835"/>
                  </a:lnTo>
                  <a:lnTo>
                    <a:pt x="0" y="7227"/>
                  </a:lnTo>
                  <a:lnTo>
                    <a:pt x="9" y="7683"/>
                  </a:lnTo>
                  <a:lnTo>
                    <a:pt x="33" y="8113"/>
                  </a:lnTo>
                  <a:lnTo>
                    <a:pt x="74" y="8544"/>
                  </a:lnTo>
                  <a:lnTo>
                    <a:pt x="115" y="8974"/>
                  </a:lnTo>
                  <a:lnTo>
                    <a:pt x="172" y="9379"/>
                  </a:lnTo>
                  <a:lnTo>
                    <a:pt x="245" y="9796"/>
                  </a:lnTo>
                  <a:lnTo>
                    <a:pt x="318" y="10187"/>
                  </a:lnTo>
                  <a:lnTo>
                    <a:pt x="408" y="10579"/>
                  </a:lnTo>
                  <a:lnTo>
                    <a:pt x="506" y="10957"/>
                  </a:lnTo>
                  <a:lnTo>
                    <a:pt x="620" y="11335"/>
                  </a:lnTo>
                  <a:lnTo>
                    <a:pt x="734" y="11700"/>
                  </a:lnTo>
                  <a:lnTo>
                    <a:pt x="865" y="12052"/>
                  </a:lnTo>
                  <a:lnTo>
                    <a:pt x="1003" y="12405"/>
                  </a:lnTo>
                  <a:lnTo>
                    <a:pt x="1150" y="12731"/>
                  </a:lnTo>
                  <a:lnTo>
                    <a:pt x="1305" y="13057"/>
                  </a:lnTo>
                  <a:lnTo>
                    <a:pt x="1460" y="13383"/>
                  </a:lnTo>
                  <a:lnTo>
                    <a:pt x="1631" y="13683"/>
                  </a:lnTo>
                  <a:lnTo>
                    <a:pt x="1811" y="13983"/>
                  </a:lnTo>
                  <a:lnTo>
                    <a:pt x="1998" y="14270"/>
                  </a:lnTo>
                  <a:lnTo>
                    <a:pt x="2186" y="14531"/>
                  </a:lnTo>
                  <a:lnTo>
                    <a:pt x="2381" y="14805"/>
                  </a:lnTo>
                  <a:lnTo>
                    <a:pt x="2593" y="15052"/>
                  </a:lnTo>
                  <a:lnTo>
                    <a:pt x="2797" y="15287"/>
                  </a:lnTo>
                  <a:lnTo>
                    <a:pt x="3017" y="15522"/>
                  </a:lnTo>
                  <a:lnTo>
                    <a:pt x="3238" y="15731"/>
                  </a:lnTo>
                  <a:lnTo>
                    <a:pt x="3466" y="15939"/>
                  </a:lnTo>
                  <a:lnTo>
                    <a:pt x="3702" y="16122"/>
                  </a:lnTo>
                  <a:lnTo>
                    <a:pt x="3939" y="16305"/>
                  </a:lnTo>
                  <a:lnTo>
                    <a:pt x="4184" y="16461"/>
                  </a:lnTo>
                  <a:lnTo>
                    <a:pt x="4428" y="16618"/>
                  </a:lnTo>
                  <a:lnTo>
                    <a:pt x="4681" y="16761"/>
                  </a:lnTo>
                  <a:lnTo>
                    <a:pt x="4934" y="16878"/>
                  </a:lnTo>
                  <a:lnTo>
                    <a:pt x="5007" y="16670"/>
                  </a:lnTo>
                  <a:lnTo>
                    <a:pt x="5097" y="16461"/>
                  </a:lnTo>
                  <a:lnTo>
                    <a:pt x="5203" y="16278"/>
                  </a:lnTo>
                  <a:lnTo>
                    <a:pt x="5325" y="16096"/>
                  </a:lnTo>
                  <a:lnTo>
                    <a:pt x="5464" y="15939"/>
                  </a:lnTo>
                  <a:lnTo>
                    <a:pt x="5611" y="15796"/>
                  </a:lnTo>
                  <a:lnTo>
                    <a:pt x="5774" y="15652"/>
                  </a:lnTo>
                  <a:lnTo>
                    <a:pt x="5953" y="15535"/>
                  </a:lnTo>
                  <a:lnTo>
                    <a:pt x="6198" y="15405"/>
                  </a:lnTo>
                  <a:lnTo>
                    <a:pt x="6426" y="15261"/>
                  </a:lnTo>
                  <a:lnTo>
                    <a:pt x="6654" y="15092"/>
                  </a:lnTo>
                  <a:lnTo>
                    <a:pt x="6866" y="14909"/>
                  </a:lnTo>
                  <a:lnTo>
                    <a:pt x="7078" y="14726"/>
                  </a:lnTo>
                  <a:lnTo>
                    <a:pt x="7274" y="14518"/>
                  </a:lnTo>
                  <a:lnTo>
                    <a:pt x="7470" y="14309"/>
                  </a:lnTo>
                  <a:lnTo>
                    <a:pt x="7657" y="14074"/>
                  </a:lnTo>
                  <a:lnTo>
                    <a:pt x="7829" y="13839"/>
                  </a:lnTo>
                  <a:lnTo>
                    <a:pt x="8000" y="13592"/>
                  </a:lnTo>
                  <a:lnTo>
                    <a:pt x="8155" y="13331"/>
                  </a:lnTo>
                  <a:lnTo>
                    <a:pt x="8310" y="13057"/>
                  </a:lnTo>
                  <a:lnTo>
                    <a:pt x="8456" y="12783"/>
                  </a:lnTo>
                  <a:lnTo>
                    <a:pt x="8587" y="12496"/>
                  </a:lnTo>
                  <a:lnTo>
                    <a:pt x="8717" y="12196"/>
                  </a:lnTo>
                  <a:lnTo>
                    <a:pt x="8832" y="11896"/>
                  </a:lnTo>
                  <a:lnTo>
                    <a:pt x="8946" y="11583"/>
                  </a:lnTo>
                  <a:lnTo>
                    <a:pt x="9052" y="11270"/>
                  </a:lnTo>
                  <a:lnTo>
                    <a:pt x="9141" y="10944"/>
                  </a:lnTo>
                  <a:lnTo>
                    <a:pt x="9231" y="10618"/>
                  </a:lnTo>
                  <a:lnTo>
                    <a:pt x="9304" y="10292"/>
                  </a:lnTo>
                  <a:lnTo>
                    <a:pt x="9378" y="9966"/>
                  </a:lnTo>
                  <a:lnTo>
                    <a:pt x="9435" y="9626"/>
                  </a:lnTo>
                  <a:lnTo>
                    <a:pt x="9492" y="9287"/>
                  </a:lnTo>
                  <a:lnTo>
                    <a:pt x="9533" y="8935"/>
                  </a:lnTo>
                  <a:lnTo>
                    <a:pt x="9574" y="8596"/>
                  </a:lnTo>
                  <a:lnTo>
                    <a:pt x="9598" y="8257"/>
                  </a:lnTo>
                  <a:lnTo>
                    <a:pt x="9622" y="7905"/>
                  </a:lnTo>
                  <a:lnTo>
                    <a:pt x="9631" y="7566"/>
                  </a:lnTo>
                  <a:lnTo>
                    <a:pt x="9639" y="7214"/>
                  </a:lnTo>
                  <a:lnTo>
                    <a:pt x="9631" y="6874"/>
                  </a:lnTo>
                  <a:lnTo>
                    <a:pt x="9622" y="6535"/>
                  </a:lnTo>
                  <a:lnTo>
                    <a:pt x="9598" y="6196"/>
                  </a:lnTo>
                  <a:lnTo>
                    <a:pt x="9565" y="5857"/>
                  </a:lnTo>
                  <a:lnTo>
                    <a:pt x="9533" y="5531"/>
                  </a:lnTo>
                  <a:lnTo>
                    <a:pt x="9484" y="5205"/>
                  </a:lnTo>
                  <a:lnTo>
                    <a:pt x="9427" y="4879"/>
                  </a:lnTo>
                  <a:lnTo>
                    <a:pt x="9370" y="4566"/>
                  </a:lnTo>
                  <a:lnTo>
                    <a:pt x="9296" y="4253"/>
                  </a:lnTo>
                  <a:lnTo>
                    <a:pt x="9215" y="3940"/>
                  </a:lnTo>
                  <a:lnTo>
                    <a:pt x="9125" y="3640"/>
                  </a:lnTo>
                  <a:lnTo>
                    <a:pt x="9027" y="3353"/>
                  </a:lnTo>
                  <a:lnTo>
                    <a:pt x="8921" y="3079"/>
                  </a:lnTo>
                  <a:lnTo>
                    <a:pt x="8807" y="2792"/>
                  </a:lnTo>
                  <a:lnTo>
                    <a:pt x="8685" y="2531"/>
                  </a:lnTo>
                  <a:lnTo>
                    <a:pt x="8554" y="2283"/>
                  </a:lnTo>
                  <a:lnTo>
                    <a:pt x="8416" y="2035"/>
                  </a:lnTo>
                  <a:lnTo>
                    <a:pt x="8269" y="1801"/>
                  </a:lnTo>
                  <a:lnTo>
                    <a:pt x="8114" y="1579"/>
                  </a:lnTo>
                  <a:lnTo>
                    <a:pt x="7951" y="1370"/>
                  </a:lnTo>
                  <a:lnTo>
                    <a:pt x="7780" y="1175"/>
                  </a:lnTo>
                  <a:lnTo>
                    <a:pt x="7592" y="992"/>
                  </a:lnTo>
                  <a:lnTo>
                    <a:pt x="7404" y="822"/>
                  </a:lnTo>
                  <a:lnTo>
                    <a:pt x="7209" y="666"/>
                  </a:lnTo>
                  <a:lnTo>
                    <a:pt x="6997" y="522"/>
                  </a:lnTo>
                  <a:lnTo>
                    <a:pt x="6785" y="392"/>
                  </a:lnTo>
                  <a:lnTo>
                    <a:pt x="6556" y="288"/>
                  </a:lnTo>
                  <a:lnTo>
                    <a:pt x="6328" y="196"/>
                  </a:lnTo>
                  <a:lnTo>
                    <a:pt x="6083" y="118"/>
                  </a:lnTo>
                  <a:lnTo>
                    <a:pt x="5839" y="53"/>
                  </a:lnTo>
                  <a:lnTo>
                    <a:pt x="5578" y="14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0"/>
            <p:cNvSpPr/>
            <p:nvPr/>
          </p:nvSpPr>
          <p:spPr>
            <a:xfrm>
              <a:off x="-1328975" y="-4184800"/>
              <a:ext cx="418350" cy="359700"/>
            </a:xfrm>
            <a:custGeom>
              <a:avLst/>
              <a:gdLst/>
              <a:ahLst/>
              <a:cxnLst/>
              <a:rect l="l" t="t" r="r" b="b"/>
              <a:pathLst>
                <a:path w="16734" h="14388" extrusionOk="0">
                  <a:moveTo>
                    <a:pt x="15363" y="1"/>
                  </a:moveTo>
                  <a:lnTo>
                    <a:pt x="15249" y="79"/>
                  </a:lnTo>
                  <a:lnTo>
                    <a:pt x="15176" y="105"/>
                  </a:lnTo>
                  <a:lnTo>
                    <a:pt x="15102" y="118"/>
                  </a:lnTo>
                  <a:lnTo>
                    <a:pt x="11343" y="392"/>
                  </a:lnTo>
                  <a:lnTo>
                    <a:pt x="7568" y="640"/>
                  </a:lnTo>
                  <a:lnTo>
                    <a:pt x="3792" y="862"/>
                  </a:lnTo>
                  <a:lnTo>
                    <a:pt x="0" y="1083"/>
                  </a:lnTo>
                  <a:lnTo>
                    <a:pt x="742" y="4396"/>
                  </a:lnTo>
                  <a:lnTo>
                    <a:pt x="1109" y="6053"/>
                  </a:lnTo>
                  <a:lnTo>
                    <a:pt x="1468" y="7709"/>
                  </a:lnTo>
                  <a:lnTo>
                    <a:pt x="1819" y="9366"/>
                  </a:lnTo>
                  <a:lnTo>
                    <a:pt x="2161" y="11035"/>
                  </a:lnTo>
                  <a:lnTo>
                    <a:pt x="2496" y="12705"/>
                  </a:lnTo>
                  <a:lnTo>
                    <a:pt x="2805" y="14387"/>
                  </a:lnTo>
                  <a:lnTo>
                    <a:pt x="6214" y="14322"/>
                  </a:lnTo>
                  <a:lnTo>
                    <a:pt x="9622" y="14244"/>
                  </a:lnTo>
                  <a:lnTo>
                    <a:pt x="13023" y="14166"/>
                  </a:lnTo>
                  <a:lnTo>
                    <a:pt x="16415" y="14048"/>
                  </a:lnTo>
                  <a:lnTo>
                    <a:pt x="16497" y="14061"/>
                  </a:lnTo>
                  <a:lnTo>
                    <a:pt x="16570" y="14087"/>
                  </a:lnTo>
                  <a:lnTo>
                    <a:pt x="16651" y="14126"/>
                  </a:lnTo>
                  <a:lnTo>
                    <a:pt x="16733" y="14139"/>
                  </a:lnTo>
                  <a:lnTo>
                    <a:pt x="16733" y="14139"/>
                  </a:lnTo>
                  <a:lnTo>
                    <a:pt x="16725" y="12874"/>
                  </a:lnTo>
                  <a:lnTo>
                    <a:pt x="16717" y="12235"/>
                  </a:lnTo>
                  <a:lnTo>
                    <a:pt x="16700" y="11596"/>
                  </a:lnTo>
                  <a:lnTo>
                    <a:pt x="16684" y="10944"/>
                  </a:lnTo>
                  <a:lnTo>
                    <a:pt x="16651" y="10305"/>
                  </a:lnTo>
                  <a:lnTo>
                    <a:pt x="16619" y="9666"/>
                  </a:lnTo>
                  <a:lnTo>
                    <a:pt x="16570" y="9014"/>
                  </a:lnTo>
                  <a:lnTo>
                    <a:pt x="16529" y="8479"/>
                  </a:lnTo>
                  <a:lnTo>
                    <a:pt x="16472" y="7957"/>
                  </a:lnTo>
                  <a:lnTo>
                    <a:pt x="16407" y="7435"/>
                  </a:lnTo>
                  <a:lnTo>
                    <a:pt x="16333" y="6914"/>
                  </a:lnTo>
                  <a:lnTo>
                    <a:pt x="16260" y="6392"/>
                  </a:lnTo>
                  <a:lnTo>
                    <a:pt x="16179" y="5870"/>
                  </a:lnTo>
                  <a:lnTo>
                    <a:pt x="15999" y="4853"/>
                  </a:lnTo>
                  <a:lnTo>
                    <a:pt x="15820" y="3822"/>
                  </a:lnTo>
                  <a:lnTo>
                    <a:pt x="15648" y="2792"/>
                  </a:lnTo>
                  <a:lnTo>
                    <a:pt x="15567" y="2270"/>
                  </a:lnTo>
                  <a:lnTo>
                    <a:pt x="15494" y="1762"/>
                  </a:lnTo>
                  <a:lnTo>
                    <a:pt x="15428" y="1240"/>
                  </a:lnTo>
                  <a:lnTo>
                    <a:pt x="15363" y="705"/>
                  </a:lnTo>
                  <a:lnTo>
                    <a:pt x="15355" y="522"/>
                  </a:lnTo>
                  <a:lnTo>
                    <a:pt x="15347" y="353"/>
                  </a:lnTo>
                  <a:lnTo>
                    <a:pt x="15355" y="183"/>
                  </a:lnTo>
                  <a:lnTo>
                    <a:pt x="1536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-853575" y="-8454125"/>
              <a:ext cx="287050" cy="1705100"/>
            </a:xfrm>
            <a:custGeom>
              <a:avLst/>
              <a:gdLst/>
              <a:ahLst/>
              <a:cxnLst/>
              <a:rect l="l" t="t" r="r" b="b"/>
              <a:pathLst>
                <a:path w="11482" h="68204" extrusionOk="0">
                  <a:moveTo>
                    <a:pt x="6548" y="1"/>
                  </a:moveTo>
                  <a:lnTo>
                    <a:pt x="5317" y="27"/>
                  </a:lnTo>
                  <a:lnTo>
                    <a:pt x="4077" y="92"/>
                  </a:lnTo>
                  <a:lnTo>
                    <a:pt x="2838" y="157"/>
                  </a:lnTo>
                  <a:lnTo>
                    <a:pt x="1598" y="249"/>
                  </a:lnTo>
                  <a:lnTo>
                    <a:pt x="1435" y="8583"/>
                  </a:lnTo>
                  <a:lnTo>
                    <a:pt x="1264" y="16931"/>
                  </a:lnTo>
                  <a:lnTo>
                    <a:pt x="1077" y="25278"/>
                  </a:lnTo>
                  <a:lnTo>
                    <a:pt x="889" y="33613"/>
                  </a:lnTo>
                  <a:lnTo>
                    <a:pt x="685" y="41960"/>
                  </a:lnTo>
                  <a:lnTo>
                    <a:pt x="473" y="50308"/>
                  </a:lnTo>
                  <a:lnTo>
                    <a:pt x="253" y="58656"/>
                  </a:lnTo>
                  <a:lnTo>
                    <a:pt x="25" y="66990"/>
                  </a:lnTo>
                  <a:lnTo>
                    <a:pt x="8" y="67290"/>
                  </a:lnTo>
                  <a:lnTo>
                    <a:pt x="8" y="67603"/>
                  </a:lnTo>
                  <a:lnTo>
                    <a:pt x="8" y="67903"/>
                  </a:lnTo>
                  <a:lnTo>
                    <a:pt x="0" y="68203"/>
                  </a:lnTo>
                  <a:lnTo>
                    <a:pt x="930" y="68125"/>
                  </a:lnTo>
                  <a:lnTo>
                    <a:pt x="1770" y="68047"/>
                  </a:lnTo>
                  <a:lnTo>
                    <a:pt x="2520" y="67968"/>
                  </a:lnTo>
                  <a:lnTo>
                    <a:pt x="2862" y="67916"/>
                  </a:lnTo>
                  <a:lnTo>
                    <a:pt x="3189" y="67851"/>
                  </a:lnTo>
                  <a:lnTo>
                    <a:pt x="3498" y="67786"/>
                  </a:lnTo>
                  <a:lnTo>
                    <a:pt x="3792" y="67694"/>
                  </a:lnTo>
                  <a:lnTo>
                    <a:pt x="4061" y="67603"/>
                  </a:lnTo>
                  <a:lnTo>
                    <a:pt x="4322" y="67486"/>
                  </a:lnTo>
                  <a:lnTo>
                    <a:pt x="4559" y="67355"/>
                  </a:lnTo>
                  <a:lnTo>
                    <a:pt x="4787" y="67199"/>
                  </a:lnTo>
                  <a:lnTo>
                    <a:pt x="5007" y="67029"/>
                  </a:lnTo>
                  <a:lnTo>
                    <a:pt x="5105" y="66938"/>
                  </a:lnTo>
                  <a:lnTo>
                    <a:pt x="5203" y="66834"/>
                  </a:lnTo>
                  <a:lnTo>
                    <a:pt x="5301" y="66716"/>
                  </a:lnTo>
                  <a:lnTo>
                    <a:pt x="5398" y="66612"/>
                  </a:lnTo>
                  <a:lnTo>
                    <a:pt x="5488" y="66481"/>
                  </a:lnTo>
                  <a:lnTo>
                    <a:pt x="5578" y="66351"/>
                  </a:lnTo>
                  <a:lnTo>
                    <a:pt x="5659" y="66221"/>
                  </a:lnTo>
                  <a:lnTo>
                    <a:pt x="5749" y="66077"/>
                  </a:lnTo>
                  <a:lnTo>
                    <a:pt x="5831" y="65921"/>
                  </a:lnTo>
                  <a:lnTo>
                    <a:pt x="5904" y="65764"/>
                  </a:lnTo>
                  <a:lnTo>
                    <a:pt x="6059" y="65412"/>
                  </a:lnTo>
                  <a:lnTo>
                    <a:pt x="6206" y="65034"/>
                  </a:lnTo>
                  <a:lnTo>
                    <a:pt x="6344" y="64616"/>
                  </a:lnTo>
                  <a:lnTo>
                    <a:pt x="6475" y="64160"/>
                  </a:lnTo>
                  <a:lnTo>
                    <a:pt x="6605" y="63664"/>
                  </a:lnTo>
                  <a:lnTo>
                    <a:pt x="6728" y="63116"/>
                  </a:lnTo>
                  <a:lnTo>
                    <a:pt x="6850" y="62529"/>
                  </a:lnTo>
                  <a:lnTo>
                    <a:pt x="6972" y="61890"/>
                  </a:lnTo>
                  <a:lnTo>
                    <a:pt x="7086" y="61212"/>
                  </a:lnTo>
                  <a:lnTo>
                    <a:pt x="7209" y="60482"/>
                  </a:lnTo>
                  <a:lnTo>
                    <a:pt x="7323" y="59686"/>
                  </a:lnTo>
                  <a:lnTo>
                    <a:pt x="7445" y="58851"/>
                  </a:lnTo>
                  <a:lnTo>
                    <a:pt x="7535" y="58186"/>
                  </a:lnTo>
                  <a:lnTo>
                    <a:pt x="7616" y="57521"/>
                  </a:lnTo>
                  <a:lnTo>
                    <a:pt x="7690" y="56843"/>
                  </a:lnTo>
                  <a:lnTo>
                    <a:pt x="7755" y="56164"/>
                  </a:lnTo>
                  <a:lnTo>
                    <a:pt x="7820" y="55473"/>
                  </a:lnTo>
                  <a:lnTo>
                    <a:pt x="7869" y="54782"/>
                  </a:lnTo>
                  <a:lnTo>
                    <a:pt x="7926" y="54090"/>
                  </a:lnTo>
                  <a:lnTo>
                    <a:pt x="7975" y="53386"/>
                  </a:lnTo>
                  <a:lnTo>
                    <a:pt x="8049" y="51991"/>
                  </a:lnTo>
                  <a:lnTo>
                    <a:pt x="8122" y="50569"/>
                  </a:lnTo>
                  <a:lnTo>
                    <a:pt x="8171" y="49147"/>
                  </a:lnTo>
                  <a:lnTo>
                    <a:pt x="8220" y="47712"/>
                  </a:lnTo>
                  <a:lnTo>
                    <a:pt x="8293" y="44856"/>
                  </a:lnTo>
                  <a:lnTo>
                    <a:pt x="8367" y="42000"/>
                  </a:lnTo>
                  <a:lnTo>
                    <a:pt x="8407" y="40591"/>
                  </a:lnTo>
                  <a:lnTo>
                    <a:pt x="8464" y="39195"/>
                  </a:lnTo>
                  <a:lnTo>
                    <a:pt x="8522" y="37813"/>
                  </a:lnTo>
                  <a:lnTo>
                    <a:pt x="8595" y="36443"/>
                  </a:lnTo>
                  <a:lnTo>
                    <a:pt x="8742" y="34174"/>
                  </a:lnTo>
                  <a:lnTo>
                    <a:pt x="8888" y="31891"/>
                  </a:lnTo>
                  <a:lnTo>
                    <a:pt x="9043" y="29609"/>
                  </a:lnTo>
                  <a:lnTo>
                    <a:pt x="9198" y="27339"/>
                  </a:lnTo>
                  <a:lnTo>
                    <a:pt x="9370" y="25070"/>
                  </a:lnTo>
                  <a:lnTo>
                    <a:pt x="9533" y="22800"/>
                  </a:lnTo>
                  <a:lnTo>
                    <a:pt x="9712" y="20531"/>
                  </a:lnTo>
                  <a:lnTo>
                    <a:pt x="9891" y="18261"/>
                  </a:lnTo>
                  <a:lnTo>
                    <a:pt x="10267" y="13722"/>
                  </a:lnTo>
                  <a:lnTo>
                    <a:pt x="10658" y="9196"/>
                  </a:lnTo>
                  <a:lnTo>
                    <a:pt x="11066" y="4683"/>
                  </a:lnTo>
                  <a:lnTo>
                    <a:pt x="11482" y="157"/>
                  </a:lnTo>
                  <a:lnTo>
                    <a:pt x="10862" y="118"/>
                  </a:lnTo>
                  <a:lnTo>
                    <a:pt x="10250" y="66"/>
                  </a:lnTo>
                  <a:lnTo>
                    <a:pt x="9631" y="40"/>
                  </a:lnTo>
                  <a:lnTo>
                    <a:pt x="9011" y="14"/>
                  </a:lnTo>
                  <a:lnTo>
                    <a:pt x="777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-571850" y="-7763150"/>
              <a:ext cx="389000" cy="675325"/>
            </a:xfrm>
            <a:custGeom>
              <a:avLst/>
              <a:gdLst/>
              <a:ahLst/>
              <a:cxnLst/>
              <a:rect l="l" t="t" r="r" b="b"/>
              <a:pathLst>
                <a:path w="15560" h="27013" extrusionOk="0">
                  <a:moveTo>
                    <a:pt x="4934" y="0"/>
                  </a:moveTo>
                  <a:lnTo>
                    <a:pt x="4094" y="431"/>
                  </a:lnTo>
                  <a:lnTo>
                    <a:pt x="3246" y="848"/>
                  </a:lnTo>
                  <a:lnTo>
                    <a:pt x="2822" y="1044"/>
                  </a:lnTo>
                  <a:lnTo>
                    <a:pt x="2398" y="1239"/>
                  </a:lnTo>
                  <a:lnTo>
                    <a:pt x="1966" y="1422"/>
                  </a:lnTo>
                  <a:lnTo>
                    <a:pt x="1525" y="1591"/>
                  </a:lnTo>
                  <a:lnTo>
                    <a:pt x="1313" y="4774"/>
                  </a:lnTo>
                  <a:lnTo>
                    <a:pt x="1101" y="7956"/>
                  </a:lnTo>
                  <a:lnTo>
                    <a:pt x="898" y="11126"/>
                  </a:lnTo>
                  <a:lnTo>
                    <a:pt x="710" y="14308"/>
                  </a:lnTo>
                  <a:lnTo>
                    <a:pt x="514" y="17478"/>
                  </a:lnTo>
                  <a:lnTo>
                    <a:pt x="335" y="20660"/>
                  </a:lnTo>
                  <a:lnTo>
                    <a:pt x="164" y="23843"/>
                  </a:lnTo>
                  <a:lnTo>
                    <a:pt x="1" y="27012"/>
                  </a:lnTo>
                  <a:lnTo>
                    <a:pt x="1052" y="26999"/>
                  </a:lnTo>
                  <a:lnTo>
                    <a:pt x="2096" y="26934"/>
                  </a:lnTo>
                  <a:lnTo>
                    <a:pt x="3124" y="26856"/>
                  </a:lnTo>
                  <a:lnTo>
                    <a:pt x="4143" y="26738"/>
                  </a:lnTo>
                  <a:lnTo>
                    <a:pt x="5154" y="26608"/>
                  </a:lnTo>
                  <a:lnTo>
                    <a:pt x="6149" y="26438"/>
                  </a:lnTo>
                  <a:lnTo>
                    <a:pt x="7136" y="26230"/>
                  </a:lnTo>
                  <a:lnTo>
                    <a:pt x="8114" y="26008"/>
                  </a:lnTo>
                  <a:lnTo>
                    <a:pt x="9084" y="25760"/>
                  </a:lnTo>
                  <a:lnTo>
                    <a:pt x="10039" y="25473"/>
                  </a:lnTo>
                  <a:lnTo>
                    <a:pt x="10984" y="25173"/>
                  </a:lnTo>
                  <a:lnTo>
                    <a:pt x="11914" y="24834"/>
                  </a:lnTo>
                  <a:lnTo>
                    <a:pt x="12844" y="24469"/>
                  </a:lnTo>
                  <a:lnTo>
                    <a:pt x="13757" y="24091"/>
                  </a:lnTo>
                  <a:lnTo>
                    <a:pt x="14662" y="23673"/>
                  </a:lnTo>
                  <a:lnTo>
                    <a:pt x="15559" y="23243"/>
                  </a:lnTo>
                  <a:lnTo>
                    <a:pt x="15535" y="23191"/>
                  </a:lnTo>
                  <a:lnTo>
                    <a:pt x="15502" y="23139"/>
                  </a:lnTo>
                  <a:lnTo>
                    <a:pt x="15429" y="23034"/>
                  </a:lnTo>
                  <a:lnTo>
                    <a:pt x="14711" y="21691"/>
                  </a:lnTo>
                  <a:lnTo>
                    <a:pt x="14010" y="20334"/>
                  </a:lnTo>
                  <a:lnTo>
                    <a:pt x="13308" y="18952"/>
                  </a:lnTo>
                  <a:lnTo>
                    <a:pt x="12615" y="17556"/>
                  </a:lnTo>
                  <a:lnTo>
                    <a:pt x="11922" y="16147"/>
                  </a:lnTo>
                  <a:lnTo>
                    <a:pt x="11245" y="14726"/>
                  </a:lnTo>
                  <a:lnTo>
                    <a:pt x="10569" y="13278"/>
                  </a:lnTo>
                  <a:lnTo>
                    <a:pt x="9908" y="11830"/>
                  </a:lnTo>
                  <a:lnTo>
                    <a:pt x="9248" y="10369"/>
                  </a:lnTo>
                  <a:lnTo>
                    <a:pt x="8603" y="8909"/>
                  </a:lnTo>
                  <a:lnTo>
                    <a:pt x="7959" y="7422"/>
                  </a:lnTo>
                  <a:lnTo>
                    <a:pt x="7331" y="5948"/>
                  </a:lnTo>
                  <a:lnTo>
                    <a:pt x="6720" y="4461"/>
                  </a:lnTo>
                  <a:lnTo>
                    <a:pt x="6108" y="2974"/>
                  </a:lnTo>
                  <a:lnTo>
                    <a:pt x="5513" y="1487"/>
                  </a:lnTo>
                  <a:lnTo>
                    <a:pt x="493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-375725" y="-8075550"/>
              <a:ext cx="604450" cy="876525"/>
            </a:xfrm>
            <a:custGeom>
              <a:avLst/>
              <a:gdLst/>
              <a:ahLst/>
              <a:cxnLst/>
              <a:rect l="l" t="t" r="r" b="b"/>
              <a:pathLst>
                <a:path w="24178" h="35061" extrusionOk="0">
                  <a:moveTo>
                    <a:pt x="11856" y="1"/>
                  </a:moveTo>
                  <a:lnTo>
                    <a:pt x="11791" y="79"/>
                  </a:lnTo>
                  <a:lnTo>
                    <a:pt x="11726" y="170"/>
                  </a:lnTo>
                  <a:lnTo>
                    <a:pt x="11653" y="249"/>
                  </a:lnTo>
                  <a:lnTo>
                    <a:pt x="11595" y="327"/>
                  </a:lnTo>
                  <a:lnTo>
                    <a:pt x="10935" y="1123"/>
                  </a:lnTo>
                  <a:lnTo>
                    <a:pt x="10266" y="1892"/>
                  </a:lnTo>
                  <a:lnTo>
                    <a:pt x="9598" y="2649"/>
                  </a:lnTo>
                  <a:lnTo>
                    <a:pt x="8913" y="3379"/>
                  </a:lnTo>
                  <a:lnTo>
                    <a:pt x="8220" y="4096"/>
                  </a:lnTo>
                  <a:lnTo>
                    <a:pt x="7518" y="4801"/>
                  </a:lnTo>
                  <a:lnTo>
                    <a:pt x="6809" y="5492"/>
                  </a:lnTo>
                  <a:lnTo>
                    <a:pt x="6091" y="6157"/>
                  </a:lnTo>
                  <a:lnTo>
                    <a:pt x="5366" y="6809"/>
                  </a:lnTo>
                  <a:lnTo>
                    <a:pt x="4632" y="7435"/>
                  </a:lnTo>
                  <a:lnTo>
                    <a:pt x="3881" y="8048"/>
                  </a:lnTo>
                  <a:lnTo>
                    <a:pt x="3123" y="8648"/>
                  </a:lnTo>
                  <a:lnTo>
                    <a:pt x="2357" y="9222"/>
                  </a:lnTo>
                  <a:lnTo>
                    <a:pt x="1582" y="9770"/>
                  </a:lnTo>
                  <a:lnTo>
                    <a:pt x="799" y="10305"/>
                  </a:lnTo>
                  <a:lnTo>
                    <a:pt x="0" y="10814"/>
                  </a:lnTo>
                  <a:lnTo>
                    <a:pt x="620" y="12170"/>
                  </a:lnTo>
                  <a:lnTo>
                    <a:pt x="1231" y="13540"/>
                  </a:lnTo>
                  <a:lnTo>
                    <a:pt x="1843" y="14922"/>
                  </a:lnTo>
                  <a:lnTo>
                    <a:pt x="2446" y="16331"/>
                  </a:lnTo>
                  <a:lnTo>
                    <a:pt x="3042" y="17739"/>
                  </a:lnTo>
                  <a:lnTo>
                    <a:pt x="3629" y="19161"/>
                  </a:lnTo>
                  <a:lnTo>
                    <a:pt x="4216" y="20596"/>
                  </a:lnTo>
                  <a:lnTo>
                    <a:pt x="4787" y="22044"/>
                  </a:lnTo>
                  <a:lnTo>
                    <a:pt x="5349" y="23491"/>
                  </a:lnTo>
                  <a:lnTo>
                    <a:pt x="5912" y="24952"/>
                  </a:lnTo>
                  <a:lnTo>
                    <a:pt x="6458" y="26413"/>
                  </a:lnTo>
                  <a:lnTo>
                    <a:pt x="6996" y="27874"/>
                  </a:lnTo>
                  <a:lnTo>
                    <a:pt x="7518" y="29348"/>
                  </a:lnTo>
                  <a:lnTo>
                    <a:pt x="8032" y="30822"/>
                  </a:lnTo>
                  <a:lnTo>
                    <a:pt x="8538" y="32295"/>
                  </a:lnTo>
                  <a:lnTo>
                    <a:pt x="9019" y="33769"/>
                  </a:lnTo>
                  <a:lnTo>
                    <a:pt x="9076" y="33939"/>
                  </a:lnTo>
                  <a:lnTo>
                    <a:pt x="9108" y="34108"/>
                  </a:lnTo>
                  <a:lnTo>
                    <a:pt x="9125" y="34278"/>
                  </a:lnTo>
                  <a:lnTo>
                    <a:pt x="9133" y="34448"/>
                  </a:lnTo>
                  <a:lnTo>
                    <a:pt x="9125" y="34604"/>
                  </a:lnTo>
                  <a:lnTo>
                    <a:pt x="9100" y="34774"/>
                  </a:lnTo>
                  <a:lnTo>
                    <a:pt x="9068" y="34917"/>
                  </a:lnTo>
                  <a:lnTo>
                    <a:pt x="9019" y="35061"/>
                  </a:lnTo>
                  <a:lnTo>
                    <a:pt x="9549" y="34774"/>
                  </a:lnTo>
                  <a:lnTo>
                    <a:pt x="10071" y="34461"/>
                  </a:lnTo>
                  <a:lnTo>
                    <a:pt x="10592" y="34148"/>
                  </a:lnTo>
                  <a:lnTo>
                    <a:pt x="11106" y="33835"/>
                  </a:lnTo>
                  <a:lnTo>
                    <a:pt x="11620" y="33495"/>
                  </a:lnTo>
                  <a:lnTo>
                    <a:pt x="12134" y="33156"/>
                  </a:lnTo>
                  <a:lnTo>
                    <a:pt x="12639" y="32817"/>
                  </a:lnTo>
                  <a:lnTo>
                    <a:pt x="13137" y="32452"/>
                  </a:lnTo>
                  <a:lnTo>
                    <a:pt x="13642" y="32100"/>
                  </a:lnTo>
                  <a:lnTo>
                    <a:pt x="14131" y="31722"/>
                  </a:lnTo>
                  <a:lnTo>
                    <a:pt x="14629" y="31343"/>
                  </a:lnTo>
                  <a:lnTo>
                    <a:pt x="15118" y="30952"/>
                  </a:lnTo>
                  <a:lnTo>
                    <a:pt x="15599" y="30548"/>
                  </a:lnTo>
                  <a:lnTo>
                    <a:pt x="16080" y="30143"/>
                  </a:lnTo>
                  <a:lnTo>
                    <a:pt x="16561" y="29726"/>
                  </a:lnTo>
                  <a:lnTo>
                    <a:pt x="17034" y="29309"/>
                  </a:lnTo>
                  <a:lnTo>
                    <a:pt x="17507" y="28878"/>
                  </a:lnTo>
                  <a:lnTo>
                    <a:pt x="17972" y="28435"/>
                  </a:lnTo>
                  <a:lnTo>
                    <a:pt x="18437" y="27991"/>
                  </a:lnTo>
                  <a:lnTo>
                    <a:pt x="18902" y="27535"/>
                  </a:lnTo>
                  <a:lnTo>
                    <a:pt x="19358" y="27078"/>
                  </a:lnTo>
                  <a:lnTo>
                    <a:pt x="19815" y="26609"/>
                  </a:lnTo>
                  <a:lnTo>
                    <a:pt x="20264" y="26126"/>
                  </a:lnTo>
                  <a:lnTo>
                    <a:pt x="20712" y="25644"/>
                  </a:lnTo>
                  <a:lnTo>
                    <a:pt x="21161" y="25148"/>
                  </a:lnTo>
                  <a:lnTo>
                    <a:pt x="21601" y="24639"/>
                  </a:lnTo>
                  <a:lnTo>
                    <a:pt x="22041" y="24131"/>
                  </a:lnTo>
                  <a:lnTo>
                    <a:pt x="22473" y="23622"/>
                  </a:lnTo>
                  <a:lnTo>
                    <a:pt x="22906" y="23087"/>
                  </a:lnTo>
                  <a:lnTo>
                    <a:pt x="23338" y="22565"/>
                  </a:lnTo>
                  <a:lnTo>
                    <a:pt x="23762" y="22018"/>
                  </a:lnTo>
                  <a:lnTo>
                    <a:pt x="24178" y="21470"/>
                  </a:lnTo>
                  <a:lnTo>
                    <a:pt x="23835" y="20857"/>
                  </a:lnTo>
                  <a:lnTo>
                    <a:pt x="23485" y="20244"/>
                  </a:lnTo>
                  <a:lnTo>
                    <a:pt x="23134" y="19631"/>
                  </a:lnTo>
                  <a:lnTo>
                    <a:pt x="22775" y="19031"/>
                  </a:lnTo>
                  <a:lnTo>
                    <a:pt x="22057" y="17857"/>
                  </a:lnTo>
                  <a:lnTo>
                    <a:pt x="21332" y="16709"/>
                  </a:lnTo>
                  <a:lnTo>
                    <a:pt x="20590" y="15587"/>
                  </a:lnTo>
                  <a:lnTo>
                    <a:pt x="19848" y="14479"/>
                  </a:lnTo>
                  <a:lnTo>
                    <a:pt x="19089" y="13396"/>
                  </a:lnTo>
                  <a:lnTo>
                    <a:pt x="18323" y="12340"/>
                  </a:lnTo>
                  <a:lnTo>
                    <a:pt x="17548" y="11296"/>
                  </a:lnTo>
                  <a:lnTo>
                    <a:pt x="16765" y="10266"/>
                  </a:lnTo>
                  <a:lnTo>
                    <a:pt x="15966" y="9248"/>
                  </a:lnTo>
                  <a:lnTo>
                    <a:pt x="15167" y="8231"/>
                  </a:lnTo>
                  <a:lnTo>
                    <a:pt x="14352" y="7240"/>
                  </a:lnTo>
                  <a:lnTo>
                    <a:pt x="13528" y="6248"/>
                  </a:lnTo>
                  <a:lnTo>
                    <a:pt x="12696" y="5257"/>
                  </a:lnTo>
                  <a:lnTo>
                    <a:pt x="11856" y="4279"/>
                  </a:lnTo>
                  <a:lnTo>
                    <a:pt x="11783" y="4175"/>
                  </a:lnTo>
                  <a:lnTo>
                    <a:pt x="11710" y="4083"/>
                  </a:lnTo>
                  <a:lnTo>
                    <a:pt x="11644" y="3979"/>
                  </a:lnTo>
                  <a:lnTo>
                    <a:pt x="11587" y="3862"/>
                  </a:lnTo>
                  <a:lnTo>
                    <a:pt x="11538" y="3757"/>
                  </a:lnTo>
                  <a:lnTo>
                    <a:pt x="11489" y="3640"/>
                  </a:lnTo>
                  <a:lnTo>
                    <a:pt x="11449" y="3536"/>
                  </a:lnTo>
                  <a:lnTo>
                    <a:pt x="11408" y="3418"/>
                  </a:lnTo>
                  <a:lnTo>
                    <a:pt x="11375" y="3288"/>
                  </a:lnTo>
                  <a:lnTo>
                    <a:pt x="11351" y="3170"/>
                  </a:lnTo>
                  <a:lnTo>
                    <a:pt x="11310" y="2922"/>
                  </a:lnTo>
                  <a:lnTo>
                    <a:pt x="11294" y="2688"/>
                  </a:lnTo>
                  <a:lnTo>
                    <a:pt x="11286" y="2440"/>
                  </a:lnTo>
                  <a:lnTo>
                    <a:pt x="11302" y="2192"/>
                  </a:lnTo>
                  <a:lnTo>
                    <a:pt x="11335" y="1957"/>
                  </a:lnTo>
                  <a:lnTo>
                    <a:pt x="11375" y="1723"/>
                  </a:lnTo>
                  <a:lnTo>
                    <a:pt x="11441" y="1501"/>
                  </a:lnTo>
                  <a:lnTo>
                    <a:pt x="11514" y="1292"/>
                  </a:lnTo>
                  <a:lnTo>
                    <a:pt x="11595" y="1096"/>
                  </a:lnTo>
                  <a:lnTo>
                    <a:pt x="11693" y="914"/>
                  </a:lnTo>
                  <a:lnTo>
                    <a:pt x="11799" y="757"/>
                  </a:lnTo>
                  <a:lnTo>
                    <a:pt x="11962" y="614"/>
                  </a:lnTo>
                  <a:lnTo>
                    <a:pt x="12036" y="549"/>
                  </a:lnTo>
                  <a:lnTo>
                    <a:pt x="12117" y="496"/>
                  </a:lnTo>
                  <a:lnTo>
                    <a:pt x="1185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-79325" y="-8525525"/>
              <a:ext cx="652975" cy="938475"/>
            </a:xfrm>
            <a:custGeom>
              <a:avLst/>
              <a:gdLst/>
              <a:ahLst/>
              <a:cxnLst/>
              <a:rect l="l" t="t" r="r" b="b"/>
              <a:pathLst>
                <a:path w="26119" h="37539" extrusionOk="0">
                  <a:moveTo>
                    <a:pt x="10674" y="0"/>
                  </a:moveTo>
                  <a:lnTo>
                    <a:pt x="10095" y="1266"/>
                  </a:lnTo>
                  <a:lnTo>
                    <a:pt x="9508" y="2518"/>
                  </a:lnTo>
                  <a:lnTo>
                    <a:pt x="8905" y="3744"/>
                  </a:lnTo>
                  <a:lnTo>
                    <a:pt x="8293" y="4957"/>
                  </a:lnTo>
                  <a:lnTo>
                    <a:pt x="7665" y="6157"/>
                  </a:lnTo>
                  <a:lnTo>
                    <a:pt x="7029" y="7331"/>
                  </a:lnTo>
                  <a:lnTo>
                    <a:pt x="6385" y="8491"/>
                  </a:lnTo>
                  <a:lnTo>
                    <a:pt x="5717" y="9626"/>
                  </a:lnTo>
                  <a:lnTo>
                    <a:pt x="5048" y="10748"/>
                  </a:lnTo>
                  <a:lnTo>
                    <a:pt x="4363" y="11844"/>
                  </a:lnTo>
                  <a:lnTo>
                    <a:pt x="3662" y="12926"/>
                  </a:lnTo>
                  <a:lnTo>
                    <a:pt x="2952" y="13983"/>
                  </a:lnTo>
                  <a:lnTo>
                    <a:pt x="2235" y="15013"/>
                  </a:lnTo>
                  <a:lnTo>
                    <a:pt x="1501" y="16030"/>
                  </a:lnTo>
                  <a:lnTo>
                    <a:pt x="759" y="17022"/>
                  </a:lnTo>
                  <a:lnTo>
                    <a:pt x="0" y="18000"/>
                  </a:lnTo>
                  <a:lnTo>
                    <a:pt x="261" y="18495"/>
                  </a:lnTo>
                  <a:lnTo>
                    <a:pt x="376" y="18430"/>
                  </a:lnTo>
                  <a:lnTo>
                    <a:pt x="490" y="18391"/>
                  </a:lnTo>
                  <a:lnTo>
                    <a:pt x="620" y="18378"/>
                  </a:lnTo>
                  <a:lnTo>
                    <a:pt x="751" y="18378"/>
                  </a:lnTo>
                  <a:lnTo>
                    <a:pt x="881" y="18417"/>
                  </a:lnTo>
                  <a:lnTo>
                    <a:pt x="1020" y="18482"/>
                  </a:lnTo>
                  <a:lnTo>
                    <a:pt x="1166" y="18587"/>
                  </a:lnTo>
                  <a:lnTo>
                    <a:pt x="1313" y="18704"/>
                  </a:lnTo>
                  <a:lnTo>
                    <a:pt x="1762" y="19161"/>
                  </a:lnTo>
                  <a:lnTo>
                    <a:pt x="2210" y="19617"/>
                  </a:lnTo>
                  <a:lnTo>
                    <a:pt x="2651" y="20087"/>
                  </a:lnTo>
                  <a:lnTo>
                    <a:pt x="3091" y="20569"/>
                  </a:lnTo>
                  <a:lnTo>
                    <a:pt x="3523" y="21065"/>
                  </a:lnTo>
                  <a:lnTo>
                    <a:pt x="3955" y="21574"/>
                  </a:lnTo>
                  <a:lnTo>
                    <a:pt x="4379" y="22095"/>
                  </a:lnTo>
                  <a:lnTo>
                    <a:pt x="4803" y="22617"/>
                  </a:lnTo>
                  <a:lnTo>
                    <a:pt x="5227" y="23152"/>
                  </a:lnTo>
                  <a:lnTo>
                    <a:pt x="5643" y="23700"/>
                  </a:lnTo>
                  <a:lnTo>
                    <a:pt x="6051" y="24261"/>
                  </a:lnTo>
                  <a:lnTo>
                    <a:pt x="6459" y="24834"/>
                  </a:lnTo>
                  <a:lnTo>
                    <a:pt x="6858" y="25408"/>
                  </a:lnTo>
                  <a:lnTo>
                    <a:pt x="7258" y="25995"/>
                  </a:lnTo>
                  <a:lnTo>
                    <a:pt x="7657" y="26582"/>
                  </a:lnTo>
                  <a:lnTo>
                    <a:pt x="8041" y="27182"/>
                  </a:lnTo>
                  <a:lnTo>
                    <a:pt x="8432" y="27795"/>
                  </a:lnTo>
                  <a:lnTo>
                    <a:pt x="8815" y="28408"/>
                  </a:lnTo>
                  <a:lnTo>
                    <a:pt x="9190" y="29021"/>
                  </a:lnTo>
                  <a:lnTo>
                    <a:pt x="9565" y="29647"/>
                  </a:lnTo>
                  <a:lnTo>
                    <a:pt x="9932" y="30286"/>
                  </a:lnTo>
                  <a:lnTo>
                    <a:pt x="10299" y="30926"/>
                  </a:lnTo>
                  <a:lnTo>
                    <a:pt x="10658" y="31565"/>
                  </a:lnTo>
                  <a:lnTo>
                    <a:pt x="11017" y="32217"/>
                  </a:lnTo>
                  <a:lnTo>
                    <a:pt x="11368" y="32869"/>
                  </a:lnTo>
                  <a:lnTo>
                    <a:pt x="11718" y="33534"/>
                  </a:lnTo>
                  <a:lnTo>
                    <a:pt x="12403" y="34851"/>
                  </a:lnTo>
                  <a:lnTo>
                    <a:pt x="13064" y="36195"/>
                  </a:lnTo>
                  <a:lnTo>
                    <a:pt x="13716" y="37538"/>
                  </a:lnTo>
                  <a:lnTo>
                    <a:pt x="14156" y="36912"/>
                  </a:lnTo>
                  <a:lnTo>
                    <a:pt x="14597" y="36273"/>
                  </a:lnTo>
                  <a:lnTo>
                    <a:pt x="15037" y="35634"/>
                  </a:lnTo>
                  <a:lnTo>
                    <a:pt x="15469" y="34982"/>
                  </a:lnTo>
                  <a:lnTo>
                    <a:pt x="15893" y="34317"/>
                  </a:lnTo>
                  <a:lnTo>
                    <a:pt x="16317" y="33652"/>
                  </a:lnTo>
                  <a:lnTo>
                    <a:pt x="16741" y="32973"/>
                  </a:lnTo>
                  <a:lnTo>
                    <a:pt x="17157" y="32282"/>
                  </a:lnTo>
                  <a:lnTo>
                    <a:pt x="17573" y="31591"/>
                  </a:lnTo>
                  <a:lnTo>
                    <a:pt x="17981" y="30899"/>
                  </a:lnTo>
                  <a:lnTo>
                    <a:pt x="18388" y="30195"/>
                  </a:lnTo>
                  <a:lnTo>
                    <a:pt x="18796" y="29478"/>
                  </a:lnTo>
                  <a:lnTo>
                    <a:pt x="19196" y="28760"/>
                  </a:lnTo>
                  <a:lnTo>
                    <a:pt x="19587" y="28030"/>
                  </a:lnTo>
                  <a:lnTo>
                    <a:pt x="19979" y="27287"/>
                  </a:lnTo>
                  <a:lnTo>
                    <a:pt x="20370" y="26543"/>
                  </a:lnTo>
                  <a:lnTo>
                    <a:pt x="20753" y="25800"/>
                  </a:lnTo>
                  <a:lnTo>
                    <a:pt x="21136" y="25043"/>
                  </a:lnTo>
                  <a:lnTo>
                    <a:pt x="21520" y="24274"/>
                  </a:lnTo>
                  <a:lnTo>
                    <a:pt x="21895" y="23504"/>
                  </a:lnTo>
                  <a:lnTo>
                    <a:pt x="22262" y="22734"/>
                  </a:lnTo>
                  <a:lnTo>
                    <a:pt x="22629" y="21952"/>
                  </a:lnTo>
                  <a:lnTo>
                    <a:pt x="22996" y="21156"/>
                  </a:lnTo>
                  <a:lnTo>
                    <a:pt x="23354" y="20361"/>
                  </a:lnTo>
                  <a:lnTo>
                    <a:pt x="23713" y="19552"/>
                  </a:lnTo>
                  <a:lnTo>
                    <a:pt x="24064" y="18743"/>
                  </a:lnTo>
                  <a:lnTo>
                    <a:pt x="24415" y="17935"/>
                  </a:lnTo>
                  <a:lnTo>
                    <a:pt x="24765" y="17113"/>
                  </a:lnTo>
                  <a:lnTo>
                    <a:pt x="25108" y="16278"/>
                  </a:lnTo>
                  <a:lnTo>
                    <a:pt x="25450" y="15443"/>
                  </a:lnTo>
                  <a:lnTo>
                    <a:pt x="26119" y="13761"/>
                  </a:lnTo>
                  <a:lnTo>
                    <a:pt x="25181" y="12796"/>
                  </a:lnTo>
                  <a:lnTo>
                    <a:pt x="24243" y="11857"/>
                  </a:lnTo>
                  <a:lnTo>
                    <a:pt x="23297" y="10930"/>
                  </a:lnTo>
                  <a:lnTo>
                    <a:pt x="22343" y="10031"/>
                  </a:lnTo>
                  <a:lnTo>
                    <a:pt x="21389" y="9144"/>
                  </a:lnTo>
                  <a:lnTo>
                    <a:pt x="20427" y="8270"/>
                  </a:lnTo>
                  <a:lnTo>
                    <a:pt x="19465" y="7409"/>
                  </a:lnTo>
                  <a:lnTo>
                    <a:pt x="18494" y="6561"/>
                  </a:lnTo>
                  <a:lnTo>
                    <a:pt x="17524" y="5726"/>
                  </a:lnTo>
                  <a:lnTo>
                    <a:pt x="16554" y="4905"/>
                  </a:lnTo>
                  <a:lnTo>
                    <a:pt x="14597" y="3261"/>
                  </a:lnTo>
                  <a:lnTo>
                    <a:pt x="1067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134725" y="-812500"/>
              <a:ext cx="406325" cy="493375"/>
            </a:xfrm>
            <a:custGeom>
              <a:avLst/>
              <a:gdLst/>
              <a:ahLst/>
              <a:cxnLst/>
              <a:rect l="l" t="t" r="r" b="b"/>
              <a:pathLst>
                <a:path w="16253" h="19735" extrusionOk="0">
                  <a:moveTo>
                    <a:pt x="8130" y="0"/>
                  </a:moveTo>
                  <a:lnTo>
                    <a:pt x="7772" y="13"/>
                  </a:lnTo>
                  <a:lnTo>
                    <a:pt x="7405" y="39"/>
                  </a:lnTo>
                  <a:lnTo>
                    <a:pt x="7038" y="78"/>
                  </a:lnTo>
                  <a:lnTo>
                    <a:pt x="6679" y="144"/>
                  </a:lnTo>
                  <a:lnTo>
                    <a:pt x="6312" y="222"/>
                  </a:lnTo>
                  <a:lnTo>
                    <a:pt x="5945" y="300"/>
                  </a:lnTo>
                  <a:lnTo>
                    <a:pt x="5578" y="405"/>
                  </a:lnTo>
                  <a:lnTo>
                    <a:pt x="5203" y="509"/>
                  </a:lnTo>
                  <a:lnTo>
                    <a:pt x="4469" y="744"/>
                  </a:lnTo>
                  <a:lnTo>
                    <a:pt x="3727" y="991"/>
                  </a:lnTo>
                  <a:lnTo>
                    <a:pt x="2977" y="1252"/>
                  </a:lnTo>
                  <a:lnTo>
                    <a:pt x="2235" y="1526"/>
                  </a:lnTo>
                  <a:lnTo>
                    <a:pt x="1485" y="1774"/>
                  </a:lnTo>
                  <a:lnTo>
                    <a:pt x="1305" y="1826"/>
                  </a:lnTo>
                  <a:lnTo>
                    <a:pt x="1134" y="1839"/>
                  </a:lnTo>
                  <a:lnTo>
                    <a:pt x="963" y="1839"/>
                  </a:lnTo>
                  <a:lnTo>
                    <a:pt x="800" y="1813"/>
                  </a:lnTo>
                  <a:lnTo>
                    <a:pt x="685" y="2087"/>
                  </a:lnTo>
                  <a:lnTo>
                    <a:pt x="579" y="2361"/>
                  </a:lnTo>
                  <a:lnTo>
                    <a:pt x="490" y="2635"/>
                  </a:lnTo>
                  <a:lnTo>
                    <a:pt x="400" y="2935"/>
                  </a:lnTo>
                  <a:lnTo>
                    <a:pt x="327" y="3235"/>
                  </a:lnTo>
                  <a:lnTo>
                    <a:pt x="253" y="3535"/>
                  </a:lnTo>
                  <a:lnTo>
                    <a:pt x="196" y="3848"/>
                  </a:lnTo>
                  <a:lnTo>
                    <a:pt x="147" y="4174"/>
                  </a:lnTo>
                  <a:lnTo>
                    <a:pt x="98" y="4500"/>
                  </a:lnTo>
                  <a:lnTo>
                    <a:pt x="66" y="4826"/>
                  </a:lnTo>
                  <a:lnTo>
                    <a:pt x="33" y="5165"/>
                  </a:lnTo>
                  <a:lnTo>
                    <a:pt x="17" y="5504"/>
                  </a:lnTo>
                  <a:lnTo>
                    <a:pt x="9" y="5844"/>
                  </a:lnTo>
                  <a:lnTo>
                    <a:pt x="0" y="6183"/>
                  </a:lnTo>
                  <a:lnTo>
                    <a:pt x="0" y="6535"/>
                  </a:lnTo>
                  <a:lnTo>
                    <a:pt x="17" y="6887"/>
                  </a:lnTo>
                  <a:lnTo>
                    <a:pt x="33" y="7226"/>
                  </a:lnTo>
                  <a:lnTo>
                    <a:pt x="58" y="7578"/>
                  </a:lnTo>
                  <a:lnTo>
                    <a:pt x="82" y="7930"/>
                  </a:lnTo>
                  <a:lnTo>
                    <a:pt x="123" y="8270"/>
                  </a:lnTo>
                  <a:lnTo>
                    <a:pt x="164" y="8622"/>
                  </a:lnTo>
                  <a:lnTo>
                    <a:pt x="212" y="8961"/>
                  </a:lnTo>
                  <a:lnTo>
                    <a:pt x="270" y="9300"/>
                  </a:lnTo>
                  <a:lnTo>
                    <a:pt x="335" y="9639"/>
                  </a:lnTo>
                  <a:lnTo>
                    <a:pt x="400" y="9965"/>
                  </a:lnTo>
                  <a:lnTo>
                    <a:pt x="482" y="10304"/>
                  </a:lnTo>
                  <a:lnTo>
                    <a:pt x="555" y="10617"/>
                  </a:lnTo>
                  <a:lnTo>
                    <a:pt x="645" y="10943"/>
                  </a:lnTo>
                  <a:lnTo>
                    <a:pt x="734" y="11243"/>
                  </a:lnTo>
                  <a:lnTo>
                    <a:pt x="832" y="11556"/>
                  </a:lnTo>
                  <a:lnTo>
                    <a:pt x="930" y="11843"/>
                  </a:lnTo>
                  <a:lnTo>
                    <a:pt x="1036" y="12130"/>
                  </a:lnTo>
                  <a:lnTo>
                    <a:pt x="1248" y="12665"/>
                  </a:lnTo>
                  <a:lnTo>
                    <a:pt x="1485" y="13174"/>
                  </a:lnTo>
                  <a:lnTo>
                    <a:pt x="1729" y="13669"/>
                  </a:lnTo>
                  <a:lnTo>
                    <a:pt x="1982" y="14139"/>
                  </a:lnTo>
                  <a:lnTo>
                    <a:pt x="2259" y="14608"/>
                  </a:lnTo>
                  <a:lnTo>
                    <a:pt x="2545" y="15052"/>
                  </a:lnTo>
                  <a:lnTo>
                    <a:pt x="2838" y="15469"/>
                  </a:lnTo>
                  <a:lnTo>
                    <a:pt x="3148" y="15874"/>
                  </a:lnTo>
                  <a:lnTo>
                    <a:pt x="3466" y="16265"/>
                  </a:lnTo>
                  <a:lnTo>
                    <a:pt x="3792" y="16630"/>
                  </a:lnTo>
                  <a:lnTo>
                    <a:pt x="4127" y="16982"/>
                  </a:lnTo>
                  <a:lnTo>
                    <a:pt x="4469" y="17321"/>
                  </a:lnTo>
                  <a:lnTo>
                    <a:pt x="4812" y="17621"/>
                  </a:lnTo>
                  <a:lnTo>
                    <a:pt x="5170" y="17908"/>
                  </a:lnTo>
                  <a:lnTo>
                    <a:pt x="5529" y="18182"/>
                  </a:lnTo>
                  <a:lnTo>
                    <a:pt x="5888" y="18430"/>
                  </a:lnTo>
                  <a:lnTo>
                    <a:pt x="6116" y="18574"/>
                  </a:lnTo>
                  <a:lnTo>
                    <a:pt x="6361" y="18717"/>
                  </a:lnTo>
                  <a:lnTo>
                    <a:pt x="6597" y="18847"/>
                  </a:lnTo>
                  <a:lnTo>
                    <a:pt x="6850" y="18965"/>
                  </a:lnTo>
                  <a:lnTo>
                    <a:pt x="7103" y="19082"/>
                  </a:lnTo>
                  <a:lnTo>
                    <a:pt x="7364" y="19187"/>
                  </a:lnTo>
                  <a:lnTo>
                    <a:pt x="7625" y="19291"/>
                  </a:lnTo>
                  <a:lnTo>
                    <a:pt x="7894" y="19382"/>
                  </a:lnTo>
                  <a:lnTo>
                    <a:pt x="8163" y="19460"/>
                  </a:lnTo>
                  <a:lnTo>
                    <a:pt x="8432" y="19539"/>
                  </a:lnTo>
                  <a:lnTo>
                    <a:pt x="8701" y="19591"/>
                  </a:lnTo>
                  <a:lnTo>
                    <a:pt x="8978" y="19643"/>
                  </a:lnTo>
                  <a:lnTo>
                    <a:pt x="9256" y="19682"/>
                  </a:lnTo>
                  <a:lnTo>
                    <a:pt x="9533" y="19708"/>
                  </a:lnTo>
                  <a:lnTo>
                    <a:pt x="9810" y="19734"/>
                  </a:lnTo>
                  <a:lnTo>
                    <a:pt x="10087" y="19734"/>
                  </a:lnTo>
                  <a:lnTo>
                    <a:pt x="10365" y="19721"/>
                  </a:lnTo>
                  <a:lnTo>
                    <a:pt x="10642" y="19708"/>
                  </a:lnTo>
                  <a:lnTo>
                    <a:pt x="10919" y="19669"/>
                  </a:lnTo>
                  <a:lnTo>
                    <a:pt x="11196" y="19630"/>
                  </a:lnTo>
                  <a:lnTo>
                    <a:pt x="11465" y="19565"/>
                  </a:lnTo>
                  <a:lnTo>
                    <a:pt x="11735" y="19500"/>
                  </a:lnTo>
                  <a:lnTo>
                    <a:pt x="11996" y="19408"/>
                  </a:lnTo>
                  <a:lnTo>
                    <a:pt x="12256" y="19304"/>
                  </a:lnTo>
                  <a:lnTo>
                    <a:pt x="12517" y="19187"/>
                  </a:lnTo>
                  <a:lnTo>
                    <a:pt x="12770" y="19056"/>
                  </a:lnTo>
                  <a:lnTo>
                    <a:pt x="13023" y="18913"/>
                  </a:lnTo>
                  <a:lnTo>
                    <a:pt x="13268" y="18743"/>
                  </a:lnTo>
                  <a:lnTo>
                    <a:pt x="13504" y="18561"/>
                  </a:lnTo>
                  <a:lnTo>
                    <a:pt x="13732" y="18365"/>
                  </a:lnTo>
                  <a:lnTo>
                    <a:pt x="13961" y="18156"/>
                  </a:lnTo>
                  <a:lnTo>
                    <a:pt x="14173" y="17921"/>
                  </a:lnTo>
                  <a:lnTo>
                    <a:pt x="14336" y="17739"/>
                  </a:lnTo>
                  <a:lnTo>
                    <a:pt x="14491" y="17543"/>
                  </a:lnTo>
                  <a:lnTo>
                    <a:pt x="14638" y="17334"/>
                  </a:lnTo>
                  <a:lnTo>
                    <a:pt x="14784" y="17126"/>
                  </a:lnTo>
                  <a:lnTo>
                    <a:pt x="14915" y="16917"/>
                  </a:lnTo>
                  <a:lnTo>
                    <a:pt x="15045" y="16695"/>
                  </a:lnTo>
                  <a:lnTo>
                    <a:pt x="15159" y="16474"/>
                  </a:lnTo>
                  <a:lnTo>
                    <a:pt x="15274" y="16252"/>
                  </a:lnTo>
                  <a:lnTo>
                    <a:pt x="15380" y="16017"/>
                  </a:lnTo>
                  <a:lnTo>
                    <a:pt x="15486" y="15782"/>
                  </a:lnTo>
                  <a:lnTo>
                    <a:pt x="15575" y="15548"/>
                  </a:lnTo>
                  <a:lnTo>
                    <a:pt x="15665" y="15300"/>
                  </a:lnTo>
                  <a:lnTo>
                    <a:pt x="15747" y="15052"/>
                  </a:lnTo>
                  <a:lnTo>
                    <a:pt x="15820" y="14804"/>
                  </a:lnTo>
                  <a:lnTo>
                    <a:pt x="15885" y="14543"/>
                  </a:lnTo>
                  <a:lnTo>
                    <a:pt x="15950" y="14295"/>
                  </a:lnTo>
                  <a:lnTo>
                    <a:pt x="16007" y="14035"/>
                  </a:lnTo>
                  <a:lnTo>
                    <a:pt x="16056" y="13761"/>
                  </a:lnTo>
                  <a:lnTo>
                    <a:pt x="16105" y="13500"/>
                  </a:lnTo>
                  <a:lnTo>
                    <a:pt x="16138" y="13239"/>
                  </a:lnTo>
                  <a:lnTo>
                    <a:pt x="16171" y="12965"/>
                  </a:lnTo>
                  <a:lnTo>
                    <a:pt x="16203" y="12691"/>
                  </a:lnTo>
                  <a:lnTo>
                    <a:pt x="16219" y="12417"/>
                  </a:lnTo>
                  <a:lnTo>
                    <a:pt x="16236" y="12143"/>
                  </a:lnTo>
                  <a:lnTo>
                    <a:pt x="16244" y="11869"/>
                  </a:lnTo>
                  <a:lnTo>
                    <a:pt x="16252" y="11596"/>
                  </a:lnTo>
                  <a:lnTo>
                    <a:pt x="16252" y="11322"/>
                  </a:lnTo>
                  <a:lnTo>
                    <a:pt x="16244" y="11035"/>
                  </a:lnTo>
                  <a:lnTo>
                    <a:pt x="16236" y="10761"/>
                  </a:lnTo>
                  <a:lnTo>
                    <a:pt x="16219" y="10474"/>
                  </a:lnTo>
                  <a:lnTo>
                    <a:pt x="16195" y="10200"/>
                  </a:lnTo>
                  <a:lnTo>
                    <a:pt x="16171" y="9926"/>
                  </a:lnTo>
                  <a:lnTo>
                    <a:pt x="16105" y="9365"/>
                  </a:lnTo>
                  <a:lnTo>
                    <a:pt x="16016" y="8817"/>
                  </a:lnTo>
                  <a:lnTo>
                    <a:pt x="15918" y="8270"/>
                  </a:lnTo>
                  <a:lnTo>
                    <a:pt x="15795" y="7735"/>
                  </a:lnTo>
                  <a:lnTo>
                    <a:pt x="15657" y="7200"/>
                  </a:lnTo>
                  <a:lnTo>
                    <a:pt x="15494" y="6678"/>
                  </a:lnTo>
                  <a:lnTo>
                    <a:pt x="15322" y="6170"/>
                  </a:lnTo>
                  <a:lnTo>
                    <a:pt x="15135" y="5661"/>
                  </a:lnTo>
                  <a:lnTo>
                    <a:pt x="14939" y="5178"/>
                  </a:lnTo>
                  <a:lnTo>
                    <a:pt x="14719" y="4722"/>
                  </a:lnTo>
                  <a:lnTo>
                    <a:pt x="14491" y="4265"/>
                  </a:lnTo>
                  <a:lnTo>
                    <a:pt x="14246" y="3848"/>
                  </a:lnTo>
                  <a:lnTo>
                    <a:pt x="13985" y="3431"/>
                  </a:lnTo>
                  <a:lnTo>
                    <a:pt x="13724" y="3052"/>
                  </a:lnTo>
                  <a:lnTo>
                    <a:pt x="13439" y="2700"/>
                  </a:lnTo>
                  <a:lnTo>
                    <a:pt x="13300" y="2531"/>
                  </a:lnTo>
                  <a:lnTo>
                    <a:pt x="13153" y="2361"/>
                  </a:lnTo>
                  <a:lnTo>
                    <a:pt x="12974" y="2178"/>
                  </a:lnTo>
                  <a:lnTo>
                    <a:pt x="12795" y="1996"/>
                  </a:lnTo>
                  <a:lnTo>
                    <a:pt x="12444" y="1670"/>
                  </a:lnTo>
                  <a:lnTo>
                    <a:pt x="12085" y="1370"/>
                  </a:lnTo>
                  <a:lnTo>
                    <a:pt x="11735" y="1109"/>
                  </a:lnTo>
                  <a:lnTo>
                    <a:pt x="11376" y="874"/>
                  </a:lnTo>
                  <a:lnTo>
                    <a:pt x="11017" y="665"/>
                  </a:lnTo>
                  <a:lnTo>
                    <a:pt x="10658" y="496"/>
                  </a:lnTo>
                  <a:lnTo>
                    <a:pt x="10299" y="352"/>
                  </a:lnTo>
                  <a:lnTo>
                    <a:pt x="9941" y="235"/>
                  </a:lnTo>
                  <a:lnTo>
                    <a:pt x="9582" y="144"/>
                  </a:lnTo>
                  <a:lnTo>
                    <a:pt x="9223" y="78"/>
                  </a:lnTo>
                  <a:lnTo>
                    <a:pt x="8856" y="26"/>
                  </a:lnTo>
                  <a:lnTo>
                    <a:pt x="849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224825" y="-9214525"/>
              <a:ext cx="582850" cy="983800"/>
            </a:xfrm>
            <a:custGeom>
              <a:avLst/>
              <a:gdLst/>
              <a:ahLst/>
              <a:cxnLst/>
              <a:rect l="l" t="t" r="r" b="b"/>
              <a:pathLst>
                <a:path w="23314" h="39352" extrusionOk="0">
                  <a:moveTo>
                    <a:pt x="7764" y="0"/>
                  </a:moveTo>
                  <a:lnTo>
                    <a:pt x="7356" y="1605"/>
                  </a:lnTo>
                  <a:lnTo>
                    <a:pt x="6940" y="3196"/>
                  </a:lnTo>
                  <a:lnTo>
                    <a:pt x="6508" y="4787"/>
                  </a:lnTo>
                  <a:lnTo>
                    <a:pt x="6076" y="6352"/>
                  </a:lnTo>
                  <a:lnTo>
                    <a:pt x="5627" y="7918"/>
                  </a:lnTo>
                  <a:lnTo>
                    <a:pt x="5162" y="9470"/>
                  </a:lnTo>
                  <a:lnTo>
                    <a:pt x="4698" y="10996"/>
                  </a:lnTo>
                  <a:lnTo>
                    <a:pt x="4216" y="12522"/>
                  </a:lnTo>
                  <a:lnTo>
                    <a:pt x="3727" y="14022"/>
                  </a:lnTo>
                  <a:lnTo>
                    <a:pt x="3230" y="15509"/>
                  </a:lnTo>
                  <a:lnTo>
                    <a:pt x="2716" y="16982"/>
                  </a:lnTo>
                  <a:lnTo>
                    <a:pt x="2194" y="18443"/>
                  </a:lnTo>
                  <a:lnTo>
                    <a:pt x="1664" y="19891"/>
                  </a:lnTo>
                  <a:lnTo>
                    <a:pt x="1118" y="21313"/>
                  </a:lnTo>
                  <a:lnTo>
                    <a:pt x="563" y="22721"/>
                  </a:lnTo>
                  <a:lnTo>
                    <a:pt x="1" y="24117"/>
                  </a:lnTo>
                  <a:lnTo>
                    <a:pt x="490" y="24508"/>
                  </a:lnTo>
                  <a:lnTo>
                    <a:pt x="979" y="24900"/>
                  </a:lnTo>
                  <a:lnTo>
                    <a:pt x="1468" y="25304"/>
                  </a:lnTo>
                  <a:lnTo>
                    <a:pt x="1950" y="25708"/>
                  </a:lnTo>
                  <a:lnTo>
                    <a:pt x="2439" y="26126"/>
                  </a:lnTo>
                  <a:lnTo>
                    <a:pt x="2920" y="26556"/>
                  </a:lnTo>
                  <a:lnTo>
                    <a:pt x="3874" y="27430"/>
                  </a:lnTo>
                  <a:lnTo>
                    <a:pt x="4820" y="28317"/>
                  </a:lnTo>
                  <a:lnTo>
                    <a:pt x="5758" y="29243"/>
                  </a:lnTo>
                  <a:lnTo>
                    <a:pt x="6695" y="30182"/>
                  </a:lnTo>
                  <a:lnTo>
                    <a:pt x="7617" y="31147"/>
                  </a:lnTo>
                  <a:lnTo>
                    <a:pt x="8538" y="32139"/>
                  </a:lnTo>
                  <a:lnTo>
                    <a:pt x="9443" y="33130"/>
                  </a:lnTo>
                  <a:lnTo>
                    <a:pt x="10349" y="34147"/>
                  </a:lnTo>
                  <a:lnTo>
                    <a:pt x="11237" y="35165"/>
                  </a:lnTo>
                  <a:lnTo>
                    <a:pt x="12126" y="36208"/>
                  </a:lnTo>
                  <a:lnTo>
                    <a:pt x="13007" y="37251"/>
                  </a:lnTo>
                  <a:lnTo>
                    <a:pt x="13879" y="38295"/>
                  </a:lnTo>
                  <a:lnTo>
                    <a:pt x="14744" y="39351"/>
                  </a:lnTo>
                  <a:lnTo>
                    <a:pt x="15372" y="37643"/>
                  </a:lnTo>
                  <a:lnTo>
                    <a:pt x="15983" y="35908"/>
                  </a:lnTo>
                  <a:lnTo>
                    <a:pt x="16587" y="34160"/>
                  </a:lnTo>
                  <a:lnTo>
                    <a:pt x="17174" y="32386"/>
                  </a:lnTo>
                  <a:lnTo>
                    <a:pt x="17753" y="30599"/>
                  </a:lnTo>
                  <a:lnTo>
                    <a:pt x="18315" y="28799"/>
                  </a:lnTo>
                  <a:lnTo>
                    <a:pt x="18870" y="26973"/>
                  </a:lnTo>
                  <a:lnTo>
                    <a:pt x="19416" y="25134"/>
                  </a:lnTo>
                  <a:lnTo>
                    <a:pt x="19938" y="23282"/>
                  </a:lnTo>
                  <a:lnTo>
                    <a:pt x="20460" y="21404"/>
                  </a:lnTo>
                  <a:lnTo>
                    <a:pt x="20966" y="19513"/>
                  </a:lnTo>
                  <a:lnTo>
                    <a:pt x="21455" y="17609"/>
                  </a:lnTo>
                  <a:lnTo>
                    <a:pt x="21936" y="15691"/>
                  </a:lnTo>
                  <a:lnTo>
                    <a:pt x="22409" y="13761"/>
                  </a:lnTo>
                  <a:lnTo>
                    <a:pt x="22865" y="11817"/>
                  </a:lnTo>
                  <a:lnTo>
                    <a:pt x="23314" y="9861"/>
                  </a:lnTo>
                  <a:lnTo>
                    <a:pt x="19416" y="7461"/>
                  </a:lnTo>
                  <a:lnTo>
                    <a:pt x="17459" y="6261"/>
                  </a:lnTo>
                  <a:lnTo>
                    <a:pt x="15510" y="5048"/>
                  </a:lnTo>
                  <a:lnTo>
                    <a:pt x="13561" y="3822"/>
                  </a:lnTo>
                  <a:lnTo>
                    <a:pt x="11621" y="2583"/>
                  </a:lnTo>
                  <a:lnTo>
                    <a:pt x="10650" y="1944"/>
                  </a:lnTo>
                  <a:lnTo>
                    <a:pt x="9688" y="1305"/>
                  </a:lnTo>
                  <a:lnTo>
                    <a:pt x="8726" y="653"/>
                  </a:lnTo>
                  <a:lnTo>
                    <a:pt x="776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462925" y="-12786375"/>
              <a:ext cx="978750" cy="817825"/>
            </a:xfrm>
            <a:custGeom>
              <a:avLst/>
              <a:gdLst/>
              <a:ahLst/>
              <a:cxnLst/>
              <a:rect l="l" t="t" r="r" b="b"/>
              <a:pathLst>
                <a:path w="39150" h="32713" extrusionOk="0">
                  <a:moveTo>
                    <a:pt x="39150" y="1"/>
                  </a:moveTo>
                  <a:lnTo>
                    <a:pt x="36769" y="261"/>
                  </a:lnTo>
                  <a:lnTo>
                    <a:pt x="35570" y="392"/>
                  </a:lnTo>
                  <a:lnTo>
                    <a:pt x="34363" y="509"/>
                  </a:lnTo>
                  <a:lnTo>
                    <a:pt x="33768" y="561"/>
                  </a:lnTo>
                  <a:lnTo>
                    <a:pt x="33165" y="601"/>
                  </a:lnTo>
                  <a:lnTo>
                    <a:pt x="32561" y="627"/>
                  </a:lnTo>
                  <a:lnTo>
                    <a:pt x="31958" y="640"/>
                  </a:lnTo>
                  <a:lnTo>
                    <a:pt x="31363" y="653"/>
                  </a:lnTo>
                  <a:lnTo>
                    <a:pt x="30767" y="640"/>
                  </a:lnTo>
                  <a:lnTo>
                    <a:pt x="30172" y="627"/>
                  </a:lnTo>
                  <a:lnTo>
                    <a:pt x="29577" y="588"/>
                  </a:lnTo>
                  <a:lnTo>
                    <a:pt x="29642" y="1044"/>
                  </a:lnTo>
                  <a:lnTo>
                    <a:pt x="29699" y="1501"/>
                  </a:lnTo>
                  <a:lnTo>
                    <a:pt x="29748" y="1970"/>
                  </a:lnTo>
                  <a:lnTo>
                    <a:pt x="29789" y="2440"/>
                  </a:lnTo>
                  <a:lnTo>
                    <a:pt x="29813" y="2909"/>
                  </a:lnTo>
                  <a:lnTo>
                    <a:pt x="29838" y="3366"/>
                  </a:lnTo>
                  <a:lnTo>
                    <a:pt x="29846" y="3835"/>
                  </a:lnTo>
                  <a:lnTo>
                    <a:pt x="29854" y="4305"/>
                  </a:lnTo>
                  <a:lnTo>
                    <a:pt x="29846" y="4774"/>
                  </a:lnTo>
                  <a:lnTo>
                    <a:pt x="29838" y="5244"/>
                  </a:lnTo>
                  <a:lnTo>
                    <a:pt x="29813" y="5713"/>
                  </a:lnTo>
                  <a:lnTo>
                    <a:pt x="29789" y="6170"/>
                  </a:lnTo>
                  <a:lnTo>
                    <a:pt x="29748" y="6640"/>
                  </a:lnTo>
                  <a:lnTo>
                    <a:pt x="29707" y="7096"/>
                  </a:lnTo>
                  <a:lnTo>
                    <a:pt x="29658" y="7566"/>
                  </a:lnTo>
                  <a:lnTo>
                    <a:pt x="29593" y="8022"/>
                  </a:lnTo>
                  <a:lnTo>
                    <a:pt x="29528" y="8479"/>
                  </a:lnTo>
                  <a:lnTo>
                    <a:pt x="29454" y="8935"/>
                  </a:lnTo>
                  <a:lnTo>
                    <a:pt x="29373" y="9379"/>
                  </a:lnTo>
                  <a:lnTo>
                    <a:pt x="29291" y="9835"/>
                  </a:lnTo>
                  <a:lnTo>
                    <a:pt x="29194" y="10279"/>
                  </a:lnTo>
                  <a:lnTo>
                    <a:pt x="29087" y="10709"/>
                  </a:lnTo>
                  <a:lnTo>
                    <a:pt x="28981" y="11152"/>
                  </a:lnTo>
                  <a:lnTo>
                    <a:pt x="28867" y="11583"/>
                  </a:lnTo>
                  <a:lnTo>
                    <a:pt x="28745" y="12013"/>
                  </a:lnTo>
                  <a:lnTo>
                    <a:pt x="28615" y="12431"/>
                  </a:lnTo>
                  <a:lnTo>
                    <a:pt x="28476" y="12848"/>
                  </a:lnTo>
                  <a:lnTo>
                    <a:pt x="28337" y="13265"/>
                  </a:lnTo>
                  <a:lnTo>
                    <a:pt x="28191" y="13670"/>
                  </a:lnTo>
                  <a:lnTo>
                    <a:pt x="28036" y="14061"/>
                  </a:lnTo>
                  <a:lnTo>
                    <a:pt x="27872" y="14452"/>
                  </a:lnTo>
                  <a:lnTo>
                    <a:pt x="27709" y="14844"/>
                  </a:lnTo>
                  <a:lnTo>
                    <a:pt x="27530" y="15222"/>
                  </a:lnTo>
                  <a:lnTo>
                    <a:pt x="27351" y="15600"/>
                  </a:lnTo>
                  <a:lnTo>
                    <a:pt x="27171" y="15965"/>
                  </a:lnTo>
                  <a:lnTo>
                    <a:pt x="26984" y="16317"/>
                  </a:lnTo>
                  <a:lnTo>
                    <a:pt x="26788" y="16670"/>
                  </a:lnTo>
                  <a:lnTo>
                    <a:pt x="26584" y="17009"/>
                  </a:lnTo>
                  <a:lnTo>
                    <a:pt x="26380" y="17348"/>
                  </a:lnTo>
                  <a:lnTo>
                    <a:pt x="26168" y="17674"/>
                  </a:lnTo>
                  <a:lnTo>
                    <a:pt x="25948" y="17987"/>
                  </a:lnTo>
                  <a:lnTo>
                    <a:pt x="25728" y="18287"/>
                  </a:lnTo>
                  <a:lnTo>
                    <a:pt x="25500" y="18587"/>
                  </a:lnTo>
                  <a:lnTo>
                    <a:pt x="25271" y="18874"/>
                  </a:lnTo>
                  <a:lnTo>
                    <a:pt x="25035" y="19148"/>
                  </a:lnTo>
                  <a:lnTo>
                    <a:pt x="24798" y="19409"/>
                  </a:lnTo>
                  <a:lnTo>
                    <a:pt x="24546" y="19670"/>
                  </a:lnTo>
                  <a:lnTo>
                    <a:pt x="24301" y="19904"/>
                  </a:lnTo>
                  <a:lnTo>
                    <a:pt x="24048" y="20139"/>
                  </a:lnTo>
                  <a:lnTo>
                    <a:pt x="23787" y="20361"/>
                  </a:lnTo>
                  <a:lnTo>
                    <a:pt x="23526" y="20570"/>
                  </a:lnTo>
                  <a:lnTo>
                    <a:pt x="23257" y="20765"/>
                  </a:lnTo>
                  <a:lnTo>
                    <a:pt x="22988" y="20948"/>
                  </a:lnTo>
                  <a:lnTo>
                    <a:pt x="22711" y="21117"/>
                  </a:lnTo>
                  <a:lnTo>
                    <a:pt x="22434" y="21274"/>
                  </a:lnTo>
                  <a:lnTo>
                    <a:pt x="22148" y="21417"/>
                  </a:lnTo>
                  <a:lnTo>
                    <a:pt x="21863" y="21548"/>
                  </a:lnTo>
                  <a:lnTo>
                    <a:pt x="21577" y="21665"/>
                  </a:lnTo>
                  <a:lnTo>
                    <a:pt x="21284" y="21769"/>
                  </a:lnTo>
                  <a:lnTo>
                    <a:pt x="20990" y="21861"/>
                  </a:lnTo>
                  <a:lnTo>
                    <a:pt x="20689" y="21926"/>
                  </a:lnTo>
                  <a:lnTo>
                    <a:pt x="20387" y="21991"/>
                  </a:lnTo>
                  <a:lnTo>
                    <a:pt x="20077" y="22030"/>
                  </a:lnTo>
                  <a:lnTo>
                    <a:pt x="19775" y="22056"/>
                  </a:lnTo>
                  <a:lnTo>
                    <a:pt x="19457" y="22069"/>
                  </a:lnTo>
                  <a:lnTo>
                    <a:pt x="19147" y="22069"/>
                  </a:lnTo>
                  <a:lnTo>
                    <a:pt x="18837" y="22056"/>
                  </a:lnTo>
                  <a:lnTo>
                    <a:pt x="18528" y="22017"/>
                  </a:lnTo>
                  <a:lnTo>
                    <a:pt x="18218" y="21965"/>
                  </a:lnTo>
                  <a:lnTo>
                    <a:pt x="17916" y="21900"/>
                  </a:lnTo>
                  <a:lnTo>
                    <a:pt x="17622" y="21822"/>
                  </a:lnTo>
                  <a:lnTo>
                    <a:pt x="17321" y="21730"/>
                  </a:lnTo>
                  <a:lnTo>
                    <a:pt x="17027" y="21613"/>
                  </a:lnTo>
                  <a:lnTo>
                    <a:pt x="16734" y="21496"/>
                  </a:lnTo>
                  <a:lnTo>
                    <a:pt x="16448" y="21352"/>
                  </a:lnTo>
                  <a:lnTo>
                    <a:pt x="16163" y="21209"/>
                  </a:lnTo>
                  <a:lnTo>
                    <a:pt x="15886" y="21039"/>
                  </a:lnTo>
                  <a:lnTo>
                    <a:pt x="15608" y="20869"/>
                  </a:lnTo>
                  <a:lnTo>
                    <a:pt x="15331" y="20674"/>
                  </a:lnTo>
                  <a:lnTo>
                    <a:pt x="15062" y="20478"/>
                  </a:lnTo>
                  <a:lnTo>
                    <a:pt x="14793" y="20256"/>
                  </a:lnTo>
                  <a:lnTo>
                    <a:pt x="14532" y="20035"/>
                  </a:lnTo>
                  <a:lnTo>
                    <a:pt x="14271" y="19800"/>
                  </a:lnTo>
                  <a:lnTo>
                    <a:pt x="14018" y="19552"/>
                  </a:lnTo>
                  <a:lnTo>
                    <a:pt x="13765" y="19291"/>
                  </a:lnTo>
                  <a:lnTo>
                    <a:pt x="13521" y="19017"/>
                  </a:lnTo>
                  <a:lnTo>
                    <a:pt x="13276" y="18743"/>
                  </a:lnTo>
                  <a:lnTo>
                    <a:pt x="13040" y="18443"/>
                  </a:lnTo>
                  <a:lnTo>
                    <a:pt x="12811" y="18143"/>
                  </a:lnTo>
                  <a:lnTo>
                    <a:pt x="12583" y="17830"/>
                  </a:lnTo>
                  <a:lnTo>
                    <a:pt x="12363" y="17517"/>
                  </a:lnTo>
                  <a:lnTo>
                    <a:pt x="12143" y="17178"/>
                  </a:lnTo>
                  <a:lnTo>
                    <a:pt x="11931" y="16839"/>
                  </a:lnTo>
                  <a:lnTo>
                    <a:pt x="11727" y="16500"/>
                  </a:lnTo>
                  <a:lnTo>
                    <a:pt x="11523" y="16148"/>
                  </a:lnTo>
                  <a:lnTo>
                    <a:pt x="11327" y="15783"/>
                  </a:lnTo>
                  <a:lnTo>
                    <a:pt x="11132" y="15404"/>
                  </a:lnTo>
                  <a:lnTo>
                    <a:pt x="10944" y="15026"/>
                  </a:lnTo>
                  <a:lnTo>
                    <a:pt x="10765" y="14635"/>
                  </a:lnTo>
                  <a:lnTo>
                    <a:pt x="10593" y="14244"/>
                  </a:lnTo>
                  <a:lnTo>
                    <a:pt x="10422" y="13852"/>
                  </a:lnTo>
                  <a:lnTo>
                    <a:pt x="10267" y="13435"/>
                  </a:lnTo>
                  <a:lnTo>
                    <a:pt x="10104" y="13031"/>
                  </a:lnTo>
                  <a:lnTo>
                    <a:pt x="9957" y="12613"/>
                  </a:lnTo>
                  <a:lnTo>
                    <a:pt x="9819" y="12183"/>
                  </a:lnTo>
                  <a:lnTo>
                    <a:pt x="9680" y="11752"/>
                  </a:lnTo>
                  <a:lnTo>
                    <a:pt x="9550" y="11322"/>
                  </a:lnTo>
                  <a:lnTo>
                    <a:pt x="9427" y="10879"/>
                  </a:lnTo>
                  <a:lnTo>
                    <a:pt x="9305" y="10435"/>
                  </a:lnTo>
                  <a:lnTo>
                    <a:pt x="9199" y="9992"/>
                  </a:lnTo>
                  <a:lnTo>
                    <a:pt x="9093" y="9535"/>
                  </a:lnTo>
                  <a:lnTo>
                    <a:pt x="9003" y="9079"/>
                  </a:lnTo>
                  <a:lnTo>
                    <a:pt x="8914" y="8622"/>
                  </a:lnTo>
                  <a:lnTo>
                    <a:pt x="8832" y="8166"/>
                  </a:lnTo>
                  <a:lnTo>
                    <a:pt x="8759" y="7696"/>
                  </a:lnTo>
                  <a:lnTo>
                    <a:pt x="8693" y="7226"/>
                  </a:lnTo>
                  <a:lnTo>
                    <a:pt x="8628" y="6757"/>
                  </a:lnTo>
                  <a:lnTo>
                    <a:pt x="8579" y="6287"/>
                  </a:lnTo>
                  <a:lnTo>
                    <a:pt x="8539" y="5805"/>
                  </a:lnTo>
                  <a:lnTo>
                    <a:pt x="8506" y="5335"/>
                  </a:lnTo>
                  <a:lnTo>
                    <a:pt x="8473" y="4853"/>
                  </a:lnTo>
                  <a:lnTo>
                    <a:pt x="8457" y="4383"/>
                  </a:lnTo>
                  <a:lnTo>
                    <a:pt x="8449" y="3900"/>
                  </a:lnTo>
                  <a:lnTo>
                    <a:pt x="8441" y="3418"/>
                  </a:lnTo>
                  <a:lnTo>
                    <a:pt x="8449" y="2935"/>
                  </a:lnTo>
                  <a:lnTo>
                    <a:pt x="8465" y="2466"/>
                  </a:lnTo>
                  <a:lnTo>
                    <a:pt x="8490" y="1983"/>
                  </a:lnTo>
                  <a:lnTo>
                    <a:pt x="8522" y="1501"/>
                  </a:lnTo>
                  <a:lnTo>
                    <a:pt x="7992" y="1370"/>
                  </a:lnTo>
                  <a:lnTo>
                    <a:pt x="7470" y="1253"/>
                  </a:lnTo>
                  <a:lnTo>
                    <a:pt x="6940" y="1135"/>
                  </a:lnTo>
                  <a:lnTo>
                    <a:pt x="6410" y="1044"/>
                  </a:lnTo>
                  <a:lnTo>
                    <a:pt x="5880" y="966"/>
                  </a:lnTo>
                  <a:lnTo>
                    <a:pt x="5350" y="888"/>
                  </a:lnTo>
                  <a:lnTo>
                    <a:pt x="4820" y="835"/>
                  </a:lnTo>
                  <a:lnTo>
                    <a:pt x="4290" y="783"/>
                  </a:lnTo>
                  <a:lnTo>
                    <a:pt x="3760" y="757"/>
                  </a:lnTo>
                  <a:lnTo>
                    <a:pt x="3222" y="731"/>
                  </a:lnTo>
                  <a:lnTo>
                    <a:pt x="2692" y="718"/>
                  </a:lnTo>
                  <a:lnTo>
                    <a:pt x="2154" y="705"/>
                  </a:lnTo>
                  <a:lnTo>
                    <a:pt x="1616" y="718"/>
                  </a:lnTo>
                  <a:lnTo>
                    <a:pt x="1077" y="731"/>
                  </a:lnTo>
                  <a:lnTo>
                    <a:pt x="539" y="757"/>
                  </a:lnTo>
                  <a:lnTo>
                    <a:pt x="1" y="796"/>
                  </a:lnTo>
                  <a:lnTo>
                    <a:pt x="50" y="1553"/>
                  </a:lnTo>
                  <a:lnTo>
                    <a:pt x="107" y="2309"/>
                  </a:lnTo>
                  <a:lnTo>
                    <a:pt x="172" y="3079"/>
                  </a:lnTo>
                  <a:lnTo>
                    <a:pt x="254" y="3835"/>
                  </a:lnTo>
                  <a:lnTo>
                    <a:pt x="343" y="4592"/>
                  </a:lnTo>
                  <a:lnTo>
                    <a:pt x="433" y="5335"/>
                  </a:lnTo>
                  <a:lnTo>
                    <a:pt x="539" y="6092"/>
                  </a:lnTo>
                  <a:lnTo>
                    <a:pt x="653" y="6835"/>
                  </a:lnTo>
                  <a:lnTo>
                    <a:pt x="776" y="7579"/>
                  </a:lnTo>
                  <a:lnTo>
                    <a:pt x="906" y="8322"/>
                  </a:lnTo>
                  <a:lnTo>
                    <a:pt x="1045" y="9052"/>
                  </a:lnTo>
                  <a:lnTo>
                    <a:pt x="1200" y="9783"/>
                  </a:lnTo>
                  <a:lnTo>
                    <a:pt x="1355" y="10500"/>
                  </a:lnTo>
                  <a:lnTo>
                    <a:pt x="1518" y="11231"/>
                  </a:lnTo>
                  <a:lnTo>
                    <a:pt x="1697" y="11935"/>
                  </a:lnTo>
                  <a:lnTo>
                    <a:pt x="1876" y="12652"/>
                  </a:lnTo>
                  <a:lnTo>
                    <a:pt x="2064" y="13344"/>
                  </a:lnTo>
                  <a:lnTo>
                    <a:pt x="2268" y="14048"/>
                  </a:lnTo>
                  <a:lnTo>
                    <a:pt x="2472" y="14726"/>
                  </a:lnTo>
                  <a:lnTo>
                    <a:pt x="2692" y="15404"/>
                  </a:lnTo>
                  <a:lnTo>
                    <a:pt x="2912" y="16083"/>
                  </a:lnTo>
                  <a:lnTo>
                    <a:pt x="3140" y="16748"/>
                  </a:lnTo>
                  <a:lnTo>
                    <a:pt x="3385" y="17400"/>
                  </a:lnTo>
                  <a:lnTo>
                    <a:pt x="3630" y="18039"/>
                  </a:lnTo>
                  <a:lnTo>
                    <a:pt x="3891" y="18678"/>
                  </a:lnTo>
                  <a:lnTo>
                    <a:pt x="4152" y="19304"/>
                  </a:lnTo>
                  <a:lnTo>
                    <a:pt x="4421" y="19930"/>
                  </a:lnTo>
                  <a:lnTo>
                    <a:pt x="4698" y="20530"/>
                  </a:lnTo>
                  <a:lnTo>
                    <a:pt x="4983" y="21130"/>
                  </a:lnTo>
                  <a:lnTo>
                    <a:pt x="5285" y="21717"/>
                  </a:lnTo>
                  <a:lnTo>
                    <a:pt x="5587" y="22291"/>
                  </a:lnTo>
                  <a:lnTo>
                    <a:pt x="5888" y="22852"/>
                  </a:lnTo>
                  <a:lnTo>
                    <a:pt x="6206" y="23413"/>
                  </a:lnTo>
                  <a:lnTo>
                    <a:pt x="6533" y="23948"/>
                  </a:lnTo>
                  <a:lnTo>
                    <a:pt x="6867" y="24469"/>
                  </a:lnTo>
                  <a:lnTo>
                    <a:pt x="7201" y="24991"/>
                  </a:lnTo>
                  <a:lnTo>
                    <a:pt x="7552" y="25487"/>
                  </a:lnTo>
                  <a:lnTo>
                    <a:pt x="7903" y="25969"/>
                  </a:lnTo>
                  <a:lnTo>
                    <a:pt x="8261" y="26452"/>
                  </a:lnTo>
                  <a:lnTo>
                    <a:pt x="8628" y="26908"/>
                  </a:lnTo>
                  <a:lnTo>
                    <a:pt x="9003" y="27352"/>
                  </a:lnTo>
                  <a:lnTo>
                    <a:pt x="9378" y="27782"/>
                  </a:lnTo>
                  <a:lnTo>
                    <a:pt x="9770" y="28187"/>
                  </a:lnTo>
                  <a:lnTo>
                    <a:pt x="10161" y="28591"/>
                  </a:lnTo>
                  <a:lnTo>
                    <a:pt x="10561" y="28969"/>
                  </a:lnTo>
                  <a:lnTo>
                    <a:pt x="10969" y="29334"/>
                  </a:lnTo>
                  <a:lnTo>
                    <a:pt x="11384" y="29687"/>
                  </a:lnTo>
                  <a:lnTo>
                    <a:pt x="11808" y="30013"/>
                  </a:lnTo>
                  <a:lnTo>
                    <a:pt x="12232" y="30326"/>
                  </a:lnTo>
                  <a:lnTo>
                    <a:pt x="12665" y="30626"/>
                  </a:lnTo>
                  <a:lnTo>
                    <a:pt x="13105" y="30900"/>
                  </a:lnTo>
                  <a:lnTo>
                    <a:pt x="13553" y="31160"/>
                  </a:lnTo>
                  <a:lnTo>
                    <a:pt x="14010" y="31408"/>
                  </a:lnTo>
                  <a:lnTo>
                    <a:pt x="14467" y="31630"/>
                  </a:lnTo>
                  <a:lnTo>
                    <a:pt x="14932" y="31826"/>
                  </a:lnTo>
                  <a:lnTo>
                    <a:pt x="15405" y="32008"/>
                  </a:lnTo>
                  <a:lnTo>
                    <a:pt x="15877" y="32178"/>
                  </a:lnTo>
                  <a:lnTo>
                    <a:pt x="16359" y="32321"/>
                  </a:lnTo>
                  <a:lnTo>
                    <a:pt x="16848" y="32439"/>
                  </a:lnTo>
                  <a:lnTo>
                    <a:pt x="17345" y="32530"/>
                  </a:lnTo>
                  <a:lnTo>
                    <a:pt x="17843" y="32608"/>
                  </a:lnTo>
                  <a:lnTo>
                    <a:pt x="18348" y="32673"/>
                  </a:lnTo>
                  <a:lnTo>
                    <a:pt x="18862" y="32700"/>
                  </a:lnTo>
                  <a:lnTo>
                    <a:pt x="19376" y="32713"/>
                  </a:lnTo>
                  <a:lnTo>
                    <a:pt x="19898" y="32700"/>
                  </a:lnTo>
                  <a:lnTo>
                    <a:pt x="20403" y="32673"/>
                  </a:lnTo>
                  <a:lnTo>
                    <a:pt x="20909" y="32621"/>
                  </a:lnTo>
                  <a:lnTo>
                    <a:pt x="21414" y="32543"/>
                  </a:lnTo>
                  <a:lnTo>
                    <a:pt x="21904" y="32439"/>
                  </a:lnTo>
                  <a:lnTo>
                    <a:pt x="22393" y="32321"/>
                  </a:lnTo>
                  <a:lnTo>
                    <a:pt x="22882" y="32178"/>
                  </a:lnTo>
                  <a:lnTo>
                    <a:pt x="23363" y="32008"/>
                  </a:lnTo>
                  <a:lnTo>
                    <a:pt x="23836" y="31826"/>
                  </a:lnTo>
                  <a:lnTo>
                    <a:pt x="24301" y="31617"/>
                  </a:lnTo>
                  <a:lnTo>
                    <a:pt x="24766" y="31395"/>
                  </a:lnTo>
                  <a:lnTo>
                    <a:pt x="25222" y="31147"/>
                  </a:lnTo>
                  <a:lnTo>
                    <a:pt x="25679" y="30887"/>
                  </a:lnTo>
                  <a:lnTo>
                    <a:pt x="26119" y="30600"/>
                  </a:lnTo>
                  <a:lnTo>
                    <a:pt x="26560" y="30300"/>
                  </a:lnTo>
                  <a:lnTo>
                    <a:pt x="27000" y="29974"/>
                  </a:lnTo>
                  <a:lnTo>
                    <a:pt x="27424" y="29647"/>
                  </a:lnTo>
                  <a:lnTo>
                    <a:pt x="27848" y="29282"/>
                  </a:lnTo>
                  <a:lnTo>
                    <a:pt x="28264" y="28917"/>
                  </a:lnTo>
                  <a:lnTo>
                    <a:pt x="28672" y="28526"/>
                  </a:lnTo>
                  <a:lnTo>
                    <a:pt x="29071" y="28121"/>
                  </a:lnTo>
                  <a:lnTo>
                    <a:pt x="29471" y="27704"/>
                  </a:lnTo>
                  <a:lnTo>
                    <a:pt x="29862" y="27261"/>
                  </a:lnTo>
                  <a:lnTo>
                    <a:pt x="30245" y="26817"/>
                  </a:lnTo>
                  <a:lnTo>
                    <a:pt x="30621" y="26348"/>
                  </a:lnTo>
                  <a:lnTo>
                    <a:pt x="30987" y="25865"/>
                  </a:lnTo>
                  <a:lnTo>
                    <a:pt x="31354" y="25369"/>
                  </a:lnTo>
                  <a:lnTo>
                    <a:pt x="31705" y="24861"/>
                  </a:lnTo>
                  <a:lnTo>
                    <a:pt x="32056" y="24339"/>
                  </a:lnTo>
                  <a:lnTo>
                    <a:pt x="32398" y="23804"/>
                  </a:lnTo>
                  <a:lnTo>
                    <a:pt x="32732" y="23256"/>
                  </a:lnTo>
                  <a:lnTo>
                    <a:pt x="33059" y="22696"/>
                  </a:lnTo>
                  <a:lnTo>
                    <a:pt x="33377" y="22122"/>
                  </a:lnTo>
                  <a:lnTo>
                    <a:pt x="33687" y="21535"/>
                  </a:lnTo>
                  <a:lnTo>
                    <a:pt x="33988" y="20935"/>
                  </a:lnTo>
                  <a:lnTo>
                    <a:pt x="34282" y="20322"/>
                  </a:lnTo>
                  <a:lnTo>
                    <a:pt x="34575" y="19709"/>
                  </a:lnTo>
                  <a:lnTo>
                    <a:pt x="34853" y="19083"/>
                  </a:lnTo>
                  <a:lnTo>
                    <a:pt x="35130" y="18443"/>
                  </a:lnTo>
                  <a:lnTo>
                    <a:pt x="35391" y="17791"/>
                  </a:lnTo>
                  <a:lnTo>
                    <a:pt x="35652" y="17139"/>
                  </a:lnTo>
                  <a:lnTo>
                    <a:pt x="35896" y="16474"/>
                  </a:lnTo>
                  <a:lnTo>
                    <a:pt x="36133" y="15796"/>
                  </a:lnTo>
                  <a:lnTo>
                    <a:pt x="36369" y="15117"/>
                  </a:lnTo>
                  <a:lnTo>
                    <a:pt x="36589" y="14426"/>
                  </a:lnTo>
                  <a:lnTo>
                    <a:pt x="36802" y="13735"/>
                  </a:lnTo>
                  <a:lnTo>
                    <a:pt x="37014" y="13031"/>
                  </a:lnTo>
                  <a:lnTo>
                    <a:pt x="37209" y="12313"/>
                  </a:lnTo>
                  <a:lnTo>
                    <a:pt x="37397" y="11596"/>
                  </a:lnTo>
                  <a:lnTo>
                    <a:pt x="37576" y="10879"/>
                  </a:lnTo>
                  <a:lnTo>
                    <a:pt x="37747" y="10148"/>
                  </a:lnTo>
                  <a:lnTo>
                    <a:pt x="37902" y="9418"/>
                  </a:lnTo>
                  <a:lnTo>
                    <a:pt x="38057" y="8674"/>
                  </a:lnTo>
                  <a:lnTo>
                    <a:pt x="38204" y="7931"/>
                  </a:lnTo>
                  <a:lnTo>
                    <a:pt x="38335" y="7187"/>
                  </a:lnTo>
                  <a:lnTo>
                    <a:pt x="38457" y="6431"/>
                  </a:lnTo>
                  <a:lnTo>
                    <a:pt x="38571" y="5674"/>
                  </a:lnTo>
                  <a:lnTo>
                    <a:pt x="38677" y="4918"/>
                  </a:lnTo>
                  <a:lnTo>
                    <a:pt x="38775" y="4161"/>
                  </a:lnTo>
                  <a:lnTo>
                    <a:pt x="38856" y="3392"/>
                  </a:lnTo>
                  <a:lnTo>
                    <a:pt x="38930" y="2635"/>
                  </a:lnTo>
                  <a:lnTo>
                    <a:pt x="39003" y="1866"/>
                  </a:lnTo>
                  <a:lnTo>
                    <a:pt x="39052" y="1096"/>
                  </a:lnTo>
                  <a:lnTo>
                    <a:pt x="39101" y="327"/>
                  </a:lnTo>
                  <a:lnTo>
                    <a:pt x="39109" y="248"/>
                  </a:lnTo>
                  <a:lnTo>
                    <a:pt x="39125" y="157"/>
                  </a:lnTo>
                  <a:lnTo>
                    <a:pt x="39142" y="79"/>
                  </a:lnTo>
                  <a:lnTo>
                    <a:pt x="3915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440500" y="-9928625"/>
              <a:ext cx="498475" cy="889225"/>
            </a:xfrm>
            <a:custGeom>
              <a:avLst/>
              <a:gdLst/>
              <a:ahLst/>
              <a:cxnLst/>
              <a:rect l="l" t="t" r="r" b="b"/>
              <a:pathLst>
                <a:path w="19939" h="35569" extrusionOk="0">
                  <a:moveTo>
                    <a:pt x="4747" y="0"/>
                  </a:moveTo>
                  <a:lnTo>
                    <a:pt x="4502" y="1604"/>
                  </a:lnTo>
                  <a:lnTo>
                    <a:pt x="4258" y="3196"/>
                  </a:lnTo>
                  <a:lnTo>
                    <a:pt x="3997" y="4787"/>
                  </a:lnTo>
                  <a:lnTo>
                    <a:pt x="3736" y="6378"/>
                  </a:lnTo>
                  <a:lnTo>
                    <a:pt x="3458" y="7969"/>
                  </a:lnTo>
                  <a:lnTo>
                    <a:pt x="3181" y="9548"/>
                  </a:lnTo>
                  <a:lnTo>
                    <a:pt x="2896" y="11113"/>
                  </a:lnTo>
                  <a:lnTo>
                    <a:pt x="2602" y="12691"/>
                  </a:lnTo>
                  <a:lnTo>
                    <a:pt x="2301" y="14243"/>
                  </a:lnTo>
                  <a:lnTo>
                    <a:pt x="1999" y="15808"/>
                  </a:lnTo>
                  <a:lnTo>
                    <a:pt x="1681" y="17347"/>
                  </a:lnTo>
                  <a:lnTo>
                    <a:pt x="1363" y="18899"/>
                  </a:lnTo>
                  <a:lnTo>
                    <a:pt x="1028" y="20439"/>
                  </a:lnTo>
                  <a:lnTo>
                    <a:pt x="694" y="21965"/>
                  </a:lnTo>
                  <a:lnTo>
                    <a:pt x="352" y="23478"/>
                  </a:lnTo>
                  <a:lnTo>
                    <a:pt x="1" y="25004"/>
                  </a:lnTo>
                  <a:lnTo>
                    <a:pt x="963" y="25617"/>
                  </a:lnTo>
                  <a:lnTo>
                    <a:pt x="1925" y="26243"/>
                  </a:lnTo>
                  <a:lnTo>
                    <a:pt x="2888" y="26882"/>
                  </a:lnTo>
                  <a:lnTo>
                    <a:pt x="3850" y="27521"/>
                  </a:lnTo>
                  <a:lnTo>
                    <a:pt x="5766" y="28825"/>
                  </a:lnTo>
                  <a:lnTo>
                    <a:pt x="7682" y="30156"/>
                  </a:lnTo>
                  <a:lnTo>
                    <a:pt x="9590" y="31499"/>
                  </a:lnTo>
                  <a:lnTo>
                    <a:pt x="11499" y="32856"/>
                  </a:lnTo>
                  <a:lnTo>
                    <a:pt x="15323" y="35569"/>
                  </a:lnTo>
                  <a:lnTo>
                    <a:pt x="15657" y="33938"/>
                  </a:lnTo>
                  <a:lnTo>
                    <a:pt x="15992" y="32321"/>
                  </a:lnTo>
                  <a:lnTo>
                    <a:pt x="16318" y="30677"/>
                  </a:lnTo>
                  <a:lnTo>
                    <a:pt x="16644" y="29034"/>
                  </a:lnTo>
                  <a:lnTo>
                    <a:pt x="16954" y="27391"/>
                  </a:lnTo>
                  <a:lnTo>
                    <a:pt x="17264" y="25734"/>
                  </a:lnTo>
                  <a:lnTo>
                    <a:pt x="17557" y="24078"/>
                  </a:lnTo>
                  <a:lnTo>
                    <a:pt x="17851" y="22408"/>
                  </a:lnTo>
                  <a:lnTo>
                    <a:pt x="18136" y="20739"/>
                  </a:lnTo>
                  <a:lnTo>
                    <a:pt x="18413" y="19069"/>
                  </a:lnTo>
                  <a:lnTo>
                    <a:pt x="18691" y="17400"/>
                  </a:lnTo>
                  <a:lnTo>
                    <a:pt x="18952" y="15717"/>
                  </a:lnTo>
                  <a:lnTo>
                    <a:pt x="19204" y="14034"/>
                  </a:lnTo>
                  <a:lnTo>
                    <a:pt x="19457" y="12352"/>
                  </a:lnTo>
                  <a:lnTo>
                    <a:pt x="19702" y="10669"/>
                  </a:lnTo>
                  <a:lnTo>
                    <a:pt x="19938" y="8974"/>
                  </a:lnTo>
                  <a:lnTo>
                    <a:pt x="18030" y="7891"/>
                  </a:lnTo>
                  <a:lnTo>
                    <a:pt x="16122" y="6809"/>
                  </a:lnTo>
                  <a:lnTo>
                    <a:pt x="14214" y="5739"/>
                  </a:lnTo>
                  <a:lnTo>
                    <a:pt x="12306" y="4643"/>
                  </a:lnTo>
                  <a:lnTo>
                    <a:pt x="10398" y="3535"/>
                  </a:lnTo>
                  <a:lnTo>
                    <a:pt x="9452" y="2961"/>
                  </a:lnTo>
                  <a:lnTo>
                    <a:pt x="8506" y="2387"/>
                  </a:lnTo>
                  <a:lnTo>
                    <a:pt x="7560" y="1813"/>
                  </a:lnTo>
                  <a:lnTo>
                    <a:pt x="6614" y="1213"/>
                  </a:lnTo>
                  <a:lnTo>
                    <a:pt x="5685" y="613"/>
                  </a:lnTo>
                  <a:lnTo>
                    <a:pt x="474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573625" y="-10616650"/>
              <a:ext cx="447300" cy="826300"/>
            </a:xfrm>
            <a:custGeom>
              <a:avLst/>
              <a:gdLst/>
              <a:ahLst/>
              <a:cxnLst/>
              <a:rect l="l" t="t" r="r" b="b"/>
              <a:pathLst>
                <a:path w="17892" h="33052" extrusionOk="0">
                  <a:moveTo>
                    <a:pt x="2757" y="0"/>
                  </a:moveTo>
                  <a:lnTo>
                    <a:pt x="2463" y="2948"/>
                  </a:lnTo>
                  <a:lnTo>
                    <a:pt x="2162" y="5896"/>
                  </a:lnTo>
                  <a:lnTo>
                    <a:pt x="1844" y="8869"/>
                  </a:lnTo>
                  <a:lnTo>
                    <a:pt x="1509" y="11830"/>
                  </a:lnTo>
                  <a:lnTo>
                    <a:pt x="1159" y="14791"/>
                  </a:lnTo>
                  <a:lnTo>
                    <a:pt x="792" y="17752"/>
                  </a:lnTo>
                  <a:lnTo>
                    <a:pt x="408" y="20713"/>
                  </a:lnTo>
                  <a:lnTo>
                    <a:pt x="205" y="22186"/>
                  </a:lnTo>
                  <a:lnTo>
                    <a:pt x="1" y="23660"/>
                  </a:lnTo>
                  <a:lnTo>
                    <a:pt x="955" y="24182"/>
                  </a:lnTo>
                  <a:lnTo>
                    <a:pt x="1909" y="24717"/>
                  </a:lnTo>
                  <a:lnTo>
                    <a:pt x="2855" y="25265"/>
                  </a:lnTo>
                  <a:lnTo>
                    <a:pt x="3801" y="25825"/>
                  </a:lnTo>
                  <a:lnTo>
                    <a:pt x="4747" y="26399"/>
                  </a:lnTo>
                  <a:lnTo>
                    <a:pt x="5692" y="26986"/>
                  </a:lnTo>
                  <a:lnTo>
                    <a:pt x="7584" y="28186"/>
                  </a:lnTo>
                  <a:lnTo>
                    <a:pt x="9460" y="29399"/>
                  </a:lnTo>
                  <a:lnTo>
                    <a:pt x="11335" y="30625"/>
                  </a:lnTo>
                  <a:lnTo>
                    <a:pt x="13211" y="31851"/>
                  </a:lnTo>
                  <a:lnTo>
                    <a:pt x="15078" y="33051"/>
                  </a:lnTo>
                  <a:lnTo>
                    <a:pt x="15306" y="31330"/>
                  </a:lnTo>
                  <a:lnTo>
                    <a:pt x="15518" y="29595"/>
                  </a:lnTo>
                  <a:lnTo>
                    <a:pt x="15730" y="27860"/>
                  </a:lnTo>
                  <a:lnTo>
                    <a:pt x="15934" y="26125"/>
                  </a:lnTo>
                  <a:lnTo>
                    <a:pt x="16130" y="24391"/>
                  </a:lnTo>
                  <a:lnTo>
                    <a:pt x="16318" y="22669"/>
                  </a:lnTo>
                  <a:lnTo>
                    <a:pt x="16505" y="20934"/>
                  </a:lnTo>
                  <a:lnTo>
                    <a:pt x="16685" y="19200"/>
                  </a:lnTo>
                  <a:lnTo>
                    <a:pt x="16856" y="17478"/>
                  </a:lnTo>
                  <a:lnTo>
                    <a:pt x="17019" y="15756"/>
                  </a:lnTo>
                  <a:lnTo>
                    <a:pt x="17182" y="14035"/>
                  </a:lnTo>
                  <a:lnTo>
                    <a:pt x="17329" y="12313"/>
                  </a:lnTo>
                  <a:lnTo>
                    <a:pt x="17476" y="10591"/>
                  </a:lnTo>
                  <a:lnTo>
                    <a:pt x="17622" y="8869"/>
                  </a:lnTo>
                  <a:lnTo>
                    <a:pt x="17761" y="7161"/>
                  </a:lnTo>
                  <a:lnTo>
                    <a:pt x="17891" y="5452"/>
                  </a:lnTo>
                  <a:lnTo>
                    <a:pt x="14100" y="4187"/>
                  </a:lnTo>
                  <a:lnTo>
                    <a:pt x="12192" y="3548"/>
                  </a:lnTo>
                  <a:lnTo>
                    <a:pt x="10292" y="2896"/>
                  </a:lnTo>
                  <a:lnTo>
                    <a:pt x="8392" y="2218"/>
                  </a:lnTo>
                  <a:lnTo>
                    <a:pt x="7446" y="1878"/>
                  </a:lnTo>
                  <a:lnTo>
                    <a:pt x="6500" y="1513"/>
                  </a:lnTo>
                  <a:lnTo>
                    <a:pt x="5562" y="1148"/>
                  </a:lnTo>
                  <a:lnTo>
                    <a:pt x="4624" y="783"/>
                  </a:lnTo>
                  <a:lnTo>
                    <a:pt x="3687" y="391"/>
                  </a:lnTo>
                  <a:lnTo>
                    <a:pt x="275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650275" y="-11258375"/>
              <a:ext cx="405300" cy="700425"/>
            </a:xfrm>
            <a:custGeom>
              <a:avLst/>
              <a:gdLst/>
              <a:ahLst/>
              <a:cxnLst/>
              <a:rect l="l" t="t" r="r" b="b"/>
              <a:pathLst>
                <a:path w="16212" h="28017" extrusionOk="0">
                  <a:moveTo>
                    <a:pt x="1656" y="0"/>
                  </a:moveTo>
                  <a:lnTo>
                    <a:pt x="1485" y="2713"/>
                  </a:lnTo>
                  <a:lnTo>
                    <a:pt x="1305" y="5439"/>
                  </a:lnTo>
                  <a:lnTo>
                    <a:pt x="1118" y="8191"/>
                  </a:lnTo>
                  <a:lnTo>
                    <a:pt x="922" y="10970"/>
                  </a:lnTo>
                  <a:lnTo>
                    <a:pt x="710" y="13748"/>
                  </a:lnTo>
                  <a:lnTo>
                    <a:pt x="490" y="16552"/>
                  </a:lnTo>
                  <a:lnTo>
                    <a:pt x="254" y="19356"/>
                  </a:lnTo>
                  <a:lnTo>
                    <a:pt x="1" y="22187"/>
                  </a:lnTo>
                  <a:lnTo>
                    <a:pt x="947" y="22487"/>
                  </a:lnTo>
                  <a:lnTo>
                    <a:pt x="1893" y="22813"/>
                  </a:lnTo>
                  <a:lnTo>
                    <a:pt x="2839" y="23139"/>
                  </a:lnTo>
                  <a:lnTo>
                    <a:pt x="3776" y="23478"/>
                  </a:lnTo>
                  <a:lnTo>
                    <a:pt x="4722" y="23830"/>
                  </a:lnTo>
                  <a:lnTo>
                    <a:pt x="5668" y="24195"/>
                  </a:lnTo>
                  <a:lnTo>
                    <a:pt x="7552" y="24926"/>
                  </a:lnTo>
                  <a:lnTo>
                    <a:pt x="9427" y="25682"/>
                  </a:lnTo>
                  <a:lnTo>
                    <a:pt x="11303" y="26465"/>
                  </a:lnTo>
                  <a:lnTo>
                    <a:pt x="15029" y="28017"/>
                  </a:lnTo>
                  <a:lnTo>
                    <a:pt x="15249" y="24652"/>
                  </a:lnTo>
                  <a:lnTo>
                    <a:pt x="15445" y="21313"/>
                  </a:lnTo>
                  <a:lnTo>
                    <a:pt x="15625" y="18000"/>
                  </a:lnTo>
                  <a:lnTo>
                    <a:pt x="15779" y="14700"/>
                  </a:lnTo>
                  <a:lnTo>
                    <a:pt x="15918" y="11426"/>
                  </a:lnTo>
                  <a:lnTo>
                    <a:pt x="16032" y="8191"/>
                  </a:lnTo>
                  <a:lnTo>
                    <a:pt x="16130" y="4983"/>
                  </a:lnTo>
                  <a:lnTo>
                    <a:pt x="16212" y="1800"/>
                  </a:lnTo>
                  <a:lnTo>
                    <a:pt x="16212" y="1800"/>
                  </a:lnTo>
                  <a:lnTo>
                    <a:pt x="15290" y="1839"/>
                  </a:lnTo>
                  <a:lnTo>
                    <a:pt x="14377" y="1866"/>
                  </a:lnTo>
                  <a:lnTo>
                    <a:pt x="13455" y="1866"/>
                  </a:lnTo>
                  <a:lnTo>
                    <a:pt x="12542" y="1853"/>
                  </a:lnTo>
                  <a:lnTo>
                    <a:pt x="11629" y="1813"/>
                  </a:lnTo>
                  <a:lnTo>
                    <a:pt x="10716" y="1748"/>
                  </a:lnTo>
                  <a:lnTo>
                    <a:pt x="9802" y="1670"/>
                  </a:lnTo>
                  <a:lnTo>
                    <a:pt x="8897" y="1579"/>
                  </a:lnTo>
                  <a:lnTo>
                    <a:pt x="7984" y="1448"/>
                  </a:lnTo>
                  <a:lnTo>
                    <a:pt x="7079" y="1305"/>
                  </a:lnTo>
                  <a:lnTo>
                    <a:pt x="6174" y="1135"/>
                  </a:lnTo>
                  <a:lnTo>
                    <a:pt x="5269" y="953"/>
                  </a:lnTo>
                  <a:lnTo>
                    <a:pt x="4363" y="744"/>
                  </a:lnTo>
                  <a:lnTo>
                    <a:pt x="3458" y="522"/>
                  </a:lnTo>
                  <a:lnTo>
                    <a:pt x="2561" y="261"/>
                  </a:lnTo>
                  <a:lnTo>
                    <a:pt x="165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696975" y="-11862600"/>
              <a:ext cx="361450" cy="564475"/>
            </a:xfrm>
            <a:custGeom>
              <a:avLst/>
              <a:gdLst/>
              <a:ahLst/>
              <a:cxnLst/>
              <a:rect l="l" t="t" r="r" b="b"/>
              <a:pathLst>
                <a:path w="14458" h="22579" extrusionOk="0">
                  <a:moveTo>
                    <a:pt x="1492" y="1"/>
                  </a:moveTo>
                  <a:lnTo>
                    <a:pt x="1566" y="574"/>
                  </a:lnTo>
                  <a:lnTo>
                    <a:pt x="1639" y="1148"/>
                  </a:lnTo>
                  <a:lnTo>
                    <a:pt x="1704" y="1735"/>
                  </a:lnTo>
                  <a:lnTo>
                    <a:pt x="1786" y="2309"/>
                  </a:lnTo>
                  <a:lnTo>
                    <a:pt x="1810" y="2609"/>
                  </a:lnTo>
                  <a:lnTo>
                    <a:pt x="1819" y="2896"/>
                  </a:lnTo>
                  <a:lnTo>
                    <a:pt x="1819" y="3183"/>
                  </a:lnTo>
                  <a:lnTo>
                    <a:pt x="1802" y="3444"/>
                  </a:lnTo>
                  <a:lnTo>
                    <a:pt x="1770" y="3705"/>
                  </a:lnTo>
                  <a:lnTo>
                    <a:pt x="1729" y="3940"/>
                  </a:lnTo>
                  <a:lnTo>
                    <a:pt x="1672" y="4174"/>
                  </a:lnTo>
                  <a:lnTo>
                    <a:pt x="1607" y="4396"/>
                  </a:lnTo>
                  <a:lnTo>
                    <a:pt x="1533" y="4605"/>
                  </a:lnTo>
                  <a:lnTo>
                    <a:pt x="1452" y="4800"/>
                  </a:lnTo>
                  <a:lnTo>
                    <a:pt x="1354" y="4970"/>
                  </a:lnTo>
                  <a:lnTo>
                    <a:pt x="1256" y="5140"/>
                  </a:lnTo>
                  <a:lnTo>
                    <a:pt x="1150" y="5296"/>
                  </a:lnTo>
                  <a:lnTo>
                    <a:pt x="1028" y="5427"/>
                  </a:lnTo>
                  <a:lnTo>
                    <a:pt x="913" y="5557"/>
                  </a:lnTo>
                  <a:lnTo>
                    <a:pt x="783" y="5661"/>
                  </a:lnTo>
                  <a:lnTo>
                    <a:pt x="604" y="9261"/>
                  </a:lnTo>
                  <a:lnTo>
                    <a:pt x="424" y="12913"/>
                  </a:lnTo>
                  <a:lnTo>
                    <a:pt x="220" y="16631"/>
                  </a:lnTo>
                  <a:lnTo>
                    <a:pt x="114" y="18509"/>
                  </a:lnTo>
                  <a:lnTo>
                    <a:pt x="0" y="20387"/>
                  </a:lnTo>
                  <a:lnTo>
                    <a:pt x="897" y="20661"/>
                  </a:lnTo>
                  <a:lnTo>
                    <a:pt x="1786" y="20922"/>
                  </a:lnTo>
                  <a:lnTo>
                    <a:pt x="2683" y="21156"/>
                  </a:lnTo>
                  <a:lnTo>
                    <a:pt x="3580" y="21378"/>
                  </a:lnTo>
                  <a:lnTo>
                    <a:pt x="4477" y="21587"/>
                  </a:lnTo>
                  <a:lnTo>
                    <a:pt x="5374" y="21769"/>
                  </a:lnTo>
                  <a:lnTo>
                    <a:pt x="6271" y="21939"/>
                  </a:lnTo>
                  <a:lnTo>
                    <a:pt x="7168" y="22096"/>
                  </a:lnTo>
                  <a:lnTo>
                    <a:pt x="8065" y="22226"/>
                  </a:lnTo>
                  <a:lnTo>
                    <a:pt x="8970" y="22330"/>
                  </a:lnTo>
                  <a:lnTo>
                    <a:pt x="9867" y="22422"/>
                  </a:lnTo>
                  <a:lnTo>
                    <a:pt x="10772" y="22500"/>
                  </a:lnTo>
                  <a:lnTo>
                    <a:pt x="11677" y="22539"/>
                  </a:lnTo>
                  <a:lnTo>
                    <a:pt x="12582" y="22578"/>
                  </a:lnTo>
                  <a:lnTo>
                    <a:pt x="13487" y="22578"/>
                  </a:lnTo>
                  <a:lnTo>
                    <a:pt x="14393" y="22565"/>
                  </a:lnTo>
                  <a:lnTo>
                    <a:pt x="14433" y="19865"/>
                  </a:lnTo>
                  <a:lnTo>
                    <a:pt x="14450" y="17204"/>
                  </a:lnTo>
                  <a:lnTo>
                    <a:pt x="14458" y="14570"/>
                  </a:lnTo>
                  <a:lnTo>
                    <a:pt x="14458" y="11974"/>
                  </a:lnTo>
                  <a:lnTo>
                    <a:pt x="14441" y="9431"/>
                  </a:lnTo>
                  <a:lnTo>
                    <a:pt x="14409" y="6913"/>
                  </a:lnTo>
                  <a:lnTo>
                    <a:pt x="14368" y="4448"/>
                  </a:lnTo>
                  <a:lnTo>
                    <a:pt x="14319" y="2009"/>
                  </a:lnTo>
                  <a:lnTo>
                    <a:pt x="13789" y="2179"/>
                  </a:lnTo>
                  <a:lnTo>
                    <a:pt x="13251" y="2322"/>
                  </a:lnTo>
                  <a:lnTo>
                    <a:pt x="12721" y="2453"/>
                  </a:lnTo>
                  <a:lnTo>
                    <a:pt x="12191" y="2570"/>
                  </a:lnTo>
                  <a:lnTo>
                    <a:pt x="11653" y="2661"/>
                  </a:lnTo>
                  <a:lnTo>
                    <a:pt x="11106" y="2740"/>
                  </a:lnTo>
                  <a:lnTo>
                    <a:pt x="10568" y="2779"/>
                  </a:lnTo>
                  <a:lnTo>
                    <a:pt x="10014" y="2818"/>
                  </a:lnTo>
                  <a:lnTo>
                    <a:pt x="9459" y="2805"/>
                  </a:lnTo>
                  <a:lnTo>
                    <a:pt x="8913" y="2779"/>
                  </a:lnTo>
                  <a:lnTo>
                    <a:pt x="8358" y="2727"/>
                  </a:lnTo>
                  <a:lnTo>
                    <a:pt x="7812" y="2648"/>
                  </a:lnTo>
                  <a:lnTo>
                    <a:pt x="7266" y="2544"/>
                  </a:lnTo>
                  <a:lnTo>
                    <a:pt x="6719" y="2414"/>
                  </a:lnTo>
                  <a:lnTo>
                    <a:pt x="6181" y="2270"/>
                  </a:lnTo>
                  <a:lnTo>
                    <a:pt x="5643" y="2101"/>
                  </a:lnTo>
                  <a:lnTo>
                    <a:pt x="5113" y="1905"/>
                  </a:lnTo>
                  <a:lnTo>
                    <a:pt x="4583" y="1696"/>
                  </a:lnTo>
                  <a:lnTo>
                    <a:pt x="4061" y="1461"/>
                  </a:lnTo>
                  <a:lnTo>
                    <a:pt x="3539" y="1201"/>
                  </a:lnTo>
                  <a:lnTo>
                    <a:pt x="3017" y="940"/>
                  </a:lnTo>
                  <a:lnTo>
                    <a:pt x="2504" y="640"/>
                  </a:lnTo>
                  <a:lnTo>
                    <a:pt x="1998" y="327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" name="Google Shape;1077;p41">
            <a:extLst>
              <a:ext uri="{FF2B5EF4-FFF2-40B4-BE49-F238E27FC236}">
                <a16:creationId xmlns:a16="http://schemas.microsoft.com/office/drawing/2014/main" id="{7C26B3BF-8412-7580-B6B8-4C26C6AF4BB7}"/>
              </a:ext>
            </a:extLst>
          </p:cNvPr>
          <p:cNvGrpSpPr/>
          <p:nvPr/>
        </p:nvGrpSpPr>
        <p:grpSpPr>
          <a:xfrm>
            <a:off x="488706" y="1255812"/>
            <a:ext cx="984494" cy="1864760"/>
            <a:chOff x="2206525" y="-5910425"/>
            <a:chExt cx="3206950" cy="6148550"/>
          </a:xfrm>
        </p:grpSpPr>
        <p:sp>
          <p:nvSpPr>
            <p:cNvPr id="3" name="Google Shape;1078;p41">
              <a:extLst>
                <a:ext uri="{FF2B5EF4-FFF2-40B4-BE49-F238E27FC236}">
                  <a16:creationId xmlns:a16="http://schemas.microsoft.com/office/drawing/2014/main" id="{2E54F919-48B3-0B70-502F-8A7E0DC2ECB1}"/>
                </a:ext>
              </a:extLst>
            </p:cNvPr>
            <p:cNvSpPr/>
            <p:nvPr/>
          </p:nvSpPr>
          <p:spPr>
            <a:xfrm>
              <a:off x="2206525" y="-3493650"/>
              <a:ext cx="3206950" cy="3731775"/>
            </a:xfrm>
            <a:custGeom>
              <a:avLst/>
              <a:gdLst/>
              <a:ahLst/>
              <a:cxnLst/>
              <a:rect l="l" t="t" r="r" b="b"/>
              <a:pathLst>
                <a:path w="128278" h="149271" extrusionOk="0">
                  <a:moveTo>
                    <a:pt x="59372" y="5484"/>
                  </a:moveTo>
                  <a:lnTo>
                    <a:pt x="59413" y="5554"/>
                  </a:lnTo>
                  <a:lnTo>
                    <a:pt x="59461" y="5623"/>
                  </a:lnTo>
                  <a:lnTo>
                    <a:pt x="59514" y="5686"/>
                  </a:lnTo>
                  <a:lnTo>
                    <a:pt x="59573" y="5741"/>
                  </a:lnTo>
                  <a:lnTo>
                    <a:pt x="59644" y="5790"/>
                  </a:lnTo>
                  <a:lnTo>
                    <a:pt x="59715" y="5825"/>
                  </a:lnTo>
                  <a:lnTo>
                    <a:pt x="59798" y="5853"/>
                  </a:lnTo>
                  <a:lnTo>
                    <a:pt x="59887" y="5873"/>
                  </a:lnTo>
                  <a:lnTo>
                    <a:pt x="61060" y="5978"/>
                  </a:lnTo>
                  <a:lnTo>
                    <a:pt x="62232" y="6068"/>
                  </a:lnTo>
                  <a:lnTo>
                    <a:pt x="63411" y="6158"/>
                  </a:lnTo>
                  <a:lnTo>
                    <a:pt x="64583" y="6235"/>
                  </a:lnTo>
                  <a:lnTo>
                    <a:pt x="65762" y="6304"/>
                  </a:lnTo>
                  <a:lnTo>
                    <a:pt x="66940" y="6367"/>
                  </a:lnTo>
                  <a:lnTo>
                    <a:pt x="68118" y="6416"/>
                  </a:lnTo>
                  <a:lnTo>
                    <a:pt x="69297" y="6464"/>
                  </a:lnTo>
                  <a:lnTo>
                    <a:pt x="69244" y="10127"/>
                  </a:lnTo>
                  <a:lnTo>
                    <a:pt x="69220" y="11962"/>
                  </a:lnTo>
                  <a:lnTo>
                    <a:pt x="69208" y="13797"/>
                  </a:lnTo>
                  <a:lnTo>
                    <a:pt x="68610" y="13720"/>
                  </a:lnTo>
                  <a:lnTo>
                    <a:pt x="68012" y="13651"/>
                  </a:lnTo>
                  <a:lnTo>
                    <a:pt x="67408" y="13602"/>
                  </a:lnTo>
                  <a:lnTo>
                    <a:pt x="66810" y="13560"/>
                  </a:lnTo>
                  <a:lnTo>
                    <a:pt x="66212" y="13540"/>
                  </a:lnTo>
                  <a:lnTo>
                    <a:pt x="65614" y="13526"/>
                  </a:lnTo>
                  <a:lnTo>
                    <a:pt x="65015" y="13526"/>
                  </a:lnTo>
                  <a:lnTo>
                    <a:pt x="64411" y="13533"/>
                  </a:lnTo>
                  <a:lnTo>
                    <a:pt x="63813" y="13560"/>
                  </a:lnTo>
                  <a:lnTo>
                    <a:pt x="63215" y="13595"/>
                  </a:lnTo>
                  <a:lnTo>
                    <a:pt x="62617" y="13644"/>
                  </a:lnTo>
                  <a:lnTo>
                    <a:pt x="62019" y="13699"/>
                  </a:lnTo>
                  <a:lnTo>
                    <a:pt x="61427" y="13769"/>
                  </a:lnTo>
                  <a:lnTo>
                    <a:pt x="60829" y="13852"/>
                  </a:lnTo>
                  <a:lnTo>
                    <a:pt x="60237" y="13950"/>
                  </a:lnTo>
                  <a:lnTo>
                    <a:pt x="59638" y="14054"/>
                  </a:lnTo>
                  <a:lnTo>
                    <a:pt x="59633" y="12977"/>
                  </a:lnTo>
                  <a:lnTo>
                    <a:pt x="59615" y="11899"/>
                  </a:lnTo>
                  <a:lnTo>
                    <a:pt x="59591" y="10829"/>
                  </a:lnTo>
                  <a:lnTo>
                    <a:pt x="59561" y="9759"/>
                  </a:lnTo>
                  <a:lnTo>
                    <a:pt x="59526" y="8681"/>
                  </a:lnTo>
                  <a:lnTo>
                    <a:pt x="59479" y="7611"/>
                  </a:lnTo>
                  <a:lnTo>
                    <a:pt x="59431" y="6548"/>
                  </a:lnTo>
                  <a:lnTo>
                    <a:pt x="59372" y="5484"/>
                  </a:lnTo>
                  <a:close/>
                  <a:moveTo>
                    <a:pt x="67390" y="14832"/>
                  </a:moveTo>
                  <a:lnTo>
                    <a:pt x="67988" y="14839"/>
                  </a:lnTo>
                  <a:lnTo>
                    <a:pt x="68592" y="14846"/>
                  </a:lnTo>
                  <a:lnTo>
                    <a:pt x="69196" y="14867"/>
                  </a:lnTo>
                  <a:lnTo>
                    <a:pt x="69173" y="16487"/>
                  </a:lnTo>
                  <a:lnTo>
                    <a:pt x="69161" y="18106"/>
                  </a:lnTo>
                  <a:lnTo>
                    <a:pt x="69155" y="19725"/>
                  </a:lnTo>
                  <a:lnTo>
                    <a:pt x="69155" y="21345"/>
                  </a:lnTo>
                  <a:lnTo>
                    <a:pt x="66833" y="21275"/>
                  </a:lnTo>
                  <a:lnTo>
                    <a:pt x="64518" y="21213"/>
                  </a:lnTo>
                  <a:lnTo>
                    <a:pt x="63357" y="21178"/>
                  </a:lnTo>
                  <a:lnTo>
                    <a:pt x="62197" y="21157"/>
                  </a:lnTo>
                  <a:lnTo>
                    <a:pt x="61042" y="21143"/>
                  </a:lnTo>
                  <a:lnTo>
                    <a:pt x="59887" y="21143"/>
                  </a:lnTo>
                  <a:lnTo>
                    <a:pt x="59834" y="21150"/>
                  </a:lnTo>
                  <a:lnTo>
                    <a:pt x="59786" y="21157"/>
                  </a:lnTo>
                  <a:lnTo>
                    <a:pt x="59739" y="21164"/>
                  </a:lnTo>
                  <a:lnTo>
                    <a:pt x="59698" y="21178"/>
                  </a:lnTo>
                  <a:lnTo>
                    <a:pt x="59621" y="21213"/>
                  </a:lnTo>
                  <a:lnTo>
                    <a:pt x="59550" y="21268"/>
                  </a:lnTo>
                  <a:lnTo>
                    <a:pt x="59591" y="19857"/>
                  </a:lnTo>
                  <a:lnTo>
                    <a:pt x="59621" y="18453"/>
                  </a:lnTo>
                  <a:lnTo>
                    <a:pt x="59638" y="17043"/>
                  </a:lnTo>
                  <a:lnTo>
                    <a:pt x="59650" y="15639"/>
                  </a:lnTo>
                  <a:lnTo>
                    <a:pt x="60248" y="15513"/>
                  </a:lnTo>
                  <a:lnTo>
                    <a:pt x="60846" y="15402"/>
                  </a:lnTo>
                  <a:lnTo>
                    <a:pt x="61439" y="15305"/>
                  </a:lnTo>
                  <a:lnTo>
                    <a:pt x="62037" y="15215"/>
                  </a:lnTo>
                  <a:lnTo>
                    <a:pt x="62629" y="15131"/>
                  </a:lnTo>
                  <a:lnTo>
                    <a:pt x="63221" y="15062"/>
                  </a:lnTo>
                  <a:lnTo>
                    <a:pt x="63813" y="15006"/>
                  </a:lnTo>
                  <a:lnTo>
                    <a:pt x="64411" y="14950"/>
                  </a:lnTo>
                  <a:lnTo>
                    <a:pt x="65004" y="14909"/>
                  </a:lnTo>
                  <a:lnTo>
                    <a:pt x="65596" y="14881"/>
                  </a:lnTo>
                  <a:lnTo>
                    <a:pt x="66194" y="14853"/>
                  </a:lnTo>
                  <a:lnTo>
                    <a:pt x="66792" y="14839"/>
                  </a:lnTo>
                  <a:lnTo>
                    <a:pt x="67390" y="14832"/>
                  </a:lnTo>
                  <a:close/>
                  <a:moveTo>
                    <a:pt x="69155" y="22311"/>
                  </a:moveTo>
                  <a:lnTo>
                    <a:pt x="69178" y="24945"/>
                  </a:lnTo>
                  <a:lnTo>
                    <a:pt x="69190" y="26259"/>
                  </a:lnTo>
                  <a:lnTo>
                    <a:pt x="69208" y="27572"/>
                  </a:lnTo>
                  <a:lnTo>
                    <a:pt x="67751" y="27614"/>
                  </a:lnTo>
                  <a:lnTo>
                    <a:pt x="66300" y="27649"/>
                  </a:lnTo>
                  <a:lnTo>
                    <a:pt x="64856" y="27676"/>
                  </a:lnTo>
                  <a:lnTo>
                    <a:pt x="63405" y="27697"/>
                  </a:lnTo>
                  <a:lnTo>
                    <a:pt x="61326" y="27704"/>
                  </a:lnTo>
                  <a:lnTo>
                    <a:pt x="59242" y="27711"/>
                  </a:lnTo>
                  <a:lnTo>
                    <a:pt x="59325" y="26377"/>
                  </a:lnTo>
                  <a:lnTo>
                    <a:pt x="59390" y="25035"/>
                  </a:lnTo>
                  <a:lnTo>
                    <a:pt x="59455" y="23694"/>
                  </a:lnTo>
                  <a:lnTo>
                    <a:pt x="59514" y="22353"/>
                  </a:lnTo>
                  <a:lnTo>
                    <a:pt x="59585" y="22415"/>
                  </a:lnTo>
                  <a:lnTo>
                    <a:pt x="59627" y="22443"/>
                  </a:lnTo>
                  <a:lnTo>
                    <a:pt x="59668" y="22471"/>
                  </a:lnTo>
                  <a:lnTo>
                    <a:pt x="59715" y="22492"/>
                  </a:lnTo>
                  <a:lnTo>
                    <a:pt x="59769" y="22505"/>
                  </a:lnTo>
                  <a:lnTo>
                    <a:pt x="59822" y="22512"/>
                  </a:lnTo>
                  <a:lnTo>
                    <a:pt x="59887" y="22519"/>
                  </a:lnTo>
                  <a:lnTo>
                    <a:pt x="61042" y="22519"/>
                  </a:lnTo>
                  <a:lnTo>
                    <a:pt x="62203" y="22505"/>
                  </a:lnTo>
                  <a:lnTo>
                    <a:pt x="63363" y="22485"/>
                  </a:lnTo>
                  <a:lnTo>
                    <a:pt x="64518" y="22450"/>
                  </a:lnTo>
                  <a:lnTo>
                    <a:pt x="66839" y="22380"/>
                  </a:lnTo>
                  <a:lnTo>
                    <a:pt x="69155" y="22311"/>
                  </a:lnTo>
                  <a:close/>
                  <a:moveTo>
                    <a:pt x="21952" y="39499"/>
                  </a:moveTo>
                  <a:lnTo>
                    <a:pt x="21792" y="39756"/>
                  </a:lnTo>
                  <a:lnTo>
                    <a:pt x="21632" y="40027"/>
                  </a:lnTo>
                  <a:lnTo>
                    <a:pt x="21478" y="40298"/>
                  </a:lnTo>
                  <a:lnTo>
                    <a:pt x="21330" y="40569"/>
                  </a:lnTo>
                  <a:lnTo>
                    <a:pt x="21188" y="40854"/>
                  </a:lnTo>
                  <a:lnTo>
                    <a:pt x="21052" y="41132"/>
                  </a:lnTo>
                  <a:lnTo>
                    <a:pt x="20922" y="41424"/>
                  </a:lnTo>
                  <a:lnTo>
                    <a:pt x="20791" y="41716"/>
                  </a:lnTo>
                  <a:lnTo>
                    <a:pt x="20673" y="42008"/>
                  </a:lnTo>
                  <a:lnTo>
                    <a:pt x="20555" y="42307"/>
                  </a:lnTo>
                  <a:lnTo>
                    <a:pt x="20448" y="42606"/>
                  </a:lnTo>
                  <a:lnTo>
                    <a:pt x="20341" y="42911"/>
                  </a:lnTo>
                  <a:lnTo>
                    <a:pt x="20241" y="43224"/>
                  </a:lnTo>
                  <a:lnTo>
                    <a:pt x="20146" y="43537"/>
                  </a:lnTo>
                  <a:lnTo>
                    <a:pt x="20063" y="43850"/>
                  </a:lnTo>
                  <a:lnTo>
                    <a:pt x="19980" y="44169"/>
                  </a:lnTo>
                  <a:lnTo>
                    <a:pt x="19903" y="44489"/>
                  </a:lnTo>
                  <a:lnTo>
                    <a:pt x="19838" y="44816"/>
                  </a:lnTo>
                  <a:lnTo>
                    <a:pt x="19773" y="45142"/>
                  </a:lnTo>
                  <a:lnTo>
                    <a:pt x="19714" y="45469"/>
                  </a:lnTo>
                  <a:lnTo>
                    <a:pt x="19666" y="45803"/>
                  </a:lnTo>
                  <a:lnTo>
                    <a:pt x="19619" y="46143"/>
                  </a:lnTo>
                  <a:lnTo>
                    <a:pt x="19583" y="46477"/>
                  </a:lnTo>
                  <a:lnTo>
                    <a:pt x="19554" y="46817"/>
                  </a:lnTo>
                  <a:lnTo>
                    <a:pt x="19530" y="47165"/>
                  </a:lnTo>
                  <a:lnTo>
                    <a:pt x="19512" y="47505"/>
                  </a:lnTo>
                  <a:lnTo>
                    <a:pt x="19500" y="47853"/>
                  </a:lnTo>
                  <a:lnTo>
                    <a:pt x="19495" y="48207"/>
                  </a:lnTo>
                  <a:lnTo>
                    <a:pt x="19500" y="48555"/>
                  </a:lnTo>
                  <a:lnTo>
                    <a:pt x="19506" y="48909"/>
                  </a:lnTo>
                  <a:lnTo>
                    <a:pt x="19524" y="49264"/>
                  </a:lnTo>
                  <a:lnTo>
                    <a:pt x="19548" y="49625"/>
                  </a:lnTo>
                  <a:lnTo>
                    <a:pt x="19566" y="49834"/>
                  </a:lnTo>
                  <a:lnTo>
                    <a:pt x="19589" y="50042"/>
                  </a:lnTo>
                  <a:lnTo>
                    <a:pt x="19613" y="50258"/>
                  </a:lnTo>
                  <a:lnTo>
                    <a:pt x="19643" y="50466"/>
                  </a:lnTo>
                  <a:lnTo>
                    <a:pt x="19714" y="50890"/>
                  </a:lnTo>
                  <a:lnTo>
                    <a:pt x="19791" y="51314"/>
                  </a:lnTo>
                  <a:lnTo>
                    <a:pt x="19441" y="51425"/>
                  </a:lnTo>
                  <a:lnTo>
                    <a:pt x="19092" y="51551"/>
                  </a:lnTo>
                  <a:lnTo>
                    <a:pt x="18754" y="51690"/>
                  </a:lnTo>
                  <a:lnTo>
                    <a:pt x="18417" y="51842"/>
                  </a:lnTo>
                  <a:lnTo>
                    <a:pt x="18079" y="52009"/>
                  </a:lnTo>
                  <a:lnTo>
                    <a:pt x="17754" y="52190"/>
                  </a:lnTo>
                  <a:lnTo>
                    <a:pt x="17434" y="52385"/>
                  </a:lnTo>
                  <a:lnTo>
                    <a:pt x="17114" y="52586"/>
                  </a:lnTo>
                  <a:lnTo>
                    <a:pt x="16800" y="52802"/>
                  </a:lnTo>
                  <a:lnTo>
                    <a:pt x="16492" y="53031"/>
                  </a:lnTo>
                  <a:lnTo>
                    <a:pt x="16190" y="53267"/>
                  </a:lnTo>
                  <a:lnTo>
                    <a:pt x="15894" y="53517"/>
                  </a:lnTo>
                  <a:lnTo>
                    <a:pt x="15598" y="53775"/>
                  </a:lnTo>
                  <a:lnTo>
                    <a:pt x="15314" y="54046"/>
                  </a:lnTo>
                  <a:lnTo>
                    <a:pt x="15030" y="54331"/>
                  </a:lnTo>
                  <a:lnTo>
                    <a:pt x="14751" y="54616"/>
                  </a:lnTo>
                  <a:lnTo>
                    <a:pt x="14283" y="53649"/>
                  </a:lnTo>
                  <a:lnTo>
                    <a:pt x="13804" y="52683"/>
                  </a:lnTo>
                  <a:lnTo>
                    <a:pt x="13312" y="51724"/>
                  </a:lnTo>
                  <a:lnTo>
                    <a:pt x="12809" y="50765"/>
                  </a:lnTo>
                  <a:lnTo>
                    <a:pt x="12300" y="49820"/>
                  </a:lnTo>
                  <a:lnTo>
                    <a:pt x="11778" y="48882"/>
                  </a:lnTo>
                  <a:lnTo>
                    <a:pt x="11251" y="47957"/>
                  </a:lnTo>
                  <a:lnTo>
                    <a:pt x="10718" y="47040"/>
                  </a:lnTo>
                  <a:lnTo>
                    <a:pt x="10985" y="46713"/>
                  </a:lnTo>
                  <a:lnTo>
                    <a:pt x="11257" y="46393"/>
                  </a:lnTo>
                  <a:lnTo>
                    <a:pt x="11536" y="46074"/>
                  </a:lnTo>
                  <a:lnTo>
                    <a:pt x="11820" y="45768"/>
                  </a:lnTo>
                  <a:lnTo>
                    <a:pt x="12110" y="45462"/>
                  </a:lnTo>
                  <a:lnTo>
                    <a:pt x="12406" y="45163"/>
                  </a:lnTo>
                  <a:lnTo>
                    <a:pt x="12702" y="44864"/>
                  </a:lnTo>
                  <a:lnTo>
                    <a:pt x="13004" y="44579"/>
                  </a:lnTo>
                  <a:lnTo>
                    <a:pt x="13318" y="44294"/>
                  </a:lnTo>
                  <a:lnTo>
                    <a:pt x="13632" y="44016"/>
                  </a:lnTo>
                  <a:lnTo>
                    <a:pt x="13952" y="43745"/>
                  </a:lnTo>
                  <a:lnTo>
                    <a:pt x="14277" y="43481"/>
                  </a:lnTo>
                  <a:lnTo>
                    <a:pt x="14609" y="43217"/>
                  </a:lnTo>
                  <a:lnTo>
                    <a:pt x="14941" y="42967"/>
                  </a:lnTo>
                  <a:lnTo>
                    <a:pt x="15284" y="42717"/>
                  </a:lnTo>
                  <a:lnTo>
                    <a:pt x="15634" y="42473"/>
                  </a:lnTo>
                  <a:lnTo>
                    <a:pt x="15983" y="42244"/>
                  </a:lnTo>
                  <a:lnTo>
                    <a:pt x="16338" y="42015"/>
                  </a:lnTo>
                  <a:lnTo>
                    <a:pt x="16705" y="41792"/>
                  </a:lnTo>
                  <a:lnTo>
                    <a:pt x="17073" y="41570"/>
                  </a:lnTo>
                  <a:lnTo>
                    <a:pt x="17446" y="41361"/>
                  </a:lnTo>
                  <a:lnTo>
                    <a:pt x="17831" y="41160"/>
                  </a:lnTo>
                  <a:lnTo>
                    <a:pt x="18215" y="40965"/>
                  </a:lnTo>
                  <a:lnTo>
                    <a:pt x="18606" y="40771"/>
                  </a:lnTo>
                  <a:lnTo>
                    <a:pt x="19003" y="40590"/>
                  </a:lnTo>
                  <a:lnTo>
                    <a:pt x="19406" y="40409"/>
                  </a:lnTo>
                  <a:lnTo>
                    <a:pt x="19814" y="40242"/>
                  </a:lnTo>
                  <a:lnTo>
                    <a:pt x="20235" y="40076"/>
                  </a:lnTo>
                  <a:lnTo>
                    <a:pt x="20655" y="39923"/>
                  </a:lnTo>
                  <a:lnTo>
                    <a:pt x="21082" y="39777"/>
                  </a:lnTo>
                  <a:lnTo>
                    <a:pt x="21514" y="39631"/>
                  </a:lnTo>
                  <a:lnTo>
                    <a:pt x="21952" y="39499"/>
                  </a:lnTo>
                  <a:close/>
                  <a:moveTo>
                    <a:pt x="104656" y="40778"/>
                  </a:moveTo>
                  <a:lnTo>
                    <a:pt x="105070" y="40951"/>
                  </a:lnTo>
                  <a:lnTo>
                    <a:pt x="105479" y="41132"/>
                  </a:lnTo>
                  <a:lnTo>
                    <a:pt x="105882" y="41320"/>
                  </a:lnTo>
                  <a:lnTo>
                    <a:pt x="106279" y="41521"/>
                  </a:lnTo>
                  <a:lnTo>
                    <a:pt x="106669" y="41723"/>
                  </a:lnTo>
                  <a:lnTo>
                    <a:pt x="107054" y="41924"/>
                  </a:lnTo>
                  <a:lnTo>
                    <a:pt x="107439" y="42140"/>
                  </a:lnTo>
                  <a:lnTo>
                    <a:pt x="107812" y="42362"/>
                  </a:lnTo>
                  <a:lnTo>
                    <a:pt x="108185" y="42592"/>
                  </a:lnTo>
                  <a:lnTo>
                    <a:pt x="108552" y="42828"/>
                  </a:lnTo>
                  <a:lnTo>
                    <a:pt x="108914" y="43064"/>
                  </a:lnTo>
                  <a:lnTo>
                    <a:pt x="109269" y="43308"/>
                  </a:lnTo>
                  <a:lnTo>
                    <a:pt x="109618" y="43565"/>
                  </a:lnTo>
                  <a:lnTo>
                    <a:pt x="109968" y="43822"/>
                  </a:lnTo>
                  <a:lnTo>
                    <a:pt x="110305" y="44086"/>
                  </a:lnTo>
                  <a:lnTo>
                    <a:pt x="110643" y="44357"/>
                  </a:lnTo>
                  <a:lnTo>
                    <a:pt x="110975" y="44628"/>
                  </a:lnTo>
                  <a:lnTo>
                    <a:pt x="111300" y="44913"/>
                  </a:lnTo>
                  <a:lnTo>
                    <a:pt x="111626" y="45198"/>
                  </a:lnTo>
                  <a:lnTo>
                    <a:pt x="111940" y="45497"/>
                  </a:lnTo>
                  <a:lnTo>
                    <a:pt x="112254" y="45789"/>
                  </a:lnTo>
                  <a:lnTo>
                    <a:pt x="112562" y="46095"/>
                  </a:lnTo>
                  <a:lnTo>
                    <a:pt x="112864" y="46407"/>
                  </a:lnTo>
                  <a:lnTo>
                    <a:pt x="113160" y="46720"/>
                  </a:lnTo>
                  <a:lnTo>
                    <a:pt x="113456" y="47040"/>
                  </a:lnTo>
                  <a:lnTo>
                    <a:pt x="113746" y="47366"/>
                  </a:lnTo>
                  <a:lnTo>
                    <a:pt x="114030" y="47700"/>
                  </a:lnTo>
                  <a:lnTo>
                    <a:pt x="114308" y="48034"/>
                  </a:lnTo>
                  <a:lnTo>
                    <a:pt x="114581" y="48374"/>
                  </a:lnTo>
                  <a:lnTo>
                    <a:pt x="114853" y="48722"/>
                  </a:lnTo>
                  <a:lnTo>
                    <a:pt x="115120" y="49069"/>
                  </a:lnTo>
                  <a:lnTo>
                    <a:pt x="115380" y="49424"/>
                  </a:lnTo>
                  <a:lnTo>
                    <a:pt x="113781" y="51043"/>
                  </a:lnTo>
                  <a:lnTo>
                    <a:pt x="112177" y="52656"/>
                  </a:lnTo>
                  <a:lnTo>
                    <a:pt x="111904" y="52934"/>
                  </a:lnTo>
                  <a:lnTo>
                    <a:pt x="111626" y="53212"/>
                  </a:lnTo>
                  <a:lnTo>
                    <a:pt x="111069" y="53768"/>
                  </a:lnTo>
                  <a:lnTo>
                    <a:pt x="110785" y="54046"/>
                  </a:lnTo>
                  <a:lnTo>
                    <a:pt x="110507" y="54331"/>
                  </a:lnTo>
                  <a:lnTo>
                    <a:pt x="110234" y="54623"/>
                  </a:lnTo>
                  <a:lnTo>
                    <a:pt x="109968" y="54921"/>
                  </a:lnTo>
                  <a:lnTo>
                    <a:pt x="109719" y="54553"/>
                  </a:lnTo>
                  <a:lnTo>
                    <a:pt x="109470" y="54192"/>
                  </a:lnTo>
                  <a:lnTo>
                    <a:pt x="109210" y="53837"/>
                  </a:lnTo>
                  <a:lnTo>
                    <a:pt x="108949" y="53483"/>
                  </a:lnTo>
                  <a:lnTo>
                    <a:pt x="108677" y="53142"/>
                  </a:lnTo>
                  <a:lnTo>
                    <a:pt x="108404" y="52795"/>
                  </a:lnTo>
                  <a:lnTo>
                    <a:pt x="108126" y="52461"/>
                  </a:lnTo>
                  <a:lnTo>
                    <a:pt x="107836" y="52127"/>
                  </a:lnTo>
                  <a:lnTo>
                    <a:pt x="107546" y="51801"/>
                  </a:lnTo>
                  <a:lnTo>
                    <a:pt x="107250" y="51481"/>
                  </a:lnTo>
                  <a:lnTo>
                    <a:pt x="106942" y="51168"/>
                  </a:lnTo>
                  <a:lnTo>
                    <a:pt x="106634" y="50855"/>
                  </a:lnTo>
                  <a:lnTo>
                    <a:pt x="106314" y="50550"/>
                  </a:lnTo>
                  <a:lnTo>
                    <a:pt x="105988" y="50251"/>
                  </a:lnTo>
                  <a:lnTo>
                    <a:pt x="105663" y="49959"/>
                  </a:lnTo>
                  <a:lnTo>
                    <a:pt x="105325" y="49667"/>
                  </a:lnTo>
                  <a:lnTo>
                    <a:pt x="105266" y="49618"/>
                  </a:lnTo>
                  <a:lnTo>
                    <a:pt x="105207" y="49584"/>
                  </a:lnTo>
                  <a:lnTo>
                    <a:pt x="105153" y="49563"/>
                  </a:lnTo>
                  <a:lnTo>
                    <a:pt x="105094" y="49549"/>
                  </a:lnTo>
                  <a:lnTo>
                    <a:pt x="105153" y="49007"/>
                  </a:lnTo>
                  <a:lnTo>
                    <a:pt x="105207" y="48465"/>
                  </a:lnTo>
                  <a:lnTo>
                    <a:pt x="105242" y="47916"/>
                  </a:lnTo>
                  <a:lnTo>
                    <a:pt x="105272" y="47360"/>
                  </a:lnTo>
                  <a:lnTo>
                    <a:pt x="105284" y="46810"/>
                  </a:lnTo>
                  <a:lnTo>
                    <a:pt x="105284" y="46254"/>
                  </a:lnTo>
                  <a:lnTo>
                    <a:pt x="105278" y="45698"/>
                  </a:lnTo>
                  <a:lnTo>
                    <a:pt x="105254" y="45142"/>
                  </a:lnTo>
                  <a:lnTo>
                    <a:pt x="105224" y="44586"/>
                  </a:lnTo>
                  <a:lnTo>
                    <a:pt x="105177" y="44030"/>
                  </a:lnTo>
                  <a:lnTo>
                    <a:pt x="105118" y="43481"/>
                  </a:lnTo>
                  <a:lnTo>
                    <a:pt x="105053" y="42932"/>
                  </a:lnTo>
                  <a:lnTo>
                    <a:pt x="104970" y="42383"/>
                  </a:lnTo>
                  <a:lnTo>
                    <a:pt x="104875" y="41841"/>
                  </a:lnTo>
                  <a:lnTo>
                    <a:pt x="104774" y="41306"/>
                  </a:lnTo>
                  <a:lnTo>
                    <a:pt x="104656" y="40778"/>
                  </a:lnTo>
                  <a:close/>
                  <a:moveTo>
                    <a:pt x="94855" y="33160"/>
                  </a:moveTo>
                  <a:lnTo>
                    <a:pt x="95098" y="33167"/>
                  </a:lnTo>
                  <a:lnTo>
                    <a:pt x="95335" y="33188"/>
                  </a:lnTo>
                  <a:lnTo>
                    <a:pt x="95566" y="33216"/>
                  </a:lnTo>
                  <a:lnTo>
                    <a:pt x="95797" y="33251"/>
                  </a:lnTo>
                  <a:lnTo>
                    <a:pt x="96028" y="33292"/>
                  </a:lnTo>
                  <a:lnTo>
                    <a:pt x="96253" y="33341"/>
                  </a:lnTo>
                  <a:lnTo>
                    <a:pt x="96472" y="33403"/>
                  </a:lnTo>
                  <a:lnTo>
                    <a:pt x="96691" y="33466"/>
                  </a:lnTo>
                  <a:lnTo>
                    <a:pt x="96904" y="33542"/>
                  </a:lnTo>
                  <a:lnTo>
                    <a:pt x="97112" y="33626"/>
                  </a:lnTo>
                  <a:lnTo>
                    <a:pt x="97319" y="33716"/>
                  </a:lnTo>
                  <a:lnTo>
                    <a:pt x="97526" y="33813"/>
                  </a:lnTo>
                  <a:lnTo>
                    <a:pt x="97727" y="33918"/>
                  </a:lnTo>
                  <a:lnTo>
                    <a:pt x="97923" y="34029"/>
                  </a:lnTo>
                  <a:lnTo>
                    <a:pt x="98118" y="34147"/>
                  </a:lnTo>
                  <a:lnTo>
                    <a:pt x="98308" y="34272"/>
                  </a:lnTo>
                  <a:lnTo>
                    <a:pt x="98497" y="34397"/>
                  </a:lnTo>
                  <a:lnTo>
                    <a:pt x="98681" y="34536"/>
                  </a:lnTo>
                  <a:lnTo>
                    <a:pt x="98864" y="34682"/>
                  </a:lnTo>
                  <a:lnTo>
                    <a:pt x="99042" y="34828"/>
                  </a:lnTo>
                  <a:lnTo>
                    <a:pt x="99214" y="34988"/>
                  </a:lnTo>
                  <a:lnTo>
                    <a:pt x="99386" y="35148"/>
                  </a:lnTo>
                  <a:lnTo>
                    <a:pt x="99551" y="35315"/>
                  </a:lnTo>
                  <a:lnTo>
                    <a:pt x="99717" y="35488"/>
                  </a:lnTo>
                  <a:lnTo>
                    <a:pt x="99877" y="35669"/>
                  </a:lnTo>
                  <a:lnTo>
                    <a:pt x="100037" y="35850"/>
                  </a:lnTo>
                  <a:lnTo>
                    <a:pt x="100185" y="36038"/>
                  </a:lnTo>
                  <a:lnTo>
                    <a:pt x="100339" y="36232"/>
                  </a:lnTo>
                  <a:lnTo>
                    <a:pt x="100487" y="36434"/>
                  </a:lnTo>
                  <a:lnTo>
                    <a:pt x="100629" y="36635"/>
                  </a:lnTo>
                  <a:lnTo>
                    <a:pt x="100765" y="36844"/>
                  </a:lnTo>
                  <a:lnTo>
                    <a:pt x="100902" y="37059"/>
                  </a:lnTo>
                  <a:lnTo>
                    <a:pt x="101038" y="37275"/>
                  </a:lnTo>
                  <a:lnTo>
                    <a:pt x="101162" y="37497"/>
                  </a:lnTo>
                  <a:lnTo>
                    <a:pt x="101292" y="37720"/>
                  </a:lnTo>
                  <a:lnTo>
                    <a:pt x="101411" y="37949"/>
                  </a:lnTo>
                  <a:lnTo>
                    <a:pt x="101529" y="38185"/>
                  </a:lnTo>
                  <a:lnTo>
                    <a:pt x="101642" y="38421"/>
                  </a:lnTo>
                  <a:lnTo>
                    <a:pt x="101754" y="38665"/>
                  </a:lnTo>
                  <a:lnTo>
                    <a:pt x="101861" y="38908"/>
                  </a:lnTo>
                  <a:lnTo>
                    <a:pt x="101967" y="39151"/>
                  </a:lnTo>
                  <a:lnTo>
                    <a:pt x="102068" y="39401"/>
                  </a:lnTo>
                  <a:lnTo>
                    <a:pt x="102163" y="39659"/>
                  </a:lnTo>
                  <a:lnTo>
                    <a:pt x="102258" y="39909"/>
                  </a:lnTo>
                  <a:lnTo>
                    <a:pt x="102346" y="40173"/>
                  </a:lnTo>
                  <a:lnTo>
                    <a:pt x="102429" y="40430"/>
                  </a:lnTo>
                  <a:lnTo>
                    <a:pt x="102512" y="40694"/>
                  </a:lnTo>
                  <a:lnTo>
                    <a:pt x="102589" y="40965"/>
                  </a:lnTo>
                  <a:lnTo>
                    <a:pt x="102666" y="41229"/>
                  </a:lnTo>
                  <a:lnTo>
                    <a:pt x="102737" y="41500"/>
                  </a:lnTo>
                  <a:lnTo>
                    <a:pt x="102802" y="41772"/>
                  </a:lnTo>
                  <a:lnTo>
                    <a:pt x="102868" y="42050"/>
                  </a:lnTo>
                  <a:lnTo>
                    <a:pt x="102927" y="42321"/>
                  </a:lnTo>
                  <a:lnTo>
                    <a:pt x="102980" y="42599"/>
                  </a:lnTo>
                  <a:lnTo>
                    <a:pt x="103033" y="42877"/>
                  </a:lnTo>
                  <a:lnTo>
                    <a:pt x="103081" y="43162"/>
                  </a:lnTo>
                  <a:lnTo>
                    <a:pt x="103128" y="43440"/>
                  </a:lnTo>
                  <a:lnTo>
                    <a:pt x="103170" y="43725"/>
                  </a:lnTo>
                  <a:lnTo>
                    <a:pt x="103205" y="44003"/>
                  </a:lnTo>
                  <a:lnTo>
                    <a:pt x="103241" y="44287"/>
                  </a:lnTo>
                  <a:lnTo>
                    <a:pt x="103270" y="44572"/>
                  </a:lnTo>
                  <a:lnTo>
                    <a:pt x="103294" y="44857"/>
                  </a:lnTo>
                  <a:lnTo>
                    <a:pt x="103318" y="45142"/>
                  </a:lnTo>
                  <a:lnTo>
                    <a:pt x="103335" y="45427"/>
                  </a:lnTo>
                  <a:lnTo>
                    <a:pt x="103347" y="45712"/>
                  </a:lnTo>
                  <a:lnTo>
                    <a:pt x="103359" y="45990"/>
                  </a:lnTo>
                  <a:lnTo>
                    <a:pt x="103365" y="46275"/>
                  </a:lnTo>
                  <a:lnTo>
                    <a:pt x="103365" y="46560"/>
                  </a:lnTo>
                  <a:lnTo>
                    <a:pt x="103365" y="46845"/>
                  </a:lnTo>
                  <a:lnTo>
                    <a:pt x="103359" y="47130"/>
                  </a:lnTo>
                  <a:lnTo>
                    <a:pt x="103347" y="47408"/>
                  </a:lnTo>
                  <a:lnTo>
                    <a:pt x="103335" y="47686"/>
                  </a:lnTo>
                  <a:lnTo>
                    <a:pt x="103318" y="47971"/>
                  </a:lnTo>
                  <a:lnTo>
                    <a:pt x="103300" y="48249"/>
                  </a:lnTo>
                  <a:lnTo>
                    <a:pt x="103270" y="48527"/>
                  </a:lnTo>
                  <a:lnTo>
                    <a:pt x="103241" y="48798"/>
                  </a:lnTo>
                  <a:lnTo>
                    <a:pt x="103211" y="49076"/>
                  </a:lnTo>
                  <a:lnTo>
                    <a:pt x="103170" y="49347"/>
                  </a:lnTo>
                  <a:lnTo>
                    <a:pt x="103128" y="49618"/>
                  </a:lnTo>
                  <a:lnTo>
                    <a:pt x="103087" y="49882"/>
                  </a:lnTo>
                  <a:lnTo>
                    <a:pt x="103033" y="50147"/>
                  </a:lnTo>
                  <a:lnTo>
                    <a:pt x="102980" y="50411"/>
                  </a:lnTo>
                  <a:lnTo>
                    <a:pt x="102927" y="50675"/>
                  </a:lnTo>
                  <a:lnTo>
                    <a:pt x="102862" y="50932"/>
                  </a:lnTo>
                  <a:lnTo>
                    <a:pt x="102797" y="51189"/>
                  </a:lnTo>
                  <a:lnTo>
                    <a:pt x="102725" y="51439"/>
                  </a:lnTo>
                  <a:lnTo>
                    <a:pt x="102654" y="51690"/>
                  </a:lnTo>
                  <a:lnTo>
                    <a:pt x="102577" y="51933"/>
                  </a:lnTo>
                  <a:lnTo>
                    <a:pt x="102494" y="52176"/>
                  </a:lnTo>
                  <a:lnTo>
                    <a:pt x="102406" y="52419"/>
                  </a:lnTo>
                  <a:lnTo>
                    <a:pt x="102317" y="52656"/>
                  </a:lnTo>
                  <a:lnTo>
                    <a:pt x="102222" y="52885"/>
                  </a:lnTo>
                  <a:lnTo>
                    <a:pt x="102127" y="53114"/>
                  </a:lnTo>
                  <a:lnTo>
                    <a:pt x="102021" y="53337"/>
                  </a:lnTo>
                  <a:lnTo>
                    <a:pt x="101914" y="53559"/>
                  </a:lnTo>
                  <a:lnTo>
                    <a:pt x="101802" y="53775"/>
                  </a:lnTo>
                  <a:lnTo>
                    <a:pt x="101689" y="53990"/>
                  </a:lnTo>
                  <a:lnTo>
                    <a:pt x="101571" y="54199"/>
                  </a:lnTo>
                  <a:lnTo>
                    <a:pt x="101446" y="54400"/>
                  </a:lnTo>
                  <a:lnTo>
                    <a:pt x="101316" y="54595"/>
                  </a:lnTo>
                  <a:lnTo>
                    <a:pt x="101186" y="54789"/>
                  </a:lnTo>
                  <a:lnTo>
                    <a:pt x="101050" y="54977"/>
                  </a:lnTo>
                  <a:lnTo>
                    <a:pt x="100907" y="55158"/>
                  </a:lnTo>
                  <a:lnTo>
                    <a:pt x="100765" y="55338"/>
                  </a:lnTo>
                  <a:lnTo>
                    <a:pt x="100611" y="55505"/>
                  </a:lnTo>
                  <a:lnTo>
                    <a:pt x="100457" y="55672"/>
                  </a:lnTo>
                  <a:lnTo>
                    <a:pt x="100303" y="55832"/>
                  </a:lnTo>
                  <a:lnTo>
                    <a:pt x="100138" y="55992"/>
                  </a:lnTo>
                  <a:lnTo>
                    <a:pt x="99972" y="56138"/>
                  </a:lnTo>
                  <a:lnTo>
                    <a:pt x="99800" y="56277"/>
                  </a:lnTo>
                  <a:lnTo>
                    <a:pt x="99628" y="56416"/>
                  </a:lnTo>
                  <a:lnTo>
                    <a:pt x="99445" y="56548"/>
                  </a:lnTo>
                  <a:lnTo>
                    <a:pt x="99261" y="56666"/>
                  </a:lnTo>
                  <a:lnTo>
                    <a:pt x="99072" y="56784"/>
                  </a:lnTo>
                  <a:lnTo>
                    <a:pt x="98882" y="56895"/>
                  </a:lnTo>
                  <a:lnTo>
                    <a:pt x="98687" y="56993"/>
                  </a:lnTo>
                  <a:lnTo>
                    <a:pt x="98485" y="57090"/>
                  </a:lnTo>
                  <a:lnTo>
                    <a:pt x="98278" y="57180"/>
                  </a:lnTo>
                  <a:lnTo>
                    <a:pt x="98065" y="57257"/>
                  </a:lnTo>
                  <a:lnTo>
                    <a:pt x="97852" y="57333"/>
                  </a:lnTo>
                  <a:lnTo>
                    <a:pt x="97633" y="57396"/>
                  </a:lnTo>
                  <a:lnTo>
                    <a:pt x="97408" y="57458"/>
                  </a:lnTo>
                  <a:lnTo>
                    <a:pt x="97177" y="57507"/>
                  </a:lnTo>
                  <a:lnTo>
                    <a:pt x="96946" y="57549"/>
                  </a:lnTo>
                  <a:lnTo>
                    <a:pt x="96709" y="57576"/>
                  </a:lnTo>
                  <a:lnTo>
                    <a:pt x="96466" y="57604"/>
                  </a:lnTo>
                  <a:lnTo>
                    <a:pt x="96223" y="57618"/>
                  </a:lnTo>
                  <a:lnTo>
                    <a:pt x="96170" y="56082"/>
                  </a:lnTo>
                  <a:lnTo>
                    <a:pt x="96117" y="54539"/>
                  </a:lnTo>
                  <a:lnTo>
                    <a:pt x="96058" y="52996"/>
                  </a:lnTo>
                  <a:lnTo>
                    <a:pt x="95992" y="51460"/>
                  </a:lnTo>
                  <a:lnTo>
                    <a:pt x="95915" y="49924"/>
                  </a:lnTo>
                  <a:lnTo>
                    <a:pt x="95838" y="48388"/>
                  </a:lnTo>
                  <a:lnTo>
                    <a:pt x="95750" y="46859"/>
                  </a:lnTo>
                  <a:lnTo>
                    <a:pt x="95655" y="45330"/>
                  </a:lnTo>
                  <a:lnTo>
                    <a:pt x="95554" y="43801"/>
                  </a:lnTo>
                  <a:lnTo>
                    <a:pt x="95442" y="42272"/>
                  </a:lnTo>
                  <a:lnTo>
                    <a:pt x="95323" y="40743"/>
                  </a:lnTo>
                  <a:lnTo>
                    <a:pt x="95199" y="39221"/>
                  </a:lnTo>
                  <a:lnTo>
                    <a:pt x="95069" y="37706"/>
                  </a:lnTo>
                  <a:lnTo>
                    <a:pt x="94926" y="36184"/>
                  </a:lnTo>
                  <a:lnTo>
                    <a:pt x="94772" y="34668"/>
                  </a:lnTo>
                  <a:lnTo>
                    <a:pt x="94613" y="33160"/>
                  </a:lnTo>
                  <a:close/>
                  <a:moveTo>
                    <a:pt x="30568" y="35238"/>
                  </a:moveTo>
                  <a:lnTo>
                    <a:pt x="30527" y="36663"/>
                  </a:lnTo>
                  <a:lnTo>
                    <a:pt x="30503" y="38081"/>
                  </a:lnTo>
                  <a:lnTo>
                    <a:pt x="30491" y="39499"/>
                  </a:lnTo>
                  <a:lnTo>
                    <a:pt x="30485" y="40924"/>
                  </a:lnTo>
                  <a:lnTo>
                    <a:pt x="30497" y="42341"/>
                  </a:lnTo>
                  <a:lnTo>
                    <a:pt x="30509" y="43766"/>
                  </a:lnTo>
                  <a:lnTo>
                    <a:pt x="30533" y="45184"/>
                  </a:lnTo>
                  <a:lnTo>
                    <a:pt x="30568" y="46602"/>
                  </a:lnTo>
                  <a:lnTo>
                    <a:pt x="30604" y="48027"/>
                  </a:lnTo>
                  <a:lnTo>
                    <a:pt x="30645" y="49445"/>
                  </a:lnTo>
                  <a:lnTo>
                    <a:pt x="30740" y="52287"/>
                  </a:lnTo>
                  <a:lnTo>
                    <a:pt x="30841" y="55130"/>
                  </a:lnTo>
                  <a:lnTo>
                    <a:pt x="30941" y="57966"/>
                  </a:lnTo>
                  <a:lnTo>
                    <a:pt x="30888" y="57973"/>
                  </a:lnTo>
                  <a:lnTo>
                    <a:pt x="30841" y="57979"/>
                  </a:lnTo>
                  <a:lnTo>
                    <a:pt x="30545" y="58105"/>
                  </a:lnTo>
                  <a:lnTo>
                    <a:pt x="30260" y="58209"/>
                  </a:lnTo>
                  <a:lnTo>
                    <a:pt x="29976" y="58292"/>
                  </a:lnTo>
                  <a:lnTo>
                    <a:pt x="29692" y="58369"/>
                  </a:lnTo>
                  <a:lnTo>
                    <a:pt x="29414" y="58424"/>
                  </a:lnTo>
                  <a:lnTo>
                    <a:pt x="29141" y="58473"/>
                  </a:lnTo>
                  <a:lnTo>
                    <a:pt x="28869" y="58501"/>
                  </a:lnTo>
                  <a:lnTo>
                    <a:pt x="28602" y="58515"/>
                  </a:lnTo>
                  <a:lnTo>
                    <a:pt x="28342" y="58515"/>
                  </a:lnTo>
                  <a:lnTo>
                    <a:pt x="28081" y="58508"/>
                  </a:lnTo>
                  <a:lnTo>
                    <a:pt x="27827" y="58480"/>
                  </a:lnTo>
                  <a:lnTo>
                    <a:pt x="27578" y="58445"/>
                  </a:lnTo>
                  <a:lnTo>
                    <a:pt x="27335" y="58390"/>
                  </a:lnTo>
                  <a:lnTo>
                    <a:pt x="27092" y="58327"/>
                  </a:lnTo>
                  <a:lnTo>
                    <a:pt x="26855" y="58257"/>
                  </a:lnTo>
                  <a:lnTo>
                    <a:pt x="26618" y="58167"/>
                  </a:lnTo>
                  <a:lnTo>
                    <a:pt x="26388" y="58070"/>
                  </a:lnTo>
                  <a:lnTo>
                    <a:pt x="26163" y="57966"/>
                  </a:lnTo>
                  <a:lnTo>
                    <a:pt x="25943" y="57840"/>
                  </a:lnTo>
                  <a:lnTo>
                    <a:pt x="25730" y="57715"/>
                  </a:lnTo>
                  <a:lnTo>
                    <a:pt x="25517" y="57576"/>
                  </a:lnTo>
                  <a:lnTo>
                    <a:pt x="25310" y="57423"/>
                  </a:lnTo>
                  <a:lnTo>
                    <a:pt x="25108" y="57264"/>
                  </a:lnTo>
                  <a:lnTo>
                    <a:pt x="24907" y="57097"/>
                  </a:lnTo>
                  <a:lnTo>
                    <a:pt x="24718" y="56916"/>
                  </a:lnTo>
                  <a:lnTo>
                    <a:pt x="24528" y="56728"/>
                  </a:lnTo>
                  <a:lnTo>
                    <a:pt x="24345" y="56534"/>
                  </a:lnTo>
                  <a:lnTo>
                    <a:pt x="24167" y="56332"/>
                  </a:lnTo>
                  <a:lnTo>
                    <a:pt x="23995" y="56124"/>
                  </a:lnTo>
                  <a:lnTo>
                    <a:pt x="23823" y="55901"/>
                  </a:lnTo>
                  <a:lnTo>
                    <a:pt x="23664" y="55679"/>
                  </a:lnTo>
                  <a:lnTo>
                    <a:pt x="23504" y="55443"/>
                  </a:lnTo>
                  <a:lnTo>
                    <a:pt x="23350" y="55206"/>
                  </a:lnTo>
                  <a:lnTo>
                    <a:pt x="23202" y="54963"/>
                  </a:lnTo>
                  <a:lnTo>
                    <a:pt x="23059" y="54713"/>
                  </a:lnTo>
                  <a:lnTo>
                    <a:pt x="22923" y="54456"/>
                  </a:lnTo>
                  <a:lnTo>
                    <a:pt x="22793" y="54192"/>
                  </a:lnTo>
                  <a:lnTo>
                    <a:pt x="22669" y="53921"/>
                  </a:lnTo>
                  <a:lnTo>
                    <a:pt x="22550" y="53649"/>
                  </a:lnTo>
                  <a:lnTo>
                    <a:pt x="22432" y="53371"/>
                  </a:lnTo>
                  <a:lnTo>
                    <a:pt x="22325" y="53093"/>
                  </a:lnTo>
                  <a:lnTo>
                    <a:pt x="22219" y="52809"/>
                  </a:lnTo>
                  <a:lnTo>
                    <a:pt x="22124" y="52517"/>
                  </a:lnTo>
                  <a:lnTo>
                    <a:pt x="22029" y="52225"/>
                  </a:lnTo>
                  <a:lnTo>
                    <a:pt x="21946" y="51933"/>
                  </a:lnTo>
                  <a:lnTo>
                    <a:pt x="21863" y="51634"/>
                  </a:lnTo>
                  <a:lnTo>
                    <a:pt x="21792" y="51335"/>
                  </a:lnTo>
                  <a:lnTo>
                    <a:pt x="21721" y="51029"/>
                  </a:lnTo>
                  <a:lnTo>
                    <a:pt x="21662" y="50730"/>
                  </a:lnTo>
                  <a:lnTo>
                    <a:pt x="21609" y="50425"/>
                  </a:lnTo>
                  <a:lnTo>
                    <a:pt x="21555" y="50119"/>
                  </a:lnTo>
                  <a:lnTo>
                    <a:pt x="21514" y="49806"/>
                  </a:lnTo>
                  <a:lnTo>
                    <a:pt x="21478" y="49500"/>
                  </a:lnTo>
                  <a:lnTo>
                    <a:pt x="21449" y="49194"/>
                  </a:lnTo>
                  <a:lnTo>
                    <a:pt x="21419" y="48882"/>
                  </a:lnTo>
                  <a:lnTo>
                    <a:pt x="21401" y="48576"/>
                  </a:lnTo>
                  <a:lnTo>
                    <a:pt x="21395" y="48263"/>
                  </a:lnTo>
                  <a:lnTo>
                    <a:pt x="21390" y="47957"/>
                  </a:lnTo>
                  <a:lnTo>
                    <a:pt x="21390" y="47651"/>
                  </a:lnTo>
                  <a:lnTo>
                    <a:pt x="21401" y="47346"/>
                  </a:lnTo>
                  <a:lnTo>
                    <a:pt x="21413" y="47047"/>
                  </a:lnTo>
                  <a:lnTo>
                    <a:pt x="21437" y="46748"/>
                  </a:lnTo>
                  <a:lnTo>
                    <a:pt x="21467" y="46449"/>
                  </a:lnTo>
                  <a:lnTo>
                    <a:pt x="21502" y="46150"/>
                  </a:lnTo>
                  <a:lnTo>
                    <a:pt x="21544" y="45879"/>
                  </a:lnTo>
                  <a:lnTo>
                    <a:pt x="21585" y="45615"/>
                  </a:lnTo>
                  <a:lnTo>
                    <a:pt x="21632" y="45351"/>
                  </a:lnTo>
                  <a:lnTo>
                    <a:pt x="21686" y="45087"/>
                  </a:lnTo>
                  <a:lnTo>
                    <a:pt x="21739" y="44830"/>
                  </a:lnTo>
                  <a:lnTo>
                    <a:pt x="21798" y="44579"/>
                  </a:lnTo>
                  <a:lnTo>
                    <a:pt x="21863" y="44329"/>
                  </a:lnTo>
                  <a:lnTo>
                    <a:pt x="21934" y="44079"/>
                  </a:lnTo>
                  <a:lnTo>
                    <a:pt x="22005" y="43829"/>
                  </a:lnTo>
                  <a:lnTo>
                    <a:pt x="22076" y="43592"/>
                  </a:lnTo>
                  <a:lnTo>
                    <a:pt x="22159" y="43349"/>
                  </a:lnTo>
                  <a:lnTo>
                    <a:pt x="22242" y="43113"/>
                  </a:lnTo>
                  <a:lnTo>
                    <a:pt x="22331" y="42884"/>
                  </a:lnTo>
                  <a:lnTo>
                    <a:pt x="22420" y="42654"/>
                  </a:lnTo>
                  <a:lnTo>
                    <a:pt x="22515" y="42425"/>
                  </a:lnTo>
                  <a:lnTo>
                    <a:pt x="22609" y="42202"/>
                  </a:lnTo>
                  <a:lnTo>
                    <a:pt x="22710" y="41980"/>
                  </a:lnTo>
                  <a:lnTo>
                    <a:pt x="22817" y="41765"/>
                  </a:lnTo>
                  <a:lnTo>
                    <a:pt x="22923" y="41549"/>
                  </a:lnTo>
                  <a:lnTo>
                    <a:pt x="23036" y="41341"/>
                  </a:lnTo>
                  <a:lnTo>
                    <a:pt x="23154" y="41132"/>
                  </a:lnTo>
                  <a:lnTo>
                    <a:pt x="23273" y="40931"/>
                  </a:lnTo>
                  <a:lnTo>
                    <a:pt x="23391" y="40729"/>
                  </a:lnTo>
                  <a:lnTo>
                    <a:pt x="23515" y="40527"/>
                  </a:lnTo>
                  <a:lnTo>
                    <a:pt x="23646" y="40333"/>
                  </a:lnTo>
                  <a:lnTo>
                    <a:pt x="23776" y="40145"/>
                  </a:lnTo>
                  <a:lnTo>
                    <a:pt x="23906" y="39957"/>
                  </a:lnTo>
                  <a:lnTo>
                    <a:pt x="24048" y="39770"/>
                  </a:lnTo>
                  <a:lnTo>
                    <a:pt x="24185" y="39589"/>
                  </a:lnTo>
                  <a:lnTo>
                    <a:pt x="24327" y="39408"/>
                  </a:lnTo>
                  <a:lnTo>
                    <a:pt x="24475" y="39235"/>
                  </a:lnTo>
                  <a:lnTo>
                    <a:pt x="24623" y="39061"/>
                  </a:lnTo>
                  <a:lnTo>
                    <a:pt x="24777" y="38894"/>
                  </a:lnTo>
                  <a:lnTo>
                    <a:pt x="24931" y="38727"/>
                  </a:lnTo>
                  <a:lnTo>
                    <a:pt x="25085" y="38560"/>
                  </a:lnTo>
                  <a:lnTo>
                    <a:pt x="25245" y="38401"/>
                  </a:lnTo>
                  <a:lnTo>
                    <a:pt x="25405" y="38248"/>
                  </a:lnTo>
                  <a:lnTo>
                    <a:pt x="25570" y="38095"/>
                  </a:lnTo>
                  <a:lnTo>
                    <a:pt x="25736" y="37942"/>
                  </a:lnTo>
                  <a:lnTo>
                    <a:pt x="25908" y="37796"/>
                  </a:lnTo>
                  <a:lnTo>
                    <a:pt x="26080" y="37650"/>
                  </a:lnTo>
                  <a:lnTo>
                    <a:pt x="26251" y="37511"/>
                  </a:lnTo>
                  <a:lnTo>
                    <a:pt x="26607" y="37240"/>
                  </a:lnTo>
                  <a:lnTo>
                    <a:pt x="26968" y="36983"/>
                  </a:lnTo>
                  <a:lnTo>
                    <a:pt x="27341" y="36733"/>
                  </a:lnTo>
                  <a:lnTo>
                    <a:pt x="27720" y="36503"/>
                  </a:lnTo>
                  <a:lnTo>
                    <a:pt x="28111" y="36281"/>
                  </a:lnTo>
                  <a:lnTo>
                    <a:pt x="28502" y="36079"/>
                  </a:lnTo>
                  <a:lnTo>
                    <a:pt x="28904" y="35885"/>
                  </a:lnTo>
                  <a:lnTo>
                    <a:pt x="29313" y="35704"/>
                  </a:lnTo>
                  <a:lnTo>
                    <a:pt x="29727" y="35537"/>
                  </a:lnTo>
                  <a:lnTo>
                    <a:pt x="30142" y="35384"/>
                  </a:lnTo>
                  <a:lnTo>
                    <a:pt x="30568" y="35238"/>
                  </a:lnTo>
                  <a:close/>
                  <a:moveTo>
                    <a:pt x="9688" y="48416"/>
                  </a:moveTo>
                  <a:lnTo>
                    <a:pt x="10191" y="49326"/>
                  </a:lnTo>
                  <a:lnTo>
                    <a:pt x="10701" y="50230"/>
                  </a:lnTo>
                  <a:lnTo>
                    <a:pt x="11228" y="51127"/>
                  </a:lnTo>
                  <a:lnTo>
                    <a:pt x="11761" y="52016"/>
                  </a:lnTo>
                  <a:lnTo>
                    <a:pt x="12306" y="52906"/>
                  </a:lnTo>
                  <a:lnTo>
                    <a:pt x="12856" y="53782"/>
                  </a:lnTo>
                  <a:lnTo>
                    <a:pt x="13419" y="54650"/>
                  </a:lnTo>
                  <a:lnTo>
                    <a:pt x="13981" y="55505"/>
                  </a:lnTo>
                  <a:lnTo>
                    <a:pt x="13744" y="55804"/>
                  </a:lnTo>
                  <a:lnTo>
                    <a:pt x="13508" y="56110"/>
                  </a:lnTo>
                  <a:lnTo>
                    <a:pt x="13277" y="56416"/>
                  </a:lnTo>
                  <a:lnTo>
                    <a:pt x="13052" y="56735"/>
                  </a:lnTo>
                  <a:lnTo>
                    <a:pt x="12827" y="57055"/>
                  </a:lnTo>
                  <a:lnTo>
                    <a:pt x="12613" y="57382"/>
                  </a:lnTo>
                  <a:lnTo>
                    <a:pt x="12400" y="57715"/>
                  </a:lnTo>
                  <a:lnTo>
                    <a:pt x="12187" y="58049"/>
                  </a:lnTo>
                  <a:lnTo>
                    <a:pt x="11986" y="58390"/>
                  </a:lnTo>
                  <a:lnTo>
                    <a:pt x="11784" y="58737"/>
                  </a:lnTo>
                  <a:lnTo>
                    <a:pt x="11589" y="59092"/>
                  </a:lnTo>
                  <a:lnTo>
                    <a:pt x="11399" y="59446"/>
                  </a:lnTo>
                  <a:lnTo>
                    <a:pt x="11210" y="59807"/>
                  </a:lnTo>
                  <a:lnTo>
                    <a:pt x="11026" y="60169"/>
                  </a:lnTo>
                  <a:lnTo>
                    <a:pt x="10849" y="60537"/>
                  </a:lnTo>
                  <a:lnTo>
                    <a:pt x="10677" y="60912"/>
                  </a:lnTo>
                  <a:lnTo>
                    <a:pt x="10067" y="60308"/>
                  </a:lnTo>
                  <a:lnTo>
                    <a:pt x="9451" y="59717"/>
                  </a:lnTo>
                  <a:lnTo>
                    <a:pt x="8829" y="59126"/>
                  </a:lnTo>
                  <a:lnTo>
                    <a:pt x="8202" y="58549"/>
                  </a:lnTo>
                  <a:lnTo>
                    <a:pt x="7888" y="58264"/>
                  </a:lnTo>
                  <a:lnTo>
                    <a:pt x="7568" y="57979"/>
                  </a:lnTo>
                  <a:lnTo>
                    <a:pt x="7248" y="57701"/>
                  </a:lnTo>
                  <a:lnTo>
                    <a:pt x="6929" y="57430"/>
                  </a:lnTo>
                  <a:lnTo>
                    <a:pt x="6603" y="57166"/>
                  </a:lnTo>
                  <a:lnTo>
                    <a:pt x="6283" y="56902"/>
                  </a:lnTo>
                  <a:lnTo>
                    <a:pt x="5951" y="56645"/>
                  </a:lnTo>
                  <a:lnTo>
                    <a:pt x="5626" y="56395"/>
                  </a:lnTo>
                  <a:lnTo>
                    <a:pt x="5827" y="55853"/>
                  </a:lnTo>
                  <a:lnTo>
                    <a:pt x="6034" y="55304"/>
                  </a:lnTo>
                  <a:lnTo>
                    <a:pt x="6248" y="54768"/>
                  </a:lnTo>
                  <a:lnTo>
                    <a:pt x="6473" y="54240"/>
                  </a:lnTo>
                  <a:lnTo>
                    <a:pt x="6698" y="53719"/>
                  </a:lnTo>
                  <a:lnTo>
                    <a:pt x="6934" y="53198"/>
                  </a:lnTo>
                  <a:lnTo>
                    <a:pt x="7177" y="52690"/>
                  </a:lnTo>
                  <a:lnTo>
                    <a:pt x="7432" y="52183"/>
                  </a:lnTo>
                  <a:lnTo>
                    <a:pt x="7686" y="51690"/>
                  </a:lnTo>
                  <a:lnTo>
                    <a:pt x="7953" y="51196"/>
                  </a:lnTo>
                  <a:lnTo>
                    <a:pt x="8219" y="50716"/>
                  </a:lnTo>
                  <a:lnTo>
                    <a:pt x="8498" y="50244"/>
                  </a:lnTo>
                  <a:lnTo>
                    <a:pt x="8788" y="49771"/>
                  </a:lnTo>
                  <a:lnTo>
                    <a:pt x="9078" y="49313"/>
                  </a:lnTo>
                  <a:lnTo>
                    <a:pt x="9380" y="48861"/>
                  </a:lnTo>
                  <a:lnTo>
                    <a:pt x="9688" y="48416"/>
                  </a:lnTo>
                  <a:close/>
                  <a:moveTo>
                    <a:pt x="116038" y="50362"/>
                  </a:moveTo>
                  <a:lnTo>
                    <a:pt x="116257" y="50696"/>
                  </a:lnTo>
                  <a:lnTo>
                    <a:pt x="116476" y="51036"/>
                  </a:lnTo>
                  <a:lnTo>
                    <a:pt x="116695" y="51377"/>
                  </a:lnTo>
                  <a:lnTo>
                    <a:pt x="116902" y="51717"/>
                  </a:lnTo>
                  <a:lnTo>
                    <a:pt x="117115" y="52072"/>
                  </a:lnTo>
                  <a:lnTo>
                    <a:pt x="117317" y="52419"/>
                  </a:lnTo>
                  <a:lnTo>
                    <a:pt x="117518" y="52781"/>
                  </a:lnTo>
                  <a:lnTo>
                    <a:pt x="117719" y="53135"/>
                  </a:lnTo>
                  <a:lnTo>
                    <a:pt x="117915" y="53497"/>
                  </a:lnTo>
                  <a:lnTo>
                    <a:pt x="118104" y="53865"/>
                  </a:lnTo>
                  <a:lnTo>
                    <a:pt x="118294" y="54233"/>
                  </a:lnTo>
                  <a:lnTo>
                    <a:pt x="118477" y="54609"/>
                  </a:lnTo>
                  <a:lnTo>
                    <a:pt x="118661" y="54977"/>
                  </a:lnTo>
                  <a:lnTo>
                    <a:pt x="118839" y="55359"/>
                  </a:lnTo>
                  <a:lnTo>
                    <a:pt x="119010" y="55742"/>
                  </a:lnTo>
                  <a:lnTo>
                    <a:pt x="119182" y="56124"/>
                  </a:lnTo>
                  <a:lnTo>
                    <a:pt x="119354" y="56513"/>
                  </a:lnTo>
                  <a:lnTo>
                    <a:pt x="119520" y="56902"/>
                  </a:lnTo>
                  <a:lnTo>
                    <a:pt x="119680" y="57298"/>
                  </a:lnTo>
                  <a:lnTo>
                    <a:pt x="119839" y="57695"/>
                  </a:lnTo>
                  <a:lnTo>
                    <a:pt x="119993" y="58091"/>
                  </a:lnTo>
                  <a:lnTo>
                    <a:pt x="120147" y="58494"/>
                  </a:lnTo>
                  <a:lnTo>
                    <a:pt x="120301" y="58897"/>
                  </a:lnTo>
                  <a:lnTo>
                    <a:pt x="120443" y="59300"/>
                  </a:lnTo>
                  <a:lnTo>
                    <a:pt x="120592" y="59710"/>
                  </a:lnTo>
                  <a:lnTo>
                    <a:pt x="120728" y="60120"/>
                  </a:lnTo>
                  <a:lnTo>
                    <a:pt x="121000" y="60954"/>
                  </a:lnTo>
                  <a:lnTo>
                    <a:pt x="121261" y="61795"/>
                  </a:lnTo>
                  <a:lnTo>
                    <a:pt x="121515" y="62643"/>
                  </a:lnTo>
                  <a:lnTo>
                    <a:pt x="121468" y="62650"/>
                  </a:lnTo>
                  <a:lnTo>
                    <a:pt x="121444" y="62650"/>
                  </a:lnTo>
                  <a:lnTo>
                    <a:pt x="121421" y="62664"/>
                  </a:lnTo>
                  <a:lnTo>
                    <a:pt x="119751" y="63477"/>
                  </a:lnTo>
                  <a:lnTo>
                    <a:pt x="118910" y="63894"/>
                  </a:lnTo>
                  <a:lnTo>
                    <a:pt x="118069" y="64318"/>
                  </a:lnTo>
                  <a:lnTo>
                    <a:pt x="117234" y="64756"/>
                  </a:lnTo>
                  <a:lnTo>
                    <a:pt x="116819" y="64978"/>
                  </a:lnTo>
                  <a:lnTo>
                    <a:pt x="116405" y="65201"/>
                  </a:lnTo>
                  <a:lnTo>
                    <a:pt x="115990" y="65430"/>
                  </a:lnTo>
                  <a:lnTo>
                    <a:pt x="115582" y="65666"/>
                  </a:lnTo>
                  <a:lnTo>
                    <a:pt x="115179" y="65903"/>
                  </a:lnTo>
                  <a:lnTo>
                    <a:pt x="114776" y="66146"/>
                  </a:lnTo>
                  <a:lnTo>
                    <a:pt x="114599" y="65486"/>
                  </a:lnTo>
                  <a:lnTo>
                    <a:pt x="114409" y="64832"/>
                  </a:lnTo>
                  <a:lnTo>
                    <a:pt x="114214" y="64179"/>
                  </a:lnTo>
                  <a:lnTo>
                    <a:pt x="114012" y="63540"/>
                  </a:lnTo>
                  <a:lnTo>
                    <a:pt x="113793" y="62900"/>
                  </a:lnTo>
                  <a:lnTo>
                    <a:pt x="113574" y="62268"/>
                  </a:lnTo>
                  <a:lnTo>
                    <a:pt x="113337" y="61635"/>
                  </a:lnTo>
                  <a:lnTo>
                    <a:pt x="113095" y="61017"/>
                  </a:lnTo>
                  <a:lnTo>
                    <a:pt x="112846" y="60398"/>
                  </a:lnTo>
                  <a:lnTo>
                    <a:pt x="112585" y="59794"/>
                  </a:lnTo>
                  <a:lnTo>
                    <a:pt x="112313" y="59189"/>
                  </a:lnTo>
                  <a:lnTo>
                    <a:pt x="112029" y="58598"/>
                  </a:lnTo>
                  <a:lnTo>
                    <a:pt x="111738" y="58007"/>
                  </a:lnTo>
                  <a:lnTo>
                    <a:pt x="111436" y="57430"/>
                  </a:lnTo>
                  <a:lnTo>
                    <a:pt x="111123" y="56854"/>
                  </a:lnTo>
                  <a:lnTo>
                    <a:pt x="110803" y="56291"/>
                  </a:lnTo>
                  <a:lnTo>
                    <a:pt x="111075" y="56006"/>
                  </a:lnTo>
                  <a:lnTo>
                    <a:pt x="111342" y="55714"/>
                  </a:lnTo>
                  <a:lnTo>
                    <a:pt x="111608" y="55415"/>
                  </a:lnTo>
                  <a:lnTo>
                    <a:pt x="111869" y="55116"/>
                  </a:lnTo>
                  <a:lnTo>
                    <a:pt x="112899" y="53921"/>
                  </a:lnTo>
                  <a:lnTo>
                    <a:pt x="114468" y="52148"/>
                  </a:lnTo>
                  <a:lnTo>
                    <a:pt x="116038" y="50362"/>
                  </a:lnTo>
                  <a:close/>
                  <a:moveTo>
                    <a:pt x="5099" y="57952"/>
                  </a:moveTo>
                  <a:lnTo>
                    <a:pt x="5395" y="58237"/>
                  </a:lnTo>
                  <a:lnTo>
                    <a:pt x="5697" y="58508"/>
                  </a:lnTo>
                  <a:lnTo>
                    <a:pt x="6005" y="58786"/>
                  </a:lnTo>
                  <a:lnTo>
                    <a:pt x="6313" y="59057"/>
                  </a:lnTo>
                  <a:lnTo>
                    <a:pt x="6621" y="59321"/>
                  </a:lnTo>
                  <a:lnTo>
                    <a:pt x="6934" y="59585"/>
                  </a:lnTo>
                  <a:lnTo>
                    <a:pt x="7568" y="60106"/>
                  </a:lnTo>
                  <a:lnTo>
                    <a:pt x="8214" y="60614"/>
                  </a:lnTo>
                  <a:lnTo>
                    <a:pt x="8853" y="61114"/>
                  </a:lnTo>
                  <a:lnTo>
                    <a:pt x="9504" y="61601"/>
                  </a:lnTo>
                  <a:lnTo>
                    <a:pt x="10150" y="62087"/>
                  </a:lnTo>
                  <a:lnTo>
                    <a:pt x="9925" y="62650"/>
                  </a:lnTo>
                  <a:lnTo>
                    <a:pt x="9712" y="63220"/>
                  </a:lnTo>
                  <a:lnTo>
                    <a:pt x="9504" y="63790"/>
                  </a:lnTo>
                  <a:lnTo>
                    <a:pt x="9309" y="64360"/>
                  </a:lnTo>
                  <a:lnTo>
                    <a:pt x="9125" y="64937"/>
                  </a:lnTo>
                  <a:lnTo>
                    <a:pt x="8948" y="65507"/>
                  </a:lnTo>
                  <a:lnTo>
                    <a:pt x="8782" y="66083"/>
                  </a:lnTo>
                  <a:lnTo>
                    <a:pt x="8628" y="66660"/>
                  </a:lnTo>
                  <a:lnTo>
                    <a:pt x="8480" y="67230"/>
                  </a:lnTo>
                  <a:lnTo>
                    <a:pt x="8344" y="67807"/>
                  </a:lnTo>
                  <a:lnTo>
                    <a:pt x="8219" y="68370"/>
                  </a:lnTo>
                  <a:lnTo>
                    <a:pt x="8101" y="68940"/>
                  </a:lnTo>
                  <a:lnTo>
                    <a:pt x="7994" y="69496"/>
                  </a:lnTo>
                  <a:lnTo>
                    <a:pt x="7900" y="70052"/>
                  </a:lnTo>
                  <a:lnTo>
                    <a:pt x="7811" y="70601"/>
                  </a:lnTo>
                  <a:lnTo>
                    <a:pt x="7734" y="71143"/>
                  </a:lnTo>
                  <a:lnTo>
                    <a:pt x="7106" y="70949"/>
                  </a:lnTo>
                  <a:lnTo>
                    <a:pt x="6478" y="70754"/>
                  </a:lnTo>
                  <a:lnTo>
                    <a:pt x="5851" y="70566"/>
                  </a:lnTo>
                  <a:lnTo>
                    <a:pt x="5223" y="70386"/>
                  </a:lnTo>
                  <a:lnTo>
                    <a:pt x="4589" y="70205"/>
                  </a:lnTo>
                  <a:lnTo>
                    <a:pt x="3962" y="70038"/>
                  </a:lnTo>
                  <a:lnTo>
                    <a:pt x="3328" y="69871"/>
                  </a:lnTo>
                  <a:lnTo>
                    <a:pt x="2694" y="69712"/>
                  </a:lnTo>
                  <a:lnTo>
                    <a:pt x="2783" y="68933"/>
                  </a:lnTo>
                  <a:lnTo>
                    <a:pt x="2884" y="68162"/>
                  </a:lnTo>
                  <a:lnTo>
                    <a:pt x="2985" y="67397"/>
                  </a:lnTo>
                  <a:lnTo>
                    <a:pt x="3103" y="66633"/>
                  </a:lnTo>
                  <a:lnTo>
                    <a:pt x="3221" y="65875"/>
                  </a:lnTo>
                  <a:lnTo>
                    <a:pt x="3352" y="65124"/>
                  </a:lnTo>
                  <a:lnTo>
                    <a:pt x="3488" y="64381"/>
                  </a:lnTo>
                  <a:lnTo>
                    <a:pt x="3636" y="63637"/>
                  </a:lnTo>
                  <a:lnTo>
                    <a:pt x="3790" y="62907"/>
                  </a:lnTo>
                  <a:lnTo>
                    <a:pt x="3950" y="62177"/>
                  </a:lnTo>
                  <a:lnTo>
                    <a:pt x="4122" y="61455"/>
                  </a:lnTo>
                  <a:lnTo>
                    <a:pt x="4299" y="60739"/>
                  </a:lnTo>
                  <a:lnTo>
                    <a:pt x="4483" y="60030"/>
                  </a:lnTo>
                  <a:lnTo>
                    <a:pt x="4678" y="59335"/>
                  </a:lnTo>
                  <a:lnTo>
                    <a:pt x="4885" y="58640"/>
                  </a:lnTo>
                  <a:lnTo>
                    <a:pt x="5099" y="57952"/>
                  </a:lnTo>
                  <a:close/>
                  <a:moveTo>
                    <a:pt x="121823" y="63734"/>
                  </a:moveTo>
                  <a:lnTo>
                    <a:pt x="122054" y="64638"/>
                  </a:lnTo>
                  <a:lnTo>
                    <a:pt x="122273" y="65548"/>
                  </a:lnTo>
                  <a:lnTo>
                    <a:pt x="122486" y="66473"/>
                  </a:lnTo>
                  <a:lnTo>
                    <a:pt x="122682" y="67397"/>
                  </a:lnTo>
                  <a:lnTo>
                    <a:pt x="122865" y="68335"/>
                  </a:lnTo>
                  <a:lnTo>
                    <a:pt x="123043" y="69281"/>
                  </a:lnTo>
                  <a:lnTo>
                    <a:pt x="123209" y="70233"/>
                  </a:lnTo>
                  <a:lnTo>
                    <a:pt x="123357" y="71185"/>
                  </a:lnTo>
                  <a:lnTo>
                    <a:pt x="123499" y="72151"/>
                  </a:lnTo>
                  <a:lnTo>
                    <a:pt x="123635" y="73117"/>
                  </a:lnTo>
                  <a:lnTo>
                    <a:pt x="123754" y="74090"/>
                  </a:lnTo>
                  <a:lnTo>
                    <a:pt x="123866" y="75063"/>
                  </a:lnTo>
                  <a:lnTo>
                    <a:pt x="123967" y="76043"/>
                  </a:lnTo>
                  <a:lnTo>
                    <a:pt x="124062" y="77030"/>
                  </a:lnTo>
                  <a:lnTo>
                    <a:pt x="124139" y="78017"/>
                  </a:lnTo>
                  <a:lnTo>
                    <a:pt x="124216" y="79004"/>
                  </a:lnTo>
                  <a:lnTo>
                    <a:pt x="122386" y="79303"/>
                  </a:lnTo>
                  <a:lnTo>
                    <a:pt x="121468" y="79463"/>
                  </a:lnTo>
                  <a:lnTo>
                    <a:pt x="120556" y="79630"/>
                  </a:lnTo>
                  <a:lnTo>
                    <a:pt x="120100" y="79720"/>
                  </a:lnTo>
                  <a:lnTo>
                    <a:pt x="119644" y="79817"/>
                  </a:lnTo>
                  <a:lnTo>
                    <a:pt x="119194" y="79914"/>
                  </a:lnTo>
                  <a:lnTo>
                    <a:pt x="118744" y="80026"/>
                  </a:lnTo>
                  <a:lnTo>
                    <a:pt x="118300" y="80137"/>
                  </a:lnTo>
                  <a:lnTo>
                    <a:pt x="117856" y="80262"/>
                  </a:lnTo>
                  <a:lnTo>
                    <a:pt x="117412" y="80387"/>
                  </a:lnTo>
                  <a:lnTo>
                    <a:pt x="116973" y="80526"/>
                  </a:lnTo>
                  <a:lnTo>
                    <a:pt x="116873" y="79421"/>
                  </a:lnTo>
                  <a:lnTo>
                    <a:pt x="116772" y="78323"/>
                  </a:lnTo>
                  <a:lnTo>
                    <a:pt x="116665" y="77239"/>
                  </a:lnTo>
                  <a:lnTo>
                    <a:pt x="116547" y="76168"/>
                  </a:lnTo>
                  <a:lnTo>
                    <a:pt x="116428" y="75091"/>
                  </a:lnTo>
                  <a:lnTo>
                    <a:pt x="116363" y="74556"/>
                  </a:lnTo>
                  <a:lnTo>
                    <a:pt x="116292" y="74021"/>
                  </a:lnTo>
                  <a:lnTo>
                    <a:pt x="116215" y="73479"/>
                  </a:lnTo>
                  <a:lnTo>
                    <a:pt x="116138" y="72943"/>
                  </a:lnTo>
                  <a:lnTo>
                    <a:pt x="116061" y="72408"/>
                  </a:lnTo>
                  <a:lnTo>
                    <a:pt x="115973" y="71880"/>
                  </a:lnTo>
                  <a:lnTo>
                    <a:pt x="115884" y="71345"/>
                  </a:lnTo>
                  <a:lnTo>
                    <a:pt x="115795" y="70817"/>
                  </a:lnTo>
                  <a:lnTo>
                    <a:pt x="115694" y="70281"/>
                  </a:lnTo>
                  <a:lnTo>
                    <a:pt x="115594" y="69753"/>
                  </a:lnTo>
                  <a:lnTo>
                    <a:pt x="115487" y="69225"/>
                  </a:lnTo>
                  <a:lnTo>
                    <a:pt x="115380" y="68704"/>
                  </a:lnTo>
                  <a:lnTo>
                    <a:pt x="115268" y="68176"/>
                  </a:lnTo>
                  <a:lnTo>
                    <a:pt x="115149" y="67654"/>
                  </a:lnTo>
                  <a:lnTo>
                    <a:pt x="115570" y="67439"/>
                  </a:lnTo>
                  <a:lnTo>
                    <a:pt x="115996" y="67216"/>
                  </a:lnTo>
                  <a:lnTo>
                    <a:pt x="116417" y="66987"/>
                  </a:lnTo>
                  <a:lnTo>
                    <a:pt x="116837" y="66758"/>
                  </a:lnTo>
                  <a:lnTo>
                    <a:pt x="117263" y="66521"/>
                  </a:lnTo>
                  <a:lnTo>
                    <a:pt x="117678" y="66278"/>
                  </a:lnTo>
                  <a:lnTo>
                    <a:pt x="118519" y="65778"/>
                  </a:lnTo>
                  <a:lnTo>
                    <a:pt x="119348" y="65277"/>
                  </a:lnTo>
                  <a:lnTo>
                    <a:pt x="120177" y="64763"/>
                  </a:lnTo>
                  <a:lnTo>
                    <a:pt x="121811" y="63748"/>
                  </a:lnTo>
                  <a:lnTo>
                    <a:pt x="121823" y="63734"/>
                  </a:lnTo>
                  <a:close/>
                  <a:moveTo>
                    <a:pt x="2540" y="71261"/>
                  </a:moveTo>
                  <a:lnTo>
                    <a:pt x="3168" y="71414"/>
                  </a:lnTo>
                  <a:lnTo>
                    <a:pt x="3796" y="71567"/>
                  </a:lnTo>
                  <a:lnTo>
                    <a:pt x="4430" y="71706"/>
                  </a:lnTo>
                  <a:lnTo>
                    <a:pt x="5057" y="71845"/>
                  </a:lnTo>
                  <a:lnTo>
                    <a:pt x="5691" y="71977"/>
                  </a:lnTo>
                  <a:lnTo>
                    <a:pt x="6324" y="72095"/>
                  </a:lnTo>
                  <a:lnTo>
                    <a:pt x="6958" y="72221"/>
                  </a:lnTo>
                  <a:lnTo>
                    <a:pt x="7592" y="72332"/>
                  </a:lnTo>
                  <a:lnTo>
                    <a:pt x="7544" y="72860"/>
                  </a:lnTo>
                  <a:lnTo>
                    <a:pt x="7497" y="73388"/>
                  </a:lnTo>
                  <a:lnTo>
                    <a:pt x="7456" y="73916"/>
                  </a:lnTo>
                  <a:lnTo>
                    <a:pt x="7420" y="74445"/>
                  </a:lnTo>
                  <a:lnTo>
                    <a:pt x="7390" y="74980"/>
                  </a:lnTo>
                  <a:lnTo>
                    <a:pt x="7361" y="75508"/>
                  </a:lnTo>
                  <a:lnTo>
                    <a:pt x="7337" y="76043"/>
                  </a:lnTo>
                  <a:lnTo>
                    <a:pt x="7319" y="76571"/>
                  </a:lnTo>
                  <a:lnTo>
                    <a:pt x="7302" y="77107"/>
                  </a:lnTo>
                  <a:lnTo>
                    <a:pt x="7284" y="77642"/>
                  </a:lnTo>
                  <a:lnTo>
                    <a:pt x="7278" y="78177"/>
                  </a:lnTo>
                  <a:lnTo>
                    <a:pt x="7272" y="78712"/>
                  </a:lnTo>
                  <a:lnTo>
                    <a:pt x="7272" y="79789"/>
                  </a:lnTo>
                  <a:lnTo>
                    <a:pt x="7284" y="80860"/>
                  </a:lnTo>
                  <a:lnTo>
                    <a:pt x="7284" y="80860"/>
                  </a:lnTo>
                  <a:lnTo>
                    <a:pt x="6644" y="80804"/>
                  </a:lnTo>
                  <a:lnTo>
                    <a:pt x="6005" y="80749"/>
                  </a:lnTo>
                  <a:lnTo>
                    <a:pt x="5353" y="80707"/>
                  </a:lnTo>
                  <a:lnTo>
                    <a:pt x="4702" y="80679"/>
                  </a:lnTo>
                  <a:lnTo>
                    <a:pt x="4051" y="80658"/>
                  </a:lnTo>
                  <a:lnTo>
                    <a:pt x="3399" y="80658"/>
                  </a:lnTo>
                  <a:lnTo>
                    <a:pt x="3079" y="80665"/>
                  </a:lnTo>
                  <a:lnTo>
                    <a:pt x="2754" y="80672"/>
                  </a:lnTo>
                  <a:lnTo>
                    <a:pt x="2434" y="80693"/>
                  </a:lnTo>
                  <a:lnTo>
                    <a:pt x="2114" y="80707"/>
                  </a:lnTo>
                  <a:lnTo>
                    <a:pt x="2114" y="80707"/>
                  </a:lnTo>
                  <a:lnTo>
                    <a:pt x="2120" y="79511"/>
                  </a:lnTo>
                  <a:lnTo>
                    <a:pt x="2138" y="78316"/>
                  </a:lnTo>
                  <a:lnTo>
                    <a:pt x="2173" y="77127"/>
                  </a:lnTo>
                  <a:lnTo>
                    <a:pt x="2221" y="75939"/>
                  </a:lnTo>
                  <a:lnTo>
                    <a:pt x="2280" y="74764"/>
                  </a:lnTo>
                  <a:lnTo>
                    <a:pt x="2351" y="73590"/>
                  </a:lnTo>
                  <a:lnTo>
                    <a:pt x="2440" y="72422"/>
                  </a:lnTo>
                  <a:lnTo>
                    <a:pt x="2540" y="71261"/>
                  </a:lnTo>
                  <a:close/>
                  <a:moveTo>
                    <a:pt x="124293" y="80241"/>
                  </a:moveTo>
                  <a:lnTo>
                    <a:pt x="124328" y="80957"/>
                  </a:lnTo>
                  <a:lnTo>
                    <a:pt x="124364" y="81673"/>
                  </a:lnTo>
                  <a:lnTo>
                    <a:pt x="124393" y="82396"/>
                  </a:lnTo>
                  <a:lnTo>
                    <a:pt x="124417" y="83112"/>
                  </a:lnTo>
                  <a:lnTo>
                    <a:pt x="124441" y="83827"/>
                  </a:lnTo>
                  <a:lnTo>
                    <a:pt x="124458" y="84550"/>
                  </a:lnTo>
                  <a:lnTo>
                    <a:pt x="124470" y="85266"/>
                  </a:lnTo>
                  <a:lnTo>
                    <a:pt x="124476" y="85989"/>
                  </a:lnTo>
                  <a:lnTo>
                    <a:pt x="124482" y="86705"/>
                  </a:lnTo>
                  <a:lnTo>
                    <a:pt x="124482" y="87428"/>
                  </a:lnTo>
                  <a:lnTo>
                    <a:pt x="124476" y="88144"/>
                  </a:lnTo>
                  <a:lnTo>
                    <a:pt x="124464" y="88859"/>
                  </a:lnTo>
                  <a:lnTo>
                    <a:pt x="124453" y="89575"/>
                  </a:lnTo>
                  <a:lnTo>
                    <a:pt x="124441" y="90284"/>
                  </a:lnTo>
                  <a:lnTo>
                    <a:pt x="124417" y="91000"/>
                  </a:lnTo>
                  <a:lnTo>
                    <a:pt x="124393" y="91709"/>
                  </a:lnTo>
                  <a:lnTo>
                    <a:pt x="122516" y="91869"/>
                  </a:lnTo>
                  <a:lnTo>
                    <a:pt x="121569" y="91952"/>
                  </a:lnTo>
                  <a:lnTo>
                    <a:pt x="120627" y="92043"/>
                  </a:lnTo>
                  <a:lnTo>
                    <a:pt x="120639" y="91987"/>
                  </a:lnTo>
                  <a:lnTo>
                    <a:pt x="120645" y="91931"/>
                  </a:lnTo>
                  <a:lnTo>
                    <a:pt x="120645" y="91876"/>
                  </a:lnTo>
                  <a:lnTo>
                    <a:pt x="120645" y="91820"/>
                  </a:lnTo>
                  <a:lnTo>
                    <a:pt x="120633" y="91765"/>
                  </a:lnTo>
                  <a:lnTo>
                    <a:pt x="120615" y="91709"/>
                  </a:lnTo>
                  <a:lnTo>
                    <a:pt x="120592" y="91660"/>
                  </a:lnTo>
                  <a:lnTo>
                    <a:pt x="120568" y="91612"/>
                  </a:lnTo>
                  <a:lnTo>
                    <a:pt x="120532" y="91570"/>
                  </a:lnTo>
                  <a:lnTo>
                    <a:pt x="120497" y="91528"/>
                  </a:lnTo>
                  <a:lnTo>
                    <a:pt x="120455" y="91494"/>
                  </a:lnTo>
                  <a:lnTo>
                    <a:pt x="120408" y="91466"/>
                  </a:lnTo>
                  <a:lnTo>
                    <a:pt x="120361" y="91445"/>
                  </a:lnTo>
                  <a:lnTo>
                    <a:pt x="120307" y="91438"/>
                  </a:lnTo>
                  <a:lnTo>
                    <a:pt x="120248" y="91431"/>
                  </a:lnTo>
                  <a:lnTo>
                    <a:pt x="120189" y="91438"/>
                  </a:lnTo>
                  <a:lnTo>
                    <a:pt x="119881" y="91487"/>
                  </a:lnTo>
                  <a:lnTo>
                    <a:pt x="119573" y="91542"/>
                  </a:lnTo>
                  <a:lnTo>
                    <a:pt x="118951" y="91660"/>
                  </a:lnTo>
                  <a:lnTo>
                    <a:pt x="118329" y="91772"/>
                  </a:lnTo>
                  <a:lnTo>
                    <a:pt x="118021" y="91827"/>
                  </a:lnTo>
                  <a:lnTo>
                    <a:pt x="117708" y="91876"/>
                  </a:lnTo>
                  <a:lnTo>
                    <a:pt x="117660" y="90625"/>
                  </a:lnTo>
                  <a:lnTo>
                    <a:pt x="117607" y="89381"/>
                  </a:lnTo>
                  <a:lnTo>
                    <a:pt x="117548" y="88130"/>
                  </a:lnTo>
                  <a:lnTo>
                    <a:pt x="117477" y="86886"/>
                  </a:lnTo>
                  <a:lnTo>
                    <a:pt x="117394" y="85648"/>
                  </a:lnTo>
                  <a:lnTo>
                    <a:pt x="117305" y="84418"/>
                  </a:lnTo>
                  <a:lnTo>
                    <a:pt x="117216" y="83195"/>
                  </a:lnTo>
                  <a:lnTo>
                    <a:pt x="117115" y="81979"/>
                  </a:lnTo>
                  <a:lnTo>
                    <a:pt x="117565" y="81916"/>
                  </a:lnTo>
                  <a:lnTo>
                    <a:pt x="118016" y="81847"/>
                  </a:lnTo>
                  <a:lnTo>
                    <a:pt x="118466" y="81763"/>
                  </a:lnTo>
                  <a:lnTo>
                    <a:pt x="118910" y="81680"/>
                  </a:lnTo>
                  <a:lnTo>
                    <a:pt x="119360" y="81583"/>
                  </a:lnTo>
                  <a:lnTo>
                    <a:pt x="119810" y="81478"/>
                  </a:lnTo>
                  <a:lnTo>
                    <a:pt x="120260" y="81367"/>
                  </a:lnTo>
                  <a:lnTo>
                    <a:pt x="120710" y="81256"/>
                  </a:lnTo>
                  <a:lnTo>
                    <a:pt x="121610" y="81020"/>
                  </a:lnTo>
                  <a:lnTo>
                    <a:pt x="122510" y="80762"/>
                  </a:lnTo>
                  <a:lnTo>
                    <a:pt x="123398" y="80505"/>
                  </a:lnTo>
                  <a:lnTo>
                    <a:pt x="124293" y="80241"/>
                  </a:lnTo>
                  <a:close/>
                  <a:moveTo>
                    <a:pt x="7296" y="82006"/>
                  </a:moveTo>
                  <a:lnTo>
                    <a:pt x="7319" y="82611"/>
                  </a:lnTo>
                  <a:lnTo>
                    <a:pt x="7343" y="83216"/>
                  </a:lnTo>
                  <a:lnTo>
                    <a:pt x="7373" y="83827"/>
                  </a:lnTo>
                  <a:lnTo>
                    <a:pt x="7408" y="84432"/>
                  </a:lnTo>
                  <a:lnTo>
                    <a:pt x="7444" y="85037"/>
                  </a:lnTo>
                  <a:lnTo>
                    <a:pt x="7485" y="85648"/>
                  </a:lnTo>
                  <a:lnTo>
                    <a:pt x="7533" y="86253"/>
                  </a:lnTo>
                  <a:lnTo>
                    <a:pt x="7580" y="86858"/>
                  </a:lnTo>
                  <a:lnTo>
                    <a:pt x="7686" y="88074"/>
                  </a:lnTo>
                  <a:lnTo>
                    <a:pt x="7811" y="89290"/>
                  </a:lnTo>
                  <a:lnTo>
                    <a:pt x="7947" y="90507"/>
                  </a:lnTo>
                  <a:lnTo>
                    <a:pt x="8095" y="91723"/>
                  </a:lnTo>
                  <a:lnTo>
                    <a:pt x="7414" y="91897"/>
                  </a:lnTo>
                  <a:lnTo>
                    <a:pt x="6727" y="92070"/>
                  </a:lnTo>
                  <a:lnTo>
                    <a:pt x="6573" y="92077"/>
                  </a:lnTo>
                  <a:lnTo>
                    <a:pt x="6413" y="92084"/>
                  </a:lnTo>
                  <a:lnTo>
                    <a:pt x="6253" y="92098"/>
                  </a:lnTo>
                  <a:lnTo>
                    <a:pt x="6094" y="92112"/>
                  </a:lnTo>
                  <a:lnTo>
                    <a:pt x="5774" y="92161"/>
                  </a:lnTo>
                  <a:lnTo>
                    <a:pt x="5454" y="92223"/>
                  </a:lnTo>
                  <a:lnTo>
                    <a:pt x="5424" y="92203"/>
                  </a:lnTo>
                  <a:lnTo>
                    <a:pt x="5383" y="92189"/>
                  </a:lnTo>
                  <a:lnTo>
                    <a:pt x="5341" y="92175"/>
                  </a:lnTo>
                  <a:lnTo>
                    <a:pt x="5300" y="92168"/>
                  </a:lnTo>
                  <a:lnTo>
                    <a:pt x="5205" y="92168"/>
                  </a:lnTo>
                  <a:lnTo>
                    <a:pt x="5152" y="92182"/>
                  </a:lnTo>
                  <a:lnTo>
                    <a:pt x="5099" y="92196"/>
                  </a:lnTo>
                  <a:lnTo>
                    <a:pt x="4009" y="92585"/>
                  </a:lnTo>
                  <a:lnTo>
                    <a:pt x="3458" y="92772"/>
                  </a:lnTo>
                  <a:lnTo>
                    <a:pt x="2914" y="92946"/>
                  </a:lnTo>
                  <a:lnTo>
                    <a:pt x="2831" y="92988"/>
                  </a:lnTo>
                  <a:lnTo>
                    <a:pt x="2765" y="93030"/>
                  </a:lnTo>
                  <a:lnTo>
                    <a:pt x="2706" y="93078"/>
                  </a:lnTo>
                  <a:lnTo>
                    <a:pt x="2653" y="93127"/>
                  </a:lnTo>
                  <a:lnTo>
                    <a:pt x="2546" y="91772"/>
                  </a:lnTo>
                  <a:lnTo>
                    <a:pt x="2452" y="90409"/>
                  </a:lnTo>
                  <a:lnTo>
                    <a:pt x="2369" y="89047"/>
                  </a:lnTo>
                  <a:lnTo>
                    <a:pt x="2292" y="87671"/>
                  </a:lnTo>
                  <a:lnTo>
                    <a:pt x="2227" y="86302"/>
                  </a:lnTo>
                  <a:lnTo>
                    <a:pt x="2179" y="84926"/>
                  </a:lnTo>
                  <a:lnTo>
                    <a:pt x="2138" y="83549"/>
                  </a:lnTo>
                  <a:lnTo>
                    <a:pt x="2114" y="82173"/>
                  </a:lnTo>
                  <a:lnTo>
                    <a:pt x="2114" y="82173"/>
                  </a:lnTo>
                  <a:lnTo>
                    <a:pt x="2434" y="82194"/>
                  </a:lnTo>
                  <a:lnTo>
                    <a:pt x="2760" y="82208"/>
                  </a:lnTo>
                  <a:lnTo>
                    <a:pt x="3085" y="82215"/>
                  </a:lnTo>
                  <a:lnTo>
                    <a:pt x="3411" y="82222"/>
                  </a:lnTo>
                  <a:lnTo>
                    <a:pt x="3737" y="82222"/>
                  </a:lnTo>
                  <a:lnTo>
                    <a:pt x="4062" y="82215"/>
                  </a:lnTo>
                  <a:lnTo>
                    <a:pt x="4714" y="82201"/>
                  </a:lnTo>
                  <a:lnTo>
                    <a:pt x="5365" y="82166"/>
                  </a:lnTo>
                  <a:lnTo>
                    <a:pt x="6017" y="82118"/>
                  </a:lnTo>
                  <a:lnTo>
                    <a:pt x="6662" y="82069"/>
                  </a:lnTo>
                  <a:lnTo>
                    <a:pt x="7296" y="82006"/>
                  </a:lnTo>
                  <a:close/>
                  <a:moveTo>
                    <a:pt x="92724" y="29810"/>
                  </a:moveTo>
                  <a:lnTo>
                    <a:pt x="92724" y="31812"/>
                  </a:lnTo>
                  <a:lnTo>
                    <a:pt x="92735" y="33820"/>
                  </a:lnTo>
                  <a:lnTo>
                    <a:pt x="92753" y="35829"/>
                  </a:lnTo>
                  <a:lnTo>
                    <a:pt x="92777" y="37838"/>
                  </a:lnTo>
                  <a:lnTo>
                    <a:pt x="92806" y="39846"/>
                  </a:lnTo>
                  <a:lnTo>
                    <a:pt x="92836" y="41855"/>
                  </a:lnTo>
                  <a:lnTo>
                    <a:pt x="92877" y="43864"/>
                  </a:lnTo>
                  <a:lnTo>
                    <a:pt x="92925" y="45872"/>
                  </a:lnTo>
                  <a:lnTo>
                    <a:pt x="92972" y="47881"/>
                  </a:lnTo>
                  <a:lnTo>
                    <a:pt x="93026" y="49889"/>
                  </a:lnTo>
                  <a:lnTo>
                    <a:pt x="93138" y="53907"/>
                  </a:lnTo>
                  <a:lnTo>
                    <a:pt x="93256" y="57924"/>
                  </a:lnTo>
                  <a:lnTo>
                    <a:pt x="93387" y="61941"/>
                  </a:lnTo>
                  <a:lnTo>
                    <a:pt x="93511" y="65958"/>
                  </a:lnTo>
                  <a:lnTo>
                    <a:pt x="93630" y="69983"/>
                  </a:lnTo>
                  <a:lnTo>
                    <a:pt x="93742" y="74000"/>
                  </a:lnTo>
                  <a:lnTo>
                    <a:pt x="93795" y="76008"/>
                  </a:lnTo>
                  <a:lnTo>
                    <a:pt x="93843" y="78024"/>
                  </a:lnTo>
                  <a:lnTo>
                    <a:pt x="93884" y="80033"/>
                  </a:lnTo>
                  <a:lnTo>
                    <a:pt x="93926" y="82041"/>
                  </a:lnTo>
                  <a:lnTo>
                    <a:pt x="93961" y="84057"/>
                  </a:lnTo>
                  <a:lnTo>
                    <a:pt x="93991" y="86065"/>
                  </a:lnTo>
                  <a:lnTo>
                    <a:pt x="94009" y="88074"/>
                  </a:lnTo>
                  <a:lnTo>
                    <a:pt x="94026" y="90090"/>
                  </a:lnTo>
                  <a:lnTo>
                    <a:pt x="94032" y="92098"/>
                  </a:lnTo>
                  <a:lnTo>
                    <a:pt x="94038" y="94114"/>
                  </a:lnTo>
                  <a:lnTo>
                    <a:pt x="92125" y="94079"/>
                  </a:lnTo>
                  <a:lnTo>
                    <a:pt x="90219" y="94065"/>
                  </a:lnTo>
                  <a:lnTo>
                    <a:pt x="88306" y="94051"/>
                  </a:lnTo>
                  <a:lnTo>
                    <a:pt x="86393" y="94044"/>
                  </a:lnTo>
                  <a:lnTo>
                    <a:pt x="84480" y="94044"/>
                  </a:lnTo>
                  <a:lnTo>
                    <a:pt x="82574" y="94058"/>
                  </a:lnTo>
                  <a:lnTo>
                    <a:pt x="80661" y="94072"/>
                  </a:lnTo>
                  <a:lnTo>
                    <a:pt x="78748" y="94093"/>
                  </a:lnTo>
                  <a:lnTo>
                    <a:pt x="76835" y="94121"/>
                  </a:lnTo>
                  <a:lnTo>
                    <a:pt x="74923" y="94149"/>
                  </a:lnTo>
                  <a:lnTo>
                    <a:pt x="73010" y="94190"/>
                  </a:lnTo>
                  <a:lnTo>
                    <a:pt x="71097" y="94232"/>
                  </a:lnTo>
                  <a:lnTo>
                    <a:pt x="67272" y="94329"/>
                  </a:lnTo>
                  <a:lnTo>
                    <a:pt x="63446" y="94440"/>
                  </a:lnTo>
                  <a:lnTo>
                    <a:pt x="59621" y="94566"/>
                  </a:lnTo>
                  <a:lnTo>
                    <a:pt x="55795" y="94698"/>
                  </a:lnTo>
                  <a:lnTo>
                    <a:pt x="51976" y="94837"/>
                  </a:lnTo>
                  <a:lnTo>
                    <a:pt x="48150" y="94976"/>
                  </a:lnTo>
                  <a:lnTo>
                    <a:pt x="40505" y="95261"/>
                  </a:lnTo>
                  <a:lnTo>
                    <a:pt x="36686" y="95400"/>
                  </a:lnTo>
                  <a:lnTo>
                    <a:pt x="32872" y="95532"/>
                  </a:lnTo>
                  <a:lnTo>
                    <a:pt x="32759" y="95539"/>
                  </a:lnTo>
                  <a:lnTo>
                    <a:pt x="32653" y="95553"/>
                  </a:lnTo>
                  <a:lnTo>
                    <a:pt x="32552" y="95587"/>
                  </a:lnTo>
                  <a:lnTo>
                    <a:pt x="32463" y="95629"/>
                  </a:lnTo>
                  <a:lnTo>
                    <a:pt x="32380" y="95678"/>
                  </a:lnTo>
                  <a:lnTo>
                    <a:pt x="32303" y="95733"/>
                  </a:lnTo>
                  <a:lnTo>
                    <a:pt x="32226" y="95796"/>
                  </a:lnTo>
                  <a:lnTo>
                    <a:pt x="32161" y="95858"/>
                  </a:lnTo>
                  <a:lnTo>
                    <a:pt x="32161" y="95858"/>
                  </a:lnTo>
                  <a:lnTo>
                    <a:pt x="32292" y="94844"/>
                  </a:lnTo>
                  <a:lnTo>
                    <a:pt x="32410" y="93829"/>
                  </a:lnTo>
                  <a:lnTo>
                    <a:pt x="32523" y="92807"/>
                  </a:lnTo>
                  <a:lnTo>
                    <a:pt x="32623" y="91785"/>
                  </a:lnTo>
                  <a:lnTo>
                    <a:pt x="32718" y="90771"/>
                  </a:lnTo>
                  <a:lnTo>
                    <a:pt x="32801" y="89749"/>
                  </a:lnTo>
                  <a:lnTo>
                    <a:pt x="32884" y="88727"/>
                  </a:lnTo>
                  <a:lnTo>
                    <a:pt x="32955" y="87706"/>
                  </a:lnTo>
                  <a:lnTo>
                    <a:pt x="33020" y="86684"/>
                  </a:lnTo>
                  <a:lnTo>
                    <a:pt x="33079" y="85662"/>
                  </a:lnTo>
                  <a:lnTo>
                    <a:pt x="33127" y="84641"/>
                  </a:lnTo>
                  <a:lnTo>
                    <a:pt x="33174" y="83619"/>
                  </a:lnTo>
                  <a:lnTo>
                    <a:pt x="33215" y="82597"/>
                  </a:lnTo>
                  <a:lnTo>
                    <a:pt x="33245" y="81569"/>
                  </a:lnTo>
                  <a:lnTo>
                    <a:pt x="33275" y="80547"/>
                  </a:lnTo>
                  <a:lnTo>
                    <a:pt x="33298" y="79525"/>
                  </a:lnTo>
                  <a:lnTo>
                    <a:pt x="33316" y="78497"/>
                  </a:lnTo>
                  <a:lnTo>
                    <a:pt x="33328" y="77475"/>
                  </a:lnTo>
                  <a:lnTo>
                    <a:pt x="33340" y="76446"/>
                  </a:lnTo>
                  <a:lnTo>
                    <a:pt x="33340" y="75425"/>
                  </a:lnTo>
                  <a:lnTo>
                    <a:pt x="33340" y="74396"/>
                  </a:lnTo>
                  <a:lnTo>
                    <a:pt x="33340" y="73374"/>
                  </a:lnTo>
                  <a:lnTo>
                    <a:pt x="33316" y="71317"/>
                  </a:lnTo>
                  <a:lnTo>
                    <a:pt x="33286" y="69267"/>
                  </a:lnTo>
                  <a:lnTo>
                    <a:pt x="33245" y="67209"/>
                  </a:lnTo>
                  <a:lnTo>
                    <a:pt x="33192" y="65159"/>
                  </a:lnTo>
                  <a:lnTo>
                    <a:pt x="33138" y="63102"/>
                  </a:lnTo>
                  <a:lnTo>
                    <a:pt x="33073" y="61045"/>
                  </a:lnTo>
                  <a:lnTo>
                    <a:pt x="33008" y="58994"/>
                  </a:lnTo>
                  <a:lnTo>
                    <a:pt x="32878" y="54880"/>
                  </a:lnTo>
                  <a:lnTo>
                    <a:pt x="32813" y="52829"/>
                  </a:lnTo>
                  <a:lnTo>
                    <a:pt x="32753" y="50772"/>
                  </a:lnTo>
                  <a:lnTo>
                    <a:pt x="32706" y="48715"/>
                  </a:lnTo>
                  <a:lnTo>
                    <a:pt x="32665" y="46664"/>
                  </a:lnTo>
                  <a:lnTo>
                    <a:pt x="32629" y="44614"/>
                  </a:lnTo>
                  <a:lnTo>
                    <a:pt x="32611" y="42564"/>
                  </a:lnTo>
                  <a:lnTo>
                    <a:pt x="32605" y="41535"/>
                  </a:lnTo>
                  <a:lnTo>
                    <a:pt x="32605" y="40507"/>
                  </a:lnTo>
                  <a:lnTo>
                    <a:pt x="32605" y="39485"/>
                  </a:lnTo>
                  <a:lnTo>
                    <a:pt x="32611" y="38463"/>
                  </a:lnTo>
                  <a:lnTo>
                    <a:pt x="32629" y="37435"/>
                  </a:lnTo>
                  <a:lnTo>
                    <a:pt x="32641" y="36413"/>
                  </a:lnTo>
                  <a:lnTo>
                    <a:pt x="32665" y="35391"/>
                  </a:lnTo>
                  <a:lnTo>
                    <a:pt x="32694" y="34363"/>
                  </a:lnTo>
                  <a:lnTo>
                    <a:pt x="32724" y="33341"/>
                  </a:lnTo>
                  <a:lnTo>
                    <a:pt x="32765" y="32319"/>
                  </a:lnTo>
                  <a:lnTo>
                    <a:pt x="32807" y="31297"/>
                  </a:lnTo>
                  <a:lnTo>
                    <a:pt x="32860" y="30276"/>
                  </a:lnTo>
                  <a:lnTo>
                    <a:pt x="32925" y="30331"/>
                  </a:lnTo>
                  <a:lnTo>
                    <a:pt x="32996" y="30387"/>
                  </a:lnTo>
                  <a:lnTo>
                    <a:pt x="33073" y="30436"/>
                  </a:lnTo>
                  <a:lnTo>
                    <a:pt x="33150" y="30470"/>
                  </a:lnTo>
                  <a:lnTo>
                    <a:pt x="33233" y="30505"/>
                  </a:lnTo>
                  <a:lnTo>
                    <a:pt x="33322" y="30526"/>
                  </a:lnTo>
                  <a:lnTo>
                    <a:pt x="33417" y="30540"/>
                  </a:lnTo>
                  <a:lnTo>
                    <a:pt x="33511" y="30547"/>
                  </a:lnTo>
                  <a:lnTo>
                    <a:pt x="37248" y="30540"/>
                  </a:lnTo>
                  <a:lnTo>
                    <a:pt x="40985" y="30526"/>
                  </a:lnTo>
                  <a:lnTo>
                    <a:pt x="48458" y="30484"/>
                  </a:lnTo>
                  <a:lnTo>
                    <a:pt x="55931" y="30429"/>
                  </a:lnTo>
                  <a:lnTo>
                    <a:pt x="63405" y="30380"/>
                  </a:lnTo>
                  <a:lnTo>
                    <a:pt x="65229" y="30380"/>
                  </a:lnTo>
                  <a:lnTo>
                    <a:pt x="67053" y="30394"/>
                  </a:lnTo>
                  <a:lnTo>
                    <a:pt x="68882" y="30415"/>
                  </a:lnTo>
                  <a:lnTo>
                    <a:pt x="70718" y="30443"/>
                  </a:lnTo>
                  <a:lnTo>
                    <a:pt x="74401" y="30505"/>
                  </a:lnTo>
                  <a:lnTo>
                    <a:pt x="76243" y="30533"/>
                  </a:lnTo>
                  <a:lnTo>
                    <a:pt x="78085" y="30547"/>
                  </a:lnTo>
                  <a:lnTo>
                    <a:pt x="79927" y="30547"/>
                  </a:lnTo>
                  <a:lnTo>
                    <a:pt x="80850" y="30540"/>
                  </a:lnTo>
                  <a:lnTo>
                    <a:pt x="81768" y="30533"/>
                  </a:lnTo>
                  <a:lnTo>
                    <a:pt x="82686" y="30512"/>
                  </a:lnTo>
                  <a:lnTo>
                    <a:pt x="83610" y="30491"/>
                  </a:lnTo>
                  <a:lnTo>
                    <a:pt x="84528" y="30463"/>
                  </a:lnTo>
                  <a:lnTo>
                    <a:pt x="85440" y="30422"/>
                  </a:lnTo>
                  <a:lnTo>
                    <a:pt x="86358" y="30380"/>
                  </a:lnTo>
                  <a:lnTo>
                    <a:pt x="87270" y="30324"/>
                  </a:lnTo>
                  <a:lnTo>
                    <a:pt x="88187" y="30262"/>
                  </a:lnTo>
                  <a:lnTo>
                    <a:pt x="89093" y="30192"/>
                  </a:lnTo>
                  <a:lnTo>
                    <a:pt x="90005" y="30116"/>
                  </a:lnTo>
                  <a:lnTo>
                    <a:pt x="90911" y="30026"/>
                  </a:lnTo>
                  <a:lnTo>
                    <a:pt x="91817" y="29921"/>
                  </a:lnTo>
                  <a:lnTo>
                    <a:pt x="92724" y="29810"/>
                  </a:lnTo>
                  <a:close/>
                  <a:moveTo>
                    <a:pt x="8296" y="93308"/>
                  </a:moveTo>
                  <a:lnTo>
                    <a:pt x="8444" y="94336"/>
                  </a:lnTo>
                  <a:lnTo>
                    <a:pt x="8604" y="95358"/>
                  </a:lnTo>
                  <a:lnTo>
                    <a:pt x="8764" y="96380"/>
                  </a:lnTo>
                  <a:lnTo>
                    <a:pt x="8936" y="97401"/>
                  </a:lnTo>
                  <a:lnTo>
                    <a:pt x="9114" y="98423"/>
                  </a:lnTo>
                  <a:lnTo>
                    <a:pt x="9303" y="99438"/>
                  </a:lnTo>
                  <a:lnTo>
                    <a:pt x="9499" y="100452"/>
                  </a:lnTo>
                  <a:lnTo>
                    <a:pt x="9700" y="101460"/>
                  </a:lnTo>
                  <a:lnTo>
                    <a:pt x="8219" y="101724"/>
                  </a:lnTo>
                  <a:lnTo>
                    <a:pt x="7467" y="101863"/>
                  </a:lnTo>
                  <a:lnTo>
                    <a:pt x="6721" y="102016"/>
                  </a:lnTo>
                  <a:lnTo>
                    <a:pt x="6354" y="102100"/>
                  </a:lnTo>
                  <a:lnTo>
                    <a:pt x="5981" y="102190"/>
                  </a:lnTo>
                  <a:lnTo>
                    <a:pt x="5614" y="102280"/>
                  </a:lnTo>
                  <a:lnTo>
                    <a:pt x="5247" y="102378"/>
                  </a:lnTo>
                  <a:lnTo>
                    <a:pt x="4885" y="102489"/>
                  </a:lnTo>
                  <a:lnTo>
                    <a:pt x="4530" y="102600"/>
                  </a:lnTo>
                  <a:lnTo>
                    <a:pt x="4175" y="102718"/>
                  </a:lnTo>
                  <a:lnTo>
                    <a:pt x="3825" y="102850"/>
                  </a:lnTo>
                  <a:lnTo>
                    <a:pt x="3796" y="102864"/>
                  </a:lnTo>
                  <a:lnTo>
                    <a:pt x="3766" y="102878"/>
                  </a:lnTo>
                  <a:lnTo>
                    <a:pt x="3707" y="102927"/>
                  </a:lnTo>
                  <a:lnTo>
                    <a:pt x="3571" y="101863"/>
                  </a:lnTo>
                  <a:lnTo>
                    <a:pt x="3441" y="100800"/>
                  </a:lnTo>
                  <a:lnTo>
                    <a:pt x="3310" y="99723"/>
                  </a:lnTo>
                  <a:lnTo>
                    <a:pt x="3192" y="98638"/>
                  </a:lnTo>
                  <a:lnTo>
                    <a:pt x="3073" y="97554"/>
                  </a:lnTo>
                  <a:lnTo>
                    <a:pt x="2961" y="96456"/>
                  </a:lnTo>
                  <a:lnTo>
                    <a:pt x="2854" y="95351"/>
                  </a:lnTo>
                  <a:lnTo>
                    <a:pt x="2760" y="94246"/>
                  </a:lnTo>
                  <a:lnTo>
                    <a:pt x="2801" y="94281"/>
                  </a:lnTo>
                  <a:lnTo>
                    <a:pt x="2854" y="94315"/>
                  </a:lnTo>
                  <a:lnTo>
                    <a:pt x="2908" y="94336"/>
                  </a:lnTo>
                  <a:lnTo>
                    <a:pt x="2967" y="94350"/>
                  </a:lnTo>
                  <a:lnTo>
                    <a:pt x="3026" y="94357"/>
                  </a:lnTo>
                  <a:lnTo>
                    <a:pt x="3091" y="94357"/>
                  </a:lnTo>
                  <a:lnTo>
                    <a:pt x="3162" y="94343"/>
                  </a:lnTo>
                  <a:lnTo>
                    <a:pt x="3233" y="94322"/>
                  </a:lnTo>
                  <a:lnTo>
                    <a:pt x="3446" y="94246"/>
                  </a:lnTo>
                  <a:lnTo>
                    <a:pt x="3666" y="94169"/>
                  </a:lnTo>
                  <a:lnTo>
                    <a:pt x="3879" y="94100"/>
                  </a:lnTo>
                  <a:lnTo>
                    <a:pt x="4092" y="94017"/>
                  </a:lnTo>
                  <a:lnTo>
                    <a:pt x="4157" y="94058"/>
                  </a:lnTo>
                  <a:lnTo>
                    <a:pt x="4222" y="94093"/>
                  </a:lnTo>
                  <a:lnTo>
                    <a:pt x="4293" y="94114"/>
                  </a:lnTo>
                  <a:lnTo>
                    <a:pt x="4376" y="94128"/>
                  </a:lnTo>
                  <a:lnTo>
                    <a:pt x="4743" y="94162"/>
                  </a:lnTo>
                  <a:lnTo>
                    <a:pt x="5116" y="94204"/>
                  </a:lnTo>
                  <a:lnTo>
                    <a:pt x="5869" y="94295"/>
                  </a:lnTo>
                  <a:lnTo>
                    <a:pt x="5945" y="94295"/>
                  </a:lnTo>
                  <a:lnTo>
                    <a:pt x="6011" y="94288"/>
                  </a:lnTo>
                  <a:lnTo>
                    <a:pt x="6076" y="94267"/>
                  </a:lnTo>
                  <a:lnTo>
                    <a:pt x="6135" y="94239"/>
                  </a:lnTo>
                  <a:lnTo>
                    <a:pt x="6194" y="94197"/>
                  </a:lnTo>
                  <a:lnTo>
                    <a:pt x="6242" y="94149"/>
                  </a:lnTo>
                  <a:lnTo>
                    <a:pt x="6289" y="94100"/>
                  </a:lnTo>
                  <a:lnTo>
                    <a:pt x="6324" y="94037"/>
                  </a:lnTo>
                  <a:lnTo>
                    <a:pt x="6360" y="93975"/>
                  </a:lnTo>
                  <a:lnTo>
                    <a:pt x="6390" y="93905"/>
                  </a:lnTo>
                  <a:lnTo>
                    <a:pt x="6413" y="93829"/>
                  </a:lnTo>
                  <a:lnTo>
                    <a:pt x="6431" y="93759"/>
                  </a:lnTo>
                  <a:lnTo>
                    <a:pt x="6443" y="93683"/>
                  </a:lnTo>
                  <a:lnTo>
                    <a:pt x="6449" y="93600"/>
                  </a:lnTo>
                  <a:lnTo>
                    <a:pt x="6449" y="93523"/>
                  </a:lnTo>
                  <a:lnTo>
                    <a:pt x="6449" y="93447"/>
                  </a:lnTo>
                  <a:lnTo>
                    <a:pt x="6668" y="93412"/>
                  </a:lnTo>
                  <a:lnTo>
                    <a:pt x="6893" y="93384"/>
                  </a:lnTo>
                  <a:lnTo>
                    <a:pt x="7118" y="93356"/>
                  </a:lnTo>
                  <a:lnTo>
                    <a:pt x="7349" y="93342"/>
                  </a:lnTo>
                  <a:lnTo>
                    <a:pt x="7580" y="93328"/>
                  </a:lnTo>
                  <a:lnTo>
                    <a:pt x="7817" y="93315"/>
                  </a:lnTo>
                  <a:lnTo>
                    <a:pt x="8296" y="93308"/>
                  </a:lnTo>
                  <a:close/>
                  <a:moveTo>
                    <a:pt x="118454" y="92891"/>
                  </a:moveTo>
                  <a:lnTo>
                    <a:pt x="118448" y="92960"/>
                  </a:lnTo>
                  <a:lnTo>
                    <a:pt x="118454" y="93037"/>
                  </a:lnTo>
                  <a:lnTo>
                    <a:pt x="118460" y="93106"/>
                  </a:lnTo>
                  <a:lnTo>
                    <a:pt x="118472" y="93176"/>
                  </a:lnTo>
                  <a:lnTo>
                    <a:pt x="118495" y="93245"/>
                  </a:lnTo>
                  <a:lnTo>
                    <a:pt x="118513" y="93315"/>
                  </a:lnTo>
                  <a:lnTo>
                    <a:pt x="118543" y="93370"/>
                  </a:lnTo>
                  <a:lnTo>
                    <a:pt x="118578" y="93433"/>
                  </a:lnTo>
                  <a:lnTo>
                    <a:pt x="118620" y="93481"/>
                  </a:lnTo>
                  <a:lnTo>
                    <a:pt x="118661" y="93530"/>
                  </a:lnTo>
                  <a:lnTo>
                    <a:pt x="118708" y="93565"/>
                  </a:lnTo>
                  <a:lnTo>
                    <a:pt x="118762" y="93600"/>
                  </a:lnTo>
                  <a:lnTo>
                    <a:pt x="118821" y="93620"/>
                  </a:lnTo>
                  <a:lnTo>
                    <a:pt x="118886" y="93641"/>
                  </a:lnTo>
                  <a:lnTo>
                    <a:pt x="118957" y="93648"/>
                  </a:lnTo>
                  <a:lnTo>
                    <a:pt x="119034" y="93641"/>
                  </a:lnTo>
                  <a:lnTo>
                    <a:pt x="120361" y="93467"/>
                  </a:lnTo>
                  <a:lnTo>
                    <a:pt x="121693" y="93294"/>
                  </a:lnTo>
                  <a:lnTo>
                    <a:pt x="123025" y="93120"/>
                  </a:lnTo>
                  <a:lnTo>
                    <a:pt x="124352" y="92932"/>
                  </a:lnTo>
                  <a:lnTo>
                    <a:pt x="124287" y="94295"/>
                  </a:lnTo>
                  <a:lnTo>
                    <a:pt x="124210" y="95643"/>
                  </a:lnTo>
                  <a:lnTo>
                    <a:pt x="124121" y="96984"/>
                  </a:lnTo>
                  <a:lnTo>
                    <a:pt x="124020" y="98319"/>
                  </a:lnTo>
                  <a:lnTo>
                    <a:pt x="123908" y="99639"/>
                  </a:lnTo>
                  <a:lnTo>
                    <a:pt x="123789" y="100946"/>
                  </a:lnTo>
                  <a:lnTo>
                    <a:pt x="123659" y="102239"/>
                  </a:lnTo>
                  <a:lnTo>
                    <a:pt x="123517" y="103511"/>
                  </a:lnTo>
                  <a:lnTo>
                    <a:pt x="122031" y="103260"/>
                  </a:lnTo>
                  <a:lnTo>
                    <a:pt x="121284" y="103135"/>
                  </a:lnTo>
                  <a:lnTo>
                    <a:pt x="120544" y="103010"/>
                  </a:lnTo>
                  <a:lnTo>
                    <a:pt x="119798" y="102899"/>
                  </a:lnTo>
                  <a:lnTo>
                    <a:pt x="119052" y="102795"/>
                  </a:lnTo>
                  <a:lnTo>
                    <a:pt x="118306" y="102711"/>
                  </a:lnTo>
                  <a:lnTo>
                    <a:pt x="117939" y="102670"/>
                  </a:lnTo>
                  <a:lnTo>
                    <a:pt x="117565" y="102635"/>
                  </a:lnTo>
                  <a:lnTo>
                    <a:pt x="117601" y="102051"/>
                  </a:lnTo>
                  <a:lnTo>
                    <a:pt x="117637" y="101460"/>
                  </a:lnTo>
                  <a:lnTo>
                    <a:pt x="117666" y="100869"/>
                  </a:lnTo>
                  <a:lnTo>
                    <a:pt x="117690" y="100272"/>
                  </a:lnTo>
                  <a:lnTo>
                    <a:pt x="117731" y="99090"/>
                  </a:lnTo>
                  <a:lnTo>
                    <a:pt x="117755" y="97902"/>
                  </a:lnTo>
                  <a:lnTo>
                    <a:pt x="117773" y="96706"/>
                  </a:lnTo>
                  <a:lnTo>
                    <a:pt x="117773" y="95518"/>
                  </a:lnTo>
                  <a:lnTo>
                    <a:pt x="117767" y="94322"/>
                  </a:lnTo>
                  <a:lnTo>
                    <a:pt x="117743" y="93127"/>
                  </a:lnTo>
                  <a:lnTo>
                    <a:pt x="117921" y="93064"/>
                  </a:lnTo>
                  <a:lnTo>
                    <a:pt x="118093" y="93002"/>
                  </a:lnTo>
                  <a:lnTo>
                    <a:pt x="118454" y="92891"/>
                  </a:lnTo>
                  <a:close/>
                  <a:moveTo>
                    <a:pt x="78938" y="98562"/>
                  </a:moveTo>
                  <a:lnTo>
                    <a:pt x="79115" y="98729"/>
                  </a:lnTo>
                  <a:lnTo>
                    <a:pt x="79281" y="98903"/>
                  </a:lnTo>
                  <a:lnTo>
                    <a:pt x="79453" y="99083"/>
                  </a:lnTo>
                  <a:lnTo>
                    <a:pt x="79613" y="99257"/>
                  </a:lnTo>
                  <a:lnTo>
                    <a:pt x="79778" y="99438"/>
                  </a:lnTo>
                  <a:lnTo>
                    <a:pt x="79932" y="99625"/>
                  </a:lnTo>
                  <a:lnTo>
                    <a:pt x="80092" y="99813"/>
                  </a:lnTo>
                  <a:lnTo>
                    <a:pt x="80240" y="100001"/>
                  </a:lnTo>
                  <a:lnTo>
                    <a:pt x="80536" y="100383"/>
                  </a:lnTo>
                  <a:lnTo>
                    <a:pt x="80827" y="100779"/>
                  </a:lnTo>
                  <a:lnTo>
                    <a:pt x="81099" y="101189"/>
                  </a:lnTo>
                  <a:lnTo>
                    <a:pt x="81366" y="101606"/>
                  </a:lnTo>
                  <a:lnTo>
                    <a:pt x="81620" y="102030"/>
                  </a:lnTo>
                  <a:lnTo>
                    <a:pt x="81863" y="102461"/>
                  </a:lnTo>
                  <a:lnTo>
                    <a:pt x="82094" y="102906"/>
                  </a:lnTo>
                  <a:lnTo>
                    <a:pt x="82319" y="103358"/>
                  </a:lnTo>
                  <a:lnTo>
                    <a:pt x="82538" y="103809"/>
                  </a:lnTo>
                  <a:lnTo>
                    <a:pt x="82745" y="104282"/>
                  </a:lnTo>
                  <a:lnTo>
                    <a:pt x="82941" y="104755"/>
                  </a:lnTo>
                  <a:lnTo>
                    <a:pt x="83130" y="105234"/>
                  </a:lnTo>
                  <a:lnTo>
                    <a:pt x="81821" y="105846"/>
                  </a:lnTo>
                  <a:lnTo>
                    <a:pt x="80507" y="106451"/>
                  </a:lnTo>
                  <a:lnTo>
                    <a:pt x="79850" y="106749"/>
                  </a:lnTo>
                  <a:lnTo>
                    <a:pt x="79186" y="107041"/>
                  </a:lnTo>
                  <a:lnTo>
                    <a:pt x="78523" y="107333"/>
                  </a:lnTo>
                  <a:lnTo>
                    <a:pt x="77860" y="107618"/>
                  </a:lnTo>
                  <a:lnTo>
                    <a:pt x="77653" y="107340"/>
                  </a:lnTo>
                  <a:lnTo>
                    <a:pt x="77439" y="107076"/>
                  </a:lnTo>
                  <a:lnTo>
                    <a:pt x="77220" y="106819"/>
                  </a:lnTo>
                  <a:lnTo>
                    <a:pt x="76989" y="106569"/>
                  </a:lnTo>
                  <a:lnTo>
                    <a:pt x="76752" y="106325"/>
                  </a:lnTo>
                  <a:lnTo>
                    <a:pt x="76504" y="106096"/>
                  </a:lnTo>
                  <a:lnTo>
                    <a:pt x="76249" y="105867"/>
                  </a:lnTo>
                  <a:lnTo>
                    <a:pt x="75983" y="105658"/>
                  </a:lnTo>
                  <a:lnTo>
                    <a:pt x="76237" y="105255"/>
                  </a:lnTo>
                  <a:lnTo>
                    <a:pt x="76480" y="104852"/>
                  </a:lnTo>
                  <a:lnTo>
                    <a:pt x="76711" y="104442"/>
                  </a:lnTo>
                  <a:lnTo>
                    <a:pt x="76942" y="104025"/>
                  </a:lnTo>
                  <a:lnTo>
                    <a:pt x="77161" y="103601"/>
                  </a:lnTo>
                  <a:lnTo>
                    <a:pt x="77368" y="103177"/>
                  </a:lnTo>
                  <a:lnTo>
                    <a:pt x="77570" y="102739"/>
                  </a:lnTo>
                  <a:lnTo>
                    <a:pt x="77759" y="102294"/>
                  </a:lnTo>
                  <a:lnTo>
                    <a:pt x="77943" y="101849"/>
                  </a:lnTo>
                  <a:lnTo>
                    <a:pt x="78114" y="101391"/>
                  </a:lnTo>
                  <a:lnTo>
                    <a:pt x="78280" y="100932"/>
                  </a:lnTo>
                  <a:lnTo>
                    <a:pt x="78428" y="100473"/>
                  </a:lnTo>
                  <a:lnTo>
                    <a:pt x="78576" y="100001"/>
                  </a:lnTo>
                  <a:lnTo>
                    <a:pt x="78707" y="99528"/>
                  </a:lnTo>
                  <a:lnTo>
                    <a:pt x="78831" y="99049"/>
                  </a:lnTo>
                  <a:lnTo>
                    <a:pt x="78938" y="98562"/>
                  </a:lnTo>
                  <a:close/>
                  <a:moveTo>
                    <a:pt x="49056" y="97867"/>
                  </a:moveTo>
                  <a:lnTo>
                    <a:pt x="49109" y="98360"/>
                  </a:lnTo>
                  <a:lnTo>
                    <a:pt x="49169" y="98854"/>
                  </a:lnTo>
                  <a:lnTo>
                    <a:pt x="49234" y="99340"/>
                  </a:lnTo>
                  <a:lnTo>
                    <a:pt x="49305" y="99820"/>
                  </a:lnTo>
                  <a:lnTo>
                    <a:pt x="49382" y="100300"/>
                  </a:lnTo>
                  <a:lnTo>
                    <a:pt x="49465" y="100765"/>
                  </a:lnTo>
                  <a:lnTo>
                    <a:pt x="49554" y="101231"/>
                  </a:lnTo>
                  <a:lnTo>
                    <a:pt x="49648" y="101690"/>
                  </a:lnTo>
                  <a:lnTo>
                    <a:pt x="49749" y="102148"/>
                  </a:lnTo>
                  <a:lnTo>
                    <a:pt x="49856" y="102593"/>
                  </a:lnTo>
                  <a:lnTo>
                    <a:pt x="49968" y="103031"/>
                  </a:lnTo>
                  <a:lnTo>
                    <a:pt x="50081" y="103469"/>
                  </a:lnTo>
                  <a:lnTo>
                    <a:pt x="50205" y="103900"/>
                  </a:lnTo>
                  <a:lnTo>
                    <a:pt x="50335" y="104317"/>
                  </a:lnTo>
                  <a:lnTo>
                    <a:pt x="50471" y="104734"/>
                  </a:lnTo>
                  <a:lnTo>
                    <a:pt x="50614" y="105144"/>
                  </a:lnTo>
                  <a:lnTo>
                    <a:pt x="50471" y="105206"/>
                  </a:lnTo>
                  <a:lnTo>
                    <a:pt x="50329" y="105283"/>
                  </a:lnTo>
                  <a:lnTo>
                    <a:pt x="50193" y="105359"/>
                  </a:lnTo>
                  <a:lnTo>
                    <a:pt x="50057" y="105436"/>
                  </a:lnTo>
                  <a:lnTo>
                    <a:pt x="49927" y="105526"/>
                  </a:lnTo>
                  <a:lnTo>
                    <a:pt x="49802" y="105616"/>
                  </a:lnTo>
                  <a:lnTo>
                    <a:pt x="49678" y="105707"/>
                  </a:lnTo>
                  <a:lnTo>
                    <a:pt x="49554" y="105804"/>
                  </a:lnTo>
                  <a:lnTo>
                    <a:pt x="49441" y="105908"/>
                  </a:lnTo>
                  <a:lnTo>
                    <a:pt x="49323" y="106013"/>
                  </a:lnTo>
                  <a:lnTo>
                    <a:pt x="49210" y="106117"/>
                  </a:lnTo>
                  <a:lnTo>
                    <a:pt x="49104" y="106235"/>
                  </a:lnTo>
                  <a:lnTo>
                    <a:pt x="48997" y="106346"/>
                  </a:lnTo>
                  <a:lnTo>
                    <a:pt x="48896" y="106471"/>
                  </a:lnTo>
                  <a:lnTo>
                    <a:pt x="48796" y="106590"/>
                  </a:lnTo>
                  <a:lnTo>
                    <a:pt x="48701" y="106715"/>
                  </a:lnTo>
                  <a:lnTo>
                    <a:pt x="48606" y="106847"/>
                  </a:lnTo>
                  <a:lnTo>
                    <a:pt x="48511" y="106979"/>
                  </a:lnTo>
                  <a:lnTo>
                    <a:pt x="48334" y="107250"/>
                  </a:lnTo>
                  <a:lnTo>
                    <a:pt x="48168" y="107535"/>
                  </a:lnTo>
                  <a:lnTo>
                    <a:pt x="48014" y="107834"/>
                  </a:lnTo>
                  <a:lnTo>
                    <a:pt x="47866" y="108132"/>
                  </a:lnTo>
                  <a:lnTo>
                    <a:pt x="47730" y="108445"/>
                  </a:lnTo>
                  <a:lnTo>
                    <a:pt x="47599" y="108765"/>
                  </a:lnTo>
                  <a:lnTo>
                    <a:pt x="47475" y="109099"/>
                  </a:lnTo>
                  <a:lnTo>
                    <a:pt x="46942" y="108661"/>
                  </a:lnTo>
                  <a:lnTo>
                    <a:pt x="46403" y="108230"/>
                  </a:lnTo>
                  <a:lnTo>
                    <a:pt x="45858" y="107799"/>
                  </a:lnTo>
                  <a:lnTo>
                    <a:pt x="45302" y="107375"/>
                  </a:lnTo>
                  <a:lnTo>
                    <a:pt x="44745" y="106951"/>
                  </a:lnTo>
                  <a:lnTo>
                    <a:pt x="44188" y="106548"/>
                  </a:lnTo>
                  <a:lnTo>
                    <a:pt x="43620" y="106145"/>
                  </a:lnTo>
                  <a:lnTo>
                    <a:pt x="43051" y="105762"/>
                  </a:lnTo>
                  <a:lnTo>
                    <a:pt x="43324" y="105179"/>
                  </a:lnTo>
                  <a:lnTo>
                    <a:pt x="43608" y="104602"/>
                  </a:lnTo>
                  <a:lnTo>
                    <a:pt x="43756" y="104317"/>
                  </a:lnTo>
                  <a:lnTo>
                    <a:pt x="43904" y="104039"/>
                  </a:lnTo>
                  <a:lnTo>
                    <a:pt x="44058" y="103761"/>
                  </a:lnTo>
                  <a:lnTo>
                    <a:pt x="44212" y="103483"/>
                  </a:lnTo>
                  <a:lnTo>
                    <a:pt x="44372" y="103212"/>
                  </a:lnTo>
                  <a:lnTo>
                    <a:pt x="44532" y="102941"/>
                  </a:lnTo>
                  <a:lnTo>
                    <a:pt x="44692" y="102677"/>
                  </a:lnTo>
                  <a:lnTo>
                    <a:pt x="44858" y="102412"/>
                  </a:lnTo>
                  <a:lnTo>
                    <a:pt x="45029" y="102148"/>
                  </a:lnTo>
                  <a:lnTo>
                    <a:pt x="45201" y="101891"/>
                  </a:lnTo>
                  <a:lnTo>
                    <a:pt x="45379" y="101634"/>
                  </a:lnTo>
                  <a:lnTo>
                    <a:pt x="45556" y="101384"/>
                  </a:lnTo>
                  <a:lnTo>
                    <a:pt x="45740" y="101134"/>
                  </a:lnTo>
                  <a:lnTo>
                    <a:pt x="45929" y="100890"/>
                  </a:lnTo>
                  <a:lnTo>
                    <a:pt x="46119" y="100654"/>
                  </a:lnTo>
                  <a:lnTo>
                    <a:pt x="46308" y="100411"/>
                  </a:lnTo>
                  <a:lnTo>
                    <a:pt x="46504" y="100181"/>
                  </a:lnTo>
                  <a:lnTo>
                    <a:pt x="46705" y="99952"/>
                  </a:lnTo>
                  <a:lnTo>
                    <a:pt x="46912" y="99723"/>
                  </a:lnTo>
                  <a:lnTo>
                    <a:pt x="47114" y="99500"/>
                  </a:lnTo>
                  <a:lnTo>
                    <a:pt x="47327" y="99285"/>
                  </a:lnTo>
                  <a:lnTo>
                    <a:pt x="47540" y="99069"/>
                  </a:lnTo>
                  <a:lnTo>
                    <a:pt x="47759" y="98854"/>
                  </a:lnTo>
                  <a:lnTo>
                    <a:pt x="47978" y="98652"/>
                  </a:lnTo>
                  <a:lnTo>
                    <a:pt x="48203" y="98451"/>
                  </a:lnTo>
                  <a:lnTo>
                    <a:pt x="48434" y="98249"/>
                  </a:lnTo>
                  <a:lnTo>
                    <a:pt x="48665" y="98055"/>
                  </a:lnTo>
                  <a:lnTo>
                    <a:pt x="48902" y="97867"/>
                  </a:lnTo>
                  <a:close/>
                  <a:moveTo>
                    <a:pt x="77730" y="97040"/>
                  </a:moveTo>
                  <a:lnTo>
                    <a:pt x="77647" y="97339"/>
                  </a:lnTo>
                  <a:lnTo>
                    <a:pt x="77564" y="97638"/>
                  </a:lnTo>
                  <a:lnTo>
                    <a:pt x="77469" y="97936"/>
                  </a:lnTo>
                  <a:lnTo>
                    <a:pt x="77374" y="98228"/>
                  </a:lnTo>
                  <a:lnTo>
                    <a:pt x="77279" y="98527"/>
                  </a:lnTo>
                  <a:lnTo>
                    <a:pt x="77179" y="98812"/>
                  </a:lnTo>
                  <a:lnTo>
                    <a:pt x="77078" y="99104"/>
                  </a:lnTo>
                  <a:lnTo>
                    <a:pt x="76972" y="99389"/>
                  </a:lnTo>
                  <a:lnTo>
                    <a:pt x="76859" y="99674"/>
                  </a:lnTo>
                  <a:lnTo>
                    <a:pt x="76747" y="99959"/>
                  </a:lnTo>
                  <a:lnTo>
                    <a:pt x="76634" y="100237"/>
                  </a:lnTo>
                  <a:lnTo>
                    <a:pt x="76510" y="100515"/>
                  </a:lnTo>
                  <a:lnTo>
                    <a:pt x="76391" y="100793"/>
                  </a:lnTo>
                  <a:lnTo>
                    <a:pt x="76261" y="101064"/>
                  </a:lnTo>
                  <a:lnTo>
                    <a:pt x="76137" y="101335"/>
                  </a:lnTo>
                  <a:lnTo>
                    <a:pt x="76000" y="101599"/>
                  </a:lnTo>
                  <a:lnTo>
                    <a:pt x="75870" y="101870"/>
                  </a:lnTo>
                  <a:lnTo>
                    <a:pt x="75728" y="102127"/>
                  </a:lnTo>
                  <a:lnTo>
                    <a:pt x="75586" y="102392"/>
                  </a:lnTo>
                  <a:lnTo>
                    <a:pt x="75444" y="102649"/>
                  </a:lnTo>
                  <a:lnTo>
                    <a:pt x="75296" y="102899"/>
                  </a:lnTo>
                  <a:lnTo>
                    <a:pt x="75148" y="103156"/>
                  </a:lnTo>
                  <a:lnTo>
                    <a:pt x="74994" y="103399"/>
                  </a:lnTo>
                  <a:lnTo>
                    <a:pt x="74840" y="103650"/>
                  </a:lnTo>
                  <a:lnTo>
                    <a:pt x="74680" y="103893"/>
                  </a:lnTo>
                  <a:lnTo>
                    <a:pt x="74514" y="104129"/>
                  </a:lnTo>
                  <a:lnTo>
                    <a:pt x="74348" y="104365"/>
                  </a:lnTo>
                  <a:lnTo>
                    <a:pt x="74182" y="104602"/>
                  </a:lnTo>
                  <a:lnTo>
                    <a:pt x="74011" y="104831"/>
                  </a:lnTo>
                  <a:lnTo>
                    <a:pt x="73839" y="105060"/>
                  </a:lnTo>
                  <a:lnTo>
                    <a:pt x="73661" y="105283"/>
                  </a:lnTo>
                  <a:lnTo>
                    <a:pt x="73478" y="105505"/>
                  </a:lnTo>
                  <a:lnTo>
                    <a:pt x="73300" y="105721"/>
                  </a:lnTo>
                  <a:lnTo>
                    <a:pt x="73111" y="105936"/>
                  </a:lnTo>
                  <a:lnTo>
                    <a:pt x="72921" y="106152"/>
                  </a:lnTo>
                  <a:lnTo>
                    <a:pt x="72732" y="106360"/>
                  </a:lnTo>
                  <a:lnTo>
                    <a:pt x="72536" y="106562"/>
                  </a:lnTo>
                  <a:lnTo>
                    <a:pt x="72341" y="106763"/>
                  </a:lnTo>
                  <a:lnTo>
                    <a:pt x="72139" y="106958"/>
                  </a:lnTo>
                  <a:lnTo>
                    <a:pt x="71938" y="107152"/>
                  </a:lnTo>
                  <a:lnTo>
                    <a:pt x="71737" y="107340"/>
                  </a:lnTo>
                  <a:lnTo>
                    <a:pt x="71523" y="107528"/>
                  </a:lnTo>
                  <a:lnTo>
                    <a:pt x="71316" y="107709"/>
                  </a:lnTo>
                  <a:lnTo>
                    <a:pt x="71103" y="107889"/>
                  </a:lnTo>
                  <a:lnTo>
                    <a:pt x="70884" y="108063"/>
                  </a:lnTo>
                  <a:lnTo>
                    <a:pt x="70665" y="108237"/>
                  </a:lnTo>
                  <a:lnTo>
                    <a:pt x="70446" y="108404"/>
                  </a:lnTo>
                  <a:lnTo>
                    <a:pt x="70221" y="108563"/>
                  </a:lnTo>
                  <a:lnTo>
                    <a:pt x="69996" y="108723"/>
                  </a:lnTo>
                  <a:lnTo>
                    <a:pt x="69765" y="108876"/>
                  </a:lnTo>
                  <a:lnTo>
                    <a:pt x="69534" y="109029"/>
                  </a:lnTo>
                  <a:lnTo>
                    <a:pt x="69297" y="109175"/>
                  </a:lnTo>
                  <a:lnTo>
                    <a:pt x="69060" y="109314"/>
                  </a:lnTo>
                  <a:lnTo>
                    <a:pt x="68823" y="109453"/>
                  </a:lnTo>
                  <a:lnTo>
                    <a:pt x="68580" y="109585"/>
                  </a:lnTo>
                  <a:lnTo>
                    <a:pt x="68338" y="109717"/>
                  </a:lnTo>
                  <a:lnTo>
                    <a:pt x="68089" y="109842"/>
                  </a:lnTo>
                  <a:lnTo>
                    <a:pt x="67840" y="109960"/>
                  </a:lnTo>
                  <a:lnTo>
                    <a:pt x="67585" y="110079"/>
                  </a:lnTo>
                  <a:lnTo>
                    <a:pt x="67331" y="110190"/>
                  </a:lnTo>
                  <a:lnTo>
                    <a:pt x="67076" y="110294"/>
                  </a:lnTo>
                  <a:lnTo>
                    <a:pt x="66816" y="110398"/>
                  </a:lnTo>
                  <a:lnTo>
                    <a:pt x="66555" y="110496"/>
                  </a:lnTo>
                  <a:lnTo>
                    <a:pt x="66289" y="110593"/>
                  </a:lnTo>
                  <a:lnTo>
                    <a:pt x="65993" y="110690"/>
                  </a:lnTo>
                  <a:lnTo>
                    <a:pt x="65685" y="110781"/>
                  </a:lnTo>
                  <a:lnTo>
                    <a:pt x="65383" y="110864"/>
                  </a:lnTo>
                  <a:lnTo>
                    <a:pt x="65069" y="110940"/>
                  </a:lnTo>
                  <a:lnTo>
                    <a:pt x="64755" y="111017"/>
                  </a:lnTo>
                  <a:lnTo>
                    <a:pt x="64435" y="111079"/>
                  </a:lnTo>
                  <a:lnTo>
                    <a:pt x="64115" y="111142"/>
                  </a:lnTo>
                  <a:lnTo>
                    <a:pt x="63790" y="111191"/>
                  </a:lnTo>
                  <a:lnTo>
                    <a:pt x="63464" y="111239"/>
                  </a:lnTo>
                  <a:lnTo>
                    <a:pt x="63132" y="111274"/>
                  </a:lnTo>
                  <a:lnTo>
                    <a:pt x="62807" y="111302"/>
                  </a:lnTo>
                  <a:lnTo>
                    <a:pt x="62475" y="111323"/>
                  </a:lnTo>
                  <a:lnTo>
                    <a:pt x="62143" y="111337"/>
                  </a:lnTo>
                  <a:lnTo>
                    <a:pt x="61812" y="111343"/>
                  </a:lnTo>
                  <a:lnTo>
                    <a:pt x="61474" y="111337"/>
                  </a:lnTo>
                  <a:lnTo>
                    <a:pt x="61143" y="111323"/>
                  </a:lnTo>
                  <a:lnTo>
                    <a:pt x="60811" y="111302"/>
                  </a:lnTo>
                  <a:lnTo>
                    <a:pt x="60479" y="111274"/>
                  </a:lnTo>
                  <a:lnTo>
                    <a:pt x="60154" y="111232"/>
                  </a:lnTo>
                  <a:lnTo>
                    <a:pt x="59828" y="111184"/>
                  </a:lnTo>
                  <a:lnTo>
                    <a:pt x="59502" y="111121"/>
                  </a:lnTo>
                  <a:lnTo>
                    <a:pt x="59177" y="111052"/>
                  </a:lnTo>
                  <a:lnTo>
                    <a:pt x="58857" y="110968"/>
                  </a:lnTo>
                  <a:lnTo>
                    <a:pt x="58537" y="110878"/>
                  </a:lnTo>
                  <a:lnTo>
                    <a:pt x="58223" y="110781"/>
                  </a:lnTo>
                  <a:lnTo>
                    <a:pt x="57915" y="110669"/>
                  </a:lnTo>
                  <a:lnTo>
                    <a:pt x="57607" y="110544"/>
                  </a:lnTo>
                  <a:lnTo>
                    <a:pt x="57305" y="110412"/>
                  </a:lnTo>
                  <a:lnTo>
                    <a:pt x="57009" y="110266"/>
                  </a:lnTo>
                  <a:lnTo>
                    <a:pt x="56719" y="110106"/>
                  </a:lnTo>
                  <a:lnTo>
                    <a:pt x="56435" y="109940"/>
                  </a:lnTo>
                  <a:lnTo>
                    <a:pt x="56156" y="109759"/>
                  </a:lnTo>
                  <a:lnTo>
                    <a:pt x="55979" y="109641"/>
                  </a:lnTo>
                  <a:lnTo>
                    <a:pt x="55813" y="109516"/>
                  </a:lnTo>
                  <a:lnTo>
                    <a:pt x="55641" y="109384"/>
                  </a:lnTo>
                  <a:lnTo>
                    <a:pt x="55481" y="109251"/>
                  </a:lnTo>
                  <a:lnTo>
                    <a:pt x="55321" y="109119"/>
                  </a:lnTo>
                  <a:lnTo>
                    <a:pt x="55167" y="108980"/>
                  </a:lnTo>
                  <a:lnTo>
                    <a:pt x="55019" y="108841"/>
                  </a:lnTo>
                  <a:lnTo>
                    <a:pt x="54877" y="108702"/>
                  </a:lnTo>
                  <a:lnTo>
                    <a:pt x="54735" y="108556"/>
                  </a:lnTo>
                  <a:lnTo>
                    <a:pt x="54593" y="108404"/>
                  </a:lnTo>
                  <a:lnTo>
                    <a:pt x="54463" y="108258"/>
                  </a:lnTo>
                  <a:lnTo>
                    <a:pt x="54333" y="108105"/>
                  </a:lnTo>
                  <a:lnTo>
                    <a:pt x="54202" y="107945"/>
                  </a:lnTo>
                  <a:lnTo>
                    <a:pt x="54078" y="107785"/>
                  </a:lnTo>
                  <a:lnTo>
                    <a:pt x="53959" y="107625"/>
                  </a:lnTo>
                  <a:lnTo>
                    <a:pt x="53847" y="107465"/>
                  </a:lnTo>
                  <a:lnTo>
                    <a:pt x="53734" y="107298"/>
                  </a:lnTo>
                  <a:lnTo>
                    <a:pt x="53622" y="107125"/>
                  </a:lnTo>
                  <a:lnTo>
                    <a:pt x="53515" y="106958"/>
                  </a:lnTo>
                  <a:lnTo>
                    <a:pt x="53415" y="106784"/>
                  </a:lnTo>
                  <a:lnTo>
                    <a:pt x="53314" y="106610"/>
                  </a:lnTo>
                  <a:lnTo>
                    <a:pt x="53219" y="106430"/>
                  </a:lnTo>
                  <a:lnTo>
                    <a:pt x="53036" y="106075"/>
                  </a:lnTo>
                  <a:lnTo>
                    <a:pt x="52864" y="105707"/>
                  </a:lnTo>
                  <a:lnTo>
                    <a:pt x="52704" y="105332"/>
                  </a:lnTo>
                  <a:lnTo>
                    <a:pt x="52556" y="104949"/>
                  </a:lnTo>
                  <a:lnTo>
                    <a:pt x="52414" y="104560"/>
                  </a:lnTo>
                  <a:lnTo>
                    <a:pt x="52284" y="104164"/>
                  </a:lnTo>
                  <a:lnTo>
                    <a:pt x="52165" y="103768"/>
                  </a:lnTo>
                  <a:lnTo>
                    <a:pt x="52053" y="103365"/>
                  </a:lnTo>
                  <a:lnTo>
                    <a:pt x="51952" y="102955"/>
                  </a:lnTo>
                  <a:lnTo>
                    <a:pt x="51851" y="102538"/>
                  </a:lnTo>
                  <a:lnTo>
                    <a:pt x="51768" y="102121"/>
                  </a:lnTo>
                  <a:lnTo>
                    <a:pt x="51685" y="101697"/>
                  </a:lnTo>
                  <a:lnTo>
                    <a:pt x="51608" y="101273"/>
                  </a:lnTo>
                  <a:lnTo>
                    <a:pt x="51543" y="100849"/>
                  </a:lnTo>
                  <a:lnTo>
                    <a:pt x="51478" y="100418"/>
                  </a:lnTo>
                  <a:lnTo>
                    <a:pt x="51419" y="99987"/>
                  </a:lnTo>
                  <a:lnTo>
                    <a:pt x="51366" y="99556"/>
                  </a:lnTo>
                  <a:lnTo>
                    <a:pt x="51312" y="99125"/>
                  </a:lnTo>
                  <a:lnTo>
                    <a:pt x="51265" y="98687"/>
                  </a:lnTo>
                  <a:lnTo>
                    <a:pt x="51182" y="97825"/>
                  </a:lnTo>
                  <a:lnTo>
                    <a:pt x="57815" y="97672"/>
                  </a:lnTo>
                  <a:lnTo>
                    <a:pt x="61137" y="97589"/>
                  </a:lnTo>
                  <a:lnTo>
                    <a:pt x="64453" y="97499"/>
                  </a:lnTo>
                  <a:lnTo>
                    <a:pt x="67775" y="97401"/>
                  </a:lnTo>
                  <a:lnTo>
                    <a:pt x="71097" y="97290"/>
                  </a:lnTo>
                  <a:lnTo>
                    <a:pt x="74413" y="97172"/>
                  </a:lnTo>
                  <a:lnTo>
                    <a:pt x="77730" y="97040"/>
                  </a:lnTo>
                  <a:close/>
                  <a:moveTo>
                    <a:pt x="9919" y="102489"/>
                  </a:moveTo>
                  <a:lnTo>
                    <a:pt x="10233" y="103935"/>
                  </a:lnTo>
                  <a:lnTo>
                    <a:pt x="10559" y="105373"/>
                  </a:lnTo>
                  <a:lnTo>
                    <a:pt x="10724" y="106089"/>
                  </a:lnTo>
                  <a:lnTo>
                    <a:pt x="10890" y="106798"/>
                  </a:lnTo>
                  <a:lnTo>
                    <a:pt x="11068" y="107514"/>
                  </a:lnTo>
                  <a:lnTo>
                    <a:pt x="11245" y="108223"/>
                  </a:lnTo>
                  <a:lnTo>
                    <a:pt x="9670" y="109050"/>
                  </a:lnTo>
                  <a:lnTo>
                    <a:pt x="8883" y="109460"/>
                  </a:lnTo>
                  <a:lnTo>
                    <a:pt x="8101" y="109884"/>
                  </a:lnTo>
                  <a:lnTo>
                    <a:pt x="7325" y="110308"/>
                  </a:lnTo>
                  <a:lnTo>
                    <a:pt x="6550" y="110746"/>
                  </a:lnTo>
                  <a:lnTo>
                    <a:pt x="5780" y="111191"/>
                  </a:lnTo>
                  <a:lnTo>
                    <a:pt x="5022" y="111649"/>
                  </a:lnTo>
                  <a:lnTo>
                    <a:pt x="4720" y="109828"/>
                  </a:lnTo>
                  <a:lnTo>
                    <a:pt x="4430" y="107959"/>
                  </a:lnTo>
                  <a:lnTo>
                    <a:pt x="4281" y="107007"/>
                  </a:lnTo>
                  <a:lnTo>
                    <a:pt x="4139" y="106040"/>
                  </a:lnTo>
                  <a:lnTo>
                    <a:pt x="3997" y="105067"/>
                  </a:lnTo>
                  <a:lnTo>
                    <a:pt x="3861" y="104087"/>
                  </a:lnTo>
                  <a:lnTo>
                    <a:pt x="3861" y="104087"/>
                  </a:lnTo>
                  <a:lnTo>
                    <a:pt x="3914" y="104094"/>
                  </a:lnTo>
                  <a:lnTo>
                    <a:pt x="3938" y="104094"/>
                  </a:lnTo>
                  <a:lnTo>
                    <a:pt x="3968" y="104087"/>
                  </a:lnTo>
                  <a:lnTo>
                    <a:pt x="4335" y="104032"/>
                  </a:lnTo>
                  <a:lnTo>
                    <a:pt x="4708" y="103962"/>
                  </a:lnTo>
                  <a:lnTo>
                    <a:pt x="5081" y="103893"/>
                  </a:lnTo>
                  <a:lnTo>
                    <a:pt x="5460" y="103809"/>
                  </a:lnTo>
                  <a:lnTo>
                    <a:pt x="5833" y="103719"/>
                  </a:lnTo>
                  <a:lnTo>
                    <a:pt x="6206" y="103629"/>
                  </a:lnTo>
                  <a:lnTo>
                    <a:pt x="6579" y="103524"/>
                  </a:lnTo>
                  <a:lnTo>
                    <a:pt x="6958" y="103420"/>
                  </a:lnTo>
                  <a:lnTo>
                    <a:pt x="7704" y="103198"/>
                  </a:lnTo>
                  <a:lnTo>
                    <a:pt x="8450" y="102968"/>
                  </a:lnTo>
                  <a:lnTo>
                    <a:pt x="9919" y="102489"/>
                  </a:lnTo>
                  <a:close/>
                  <a:moveTo>
                    <a:pt x="117465" y="103921"/>
                  </a:moveTo>
                  <a:lnTo>
                    <a:pt x="118199" y="104032"/>
                  </a:lnTo>
                  <a:lnTo>
                    <a:pt x="118933" y="104129"/>
                  </a:lnTo>
                  <a:lnTo>
                    <a:pt x="119674" y="104213"/>
                  </a:lnTo>
                  <a:lnTo>
                    <a:pt x="120414" y="104289"/>
                  </a:lnTo>
                  <a:lnTo>
                    <a:pt x="121160" y="104352"/>
                  </a:lnTo>
                  <a:lnTo>
                    <a:pt x="121906" y="104414"/>
                  </a:lnTo>
                  <a:lnTo>
                    <a:pt x="123393" y="104539"/>
                  </a:lnTo>
                  <a:lnTo>
                    <a:pt x="123215" y="105915"/>
                  </a:lnTo>
                  <a:lnTo>
                    <a:pt x="123031" y="107271"/>
                  </a:lnTo>
                  <a:lnTo>
                    <a:pt x="122842" y="108605"/>
                  </a:lnTo>
                  <a:lnTo>
                    <a:pt x="122646" y="109912"/>
                  </a:lnTo>
                  <a:lnTo>
                    <a:pt x="122439" y="111198"/>
                  </a:lnTo>
                  <a:lnTo>
                    <a:pt x="122226" y="112449"/>
                  </a:lnTo>
                  <a:lnTo>
                    <a:pt x="122007" y="113672"/>
                  </a:lnTo>
                  <a:lnTo>
                    <a:pt x="121782" y="114860"/>
                  </a:lnTo>
                  <a:lnTo>
                    <a:pt x="121450" y="114680"/>
                  </a:lnTo>
                  <a:lnTo>
                    <a:pt x="121107" y="114513"/>
                  </a:lnTo>
                  <a:lnTo>
                    <a:pt x="120763" y="114353"/>
                  </a:lnTo>
                  <a:lnTo>
                    <a:pt x="120414" y="114207"/>
                  </a:lnTo>
                  <a:lnTo>
                    <a:pt x="120064" y="114075"/>
                  </a:lnTo>
                  <a:lnTo>
                    <a:pt x="119709" y="113950"/>
                  </a:lnTo>
                  <a:lnTo>
                    <a:pt x="119348" y="113839"/>
                  </a:lnTo>
                  <a:lnTo>
                    <a:pt x="118987" y="113734"/>
                  </a:lnTo>
                  <a:lnTo>
                    <a:pt x="118625" y="113644"/>
                  </a:lnTo>
                  <a:lnTo>
                    <a:pt x="118258" y="113568"/>
                  </a:lnTo>
                  <a:lnTo>
                    <a:pt x="117891" y="113505"/>
                  </a:lnTo>
                  <a:lnTo>
                    <a:pt x="117518" y="113449"/>
                  </a:lnTo>
                  <a:lnTo>
                    <a:pt x="117145" y="113408"/>
                  </a:lnTo>
                  <a:lnTo>
                    <a:pt x="116772" y="113380"/>
                  </a:lnTo>
                  <a:lnTo>
                    <a:pt x="116399" y="113366"/>
                  </a:lnTo>
                  <a:lnTo>
                    <a:pt x="116020" y="113366"/>
                  </a:lnTo>
                  <a:lnTo>
                    <a:pt x="116150" y="112796"/>
                  </a:lnTo>
                  <a:lnTo>
                    <a:pt x="116275" y="112226"/>
                  </a:lnTo>
                  <a:lnTo>
                    <a:pt x="116393" y="111656"/>
                  </a:lnTo>
                  <a:lnTo>
                    <a:pt x="116505" y="111072"/>
                  </a:lnTo>
                  <a:lnTo>
                    <a:pt x="116618" y="110496"/>
                  </a:lnTo>
                  <a:lnTo>
                    <a:pt x="116719" y="109912"/>
                  </a:lnTo>
                  <a:lnTo>
                    <a:pt x="116813" y="109321"/>
                  </a:lnTo>
                  <a:lnTo>
                    <a:pt x="116908" y="108730"/>
                  </a:lnTo>
                  <a:lnTo>
                    <a:pt x="116991" y="108139"/>
                  </a:lnTo>
                  <a:lnTo>
                    <a:pt x="117074" y="107549"/>
                  </a:lnTo>
                  <a:lnTo>
                    <a:pt x="117151" y="106944"/>
                  </a:lnTo>
                  <a:lnTo>
                    <a:pt x="117222" y="106346"/>
                  </a:lnTo>
                  <a:lnTo>
                    <a:pt x="117287" y="105742"/>
                  </a:lnTo>
                  <a:lnTo>
                    <a:pt x="117352" y="105137"/>
                  </a:lnTo>
                  <a:lnTo>
                    <a:pt x="117412" y="104532"/>
                  </a:lnTo>
                  <a:lnTo>
                    <a:pt x="117465" y="103921"/>
                  </a:lnTo>
                  <a:close/>
                  <a:moveTo>
                    <a:pt x="83426" y="106110"/>
                  </a:moveTo>
                  <a:lnTo>
                    <a:pt x="83574" y="106555"/>
                  </a:lnTo>
                  <a:lnTo>
                    <a:pt x="83722" y="107007"/>
                  </a:lnTo>
                  <a:lnTo>
                    <a:pt x="83859" y="107458"/>
                  </a:lnTo>
                  <a:lnTo>
                    <a:pt x="83989" y="107917"/>
                  </a:lnTo>
                  <a:lnTo>
                    <a:pt x="84119" y="108383"/>
                  </a:lnTo>
                  <a:lnTo>
                    <a:pt x="84238" y="108848"/>
                  </a:lnTo>
                  <a:lnTo>
                    <a:pt x="84356" y="109321"/>
                  </a:lnTo>
                  <a:lnTo>
                    <a:pt x="84469" y="109794"/>
                  </a:lnTo>
                  <a:lnTo>
                    <a:pt x="84575" y="110273"/>
                  </a:lnTo>
                  <a:lnTo>
                    <a:pt x="84676" y="110753"/>
                  </a:lnTo>
                  <a:lnTo>
                    <a:pt x="84771" y="111239"/>
                  </a:lnTo>
                  <a:lnTo>
                    <a:pt x="84865" y="111726"/>
                  </a:lnTo>
                  <a:lnTo>
                    <a:pt x="84954" y="112212"/>
                  </a:lnTo>
                  <a:lnTo>
                    <a:pt x="85037" y="112706"/>
                  </a:lnTo>
                  <a:lnTo>
                    <a:pt x="85114" y="113199"/>
                  </a:lnTo>
                  <a:lnTo>
                    <a:pt x="85191" y="113700"/>
                  </a:lnTo>
                  <a:lnTo>
                    <a:pt x="84611" y="113846"/>
                  </a:lnTo>
                  <a:lnTo>
                    <a:pt x="84030" y="113998"/>
                  </a:lnTo>
                  <a:lnTo>
                    <a:pt x="83450" y="114158"/>
                  </a:lnTo>
                  <a:lnTo>
                    <a:pt x="82876" y="114325"/>
                  </a:lnTo>
                  <a:lnTo>
                    <a:pt x="82301" y="114499"/>
                  </a:lnTo>
                  <a:lnTo>
                    <a:pt x="81727" y="114687"/>
                  </a:lnTo>
                  <a:lnTo>
                    <a:pt x="81158" y="114881"/>
                  </a:lnTo>
                  <a:lnTo>
                    <a:pt x="80602" y="115090"/>
                  </a:lnTo>
                  <a:lnTo>
                    <a:pt x="80531" y="114645"/>
                  </a:lnTo>
                  <a:lnTo>
                    <a:pt x="80459" y="114207"/>
                  </a:lnTo>
                  <a:lnTo>
                    <a:pt x="80377" y="113776"/>
                  </a:lnTo>
                  <a:lnTo>
                    <a:pt x="80288" y="113345"/>
                  </a:lnTo>
                  <a:lnTo>
                    <a:pt x="80187" y="112921"/>
                  </a:lnTo>
                  <a:lnTo>
                    <a:pt x="80080" y="112504"/>
                  </a:lnTo>
                  <a:lnTo>
                    <a:pt x="79968" y="112087"/>
                  </a:lnTo>
                  <a:lnTo>
                    <a:pt x="79844" y="111684"/>
                  </a:lnTo>
                  <a:lnTo>
                    <a:pt x="79713" y="111281"/>
                  </a:lnTo>
                  <a:lnTo>
                    <a:pt x="79577" y="110892"/>
                  </a:lnTo>
                  <a:lnTo>
                    <a:pt x="79429" y="110503"/>
                  </a:lnTo>
                  <a:lnTo>
                    <a:pt x="79269" y="110127"/>
                  </a:lnTo>
                  <a:lnTo>
                    <a:pt x="79103" y="109752"/>
                  </a:lnTo>
                  <a:lnTo>
                    <a:pt x="78932" y="109390"/>
                  </a:lnTo>
                  <a:lnTo>
                    <a:pt x="78748" y="109036"/>
                  </a:lnTo>
                  <a:lnTo>
                    <a:pt x="78553" y="108689"/>
                  </a:lnTo>
                  <a:lnTo>
                    <a:pt x="79767" y="108028"/>
                  </a:lnTo>
                  <a:lnTo>
                    <a:pt x="80981" y="107375"/>
                  </a:lnTo>
                  <a:lnTo>
                    <a:pt x="82200" y="106735"/>
                  </a:lnTo>
                  <a:lnTo>
                    <a:pt x="83426" y="106110"/>
                  </a:lnTo>
                  <a:close/>
                  <a:moveTo>
                    <a:pt x="42619" y="106784"/>
                  </a:moveTo>
                  <a:lnTo>
                    <a:pt x="43176" y="107194"/>
                  </a:lnTo>
                  <a:lnTo>
                    <a:pt x="43744" y="107597"/>
                  </a:lnTo>
                  <a:lnTo>
                    <a:pt x="44325" y="107987"/>
                  </a:lnTo>
                  <a:lnTo>
                    <a:pt x="44905" y="108369"/>
                  </a:lnTo>
                  <a:lnTo>
                    <a:pt x="45491" y="108737"/>
                  </a:lnTo>
                  <a:lnTo>
                    <a:pt x="46078" y="109106"/>
                  </a:lnTo>
                  <a:lnTo>
                    <a:pt x="47244" y="109821"/>
                  </a:lnTo>
                  <a:lnTo>
                    <a:pt x="47173" y="110065"/>
                  </a:lnTo>
                  <a:lnTo>
                    <a:pt x="47108" y="110308"/>
                  </a:lnTo>
                  <a:lnTo>
                    <a:pt x="47043" y="110558"/>
                  </a:lnTo>
                  <a:lnTo>
                    <a:pt x="46984" y="110808"/>
                  </a:lnTo>
                  <a:lnTo>
                    <a:pt x="46930" y="111052"/>
                  </a:lnTo>
                  <a:lnTo>
                    <a:pt x="46877" y="111309"/>
                  </a:lnTo>
                  <a:lnTo>
                    <a:pt x="46830" y="111559"/>
                  </a:lnTo>
                  <a:lnTo>
                    <a:pt x="46782" y="111809"/>
                  </a:lnTo>
                  <a:lnTo>
                    <a:pt x="46705" y="112261"/>
                  </a:lnTo>
                  <a:lnTo>
                    <a:pt x="46628" y="112713"/>
                  </a:lnTo>
                  <a:lnTo>
                    <a:pt x="46557" y="113171"/>
                  </a:lnTo>
                  <a:lnTo>
                    <a:pt x="46486" y="113630"/>
                  </a:lnTo>
                  <a:lnTo>
                    <a:pt x="46362" y="114555"/>
                  </a:lnTo>
                  <a:lnTo>
                    <a:pt x="46243" y="115479"/>
                  </a:lnTo>
                  <a:lnTo>
                    <a:pt x="46036" y="115500"/>
                  </a:lnTo>
                  <a:lnTo>
                    <a:pt x="45835" y="115514"/>
                  </a:lnTo>
                  <a:lnTo>
                    <a:pt x="45633" y="115528"/>
                  </a:lnTo>
                  <a:lnTo>
                    <a:pt x="45432" y="115534"/>
                  </a:lnTo>
                  <a:lnTo>
                    <a:pt x="45041" y="115534"/>
                  </a:lnTo>
                  <a:lnTo>
                    <a:pt x="44846" y="115528"/>
                  </a:lnTo>
                  <a:lnTo>
                    <a:pt x="44656" y="115514"/>
                  </a:lnTo>
                  <a:lnTo>
                    <a:pt x="44467" y="115500"/>
                  </a:lnTo>
                  <a:lnTo>
                    <a:pt x="44277" y="115479"/>
                  </a:lnTo>
                  <a:lnTo>
                    <a:pt x="44094" y="115451"/>
                  </a:lnTo>
                  <a:lnTo>
                    <a:pt x="43904" y="115423"/>
                  </a:lnTo>
                  <a:lnTo>
                    <a:pt x="43721" y="115389"/>
                  </a:lnTo>
                  <a:lnTo>
                    <a:pt x="43543" y="115347"/>
                  </a:lnTo>
                  <a:lnTo>
                    <a:pt x="43359" y="115305"/>
                  </a:lnTo>
                  <a:lnTo>
                    <a:pt x="43182" y="115256"/>
                  </a:lnTo>
                  <a:lnTo>
                    <a:pt x="43004" y="115201"/>
                  </a:lnTo>
                  <a:lnTo>
                    <a:pt x="42826" y="115145"/>
                  </a:lnTo>
                  <a:lnTo>
                    <a:pt x="42655" y="115083"/>
                  </a:lnTo>
                  <a:lnTo>
                    <a:pt x="42477" y="115020"/>
                  </a:lnTo>
                  <a:lnTo>
                    <a:pt x="42305" y="114951"/>
                  </a:lnTo>
                  <a:lnTo>
                    <a:pt x="42134" y="114874"/>
                  </a:lnTo>
                  <a:lnTo>
                    <a:pt x="41956" y="114798"/>
                  </a:lnTo>
                  <a:lnTo>
                    <a:pt x="41784" y="114714"/>
                  </a:lnTo>
                  <a:lnTo>
                    <a:pt x="41618" y="114624"/>
                  </a:lnTo>
                  <a:lnTo>
                    <a:pt x="41447" y="114527"/>
                  </a:lnTo>
                  <a:lnTo>
                    <a:pt x="41275" y="114429"/>
                  </a:lnTo>
                  <a:lnTo>
                    <a:pt x="41109" y="114332"/>
                  </a:lnTo>
                  <a:lnTo>
                    <a:pt x="40766" y="114117"/>
                  </a:lnTo>
                  <a:lnTo>
                    <a:pt x="40428" y="113880"/>
                  </a:lnTo>
                  <a:lnTo>
                    <a:pt x="40653" y="112963"/>
                  </a:lnTo>
                  <a:lnTo>
                    <a:pt x="40890" y="112045"/>
                  </a:lnTo>
                  <a:lnTo>
                    <a:pt x="41008" y="111594"/>
                  </a:lnTo>
                  <a:lnTo>
                    <a:pt x="41133" y="111142"/>
                  </a:lnTo>
                  <a:lnTo>
                    <a:pt x="41263" y="110690"/>
                  </a:lnTo>
                  <a:lnTo>
                    <a:pt x="41399" y="110245"/>
                  </a:lnTo>
                  <a:lnTo>
                    <a:pt x="41535" y="109801"/>
                  </a:lnTo>
                  <a:lnTo>
                    <a:pt x="41678" y="109356"/>
                  </a:lnTo>
                  <a:lnTo>
                    <a:pt x="41820" y="108918"/>
                  </a:lnTo>
                  <a:lnTo>
                    <a:pt x="41974" y="108487"/>
                  </a:lnTo>
                  <a:lnTo>
                    <a:pt x="42128" y="108056"/>
                  </a:lnTo>
                  <a:lnTo>
                    <a:pt x="42282" y="107625"/>
                  </a:lnTo>
                  <a:lnTo>
                    <a:pt x="42447" y="107208"/>
                  </a:lnTo>
                  <a:lnTo>
                    <a:pt x="42619" y="106784"/>
                  </a:lnTo>
                  <a:close/>
                  <a:moveTo>
                    <a:pt x="11512" y="109335"/>
                  </a:moveTo>
                  <a:lnTo>
                    <a:pt x="11861" y="110676"/>
                  </a:lnTo>
                  <a:lnTo>
                    <a:pt x="12217" y="112004"/>
                  </a:lnTo>
                  <a:lnTo>
                    <a:pt x="12584" y="113317"/>
                  </a:lnTo>
                  <a:lnTo>
                    <a:pt x="12951" y="114617"/>
                  </a:lnTo>
                  <a:lnTo>
                    <a:pt x="12720" y="114721"/>
                  </a:lnTo>
                  <a:lnTo>
                    <a:pt x="12483" y="114826"/>
                  </a:lnTo>
                  <a:lnTo>
                    <a:pt x="12252" y="114937"/>
                  </a:lnTo>
                  <a:lnTo>
                    <a:pt x="12027" y="115048"/>
                  </a:lnTo>
                  <a:lnTo>
                    <a:pt x="11796" y="115166"/>
                  </a:lnTo>
                  <a:lnTo>
                    <a:pt x="11571" y="115291"/>
                  </a:lnTo>
                  <a:lnTo>
                    <a:pt x="11346" y="115416"/>
                  </a:lnTo>
                  <a:lnTo>
                    <a:pt x="11121" y="115548"/>
                  </a:lnTo>
                  <a:lnTo>
                    <a:pt x="10896" y="115687"/>
                  </a:lnTo>
                  <a:lnTo>
                    <a:pt x="10677" y="115826"/>
                  </a:lnTo>
                  <a:lnTo>
                    <a:pt x="10464" y="115965"/>
                  </a:lnTo>
                  <a:lnTo>
                    <a:pt x="10245" y="116111"/>
                  </a:lnTo>
                  <a:lnTo>
                    <a:pt x="10032" y="116264"/>
                  </a:lnTo>
                  <a:lnTo>
                    <a:pt x="9818" y="116424"/>
                  </a:lnTo>
                  <a:lnTo>
                    <a:pt x="9611" y="116577"/>
                  </a:lnTo>
                  <a:lnTo>
                    <a:pt x="9404" y="116744"/>
                  </a:lnTo>
                  <a:lnTo>
                    <a:pt x="9197" y="116911"/>
                  </a:lnTo>
                  <a:lnTo>
                    <a:pt x="8995" y="117077"/>
                  </a:lnTo>
                  <a:lnTo>
                    <a:pt x="8794" y="117251"/>
                  </a:lnTo>
                  <a:lnTo>
                    <a:pt x="8593" y="117432"/>
                  </a:lnTo>
                  <a:lnTo>
                    <a:pt x="8397" y="117613"/>
                  </a:lnTo>
                  <a:lnTo>
                    <a:pt x="8208" y="117800"/>
                  </a:lnTo>
                  <a:lnTo>
                    <a:pt x="8012" y="117988"/>
                  </a:lnTo>
                  <a:lnTo>
                    <a:pt x="7829" y="118183"/>
                  </a:lnTo>
                  <a:lnTo>
                    <a:pt x="7639" y="118377"/>
                  </a:lnTo>
                  <a:lnTo>
                    <a:pt x="7456" y="118572"/>
                  </a:lnTo>
                  <a:lnTo>
                    <a:pt x="7278" y="118780"/>
                  </a:lnTo>
                  <a:lnTo>
                    <a:pt x="7100" y="118982"/>
                  </a:lnTo>
                  <a:lnTo>
                    <a:pt x="6929" y="119190"/>
                  </a:lnTo>
                  <a:lnTo>
                    <a:pt x="6757" y="119406"/>
                  </a:lnTo>
                  <a:lnTo>
                    <a:pt x="6585" y="119621"/>
                  </a:lnTo>
                  <a:lnTo>
                    <a:pt x="6419" y="119844"/>
                  </a:lnTo>
                  <a:lnTo>
                    <a:pt x="6804" y="117953"/>
                  </a:lnTo>
                  <a:lnTo>
                    <a:pt x="6822" y="117877"/>
                  </a:lnTo>
                  <a:lnTo>
                    <a:pt x="6828" y="117800"/>
                  </a:lnTo>
                  <a:lnTo>
                    <a:pt x="6834" y="117731"/>
                  </a:lnTo>
                  <a:lnTo>
                    <a:pt x="6840" y="117654"/>
                  </a:lnTo>
                  <a:lnTo>
                    <a:pt x="6834" y="117585"/>
                  </a:lnTo>
                  <a:lnTo>
                    <a:pt x="6828" y="117522"/>
                  </a:lnTo>
                  <a:lnTo>
                    <a:pt x="6822" y="117453"/>
                  </a:lnTo>
                  <a:lnTo>
                    <a:pt x="6810" y="117390"/>
                  </a:lnTo>
                  <a:lnTo>
                    <a:pt x="6775" y="117272"/>
                  </a:lnTo>
                  <a:lnTo>
                    <a:pt x="6727" y="117161"/>
                  </a:lnTo>
                  <a:lnTo>
                    <a:pt x="6674" y="117057"/>
                  </a:lnTo>
                  <a:lnTo>
                    <a:pt x="6609" y="116959"/>
                  </a:lnTo>
                  <a:lnTo>
                    <a:pt x="6532" y="116876"/>
                  </a:lnTo>
                  <a:lnTo>
                    <a:pt x="6455" y="116806"/>
                  </a:lnTo>
                  <a:lnTo>
                    <a:pt x="6366" y="116737"/>
                  </a:lnTo>
                  <a:lnTo>
                    <a:pt x="6271" y="116688"/>
                  </a:lnTo>
                  <a:lnTo>
                    <a:pt x="6176" y="116640"/>
                  </a:lnTo>
                  <a:lnTo>
                    <a:pt x="6076" y="116612"/>
                  </a:lnTo>
                  <a:lnTo>
                    <a:pt x="5969" y="116591"/>
                  </a:lnTo>
                  <a:lnTo>
                    <a:pt x="5869" y="116584"/>
                  </a:lnTo>
                  <a:lnTo>
                    <a:pt x="5561" y="114819"/>
                  </a:lnTo>
                  <a:lnTo>
                    <a:pt x="5241" y="112991"/>
                  </a:lnTo>
                  <a:lnTo>
                    <a:pt x="5306" y="112984"/>
                  </a:lnTo>
                  <a:lnTo>
                    <a:pt x="5371" y="112977"/>
                  </a:lnTo>
                  <a:lnTo>
                    <a:pt x="5442" y="112956"/>
                  </a:lnTo>
                  <a:lnTo>
                    <a:pt x="5507" y="112928"/>
                  </a:lnTo>
                  <a:lnTo>
                    <a:pt x="5892" y="112727"/>
                  </a:lnTo>
                  <a:lnTo>
                    <a:pt x="6271" y="112511"/>
                  </a:lnTo>
                  <a:lnTo>
                    <a:pt x="7029" y="112080"/>
                  </a:lnTo>
                  <a:lnTo>
                    <a:pt x="7787" y="111642"/>
                  </a:lnTo>
                  <a:lnTo>
                    <a:pt x="8533" y="111191"/>
                  </a:lnTo>
                  <a:lnTo>
                    <a:pt x="9279" y="110732"/>
                  </a:lnTo>
                  <a:lnTo>
                    <a:pt x="10026" y="110266"/>
                  </a:lnTo>
                  <a:lnTo>
                    <a:pt x="11512" y="109335"/>
                  </a:lnTo>
                  <a:close/>
                  <a:moveTo>
                    <a:pt x="85380" y="115013"/>
                  </a:moveTo>
                  <a:lnTo>
                    <a:pt x="85481" y="115826"/>
                  </a:lnTo>
                  <a:lnTo>
                    <a:pt x="85570" y="116647"/>
                  </a:lnTo>
                  <a:lnTo>
                    <a:pt x="85659" y="117467"/>
                  </a:lnTo>
                  <a:lnTo>
                    <a:pt x="85736" y="118287"/>
                  </a:lnTo>
                  <a:lnTo>
                    <a:pt x="85813" y="119100"/>
                  </a:lnTo>
                  <a:lnTo>
                    <a:pt x="85884" y="119920"/>
                  </a:lnTo>
                  <a:lnTo>
                    <a:pt x="86026" y="121546"/>
                  </a:lnTo>
                  <a:lnTo>
                    <a:pt x="85700" y="121526"/>
                  </a:lnTo>
                  <a:lnTo>
                    <a:pt x="85375" y="121512"/>
                  </a:lnTo>
                  <a:lnTo>
                    <a:pt x="85049" y="121505"/>
                  </a:lnTo>
                  <a:lnTo>
                    <a:pt x="84392" y="121505"/>
                  </a:lnTo>
                  <a:lnTo>
                    <a:pt x="84060" y="121512"/>
                  </a:lnTo>
                  <a:lnTo>
                    <a:pt x="83734" y="121526"/>
                  </a:lnTo>
                  <a:lnTo>
                    <a:pt x="83403" y="121546"/>
                  </a:lnTo>
                  <a:lnTo>
                    <a:pt x="83077" y="121574"/>
                  </a:lnTo>
                  <a:lnTo>
                    <a:pt x="82751" y="121609"/>
                  </a:lnTo>
                  <a:lnTo>
                    <a:pt x="82426" y="121658"/>
                  </a:lnTo>
                  <a:lnTo>
                    <a:pt x="82106" y="121706"/>
                  </a:lnTo>
                  <a:lnTo>
                    <a:pt x="81786" y="121769"/>
                  </a:lnTo>
                  <a:lnTo>
                    <a:pt x="81466" y="121845"/>
                  </a:lnTo>
                  <a:lnTo>
                    <a:pt x="81152" y="121922"/>
                  </a:lnTo>
                  <a:lnTo>
                    <a:pt x="80844" y="122012"/>
                  </a:lnTo>
                  <a:lnTo>
                    <a:pt x="80874" y="121324"/>
                  </a:lnTo>
                  <a:lnTo>
                    <a:pt x="80898" y="120629"/>
                  </a:lnTo>
                  <a:lnTo>
                    <a:pt x="80910" y="119927"/>
                  </a:lnTo>
                  <a:lnTo>
                    <a:pt x="80904" y="119232"/>
                  </a:lnTo>
                  <a:lnTo>
                    <a:pt x="80892" y="118537"/>
                  </a:lnTo>
                  <a:lnTo>
                    <a:pt x="80862" y="117842"/>
                  </a:lnTo>
                  <a:lnTo>
                    <a:pt x="80821" y="117147"/>
                  </a:lnTo>
                  <a:lnTo>
                    <a:pt x="80797" y="116806"/>
                  </a:lnTo>
                  <a:lnTo>
                    <a:pt x="80767" y="116459"/>
                  </a:lnTo>
                  <a:lnTo>
                    <a:pt x="81058" y="116396"/>
                  </a:lnTo>
                  <a:lnTo>
                    <a:pt x="81342" y="116320"/>
                  </a:lnTo>
                  <a:lnTo>
                    <a:pt x="81922" y="116167"/>
                  </a:lnTo>
                  <a:lnTo>
                    <a:pt x="82503" y="115993"/>
                  </a:lnTo>
                  <a:lnTo>
                    <a:pt x="83077" y="115813"/>
                  </a:lnTo>
                  <a:lnTo>
                    <a:pt x="83657" y="115625"/>
                  </a:lnTo>
                  <a:lnTo>
                    <a:pt x="84232" y="115423"/>
                  </a:lnTo>
                  <a:lnTo>
                    <a:pt x="84806" y="115222"/>
                  </a:lnTo>
                  <a:lnTo>
                    <a:pt x="85380" y="115013"/>
                  </a:lnTo>
                  <a:close/>
                  <a:moveTo>
                    <a:pt x="86103" y="122693"/>
                  </a:moveTo>
                  <a:lnTo>
                    <a:pt x="86215" y="124132"/>
                  </a:lnTo>
                  <a:lnTo>
                    <a:pt x="86322" y="125543"/>
                  </a:lnTo>
                  <a:lnTo>
                    <a:pt x="86435" y="126919"/>
                  </a:lnTo>
                  <a:lnTo>
                    <a:pt x="86494" y="127593"/>
                  </a:lnTo>
                  <a:lnTo>
                    <a:pt x="86553" y="128260"/>
                  </a:lnTo>
                  <a:lnTo>
                    <a:pt x="86470" y="128309"/>
                  </a:lnTo>
                  <a:lnTo>
                    <a:pt x="86399" y="128365"/>
                  </a:lnTo>
                  <a:lnTo>
                    <a:pt x="86334" y="128434"/>
                  </a:lnTo>
                  <a:lnTo>
                    <a:pt x="86298" y="128476"/>
                  </a:lnTo>
                  <a:lnTo>
                    <a:pt x="86275" y="128518"/>
                  </a:lnTo>
                  <a:lnTo>
                    <a:pt x="86251" y="128566"/>
                  </a:lnTo>
                  <a:lnTo>
                    <a:pt x="86227" y="128615"/>
                  </a:lnTo>
                  <a:lnTo>
                    <a:pt x="86210" y="128670"/>
                  </a:lnTo>
                  <a:lnTo>
                    <a:pt x="86198" y="128719"/>
                  </a:lnTo>
                  <a:lnTo>
                    <a:pt x="86186" y="128782"/>
                  </a:lnTo>
                  <a:lnTo>
                    <a:pt x="86180" y="128837"/>
                  </a:lnTo>
                  <a:lnTo>
                    <a:pt x="86174" y="128907"/>
                  </a:lnTo>
                  <a:lnTo>
                    <a:pt x="86180" y="128969"/>
                  </a:lnTo>
                  <a:lnTo>
                    <a:pt x="86180" y="129032"/>
                  </a:lnTo>
                  <a:lnTo>
                    <a:pt x="85783" y="128983"/>
                  </a:lnTo>
                  <a:lnTo>
                    <a:pt x="85380" y="128948"/>
                  </a:lnTo>
                  <a:lnTo>
                    <a:pt x="84978" y="128914"/>
                  </a:lnTo>
                  <a:lnTo>
                    <a:pt x="84581" y="128893"/>
                  </a:lnTo>
                  <a:lnTo>
                    <a:pt x="84178" y="128886"/>
                  </a:lnTo>
                  <a:lnTo>
                    <a:pt x="83776" y="128879"/>
                  </a:lnTo>
                  <a:lnTo>
                    <a:pt x="83373" y="128886"/>
                  </a:lnTo>
                  <a:lnTo>
                    <a:pt x="82970" y="128893"/>
                  </a:lnTo>
                  <a:lnTo>
                    <a:pt x="82568" y="128914"/>
                  </a:lnTo>
                  <a:lnTo>
                    <a:pt x="82165" y="128948"/>
                  </a:lnTo>
                  <a:lnTo>
                    <a:pt x="81768" y="128983"/>
                  </a:lnTo>
                  <a:lnTo>
                    <a:pt x="81366" y="129032"/>
                  </a:lnTo>
                  <a:lnTo>
                    <a:pt x="80969" y="129087"/>
                  </a:lnTo>
                  <a:lnTo>
                    <a:pt x="80572" y="129150"/>
                  </a:lnTo>
                  <a:lnTo>
                    <a:pt x="80181" y="129220"/>
                  </a:lnTo>
                  <a:lnTo>
                    <a:pt x="79790" y="129303"/>
                  </a:lnTo>
                  <a:lnTo>
                    <a:pt x="79944" y="128622"/>
                  </a:lnTo>
                  <a:lnTo>
                    <a:pt x="80086" y="127927"/>
                  </a:lnTo>
                  <a:lnTo>
                    <a:pt x="80223" y="127211"/>
                  </a:lnTo>
                  <a:lnTo>
                    <a:pt x="80353" y="126481"/>
                  </a:lnTo>
                  <a:lnTo>
                    <a:pt x="80465" y="125737"/>
                  </a:lnTo>
                  <a:lnTo>
                    <a:pt x="80572" y="124980"/>
                  </a:lnTo>
                  <a:lnTo>
                    <a:pt x="80661" y="124208"/>
                  </a:lnTo>
                  <a:lnTo>
                    <a:pt x="80738" y="123430"/>
                  </a:lnTo>
                  <a:lnTo>
                    <a:pt x="81419" y="123319"/>
                  </a:lnTo>
                  <a:lnTo>
                    <a:pt x="82088" y="123208"/>
                  </a:lnTo>
                  <a:lnTo>
                    <a:pt x="82757" y="123089"/>
                  </a:lnTo>
                  <a:lnTo>
                    <a:pt x="83420" y="122978"/>
                  </a:lnTo>
                  <a:lnTo>
                    <a:pt x="84090" y="122881"/>
                  </a:lnTo>
                  <a:lnTo>
                    <a:pt x="84421" y="122832"/>
                  </a:lnTo>
                  <a:lnTo>
                    <a:pt x="84753" y="122791"/>
                  </a:lnTo>
                  <a:lnTo>
                    <a:pt x="85090" y="122756"/>
                  </a:lnTo>
                  <a:lnTo>
                    <a:pt x="85428" y="122728"/>
                  </a:lnTo>
                  <a:lnTo>
                    <a:pt x="85765" y="122707"/>
                  </a:lnTo>
                  <a:lnTo>
                    <a:pt x="86103" y="122693"/>
                  </a:lnTo>
                  <a:close/>
                  <a:moveTo>
                    <a:pt x="18298" y="115910"/>
                  </a:moveTo>
                  <a:lnTo>
                    <a:pt x="18707" y="115917"/>
                  </a:lnTo>
                  <a:lnTo>
                    <a:pt x="19127" y="115931"/>
                  </a:lnTo>
                  <a:lnTo>
                    <a:pt x="19548" y="115965"/>
                  </a:lnTo>
                  <a:lnTo>
                    <a:pt x="19968" y="116007"/>
                  </a:lnTo>
                  <a:lnTo>
                    <a:pt x="20395" y="116063"/>
                  </a:lnTo>
                  <a:lnTo>
                    <a:pt x="20821" y="116139"/>
                  </a:lnTo>
                  <a:lnTo>
                    <a:pt x="21253" y="116223"/>
                  </a:lnTo>
                  <a:lnTo>
                    <a:pt x="21686" y="116320"/>
                  </a:lnTo>
                  <a:lnTo>
                    <a:pt x="22118" y="116438"/>
                  </a:lnTo>
                  <a:lnTo>
                    <a:pt x="22556" y="116563"/>
                  </a:lnTo>
                  <a:lnTo>
                    <a:pt x="22994" y="116702"/>
                  </a:lnTo>
                  <a:lnTo>
                    <a:pt x="23433" y="116862"/>
                  </a:lnTo>
                  <a:lnTo>
                    <a:pt x="23871" y="117029"/>
                  </a:lnTo>
                  <a:lnTo>
                    <a:pt x="24315" y="117210"/>
                  </a:lnTo>
                  <a:lnTo>
                    <a:pt x="24759" y="117411"/>
                  </a:lnTo>
                  <a:lnTo>
                    <a:pt x="24800" y="117432"/>
                  </a:lnTo>
                  <a:lnTo>
                    <a:pt x="24842" y="117446"/>
                  </a:lnTo>
                  <a:lnTo>
                    <a:pt x="24925" y="117460"/>
                  </a:lnTo>
                  <a:lnTo>
                    <a:pt x="25002" y="117467"/>
                  </a:lnTo>
                  <a:lnTo>
                    <a:pt x="25079" y="117460"/>
                  </a:lnTo>
                  <a:lnTo>
                    <a:pt x="23817" y="118280"/>
                  </a:lnTo>
                  <a:lnTo>
                    <a:pt x="22562" y="119100"/>
                  </a:lnTo>
                  <a:lnTo>
                    <a:pt x="20057" y="120754"/>
                  </a:lnTo>
                  <a:lnTo>
                    <a:pt x="17558" y="122394"/>
                  </a:lnTo>
                  <a:lnTo>
                    <a:pt x="16303" y="123208"/>
                  </a:lnTo>
                  <a:lnTo>
                    <a:pt x="15047" y="124014"/>
                  </a:lnTo>
                  <a:lnTo>
                    <a:pt x="13792" y="124813"/>
                  </a:lnTo>
                  <a:lnTo>
                    <a:pt x="12531" y="125605"/>
                  </a:lnTo>
                  <a:lnTo>
                    <a:pt x="11257" y="126384"/>
                  </a:lnTo>
                  <a:lnTo>
                    <a:pt x="9984" y="127148"/>
                  </a:lnTo>
                  <a:lnTo>
                    <a:pt x="9345" y="127531"/>
                  </a:lnTo>
                  <a:lnTo>
                    <a:pt x="8699" y="127899"/>
                  </a:lnTo>
                  <a:lnTo>
                    <a:pt x="8054" y="128274"/>
                  </a:lnTo>
                  <a:lnTo>
                    <a:pt x="7408" y="128636"/>
                  </a:lnTo>
                  <a:lnTo>
                    <a:pt x="6757" y="128997"/>
                  </a:lnTo>
                  <a:lnTo>
                    <a:pt x="6105" y="129359"/>
                  </a:lnTo>
                  <a:lnTo>
                    <a:pt x="5448" y="129713"/>
                  </a:lnTo>
                  <a:lnTo>
                    <a:pt x="4791" y="130061"/>
                  </a:lnTo>
                  <a:lnTo>
                    <a:pt x="4874" y="129525"/>
                  </a:lnTo>
                  <a:lnTo>
                    <a:pt x="4968" y="128997"/>
                  </a:lnTo>
                  <a:lnTo>
                    <a:pt x="5075" y="128483"/>
                  </a:lnTo>
                  <a:lnTo>
                    <a:pt x="5187" y="127975"/>
                  </a:lnTo>
                  <a:lnTo>
                    <a:pt x="5318" y="127475"/>
                  </a:lnTo>
                  <a:lnTo>
                    <a:pt x="5448" y="126989"/>
                  </a:lnTo>
                  <a:lnTo>
                    <a:pt x="5596" y="126509"/>
                  </a:lnTo>
                  <a:lnTo>
                    <a:pt x="5750" y="126036"/>
                  </a:lnTo>
                  <a:lnTo>
                    <a:pt x="5910" y="125578"/>
                  </a:lnTo>
                  <a:lnTo>
                    <a:pt x="6082" y="125126"/>
                  </a:lnTo>
                  <a:lnTo>
                    <a:pt x="6265" y="124681"/>
                  </a:lnTo>
                  <a:lnTo>
                    <a:pt x="6455" y="124250"/>
                  </a:lnTo>
                  <a:lnTo>
                    <a:pt x="6656" y="123826"/>
                  </a:lnTo>
                  <a:lnTo>
                    <a:pt x="6863" y="123416"/>
                  </a:lnTo>
                  <a:lnTo>
                    <a:pt x="7077" y="123013"/>
                  </a:lnTo>
                  <a:lnTo>
                    <a:pt x="7302" y="122617"/>
                  </a:lnTo>
                  <a:lnTo>
                    <a:pt x="7533" y="122235"/>
                  </a:lnTo>
                  <a:lnTo>
                    <a:pt x="7769" y="121866"/>
                  </a:lnTo>
                  <a:lnTo>
                    <a:pt x="8018" y="121505"/>
                  </a:lnTo>
                  <a:lnTo>
                    <a:pt x="8273" y="121150"/>
                  </a:lnTo>
                  <a:lnTo>
                    <a:pt x="8533" y="120810"/>
                  </a:lnTo>
                  <a:lnTo>
                    <a:pt x="8800" y="120483"/>
                  </a:lnTo>
                  <a:lnTo>
                    <a:pt x="9078" y="120163"/>
                  </a:lnTo>
                  <a:lnTo>
                    <a:pt x="9362" y="119851"/>
                  </a:lnTo>
                  <a:lnTo>
                    <a:pt x="9653" y="119552"/>
                  </a:lnTo>
                  <a:lnTo>
                    <a:pt x="9949" y="119267"/>
                  </a:lnTo>
                  <a:lnTo>
                    <a:pt x="10257" y="118989"/>
                  </a:lnTo>
                  <a:lnTo>
                    <a:pt x="10564" y="118725"/>
                  </a:lnTo>
                  <a:lnTo>
                    <a:pt x="10878" y="118474"/>
                  </a:lnTo>
                  <a:lnTo>
                    <a:pt x="11204" y="118231"/>
                  </a:lnTo>
                  <a:lnTo>
                    <a:pt x="11530" y="118002"/>
                  </a:lnTo>
                  <a:lnTo>
                    <a:pt x="11867" y="117779"/>
                  </a:lnTo>
                  <a:lnTo>
                    <a:pt x="12205" y="117571"/>
                  </a:lnTo>
                  <a:lnTo>
                    <a:pt x="12548" y="117376"/>
                  </a:lnTo>
                  <a:lnTo>
                    <a:pt x="12904" y="117196"/>
                  </a:lnTo>
                  <a:lnTo>
                    <a:pt x="13259" y="117022"/>
                  </a:lnTo>
                  <a:lnTo>
                    <a:pt x="13620" y="116862"/>
                  </a:lnTo>
                  <a:lnTo>
                    <a:pt x="13981" y="116716"/>
                  </a:lnTo>
                  <a:lnTo>
                    <a:pt x="14354" y="116577"/>
                  </a:lnTo>
                  <a:lnTo>
                    <a:pt x="14733" y="116452"/>
                  </a:lnTo>
                  <a:lnTo>
                    <a:pt x="15112" y="116341"/>
                  </a:lnTo>
                  <a:lnTo>
                    <a:pt x="15497" y="116243"/>
                  </a:lnTo>
                  <a:lnTo>
                    <a:pt x="15882" y="116160"/>
                  </a:lnTo>
                  <a:lnTo>
                    <a:pt x="16279" y="116084"/>
                  </a:lnTo>
                  <a:lnTo>
                    <a:pt x="16676" y="116021"/>
                  </a:lnTo>
                  <a:lnTo>
                    <a:pt x="17073" y="115979"/>
                  </a:lnTo>
                  <a:lnTo>
                    <a:pt x="17475" y="115945"/>
                  </a:lnTo>
                  <a:lnTo>
                    <a:pt x="17884" y="115917"/>
                  </a:lnTo>
                  <a:lnTo>
                    <a:pt x="18298" y="115910"/>
                  </a:lnTo>
                  <a:close/>
                  <a:moveTo>
                    <a:pt x="40132" y="115180"/>
                  </a:moveTo>
                  <a:lnTo>
                    <a:pt x="40310" y="115284"/>
                  </a:lnTo>
                  <a:lnTo>
                    <a:pt x="40481" y="115382"/>
                  </a:lnTo>
                  <a:lnTo>
                    <a:pt x="40659" y="115479"/>
                  </a:lnTo>
                  <a:lnTo>
                    <a:pt x="40837" y="115569"/>
                  </a:lnTo>
                  <a:lnTo>
                    <a:pt x="41014" y="115660"/>
                  </a:lnTo>
                  <a:lnTo>
                    <a:pt x="41198" y="115736"/>
                  </a:lnTo>
                  <a:lnTo>
                    <a:pt x="41382" y="115813"/>
                  </a:lnTo>
                  <a:lnTo>
                    <a:pt x="41565" y="115889"/>
                  </a:lnTo>
                  <a:lnTo>
                    <a:pt x="41749" y="115952"/>
                  </a:lnTo>
                  <a:lnTo>
                    <a:pt x="41938" y="116014"/>
                  </a:lnTo>
                  <a:lnTo>
                    <a:pt x="42128" y="116070"/>
                  </a:lnTo>
                  <a:lnTo>
                    <a:pt x="42317" y="116125"/>
                  </a:lnTo>
                  <a:lnTo>
                    <a:pt x="42507" y="116174"/>
                  </a:lnTo>
                  <a:lnTo>
                    <a:pt x="42696" y="116216"/>
                  </a:lnTo>
                  <a:lnTo>
                    <a:pt x="42892" y="116250"/>
                  </a:lnTo>
                  <a:lnTo>
                    <a:pt x="43081" y="116285"/>
                  </a:lnTo>
                  <a:lnTo>
                    <a:pt x="43277" y="116313"/>
                  </a:lnTo>
                  <a:lnTo>
                    <a:pt x="43472" y="116334"/>
                  </a:lnTo>
                  <a:lnTo>
                    <a:pt x="43661" y="116355"/>
                  </a:lnTo>
                  <a:lnTo>
                    <a:pt x="43857" y="116362"/>
                  </a:lnTo>
                  <a:lnTo>
                    <a:pt x="44052" y="116375"/>
                  </a:lnTo>
                  <a:lnTo>
                    <a:pt x="44248" y="116375"/>
                  </a:lnTo>
                  <a:lnTo>
                    <a:pt x="44437" y="116369"/>
                  </a:lnTo>
                  <a:lnTo>
                    <a:pt x="44633" y="116362"/>
                  </a:lnTo>
                  <a:lnTo>
                    <a:pt x="44828" y="116348"/>
                  </a:lnTo>
                  <a:lnTo>
                    <a:pt x="45018" y="116334"/>
                  </a:lnTo>
                  <a:lnTo>
                    <a:pt x="45213" y="116306"/>
                  </a:lnTo>
                  <a:lnTo>
                    <a:pt x="45402" y="116278"/>
                  </a:lnTo>
                  <a:lnTo>
                    <a:pt x="45598" y="116243"/>
                  </a:lnTo>
                  <a:lnTo>
                    <a:pt x="45787" y="116209"/>
                  </a:lnTo>
                  <a:lnTo>
                    <a:pt x="45977" y="116160"/>
                  </a:lnTo>
                  <a:lnTo>
                    <a:pt x="46166" y="116111"/>
                  </a:lnTo>
                  <a:lnTo>
                    <a:pt x="46072" y="116966"/>
                  </a:lnTo>
                  <a:lnTo>
                    <a:pt x="45989" y="117821"/>
                  </a:lnTo>
                  <a:lnTo>
                    <a:pt x="45912" y="118683"/>
                  </a:lnTo>
                  <a:lnTo>
                    <a:pt x="45841" y="119545"/>
                  </a:lnTo>
                  <a:lnTo>
                    <a:pt x="45781" y="120407"/>
                  </a:lnTo>
                  <a:lnTo>
                    <a:pt x="45722" y="121268"/>
                  </a:lnTo>
                  <a:lnTo>
                    <a:pt x="45669" y="122130"/>
                  </a:lnTo>
                  <a:lnTo>
                    <a:pt x="45627" y="122992"/>
                  </a:lnTo>
                  <a:lnTo>
                    <a:pt x="45550" y="124556"/>
                  </a:lnTo>
                  <a:lnTo>
                    <a:pt x="45491" y="126099"/>
                  </a:lnTo>
                  <a:lnTo>
                    <a:pt x="45432" y="127635"/>
                  </a:lnTo>
                  <a:lnTo>
                    <a:pt x="45379" y="129150"/>
                  </a:lnTo>
                  <a:lnTo>
                    <a:pt x="45379" y="129254"/>
                  </a:lnTo>
                  <a:lnTo>
                    <a:pt x="45391" y="129345"/>
                  </a:lnTo>
                  <a:lnTo>
                    <a:pt x="45408" y="129435"/>
                  </a:lnTo>
                  <a:lnTo>
                    <a:pt x="45432" y="129511"/>
                  </a:lnTo>
                  <a:lnTo>
                    <a:pt x="45468" y="129588"/>
                  </a:lnTo>
                  <a:lnTo>
                    <a:pt x="45503" y="129664"/>
                  </a:lnTo>
                  <a:lnTo>
                    <a:pt x="45550" y="129727"/>
                  </a:lnTo>
                  <a:lnTo>
                    <a:pt x="45598" y="129783"/>
                  </a:lnTo>
                  <a:lnTo>
                    <a:pt x="45598" y="129783"/>
                  </a:lnTo>
                  <a:lnTo>
                    <a:pt x="45118" y="129727"/>
                  </a:lnTo>
                  <a:lnTo>
                    <a:pt x="44633" y="129678"/>
                  </a:lnTo>
                  <a:lnTo>
                    <a:pt x="44147" y="129650"/>
                  </a:lnTo>
                  <a:lnTo>
                    <a:pt x="43661" y="129630"/>
                  </a:lnTo>
                  <a:lnTo>
                    <a:pt x="43176" y="129623"/>
                  </a:lnTo>
                  <a:lnTo>
                    <a:pt x="42690" y="129630"/>
                  </a:lnTo>
                  <a:lnTo>
                    <a:pt x="42205" y="129650"/>
                  </a:lnTo>
                  <a:lnTo>
                    <a:pt x="41725" y="129685"/>
                  </a:lnTo>
                  <a:lnTo>
                    <a:pt x="41245" y="129734"/>
                  </a:lnTo>
                  <a:lnTo>
                    <a:pt x="40766" y="129796"/>
                  </a:lnTo>
                  <a:lnTo>
                    <a:pt x="40292" y="129873"/>
                  </a:lnTo>
                  <a:lnTo>
                    <a:pt x="39818" y="129956"/>
                  </a:lnTo>
                  <a:lnTo>
                    <a:pt x="39350" y="130067"/>
                  </a:lnTo>
                  <a:lnTo>
                    <a:pt x="38888" y="130186"/>
                  </a:lnTo>
                  <a:lnTo>
                    <a:pt x="38427" y="130318"/>
                  </a:lnTo>
                  <a:lnTo>
                    <a:pt x="37976" y="130464"/>
                  </a:lnTo>
                  <a:lnTo>
                    <a:pt x="38367" y="126995"/>
                  </a:lnTo>
                  <a:lnTo>
                    <a:pt x="38581" y="125188"/>
                  </a:lnTo>
                  <a:lnTo>
                    <a:pt x="38693" y="124278"/>
                  </a:lnTo>
                  <a:lnTo>
                    <a:pt x="38811" y="123354"/>
                  </a:lnTo>
                  <a:lnTo>
                    <a:pt x="39167" y="123430"/>
                  </a:lnTo>
                  <a:lnTo>
                    <a:pt x="39522" y="123493"/>
                  </a:lnTo>
                  <a:lnTo>
                    <a:pt x="39883" y="123548"/>
                  </a:lnTo>
                  <a:lnTo>
                    <a:pt x="40239" y="123590"/>
                  </a:lnTo>
                  <a:lnTo>
                    <a:pt x="40600" y="123625"/>
                  </a:lnTo>
                  <a:lnTo>
                    <a:pt x="40961" y="123652"/>
                  </a:lnTo>
                  <a:lnTo>
                    <a:pt x="41322" y="123666"/>
                  </a:lnTo>
                  <a:lnTo>
                    <a:pt x="41684" y="123673"/>
                  </a:lnTo>
                  <a:lnTo>
                    <a:pt x="42051" y="123666"/>
                  </a:lnTo>
                  <a:lnTo>
                    <a:pt x="42412" y="123652"/>
                  </a:lnTo>
                  <a:lnTo>
                    <a:pt x="42773" y="123638"/>
                  </a:lnTo>
                  <a:lnTo>
                    <a:pt x="43134" y="123611"/>
                  </a:lnTo>
                  <a:lnTo>
                    <a:pt x="43496" y="123569"/>
                  </a:lnTo>
                  <a:lnTo>
                    <a:pt x="43857" y="123527"/>
                  </a:lnTo>
                  <a:lnTo>
                    <a:pt x="44212" y="123479"/>
                  </a:lnTo>
                  <a:lnTo>
                    <a:pt x="44573" y="123416"/>
                  </a:lnTo>
                  <a:lnTo>
                    <a:pt x="44609" y="123409"/>
                  </a:lnTo>
                  <a:lnTo>
                    <a:pt x="44644" y="123395"/>
                  </a:lnTo>
                  <a:lnTo>
                    <a:pt x="44680" y="123374"/>
                  </a:lnTo>
                  <a:lnTo>
                    <a:pt x="44716" y="123354"/>
                  </a:lnTo>
                  <a:lnTo>
                    <a:pt x="44769" y="123305"/>
                  </a:lnTo>
                  <a:lnTo>
                    <a:pt x="44816" y="123242"/>
                  </a:lnTo>
                  <a:lnTo>
                    <a:pt x="44846" y="123180"/>
                  </a:lnTo>
                  <a:lnTo>
                    <a:pt x="44875" y="123103"/>
                  </a:lnTo>
                  <a:lnTo>
                    <a:pt x="44887" y="123027"/>
                  </a:lnTo>
                  <a:lnTo>
                    <a:pt x="44893" y="122950"/>
                  </a:lnTo>
                  <a:lnTo>
                    <a:pt x="44893" y="122895"/>
                  </a:lnTo>
                  <a:lnTo>
                    <a:pt x="44887" y="122839"/>
                  </a:lnTo>
                  <a:lnTo>
                    <a:pt x="44875" y="122791"/>
                  </a:lnTo>
                  <a:lnTo>
                    <a:pt x="44864" y="122735"/>
                  </a:lnTo>
                  <a:lnTo>
                    <a:pt x="44846" y="122686"/>
                  </a:lnTo>
                  <a:lnTo>
                    <a:pt x="44822" y="122638"/>
                  </a:lnTo>
                  <a:lnTo>
                    <a:pt x="44798" y="122589"/>
                  </a:lnTo>
                  <a:lnTo>
                    <a:pt x="44775" y="122547"/>
                  </a:lnTo>
                  <a:lnTo>
                    <a:pt x="44745" y="122513"/>
                  </a:lnTo>
                  <a:lnTo>
                    <a:pt x="44710" y="122478"/>
                  </a:lnTo>
                  <a:lnTo>
                    <a:pt x="44674" y="122443"/>
                  </a:lnTo>
                  <a:lnTo>
                    <a:pt x="44633" y="122422"/>
                  </a:lnTo>
                  <a:lnTo>
                    <a:pt x="44591" y="122401"/>
                  </a:lnTo>
                  <a:lnTo>
                    <a:pt x="44544" y="122387"/>
                  </a:lnTo>
                  <a:lnTo>
                    <a:pt x="44496" y="122374"/>
                  </a:lnTo>
                  <a:lnTo>
                    <a:pt x="44443" y="122374"/>
                  </a:lnTo>
                  <a:lnTo>
                    <a:pt x="44094" y="122394"/>
                  </a:lnTo>
                  <a:lnTo>
                    <a:pt x="43744" y="122408"/>
                  </a:lnTo>
                  <a:lnTo>
                    <a:pt x="43401" y="122415"/>
                  </a:lnTo>
                  <a:lnTo>
                    <a:pt x="43057" y="122415"/>
                  </a:lnTo>
                  <a:lnTo>
                    <a:pt x="42720" y="122401"/>
                  </a:lnTo>
                  <a:lnTo>
                    <a:pt x="42376" y="122387"/>
                  </a:lnTo>
                  <a:lnTo>
                    <a:pt x="42039" y="122360"/>
                  </a:lnTo>
                  <a:lnTo>
                    <a:pt x="41701" y="122332"/>
                  </a:lnTo>
                  <a:lnTo>
                    <a:pt x="41358" y="122297"/>
                  </a:lnTo>
                  <a:lnTo>
                    <a:pt x="41026" y="122255"/>
                  </a:lnTo>
                  <a:lnTo>
                    <a:pt x="40689" y="122207"/>
                  </a:lnTo>
                  <a:lnTo>
                    <a:pt x="40351" y="122151"/>
                  </a:lnTo>
                  <a:lnTo>
                    <a:pt x="40014" y="122096"/>
                  </a:lnTo>
                  <a:lnTo>
                    <a:pt x="39676" y="122033"/>
                  </a:lnTo>
                  <a:lnTo>
                    <a:pt x="39001" y="121894"/>
                  </a:lnTo>
                  <a:lnTo>
                    <a:pt x="39119" y="121060"/>
                  </a:lnTo>
                  <a:lnTo>
                    <a:pt x="39244" y="120219"/>
                  </a:lnTo>
                  <a:lnTo>
                    <a:pt x="39374" y="119385"/>
                  </a:lnTo>
                  <a:lnTo>
                    <a:pt x="39510" y="118544"/>
                  </a:lnTo>
                  <a:lnTo>
                    <a:pt x="39652" y="117696"/>
                  </a:lnTo>
                  <a:lnTo>
                    <a:pt x="39806" y="116855"/>
                  </a:lnTo>
                  <a:lnTo>
                    <a:pt x="39966" y="116014"/>
                  </a:lnTo>
                  <a:lnTo>
                    <a:pt x="40132" y="115180"/>
                  </a:lnTo>
                  <a:close/>
                  <a:moveTo>
                    <a:pt x="43584" y="131979"/>
                  </a:moveTo>
                  <a:lnTo>
                    <a:pt x="43892" y="131986"/>
                  </a:lnTo>
                  <a:lnTo>
                    <a:pt x="44200" y="132000"/>
                  </a:lnTo>
                  <a:lnTo>
                    <a:pt x="44502" y="132020"/>
                  </a:lnTo>
                  <a:lnTo>
                    <a:pt x="44810" y="132048"/>
                  </a:lnTo>
                  <a:lnTo>
                    <a:pt x="45118" y="132083"/>
                  </a:lnTo>
                  <a:lnTo>
                    <a:pt x="45420" y="132125"/>
                  </a:lnTo>
                  <a:lnTo>
                    <a:pt x="45722" y="132173"/>
                  </a:lnTo>
                  <a:lnTo>
                    <a:pt x="46030" y="132222"/>
                  </a:lnTo>
                  <a:lnTo>
                    <a:pt x="46332" y="132285"/>
                  </a:lnTo>
                  <a:lnTo>
                    <a:pt x="46628" y="132354"/>
                  </a:lnTo>
                  <a:lnTo>
                    <a:pt x="46930" y="132431"/>
                  </a:lnTo>
                  <a:lnTo>
                    <a:pt x="47226" y="132507"/>
                  </a:lnTo>
                  <a:lnTo>
                    <a:pt x="47522" y="132597"/>
                  </a:lnTo>
                  <a:lnTo>
                    <a:pt x="47819" y="132688"/>
                  </a:lnTo>
                  <a:lnTo>
                    <a:pt x="48109" y="132792"/>
                  </a:lnTo>
                  <a:lnTo>
                    <a:pt x="48399" y="132896"/>
                  </a:lnTo>
                  <a:lnTo>
                    <a:pt x="48689" y="133014"/>
                  </a:lnTo>
                  <a:lnTo>
                    <a:pt x="48973" y="133133"/>
                  </a:lnTo>
                  <a:lnTo>
                    <a:pt x="49258" y="133258"/>
                  </a:lnTo>
                  <a:lnTo>
                    <a:pt x="49536" y="133390"/>
                  </a:lnTo>
                  <a:lnTo>
                    <a:pt x="49814" y="133529"/>
                  </a:lnTo>
                  <a:lnTo>
                    <a:pt x="50087" y="133675"/>
                  </a:lnTo>
                  <a:lnTo>
                    <a:pt x="50353" y="133828"/>
                  </a:lnTo>
                  <a:lnTo>
                    <a:pt x="50620" y="133987"/>
                  </a:lnTo>
                  <a:lnTo>
                    <a:pt x="50886" y="134154"/>
                  </a:lnTo>
                  <a:lnTo>
                    <a:pt x="51147" y="134328"/>
                  </a:lnTo>
                  <a:lnTo>
                    <a:pt x="51401" y="134509"/>
                  </a:lnTo>
                  <a:lnTo>
                    <a:pt x="51650" y="134689"/>
                  </a:lnTo>
                  <a:lnTo>
                    <a:pt x="51899" y="134884"/>
                  </a:lnTo>
                  <a:lnTo>
                    <a:pt x="52141" y="135079"/>
                  </a:lnTo>
                  <a:lnTo>
                    <a:pt x="52378" y="135287"/>
                  </a:lnTo>
                  <a:lnTo>
                    <a:pt x="52609" y="135496"/>
                  </a:lnTo>
                  <a:lnTo>
                    <a:pt x="52840" y="135711"/>
                  </a:lnTo>
                  <a:lnTo>
                    <a:pt x="53059" y="135940"/>
                  </a:lnTo>
                  <a:lnTo>
                    <a:pt x="53278" y="136170"/>
                  </a:lnTo>
                  <a:lnTo>
                    <a:pt x="53492" y="136406"/>
                  </a:lnTo>
                  <a:lnTo>
                    <a:pt x="53699" y="136649"/>
                  </a:lnTo>
                  <a:lnTo>
                    <a:pt x="53894" y="136900"/>
                  </a:lnTo>
                  <a:lnTo>
                    <a:pt x="54090" y="137150"/>
                  </a:lnTo>
                  <a:lnTo>
                    <a:pt x="54279" y="137414"/>
                  </a:lnTo>
                  <a:lnTo>
                    <a:pt x="54463" y="137685"/>
                  </a:lnTo>
                  <a:lnTo>
                    <a:pt x="54640" y="137956"/>
                  </a:lnTo>
                  <a:lnTo>
                    <a:pt x="54806" y="138241"/>
                  </a:lnTo>
                  <a:lnTo>
                    <a:pt x="54972" y="138526"/>
                  </a:lnTo>
                  <a:lnTo>
                    <a:pt x="55126" y="138818"/>
                  </a:lnTo>
                  <a:lnTo>
                    <a:pt x="55274" y="139117"/>
                  </a:lnTo>
                  <a:lnTo>
                    <a:pt x="55416" y="139423"/>
                  </a:lnTo>
                  <a:lnTo>
                    <a:pt x="55552" y="139735"/>
                  </a:lnTo>
                  <a:lnTo>
                    <a:pt x="55677" y="140055"/>
                  </a:lnTo>
                  <a:lnTo>
                    <a:pt x="55795" y="140382"/>
                  </a:lnTo>
                  <a:lnTo>
                    <a:pt x="55908" y="140715"/>
                  </a:lnTo>
                  <a:lnTo>
                    <a:pt x="56014" y="141049"/>
                  </a:lnTo>
                  <a:lnTo>
                    <a:pt x="56109" y="141396"/>
                  </a:lnTo>
                  <a:lnTo>
                    <a:pt x="56192" y="141744"/>
                  </a:lnTo>
                  <a:lnTo>
                    <a:pt x="56275" y="142098"/>
                  </a:lnTo>
                  <a:lnTo>
                    <a:pt x="56340" y="142467"/>
                  </a:lnTo>
                  <a:lnTo>
                    <a:pt x="56405" y="142835"/>
                  </a:lnTo>
                  <a:lnTo>
                    <a:pt x="56453" y="143210"/>
                  </a:lnTo>
                  <a:lnTo>
                    <a:pt x="56500" y="143586"/>
                  </a:lnTo>
                  <a:lnTo>
                    <a:pt x="56529" y="143975"/>
                  </a:lnTo>
                  <a:lnTo>
                    <a:pt x="56553" y="144371"/>
                  </a:lnTo>
                  <a:lnTo>
                    <a:pt x="56571" y="144767"/>
                  </a:lnTo>
                  <a:lnTo>
                    <a:pt x="56571" y="145177"/>
                  </a:lnTo>
                  <a:lnTo>
                    <a:pt x="56565" y="145587"/>
                  </a:lnTo>
                  <a:lnTo>
                    <a:pt x="56565" y="145664"/>
                  </a:lnTo>
                  <a:lnTo>
                    <a:pt x="56571" y="145733"/>
                  </a:lnTo>
                  <a:lnTo>
                    <a:pt x="56583" y="145803"/>
                  </a:lnTo>
                  <a:lnTo>
                    <a:pt x="56601" y="145872"/>
                  </a:lnTo>
                  <a:lnTo>
                    <a:pt x="56618" y="145935"/>
                  </a:lnTo>
                  <a:lnTo>
                    <a:pt x="56648" y="145990"/>
                  </a:lnTo>
                  <a:lnTo>
                    <a:pt x="56672" y="146046"/>
                  </a:lnTo>
                  <a:lnTo>
                    <a:pt x="56707" y="146095"/>
                  </a:lnTo>
                  <a:lnTo>
                    <a:pt x="56743" y="146143"/>
                  </a:lnTo>
                  <a:lnTo>
                    <a:pt x="56778" y="146185"/>
                  </a:lnTo>
                  <a:lnTo>
                    <a:pt x="56820" y="146227"/>
                  </a:lnTo>
                  <a:lnTo>
                    <a:pt x="56861" y="146262"/>
                  </a:lnTo>
                  <a:lnTo>
                    <a:pt x="56908" y="146296"/>
                  </a:lnTo>
                  <a:lnTo>
                    <a:pt x="56956" y="146324"/>
                  </a:lnTo>
                  <a:lnTo>
                    <a:pt x="57057" y="146373"/>
                  </a:lnTo>
                  <a:lnTo>
                    <a:pt x="56304" y="146213"/>
                  </a:lnTo>
                  <a:lnTo>
                    <a:pt x="55546" y="146060"/>
                  </a:lnTo>
                  <a:lnTo>
                    <a:pt x="54777" y="145928"/>
                  </a:lnTo>
                  <a:lnTo>
                    <a:pt x="54007" y="145810"/>
                  </a:lnTo>
                  <a:lnTo>
                    <a:pt x="53225" y="145706"/>
                  </a:lnTo>
                  <a:lnTo>
                    <a:pt x="52438" y="145608"/>
                  </a:lnTo>
                  <a:lnTo>
                    <a:pt x="51644" y="145532"/>
                  </a:lnTo>
                  <a:lnTo>
                    <a:pt x="50845" y="145455"/>
                  </a:lnTo>
                  <a:lnTo>
                    <a:pt x="50039" y="145400"/>
                  </a:lnTo>
                  <a:lnTo>
                    <a:pt x="49234" y="145351"/>
                  </a:lnTo>
                  <a:lnTo>
                    <a:pt x="48423" y="145309"/>
                  </a:lnTo>
                  <a:lnTo>
                    <a:pt x="47605" y="145282"/>
                  </a:lnTo>
                  <a:lnTo>
                    <a:pt x="46788" y="145254"/>
                  </a:lnTo>
                  <a:lnTo>
                    <a:pt x="45971" y="145240"/>
                  </a:lnTo>
                  <a:lnTo>
                    <a:pt x="44325" y="145240"/>
                  </a:lnTo>
                  <a:lnTo>
                    <a:pt x="43502" y="145247"/>
                  </a:lnTo>
                  <a:lnTo>
                    <a:pt x="42684" y="145261"/>
                  </a:lnTo>
                  <a:lnTo>
                    <a:pt x="41861" y="145282"/>
                  </a:lnTo>
                  <a:lnTo>
                    <a:pt x="41038" y="145309"/>
                  </a:lnTo>
                  <a:lnTo>
                    <a:pt x="40221" y="145337"/>
                  </a:lnTo>
                  <a:lnTo>
                    <a:pt x="39404" y="145372"/>
                  </a:lnTo>
                  <a:lnTo>
                    <a:pt x="37781" y="145448"/>
                  </a:lnTo>
                  <a:lnTo>
                    <a:pt x="36170" y="145539"/>
                  </a:lnTo>
                  <a:lnTo>
                    <a:pt x="34583" y="145636"/>
                  </a:lnTo>
                  <a:lnTo>
                    <a:pt x="31480" y="145831"/>
                  </a:lnTo>
                  <a:lnTo>
                    <a:pt x="31451" y="145386"/>
                  </a:lnTo>
                  <a:lnTo>
                    <a:pt x="31427" y="144955"/>
                  </a:lnTo>
                  <a:lnTo>
                    <a:pt x="31415" y="144531"/>
                  </a:lnTo>
                  <a:lnTo>
                    <a:pt x="31409" y="144114"/>
                  </a:lnTo>
                  <a:lnTo>
                    <a:pt x="31421" y="143704"/>
                  </a:lnTo>
                  <a:lnTo>
                    <a:pt x="31439" y="143301"/>
                  </a:lnTo>
                  <a:lnTo>
                    <a:pt x="31463" y="142905"/>
                  </a:lnTo>
                  <a:lnTo>
                    <a:pt x="31504" y="142515"/>
                  </a:lnTo>
                  <a:lnTo>
                    <a:pt x="31545" y="142133"/>
                  </a:lnTo>
                  <a:lnTo>
                    <a:pt x="31599" y="141758"/>
                  </a:lnTo>
                  <a:lnTo>
                    <a:pt x="31664" y="141389"/>
                  </a:lnTo>
                  <a:lnTo>
                    <a:pt x="31741" y="141028"/>
                  </a:lnTo>
                  <a:lnTo>
                    <a:pt x="31818" y="140681"/>
                  </a:lnTo>
                  <a:lnTo>
                    <a:pt x="31907" y="140333"/>
                  </a:lnTo>
                  <a:lnTo>
                    <a:pt x="32007" y="139992"/>
                  </a:lnTo>
                  <a:lnTo>
                    <a:pt x="32114" y="139659"/>
                  </a:lnTo>
                  <a:lnTo>
                    <a:pt x="32226" y="139339"/>
                  </a:lnTo>
                  <a:lnTo>
                    <a:pt x="32351" y="139019"/>
                  </a:lnTo>
                  <a:lnTo>
                    <a:pt x="32475" y="138714"/>
                  </a:lnTo>
                  <a:lnTo>
                    <a:pt x="32617" y="138408"/>
                  </a:lnTo>
                  <a:lnTo>
                    <a:pt x="32759" y="138109"/>
                  </a:lnTo>
                  <a:lnTo>
                    <a:pt x="32907" y="137824"/>
                  </a:lnTo>
                  <a:lnTo>
                    <a:pt x="33067" y="137539"/>
                  </a:lnTo>
                  <a:lnTo>
                    <a:pt x="33233" y="137268"/>
                  </a:lnTo>
                  <a:lnTo>
                    <a:pt x="33405" y="136997"/>
                  </a:lnTo>
                  <a:lnTo>
                    <a:pt x="33583" y="136740"/>
                  </a:lnTo>
                  <a:lnTo>
                    <a:pt x="33766" y="136483"/>
                  </a:lnTo>
                  <a:lnTo>
                    <a:pt x="33962" y="136239"/>
                  </a:lnTo>
                  <a:lnTo>
                    <a:pt x="34157" y="135996"/>
                  </a:lnTo>
                  <a:lnTo>
                    <a:pt x="34358" y="135767"/>
                  </a:lnTo>
                  <a:lnTo>
                    <a:pt x="34566" y="135544"/>
                  </a:lnTo>
                  <a:lnTo>
                    <a:pt x="34779" y="135322"/>
                  </a:lnTo>
                  <a:lnTo>
                    <a:pt x="34998" y="135113"/>
                  </a:lnTo>
                  <a:lnTo>
                    <a:pt x="35223" y="134905"/>
                  </a:lnTo>
                  <a:lnTo>
                    <a:pt x="35454" y="134710"/>
                  </a:lnTo>
                  <a:lnTo>
                    <a:pt x="35691" y="134523"/>
                  </a:lnTo>
                  <a:lnTo>
                    <a:pt x="35928" y="134335"/>
                  </a:lnTo>
                  <a:lnTo>
                    <a:pt x="36170" y="134161"/>
                  </a:lnTo>
                  <a:lnTo>
                    <a:pt x="36419" y="133987"/>
                  </a:lnTo>
                  <a:lnTo>
                    <a:pt x="36674" y="133828"/>
                  </a:lnTo>
                  <a:lnTo>
                    <a:pt x="36928" y="133675"/>
                  </a:lnTo>
                  <a:lnTo>
                    <a:pt x="37189" y="133522"/>
                  </a:lnTo>
                  <a:lnTo>
                    <a:pt x="37455" y="133383"/>
                  </a:lnTo>
                  <a:lnTo>
                    <a:pt x="37722" y="133244"/>
                  </a:lnTo>
                  <a:lnTo>
                    <a:pt x="37994" y="133119"/>
                  </a:lnTo>
                  <a:lnTo>
                    <a:pt x="38267" y="132994"/>
                  </a:lnTo>
                  <a:lnTo>
                    <a:pt x="38545" y="132882"/>
                  </a:lnTo>
                  <a:lnTo>
                    <a:pt x="38823" y="132771"/>
                  </a:lnTo>
                  <a:lnTo>
                    <a:pt x="39108" y="132674"/>
                  </a:lnTo>
                  <a:lnTo>
                    <a:pt x="39398" y="132577"/>
                  </a:lnTo>
                  <a:lnTo>
                    <a:pt x="39682" y="132493"/>
                  </a:lnTo>
                  <a:lnTo>
                    <a:pt x="39972" y="132410"/>
                  </a:lnTo>
                  <a:lnTo>
                    <a:pt x="40268" y="132340"/>
                  </a:lnTo>
                  <a:lnTo>
                    <a:pt x="40564" y="132271"/>
                  </a:lnTo>
                  <a:lnTo>
                    <a:pt x="40860" y="132215"/>
                  </a:lnTo>
                  <a:lnTo>
                    <a:pt x="41157" y="132159"/>
                  </a:lnTo>
                  <a:lnTo>
                    <a:pt x="41459" y="132111"/>
                  </a:lnTo>
                  <a:lnTo>
                    <a:pt x="41761" y="132076"/>
                  </a:lnTo>
                  <a:lnTo>
                    <a:pt x="42063" y="132041"/>
                  </a:lnTo>
                  <a:lnTo>
                    <a:pt x="42365" y="132014"/>
                  </a:lnTo>
                  <a:lnTo>
                    <a:pt x="42667" y="131993"/>
                  </a:lnTo>
                  <a:lnTo>
                    <a:pt x="42974" y="131986"/>
                  </a:lnTo>
                  <a:lnTo>
                    <a:pt x="43282" y="131979"/>
                  </a:lnTo>
                  <a:close/>
                  <a:moveTo>
                    <a:pt x="84149" y="131263"/>
                  </a:moveTo>
                  <a:lnTo>
                    <a:pt x="84486" y="131270"/>
                  </a:lnTo>
                  <a:lnTo>
                    <a:pt x="84818" y="131277"/>
                  </a:lnTo>
                  <a:lnTo>
                    <a:pt x="85155" y="131298"/>
                  </a:lnTo>
                  <a:lnTo>
                    <a:pt x="85493" y="131319"/>
                  </a:lnTo>
                  <a:lnTo>
                    <a:pt x="85825" y="131353"/>
                  </a:lnTo>
                  <a:lnTo>
                    <a:pt x="86156" y="131388"/>
                  </a:lnTo>
                  <a:lnTo>
                    <a:pt x="86494" y="131437"/>
                  </a:lnTo>
                  <a:lnTo>
                    <a:pt x="86819" y="131492"/>
                  </a:lnTo>
                  <a:lnTo>
                    <a:pt x="87151" y="131548"/>
                  </a:lnTo>
                  <a:lnTo>
                    <a:pt x="87477" y="131617"/>
                  </a:lnTo>
                  <a:lnTo>
                    <a:pt x="87803" y="131694"/>
                  </a:lnTo>
                  <a:lnTo>
                    <a:pt x="88122" y="131777"/>
                  </a:lnTo>
                  <a:lnTo>
                    <a:pt x="88448" y="131868"/>
                  </a:lnTo>
                  <a:lnTo>
                    <a:pt x="88762" y="131958"/>
                  </a:lnTo>
                  <a:lnTo>
                    <a:pt x="89076" y="132062"/>
                  </a:lnTo>
                  <a:lnTo>
                    <a:pt x="89390" y="132180"/>
                  </a:lnTo>
                  <a:lnTo>
                    <a:pt x="89697" y="132299"/>
                  </a:lnTo>
                  <a:lnTo>
                    <a:pt x="90000" y="132424"/>
                  </a:lnTo>
                  <a:lnTo>
                    <a:pt x="90302" y="132556"/>
                  </a:lnTo>
                  <a:lnTo>
                    <a:pt x="90598" y="132695"/>
                  </a:lnTo>
                  <a:lnTo>
                    <a:pt x="90894" y="132848"/>
                  </a:lnTo>
                  <a:lnTo>
                    <a:pt x="91184" y="133000"/>
                  </a:lnTo>
                  <a:lnTo>
                    <a:pt x="91468" y="133167"/>
                  </a:lnTo>
                  <a:lnTo>
                    <a:pt x="91746" y="133341"/>
                  </a:lnTo>
                  <a:lnTo>
                    <a:pt x="92019" y="133515"/>
                  </a:lnTo>
                  <a:lnTo>
                    <a:pt x="92291" y="133702"/>
                  </a:lnTo>
                  <a:lnTo>
                    <a:pt x="92552" y="133897"/>
                  </a:lnTo>
                  <a:lnTo>
                    <a:pt x="92812" y="134099"/>
                  </a:lnTo>
                  <a:lnTo>
                    <a:pt x="93067" y="134307"/>
                  </a:lnTo>
                  <a:lnTo>
                    <a:pt x="93310" y="134523"/>
                  </a:lnTo>
                  <a:lnTo>
                    <a:pt x="93553" y="134745"/>
                  </a:lnTo>
                  <a:lnTo>
                    <a:pt x="93784" y="134974"/>
                  </a:lnTo>
                  <a:lnTo>
                    <a:pt x="94014" y="135218"/>
                  </a:lnTo>
                  <a:lnTo>
                    <a:pt x="94234" y="135461"/>
                  </a:lnTo>
                  <a:lnTo>
                    <a:pt x="94447" y="135718"/>
                  </a:lnTo>
                  <a:lnTo>
                    <a:pt x="94654" y="135975"/>
                  </a:lnTo>
                  <a:lnTo>
                    <a:pt x="94855" y="136246"/>
                  </a:lnTo>
                  <a:lnTo>
                    <a:pt x="95045" y="136524"/>
                  </a:lnTo>
                  <a:lnTo>
                    <a:pt x="95234" y="136809"/>
                  </a:lnTo>
                  <a:lnTo>
                    <a:pt x="95406" y="137101"/>
                  </a:lnTo>
                  <a:lnTo>
                    <a:pt x="95578" y="137400"/>
                  </a:lnTo>
                  <a:lnTo>
                    <a:pt x="95738" y="137713"/>
                  </a:lnTo>
                  <a:lnTo>
                    <a:pt x="95886" y="138026"/>
                  </a:lnTo>
                  <a:lnTo>
                    <a:pt x="96028" y="138345"/>
                  </a:lnTo>
                  <a:lnTo>
                    <a:pt x="96164" y="138679"/>
                  </a:lnTo>
                  <a:lnTo>
                    <a:pt x="96288" y="139019"/>
                  </a:lnTo>
                  <a:lnTo>
                    <a:pt x="96401" y="139367"/>
                  </a:lnTo>
                  <a:lnTo>
                    <a:pt x="96508" y="139721"/>
                  </a:lnTo>
                  <a:lnTo>
                    <a:pt x="96602" y="140083"/>
                  </a:lnTo>
                  <a:lnTo>
                    <a:pt x="96685" y="140451"/>
                  </a:lnTo>
                  <a:lnTo>
                    <a:pt x="96762" y="140826"/>
                  </a:lnTo>
                  <a:lnTo>
                    <a:pt x="96827" y="141216"/>
                  </a:lnTo>
                  <a:lnTo>
                    <a:pt x="96881" y="141612"/>
                  </a:lnTo>
                  <a:lnTo>
                    <a:pt x="96922" y="142008"/>
                  </a:lnTo>
                  <a:lnTo>
                    <a:pt x="96952" y="142418"/>
                  </a:lnTo>
                  <a:lnTo>
                    <a:pt x="96975" y="142835"/>
                  </a:lnTo>
                  <a:lnTo>
                    <a:pt x="96981" y="143259"/>
                  </a:lnTo>
                  <a:lnTo>
                    <a:pt x="96981" y="143697"/>
                  </a:lnTo>
                  <a:lnTo>
                    <a:pt x="96969" y="144135"/>
                  </a:lnTo>
                  <a:lnTo>
                    <a:pt x="96940" y="144587"/>
                  </a:lnTo>
                  <a:lnTo>
                    <a:pt x="96904" y="145038"/>
                  </a:lnTo>
                  <a:lnTo>
                    <a:pt x="96851" y="145504"/>
                  </a:lnTo>
                  <a:lnTo>
                    <a:pt x="96786" y="145977"/>
                  </a:lnTo>
                  <a:lnTo>
                    <a:pt x="96780" y="146046"/>
                  </a:lnTo>
                  <a:lnTo>
                    <a:pt x="96780" y="146116"/>
                  </a:lnTo>
                  <a:lnTo>
                    <a:pt x="96786" y="146248"/>
                  </a:lnTo>
                  <a:lnTo>
                    <a:pt x="95205" y="146310"/>
                  </a:lnTo>
                  <a:lnTo>
                    <a:pt x="93624" y="146366"/>
                  </a:lnTo>
                  <a:lnTo>
                    <a:pt x="92048" y="146414"/>
                  </a:lnTo>
                  <a:lnTo>
                    <a:pt x="90467" y="146456"/>
                  </a:lnTo>
                  <a:lnTo>
                    <a:pt x="88886" y="146498"/>
                  </a:lnTo>
                  <a:lnTo>
                    <a:pt x="87311" y="146533"/>
                  </a:lnTo>
                  <a:lnTo>
                    <a:pt x="85730" y="146560"/>
                  </a:lnTo>
                  <a:lnTo>
                    <a:pt x="84155" y="146581"/>
                  </a:lnTo>
                  <a:lnTo>
                    <a:pt x="82574" y="146602"/>
                  </a:lnTo>
                  <a:lnTo>
                    <a:pt x="80992" y="146616"/>
                  </a:lnTo>
                  <a:lnTo>
                    <a:pt x="79417" y="146630"/>
                  </a:lnTo>
                  <a:lnTo>
                    <a:pt x="77836" y="146637"/>
                  </a:lnTo>
                  <a:lnTo>
                    <a:pt x="76255" y="146637"/>
                  </a:lnTo>
                  <a:lnTo>
                    <a:pt x="74674" y="146630"/>
                  </a:lnTo>
                  <a:lnTo>
                    <a:pt x="73093" y="146623"/>
                  </a:lnTo>
                  <a:lnTo>
                    <a:pt x="71506" y="146609"/>
                  </a:lnTo>
                  <a:lnTo>
                    <a:pt x="71535" y="146526"/>
                  </a:lnTo>
                  <a:lnTo>
                    <a:pt x="71559" y="146435"/>
                  </a:lnTo>
                  <a:lnTo>
                    <a:pt x="71577" y="146345"/>
                  </a:lnTo>
                  <a:lnTo>
                    <a:pt x="71589" y="146248"/>
                  </a:lnTo>
                  <a:lnTo>
                    <a:pt x="71595" y="146150"/>
                  </a:lnTo>
                  <a:lnTo>
                    <a:pt x="71589" y="146053"/>
                  </a:lnTo>
                  <a:lnTo>
                    <a:pt x="71577" y="145949"/>
                  </a:lnTo>
                  <a:lnTo>
                    <a:pt x="71559" y="145845"/>
                  </a:lnTo>
                  <a:lnTo>
                    <a:pt x="71476" y="145407"/>
                  </a:lnTo>
                  <a:lnTo>
                    <a:pt x="71399" y="144976"/>
                  </a:lnTo>
                  <a:lnTo>
                    <a:pt x="71340" y="144559"/>
                  </a:lnTo>
                  <a:lnTo>
                    <a:pt x="71293" y="144142"/>
                  </a:lnTo>
                  <a:lnTo>
                    <a:pt x="71257" y="143732"/>
                  </a:lnTo>
                  <a:lnTo>
                    <a:pt x="71233" y="143329"/>
                  </a:lnTo>
                  <a:lnTo>
                    <a:pt x="71221" y="142932"/>
                  </a:lnTo>
                  <a:lnTo>
                    <a:pt x="71221" y="142536"/>
                  </a:lnTo>
                  <a:lnTo>
                    <a:pt x="71233" y="142154"/>
                  </a:lnTo>
                  <a:lnTo>
                    <a:pt x="71257" y="141779"/>
                  </a:lnTo>
                  <a:lnTo>
                    <a:pt x="71293" y="141403"/>
                  </a:lnTo>
                  <a:lnTo>
                    <a:pt x="71340" y="141042"/>
                  </a:lnTo>
                  <a:lnTo>
                    <a:pt x="71399" y="140681"/>
                  </a:lnTo>
                  <a:lnTo>
                    <a:pt x="71464" y="140333"/>
                  </a:lnTo>
                  <a:lnTo>
                    <a:pt x="71541" y="139985"/>
                  </a:lnTo>
                  <a:lnTo>
                    <a:pt x="71630" y="139645"/>
                  </a:lnTo>
                  <a:lnTo>
                    <a:pt x="71725" y="139311"/>
                  </a:lnTo>
                  <a:lnTo>
                    <a:pt x="71837" y="138985"/>
                  </a:lnTo>
                  <a:lnTo>
                    <a:pt x="71950" y="138665"/>
                  </a:lnTo>
                  <a:lnTo>
                    <a:pt x="72080" y="138352"/>
                  </a:lnTo>
                  <a:lnTo>
                    <a:pt x="72216" y="138046"/>
                  </a:lnTo>
                  <a:lnTo>
                    <a:pt x="72358" y="137747"/>
                  </a:lnTo>
                  <a:lnTo>
                    <a:pt x="72512" y="137456"/>
                  </a:lnTo>
                  <a:lnTo>
                    <a:pt x="72672" y="137171"/>
                  </a:lnTo>
                  <a:lnTo>
                    <a:pt x="72844" y="136886"/>
                  </a:lnTo>
                  <a:lnTo>
                    <a:pt x="73022" y="136615"/>
                  </a:lnTo>
                  <a:lnTo>
                    <a:pt x="73211" y="136350"/>
                  </a:lnTo>
                  <a:lnTo>
                    <a:pt x="73401" y="136086"/>
                  </a:lnTo>
                  <a:lnTo>
                    <a:pt x="73602" y="135836"/>
                  </a:lnTo>
                  <a:lnTo>
                    <a:pt x="73815" y="135586"/>
                  </a:lnTo>
                  <a:lnTo>
                    <a:pt x="74028" y="135350"/>
                  </a:lnTo>
                  <a:lnTo>
                    <a:pt x="74253" y="135113"/>
                  </a:lnTo>
                  <a:lnTo>
                    <a:pt x="74484" y="134891"/>
                  </a:lnTo>
                  <a:lnTo>
                    <a:pt x="74715" y="134669"/>
                  </a:lnTo>
                  <a:lnTo>
                    <a:pt x="74958" y="134453"/>
                  </a:lnTo>
                  <a:lnTo>
                    <a:pt x="75207" y="134252"/>
                  </a:lnTo>
                  <a:lnTo>
                    <a:pt x="75461" y="134050"/>
                  </a:lnTo>
                  <a:lnTo>
                    <a:pt x="75722" y="133855"/>
                  </a:lnTo>
                  <a:lnTo>
                    <a:pt x="75989" y="133668"/>
                  </a:lnTo>
                  <a:lnTo>
                    <a:pt x="76261" y="133494"/>
                  </a:lnTo>
                  <a:lnTo>
                    <a:pt x="76533" y="133320"/>
                  </a:lnTo>
                  <a:lnTo>
                    <a:pt x="76818" y="133153"/>
                  </a:lnTo>
                  <a:lnTo>
                    <a:pt x="77102" y="132994"/>
                  </a:lnTo>
                  <a:lnTo>
                    <a:pt x="77392" y="132841"/>
                  </a:lnTo>
                  <a:lnTo>
                    <a:pt x="77688" y="132702"/>
                  </a:lnTo>
                  <a:lnTo>
                    <a:pt x="77984" y="132563"/>
                  </a:lnTo>
                  <a:lnTo>
                    <a:pt x="78286" y="132431"/>
                  </a:lnTo>
                  <a:lnTo>
                    <a:pt x="78594" y="132305"/>
                  </a:lnTo>
                  <a:lnTo>
                    <a:pt x="78902" y="132187"/>
                  </a:lnTo>
                  <a:lnTo>
                    <a:pt x="79210" y="132076"/>
                  </a:lnTo>
                  <a:lnTo>
                    <a:pt x="79530" y="131972"/>
                  </a:lnTo>
                  <a:lnTo>
                    <a:pt x="79844" y="131875"/>
                  </a:lnTo>
                  <a:lnTo>
                    <a:pt x="80169" y="131791"/>
                  </a:lnTo>
                  <a:lnTo>
                    <a:pt x="80489" y="131708"/>
                  </a:lnTo>
                  <a:lnTo>
                    <a:pt x="80815" y="131631"/>
                  </a:lnTo>
                  <a:lnTo>
                    <a:pt x="81146" y="131562"/>
                  </a:lnTo>
                  <a:lnTo>
                    <a:pt x="81472" y="131499"/>
                  </a:lnTo>
                  <a:lnTo>
                    <a:pt x="81804" y="131444"/>
                  </a:lnTo>
                  <a:lnTo>
                    <a:pt x="82135" y="131402"/>
                  </a:lnTo>
                  <a:lnTo>
                    <a:pt x="82467" y="131360"/>
                  </a:lnTo>
                  <a:lnTo>
                    <a:pt x="82805" y="131325"/>
                  </a:lnTo>
                  <a:lnTo>
                    <a:pt x="83142" y="131298"/>
                  </a:lnTo>
                  <a:lnTo>
                    <a:pt x="83474" y="131284"/>
                  </a:lnTo>
                  <a:lnTo>
                    <a:pt x="83811" y="131270"/>
                  </a:lnTo>
                  <a:lnTo>
                    <a:pt x="84149" y="131263"/>
                  </a:lnTo>
                  <a:close/>
                  <a:moveTo>
                    <a:pt x="70440" y="1"/>
                  </a:moveTo>
                  <a:lnTo>
                    <a:pt x="69723" y="21"/>
                  </a:lnTo>
                  <a:lnTo>
                    <a:pt x="69652" y="70"/>
                  </a:lnTo>
                  <a:lnTo>
                    <a:pt x="69587" y="133"/>
                  </a:lnTo>
                  <a:lnTo>
                    <a:pt x="69528" y="209"/>
                  </a:lnTo>
                  <a:lnTo>
                    <a:pt x="69475" y="285"/>
                  </a:lnTo>
                  <a:lnTo>
                    <a:pt x="69433" y="376"/>
                  </a:lnTo>
                  <a:lnTo>
                    <a:pt x="69403" y="473"/>
                  </a:lnTo>
                  <a:lnTo>
                    <a:pt x="69392" y="529"/>
                  </a:lnTo>
                  <a:lnTo>
                    <a:pt x="69380" y="591"/>
                  </a:lnTo>
                  <a:lnTo>
                    <a:pt x="69374" y="647"/>
                  </a:lnTo>
                  <a:lnTo>
                    <a:pt x="69374" y="709"/>
                  </a:lnTo>
                  <a:lnTo>
                    <a:pt x="69344" y="3107"/>
                  </a:lnTo>
                  <a:lnTo>
                    <a:pt x="69309" y="5498"/>
                  </a:lnTo>
                  <a:lnTo>
                    <a:pt x="68136" y="5317"/>
                  </a:lnTo>
                  <a:lnTo>
                    <a:pt x="66958" y="5144"/>
                  </a:lnTo>
                  <a:lnTo>
                    <a:pt x="65779" y="4984"/>
                  </a:lnTo>
                  <a:lnTo>
                    <a:pt x="64601" y="4831"/>
                  </a:lnTo>
                  <a:lnTo>
                    <a:pt x="63422" y="4692"/>
                  </a:lnTo>
                  <a:lnTo>
                    <a:pt x="62244" y="4560"/>
                  </a:lnTo>
                  <a:lnTo>
                    <a:pt x="61060" y="4435"/>
                  </a:lnTo>
                  <a:lnTo>
                    <a:pt x="59887" y="4317"/>
                  </a:lnTo>
                  <a:lnTo>
                    <a:pt x="59781" y="4317"/>
                  </a:lnTo>
                  <a:lnTo>
                    <a:pt x="59733" y="4324"/>
                  </a:lnTo>
                  <a:lnTo>
                    <a:pt x="59686" y="4331"/>
                  </a:lnTo>
                  <a:lnTo>
                    <a:pt x="59638" y="4344"/>
                  </a:lnTo>
                  <a:lnTo>
                    <a:pt x="59597" y="4365"/>
                  </a:lnTo>
                  <a:lnTo>
                    <a:pt x="59561" y="4386"/>
                  </a:lnTo>
                  <a:lnTo>
                    <a:pt x="59526" y="4414"/>
                  </a:lnTo>
                  <a:lnTo>
                    <a:pt x="59461" y="4470"/>
                  </a:lnTo>
                  <a:lnTo>
                    <a:pt x="59402" y="4539"/>
                  </a:lnTo>
                  <a:lnTo>
                    <a:pt x="59354" y="4615"/>
                  </a:lnTo>
                  <a:lnTo>
                    <a:pt x="59319" y="4699"/>
                  </a:lnTo>
                  <a:lnTo>
                    <a:pt x="59248" y="3698"/>
                  </a:lnTo>
                  <a:lnTo>
                    <a:pt x="59171" y="2704"/>
                  </a:lnTo>
                  <a:lnTo>
                    <a:pt x="59088" y="1717"/>
                  </a:lnTo>
                  <a:lnTo>
                    <a:pt x="58999" y="730"/>
                  </a:lnTo>
                  <a:lnTo>
                    <a:pt x="58981" y="605"/>
                  </a:lnTo>
                  <a:lnTo>
                    <a:pt x="58957" y="501"/>
                  </a:lnTo>
                  <a:lnTo>
                    <a:pt x="58922" y="397"/>
                  </a:lnTo>
                  <a:lnTo>
                    <a:pt x="58875" y="306"/>
                  </a:lnTo>
                  <a:lnTo>
                    <a:pt x="58821" y="223"/>
                  </a:lnTo>
                  <a:lnTo>
                    <a:pt x="58762" y="153"/>
                  </a:lnTo>
                  <a:lnTo>
                    <a:pt x="58697" y="91"/>
                  </a:lnTo>
                  <a:lnTo>
                    <a:pt x="58626" y="35"/>
                  </a:lnTo>
                  <a:lnTo>
                    <a:pt x="57773" y="21"/>
                  </a:lnTo>
                  <a:lnTo>
                    <a:pt x="57714" y="77"/>
                  </a:lnTo>
                  <a:lnTo>
                    <a:pt x="57661" y="146"/>
                  </a:lnTo>
                  <a:lnTo>
                    <a:pt x="57607" y="216"/>
                  </a:lnTo>
                  <a:lnTo>
                    <a:pt x="57566" y="299"/>
                  </a:lnTo>
                  <a:lnTo>
                    <a:pt x="57530" y="390"/>
                  </a:lnTo>
                  <a:lnTo>
                    <a:pt x="57501" y="494"/>
                  </a:lnTo>
                  <a:lnTo>
                    <a:pt x="57489" y="605"/>
                  </a:lnTo>
                  <a:lnTo>
                    <a:pt x="57483" y="730"/>
                  </a:lnTo>
                  <a:lnTo>
                    <a:pt x="57477" y="2412"/>
                  </a:lnTo>
                  <a:lnTo>
                    <a:pt x="57483" y="4094"/>
                  </a:lnTo>
                  <a:lnTo>
                    <a:pt x="57495" y="5783"/>
                  </a:lnTo>
                  <a:lnTo>
                    <a:pt x="57513" y="7472"/>
                  </a:lnTo>
                  <a:lnTo>
                    <a:pt x="57530" y="9154"/>
                  </a:lnTo>
                  <a:lnTo>
                    <a:pt x="57560" y="10843"/>
                  </a:lnTo>
                  <a:lnTo>
                    <a:pt x="57625" y="14221"/>
                  </a:lnTo>
                  <a:lnTo>
                    <a:pt x="57767" y="20969"/>
                  </a:lnTo>
                  <a:lnTo>
                    <a:pt x="57838" y="24340"/>
                  </a:lnTo>
                  <a:lnTo>
                    <a:pt x="57868" y="26029"/>
                  </a:lnTo>
                  <a:lnTo>
                    <a:pt x="57892" y="27711"/>
                  </a:lnTo>
                  <a:lnTo>
                    <a:pt x="45704" y="27774"/>
                  </a:lnTo>
                  <a:lnTo>
                    <a:pt x="39605" y="27808"/>
                  </a:lnTo>
                  <a:lnTo>
                    <a:pt x="33511" y="27864"/>
                  </a:lnTo>
                  <a:lnTo>
                    <a:pt x="33387" y="27871"/>
                  </a:lnTo>
                  <a:lnTo>
                    <a:pt x="33275" y="27892"/>
                  </a:lnTo>
                  <a:lnTo>
                    <a:pt x="33162" y="27927"/>
                  </a:lnTo>
                  <a:lnTo>
                    <a:pt x="33061" y="27968"/>
                  </a:lnTo>
                  <a:lnTo>
                    <a:pt x="32967" y="28024"/>
                  </a:lnTo>
                  <a:lnTo>
                    <a:pt x="32884" y="28093"/>
                  </a:lnTo>
                  <a:lnTo>
                    <a:pt x="32801" y="28163"/>
                  </a:lnTo>
                  <a:lnTo>
                    <a:pt x="32730" y="28246"/>
                  </a:lnTo>
                  <a:lnTo>
                    <a:pt x="32671" y="28337"/>
                  </a:lnTo>
                  <a:lnTo>
                    <a:pt x="32611" y="28427"/>
                  </a:lnTo>
                  <a:lnTo>
                    <a:pt x="32564" y="28531"/>
                  </a:lnTo>
                  <a:lnTo>
                    <a:pt x="32523" y="28636"/>
                  </a:lnTo>
                  <a:lnTo>
                    <a:pt x="32487" y="28740"/>
                  </a:lnTo>
                  <a:lnTo>
                    <a:pt x="32463" y="28851"/>
                  </a:lnTo>
                  <a:lnTo>
                    <a:pt x="32446" y="28969"/>
                  </a:lnTo>
                  <a:lnTo>
                    <a:pt x="32434" y="29080"/>
                  </a:lnTo>
                  <a:lnTo>
                    <a:pt x="32380" y="29053"/>
                  </a:lnTo>
                  <a:lnTo>
                    <a:pt x="32321" y="29018"/>
                  </a:lnTo>
                  <a:lnTo>
                    <a:pt x="32262" y="28997"/>
                  </a:lnTo>
                  <a:lnTo>
                    <a:pt x="32203" y="28976"/>
                  </a:lnTo>
                  <a:lnTo>
                    <a:pt x="32138" y="28955"/>
                  </a:lnTo>
                  <a:lnTo>
                    <a:pt x="32078" y="28948"/>
                  </a:lnTo>
                  <a:lnTo>
                    <a:pt x="32013" y="28934"/>
                  </a:lnTo>
                  <a:lnTo>
                    <a:pt x="31824" y="28934"/>
                  </a:lnTo>
                  <a:lnTo>
                    <a:pt x="31693" y="28955"/>
                  </a:lnTo>
                  <a:lnTo>
                    <a:pt x="31634" y="28976"/>
                  </a:lnTo>
                  <a:lnTo>
                    <a:pt x="31569" y="28997"/>
                  </a:lnTo>
                  <a:lnTo>
                    <a:pt x="31510" y="29018"/>
                  </a:lnTo>
                  <a:lnTo>
                    <a:pt x="31445" y="29046"/>
                  </a:lnTo>
                  <a:lnTo>
                    <a:pt x="31391" y="29080"/>
                  </a:lnTo>
                  <a:lnTo>
                    <a:pt x="31332" y="29115"/>
                  </a:lnTo>
                  <a:lnTo>
                    <a:pt x="31279" y="29157"/>
                  </a:lnTo>
                  <a:lnTo>
                    <a:pt x="31226" y="29205"/>
                  </a:lnTo>
                  <a:lnTo>
                    <a:pt x="31172" y="29254"/>
                  </a:lnTo>
                  <a:lnTo>
                    <a:pt x="31125" y="29303"/>
                  </a:lnTo>
                  <a:lnTo>
                    <a:pt x="31084" y="29365"/>
                  </a:lnTo>
                  <a:lnTo>
                    <a:pt x="31036" y="29428"/>
                  </a:lnTo>
                  <a:lnTo>
                    <a:pt x="31001" y="29490"/>
                  </a:lnTo>
                  <a:lnTo>
                    <a:pt x="30965" y="29560"/>
                  </a:lnTo>
                  <a:lnTo>
                    <a:pt x="30935" y="29636"/>
                  </a:lnTo>
                  <a:lnTo>
                    <a:pt x="30906" y="29713"/>
                  </a:lnTo>
                  <a:lnTo>
                    <a:pt x="30882" y="29796"/>
                  </a:lnTo>
                  <a:lnTo>
                    <a:pt x="30864" y="29880"/>
                  </a:lnTo>
                  <a:lnTo>
                    <a:pt x="30847" y="29970"/>
                  </a:lnTo>
                  <a:lnTo>
                    <a:pt x="30841" y="30067"/>
                  </a:lnTo>
                  <a:lnTo>
                    <a:pt x="30776" y="30964"/>
                  </a:lnTo>
                  <a:lnTo>
                    <a:pt x="30722" y="31867"/>
                  </a:lnTo>
                  <a:lnTo>
                    <a:pt x="30675" y="32764"/>
                  </a:lnTo>
                  <a:lnTo>
                    <a:pt x="30633" y="33654"/>
                  </a:lnTo>
                  <a:lnTo>
                    <a:pt x="30367" y="33695"/>
                  </a:lnTo>
                  <a:lnTo>
                    <a:pt x="30106" y="33737"/>
                  </a:lnTo>
                  <a:lnTo>
                    <a:pt x="29840" y="33786"/>
                  </a:lnTo>
                  <a:lnTo>
                    <a:pt x="29585" y="33841"/>
                  </a:lnTo>
                  <a:lnTo>
                    <a:pt x="29325" y="33904"/>
                  </a:lnTo>
                  <a:lnTo>
                    <a:pt x="29070" y="33973"/>
                  </a:lnTo>
                  <a:lnTo>
                    <a:pt x="28815" y="34043"/>
                  </a:lnTo>
                  <a:lnTo>
                    <a:pt x="28567" y="34126"/>
                  </a:lnTo>
                  <a:lnTo>
                    <a:pt x="28318" y="34210"/>
                  </a:lnTo>
                  <a:lnTo>
                    <a:pt x="28069" y="34300"/>
                  </a:lnTo>
                  <a:lnTo>
                    <a:pt x="27827" y="34397"/>
                  </a:lnTo>
                  <a:lnTo>
                    <a:pt x="27584" y="34502"/>
                  </a:lnTo>
                  <a:lnTo>
                    <a:pt x="27347" y="34613"/>
                  </a:lnTo>
                  <a:lnTo>
                    <a:pt x="27110" y="34724"/>
                  </a:lnTo>
                  <a:lnTo>
                    <a:pt x="26879" y="34842"/>
                  </a:lnTo>
                  <a:lnTo>
                    <a:pt x="26648" y="34967"/>
                  </a:lnTo>
                  <a:lnTo>
                    <a:pt x="26417" y="35099"/>
                  </a:lnTo>
                  <a:lnTo>
                    <a:pt x="26192" y="35231"/>
                  </a:lnTo>
                  <a:lnTo>
                    <a:pt x="25973" y="35370"/>
                  </a:lnTo>
                  <a:lnTo>
                    <a:pt x="25748" y="35516"/>
                  </a:lnTo>
                  <a:lnTo>
                    <a:pt x="25535" y="35669"/>
                  </a:lnTo>
                  <a:lnTo>
                    <a:pt x="25322" y="35822"/>
                  </a:lnTo>
                  <a:lnTo>
                    <a:pt x="25108" y="35982"/>
                  </a:lnTo>
                  <a:lnTo>
                    <a:pt x="24901" y="36142"/>
                  </a:lnTo>
                  <a:lnTo>
                    <a:pt x="24694" y="36316"/>
                  </a:lnTo>
                  <a:lnTo>
                    <a:pt x="24493" y="36489"/>
                  </a:lnTo>
                  <a:lnTo>
                    <a:pt x="24297" y="36670"/>
                  </a:lnTo>
                  <a:lnTo>
                    <a:pt x="24102" y="36851"/>
                  </a:lnTo>
                  <a:lnTo>
                    <a:pt x="23912" y="37038"/>
                  </a:lnTo>
                  <a:lnTo>
                    <a:pt x="23723" y="37226"/>
                  </a:lnTo>
                  <a:lnTo>
                    <a:pt x="23539" y="37428"/>
                  </a:lnTo>
                  <a:lnTo>
                    <a:pt x="23356" y="37622"/>
                  </a:lnTo>
                  <a:lnTo>
                    <a:pt x="23332" y="37615"/>
                  </a:lnTo>
                  <a:lnTo>
                    <a:pt x="23320" y="37615"/>
                  </a:lnTo>
                  <a:lnTo>
                    <a:pt x="23302" y="37608"/>
                  </a:lnTo>
                  <a:lnTo>
                    <a:pt x="22959" y="37657"/>
                  </a:lnTo>
                  <a:lnTo>
                    <a:pt x="22615" y="37706"/>
                  </a:lnTo>
                  <a:lnTo>
                    <a:pt x="22278" y="37754"/>
                  </a:lnTo>
                  <a:lnTo>
                    <a:pt x="21940" y="37817"/>
                  </a:lnTo>
                  <a:lnTo>
                    <a:pt x="21609" y="37879"/>
                  </a:lnTo>
                  <a:lnTo>
                    <a:pt x="21277" y="37942"/>
                  </a:lnTo>
                  <a:lnTo>
                    <a:pt x="20951" y="38011"/>
                  </a:lnTo>
                  <a:lnTo>
                    <a:pt x="20626" y="38088"/>
                  </a:lnTo>
                  <a:lnTo>
                    <a:pt x="20306" y="38164"/>
                  </a:lnTo>
                  <a:lnTo>
                    <a:pt x="19992" y="38248"/>
                  </a:lnTo>
                  <a:lnTo>
                    <a:pt x="19678" y="38338"/>
                  </a:lnTo>
                  <a:lnTo>
                    <a:pt x="19364" y="38428"/>
                  </a:lnTo>
                  <a:lnTo>
                    <a:pt x="19056" y="38519"/>
                  </a:lnTo>
                  <a:lnTo>
                    <a:pt x="18748" y="38623"/>
                  </a:lnTo>
                  <a:lnTo>
                    <a:pt x="18446" y="38720"/>
                  </a:lnTo>
                  <a:lnTo>
                    <a:pt x="18150" y="38832"/>
                  </a:lnTo>
                  <a:lnTo>
                    <a:pt x="17854" y="38943"/>
                  </a:lnTo>
                  <a:lnTo>
                    <a:pt x="17558" y="39054"/>
                  </a:lnTo>
                  <a:lnTo>
                    <a:pt x="17268" y="39172"/>
                  </a:lnTo>
                  <a:lnTo>
                    <a:pt x="16984" y="39297"/>
                  </a:lnTo>
                  <a:lnTo>
                    <a:pt x="16699" y="39422"/>
                  </a:lnTo>
                  <a:lnTo>
                    <a:pt x="16415" y="39547"/>
                  </a:lnTo>
                  <a:lnTo>
                    <a:pt x="16137" y="39686"/>
                  </a:lnTo>
                  <a:lnTo>
                    <a:pt x="15865" y="39818"/>
                  </a:lnTo>
                  <a:lnTo>
                    <a:pt x="15592" y="39964"/>
                  </a:lnTo>
                  <a:lnTo>
                    <a:pt x="15320" y="40103"/>
                  </a:lnTo>
                  <a:lnTo>
                    <a:pt x="15053" y="40256"/>
                  </a:lnTo>
                  <a:lnTo>
                    <a:pt x="14787" y="40409"/>
                  </a:lnTo>
                  <a:lnTo>
                    <a:pt x="14526" y="40562"/>
                  </a:lnTo>
                  <a:lnTo>
                    <a:pt x="14272" y="40722"/>
                  </a:lnTo>
                  <a:lnTo>
                    <a:pt x="14011" y="40882"/>
                  </a:lnTo>
                  <a:lnTo>
                    <a:pt x="13762" y="41049"/>
                  </a:lnTo>
                  <a:lnTo>
                    <a:pt x="13508" y="41215"/>
                  </a:lnTo>
                  <a:lnTo>
                    <a:pt x="13265" y="41389"/>
                  </a:lnTo>
                  <a:lnTo>
                    <a:pt x="13016" y="41570"/>
                  </a:lnTo>
                  <a:lnTo>
                    <a:pt x="12779" y="41744"/>
                  </a:lnTo>
                  <a:lnTo>
                    <a:pt x="12536" y="41931"/>
                  </a:lnTo>
                  <a:lnTo>
                    <a:pt x="12300" y="42119"/>
                  </a:lnTo>
                  <a:lnTo>
                    <a:pt x="12069" y="42307"/>
                  </a:lnTo>
                  <a:lnTo>
                    <a:pt x="11838" y="42501"/>
                  </a:lnTo>
                  <a:lnTo>
                    <a:pt x="11607" y="42696"/>
                  </a:lnTo>
                  <a:lnTo>
                    <a:pt x="11382" y="42897"/>
                  </a:lnTo>
                  <a:lnTo>
                    <a:pt x="11163" y="43099"/>
                  </a:lnTo>
                  <a:lnTo>
                    <a:pt x="10938" y="43308"/>
                  </a:lnTo>
                  <a:lnTo>
                    <a:pt x="10724" y="43516"/>
                  </a:lnTo>
                  <a:lnTo>
                    <a:pt x="10505" y="43725"/>
                  </a:lnTo>
                  <a:lnTo>
                    <a:pt x="10292" y="43940"/>
                  </a:lnTo>
                  <a:lnTo>
                    <a:pt x="10085" y="44162"/>
                  </a:lnTo>
                  <a:lnTo>
                    <a:pt x="9878" y="44378"/>
                  </a:lnTo>
                  <a:lnTo>
                    <a:pt x="9670" y="44607"/>
                  </a:lnTo>
                  <a:lnTo>
                    <a:pt x="9469" y="44837"/>
                  </a:lnTo>
                  <a:lnTo>
                    <a:pt x="9274" y="45066"/>
                  </a:lnTo>
                  <a:lnTo>
                    <a:pt x="9072" y="45295"/>
                  </a:lnTo>
                  <a:lnTo>
                    <a:pt x="8883" y="45532"/>
                  </a:lnTo>
                  <a:lnTo>
                    <a:pt x="8498" y="46018"/>
                  </a:lnTo>
                  <a:lnTo>
                    <a:pt x="8125" y="46512"/>
                  </a:lnTo>
                  <a:lnTo>
                    <a:pt x="7763" y="47012"/>
                  </a:lnTo>
                  <a:lnTo>
                    <a:pt x="7414" y="47526"/>
                  </a:lnTo>
                  <a:lnTo>
                    <a:pt x="7071" y="48055"/>
                  </a:lnTo>
                  <a:lnTo>
                    <a:pt x="6739" y="48590"/>
                  </a:lnTo>
                  <a:lnTo>
                    <a:pt x="6419" y="49139"/>
                  </a:lnTo>
                  <a:lnTo>
                    <a:pt x="6105" y="49695"/>
                  </a:lnTo>
                  <a:lnTo>
                    <a:pt x="5797" y="50265"/>
                  </a:lnTo>
                  <a:lnTo>
                    <a:pt x="5501" y="50842"/>
                  </a:lnTo>
                  <a:lnTo>
                    <a:pt x="5217" y="51425"/>
                  </a:lnTo>
                  <a:lnTo>
                    <a:pt x="4939" y="52023"/>
                  </a:lnTo>
                  <a:lnTo>
                    <a:pt x="4672" y="52628"/>
                  </a:lnTo>
                  <a:lnTo>
                    <a:pt x="4412" y="53239"/>
                  </a:lnTo>
                  <a:lnTo>
                    <a:pt x="4157" y="53865"/>
                  </a:lnTo>
                  <a:lnTo>
                    <a:pt x="3914" y="54490"/>
                  </a:lnTo>
                  <a:lnTo>
                    <a:pt x="3683" y="55130"/>
                  </a:lnTo>
                  <a:lnTo>
                    <a:pt x="3458" y="55783"/>
                  </a:lnTo>
                  <a:lnTo>
                    <a:pt x="3239" y="56437"/>
                  </a:lnTo>
                  <a:lnTo>
                    <a:pt x="3026" y="57097"/>
                  </a:lnTo>
                  <a:lnTo>
                    <a:pt x="2825" y="57771"/>
                  </a:lnTo>
                  <a:lnTo>
                    <a:pt x="2635" y="58445"/>
                  </a:lnTo>
                  <a:lnTo>
                    <a:pt x="2446" y="59133"/>
                  </a:lnTo>
                  <a:lnTo>
                    <a:pt x="2268" y="59821"/>
                  </a:lnTo>
                  <a:lnTo>
                    <a:pt x="2096" y="60516"/>
                  </a:lnTo>
                  <a:lnTo>
                    <a:pt x="1936" y="61225"/>
                  </a:lnTo>
                  <a:lnTo>
                    <a:pt x="1777" y="61934"/>
                  </a:lnTo>
                  <a:lnTo>
                    <a:pt x="1628" y="62650"/>
                  </a:lnTo>
                  <a:lnTo>
                    <a:pt x="1492" y="63373"/>
                  </a:lnTo>
                  <a:lnTo>
                    <a:pt x="1356" y="64103"/>
                  </a:lnTo>
                  <a:lnTo>
                    <a:pt x="1232" y="64832"/>
                  </a:lnTo>
                  <a:lnTo>
                    <a:pt x="1107" y="65569"/>
                  </a:lnTo>
                  <a:lnTo>
                    <a:pt x="995" y="66313"/>
                  </a:lnTo>
                  <a:lnTo>
                    <a:pt x="888" y="67063"/>
                  </a:lnTo>
                  <a:lnTo>
                    <a:pt x="788" y="67814"/>
                  </a:lnTo>
                  <a:lnTo>
                    <a:pt x="699" y="68572"/>
                  </a:lnTo>
                  <a:lnTo>
                    <a:pt x="610" y="69329"/>
                  </a:lnTo>
                  <a:lnTo>
                    <a:pt x="563" y="69350"/>
                  </a:lnTo>
                  <a:lnTo>
                    <a:pt x="521" y="69371"/>
                  </a:lnTo>
                  <a:lnTo>
                    <a:pt x="480" y="69399"/>
                  </a:lnTo>
                  <a:lnTo>
                    <a:pt x="438" y="69427"/>
                  </a:lnTo>
                  <a:lnTo>
                    <a:pt x="367" y="69496"/>
                  </a:lnTo>
                  <a:lnTo>
                    <a:pt x="302" y="69573"/>
                  </a:lnTo>
                  <a:lnTo>
                    <a:pt x="249" y="69663"/>
                  </a:lnTo>
                  <a:lnTo>
                    <a:pt x="207" y="69753"/>
                  </a:lnTo>
                  <a:lnTo>
                    <a:pt x="172" y="69851"/>
                  </a:lnTo>
                  <a:lnTo>
                    <a:pt x="154" y="69955"/>
                  </a:lnTo>
                  <a:lnTo>
                    <a:pt x="142" y="70059"/>
                  </a:lnTo>
                  <a:lnTo>
                    <a:pt x="148" y="70163"/>
                  </a:lnTo>
                  <a:lnTo>
                    <a:pt x="166" y="70261"/>
                  </a:lnTo>
                  <a:lnTo>
                    <a:pt x="178" y="70309"/>
                  </a:lnTo>
                  <a:lnTo>
                    <a:pt x="195" y="70358"/>
                  </a:lnTo>
                  <a:lnTo>
                    <a:pt x="219" y="70400"/>
                  </a:lnTo>
                  <a:lnTo>
                    <a:pt x="243" y="70448"/>
                  </a:lnTo>
                  <a:lnTo>
                    <a:pt x="272" y="70490"/>
                  </a:lnTo>
                  <a:lnTo>
                    <a:pt x="302" y="70525"/>
                  </a:lnTo>
                  <a:lnTo>
                    <a:pt x="338" y="70566"/>
                  </a:lnTo>
                  <a:lnTo>
                    <a:pt x="379" y="70601"/>
                  </a:lnTo>
                  <a:lnTo>
                    <a:pt x="420" y="70629"/>
                  </a:lnTo>
                  <a:lnTo>
                    <a:pt x="468" y="70657"/>
                  </a:lnTo>
                  <a:lnTo>
                    <a:pt x="397" y="71477"/>
                  </a:lnTo>
                  <a:lnTo>
                    <a:pt x="326" y="72297"/>
                  </a:lnTo>
                  <a:lnTo>
                    <a:pt x="266" y="73117"/>
                  </a:lnTo>
                  <a:lnTo>
                    <a:pt x="213" y="73944"/>
                  </a:lnTo>
                  <a:lnTo>
                    <a:pt x="166" y="74771"/>
                  </a:lnTo>
                  <a:lnTo>
                    <a:pt x="124" y="75605"/>
                  </a:lnTo>
                  <a:lnTo>
                    <a:pt x="89" y="76439"/>
                  </a:lnTo>
                  <a:lnTo>
                    <a:pt x="59" y="77280"/>
                  </a:lnTo>
                  <a:lnTo>
                    <a:pt x="36" y="78114"/>
                  </a:lnTo>
                  <a:lnTo>
                    <a:pt x="18" y="78955"/>
                  </a:lnTo>
                  <a:lnTo>
                    <a:pt x="6" y="79796"/>
                  </a:lnTo>
                  <a:lnTo>
                    <a:pt x="0" y="80644"/>
                  </a:lnTo>
                  <a:lnTo>
                    <a:pt x="0" y="81485"/>
                  </a:lnTo>
                  <a:lnTo>
                    <a:pt x="6" y="82333"/>
                  </a:lnTo>
                  <a:lnTo>
                    <a:pt x="18" y="83174"/>
                  </a:lnTo>
                  <a:lnTo>
                    <a:pt x="30" y="84022"/>
                  </a:lnTo>
                  <a:lnTo>
                    <a:pt x="53" y="84863"/>
                  </a:lnTo>
                  <a:lnTo>
                    <a:pt x="77" y="85711"/>
                  </a:lnTo>
                  <a:lnTo>
                    <a:pt x="107" y="86559"/>
                  </a:lnTo>
                  <a:lnTo>
                    <a:pt x="142" y="87400"/>
                  </a:lnTo>
                  <a:lnTo>
                    <a:pt x="178" y="88241"/>
                  </a:lnTo>
                  <a:lnTo>
                    <a:pt x="225" y="89082"/>
                  </a:lnTo>
                  <a:lnTo>
                    <a:pt x="272" y="89923"/>
                  </a:lnTo>
                  <a:lnTo>
                    <a:pt x="320" y="90764"/>
                  </a:lnTo>
                  <a:lnTo>
                    <a:pt x="379" y="91598"/>
                  </a:lnTo>
                  <a:lnTo>
                    <a:pt x="438" y="92432"/>
                  </a:lnTo>
                  <a:lnTo>
                    <a:pt x="497" y="93266"/>
                  </a:lnTo>
                  <a:lnTo>
                    <a:pt x="568" y="94093"/>
                  </a:lnTo>
                  <a:lnTo>
                    <a:pt x="640" y="94920"/>
                  </a:lnTo>
                  <a:lnTo>
                    <a:pt x="711" y="95740"/>
                  </a:lnTo>
                  <a:lnTo>
                    <a:pt x="871" y="97373"/>
                  </a:lnTo>
                  <a:lnTo>
                    <a:pt x="1036" y="98993"/>
                  </a:lnTo>
                  <a:lnTo>
                    <a:pt x="1220" y="100591"/>
                  </a:lnTo>
                  <a:lnTo>
                    <a:pt x="1409" y="102169"/>
                  </a:lnTo>
                  <a:lnTo>
                    <a:pt x="1611" y="103733"/>
                  </a:lnTo>
                  <a:lnTo>
                    <a:pt x="1818" y="105262"/>
                  </a:lnTo>
                  <a:lnTo>
                    <a:pt x="2037" y="106770"/>
                  </a:lnTo>
                  <a:lnTo>
                    <a:pt x="2256" y="108251"/>
                  </a:lnTo>
                  <a:lnTo>
                    <a:pt x="2487" y="109703"/>
                  </a:lnTo>
                  <a:lnTo>
                    <a:pt x="2718" y="111121"/>
                  </a:lnTo>
                  <a:lnTo>
                    <a:pt x="2955" y="112504"/>
                  </a:lnTo>
                  <a:lnTo>
                    <a:pt x="3198" y="113853"/>
                  </a:lnTo>
                  <a:lnTo>
                    <a:pt x="3441" y="115166"/>
                  </a:lnTo>
                  <a:lnTo>
                    <a:pt x="3683" y="116438"/>
                  </a:lnTo>
                  <a:lnTo>
                    <a:pt x="3920" y="117668"/>
                  </a:lnTo>
                  <a:lnTo>
                    <a:pt x="4163" y="118850"/>
                  </a:lnTo>
                  <a:lnTo>
                    <a:pt x="4400" y="119990"/>
                  </a:lnTo>
                  <a:lnTo>
                    <a:pt x="4441" y="120122"/>
                  </a:lnTo>
                  <a:lnTo>
                    <a:pt x="4489" y="120247"/>
                  </a:lnTo>
                  <a:lnTo>
                    <a:pt x="4548" y="120358"/>
                  </a:lnTo>
                  <a:lnTo>
                    <a:pt x="4613" y="120455"/>
                  </a:lnTo>
                  <a:lnTo>
                    <a:pt x="4690" y="120546"/>
                  </a:lnTo>
                  <a:lnTo>
                    <a:pt x="4773" y="120622"/>
                  </a:lnTo>
                  <a:lnTo>
                    <a:pt x="4862" y="120685"/>
                  </a:lnTo>
                  <a:lnTo>
                    <a:pt x="4957" y="120740"/>
                  </a:lnTo>
                  <a:lnTo>
                    <a:pt x="5051" y="120782"/>
                  </a:lnTo>
                  <a:lnTo>
                    <a:pt x="5158" y="120817"/>
                  </a:lnTo>
                  <a:lnTo>
                    <a:pt x="5259" y="120838"/>
                  </a:lnTo>
                  <a:lnTo>
                    <a:pt x="5365" y="120844"/>
                  </a:lnTo>
                  <a:lnTo>
                    <a:pt x="5472" y="120844"/>
                  </a:lnTo>
                  <a:lnTo>
                    <a:pt x="5572" y="120831"/>
                  </a:lnTo>
                  <a:lnTo>
                    <a:pt x="5679" y="120810"/>
                  </a:lnTo>
                  <a:lnTo>
                    <a:pt x="5780" y="120775"/>
                  </a:lnTo>
                  <a:lnTo>
                    <a:pt x="5608" y="121046"/>
                  </a:lnTo>
                  <a:lnTo>
                    <a:pt x="5436" y="121324"/>
                  </a:lnTo>
                  <a:lnTo>
                    <a:pt x="5276" y="121602"/>
                  </a:lnTo>
                  <a:lnTo>
                    <a:pt x="5116" y="121887"/>
                  </a:lnTo>
                  <a:lnTo>
                    <a:pt x="4962" y="122179"/>
                  </a:lnTo>
                  <a:lnTo>
                    <a:pt x="4809" y="122471"/>
                  </a:lnTo>
                  <a:lnTo>
                    <a:pt x="4666" y="122763"/>
                  </a:lnTo>
                  <a:lnTo>
                    <a:pt x="4524" y="123062"/>
                  </a:lnTo>
                  <a:lnTo>
                    <a:pt x="4394" y="123367"/>
                  </a:lnTo>
                  <a:lnTo>
                    <a:pt x="4264" y="123673"/>
                  </a:lnTo>
                  <a:lnTo>
                    <a:pt x="4139" y="123986"/>
                  </a:lnTo>
                  <a:lnTo>
                    <a:pt x="4021" y="124299"/>
                  </a:lnTo>
                  <a:lnTo>
                    <a:pt x="3908" y="124612"/>
                  </a:lnTo>
                  <a:lnTo>
                    <a:pt x="3796" y="124938"/>
                  </a:lnTo>
                  <a:lnTo>
                    <a:pt x="3695" y="125258"/>
                  </a:lnTo>
                  <a:lnTo>
                    <a:pt x="3595" y="125585"/>
                  </a:lnTo>
                  <a:lnTo>
                    <a:pt x="3506" y="125918"/>
                  </a:lnTo>
                  <a:lnTo>
                    <a:pt x="3423" y="126252"/>
                  </a:lnTo>
                  <a:lnTo>
                    <a:pt x="3340" y="126585"/>
                  </a:lnTo>
                  <a:lnTo>
                    <a:pt x="3269" y="126926"/>
                  </a:lnTo>
                  <a:lnTo>
                    <a:pt x="3198" y="127273"/>
                  </a:lnTo>
                  <a:lnTo>
                    <a:pt x="3139" y="127614"/>
                  </a:lnTo>
                  <a:lnTo>
                    <a:pt x="3079" y="127968"/>
                  </a:lnTo>
                  <a:lnTo>
                    <a:pt x="3032" y="128316"/>
                  </a:lnTo>
                  <a:lnTo>
                    <a:pt x="2991" y="128670"/>
                  </a:lnTo>
                  <a:lnTo>
                    <a:pt x="2955" y="129032"/>
                  </a:lnTo>
                  <a:lnTo>
                    <a:pt x="2919" y="129393"/>
                  </a:lnTo>
                  <a:lnTo>
                    <a:pt x="2896" y="129755"/>
                  </a:lnTo>
                  <a:lnTo>
                    <a:pt x="2884" y="130123"/>
                  </a:lnTo>
                  <a:lnTo>
                    <a:pt x="2872" y="130491"/>
                  </a:lnTo>
                  <a:lnTo>
                    <a:pt x="2866" y="130860"/>
                  </a:lnTo>
                  <a:lnTo>
                    <a:pt x="2872" y="131235"/>
                  </a:lnTo>
                  <a:lnTo>
                    <a:pt x="2878" y="131346"/>
                  </a:lnTo>
                  <a:lnTo>
                    <a:pt x="2890" y="131444"/>
                  </a:lnTo>
                  <a:lnTo>
                    <a:pt x="2908" y="131541"/>
                  </a:lnTo>
                  <a:lnTo>
                    <a:pt x="2931" y="131631"/>
                  </a:lnTo>
                  <a:lnTo>
                    <a:pt x="2967" y="131715"/>
                  </a:lnTo>
                  <a:lnTo>
                    <a:pt x="3002" y="131791"/>
                  </a:lnTo>
                  <a:lnTo>
                    <a:pt x="3038" y="131861"/>
                  </a:lnTo>
                  <a:lnTo>
                    <a:pt x="3085" y="131923"/>
                  </a:lnTo>
                  <a:lnTo>
                    <a:pt x="3133" y="131979"/>
                  </a:lnTo>
                  <a:lnTo>
                    <a:pt x="3186" y="132027"/>
                  </a:lnTo>
                  <a:lnTo>
                    <a:pt x="3239" y="132076"/>
                  </a:lnTo>
                  <a:lnTo>
                    <a:pt x="3298" y="132111"/>
                  </a:lnTo>
                  <a:lnTo>
                    <a:pt x="3358" y="132146"/>
                  </a:lnTo>
                  <a:lnTo>
                    <a:pt x="3423" y="132173"/>
                  </a:lnTo>
                  <a:lnTo>
                    <a:pt x="3488" y="132194"/>
                  </a:lnTo>
                  <a:lnTo>
                    <a:pt x="3553" y="132208"/>
                  </a:lnTo>
                  <a:lnTo>
                    <a:pt x="3624" y="132215"/>
                  </a:lnTo>
                  <a:lnTo>
                    <a:pt x="3760" y="132215"/>
                  </a:lnTo>
                  <a:lnTo>
                    <a:pt x="3825" y="132208"/>
                  </a:lnTo>
                  <a:lnTo>
                    <a:pt x="3897" y="132187"/>
                  </a:lnTo>
                  <a:lnTo>
                    <a:pt x="3962" y="132166"/>
                  </a:lnTo>
                  <a:lnTo>
                    <a:pt x="4027" y="132139"/>
                  </a:lnTo>
                  <a:lnTo>
                    <a:pt x="4092" y="132111"/>
                  </a:lnTo>
                  <a:lnTo>
                    <a:pt x="4151" y="132069"/>
                  </a:lnTo>
                  <a:lnTo>
                    <a:pt x="4216" y="132027"/>
                  </a:lnTo>
                  <a:lnTo>
                    <a:pt x="4270" y="131979"/>
                  </a:lnTo>
                  <a:lnTo>
                    <a:pt x="4323" y="131923"/>
                  </a:lnTo>
                  <a:lnTo>
                    <a:pt x="4376" y="131861"/>
                  </a:lnTo>
                  <a:lnTo>
                    <a:pt x="4424" y="131791"/>
                  </a:lnTo>
                  <a:lnTo>
                    <a:pt x="4465" y="131722"/>
                  </a:lnTo>
                  <a:lnTo>
                    <a:pt x="4506" y="131645"/>
                  </a:lnTo>
                  <a:lnTo>
                    <a:pt x="4554" y="131701"/>
                  </a:lnTo>
                  <a:lnTo>
                    <a:pt x="4607" y="131756"/>
                  </a:lnTo>
                  <a:lnTo>
                    <a:pt x="4666" y="131812"/>
                  </a:lnTo>
                  <a:lnTo>
                    <a:pt x="4726" y="131861"/>
                  </a:lnTo>
                  <a:lnTo>
                    <a:pt x="4785" y="131902"/>
                  </a:lnTo>
                  <a:lnTo>
                    <a:pt x="4856" y="131944"/>
                  </a:lnTo>
                  <a:lnTo>
                    <a:pt x="4921" y="131979"/>
                  </a:lnTo>
                  <a:lnTo>
                    <a:pt x="4992" y="132000"/>
                  </a:lnTo>
                  <a:lnTo>
                    <a:pt x="5063" y="132020"/>
                  </a:lnTo>
                  <a:lnTo>
                    <a:pt x="5134" y="132034"/>
                  </a:lnTo>
                  <a:lnTo>
                    <a:pt x="5211" y="132041"/>
                  </a:lnTo>
                  <a:lnTo>
                    <a:pt x="5288" y="132041"/>
                  </a:lnTo>
                  <a:lnTo>
                    <a:pt x="5371" y="132027"/>
                  </a:lnTo>
                  <a:lnTo>
                    <a:pt x="5448" y="132007"/>
                  </a:lnTo>
                  <a:lnTo>
                    <a:pt x="5531" y="131979"/>
                  </a:lnTo>
                  <a:lnTo>
                    <a:pt x="5614" y="131944"/>
                  </a:lnTo>
                  <a:lnTo>
                    <a:pt x="6934" y="131263"/>
                  </a:lnTo>
                  <a:lnTo>
                    <a:pt x="8255" y="130568"/>
                  </a:lnTo>
                  <a:lnTo>
                    <a:pt x="8912" y="130213"/>
                  </a:lnTo>
                  <a:lnTo>
                    <a:pt x="9576" y="129859"/>
                  </a:lnTo>
                  <a:lnTo>
                    <a:pt x="10233" y="129498"/>
                  </a:lnTo>
                  <a:lnTo>
                    <a:pt x="10890" y="129129"/>
                  </a:lnTo>
                  <a:lnTo>
                    <a:pt x="11548" y="128754"/>
                  </a:lnTo>
                  <a:lnTo>
                    <a:pt x="12199" y="128379"/>
                  </a:lnTo>
                  <a:lnTo>
                    <a:pt x="12856" y="127996"/>
                  </a:lnTo>
                  <a:lnTo>
                    <a:pt x="13508" y="127607"/>
                  </a:lnTo>
                  <a:lnTo>
                    <a:pt x="14153" y="127218"/>
                  </a:lnTo>
                  <a:lnTo>
                    <a:pt x="14799" y="126815"/>
                  </a:lnTo>
                  <a:lnTo>
                    <a:pt x="15444" y="126412"/>
                  </a:lnTo>
                  <a:lnTo>
                    <a:pt x="16084" y="126002"/>
                  </a:lnTo>
                  <a:lnTo>
                    <a:pt x="16723" y="125585"/>
                  </a:lnTo>
                  <a:lnTo>
                    <a:pt x="17357" y="125161"/>
                  </a:lnTo>
                  <a:lnTo>
                    <a:pt x="17990" y="124737"/>
                  </a:lnTo>
                  <a:lnTo>
                    <a:pt x="18618" y="124299"/>
                  </a:lnTo>
                  <a:lnTo>
                    <a:pt x="19246" y="123861"/>
                  </a:lnTo>
                  <a:lnTo>
                    <a:pt x="19862" y="123409"/>
                  </a:lnTo>
                  <a:lnTo>
                    <a:pt x="20478" y="122957"/>
                  </a:lnTo>
                  <a:lnTo>
                    <a:pt x="21093" y="122499"/>
                  </a:lnTo>
                  <a:lnTo>
                    <a:pt x="21697" y="122026"/>
                  </a:lnTo>
                  <a:lnTo>
                    <a:pt x="22301" y="121553"/>
                  </a:lnTo>
                  <a:lnTo>
                    <a:pt x="22900" y="121067"/>
                  </a:lnTo>
                  <a:lnTo>
                    <a:pt x="23486" y="120580"/>
                  </a:lnTo>
                  <a:lnTo>
                    <a:pt x="24072" y="120080"/>
                  </a:lnTo>
                  <a:lnTo>
                    <a:pt x="24652" y="119580"/>
                  </a:lnTo>
                  <a:lnTo>
                    <a:pt x="25227" y="119065"/>
                  </a:lnTo>
                  <a:lnTo>
                    <a:pt x="25795" y="118544"/>
                  </a:lnTo>
                  <a:lnTo>
                    <a:pt x="25843" y="118502"/>
                  </a:lnTo>
                  <a:lnTo>
                    <a:pt x="25878" y="118454"/>
                  </a:lnTo>
                  <a:lnTo>
                    <a:pt x="25908" y="118405"/>
                  </a:lnTo>
                  <a:lnTo>
                    <a:pt x="25937" y="118356"/>
                  </a:lnTo>
                  <a:lnTo>
                    <a:pt x="25961" y="118308"/>
                  </a:lnTo>
                  <a:lnTo>
                    <a:pt x="25973" y="118259"/>
                  </a:lnTo>
                  <a:lnTo>
                    <a:pt x="25985" y="118210"/>
                  </a:lnTo>
                  <a:lnTo>
                    <a:pt x="25997" y="118155"/>
                  </a:lnTo>
                  <a:lnTo>
                    <a:pt x="25997" y="118106"/>
                  </a:lnTo>
                  <a:lnTo>
                    <a:pt x="25997" y="118057"/>
                  </a:lnTo>
                  <a:lnTo>
                    <a:pt x="25991" y="118002"/>
                  </a:lnTo>
                  <a:lnTo>
                    <a:pt x="25979" y="117953"/>
                  </a:lnTo>
                  <a:lnTo>
                    <a:pt x="25967" y="117905"/>
                  </a:lnTo>
                  <a:lnTo>
                    <a:pt x="25955" y="117856"/>
                  </a:lnTo>
                  <a:lnTo>
                    <a:pt x="25908" y="117759"/>
                  </a:lnTo>
                  <a:lnTo>
                    <a:pt x="25855" y="117668"/>
                  </a:lnTo>
                  <a:lnTo>
                    <a:pt x="25795" y="117592"/>
                  </a:lnTo>
                  <a:lnTo>
                    <a:pt x="25718" y="117522"/>
                  </a:lnTo>
                  <a:lnTo>
                    <a:pt x="25641" y="117460"/>
                  </a:lnTo>
                  <a:lnTo>
                    <a:pt x="25553" y="117418"/>
                  </a:lnTo>
                  <a:lnTo>
                    <a:pt x="25505" y="117397"/>
                  </a:lnTo>
                  <a:lnTo>
                    <a:pt x="25464" y="117383"/>
                  </a:lnTo>
                  <a:lnTo>
                    <a:pt x="25416" y="117376"/>
                  </a:lnTo>
                  <a:lnTo>
                    <a:pt x="25322" y="117376"/>
                  </a:lnTo>
                  <a:lnTo>
                    <a:pt x="25268" y="117383"/>
                  </a:lnTo>
                  <a:lnTo>
                    <a:pt x="25268" y="117383"/>
                  </a:lnTo>
                  <a:lnTo>
                    <a:pt x="25345" y="117321"/>
                  </a:lnTo>
                  <a:lnTo>
                    <a:pt x="25405" y="117251"/>
                  </a:lnTo>
                  <a:lnTo>
                    <a:pt x="25464" y="117168"/>
                  </a:lnTo>
                  <a:lnTo>
                    <a:pt x="25511" y="117077"/>
                  </a:lnTo>
                  <a:lnTo>
                    <a:pt x="25553" y="116980"/>
                  </a:lnTo>
                  <a:lnTo>
                    <a:pt x="25582" y="116876"/>
                  </a:lnTo>
                  <a:lnTo>
                    <a:pt x="25606" y="116765"/>
                  </a:lnTo>
                  <a:lnTo>
                    <a:pt x="25618" y="116660"/>
                  </a:lnTo>
                  <a:lnTo>
                    <a:pt x="25618" y="116549"/>
                  </a:lnTo>
                  <a:lnTo>
                    <a:pt x="25606" y="116438"/>
                  </a:lnTo>
                  <a:lnTo>
                    <a:pt x="25588" y="116334"/>
                  </a:lnTo>
                  <a:lnTo>
                    <a:pt x="25553" y="116230"/>
                  </a:lnTo>
                  <a:lnTo>
                    <a:pt x="25511" y="116139"/>
                  </a:lnTo>
                  <a:lnTo>
                    <a:pt x="25482" y="116091"/>
                  </a:lnTo>
                  <a:lnTo>
                    <a:pt x="25452" y="116049"/>
                  </a:lnTo>
                  <a:lnTo>
                    <a:pt x="25416" y="116007"/>
                  </a:lnTo>
                  <a:lnTo>
                    <a:pt x="25381" y="115972"/>
                  </a:lnTo>
                  <a:lnTo>
                    <a:pt x="25339" y="115938"/>
                  </a:lnTo>
                  <a:lnTo>
                    <a:pt x="25298" y="115903"/>
                  </a:lnTo>
                  <a:lnTo>
                    <a:pt x="25008" y="115708"/>
                  </a:lnTo>
                  <a:lnTo>
                    <a:pt x="24724" y="115521"/>
                  </a:lnTo>
                  <a:lnTo>
                    <a:pt x="24433" y="115347"/>
                  </a:lnTo>
                  <a:lnTo>
                    <a:pt x="24137" y="115180"/>
                  </a:lnTo>
                  <a:lnTo>
                    <a:pt x="23847" y="115020"/>
                  </a:lnTo>
                  <a:lnTo>
                    <a:pt x="23551" y="114874"/>
                  </a:lnTo>
                  <a:lnTo>
                    <a:pt x="23255" y="114728"/>
                  </a:lnTo>
                  <a:lnTo>
                    <a:pt x="22959" y="114596"/>
                  </a:lnTo>
                  <a:lnTo>
                    <a:pt x="22663" y="114471"/>
                  </a:lnTo>
                  <a:lnTo>
                    <a:pt x="22361" y="114360"/>
                  </a:lnTo>
                  <a:lnTo>
                    <a:pt x="22059" y="114249"/>
                  </a:lnTo>
                  <a:lnTo>
                    <a:pt x="21763" y="114151"/>
                  </a:lnTo>
                  <a:lnTo>
                    <a:pt x="21461" y="114061"/>
                  </a:lnTo>
                  <a:lnTo>
                    <a:pt x="21153" y="113978"/>
                  </a:lnTo>
                  <a:lnTo>
                    <a:pt x="20851" y="113901"/>
                  </a:lnTo>
                  <a:lnTo>
                    <a:pt x="20549" y="113832"/>
                  </a:lnTo>
                  <a:lnTo>
                    <a:pt x="20247" y="113776"/>
                  </a:lnTo>
                  <a:lnTo>
                    <a:pt x="19939" y="113720"/>
                  </a:lnTo>
                  <a:lnTo>
                    <a:pt x="19637" y="113679"/>
                  </a:lnTo>
                  <a:lnTo>
                    <a:pt x="19335" y="113644"/>
                  </a:lnTo>
                  <a:lnTo>
                    <a:pt x="19027" y="113616"/>
                  </a:lnTo>
                  <a:lnTo>
                    <a:pt x="18725" y="113595"/>
                  </a:lnTo>
                  <a:lnTo>
                    <a:pt x="18417" y="113581"/>
                  </a:lnTo>
                  <a:lnTo>
                    <a:pt x="18115" y="113575"/>
                  </a:lnTo>
                  <a:lnTo>
                    <a:pt x="17813" y="113575"/>
                  </a:lnTo>
                  <a:lnTo>
                    <a:pt x="17511" y="113581"/>
                  </a:lnTo>
                  <a:lnTo>
                    <a:pt x="17203" y="113602"/>
                  </a:lnTo>
                  <a:lnTo>
                    <a:pt x="16901" y="113623"/>
                  </a:lnTo>
                  <a:lnTo>
                    <a:pt x="16605" y="113658"/>
                  </a:lnTo>
                  <a:lnTo>
                    <a:pt x="16303" y="113693"/>
                  </a:lnTo>
                  <a:lnTo>
                    <a:pt x="16001" y="113734"/>
                  </a:lnTo>
                  <a:lnTo>
                    <a:pt x="15705" y="113790"/>
                  </a:lnTo>
                  <a:lnTo>
                    <a:pt x="15681" y="113672"/>
                  </a:lnTo>
                  <a:lnTo>
                    <a:pt x="15645" y="113561"/>
                  </a:lnTo>
                  <a:lnTo>
                    <a:pt x="15598" y="113456"/>
                  </a:lnTo>
                  <a:lnTo>
                    <a:pt x="15545" y="113359"/>
                  </a:lnTo>
                  <a:lnTo>
                    <a:pt x="15486" y="113262"/>
                  </a:lnTo>
                  <a:lnTo>
                    <a:pt x="15420" y="113178"/>
                  </a:lnTo>
                  <a:lnTo>
                    <a:pt x="15349" y="113109"/>
                  </a:lnTo>
                  <a:lnTo>
                    <a:pt x="15272" y="113046"/>
                  </a:lnTo>
                  <a:lnTo>
                    <a:pt x="15189" y="112998"/>
                  </a:lnTo>
                  <a:lnTo>
                    <a:pt x="15101" y="112963"/>
                  </a:lnTo>
                  <a:lnTo>
                    <a:pt x="15059" y="112949"/>
                  </a:lnTo>
                  <a:lnTo>
                    <a:pt x="15012" y="112942"/>
                  </a:lnTo>
                  <a:lnTo>
                    <a:pt x="14964" y="112935"/>
                  </a:lnTo>
                  <a:lnTo>
                    <a:pt x="14917" y="112935"/>
                  </a:lnTo>
                  <a:lnTo>
                    <a:pt x="14870" y="112942"/>
                  </a:lnTo>
                  <a:lnTo>
                    <a:pt x="14822" y="112956"/>
                  </a:lnTo>
                  <a:lnTo>
                    <a:pt x="14775" y="112970"/>
                  </a:lnTo>
                  <a:lnTo>
                    <a:pt x="14722" y="112991"/>
                  </a:lnTo>
                  <a:lnTo>
                    <a:pt x="14674" y="113019"/>
                  </a:lnTo>
                  <a:lnTo>
                    <a:pt x="14621" y="113046"/>
                  </a:lnTo>
                  <a:lnTo>
                    <a:pt x="14574" y="113081"/>
                  </a:lnTo>
                  <a:lnTo>
                    <a:pt x="14520" y="113123"/>
                  </a:lnTo>
                  <a:lnTo>
                    <a:pt x="14532" y="113109"/>
                  </a:lnTo>
                  <a:lnTo>
                    <a:pt x="14538" y="113067"/>
                  </a:lnTo>
                  <a:lnTo>
                    <a:pt x="14538" y="113012"/>
                  </a:lnTo>
                  <a:lnTo>
                    <a:pt x="14532" y="112942"/>
                  </a:lnTo>
                  <a:lnTo>
                    <a:pt x="14508" y="112754"/>
                  </a:lnTo>
                  <a:lnTo>
                    <a:pt x="14467" y="112497"/>
                  </a:lnTo>
                  <a:lnTo>
                    <a:pt x="14408" y="112191"/>
                  </a:lnTo>
                  <a:lnTo>
                    <a:pt x="14337" y="111837"/>
                  </a:lnTo>
                  <a:lnTo>
                    <a:pt x="14153" y="110982"/>
                  </a:lnTo>
                  <a:lnTo>
                    <a:pt x="13928" y="109967"/>
                  </a:lnTo>
                  <a:lnTo>
                    <a:pt x="13668" y="108841"/>
                  </a:lnTo>
                  <a:lnTo>
                    <a:pt x="13377" y="107632"/>
                  </a:lnTo>
                  <a:lnTo>
                    <a:pt x="13075" y="106367"/>
                  </a:lnTo>
                  <a:lnTo>
                    <a:pt x="11903" y="101523"/>
                  </a:lnTo>
                  <a:lnTo>
                    <a:pt x="11672" y="100543"/>
                  </a:lnTo>
                  <a:lnTo>
                    <a:pt x="11476" y="99716"/>
                  </a:lnTo>
                  <a:lnTo>
                    <a:pt x="11334" y="99083"/>
                  </a:lnTo>
                  <a:lnTo>
                    <a:pt x="11287" y="98854"/>
                  </a:lnTo>
                  <a:lnTo>
                    <a:pt x="11257" y="98680"/>
                  </a:lnTo>
                  <a:lnTo>
                    <a:pt x="11062" y="97519"/>
                  </a:lnTo>
                  <a:lnTo>
                    <a:pt x="10872" y="96352"/>
                  </a:lnTo>
                  <a:lnTo>
                    <a:pt x="10701" y="95184"/>
                  </a:lnTo>
                  <a:lnTo>
                    <a:pt x="10529" y="94010"/>
                  </a:lnTo>
                  <a:lnTo>
                    <a:pt x="10375" y="92835"/>
                  </a:lnTo>
                  <a:lnTo>
                    <a:pt x="10227" y="91653"/>
                  </a:lnTo>
                  <a:lnTo>
                    <a:pt x="10091" y="90479"/>
                  </a:lnTo>
                  <a:lnTo>
                    <a:pt x="9966" y="89297"/>
                  </a:lnTo>
                  <a:lnTo>
                    <a:pt x="9854" y="88109"/>
                  </a:lnTo>
                  <a:lnTo>
                    <a:pt x="9747" y="86927"/>
                  </a:lnTo>
                  <a:lnTo>
                    <a:pt x="9658" y="85739"/>
                  </a:lnTo>
                  <a:lnTo>
                    <a:pt x="9576" y="84557"/>
                  </a:lnTo>
                  <a:lnTo>
                    <a:pt x="9504" y="83369"/>
                  </a:lnTo>
                  <a:lnTo>
                    <a:pt x="9445" y="82180"/>
                  </a:lnTo>
                  <a:lnTo>
                    <a:pt x="9398" y="80992"/>
                  </a:lnTo>
                  <a:lnTo>
                    <a:pt x="9368" y="79803"/>
                  </a:lnTo>
                  <a:lnTo>
                    <a:pt x="9351" y="79254"/>
                  </a:lnTo>
                  <a:lnTo>
                    <a:pt x="9345" y="78712"/>
                  </a:lnTo>
                  <a:lnTo>
                    <a:pt x="9339" y="78163"/>
                  </a:lnTo>
                  <a:lnTo>
                    <a:pt x="9339" y="77614"/>
                  </a:lnTo>
                  <a:lnTo>
                    <a:pt x="9339" y="77072"/>
                  </a:lnTo>
                  <a:lnTo>
                    <a:pt x="9351" y="76530"/>
                  </a:lnTo>
                  <a:lnTo>
                    <a:pt x="9362" y="75981"/>
                  </a:lnTo>
                  <a:lnTo>
                    <a:pt x="9380" y="75439"/>
                  </a:lnTo>
                  <a:lnTo>
                    <a:pt x="9404" y="74896"/>
                  </a:lnTo>
                  <a:lnTo>
                    <a:pt x="9433" y="74361"/>
                  </a:lnTo>
                  <a:lnTo>
                    <a:pt x="9469" y="73819"/>
                  </a:lnTo>
                  <a:lnTo>
                    <a:pt x="9510" y="73277"/>
                  </a:lnTo>
                  <a:lnTo>
                    <a:pt x="9558" y="72742"/>
                  </a:lnTo>
                  <a:lnTo>
                    <a:pt x="9611" y="72207"/>
                  </a:lnTo>
                  <a:lnTo>
                    <a:pt x="9670" y="71671"/>
                  </a:lnTo>
                  <a:lnTo>
                    <a:pt x="9741" y="71143"/>
                  </a:lnTo>
                  <a:lnTo>
                    <a:pt x="9812" y="70615"/>
                  </a:lnTo>
                  <a:lnTo>
                    <a:pt x="9895" y="70080"/>
                  </a:lnTo>
                  <a:lnTo>
                    <a:pt x="9984" y="69559"/>
                  </a:lnTo>
                  <a:lnTo>
                    <a:pt x="10085" y="69030"/>
                  </a:lnTo>
                  <a:lnTo>
                    <a:pt x="10191" y="68509"/>
                  </a:lnTo>
                  <a:lnTo>
                    <a:pt x="10304" y="67988"/>
                  </a:lnTo>
                  <a:lnTo>
                    <a:pt x="10428" y="67474"/>
                  </a:lnTo>
                  <a:lnTo>
                    <a:pt x="10559" y="66959"/>
                  </a:lnTo>
                  <a:lnTo>
                    <a:pt x="10701" y="66445"/>
                  </a:lnTo>
                  <a:lnTo>
                    <a:pt x="10849" y="65931"/>
                  </a:lnTo>
                  <a:lnTo>
                    <a:pt x="11009" y="65423"/>
                  </a:lnTo>
                  <a:lnTo>
                    <a:pt x="11180" y="64923"/>
                  </a:lnTo>
                  <a:lnTo>
                    <a:pt x="11358" y="64422"/>
                  </a:lnTo>
                  <a:lnTo>
                    <a:pt x="11553" y="63922"/>
                  </a:lnTo>
                  <a:lnTo>
                    <a:pt x="11749" y="63422"/>
                  </a:lnTo>
                  <a:lnTo>
                    <a:pt x="11962" y="62935"/>
                  </a:lnTo>
                  <a:lnTo>
                    <a:pt x="12015" y="62859"/>
                  </a:lnTo>
                  <a:lnTo>
                    <a:pt x="12057" y="62782"/>
                  </a:lnTo>
                  <a:lnTo>
                    <a:pt x="12086" y="62699"/>
                  </a:lnTo>
                  <a:lnTo>
                    <a:pt x="12104" y="62615"/>
                  </a:lnTo>
                  <a:lnTo>
                    <a:pt x="12152" y="62511"/>
                  </a:lnTo>
                  <a:lnTo>
                    <a:pt x="12187" y="62414"/>
                  </a:lnTo>
                  <a:lnTo>
                    <a:pt x="12229" y="62309"/>
                  </a:lnTo>
                  <a:lnTo>
                    <a:pt x="12270" y="62205"/>
                  </a:lnTo>
                  <a:lnTo>
                    <a:pt x="12465" y="61823"/>
                  </a:lnTo>
                  <a:lnTo>
                    <a:pt x="12661" y="61448"/>
                  </a:lnTo>
                  <a:lnTo>
                    <a:pt x="12862" y="61079"/>
                  </a:lnTo>
                  <a:lnTo>
                    <a:pt x="13075" y="60725"/>
                  </a:lnTo>
                  <a:lnTo>
                    <a:pt x="13289" y="60370"/>
                  </a:lnTo>
                  <a:lnTo>
                    <a:pt x="13508" y="60030"/>
                  </a:lnTo>
                  <a:lnTo>
                    <a:pt x="13733" y="59689"/>
                  </a:lnTo>
                  <a:lnTo>
                    <a:pt x="13964" y="59363"/>
                  </a:lnTo>
                  <a:lnTo>
                    <a:pt x="14195" y="59036"/>
                  </a:lnTo>
                  <a:lnTo>
                    <a:pt x="14431" y="58716"/>
                  </a:lnTo>
                  <a:lnTo>
                    <a:pt x="14668" y="58403"/>
                  </a:lnTo>
                  <a:lnTo>
                    <a:pt x="14911" y="58091"/>
                  </a:lnTo>
                  <a:lnTo>
                    <a:pt x="15160" y="57785"/>
                  </a:lnTo>
                  <a:lnTo>
                    <a:pt x="15409" y="57479"/>
                  </a:lnTo>
                  <a:lnTo>
                    <a:pt x="15912" y="56881"/>
                  </a:lnTo>
                  <a:lnTo>
                    <a:pt x="16421" y="56291"/>
                  </a:lnTo>
                  <a:lnTo>
                    <a:pt x="16936" y="55707"/>
                  </a:lnTo>
                  <a:lnTo>
                    <a:pt x="17452" y="55123"/>
                  </a:lnTo>
                  <a:lnTo>
                    <a:pt x="17961" y="54532"/>
                  </a:lnTo>
                  <a:lnTo>
                    <a:pt x="18470" y="53934"/>
                  </a:lnTo>
                  <a:lnTo>
                    <a:pt x="18973" y="53330"/>
                  </a:lnTo>
                  <a:lnTo>
                    <a:pt x="19222" y="53017"/>
                  </a:lnTo>
                  <a:lnTo>
                    <a:pt x="19465" y="52704"/>
                  </a:lnTo>
                  <a:lnTo>
                    <a:pt x="19708" y="52391"/>
                  </a:lnTo>
                  <a:lnTo>
                    <a:pt x="19951" y="52065"/>
                  </a:lnTo>
                  <a:lnTo>
                    <a:pt x="20016" y="52329"/>
                  </a:lnTo>
                  <a:lnTo>
                    <a:pt x="20087" y="52586"/>
                  </a:lnTo>
                  <a:lnTo>
                    <a:pt x="20170" y="52850"/>
                  </a:lnTo>
                  <a:lnTo>
                    <a:pt x="20253" y="53107"/>
                  </a:lnTo>
                  <a:lnTo>
                    <a:pt x="20335" y="53365"/>
                  </a:lnTo>
                  <a:lnTo>
                    <a:pt x="20430" y="53615"/>
                  </a:lnTo>
                  <a:lnTo>
                    <a:pt x="20525" y="53865"/>
                  </a:lnTo>
                  <a:lnTo>
                    <a:pt x="20626" y="54115"/>
                  </a:lnTo>
                  <a:lnTo>
                    <a:pt x="20726" y="54365"/>
                  </a:lnTo>
                  <a:lnTo>
                    <a:pt x="20833" y="54609"/>
                  </a:lnTo>
                  <a:lnTo>
                    <a:pt x="20945" y="54852"/>
                  </a:lnTo>
                  <a:lnTo>
                    <a:pt x="21064" y="55088"/>
                  </a:lnTo>
                  <a:lnTo>
                    <a:pt x="21182" y="55324"/>
                  </a:lnTo>
                  <a:lnTo>
                    <a:pt x="21307" y="55561"/>
                  </a:lnTo>
                  <a:lnTo>
                    <a:pt x="21437" y="55790"/>
                  </a:lnTo>
                  <a:lnTo>
                    <a:pt x="21567" y="56020"/>
                  </a:lnTo>
                  <a:lnTo>
                    <a:pt x="21703" y="56242"/>
                  </a:lnTo>
                  <a:lnTo>
                    <a:pt x="21840" y="56457"/>
                  </a:lnTo>
                  <a:lnTo>
                    <a:pt x="21982" y="56673"/>
                  </a:lnTo>
                  <a:lnTo>
                    <a:pt x="22130" y="56888"/>
                  </a:lnTo>
                  <a:lnTo>
                    <a:pt x="22278" y="57097"/>
                  </a:lnTo>
                  <a:lnTo>
                    <a:pt x="22426" y="57298"/>
                  </a:lnTo>
                  <a:lnTo>
                    <a:pt x="22586" y="57500"/>
                  </a:lnTo>
                  <a:lnTo>
                    <a:pt x="22746" y="57695"/>
                  </a:lnTo>
                  <a:lnTo>
                    <a:pt x="22906" y="57882"/>
                  </a:lnTo>
                  <a:lnTo>
                    <a:pt x="23071" y="58070"/>
                  </a:lnTo>
                  <a:lnTo>
                    <a:pt x="23237" y="58251"/>
                  </a:lnTo>
                  <a:lnTo>
                    <a:pt x="23409" y="58424"/>
                  </a:lnTo>
                  <a:lnTo>
                    <a:pt x="23587" y="58591"/>
                  </a:lnTo>
                  <a:lnTo>
                    <a:pt x="23758" y="58758"/>
                  </a:lnTo>
                  <a:lnTo>
                    <a:pt x="23942" y="58918"/>
                  </a:lnTo>
                  <a:lnTo>
                    <a:pt x="24125" y="59071"/>
                  </a:lnTo>
                  <a:lnTo>
                    <a:pt x="24309" y="59217"/>
                  </a:lnTo>
                  <a:lnTo>
                    <a:pt x="24498" y="59363"/>
                  </a:lnTo>
                  <a:lnTo>
                    <a:pt x="24688" y="59495"/>
                  </a:lnTo>
                  <a:lnTo>
                    <a:pt x="24877" y="59627"/>
                  </a:lnTo>
                  <a:lnTo>
                    <a:pt x="25073" y="59745"/>
                  </a:lnTo>
                  <a:lnTo>
                    <a:pt x="25274" y="59863"/>
                  </a:lnTo>
                  <a:lnTo>
                    <a:pt x="25470" y="59974"/>
                  </a:lnTo>
                  <a:lnTo>
                    <a:pt x="25671" y="60078"/>
                  </a:lnTo>
                  <a:lnTo>
                    <a:pt x="25878" y="60169"/>
                  </a:lnTo>
                  <a:lnTo>
                    <a:pt x="26086" y="60259"/>
                  </a:lnTo>
                  <a:lnTo>
                    <a:pt x="26293" y="60343"/>
                  </a:lnTo>
                  <a:lnTo>
                    <a:pt x="26500" y="60419"/>
                  </a:lnTo>
                  <a:lnTo>
                    <a:pt x="26713" y="60482"/>
                  </a:lnTo>
                  <a:lnTo>
                    <a:pt x="26926" y="60537"/>
                  </a:lnTo>
                  <a:lnTo>
                    <a:pt x="27146" y="60593"/>
                  </a:lnTo>
                  <a:lnTo>
                    <a:pt x="27359" y="60634"/>
                  </a:lnTo>
                  <a:lnTo>
                    <a:pt x="27578" y="60669"/>
                  </a:lnTo>
                  <a:lnTo>
                    <a:pt x="27803" y="60697"/>
                  </a:lnTo>
                  <a:lnTo>
                    <a:pt x="28022" y="60711"/>
                  </a:lnTo>
                  <a:lnTo>
                    <a:pt x="28247" y="60725"/>
                  </a:lnTo>
                  <a:lnTo>
                    <a:pt x="28472" y="60725"/>
                  </a:lnTo>
                  <a:lnTo>
                    <a:pt x="28697" y="60711"/>
                  </a:lnTo>
                  <a:lnTo>
                    <a:pt x="28922" y="60697"/>
                  </a:lnTo>
                  <a:lnTo>
                    <a:pt x="29153" y="60669"/>
                  </a:lnTo>
                  <a:lnTo>
                    <a:pt x="29384" y="60634"/>
                  </a:lnTo>
                  <a:lnTo>
                    <a:pt x="29615" y="60586"/>
                  </a:lnTo>
                  <a:lnTo>
                    <a:pt x="29846" y="60537"/>
                  </a:lnTo>
                  <a:lnTo>
                    <a:pt x="30077" y="60468"/>
                  </a:lnTo>
                  <a:lnTo>
                    <a:pt x="30314" y="60398"/>
                  </a:lnTo>
                  <a:lnTo>
                    <a:pt x="30545" y="60308"/>
                  </a:lnTo>
                  <a:lnTo>
                    <a:pt x="30782" y="60217"/>
                  </a:lnTo>
                  <a:lnTo>
                    <a:pt x="31018" y="60113"/>
                  </a:lnTo>
                  <a:lnTo>
                    <a:pt x="31072" y="62115"/>
                  </a:lnTo>
                  <a:lnTo>
                    <a:pt x="31095" y="63123"/>
                  </a:lnTo>
                  <a:lnTo>
                    <a:pt x="31107" y="64124"/>
                  </a:lnTo>
                  <a:lnTo>
                    <a:pt x="31125" y="65138"/>
                  </a:lnTo>
                  <a:lnTo>
                    <a:pt x="31137" y="66153"/>
                  </a:lnTo>
                  <a:lnTo>
                    <a:pt x="31143" y="67168"/>
                  </a:lnTo>
                  <a:lnTo>
                    <a:pt x="31143" y="68182"/>
                  </a:lnTo>
                  <a:lnTo>
                    <a:pt x="31137" y="69190"/>
                  </a:lnTo>
                  <a:lnTo>
                    <a:pt x="31131" y="70205"/>
                  </a:lnTo>
                  <a:lnTo>
                    <a:pt x="31119" y="71220"/>
                  </a:lnTo>
                  <a:lnTo>
                    <a:pt x="31101" y="72227"/>
                  </a:lnTo>
                  <a:lnTo>
                    <a:pt x="31066" y="74257"/>
                  </a:lnTo>
                  <a:lnTo>
                    <a:pt x="31018" y="76279"/>
                  </a:lnTo>
                  <a:lnTo>
                    <a:pt x="30959" y="78302"/>
                  </a:lnTo>
                  <a:lnTo>
                    <a:pt x="30900" y="80325"/>
                  </a:lnTo>
                  <a:lnTo>
                    <a:pt x="30776" y="84370"/>
                  </a:lnTo>
                  <a:lnTo>
                    <a:pt x="30722" y="86392"/>
                  </a:lnTo>
                  <a:lnTo>
                    <a:pt x="30669" y="88415"/>
                  </a:lnTo>
                  <a:lnTo>
                    <a:pt x="30633" y="90437"/>
                  </a:lnTo>
                  <a:lnTo>
                    <a:pt x="30604" y="92460"/>
                  </a:lnTo>
                  <a:lnTo>
                    <a:pt x="30592" y="93474"/>
                  </a:lnTo>
                  <a:lnTo>
                    <a:pt x="30592" y="94482"/>
                  </a:lnTo>
                  <a:lnTo>
                    <a:pt x="30592" y="95497"/>
                  </a:lnTo>
                  <a:lnTo>
                    <a:pt x="30592" y="96512"/>
                  </a:lnTo>
                  <a:lnTo>
                    <a:pt x="30598" y="96581"/>
                  </a:lnTo>
                  <a:lnTo>
                    <a:pt x="30604" y="96644"/>
                  </a:lnTo>
                  <a:lnTo>
                    <a:pt x="30616" y="96706"/>
                  </a:lnTo>
                  <a:lnTo>
                    <a:pt x="30633" y="96769"/>
                  </a:lnTo>
                  <a:lnTo>
                    <a:pt x="30651" y="96824"/>
                  </a:lnTo>
                  <a:lnTo>
                    <a:pt x="30675" y="96880"/>
                  </a:lnTo>
                  <a:lnTo>
                    <a:pt x="30699" y="96929"/>
                  </a:lnTo>
                  <a:lnTo>
                    <a:pt x="30728" y="96984"/>
                  </a:lnTo>
                  <a:lnTo>
                    <a:pt x="30764" y="97026"/>
                  </a:lnTo>
                  <a:lnTo>
                    <a:pt x="30799" y="97075"/>
                  </a:lnTo>
                  <a:lnTo>
                    <a:pt x="30876" y="97151"/>
                  </a:lnTo>
                  <a:lnTo>
                    <a:pt x="30959" y="97221"/>
                  </a:lnTo>
                  <a:lnTo>
                    <a:pt x="31048" y="97269"/>
                  </a:lnTo>
                  <a:lnTo>
                    <a:pt x="31143" y="97311"/>
                  </a:lnTo>
                  <a:lnTo>
                    <a:pt x="31243" y="97346"/>
                  </a:lnTo>
                  <a:lnTo>
                    <a:pt x="31344" y="97360"/>
                  </a:lnTo>
                  <a:lnTo>
                    <a:pt x="31445" y="97360"/>
                  </a:lnTo>
                  <a:lnTo>
                    <a:pt x="31540" y="97346"/>
                  </a:lnTo>
                  <a:lnTo>
                    <a:pt x="31634" y="97318"/>
                  </a:lnTo>
                  <a:lnTo>
                    <a:pt x="31676" y="97297"/>
                  </a:lnTo>
                  <a:lnTo>
                    <a:pt x="31723" y="97276"/>
                  </a:lnTo>
                  <a:lnTo>
                    <a:pt x="31765" y="97248"/>
                  </a:lnTo>
                  <a:lnTo>
                    <a:pt x="31800" y="97221"/>
                  </a:lnTo>
                  <a:lnTo>
                    <a:pt x="31824" y="97318"/>
                  </a:lnTo>
                  <a:lnTo>
                    <a:pt x="31853" y="97415"/>
                  </a:lnTo>
                  <a:lnTo>
                    <a:pt x="31889" y="97513"/>
                  </a:lnTo>
                  <a:lnTo>
                    <a:pt x="31924" y="97603"/>
                  </a:lnTo>
                  <a:lnTo>
                    <a:pt x="31972" y="97693"/>
                  </a:lnTo>
                  <a:lnTo>
                    <a:pt x="32025" y="97777"/>
                  </a:lnTo>
                  <a:lnTo>
                    <a:pt x="32078" y="97853"/>
                  </a:lnTo>
                  <a:lnTo>
                    <a:pt x="32144" y="97930"/>
                  </a:lnTo>
                  <a:lnTo>
                    <a:pt x="32215" y="97992"/>
                  </a:lnTo>
                  <a:lnTo>
                    <a:pt x="32286" y="98048"/>
                  </a:lnTo>
                  <a:lnTo>
                    <a:pt x="32369" y="98103"/>
                  </a:lnTo>
                  <a:lnTo>
                    <a:pt x="32457" y="98145"/>
                  </a:lnTo>
                  <a:lnTo>
                    <a:pt x="32552" y="98173"/>
                  </a:lnTo>
                  <a:lnTo>
                    <a:pt x="32653" y="98201"/>
                  </a:lnTo>
                  <a:lnTo>
                    <a:pt x="32759" y="98214"/>
                  </a:lnTo>
                  <a:lnTo>
                    <a:pt x="32872" y="98214"/>
                  </a:lnTo>
                  <a:lnTo>
                    <a:pt x="36301" y="98131"/>
                  </a:lnTo>
                  <a:lnTo>
                    <a:pt x="39735" y="98055"/>
                  </a:lnTo>
                  <a:lnTo>
                    <a:pt x="46616" y="97916"/>
                  </a:lnTo>
                  <a:lnTo>
                    <a:pt x="46338" y="98159"/>
                  </a:lnTo>
                  <a:lnTo>
                    <a:pt x="46060" y="98409"/>
                  </a:lnTo>
                  <a:lnTo>
                    <a:pt x="45793" y="98666"/>
                  </a:lnTo>
                  <a:lnTo>
                    <a:pt x="45527" y="98923"/>
                  </a:lnTo>
                  <a:lnTo>
                    <a:pt x="45266" y="99194"/>
                  </a:lnTo>
                  <a:lnTo>
                    <a:pt x="45012" y="99472"/>
                  </a:lnTo>
                  <a:lnTo>
                    <a:pt x="44763" y="99750"/>
                  </a:lnTo>
                  <a:lnTo>
                    <a:pt x="44514" y="100042"/>
                  </a:lnTo>
                  <a:lnTo>
                    <a:pt x="44271" y="100334"/>
                  </a:lnTo>
                  <a:lnTo>
                    <a:pt x="44035" y="100633"/>
                  </a:lnTo>
                  <a:lnTo>
                    <a:pt x="43804" y="100939"/>
                  </a:lnTo>
                  <a:lnTo>
                    <a:pt x="43579" y="101245"/>
                  </a:lnTo>
                  <a:lnTo>
                    <a:pt x="43353" y="101564"/>
                  </a:lnTo>
                  <a:lnTo>
                    <a:pt x="43134" y="101884"/>
                  </a:lnTo>
                  <a:lnTo>
                    <a:pt x="42915" y="102211"/>
                  </a:lnTo>
                  <a:lnTo>
                    <a:pt x="42708" y="102538"/>
                  </a:lnTo>
                  <a:lnTo>
                    <a:pt x="42501" y="102878"/>
                  </a:lnTo>
                  <a:lnTo>
                    <a:pt x="42299" y="103219"/>
                  </a:lnTo>
                  <a:lnTo>
                    <a:pt x="42098" y="103559"/>
                  </a:lnTo>
                  <a:lnTo>
                    <a:pt x="41909" y="103914"/>
                  </a:lnTo>
                  <a:lnTo>
                    <a:pt x="41719" y="104268"/>
                  </a:lnTo>
                  <a:lnTo>
                    <a:pt x="41530" y="104623"/>
                  </a:lnTo>
                  <a:lnTo>
                    <a:pt x="41346" y="104984"/>
                  </a:lnTo>
                  <a:lnTo>
                    <a:pt x="41168" y="105352"/>
                  </a:lnTo>
                  <a:lnTo>
                    <a:pt x="40997" y="105721"/>
                  </a:lnTo>
                  <a:lnTo>
                    <a:pt x="40825" y="106096"/>
                  </a:lnTo>
                  <a:lnTo>
                    <a:pt x="40659" y="106478"/>
                  </a:lnTo>
                  <a:lnTo>
                    <a:pt x="40499" y="106854"/>
                  </a:lnTo>
                  <a:lnTo>
                    <a:pt x="40339" y="107243"/>
                  </a:lnTo>
                  <a:lnTo>
                    <a:pt x="40185" y="107632"/>
                  </a:lnTo>
                  <a:lnTo>
                    <a:pt x="40031" y="108021"/>
                  </a:lnTo>
                  <a:lnTo>
                    <a:pt x="39883" y="108417"/>
                  </a:lnTo>
                  <a:lnTo>
                    <a:pt x="39741" y="108814"/>
                  </a:lnTo>
                  <a:lnTo>
                    <a:pt x="39599" y="109210"/>
                  </a:lnTo>
                  <a:lnTo>
                    <a:pt x="39463" y="109613"/>
                  </a:lnTo>
                  <a:lnTo>
                    <a:pt x="39333" y="110016"/>
                  </a:lnTo>
                  <a:lnTo>
                    <a:pt x="39202" y="110426"/>
                  </a:lnTo>
                  <a:lnTo>
                    <a:pt x="39078" y="110836"/>
                  </a:lnTo>
                  <a:lnTo>
                    <a:pt x="38954" y="111246"/>
                  </a:lnTo>
                  <a:lnTo>
                    <a:pt x="38835" y="111663"/>
                  </a:lnTo>
                  <a:lnTo>
                    <a:pt x="38717" y="112080"/>
                  </a:lnTo>
                  <a:lnTo>
                    <a:pt x="38604" y="112497"/>
                  </a:lnTo>
                  <a:lnTo>
                    <a:pt x="38385" y="113338"/>
                  </a:lnTo>
                  <a:lnTo>
                    <a:pt x="38184" y="114179"/>
                  </a:lnTo>
                  <a:lnTo>
                    <a:pt x="37994" y="115034"/>
                  </a:lnTo>
                  <a:lnTo>
                    <a:pt x="37811" y="115889"/>
                  </a:lnTo>
                  <a:lnTo>
                    <a:pt x="37645" y="116744"/>
                  </a:lnTo>
                  <a:lnTo>
                    <a:pt x="37491" y="117606"/>
                  </a:lnTo>
                  <a:lnTo>
                    <a:pt x="37343" y="118468"/>
                  </a:lnTo>
                  <a:lnTo>
                    <a:pt x="37213" y="119322"/>
                  </a:lnTo>
                  <a:lnTo>
                    <a:pt x="37088" y="120184"/>
                  </a:lnTo>
                  <a:lnTo>
                    <a:pt x="36970" y="121039"/>
                  </a:lnTo>
                  <a:lnTo>
                    <a:pt x="36869" y="121894"/>
                  </a:lnTo>
                  <a:lnTo>
                    <a:pt x="36845" y="121950"/>
                  </a:lnTo>
                  <a:lnTo>
                    <a:pt x="36828" y="122012"/>
                  </a:lnTo>
                  <a:lnTo>
                    <a:pt x="36816" y="122075"/>
                  </a:lnTo>
                  <a:lnTo>
                    <a:pt x="36810" y="122137"/>
                  </a:lnTo>
                  <a:lnTo>
                    <a:pt x="36804" y="122207"/>
                  </a:lnTo>
                  <a:lnTo>
                    <a:pt x="36804" y="122269"/>
                  </a:lnTo>
                  <a:lnTo>
                    <a:pt x="36810" y="122339"/>
                  </a:lnTo>
                  <a:lnTo>
                    <a:pt x="36816" y="122408"/>
                  </a:lnTo>
                  <a:lnTo>
                    <a:pt x="36709" y="123465"/>
                  </a:lnTo>
                  <a:lnTo>
                    <a:pt x="36614" y="124521"/>
                  </a:lnTo>
                  <a:lnTo>
                    <a:pt x="36532" y="125564"/>
                  </a:lnTo>
                  <a:lnTo>
                    <a:pt x="36466" y="126592"/>
                  </a:lnTo>
                  <a:lnTo>
                    <a:pt x="36413" y="127607"/>
                  </a:lnTo>
                  <a:lnTo>
                    <a:pt x="36366" y="128608"/>
                  </a:lnTo>
                  <a:lnTo>
                    <a:pt x="36336" y="129581"/>
                  </a:lnTo>
                  <a:lnTo>
                    <a:pt x="36318" y="130540"/>
                  </a:lnTo>
                  <a:lnTo>
                    <a:pt x="36318" y="130617"/>
                  </a:lnTo>
                  <a:lnTo>
                    <a:pt x="36330" y="130693"/>
                  </a:lnTo>
                  <a:lnTo>
                    <a:pt x="36342" y="130762"/>
                  </a:lnTo>
                  <a:lnTo>
                    <a:pt x="36360" y="130825"/>
                  </a:lnTo>
                  <a:lnTo>
                    <a:pt x="36384" y="130888"/>
                  </a:lnTo>
                  <a:lnTo>
                    <a:pt x="36413" y="130950"/>
                  </a:lnTo>
                  <a:lnTo>
                    <a:pt x="36449" y="131013"/>
                  </a:lnTo>
                  <a:lnTo>
                    <a:pt x="36484" y="131068"/>
                  </a:lnTo>
                  <a:lnTo>
                    <a:pt x="36259" y="131180"/>
                  </a:lnTo>
                  <a:lnTo>
                    <a:pt x="36034" y="131291"/>
                  </a:lnTo>
                  <a:lnTo>
                    <a:pt x="35815" y="131409"/>
                  </a:lnTo>
                  <a:lnTo>
                    <a:pt x="35596" y="131527"/>
                  </a:lnTo>
                  <a:lnTo>
                    <a:pt x="35377" y="131652"/>
                  </a:lnTo>
                  <a:lnTo>
                    <a:pt x="35164" y="131784"/>
                  </a:lnTo>
                  <a:lnTo>
                    <a:pt x="34950" y="131916"/>
                  </a:lnTo>
                  <a:lnTo>
                    <a:pt x="34743" y="132055"/>
                  </a:lnTo>
                  <a:lnTo>
                    <a:pt x="34536" y="132194"/>
                  </a:lnTo>
                  <a:lnTo>
                    <a:pt x="34335" y="132340"/>
                  </a:lnTo>
                  <a:lnTo>
                    <a:pt x="34133" y="132493"/>
                  </a:lnTo>
                  <a:lnTo>
                    <a:pt x="33938" y="132646"/>
                  </a:lnTo>
                  <a:lnTo>
                    <a:pt x="33742" y="132806"/>
                  </a:lnTo>
                  <a:lnTo>
                    <a:pt x="33553" y="132966"/>
                  </a:lnTo>
                  <a:lnTo>
                    <a:pt x="33363" y="133133"/>
                  </a:lnTo>
                  <a:lnTo>
                    <a:pt x="33180" y="133299"/>
                  </a:lnTo>
                  <a:lnTo>
                    <a:pt x="32996" y="133480"/>
                  </a:lnTo>
                  <a:lnTo>
                    <a:pt x="32819" y="133654"/>
                  </a:lnTo>
                  <a:lnTo>
                    <a:pt x="32641" y="133841"/>
                  </a:lnTo>
                  <a:lnTo>
                    <a:pt x="32469" y="134029"/>
                  </a:lnTo>
                  <a:lnTo>
                    <a:pt x="32303" y="134217"/>
                  </a:lnTo>
                  <a:lnTo>
                    <a:pt x="32138" y="134411"/>
                  </a:lnTo>
                  <a:lnTo>
                    <a:pt x="31978" y="134613"/>
                  </a:lnTo>
                  <a:lnTo>
                    <a:pt x="31818" y="134821"/>
                  </a:lnTo>
                  <a:lnTo>
                    <a:pt x="31670" y="135030"/>
                  </a:lnTo>
                  <a:lnTo>
                    <a:pt x="31516" y="135238"/>
                  </a:lnTo>
                  <a:lnTo>
                    <a:pt x="31374" y="135461"/>
                  </a:lnTo>
                  <a:lnTo>
                    <a:pt x="31232" y="135683"/>
                  </a:lnTo>
                  <a:lnTo>
                    <a:pt x="31095" y="135906"/>
                  </a:lnTo>
                  <a:lnTo>
                    <a:pt x="30959" y="136135"/>
                  </a:lnTo>
                  <a:lnTo>
                    <a:pt x="30835" y="136371"/>
                  </a:lnTo>
                  <a:lnTo>
                    <a:pt x="30710" y="136608"/>
                  </a:lnTo>
                  <a:lnTo>
                    <a:pt x="30586" y="136851"/>
                  </a:lnTo>
                  <a:lnTo>
                    <a:pt x="30474" y="137101"/>
                  </a:lnTo>
                  <a:lnTo>
                    <a:pt x="30361" y="137351"/>
                  </a:lnTo>
                  <a:lnTo>
                    <a:pt x="30254" y="137608"/>
                  </a:lnTo>
                  <a:lnTo>
                    <a:pt x="30154" y="137873"/>
                  </a:lnTo>
                  <a:lnTo>
                    <a:pt x="30059" y="138137"/>
                  </a:lnTo>
                  <a:lnTo>
                    <a:pt x="29964" y="138408"/>
                  </a:lnTo>
                  <a:lnTo>
                    <a:pt x="29875" y="138679"/>
                  </a:lnTo>
                  <a:lnTo>
                    <a:pt x="29793" y="138957"/>
                  </a:lnTo>
                  <a:lnTo>
                    <a:pt x="29716" y="139242"/>
                  </a:lnTo>
                  <a:lnTo>
                    <a:pt x="29645" y="139527"/>
                  </a:lnTo>
                  <a:lnTo>
                    <a:pt x="29579" y="139819"/>
                  </a:lnTo>
                  <a:lnTo>
                    <a:pt x="29520" y="140118"/>
                  </a:lnTo>
                  <a:lnTo>
                    <a:pt x="29461" y="140416"/>
                  </a:lnTo>
                  <a:lnTo>
                    <a:pt x="29408" y="140722"/>
                  </a:lnTo>
                  <a:lnTo>
                    <a:pt x="29366" y="141035"/>
                  </a:lnTo>
                  <a:lnTo>
                    <a:pt x="29325" y="141348"/>
                  </a:lnTo>
                  <a:lnTo>
                    <a:pt x="29289" y="141667"/>
                  </a:lnTo>
                  <a:lnTo>
                    <a:pt x="29260" y="141994"/>
                  </a:lnTo>
                  <a:lnTo>
                    <a:pt x="29236" y="142321"/>
                  </a:lnTo>
                  <a:lnTo>
                    <a:pt x="29224" y="142654"/>
                  </a:lnTo>
                  <a:lnTo>
                    <a:pt x="29212" y="142988"/>
                  </a:lnTo>
                  <a:lnTo>
                    <a:pt x="29206" y="143329"/>
                  </a:lnTo>
                  <a:lnTo>
                    <a:pt x="29206" y="143676"/>
                  </a:lnTo>
                  <a:lnTo>
                    <a:pt x="29212" y="144031"/>
                  </a:lnTo>
                  <a:lnTo>
                    <a:pt x="29224" y="144385"/>
                  </a:lnTo>
                  <a:lnTo>
                    <a:pt x="29242" y="144739"/>
                  </a:lnTo>
                  <a:lnTo>
                    <a:pt x="29271" y="145108"/>
                  </a:lnTo>
                  <a:lnTo>
                    <a:pt x="29301" y="145476"/>
                  </a:lnTo>
                  <a:lnTo>
                    <a:pt x="29343" y="145851"/>
                  </a:lnTo>
                  <a:lnTo>
                    <a:pt x="29384" y="146227"/>
                  </a:lnTo>
                  <a:lnTo>
                    <a:pt x="29437" y="146609"/>
                  </a:lnTo>
                  <a:lnTo>
                    <a:pt x="29449" y="146686"/>
                  </a:lnTo>
                  <a:lnTo>
                    <a:pt x="29467" y="146755"/>
                  </a:lnTo>
                  <a:lnTo>
                    <a:pt x="29485" y="146818"/>
                  </a:lnTo>
                  <a:lnTo>
                    <a:pt x="29508" y="146880"/>
                  </a:lnTo>
                  <a:lnTo>
                    <a:pt x="29532" y="146936"/>
                  </a:lnTo>
                  <a:lnTo>
                    <a:pt x="29562" y="146991"/>
                  </a:lnTo>
                  <a:lnTo>
                    <a:pt x="29597" y="147047"/>
                  </a:lnTo>
                  <a:lnTo>
                    <a:pt x="29633" y="147096"/>
                  </a:lnTo>
                  <a:lnTo>
                    <a:pt x="29704" y="147179"/>
                  </a:lnTo>
                  <a:lnTo>
                    <a:pt x="29793" y="147262"/>
                  </a:lnTo>
                  <a:lnTo>
                    <a:pt x="29881" y="147325"/>
                  </a:lnTo>
                  <a:lnTo>
                    <a:pt x="29976" y="147381"/>
                  </a:lnTo>
                  <a:lnTo>
                    <a:pt x="30000" y="147471"/>
                  </a:lnTo>
                  <a:lnTo>
                    <a:pt x="30024" y="147554"/>
                  </a:lnTo>
                  <a:lnTo>
                    <a:pt x="30059" y="147638"/>
                  </a:lnTo>
                  <a:lnTo>
                    <a:pt x="30095" y="147721"/>
                  </a:lnTo>
                  <a:lnTo>
                    <a:pt x="30136" y="147798"/>
                  </a:lnTo>
                  <a:lnTo>
                    <a:pt x="30183" y="147874"/>
                  </a:lnTo>
                  <a:lnTo>
                    <a:pt x="30237" y="147944"/>
                  </a:lnTo>
                  <a:lnTo>
                    <a:pt x="30290" y="148006"/>
                  </a:lnTo>
                  <a:lnTo>
                    <a:pt x="30355" y="148069"/>
                  </a:lnTo>
                  <a:lnTo>
                    <a:pt x="30426" y="148124"/>
                  </a:lnTo>
                  <a:lnTo>
                    <a:pt x="30497" y="148173"/>
                  </a:lnTo>
                  <a:lnTo>
                    <a:pt x="30580" y="148215"/>
                  </a:lnTo>
                  <a:lnTo>
                    <a:pt x="30663" y="148256"/>
                  </a:lnTo>
                  <a:lnTo>
                    <a:pt x="30752" y="148284"/>
                  </a:lnTo>
                  <a:lnTo>
                    <a:pt x="30853" y="148305"/>
                  </a:lnTo>
                  <a:lnTo>
                    <a:pt x="30953" y="148319"/>
                  </a:lnTo>
                  <a:lnTo>
                    <a:pt x="34151" y="148513"/>
                  </a:lnTo>
                  <a:lnTo>
                    <a:pt x="35797" y="148618"/>
                  </a:lnTo>
                  <a:lnTo>
                    <a:pt x="37461" y="148708"/>
                  </a:lnTo>
                  <a:lnTo>
                    <a:pt x="39143" y="148791"/>
                  </a:lnTo>
                  <a:lnTo>
                    <a:pt x="39990" y="148833"/>
                  </a:lnTo>
                  <a:lnTo>
                    <a:pt x="40843" y="148861"/>
                  </a:lnTo>
                  <a:lnTo>
                    <a:pt x="41689" y="148889"/>
                  </a:lnTo>
                  <a:lnTo>
                    <a:pt x="42542" y="148910"/>
                  </a:lnTo>
                  <a:lnTo>
                    <a:pt x="43401" y="148930"/>
                  </a:lnTo>
                  <a:lnTo>
                    <a:pt x="44254" y="148937"/>
                  </a:lnTo>
                  <a:lnTo>
                    <a:pt x="45959" y="148937"/>
                  </a:lnTo>
                  <a:lnTo>
                    <a:pt x="46812" y="148923"/>
                  </a:lnTo>
                  <a:lnTo>
                    <a:pt x="47659" y="148896"/>
                  </a:lnTo>
                  <a:lnTo>
                    <a:pt x="48505" y="148868"/>
                  </a:lnTo>
                  <a:lnTo>
                    <a:pt x="49346" y="148826"/>
                  </a:lnTo>
                  <a:lnTo>
                    <a:pt x="50187" y="148771"/>
                  </a:lnTo>
                  <a:lnTo>
                    <a:pt x="51022" y="148708"/>
                  </a:lnTo>
                  <a:lnTo>
                    <a:pt x="51851" y="148632"/>
                  </a:lnTo>
                  <a:lnTo>
                    <a:pt x="52674" y="148541"/>
                  </a:lnTo>
                  <a:lnTo>
                    <a:pt x="53492" y="148437"/>
                  </a:lnTo>
                  <a:lnTo>
                    <a:pt x="54297" y="148326"/>
                  </a:lnTo>
                  <a:lnTo>
                    <a:pt x="55102" y="148194"/>
                  </a:lnTo>
                  <a:lnTo>
                    <a:pt x="55896" y="148048"/>
                  </a:lnTo>
                  <a:lnTo>
                    <a:pt x="56287" y="147971"/>
                  </a:lnTo>
                  <a:lnTo>
                    <a:pt x="56678" y="147888"/>
                  </a:lnTo>
                  <a:lnTo>
                    <a:pt x="57068" y="147805"/>
                  </a:lnTo>
                  <a:lnTo>
                    <a:pt x="57453" y="147714"/>
                  </a:lnTo>
                  <a:lnTo>
                    <a:pt x="57501" y="147700"/>
                  </a:lnTo>
                  <a:lnTo>
                    <a:pt x="57548" y="147679"/>
                  </a:lnTo>
                  <a:lnTo>
                    <a:pt x="57589" y="147659"/>
                  </a:lnTo>
                  <a:lnTo>
                    <a:pt x="57631" y="147631"/>
                  </a:lnTo>
                  <a:lnTo>
                    <a:pt x="57666" y="147596"/>
                  </a:lnTo>
                  <a:lnTo>
                    <a:pt x="57702" y="147561"/>
                  </a:lnTo>
                  <a:lnTo>
                    <a:pt x="57732" y="147526"/>
                  </a:lnTo>
                  <a:lnTo>
                    <a:pt x="57755" y="147485"/>
                  </a:lnTo>
                  <a:lnTo>
                    <a:pt x="57779" y="147443"/>
                  </a:lnTo>
                  <a:lnTo>
                    <a:pt x="57803" y="147394"/>
                  </a:lnTo>
                  <a:lnTo>
                    <a:pt x="57832" y="147297"/>
                  </a:lnTo>
                  <a:lnTo>
                    <a:pt x="57856" y="147193"/>
                  </a:lnTo>
                  <a:lnTo>
                    <a:pt x="57862" y="147089"/>
                  </a:lnTo>
                  <a:lnTo>
                    <a:pt x="57856" y="146977"/>
                  </a:lnTo>
                  <a:lnTo>
                    <a:pt x="57832" y="146873"/>
                  </a:lnTo>
                  <a:lnTo>
                    <a:pt x="57803" y="146776"/>
                  </a:lnTo>
                  <a:lnTo>
                    <a:pt x="57779" y="146727"/>
                  </a:lnTo>
                  <a:lnTo>
                    <a:pt x="57755" y="146686"/>
                  </a:lnTo>
                  <a:lnTo>
                    <a:pt x="57732" y="146644"/>
                  </a:lnTo>
                  <a:lnTo>
                    <a:pt x="57702" y="146602"/>
                  </a:lnTo>
                  <a:lnTo>
                    <a:pt x="57666" y="146567"/>
                  </a:lnTo>
                  <a:lnTo>
                    <a:pt x="57631" y="146533"/>
                  </a:lnTo>
                  <a:lnTo>
                    <a:pt x="57589" y="146505"/>
                  </a:lnTo>
                  <a:lnTo>
                    <a:pt x="57548" y="146484"/>
                  </a:lnTo>
                  <a:lnTo>
                    <a:pt x="57501" y="146463"/>
                  </a:lnTo>
                  <a:lnTo>
                    <a:pt x="57453" y="146449"/>
                  </a:lnTo>
                  <a:lnTo>
                    <a:pt x="57388" y="146435"/>
                  </a:lnTo>
                  <a:lnTo>
                    <a:pt x="57323" y="146428"/>
                  </a:lnTo>
                  <a:lnTo>
                    <a:pt x="57382" y="146428"/>
                  </a:lnTo>
                  <a:lnTo>
                    <a:pt x="57441" y="146421"/>
                  </a:lnTo>
                  <a:lnTo>
                    <a:pt x="57495" y="146414"/>
                  </a:lnTo>
                  <a:lnTo>
                    <a:pt x="57554" y="146394"/>
                  </a:lnTo>
                  <a:lnTo>
                    <a:pt x="57607" y="146373"/>
                  </a:lnTo>
                  <a:lnTo>
                    <a:pt x="57655" y="146352"/>
                  </a:lnTo>
                  <a:lnTo>
                    <a:pt x="57708" y="146324"/>
                  </a:lnTo>
                  <a:lnTo>
                    <a:pt x="57755" y="146289"/>
                  </a:lnTo>
                  <a:lnTo>
                    <a:pt x="57797" y="146248"/>
                  </a:lnTo>
                  <a:lnTo>
                    <a:pt x="57838" y="146206"/>
                  </a:lnTo>
                  <a:lnTo>
                    <a:pt x="57880" y="146157"/>
                  </a:lnTo>
                  <a:lnTo>
                    <a:pt x="57909" y="146102"/>
                  </a:lnTo>
                  <a:lnTo>
                    <a:pt x="57945" y="146039"/>
                  </a:lnTo>
                  <a:lnTo>
                    <a:pt x="57968" y="145977"/>
                  </a:lnTo>
                  <a:lnTo>
                    <a:pt x="57992" y="145907"/>
                  </a:lnTo>
                  <a:lnTo>
                    <a:pt x="58010" y="145831"/>
                  </a:lnTo>
                  <a:lnTo>
                    <a:pt x="58081" y="145414"/>
                  </a:lnTo>
                  <a:lnTo>
                    <a:pt x="58146" y="145004"/>
                  </a:lnTo>
                  <a:lnTo>
                    <a:pt x="58194" y="144593"/>
                  </a:lnTo>
                  <a:lnTo>
                    <a:pt x="58235" y="144197"/>
                  </a:lnTo>
                  <a:lnTo>
                    <a:pt x="58265" y="143801"/>
                  </a:lnTo>
                  <a:lnTo>
                    <a:pt x="58282" y="143405"/>
                  </a:lnTo>
                  <a:lnTo>
                    <a:pt x="58294" y="143023"/>
                  </a:lnTo>
                  <a:lnTo>
                    <a:pt x="58294" y="142640"/>
                  </a:lnTo>
                  <a:lnTo>
                    <a:pt x="58282" y="142265"/>
                  </a:lnTo>
                  <a:lnTo>
                    <a:pt x="58259" y="141897"/>
                  </a:lnTo>
                  <a:lnTo>
                    <a:pt x="58229" y="141528"/>
                  </a:lnTo>
                  <a:lnTo>
                    <a:pt x="58188" y="141167"/>
                  </a:lnTo>
                  <a:lnTo>
                    <a:pt x="58134" y="140813"/>
                  </a:lnTo>
                  <a:lnTo>
                    <a:pt x="58075" y="140465"/>
                  </a:lnTo>
                  <a:lnTo>
                    <a:pt x="58004" y="140118"/>
                  </a:lnTo>
                  <a:lnTo>
                    <a:pt x="57927" y="139777"/>
                  </a:lnTo>
                  <a:lnTo>
                    <a:pt x="57838" y="139443"/>
                  </a:lnTo>
                  <a:lnTo>
                    <a:pt x="57743" y="139110"/>
                  </a:lnTo>
                  <a:lnTo>
                    <a:pt x="57637" y="138790"/>
                  </a:lnTo>
                  <a:lnTo>
                    <a:pt x="57524" y="138470"/>
                  </a:lnTo>
                  <a:lnTo>
                    <a:pt x="57406" y="138158"/>
                  </a:lnTo>
                  <a:lnTo>
                    <a:pt x="57276" y="137845"/>
                  </a:lnTo>
                  <a:lnTo>
                    <a:pt x="57139" y="137546"/>
                  </a:lnTo>
                  <a:lnTo>
                    <a:pt x="56991" y="137247"/>
                  </a:lnTo>
                  <a:lnTo>
                    <a:pt x="56837" y="136955"/>
                  </a:lnTo>
                  <a:lnTo>
                    <a:pt x="56678" y="136670"/>
                  </a:lnTo>
                  <a:lnTo>
                    <a:pt x="56512" y="136385"/>
                  </a:lnTo>
                  <a:lnTo>
                    <a:pt x="56334" y="136107"/>
                  </a:lnTo>
                  <a:lnTo>
                    <a:pt x="56156" y="135836"/>
                  </a:lnTo>
                  <a:lnTo>
                    <a:pt x="55967" y="135572"/>
                  </a:lnTo>
                  <a:lnTo>
                    <a:pt x="55772" y="135315"/>
                  </a:lnTo>
                  <a:lnTo>
                    <a:pt x="55570" y="135058"/>
                  </a:lnTo>
                  <a:lnTo>
                    <a:pt x="55363" y="134814"/>
                  </a:lnTo>
                  <a:lnTo>
                    <a:pt x="55144" y="134571"/>
                  </a:lnTo>
                  <a:lnTo>
                    <a:pt x="54925" y="134328"/>
                  </a:lnTo>
                  <a:lnTo>
                    <a:pt x="54700" y="134099"/>
                  </a:lnTo>
                  <a:lnTo>
                    <a:pt x="54469" y="133869"/>
                  </a:lnTo>
                  <a:lnTo>
                    <a:pt x="54232" y="133654"/>
                  </a:lnTo>
                  <a:lnTo>
                    <a:pt x="53989" y="133438"/>
                  </a:lnTo>
                  <a:lnTo>
                    <a:pt x="53740" y="133230"/>
                  </a:lnTo>
                  <a:lnTo>
                    <a:pt x="53486" y="133021"/>
                  </a:lnTo>
                  <a:lnTo>
                    <a:pt x="53225" y="132827"/>
                  </a:lnTo>
                  <a:lnTo>
                    <a:pt x="52965" y="132632"/>
                  </a:lnTo>
                  <a:lnTo>
                    <a:pt x="52692" y="132444"/>
                  </a:lnTo>
                  <a:lnTo>
                    <a:pt x="52420" y="132264"/>
                  </a:lnTo>
                  <a:lnTo>
                    <a:pt x="52147" y="132090"/>
                  </a:lnTo>
                  <a:lnTo>
                    <a:pt x="51863" y="131923"/>
                  </a:lnTo>
                  <a:lnTo>
                    <a:pt x="51579" y="131756"/>
                  </a:lnTo>
                  <a:lnTo>
                    <a:pt x="51289" y="131597"/>
                  </a:lnTo>
                  <a:lnTo>
                    <a:pt x="50999" y="131451"/>
                  </a:lnTo>
                  <a:lnTo>
                    <a:pt x="50702" y="131305"/>
                  </a:lnTo>
                  <a:lnTo>
                    <a:pt x="50400" y="131166"/>
                  </a:lnTo>
                  <a:lnTo>
                    <a:pt x="50098" y="131027"/>
                  </a:lnTo>
                  <a:lnTo>
                    <a:pt x="49796" y="130901"/>
                  </a:lnTo>
                  <a:lnTo>
                    <a:pt x="49483" y="130776"/>
                  </a:lnTo>
                  <a:lnTo>
                    <a:pt x="49175" y="130665"/>
                  </a:lnTo>
                  <a:lnTo>
                    <a:pt x="48861" y="130554"/>
                  </a:lnTo>
                  <a:lnTo>
                    <a:pt x="48541" y="130450"/>
                  </a:lnTo>
                  <a:lnTo>
                    <a:pt x="48227" y="130352"/>
                  </a:lnTo>
                  <a:lnTo>
                    <a:pt x="47901" y="130255"/>
                  </a:lnTo>
                  <a:lnTo>
                    <a:pt x="47582" y="130172"/>
                  </a:lnTo>
                  <a:lnTo>
                    <a:pt x="47256" y="130095"/>
                  </a:lnTo>
                  <a:lnTo>
                    <a:pt x="46930" y="130019"/>
                  </a:lnTo>
                  <a:lnTo>
                    <a:pt x="46605" y="129949"/>
                  </a:lnTo>
                  <a:lnTo>
                    <a:pt x="46664" y="129915"/>
                  </a:lnTo>
                  <a:lnTo>
                    <a:pt x="46717" y="129866"/>
                  </a:lnTo>
                  <a:lnTo>
                    <a:pt x="46770" y="129810"/>
                  </a:lnTo>
                  <a:lnTo>
                    <a:pt x="46818" y="129748"/>
                  </a:lnTo>
                  <a:lnTo>
                    <a:pt x="46859" y="129678"/>
                  </a:lnTo>
                  <a:lnTo>
                    <a:pt x="46889" y="129595"/>
                  </a:lnTo>
                  <a:lnTo>
                    <a:pt x="46918" y="129504"/>
                  </a:lnTo>
                  <a:lnTo>
                    <a:pt x="46936" y="129407"/>
                  </a:lnTo>
                  <a:lnTo>
                    <a:pt x="47019" y="128712"/>
                  </a:lnTo>
                  <a:lnTo>
                    <a:pt x="47096" y="128017"/>
                  </a:lnTo>
                  <a:lnTo>
                    <a:pt x="47167" y="127322"/>
                  </a:lnTo>
                  <a:lnTo>
                    <a:pt x="47238" y="126620"/>
                  </a:lnTo>
                  <a:lnTo>
                    <a:pt x="47368" y="125223"/>
                  </a:lnTo>
                  <a:lnTo>
                    <a:pt x="47487" y="123833"/>
                  </a:lnTo>
                  <a:lnTo>
                    <a:pt x="47599" y="122436"/>
                  </a:lnTo>
                  <a:lnTo>
                    <a:pt x="47712" y="121039"/>
                  </a:lnTo>
                  <a:lnTo>
                    <a:pt x="47925" y="118238"/>
                  </a:lnTo>
                  <a:lnTo>
                    <a:pt x="47984" y="117439"/>
                  </a:lnTo>
                  <a:lnTo>
                    <a:pt x="48038" y="116633"/>
                  </a:lnTo>
                  <a:lnTo>
                    <a:pt x="48091" y="115819"/>
                  </a:lnTo>
                  <a:lnTo>
                    <a:pt x="48150" y="115006"/>
                  </a:lnTo>
                  <a:lnTo>
                    <a:pt x="48186" y="114603"/>
                  </a:lnTo>
                  <a:lnTo>
                    <a:pt x="48221" y="114193"/>
                  </a:lnTo>
                  <a:lnTo>
                    <a:pt x="48263" y="113790"/>
                  </a:lnTo>
                  <a:lnTo>
                    <a:pt x="48304" y="113394"/>
                  </a:lnTo>
                  <a:lnTo>
                    <a:pt x="48357" y="112991"/>
                  </a:lnTo>
                  <a:lnTo>
                    <a:pt x="48411" y="112595"/>
                  </a:lnTo>
                  <a:lnTo>
                    <a:pt x="48476" y="112205"/>
                  </a:lnTo>
                  <a:lnTo>
                    <a:pt x="48547" y="111816"/>
                  </a:lnTo>
                  <a:lnTo>
                    <a:pt x="48624" y="111427"/>
                  </a:lnTo>
                  <a:lnTo>
                    <a:pt x="48707" y="111045"/>
                  </a:lnTo>
                  <a:lnTo>
                    <a:pt x="48802" y="110669"/>
                  </a:lnTo>
                  <a:lnTo>
                    <a:pt x="48908" y="110294"/>
                  </a:lnTo>
                  <a:lnTo>
                    <a:pt x="49021" y="109933"/>
                  </a:lnTo>
                  <a:lnTo>
                    <a:pt x="49145" y="109564"/>
                  </a:lnTo>
                  <a:lnTo>
                    <a:pt x="49281" y="109210"/>
                  </a:lnTo>
                  <a:lnTo>
                    <a:pt x="49423" y="108862"/>
                  </a:lnTo>
                  <a:lnTo>
                    <a:pt x="49583" y="108522"/>
                  </a:lnTo>
                  <a:lnTo>
                    <a:pt x="49672" y="108355"/>
                  </a:lnTo>
                  <a:lnTo>
                    <a:pt x="49761" y="108188"/>
                  </a:lnTo>
                  <a:lnTo>
                    <a:pt x="49850" y="108021"/>
                  </a:lnTo>
                  <a:lnTo>
                    <a:pt x="49944" y="107861"/>
                  </a:lnTo>
                  <a:lnTo>
                    <a:pt x="50045" y="107695"/>
                  </a:lnTo>
                  <a:lnTo>
                    <a:pt x="50146" y="107542"/>
                  </a:lnTo>
                  <a:lnTo>
                    <a:pt x="50252" y="107382"/>
                  </a:lnTo>
                  <a:lnTo>
                    <a:pt x="50359" y="107229"/>
                  </a:lnTo>
                  <a:lnTo>
                    <a:pt x="50471" y="107076"/>
                  </a:lnTo>
                  <a:lnTo>
                    <a:pt x="50590" y="106923"/>
                  </a:lnTo>
                  <a:lnTo>
                    <a:pt x="50714" y="106777"/>
                  </a:lnTo>
                  <a:lnTo>
                    <a:pt x="50839" y="106631"/>
                  </a:lnTo>
                  <a:lnTo>
                    <a:pt x="50969" y="106492"/>
                  </a:lnTo>
                  <a:lnTo>
                    <a:pt x="51105" y="106346"/>
                  </a:lnTo>
                  <a:lnTo>
                    <a:pt x="51318" y="106819"/>
                  </a:lnTo>
                  <a:lnTo>
                    <a:pt x="51431" y="107048"/>
                  </a:lnTo>
                  <a:lnTo>
                    <a:pt x="51543" y="107278"/>
                  </a:lnTo>
                  <a:lnTo>
                    <a:pt x="51662" y="107500"/>
                  </a:lnTo>
                  <a:lnTo>
                    <a:pt x="51780" y="107722"/>
                  </a:lnTo>
                  <a:lnTo>
                    <a:pt x="51899" y="107945"/>
                  </a:lnTo>
                  <a:lnTo>
                    <a:pt x="52023" y="108153"/>
                  </a:lnTo>
                  <a:lnTo>
                    <a:pt x="52153" y="108369"/>
                  </a:lnTo>
                  <a:lnTo>
                    <a:pt x="52284" y="108577"/>
                  </a:lnTo>
                  <a:lnTo>
                    <a:pt x="52414" y="108779"/>
                  </a:lnTo>
                  <a:lnTo>
                    <a:pt x="52550" y="108980"/>
                  </a:lnTo>
                  <a:lnTo>
                    <a:pt x="52686" y="109175"/>
                  </a:lnTo>
                  <a:lnTo>
                    <a:pt x="52828" y="109370"/>
                  </a:lnTo>
                  <a:lnTo>
                    <a:pt x="52970" y="109564"/>
                  </a:lnTo>
                  <a:lnTo>
                    <a:pt x="53119" y="109752"/>
                  </a:lnTo>
                  <a:lnTo>
                    <a:pt x="53267" y="109933"/>
                  </a:lnTo>
                  <a:lnTo>
                    <a:pt x="53421" y="110113"/>
                  </a:lnTo>
                  <a:lnTo>
                    <a:pt x="53575" y="110287"/>
                  </a:lnTo>
                  <a:lnTo>
                    <a:pt x="53734" y="110461"/>
                  </a:lnTo>
                  <a:lnTo>
                    <a:pt x="53894" y="110628"/>
                  </a:lnTo>
                  <a:lnTo>
                    <a:pt x="54060" y="110794"/>
                  </a:lnTo>
                  <a:lnTo>
                    <a:pt x="54226" y="110954"/>
                  </a:lnTo>
                  <a:lnTo>
                    <a:pt x="54392" y="111107"/>
                  </a:lnTo>
                  <a:lnTo>
                    <a:pt x="54563" y="111260"/>
                  </a:lnTo>
                  <a:lnTo>
                    <a:pt x="54741" y="111413"/>
                  </a:lnTo>
                  <a:lnTo>
                    <a:pt x="54919" y="111552"/>
                  </a:lnTo>
                  <a:lnTo>
                    <a:pt x="55096" y="111698"/>
                  </a:lnTo>
                  <a:lnTo>
                    <a:pt x="55280" y="111830"/>
                  </a:lnTo>
                  <a:lnTo>
                    <a:pt x="55469" y="111962"/>
                  </a:lnTo>
                  <a:lnTo>
                    <a:pt x="55659" y="112094"/>
                  </a:lnTo>
                  <a:lnTo>
                    <a:pt x="55848" y="112219"/>
                  </a:lnTo>
                  <a:lnTo>
                    <a:pt x="56044" y="112337"/>
                  </a:lnTo>
                  <a:lnTo>
                    <a:pt x="56245" y="112449"/>
                  </a:lnTo>
                  <a:lnTo>
                    <a:pt x="56447" y="112560"/>
                  </a:lnTo>
                  <a:lnTo>
                    <a:pt x="56648" y="112671"/>
                  </a:lnTo>
                  <a:lnTo>
                    <a:pt x="56861" y="112768"/>
                  </a:lnTo>
                  <a:lnTo>
                    <a:pt x="57068" y="112866"/>
                  </a:lnTo>
                  <a:lnTo>
                    <a:pt x="57282" y="112963"/>
                  </a:lnTo>
                  <a:lnTo>
                    <a:pt x="57501" y="113046"/>
                  </a:lnTo>
                  <a:lnTo>
                    <a:pt x="57720" y="113137"/>
                  </a:lnTo>
                  <a:lnTo>
                    <a:pt x="57945" y="113213"/>
                  </a:lnTo>
                  <a:lnTo>
                    <a:pt x="58170" y="113290"/>
                  </a:lnTo>
                  <a:lnTo>
                    <a:pt x="58401" y="113359"/>
                  </a:lnTo>
                  <a:lnTo>
                    <a:pt x="58632" y="113422"/>
                  </a:lnTo>
                  <a:lnTo>
                    <a:pt x="58869" y="113484"/>
                  </a:lnTo>
                  <a:lnTo>
                    <a:pt x="59105" y="113540"/>
                  </a:lnTo>
                  <a:lnTo>
                    <a:pt x="59348" y="113588"/>
                  </a:lnTo>
                  <a:lnTo>
                    <a:pt x="59591" y="113637"/>
                  </a:lnTo>
                  <a:lnTo>
                    <a:pt x="59840" y="113679"/>
                  </a:lnTo>
                  <a:lnTo>
                    <a:pt x="60094" y="113714"/>
                  </a:lnTo>
                  <a:lnTo>
                    <a:pt x="60349" y="113741"/>
                  </a:lnTo>
                  <a:lnTo>
                    <a:pt x="60604" y="113769"/>
                  </a:lnTo>
                  <a:lnTo>
                    <a:pt x="60870" y="113790"/>
                  </a:lnTo>
                  <a:lnTo>
                    <a:pt x="61131" y="113811"/>
                  </a:lnTo>
                  <a:lnTo>
                    <a:pt x="61403" y="113818"/>
                  </a:lnTo>
                  <a:lnTo>
                    <a:pt x="61670" y="113825"/>
                  </a:lnTo>
                  <a:lnTo>
                    <a:pt x="61948" y="113825"/>
                  </a:lnTo>
                  <a:lnTo>
                    <a:pt x="62226" y="113818"/>
                  </a:lnTo>
                  <a:lnTo>
                    <a:pt x="62505" y="113811"/>
                  </a:lnTo>
                  <a:lnTo>
                    <a:pt x="62789" y="113790"/>
                  </a:lnTo>
                  <a:lnTo>
                    <a:pt x="63079" y="113769"/>
                  </a:lnTo>
                  <a:lnTo>
                    <a:pt x="63369" y="113748"/>
                  </a:lnTo>
                  <a:lnTo>
                    <a:pt x="63665" y="113714"/>
                  </a:lnTo>
                  <a:lnTo>
                    <a:pt x="64068" y="113665"/>
                  </a:lnTo>
                  <a:lnTo>
                    <a:pt x="64465" y="113602"/>
                  </a:lnTo>
                  <a:lnTo>
                    <a:pt x="64861" y="113526"/>
                  </a:lnTo>
                  <a:lnTo>
                    <a:pt x="65252" y="113442"/>
                  </a:lnTo>
                  <a:lnTo>
                    <a:pt x="65643" y="113352"/>
                  </a:lnTo>
                  <a:lnTo>
                    <a:pt x="66034" y="113248"/>
                  </a:lnTo>
                  <a:lnTo>
                    <a:pt x="66419" y="113130"/>
                  </a:lnTo>
                  <a:lnTo>
                    <a:pt x="66804" y="113005"/>
                  </a:lnTo>
                  <a:lnTo>
                    <a:pt x="67183" y="112873"/>
                  </a:lnTo>
                  <a:lnTo>
                    <a:pt x="67556" y="112727"/>
                  </a:lnTo>
                  <a:lnTo>
                    <a:pt x="67935" y="112574"/>
                  </a:lnTo>
                  <a:lnTo>
                    <a:pt x="68302" y="112407"/>
                  </a:lnTo>
                  <a:lnTo>
                    <a:pt x="68669" y="112233"/>
                  </a:lnTo>
                  <a:lnTo>
                    <a:pt x="69030" y="112045"/>
                  </a:lnTo>
                  <a:lnTo>
                    <a:pt x="69392" y="111858"/>
                  </a:lnTo>
                  <a:lnTo>
                    <a:pt x="69747" y="111656"/>
                  </a:lnTo>
                  <a:lnTo>
                    <a:pt x="70096" y="111441"/>
                  </a:lnTo>
                  <a:lnTo>
                    <a:pt x="70440" y="111225"/>
                  </a:lnTo>
                  <a:lnTo>
                    <a:pt x="70783" y="110996"/>
                  </a:lnTo>
                  <a:lnTo>
                    <a:pt x="71121" y="110760"/>
                  </a:lnTo>
                  <a:lnTo>
                    <a:pt x="71452" y="110509"/>
                  </a:lnTo>
                  <a:lnTo>
                    <a:pt x="71784" y="110259"/>
                  </a:lnTo>
                  <a:lnTo>
                    <a:pt x="72110" y="109995"/>
                  </a:lnTo>
                  <a:lnTo>
                    <a:pt x="72424" y="109724"/>
                  </a:lnTo>
                  <a:lnTo>
                    <a:pt x="72737" y="109446"/>
                  </a:lnTo>
                  <a:lnTo>
                    <a:pt x="73045" y="109161"/>
                  </a:lnTo>
                  <a:lnTo>
                    <a:pt x="73347" y="108862"/>
                  </a:lnTo>
                  <a:lnTo>
                    <a:pt x="73643" y="108563"/>
                  </a:lnTo>
                  <a:lnTo>
                    <a:pt x="73934" y="108258"/>
                  </a:lnTo>
                  <a:lnTo>
                    <a:pt x="74224" y="107938"/>
                  </a:lnTo>
                  <a:lnTo>
                    <a:pt x="74502" y="107618"/>
                  </a:lnTo>
                  <a:lnTo>
                    <a:pt x="74775" y="107285"/>
                  </a:lnTo>
                  <a:lnTo>
                    <a:pt x="75029" y="107500"/>
                  </a:lnTo>
                  <a:lnTo>
                    <a:pt x="75278" y="107729"/>
                  </a:lnTo>
                  <a:lnTo>
                    <a:pt x="75509" y="107959"/>
                  </a:lnTo>
                  <a:lnTo>
                    <a:pt x="75740" y="108202"/>
                  </a:lnTo>
                  <a:lnTo>
                    <a:pt x="75959" y="108459"/>
                  </a:lnTo>
                  <a:lnTo>
                    <a:pt x="76166" y="108716"/>
                  </a:lnTo>
                  <a:lnTo>
                    <a:pt x="76368" y="108987"/>
                  </a:lnTo>
                  <a:lnTo>
                    <a:pt x="76563" y="109258"/>
                  </a:lnTo>
                  <a:lnTo>
                    <a:pt x="76747" y="109543"/>
                  </a:lnTo>
                  <a:lnTo>
                    <a:pt x="76924" y="109835"/>
                  </a:lnTo>
                  <a:lnTo>
                    <a:pt x="77090" y="110134"/>
                  </a:lnTo>
                  <a:lnTo>
                    <a:pt x="77250" y="110440"/>
                  </a:lnTo>
                  <a:lnTo>
                    <a:pt x="77404" y="110746"/>
                  </a:lnTo>
                  <a:lnTo>
                    <a:pt x="77552" y="111065"/>
                  </a:lnTo>
                  <a:lnTo>
                    <a:pt x="77688" y="111392"/>
                  </a:lnTo>
                  <a:lnTo>
                    <a:pt x="77818" y="111719"/>
                  </a:lnTo>
                  <a:lnTo>
                    <a:pt x="77943" y="112052"/>
                  </a:lnTo>
                  <a:lnTo>
                    <a:pt x="78061" y="112393"/>
                  </a:lnTo>
                  <a:lnTo>
                    <a:pt x="78168" y="112740"/>
                  </a:lnTo>
                  <a:lnTo>
                    <a:pt x="78268" y="113088"/>
                  </a:lnTo>
                  <a:lnTo>
                    <a:pt x="78369" y="113442"/>
                  </a:lnTo>
                  <a:lnTo>
                    <a:pt x="78458" y="113804"/>
                  </a:lnTo>
                  <a:lnTo>
                    <a:pt x="78541" y="114172"/>
                  </a:lnTo>
                  <a:lnTo>
                    <a:pt x="78618" y="114534"/>
                  </a:lnTo>
                  <a:lnTo>
                    <a:pt x="78689" y="114909"/>
                  </a:lnTo>
                  <a:lnTo>
                    <a:pt x="78754" y="115284"/>
                  </a:lnTo>
                  <a:lnTo>
                    <a:pt x="78813" y="115660"/>
                  </a:lnTo>
                  <a:lnTo>
                    <a:pt x="78867" y="116042"/>
                  </a:lnTo>
                  <a:lnTo>
                    <a:pt x="78914" y="116424"/>
                  </a:lnTo>
                  <a:lnTo>
                    <a:pt x="78955" y="116813"/>
                  </a:lnTo>
                  <a:lnTo>
                    <a:pt x="78997" y="117203"/>
                  </a:lnTo>
                  <a:lnTo>
                    <a:pt x="79026" y="117592"/>
                  </a:lnTo>
                  <a:lnTo>
                    <a:pt x="79056" y="117988"/>
                  </a:lnTo>
                  <a:lnTo>
                    <a:pt x="79080" y="118377"/>
                  </a:lnTo>
                  <a:lnTo>
                    <a:pt x="79097" y="118773"/>
                  </a:lnTo>
                  <a:lnTo>
                    <a:pt x="79109" y="119169"/>
                  </a:lnTo>
                  <a:lnTo>
                    <a:pt x="79121" y="119566"/>
                  </a:lnTo>
                  <a:lnTo>
                    <a:pt x="79127" y="119962"/>
                  </a:lnTo>
                  <a:lnTo>
                    <a:pt x="79127" y="120365"/>
                  </a:lnTo>
                  <a:lnTo>
                    <a:pt x="79127" y="120761"/>
                  </a:lnTo>
                  <a:lnTo>
                    <a:pt x="79121" y="121157"/>
                  </a:lnTo>
                  <a:lnTo>
                    <a:pt x="79109" y="121553"/>
                  </a:lnTo>
                  <a:lnTo>
                    <a:pt x="79080" y="122346"/>
                  </a:lnTo>
                  <a:lnTo>
                    <a:pt x="79038" y="123138"/>
                  </a:lnTo>
                  <a:lnTo>
                    <a:pt x="78979" y="123916"/>
                  </a:lnTo>
                  <a:lnTo>
                    <a:pt x="78914" y="124695"/>
                  </a:lnTo>
                  <a:lnTo>
                    <a:pt x="78843" y="125453"/>
                  </a:lnTo>
                  <a:lnTo>
                    <a:pt x="78760" y="126203"/>
                  </a:lnTo>
                  <a:lnTo>
                    <a:pt x="78671" y="126940"/>
                  </a:lnTo>
                  <a:lnTo>
                    <a:pt x="78570" y="127663"/>
                  </a:lnTo>
                  <a:lnTo>
                    <a:pt x="78470" y="128365"/>
                  </a:lnTo>
                  <a:lnTo>
                    <a:pt x="78369" y="129046"/>
                  </a:lnTo>
                  <a:lnTo>
                    <a:pt x="78257" y="129713"/>
                  </a:lnTo>
                  <a:lnTo>
                    <a:pt x="77966" y="129803"/>
                  </a:lnTo>
                  <a:lnTo>
                    <a:pt x="77676" y="129901"/>
                  </a:lnTo>
                  <a:lnTo>
                    <a:pt x="77386" y="130005"/>
                  </a:lnTo>
                  <a:lnTo>
                    <a:pt x="77102" y="130116"/>
                  </a:lnTo>
                  <a:lnTo>
                    <a:pt x="76818" y="130234"/>
                  </a:lnTo>
                  <a:lnTo>
                    <a:pt x="76533" y="130352"/>
                  </a:lnTo>
                  <a:lnTo>
                    <a:pt x="76255" y="130478"/>
                  </a:lnTo>
                  <a:lnTo>
                    <a:pt x="75983" y="130610"/>
                  </a:lnTo>
                  <a:lnTo>
                    <a:pt x="75710" y="130742"/>
                  </a:lnTo>
                  <a:lnTo>
                    <a:pt x="75444" y="130881"/>
                  </a:lnTo>
                  <a:lnTo>
                    <a:pt x="75183" y="131027"/>
                  </a:lnTo>
                  <a:lnTo>
                    <a:pt x="74923" y="131180"/>
                  </a:lnTo>
                  <a:lnTo>
                    <a:pt x="74662" y="131339"/>
                  </a:lnTo>
                  <a:lnTo>
                    <a:pt x="74413" y="131499"/>
                  </a:lnTo>
                  <a:lnTo>
                    <a:pt x="74159" y="131666"/>
                  </a:lnTo>
                  <a:lnTo>
                    <a:pt x="73916" y="131840"/>
                  </a:lnTo>
                  <a:lnTo>
                    <a:pt x="73673" y="132020"/>
                  </a:lnTo>
                  <a:lnTo>
                    <a:pt x="73442" y="132201"/>
                  </a:lnTo>
                  <a:lnTo>
                    <a:pt x="73205" y="132389"/>
                  </a:lnTo>
                  <a:lnTo>
                    <a:pt x="72980" y="132583"/>
                  </a:lnTo>
                  <a:lnTo>
                    <a:pt x="72761" y="132785"/>
                  </a:lnTo>
                  <a:lnTo>
                    <a:pt x="72542" y="132987"/>
                  </a:lnTo>
                  <a:lnTo>
                    <a:pt x="72329" y="133195"/>
                  </a:lnTo>
                  <a:lnTo>
                    <a:pt x="72122" y="133411"/>
                  </a:lnTo>
                  <a:lnTo>
                    <a:pt x="71920" y="133633"/>
                  </a:lnTo>
                  <a:lnTo>
                    <a:pt x="71719" y="133862"/>
                  </a:lnTo>
                  <a:lnTo>
                    <a:pt x="71529" y="134092"/>
                  </a:lnTo>
                  <a:lnTo>
                    <a:pt x="71346" y="134328"/>
                  </a:lnTo>
                  <a:lnTo>
                    <a:pt x="71162" y="134571"/>
                  </a:lnTo>
                  <a:lnTo>
                    <a:pt x="70991" y="134821"/>
                  </a:lnTo>
                  <a:lnTo>
                    <a:pt x="70819" y="135072"/>
                  </a:lnTo>
                  <a:lnTo>
                    <a:pt x="70659" y="135329"/>
                  </a:lnTo>
                  <a:lnTo>
                    <a:pt x="70505" y="135593"/>
                  </a:lnTo>
                  <a:lnTo>
                    <a:pt x="70351" y="135864"/>
                  </a:lnTo>
                  <a:lnTo>
                    <a:pt x="70209" y="136142"/>
                  </a:lnTo>
                  <a:lnTo>
                    <a:pt x="70073" y="136420"/>
                  </a:lnTo>
                  <a:lnTo>
                    <a:pt x="69942" y="136705"/>
                  </a:lnTo>
                  <a:lnTo>
                    <a:pt x="69824" y="136997"/>
                  </a:lnTo>
                  <a:lnTo>
                    <a:pt x="69705" y="137296"/>
                  </a:lnTo>
                  <a:lnTo>
                    <a:pt x="69599" y="137595"/>
                  </a:lnTo>
                  <a:lnTo>
                    <a:pt x="69492" y="137907"/>
                  </a:lnTo>
                  <a:lnTo>
                    <a:pt x="69398" y="138220"/>
                  </a:lnTo>
                  <a:lnTo>
                    <a:pt x="69315" y="138540"/>
                  </a:lnTo>
                  <a:lnTo>
                    <a:pt x="69232" y="138860"/>
                  </a:lnTo>
                  <a:lnTo>
                    <a:pt x="69161" y="139193"/>
                  </a:lnTo>
                  <a:lnTo>
                    <a:pt x="69096" y="139527"/>
                  </a:lnTo>
                  <a:lnTo>
                    <a:pt x="69042" y="139867"/>
                  </a:lnTo>
                  <a:lnTo>
                    <a:pt x="68995" y="140215"/>
                  </a:lnTo>
                  <a:lnTo>
                    <a:pt x="68953" y="140569"/>
                  </a:lnTo>
                  <a:lnTo>
                    <a:pt x="68924" y="140924"/>
                  </a:lnTo>
                  <a:lnTo>
                    <a:pt x="68900" y="141285"/>
                  </a:lnTo>
                  <a:lnTo>
                    <a:pt x="68882" y="141660"/>
                  </a:lnTo>
                  <a:lnTo>
                    <a:pt x="68876" y="142029"/>
                  </a:lnTo>
                  <a:lnTo>
                    <a:pt x="68882" y="142411"/>
                  </a:lnTo>
                  <a:lnTo>
                    <a:pt x="68894" y="142800"/>
                  </a:lnTo>
                  <a:lnTo>
                    <a:pt x="68918" y="143190"/>
                  </a:lnTo>
                  <a:lnTo>
                    <a:pt x="68948" y="143586"/>
                  </a:lnTo>
                  <a:lnTo>
                    <a:pt x="68983" y="143989"/>
                  </a:lnTo>
                  <a:lnTo>
                    <a:pt x="69036" y="144399"/>
                  </a:lnTo>
                  <a:lnTo>
                    <a:pt x="69096" y="144809"/>
                  </a:lnTo>
                  <a:lnTo>
                    <a:pt x="69161" y="145226"/>
                  </a:lnTo>
                  <a:lnTo>
                    <a:pt x="69238" y="145657"/>
                  </a:lnTo>
                  <a:lnTo>
                    <a:pt x="69327" y="146088"/>
                  </a:lnTo>
                  <a:lnTo>
                    <a:pt x="69427" y="146519"/>
                  </a:lnTo>
                  <a:lnTo>
                    <a:pt x="69463" y="146658"/>
                  </a:lnTo>
                  <a:lnTo>
                    <a:pt x="69510" y="146783"/>
                  </a:lnTo>
                  <a:lnTo>
                    <a:pt x="69563" y="146894"/>
                  </a:lnTo>
                  <a:lnTo>
                    <a:pt x="69629" y="146991"/>
                  </a:lnTo>
                  <a:lnTo>
                    <a:pt x="69694" y="147082"/>
                  </a:lnTo>
                  <a:lnTo>
                    <a:pt x="69771" y="147158"/>
                  </a:lnTo>
                  <a:lnTo>
                    <a:pt x="69848" y="147228"/>
                  </a:lnTo>
                  <a:lnTo>
                    <a:pt x="69925" y="147290"/>
                  </a:lnTo>
                  <a:lnTo>
                    <a:pt x="69889" y="147415"/>
                  </a:lnTo>
                  <a:lnTo>
                    <a:pt x="69871" y="147547"/>
                  </a:lnTo>
                  <a:lnTo>
                    <a:pt x="69859" y="147686"/>
                  </a:lnTo>
                  <a:lnTo>
                    <a:pt x="69859" y="147818"/>
                  </a:lnTo>
                  <a:lnTo>
                    <a:pt x="69877" y="147957"/>
                  </a:lnTo>
                  <a:lnTo>
                    <a:pt x="69901" y="148089"/>
                  </a:lnTo>
                  <a:lnTo>
                    <a:pt x="69936" y="148215"/>
                  </a:lnTo>
                  <a:lnTo>
                    <a:pt x="69990" y="148340"/>
                  </a:lnTo>
                  <a:lnTo>
                    <a:pt x="70049" y="148458"/>
                  </a:lnTo>
                  <a:lnTo>
                    <a:pt x="70084" y="148513"/>
                  </a:lnTo>
                  <a:lnTo>
                    <a:pt x="70126" y="148562"/>
                  </a:lnTo>
                  <a:lnTo>
                    <a:pt x="70167" y="148618"/>
                  </a:lnTo>
                  <a:lnTo>
                    <a:pt x="70209" y="148659"/>
                  </a:lnTo>
                  <a:lnTo>
                    <a:pt x="70256" y="148708"/>
                  </a:lnTo>
                  <a:lnTo>
                    <a:pt x="70310" y="148750"/>
                  </a:lnTo>
                  <a:lnTo>
                    <a:pt x="70363" y="148784"/>
                  </a:lnTo>
                  <a:lnTo>
                    <a:pt x="70416" y="148819"/>
                  </a:lnTo>
                  <a:lnTo>
                    <a:pt x="70475" y="148847"/>
                  </a:lnTo>
                  <a:lnTo>
                    <a:pt x="70540" y="148875"/>
                  </a:lnTo>
                  <a:lnTo>
                    <a:pt x="70600" y="148896"/>
                  </a:lnTo>
                  <a:lnTo>
                    <a:pt x="70671" y="148917"/>
                  </a:lnTo>
                  <a:lnTo>
                    <a:pt x="70742" y="148930"/>
                  </a:lnTo>
                  <a:lnTo>
                    <a:pt x="70813" y="148937"/>
                  </a:lnTo>
                  <a:lnTo>
                    <a:pt x="71636" y="149000"/>
                  </a:lnTo>
                  <a:lnTo>
                    <a:pt x="72453" y="149049"/>
                  </a:lnTo>
                  <a:lnTo>
                    <a:pt x="73276" y="149097"/>
                  </a:lnTo>
                  <a:lnTo>
                    <a:pt x="74099" y="149139"/>
                  </a:lnTo>
                  <a:lnTo>
                    <a:pt x="74923" y="149181"/>
                  </a:lnTo>
                  <a:lnTo>
                    <a:pt x="75746" y="149208"/>
                  </a:lnTo>
                  <a:lnTo>
                    <a:pt x="76575" y="149236"/>
                  </a:lnTo>
                  <a:lnTo>
                    <a:pt x="77398" y="149250"/>
                  </a:lnTo>
                  <a:lnTo>
                    <a:pt x="78227" y="149264"/>
                  </a:lnTo>
                  <a:lnTo>
                    <a:pt x="79050" y="149271"/>
                  </a:lnTo>
                  <a:lnTo>
                    <a:pt x="79879" y="149271"/>
                  </a:lnTo>
                  <a:lnTo>
                    <a:pt x="80702" y="149264"/>
                  </a:lnTo>
                  <a:lnTo>
                    <a:pt x="81531" y="149250"/>
                  </a:lnTo>
                  <a:lnTo>
                    <a:pt x="82354" y="149236"/>
                  </a:lnTo>
                  <a:lnTo>
                    <a:pt x="83184" y="149215"/>
                  </a:lnTo>
                  <a:lnTo>
                    <a:pt x="84013" y="149181"/>
                  </a:lnTo>
                  <a:lnTo>
                    <a:pt x="84836" y="149146"/>
                  </a:lnTo>
                  <a:lnTo>
                    <a:pt x="85665" y="149104"/>
                  </a:lnTo>
                  <a:lnTo>
                    <a:pt x="86488" y="149063"/>
                  </a:lnTo>
                  <a:lnTo>
                    <a:pt x="87317" y="149007"/>
                  </a:lnTo>
                  <a:lnTo>
                    <a:pt x="88140" y="148951"/>
                  </a:lnTo>
                  <a:lnTo>
                    <a:pt x="88963" y="148882"/>
                  </a:lnTo>
                  <a:lnTo>
                    <a:pt x="89786" y="148812"/>
                  </a:lnTo>
                  <a:lnTo>
                    <a:pt x="90609" y="148736"/>
                  </a:lnTo>
                  <a:lnTo>
                    <a:pt x="91433" y="148659"/>
                  </a:lnTo>
                  <a:lnTo>
                    <a:pt x="92256" y="148569"/>
                  </a:lnTo>
                  <a:lnTo>
                    <a:pt x="93073" y="148479"/>
                  </a:lnTo>
                  <a:lnTo>
                    <a:pt x="93896" y="148374"/>
                  </a:lnTo>
                  <a:lnTo>
                    <a:pt x="94713" y="148270"/>
                  </a:lnTo>
                  <a:lnTo>
                    <a:pt x="95530" y="148166"/>
                  </a:lnTo>
                  <a:lnTo>
                    <a:pt x="96348" y="148048"/>
                  </a:lnTo>
                  <a:lnTo>
                    <a:pt x="97159" y="147923"/>
                  </a:lnTo>
                  <a:lnTo>
                    <a:pt x="97242" y="147909"/>
                  </a:lnTo>
                  <a:lnTo>
                    <a:pt x="97319" y="147881"/>
                  </a:lnTo>
                  <a:lnTo>
                    <a:pt x="97390" y="147846"/>
                  </a:lnTo>
                  <a:lnTo>
                    <a:pt x="97455" y="147811"/>
                  </a:lnTo>
                  <a:lnTo>
                    <a:pt x="97520" y="147763"/>
                  </a:lnTo>
                  <a:lnTo>
                    <a:pt x="97573" y="147714"/>
                  </a:lnTo>
                  <a:lnTo>
                    <a:pt x="97627" y="147659"/>
                  </a:lnTo>
                  <a:lnTo>
                    <a:pt x="97668" y="147596"/>
                  </a:lnTo>
                  <a:lnTo>
                    <a:pt x="97710" y="147533"/>
                  </a:lnTo>
                  <a:lnTo>
                    <a:pt x="97745" y="147464"/>
                  </a:lnTo>
                  <a:lnTo>
                    <a:pt x="97781" y="147394"/>
                  </a:lnTo>
                  <a:lnTo>
                    <a:pt x="97804" y="147325"/>
                  </a:lnTo>
                  <a:lnTo>
                    <a:pt x="97822" y="147248"/>
                  </a:lnTo>
                  <a:lnTo>
                    <a:pt x="97840" y="147172"/>
                  </a:lnTo>
                  <a:lnTo>
                    <a:pt x="97852" y="147096"/>
                  </a:lnTo>
                  <a:lnTo>
                    <a:pt x="97852" y="147019"/>
                  </a:lnTo>
                  <a:lnTo>
                    <a:pt x="97923" y="146984"/>
                  </a:lnTo>
                  <a:lnTo>
                    <a:pt x="97982" y="146936"/>
                  </a:lnTo>
                  <a:lnTo>
                    <a:pt x="98041" y="146880"/>
                  </a:lnTo>
                  <a:lnTo>
                    <a:pt x="98101" y="146811"/>
                  </a:lnTo>
                  <a:lnTo>
                    <a:pt x="98154" y="146741"/>
                  </a:lnTo>
                  <a:lnTo>
                    <a:pt x="98201" y="146658"/>
                  </a:lnTo>
                  <a:lnTo>
                    <a:pt x="98243" y="146560"/>
                  </a:lnTo>
                  <a:lnTo>
                    <a:pt x="98278" y="146463"/>
                  </a:lnTo>
                  <a:lnTo>
                    <a:pt x="98408" y="146018"/>
                  </a:lnTo>
                  <a:lnTo>
                    <a:pt x="98527" y="145580"/>
                  </a:lnTo>
                  <a:lnTo>
                    <a:pt x="98633" y="145150"/>
                  </a:lnTo>
                  <a:lnTo>
                    <a:pt x="98728" y="144719"/>
                  </a:lnTo>
                  <a:lnTo>
                    <a:pt x="98811" y="144302"/>
                  </a:lnTo>
                  <a:lnTo>
                    <a:pt x="98882" y="143885"/>
                  </a:lnTo>
                  <a:lnTo>
                    <a:pt x="98935" y="143475"/>
                  </a:lnTo>
                  <a:lnTo>
                    <a:pt x="98983" y="143071"/>
                  </a:lnTo>
                  <a:lnTo>
                    <a:pt x="99018" y="142668"/>
                  </a:lnTo>
                  <a:lnTo>
                    <a:pt x="99042" y="142279"/>
                  </a:lnTo>
                  <a:lnTo>
                    <a:pt x="99060" y="141890"/>
                  </a:lnTo>
                  <a:lnTo>
                    <a:pt x="99060" y="141508"/>
                  </a:lnTo>
                  <a:lnTo>
                    <a:pt x="99054" y="141125"/>
                  </a:lnTo>
                  <a:lnTo>
                    <a:pt x="99030" y="140757"/>
                  </a:lnTo>
                  <a:lnTo>
                    <a:pt x="99001" y="140389"/>
                  </a:lnTo>
                  <a:lnTo>
                    <a:pt x="98965" y="140027"/>
                  </a:lnTo>
                  <a:lnTo>
                    <a:pt x="98912" y="139673"/>
                  </a:lnTo>
                  <a:lnTo>
                    <a:pt x="98853" y="139325"/>
                  </a:lnTo>
                  <a:lnTo>
                    <a:pt x="98787" y="138978"/>
                  </a:lnTo>
                  <a:lnTo>
                    <a:pt x="98705" y="138637"/>
                  </a:lnTo>
                  <a:lnTo>
                    <a:pt x="98616" y="138310"/>
                  </a:lnTo>
                  <a:lnTo>
                    <a:pt x="98521" y="137977"/>
                  </a:lnTo>
                  <a:lnTo>
                    <a:pt x="98414" y="137657"/>
                  </a:lnTo>
                  <a:lnTo>
                    <a:pt x="98296" y="137344"/>
                  </a:lnTo>
                  <a:lnTo>
                    <a:pt x="98172" y="137032"/>
                  </a:lnTo>
                  <a:lnTo>
                    <a:pt x="98041" y="136726"/>
                  </a:lnTo>
                  <a:lnTo>
                    <a:pt x="97899" y="136427"/>
                  </a:lnTo>
                  <a:lnTo>
                    <a:pt x="97751" y="136135"/>
                  </a:lnTo>
                  <a:lnTo>
                    <a:pt x="97591" y="135843"/>
                  </a:lnTo>
                  <a:lnTo>
                    <a:pt x="97425" y="135565"/>
                  </a:lnTo>
                  <a:lnTo>
                    <a:pt x="97254" y="135287"/>
                  </a:lnTo>
                  <a:lnTo>
                    <a:pt x="97076" y="135016"/>
                  </a:lnTo>
                  <a:lnTo>
                    <a:pt x="96887" y="134752"/>
                  </a:lnTo>
                  <a:lnTo>
                    <a:pt x="96691" y="134495"/>
                  </a:lnTo>
                  <a:lnTo>
                    <a:pt x="96490" y="134238"/>
                  </a:lnTo>
                  <a:lnTo>
                    <a:pt x="96283" y="133987"/>
                  </a:lnTo>
                  <a:lnTo>
                    <a:pt x="96063" y="133751"/>
                  </a:lnTo>
                  <a:lnTo>
                    <a:pt x="95844" y="133515"/>
                  </a:lnTo>
                  <a:lnTo>
                    <a:pt x="95613" y="133278"/>
                  </a:lnTo>
                  <a:lnTo>
                    <a:pt x="95376" y="133056"/>
                  </a:lnTo>
                  <a:lnTo>
                    <a:pt x="95140" y="132841"/>
                  </a:lnTo>
                  <a:lnTo>
                    <a:pt x="94891" y="132625"/>
                  </a:lnTo>
                  <a:lnTo>
                    <a:pt x="94636" y="132417"/>
                  </a:lnTo>
                  <a:lnTo>
                    <a:pt x="94382" y="132215"/>
                  </a:lnTo>
                  <a:lnTo>
                    <a:pt x="94115" y="132020"/>
                  </a:lnTo>
                  <a:lnTo>
                    <a:pt x="93849" y="131833"/>
                  </a:lnTo>
                  <a:lnTo>
                    <a:pt x="93570" y="131645"/>
                  </a:lnTo>
                  <a:lnTo>
                    <a:pt x="93292" y="131471"/>
                  </a:lnTo>
                  <a:lnTo>
                    <a:pt x="93008" y="131298"/>
                  </a:lnTo>
                  <a:lnTo>
                    <a:pt x="92724" y="131131"/>
                  </a:lnTo>
                  <a:lnTo>
                    <a:pt x="92427" y="130971"/>
                  </a:lnTo>
                  <a:lnTo>
                    <a:pt x="92131" y="130811"/>
                  </a:lnTo>
                  <a:lnTo>
                    <a:pt x="91829" y="130665"/>
                  </a:lnTo>
                  <a:lnTo>
                    <a:pt x="91527" y="130526"/>
                  </a:lnTo>
                  <a:lnTo>
                    <a:pt x="91219" y="130387"/>
                  </a:lnTo>
                  <a:lnTo>
                    <a:pt x="90906" y="130255"/>
                  </a:lnTo>
                  <a:lnTo>
                    <a:pt x="90592" y="130130"/>
                  </a:lnTo>
                  <a:lnTo>
                    <a:pt x="90272" y="130012"/>
                  </a:lnTo>
                  <a:lnTo>
                    <a:pt x="89952" y="129901"/>
                  </a:lnTo>
                  <a:lnTo>
                    <a:pt x="89626" y="129789"/>
                  </a:lnTo>
                  <a:lnTo>
                    <a:pt x="89295" y="129692"/>
                  </a:lnTo>
                  <a:lnTo>
                    <a:pt x="88969" y="129595"/>
                  </a:lnTo>
                  <a:lnTo>
                    <a:pt x="88637" y="129504"/>
                  </a:lnTo>
                  <a:lnTo>
                    <a:pt x="88300" y="129421"/>
                  </a:lnTo>
                  <a:lnTo>
                    <a:pt x="88241" y="128657"/>
                  </a:lnTo>
                  <a:lnTo>
                    <a:pt x="88182" y="127850"/>
                  </a:lnTo>
                  <a:lnTo>
                    <a:pt x="88128" y="127023"/>
                  </a:lnTo>
                  <a:lnTo>
                    <a:pt x="88075" y="126168"/>
                  </a:lnTo>
                  <a:lnTo>
                    <a:pt x="87974" y="124382"/>
                  </a:lnTo>
                  <a:lnTo>
                    <a:pt x="87862" y="122526"/>
                  </a:lnTo>
                  <a:lnTo>
                    <a:pt x="87897" y="122457"/>
                  </a:lnTo>
                  <a:lnTo>
                    <a:pt x="87921" y="122374"/>
                  </a:lnTo>
                  <a:lnTo>
                    <a:pt x="87933" y="122290"/>
                  </a:lnTo>
                  <a:lnTo>
                    <a:pt x="87939" y="122200"/>
                  </a:lnTo>
                  <a:lnTo>
                    <a:pt x="87927" y="122116"/>
                  </a:lnTo>
                  <a:lnTo>
                    <a:pt x="87903" y="122033"/>
                  </a:lnTo>
                  <a:lnTo>
                    <a:pt x="87874" y="121950"/>
                  </a:lnTo>
                  <a:lnTo>
                    <a:pt x="87850" y="121915"/>
                  </a:lnTo>
                  <a:lnTo>
                    <a:pt x="87826" y="121880"/>
                  </a:lnTo>
                  <a:lnTo>
                    <a:pt x="87767" y="120963"/>
                  </a:lnTo>
                  <a:lnTo>
                    <a:pt x="87708" y="120045"/>
                  </a:lnTo>
                  <a:lnTo>
                    <a:pt x="87643" y="119107"/>
                  </a:lnTo>
                  <a:lnTo>
                    <a:pt x="87566" y="118169"/>
                  </a:lnTo>
                  <a:lnTo>
                    <a:pt x="87483" y="117223"/>
                  </a:lnTo>
                  <a:lnTo>
                    <a:pt x="87394" y="116271"/>
                  </a:lnTo>
                  <a:lnTo>
                    <a:pt x="87293" y="115326"/>
                  </a:lnTo>
                  <a:lnTo>
                    <a:pt x="87181" y="114381"/>
                  </a:lnTo>
                  <a:lnTo>
                    <a:pt x="87394" y="114304"/>
                  </a:lnTo>
                  <a:lnTo>
                    <a:pt x="87607" y="114228"/>
                  </a:lnTo>
                  <a:lnTo>
                    <a:pt x="87660" y="114207"/>
                  </a:lnTo>
                  <a:lnTo>
                    <a:pt x="87708" y="114179"/>
                  </a:lnTo>
                  <a:lnTo>
                    <a:pt x="87755" y="114151"/>
                  </a:lnTo>
                  <a:lnTo>
                    <a:pt x="87791" y="114117"/>
                  </a:lnTo>
                  <a:lnTo>
                    <a:pt x="87826" y="114075"/>
                  </a:lnTo>
                  <a:lnTo>
                    <a:pt x="87862" y="114040"/>
                  </a:lnTo>
                  <a:lnTo>
                    <a:pt x="87885" y="113992"/>
                  </a:lnTo>
                  <a:lnTo>
                    <a:pt x="87903" y="113950"/>
                  </a:lnTo>
                  <a:lnTo>
                    <a:pt x="87921" y="113901"/>
                  </a:lnTo>
                  <a:lnTo>
                    <a:pt x="87939" y="113846"/>
                  </a:lnTo>
                  <a:lnTo>
                    <a:pt x="87945" y="113797"/>
                  </a:lnTo>
                  <a:lnTo>
                    <a:pt x="87951" y="113741"/>
                  </a:lnTo>
                  <a:lnTo>
                    <a:pt x="87951" y="113693"/>
                  </a:lnTo>
                  <a:lnTo>
                    <a:pt x="87951" y="113637"/>
                  </a:lnTo>
                  <a:lnTo>
                    <a:pt x="87939" y="113588"/>
                  </a:lnTo>
                  <a:lnTo>
                    <a:pt x="87933" y="113533"/>
                  </a:lnTo>
                  <a:lnTo>
                    <a:pt x="87915" y="113484"/>
                  </a:lnTo>
                  <a:lnTo>
                    <a:pt x="87897" y="113436"/>
                  </a:lnTo>
                  <a:lnTo>
                    <a:pt x="87879" y="113387"/>
                  </a:lnTo>
                  <a:lnTo>
                    <a:pt x="87856" y="113345"/>
                  </a:lnTo>
                  <a:lnTo>
                    <a:pt x="87826" y="113303"/>
                  </a:lnTo>
                  <a:lnTo>
                    <a:pt x="87797" y="113262"/>
                  </a:lnTo>
                  <a:lnTo>
                    <a:pt x="87767" y="113227"/>
                  </a:lnTo>
                  <a:lnTo>
                    <a:pt x="87731" y="113192"/>
                  </a:lnTo>
                  <a:lnTo>
                    <a:pt x="87690" y="113164"/>
                  </a:lnTo>
                  <a:lnTo>
                    <a:pt x="87649" y="113144"/>
                  </a:lnTo>
                  <a:lnTo>
                    <a:pt x="87607" y="113123"/>
                  </a:lnTo>
                  <a:lnTo>
                    <a:pt x="87560" y="113116"/>
                  </a:lnTo>
                  <a:lnTo>
                    <a:pt x="87512" y="113109"/>
                  </a:lnTo>
                  <a:lnTo>
                    <a:pt x="87406" y="113109"/>
                  </a:lnTo>
                  <a:lnTo>
                    <a:pt x="87347" y="113123"/>
                  </a:lnTo>
                  <a:lnTo>
                    <a:pt x="87015" y="113213"/>
                  </a:lnTo>
                  <a:lnTo>
                    <a:pt x="86938" y="112685"/>
                  </a:lnTo>
                  <a:lnTo>
                    <a:pt x="86855" y="112164"/>
                  </a:lnTo>
                  <a:lnTo>
                    <a:pt x="86772" y="111635"/>
                  </a:lnTo>
                  <a:lnTo>
                    <a:pt x="86683" y="111114"/>
                  </a:lnTo>
                  <a:lnTo>
                    <a:pt x="86583" y="110600"/>
                  </a:lnTo>
                  <a:lnTo>
                    <a:pt x="86488" y="110086"/>
                  </a:lnTo>
                  <a:lnTo>
                    <a:pt x="86381" y="109571"/>
                  </a:lnTo>
                  <a:lnTo>
                    <a:pt x="86269" y="109071"/>
                  </a:lnTo>
                  <a:lnTo>
                    <a:pt x="86150" y="108563"/>
                  </a:lnTo>
                  <a:lnTo>
                    <a:pt x="86032" y="108070"/>
                  </a:lnTo>
                  <a:lnTo>
                    <a:pt x="85902" y="107576"/>
                  </a:lnTo>
                  <a:lnTo>
                    <a:pt x="85771" y="107090"/>
                  </a:lnTo>
                  <a:lnTo>
                    <a:pt x="85629" y="106610"/>
                  </a:lnTo>
                  <a:lnTo>
                    <a:pt x="85487" y="106131"/>
                  </a:lnTo>
                  <a:lnTo>
                    <a:pt x="85333" y="105665"/>
                  </a:lnTo>
                  <a:lnTo>
                    <a:pt x="85173" y="105199"/>
                  </a:lnTo>
                  <a:lnTo>
                    <a:pt x="85203" y="105179"/>
                  </a:lnTo>
                  <a:lnTo>
                    <a:pt x="85232" y="105158"/>
                  </a:lnTo>
                  <a:lnTo>
                    <a:pt x="85268" y="105095"/>
                  </a:lnTo>
                  <a:lnTo>
                    <a:pt x="85298" y="105033"/>
                  </a:lnTo>
                  <a:lnTo>
                    <a:pt x="85315" y="104970"/>
                  </a:lnTo>
                  <a:lnTo>
                    <a:pt x="85321" y="104894"/>
                  </a:lnTo>
                  <a:lnTo>
                    <a:pt x="85321" y="104824"/>
                  </a:lnTo>
                  <a:lnTo>
                    <a:pt x="85304" y="104748"/>
                  </a:lnTo>
                  <a:lnTo>
                    <a:pt x="85286" y="104678"/>
                  </a:lnTo>
                  <a:lnTo>
                    <a:pt x="85256" y="104616"/>
                  </a:lnTo>
                  <a:lnTo>
                    <a:pt x="85215" y="104553"/>
                  </a:lnTo>
                  <a:lnTo>
                    <a:pt x="85173" y="104498"/>
                  </a:lnTo>
                  <a:lnTo>
                    <a:pt x="85126" y="104456"/>
                  </a:lnTo>
                  <a:lnTo>
                    <a:pt x="85067" y="104428"/>
                  </a:lnTo>
                  <a:lnTo>
                    <a:pt x="85007" y="104407"/>
                  </a:lnTo>
                  <a:lnTo>
                    <a:pt x="84913" y="104407"/>
                  </a:lnTo>
                  <a:lnTo>
                    <a:pt x="84883" y="104421"/>
                  </a:lnTo>
                  <a:lnTo>
                    <a:pt x="84765" y="104122"/>
                  </a:lnTo>
                  <a:lnTo>
                    <a:pt x="84640" y="103830"/>
                  </a:lnTo>
                  <a:lnTo>
                    <a:pt x="84516" y="103538"/>
                  </a:lnTo>
                  <a:lnTo>
                    <a:pt x="84386" y="103253"/>
                  </a:lnTo>
                  <a:lnTo>
                    <a:pt x="84255" y="102968"/>
                  </a:lnTo>
                  <a:lnTo>
                    <a:pt x="84119" y="102690"/>
                  </a:lnTo>
                  <a:lnTo>
                    <a:pt x="83977" y="102419"/>
                  </a:lnTo>
                  <a:lnTo>
                    <a:pt x="83835" y="102148"/>
                  </a:lnTo>
                  <a:lnTo>
                    <a:pt x="83693" y="101884"/>
                  </a:lnTo>
                  <a:lnTo>
                    <a:pt x="83539" y="101620"/>
                  </a:lnTo>
                  <a:lnTo>
                    <a:pt x="83385" y="101363"/>
                  </a:lnTo>
                  <a:lnTo>
                    <a:pt x="83225" y="101113"/>
                  </a:lnTo>
                  <a:lnTo>
                    <a:pt x="83065" y="100869"/>
                  </a:lnTo>
                  <a:lnTo>
                    <a:pt x="82899" y="100626"/>
                  </a:lnTo>
                  <a:lnTo>
                    <a:pt x="82728" y="100390"/>
                  </a:lnTo>
                  <a:lnTo>
                    <a:pt x="82556" y="100154"/>
                  </a:lnTo>
                  <a:lnTo>
                    <a:pt x="82378" y="99924"/>
                  </a:lnTo>
                  <a:lnTo>
                    <a:pt x="82195" y="99702"/>
                  </a:lnTo>
                  <a:lnTo>
                    <a:pt x="82011" y="99486"/>
                  </a:lnTo>
                  <a:lnTo>
                    <a:pt x="81821" y="99278"/>
                  </a:lnTo>
                  <a:lnTo>
                    <a:pt x="81626" y="99069"/>
                  </a:lnTo>
                  <a:lnTo>
                    <a:pt x="81425" y="98868"/>
                  </a:lnTo>
                  <a:lnTo>
                    <a:pt x="81217" y="98680"/>
                  </a:lnTo>
                  <a:lnTo>
                    <a:pt x="81010" y="98486"/>
                  </a:lnTo>
                  <a:lnTo>
                    <a:pt x="80797" y="98305"/>
                  </a:lnTo>
                  <a:lnTo>
                    <a:pt x="80578" y="98131"/>
                  </a:lnTo>
                  <a:lnTo>
                    <a:pt x="80359" y="97957"/>
                  </a:lnTo>
                  <a:lnTo>
                    <a:pt x="80128" y="97797"/>
                  </a:lnTo>
                  <a:lnTo>
                    <a:pt x="79897" y="97638"/>
                  </a:lnTo>
                  <a:lnTo>
                    <a:pt x="79660" y="97485"/>
                  </a:lnTo>
                  <a:lnTo>
                    <a:pt x="79417" y="97339"/>
                  </a:lnTo>
                  <a:lnTo>
                    <a:pt x="79174" y="97207"/>
                  </a:lnTo>
                  <a:lnTo>
                    <a:pt x="79198" y="97089"/>
                  </a:lnTo>
                  <a:lnTo>
                    <a:pt x="79222" y="96977"/>
                  </a:lnTo>
                  <a:lnTo>
                    <a:pt x="81140" y="96887"/>
                  </a:lnTo>
                  <a:lnTo>
                    <a:pt x="83053" y="96790"/>
                  </a:lnTo>
                  <a:lnTo>
                    <a:pt x="84972" y="96685"/>
                  </a:lnTo>
                  <a:lnTo>
                    <a:pt x="86885" y="96574"/>
                  </a:lnTo>
                  <a:lnTo>
                    <a:pt x="88797" y="96456"/>
                  </a:lnTo>
                  <a:lnTo>
                    <a:pt x="90716" y="96331"/>
                  </a:lnTo>
                  <a:lnTo>
                    <a:pt x="92629" y="96199"/>
                  </a:lnTo>
                  <a:lnTo>
                    <a:pt x="94536" y="96060"/>
                  </a:lnTo>
                  <a:lnTo>
                    <a:pt x="94595" y="96095"/>
                  </a:lnTo>
                  <a:lnTo>
                    <a:pt x="94660" y="96129"/>
                  </a:lnTo>
                  <a:lnTo>
                    <a:pt x="94725" y="96157"/>
                  </a:lnTo>
                  <a:lnTo>
                    <a:pt x="94790" y="96178"/>
                  </a:lnTo>
                  <a:lnTo>
                    <a:pt x="94855" y="96199"/>
                  </a:lnTo>
                  <a:lnTo>
                    <a:pt x="94921" y="96213"/>
                  </a:lnTo>
                  <a:lnTo>
                    <a:pt x="94992" y="96227"/>
                  </a:lnTo>
                  <a:lnTo>
                    <a:pt x="95057" y="96234"/>
                  </a:lnTo>
                  <a:lnTo>
                    <a:pt x="95193" y="96234"/>
                  </a:lnTo>
                  <a:lnTo>
                    <a:pt x="95264" y="96227"/>
                  </a:lnTo>
                  <a:lnTo>
                    <a:pt x="95329" y="96213"/>
                  </a:lnTo>
                  <a:lnTo>
                    <a:pt x="95400" y="96199"/>
                  </a:lnTo>
                  <a:lnTo>
                    <a:pt x="95465" y="96178"/>
                  </a:lnTo>
                  <a:lnTo>
                    <a:pt x="95530" y="96150"/>
                  </a:lnTo>
                  <a:lnTo>
                    <a:pt x="95590" y="96122"/>
                  </a:lnTo>
                  <a:lnTo>
                    <a:pt x="95655" y="96088"/>
                  </a:lnTo>
                  <a:lnTo>
                    <a:pt x="95714" y="96046"/>
                  </a:lnTo>
                  <a:lnTo>
                    <a:pt x="95767" y="96004"/>
                  </a:lnTo>
                  <a:lnTo>
                    <a:pt x="95821" y="95956"/>
                  </a:lnTo>
                  <a:lnTo>
                    <a:pt x="95874" y="95907"/>
                  </a:lnTo>
                  <a:lnTo>
                    <a:pt x="95921" y="95851"/>
                  </a:lnTo>
                  <a:lnTo>
                    <a:pt x="95969" y="95789"/>
                  </a:lnTo>
                  <a:lnTo>
                    <a:pt x="96010" y="95719"/>
                  </a:lnTo>
                  <a:lnTo>
                    <a:pt x="96046" y="95650"/>
                  </a:lnTo>
                  <a:lnTo>
                    <a:pt x="96081" y="95573"/>
                  </a:lnTo>
                  <a:lnTo>
                    <a:pt x="96111" y="95497"/>
                  </a:lnTo>
                  <a:lnTo>
                    <a:pt x="96134" y="95414"/>
                  </a:lnTo>
                  <a:lnTo>
                    <a:pt x="96152" y="95323"/>
                  </a:lnTo>
                  <a:lnTo>
                    <a:pt x="96170" y="95233"/>
                  </a:lnTo>
                  <a:lnTo>
                    <a:pt x="96176" y="95136"/>
                  </a:lnTo>
                  <a:lnTo>
                    <a:pt x="96182" y="95031"/>
                  </a:lnTo>
                  <a:lnTo>
                    <a:pt x="96265" y="90687"/>
                  </a:lnTo>
                  <a:lnTo>
                    <a:pt x="96300" y="88505"/>
                  </a:lnTo>
                  <a:lnTo>
                    <a:pt x="96336" y="86316"/>
                  </a:lnTo>
                  <a:lnTo>
                    <a:pt x="96365" y="84126"/>
                  </a:lnTo>
                  <a:lnTo>
                    <a:pt x="96389" y="81930"/>
                  </a:lnTo>
                  <a:lnTo>
                    <a:pt x="96413" y="79727"/>
                  </a:lnTo>
                  <a:lnTo>
                    <a:pt x="96425" y="77531"/>
                  </a:lnTo>
                  <a:lnTo>
                    <a:pt x="96436" y="75320"/>
                  </a:lnTo>
                  <a:lnTo>
                    <a:pt x="96436" y="73117"/>
                  </a:lnTo>
                  <a:lnTo>
                    <a:pt x="96436" y="70907"/>
                  </a:lnTo>
                  <a:lnTo>
                    <a:pt x="96419" y="68697"/>
                  </a:lnTo>
                  <a:lnTo>
                    <a:pt x="96401" y="66487"/>
                  </a:lnTo>
                  <a:lnTo>
                    <a:pt x="96371" y="64276"/>
                  </a:lnTo>
                  <a:lnTo>
                    <a:pt x="96336" y="62066"/>
                  </a:lnTo>
                  <a:lnTo>
                    <a:pt x="96283" y="59856"/>
                  </a:lnTo>
                  <a:lnTo>
                    <a:pt x="96502" y="59884"/>
                  </a:lnTo>
                  <a:lnTo>
                    <a:pt x="96721" y="59898"/>
                  </a:lnTo>
                  <a:lnTo>
                    <a:pt x="96934" y="59912"/>
                  </a:lnTo>
                  <a:lnTo>
                    <a:pt x="97141" y="59919"/>
                  </a:lnTo>
                  <a:lnTo>
                    <a:pt x="97348" y="59919"/>
                  </a:lnTo>
                  <a:lnTo>
                    <a:pt x="97556" y="59912"/>
                  </a:lnTo>
                  <a:lnTo>
                    <a:pt x="97757" y="59898"/>
                  </a:lnTo>
                  <a:lnTo>
                    <a:pt x="97952" y="59884"/>
                  </a:lnTo>
                  <a:lnTo>
                    <a:pt x="98154" y="59856"/>
                  </a:lnTo>
                  <a:lnTo>
                    <a:pt x="98343" y="59821"/>
                  </a:lnTo>
                  <a:lnTo>
                    <a:pt x="98539" y="59787"/>
                  </a:lnTo>
                  <a:lnTo>
                    <a:pt x="98728" y="59738"/>
                  </a:lnTo>
                  <a:lnTo>
                    <a:pt x="98912" y="59689"/>
                  </a:lnTo>
                  <a:lnTo>
                    <a:pt x="99095" y="59634"/>
                  </a:lnTo>
                  <a:lnTo>
                    <a:pt x="99273" y="59571"/>
                  </a:lnTo>
                  <a:lnTo>
                    <a:pt x="99451" y="59502"/>
                  </a:lnTo>
                  <a:lnTo>
                    <a:pt x="99628" y="59432"/>
                  </a:lnTo>
                  <a:lnTo>
                    <a:pt x="99800" y="59349"/>
                  </a:lnTo>
                  <a:lnTo>
                    <a:pt x="99972" y="59265"/>
                  </a:lnTo>
                  <a:lnTo>
                    <a:pt x="100138" y="59175"/>
                  </a:lnTo>
                  <a:lnTo>
                    <a:pt x="100303" y="59078"/>
                  </a:lnTo>
                  <a:lnTo>
                    <a:pt x="100463" y="58980"/>
                  </a:lnTo>
                  <a:lnTo>
                    <a:pt x="100623" y="58876"/>
                  </a:lnTo>
                  <a:lnTo>
                    <a:pt x="100783" y="58765"/>
                  </a:lnTo>
                  <a:lnTo>
                    <a:pt x="100937" y="58647"/>
                  </a:lnTo>
                  <a:lnTo>
                    <a:pt x="101085" y="58529"/>
                  </a:lnTo>
                  <a:lnTo>
                    <a:pt x="101233" y="58397"/>
                  </a:lnTo>
                  <a:lnTo>
                    <a:pt x="101381" y="58271"/>
                  </a:lnTo>
                  <a:lnTo>
                    <a:pt x="101523" y="58132"/>
                  </a:lnTo>
                  <a:lnTo>
                    <a:pt x="101665" y="57993"/>
                  </a:lnTo>
                  <a:lnTo>
                    <a:pt x="101802" y="57847"/>
                  </a:lnTo>
                  <a:lnTo>
                    <a:pt x="101938" y="57701"/>
                  </a:lnTo>
                  <a:lnTo>
                    <a:pt x="102068" y="57549"/>
                  </a:lnTo>
                  <a:lnTo>
                    <a:pt x="102198" y="57389"/>
                  </a:lnTo>
                  <a:lnTo>
                    <a:pt x="102329" y="57229"/>
                  </a:lnTo>
                  <a:lnTo>
                    <a:pt x="102453" y="57062"/>
                  </a:lnTo>
                  <a:lnTo>
                    <a:pt x="102571" y="56895"/>
                  </a:lnTo>
                  <a:lnTo>
                    <a:pt x="102690" y="56721"/>
                  </a:lnTo>
                  <a:lnTo>
                    <a:pt x="102808" y="56541"/>
                  </a:lnTo>
                  <a:lnTo>
                    <a:pt x="102921" y="56360"/>
                  </a:lnTo>
                  <a:lnTo>
                    <a:pt x="103033" y="56179"/>
                  </a:lnTo>
                  <a:lnTo>
                    <a:pt x="103140" y="55992"/>
                  </a:lnTo>
                  <a:lnTo>
                    <a:pt x="103247" y="55797"/>
                  </a:lnTo>
                  <a:lnTo>
                    <a:pt x="103347" y="55603"/>
                  </a:lnTo>
                  <a:lnTo>
                    <a:pt x="103448" y="55401"/>
                  </a:lnTo>
                  <a:lnTo>
                    <a:pt x="103549" y="55199"/>
                  </a:lnTo>
                  <a:lnTo>
                    <a:pt x="103643" y="54998"/>
                  </a:lnTo>
                  <a:lnTo>
                    <a:pt x="103732" y="54789"/>
                  </a:lnTo>
                  <a:lnTo>
                    <a:pt x="103910" y="54365"/>
                  </a:lnTo>
                  <a:lnTo>
                    <a:pt x="104076" y="53927"/>
                  </a:lnTo>
                  <a:lnTo>
                    <a:pt x="104236" y="53476"/>
                  </a:lnTo>
                  <a:lnTo>
                    <a:pt x="104378" y="53017"/>
                  </a:lnTo>
                  <a:lnTo>
                    <a:pt x="104514" y="52551"/>
                  </a:lnTo>
                  <a:lnTo>
                    <a:pt x="104632" y="52079"/>
                  </a:lnTo>
                  <a:lnTo>
                    <a:pt x="104745" y="51592"/>
                  </a:lnTo>
                  <a:lnTo>
                    <a:pt x="104851" y="51099"/>
                  </a:lnTo>
                  <a:lnTo>
                    <a:pt x="105147" y="51474"/>
                  </a:lnTo>
                  <a:lnTo>
                    <a:pt x="105444" y="51849"/>
                  </a:lnTo>
                  <a:lnTo>
                    <a:pt x="105734" y="52225"/>
                  </a:lnTo>
                  <a:lnTo>
                    <a:pt x="106024" y="52607"/>
                  </a:lnTo>
                  <a:lnTo>
                    <a:pt x="106302" y="52989"/>
                  </a:lnTo>
                  <a:lnTo>
                    <a:pt x="106575" y="53378"/>
                  </a:lnTo>
                  <a:lnTo>
                    <a:pt x="106847" y="53775"/>
                  </a:lnTo>
                  <a:lnTo>
                    <a:pt x="107113" y="54171"/>
                  </a:lnTo>
                  <a:lnTo>
                    <a:pt x="107374" y="54567"/>
                  </a:lnTo>
                  <a:lnTo>
                    <a:pt x="107635" y="54970"/>
                  </a:lnTo>
                  <a:lnTo>
                    <a:pt x="107883" y="55380"/>
                  </a:lnTo>
                  <a:lnTo>
                    <a:pt x="108132" y="55790"/>
                  </a:lnTo>
                  <a:lnTo>
                    <a:pt x="108375" y="56207"/>
                  </a:lnTo>
                  <a:lnTo>
                    <a:pt x="108612" y="56624"/>
                  </a:lnTo>
                  <a:lnTo>
                    <a:pt x="108843" y="57041"/>
                  </a:lnTo>
                  <a:lnTo>
                    <a:pt x="109074" y="57465"/>
                  </a:lnTo>
                  <a:lnTo>
                    <a:pt x="109299" y="57889"/>
                  </a:lnTo>
                  <a:lnTo>
                    <a:pt x="109518" y="58320"/>
                  </a:lnTo>
                  <a:lnTo>
                    <a:pt x="109731" y="58751"/>
                  </a:lnTo>
                  <a:lnTo>
                    <a:pt x="109944" y="59189"/>
                  </a:lnTo>
                  <a:lnTo>
                    <a:pt x="110145" y="59627"/>
                  </a:lnTo>
                  <a:lnTo>
                    <a:pt x="110353" y="60065"/>
                  </a:lnTo>
                  <a:lnTo>
                    <a:pt x="110548" y="60509"/>
                  </a:lnTo>
                  <a:lnTo>
                    <a:pt x="110744" y="60961"/>
                  </a:lnTo>
                  <a:lnTo>
                    <a:pt x="110933" y="61406"/>
                  </a:lnTo>
                  <a:lnTo>
                    <a:pt x="111117" y="61858"/>
                  </a:lnTo>
                  <a:lnTo>
                    <a:pt x="111294" y="62316"/>
                  </a:lnTo>
                  <a:lnTo>
                    <a:pt x="111472" y="62775"/>
                  </a:lnTo>
                  <a:lnTo>
                    <a:pt x="111644" y="63234"/>
                  </a:lnTo>
                  <a:lnTo>
                    <a:pt x="111815" y="63693"/>
                  </a:lnTo>
                  <a:lnTo>
                    <a:pt x="111981" y="64158"/>
                  </a:lnTo>
                  <a:lnTo>
                    <a:pt x="112141" y="64631"/>
                  </a:lnTo>
                  <a:lnTo>
                    <a:pt x="112295" y="65097"/>
                  </a:lnTo>
                  <a:lnTo>
                    <a:pt x="112449" y="65569"/>
                  </a:lnTo>
                  <a:lnTo>
                    <a:pt x="112597" y="66049"/>
                  </a:lnTo>
                  <a:lnTo>
                    <a:pt x="112745" y="66521"/>
                  </a:lnTo>
                  <a:lnTo>
                    <a:pt x="112887" y="67001"/>
                  </a:lnTo>
                  <a:lnTo>
                    <a:pt x="113023" y="67480"/>
                  </a:lnTo>
                  <a:lnTo>
                    <a:pt x="113154" y="67967"/>
                  </a:lnTo>
                  <a:lnTo>
                    <a:pt x="113284" y="68454"/>
                  </a:lnTo>
                  <a:lnTo>
                    <a:pt x="113414" y="68940"/>
                  </a:lnTo>
                  <a:lnTo>
                    <a:pt x="113533" y="69427"/>
                  </a:lnTo>
                  <a:lnTo>
                    <a:pt x="113651" y="69920"/>
                  </a:lnTo>
                  <a:lnTo>
                    <a:pt x="113770" y="70413"/>
                  </a:lnTo>
                  <a:lnTo>
                    <a:pt x="113882" y="70907"/>
                  </a:lnTo>
                  <a:lnTo>
                    <a:pt x="113989" y="71400"/>
                  </a:lnTo>
                  <a:lnTo>
                    <a:pt x="114095" y="71901"/>
                  </a:lnTo>
                  <a:lnTo>
                    <a:pt x="114196" y="72401"/>
                  </a:lnTo>
                  <a:lnTo>
                    <a:pt x="114297" y="72902"/>
                  </a:lnTo>
                  <a:lnTo>
                    <a:pt x="114391" y="73402"/>
                  </a:lnTo>
                  <a:lnTo>
                    <a:pt x="114569" y="74417"/>
                  </a:lnTo>
                  <a:lnTo>
                    <a:pt x="114741" y="75432"/>
                  </a:lnTo>
                  <a:lnTo>
                    <a:pt x="114895" y="76453"/>
                  </a:lnTo>
                  <a:lnTo>
                    <a:pt x="115037" y="77475"/>
                  </a:lnTo>
                  <a:lnTo>
                    <a:pt x="115167" y="78511"/>
                  </a:lnTo>
                  <a:lnTo>
                    <a:pt x="115286" y="79546"/>
                  </a:lnTo>
                  <a:lnTo>
                    <a:pt x="115392" y="80582"/>
                  </a:lnTo>
                  <a:lnTo>
                    <a:pt x="115487" y="81624"/>
                  </a:lnTo>
                  <a:lnTo>
                    <a:pt x="115576" y="82667"/>
                  </a:lnTo>
                  <a:lnTo>
                    <a:pt x="115647" y="83716"/>
                  </a:lnTo>
                  <a:lnTo>
                    <a:pt x="115712" y="84766"/>
                  </a:lnTo>
                  <a:lnTo>
                    <a:pt x="115765" y="85815"/>
                  </a:lnTo>
                  <a:lnTo>
                    <a:pt x="115813" y="86872"/>
                  </a:lnTo>
                  <a:lnTo>
                    <a:pt x="115848" y="87921"/>
                  </a:lnTo>
                  <a:lnTo>
                    <a:pt x="115872" y="88978"/>
                  </a:lnTo>
                  <a:lnTo>
                    <a:pt x="115890" y="90034"/>
                  </a:lnTo>
                  <a:lnTo>
                    <a:pt x="115896" y="91090"/>
                  </a:lnTo>
                  <a:lnTo>
                    <a:pt x="115896" y="92140"/>
                  </a:lnTo>
                  <a:lnTo>
                    <a:pt x="115890" y="93196"/>
                  </a:lnTo>
                  <a:lnTo>
                    <a:pt x="115872" y="94246"/>
                  </a:lnTo>
                  <a:lnTo>
                    <a:pt x="115848" y="95302"/>
                  </a:lnTo>
                  <a:lnTo>
                    <a:pt x="115819" y="96345"/>
                  </a:lnTo>
                  <a:lnTo>
                    <a:pt x="115783" y="97394"/>
                  </a:lnTo>
                  <a:lnTo>
                    <a:pt x="115736" y="98437"/>
                  </a:lnTo>
                  <a:lnTo>
                    <a:pt x="115688" y="99479"/>
                  </a:lnTo>
                  <a:lnTo>
                    <a:pt x="115629" y="100515"/>
                  </a:lnTo>
                  <a:lnTo>
                    <a:pt x="115570" y="101551"/>
                  </a:lnTo>
                  <a:lnTo>
                    <a:pt x="115499" y="102579"/>
                  </a:lnTo>
                  <a:lnTo>
                    <a:pt x="115428" y="103601"/>
                  </a:lnTo>
                  <a:lnTo>
                    <a:pt x="115351" y="104623"/>
                  </a:lnTo>
                  <a:lnTo>
                    <a:pt x="115268" y="105637"/>
                  </a:lnTo>
                  <a:lnTo>
                    <a:pt x="115179" y="106645"/>
                  </a:lnTo>
                  <a:lnTo>
                    <a:pt x="115090" y="107646"/>
                  </a:lnTo>
                  <a:lnTo>
                    <a:pt x="114995" y="108640"/>
                  </a:lnTo>
                  <a:lnTo>
                    <a:pt x="114901" y="109627"/>
                  </a:lnTo>
                  <a:lnTo>
                    <a:pt x="114800" y="110607"/>
                  </a:lnTo>
                  <a:lnTo>
                    <a:pt x="114693" y="111580"/>
                  </a:lnTo>
                  <a:lnTo>
                    <a:pt x="114480" y="113505"/>
                  </a:lnTo>
                  <a:lnTo>
                    <a:pt x="114190" y="113554"/>
                  </a:lnTo>
                  <a:lnTo>
                    <a:pt x="113900" y="113609"/>
                  </a:lnTo>
                  <a:lnTo>
                    <a:pt x="113616" y="113672"/>
                  </a:lnTo>
                  <a:lnTo>
                    <a:pt x="113325" y="113748"/>
                  </a:lnTo>
                  <a:lnTo>
                    <a:pt x="113041" y="113832"/>
                  </a:lnTo>
                  <a:lnTo>
                    <a:pt x="112757" y="113922"/>
                  </a:lnTo>
                  <a:lnTo>
                    <a:pt x="112473" y="114026"/>
                  </a:lnTo>
                  <a:lnTo>
                    <a:pt x="112188" y="114131"/>
                  </a:lnTo>
                  <a:lnTo>
                    <a:pt x="111910" y="114249"/>
                  </a:lnTo>
                  <a:lnTo>
                    <a:pt x="111632" y="114374"/>
                  </a:lnTo>
                  <a:lnTo>
                    <a:pt x="111359" y="114513"/>
                  </a:lnTo>
                  <a:lnTo>
                    <a:pt x="111081" y="114659"/>
                  </a:lnTo>
                  <a:lnTo>
                    <a:pt x="110815" y="114812"/>
                  </a:lnTo>
                  <a:lnTo>
                    <a:pt x="110542" y="114972"/>
                  </a:lnTo>
                  <a:lnTo>
                    <a:pt x="110282" y="115145"/>
                  </a:lnTo>
                  <a:lnTo>
                    <a:pt x="110015" y="115326"/>
                  </a:lnTo>
                  <a:lnTo>
                    <a:pt x="109802" y="115479"/>
                  </a:lnTo>
                  <a:lnTo>
                    <a:pt x="109589" y="115646"/>
                  </a:lnTo>
                  <a:lnTo>
                    <a:pt x="109364" y="115819"/>
                  </a:lnTo>
                  <a:lnTo>
                    <a:pt x="109145" y="116000"/>
                  </a:lnTo>
                  <a:lnTo>
                    <a:pt x="108920" y="116188"/>
                  </a:lnTo>
                  <a:lnTo>
                    <a:pt x="108695" y="116389"/>
                  </a:lnTo>
                  <a:lnTo>
                    <a:pt x="108476" y="116598"/>
                  </a:lnTo>
                  <a:lnTo>
                    <a:pt x="108262" y="116813"/>
                  </a:lnTo>
                  <a:lnTo>
                    <a:pt x="108049" y="117036"/>
                  </a:lnTo>
                  <a:lnTo>
                    <a:pt x="107842" y="117265"/>
                  </a:lnTo>
                  <a:lnTo>
                    <a:pt x="107641" y="117501"/>
                  </a:lnTo>
                  <a:lnTo>
                    <a:pt x="107445" y="117745"/>
                  </a:lnTo>
                  <a:lnTo>
                    <a:pt x="107262" y="117995"/>
                  </a:lnTo>
                  <a:lnTo>
                    <a:pt x="107090" y="118245"/>
                  </a:lnTo>
                  <a:lnTo>
                    <a:pt x="106930" y="118502"/>
                  </a:lnTo>
                  <a:lnTo>
                    <a:pt x="106782" y="118766"/>
                  </a:lnTo>
                  <a:lnTo>
                    <a:pt x="106711" y="118898"/>
                  </a:lnTo>
                  <a:lnTo>
                    <a:pt x="106652" y="119030"/>
                  </a:lnTo>
                  <a:lnTo>
                    <a:pt x="106586" y="119163"/>
                  </a:lnTo>
                  <a:lnTo>
                    <a:pt x="106533" y="119295"/>
                  </a:lnTo>
                  <a:lnTo>
                    <a:pt x="106480" y="119434"/>
                  </a:lnTo>
                  <a:lnTo>
                    <a:pt x="106432" y="119566"/>
                  </a:lnTo>
                  <a:lnTo>
                    <a:pt x="106385" y="119705"/>
                  </a:lnTo>
                  <a:lnTo>
                    <a:pt x="106350" y="119844"/>
                  </a:lnTo>
                  <a:lnTo>
                    <a:pt x="106314" y="119983"/>
                  </a:lnTo>
                  <a:lnTo>
                    <a:pt x="106284" y="120122"/>
                  </a:lnTo>
                  <a:lnTo>
                    <a:pt x="106261" y="120261"/>
                  </a:lnTo>
                  <a:lnTo>
                    <a:pt x="106237" y="120400"/>
                  </a:lnTo>
                  <a:lnTo>
                    <a:pt x="106225" y="120539"/>
                  </a:lnTo>
                  <a:lnTo>
                    <a:pt x="106219" y="120678"/>
                  </a:lnTo>
                  <a:lnTo>
                    <a:pt x="106213" y="120817"/>
                  </a:lnTo>
                  <a:lnTo>
                    <a:pt x="106219" y="120956"/>
                  </a:lnTo>
                  <a:lnTo>
                    <a:pt x="106231" y="121095"/>
                  </a:lnTo>
                  <a:lnTo>
                    <a:pt x="106243" y="121234"/>
                  </a:lnTo>
                  <a:lnTo>
                    <a:pt x="106267" y="121373"/>
                  </a:lnTo>
                  <a:lnTo>
                    <a:pt x="106296" y="121512"/>
                  </a:lnTo>
                  <a:lnTo>
                    <a:pt x="106332" y="121651"/>
                  </a:lnTo>
                  <a:lnTo>
                    <a:pt x="106373" y="121790"/>
                  </a:lnTo>
                  <a:lnTo>
                    <a:pt x="106421" y="121929"/>
                  </a:lnTo>
                  <a:lnTo>
                    <a:pt x="106480" y="122068"/>
                  </a:lnTo>
                  <a:lnTo>
                    <a:pt x="106539" y="122207"/>
                  </a:lnTo>
                  <a:lnTo>
                    <a:pt x="106610" y="122346"/>
                  </a:lnTo>
                  <a:lnTo>
                    <a:pt x="106693" y="122485"/>
                  </a:lnTo>
                  <a:lnTo>
                    <a:pt x="106776" y="122617"/>
                  </a:lnTo>
                  <a:lnTo>
                    <a:pt x="106871" y="122756"/>
                  </a:lnTo>
                  <a:lnTo>
                    <a:pt x="106971" y="122895"/>
                  </a:lnTo>
                  <a:lnTo>
                    <a:pt x="107084" y="123027"/>
                  </a:lnTo>
                  <a:lnTo>
                    <a:pt x="107202" y="123159"/>
                  </a:lnTo>
                  <a:lnTo>
                    <a:pt x="107279" y="123242"/>
                  </a:lnTo>
                  <a:lnTo>
                    <a:pt x="107368" y="123326"/>
                  </a:lnTo>
                  <a:lnTo>
                    <a:pt x="107540" y="123486"/>
                  </a:lnTo>
                  <a:lnTo>
                    <a:pt x="107729" y="123638"/>
                  </a:lnTo>
                  <a:lnTo>
                    <a:pt x="107931" y="123784"/>
                  </a:lnTo>
                  <a:lnTo>
                    <a:pt x="108144" y="123923"/>
                  </a:lnTo>
                  <a:lnTo>
                    <a:pt x="108369" y="124056"/>
                  </a:lnTo>
                  <a:lnTo>
                    <a:pt x="108600" y="124181"/>
                  </a:lnTo>
                  <a:lnTo>
                    <a:pt x="108843" y="124299"/>
                  </a:lnTo>
                  <a:lnTo>
                    <a:pt x="109091" y="124410"/>
                  </a:lnTo>
                  <a:lnTo>
                    <a:pt x="109346" y="124521"/>
                  </a:lnTo>
                  <a:lnTo>
                    <a:pt x="109607" y="124618"/>
                  </a:lnTo>
                  <a:lnTo>
                    <a:pt x="109873" y="124723"/>
                  </a:lnTo>
                  <a:lnTo>
                    <a:pt x="110145" y="124813"/>
                  </a:lnTo>
                  <a:lnTo>
                    <a:pt x="110424" y="124903"/>
                  </a:lnTo>
                  <a:lnTo>
                    <a:pt x="110980" y="125070"/>
                  </a:lnTo>
                  <a:lnTo>
                    <a:pt x="111543" y="125230"/>
                  </a:lnTo>
                  <a:lnTo>
                    <a:pt x="112111" y="125376"/>
                  </a:lnTo>
                  <a:lnTo>
                    <a:pt x="113213" y="125654"/>
                  </a:lnTo>
                  <a:lnTo>
                    <a:pt x="113740" y="125786"/>
                  </a:lnTo>
                  <a:lnTo>
                    <a:pt x="114237" y="125918"/>
                  </a:lnTo>
                  <a:lnTo>
                    <a:pt x="114705" y="126050"/>
                  </a:lnTo>
                  <a:lnTo>
                    <a:pt x="114924" y="126120"/>
                  </a:lnTo>
                  <a:lnTo>
                    <a:pt x="115138" y="126196"/>
                  </a:lnTo>
                  <a:lnTo>
                    <a:pt x="116523" y="126683"/>
                  </a:lnTo>
                  <a:lnTo>
                    <a:pt x="117915" y="127183"/>
                  </a:lnTo>
                  <a:lnTo>
                    <a:pt x="120692" y="128170"/>
                  </a:lnTo>
                  <a:lnTo>
                    <a:pt x="122090" y="128657"/>
                  </a:lnTo>
                  <a:lnTo>
                    <a:pt x="123481" y="129136"/>
                  </a:lnTo>
                  <a:lnTo>
                    <a:pt x="124879" y="129609"/>
                  </a:lnTo>
                  <a:lnTo>
                    <a:pt x="125584" y="129831"/>
                  </a:lnTo>
                  <a:lnTo>
                    <a:pt x="126282" y="130061"/>
                  </a:lnTo>
                  <a:lnTo>
                    <a:pt x="126383" y="130081"/>
                  </a:lnTo>
                  <a:lnTo>
                    <a:pt x="126484" y="130095"/>
                  </a:lnTo>
                  <a:lnTo>
                    <a:pt x="126573" y="130102"/>
                  </a:lnTo>
                  <a:lnTo>
                    <a:pt x="126667" y="130095"/>
                  </a:lnTo>
                  <a:lnTo>
                    <a:pt x="126750" y="130081"/>
                  </a:lnTo>
                  <a:lnTo>
                    <a:pt x="126833" y="130061"/>
                  </a:lnTo>
                  <a:lnTo>
                    <a:pt x="126910" y="130033"/>
                  </a:lnTo>
                  <a:lnTo>
                    <a:pt x="126987" y="129991"/>
                  </a:lnTo>
                  <a:lnTo>
                    <a:pt x="127052" y="129949"/>
                  </a:lnTo>
                  <a:lnTo>
                    <a:pt x="127117" y="129894"/>
                  </a:lnTo>
                  <a:lnTo>
                    <a:pt x="127182" y="129838"/>
                  </a:lnTo>
                  <a:lnTo>
                    <a:pt x="127236" y="129769"/>
                  </a:lnTo>
                  <a:lnTo>
                    <a:pt x="127289" y="129706"/>
                  </a:lnTo>
                  <a:lnTo>
                    <a:pt x="127336" y="129630"/>
                  </a:lnTo>
                  <a:lnTo>
                    <a:pt x="127378" y="129553"/>
                  </a:lnTo>
                  <a:lnTo>
                    <a:pt x="127413" y="129470"/>
                  </a:lnTo>
                  <a:lnTo>
                    <a:pt x="127443" y="129386"/>
                  </a:lnTo>
                  <a:lnTo>
                    <a:pt x="127473" y="129296"/>
                  </a:lnTo>
                  <a:lnTo>
                    <a:pt x="127490" y="129206"/>
                  </a:lnTo>
                  <a:lnTo>
                    <a:pt x="127508" y="129115"/>
                  </a:lnTo>
                  <a:lnTo>
                    <a:pt x="127514" y="129025"/>
                  </a:lnTo>
                  <a:lnTo>
                    <a:pt x="127520" y="128928"/>
                  </a:lnTo>
                  <a:lnTo>
                    <a:pt x="127520" y="128837"/>
                  </a:lnTo>
                  <a:lnTo>
                    <a:pt x="127508" y="128740"/>
                  </a:lnTo>
                  <a:lnTo>
                    <a:pt x="127496" y="128650"/>
                  </a:lnTo>
                  <a:lnTo>
                    <a:pt x="127479" y="128559"/>
                  </a:lnTo>
                  <a:lnTo>
                    <a:pt x="127449" y="128469"/>
                  </a:lnTo>
                  <a:lnTo>
                    <a:pt x="127419" y="128379"/>
                  </a:lnTo>
                  <a:lnTo>
                    <a:pt x="127378" y="128295"/>
                  </a:lnTo>
                  <a:lnTo>
                    <a:pt x="127331" y="128219"/>
                  </a:lnTo>
                  <a:lnTo>
                    <a:pt x="127283" y="128135"/>
                  </a:lnTo>
                  <a:lnTo>
                    <a:pt x="127224" y="128066"/>
                  </a:lnTo>
                  <a:lnTo>
                    <a:pt x="127165" y="127996"/>
                  </a:lnTo>
                  <a:lnTo>
                    <a:pt x="127129" y="127968"/>
                  </a:lnTo>
                  <a:lnTo>
                    <a:pt x="127094" y="127948"/>
                  </a:lnTo>
                  <a:lnTo>
                    <a:pt x="127034" y="127892"/>
                  </a:lnTo>
                  <a:lnTo>
                    <a:pt x="126969" y="127843"/>
                  </a:lnTo>
                  <a:lnTo>
                    <a:pt x="126898" y="127802"/>
                  </a:lnTo>
                  <a:lnTo>
                    <a:pt x="126821" y="127767"/>
                  </a:lnTo>
                  <a:lnTo>
                    <a:pt x="126176" y="127517"/>
                  </a:lnTo>
                  <a:lnTo>
                    <a:pt x="125530" y="127280"/>
                  </a:lnTo>
                  <a:lnTo>
                    <a:pt x="124239" y="126808"/>
                  </a:lnTo>
                  <a:lnTo>
                    <a:pt x="122937" y="126349"/>
                  </a:lnTo>
                  <a:lnTo>
                    <a:pt x="121634" y="125897"/>
                  </a:lnTo>
                  <a:lnTo>
                    <a:pt x="119028" y="125008"/>
                  </a:lnTo>
                  <a:lnTo>
                    <a:pt x="117725" y="124563"/>
                  </a:lnTo>
                  <a:lnTo>
                    <a:pt x="116423" y="124111"/>
                  </a:lnTo>
                  <a:lnTo>
                    <a:pt x="116097" y="124007"/>
                  </a:lnTo>
                  <a:lnTo>
                    <a:pt x="115742" y="123903"/>
                  </a:lnTo>
                  <a:lnTo>
                    <a:pt x="115374" y="123798"/>
                  </a:lnTo>
                  <a:lnTo>
                    <a:pt x="114989" y="123701"/>
                  </a:lnTo>
                  <a:lnTo>
                    <a:pt x="114184" y="123499"/>
                  </a:lnTo>
                  <a:lnTo>
                    <a:pt x="113770" y="123395"/>
                  </a:lnTo>
                  <a:lnTo>
                    <a:pt x="113361" y="123284"/>
                  </a:lnTo>
                  <a:lnTo>
                    <a:pt x="112952" y="123173"/>
                  </a:lnTo>
                  <a:lnTo>
                    <a:pt x="112544" y="123048"/>
                  </a:lnTo>
                  <a:lnTo>
                    <a:pt x="112153" y="122916"/>
                  </a:lnTo>
                  <a:lnTo>
                    <a:pt x="111963" y="122839"/>
                  </a:lnTo>
                  <a:lnTo>
                    <a:pt x="111774" y="122770"/>
                  </a:lnTo>
                  <a:lnTo>
                    <a:pt x="111590" y="122693"/>
                  </a:lnTo>
                  <a:lnTo>
                    <a:pt x="111413" y="122610"/>
                  </a:lnTo>
                  <a:lnTo>
                    <a:pt x="111241" y="122526"/>
                  </a:lnTo>
                  <a:lnTo>
                    <a:pt x="111075" y="122436"/>
                  </a:lnTo>
                  <a:lnTo>
                    <a:pt x="110915" y="122346"/>
                  </a:lnTo>
                  <a:lnTo>
                    <a:pt x="110761" y="122248"/>
                  </a:lnTo>
                  <a:lnTo>
                    <a:pt x="110619" y="122151"/>
                  </a:lnTo>
                  <a:lnTo>
                    <a:pt x="110483" y="122047"/>
                  </a:lnTo>
                  <a:lnTo>
                    <a:pt x="109737" y="121783"/>
                  </a:lnTo>
                  <a:lnTo>
                    <a:pt x="108991" y="121519"/>
                  </a:lnTo>
                  <a:lnTo>
                    <a:pt x="108973" y="121324"/>
                  </a:lnTo>
                  <a:lnTo>
                    <a:pt x="108961" y="121143"/>
                  </a:lnTo>
                  <a:lnTo>
                    <a:pt x="108949" y="120963"/>
                  </a:lnTo>
                  <a:lnTo>
                    <a:pt x="108949" y="120782"/>
                  </a:lnTo>
                  <a:lnTo>
                    <a:pt x="108949" y="120608"/>
                  </a:lnTo>
                  <a:lnTo>
                    <a:pt x="108961" y="120441"/>
                  </a:lnTo>
                  <a:lnTo>
                    <a:pt x="108973" y="120275"/>
                  </a:lnTo>
                  <a:lnTo>
                    <a:pt x="108991" y="120108"/>
                  </a:lnTo>
                  <a:lnTo>
                    <a:pt x="109014" y="119948"/>
                  </a:lnTo>
                  <a:lnTo>
                    <a:pt x="109044" y="119795"/>
                  </a:lnTo>
                  <a:lnTo>
                    <a:pt x="109080" y="119642"/>
                  </a:lnTo>
                  <a:lnTo>
                    <a:pt x="109121" y="119496"/>
                  </a:lnTo>
                  <a:lnTo>
                    <a:pt x="109162" y="119357"/>
                  </a:lnTo>
                  <a:lnTo>
                    <a:pt x="109216" y="119211"/>
                  </a:lnTo>
                  <a:lnTo>
                    <a:pt x="109269" y="119079"/>
                  </a:lnTo>
                  <a:lnTo>
                    <a:pt x="109328" y="118947"/>
                  </a:lnTo>
                  <a:lnTo>
                    <a:pt x="109393" y="118815"/>
                  </a:lnTo>
                  <a:lnTo>
                    <a:pt x="109464" y="118697"/>
                  </a:lnTo>
                  <a:lnTo>
                    <a:pt x="109541" y="118572"/>
                  </a:lnTo>
                  <a:lnTo>
                    <a:pt x="109624" y="118454"/>
                  </a:lnTo>
                  <a:lnTo>
                    <a:pt x="109713" y="118342"/>
                  </a:lnTo>
                  <a:lnTo>
                    <a:pt x="109802" y="118231"/>
                  </a:lnTo>
                  <a:lnTo>
                    <a:pt x="109903" y="118127"/>
                  </a:lnTo>
                  <a:lnTo>
                    <a:pt x="110003" y="118030"/>
                  </a:lnTo>
                  <a:lnTo>
                    <a:pt x="110116" y="117932"/>
                  </a:lnTo>
                  <a:lnTo>
                    <a:pt x="110228" y="117835"/>
                  </a:lnTo>
                  <a:lnTo>
                    <a:pt x="110347" y="117745"/>
                  </a:lnTo>
                  <a:lnTo>
                    <a:pt x="110471" y="117661"/>
                  </a:lnTo>
                  <a:lnTo>
                    <a:pt x="110601" y="117578"/>
                  </a:lnTo>
                  <a:lnTo>
                    <a:pt x="110738" y="117494"/>
                  </a:lnTo>
                  <a:lnTo>
                    <a:pt x="110874" y="117425"/>
                  </a:lnTo>
                  <a:lnTo>
                    <a:pt x="111022" y="117349"/>
                  </a:lnTo>
                  <a:lnTo>
                    <a:pt x="111371" y="117105"/>
                  </a:lnTo>
                  <a:lnTo>
                    <a:pt x="111727" y="116883"/>
                  </a:lnTo>
                  <a:lnTo>
                    <a:pt x="112076" y="116674"/>
                  </a:lnTo>
                  <a:lnTo>
                    <a:pt x="112425" y="116487"/>
                  </a:lnTo>
                  <a:lnTo>
                    <a:pt x="112769" y="116313"/>
                  </a:lnTo>
                  <a:lnTo>
                    <a:pt x="113118" y="116153"/>
                  </a:lnTo>
                  <a:lnTo>
                    <a:pt x="113462" y="116014"/>
                  </a:lnTo>
                  <a:lnTo>
                    <a:pt x="113805" y="115896"/>
                  </a:lnTo>
                  <a:lnTo>
                    <a:pt x="114149" y="115785"/>
                  </a:lnTo>
                  <a:lnTo>
                    <a:pt x="114492" y="115694"/>
                  </a:lnTo>
                  <a:lnTo>
                    <a:pt x="114830" y="115618"/>
                  </a:lnTo>
                  <a:lnTo>
                    <a:pt x="115161" y="115555"/>
                  </a:lnTo>
                  <a:lnTo>
                    <a:pt x="115499" y="115514"/>
                  </a:lnTo>
                  <a:lnTo>
                    <a:pt x="115830" y="115486"/>
                  </a:lnTo>
                  <a:lnTo>
                    <a:pt x="116162" y="115465"/>
                  </a:lnTo>
                  <a:lnTo>
                    <a:pt x="116488" y="115465"/>
                  </a:lnTo>
                  <a:lnTo>
                    <a:pt x="116813" y="115479"/>
                  </a:lnTo>
                  <a:lnTo>
                    <a:pt x="117133" y="115507"/>
                  </a:lnTo>
                  <a:lnTo>
                    <a:pt x="117453" y="115548"/>
                  </a:lnTo>
                  <a:lnTo>
                    <a:pt x="117767" y="115597"/>
                  </a:lnTo>
                  <a:lnTo>
                    <a:pt x="118081" y="115667"/>
                  </a:lnTo>
                  <a:lnTo>
                    <a:pt x="118389" y="115750"/>
                  </a:lnTo>
                  <a:lnTo>
                    <a:pt x="118697" y="115840"/>
                  </a:lnTo>
                  <a:lnTo>
                    <a:pt x="118999" y="115945"/>
                  </a:lnTo>
                  <a:lnTo>
                    <a:pt x="119301" y="116063"/>
                  </a:lnTo>
                  <a:lnTo>
                    <a:pt x="119597" y="116195"/>
                  </a:lnTo>
                  <a:lnTo>
                    <a:pt x="119887" y="116334"/>
                  </a:lnTo>
                  <a:lnTo>
                    <a:pt x="120177" y="116487"/>
                  </a:lnTo>
                  <a:lnTo>
                    <a:pt x="120461" y="116653"/>
                  </a:lnTo>
                  <a:lnTo>
                    <a:pt x="120740" y="116827"/>
                  </a:lnTo>
                  <a:lnTo>
                    <a:pt x="121018" y="117015"/>
                  </a:lnTo>
                  <a:lnTo>
                    <a:pt x="121290" y="117210"/>
                  </a:lnTo>
                  <a:lnTo>
                    <a:pt x="121557" y="117418"/>
                  </a:lnTo>
                  <a:lnTo>
                    <a:pt x="121823" y="117633"/>
                  </a:lnTo>
                  <a:lnTo>
                    <a:pt x="122078" y="117863"/>
                  </a:lnTo>
                  <a:lnTo>
                    <a:pt x="122333" y="118099"/>
                  </a:lnTo>
                  <a:lnTo>
                    <a:pt x="122581" y="118342"/>
                  </a:lnTo>
                  <a:lnTo>
                    <a:pt x="122830" y="118600"/>
                  </a:lnTo>
                  <a:lnTo>
                    <a:pt x="123067" y="118864"/>
                  </a:lnTo>
                  <a:lnTo>
                    <a:pt x="123304" y="119135"/>
                  </a:lnTo>
                  <a:lnTo>
                    <a:pt x="123529" y="119420"/>
                  </a:lnTo>
                  <a:lnTo>
                    <a:pt x="123754" y="119705"/>
                  </a:lnTo>
                  <a:lnTo>
                    <a:pt x="123973" y="120004"/>
                  </a:lnTo>
                  <a:lnTo>
                    <a:pt x="124180" y="120309"/>
                  </a:lnTo>
                  <a:lnTo>
                    <a:pt x="124387" y="120622"/>
                  </a:lnTo>
                  <a:lnTo>
                    <a:pt x="124589" y="120942"/>
                  </a:lnTo>
                  <a:lnTo>
                    <a:pt x="124784" y="121268"/>
                  </a:lnTo>
                  <a:lnTo>
                    <a:pt x="124974" y="121602"/>
                  </a:lnTo>
                  <a:lnTo>
                    <a:pt x="125157" y="121936"/>
                  </a:lnTo>
                  <a:lnTo>
                    <a:pt x="125329" y="122283"/>
                  </a:lnTo>
                  <a:lnTo>
                    <a:pt x="125501" y="122638"/>
                  </a:lnTo>
                  <a:lnTo>
                    <a:pt x="125661" y="122992"/>
                  </a:lnTo>
                  <a:lnTo>
                    <a:pt x="125820" y="123354"/>
                  </a:lnTo>
                  <a:lnTo>
                    <a:pt x="125969" y="123722"/>
                  </a:lnTo>
                  <a:lnTo>
                    <a:pt x="126111" y="124097"/>
                  </a:lnTo>
                  <a:lnTo>
                    <a:pt x="126247" y="124473"/>
                  </a:lnTo>
                  <a:lnTo>
                    <a:pt x="126377" y="124862"/>
                  </a:lnTo>
                  <a:lnTo>
                    <a:pt x="126496" y="125244"/>
                  </a:lnTo>
                  <a:lnTo>
                    <a:pt x="126614" y="125633"/>
                  </a:lnTo>
                  <a:lnTo>
                    <a:pt x="126721" y="126029"/>
                  </a:lnTo>
                  <a:lnTo>
                    <a:pt x="126815" y="126426"/>
                  </a:lnTo>
                  <a:lnTo>
                    <a:pt x="126910" y="126829"/>
                  </a:lnTo>
                  <a:lnTo>
                    <a:pt x="126993" y="127232"/>
                  </a:lnTo>
                  <a:lnTo>
                    <a:pt x="127070" y="127642"/>
                  </a:lnTo>
                  <a:lnTo>
                    <a:pt x="127082" y="127704"/>
                  </a:lnTo>
                  <a:lnTo>
                    <a:pt x="127094" y="127760"/>
                  </a:lnTo>
                  <a:lnTo>
                    <a:pt x="127117" y="127816"/>
                  </a:lnTo>
                  <a:lnTo>
                    <a:pt x="127147" y="127871"/>
                  </a:lnTo>
                  <a:lnTo>
                    <a:pt x="127171" y="127913"/>
                  </a:lnTo>
                  <a:lnTo>
                    <a:pt x="127200" y="127955"/>
                  </a:lnTo>
                  <a:lnTo>
                    <a:pt x="127230" y="127989"/>
                  </a:lnTo>
                  <a:lnTo>
                    <a:pt x="127259" y="128017"/>
                  </a:lnTo>
                  <a:lnTo>
                    <a:pt x="127325" y="128073"/>
                  </a:lnTo>
                  <a:lnTo>
                    <a:pt x="127396" y="128107"/>
                  </a:lnTo>
                  <a:lnTo>
                    <a:pt x="127473" y="128128"/>
                  </a:lnTo>
                  <a:lnTo>
                    <a:pt x="127550" y="128142"/>
                  </a:lnTo>
                  <a:lnTo>
                    <a:pt x="127627" y="128142"/>
                  </a:lnTo>
                  <a:lnTo>
                    <a:pt x="127704" y="128128"/>
                  </a:lnTo>
                  <a:lnTo>
                    <a:pt x="127786" y="128101"/>
                  </a:lnTo>
                  <a:lnTo>
                    <a:pt x="127858" y="128066"/>
                  </a:lnTo>
                  <a:lnTo>
                    <a:pt x="127935" y="128024"/>
                  </a:lnTo>
                  <a:lnTo>
                    <a:pt x="128000" y="127968"/>
                  </a:lnTo>
                  <a:lnTo>
                    <a:pt x="128059" y="127906"/>
                  </a:lnTo>
                  <a:lnTo>
                    <a:pt x="128118" y="127836"/>
                  </a:lnTo>
                  <a:lnTo>
                    <a:pt x="128160" y="127753"/>
                  </a:lnTo>
                  <a:lnTo>
                    <a:pt x="128201" y="127663"/>
                  </a:lnTo>
                  <a:lnTo>
                    <a:pt x="128225" y="127565"/>
                  </a:lnTo>
                  <a:lnTo>
                    <a:pt x="128237" y="127461"/>
                  </a:lnTo>
                  <a:lnTo>
                    <a:pt x="128266" y="126995"/>
                  </a:lnTo>
                  <a:lnTo>
                    <a:pt x="128278" y="126530"/>
                  </a:lnTo>
                  <a:lnTo>
                    <a:pt x="128278" y="126078"/>
                  </a:lnTo>
                  <a:lnTo>
                    <a:pt x="128260" y="125626"/>
                  </a:lnTo>
                  <a:lnTo>
                    <a:pt x="128237" y="125181"/>
                  </a:lnTo>
                  <a:lnTo>
                    <a:pt x="128195" y="124744"/>
                  </a:lnTo>
                  <a:lnTo>
                    <a:pt x="128142" y="124313"/>
                  </a:lnTo>
                  <a:lnTo>
                    <a:pt x="128077" y="123889"/>
                  </a:lnTo>
                  <a:lnTo>
                    <a:pt x="127994" y="123472"/>
                  </a:lnTo>
                  <a:lnTo>
                    <a:pt x="127905" y="123062"/>
                  </a:lnTo>
                  <a:lnTo>
                    <a:pt x="127804" y="122659"/>
                  </a:lnTo>
                  <a:lnTo>
                    <a:pt x="127692" y="122262"/>
                  </a:lnTo>
                  <a:lnTo>
                    <a:pt x="127567" y="121873"/>
                  </a:lnTo>
                  <a:lnTo>
                    <a:pt x="127431" y="121484"/>
                  </a:lnTo>
                  <a:lnTo>
                    <a:pt x="127289" y="121109"/>
                  </a:lnTo>
                  <a:lnTo>
                    <a:pt x="127129" y="120747"/>
                  </a:lnTo>
                  <a:lnTo>
                    <a:pt x="126963" y="120386"/>
                  </a:lnTo>
                  <a:lnTo>
                    <a:pt x="126792" y="120031"/>
                  </a:lnTo>
                  <a:lnTo>
                    <a:pt x="126602" y="119684"/>
                  </a:lnTo>
                  <a:lnTo>
                    <a:pt x="126413" y="119350"/>
                  </a:lnTo>
                  <a:lnTo>
                    <a:pt x="126205" y="119024"/>
                  </a:lnTo>
                  <a:lnTo>
                    <a:pt x="125992" y="118704"/>
                  </a:lnTo>
                  <a:lnTo>
                    <a:pt x="125773" y="118391"/>
                  </a:lnTo>
                  <a:lnTo>
                    <a:pt x="125542" y="118085"/>
                  </a:lnTo>
                  <a:lnTo>
                    <a:pt x="125305" y="117786"/>
                  </a:lnTo>
                  <a:lnTo>
                    <a:pt x="125062" y="117501"/>
                  </a:lnTo>
                  <a:lnTo>
                    <a:pt x="124808" y="117223"/>
                  </a:lnTo>
                  <a:lnTo>
                    <a:pt x="124547" y="116952"/>
                  </a:lnTo>
                  <a:lnTo>
                    <a:pt x="124281" y="116688"/>
                  </a:lnTo>
                  <a:lnTo>
                    <a:pt x="124008" y="116438"/>
                  </a:lnTo>
                  <a:lnTo>
                    <a:pt x="123730" y="116195"/>
                  </a:lnTo>
                  <a:lnTo>
                    <a:pt x="123440" y="115965"/>
                  </a:lnTo>
                  <a:lnTo>
                    <a:pt x="123618" y="115256"/>
                  </a:lnTo>
                  <a:lnTo>
                    <a:pt x="123795" y="114541"/>
                  </a:lnTo>
                  <a:lnTo>
                    <a:pt x="123961" y="113832"/>
                  </a:lnTo>
                  <a:lnTo>
                    <a:pt x="124121" y="113116"/>
                  </a:lnTo>
                  <a:lnTo>
                    <a:pt x="124281" y="112400"/>
                  </a:lnTo>
                  <a:lnTo>
                    <a:pt x="124435" y="111684"/>
                  </a:lnTo>
                  <a:lnTo>
                    <a:pt x="124583" y="110961"/>
                  </a:lnTo>
                  <a:lnTo>
                    <a:pt x="124725" y="110245"/>
                  </a:lnTo>
                  <a:lnTo>
                    <a:pt x="124861" y="109523"/>
                  </a:lnTo>
                  <a:lnTo>
                    <a:pt x="124991" y="108800"/>
                  </a:lnTo>
                  <a:lnTo>
                    <a:pt x="125116" y="108070"/>
                  </a:lnTo>
                  <a:lnTo>
                    <a:pt x="125240" y="107347"/>
                  </a:lnTo>
                  <a:lnTo>
                    <a:pt x="125353" y="106617"/>
                  </a:lnTo>
                  <a:lnTo>
                    <a:pt x="125465" y="105888"/>
                  </a:lnTo>
                  <a:lnTo>
                    <a:pt x="125572" y="105158"/>
                  </a:lnTo>
                  <a:lnTo>
                    <a:pt x="125672" y="104428"/>
                  </a:lnTo>
                  <a:lnTo>
                    <a:pt x="125767" y="103691"/>
                  </a:lnTo>
                  <a:lnTo>
                    <a:pt x="125862" y="102961"/>
                  </a:lnTo>
                  <a:lnTo>
                    <a:pt x="125945" y="102225"/>
                  </a:lnTo>
                  <a:lnTo>
                    <a:pt x="126028" y="101488"/>
                  </a:lnTo>
                  <a:lnTo>
                    <a:pt x="126105" y="100751"/>
                  </a:lnTo>
                  <a:lnTo>
                    <a:pt x="126176" y="100015"/>
                  </a:lnTo>
                  <a:lnTo>
                    <a:pt x="126241" y="99278"/>
                  </a:lnTo>
                  <a:lnTo>
                    <a:pt x="126300" y="98541"/>
                  </a:lnTo>
                  <a:lnTo>
                    <a:pt x="126353" y="97797"/>
                  </a:lnTo>
                  <a:lnTo>
                    <a:pt x="126407" y="97061"/>
                  </a:lnTo>
                  <a:lnTo>
                    <a:pt x="126454" y="96324"/>
                  </a:lnTo>
                  <a:lnTo>
                    <a:pt x="126490" y="95580"/>
                  </a:lnTo>
                  <a:lnTo>
                    <a:pt x="126525" y="94837"/>
                  </a:lnTo>
                  <a:lnTo>
                    <a:pt x="126561" y="94100"/>
                  </a:lnTo>
                  <a:lnTo>
                    <a:pt x="126584" y="93356"/>
                  </a:lnTo>
                  <a:lnTo>
                    <a:pt x="126602" y="92620"/>
                  </a:lnTo>
                  <a:lnTo>
                    <a:pt x="126863" y="92571"/>
                  </a:lnTo>
                  <a:lnTo>
                    <a:pt x="126904" y="92557"/>
                  </a:lnTo>
                  <a:lnTo>
                    <a:pt x="126946" y="92543"/>
                  </a:lnTo>
                  <a:lnTo>
                    <a:pt x="126987" y="92522"/>
                  </a:lnTo>
                  <a:lnTo>
                    <a:pt x="127023" y="92501"/>
                  </a:lnTo>
                  <a:lnTo>
                    <a:pt x="127052" y="92474"/>
                  </a:lnTo>
                  <a:lnTo>
                    <a:pt x="127082" y="92439"/>
                  </a:lnTo>
                  <a:lnTo>
                    <a:pt x="127105" y="92404"/>
                  </a:lnTo>
                  <a:lnTo>
                    <a:pt x="127123" y="92369"/>
                  </a:lnTo>
                  <a:lnTo>
                    <a:pt x="127141" y="92328"/>
                  </a:lnTo>
                  <a:lnTo>
                    <a:pt x="127153" y="92286"/>
                  </a:lnTo>
                  <a:lnTo>
                    <a:pt x="127177" y="92196"/>
                  </a:lnTo>
                  <a:lnTo>
                    <a:pt x="127182" y="92105"/>
                  </a:lnTo>
                  <a:lnTo>
                    <a:pt x="127177" y="92015"/>
                  </a:lnTo>
                  <a:lnTo>
                    <a:pt x="127159" y="91918"/>
                  </a:lnTo>
                  <a:lnTo>
                    <a:pt x="127129" y="91834"/>
                  </a:lnTo>
                  <a:lnTo>
                    <a:pt x="127088" y="91751"/>
                  </a:lnTo>
                  <a:lnTo>
                    <a:pt x="127040" y="91681"/>
                  </a:lnTo>
                  <a:lnTo>
                    <a:pt x="127011" y="91646"/>
                  </a:lnTo>
                  <a:lnTo>
                    <a:pt x="126981" y="91619"/>
                  </a:lnTo>
                  <a:lnTo>
                    <a:pt x="126946" y="91598"/>
                  </a:lnTo>
                  <a:lnTo>
                    <a:pt x="126910" y="91577"/>
                  </a:lnTo>
                  <a:lnTo>
                    <a:pt x="126875" y="91563"/>
                  </a:lnTo>
                  <a:lnTo>
                    <a:pt x="126833" y="91549"/>
                  </a:lnTo>
                  <a:lnTo>
                    <a:pt x="126792" y="91542"/>
                  </a:lnTo>
                  <a:lnTo>
                    <a:pt x="126632" y="91542"/>
                  </a:lnTo>
                  <a:lnTo>
                    <a:pt x="126638" y="90806"/>
                  </a:lnTo>
                  <a:lnTo>
                    <a:pt x="126644" y="90062"/>
                  </a:lnTo>
                  <a:lnTo>
                    <a:pt x="126644" y="89318"/>
                  </a:lnTo>
                  <a:lnTo>
                    <a:pt x="126638" y="88581"/>
                  </a:lnTo>
                  <a:lnTo>
                    <a:pt x="126626" y="87838"/>
                  </a:lnTo>
                  <a:lnTo>
                    <a:pt x="126608" y="87101"/>
                  </a:lnTo>
                  <a:lnTo>
                    <a:pt x="126584" y="86357"/>
                  </a:lnTo>
                  <a:lnTo>
                    <a:pt x="126561" y="85621"/>
                  </a:lnTo>
                  <a:lnTo>
                    <a:pt x="126525" y="84877"/>
                  </a:lnTo>
                  <a:lnTo>
                    <a:pt x="126490" y="84140"/>
                  </a:lnTo>
                  <a:lnTo>
                    <a:pt x="126448" y="83397"/>
                  </a:lnTo>
                  <a:lnTo>
                    <a:pt x="126401" y="82660"/>
                  </a:lnTo>
                  <a:lnTo>
                    <a:pt x="126348" y="81923"/>
                  </a:lnTo>
                  <a:lnTo>
                    <a:pt x="126294" y="81186"/>
                  </a:lnTo>
                  <a:lnTo>
                    <a:pt x="126235" y="80450"/>
                  </a:lnTo>
                  <a:lnTo>
                    <a:pt x="126170" y="79713"/>
                  </a:lnTo>
                  <a:lnTo>
                    <a:pt x="126194" y="79713"/>
                  </a:lnTo>
                  <a:lnTo>
                    <a:pt x="126205" y="79706"/>
                  </a:lnTo>
                  <a:lnTo>
                    <a:pt x="126217" y="79699"/>
                  </a:lnTo>
                  <a:lnTo>
                    <a:pt x="126265" y="79685"/>
                  </a:lnTo>
                  <a:lnTo>
                    <a:pt x="126312" y="79664"/>
                  </a:lnTo>
                  <a:lnTo>
                    <a:pt x="126353" y="79643"/>
                  </a:lnTo>
                  <a:lnTo>
                    <a:pt x="126389" y="79616"/>
                  </a:lnTo>
                  <a:lnTo>
                    <a:pt x="126419" y="79588"/>
                  </a:lnTo>
                  <a:lnTo>
                    <a:pt x="126448" y="79560"/>
                  </a:lnTo>
                  <a:lnTo>
                    <a:pt x="126472" y="79525"/>
                  </a:lnTo>
                  <a:lnTo>
                    <a:pt x="126490" y="79491"/>
                  </a:lnTo>
                  <a:lnTo>
                    <a:pt x="126507" y="79449"/>
                  </a:lnTo>
                  <a:lnTo>
                    <a:pt x="126519" y="79407"/>
                  </a:lnTo>
                  <a:lnTo>
                    <a:pt x="126531" y="79372"/>
                  </a:lnTo>
                  <a:lnTo>
                    <a:pt x="126537" y="79331"/>
                  </a:lnTo>
                  <a:lnTo>
                    <a:pt x="126537" y="79240"/>
                  </a:lnTo>
                  <a:lnTo>
                    <a:pt x="126525" y="79157"/>
                  </a:lnTo>
                  <a:lnTo>
                    <a:pt x="126507" y="79073"/>
                  </a:lnTo>
                  <a:lnTo>
                    <a:pt x="126472" y="78990"/>
                  </a:lnTo>
                  <a:lnTo>
                    <a:pt x="126424" y="78914"/>
                  </a:lnTo>
                  <a:lnTo>
                    <a:pt x="126371" y="78844"/>
                  </a:lnTo>
                  <a:lnTo>
                    <a:pt x="126306" y="78789"/>
                  </a:lnTo>
                  <a:lnTo>
                    <a:pt x="126271" y="78768"/>
                  </a:lnTo>
                  <a:lnTo>
                    <a:pt x="126235" y="78747"/>
                  </a:lnTo>
                  <a:lnTo>
                    <a:pt x="126194" y="78726"/>
                  </a:lnTo>
                  <a:lnTo>
                    <a:pt x="126152" y="78712"/>
                  </a:lnTo>
                  <a:lnTo>
                    <a:pt x="126111" y="78705"/>
                  </a:lnTo>
                  <a:lnTo>
                    <a:pt x="126063" y="78705"/>
                  </a:lnTo>
                  <a:lnTo>
                    <a:pt x="125992" y="77975"/>
                  </a:lnTo>
                  <a:lnTo>
                    <a:pt x="125909" y="77253"/>
                  </a:lnTo>
                  <a:lnTo>
                    <a:pt x="125826" y="76530"/>
                  </a:lnTo>
                  <a:lnTo>
                    <a:pt x="125738" y="75807"/>
                  </a:lnTo>
                  <a:lnTo>
                    <a:pt x="125643" y="75084"/>
                  </a:lnTo>
                  <a:lnTo>
                    <a:pt x="125542" y="74368"/>
                  </a:lnTo>
                  <a:lnTo>
                    <a:pt x="125441" y="73645"/>
                  </a:lnTo>
                  <a:lnTo>
                    <a:pt x="125329" y="72929"/>
                  </a:lnTo>
                  <a:lnTo>
                    <a:pt x="125216" y="72214"/>
                  </a:lnTo>
                  <a:lnTo>
                    <a:pt x="125098" y="71498"/>
                  </a:lnTo>
                  <a:lnTo>
                    <a:pt x="124980" y="70782"/>
                  </a:lnTo>
                  <a:lnTo>
                    <a:pt x="124849" y="70066"/>
                  </a:lnTo>
                  <a:lnTo>
                    <a:pt x="124719" y="69357"/>
                  </a:lnTo>
                  <a:lnTo>
                    <a:pt x="124577" y="68648"/>
                  </a:lnTo>
                  <a:lnTo>
                    <a:pt x="124435" y="67939"/>
                  </a:lnTo>
                  <a:lnTo>
                    <a:pt x="124293" y="67230"/>
                  </a:lnTo>
                  <a:lnTo>
                    <a:pt x="124168" y="66653"/>
                  </a:lnTo>
                  <a:lnTo>
                    <a:pt x="124038" y="66070"/>
                  </a:lnTo>
                  <a:lnTo>
                    <a:pt x="123902" y="65486"/>
                  </a:lnTo>
                  <a:lnTo>
                    <a:pt x="123766" y="64902"/>
                  </a:lnTo>
                  <a:lnTo>
                    <a:pt x="123623" y="64318"/>
                  </a:lnTo>
                  <a:lnTo>
                    <a:pt x="123481" y="63734"/>
                  </a:lnTo>
                  <a:lnTo>
                    <a:pt x="123327" y="63150"/>
                  </a:lnTo>
                  <a:lnTo>
                    <a:pt x="123173" y="62567"/>
                  </a:lnTo>
                  <a:lnTo>
                    <a:pt x="123014" y="61990"/>
                  </a:lnTo>
                  <a:lnTo>
                    <a:pt x="122848" y="61406"/>
                  </a:lnTo>
                  <a:lnTo>
                    <a:pt x="122676" y="60829"/>
                  </a:lnTo>
                  <a:lnTo>
                    <a:pt x="122498" y="60252"/>
                  </a:lnTo>
                  <a:lnTo>
                    <a:pt x="122321" y="59675"/>
                  </a:lnTo>
                  <a:lnTo>
                    <a:pt x="122137" y="59098"/>
                  </a:lnTo>
                  <a:lnTo>
                    <a:pt x="121948" y="58529"/>
                  </a:lnTo>
                  <a:lnTo>
                    <a:pt x="121746" y="57966"/>
                  </a:lnTo>
                  <a:lnTo>
                    <a:pt x="121545" y="57396"/>
                  </a:lnTo>
                  <a:lnTo>
                    <a:pt x="121344" y="56840"/>
                  </a:lnTo>
                  <a:lnTo>
                    <a:pt x="121130" y="56277"/>
                  </a:lnTo>
                  <a:lnTo>
                    <a:pt x="120911" y="55728"/>
                  </a:lnTo>
                  <a:lnTo>
                    <a:pt x="120686" y="55179"/>
                  </a:lnTo>
                  <a:lnTo>
                    <a:pt x="120455" y="54629"/>
                  </a:lnTo>
                  <a:lnTo>
                    <a:pt x="120224" y="54087"/>
                  </a:lnTo>
                  <a:lnTo>
                    <a:pt x="119982" y="53552"/>
                  </a:lnTo>
                  <a:lnTo>
                    <a:pt x="119733" y="53017"/>
                  </a:lnTo>
                  <a:lnTo>
                    <a:pt x="119478" y="52496"/>
                  </a:lnTo>
                  <a:lnTo>
                    <a:pt x="119224" y="51974"/>
                  </a:lnTo>
                  <a:lnTo>
                    <a:pt x="118957" y="51460"/>
                  </a:lnTo>
                  <a:lnTo>
                    <a:pt x="118685" y="50953"/>
                  </a:lnTo>
                  <a:lnTo>
                    <a:pt x="118406" y="50445"/>
                  </a:lnTo>
                  <a:lnTo>
                    <a:pt x="118122" y="49952"/>
                  </a:lnTo>
                  <a:lnTo>
                    <a:pt x="117826" y="49465"/>
                  </a:lnTo>
                  <a:lnTo>
                    <a:pt x="117530" y="48979"/>
                  </a:lnTo>
                  <a:lnTo>
                    <a:pt x="117228" y="48506"/>
                  </a:lnTo>
                  <a:lnTo>
                    <a:pt x="116914" y="48041"/>
                  </a:lnTo>
                  <a:lnTo>
                    <a:pt x="116594" y="47582"/>
                  </a:lnTo>
                  <a:lnTo>
                    <a:pt x="116269" y="47130"/>
                  </a:lnTo>
                  <a:lnTo>
                    <a:pt x="115937" y="46692"/>
                  </a:lnTo>
                  <a:lnTo>
                    <a:pt x="115599" y="46254"/>
                  </a:lnTo>
                  <a:lnTo>
                    <a:pt x="115250" y="45830"/>
                  </a:lnTo>
                  <a:lnTo>
                    <a:pt x="114901" y="45413"/>
                  </a:lnTo>
                  <a:lnTo>
                    <a:pt x="114539" y="45010"/>
                  </a:lnTo>
                  <a:lnTo>
                    <a:pt x="114166" y="44614"/>
                  </a:lnTo>
                  <a:lnTo>
                    <a:pt x="113793" y="44225"/>
                  </a:lnTo>
                  <a:lnTo>
                    <a:pt x="113408" y="43850"/>
                  </a:lnTo>
                  <a:lnTo>
                    <a:pt x="113018" y="43488"/>
                  </a:lnTo>
                  <a:lnTo>
                    <a:pt x="112621" y="43127"/>
                  </a:lnTo>
                  <a:lnTo>
                    <a:pt x="112212" y="42786"/>
                  </a:lnTo>
                  <a:lnTo>
                    <a:pt x="111798" y="42453"/>
                  </a:lnTo>
                  <a:lnTo>
                    <a:pt x="111377" y="42133"/>
                  </a:lnTo>
                  <a:lnTo>
                    <a:pt x="110945" y="41820"/>
                  </a:lnTo>
                  <a:lnTo>
                    <a:pt x="110507" y="41521"/>
                  </a:lnTo>
                  <a:lnTo>
                    <a:pt x="110057" y="41236"/>
                  </a:lnTo>
                  <a:lnTo>
                    <a:pt x="109601" y="40965"/>
                  </a:lnTo>
                  <a:lnTo>
                    <a:pt x="109139" y="40708"/>
                  </a:lnTo>
                  <a:lnTo>
                    <a:pt x="108665" y="40458"/>
                  </a:lnTo>
                  <a:lnTo>
                    <a:pt x="108185" y="40229"/>
                  </a:lnTo>
                  <a:lnTo>
                    <a:pt x="107700" y="40006"/>
                  </a:lnTo>
                  <a:lnTo>
                    <a:pt x="107202" y="39798"/>
                  </a:lnTo>
                  <a:lnTo>
                    <a:pt x="106948" y="39700"/>
                  </a:lnTo>
                  <a:lnTo>
                    <a:pt x="106693" y="39610"/>
                  </a:lnTo>
                  <a:lnTo>
                    <a:pt x="106438" y="39513"/>
                  </a:lnTo>
                  <a:lnTo>
                    <a:pt x="106178" y="39429"/>
                  </a:lnTo>
                  <a:lnTo>
                    <a:pt x="105917" y="39346"/>
                  </a:lnTo>
                  <a:lnTo>
                    <a:pt x="105657" y="39262"/>
                  </a:lnTo>
                  <a:lnTo>
                    <a:pt x="105390" y="39186"/>
                  </a:lnTo>
                  <a:lnTo>
                    <a:pt x="105124" y="39117"/>
                  </a:lnTo>
                  <a:lnTo>
                    <a:pt x="104851" y="39047"/>
                  </a:lnTo>
                  <a:lnTo>
                    <a:pt x="104579" y="38984"/>
                  </a:lnTo>
                  <a:lnTo>
                    <a:pt x="104520" y="38978"/>
                  </a:lnTo>
                  <a:lnTo>
                    <a:pt x="104466" y="38971"/>
                  </a:lnTo>
                  <a:lnTo>
                    <a:pt x="104413" y="38971"/>
                  </a:lnTo>
                  <a:lnTo>
                    <a:pt x="104360" y="38978"/>
                  </a:lnTo>
                  <a:lnTo>
                    <a:pt x="104259" y="38998"/>
                  </a:lnTo>
                  <a:lnTo>
                    <a:pt x="104170" y="39026"/>
                  </a:lnTo>
                  <a:lnTo>
                    <a:pt x="104016" y="38588"/>
                  </a:lnTo>
                  <a:lnTo>
                    <a:pt x="103851" y="38150"/>
                  </a:lnTo>
                  <a:lnTo>
                    <a:pt x="103679" y="37726"/>
                  </a:lnTo>
                  <a:lnTo>
                    <a:pt x="103495" y="37309"/>
                  </a:lnTo>
                  <a:lnTo>
                    <a:pt x="103306" y="36899"/>
                  </a:lnTo>
                  <a:lnTo>
                    <a:pt x="103104" y="36503"/>
                  </a:lnTo>
                  <a:lnTo>
                    <a:pt x="102891" y="36114"/>
                  </a:lnTo>
                  <a:lnTo>
                    <a:pt x="102672" y="35746"/>
                  </a:lnTo>
                  <a:lnTo>
                    <a:pt x="102441" y="35377"/>
                  </a:lnTo>
                  <a:lnTo>
                    <a:pt x="102323" y="35204"/>
                  </a:lnTo>
                  <a:lnTo>
                    <a:pt x="102198" y="35030"/>
                  </a:lnTo>
                  <a:lnTo>
                    <a:pt x="102080" y="34863"/>
                  </a:lnTo>
                  <a:lnTo>
                    <a:pt x="101950" y="34696"/>
                  </a:lnTo>
                  <a:lnTo>
                    <a:pt x="101825" y="34529"/>
                  </a:lnTo>
                  <a:lnTo>
                    <a:pt x="101689" y="34369"/>
                  </a:lnTo>
                  <a:lnTo>
                    <a:pt x="101559" y="34217"/>
                  </a:lnTo>
                  <a:lnTo>
                    <a:pt x="101423" y="34064"/>
                  </a:lnTo>
                  <a:lnTo>
                    <a:pt x="101286" y="33918"/>
                  </a:lnTo>
                  <a:lnTo>
                    <a:pt x="101144" y="33772"/>
                  </a:lnTo>
                  <a:lnTo>
                    <a:pt x="101002" y="33626"/>
                  </a:lnTo>
                  <a:lnTo>
                    <a:pt x="100854" y="33494"/>
                  </a:lnTo>
                  <a:lnTo>
                    <a:pt x="100706" y="33362"/>
                  </a:lnTo>
                  <a:lnTo>
                    <a:pt x="100558" y="33230"/>
                  </a:lnTo>
                  <a:lnTo>
                    <a:pt x="100404" y="33105"/>
                  </a:lnTo>
                  <a:lnTo>
                    <a:pt x="100250" y="32986"/>
                  </a:lnTo>
                  <a:lnTo>
                    <a:pt x="100090" y="32868"/>
                  </a:lnTo>
                  <a:lnTo>
                    <a:pt x="99930" y="32757"/>
                  </a:lnTo>
                  <a:lnTo>
                    <a:pt x="99765" y="32646"/>
                  </a:lnTo>
                  <a:lnTo>
                    <a:pt x="99599" y="32542"/>
                  </a:lnTo>
                  <a:lnTo>
                    <a:pt x="99433" y="32444"/>
                  </a:lnTo>
                  <a:lnTo>
                    <a:pt x="99261" y="32354"/>
                  </a:lnTo>
                  <a:lnTo>
                    <a:pt x="99089" y="32264"/>
                  </a:lnTo>
                  <a:lnTo>
                    <a:pt x="98918" y="32180"/>
                  </a:lnTo>
                  <a:lnTo>
                    <a:pt x="98740" y="32097"/>
                  </a:lnTo>
                  <a:lnTo>
                    <a:pt x="98557" y="32020"/>
                  </a:lnTo>
                  <a:lnTo>
                    <a:pt x="98379" y="31951"/>
                  </a:lnTo>
                  <a:lnTo>
                    <a:pt x="98189" y="31888"/>
                  </a:lnTo>
                  <a:lnTo>
                    <a:pt x="98006" y="31833"/>
                  </a:lnTo>
                  <a:lnTo>
                    <a:pt x="97816" y="31777"/>
                  </a:lnTo>
                  <a:lnTo>
                    <a:pt x="97621" y="31728"/>
                  </a:lnTo>
                  <a:lnTo>
                    <a:pt x="97431" y="31680"/>
                  </a:lnTo>
                  <a:lnTo>
                    <a:pt x="97230" y="31645"/>
                  </a:lnTo>
                  <a:lnTo>
                    <a:pt x="97035" y="31610"/>
                  </a:lnTo>
                  <a:lnTo>
                    <a:pt x="96827" y="31582"/>
                  </a:lnTo>
                  <a:lnTo>
                    <a:pt x="96626" y="31562"/>
                  </a:lnTo>
                  <a:lnTo>
                    <a:pt x="96419" y="31541"/>
                  </a:lnTo>
                  <a:lnTo>
                    <a:pt x="96211" y="31534"/>
                  </a:lnTo>
                  <a:lnTo>
                    <a:pt x="95998" y="31527"/>
                  </a:lnTo>
                  <a:lnTo>
                    <a:pt x="95785" y="31527"/>
                  </a:lnTo>
                  <a:lnTo>
                    <a:pt x="95566" y="31534"/>
                  </a:lnTo>
                  <a:lnTo>
                    <a:pt x="95347" y="31548"/>
                  </a:lnTo>
                  <a:lnTo>
                    <a:pt x="95128" y="31569"/>
                  </a:lnTo>
                  <a:lnTo>
                    <a:pt x="94903" y="31596"/>
                  </a:lnTo>
                  <a:lnTo>
                    <a:pt x="94678" y="31624"/>
                  </a:lnTo>
                  <a:lnTo>
                    <a:pt x="94447" y="31666"/>
                  </a:lnTo>
                  <a:lnTo>
                    <a:pt x="94316" y="30422"/>
                  </a:lnTo>
                  <a:lnTo>
                    <a:pt x="94251" y="29803"/>
                  </a:lnTo>
                  <a:lnTo>
                    <a:pt x="94174" y="29192"/>
                  </a:lnTo>
                  <a:lnTo>
                    <a:pt x="94163" y="29129"/>
                  </a:lnTo>
                  <a:lnTo>
                    <a:pt x="94151" y="29073"/>
                  </a:lnTo>
                  <a:lnTo>
                    <a:pt x="94133" y="29018"/>
                  </a:lnTo>
                  <a:lnTo>
                    <a:pt x="94115" y="28969"/>
                  </a:lnTo>
                  <a:lnTo>
                    <a:pt x="94062" y="28879"/>
                  </a:lnTo>
                  <a:lnTo>
                    <a:pt x="94009" y="28795"/>
                  </a:lnTo>
                  <a:lnTo>
                    <a:pt x="94003" y="28726"/>
                  </a:lnTo>
                  <a:lnTo>
                    <a:pt x="93991" y="28656"/>
                  </a:lnTo>
                  <a:lnTo>
                    <a:pt x="93973" y="28587"/>
                  </a:lnTo>
                  <a:lnTo>
                    <a:pt x="93955" y="28524"/>
                  </a:lnTo>
                  <a:lnTo>
                    <a:pt x="93926" y="28455"/>
                  </a:lnTo>
                  <a:lnTo>
                    <a:pt x="93896" y="28392"/>
                  </a:lnTo>
                  <a:lnTo>
                    <a:pt x="93861" y="28337"/>
                  </a:lnTo>
                  <a:lnTo>
                    <a:pt x="93819" y="28281"/>
                  </a:lnTo>
                  <a:lnTo>
                    <a:pt x="93772" y="28225"/>
                  </a:lnTo>
                  <a:lnTo>
                    <a:pt x="93724" y="28177"/>
                  </a:lnTo>
                  <a:lnTo>
                    <a:pt x="93665" y="28135"/>
                  </a:lnTo>
                  <a:lnTo>
                    <a:pt x="93606" y="28093"/>
                  </a:lnTo>
                  <a:lnTo>
                    <a:pt x="93535" y="28059"/>
                  </a:lnTo>
                  <a:lnTo>
                    <a:pt x="93464" y="28031"/>
                  </a:lnTo>
                  <a:lnTo>
                    <a:pt x="93387" y="28010"/>
                  </a:lnTo>
                  <a:lnTo>
                    <a:pt x="93304" y="27996"/>
                  </a:lnTo>
                  <a:lnTo>
                    <a:pt x="92593" y="27906"/>
                  </a:lnTo>
                  <a:lnTo>
                    <a:pt x="91883" y="27829"/>
                  </a:lnTo>
                  <a:lnTo>
                    <a:pt x="91172" y="27753"/>
                  </a:lnTo>
                  <a:lnTo>
                    <a:pt x="90455" y="27690"/>
                  </a:lnTo>
                  <a:lnTo>
                    <a:pt x="89739" y="27628"/>
                  </a:lnTo>
                  <a:lnTo>
                    <a:pt x="89028" y="27572"/>
                  </a:lnTo>
                  <a:lnTo>
                    <a:pt x="88312" y="27523"/>
                  </a:lnTo>
                  <a:lnTo>
                    <a:pt x="87589" y="27482"/>
                  </a:lnTo>
                  <a:lnTo>
                    <a:pt x="86873" y="27447"/>
                  </a:lnTo>
                  <a:lnTo>
                    <a:pt x="86156" y="27412"/>
                  </a:lnTo>
                  <a:lnTo>
                    <a:pt x="85434" y="27391"/>
                  </a:lnTo>
                  <a:lnTo>
                    <a:pt x="84711" y="27371"/>
                  </a:lnTo>
                  <a:lnTo>
                    <a:pt x="83989" y="27350"/>
                  </a:lnTo>
                  <a:lnTo>
                    <a:pt x="83266" y="27336"/>
                  </a:lnTo>
                  <a:lnTo>
                    <a:pt x="81821" y="27322"/>
                  </a:lnTo>
                  <a:lnTo>
                    <a:pt x="80377" y="27329"/>
                  </a:lnTo>
                  <a:lnTo>
                    <a:pt x="78926" y="27343"/>
                  </a:lnTo>
                  <a:lnTo>
                    <a:pt x="77475" y="27364"/>
                  </a:lnTo>
                  <a:lnTo>
                    <a:pt x="76024" y="27391"/>
                  </a:lnTo>
                  <a:lnTo>
                    <a:pt x="74573" y="27433"/>
                  </a:lnTo>
                  <a:lnTo>
                    <a:pt x="73128" y="27475"/>
                  </a:lnTo>
                  <a:lnTo>
                    <a:pt x="70233" y="27558"/>
                  </a:lnTo>
                  <a:lnTo>
                    <a:pt x="70304" y="25883"/>
                  </a:lnTo>
                  <a:lnTo>
                    <a:pt x="70369" y="24201"/>
                  </a:lnTo>
                  <a:lnTo>
                    <a:pt x="70428" y="22526"/>
                  </a:lnTo>
                  <a:lnTo>
                    <a:pt x="70475" y="20844"/>
                  </a:lnTo>
                  <a:lnTo>
                    <a:pt x="70523" y="19169"/>
                  </a:lnTo>
                  <a:lnTo>
                    <a:pt x="70558" y="17494"/>
                  </a:lnTo>
                  <a:lnTo>
                    <a:pt x="70594" y="15812"/>
                  </a:lnTo>
                  <a:lnTo>
                    <a:pt x="70623" y="14137"/>
                  </a:lnTo>
                  <a:lnTo>
                    <a:pt x="70677" y="10780"/>
                  </a:lnTo>
                  <a:lnTo>
                    <a:pt x="70718" y="7423"/>
                  </a:lnTo>
                  <a:lnTo>
                    <a:pt x="70801" y="709"/>
                  </a:lnTo>
                  <a:lnTo>
                    <a:pt x="70801" y="647"/>
                  </a:lnTo>
                  <a:lnTo>
                    <a:pt x="70801" y="584"/>
                  </a:lnTo>
                  <a:lnTo>
                    <a:pt x="70789" y="522"/>
                  </a:lnTo>
                  <a:lnTo>
                    <a:pt x="70783" y="466"/>
                  </a:lnTo>
                  <a:lnTo>
                    <a:pt x="70766" y="411"/>
                  </a:lnTo>
                  <a:lnTo>
                    <a:pt x="70748" y="362"/>
                  </a:lnTo>
                  <a:lnTo>
                    <a:pt x="70730" y="313"/>
                  </a:lnTo>
                  <a:lnTo>
                    <a:pt x="70706" y="265"/>
                  </a:lnTo>
                  <a:lnTo>
                    <a:pt x="70653" y="188"/>
                  </a:lnTo>
                  <a:lnTo>
                    <a:pt x="70594" y="112"/>
                  </a:lnTo>
                  <a:lnTo>
                    <a:pt x="70517" y="56"/>
                  </a:lnTo>
                  <a:lnTo>
                    <a:pt x="70440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079;p41">
              <a:extLst>
                <a:ext uri="{FF2B5EF4-FFF2-40B4-BE49-F238E27FC236}">
                  <a16:creationId xmlns:a16="http://schemas.microsoft.com/office/drawing/2014/main" id="{C866EFA9-8E6C-D12B-F4DD-EF79E062521D}"/>
                </a:ext>
              </a:extLst>
            </p:cNvPr>
            <p:cNvSpPr/>
            <p:nvPr/>
          </p:nvSpPr>
          <p:spPr>
            <a:xfrm>
              <a:off x="2259375" y="-1712125"/>
              <a:ext cx="136950" cy="239975"/>
            </a:xfrm>
            <a:custGeom>
              <a:avLst/>
              <a:gdLst/>
              <a:ahLst/>
              <a:cxnLst/>
              <a:rect l="l" t="t" r="r" b="b"/>
              <a:pathLst>
                <a:path w="5478" h="9599" extrusionOk="0">
                  <a:moveTo>
                    <a:pt x="426" y="0"/>
                  </a:moveTo>
                  <a:lnTo>
                    <a:pt x="326" y="1161"/>
                  </a:lnTo>
                  <a:lnTo>
                    <a:pt x="237" y="2329"/>
                  </a:lnTo>
                  <a:lnTo>
                    <a:pt x="166" y="3503"/>
                  </a:lnTo>
                  <a:lnTo>
                    <a:pt x="107" y="4678"/>
                  </a:lnTo>
                  <a:lnTo>
                    <a:pt x="59" y="5866"/>
                  </a:lnTo>
                  <a:lnTo>
                    <a:pt x="24" y="7055"/>
                  </a:lnTo>
                  <a:lnTo>
                    <a:pt x="6" y="8250"/>
                  </a:lnTo>
                  <a:lnTo>
                    <a:pt x="0" y="9446"/>
                  </a:lnTo>
                  <a:lnTo>
                    <a:pt x="0" y="9446"/>
                  </a:lnTo>
                  <a:lnTo>
                    <a:pt x="320" y="9432"/>
                  </a:lnTo>
                  <a:lnTo>
                    <a:pt x="640" y="9411"/>
                  </a:lnTo>
                  <a:lnTo>
                    <a:pt x="965" y="9404"/>
                  </a:lnTo>
                  <a:lnTo>
                    <a:pt x="1285" y="9397"/>
                  </a:lnTo>
                  <a:lnTo>
                    <a:pt x="1937" y="9397"/>
                  </a:lnTo>
                  <a:lnTo>
                    <a:pt x="2588" y="9418"/>
                  </a:lnTo>
                  <a:lnTo>
                    <a:pt x="3239" y="9446"/>
                  </a:lnTo>
                  <a:lnTo>
                    <a:pt x="3891" y="9487"/>
                  </a:lnTo>
                  <a:lnTo>
                    <a:pt x="4530" y="9543"/>
                  </a:lnTo>
                  <a:lnTo>
                    <a:pt x="5170" y="9599"/>
                  </a:lnTo>
                  <a:lnTo>
                    <a:pt x="5170" y="9599"/>
                  </a:lnTo>
                  <a:lnTo>
                    <a:pt x="5158" y="8528"/>
                  </a:lnTo>
                  <a:lnTo>
                    <a:pt x="5158" y="7451"/>
                  </a:lnTo>
                  <a:lnTo>
                    <a:pt x="5164" y="6916"/>
                  </a:lnTo>
                  <a:lnTo>
                    <a:pt x="5170" y="6381"/>
                  </a:lnTo>
                  <a:lnTo>
                    <a:pt x="5188" y="5846"/>
                  </a:lnTo>
                  <a:lnTo>
                    <a:pt x="5205" y="5310"/>
                  </a:lnTo>
                  <a:lnTo>
                    <a:pt x="5223" y="4782"/>
                  </a:lnTo>
                  <a:lnTo>
                    <a:pt x="5247" y="4247"/>
                  </a:lnTo>
                  <a:lnTo>
                    <a:pt x="5276" y="3719"/>
                  </a:lnTo>
                  <a:lnTo>
                    <a:pt x="5306" y="3184"/>
                  </a:lnTo>
                  <a:lnTo>
                    <a:pt x="5342" y="2655"/>
                  </a:lnTo>
                  <a:lnTo>
                    <a:pt x="5383" y="2127"/>
                  </a:lnTo>
                  <a:lnTo>
                    <a:pt x="5430" y="1599"/>
                  </a:lnTo>
                  <a:lnTo>
                    <a:pt x="5478" y="1071"/>
                  </a:lnTo>
                  <a:lnTo>
                    <a:pt x="4844" y="960"/>
                  </a:lnTo>
                  <a:lnTo>
                    <a:pt x="4210" y="834"/>
                  </a:lnTo>
                  <a:lnTo>
                    <a:pt x="3577" y="716"/>
                  </a:lnTo>
                  <a:lnTo>
                    <a:pt x="2943" y="584"/>
                  </a:lnTo>
                  <a:lnTo>
                    <a:pt x="2316" y="445"/>
                  </a:lnTo>
                  <a:lnTo>
                    <a:pt x="1682" y="306"/>
                  </a:lnTo>
                  <a:lnTo>
                    <a:pt x="1054" y="153"/>
                  </a:lnTo>
                  <a:lnTo>
                    <a:pt x="42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080;p41">
              <a:extLst>
                <a:ext uri="{FF2B5EF4-FFF2-40B4-BE49-F238E27FC236}">
                  <a16:creationId xmlns:a16="http://schemas.microsoft.com/office/drawing/2014/main" id="{B9722E7E-4A35-AB6C-3CD3-2D9CDC94E6A8}"/>
                </a:ext>
              </a:extLst>
            </p:cNvPr>
            <p:cNvSpPr/>
            <p:nvPr/>
          </p:nvSpPr>
          <p:spPr>
            <a:xfrm>
              <a:off x="2259375" y="-1443500"/>
              <a:ext cx="149550" cy="278025"/>
            </a:xfrm>
            <a:custGeom>
              <a:avLst/>
              <a:gdLst/>
              <a:ahLst/>
              <a:cxnLst/>
              <a:rect l="l" t="t" r="r" b="b"/>
              <a:pathLst>
                <a:path w="5982" h="11121" extrusionOk="0">
                  <a:moveTo>
                    <a:pt x="5182" y="0"/>
                  </a:moveTo>
                  <a:lnTo>
                    <a:pt x="4548" y="63"/>
                  </a:lnTo>
                  <a:lnTo>
                    <a:pt x="3903" y="112"/>
                  </a:lnTo>
                  <a:lnTo>
                    <a:pt x="3251" y="160"/>
                  </a:lnTo>
                  <a:lnTo>
                    <a:pt x="2600" y="195"/>
                  </a:lnTo>
                  <a:lnTo>
                    <a:pt x="1948" y="209"/>
                  </a:lnTo>
                  <a:lnTo>
                    <a:pt x="1623" y="216"/>
                  </a:lnTo>
                  <a:lnTo>
                    <a:pt x="1297" y="216"/>
                  </a:lnTo>
                  <a:lnTo>
                    <a:pt x="971" y="209"/>
                  </a:lnTo>
                  <a:lnTo>
                    <a:pt x="646" y="202"/>
                  </a:lnTo>
                  <a:lnTo>
                    <a:pt x="320" y="188"/>
                  </a:lnTo>
                  <a:lnTo>
                    <a:pt x="0" y="167"/>
                  </a:lnTo>
                  <a:lnTo>
                    <a:pt x="0" y="167"/>
                  </a:lnTo>
                  <a:lnTo>
                    <a:pt x="24" y="1543"/>
                  </a:lnTo>
                  <a:lnTo>
                    <a:pt x="65" y="2920"/>
                  </a:lnTo>
                  <a:lnTo>
                    <a:pt x="113" y="4296"/>
                  </a:lnTo>
                  <a:lnTo>
                    <a:pt x="178" y="5665"/>
                  </a:lnTo>
                  <a:lnTo>
                    <a:pt x="255" y="7041"/>
                  </a:lnTo>
                  <a:lnTo>
                    <a:pt x="338" y="8403"/>
                  </a:lnTo>
                  <a:lnTo>
                    <a:pt x="432" y="9766"/>
                  </a:lnTo>
                  <a:lnTo>
                    <a:pt x="539" y="11121"/>
                  </a:lnTo>
                  <a:lnTo>
                    <a:pt x="592" y="11072"/>
                  </a:lnTo>
                  <a:lnTo>
                    <a:pt x="651" y="11024"/>
                  </a:lnTo>
                  <a:lnTo>
                    <a:pt x="717" y="10982"/>
                  </a:lnTo>
                  <a:lnTo>
                    <a:pt x="800" y="10940"/>
                  </a:lnTo>
                  <a:lnTo>
                    <a:pt x="1344" y="10766"/>
                  </a:lnTo>
                  <a:lnTo>
                    <a:pt x="1895" y="10579"/>
                  </a:lnTo>
                  <a:lnTo>
                    <a:pt x="2985" y="10190"/>
                  </a:lnTo>
                  <a:lnTo>
                    <a:pt x="3038" y="10176"/>
                  </a:lnTo>
                  <a:lnTo>
                    <a:pt x="3091" y="10162"/>
                  </a:lnTo>
                  <a:lnTo>
                    <a:pt x="3186" y="10162"/>
                  </a:lnTo>
                  <a:lnTo>
                    <a:pt x="3227" y="10169"/>
                  </a:lnTo>
                  <a:lnTo>
                    <a:pt x="3269" y="10183"/>
                  </a:lnTo>
                  <a:lnTo>
                    <a:pt x="3310" y="10197"/>
                  </a:lnTo>
                  <a:lnTo>
                    <a:pt x="3340" y="10217"/>
                  </a:lnTo>
                  <a:lnTo>
                    <a:pt x="3660" y="10155"/>
                  </a:lnTo>
                  <a:lnTo>
                    <a:pt x="3980" y="10106"/>
                  </a:lnTo>
                  <a:lnTo>
                    <a:pt x="4139" y="10092"/>
                  </a:lnTo>
                  <a:lnTo>
                    <a:pt x="4299" y="10078"/>
                  </a:lnTo>
                  <a:lnTo>
                    <a:pt x="4459" y="10071"/>
                  </a:lnTo>
                  <a:lnTo>
                    <a:pt x="4613" y="10064"/>
                  </a:lnTo>
                  <a:lnTo>
                    <a:pt x="5300" y="9891"/>
                  </a:lnTo>
                  <a:lnTo>
                    <a:pt x="5981" y="9717"/>
                  </a:lnTo>
                  <a:lnTo>
                    <a:pt x="5833" y="8501"/>
                  </a:lnTo>
                  <a:lnTo>
                    <a:pt x="5697" y="7284"/>
                  </a:lnTo>
                  <a:lnTo>
                    <a:pt x="5572" y="6068"/>
                  </a:lnTo>
                  <a:lnTo>
                    <a:pt x="5466" y="4852"/>
                  </a:lnTo>
                  <a:lnTo>
                    <a:pt x="5419" y="4247"/>
                  </a:lnTo>
                  <a:lnTo>
                    <a:pt x="5371" y="3642"/>
                  </a:lnTo>
                  <a:lnTo>
                    <a:pt x="5330" y="3031"/>
                  </a:lnTo>
                  <a:lnTo>
                    <a:pt x="5294" y="2426"/>
                  </a:lnTo>
                  <a:lnTo>
                    <a:pt x="5259" y="1821"/>
                  </a:lnTo>
                  <a:lnTo>
                    <a:pt x="5229" y="1210"/>
                  </a:lnTo>
                  <a:lnTo>
                    <a:pt x="5205" y="605"/>
                  </a:lnTo>
                  <a:lnTo>
                    <a:pt x="518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81;p41">
              <a:extLst>
                <a:ext uri="{FF2B5EF4-FFF2-40B4-BE49-F238E27FC236}">
                  <a16:creationId xmlns:a16="http://schemas.microsoft.com/office/drawing/2014/main" id="{E4C4CF03-C6E4-BF5F-49A2-D8A73C793F24}"/>
                </a:ext>
              </a:extLst>
            </p:cNvPr>
            <p:cNvSpPr/>
            <p:nvPr/>
          </p:nvSpPr>
          <p:spPr>
            <a:xfrm>
              <a:off x="2275500" y="-1160975"/>
              <a:ext cx="173525" cy="240500"/>
            </a:xfrm>
            <a:custGeom>
              <a:avLst/>
              <a:gdLst/>
              <a:ahLst/>
              <a:cxnLst/>
              <a:rect l="l" t="t" r="r" b="b"/>
              <a:pathLst>
                <a:path w="6941" h="9620" extrusionOk="0">
                  <a:moveTo>
                    <a:pt x="5537" y="1"/>
                  </a:moveTo>
                  <a:lnTo>
                    <a:pt x="5058" y="8"/>
                  </a:lnTo>
                  <a:lnTo>
                    <a:pt x="4821" y="21"/>
                  </a:lnTo>
                  <a:lnTo>
                    <a:pt x="4590" y="35"/>
                  </a:lnTo>
                  <a:lnTo>
                    <a:pt x="4359" y="49"/>
                  </a:lnTo>
                  <a:lnTo>
                    <a:pt x="4134" y="77"/>
                  </a:lnTo>
                  <a:lnTo>
                    <a:pt x="3909" y="105"/>
                  </a:lnTo>
                  <a:lnTo>
                    <a:pt x="3690" y="140"/>
                  </a:lnTo>
                  <a:lnTo>
                    <a:pt x="3690" y="216"/>
                  </a:lnTo>
                  <a:lnTo>
                    <a:pt x="3690" y="293"/>
                  </a:lnTo>
                  <a:lnTo>
                    <a:pt x="3684" y="376"/>
                  </a:lnTo>
                  <a:lnTo>
                    <a:pt x="3672" y="452"/>
                  </a:lnTo>
                  <a:lnTo>
                    <a:pt x="3654" y="522"/>
                  </a:lnTo>
                  <a:lnTo>
                    <a:pt x="3631" y="598"/>
                  </a:lnTo>
                  <a:lnTo>
                    <a:pt x="3601" y="668"/>
                  </a:lnTo>
                  <a:lnTo>
                    <a:pt x="3565" y="730"/>
                  </a:lnTo>
                  <a:lnTo>
                    <a:pt x="3530" y="793"/>
                  </a:lnTo>
                  <a:lnTo>
                    <a:pt x="3483" y="842"/>
                  </a:lnTo>
                  <a:lnTo>
                    <a:pt x="3435" y="890"/>
                  </a:lnTo>
                  <a:lnTo>
                    <a:pt x="3376" y="932"/>
                  </a:lnTo>
                  <a:lnTo>
                    <a:pt x="3317" y="960"/>
                  </a:lnTo>
                  <a:lnTo>
                    <a:pt x="3252" y="981"/>
                  </a:lnTo>
                  <a:lnTo>
                    <a:pt x="3186" y="988"/>
                  </a:lnTo>
                  <a:lnTo>
                    <a:pt x="3110" y="988"/>
                  </a:lnTo>
                  <a:lnTo>
                    <a:pt x="2357" y="897"/>
                  </a:lnTo>
                  <a:lnTo>
                    <a:pt x="1984" y="855"/>
                  </a:lnTo>
                  <a:lnTo>
                    <a:pt x="1617" y="821"/>
                  </a:lnTo>
                  <a:lnTo>
                    <a:pt x="1534" y="807"/>
                  </a:lnTo>
                  <a:lnTo>
                    <a:pt x="1463" y="786"/>
                  </a:lnTo>
                  <a:lnTo>
                    <a:pt x="1398" y="751"/>
                  </a:lnTo>
                  <a:lnTo>
                    <a:pt x="1333" y="710"/>
                  </a:lnTo>
                  <a:lnTo>
                    <a:pt x="1120" y="793"/>
                  </a:lnTo>
                  <a:lnTo>
                    <a:pt x="907" y="862"/>
                  </a:lnTo>
                  <a:lnTo>
                    <a:pt x="687" y="939"/>
                  </a:lnTo>
                  <a:lnTo>
                    <a:pt x="474" y="1015"/>
                  </a:lnTo>
                  <a:lnTo>
                    <a:pt x="403" y="1036"/>
                  </a:lnTo>
                  <a:lnTo>
                    <a:pt x="332" y="1050"/>
                  </a:lnTo>
                  <a:lnTo>
                    <a:pt x="267" y="1050"/>
                  </a:lnTo>
                  <a:lnTo>
                    <a:pt x="208" y="1043"/>
                  </a:lnTo>
                  <a:lnTo>
                    <a:pt x="149" y="1029"/>
                  </a:lnTo>
                  <a:lnTo>
                    <a:pt x="95" y="1008"/>
                  </a:lnTo>
                  <a:lnTo>
                    <a:pt x="42" y="974"/>
                  </a:lnTo>
                  <a:lnTo>
                    <a:pt x="1" y="939"/>
                  </a:lnTo>
                  <a:lnTo>
                    <a:pt x="95" y="2044"/>
                  </a:lnTo>
                  <a:lnTo>
                    <a:pt x="202" y="3149"/>
                  </a:lnTo>
                  <a:lnTo>
                    <a:pt x="314" y="4247"/>
                  </a:lnTo>
                  <a:lnTo>
                    <a:pt x="433" y="5331"/>
                  </a:lnTo>
                  <a:lnTo>
                    <a:pt x="551" y="6416"/>
                  </a:lnTo>
                  <a:lnTo>
                    <a:pt x="682" y="7493"/>
                  </a:lnTo>
                  <a:lnTo>
                    <a:pt x="812" y="8556"/>
                  </a:lnTo>
                  <a:lnTo>
                    <a:pt x="948" y="9620"/>
                  </a:lnTo>
                  <a:lnTo>
                    <a:pt x="1007" y="9571"/>
                  </a:lnTo>
                  <a:lnTo>
                    <a:pt x="1037" y="9557"/>
                  </a:lnTo>
                  <a:lnTo>
                    <a:pt x="1066" y="9543"/>
                  </a:lnTo>
                  <a:lnTo>
                    <a:pt x="1416" y="9411"/>
                  </a:lnTo>
                  <a:lnTo>
                    <a:pt x="1771" y="9293"/>
                  </a:lnTo>
                  <a:lnTo>
                    <a:pt x="2126" y="9182"/>
                  </a:lnTo>
                  <a:lnTo>
                    <a:pt x="2488" y="9071"/>
                  </a:lnTo>
                  <a:lnTo>
                    <a:pt x="2855" y="8973"/>
                  </a:lnTo>
                  <a:lnTo>
                    <a:pt x="3222" y="8883"/>
                  </a:lnTo>
                  <a:lnTo>
                    <a:pt x="3595" y="8793"/>
                  </a:lnTo>
                  <a:lnTo>
                    <a:pt x="3962" y="8709"/>
                  </a:lnTo>
                  <a:lnTo>
                    <a:pt x="4708" y="8556"/>
                  </a:lnTo>
                  <a:lnTo>
                    <a:pt x="5460" y="8417"/>
                  </a:lnTo>
                  <a:lnTo>
                    <a:pt x="6941" y="8153"/>
                  </a:lnTo>
                  <a:lnTo>
                    <a:pt x="6740" y="7145"/>
                  </a:lnTo>
                  <a:lnTo>
                    <a:pt x="6544" y="6131"/>
                  </a:lnTo>
                  <a:lnTo>
                    <a:pt x="6355" y="5116"/>
                  </a:lnTo>
                  <a:lnTo>
                    <a:pt x="6177" y="4094"/>
                  </a:lnTo>
                  <a:lnTo>
                    <a:pt x="6005" y="3073"/>
                  </a:lnTo>
                  <a:lnTo>
                    <a:pt x="5845" y="2051"/>
                  </a:lnTo>
                  <a:lnTo>
                    <a:pt x="5685" y="1029"/>
                  </a:lnTo>
                  <a:lnTo>
                    <a:pt x="553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82;p41">
              <a:extLst>
                <a:ext uri="{FF2B5EF4-FFF2-40B4-BE49-F238E27FC236}">
                  <a16:creationId xmlns:a16="http://schemas.microsoft.com/office/drawing/2014/main" id="{412DEF8B-3BEC-4881-9B0E-8EB88FF5425F}"/>
                </a:ext>
              </a:extLst>
            </p:cNvPr>
            <p:cNvSpPr/>
            <p:nvPr/>
          </p:nvSpPr>
          <p:spPr>
            <a:xfrm>
              <a:off x="2303050" y="-931450"/>
              <a:ext cx="184625" cy="229050"/>
            </a:xfrm>
            <a:custGeom>
              <a:avLst/>
              <a:gdLst/>
              <a:ahLst/>
              <a:cxnLst/>
              <a:rect l="l" t="t" r="r" b="b"/>
              <a:pathLst>
                <a:path w="7385" h="9162" extrusionOk="0">
                  <a:moveTo>
                    <a:pt x="6058" y="1"/>
                  </a:moveTo>
                  <a:lnTo>
                    <a:pt x="4589" y="480"/>
                  </a:lnTo>
                  <a:lnTo>
                    <a:pt x="3843" y="710"/>
                  </a:lnTo>
                  <a:lnTo>
                    <a:pt x="3097" y="932"/>
                  </a:lnTo>
                  <a:lnTo>
                    <a:pt x="2718" y="1036"/>
                  </a:lnTo>
                  <a:lnTo>
                    <a:pt x="2345" y="1141"/>
                  </a:lnTo>
                  <a:lnTo>
                    <a:pt x="1972" y="1231"/>
                  </a:lnTo>
                  <a:lnTo>
                    <a:pt x="1599" y="1321"/>
                  </a:lnTo>
                  <a:lnTo>
                    <a:pt x="1220" y="1405"/>
                  </a:lnTo>
                  <a:lnTo>
                    <a:pt x="847" y="1474"/>
                  </a:lnTo>
                  <a:lnTo>
                    <a:pt x="474" y="1544"/>
                  </a:lnTo>
                  <a:lnTo>
                    <a:pt x="107" y="1599"/>
                  </a:lnTo>
                  <a:lnTo>
                    <a:pt x="77" y="1606"/>
                  </a:lnTo>
                  <a:lnTo>
                    <a:pt x="53" y="1606"/>
                  </a:lnTo>
                  <a:lnTo>
                    <a:pt x="0" y="1599"/>
                  </a:lnTo>
                  <a:lnTo>
                    <a:pt x="0" y="1599"/>
                  </a:lnTo>
                  <a:lnTo>
                    <a:pt x="136" y="2579"/>
                  </a:lnTo>
                  <a:lnTo>
                    <a:pt x="278" y="3552"/>
                  </a:lnTo>
                  <a:lnTo>
                    <a:pt x="420" y="4519"/>
                  </a:lnTo>
                  <a:lnTo>
                    <a:pt x="569" y="5471"/>
                  </a:lnTo>
                  <a:lnTo>
                    <a:pt x="859" y="7340"/>
                  </a:lnTo>
                  <a:lnTo>
                    <a:pt x="1161" y="9161"/>
                  </a:lnTo>
                  <a:lnTo>
                    <a:pt x="1919" y="8703"/>
                  </a:lnTo>
                  <a:lnTo>
                    <a:pt x="2689" y="8258"/>
                  </a:lnTo>
                  <a:lnTo>
                    <a:pt x="3464" y="7820"/>
                  </a:lnTo>
                  <a:lnTo>
                    <a:pt x="4240" y="7396"/>
                  </a:lnTo>
                  <a:lnTo>
                    <a:pt x="5022" y="6972"/>
                  </a:lnTo>
                  <a:lnTo>
                    <a:pt x="5809" y="6562"/>
                  </a:lnTo>
                  <a:lnTo>
                    <a:pt x="7384" y="5735"/>
                  </a:lnTo>
                  <a:lnTo>
                    <a:pt x="7207" y="5026"/>
                  </a:lnTo>
                  <a:lnTo>
                    <a:pt x="7029" y="4310"/>
                  </a:lnTo>
                  <a:lnTo>
                    <a:pt x="6863" y="3601"/>
                  </a:lnTo>
                  <a:lnTo>
                    <a:pt x="6698" y="2885"/>
                  </a:lnTo>
                  <a:lnTo>
                    <a:pt x="6372" y="1447"/>
                  </a:lnTo>
                  <a:lnTo>
                    <a:pt x="6058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83;p41">
              <a:extLst>
                <a:ext uri="{FF2B5EF4-FFF2-40B4-BE49-F238E27FC236}">
                  <a16:creationId xmlns:a16="http://schemas.microsoft.com/office/drawing/2014/main" id="{B5DCEE02-B14C-9379-D935-7D32FF1769E2}"/>
                </a:ext>
              </a:extLst>
            </p:cNvPr>
            <p:cNvSpPr/>
            <p:nvPr/>
          </p:nvSpPr>
          <p:spPr>
            <a:xfrm>
              <a:off x="2273875" y="-2044875"/>
              <a:ext cx="186400" cy="329825"/>
            </a:xfrm>
            <a:custGeom>
              <a:avLst/>
              <a:gdLst/>
              <a:ahLst/>
              <a:cxnLst/>
              <a:rect l="l" t="t" r="r" b="b"/>
              <a:pathLst>
                <a:path w="7456" h="13193" extrusionOk="0">
                  <a:moveTo>
                    <a:pt x="2405" y="1"/>
                  </a:moveTo>
                  <a:lnTo>
                    <a:pt x="2191" y="689"/>
                  </a:lnTo>
                  <a:lnTo>
                    <a:pt x="1984" y="1384"/>
                  </a:lnTo>
                  <a:lnTo>
                    <a:pt x="1789" y="2079"/>
                  </a:lnTo>
                  <a:lnTo>
                    <a:pt x="1605" y="2788"/>
                  </a:lnTo>
                  <a:lnTo>
                    <a:pt x="1428" y="3504"/>
                  </a:lnTo>
                  <a:lnTo>
                    <a:pt x="1256" y="4226"/>
                  </a:lnTo>
                  <a:lnTo>
                    <a:pt x="1096" y="4956"/>
                  </a:lnTo>
                  <a:lnTo>
                    <a:pt x="942" y="5686"/>
                  </a:lnTo>
                  <a:lnTo>
                    <a:pt x="794" y="6430"/>
                  </a:lnTo>
                  <a:lnTo>
                    <a:pt x="658" y="7173"/>
                  </a:lnTo>
                  <a:lnTo>
                    <a:pt x="527" y="7924"/>
                  </a:lnTo>
                  <a:lnTo>
                    <a:pt x="409" y="8682"/>
                  </a:lnTo>
                  <a:lnTo>
                    <a:pt x="291" y="9446"/>
                  </a:lnTo>
                  <a:lnTo>
                    <a:pt x="190" y="10211"/>
                  </a:lnTo>
                  <a:lnTo>
                    <a:pt x="89" y="10982"/>
                  </a:lnTo>
                  <a:lnTo>
                    <a:pt x="0" y="11761"/>
                  </a:lnTo>
                  <a:lnTo>
                    <a:pt x="634" y="11920"/>
                  </a:lnTo>
                  <a:lnTo>
                    <a:pt x="1268" y="12087"/>
                  </a:lnTo>
                  <a:lnTo>
                    <a:pt x="1895" y="12254"/>
                  </a:lnTo>
                  <a:lnTo>
                    <a:pt x="2529" y="12435"/>
                  </a:lnTo>
                  <a:lnTo>
                    <a:pt x="3157" y="12615"/>
                  </a:lnTo>
                  <a:lnTo>
                    <a:pt x="3784" y="12803"/>
                  </a:lnTo>
                  <a:lnTo>
                    <a:pt x="4412" y="12998"/>
                  </a:lnTo>
                  <a:lnTo>
                    <a:pt x="5040" y="13192"/>
                  </a:lnTo>
                  <a:lnTo>
                    <a:pt x="5117" y="12650"/>
                  </a:lnTo>
                  <a:lnTo>
                    <a:pt x="5206" y="12101"/>
                  </a:lnTo>
                  <a:lnTo>
                    <a:pt x="5300" y="11545"/>
                  </a:lnTo>
                  <a:lnTo>
                    <a:pt x="5407" y="10989"/>
                  </a:lnTo>
                  <a:lnTo>
                    <a:pt x="5525" y="10419"/>
                  </a:lnTo>
                  <a:lnTo>
                    <a:pt x="5650" y="9856"/>
                  </a:lnTo>
                  <a:lnTo>
                    <a:pt x="5786" y="9279"/>
                  </a:lnTo>
                  <a:lnTo>
                    <a:pt x="5934" y="8709"/>
                  </a:lnTo>
                  <a:lnTo>
                    <a:pt x="6088" y="8132"/>
                  </a:lnTo>
                  <a:lnTo>
                    <a:pt x="6254" y="7556"/>
                  </a:lnTo>
                  <a:lnTo>
                    <a:pt x="6431" y="6986"/>
                  </a:lnTo>
                  <a:lnTo>
                    <a:pt x="6615" y="6409"/>
                  </a:lnTo>
                  <a:lnTo>
                    <a:pt x="6810" y="5839"/>
                  </a:lnTo>
                  <a:lnTo>
                    <a:pt x="7018" y="5269"/>
                  </a:lnTo>
                  <a:lnTo>
                    <a:pt x="7231" y="4699"/>
                  </a:lnTo>
                  <a:lnTo>
                    <a:pt x="7456" y="4136"/>
                  </a:lnTo>
                  <a:lnTo>
                    <a:pt x="6810" y="3650"/>
                  </a:lnTo>
                  <a:lnTo>
                    <a:pt x="6159" y="3163"/>
                  </a:lnTo>
                  <a:lnTo>
                    <a:pt x="5520" y="2663"/>
                  </a:lnTo>
                  <a:lnTo>
                    <a:pt x="4874" y="2155"/>
                  </a:lnTo>
                  <a:lnTo>
                    <a:pt x="4240" y="1634"/>
                  </a:lnTo>
                  <a:lnTo>
                    <a:pt x="3927" y="1370"/>
                  </a:lnTo>
                  <a:lnTo>
                    <a:pt x="3619" y="1106"/>
                  </a:lnTo>
                  <a:lnTo>
                    <a:pt x="3311" y="835"/>
                  </a:lnTo>
                  <a:lnTo>
                    <a:pt x="3003" y="557"/>
                  </a:lnTo>
                  <a:lnTo>
                    <a:pt x="2701" y="286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84;p41">
              <a:extLst>
                <a:ext uri="{FF2B5EF4-FFF2-40B4-BE49-F238E27FC236}">
                  <a16:creationId xmlns:a16="http://schemas.microsoft.com/office/drawing/2014/main" id="{917FA4FE-1C7C-4E87-F27C-060795BC1E83}"/>
                </a:ext>
              </a:extLst>
            </p:cNvPr>
            <p:cNvSpPr/>
            <p:nvPr/>
          </p:nvSpPr>
          <p:spPr>
            <a:xfrm>
              <a:off x="2337525" y="-760300"/>
              <a:ext cx="192775" cy="262750"/>
            </a:xfrm>
            <a:custGeom>
              <a:avLst/>
              <a:gdLst/>
              <a:ahLst/>
              <a:cxnLst/>
              <a:rect l="l" t="t" r="r" b="b"/>
              <a:pathLst>
                <a:path w="7711" h="10510" extrusionOk="0">
                  <a:moveTo>
                    <a:pt x="6272" y="1"/>
                  </a:moveTo>
                  <a:lnTo>
                    <a:pt x="4786" y="932"/>
                  </a:lnTo>
                  <a:lnTo>
                    <a:pt x="4039" y="1398"/>
                  </a:lnTo>
                  <a:lnTo>
                    <a:pt x="3293" y="1857"/>
                  </a:lnTo>
                  <a:lnTo>
                    <a:pt x="2547" y="2308"/>
                  </a:lnTo>
                  <a:lnTo>
                    <a:pt x="1789" y="2746"/>
                  </a:lnTo>
                  <a:lnTo>
                    <a:pt x="1031" y="3177"/>
                  </a:lnTo>
                  <a:lnTo>
                    <a:pt x="652" y="3393"/>
                  </a:lnTo>
                  <a:lnTo>
                    <a:pt x="267" y="3594"/>
                  </a:lnTo>
                  <a:lnTo>
                    <a:pt x="202" y="3622"/>
                  </a:lnTo>
                  <a:lnTo>
                    <a:pt x="131" y="3643"/>
                  </a:lnTo>
                  <a:lnTo>
                    <a:pt x="66" y="3650"/>
                  </a:lnTo>
                  <a:lnTo>
                    <a:pt x="1" y="3657"/>
                  </a:lnTo>
                  <a:lnTo>
                    <a:pt x="321" y="5485"/>
                  </a:lnTo>
                  <a:lnTo>
                    <a:pt x="629" y="7250"/>
                  </a:lnTo>
                  <a:lnTo>
                    <a:pt x="729" y="7257"/>
                  </a:lnTo>
                  <a:lnTo>
                    <a:pt x="836" y="7278"/>
                  </a:lnTo>
                  <a:lnTo>
                    <a:pt x="936" y="7306"/>
                  </a:lnTo>
                  <a:lnTo>
                    <a:pt x="1031" y="7354"/>
                  </a:lnTo>
                  <a:lnTo>
                    <a:pt x="1126" y="7403"/>
                  </a:lnTo>
                  <a:lnTo>
                    <a:pt x="1215" y="7472"/>
                  </a:lnTo>
                  <a:lnTo>
                    <a:pt x="1292" y="7542"/>
                  </a:lnTo>
                  <a:lnTo>
                    <a:pt x="1369" y="7625"/>
                  </a:lnTo>
                  <a:lnTo>
                    <a:pt x="1434" y="7723"/>
                  </a:lnTo>
                  <a:lnTo>
                    <a:pt x="1487" y="7827"/>
                  </a:lnTo>
                  <a:lnTo>
                    <a:pt x="1535" y="7938"/>
                  </a:lnTo>
                  <a:lnTo>
                    <a:pt x="1570" y="8056"/>
                  </a:lnTo>
                  <a:lnTo>
                    <a:pt x="1582" y="8119"/>
                  </a:lnTo>
                  <a:lnTo>
                    <a:pt x="1588" y="8188"/>
                  </a:lnTo>
                  <a:lnTo>
                    <a:pt x="1594" y="8251"/>
                  </a:lnTo>
                  <a:lnTo>
                    <a:pt x="1600" y="8320"/>
                  </a:lnTo>
                  <a:lnTo>
                    <a:pt x="1594" y="8397"/>
                  </a:lnTo>
                  <a:lnTo>
                    <a:pt x="1588" y="8466"/>
                  </a:lnTo>
                  <a:lnTo>
                    <a:pt x="1582" y="8543"/>
                  </a:lnTo>
                  <a:lnTo>
                    <a:pt x="1564" y="8619"/>
                  </a:lnTo>
                  <a:lnTo>
                    <a:pt x="1179" y="10510"/>
                  </a:lnTo>
                  <a:lnTo>
                    <a:pt x="1345" y="10287"/>
                  </a:lnTo>
                  <a:lnTo>
                    <a:pt x="1517" y="10072"/>
                  </a:lnTo>
                  <a:lnTo>
                    <a:pt x="1689" y="9856"/>
                  </a:lnTo>
                  <a:lnTo>
                    <a:pt x="1860" y="9648"/>
                  </a:lnTo>
                  <a:lnTo>
                    <a:pt x="2038" y="9446"/>
                  </a:lnTo>
                  <a:lnTo>
                    <a:pt x="2216" y="9238"/>
                  </a:lnTo>
                  <a:lnTo>
                    <a:pt x="2399" y="9043"/>
                  </a:lnTo>
                  <a:lnTo>
                    <a:pt x="2589" y="8849"/>
                  </a:lnTo>
                  <a:lnTo>
                    <a:pt x="2772" y="8654"/>
                  </a:lnTo>
                  <a:lnTo>
                    <a:pt x="2968" y="8466"/>
                  </a:lnTo>
                  <a:lnTo>
                    <a:pt x="3157" y="8279"/>
                  </a:lnTo>
                  <a:lnTo>
                    <a:pt x="3353" y="8098"/>
                  </a:lnTo>
                  <a:lnTo>
                    <a:pt x="3554" y="7917"/>
                  </a:lnTo>
                  <a:lnTo>
                    <a:pt x="3755" y="7743"/>
                  </a:lnTo>
                  <a:lnTo>
                    <a:pt x="3957" y="7577"/>
                  </a:lnTo>
                  <a:lnTo>
                    <a:pt x="4164" y="7410"/>
                  </a:lnTo>
                  <a:lnTo>
                    <a:pt x="4371" y="7243"/>
                  </a:lnTo>
                  <a:lnTo>
                    <a:pt x="4578" y="7090"/>
                  </a:lnTo>
                  <a:lnTo>
                    <a:pt x="4792" y="6930"/>
                  </a:lnTo>
                  <a:lnTo>
                    <a:pt x="5005" y="6777"/>
                  </a:lnTo>
                  <a:lnTo>
                    <a:pt x="5224" y="6631"/>
                  </a:lnTo>
                  <a:lnTo>
                    <a:pt x="5437" y="6492"/>
                  </a:lnTo>
                  <a:lnTo>
                    <a:pt x="5656" y="6353"/>
                  </a:lnTo>
                  <a:lnTo>
                    <a:pt x="5881" y="6214"/>
                  </a:lnTo>
                  <a:lnTo>
                    <a:pt x="6106" y="6082"/>
                  </a:lnTo>
                  <a:lnTo>
                    <a:pt x="6331" y="5957"/>
                  </a:lnTo>
                  <a:lnTo>
                    <a:pt x="6556" y="5832"/>
                  </a:lnTo>
                  <a:lnTo>
                    <a:pt x="6787" y="5714"/>
                  </a:lnTo>
                  <a:lnTo>
                    <a:pt x="7012" y="5603"/>
                  </a:lnTo>
                  <a:lnTo>
                    <a:pt x="7243" y="5492"/>
                  </a:lnTo>
                  <a:lnTo>
                    <a:pt x="7480" y="5387"/>
                  </a:lnTo>
                  <a:lnTo>
                    <a:pt x="7711" y="5283"/>
                  </a:lnTo>
                  <a:lnTo>
                    <a:pt x="7344" y="3983"/>
                  </a:lnTo>
                  <a:lnTo>
                    <a:pt x="6977" y="2670"/>
                  </a:lnTo>
                  <a:lnTo>
                    <a:pt x="6621" y="1342"/>
                  </a:lnTo>
                  <a:lnTo>
                    <a:pt x="627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85;p41">
              <a:extLst>
                <a:ext uri="{FF2B5EF4-FFF2-40B4-BE49-F238E27FC236}">
                  <a16:creationId xmlns:a16="http://schemas.microsoft.com/office/drawing/2014/main" id="{478EE696-B42F-C1E5-1D49-7AF914304AD1}"/>
                </a:ext>
              </a:extLst>
            </p:cNvPr>
            <p:cNvSpPr/>
            <p:nvPr/>
          </p:nvSpPr>
          <p:spPr>
            <a:xfrm>
              <a:off x="2347150" y="-2283275"/>
              <a:ext cx="208925" cy="312450"/>
            </a:xfrm>
            <a:custGeom>
              <a:avLst/>
              <a:gdLst/>
              <a:ahLst/>
              <a:cxnLst/>
              <a:rect l="l" t="t" r="r" b="b"/>
              <a:pathLst>
                <a:path w="8357" h="12498" extrusionOk="0">
                  <a:moveTo>
                    <a:pt x="4063" y="1"/>
                  </a:moveTo>
                  <a:lnTo>
                    <a:pt x="3755" y="446"/>
                  </a:lnTo>
                  <a:lnTo>
                    <a:pt x="3453" y="898"/>
                  </a:lnTo>
                  <a:lnTo>
                    <a:pt x="3163" y="1356"/>
                  </a:lnTo>
                  <a:lnTo>
                    <a:pt x="2873" y="1829"/>
                  </a:lnTo>
                  <a:lnTo>
                    <a:pt x="2594" y="2301"/>
                  </a:lnTo>
                  <a:lnTo>
                    <a:pt x="2328" y="2781"/>
                  </a:lnTo>
                  <a:lnTo>
                    <a:pt x="2061" y="3275"/>
                  </a:lnTo>
                  <a:lnTo>
                    <a:pt x="1807" y="3768"/>
                  </a:lnTo>
                  <a:lnTo>
                    <a:pt x="1552" y="4275"/>
                  </a:lnTo>
                  <a:lnTo>
                    <a:pt x="1309" y="4783"/>
                  </a:lnTo>
                  <a:lnTo>
                    <a:pt x="1073" y="5304"/>
                  </a:lnTo>
                  <a:lnTo>
                    <a:pt x="848" y="5825"/>
                  </a:lnTo>
                  <a:lnTo>
                    <a:pt x="623" y="6353"/>
                  </a:lnTo>
                  <a:lnTo>
                    <a:pt x="409" y="6889"/>
                  </a:lnTo>
                  <a:lnTo>
                    <a:pt x="202" y="7438"/>
                  </a:lnTo>
                  <a:lnTo>
                    <a:pt x="1" y="7980"/>
                  </a:lnTo>
                  <a:lnTo>
                    <a:pt x="326" y="8230"/>
                  </a:lnTo>
                  <a:lnTo>
                    <a:pt x="658" y="8487"/>
                  </a:lnTo>
                  <a:lnTo>
                    <a:pt x="978" y="8751"/>
                  </a:lnTo>
                  <a:lnTo>
                    <a:pt x="1304" y="9015"/>
                  </a:lnTo>
                  <a:lnTo>
                    <a:pt x="1623" y="9286"/>
                  </a:lnTo>
                  <a:lnTo>
                    <a:pt x="1943" y="9564"/>
                  </a:lnTo>
                  <a:lnTo>
                    <a:pt x="2263" y="9849"/>
                  </a:lnTo>
                  <a:lnTo>
                    <a:pt x="2577" y="10134"/>
                  </a:lnTo>
                  <a:lnTo>
                    <a:pt x="3204" y="10711"/>
                  </a:lnTo>
                  <a:lnTo>
                    <a:pt x="3826" y="11302"/>
                  </a:lnTo>
                  <a:lnTo>
                    <a:pt x="4442" y="11893"/>
                  </a:lnTo>
                  <a:lnTo>
                    <a:pt x="5052" y="12497"/>
                  </a:lnTo>
                  <a:lnTo>
                    <a:pt x="5224" y="12122"/>
                  </a:lnTo>
                  <a:lnTo>
                    <a:pt x="5401" y="11754"/>
                  </a:lnTo>
                  <a:lnTo>
                    <a:pt x="5585" y="11392"/>
                  </a:lnTo>
                  <a:lnTo>
                    <a:pt x="5774" y="11031"/>
                  </a:lnTo>
                  <a:lnTo>
                    <a:pt x="5964" y="10677"/>
                  </a:lnTo>
                  <a:lnTo>
                    <a:pt x="6159" y="10322"/>
                  </a:lnTo>
                  <a:lnTo>
                    <a:pt x="6361" y="9975"/>
                  </a:lnTo>
                  <a:lnTo>
                    <a:pt x="6562" y="9634"/>
                  </a:lnTo>
                  <a:lnTo>
                    <a:pt x="6775" y="9300"/>
                  </a:lnTo>
                  <a:lnTo>
                    <a:pt x="6988" y="8967"/>
                  </a:lnTo>
                  <a:lnTo>
                    <a:pt x="7202" y="8640"/>
                  </a:lnTo>
                  <a:lnTo>
                    <a:pt x="7427" y="8320"/>
                  </a:lnTo>
                  <a:lnTo>
                    <a:pt x="7652" y="8001"/>
                  </a:lnTo>
                  <a:lnTo>
                    <a:pt x="7883" y="7695"/>
                  </a:lnTo>
                  <a:lnTo>
                    <a:pt x="8119" y="7389"/>
                  </a:lnTo>
                  <a:lnTo>
                    <a:pt x="8356" y="7090"/>
                  </a:lnTo>
                  <a:lnTo>
                    <a:pt x="7794" y="6235"/>
                  </a:lnTo>
                  <a:lnTo>
                    <a:pt x="7231" y="5367"/>
                  </a:lnTo>
                  <a:lnTo>
                    <a:pt x="6681" y="4491"/>
                  </a:lnTo>
                  <a:lnTo>
                    <a:pt x="6136" y="3601"/>
                  </a:lnTo>
                  <a:lnTo>
                    <a:pt x="5603" y="2712"/>
                  </a:lnTo>
                  <a:lnTo>
                    <a:pt x="5076" y="1815"/>
                  </a:lnTo>
                  <a:lnTo>
                    <a:pt x="4566" y="911"/>
                  </a:lnTo>
                  <a:lnTo>
                    <a:pt x="40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86;p41">
              <a:extLst>
                <a:ext uri="{FF2B5EF4-FFF2-40B4-BE49-F238E27FC236}">
                  <a16:creationId xmlns:a16="http://schemas.microsoft.com/office/drawing/2014/main" id="{AD8B3F0C-1ACD-DCDA-078C-D2A6A4473619}"/>
                </a:ext>
              </a:extLst>
            </p:cNvPr>
            <p:cNvSpPr/>
            <p:nvPr/>
          </p:nvSpPr>
          <p:spPr>
            <a:xfrm>
              <a:off x="2474475" y="-2506200"/>
              <a:ext cx="280875" cy="377950"/>
            </a:xfrm>
            <a:custGeom>
              <a:avLst/>
              <a:gdLst/>
              <a:ahLst/>
              <a:cxnLst/>
              <a:rect l="l" t="t" r="r" b="b"/>
              <a:pathLst>
                <a:path w="11235" h="15118" extrusionOk="0">
                  <a:moveTo>
                    <a:pt x="11234" y="1"/>
                  </a:moveTo>
                  <a:lnTo>
                    <a:pt x="10796" y="133"/>
                  </a:lnTo>
                  <a:lnTo>
                    <a:pt x="10364" y="279"/>
                  </a:lnTo>
                  <a:lnTo>
                    <a:pt x="9937" y="425"/>
                  </a:lnTo>
                  <a:lnTo>
                    <a:pt x="9517" y="578"/>
                  </a:lnTo>
                  <a:lnTo>
                    <a:pt x="9096" y="744"/>
                  </a:lnTo>
                  <a:lnTo>
                    <a:pt x="8688" y="911"/>
                  </a:lnTo>
                  <a:lnTo>
                    <a:pt x="8285" y="1092"/>
                  </a:lnTo>
                  <a:lnTo>
                    <a:pt x="7888" y="1273"/>
                  </a:lnTo>
                  <a:lnTo>
                    <a:pt x="7497" y="1467"/>
                  </a:lnTo>
                  <a:lnTo>
                    <a:pt x="7113" y="1662"/>
                  </a:lnTo>
                  <a:lnTo>
                    <a:pt x="6728" y="1863"/>
                  </a:lnTo>
                  <a:lnTo>
                    <a:pt x="6355" y="2072"/>
                  </a:lnTo>
                  <a:lnTo>
                    <a:pt x="5987" y="2294"/>
                  </a:lnTo>
                  <a:lnTo>
                    <a:pt x="5620" y="2517"/>
                  </a:lnTo>
                  <a:lnTo>
                    <a:pt x="5265" y="2746"/>
                  </a:lnTo>
                  <a:lnTo>
                    <a:pt x="4916" y="2975"/>
                  </a:lnTo>
                  <a:lnTo>
                    <a:pt x="4566" y="3219"/>
                  </a:lnTo>
                  <a:lnTo>
                    <a:pt x="4223" y="3469"/>
                  </a:lnTo>
                  <a:lnTo>
                    <a:pt x="3891" y="3719"/>
                  </a:lnTo>
                  <a:lnTo>
                    <a:pt x="3559" y="3983"/>
                  </a:lnTo>
                  <a:lnTo>
                    <a:pt x="3234" y="4247"/>
                  </a:lnTo>
                  <a:lnTo>
                    <a:pt x="2914" y="4518"/>
                  </a:lnTo>
                  <a:lnTo>
                    <a:pt x="2600" y="4796"/>
                  </a:lnTo>
                  <a:lnTo>
                    <a:pt x="2286" y="5081"/>
                  </a:lnTo>
                  <a:lnTo>
                    <a:pt x="1984" y="5366"/>
                  </a:lnTo>
                  <a:lnTo>
                    <a:pt x="1688" y="5665"/>
                  </a:lnTo>
                  <a:lnTo>
                    <a:pt x="1392" y="5964"/>
                  </a:lnTo>
                  <a:lnTo>
                    <a:pt x="1102" y="6270"/>
                  </a:lnTo>
                  <a:lnTo>
                    <a:pt x="818" y="6576"/>
                  </a:lnTo>
                  <a:lnTo>
                    <a:pt x="539" y="6895"/>
                  </a:lnTo>
                  <a:lnTo>
                    <a:pt x="267" y="7215"/>
                  </a:lnTo>
                  <a:lnTo>
                    <a:pt x="0" y="7542"/>
                  </a:lnTo>
                  <a:lnTo>
                    <a:pt x="533" y="8459"/>
                  </a:lnTo>
                  <a:lnTo>
                    <a:pt x="1060" y="9384"/>
                  </a:lnTo>
                  <a:lnTo>
                    <a:pt x="1582" y="10322"/>
                  </a:lnTo>
                  <a:lnTo>
                    <a:pt x="2091" y="11267"/>
                  </a:lnTo>
                  <a:lnTo>
                    <a:pt x="2594" y="12226"/>
                  </a:lnTo>
                  <a:lnTo>
                    <a:pt x="3086" y="13185"/>
                  </a:lnTo>
                  <a:lnTo>
                    <a:pt x="3565" y="14151"/>
                  </a:lnTo>
                  <a:lnTo>
                    <a:pt x="4033" y="15118"/>
                  </a:lnTo>
                  <a:lnTo>
                    <a:pt x="4312" y="14833"/>
                  </a:lnTo>
                  <a:lnTo>
                    <a:pt x="4596" y="14548"/>
                  </a:lnTo>
                  <a:lnTo>
                    <a:pt x="4880" y="14277"/>
                  </a:lnTo>
                  <a:lnTo>
                    <a:pt x="5176" y="14019"/>
                  </a:lnTo>
                  <a:lnTo>
                    <a:pt x="5472" y="13769"/>
                  </a:lnTo>
                  <a:lnTo>
                    <a:pt x="5774" y="13533"/>
                  </a:lnTo>
                  <a:lnTo>
                    <a:pt x="6082" y="13304"/>
                  </a:lnTo>
                  <a:lnTo>
                    <a:pt x="6396" y="13088"/>
                  </a:lnTo>
                  <a:lnTo>
                    <a:pt x="6716" y="12887"/>
                  </a:lnTo>
                  <a:lnTo>
                    <a:pt x="7036" y="12692"/>
                  </a:lnTo>
                  <a:lnTo>
                    <a:pt x="7361" y="12511"/>
                  </a:lnTo>
                  <a:lnTo>
                    <a:pt x="7699" y="12344"/>
                  </a:lnTo>
                  <a:lnTo>
                    <a:pt x="8036" y="12192"/>
                  </a:lnTo>
                  <a:lnTo>
                    <a:pt x="8374" y="12053"/>
                  </a:lnTo>
                  <a:lnTo>
                    <a:pt x="8723" y="11927"/>
                  </a:lnTo>
                  <a:lnTo>
                    <a:pt x="9073" y="11816"/>
                  </a:lnTo>
                  <a:lnTo>
                    <a:pt x="8996" y="11392"/>
                  </a:lnTo>
                  <a:lnTo>
                    <a:pt x="8925" y="10968"/>
                  </a:lnTo>
                  <a:lnTo>
                    <a:pt x="8895" y="10760"/>
                  </a:lnTo>
                  <a:lnTo>
                    <a:pt x="8871" y="10544"/>
                  </a:lnTo>
                  <a:lnTo>
                    <a:pt x="8848" y="10336"/>
                  </a:lnTo>
                  <a:lnTo>
                    <a:pt x="8830" y="10127"/>
                  </a:lnTo>
                  <a:lnTo>
                    <a:pt x="8806" y="9766"/>
                  </a:lnTo>
                  <a:lnTo>
                    <a:pt x="8788" y="9411"/>
                  </a:lnTo>
                  <a:lnTo>
                    <a:pt x="8782" y="9057"/>
                  </a:lnTo>
                  <a:lnTo>
                    <a:pt x="8777" y="8709"/>
                  </a:lnTo>
                  <a:lnTo>
                    <a:pt x="8782" y="8355"/>
                  </a:lnTo>
                  <a:lnTo>
                    <a:pt x="8794" y="8007"/>
                  </a:lnTo>
                  <a:lnTo>
                    <a:pt x="8812" y="7667"/>
                  </a:lnTo>
                  <a:lnTo>
                    <a:pt x="8836" y="7319"/>
                  </a:lnTo>
                  <a:lnTo>
                    <a:pt x="8865" y="6979"/>
                  </a:lnTo>
                  <a:lnTo>
                    <a:pt x="8901" y="6645"/>
                  </a:lnTo>
                  <a:lnTo>
                    <a:pt x="8948" y="6305"/>
                  </a:lnTo>
                  <a:lnTo>
                    <a:pt x="8996" y="5971"/>
                  </a:lnTo>
                  <a:lnTo>
                    <a:pt x="9055" y="5644"/>
                  </a:lnTo>
                  <a:lnTo>
                    <a:pt x="9120" y="5318"/>
                  </a:lnTo>
                  <a:lnTo>
                    <a:pt x="9185" y="4991"/>
                  </a:lnTo>
                  <a:lnTo>
                    <a:pt x="9262" y="4671"/>
                  </a:lnTo>
                  <a:lnTo>
                    <a:pt x="9345" y="4352"/>
                  </a:lnTo>
                  <a:lnTo>
                    <a:pt x="9428" y="4039"/>
                  </a:lnTo>
                  <a:lnTo>
                    <a:pt x="9523" y="3726"/>
                  </a:lnTo>
                  <a:lnTo>
                    <a:pt x="9623" y="3413"/>
                  </a:lnTo>
                  <a:lnTo>
                    <a:pt x="9730" y="3108"/>
                  </a:lnTo>
                  <a:lnTo>
                    <a:pt x="9837" y="2809"/>
                  </a:lnTo>
                  <a:lnTo>
                    <a:pt x="9955" y="2510"/>
                  </a:lnTo>
                  <a:lnTo>
                    <a:pt x="10073" y="2218"/>
                  </a:lnTo>
                  <a:lnTo>
                    <a:pt x="10204" y="1926"/>
                  </a:lnTo>
                  <a:lnTo>
                    <a:pt x="10334" y="1634"/>
                  </a:lnTo>
                  <a:lnTo>
                    <a:pt x="10470" y="1356"/>
                  </a:lnTo>
                  <a:lnTo>
                    <a:pt x="10612" y="1071"/>
                  </a:lnTo>
                  <a:lnTo>
                    <a:pt x="10760" y="800"/>
                  </a:lnTo>
                  <a:lnTo>
                    <a:pt x="10914" y="529"/>
                  </a:lnTo>
                  <a:lnTo>
                    <a:pt x="11074" y="258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87;p41">
              <a:extLst>
                <a:ext uri="{FF2B5EF4-FFF2-40B4-BE49-F238E27FC236}">
                  <a16:creationId xmlns:a16="http://schemas.microsoft.com/office/drawing/2014/main" id="{DA203367-D015-7BD9-3C8C-DAD46F9B63A8}"/>
                </a:ext>
              </a:extLst>
            </p:cNvPr>
            <p:cNvSpPr/>
            <p:nvPr/>
          </p:nvSpPr>
          <p:spPr>
            <a:xfrm>
              <a:off x="2326275" y="-595925"/>
              <a:ext cx="507225" cy="353800"/>
            </a:xfrm>
            <a:custGeom>
              <a:avLst/>
              <a:gdLst/>
              <a:ahLst/>
              <a:cxnLst/>
              <a:rect l="l" t="t" r="r" b="b"/>
              <a:pathLst>
                <a:path w="20289" h="14152" extrusionOk="0">
                  <a:moveTo>
                    <a:pt x="13508" y="1"/>
                  </a:moveTo>
                  <a:lnTo>
                    <a:pt x="13094" y="8"/>
                  </a:lnTo>
                  <a:lnTo>
                    <a:pt x="12685" y="36"/>
                  </a:lnTo>
                  <a:lnTo>
                    <a:pt x="12283" y="70"/>
                  </a:lnTo>
                  <a:lnTo>
                    <a:pt x="11886" y="112"/>
                  </a:lnTo>
                  <a:lnTo>
                    <a:pt x="11489" y="175"/>
                  </a:lnTo>
                  <a:lnTo>
                    <a:pt x="11092" y="251"/>
                  </a:lnTo>
                  <a:lnTo>
                    <a:pt x="10707" y="334"/>
                  </a:lnTo>
                  <a:lnTo>
                    <a:pt x="10322" y="432"/>
                  </a:lnTo>
                  <a:lnTo>
                    <a:pt x="9943" y="543"/>
                  </a:lnTo>
                  <a:lnTo>
                    <a:pt x="9564" y="668"/>
                  </a:lnTo>
                  <a:lnTo>
                    <a:pt x="9191" y="807"/>
                  </a:lnTo>
                  <a:lnTo>
                    <a:pt x="8830" y="953"/>
                  </a:lnTo>
                  <a:lnTo>
                    <a:pt x="8469" y="1113"/>
                  </a:lnTo>
                  <a:lnTo>
                    <a:pt x="8114" y="1287"/>
                  </a:lnTo>
                  <a:lnTo>
                    <a:pt x="7758" y="1467"/>
                  </a:lnTo>
                  <a:lnTo>
                    <a:pt x="7415" y="1662"/>
                  </a:lnTo>
                  <a:lnTo>
                    <a:pt x="7077" y="1870"/>
                  </a:lnTo>
                  <a:lnTo>
                    <a:pt x="6740" y="2093"/>
                  </a:lnTo>
                  <a:lnTo>
                    <a:pt x="6414" y="2322"/>
                  </a:lnTo>
                  <a:lnTo>
                    <a:pt x="6088" y="2565"/>
                  </a:lnTo>
                  <a:lnTo>
                    <a:pt x="5774" y="2816"/>
                  </a:lnTo>
                  <a:lnTo>
                    <a:pt x="5467" y="3080"/>
                  </a:lnTo>
                  <a:lnTo>
                    <a:pt x="5159" y="3358"/>
                  </a:lnTo>
                  <a:lnTo>
                    <a:pt x="4863" y="3643"/>
                  </a:lnTo>
                  <a:lnTo>
                    <a:pt x="4572" y="3942"/>
                  </a:lnTo>
                  <a:lnTo>
                    <a:pt x="4288" y="4254"/>
                  </a:lnTo>
                  <a:lnTo>
                    <a:pt x="4010" y="4574"/>
                  </a:lnTo>
                  <a:lnTo>
                    <a:pt x="3743" y="4901"/>
                  </a:lnTo>
                  <a:lnTo>
                    <a:pt x="3483" y="5241"/>
                  </a:lnTo>
                  <a:lnTo>
                    <a:pt x="3228" y="5596"/>
                  </a:lnTo>
                  <a:lnTo>
                    <a:pt x="2979" y="5957"/>
                  </a:lnTo>
                  <a:lnTo>
                    <a:pt x="2743" y="6326"/>
                  </a:lnTo>
                  <a:lnTo>
                    <a:pt x="2512" y="6708"/>
                  </a:lnTo>
                  <a:lnTo>
                    <a:pt x="2287" y="7104"/>
                  </a:lnTo>
                  <a:lnTo>
                    <a:pt x="2073" y="7507"/>
                  </a:lnTo>
                  <a:lnTo>
                    <a:pt x="1866" y="7917"/>
                  </a:lnTo>
                  <a:lnTo>
                    <a:pt x="1665" y="8341"/>
                  </a:lnTo>
                  <a:lnTo>
                    <a:pt x="1475" y="8772"/>
                  </a:lnTo>
                  <a:lnTo>
                    <a:pt x="1292" y="9217"/>
                  </a:lnTo>
                  <a:lnTo>
                    <a:pt x="1120" y="9669"/>
                  </a:lnTo>
                  <a:lnTo>
                    <a:pt x="960" y="10127"/>
                  </a:lnTo>
                  <a:lnTo>
                    <a:pt x="806" y="10600"/>
                  </a:lnTo>
                  <a:lnTo>
                    <a:pt x="658" y="11080"/>
                  </a:lnTo>
                  <a:lnTo>
                    <a:pt x="528" y="11566"/>
                  </a:lnTo>
                  <a:lnTo>
                    <a:pt x="397" y="12066"/>
                  </a:lnTo>
                  <a:lnTo>
                    <a:pt x="285" y="12574"/>
                  </a:lnTo>
                  <a:lnTo>
                    <a:pt x="178" y="13088"/>
                  </a:lnTo>
                  <a:lnTo>
                    <a:pt x="84" y="13616"/>
                  </a:lnTo>
                  <a:lnTo>
                    <a:pt x="1" y="14152"/>
                  </a:lnTo>
                  <a:lnTo>
                    <a:pt x="658" y="13804"/>
                  </a:lnTo>
                  <a:lnTo>
                    <a:pt x="1315" y="13450"/>
                  </a:lnTo>
                  <a:lnTo>
                    <a:pt x="1967" y="13088"/>
                  </a:lnTo>
                  <a:lnTo>
                    <a:pt x="2618" y="12727"/>
                  </a:lnTo>
                  <a:lnTo>
                    <a:pt x="3264" y="12365"/>
                  </a:lnTo>
                  <a:lnTo>
                    <a:pt x="3909" y="11990"/>
                  </a:lnTo>
                  <a:lnTo>
                    <a:pt x="4555" y="11622"/>
                  </a:lnTo>
                  <a:lnTo>
                    <a:pt x="5194" y="11239"/>
                  </a:lnTo>
                  <a:lnTo>
                    <a:pt x="6467" y="10475"/>
                  </a:lnTo>
                  <a:lnTo>
                    <a:pt x="7741" y="9696"/>
                  </a:lnTo>
                  <a:lnTo>
                    <a:pt x="9002" y="8904"/>
                  </a:lnTo>
                  <a:lnTo>
                    <a:pt x="10257" y="8105"/>
                  </a:lnTo>
                  <a:lnTo>
                    <a:pt x="11513" y="7299"/>
                  </a:lnTo>
                  <a:lnTo>
                    <a:pt x="12768" y="6485"/>
                  </a:lnTo>
                  <a:lnTo>
                    <a:pt x="15267" y="4845"/>
                  </a:lnTo>
                  <a:lnTo>
                    <a:pt x="17772" y="3191"/>
                  </a:lnTo>
                  <a:lnTo>
                    <a:pt x="19027" y="2371"/>
                  </a:lnTo>
                  <a:lnTo>
                    <a:pt x="20289" y="1551"/>
                  </a:lnTo>
                  <a:lnTo>
                    <a:pt x="20212" y="1558"/>
                  </a:lnTo>
                  <a:lnTo>
                    <a:pt x="20135" y="1551"/>
                  </a:lnTo>
                  <a:lnTo>
                    <a:pt x="20052" y="1537"/>
                  </a:lnTo>
                  <a:lnTo>
                    <a:pt x="20010" y="1523"/>
                  </a:lnTo>
                  <a:lnTo>
                    <a:pt x="19969" y="1502"/>
                  </a:lnTo>
                  <a:lnTo>
                    <a:pt x="19525" y="1301"/>
                  </a:lnTo>
                  <a:lnTo>
                    <a:pt x="19081" y="1120"/>
                  </a:lnTo>
                  <a:lnTo>
                    <a:pt x="18643" y="953"/>
                  </a:lnTo>
                  <a:lnTo>
                    <a:pt x="18204" y="793"/>
                  </a:lnTo>
                  <a:lnTo>
                    <a:pt x="17766" y="654"/>
                  </a:lnTo>
                  <a:lnTo>
                    <a:pt x="17328" y="529"/>
                  </a:lnTo>
                  <a:lnTo>
                    <a:pt x="16896" y="411"/>
                  </a:lnTo>
                  <a:lnTo>
                    <a:pt x="16463" y="314"/>
                  </a:lnTo>
                  <a:lnTo>
                    <a:pt x="16031" y="230"/>
                  </a:lnTo>
                  <a:lnTo>
                    <a:pt x="15605" y="154"/>
                  </a:lnTo>
                  <a:lnTo>
                    <a:pt x="15178" y="98"/>
                  </a:lnTo>
                  <a:lnTo>
                    <a:pt x="14758" y="56"/>
                  </a:lnTo>
                  <a:lnTo>
                    <a:pt x="14337" y="22"/>
                  </a:lnTo>
                  <a:lnTo>
                    <a:pt x="13917" y="8"/>
                  </a:lnTo>
                  <a:lnTo>
                    <a:pt x="1350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88;p41">
              <a:extLst>
                <a:ext uri="{FF2B5EF4-FFF2-40B4-BE49-F238E27FC236}">
                  <a16:creationId xmlns:a16="http://schemas.microsoft.com/office/drawing/2014/main" id="{F7DE68BA-8B84-403D-0CFB-A50FF06A0862}"/>
                </a:ext>
              </a:extLst>
            </p:cNvPr>
            <p:cNvSpPr/>
            <p:nvPr/>
          </p:nvSpPr>
          <p:spPr>
            <a:xfrm>
              <a:off x="2724075" y="-5910425"/>
              <a:ext cx="2211825" cy="2418550"/>
            </a:xfrm>
            <a:custGeom>
              <a:avLst/>
              <a:gdLst/>
              <a:ahLst/>
              <a:cxnLst/>
              <a:rect l="l" t="t" r="r" b="b"/>
              <a:pathLst>
                <a:path w="88473" h="96742" extrusionOk="0">
                  <a:moveTo>
                    <a:pt x="48293" y="2148"/>
                  </a:moveTo>
                  <a:lnTo>
                    <a:pt x="48577" y="2169"/>
                  </a:lnTo>
                  <a:lnTo>
                    <a:pt x="48861" y="2197"/>
                  </a:lnTo>
                  <a:lnTo>
                    <a:pt x="49140" y="2238"/>
                  </a:lnTo>
                  <a:lnTo>
                    <a:pt x="49418" y="2301"/>
                  </a:lnTo>
                  <a:lnTo>
                    <a:pt x="49696" y="2371"/>
                  </a:lnTo>
                  <a:lnTo>
                    <a:pt x="49969" y="2461"/>
                  </a:lnTo>
                  <a:lnTo>
                    <a:pt x="50235" y="2565"/>
                  </a:lnTo>
                  <a:lnTo>
                    <a:pt x="50502" y="2676"/>
                  </a:lnTo>
                  <a:lnTo>
                    <a:pt x="50756" y="2808"/>
                  </a:lnTo>
                  <a:lnTo>
                    <a:pt x="51011" y="2954"/>
                  </a:lnTo>
                  <a:lnTo>
                    <a:pt x="51135" y="3038"/>
                  </a:lnTo>
                  <a:lnTo>
                    <a:pt x="51260" y="3121"/>
                  </a:lnTo>
                  <a:lnTo>
                    <a:pt x="51378" y="3205"/>
                  </a:lnTo>
                  <a:lnTo>
                    <a:pt x="51497" y="3295"/>
                  </a:lnTo>
                  <a:lnTo>
                    <a:pt x="51615" y="3385"/>
                  </a:lnTo>
                  <a:lnTo>
                    <a:pt x="51728" y="3483"/>
                  </a:lnTo>
                  <a:lnTo>
                    <a:pt x="51840" y="3587"/>
                  </a:lnTo>
                  <a:lnTo>
                    <a:pt x="51953" y="3691"/>
                  </a:lnTo>
                  <a:lnTo>
                    <a:pt x="52065" y="3802"/>
                  </a:lnTo>
                  <a:lnTo>
                    <a:pt x="52172" y="3913"/>
                  </a:lnTo>
                  <a:lnTo>
                    <a:pt x="52272" y="4032"/>
                  </a:lnTo>
                  <a:lnTo>
                    <a:pt x="52373" y="4150"/>
                  </a:lnTo>
                  <a:lnTo>
                    <a:pt x="52580" y="4414"/>
                  </a:lnTo>
                  <a:lnTo>
                    <a:pt x="52770" y="4671"/>
                  </a:lnTo>
                  <a:lnTo>
                    <a:pt x="52947" y="4942"/>
                  </a:lnTo>
                  <a:lnTo>
                    <a:pt x="53107" y="5213"/>
                  </a:lnTo>
                  <a:lnTo>
                    <a:pt x="53255" y="5484"/>
                  </a:lnTo>
                  <a:lnTo>
                    <a:pt x="53392" y="5755"/>
                  </a:lnTo>
                  <a:lnTo>
                    <a:pt x="53510" y="6033"/>
                  </a:lnTo>
                  <a:lnTo>
                    <a:pt x="53617" y="6311"/>
                  </a:lnTo>
                  <a:lnTo>
                    <a:pt x="53711" y="6589"/>
                  </a:lnTo>
                  <a:lnTo>
                    <a:pt x="53788" y="6867"/>
                  </a:lnTo>
                  <a:lnTo>
                    <a:pt x="53859" y="7145"/>
                  </a:lnTo>
                  <a:lnTo>
                    <a:pt x="53913" y="7423"/>
                  </a:lnTo>
                  <a:lnTo>
                    <a:pt x="53954" y="7708"/>
                  </a:lnTo>
                  <a:lnTo>
                    <a:pt x="53990" y="7986"/>
                  </a:lnTo>
                  <a:lnTo>
                    <a:pt x="54007" y="8264"/>
                  </a:lnTo>
                  <a:lnTo>
                    <a:pt x="54019" y="8542"/>
                  </a:lnTo>
                  <a:lnTo>
                    <a:pt x="54013" y="8813"/>
                  </a:lnTo>
                  <a:lnTo>
                    <a:pt x="54001" y="9091"/>
                  </a:lnTo>
                  <a:lnTo>
                    <a:pt x="53978" y="9362"/>
                  </a:lnTo>
                  <a:lnTo>
                    <a:pt x="53942" y="9634"/>
                  </a:lnTo>
                  <a:lnTo>
                    <a:pt x="53895" y="9898"/>
                  </a:lnTo>
                  <a:lnTo>
                    <a:pt x="53842" y="10162"/>
                  </a:lnTo>
                  <a:lnTo>
                    <a:pt x="53776" y="10426"/>
                  </a:lnTo>
                  <a:lnTo>
                    <a:pt x="53705" y="10683"/>
                  </a:lnTo>
                  <a:lnTo>
                    <a:pt x="53623" y="10933"/>
                  </a:lnTo>
                  <a:lnTo>
                    <a:pt x="53528" y="11183"/>
                  </a:lnTo>
                  <a:lnTo>
                    <a:pt x="53433" y="11427"/>
                  </a:lnTo>
                  <a:lnTo>
                    <a:pt x="53320" y="11670"/>
                  </a:lnTo>
                  <a:lnTo>
                    <a:pt x="53202" y="11899"/>
                  </a:lnTo>
                  <a:lnTo>
                    <a:pt x="53078" y="12129"/>
                  </a:lnTo>
                  <a:lnTo>
                    <a:pt x="52947" y="12351"/>
                  </a:lnTo>
                  <a:lnTo>
                    <a:pt x="52805" y="12567"/>
                  </a:lnTo>
                  <a:lnTo>
                    <a:pt x="52657" y="12782"/>
                  </a:lnTo>
                  <a:lnTo>
                    <a:pt x="52503" y="12984"/>
                  </a:lnTo>
                  <a:lnTo>
                    <a:pt x="52343" y="13178"/>
                  </a:lnTo>
                  <a:lnTo>
                    <a:pt x="52178" y="13366"/>
                  </a:lnTo>
                  <a:lnTo>
                    <a:pt x="52006" y="13547"/>
                  </a:lnTo>
                  <a:lnTo>
                    <a:pt x="51822" y="13720"/>
                  </a:lnTo>
                  <a:lnTo>
                    <a:pt x="51639" y="13880"/>
                  </a:lnTo>
                  <a:lnTo>
                    <a:pt x="51449" y="14040"/>
                  </a:lnTo>
                  <a:lnTo>
                    <a:pt x="51254" y="14186"/>
                  </a:lnTo>
                  <a:lnTo>
                    <a:pt x="51052" y="14318"/>
                  </a:lnTo>
                  <a:lnTo>
                    <a:pt x="50845" y="14443"/>
                  </a:lnTo>
                  <a:lnTo>
                    <a:pt x="50638" y="14561"/>
                  </a:lnTo>
                  <a:lnTo>
                    <a:pt x="50425" y="14666"/>
                  </a:lnTo>
                  <a:lnTo>
                    <a:pt x="50206" y="14763"/>
                  </a:lnTo>
                  <a:lnTo>
                    <a:pt x="49987" y="14846"/>
                  </a:lnTo>
                  <a:lnTo>
                    <a:pt x="49756" y="14923"/>
                  </a:lnTo>
                  <a:lnTo>
                    <a:pt x="49531" y="14985"/>
                  </a:lnTo>
                  <a:lnTo>
                    <a:pt x="49300" y="15034"/>
                  </a:lnTo>
                  <a:lnTo>
                    <a:pt x="49063" y="15069"/>
                  </a:lnTo>
                  <a:lnTo>
                    <a:pt x="48826" y="15089"/>
                  </a:lnTo>
                  <a:lnTo>
                    <a:pt x="48589" y="15103"/>
                  </a:lnTo>
                  <a:lnTo>
                    <a:pt x="48346" y="15103"/>
                  </a:lnTo>
                  <a:lnTo>
                    <a:pt x="48103" y="15083"/>
                  </a:lnTo>
                  <a:lnTo>
                    <a:pt x="47861" y="15055"/>
                  </a:lnTo>
                  <a:lnTo>
                    <a:pt x="47612" y="15013"/>
                  </a:lnTo>
                  <a:lnTo>
                    <a:pt x="47369" y="14950"/>
                  </a:lnTo>
                  <a:lnTo>
                    <a:pt x="47120" y="14881"/>
                  </a:lnTo>
                  <a:lnTo>
                    <a:pt x="46872" y="14791"/>
                  </a:lnTo>
                  <a:lnTo>
                    <a:pt x="46623" y="14686"/>
                  </a:lnTo>
                  <a:lnTo>
                    <a:pt x="46374" y="14568"/>
                  </a:lnTo>
                  <a:lnTo>
                    <a:pt x="46131" y="14429"/>
                  </a:lnTo>
                  <a:lnTo>
                    <a:pt x="45883" y="14276"/>
                  </a:lnTo>
                  <a:lnTo>
                    <a:pt x="45859" y="14158"/>
                  </a:lnTo>
                  <a:lnTo>
                    <a:pt x="45841" y="14096"/>
                  </a:lnTo>
                  <a:lnTo>
                    <a:pt x="45818" y="14040"/>
                  </a:lnTo>
                  <a:lnTo>
                    <a:pt x="45794" y="13984"/>
                  </a:lnTo>
                  <a:lnTo>
                    <a:pt x="45764" y="13936"/>
                  </a:lnTo>
                  <a:lnTo>
                    <a:pt x="45735" y="13887"/>
                  </a:lnTo>
                  <a:lnTo>
                    <a:pt x="45699" y="13838"/>
                  </a:lnTo>
                  <a:lnTo>
                    <a:pt x="45658" y="13797"/>
                  </a:lnTo>
                  <a:lnTo>
                    <a:pt x="45616" y="13755"/>
                  </a:lnTo>
                  <a:lnTo>
                    <a:pt x="45569" y="13720"/>
                  </a:lnTo>
                  <a:lnTo>
                    <a:pt x="45516" y="13692"/>
                  </a:lnTo>
                  <a:lnTo>
                    <a:pt x="45462" y="13658"/>
                  </a:lnTo>
                  <a:lnTo>
                    <a:pt x="45397" y="13637"/>
                  </a:lnTo>
                  <a:lnTo>
                    <a:pt x="45332" y="13616"/>
                  </a:lnTo>
                  <a:lnTo>
                    <a:pt x="45267" y="13595"/>
                  </a:lnTo>
                  <a:lnTo>
                    <a:pt x="45060" y="13553"/>
                  </a:lnTo>
                  <a:lnTo>
                    <a:pt x="44858" y="13498"/>
                  </a:lnTo>
                  <a:lnTo>
                    <a:pt x="44663" y="13435"/>
                  </a:lnTo>
                  <a:lnTo>
                    <a:pt x="44479" y="13373"/>
                  </a:lnTo>
                  <a:lnTo>
                    <a:pt x="44296" y="13296"/>
                  </a:lnTo>
                  <a:lnTo>
                    <a:pt x="44124" y="13213"/>
                  </a:lnTo>
                  <a:lnTo>
                    <a:pt x="43958" y="13130"/>
                  </a:lnTo>
                  <a:lnTo>
                    <a:pt x="43798" y="13032"/>
                  </a:lnTo>
                  <a:lnTo>
                    <a:pt x="43650" y="12935"/>
                  </a:lnTo>
                  <a:lnTo>
                    <a:pt x="43502" y="12824"/>
                  </a:lnTo>
                  <a:lnTo>
                    <a:pt x="43366" y="12713"/>
                  </a:lnTo>
                  <a:lnTo>
                    <a:pt x="43230" y="12594"/>
                  </a:lnTo>
                  <a:lnTo>
                    <a:pt x="43105" y="12476"/>
                  </a:lnTo>
                  <a:lnTo>
                    <a:pt x="42987" y="12344"/>
                  </a:lnTo>
                  <a:lnTo>
                    <a:pt x="42874" y="12212"/>
                  </a:lnTo>
                  <a:lnTo>
                    <a:pt x="42762" y="12073"/>
                  </a:lnTo>
                  <a:lnTo>
                    <a:pt x="42661" y="11934"/>
                  </a:lnTo>
                  <a:lnTo>
                    <a:pt x="42572" y="11781"/>
                  </a:lnTo>
                  <a:lnTo>
                    <a:pt x="42484" y="11635"/>
                  </a:lnTo>
                  <a:lnTo>
                    <a:pt x="42401" y="11475"/>
                  </a:lnTo>
                  <a:lnTo>
                    <a:pt x="42324" y="11322"/>
                  </a:lnTo>
                  <a:lnTo>
                    <a:pt x="42253" y="11156"/>
                  </a:lnTo>
                  <a:lnTo>
                    <a:pt x="42188" y="10989"/>
                  </a:lnTo>
                  <a:lnTo>
                    <a:pt x="42134" y="10822"/>
                  </a:lnTo>
                  <a:lnTo>
                    <a:pt x="42081" y="10648"/>
                  </a:lnTo>
                  <a:lnTo>
                    <a:pt x="42034" y="10475"/>
                  </a:lnTo>
                  <a:lnTo>
                    <a:pt x="41992" y="10301"/>
                  </a:lnTo>
                  <a:lnTo>
                    <a:pt x="41957" y="10120"/>
                  </a:lnTo>
                  <a:lnTo>
                    <a:pt x="41927" y="9939"/>
                  </a:lnTo>
                  <a:lnTo>
                    <a:pt x="41903" y="9752"/>
                  </a:lnTo>
                  <a:lnTo>
                    <a:pt x="41885" y="9571"/>
                  </a:lnTo>
                  <a:lnTo>
                    <a:pt x="41874" y="9383"/>
                  </a:lnTo>
                  <a:lnTo>
                    <a:pt x="41868" y="9196"/>
                  </a:lnTo>
                  <a:lnTo>
                    <a:pt x="41862" y="9001"/>
                  </a:lnTo>
                  <a:lnTo>
                    <a:pt x="41868" y="8813"/>
                  </a:lnTo>
                  <a:lnTo>
                    <a:pt x="41874" y="8626"/>
                  </a:lnTo>
                  <a:lnTo>
                    <a:pt x="41891" y="8431"/>
                  </a:lnTo>
                  <a:lnTo>
                    <a:pt x="41909" y="8237"/>
                  </a:lnTo>
                  <a:lnTo>
                    <a:pt x="41933" y="8049"/>
                  </a:lnTo>
                  <a:lnTo>
                    <a:pt x="41962" y="7854"/>
                  </a:lnTo>
                  <a:lnTo>
                    <a:pt x="41998" y="7660"/>
                  </a:lnTo>
                  <a:lnTo>
                    <a:pt x="42039" y="7472"/>
                  </a:lnTo>
                  <a:lnTo>
                    <a:pt x="42081" y="7277"/>
                  </a:lnTo>
                  <a:lnTo>
                    <a:pt x="42128" y="7090"/>
                  </a:lnTo>
                  <a:lnTo>
                    <a:pt x="42188" y="6902"/>
                  </a:lnTo>
                  <a:lnTo>
                    <a:pt x="42241" y="6714"/>
                  </a:lnTo>
                  <a:lnTo>
                    <a:pt x="42306" y="6527"/>
                  </a:lnTo>
                  <a:lnTo>
                    <a:pt x="42377" y="6339"/>
                  </a:lnTo>
                  <a:lnTo>
                    <a:pt x="42448" y="6158"/>
                  </a:lnTo>
                  <a:lnTo>
                    <a:pt x="42525" y="5978"/>
                  </a:lnTo>
                  <a:lnTo>
                    <a:pt x="42608" y="5797"/>
                  </a:lnTo>
                  <a:lnTo>
                    <a:pt x="42691" y="5623"/>
                  </a:lnTo>
                  <a:lnTo>
                    <a:pt x="42786" y="5450"/>
                  </a:lnTo>
                  <a:lnTo>
                    <a:pt x="42880" y="5283"/>
                  </a:lnTo>
                  <a:lnTo>
                    <a:pt x="42975" y="5109"/>
                  </a:lnTo>
                  <a:lnTo>
                    <a:pt x="43082" y="4949"/>
                  </a:lnTo>
                  <a:lnTo>
                    <a:pt x="43188" y="4789"/>
                  </a:lnTo>
                  <a:lnTo>
                    <a:pt x="43301" y="4629"/>
                  </a:lnTo>
                  <a:lnTo>
                    <a:pt x="43419" y="4476"/>
                  </a:lnTo>
                  <a:lnTo>
                    <a:pt x="43538" y="4324"/>
                  </a:lnTo>
                  <a:lnTo>
                    <a:pt x="43662" y="4185"/>
                  </a:lnTo>
                  <a:lnTo>
                    <a:pt x="43786" y="4039"/>
                  </a:lnTo>
                  <a:lnTo>
                    <a:pt x="43923" y="3907"/>
                  </a:lnTo>
                  <a:lnTo>
                    <a:pt x="44053" y="3774"/>
                  </a:lnTo>
                  <a:lnTo>
                    <a:pt x="44278" y="3573"/>
                  </a:lnTo>
                  <a:lnTo>
                    <a:pt x="44515" y="3385"/>
                  </a:lnTo>
                  <a:lnTo>
                    <a:pt x="44752" y="3205"/>
                  </a:lnTo>
                  <a:lnTo>
                    <a:pt x="45000" y="3045"/>
                  </a:lnTo>
                  <a:lnTo>
                    <a:pt x="45255" y="2899"/>
                  </a:lnTo>
                  <a:lnTo>
                    <a:pt x="45516" y="2760"/>
                  </a:lnTo>
                  <a:lnTo>
                    <a:pt x="45776" y="2642"/>
                  </a:lnTo>
                  <a:lnTo>
                    <a:pt x="46049" y="2530"/>
                  </a:lnTo>
                  <a:lnTo>
                    <a:pt x="46321" y="2433"/>
                  </a:lnTo>
                  <a:lnTo>
                    <a:pt x="46593" y="2350"/>
                  </a:lnTo>
                  <a:lnTo>
                    <a:pt x="46872" y="2287"/>
                  </a:lnTo>
                  <a:lnTo>
                    <a:pt x="47156" y="2232"/>
                  </a:lnTo>
                  <a:lnTo>
                    <a:pt x="47440" y="2190"/>
                  </a:lnTo>
                  <a:lnTo>
                    <a:pt x="47724" y="2162"/>
                  </a:lnTo>
                  <a:lnTo>
                    <a:pt x="48009" y="2148"/>
                  </a:lnTo>
                  <a:close/>
                  <a:moveTo>
                    <a:pt x="45249" y="15666"/>
                  </a:moveTo>
                  <a:lnTo>
                    <a:pt x="45439" y="15805"/>
                  </a:lnTo>
                  <a:lnTo>
                    <a:pt x="45622" y="15937"/>
                  </a:lnTo>
                  <a:lnTo>
                    <a:pt x="45818" y="16069"/>
                  </a:lnTo>
                  <a:lnTo>
                    <a:pt x="46007" y="16188"/>
                  </a:lnTo>
                  <a:lnTo>
                    <a:pt x="46208" y="16299"/>
                  </a:lnTo>
                  <a:lnTo>
                    <a:pt x="46404" y="16403"/>
                  </a:lnTo>
                  <a:lnTo>
                    <a:pt x="46605" y="16500"/>
                  </a:lnTo>
                  <a:lnTo>
                    <a:pt x="46812" y="16584"/>
                  </a:lnTo>
                  <a:lnTo>
                    <a:pt x="47014" y="16667"/>
                  </a:lnTo>
                  <a:lnTo>
                    <a:pt x="47227" y="16737"/>
                  </a:lnTo>
                  <a:lnTo>
                    <a:pt x="47434" y="16806"/>
                  </a:lnTo>
                  <a:lnTo>
                    <a:pt x="47647" y="16862"/>
                  </a:lnTo>
                  <a:lnTo>
                    <a:pt x="47861" y="16910"/>
                  </a:lnTo>
                  <a:lnTo>
                    <a:pt x="48074" y="16952"/>
                  </a:lnTo>
                  <a:lnTo>
                    <a:pt x="48287" y="16987"/>
                  </a:lnTo>
                  <a:lnTo>
                    <a:pt x="48506" y="17008"/>
                  </a:lnTo>
                  <a:lnTo>
                    <a:pt x="48494" y="17036"/>
                  </a:lnTo>
                  <a:lnTo>
                    <a:pt x="48482" y="17056"/>
                  </a:lnTo>
                  <a:lnTo>
                    <a:pt x="48471" y="17077"/>
                  </a:lnTo>
                  <a:lnTo>
                    <a:pt x="48465" y="17098"/>
                  </a:lnTo>
                  <a:lnTo>
                    <a:pt x="48317" y="17863"/>
                  </a:lnTo>
                  <a:lnTo>
                    <a:pt x="48174" y="18634"/>
                  </a:lnTo>
                  <a:lnTo>
                    <a:pt x="48038" y="19406"/>
                  </a:lnTo>
                  <a:lnTo>
                    <a:pt x="47908" y="20177"/>
                  </a:lnTo>
                  <a:lnTo>
                    <a:pt x="47784" y="20956"/>
                  </a:lnTo>
                  <a:lnTo>
                    <a:pt x="47665" y="21741"/>
                  </a:lnTo>
                  <a:lnTo>
                    <a:pt x="47547" y="22519"/>
                  </a:lnTo>
                  <a:lnTo>
                    <a:pt x="47440" y="23305"/>
                  </a:lnTo>
                  <a:lnTo>
                    <a:pt x="47334" y="24090"/>
                  </a:lnTo>
                  <a:lnTo>
                    <a:pt x="47233" y="24882"/>
                  </a:lnTo>
                  <a:lnTo>
                    <a:pt x="47138" y="25668"/>
                  </a:lnTo>
                  <a:lnTo>
                    <a:pt x="47043" y="26460"/>
                  </a:lnTo>
                  <a:lnTo>
                    <a:pt x="46960" y="27252"/>
                  </a:lnTo>
                  <a:lnTo>
                    <a:pt x="46872" y="28052"/>
                  </a:lnTo>
                  <a:lnTo>
                    <a:pt x="46712" y="29636"/>
                  </a:lnTo>
                  <a:lnTo>
                    <a:pt x="46564" y="31235"/>
                  </a:lnTo>
                  <a:lnTo>
                    <a:pt x="46428" y="32827"/>
                  </a:lnTo>
                  <a:lnTo>
                    <a:pt x="46297" y="34418"/>
                  </a:lnTo>
                  <a:lnTo>
                    <a:pt x="46179" y="36010"/>
                  </a:lnTo>
                  <a:lnTo>
                    <a:pt x="45942" y="39172"/>
                  </a:lnTo>
                  <a:lnTo>
                    <a:pt x="45717" y="42314"/>
                  </a:lnTo>
                  <a:lnTo>
                    <a:pt x="45711" y="42341"/>
                  </a:lnTo>
                  <a:lnTo>
                    <a:pt x="45711" y="42369"/>
                  </a:lnTo>
                  <a:lnTo>
                    <a:pt x="45729" y="42425"/>
                  </a:lnTo>
                  <a:lnTo>
                    <a:pt x="44752" y="42432"/>
                  </a:lnTo>
                  <a:lnTo>
                    <a:pt x="43786" y="42439"/>
                  </a:lnTo>
                  <a:lnTo>
                    <a:pt x="43792" y="42397"/>
                  </a:lnTo>
                  <a:lnTo>
                    <a:pt x="43798" y="42355"/>
                  </a:lnTo>
                  <a:lnTo>
                    <a:pt x="43810" y="42321"/>
                  </a:lnTo>
                  <a:lnTo>
                    <a:pt x="43810" y="42286"/>
                  </a:lnTo>
                  <a:lnTo>
                    <a:pt x="43810" y="40632"/>
                  </a:lnTo>
                  <a:lnTo>
                    <a:pt x="43822" y="38984"/>
                  </a:lnTo>
                  <a:lnTo>
                    <a:pt x="43840" y="37344"/>
                  </a:lnTo>
                  <a:lnTo>
                    <a:pt x="43869" y="35711"/>
                  </a:lnTo>
                  <a:lnTo>
                    <a:pt x="43911" y="34078"/>
                  </a:lnTo>
                  <a:lnTo>
                    <a:pt x="43964" y="32451"/>
                  </a:lnTo>
                  <a:lnTo>
                    <a:pt x="44029" y="30825"/>
                  </a:lnTo>
                  <a:lnTo>
                    <a:pt x="44112" y="29205"/>
                  </a:lnTo>
                  <a:lnTo>
                    <a:pt x="44201" y="27586"/>
                  </a:lnTo>
                  <a:lnTo>
                    <a:pt x="44254" y="26773"/>
                  </a:lnTo>
                  <a:lnTo>
                    <a:pt x="44308" y="25967"/>
                  </a:lnTo>
                  <a:lnTo>
                    <a:pt x="44367" y="25153"/>
                  </a:lnTo>
                  <a:lnTo>
                    <a:pt x="44432" y="24340"/>
                  </a:lnTo>
                  <a:lnTo>
                    <a:pt x="44497" y="23534"/>
                  </a:lnTo>
                  <a:lnTo>
                    <a:pt x="44568" y="22721"/>
                  </a:lnTo>
                  <a:lnTo>
                    <a:pt x="44639" y="21908"/>
                  </a:lnTo>
                  <a:lnTo>
                    <a:pt x="44722" y="21095"/>
                  </a:lnTo>
                  <a:lnTo>
                    <a:pt x="44799" y="20281"/>
                  </a:lnTo>
                  <a:lnTo>
                    <a:pt x="44888" y="19468"/>
                  </a:lnTo>
                  <a:lnTo>
                    <a:pt x="44977" y="18648"/>
                  </a:lnTo>
                  <a:lnTo>
                    <a:pt x="45071" y="17835"/>
                  </a:lnTo>
                  <a:lnTo>
                    <a:pt x="45172" y="17015"/>
                  </a:lnTo>
                  <a:lnTo>
                    <a:pt x="45279" y="16195"/>
                  </a:lnTo>
                  <a:lnTo>
                    <a:pt x="45291" y="16049"/>
                  </a:lnTo>
                  <a:lnTo>
                    <a:pt x="45291" y="15917"/>
                  </a:lnTo>
                  <a:lnTo>
                    <a:pt x="45273" y="15791"/>
                  </a:lnTo>
                  <a:lnTo>
                    <a:pt x="45249" y="15666"/>
                  </a:lnTo>
                  <a:close/>
                  <a:moveTo>
                    <a:pt x="64246" y="45003"/>
                  </a:moveTo>
                  <a:lnTo>
                    <a:pt x="65081" y="45010"/>
                  </a:lnTo>
                  <a:lnTo>
                    <a:pt x="65928" y="45017"/>
                  </a:lnTo>
                  <a:lnTo>
                    <a:pt x="66775" y="45038"/>
                  </a:lnTo>
                  <a:lnTo>
                    <a:pt x="67633" y="45073"/>
                  </a:lnTo>
                  <a:lnTo>
                    <a:pt x="68492" y="45115"/>
                  </a:lnTo>
                  <a:lnTo>
                    <a:pt x="69351" y="45177"/>
                  </a:lnTo>
                  <a:lnTo>
                    <a:pt x="69783" y="45212"/>
                  </a:lnTo>
                  <a:lnTo>
                    <a:pt x="70209" y="45254"/>
                  </a:lnTo>
                  <a:lnTo>
                    <a:pt x="70642" y="45302"/>
                  </a:lnTo>
                  <a:lnTo>
                    <a:pt x="71068" y="45351"/>
                  </a:lnTo>
                  <a:lnTo>
                    <a:pt x="71500" y="45406"/>
                  </a:lnTo>
                  <a:lnTo>
                    <a:pt x="71927" y="45469"/>
                  </a:lnTo>
                  <a:lnTo>
                    <a:pt x="72347" y="45532"/>
                  </a:lnTo>
                  <a:lnTo>
                    <a:pt x="72774" y="45601"/>
                  </a:lnTo>
                  <a:lnTo>
                    <a:pt x="73194" y="45684"/>
                  </a:lnTo>
                  <a:lnTo>
                    <a:pt x="73614" y="45768"/>
                  </a:lnTo>
                  <a:lnTo>
                    <a:pt x="74029" y="45858"/>
                  </a:lnTo>
                  <a:lnTo>
                    <a:pt x="74444" y="45956"/>
                  </a:lnTo>
                  <a:lnTo>
                    <a:pt x="74852" y="46067"/>
                  </a:lnTo>
                  <a:lnTo>
                    <a:pt x="75261" y="46178"/>
                  </a:lnTo>
                  <a:lnTo>
                    <a:pt x="75669" y="46296"/>
                  </a:lnTo>
                  <a:lnTo>
                    <a:pt x="76072" y="46428"/>
                  </a:lnTo>
                  <a:lnTo>
                    <a:pt x="76469" y="46567"/>
                  </a:lnTo>
                  <a:lnTo>
                    <a:pt x="76860" y="46713"/>
                  </a:lnTo>
                  <a:lnTo>
                    <a:pt x="77250" y="46866"/>
                  </a:lnTo>
                  <a:lnTo>
                    <a:pt x="77635" y="47026"/>
                  </a:lnTo>
                  <a:lnTo>
                    <a:pt x="78014" y="47200"/>
                  </a:lnTo>
                  <a:lnTo>
                    <a:pt x="78393" y="47380"/>
                  </a:lnTo>
                  <a:lnTo>
                    <a:pt x="78766" y="47575"/>
                  </a:lnTo>
                  <a:lnTo>
                    <a:pt x="79128" y="47777"/>
                  </a:lnTo>
                  <a:lnTo>
                    <a:pt x="79489" y="47985"/>
                  </a:lnTo>
                  <a:lnTo>
                    <a:pt x="79844" y="48207"/>
                  </a:lnTo>
                  <a:lnTo>
                    <a:pt x="80194" y="48444"/>
                  </a:lnTo>
                  <a:lnTo>
                    <a:pt x="80537" y="48687"/>
                  </a:lnTo>
                  <a:lnTo>
                    <a:pt x="80869" y="48944"/>
                  </a:lnTo>
                  <a:lnTo>
                    <a:pt x="81200" y="49208"/>
                  </a:lnTo>
                  <a:lnTo>
                    <a:pt x="81520" y="49486"/>
                  </a:lnTo>
                  <a:lnTo>
                    <a:pt x="81840" y="49778"/>
                  </a:lnTo>
                  <a:lnTo>
                    <a:pt x="82148" y="50077"/>
                  </a:lnTo>
                  <a:lnTo>
                    <a:pt x="82450" y="50390"/>
                  </a:lnTo>
                  <a:lnTo>
                    <a:pt x="82740" y="50716"/>
                  </a:lnTo>
                  <a:lnTo>
                    <a:pt x="83024" y="51057"/>
                  </a:lnTo>
                  <a:lnTo>
                    <a:pt x="83303" y="51411"/>
                  </a:lnTo>
                  <a:lnTo>
                    <a:pt x="83569" y="51780"/>
                  </a:lnTo>
                  <a:lnTo>
                    <a:pt x="83699" y="51968"/>
                  </a:lnTo>
                  <a:lnTo>
                    <a:pt x="83830" y="52162"/>
                  </a:lnTo>
                  <a:lnTo>
                    <a:pt x="83954" y="52357"/>
                  </a:lnTo>
                  <a:lnTo>
                    <a:pt x="84078" y="52551"/>
                  </a:lnTo>
                  <a:lnTo>
                    <a:pt x="84203" y="52760"/>
                  </a:lnTo>
                  <a:lnTo>
                    <a:pt x="84321" y="52961"/>
                  </a:lnTo>
                  <a:lnTo>
                    <a:pt x="84440" y="53170"/>
                  </a:lnTo>
                  <a:lnTo>
                    <a:pt x="84552" y="53385"/>
                  </a:lnTo>
                  <a:lnTo>
                    <a:pt x="84665" y="53601"/>
                  </a:lnTo>
                  <a:lnTo>
                    <a:pt x="84777" y="53823"/>
                  </a:lnTo>
                  <a:lnTo>
                    <a:pt x="84884" y="54046"/>
                  </a:lnTo>
                  <a:lnTo>
                    <a:pt x="84990" y="54275"/>
                  </a:lnTo>
                  <a:lnTo>
                    <a:pt x="85091" y="54504"/>
                  </a:lnTo>
                  <a:lnTo>
                    <a:pt x="85192" y="54741"/>
                  </a:lnTo>
                  <a:lnTo>
                    <a:pt x="85292" y="54984"/>
                  </a:lnTo>
                  <a:lnTo>
                    <a:pt x="85387" y="55227"/>
                  </a:lnTo>
                  <a:lnTo>
                    <a:pt x="85476" y="55470"/>
                  </a:lnTo>
                  <a:lnTo>
                    <a:pt x="85571" y="55728"/>
                  </a:lnTo>
                  <a:lnTo>
                    <a:pt x="85654" y="55978"/>
                  </a:lnTo>
                  <a:lnTo>
                    <a:pt x="85742" y="56242"/>
                  </a:lnTo>
                  <a:lnTo>
                    <a:pt x="85819" y="56499"/>
                  </a:lnTo>
                  <a:lnTo>
                    <a:pt x="85902" y="56770"/>
                  </a:lnTo>
                  <a:lnTo>
                    <a:pt x="85979" y="57041"/>
                  </a:lnTo>
                  <a:lnTo>
                    <a:pt x="86050" y="57319"/>
                  </a:lnTo>
                  <a:lnTo>
                    <a:pt x="86181" y="57854"/>
                  </a:lnTo>
                  <a:lnTo>
                    <a:pt x="86305" y="58390"/>
                  </a:lnTo>
                  <a:lnTo>
                    <a:pt x="86406" y="58918"/>
                  </a:lnTo>
                  <a:lnTo>
                    <a:pt x="86494" y="59439"/>
                  </a:lnTo>
                  <a:lnTo>
                    <a:pt x="86571" y="59946"/>
                  </a:lnTo>
                  <a:lnTo>
                    <a:pt x="86637" y="60454"/>
                  </a:lnTo>
                  <a:lnTo>
                    <a:pt x="86684" y="60954"/>
                  </a:lnTo>
                  <a:lnTo>
                    <a:pt x="86719" y="61448"/>
                  </a:lnTo>
                  <a:lnTo>
                    <a:pt x="86743" y="61934"/>
                  </a:lnTo>
                  <a:lnTo>
                    <a:pt x="86749" y="62414"/>
                  </a:lnTo>
                  <a:lnTo>
                    <a:pt x="86743" y="62886"/>
                  </a:lnTo>
                  <a:lnTo>
                    <a:pt x="86731" y="63352"/>
                  </a:lnTo>
                  <a:lnTo>
                    <a:pt x="86702" y="63811"/>
                  </a:lnTo>
                  <a:lnTo>
                    <a:pt x="86660" y="64263"/>
                  </a:lnTo>
                  <a:lnTo>
                    <a:pt x="86607" y="64707"/>
                  </a:lnTo>
                  <a:lnTo>
                    <a:pt x="86542" y="65152"/>
                  </a:lnTo>
                  <a:lnTo>
                    <a:pt x="86465" y="65583"/>
                  </a:lnTo>
                  <a:lnTo>
                    <a:pt x="86376" y="66007"/>
                  </a:lnTo>
                  <a:lnTo>
                    <a:pt x="86275" y="66431"/>
                  </a:lnTo>
                  <a:lnTo>
                    <a:pt x="86163" y="66841"/>
                  </a:lnTo>
                  <a:lnTo>
                    <a:pt x="86044" y="67251"/>
                  </a:lnTo>
                  <a:lnTo>
                    <a:pt x="85914" y="67647"/>
                  </a:lnTo>
                  <a:lnTo>
                    <a:pt x="85772" y="68043"/>
                  </a:lnTo>
                  <a:lnTo>
                    <a:pt x="85618" y="68426"/>
                  </a:lnTo>
                  <a:lnTo>
                    <a:pt x="85452" y="68808"/>
                  </a:lnTo>
                  <a:lnTo>
                    <a:pt x="85280" y="69183"/>
                  </a:lnTo>
                  <a:lnTo>
                    <a:pt x="85103" y="69552"/>
                  </a:lnTo>
                  <a:lnTo>
                    <a:pt x="84907" y="69913"/>
                  </a:lnTo>
                  <a:lnTo>
                    <a:pt x="84712" y="70268"/>
                  </a:lnTo>
                  <a:lnTo>
                    <a:pt x="84499" y="70615"/>
                  </a:lnTo>
                  <a:lnTo>
                    <a:pt x="84286" y="70956"/>
                  </a:lnTo>
                  <a:lnTo>
                    <a:pt x="84055" y="71289"/>
                  </a:lnTo>
                  <a:lnTo>
                    <a:pt x="83824" y="71616"/>
                  </a:lnTo>
                  <a:lnTo>
                    <a:pt x="83581" y="71943"/>
                  </a:lnTo>
                  <a:lnTo>
                    <a:pt x="83326" y="72255"/>
                  </a:lnTo>
                  <a:lnTo>
                    <a:pt x="83072" y="72561"/>
                  </a:lnTo>
                  <a:lnTo>
                    <a:pt x="82805" y="72867"/>
                  </a:lnTo>
                  <a:lnTo>
                    <a:pt x="82533" y="73166"/>
                  </a:lnTo>
                  <a:lnTo>
                    <a:pt x="82248" y="73451"/>
                  </a:lnTo>
                  <a:lnTo>
                    <a:pt x="81964" y="73736"/>
                  </a:lnTo>
                  <a:lnTo>
                    <a:pt x="81668" y="74014"/>
                  </a:lnTo>
                  <a:lnTo>
                    <a:pt x="81372" y="74285"/>
                  </a:lnTo>
                  <a:lnTo>
                    <a:pt x="81064" y="74549"/>
                  </a:lnTo>
                  <a:lnTo>
                    <a:pt x="80750" y="74806"/>
                  </a:lnTo>
                  <a:lnTo>
                    <a:pt x="80430" y="75056"/>
                  </a:lnTo>
                  <a:lnTo>
                    <a:pt x="80105" y="75300"/>
                  </a:lnTo>
                  <a:lnTo>
                    <a:pt x="79779" y="75543"/>
                  </a:lnTo>
                  <a:lnTo>
                    <a:pt x="79442" y="75772"/>
                  </a:lnTo>
                  <a:lnTo>
                    <a:pt x="79104" y="76001"/>
                  </a:lnTo>
                  <a:lnTo>
                    <a:pt x="78761" y="76217"/>
                  </a:lnTo>
                  <a:lnTo>
                    <a:pt x="78411" y="76432"/>
                  </a:lnTo>
                  <a:lnTo>
                    <a:pt x="78056" y="76641"/>
                  </a:lnTo>
                  <a:lnTo>
                    <a:pt x="77695" y="76842"/>
                  </a:lnTo>
                  <a:lnTo>
                    <a:pt x="77333" y="77037"/>
                  </a:lnTo>
                  <a:lnTo>
                    <a:pt x="76966" y="77225"/>
                  </a:lnTo>
                  <a:lnTo>
                    <a:pt x="76599" y="77405"/>
                  </a:lnTo>
                  <a:lnTo>
                    <a:pt x="76226" y="77579"/>
                  </a:lnTo>
                  <a:lnTo>
                    <a:pt x="75853" y="77753"/>
                  </a:lnTo>
                  <a:lnTo>
                    <a:pt x="75474" y="77913"/>
                  </a:lnTo>
                  <a:lnTo>
                    <a:pt x="75089" y="78073"/>
                  </a:lnTo>
                  <a:lnTo>
                    <a:pt x="74704" y="78226"/>
                  </a:lnTo>
                  <a:lnTo>
                    <a:pt x="74319" y="78372"/>
                  </a:lnTo>
                  <a:lnTo>
                    <a:pt x="73928" y="78511"/>
                  </a:lnTo>
                  <a:lnTo>
                    <a:pt x="73538" y="78643"/>
                  </a:lnTo>
                  <a:lnTo>
                    <a:pt x="71666" y="78441"/>
                  </a:lnTo>
                  <a:lnTo>
                    <a:pt x="69783" y="78253"/>
                  </a:lnTo>
                  <a:lnTo>
                    <a:pt x="67906" y="78080"/>
                  </a:lnTo>
                  <a:lnTo>
                    <a:pt x="66023" y="77920"/>
                  </a:lnTo>
                  <a:lnTo>
                    <a:pt x="64140" y="77781"/>
                  </a:lnTo>
                  <a:lnTo>
                    <a:pt x="62251" y="77649"/>
                  </a:lnTo>
                  <a:lnTo>
                    <a:pt x="60362" y="77537"/>
                  </a:lnTo>
                  <a:lnTo>
                    <a:pt x="58472" y="77433"/>
                  </a:lnTo>
                  <a:lnTo>
                    <a:pt x="56583" y="77343"/>
                  </a:lnTo>
                  <a:lnTo>
                    <a:pt x="54688" y="77266"/>
                  </a:lnTo>
                  <a:lnTo>
                    <a:pt x="52793" y="77204"/>
                  </a:lnTo>
                  <a:lnTo>
                    <a:pt x="50898" y="77148"/>
                  </a:lnTo>
                  <a:lnTo>
                    <a:pt x="49003" y="77114"/>
                  </a:lnTo>
                  <a:lnTo>
                    <a:pt x="47109" y="77086"/>
                  </a:lnTo>
                  <a:lnTo>
                    <a:pt x="45214" y="77065"/>
                  </a:lnTo>
                  <a:lnTo>
                    <a:pt x="43319" y="77058"/>
                  </a:lnTo>
                  <a:lnTo>
                    <a:pt x="41424" y="77058"/>
                  </a:lnTo>
                  <a:lnTo>
                    <a:pt x="39523" y="77072"/>
                  </a:lnTo>
                  <a:lnTo>
                    <a:pt x="37628" y="77100"/>
                  </a:lnTo>
                  <a:lnTo>
                    <a:pt x="35733" y="77127"/>
                  </a:lnTo>
                  <a:lnTo>
                    <a:pt x="33838" y="77176"/>
                  </a:lnTo>
                  <a:lnTo>
                    <a:pt x="31943" y="77225"/>
                  </a:lnTo>
                  <a:lnTo>
                    <a:pt x="30048" y="77287"/>
                  </a:lnTo>
                  <a:lnTo>
                    <a:pt x="28159" y="77350"/>
                  </a:lnTo>
                  <a:lnTo>
                    <a:pt x="26264" y="77426"/>
                  </a:lnTo>
                  <a:lnTo>
                    <a:pt x="24375" y="77510"/>
                  </a:lnTo>
                  <a:lnTo>
                    <a:pt x="22486" y="77600"/>
                  </a:lnTo>
                  <a:lnTo>
                    <a:pt x="20597" y="77697"/>
                  </a:lnTo>
                  <a:lnTo>
                    <a:pt x="18713" y="77809"/>
                  </a:lnTo>
                  <a:lnTo>
                    <a:pt x="16830" y="77920"/>
                  </a:lnTo>
                  <a:lnTo>
                    <a:pt x="14947" y="78031"/>
                  </a:lnTo>
                  <a:lnTo>
                    <a:pt x="13070" y="78156"/>
                  </a:lnTo>
                  <a:lnTo>
                    <a:pt x="13058" y="78156"/>
                  </a:lnTo>
                  <a:lnTo>
                    <a:pt x="13052" y="78149"/>
                  </a:lnTo>
                  <a:lnTo>
                    <a:pt x="13052" y="78142"/>
                  </a:lnTo>
                  <a:lnTo>
                    <a:pt x="13040" y="78142"/>
                  </a:lnTo>
                  <a:lnTo>
                    <a:pt x="12679" y="78010"/>
                  </a:lnTo>
                  <a:lnTo>
                    <a:pt x="12324" y="77871"/>
                  </a:lnTo>
                  <a:lnTo>
                    <a:pt x="11974" y="77725"/>
                  </a:lnTo>
                  <a:lnTo>
                    <a:pt x="11631" y="77579"/>
                  </a:lnTo>
                  <a:lnTo>
                    <a:pt x="11293" y="77419"/>
                  </a:lnTo>
                  <a:lnTo>
                    <a:pt x="10962" y="77259"/>
                  </a:lnTo>
                  <a:lnTo>
                    <a:pt x="10642" y="77100"/>
                  </a:lnTo>
                  <a:lnTo>
                    <a:pt x="10322" y="76926"/>
                  </a:lnTo>
                  <a:lnTo>
                    <a:pt x="10014" y="76752"/>
                  </a:lnTo>
                  <a:lnTo>
                    <a:pt x="9712" y="76571"/>
                  </a:lnTo>
                  <a:lnTo>
                    <a:pt x="9416" y="76391"/>
                  </a:lnTo>
                  <a:lnTo>
                    <a:pt x="9126" y="76196"/>
                  </a:lnTo>
                  <a:lnTo>
                    <a:pt x="8842" y="76008"/>
                  </a:lnTo>
                  <a:lnTo>
                    <a:pt x="8564" y="75807"/>
                  </a:lnTo>
                  <a:lnTo>
                    <a:pt x="8291" y="75605"/>
                  </a:lnTo>
                  <a:lnTo>
                    <a:pt x="8031" y="75397"/>
                  </a:lnTo>
                  <a:lnTo>
                    <a:pt x="7770" y="75188"/>
                  </a:lnTo>
                  <a:lnTo>
                    <a:pt x="7521" y="74973"/>
                  </a:lnTo>
                  <a:lnTo>
                    <a:pt x="7279" y="74750"/>
                  </a:lnTo>
                  <a:lnTo>
                    <a:pt x="7036" y="74528"/>
                  </a:lnTo>
                  <a:lnTo>
                    <a:pt x="6805" y="74299"/>
                  </a:lnTo>
                  <a:lnTo>
                    <a:pt x="6580" y="74069"/>
                  </a:lnTo>
                  <a:lnTo>
                    <a:pt x="6361" y="73833"/>
                  </a:lnTo>
                  <a:lnTo>
                    <a:pt x="6147" y="73590"/>
                  </a:lnTo>
                  <a:lnTo>
                    <a:pt x="5940" y="73353"/>
                  </a:lnTo>
                  <a:lnTo>
                    <a:pt x="5739" y="73103"/>
                  </a:lnTo>
                  <a:lnTo>
                    <a:pt x="5543" y="72853"/>
                  </a:lnTo>
                  <a:lnTo>
                    <a:pt x="5360" y="72603"/>
                  </a:lnTo>
                  <a:lnTo>
                    <a:pt x="5176" y="72346"/>
                  </a:lnTo>
                  <a:lnTo>
                    <a:pt x="4999" y="72088"/>
                  </a:lnTo>
                  <a:lnTo>
                    <a:pt x="4827" y="71824"/>
                  </a:lnTo>
                  <a:lnTo>
                    <a:pt x="4667" y="71560"/>
                  </a:lnTo>
                  <a:lnTo>
                    <a:pt x="4507" y="71289"/>
                  </a:lnTo>
                  <a:lnTo>
                    <a:pt x="4359" y="71018"/>
                  </a:lnTo>
                  <a:lnTo>
                    <a:pt x="4211" y="70747"/>
                  </a:lnTo>
                  <a:lnTo>
                    <a:pt x="4069" y="70469"/>
                  </a:lnTo>
                  <a:lnTo>
                    <a:pt x="3939" y="70191"/>
                  </a:lnTo>
                  <a:lnTo>
                    <a:pt x="3808" y="69906"/>
                  </a:lnTo>
                  <a:lnTo>
                    <a:pt x="3690" y="69628"/>
                  </a:lnTo>
                  <a:lnTo>
                    <a:pt x="3571" y="69336"/>
                  </a:lnTo>
                  <a:lnTo>
                    <a:pt x="3459" y="69051"/>
                  </a:lnTo>
                  <a:lnTo>
                    <a:pt x="3358" y="68759"/>
                  </a:lnTo>
                  <a:lnTo>
                    <a:pt x="3258" y="68467"/>
                  </a:lnTo>
                  <a:lnTo>
                    <a:pt x="3163" y="68175"/>
                  </a:lnTo>
                  <a:lnTo>
                    <a:pt x="3080" y="67877"/>
                  </a:lnTo>
                  <a:lnTo>
                    <a:pt x="2997" y="67578"/>
                  </a:lnTo>
                  <a:lnTo>
                    <a:pt x="2920" y="67279"/>
                  </a:lnTo>
                  <a:lnTo>
                    <a:pt x="2849" y="66973"/>
                  </a:lnTo>
                  <a:lnTo>
                    <a:pt x="2790" y="66674"/>
                  </a:lnTo>
                  <a:lnTo>
                    <a:pt x="2731" y="66368"/>
                  </a:lnTo>
                  <a:lnTo>
                    <a:pt x="2677" y="66063"/>
                  </a:lnTo>
                  <a:lnTo>
                    <a:pt x="2630" y="65757"/>
                  </a:lnTo>
                  <a:lnTo>
                    <a:pt x="2588" y="65444"/>
                  </a:lnTo>
                  <a:lnTo>
                    <a:pt x="2553" y="65138"/>
                  </a:lnTo>
                  <a:lnTo>
                    <a:pt x="2517" y="64825"/>
                  </a:lnTo>
                  <a:lnTo>
                    <a:pt x="2494" y="64513"/>
                  </a:lnTo>
                  <a:lnTo>
                    <a:pt x="2476" y="64200"/>
                  </a:lnTo>
                  <a:lnTo>
                    <a:pt x="2458" y="63887"/>
                  </a:lnTo>
                  <a:lnTo>
                    <a:pt x="2452" y="63574"/>
                  </a:lnTo>
                  <a:lnTo>
                    <a:pt x="2446" y="63262"/>
                  </a:lnTo>
                  <a:lnTo>
                    <a:pt x="2446" y="62949"/>
                  </a:lnTo>
                  <a:lnTo>
                    <a:pt x="2452" y="62629"/>
                  </a:lnTo>
                  <a:lnTo>
                    <a:pt x="2464" y="62316"/>
                  </a:lnTo>
                  <a:lnTo>
                    <a:pt x="2482" y="61997"/>
                  </a:lnTo>
                  <a:lnTo>
                    <a:pt x="2506" y="61684"/>
                  </a:lnTo>
                  <a:lnTo>
                    <a:pt x="2535" y="61364"/>
                  </a:lnTo>
                  <a:lnTo>
                    <a:pt x="2571" y="61051"/>
                  </a:lnTo>
                  <a:lnTo>
                    <a:pt x="2606" y="60732"/>
                  </a:lnTo>
                  <a:lnTo>
                    <a:pt x="2648" y="60419"/>
                  </a:lnTo>
                  <a:lnTo>
                    <a:pt x="2701" y="60099"/>
                  </a:lnTo>
                  <a:lnTo>
                    <a:pt x="2754" y="59787"/>
                  </a:lnTo>
                  <a:lnTo>
                    <a:pt x="2813" y="59467"/>
                  </a:lnTo>
                  <a:lnTo>
                    <a:pt x="2873" y="59154"/>
                  </a:lnTo>
                  <a:lnTo>
                    <a:pt x="2944" y="58841"/>
                  </a:lnTo>
                  <a:lnTo>
                    <a:pt x="3021" y="58529"/>
                  </a:lnTo>
                  <a:lnTo>
                    <a:pt x="3098" y="58216"/>
                  </a:lnTo>
                  <a:lnTo>
                    <a:pt x="3181" y="57903"/>
                  </a:lnTo>
                  <a:lnTo>
                    <a:pt x="3269" y="57590"/>
                  </a:lnTo>
                  <a:lnTo>
                    <a:pt x="3364" y="57284"/>
                  </a:lnTo>
                  <a:lnTo>
                    <a:pt x="3459" y="56972"/>
                  </a:lnTo>
                  <a:lnTo>
                    <a:pt x="3566" y="56666"/>
                  </a:lnTo>
                  <a:lnTo>
                    <a:pt x="3672" y="56360"/>
                  </a:lnTo>
                  <a:lnTo>
                    <a:pt x="3785" y="56054"/>
                  </a:lnTo>
                  <a:lnTo>
                    <a:pt x="3903" y="55748"/>
                  </a:lnTo>
                  <a:lnTo>
                    <a:pt x="4027" y="55450"/>
                  </a:lnTo>
                  <a:lnTo>
                    <a:pt x="4152" y="55151"/>
                  </a:lnTo>
                  <a:lnTo>
                    <a:pt x="4288" y="54852"/>
                  </a:lnTo>
                  <a:lnTo>
                    <a:pt x="4424" y="54553"/>
                  </a:lnTo>
                  <a:lnTo>
                    <a:pt x="4566" y="54261"/>
                  </a:lnTo>
                  <a:lnTo>
                    <a:pt x="4708" y="53962"/>
                  </a:lnTo>
                  <a:lnTo>
                    <a:pt x="4862" y="53677"/>
                  </a:lnTo>
                  <a:lnTo>
                    <a:pt x="5016" y="53385"/>
                  </a:lnTo>
                  <a:lnTo>
                    <a:pt x="5176" y="53100"/>
                  </a:lnTo>
                  <a:lnTo>
                    <a:pt x="5342" y="52815"/>
                  </a:lnTo>
                  <a:lnTo>
                    <a:pt x="5508" y="52530"/>
                  </a:lnTo>
                  <a:lnTo>
                    <a:pt x="5680" y="52252"/>
                  </a:lnTo>
                  <a:lnTo>
                    <a:pt x="5857" y="51974"/>
                  </a:lnTo>
                  <a:lnTo>
                    <a:pt x="6041" y="51696"/>
                  </a:lnTo>
                  <a:lnTo>
                    <a:pt x="6230" y="51425"/>
                  </a:lnTo>
                  <a:lnTo>
                    <a:pt x="6420" y="51161"/>
                  </a:lnTo>
                  <a:lnTo>
                    <a:pt x="6615" y="50890"/>
                  </a:lnTo>
                  <a:lnTo>
                    <a:pt x="6811" y="50633"/>
                  </a:lnTo>
                  <a:lnTo>
                    <a:pt x="7018" y="50369"/>
                  </a:lnTo>
                  <a:lnTo>
                    <a:pt x="7225" y="50112"/>
                  </a:lnTo>
                  <a:lnTo>
                    <a:pt x="7438" y="49862"/>
                  </a:lnTo>
                  <a:lnTo>
                    <a:pt x="7652" y="49611"/>
                  </a:lnTo>
                  <a:lnTo>
                    <a:pt x="7877" y="49361"/>
                  </a:lnTo>
                  <a:lnTo>
                    <a:pt x="8102" y="49118"/>
                  </a:lnTo>
                  <a:lnTo>
                    <a:pt x="8327" y="48875"/>
                  </a:lnTo>
                  <a:lnTo>
                    <a:pt x="8564" y="48638"/>
                  </a:lnTo>
                  <a:lnTo>
                    <a:pt x="8800" y="48409"/>
                  </a:lnTo>
                  <a:lnTo>
                    <a:pt x="9043" y="48180"/>
                  </a:lnTo>
                  <a:lnTo>
                    <a:pt x="9286" y="47957"/>
                  </a:lnTo>
                  <a:lnTo>
                    <a:pt x="9535" y="47735"/>
                  </a:lnTo>
                  <a:lnTo>
                    <a:pt x="9789" y="47519"/>
                  </a:lnTo>
                  <a:lnTo>
                    <a:pt x="10050" y="47304"/>
                  </a:lnTo>
                  <a:lnTo>
                    <a:pt x="10310" y="47095"/>
                  </a:lnTo>
                  <a:lnTo>
                    <a:pt x="10577" y="46894"/>
                  </a:lnTo>
                  <a:lnTo>
                    <a:pt x="10843" y="46692"/>
                  </a:lnTo>
                  <a:lnTo>
                    <a:pt x="11116" y="46498"/>
                  </a:lnTo>
                  <a:lnTo>
                    <a:pt x="11394" y="46303"/>
                  </a:lnTo>
                  <a:lnTo>
                    <a:pt x="11678" y="46122"/>
                  </a:lnTo>
                  <a:lnTo>
                    <a:pt x="11963" y="45942"/>
                  </a:lnTo>
                  <a:lnTo>
                    <a:pt x="12247" y="45761"/>
                  </a:lnTo>
                  <a:lnTo>
                    <a:pt x="12543" y="45594"/>
                  </a:lnTo>
                  <a:lnTo>
                    <a:pt x="12839" y="45427"/>
                  </a:lnTo>
                  <a:lnTo>
                    <a:pt x="13135" y="45261"/>
                  </a:lnTo>
                  <a:lnTo>
                    <a:pt x="13443" y="45108"/>
                  </a:lnTo>
                  <a:lnTo>
                    <a:pt x="13467" y="45108"/>
                  </a:lnTo>
                  <a:lnTo>
                    <a:pt x="16588" y="45142"/>
                  </a:lnTo>
                  <a:lnTo>
                    <a:pt x="19708" y="45163"/>
                  </a:lnTo>
                  <a:lnTo>
                    <a:pt x="22835" y="45177"/>
                  </a:lnTo>
                  <a:lnTo>
                    <a:pt x="25956" y="45184"/>
                  </a:lnTo>
                  <a:lnTo>
                    <a:pt x="29077" y="45184"/>
                  </a:lnTo>
                  <a:lnTo>
                    <a:pt x="32197" y="45177"/>
                  </a:lnTo>
                  <a:lnTo>
                    <a:pt x="35324" y="45170"/>
                  </a:lnTo>
                  <a:lnTo>
                    <a:pt x="38445" y="45149"/>
                  </a:lnTo>
                  <a:lnTo>
                    <a:pt x="44687" y="45115"/>
                  </a:lnTo>
                  <a:lnTo>
                    <a:pt x="50934" y="45066"/>
                  </a:lnTo>
                  <a:lnTo>
                    <a:pt x="57176" y="45031"/>
                  </a:lnTo>
                  <a:lnTo>
                    <a:pt x="60296" y="45010"/>
                  </a:lnTo>
                  <a:lnTo>
                    <a:pt x="63417" y="45003"/>
                  </a:lnTo>
                  <a:close/>
                  <a:moveTo>
                    <a:pt x="40636" y="80241"/>
                  </a:moveTo>
                  <a:lnTo>
                    <a:pt x="43473" y="80248"/>
                  </a:lnTo>
                  <a:lnTo>
                    <a:pt x="46309" y="80262"/>
                  </a:lnTo>
                  <a:lnTo>
                    <a:pt x="49146" y="80276"/>
                  </a:lnTo>
                  <a:lnTo>
                    <a:pt x="51982" y="80304"/>
                  </a:lnTo>
                  <a:lnTo>
                    <a:pt x="54825" y="80338"/>
                  </a:lnTo>
                  <a:lnTo>
                    <a:pt x="60504" y="80415"/>
                  </a:lnTo>
                  <a:lnTo>
                    <a:pt x="66183" y="80498"/>
                  </a:lnTo>
                  <a:lnTo>
                    <a:pt x="66011" y="81291"/>
                  </a:lnTo>
                  <a:lnTo>
                    <a:pt x="65839" y="82090"/>
                  </a:lnTo>
                  <a:lnTo>
                    <a:pt x="65679" y="82896"/>
                  </a:lnTo>
                  <a:lnTo>
                    <a:pt x="65525" y="83709"/>
                  </a:lnTo>
                  <a:lnTo>
                    <a:pt x="65377" y="84529"/>
                  </a:lnTo>
                  <a:lnTo>
                    <a:pt x="65241" y="85350"/>
                  </a:lnTo>
                  <a:lnTo>
                    <a:pt x="65111" y="86177"/>
                  </a:lnTo>
                  <a:lnTo>
                    <a:pt x="64992" y="87004"/>
                  </a:lnTo>
                  <a:lnTo>
                    <a:pt x="64880" y="87831"/>
                  </a:lnTo>
                  <a:lnTo>
                    <a:pt x="64779" y="88658"/>
                  </a:lnTo>
                  <a:lnTo>
                    <a:pt x="64690" y="89485"/>
                  </a:lnTo>
                  <a:lnTo>
                    <a:pt x="64607" y="90312"/>
                  </a:lnTo>
                  <a:lnTo>
                    <a:pt x="64536" y="91139"/>
                  </a:lnTo>
                  <a:lnTo>
                    <a:pt x="64477" y="91959"/>
                  </a:lnTo>
                  <a:lnTo>
                    <a:pt x="64430" y="92772"/>
                  </a:lnTo>
                  <a:lnTo>
                    <a:pt x="64394" y="93579"/>
                  </a:lnTo>
                  <a:lnTo>
                    <a:pt x="64394" y="93704"/>
                  </a:lnTo>
                  <a:lnTo>
                    <a:pt x="64406" y="93815"/>
                  </a:lnTo>
                  <a:lnTo>
                    <a:pt x="64424" y="93926"/>
                  </a:lnTo>
                  <a:lnTo>
                    <a:pt x="64453" y="94023"/>
                  </a:lnTo>
                  <a:lnTo>
                    <a:pt x="64489" y="94121"/>
                  </a:lnTo>
                  <a:lnTo>
                    <a:pt x="64530" y="94204"/>
                  </a:lnTo>
                  <a:lnTo>
                    <a:pt x="64584" y="94288"/>
                  </a:lnTo>
                  <a:lnTo>
                    <a:pt x="64643" y="94364"/>
                  </a:lnTo>
                  <a:lnTo>
                    <a:pt x="64602" y="94329"/>
                  </a:lnTo>
                  <a:lnTo>
                    <a:pt x="64560" y="94301"/>
                  </a:lnTo>
                  <a:lnTo>
                    <a:pt x="64513" y="94281"/>
                  </a:lnTo>
                  <a:lnTo>
                    <a:pt x="64459" y="94253"/>
                  </a:lnTo>
                  <a:lnTo>
                    <a:pt x="64412" y="94239"/>
                  </a:lnTo>
                  <a:lnTo>
                    <a:pt x="64353" y="94225"/>
                  </a:lnTo>
                  <a:lnTo>
                    <a:pt x="64300" y="94218"/>
                  </a:lnTo>
                  <a:lnTo>
                    <a:pt x="64240" y="94211"/>
                  </a:lnTo>
                  <a:lnTo>
                    <a:pt x="62872" y="94128"/>
                  </a:lnTo>
                  <a:lnTo>
                    <a:pt x="61498" y="94051"/>
                  </a:lnTo>
                  <a:lnTo>
                    <a:pt x="60125" y="93982"/>
                  </a:lnTo>
                  <a:lnTo>
                    <a:pt x="58751" y="93919"/>
                  </a:lnTo>
                  <a:lnTo>
                    <a:pt x="57377" y="93864"/>
                  </a:lnTo>
                  <a:lnTo>
                    <a:pt x="56003" y="93815"/>
                  </a:lnTo>
                  <a:lnTo>
                    <a:pt x="54629" y="93766"/>
                  </a:lnTo>
                  <a:lnTo>
                    <a:pt x="53249" y="93732"/>
                  </a:lnTo>
                  <a:lnTo>
                    <a:pt x="51870" y="93697"/>
                  </a:lnTo>
                  <a:lnTo>
                    <a:pt x="50496" y="93669"/>
                  </a:lnTo>
                  <a:lnTo>
                    <a:pt x="49116" y="93641"/>
                  </a:lnTo>
                  <a:lnTo>
                    <a:pt x="47736" y="93620"/>
                  </a:lnTo>
                  <a:lnTo>
                    <a:pt x="44977" y="93593"/>
                  </a:lnTo>
                  <a:lnTo>
                    <a:pt x="42223" y="93572"/>
                  </a:lnTo>
                  <a:lnTo>
                    <a:pt x="36704" y="93572"/>
                  </a:lnTo>
                  <a:lnTo>
                    <a:pt x="33944" y="93579"/>
                  </a:lnTo>
                  <a:lnTo>
                    <a:pt x="31185" y="93593"/>
                  </a:lnTo>
                  <a:lnTo>
                    <a:pt x="25678" y="93613"/>
                  </a:lnTo>
                  <a:lnTo>
                    <a:pt x="22924" y="93627"/>
                  </a:lnTo>
                  <a:lnTo>
                    <a:pt x="20176" y="93627"/>
                  </a:lnTo>
                  <a:lnTo>
                    <a:pt x="20135" y="92807"/>
                  </a:lnTo>
                  <a:lnTo>
                    <a:pt x="20099" y="91980"/>
                  </a:lnTo>
                  <a:lnTo>
                    <a:pt x="20070" y="91160"/>
                  </a:lnTo>
                  <a:lnTo>
                    <a:pt x="20046" y="90333"/>
                  </a:lnTo>
                  <a:lnTo>
                    <a:pt x="20034" y="89513"/>
                  </a:lnTo>
                  <a:lnTo>
                    <a:pt x="20034" y="88693"/>
                  </a:lnTo>
                  <a:lnTo>
                    <a:pt x="20040" y="87866"/>
                  </a:lnTo>
                  <a:lnTo>
                    <a:pt x="20064" y="87045"/>
                  </a:lnTo>
                  <a:lnTo>
                    <a:pt x="20081" y="86635"/>
                  </a:lnTo>
                  <a:lnTo>
                    <a:pt x="20105" y="86225"/>
                  </a:lnTo>
                  <a:lnTo>
                    <a:pt x="20141" y="85815"/>
                  </a:lnTo>
                  <a:lnTo>
                    <a:pt x="20176" y="85405"/>
                  </a:lnTo>
                  <a:lnTo>
                    <a:pt x="20218" y="84995"/>
                  </a:lnTo>
                  <a:lnTo>
                    <a:pt x="20265" y="84585"/>
                  </a:lnTo>
                  <a:lnTo>
                    <a:pt x="20360" y="83772"/>
                  </a:lnTo>
                  <a:lnTo>
                    <a:pt x="20573" y="82152"/>
                  </a:lnTo>
                  <a:lnTo>
                    <a:pt x="20674" y="81339"/>
                  </a:lnTo>
                  <a:lnTo>
                    <a:pt x="20715" y="80936"/>
                  </a:lnTo>
                  <a:lnTo>
                    <a:pt x="20757" y="80526"/>
                  </a:lnTo>
                  <a:lnTo>
                    <a:pt x="23599" y="80443"/>
                  </a:lnTo>
                  <a:lnTo>
                    <a:pt x="26441" y="80380"/>
                  </a:lnTo>
                  <a:lnTo>
                    <a:pt x="29278" y="80325"/>
                  </a:lnTo>
                  <a:lnTo>
                    <a:pt x="32120" y="80283"/>
                  </a:lnTo>
                  <a:lnTo>
                    <a:pt x="34957" y="80262"/>
                  </a:lnTo>
                  <a:lnTo>
                    <a:pt x="37794" y="80248"/>
                  </a:lnTo>
                  <a:lnTo>
                    <a:pt x="40636" y="80241"/>
                  </a:lnTo>
                  <a:close/>
                  <a:moveTo>
                    <a:pt x="64643" y="94364"/>
                  </a:moveTo>
                  <a:lnTo>
                    <a:pt x="64661" y="94371"/>
                  </a:lnTo>
                  <a:lnTo>
                    <a:pt x="64678" y="94385"/>
                  </a:lnTo>
                  <a:lnTo>
                    <a:pt x="64696" y="94413"/>
                  </a:lnTo>
                  <a:lnTo>
                    <a:pt x="64720" y="94440"/>
                  </a:lnTo>
                  <a:lnTo>
                    <a:pt x="64678" y="94399"/>
                  </a:lnTo>
                  <a:lnTo>
                    <a:pt x="64643" y="94364"/>
                  </a:lnTo>
                  <a:close/>
                  <a:moveTo>
                    <a:pt x="47908" y="1"/>
                  </a:moveTo>
                  <a:lnTo>
                    <a:pt x="47701" y="14"/>
                  </a:lnTo>
                  <a:lnTo>
                    <a:pt x="47499" y="28"/>
                  </a:lnTo>
                  <a:lnTo>
                    <a:pt x="47292" y="49"/>
                  </a:lnTo>
                  <a:lnTo>
                    <a:pt x="47091" y="77"/>
                  </a:lnTo>
                  <a:lnTo>
                    <a:pt x="46889" y="112"/>
                  </a:lnTo>
                  <a:lnTo>
                    <a:pt x="46688" y="146"/>
                  </a:lnTo>
                  <a:lnTo>
                    <a:pt x="46487" y="188"/>
                  </a:lnTo>
                  <a:lnTo>
                    <a:pt x="46285" y="237"/>
                  </a:lnTo>
                  <a:lnTo>
                    <a:pt x="46084" y="292"/>
                  </a:lnTo>
                  <a:lnTo>
                    <a:pt x="45889" y="355"/>
                  </a:lnTo>
                  <a:lnTo>
                    <a:pt x="45687" y="418"/>
                  </a:lnTo>
                  <a:lnTo>
                    <a:pt x="45492" y="487"/>
                  </a:lnTo>
                  <a:lnTo>
                    <a:pt x="45302" y="563"/>
                  </a:lnTo>
                  <a:lnTo>
                    <a:pt x="45107" y="647"/>
                  </a:lnTo>
                  <a:lnTo>
                    <a:pt x="44917" y="730"/>
                  </a:lnTo>
                  <a:lnTo>
                    <a:pt x="44728" y="821"/>
                  </a:lnTo>
                  <a:lnTo>
                    <a:pt x="44538" y="918"/>
                  </a:lnTo>
                  <a:lnTo>
                    <a:pt x="44355" y="1022"/>
                  </a:lnTo>
                  <a:lnTo>
                    <a:pt x="44171" y="1126"/>
                  </a:lnTo>
                  <a:lnTo>
                    <a:pt x="43994" y="1245"/>
                  </a:lnTo>
                  <a:lnTo>
                    <a:pt x="43816" y="1356"/>
                  </a:lnTo>
                  <a:lnTo>
                    <a:pt x="43638" y="1481"/>
                  </a:lnTo>
                  <a:lnTo>
                    <a:pt x="43467" y="1606"/>
                  </a:lnTo>
                  <a:lnTo>
                    <a:pt x="43295" y="1738"/>
                  </a:lnTo>
                  <a:lnTo>
                    <a:pt x="43129" y="1877"/>
                  </a:lnTo>
                  <a:lnTo>
                    <a:pt x="42963" y="2016"/>
                  </a:lnTo>
                  <a:lnTo>
                    <a:pt x="42803" y="2169"/>
                  </a:lnTo>
                  <a:lnTo>
                    <a:pt x="42643" y="2315"/>
                  </a:lnTo>
                  <a:lnTo>
                    <a:pt x="42490" y="2475"/>
                  </a:lnTo>
                  <a:lnTo>
                    <a:pt x="42336" y="2635"/>
                  </a:lnTo>
                  <a:lnTo>
                    <a:pt x="42188" y="2801"/>
                  </a:lnTo>
                  <a:lnTo>
                    <a:pt x="42045" y="2975"/>
                  </a:lnTo>
                  <a:lnTo>
                    <a:pt x="41903" y="3149"/>
                  </a:lnTo>
                  <a:lnTo>
                    <a:pt x="41767" y="3330"/>
                  </a:lnTo>
                  <a:lnTo>
                    <a:pt x="41637" y="3517"/>
                  </a:lnTo>
                  <a:lnTo>
                    <a:pt x="41507" y="3705"/>
                  </a:lnTo>
                  <a:lnTo>
                    <a:pt x="41382" y="3900"/>
                  </a:lnTo>
                  <a:lnTo>
                    <a:pt x="41264" y="4101"/>
                  </a:lnTo>
                  <a:lnTo>
                    <a:pt x="41151" y="4303"/>
                  </a:lnTo>
                  <a:lnTo>
                    <a:pt x="41051" y="4483"/>
                  </a:lnTo>
                  <a:lnTo>
                    <a:pt x="40962" y="4671"/>
                  </a:lnTo>
                  <a:lnTo>
                    <a:pt x="40873" y="4859"/>
                  </a:lnTo>
                  <a:lnTo>
                    <a:pt x="40790" y="5046"/>
                  </a:lnTo>
                  <a:lnTo>
                    <a:pt x="40707" y="5234"/>
                  </a:lnTo>
                  <a:lnTo>
                    <a:pt x="40636" y="5429"/>
                  </a:lnTo>
                  <a:lnTo>
                    <a:pt x="40565" y="5623"/>
                  </a:lnTo>
                  <a:lnTo>
                    <a:pt x="40494" y="5818"/>
                  </a:lnTo>
                  <a:lnTo>
                    <a:pt x="40435" y="6012"/>
                  </a:lnTo>
                  <a:lnTo>
                    <a:pt x="40375" y="6214"/>
                  </a:lnTo>
                  <a:lnTo>
                    <a:pt x="40322" y="6409"/>
                  </a:lnTo>
                  <a:lnTo>
                    <a:pt x="40275" y="6610"/>
                  </a:lnTo>
                  <a:lnTo>
                    <a:pt x="40233" y="6812"/>
                  </a:lnTo>
                  <a:lnTo>
                    <a:pt x="40192" y="7013"/>
                  </a:lnTo>
                  <a:lnTo>
                    <a:pt x="40156" y="7215"/>
                  </a:lnTo>
                  <a:lnTo>
                    <a:pt x="40127" y="7416"/>
                  </a:lnTo>
                  <a:lnTo>
                    <a:pt x="40097" y="7618"/>
                  </a:lnTo>
                  <a:lnTo>
                    <a:pt x="40073" y="7820"/>
                  </a:lnTo>
                  <a:lnTo>
                    <a:pt x="40056" y="8021"/>
                  </a:lnTo>
                  <a:lnTo>
                    <a:pt x="40044" y="8230"/>
                  </a:lnTo>
                  <a:lnTo>
                    <a:pt x="40032" y="8431"/>
                  </a:lnTo>
                  <a:lnTo>
                    <a:pt x="40026" y="8633"/>
                  </a:lnTo>
                  <a:lnTo>
                    <a:pt x="40026" y="8834"/>
                  </a:lnTo>
                  <a:lnTo>
                    <a:pt x="40032" y="9036"/>
                  </a:lnTo>
                  <a:lnTo>
                    <a:pt x="40038" y="9237"/>
                  </a:lnTo>
                  <a:lnTo>
                    <a:pt x="40050" y="9432"/>
                  </a:lnTo>
                  <a:lnTo>
                    <a:pt x="40068" y="9634"/>
                  </a:lnTo>
                  <a:lnTo>
                    <a:pt x="40085" y="9828"/>
                  </a:lnTo>
                  <a:lnTo>
                    <a:pt x="40109" y="10030"/>
                  </a:lnTo>
                  <a:lnTo>
                    <a:pt x="40139" y="10224"/>
                  </a:lnTo>
                  <a:lnTo>
                    <a:pt x="40174" y="10419"/>
                  </a:lnTo>
                  <a:lnTo>
                    <a:pt x="40210" y="10607"/>
                  </a:lnTo>
                  <a:lnTo>
                    <a:pt x="40251" y="10801"/>
                  </a:lnTo>
                  <a:lnTo>
                    <a:pt x="40298" y="10989"/>
                  </a:lnTo>
                  <a:lnTo>
                    <a:pt x="40346" y="11177"/>
                  </a:lnTo>
                  <a:lnTo>
                    <a:pt x="40405" y="11364"/>
                  </a:lnTo>
                  <a:lnTo>
                    <a:pt x="40458" y="11545"/>
                  </a:lnTo>
                  <a:lnTo>
                    <a:pt x="40523" y="11726"/>
                  </a:lnTo>
                  <a:lnTo>
                    <a:pt x="40589" y="11906"/>
                  </a:lnTo>
                  <a:lnTo>
                    <a:pt x="40660" y="12080"/>
                  </a:lnTo>
                  <a:lnTo>
                    <a:pt x="40737" y="12254"/>
                  </a:lnTo>
                  <a:lnTo>
                    <a:pt x="40814" y="12428"/>
                  </a:lnTo>
                  <a:lnTo>
                    <a:pt x="40897" y="12594"/>
                  </a:lnTo>
                  <a:lnTo>
                    <a:pt x="40985" y="12754"/>
                  </a:lnTo>
                  <a:lnTo>
                    <a:pt x="41080" y="12921"/>
                  </a:lnTo>
                  <a:lnTo>
                    <a:pt x="41175" y="13081"/>
                  </a:lnTo>
                  <a:lnTo>
                    <a:pt x="41276" y="13234"/>
                  </a:lnTo>
                  <a:lnTo>
                    <a:pt x="41376" y="13387"/>
                  </a:lnTo>
                  <a:lnTo>
                    <a:pt x="41483" y="13533"/>
                  </a:lnTo>
                  <a:lnTo>
                    <a:pt x="41595" y="13679"/>
                  </a:lnTo>
                  <a:lnTo>
                    <a:pt x="41714" y="13818"/>
                  </a:lnTo>
                  <a:lnTo>
                    <a:pt x="41832" y="13957"/>
                  </a:lnTo>
                  <a:lnTo>
                    <a:pt x="41957" y="14089"/>
                  </a:lnTo>
                  <a:lnTo>
                    <a:pt x="42087" y="14214"/>
                  </a:lnTo>
                  <a:lnTo>
                    <a:pt x="42217" y="14339"/>
                  </a:lnTo>
                  <a:lnTo>
                    <a:pt x="42353" y="14457"/>
                  </a:lnTo>
                  <a:lnTo>
                    <a:pt x="42495" y="14575"/>
                  </a:lnTo>
                  <a:lnTo>
                    <a:pt x="42643" y="14686"/>
                  </a:lnTo>
                  <a:lnTo>
                    <a:pt x="42792" y="14791"/>
                  </a:lnTo>
                  <a:lnTo>
                    <a:pt x="42940" y="14888"/>
                  </a:lnTo>
                  <a:lnTo>
                    <a:pt x="43099" y="14985"/>
                  </a:lnTo>
                  <a:lnTo>
                    <a:pt x="43259" y="15076"/>
                  </a:lnTo>
                  <a:lnTo>
                    <a:pt x="43425" y="15166"/>
                  </a:lnTo>
                  <a:lnTo>
                    <a:pt x="43591" y="15242"/>
                  </a:lnTo>
                  <a:lnTo>
                    <a:pt x="43555" y="15326"/>
                  </a:lnTo>
                  <a:lnTo>
                    <a:pt x="43520" y="15409"/>
                  </a:lnTo>
                  <a:lnTo>
                    <a:pt x="43490" y="15500"/>
                  </a:lnTo>
                  <a:lnTo>
                    <a:pt x="43467" y="15604"/>
                  </a:lnTo>
                  <a:lnTo>
                    <a:pt x="43313" y="16424"/>
                  </a:lnTo>
                  <a:lnTo>
                    <a:pt x="43171" y="17251"/>
                  </a:lnTo>
                  <a:lnTo>
                    <a:pt x="43034" y="18078"/>
                  </a:lnTo>
                  <a:lnTo>
                    <a:pt x="42904" y="18905"/>
                  </a:lnTo>
                  <a:lnTo>
                    <a:pt x="42780" y="19739"/>
                  </a:lnTo>
                  <a:lnTo>
                    <a:pt x="42667" y="20566"/>
                  </a:lnTo>
                  <a:lnTo>
                    <a:pt x="42561" y="21407"/>
                  </a:lnTo>
                  <a:lnTo>
                    <a:pt x="42460" y="22241"/>
                  </a:lnTo>
                  <a:lnTo>
                    <a:pt x="42371" y="23075"/>
                  </a:lnTo>
                  <a:lnTo>
                    <a:pt x="42288" y="23916"/>
                  </a:lnTo>
                  <a:lnTo>
                    <a:pt x="42211" y="24757"/>
                  </a:lnTo>
                  <a:lnTo>
                    <a:pt x="42140" y="25598"/>
                  </a:lnTo>
                  <a:lnTo>
                    <a:pt x="42081" y="26439"/>
                  </a:lnTo>
                  <a:lnTo>
                    <a:pt x="42028" y="27280"/>
                  </a:lnTo>
                  <a:lnTo>
                    <a:pt x="41980" y="28128"/>
                  </a:lnTo>
                  <a:lnTo>
                    <a:pt x="41945" y="28969"/>
                  </a:lnTo>
                  <a:lnTo>
                    <a:pt x="41915" y="29817"/>
                  </a:lnTo>
                  <a:lnTo>
                    <a:pt x="41891" y="30658"/>
                  </a:lnTo>
                  <a:lnTo>
                    <a:pt x="41880" y="31506"/>
                  </a:lnTo>
                  <a:lnTo>
                    <a:pt x="41874" y="32347"/>
                  </a:lnTo>
                  <a:lnTo>
                    <a:pt x="41874" y="33195"/>
                  </a:lnTo>
                  <a:lnTo>
                    <a:pt x="41885" y="34036"/>
                  </a:lnTo>
                  <a:lnTo>
                    <a:pt x="41909" y="34884"/>
                  </a:lnTo>
                  <a:lnTo>
                    <a:pt x="41939" y="35725"/>
                  </a:lnTo>
                  <a:lnTo>
                    <a:pt x="41974" y="36566"/>
                  </a:lnTo>
                  <a:lnTo>
                    <a:pt x="42016" y="37407"/>
                  </a:lnTo>
                  <a:lnTo>
                    <a:pt x="42075" y="38248"/>
                  </a:lnTo>
                  <a:lnTo>
                    <a:pt x="42134" y="39089"/>
                  </a:lnTo>
                  <a:lnTo>
                    <a:pt x="42205" y="39930"/>
                  </a:lnTo>
                  <a:lnTo>
                    <a:pt x="42288" y="40764"/>
                  </a:lnTo>
                  <a:lnTo>
                    <a:pt x="42377" y="41605"/>
                  </a:lnTo>
                  <a:lnTo>
                    <a:pt x="42472" y="42439"/>
                  </a:lnTo>
                  <a:lnTo>
                    <a:pt x="35223" y="42432"/>
                  </a:lnTo>
                  <a:lnTo>
                    <a:pt x="31593" y="42432"/>
                  </a:lnTo>
                  <a:lnTo>
                    <a:pt x="27969" y="42446"/>
                  </a:lnTo>
                  <a:lnTo>
                    <a:pt x="24345" y="42467"/>
                  </a:lnTo>
                  <a:lnTo>
                    <a:pt x="20721" y="42501"/>
                  </a:lnTo>
                  <a:lnTo>
                    <a:pt x="17091" y="42543"/>
                  </a:lnTo>
                  <a:lnTo>
                    <a:pt x="13467" y="42606"/>
                  </a:lnTo>
                  <a:lnTo>
                    <a:pt x="13384" y="42606"/>
                  </a:lnTo>
                  <a:lnTo>
                    <a:pt x="13301" y="42619"/>
                  </a:lnTo>
                  <a:lnTo>
                    <a:pt x="13224" y="42640"/>
                  </a:lnTo>
                  <a:lnTo>
                    <a:pt x="13153" y="42661"/>
                  </a:lnTo>
                  <a:lnTo>
                    <a:pt x="13088" y="42696"/>
                  </a:lnTo>
                  <a:lnTo>
                    <a:pt x="13023" y="42731"/>
                  </a:lnTo>
                  <a:lnTo>
                    <a:pt x="12958" y="42772"/>
                  </a:lnTo>
                  <a:lnTo>
                    <a:pt x="12898" y="42814"/>
                  </a:lnTo>
                  <a:lnTo>
                    <a:pt x="12573" y="42946"/>
                  </a:lnTo>
                  <a:lnTo>
                    <a:pt x="12247" y="43085"/>
                  </a:lnTo>
                  <a:lnTo>
                    <a:pt x="11921" y="43231"/>
                  </a:lnTo>
                  <a:lnTo>
                    <a:pt x="11601" y="43384"/>
                  </a:lnTo>
                  <a:lnTo>
                    <a:pt x="11282" y="43537"/>
                  </a:lnTo>
                  <a:lnTo>
                    <a:pt x="10968" y="43704"/>
                  </a:lnTo>
                  <a:lnTo>
                    <a:pt x="10660" y="43877"/>
                  </a:lnTo>
                  <a:lnTo>
                    <a:pt x="10346" y="44058"/>
                  </a:lnTo>
                  <a:lnTo>
                    <a:pt x="10044" y="44246"/>
                  </a:lnTo>
                  <a:lnTo>
                    <a:pt x="9736" y="44440"/>
                  </a:lnTo>
                  <a:lnTo>
                    <a:pt x="9440" y="44635"/>
                  </a:lnTo>
                  <a:lnTo>
                    <a:pt x="9144" y="44844"/>
                  </a:lnTo>
                  <a:lnTo>
                    <a:pt x="8848" y="45052"/>
                  </a:lnTo>
                  <a:lnTo>
                    <a:pt x="8558" y="45274"/>
                  </a:lnTo>
                  <a:lnTo>
                    <a:pt x="8273" y="45497"/>
                  </a:lnTo>
                  <a:lnTo>
                    <a:pt x="7989" y="45726"/>
                  </a:lnTo>
                  <a:lnTo>
                    <a:pt x="7711" y="45963"/>
                  </a:lnTo>
                  <a:lnTo>
                    <a:pt x="7432" y="46206"/>
                  </a:lnTo>
                  <a:lnTo>
                    <a:pt x="7160" y="46449"/>
                  </a:lnTo>
                  <a:lnTo>
                    <a:pt x="6894" y="46706"/>
                  </a:lnTo>
                  <a:lnTo>
                    <a:pt x="6633" y="46963"/>
                  </a:lnTo>
                  <a:lnTo>
                    <a:pt x="6372" y="47227"/>
                  </a:lnTo>
                  <a:lnTo>
                    <a:pt x="6118" y="47499"/>
                  </a:lnTo>
                  <a:lnTo>
                    <a:pt x="5863" y="47770"/>
                  </a:lnTo>
                  <a:lnTo>
                    <a:pt x="5614" y="48048"/>
                  </a:lnTo>
                  <a:lnTo>
                    <a:pt x="5372" y="48333"/>
                  </a:lnTo>
                  <a:lnTo>
                    <a:pt x="5135" y="48624"/>
                  </a:lnTo>
                  <a:lnTo>
                    <a:pt x="4898" y="48916"/>
                  </a:lnTo>
                  <a:lnTo>
                    <a:pt x="4667" y="49215"/>
                  </a:lnTo>
                  <a:lnTo>
                    <a:pt x="4442" y="49521"/>
                  </a:lnTo>
                  <a:lnTo>
                    <a:pt x="4223" y="49834"/>
                  </a:lnTo>
                  <a:lnTo>
                    <a:pt x="4004" y="50147"/>
                  </a:lnTo>
                  <a:lnTo>
                    <a:pt x="3796" y="50459"/>
                  </a:lnTo>
                  <a:lnTo>
                    <a:pt x="3589" y="50786"/>
                  </a:lnTo>
                  <a:lnTo>
                    <a:pt x="3388" y="51113"/>
                  </a:lnTo>
                  <a:lnTo>
                    <a:pt x="3192" y="51439"/>
                  </a:lnTo>
                  <a:lnTo>
                    <a:pt x="2997" y="51773"/>
                  </a:lnTo>
                  <a:lnTo>
                    <a:pt x="2813" y="52113"/>
                  </a:lnTo>
                  <a:lnTo>
                    <a:pt x="2630" y="52454"/>
                  </a:lnTo>
                  <a:lnTo>
                    <a:pt x="2458" y="52802"/>
                  </a:lnTo>
                  <a:lnTo>
                    <a:pt x="2286" y="53156"/>
                  </a:lnTo>
                  <a:lnTo>
                    <a:pt x="2121" y="53504"/>
                  </a:lnTo>
                  <a:lnTo>
                    <a:pt x="1961" y="53865"/>
                  </a:lnTo>
                  <a:lnTo>
                    <a:pt x="1807" y="54226"/>
                  </a:lnTo>
                  <a:lnTo>
                    <a:pt x="1659" y="54588"/>
                  </a:lnTo>
                  <a:lnTo>
                    <a:pt x="1517" y="54956"/>
                  </a:lnTo>
                  <a:lnTo>
                    <a:pt x="1380" y="55324"/>
                  </a:lnTo>
                  <a:lnTo>
                    <a:pt x="1250" y="55700"/>
                  </a:lnTo>
                  <a:lnTo>
                    <a:pt x="1126" y="56075"/>
                  </a:lnTo>
                  <a:lnTo>
                    <a:pt x="1007" y="56457"/>
                  </a:lnTo>
                  <a:lnTo>
                    <a:pt x="901" y="56840"/>
                  </a:lnTo>
                  <a:lnTo>
                    <a:pt x="794" y="57222"/>
                  </a:lnTo>
                  <a:lnTo>
                    <a:pt x="693" y="57611"/>
                  </a:lnTo>
                  <a:lnTo>
                    <a:pt x="599" y="58000"/>
                  </a:lnTo>
                  <a:lnTo>
                    <a:pt x="510" y="58396"/>
                  </a:lnTo>
                  <a:lnTo>
                    <a:pt x="433" y="58786"/>
                  </a:lnTo>
                  <a:lnTo>
                    <a:pt x="356" y="59189"/>
                  </a:lnTo>
                  <a:lnTo>
                    <a:pt x="291" y="59585"/>
                  </a:lnTo>
                  <a:lnTo>
                    <a:pt x="232" y="59988"/>
                  </a:lnTo>
                  <a:lnTo>
                    <a:pt x="178" y="60391"/>
                  </a:lnTo>
                  <a:lnTo>
                    <a:pt x="131" y="60794"/>
                  </a:lnTo>
                  <a:lnTo>
                    <a:pt x="89" y="61204"/>
                  </a:lnTo>
                  <a:lnTo>
                    <a:pt x="54" y="61614"/>
                  </a:lnTo>
                  <a:lnTo>
                    <a:pt x="30" y="62025"/>
                  </a:lnTo>
                  <a:lnTo>
                    <a:pt x="12" y="62414"/>
                  </a:lnTo>
                  <a:lnTo>
                    <a:pt x="1" y="62796"/>
                  </a:lnTo>
                  <a:lnTo>
                    <a:pt x="1" y="63185"/>
                  </a:lnTo>
                  <a:lnTo>
                    <a:pt x="7" y="63567"/>
                  </a:lnTo>
                  <a:lnTo>
                    <a:pt x="12" y="63950"/>
                  </a:lnTo>
                  <a:lnTo>
                    <a:pt x="36" y="64332"/>
                  </a:lnTo>
                  <a:lnTo>
                    <a:pt x="60" y="64714"/>
                  </a:lnTo>
                  <a:lnTo>
                    <a:pt x="89" y="65097"/>
                  </a:lnTo>
                  <a:lnTo>
                    <a:pt x="131" y="65472"/>
                  </a:lnTo>
                  <a:lnTo>
                    <a:pt x="178" y="65847"/>
                  </a:lnTo>
                  <a:lnTo>
                    <a:pt x="232" y="66222"/>
                  </a:lnTo>
                  <a:lnTo>
                    <a:pt x="291" y="66591"/>
                  </a:lnTo>
                  <a:lnTo>
                    <a:pt x="356" y="66966"/>
                  </a:lnTo>
                  <a:lnTo>
                    <a:pt x="427" y="67328"/>
                  </a:lnTo>
                  <a:lnTo>
                    <a:pt x="504" y="67696"/>
                  </a:lnTo>
                  <a:lnTo>
                    <a:pt x="593" y="68057"/>
                  </a:lnTo>
                  <a:lnTo>
                    <a:pt x="682" y="68412"/>
                  </a:lnTo>
                  <a:lnTo>
                    <a:pt x="782" y="68766"/>
                  </a:lnTo>
                  <a:lnTo>
                    <a:pt x="889" y="69121"/>
                  </a:lnTo>
                  <a:lnTo>
                    <a:pt x="995" y="69468"/>
                  </a:lnTo>
                  <a:lnTo>
                    <a:pt x="1114" y="69816"/>
                  </a:lnTo>
                  <a:lnTo>
                    <a:pt x="1238" y="70156"/>
                  </a:lnTo>
                  <a:lnTo>
                    <a:pt x="1369" y="70497"/>
                  </a:lnTo>
                  <a:lnTo>
                    <a:pt x="1499" y="70830"/>
                  </a:lnTo>
                  <a:lnTo>
                    <a:pt x="1641" y="71157"/>
                  </a:lnTo>
                  <a:lnTo>
                    <a:pt x="1789" y="71484"/>
                  </a:lnTo>
                  <a:lnTo>
                    <a:pt x="1943" y="71810"/>
                  </a:lnTo>
                  <a:lnTo>
                    <a:pt x="2097" y="72123"/>
                  </a:lnTo>
                  <a:lnTo>
                    <a:pt x="2263" y="72436"/>
                  </a:lnTo>
                  <a:lnTo>
                    <a:pt x="2434" y="72742"/>
                  </a:lnTo>
                  <a:lnTo>
                    <a:pt x="2606" y="73048"/>
                  </a:lnTo>
                  <a:lnTo>
                    <a:pt x="2790" y="73346"/>
                  </a:lnTo>
                  <a:lnTo>
                    <a:pt x="2973" y="73638"/>
                  </a:lnTo>
                  <a:lnTo>
                    <a:pt x="3163" y="73923"/>
                  </a:lnTo>
                  <a:lnTo>
                    <a:pt x="3364" y="74208"/>
                  </a:lnTo>
                  <a:lnTo>
                    <a:pt x="3566" y="74479"/>
                  </a:lnTo>
                  <a:lnTo>
                    <a:pt x="3773" y="74750"/>
                  </a:lnTo>
                  <a:lnTo>
                    <a:pt x="3980" y="75015"/>
                  </a:lnTo>
                  <a:lnTo>
                    <a:pt x="4199" y="75279"/>
                  </a:lnTo>
                  <a:lnTo>
                    <a:pt x="4424" y="75529"/>
                  </a:lnTo>
                  <a:lnTo>
                    <a:pt x="4649" y="75772"/>
                  </a:lnTo>
                  <a:lnTo>
                    <a:pt x="4880" y="76015"/>
                  </a:lnTo>
                  <a:lnTo>
                    <a:pt x="5117" y="76245"/>
                  </a:lnTo>
                  <a:lnTo>
                    <a:pt x="5360" y="76467"/>
                  </a:lnTo>
                  <a:lnTo>
                    <a:pt x="5609" y="76690"/>
                  </a:lnTo>
                  <a:lnTo>
                    <a:pt x="5857" y="76898"/>
                  </a:lnTo>
                  <a:lnTo>
                    <a:pt x="6112" y="77107"/>
                  </a:lnTo>
                  <a:lnTo>
                    <a:pt x="6372" y="77301"/>
                  </a:lnTo>
                  <a:lnTo>
                    <a:pt x="6639" y="77489"/>
                  </a:lnTo>
                  <a:lnTo>
                    <a:pt x="6905" y="77676"/>
                  </a:lnTo>
                  <a:lnTo>
                    <a:pt x="7178" y="77850"/>
                  </a:lnTo>
                  <a:lnTo>
                    <a:pt x="7456" y="78017"/>
                  </a:lnTo>
                  <a:lnTo>
                    <a:pt x="7740" y="78170"/>
                  </a:lnTo>
                  <a:lnTo>
                    <a:pt x="8025" y="78323"/>
                  </a:lnTo>
                  <a:lnTo>
                    <a:pt x="8315" y="78462"/>
                  </a:lnTo>
                  <a:lnTo>
                    <a:pt x="8611" y="78594"/>
                  </a:lnTo>
                  <a:lnTo>
                    <a:pt x="8907" y="78719"/>
                  </a:lnTo>
                  <a:lnTo>
                    <a:pt x="9209" y="78837"/>
                  </a:lnTo>
                  <a:lnTo>
                    <a:pt x="9517" y="78941"/>
                  </a:lnTo>
                  <a:lnTo>
                    <a:pt x="9825" y="79039"/>
                  </a:lnTo>
                  <a:lnTo>
                    <a:pt x="10139" y="79129"/>
                  </a:lnTo>
                  <a:lnTo>
                    <a:pt x="10459" y="79206"/>
                  </a:lnTo>
                  <a:lnTo>
                    <a:pt x="10778" y="79275"/>
                  </a:lnTo>
                  <a:lnTo>
                    <a:pt x="11098" y="79338"/>
                  </a:lnTo>
                  <a:lnTo>
                    <a:pt x="11086" y="79477"/>
                  </a:lnTo>
                  <a:lnTo>
                    <a:pt x="11080" y="79616"/>
                  </a:lnTo>
                  <a:lnTo>
                    <a:pt x="11086" y="79762"/>
                  </a:lnTo>
                  <a:lnTo>
                    <a:pt x="11098" y="79901"/>
                  </a:lnTo>
                  <a:lnTo>
                    <a:pt x="11128" y="80033"/>
                  </a:lnTo>
                  <a:lnTo>
                    <a:pt x="11163" y="80165"/>
                  </a:lnTo>
                  <a:lnTo>
                    <a:pt x="11211" y="80290"/>
                  </a:lnTo>
                  <a:lnTo>
                    <a:pt x="11270" y="80401"/>
                  </a:lnTo>
                  <a:lnTo>
                    <a:pt x="11305" y="80457"/>
                  </a:lnTo>
                  <a:lnTo>
                    <a:pt x="11341" y="80512"/>
                  </a:lnTo>
                  <a:lnTo>
                    <a:pt x="11382" y="80561"/>
                  </a:lnTo>
                  <a:lnTo>
                    <a:pt x="11424" y="80603"/>
                  </a:lnTo>
                  <a:lnTo>
                    <a:pt x="11471" y="80651"/>
                  </a:lnTo>
                  <a:lnTo>
                    <a:pt x="11519" y="80686"/>
                  </a:lnTo>
                  <a:lnTo>
                    <a:pt x="11566" y="80728"/>
                  </a:lnTo>
                  <a:lnTo>
                    <a:pt x="11619" y="80755"/>
                  </a:lnTo>
                  <a:lnTo>
                    <a:pt x="11678" y="80790"/>
                  </a:lnTo>
                  <a:lnTo>
                    <a:pt x="11738" y="80811"/>
                  </a:lnTo>
                  <a:lnTo>
                    <a:pt x="11803" y="80832"/>
                  </a:lnTo>
                  <a:lnTo>
                    <a:pt x="11868" y="80853"/>
                  </a:lnTo>
                  <a:lnTo>
                    <a:pt x="11933" y="80867"/>
                  </a:lnTo>
                  <a:lnTo>
                    <a:pt x="12004" y="80874"/>
                  </a:lnTo>
                  <a:lnTo>
                    <a:pt x="12158" y="80874"/>
                  </a:lnTo>
                  <a:lnTo>
                    <a:pt x="13804" y="80797"/>
                  </a:lnTo>
                  <a:lnTo>
                    <a:pt x="15451" y="80728"/>
                  </a:lnTo>
                  <a:lnTo>
                    <a:pt x="18737" y="80589"/>
                  </a:lnTo>
                  <a:lnTo>
                    <a:pt x="18631" y="80999"/>
                  </a:lnTo>
                  <a:lnTo>
                    <a:pt x="18524" y="81423"/>
                  </a:lnTo>
                  <a:lnTo>
                    <a:pt x="18429" y="81840"/>
                  </a:lnTo>
                  <a:lnTo>
                    <a:pt x="18346" y="82271"/>
                  </a:lnTo>
                  <a:lnTo>
                    <a:pt x="18263" y="82702"/>
                  </a:lnTo>
                  <a:lnTo>
                    <a:pt x="18198" y="83132"/>
                  </a:lnTo>
                  <a:lnTo>
                    <a:pt x="18133" y="83570"/>
                  </a:lnTo>
                  <a:lnTo>
                    <a:pt x="18074" y="84008"/>
                  </a:lnTo>
                  <a:lnTo>
                    <a:pt x="18027" y="84453"/>
                  </a:lnTo>
                  <a:lnTo>
                    <a:pt x="17985" y="84898"/>
                  </a:lnTo>
                  <a:lnTo>
                    <a:pt x="17956" y="85343"/>
                  </a:lnTo>
                  <a:lnTo>
                    <a:pt x="17926" y="85794"/>
                  </a:lnTo>
                  <a:lnTo>
                    <a:pt x="17908" y="86239"/>
                  </a:lnTo>
                  <a:lnTo>
                    <a:pt x="17890" y="86691"/>
                  </a:lnTo>
                  <a:lnTo>
                    <a:pt x="17884" y="87136"/>
                  </a:lnTo>
                  <a:lnTo>
                    <a:pt x="17884" y="87588"/>
                  </a:lnTo>
                  <a:lnTo>
                    <a:pt x="17896" y="88039"/>
                  </a:lnTo>
                  <a:lnTo>
                    <a:pt x="17908" y="88491"/>
                  </a:lnTo>
                  <a:lnTo>
                    <a:pt x="17926" y="88936"/>
                  </a:lnTo>
                  <a:lnTo>
                    <a:pt x="17950" y="89381"/>
                  </a:lnTo>
                  <a:lnTo>
                    <a:pt x="17985" y="89832"/>
                  </a:lnTo>
                  <a:lnTo>
                    <a:pt x="18021" y="90270"/>
                  </a:lnTo>
                  <a:lnTo>
                    <a:pt x="18068" y="90715"/>
                  </a:lnTo>
                  <a:lnTo>
                    <a:pt x="18115" y="91153"/>
                  </a:lnTo>
                  <a:lnTo>
                    <a:pt x="18175" y="91591"/>
                  </a:lnTo>
                  <a:lnTo>
                    <a:pt x="18234" y="92029"/>
                  </a:lnTo>
                  <a:lnTo>
                    <a:pt x="18299" y="92453"/>
                  </a:lnTo>
                  <a:lnTo>
                    <a:pt x="18370" y="92884"/>
                  </a:lnTo>
                  <a:lnTo>
                    <a:pt x="18447" y="93308"/>
                  </a:lnTo>
                  <a:lnTo>
                    <a:pt x="18530" y="93725"/>
                  </a:lnTo>
                  <a:lnTo>
                    <a:pt x="18619" y="94135"/>
                  </a:lnTo>
                  <a:lnTo>
                    <a:pt x="18713" y="94545"/>
                  </a:lnTo>
                  <a:lnTo>
                    <a:pt x="18737" y="94621"/>
                  </a:lnTo>
                  <a:lnTo>
                    <a:pt x="18761" y="94684"/>
                  </a:lnTo>
                  <a:lnTo>
                    <a:pt x="18790" y="94746"/>
                  </a:lnTo>
                  <a:lnTo>
                    <a:pt x="18826" y="94802"/>
                  </a:lnTo>
                  <a:lnTo>
                    <a:pt x="18826" y="94927"/>
                  </a:lnTo>
                  <a:lnTo>
                    <a:pt x="18832" y="95059"/>
                  </a:lnTo>
                  <a:lnTo>
                    <a:pt x="18850" y="95184"/>
                  </a:lnTo>
                  <a:lnTo>
                    <a:pt x="18873" y="95309"/>
                  </a:lnTo>
                  <a:lnTo>
                    <a:pt x="18903" y="95427"/>
                  </a:lnTo>
                  <a:lnTo>
                    <a:pt x="18950" y="95546"/>
                  </a:lnTo>
                  <a:lnTo>
                    <a:pt x="18998" y="95657"/>
                  </a:lnTo>
                  <a:lnTo>
                    <a:pt x="19063" y="95761"/>
                  </a:lnTo>
                  <a:lnTo>
                    <a:pt x="19134" y="95858"/>
                  </a:lnTo>
                  <a:lnTo>
                    <a:pt x="19211" y="95942"/>
                  </a:lnTo>
                  <a:lnTo>
                    <a:pt x="19300" y="96025"/>
                  </a:lnTo>
                  <a:lnTo>
                    <a:pt x="19400" y="96088"/>
                  </a:lnTo>
                  <a:lnTo>
                    <a:pt x="19507" y="96143"/>
                  </a:lnTo>
                  <a:lnTo>
                    <a:pt x="19620" y="96185"/>
                  </a:lnTo>
                  <a:lnTo>
                    <a:pt x="19685" y="96199"/>
                  </a:lnTo>
                  <a:lnTo>
                    <a:pt x="19750" y="96213"/>
                  </a:lnTo>
                  <a:lnTo>
                    <a:pt x="19815" y="96220"/>
                  </a:lnTo>
                  <a:lnTo>
                    <a:pt x="19880" y="96220"/>
                  </a:lnTo>
                  <a:lnTo>
                    <a:pt x="24162" y="96373"/>
                  </a:lnTo>
                  <a:lnTo>
                    <a:pt x="26311" y="96442"/>
                  </a:lnTo>
                  <a:lnTo>
                    <a:pt x="28461" y="96505"/>
                  </a:lnTo>
                  <a:lnTo>
                    <a:pt x="30610" y="96560"/>
                  </a:lnTo>
                  <a:lnTo>
                    <a:pt x="32766" y="96616"/>
                  </a:lnTo>
                  <a:lnTo>
                    <a:pt x="34921" y="96658"/>
                  </a:lnTo>
                  <a:lnTo>
                    <a:pt x="37071" y="96692"/>
                  </a:lnTo>
                  <a:lnTo>
                    <a:pt x="37924" y="96706"/>
                  </a:lnTo>
                  <a:lnTo>
                    <a:pt x="40701" y="96734"/>
                  </a:lnTo>
                  <a:lnTo>
                    <a:pt x="42087" y="96741"/>
                  </a:lnTo>
                  <a:lnTo>
                    <a:pt x="44864" y="96741"/>
                  </a:lnTo>
                  <a:lnTo>
                    <a:pt x="46250" y="96727"/>
                  </a:lnTo>
                  <a:lnTo>
                    <a:pt x="47636" y="96713"/>
                  </a:lnTo>
                  <a:lnTo>
                    <a:pt x="49021" y="96692"/>
                  </a:lnTo>
                  <a:lnTo>
                    <a:pt x="49738" y="96672"/>
                  </a:lnTo>
                  <a:lnTo>
                    <a:pt x="51562" y="96630"/>
                  </a:lnTo>
                  <a:lnTo>
                    <a:pt x="53380" y="96574"/>
                  </a:lnTo>
                  <a:lnTo>
                    <a:pt x="55198" y="96498"/>
                  </a:lnTo>
                  <a:lnTo>
                    <a:pt x="57016" y="96414"/>
                  </a:lnTo>
                  <a:lnTo>
                    <a:pt x="58828" y="96317"/>
                  </a:lnTo>
                  <a:lnTo>
                    <a:pt x="60634" y="96199"/>
                  </a:lnTo>
                  <a:lnTo>
                    <a:pt x="61540" y="96136"/>
                  </a:lnTo>
                  <a:lnTo>
                    <a:pt x="62440" y="96067"/>
                  </a:lnTo>
                  <a:lnTo>
                    <a:pt x="63340" y="95997"/>
                  </a:lnTo>
                  <a:lnTo>
                    <a:pt x="64240" y="95921"/>
                  </a:lnTo>
                  <a:lnTo>
                    <a:pt x="64305" y="95907"/>
                  </a:lnTo>
                  <a:lnTo>
                    <a:pt x="64371" y="95893"/>
                  </a:lnTo>
                  <a:lnTo>
                    <a:pt x="64430" y="95879"/>
                  </a:lnTo>
                  <a:lnTo>
                    <a:pt x="64483" y="95858"/>
                  </a:lnTo>
                  <a:lnTo>
                    <a:pt x="64536" y="95831"/>
                  </a:lnTo>
                  <a:lnTo>
                    <a:pt x="64584" y="95796"/>
                  </a:lnTo>
                  <a:lnTo>
                    <a:pt x="64631" y="95768"/>
                  </a:lnTo>
                  <a:lnTo>
                    <a:pt x="64673" y="95726"/>
                  </a:lnTo>
                  <a:lnTo>
                    <a:pt x="64714" y="95692"/>
                  </a:lnTo>
                  <a:lnTo>
                    <a:pt x="64750" y="95650"/>
                  </a:lnTo>
                  <a:lnTo>
                    <a:pt x="64785" y="95601"/>
                  </a:lnTo>
                  <a:lnTo>
                    <a:pt x="64815" y="95553"/>
                  </a:lnTo>
                  <a:lnTo>
                    <a:pt x="64868" y="95455"/>
                  </a:lnTo>
                  <a:lnTo>
                    <a:pt x="64909" y="95351"/>
                  </a:lnTo>
                  <a:lnTo>
                    <a:pt x="64933" y="95240"/>
                  </a:lnTo>
                  <a:lnTo>
                    <a:pt x="64945" y="95122"/>
                  </a:lnTo>
                  <a:lnTo>
                    <a:pt x="64951" y="95010"/>
                  </a:lnTo>
                  <a:lnTo>
                    <a:pt x="64939" y="94899"/>
                  </a:lnTo>
                  <a:lnTo>
                    <a:pt x="64915" y="94788"/>
                  </a:lnTo>
                  <a:lnTo>
                    <a:pt x="64880" y="94677"/>
                  </a:lnTo>
                  <a:lnTo>
                    <a:pt x="64832" y="94579"/>
                  </a:lnTo>
                  <a:lnTo>
                    <a:pt x="64803" y="94531"/>
                  </a:lnTo>
                  <a:lnTo>
                    <a:pt x="64767" y="94489"/>
                  </a:lnTo>
                  <a:lnTo>
                    <a:pt x="64821" y="94524"/>
                  </a:lnTo>
                  <a:lnTo>
                    <a:pt x="64868" y="94559"/>
                  </a:lnTo>
                  <a:lnTo>
                    <a:pt x="64981" y="94621"/>
                  </a:lnTo>
                  <a:lnTo>
                    <a:pt x="65093" y="94670"/>
                  </a:lnTo>
                  <a:lnTo>
                    <a:pt x="65211" y="94705"/>
                  </a:lnTo>
                  <a:lnTo>
                    <a:pt x="65330" y="94725"/>
                  </a:lnTo>
                  <a:lnTo>
                    <a:pt x="65454" y="94725"/>
                  </a:lnTo>
                  <a:lnTo>
                    <a:pt x="65573" y="94718"/>
                  </a:lnTo>
                  <a:lnTo>
                    <a:pt x="65691" y="94691"/>
                  </a:lnTo>
                  <a:lnTo>
                    <a:pt x="65750" y="94670"/>
                  </a:lnTo>
                  <a:lnTo>
                    <a:pt x="65810" y="94649"/>
                  </a:lnTo>
                  <a:lnTo>
                    <a:pt x="65863" y="94621"/>
                  </a:lnTo>
                  <a:lnTo>
                    <a:pt x="65916" y="94593"/>
                  </a:lnTo>
                  <a:lnTo>
                    <a:pt x="65969" y="94559"/>
                  </a:lnTo>
                  <a:lnTo>
                    <a:pt x="66017" y="94517"/>
                  </a:lnTo>
                  <a:lnTo>
                    <a:pt x="66064" y="94475"/>
                  </a:lnTo>
                  <a:lnTo>
                    <a:pt x="66112" y="94427"/>
                  </a:lnTo>
                  <a:lnTo>
                    <a:pt x="66153" y="94378"/>
                  </a:lnTo>
                  <a:lnTo>
                    <a:pt x="66194" y="94322"/>
                  </a:lnTo>
                  <a:lnTo>
                    <a:pt x="66230" y="94260"/>
                  </a:lnTo>
                  <a:lnTo>
                    <a:pt x="66266" y="94197"/>
                  </a:lnTo>
                  <a:lnTo>
                    <a:pt x="66295" y="94128"/>
                  </a:lnTo>
                  <a:lnTo>
                    <a:pt x="66325" y="94058"/>
                  </a:lnTo>
                  <a:lnTo>
                    <a:pt x="66343" y="93982"/>
                  </a:lnTo>
                  <a:lnTo>
                    <a:pt x="66366" y="93898"/>
                  </a:lnTo>
                  <a:lnTo>
                    <a:pt x="66520" y="93092"/>
                  </a:lnTo>
                  <a:lnTo>
                    <a:pt x="66668" y="92279"/>
                  </a:lnTo>
                  <a:lnTo>
                    <a:pt x="66804" y="91459"/>
                  </a:lnTo>
                  <a:lnTo>
                    <a:pt x="66935" y="90625"/>
                  </a:lnTo>
                  <a:lnTo>
                    <a:pt x="67047" y="89791"/>
                  </a:lnTo>
                  <a:lnTo>
                    <a:pt x="67154" y="88957"/>
                  </a:lnTo>
                  <a:lnTo>
                    <a:pt x="67249" y="88109"/>
                  </a:lnTo>
                  <a:lnTo>
                    <a:pt x="67337" y="87268"/>
                  </a:lnTo>
                  <a:lnTo>
                    <a:pt x="67414" y="86420"/>
                  </a:lnTo>
                  <a:lnTo>
                    <a:pt x="67480" y="85572"/>
                  </a:lnTo>
                  <a:lnTo>
                    <a:pt x="67539" y="84724"/>
                  </a:lnTo>
                  <a:lnTo>
                    <a:pt x="67586" y="83876"/>
                  </a:lnTo>
                  <a:lnTo>
                    <a:pt x="67628" y="83028"/>
                  </a:lnTo>
                  <a:lnTo>
                    <a:pt x="67663" y="82187"/>
                  </a:lnTo>
                  <a:lnTo>
                    <a:pt x="67687" y="81346"/>
                  </a:lnTo>
                  <a:lnTo>
                    <a:pt x="67699" y="80512"/>
                  </a:lnTo>
                  <a:lnTo>
                    <a:pt x="70488" y="80554"/>
                  </a:lnTo>
                  <a:lnTo>
                    <a:pt x="71885" y="80575"/>
                  </a:lnTo>
                  <a:lnTo>
                    <a:pt x="73283" y="80589"/>
                  </a:lnTo>
                  <a:lnTo>
                    <a:pt x="73626" y="80630"/>
                  </a:lnTo>
                  <a:lnTo>
                    <a:pt x="73964" y="80658"/>
                  </a:lnTo>
                  <a:lnTo>
                    <a:pt x="74301" y="80679"/>
                  </a:lnTo>
                  <a:lnTo>
                    <a:pt x="74633" y="80693"/>
                  </a:lnTo>
                  <a:lnTo>
                    <a:pt x="74965" y="80693"/>
                  </a:lnTo>
                  <a:lnTo>
                    <a:pt x="75290" y="80686"/>
                  </a:lnTo>
                  <a:lnTo>
                    <a:pt x="75610" y="80672"/>
                  </a:lnTo>
                  <a:lnTo>
                    <a:pt x="75930" y="80644"/>
                  </a:lnTo>
                  <a:lnTo>
                    <a:pt x="76244" y="80609"/>
                  </a:lnTo>
                  <a:lnTo>
                    <a:pt x="76558" y="80568"/>
                  </a:lnTo>
                  <a:lnTo>
                    <a:pt x="76866" y="80519"/>
                  </a:lnTo>
                  <a:lnTo>
                    <a:pt x="77173" y="80457"/>
                  </a:lnTo>
                  <a:lnTo>
                    <a:pt x="77476" y="80387"/>
                  </a:lnTo>
                  <a:lnTo>
                    <a:pt x="77772" y="80311"/>
                  </a:lnTo>
                  <a:lnTo>
                    <a:pt x="78068" y="80227"/>
                  </a:lnTo>
                  <a:lnTo>
                    <a:pt x="78358" y="80137"/>
                  </a:lnTo>
                  <a:lnTo>
                    <a:pt x="78642" y="80033"/>
                  </a:lnTo>
                  <a:lnTo>
                    <a:pt x="78926" y="79928"/>
                  </a:lnTo>
                  <a:lnTo>
                    <a:pt x="79211" y="79810"/>
                  </a:lnTo>
                  <a:lnTo>
                    <a:pt x="79483" y="79685"/>
                  </a:lnTo>
                  <a:lnTo>
                    <a:pt x="79755" y="79553"/>
                  </a:lnTo>
                  <a:lnTo>
                    <a:pt x="80028" y="79414"/>
                  </a:lnTo>
                  <a:lnTo>
                    <a:pt x="80288" y="79268"/>
                  </a:lnTo>
                  <a:lnTo>
                    <a:pt x="80555" y="79115"/>
                  </a:lnTo>
                  <a:lnTo>
                    <a:pt x="80809" y="78955"/>
                  </a:lnTo>
                  <a:lnTo>
                    <a:pt x="81064" y="78789"/>
                  </a:lnTo>
                  <a:lnTo>
                    <a:pt x="81313" y="78615"/>
                  </a:lnTo>
                  <a:lnTo>
                    <a:pt x="81556" y="78434"/>
                  </a:lnTo>
                  <a:lnTo>
                    <a:pt x="81798" y="78246"/>
                  </a:lnTo>
                  <a:lnTo>
                    <a:pt x="82041" y="78052"/>
                  </a:lnTo>
                  <a:lnTo>
                    <a:pt x="82272" y="77857"/>
                  </a:lnTo>
                  <a:lnTo>
                    <a:pt x="82503" y="77649"/>
                  </a:lnTo>
                  <a:lnTo>
                    <a:pt x="82728" y="77440"/>
                  </a:lnTo>
                  <a:lnTo>
                    <a:pt x="82953" y="77218"/>
                  </a:lnTo>
                  <a:lnTo>
                    <a:pt x="83166" y="76995"/>
                  </a:lnTo>
                  <a:lnTo>
                    <a:pt x="83385" y="76766"/>
                  </a:lnTo>
                  <a:lnTo>
                    <a:pt x="83593" y="76530"/>
                  </a:lnTo>
                  <a:lnTo>
                    <a:pt x="83800" y="76293"/>
                  </a:lnTo>
                  <a:lnTo>
                    <a:pt x="84001" y="76043"/>
                  </a:lnTo>
                  <a:lnTo>
                    <a:pt x="84197" y="75793"/>
                  </a:lnTo>
                  <a:lnTo>
                    <a:pt x="84392" y="75543"/>
                  </a:lnTo>
                  <a:lnTo>
                    <a:pt x="84582" y="75279"/>
                  </a:lnTo>
                  <a:lnTo>
                    <a:pt x="84765" y="75015"/>
                  </a:lnTo>
                  <a:lnTo>
                    <a:pt x="84949" y="74743"/>
                  </a:lnTo>
                  <a:lnTo>
                    <a:pt x="85121" y="74465"/>
                  </a:lnTo>
                  <a:lnTo>
                    <a:pt x="85298" y="74187"/>
                  </a:lnTo>
                  <a:lnTo>
                    <a:pt x="85464" y="73903"/>
                  </a:lnTo>
                  <a:lnTo>
                    <a:pt x="85630" y="73618"/>
                  </a:lnTo>
                  <a:lnTo>
                    <a:pt x="85784" y="73326"/>
                  </a:lnTo>
                  <a:lnTo>
                    <a:pt x="85944" y="73027"/>
                  </a:lnTo>
                  <a:lnTo>
                    <a:pt x="86092" y="72728"/>
                  </a:lnTo>
                  <a:lnTo>
                    <a:pt x="86240" y="72422"/>
                  </a:lnTo>
                  <a:lnTo>
                    <a:pt x="86382" y="72116"/>
                  </a:lnTo>
                  <a:lnTo>
                    <a:pt x="86518" y="71804"/>
                  </a:lnTo>
                  <a:lnTo>
                    <a:pt x="86648" y="71491"/>
                  </a:lnTo>
                  <a:lnTo>
                    <a:pt x="86779" y="71171"/>
                  </a:lnTo>
                  <a:lnTo>
                    <a:pt x="86903" y="70851"/>
                  </a:lnTo>
                  <a:lnTo>
                    <a:pt x="87021" y="70525"/>
                  </a:lnTo>
                  <a:lnTo>
                    <a:pt x="87140" y="70198"/>
                  </a:lnTo>
                  <a:lnTo>
                    <a:pt x="87246" y="69864"/>
                  </a:lnTo>
                  <a:lnTo>
                    <a:pt x="87353" y="69538"/>
                  </a:lnTo>
                  <a:lnTo>
                    <a:pt x="87454" y="69197"/>
                  </a:lnTo>
                  <a:lnTo>
                    <a:pt x="87548" y="68864"/>
                  </a:lnTo>
                  <a:lnTo>
                    <a:pt x="87643" y="68523"/>
                  </a:lnTo>
                  <a:lnTo>
                    <a:pt x="87732" y="68182"/>
                  </a:lnTo>
                  <a:lnTo>
                    <a:pt x="87815" y="67835"/>
                  </a:lnTo>
                  <a:lnTo>
                    <a:pt x="87892" y="67487"/>
                  </a:lnTo>
                  <a:lnTo>
                    <a:pt x="87963" y="67140"/>
                  </a:lnTo>
                  <a:lnTo>
                    <a:pt x="88028" y="66792"/>
                  </a:lnTo>
                  <a:lnTo>
                    <a:pt x="88093" y="66438"/>
                  </a:lnTo>
                  <a:lnTo>
                    <a:pt x="88153" y="66083"/>
                  </a:lnTo>
                  <a:lnTo>
                    <a:pt x="88206" y="65729"/>
                  </a:lnTo>
                  <a:lnTo>
                    <a:pt x="88253" y="65375"/>
                  </a:lnTo>
                  <a:lnTo>
                    <a:pt x="88301" y="65020"/>
                  </a:lnTo>
                  <a:lnTo>
                    <a:pt x="88336" y="64659"/>
                  </a:lnTo>
                  <a:lnTo>
                    <a:pt x="88372" y="64297"/>
                  </a:lnTo>
                  <a:lnTo>
                    <a:pt x="88401" y="63943"/>
                  </a:lnTo>
                  <a:lnTo>
                    <a:pt x="88425" y="63581"/>
                  </a:lnTo>
                  <a:lnTo>
                    <a:pt x="88443" y="63220"/>
                  </a:lnTo>
                  <a:lnTo>
                    <a:pt x="88460" y="62859"/>
                  </a:lnTo>
                  <a:lnTo>
                    <a:pt x="88466" y="62497"/>
                  </a:lnTo>
                  <a:lnTo>
                    <a:pt x="88472" y="62129"/>
                  </a:lnTo>
                  <a:lnTo>
                    <a:pt x="88472" y="61767"/>
                  </a:lnTo>
                  <a:lnTo>
                    <a:pt x="88466" y="61406"/>
                  </a:lnTo>
                  <a:lnTo>
                    <a:pt x="88455" y="61045"/>
                  </a:lnTo>
                  <a:lnTo>
                    <a:pt x="88437" y="60683"/>
                  </a:lnTo>
                  <a:lnTo>
                    <a:pt x="88419" y="60322"/>
                  </a:lnTo>
                  <a:lnTo>
                    <a:pt x="88389" y="59960"/>
                  </a:lnTo>
                  <a:lnTo>
                    <a:pt x="88360" y="59599"/>
                  </a:lnTo>
                  <a:lnTo>
                    <a:pt x="88318" y="59244"/>
                  </a:lnTo>
                  <a:lnTo>
                    <a:pt x="88277" y="58883"/>
                  </a:lnTo>
                  <a:lnTo>
                    <a:pt x="88229" y="58529"/>
                  </a:lnTo>
                  <a:lnTo>
                    <a:pt x="88176" y="58167"/>
                  </a:lnTo>
                  <a:lnTo>
                    <a:pt x="88123" y="57813"/>
                  </a:lnTo>
                  <a:lnTo>
                    <a:pt x="88058" y="57458"/>
                  </a:lnTo>
                  <a:lnTo>
                    <a:pt x="87987" y="57104"/>
                  </a:lnTo>
                  <a:lnTo>
                    <a:pt x="87916" y="56756"/>
                  </a:lnTo>
                  <a:lnTo>
                    <a:pt x="87833" y="56409"/>
                  </a:lnTo>
                  <a:lnTo>
                    <a:pt x="87750" y="56061"/>
                  </a:lnTo>
                  <a:lnTo>
                    <a:pt x="87655" y="55714"/>
                  </a:lnTo>
                  <a:lnTo>
                    <a:pt x="87560" y="55373"/>
                  </a:lnTo>
                  <a:lnTo>
                    <a:pt x="87460" y="55033"/>
                  </a:lnTo>
                  <a:lnTo>
                    <a:pt x="87353" y="54692"/>
                  </a:lnTo>
                  <a:lnTo>
                    <a:pt x="87241" y="54351"/>
                  </a:lnTo>
                  <a:lnTo>
                    <a:pt x="87122" y="54018"/>
                  </a:lnTo>
                  <a:lnTo>
                    <a:pt x="86998" y="53691"/>
                  </a:lnTo>
                  <a:lnTo>
                    <a:pt x="86867" y="53358"/>
                  </a:lnTo>
                  <a:lnTo>
                    <a:pt x="86737" y="53031"/>
                  </a:lnTo>
                  <a:lnTo>
                    <a:pt x="86595" y="52711"/>
                  </a:lnTo>
                  <a:lnTo>
                    <a:pt x="86447" y="52391"/>
                  </a:lnTo>
                  <a:lnTo>
                    <a:pt x="86299" y="52079"/>
                  </a:lnTo>
                  <a:lnTo>
                    <a:pt x="86139" y="51766"/>
                  </a:lnTo>
                  <a:lnTo>
                    <a:pt x="85973" y="51453"/>
                  </a:lnTo>
                  <a:lnTo>
                    <a:pt x="85807" y="51147"/>
                  </a:lnTo>
                  <a:lnTo>
                    <a:pt x="85630" y="50849"/>
                  </a:lnTo>
                  <a:lnTo>
                    <a:pt x="85452" y="50550"/>
                  </a:lnTo>
                  <a:lnTo>
                    <a:pt x="85263" y="50251"/>
                  </a:lnTo>
                  <a:lnTo>
                    <a:pt x="85073" y="49966"/>
                  </a:lnTo>
                  <a:lnTo>
                    <a:pt x="84872" y="49674"/>
                  </a:lnTo>
                  <a:lnTo>
                    <a:pt x="84670" y="49396"/>
                  </a:lnTo>
                  <a:lnTo>
                    <a:pt x="84457" y="49118"/>
                  </a:lnTo>
                  <a:lnTo>
                    <a:pt x="84244" y="48847"/>
                  </a:lnTo>
                  <a:lnTo>
                    <a:pt x="84019" y="48576"/>
                  </a:lnTo>
                  <a:lnTo>
                    <a:pt x="83794" y="48312"/>
                  </a:lnTo>
                  <a:lnTo>
                    <a:pt x="83557" y="48055"/>
                  </a:lnTo>
                  <a:lnTo>
                    <a:pt x="83320" y="47804"/>
                  </a:lnTo>
                  <a:lnTo>
                    <a:pt x="83072" y="47554"/>
                  </a:lnTo>
                  <a:lnTo>
                    <a:pt x="82823" y="47311"/>
                  </a:lnTo>
                  <a:lnTo>
                    <a:pt x="82468" y="46984"/>
                  </a:lnTo>
                  <a:lnTo>
                    <a:pt x="82106" y="46671"/>
                  </a:lnTo>
                  <a:lnTo>
                    <a:pt x="81739" y="46373"/>
                  </a:lnTo>
                  <a:lnTo>
                    <a:pt x="81360" y="46088"/>
                  </a:lnTo>
                  <a:lnTo>
                    <a:pt x="80981" y="45810"/>
                  </a:lnTo>
                  <a:lnTo>
                    <a:pt x="80596" y="45552"/>
                  </a:lnTo>
                  <a:lnTo>
                    <a:pt x="80205" y="45302"/>
                  </a:lnTo>
                  <a:lnTo>
                    <a:pt x="79809" y="45066"/>
                  </a:lnTo>
                  <a:lnTo>
                    <a:pt x="79406" y="44837"/>
                  </a:lnTo>
                  <a:lnTo>
                    <a:pt x="78997" y="44621"/>
                  </a:lnTo>
                  <a:lnTo>
                    <a:pt x="78589" y="44420"/>
                  </a:lnTo>
                  <a:lnTo>
                    <a:pt x="78174" y="44225"/>
                  </a:lnTo>
                  <a:lnTo>
                    <a:pt x="77754" y="44037"/>
                  </a:lnTo>
                  <a:lnTo>
                    <a:pt x="77327" y="43870"/>
                  </a:lnTo>
                  <a:lnTo>
                    <a:pt x="76901" y="43704"/>
                  </a:lnTo>
                  <a:lnTo>
                    <a:pt x="76469" y="43551"/>
                  </a:lnTo>
                  <a:lnTo>
                    <a:pt x="76031" y="43405"/>
                  </a:lnTo>
                  <a:lnTo>
                    <a:pt x="75592" y="43273"/>
                  </a:lnTo>
                  <a:lnTo>
                    <a:pt x="75148" y="43148"/>
                  </a:lnTo>
                  <a:lnTo>
                    <a:pt x="74698" y="43029"/>
                  </a:lnTo>
                  <a:lnTo>
                    <a:pt x="74248" y="42918"/>
                  </a:lnTo>
                  <a:lnTo>
                    <a:pt x="73798" y="42821"/>
                  </a:lnTo>
                  <a:lnTo>
                    <a:pt x="73342" y="42724"/>
                  </a:lnTo>
                  <a:lnTo>
                    <a:pt x="72886" y="42640"/>
                  </a:lnTo>
                  <a:lnTo>
                    <a:pt x="72424" y="42564"/>
                  </a:lnTo>
                  <a:lnTo>
                    <a:pt x="71962" y="42487"/>
                  </a:lnTo>
                  <a:lnTo>
                    <a:pt x="71500" y="42425"/>
                  </a:lnTo>
                  <a:lnTo>
                    <a:pt x="71033" y="42369"/>
                  </a:lnTo>
                  <a:lnTo>
                    <a:pt x="70565" y="42314"/>
                  </a:lnTo>
                  <a:lnTo>
                    <a:pt x="70097" y="42272"/>
                  </a:lnTo>
                  <a:lnTo>
                    <a:pt x="69623" y="42230"/>
                  </a:lnTo>
                  <a:lnTo>
                    <a:pt x="69149" y="42195"/>
                  </a:lnTo>
                  <a:lnTo>
                    <a:pt x="68676" y="42168"/>
                  </a:lnTo>
                  <a:lnTo>
                    <a:pt x="68202" y="42140"/>
                  </a:lnTo>
                  <a:lnTo>
                    <a:pt x="67728" y="42119"/>
                  </a:lnTo>
                  <a:lnTo>
                    <a:pt x="67254" y="42105"/>
                  </a:lnTo>
                  <a:lnTo>
                    <a:pt x="66307" y="42091"/>
                  </a:lnTo>
                  <a:lnTo>
                    <a:pt x="65354" y="42084"/>
                  </a:lnTo>
                  <a:lnTo>
                    <a:pt x="64406" y="42091"/>
                  </a:lnTo>
                  <a:lnTo>
                    <a:pt x="63459" y="42112"/>
                  </a:lnTo>
                  <a:lnTo>
                    <a:pt x="62517" y="42140"/>
                  </a:lnTo>
                  <a:lnTo>
                    <a:pt x="61581" y="42175"/>
                  </a:lnTo>
                  <a:lnTo>
                    <a:pt x="59728" y="42251"/>
                  </a:lnTo>
                  <a:lnTo>
                    <a:pt x="57922" y="42334"/>
                  </a:lnTo>
                  <a:lnTo>
                    <a:pt x="57033" y="42369"/>
                  </a:lnTo>
                  <a:lnTo>
                    <a:pt x="56157" y="42397"/>
                  </a:lnTo>
                  <a:lnTo>
                    <a:pt x="55298" y="42411"/>
                  </a:lnTo>
                  <a:lnTo>
                    <a:pt x="54457" y="42425"/>
                  </a:lnTo>
                  <a:lnTo>
                    <a:pt x="47002" y="42425"/>
                  </a:lnTo>
                  <a:lnTo>
                    <a:pt x="47488" y="39339"/>
                  </a:lnTo>
                  <a:lnTo>
                    <a:pt x="47979" y="36225"/>
                  </a:lnTo>
                  <a:lnTo>
                    <a:pt x="48216" y="34661"/>
                  </a:lnTo>
                  <a:lnTo>
                    <a:pt x="48453" y="33091"/>
                  </a:lnTo>
                  <a:lnTo>
                    <a:pt x="48678" y="31520"/>
                  </a:lnTo>
                  <a:lnTo>
                    <a:pt x="48897" y="29942"/>
                  </a:lnTo>
                  <a:lnTo>
                    <a:pt x="49098" y="28371"/>
                  </a:lnTo>
                  <a:lnTo>
                    <a:pt x="49199" y="27579"/>
                  </a:lnTo>
                  <a:lnTo>
                    <a:pt x="49294" y="26794"/>
                  </a:lnTo>
                  <a:lnTo>
                    <a:pt x="49382" y="26001"/>
                  </a:lnTo>
                  <a:lnTo>
                    <a:pt x="49471" y="25216"/>
                  </a:lnTo>
                  <a:lnTo>
                    <a:pt x="49548" y="24424"/>
                  </a:lnTo>
                  <a:lnTo>
                    <a:pt x="49625" y="23638"/>
                  </a:lnTo>
                  <a:lnTo>
                    <a:pt x="49702" y="22846"/>
                  </a:lnTo>
                  <a:lnTo>
                    <a:pt x="49767" y="22061"/>
                  </a:lnTo>
                  <a:lnTo>
                    <a:pt x="49827" y="21275"/>
                  </a:lnTo>
                  <a:lnTo>
                    <a:pt x="49886" y="20490"/>
                  </a:lnTo>
                  <a:lnTo>
                    <a:pt x="49933" y="19704"/>
                  </a:lnTo>
                  <a:lnTo>
                    <a:pt x="49981" y="18919"/>
                  </a:lnTo>
                  <a:lnTo>
                    <a:pt x="50016" y="18134"/>
                  </a:lnTo>
                  <a:lnTo>
                    <a:pt x="50046" y="17355"/>
                  </a:lnTo>
                  <a:lnTo>
                    <a:pt x="50046" y="17251"/>
                  </a:lnTo>
                  <a:lnTo>
                    <a:pt x="50028" y="17147"/>
                  </a:lnTo>
                  <a:lnTo>
                    <a:pt x="50010" y="17063"/>
                  </a:lnTo>
                  <a:lnTo>
                    <a:pt x="49981" y="16980"/>
                  </a:lnTo>
                  <a:lnTo>
                    <a:pt x="50146" y="16952"/>
                  </a:lnTo>
                  <a:lnTo>
                    <a:pt x="50306" y="16924"/>
                  </a:lnTo>
                  <a:lnTo>
                    <a:pt x="50466" y="16890"/>
                  </a:lnTo>
                  <a:lnTo>
                    <a:pt x="50626" y="16848"/>
                  </a:lnTo>
                  <a:lnTo>
                    <a:pt x="50786" y="16806"/>
                  </a:lnTo>
                  <a:lnTo>
                    <a:pt x="50940" y="16758"/>
                  </a:lnTo>
                  <a:lnTo>
                    <a:pt x="51100" y="16702"/>
                  </a:lnTo>
                  <a:lnTo>
                    <a:pt x="51254" y="16646"/>
                  </a:lnTo>
                  <a:lnTo>
                    <a:pt x="51408" y="16591"/>
                  </a:lnTo>
                  <a:lnTo>
                    <a:pt x="51562" y="16521"/>
                  </a:lnTo>
                  <a:lnTo>
                    <a:pt x="51716" y="16452"/>
                  </a:lnTo>
                  <a:lnTo>
                    <a:pt x="51864" y="16382"/>
                  </a:lnTo>
                  <a:lnTo>
                    <a:pt x="52012" y="16306"/>
                  </a:lnTo>
                  <a:lnTo>
                    <a:pt x="52160" y="16222"/>
                  </a:lnTo>
                  <a:lnTo>
                    <a:pt x="52308" y="16132"/>
                  </a:lnTo>
                  <a:lnTo>
                    <a:pt x="52456" y="16042"/>
                  </a:lnTo>
                  <a:lnTo>
                    <a:pt x="52598" y="15944"/>
                  </a:lnTo>
                  <a:lnTo>
                    <a:pt x="52740" y="15847"/>
                  </a:lnTo>
                  <a:lnTo>
                    <a:pt x="52876" y="15743"/>
                  </a:lnTo>
                  <a:lnTo>
                    <a:pt x="53013" y="15632"/>
                  </a:lnTo>
                  <a:lnTo>
                    <a:pt x="53149" y="15520"/>
                  </a:lnTo>
                  <a:lnTo>
                    <a:pt x="53279" y="15402"/>
                  </a:lnTo>
                  <a:lnTo>
                    <a:pt x="53409" y="15277"/>
                  </a:lnTo>
                  <a:lnTo>
                    <a:pt x="53540" y="15152"/>
                  </a:lnTo>
                  <a:lnTo>
                    <a:pt x="53664" y="15020"/>
                  </a:lnTo>
                  <a:lnTo>
                    <a:pt x="53788" y="14888"/>
                  </a:lnTo>
                  <a:lnTo>
                    <a:pt x="53907" y="14749"/>
                  </a:lnTo>
                  <a:lnTo>
                    <a:pt x="54025" y="14603"/>
                  </a:lnTo>
                  <a:lnTo>
                    <a:pt x="54144" y="14450"/>
                  </a:lnTo>
                  <a:lnTo>
                    <a:pt x="54256" y="14297"/>
                  </a:lnTo>
                  <a:lnTo>
                    <a:pt x="54363" y="14137"/>
                  </a:lnTo>
                  <a:lnTo>
                    <a:pt x="54469" y="13977"/>
                  </a:lnTo>
                  <a:lnTo>
                    <a:pt x="54582" y="13797"/>
                  </a:lnTo>
                  <a:lnTo>
                    <a:pt x="54683" y="13616"/>
                  </a:lnTo>
                  <a:lnTo>
                    <a:pt x="54783" y="13428"/>
                  </a:lnTo>
                  <a:lnTo>
                    <a:pt x="54878" y="13248"/>
                  </a:lnTo>
                  <a:lnTo>
                    <a:pt x="54973" y="13053"/>
                  </a:lnTo>
                  <a:lnTo>
                    <a:pt x="55056" y="12865"/>
                  </a:lnTo>
                  <a:lnTo>
                    <a:pt x="55138" y="12671"/>
                  </a:lnTo>
                  <a:lnTo>
                    <a:pt x="55215" y="12476"/>
                  </a:lnTo>
                  <a:lnTo>
                    <a:pt x="55287" y="12275"/>
                  </a:lnTo>
                  <a:lnTo>
                    <a:pt x="55352" y="12073"/>
                  </a:lnTo>
                  <a:lnTo>
                    <a:pt x="55417" y="11872"/>
                  </a:lnTo>
                  <a:lnTo>
                    <a:pt x="55476" y="11670"/>
                  </a:lnTo>
                  <a:lnTo>
                    <a:pt x="55529" y="11468"/>
                  </a:lnTo>
                  <a:lnTo>
                    <a:pt x="55577" y="11260"/>
                  </a:lnTo>
                  <a:lnTo>
                    <a:pt x="55618" y="11051"/>
                  </a:lnTo>
                  <a:lnTo>
                    <a:pt x="55660" y="10843"/>
                  </a:lnTo>
                  <a:lnTo>
                    <a:pt x="55695" y="10634"/>
                  </a:lnTo>
                  <a:lnTo>
                    <a:pt x="55725" y="10419"/>
                  </a:lnTo>
                  <a:lnTo>
                    <a:pt x="55754" y="10210"/>
                  </a:lnTo>
                  <a:lnTo>
                    <a:pt x="55778" y="9995"/>
                  </a:lnTo>
                  <a:lnTo>
                    <a:pt x="55796" y="9780"/>
                  </a:lnTo>
                  <a:lnTo>
                    <a:pt x="55808" y="9564"/>
                  </a:lnTo>
                  <a:lnTo>
                    <a:pt x="55814" y="9349"/>
                  </a:lnTo>
                  <a:lnTo>
                    <a:pt x="55819" y="9140"/>
                  </a:lnTo>
                  <a:lnTo>
                    <a:pt x="55819" y="8925"/>
                  </a:lnTo>
                  <a:lnTo>
                    <a:pt x="55819" y="8709"/>
                  </a:lnTo>
                  <a:lnTo>
                    <a:pt x="55808" y="8494"/>
                  </a:lnTo>
                  <a:lnTo>
                    <a:pt x="55796" y="8278"/>
                  </a:lnTo>
                  <a:lnTo>
                    <a:pt x="55778" y="8063"/>
                  </a:lnTo>
                  <a:lnTo>
                    <a:pt x="55760" y="7847"/>
                  </a:lnTo>
                  <a:lnTo>
                    <a:pt x="55737" y="7632"/>
                  </a:lnTo>
                  <a:lnTo>
                    <a:pt x="55707" y="7423"/>
                  </a:lnTo>
                  <a:lnTo>
                    <a:pt x="55671" y="7208"/>
                  </a:lnTo>
                  <a:lnTo>
                    <a:pt x="55636" y="6999"/>
                  </a:lnTo>
                  <a:lnTo>
                    <a:pt x="55594" y="6791"/>
                  </a:lnTo>
                  <a:lnTo>
                    <a:pt x="55547" y="6582"/>
                  </a:lnTo>
                  <a:lnTo>
                    <a:pt x="55500" y="6374"/>
                  </a:lnTo>
                  <a:lnTo>
                    <a:pt x="55446" y="6165"/>
                  </a:lnTo>
                  <a:lnTo>
                    <a:pt x="55387" y="5957"/>
                  </a:lnTo>
                  <a:lnTo>
                    <a:pt x="55328" y="5755"/>
                  </a:lnTo>
                  <a:lnTo>
                    <a:pt x="55263" y="5554"/>
                  </a:lnTo>
                  <a:lnTo>
                    <a:pt x="55192" y="5352"/>
                  </a:lnTo>
                  <a:lnTo>
                    <a:pt x="55121" y="5158"/>
                  </a:lnTo>
                  <a:lnTo>
                    <a:pt x="55044" y="4963"/>
                  </a:lnTo>
                  <a:lnTo>
                    <a:pt x="54961" y="4768"/>
                  </a:lnTo>
                  <a:lnTo>
                    <a:pt x="54878" y="4574"/>
                  </a:lnTo>
                  <a:lnTo>
                    <a:pt x="54789" y="4386"/>
                  </a:lnTo>
                  <a:lnTo>
                    <a:pt x="54700" y="4198"/>
                  </a:lnTo>
                  <a:lnTo>
                    <a:pt x="54606" y="4018"/>
                  </a:lnTo>
                  <a:lnTo>
                    <a:pt x="54505" y="3837"/>
                  </a:lnTo>
                  <a:lnTo>
                    <a:pt x="54398" y="3656"/>
                  </a:lnTo>
                  <a:lnTo>
                    <a:pt x="54292" y="3483"/>
                  </a:lnTo>
                  <a:lnTo>
                    <a:pt x="54185" y="3309"/>
                  </a:lnTo>
                  <a:lnTo>
                    <a:pt x="54067" y="3142"/>
                  </a:lnTo>
                  <a:lnTo>
                    <a:pt x="53954" y="2975"/>
                  </a:lnTo>
                  <a:lnTo>
                    <a:pt x="53830" y="2815"/>
                  </a:lnTo>
                  <a:lnTo>
                    <a:pt x="53705" y="2656"/>
                  </a:lnTo>
                  <a:lnTo>
                    <a:pt x="53575" y="2503"/>
                  </a:lnTo>
                  <a:lnTo>
                    <a:pt x="53445" y="2350"/>
                  </a:lnTo>
                  <a:lnTo>
                    <a:pt x="53309" y="2204"/>
                  </a:lnTo>
                  <a:lnTo>
                    <a:pt x="53172" y="2065"/>
                  </a:lnTo>
                  <a:lnTo>
                    <a:pt x="53030" y="1926"/>
                  </a:lnTo>
                  <a:lnTo>
                    <a:pt x="52882" y="1794"/>
                  </a:lnTo>
                  <a:lnTo>
                    <a:pt x="52734" y="1662"/>
                  </a:lnTo>
                  <a:lnTo>
                    <a:pt x="52562" y="1523"/>
                  </a:lnTo>
                  <a:lnTo>
                    <a:pt x="52391" y="1391"/>
                  </a:lnTo>
                  <a:lnTo>
                    <a:pt x="52213" y="1259"/>
                  </a:lnTo>
                  <a:lnTo>
                    <a:pt x="52035" y="1140"/>
                  </a:lnTo>
                  <a:lnTo>
                    <a:pt x="51852" y="1022"/>
                  </a:lnTo>
                  <a:lnTo>
                    <a:pt x="51668" y="918"/>
                  </a:lnTo>
                  <a:lnTo>
                    <a:pt x="51485" y="814"/>
                  </a:lnTo>
                  <a:lnTo>
                    <a:pt x="51295" y="716"/>
                  </a:lnTo>
                  <a:lnTo>
                    <a:pt x="51106" y="626"/>
                  </a:lnTo>
                  <a:lnTo>
                    <a:pt x="50916" y="543"/>
                  </a:lnTo>
                  <a:lnTo>
                    <a:pt x="50721" y="466"/>
                  </a:lnTo>
                  <a:lnTo>
                    <a:pt x="50525" y="397"/>
                  </a:lnTo>
                  <a:lnTo>
                    <a:pt x="50330" y="334"/>
                  </a:lnTo>
                  <a:lnTo>
                    <a:pt x="50135" y="272"/>
                  </a:lnTo>
                  <a:lnTo>
                    <a:pt x="49933" y="216"/>
                  </a:lnTo>
                  <a:lnTo>
                    <a:pt x="49732" y="167"/>
                  </a:lnTo>
                  <a:lnTo>
                    <a:pt x="49531" y="126"/>
                  </a:lnTo>
                  <a:lnTo>
                    <a:pt x="49329" y="91"/>
                  </a:lnTo>
                  <a:lnTo>
                    <a:pt x="49128" y="63"/>
                  </a:lnTo>
                  <a:lnTo>
                    <a:pt x="48927" y="35"/>
                  </a:lnTo>
                  <a:lnTo>
                    <a:pt x="48719" y="21"/>
                  </a:lnTo>
                  <a:lnTo>
                    <a:pt x="48518" y="7"/>
                  </a:lnTo>
                  <a:lnTo>
                    <a:pt x="4831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89;p41">
              <a:extLst>
                <a:ext uri="{FF2B5EF4-FFF2-40B4-BE49-F238E27FC236}">
                  <a16:creationId xmlns:a16="http://schemas.microsoft.com/office/drawing/2014/main" id="{69206C44-082A-4AD2-B06E-D2A5AD8A6730}"/>
                </a:ext>
              </a:extLst>
            </p:cNvPr>
            <p:cNvSpPr/>
            <p:nvPr/>
          </p:nvSpPr>
          <p:spPr>
            <a:xfrm>
              <a:off x="2741250" y="-2612700"/>
              <a:ext cx="238825" cy="581925"/>
            </a:xfrm>
            <a:custGeom>
              <a:avLst/>
              <a:gdLst/>
              <a:ahLst/>
              <a:cxnLst/>
              <a:rect l="l" t="t" r="r" b="b"/>
              <a:pathLst>
                <a:path w="9553" h="23277" extrusionOk="0">
                  <a:moveTo>
                    <a:pt x="9179" y="0"/>
                  </a:moveTo>
                  <a:lnTo>
                    <a:pt x="8753" y="146"/>
                  </a:lnTo>
                  <a:lnTo>
                    <a:pt x="8338" y="299"/>
                  </a:lnTo>
                  <a:lnTo>
                    <a:pt x="7924" y="466"/>
                  </a:lnTo>
                  <a:lnTo>
                    <a:pt x="7515" y="647"/>
                  </a:lnTo>
                  <a:lnTo>
                    <a:pt x="7113" y="841"/>
                  </a:lnTo>
                  <a:lnTo>
                    <a:pt x="6722" y="1043"/>
                  </a:lnTo>
                  <a:lnTo>
                    <a:pt x="6331" y="1265"/>
                  </a:lnTo>
                  <a:lnTo>
                    <a:pt x="5952" y="1495"/>
                  </a:lnTo>
                  <a:lnTo>
                    <a:pt x="5579" y="1745"/>
                  </a:lnTo>
                  <a:lnTo>
                    <a:pt x="5218" y="2002"/>
                  </a:lnTo>
                  <a:lnTo>
                    <a:pt x="4862" y="2273"/>
                  </a:lnTo>
                  <a:lnTo>
                    <a:pt x="4691" y="2412"/>
                  </a:lnTo>
                  <a:lnTo>
                    <a:pt x="4519" y="2558"/>
                  </a:lnTo>
                  <a:lnTo>
                    <a:pt x="4347" y="2704"/>
                  </a:lnTo>
                  <a:lnTo>
                    <a:pt x="4181" y="2857"/>
                  </a:lnTo>
                  <a:lnTo>
                    <a:pt x="4016" y="3010"/>
                  </a:lnTo>
                  <a:lnTo>
                    <a:pt x="3856" y="3163"/>
                  </a:lnTo>
                  <a:lnTo>
                    <a:pt x="3696" y="3322"/>
                  </a:lnTo>
                  <a:lnTo>
                    <a:pt x="3542" y="3489"/>
                  </a:lnTo>
                  <a:lnTo>
                    <a:pt x="3388" y="3656"/>
                  </a:lnTo>
                  <a:lnTo>
                    <a:pt x="3234" y="3823"/>
                  </a:lnTo>
                  <a:lnTo>
                    <a:pt x="3086" y="3997"/>
                  </a:lnTo>
                  <a:lnTo>
                    <a:pt x="2938" y="4170"/>
                  </a:lnTo>
                  <a:lnTo>
                    <a:pt x="2796" y="4351"/>
                  </a:lnTo>
                  <a:lnTo>
                    <a:pt x="2659" y="4532"/>
                  </a:lnTo>
                  <a:lnTo>
                    <a:pt x="2517" y="4719"/>
                  </a:lnTo>
                  <a:lnTo>
                    <a:pt x="2387" y="4907"/>
                  </a:lnTo>
                  <a:lnTo>
                    <a:pt x="2257" y="5095"/>
                  </a:lnTo>
                  <a:lnTo>
                    <a:pt x="2126" y="5289"/>
                  </a:lnTo>
                  <a:lnTo>
                    <a:pt x="2002" y="5491"/>
                  </a:lnTo>
                  <a:lnTo>
                    <a:pt x="1884" y="5693"/>
                  </a:lnTo>
                  <a:lnTo>
                    <a:pt x="1765" y="5894"/>
                  </a:lnTo>
                  <a:lnTo>
                    <a:pt x="1647" y="6103"/>
                  </a:lnTo>
                  <a:lnTo>
                    <a:pt x="1534" y="6311"/>
                  </a:lnTo>
                  <a:lnTo>
                    <a:pt x="1428" y="6527"/>
                  </a:lnTo>
                  <a:lnTo>
                    <a:pt x="1321" y="6742"/>
                  </a:lnTo>
                  <a:lnTo>
                    <a:pt x="1220" y="6964"/>
                  </a:lnTo>
                  <a:lnTo>
                    <a:pt x="1126" y="7187"/>
                  </a:lnTo>
                  <a:lnTo>
                    <a:pt x="1031" y="7416"/>
                  </a:lnTo>
                  <a:lnTo>
                    <a:pt x="942" y="7646"/>
                  </a:lnTo>
                  <a:lnTo>
                    <a:pt x="853" y="7875"/>
                  </a:lnTo>
                  <a:lnTo>
                    <a:pt x="770" y="8111"/>
                  </a:lnTo>
                  <a:lnTo>
                    <a:pt x="687" y="8354"/>
                  </a:lnTo>
                  <a:lnTo>
                    <a:pt x="616" y="8591"/>
                  </a:lnTo>
                  <a:lnTo>
                    <a:pt x="545" y="8841"/>
                  </a:lnTo>
                  <a:lnTo>
                    <a:pt x="474" y="9091"/>
                  </a:lnTo>
                  <a:lnTo>
                    <a:pt x="409" y="9341"/>
                  </a:lnTo>
                  <a:lnTo>
                    <a:pt x="350" y="9592"/>
                  </a:lnTo>
                  <a:lnTo>
                    <a:pt x="297" y="9849"/>
                  </a:lnTo>
                  <a:lnTo>
                    <a:pt x="243" y="10113"/>
                  </a:lnTo>
                  <a:lnTo>
                    <a:pt x="196" y="10377"/>
                  </a:lnTo>
                  <a:lnTo>
                    <a:pt x="155" y="10641"/>
                  </a:lnTo>
                  <a:lnTo>
                    <a:pt x="113" y="10912"/>
                  </a:lnTo>
                  <a:lnTo>
                    <a:pt x="78" y="11211"/>
                  </a:lnTo>
                  <a:lnTo>
                    <a:pt x="48" y="11510"/>
                  </a:lnTo>
                  <a:lnTo>
                    <a:pt x="24" y="11809"/>
                  </a:lnTo>
                  <a:lnTo>
                    <a:pt x="12" y="12108"/>
                  </a:lnTo>
                  <a:lnTo>
                    <a:pt x="1" y="12413"/>
                  </a:lnTo>
                  <a:lnTo>
                    <a:pt x="1" y="12719"/>
                  </a:lnTo>
                  <a:lnTo>
                    <a:pt x="6" y="13025"/>
                  </a:lnTo>
                  <a:lnTo>
                    <a:pt x="12" y="13338"/>
                  </a:lnTo>
                  <a:lnTo>
                    <a:pt x="30" y="13644"/>
                  </a:lnTo>
                  <a:lnTo>
                    <a:pt x="60" y="13956"/>
                  </a:lnTo>
                  <a:lnTo>
                    <a:pt x="89" y="14262"/>
                  </a:lnTo>
                  <a:lnTo>
                    <a:pt x="125" y="14568"/>
                  </a:lnTo>
                  <a:lnTo>
                    <a:pt x="166" y="14881"/>
                  </a:lnTo>
                  <a:lnTo>
                    <a:pt x="220" y="15187"/>
                  </a:lnTo>
                  <a:lnTo>
                    <a:pt x="273" y="15492"/>
                  </a:lnTo>
                  <a:lnTo>
                    <a:pt x="332" y="15791"/>
                  </a:lnTo>
                  <a:lnTo>
                    <a:pt x="403" y="16097"/>
                  </a:lnTo>
                  <a:lnTo>
                    <a:pt x="474" y="16396"/>
                  </a:lnTo>
                  <a:lnTo>
                    <a:pt x="557" y="16695"/>
                  </a:lnTo>
                  <a:lnTo>
                    <a:pt x="640" y="16987"/>
                  </a:lnTo>
                  <a:lnTo>
                    <a:pt x="735" y="17279"/>
                  </a:lnTo>
                  <a:lnTo>
                    <a:pt x="830" y="17571"/>
                  </a:lnTo>
                  <a:lnTo>
                    <a:pt x="936" y="17855"/>
                  </a:lnTo>
                  <a:lnTo>
                    <a:pt x="1043" y="18133"/>
                  </a:lnTo>
                  <a:lnTo>
                    <a:pt x="1161" y="18411"/>
                  </a:lnTo>
                  <a:lnTo>
                    <a:pt x="1280" y="18683"/>
                  </a:lnTo>
                  <a:lnTo>
                    <a:pt x="1404" y="18954"/>
                  </a:lnTo>
                  <a:lnTo>
                    <a:pt x="1534" y="19218"/>
                  </a:lnTo>
                  <a:lnTo>
                    <a:pt x="1670" y="19475"/>
                  </a:lnTo>
                  <a:lnTo>
                    <a:pt x="1813" y="19725"/>
                  </a:lnTo>
                  <a:lnTo>
                    <a:pt x="1961" y="19968"/>
                  </a:lnTo>
                  <a:lnTo>
                    <a:pt x="2115" y="20205"/>
                  </a:lnTo>
                  <a:lnTo>
                    <a:pt x="2275" y="20441"/>
                  </a:lnTo>
                  <a:lnTo>
                    <a:pt x="2434" y="20663"/>
                  </a:lnTo>
                  <a:lnTo>
                    <a:pt x="2606" y="20886"/>
                  </a:lnTo>
                  <a:lnTo>
                    <a:pt x="2778" y="21094"/>
                  </a:lnTo>
                  <a:lnTo>
                    <a:pt x="2956" y="21296"/>
                  </a:lnTo>
                  <a:lnTo>
                    <a:pt x="3139" y="21490"/>
                  </a:lnTo>
                  <a:lnTo>
                    <a:pt x="3329" y="21678"/>
                  </a:lnTo>
                  <a:lnTo>
                    <a:pt x="3518" y="21859"/>
                  </a:lnTo>
                  <a:lnTo>
                    <a:pt x="3719" y="22026"/>
                  </a:lnTo>
                  <a:lnTo>
                    <a:pt x="3921" y="22185"/>
                  </a:lnTo>
                  <a:lnTo>
                    <a:pt x="4128" y="22338"/>
                  </a:lnTo>
                  <a:lnTo>
                    <a:pt x="4341" y="22477"/>
                  </a:lnTo>
                  <a:lnTo>
                    <a:pt x="4554" y="22602"/>
                  </a:lnTo>
                  <a:lnTo>
                    <a:pt x="4774" y="22728"/>
                  </a:lnTo>
                  <a:lnTo>
                    <a:pt x="4999" y="22832"/>
                  </a:lnTo>
                  <a:lnTo>
                    <a:pt x="5229" y="22929"/>
                  </a:lnTo>
                  <a:lnTo>
                    <a:pt x="5466" y="23019"/>
                  </a:lnTo>
                  <a:lnTo>
                    <a:pt x="5703" y="23089"/>
                  </a:lnTo>
                  <a:lnTo>
                    <a:pt x="5946" y="23152"/>
                  </a:lnTo>
                  <a:lnTo>
                    <a:pt x="6189" y="23207"/>
                  </a:lnTo>
                  <a:lnTo>
                    <a:pt x="6438" y="23242"/>
                  </a:lnTo>
                  <a:lnTo>
                    <a:pt x="6692" y="23270"/>
                  </a:lnTo>
                  <a:lnTo>
                    <a:pt x="6953" y="23277"/>
                  </a:lnTo>
                  <a:lnTo>
                    <a:pt x="7213" y="23277"/>
                  </a:lnTo>
                  <a:lnTo>
                    <a:pt x="7480" y="23263"/>
                  </a:lnTo>
                  <a:lnTo>
                    <a:pt x="7752" y="23235"/>
                  </a:lnTo>
                  <a:lnTo>
                    <a:pt x="8025" y="23186"/>
                  </a:lnTo>
                  <a:lnTo>
                    <a:pt x="8303" y="23131"/>
                  </a:lnTo>
                  <a:lnTo>
                    <a:pt x="8587" y="23054"/>
                  </a:lnTo>
                  <a:lnTo>
                    <a:pt x="8871" y="22971"/>
                  </a:lnTo>
                  <a:lnTo>
                    <a:pt x="9156" y="22867"/>
                  </a:lnTo>
                  <a:lnTo>
                    <a:pt x="9452" y="22741"/>
                  </a:lnTo>
                  <a:lnTo>
                    <a:pt x="9499" y="22735"/>
                  </a:lnTo>
                  <a:lnTo>
                    <a:pt x="9552" y="22728"/>
                  </a:lnTo>
                  <a:lnTo>
                    <a:pt x="9452" y="19892"/>
                  </a:lnTo>
                  <a:lnTo>
                    <a:pt x="9351" y="17049"/>
                  </a:lnTo>
                  <a:lnTo>
                    <a:pt x="9256" y="14207"/>
                  </a:lnTo>
                  <a:lnTo>
                    <a:pt x="9215" y="12789"/>
                  </a:lnTo>
                  <a:lnTo>
                    <a:pt x="9179" y="11364"/>
                  </a:lnTo>
                  <a:lnTo>
                    <a:pt x="9144" y="9946"/>
                  </a:lnTo>
                  <a:lnTo>
                    <a:pt x="9120" y="8528"/>
                  </a:lnTo>
                  <a:lnTo>
                    <a:pt x="9108" y="7103"/>
                  </a:lnTo>
                  <a:lnTo>
                    <a:pt x="9096" y="5686"/>
                  </a:lnTo>
                  <a:lnTo>
                    <a:pt x="9102" y="4261"/>
                  </a:lnTo>
                  <a:lnTo>
                    <a:pt x="9114" y="2843"/>
                  </a:lnTo>
                  <a:lnTo>
                    <a:pt x="9138" y="1425"/>
                  </a:lnTo>
                  <a:lnTo>
                    <a:pt x="917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90;p41">
              <a:extLst>
                <a:ext uri="{FF2B5EF4-FFF2-40B4-BE49-F238E27FC236}">
                  <a16:creationId xmlns:a16="http://schemas.microsoft.com/office/drawing/2014/main" id="{31A56E4A-2106-C45A-9709-EB9A2B7978F2}"/>
                </a:ext>
              </a:extLst>
            </p:cNvPr>
            <p:cNvSpPr/>
            <p:nvPr/>
          </p:nvSpPr>
          <p:spPr>
            <a:xfrm>
              <a:off x="2991750" y="-194200"/>
              <a:ext cx="641200" cy="359875"/>
            </a:xfrm>
            <a:custGeom>
              <a:avLst/>
              <a:gdLst/>
              <a:ahLst/>
              <a:cxnLst/>
              <a:rect l="l" t="t" r="r" b="b"/>
              <a:pathLst>
                <a:path w="25648" h="14395" extrusionOk="0">
                  <a:moveTo>
                    <a:pt x="11873" y="1"/>
                  </a:moveTo>
                  <a:lnTo>
                    <a:pt x="11565" y="8"/>
                  </a:lnTo>
                  <a:lnTo>
                    <a:pt x="11258" y="15"/>
                  </a:lnTo>
                  <a:lnTo>
                    <a:pt x="10956" y="36"/>
                  </a:lnTo>
                  <a:lnTo>
                    <a:pt x="10654" y="63"/>
                  </a:lnTo>
                  <a:lnTo>
                    <a:pt x="10352" y="98"/>
                  </a:lnTo>
                  <a:lnTo>
                    <a:pt x="10050" y="133"/>
                  </a:lnTo>
                  <a:lnTo>
                    <a:pt x="9748" y="181"/>
                  </a:lnTo>
                  <a:lnTo>
                    <a:pt x="9451" y="237"/>
                  </a:lnTo>
                  <a:lnTo>
                    <a:pt x="9155" y="293"/>
                  </a:lnTo>
                  <a:lnTo>
                    <a:pt x="8859" y="362"/>
                  </a:lnTo>
                  <a:lnTo>
                    <a:pt x="8563" y="432"/>
                  </a:lnTo>
                  <a:lnTo>
                    <a:pt x="8273" y="515"/>
                  </a:lnTo>
                  <a:lnTo>
                    <a:pt x="7989" y="599"/>
                  </a:lnTo>
                  <a:lnTo>
                    <a:pt x="7699" y="696"/>
                  </a:lnTo>
                  <a:lnTo>
                    <a:pt x="7414" y="793"/>
                  </a:lnTo>
                  <a:lnTo>
                    <a:pt x="7136" y="904"/>
                  </a:lnTo>
                  <a:lnTo>
                    <a:pt x="6858" y="1016"/>
                  </a:lnTo>
                  <a:lnTo>
                    <a:pt x="6585" y="1141"/>
                  </a:lnTo>
                  <a:lnTo>
                    <a:pt x="6313" y="1266"/>
                  </a:lnTo>
                  <a:lnTo>
                    <a:pt x="6046" y="1405"/>
                  </a:lnTo>
                  <a:lnTo>
                    <a:pt x="5780" y="1544"/>
                  </a:lnTo>
                  <a:lnTo>
                    <a:pt x="5519" y="1697"/>
                  </a:lnTo>
                  <a:lnTo>
                    <a:pt x="5265" y="1850"/>
                  </a:lnTo>
                  <a:lnTo>
                    <a:pt x="5010" y="2009"/>
                  </a:lnTo>
                  <a:lnTo>
                    <a:pt x="4761" y="2183"/>
                  </a:lnTo>
                  <a:lnTo>
                    <a:pt x="4519" y="2357"/>
                  </a:lnTo>
                  <a:lnTo>
                    <a:pt x="4282" y="2545"/>
                  </a:lnTo>
                  <a:lnTo>
                    <a:pt x="4045" y="2732"/>
                  </a:lnTo>
                  <a:lnTo>
                    <a:pt x="3814" y="2927"/>
                  </a:lnTo>
                  <a:lnTo>
                    <a:pt x="3589" y="3135"/>
                  </a:lnTo>
                  <a:lnTo>
                    <a:pt x="3370" y="3344"/>
                  </a:lnTo>
                  <a:lnTo>
                    <a:pt x="3157" y="3566"/>
                  </a:lnTo>
                  <a:lnTo>
                    <a:pt x="2949" y="3789"/>
                  </a:lnTo>
                  <a:lnTo>
                    <a:pt x="2748" y="4018"/>
                  </a:lnTo>
                  <a:lnTo>
                    <a:pt x="2553" y="4261"/>
                  </a:lnTo>
                  <a:lnTo>
                    <a:pt x="2357" y="4505"/>
                  </a:lnTo>
                  <a:lnTo>
                    <a:pt x="2174" y="4762"/>
                  </a:lnTo>
                  <a:lnTo>
                    <a:pt x="1996" y="5019"/>
                  </a:lnTo>
                  <a:lnTo>
                    <a:pt x="1824" y="5290"/>
                  </a:lnTo>
                  <a:lnTo>
                    <a:pt x="1658" y="5561"/>
                  </a:lnTo>
                  <a:lnTo>
                    <a:pt x="1498" y="5846"/>
                  </a:lnTo>
                  <a:lnTo>
                    <a:pt x="1350" y="6131"/>
                  </a:lnTo>
                  <a:lnTo>
                    <a:pt x="1208" y="6430"/>
                  </a:lnTo>
                  <a:lnTo>
                    <a:pt x="1066" y="6736"/>
                  </a:lnTo>
                  <a:lnTo>
                    <a:pt x="942" y="7041"/>
                  </a:lnTo>
                  <a:lnTo>
                    <a:pt x="817" y="7361"/>
                  </a:lnTo>
                  <a:lnTo>
                    <a:pt x="705" y="7681"/>
                  </a:lnTo>
                  <a:lnTo>
                    <a:pt x="598" y="8014"/>
                  </a:lnTo>
                  <a:lnTo>
                    <a:pt x="498" y="8355"/>
                  </a:lnTo>
                  <a:lnTo>
                    <a:pt x="409" y="8702"/>
                  </a:lnTo>
                  <a:lnTo>
                    <a:pt x="332" y="9050"/>
                  </a:lnTo>
                  <a:lnTo>
                    <a:pt x="255" y="9411"/>
                  </a:lnTo>
                  <a:lnTo>
                    <a:pt x="190" y="9780"/>
                  </a:lnTo>
                  <a:lnTo>
                    <a:pt x="136" y="10155"/>
                  </a:lnTo>
                  <a:lnTo>
                    <a:pt x="95" y="10537"/>
                  </a:lnTo>
                  <a:lnTo>
                    <a:pt x="54" y="10927"/>
                  </a:lnTo>
                  <a:lnTo>
                    <a:pt x="30" y="11323"/>
                  </a:lnTo>
                  <a:lnTo>
                    <a:pt x="12" y="11726"/>
                  </a:lnTo>
                  <a:lnTo>
                    <a:pt x="0" y="12136"/>
                  </a:lnTo>
                  <a:lnTo>
                    <a:pt x="6" y="12553"/>
                  </a:lnTo>
                  <a:lnTo>
                    <a:pt x="18" y="12977"/>
                  </a:lnTo>
                  <a:lnTo>
                    <a:pt x="42" y="13408"/>
                  </a:lnTo>
                  <a:lnTo>
                    <a:pt x="71" y="13853"/>
                  </a:lnTo>
                  <a:lnTo>
                    <a:pt x="3174" y="13658"/>
                  </a:lnTo>
                  <a:lnTo>
                    <a:pt x="4761" y="13561"/>
                  </a:lnTo>
                  <a:lnTo>
                    <a:pt x="6372" y="13470"/>
                  </a:lnTo>
                  <a:lnTo>
                    <a:pt x="7995" y="13394"/>
                  </a:lnTo>
                  <a:lnTo>
                    <a:pt x="8812" y="13359"/>
                  </a:lnTo>
                  <a:lnTo>
                    <a:pt x="9629" y="13331"/>
                  </a:lnTo>
                  <a:lnTo>
                    <a:pt x="10452" y="13304"/>
                  </a:lnTo>
                  <a:lnTo>
                    <a:pt x="11275" y="13283"/>
                  </a:lnTo>
                  <a:lnTo>
                    <a:pt x="12093" y="13269"/>
                  </a:lnTo>
                  <a:lnTo>
                    <a:pt x="12916" y="13262"/>
                  </a:lnTo>
                  <a:lnTo>
                    <a:pt x="14562" y="13262"/>
                  </a:lnTo>
                  <a:lnTo>
                    <a:pt x="15379" y="13276"/>
                  </a:lnTo>
                  <a:lnTo>
                    <a:pt x="16196" y="13304"/>
                  </a:lnTo>
                  <a:lnTo>
                    <a:pt x="17014" y="13331"/>
                  </a:lnTo>
                  <a:lnTo>
                    <a:pt x="17825" y="13373"/>
                  </a:lnTo>
                  <a:lnTo>
                    <a:pt x="18630" y="13422"/>
                  </a:lnTo>
                  <a:lnTo>
                    <a:pt x="19436" y="13477"/>
                  </a:lnTo>
                  <a:lnTo>
                    <a:pt x="20235" y="13554"/>
                  </a:lnTo>
                  <a:lnTo>
                    <a:pt x="21029" y="13630"/>
                  </a:lnTo>
                  <a:lnTo>
                    <a:pt x="21816" y="13728"/>
                  </a:lnTo>
                  <a:lnTo>
                    <a:pt x="22598" y="13832"/>
                  </a:lnTo>
                  <a:lnTo>
                    <a:pt x="23368" y="13950"/>
                  </a:lnTo>
                  <a:lnTo>
                    <a:pt x="24137" y="14082"/>
                  </a:lnTo>
                  <a:lnTo>
                    <a:pt x="24895" y="14235"/>
                  </a:lnTo>
                  <a:lnTo>
                    <a:pt x="25648" y="14395"/>
                  </a:lnTo>
                  <a:lnTo>
                    <a:pt x="25547" y="14346"/>
                  </a:lnTo>
                  <a:lnTo>
                    <a:pt x="25499" y="14318"/>
                  </a:lnTo>
                  <a:lnTo>
                    <a:pt x="25452" y="14284"/>
                  </a:lnTo>
                  <a:lnTo>
                    <a:pt x="25411" y="14249"/>
                  </a:lnTo>
                  <a:lnTo>
                    <a:pt x="25369" y="14207"/>
                  </a:lnTo>
                  <a:lnTo>
                    <a:pt x="25334" y="14165"/>
                  </a:lnTo>
                  <a:lnTo>
                    <a:pt x="25298" y="14117"/>
                  </a:lnTo>
                  <a:lnTo>
                    <a:pt x="25263" y="14068"/>
                  </a:lnTo>
                  <a:lnTo>
                    <a:pt x="25239" y="14012"/>
                  </a:lnTo>
                  <a:lnTo>
                    <a:pt x="25209" y="13957"/>
                  </a:lnTo>
                  <a:lnTo>
                    <a:pt x="25192" y="13894"/>
                  </a:lnTo>
                  <a:lnTo>
                    <a:pt x="25174" y="13825"/>
                  </a:lnTo>
                  <a:lnTo>
                    <a:pt x="25162" y="13755"/>
                  </a:lnTo>
                  <a:lnTo>
                    <a:pt x="25156" y="13686"/>
                  </a:lnTo>
                  <a:lnTo>
                    <a:pt x="25156" y="13609"/>
                  </a:lnTo>
                  <a:lnTo>
                    <a:pt x="25162" y="13199"/>
                  </a:lnTo>
                  <a:lnTo>
                    <a:pt x="25162" y="12789"/>
                  </a:lnTo>
                  <a:lnTo>
                    <a:pt x="25144" y="12393"/>
                  </a:lnTo>
                  <a:lnTo>
                    <a:pt x="25120" y="11997"/>
                  </a:lnTo>
                  <a:lnTo>
                    <a:pt x="25091" y="11608"/>
                  </a:lnTo>
                  <a:lnTo>
                    <a:pt x="25044" y="11232"/>
                  </a:lnTo>
                  <a:lnTo>
                    <a:pt x="24996" y="10857"/>
                  </a:lnTo>
                  <a:lnTo>
                    <a:pt x="24931" y="10489"/>
                  </a:lnTo>
                  <a:lnTo>
                    <a:pt x="24866" y="10120"/>
                  </a:lnTo>
                  <a:lnTo>
                    <a:pt x="24783" y="9766"/>
                  </a:lnTo>
                  <a:lnTo>
                    <a:pt x="24700" y="9418"/>
                  </a:lnTo>
                  <a:lnTo>
                    <a:pt x="24605" y="9071"/>
                  </a:lnTo>
                  <a:lnTo>
                    <a:pt x="24499" y="8737"/>
                  </a:lnTo>
                  <a:lnTo>
                    <a:pt x="24386" y="8404"/>
                  </a:lnTo>
                  <a:lnTo>
                    <a:pt x="24268" y="8077"/>
                  </a:lnTo>
                  <a:lnTo>
                    <a:pt x="24143" y="7757"/>
                  </a:lnTo>
                  <a:lnTo>
                    <a:pt x="24007" y="7444"/>
                  </a:lnTo>
                  <a:lnTo>
                    <a:pt x="23865" y="7139"/>
                  </a:lnTo>
                  <a:lnTo>
                    <a:pt x="23717" y="6840"/>
                  </a:lnTo>
                  <a:lnTo>
                    <a:pt x="23563" y="6548"/>
                  </a:lnTo>
                  <a:lnTo>
                    <a:pt x="23397" y="6263"/>
                  </a:lnTo>
                  <a:lnTo>
                    <a:pt x="23231" y="5978"/>
                  </a:lnTo>
                  <a:lnTo>
                    <a:pt x="23054" y="5707"/>
                  </a:lnTo>
                  <a:lnTo>
                    <a:pt x="22870" y="5436"/>
                  </a:lnTo>
                  <a:lnTo>
                    <a:pt x="22681" y="5172"/>
                  </a:lnTo>
                  <a:lnTo>
                    <a:pt x="22485" y="4922"/>
                  </a:lnTo>
                  <a:lnTo>
                    <a:pt x="22290" y="4671"/>
                  </a:lnTo>
                  <a:lnTo>
                    <a:pt x="22083" y="4428"/>
                  </a:lnTo>
                  <a:lnTo>
                    <a:pt x="21869" y="4192"/>
                  </a:lnTo>
                  <a:lnTo>
                    <a:pt x="21650" y="3962"/>
                  </a:lnTo>
                  <a:lnTo>
                    <a:pt x="21431" y="3733"/>
                  </a:lnTo>
                  <a:lnTo>
                    <a:pt x="21200" y="3518"/>
                  </a:lnTo>
                  <a:lnTo>
                    <a:pt x="20969" y="3309"/>
                  </a:lnTo>
                  <a:lnTo>
                    <a:pt x="20732" y="3101"/>
                  </a:lnTo>
                  <a:lnTo>
                    <a:pt x="20490" y="2906"/>
                  </a:lnTo>
                  <a:lnTo>
                    <a:pt x="20241" y="2711"/>
                  </a:lnTo>
                  <a:lnTo>
                    <a:pt x="19992" y="2531"/>
                  </a:lnTo>
                  <a:lnTo>
                    <a:pt x="19738" y="2350"/>
                  </a:lnTo>
                  <a:lnTo>
                    <a:pt x="19477" y="2176"/>
                  </a:lnTo>
                  <a:lnTo>
                    <a:pt x="19211" y="2009"/>
                  </a:lnTo>
                  <a:lnTo>
                    <a:pt x="18944" y="1850"/>
                  </a:lnTo>
                  <a:lnTo>
                    <a:pt x="18678" y="1697"/>
                  </a:lnTo>
                  <a:lnTo>
                    <a:pt x="18405" y="1551"/>
                  </a:lnTo>
                  <a:lnTo>
                    <a:pt x="18127" y="1412"/>
                  </a:lnTo>
                  <a:lnTo>
                    <a:pt x="17849" y="1280"/>
                  </a:lnTo>
                  <a:lnTo>
                    <a:pt x="17564" y="1155"/>
                  </a:lnTo>
                  <a:lnTo>
                    <a:pt x="17280" y="1036"/>
                  </a:lnTo>
                  <a:lnTo>
                    <a:pt x="16990" y="918"/>
                  </a:lnTo>
                  <a:lnTo>
                    <a:pt x="16700" y="814"/>
                  </a:lnTo>
                  <a:lnTo>
                    <a:pt x="16410" y="710"/>
                  </a:lnTo>
                  <a:lnTo>
                    <a:pt x="16113" y="619"/>
                  </a:lnTo>
                  <a:lnTo>
                    <a:pt x="15817" y="529"/>
                  </a:lnTo>
                  <a:lnTo>
                    <a:pt x="15521" y="453"/>
                  </a:lnTo>
                  <a:lnTo>
                    <a:pt x="15219" y="376"/>
                  </a:lnTo>
                  <a:lnTo>
                    <a:pt x="14923" y="307"/>
                  </a:lnTo>
                  <a:lnTo>
                    <a:pt x="14621" y="244"/>
                  </a:lnTo>
                  <a:lnTo>
                    <a:pt x="14313" y="195"/>
                  </a:lnTo>
                  <a:lnTo>
                    <a:pt x="14011" y="147"/>
                  </a:lnTo>
                  <a:lnTo>
                    <a:pt x="13709" y="105"/>
                  </a:lnTo>
                  <a:lnTo>
                    <a:pt x="13401" y="70"/>
                  </a:lnTo>
                  <a:lnTo>
                    <a:pt x="13093" y="42"/>
                  </a:lnTo>
                  <a:lnTo>
                    <a:pt x="12791" y="22"/>
                  </a:lnTo>
                  <a:lnTo>
                    <a:pt x="12483" y="8"/>
                  </a:lnTo>
                  <a:lnTo>
                    <a:pt x="1217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91;p41">
              <a:extLst>
                <a:ext uri="{FF2B5EF4-FFF2-40B4-BE49-F238E27FC236}">
                  <a16:creationId xmlns:a16="http://schemas.microsoft.com/office/drawing/2014/main" id="{54AE5522-D17E-DFD6-1BE7-721F6ACAE182}"/>
                </a:ext>
              </a:extLst>
            </p:cNvPr>
            <p:cNvSpPr/>
            <p:nvPr/>
          </p:nvSpPr>
          <p:spPr>
            <a:xfrm>
              <a:off x="2998400" y="-4577025"/>
              <a:ext cx="310925" cy="397400"/>
            </a:xfrm>
            <a:custGeom>
              <a:avLst/>
              <a:gdLst/>
              <a:ahLst/>
              <a:cxnLst/>
              <a:rect l="l" t="t" r="r" b="b"/>
              <a:pathLst>
                <a:path w="12437" h="15896" extrusionOk="0">
                  <a:moveTo>
                    <a:pt x="6367" y="3017"/>
                  </a:moveTo>
                  <a:lnTo>
                    <a:pt x="6598" y="3101"/>
                  </a:lnTo>
                  <a:lnTo>
                    <a:pt x="6823" y="3205"/>
                  </a:lnTo>
                  <a:lnTo>
                    <a:pt x="7054" y="3316"/>
                  </a:lnTo>
                  <a:lnTo>
                    <a:pt x="7273" y="3434"/>
                  </a:lnTo>
                  <a:lnTo>
                    <a:pt x="7492" y="3573"/>
                  </a:lnTo>
                  <a:lnTo>
                    <a:pt x="7711" y="3719"/>
                  </a:lnTo>
                  <a:lnTo>
                    <a:pt x="7918" y="3872"/>
                  </a:lnTo>
                  <a:lnTo>
                    <a:pt x="8125" y="4032"/>
                  </a:lnTo>
                  <a:lnTo>
                    <a:pt x="8321" y="4206"/>
                  </a:lnTo>
                  <a:lnTo>
                    <a:pt x="8516" y="4393"/>
                  </a:lnTo>
                  <a:lnTo>
                    <a:pt x="8700" y="4581"/>
                  </a:lnTo>
                  <a:lnTo>
                    <a:pt x="8877" y="4782"/>
                  </a:lnTo>
                  <a:lnTo>
                    <a:pt x="9049" y="4991"/>
                  </a:lnTo>
                  <a:lnTo>
                    <a:pt x="9215" y="5213"/>
                  </a:lnTo>
                  <a:lnTo>
                    <a:pt x="9369" y="5436"/>
                  </a:lnTo>
                  <a:lnTo>
                    <a:pt x="9511" y="5665"/>
                  </a:lnTo>
                  <a:lnTo>
                    <a:pt x="9647" y="5901"/>
                  </a:lnTo>
                  <a:lnTo>
                    <a:pt x="9772" y="6145"/>
                  </a:lnTo>
                  <a:lnTo>
                    <a:pt x="9884" y="6395"/>
                  </a:lnTo>
                  <a:lnTo>
                    <a:pt x="9985" y="6652"/>
                  </a:lnTo>
                  <a:lnTo>
                    <a:pt x="10080" y="6916"/>
                  </a:lnTo>
                  <a:lnTo>
                    <a:pt x="10157" y="7180"/>
                  </a:lnTo>
                  <a:lnTo>
                    <a:pt x="10222" y="7451"/>
                  </a:lnTo>
                  <a:lnTo>
                    <a:pt x="10275" y="7729"/>
                  </a:lnTo>
                  <a:lnTo>
                    <a:pt x="10299" y="7868"/>
                  </a:lnTo>
                  <a:lnTo>
                    <a:pt x="10316" y="8007"/>
                  </a:lnTo>
                  <a:lnTo>
                    <a:pt x="10328" y="8146"/>
                  </a:lnTo>
                  <a:lnTo>
                    <a:pt x="10340" y="8292"/>
                  </a:lnTo>
                  <a:lnTo>
                    <a:pt x="10346" y="8431"/>
                  </a:lnTo>
                  <a:lnTo>
                    <a:pt x="10352" y="8577"/>
                  </a:lnTo>
                  <a:lnTo>
                    <a:pt x="10352" y="8723"/>
                  </a:lnTo>
                  <a:lnTo>
                    <a:pt x="10346" y="8869"/>
                  </a:lnTo>
                  <a:lnTo>
                    <a:pt x="10340" y="9015"/>
                  </a:lnTo>
                  <a:lnTo>
                    <a:pt x="10328" y="9161"/>
                  </a:lnTo>
                  <a:lnTo>
                    <a:pt x="10311" y="9307"/>
                  </a:lnTo>
                  <a:lnTo>
                    <a:pt x="10293" y="9453"/>
                  </a:lnTo>
                  <a:lnTo>
                    <a:pt x="10269" y="9599"/>
                  </a:lnTo>
                  <a:lnTo>
                    <a:pt x="10239" y="9752"/>
                  </a:lnTo>
                  <a:lnTo>
                    <a:pt x="10204" y="9898"/>
                  </a:lnTo>
                  <a:lnTo>
                    <a:pt x="10168" y="10044"/>
                  </a:lnTo>
                  <a:lnTo>
                    <a:pt x="10133" y="10183"/>
                  </a:lnTo>
                  <a:lnTo>
                    <a:pt x="10091" y="10315"/>
                  </a:lnTo>
                  <a:lnTo>
                    <a:pt x="10044" y="10440"/>
                  </a:lnTo>
                  <a:lnTo>
                    <a:pt x="9997" y="10565"/>
                  </a:lnTo>
                  <a:lnTo>
                    <a:pt x="9943" y="10690"/>
                  </a:lnTo>
                  <a:lnTo>
                    <a:pt x="9890" y="10815"/>
                  </a:lnTo>
                  <a:lnTo>
                    <a:pt x="9831" y="10933"/>
                  </a:lnTo>
                  <a:lnTo>
                    <a:pt x="9772" y="11052"/>
                  </a:lnTo>
                  <a:lnTo>
                    <a:pt x="9707" y="11170"/>
                  </a:lnTo>
                  <a:lnTo>
                    <a:pt x="9635" y="11281"/>
                  </a:lnTo>
                  <a:lnTo>
                    <a:pt x="9564" y="11392"/>
                  </a:lnTo>
                  <a:lnTo>
                    <a:pt x="9493" y="11503"/>
                  </a:lnTo>
                  <a:lnTo>
                    <a:pt x="9339" y="11712"/>
                  </a:lnTo>
                  <a:lnTo>
                    <a:pt x="9168" y="11913"/>
                  </a:lnTo>
                  <a:lnTo>
                    <a:pt x="8996" y="12101"/>
                  </a:lnTo>
                  <a:lnTo>
                    <a:pt x="8806" y="12275"/>
                  </a:lnTo>
                  <a:lnTo>
                    <a:pt x="8617" y="12449"/>
                  </a:lnTo>
                  <a:lnTo>
                    <a:pt x="8416" y="12602"/>
                  </a:lnTo>
                  <a:lnTo>
                    <a:pt x="8208" y="12747"/>
                  </a:lnTo>
                  <a:lnTo>
                    <a:pt x="7989" y="12880"/>
                  </a:lnTo>
                  <a:lnTo>
                    <a:pt x="7770" y="12998"/>
                  </a:lnTo>
                  <a:lnTo>
                    <a:pt x="7545" y="13109"/>
                  </a:lnTo>
                  <a:lnTo>
                    <a:pt x="7320" y="13199"/>
                  </a:lnTo>
                  <a:lnTo>
                    <a:pt x="7083" y="13283"/>
                  </a:lnTo>
                  <a:lnTo>
                    <a:pt x="6852" y="13352"/>
                  </a:lnTo>
                  <a:lnTo>
                    <a:pt x="6609" y="13408"/>
                  </a:lnTo>
                  <a:lnTo>
                    <a:pt x="6373" y="13449"/>
                  </a:lnTo>
                  <a:lnTo>
                    <a:pt x="6130" y="13477"/>
                  </a:lnTo>
                  <a:lnTo>
                    <a:pt x="5893" y="13491"/>
                  </a:lnTo>
                  <a:lnTo>
                    <a:pt x="5656" y="13491"/>
                  </a:lnTo>
                  <a:lnTo>
                    <a:pt x="5413" y="13477"/>
                  </a:lnTo>
                  <a:lnTo>
                    <a:pt x="5176" y="13449"/>
                  </a:lnTo>
                  <a:lnTo>
                    <a:pt x="4945" y="13401"/>
                  </a:lnTo>
                  <a:lnTo>
                    <a:pt x="4714" y="13338"/>
                  </a:lnTo>
                  <a:lnTo>
                    <a:pt x="4602" y="13303"/>
                  </a:lnTo>
                  <a:lnTo>
                    <a:pt x="4489" y="13262"/>
                  </a:lnTo>
                  <a:lnTo>
                    <a:pt x="4377" y="13213"/>
                  </a:lnTo>
                  <a:lnTo>
                    <a:pt x="4270" y="13164"/>
                  </a:lnTo>
                  <a:lnTo>
                    <a:pt x="4158" y="13116"/>
                  </a:lnTo>
                  <a:lnTo>
                    <a:pt x="4051" y="13060"/>
                  </a:lnTo>
                  <a:lnTo>
                    <a:pt x="3951" y="12998"/>
                  </a:lnTo>
                  <a:lnTo>
                    <a:pt x="3844" y="12928"/>
                  </a:lnTo>
                  <a:lnTo>
                    <a:pt x="3743" y="12859"/>
                  </a:lnTo>
                  <a:lnTo>
                    <a:pt x="3643" y="12782"/>
                  </a:lnTo>
                  <a:lnTo>
                    <a:pt x="3548" y="12706"/>
                  </a:lnTo>
                  <a:lnTo>
                    <a:pt x="3453" y="12629"/>
                  </a:lnTo>
                  <a:lnTo>
                    <a:pt x="3364" y="12546"/>
                  </a:lnTo>
                  <a:lnTo>
                    <a:pt x="3275" y="12456"/>
                  </a:lnTo>
                  <a:lnTo>
                    <a:pt x="3193" y="12365"/>
                  </a:lnTo>
                  <a:lnTo>
                    <a:pt x="3110" y="12275"/>
                  </a:lnTo>
                  <a:lnTo>
                    <a:pt x="3033" y="12178"/>
                  </a:lnTo>
                  <a:lnTo>
                    <a:pt x="2956" y="12080"/>
                  </a:lnTo>
                  <a:lnTo>
                    <a:pt x="2885" y="11976"/>
                  </a:lnTo>
                  <a:lnTo>
                    <a:pt x="2814" y="11872"/>
                  </a:lnTo>
                  <a:lnTo>
                    <a:pt x="2683" y="11663"/>
                  </a:lnTo>
                  <a:lnTo>
                    <a:pt x="2565" y="11434"/>
                  </a:lnTo>
                  <a:lnTo>
                    <a:pt x="2458" y="11205"/>
                  </a:lnTo>
                  <a:lnTo>
                    <a:pt x="2364" y="10968"/>
                  </a:lnTo>
                  <a:lnTo>
                    <a:pt x="2281" y="10718"/>
                  </a:lnTo>
                  <a:lnTo>
                    <a:pt x="2204" y="10468"/>
                  </a:lnTo>
                  <a:lnTo>
                    <a:pt x="2144" y="10211"/>
                  </a:lnTo>
                  <a:lnTo>
                    <a:pt x="2097" y="9953"/>
                  </a:lnTo>
                  <a:lnTo>
                    <a:pt x="2056" y="9689"/>
                  </a:lnTo>
                  <a:lnTo>
                    <a:pt x="2026" y="9418"/>
                  </a:lnTo>
                  <a:lnTo>
                    <a:pt x="2008" y="9154"/>
                  </a:lnTo>
                  <a:lnTo>
                    <a:pt x="2002" y="8883"/>
                  </a:lnTo>
                  <a:lnTo>
                    <a:pt x="2008" y="8612"/>
                  </a:lnTo>
                  <a:lnTo>
                    <a:pt x="2026" y="8341"/>
                  </a:lnTo>
                  <a:lnTo>
                    <a:pt x="2056" y="8070"/>
                  </a:lnTo>
                  <a:lnTo>
                    <a:pt x="2091" y="7806"/>
                  </a:lnTo>
                  <a:lnTo>
                    <a:pt x="2138" y="7542"/>
                  </a:lnTo>
                  <a:lnTo>
                    <a:pt x="2198" y="7278"/>
                  </a:lnTo>
                  <a:lnTo>
                    <a:pt x="2269" y="7020"/>
                  </a:lnTo>
                  <a:lnTo>
                    <a:pt x="2346" y="6770"/>
                  </a:lnTo>
                  <a:lnTo>
                    <a:pt x="2440" y="6527"/>
                  </a:lnTo>
                  <a:lnTo>
                    <a:pt x="2541" y="6291"/>
                  </a:lnTo>
                  <a:lnTo>
                    <a:pt x="2654" y="6054"/>
                  </a:lnTo>
                  <a:lnTo>
                    <a:pt x="2772" y="5832"/>
                  </a:lnTo>
                  <a:lnTo>
                    <a:pt x="2902" y="5617"/>
                  </a:lnTo>
                  <a:lnTo>
                    <a:pt x="3045" y="5415"/>
                  </a:lnTo>
                  <a:lnTo>
                    <a:pt x="3133" y="5304"/>
                  </a:lnTo>
                  <a:lnTo>
                    <a:pt x="3222" y="5193"/>
                  </a:lnTo>
                  <a:lnTo>
                    <a:pt x="3311" y="5095"/>
                  </a:lnTo>
                  <a:lnTo>
                    <a:pt x="3406" y="4998"/>
                  </a:lnTo>
                  <a:lnTo>
                    <a:pt x="3500" y="4908"/>
                  </a:lnTo>
                  <a:lnTo>
                    <a:pt x="3601" y="4817"/>
                  </a:lnTo>
                  <a:lnTo>
                    <a:pt x="3702" y="4734"/>
                  </a:lnTo>
                  <a:lnTo>
                    <a:pt x="3802" y="4650"/>
                  </a:lnTo>
                  <a:lnTo>
                    <a:pt x="4016" y="4504"/>
                  </a:lnTo>
                  <a:lnTo>
                    <a:pt x="4235" y="4359"/>
                  </a:lnTo>
                  <a:lnTo>
                    <a:pt x="4460" y="4226"/>
                  </a:lnTo>
                  <a:lnTo>
                    <a:pt x="4679" y="4101"/>
                  </a:lnTo>
                  <a:lnTo>
                    <a:pt x="5129" y="3858"/>
                  </a:lnTo>
                  <a:lnTo>
                    <a:pt x="5354" y="3733"/>
                  </a:lnTo>
                  <a:lnTo>
                    <a:pt x="5567" y="3608"/>
                  </a:lnTo>
                  <a:lnTo>
                    <a:pt x="5780" y="3476"/>
                  </a:lnTo>
                  <a:lnTo>
                    <a:pt x="5982" y="3330"/>
                  </a:lnTo>
                  <a:lnTo>
                    <a:pt x="6082" y="3260"/>
                  </a:lnTo>
                  <a:lnTo>
                    <a:pt x="6177" y="3177"/>
                  </a:lnTo>
                  <a:lnTo>
                    <a:pt x="6272" y="3101"/>
                  </a:lnTo>
                  <a:lnTo>
                    <a:pt x="6367" y="3017"/>
                  </a:lnTo>
                  <a:close/>
                  <a:moveTo>
                    <a:pt x="6319" y="1"/>
                  </a:moveTo>
                  <a:lnTo>
                    <a:pt x="6242" y="15"/>
                  </a:lnTo>
                  <a:lnTo>
                    <a:pt x="6165" y="35"/>
                  </a:lnTo>
                  <a:lnTo>
                    <a:pt x="6088" y="63"/>
                  </a:lnTo>
                  <a:lnTo>
                    <a:pt x="6017" y="98"/>
                  </a:lnTo>
                  <a:lnTo>
                    <a:pt x="5946" y="147"/>
                  </a:lnTo>
                  <a:lnTo>
                    <a:pt x="5875" y="202"/>
                  </a:lnTo>
                  <a:lnTo>
                    <a:pt x="5810" y="265"/>
                  </a:lnTo>
                  <a:lnTo>
                    <a:pt x="5751" y="334"/>
                  </a:lnTo>
                  <a:lnTo>
                    <a:pt x="5692" y="418"/>
                  </a:lnTo>
                  <a:lnTo>
                    <a:pt x="5638" y="508"/>
                  </a:lnTo>
                  <a:lnTo>
                    <a:pt x="5597" y="612"/>
                  </a:lnTo>
                  <a:lnTo>
                    <a:pt x="5555" y="724"/>
                  </a:lnTo>
                  <a:lnTo>
                    <a:pt x="5520" y="821"/>
                  </a:lnTo>
                  <a:lnTo>
                    <a:pt x="5478" y="911"/>
                  </a:lnTo>
                  <a:lnTo>
                    <a:pt x="5431" y="1002"/>
                  </a:lnTo>
                  <a:lnTo>
                    <a:pt x="5378" y="1085"/>
                  </a:lnTo>
                  <a:lnTo>
                    <a:pt x="5313" y="1161"/>
                  </a:lnTo>
                  <a:lnTo>
                    <a:pt x="5247" y="1238"/>
                  </a:lnTo>
                  <a:lnTo>
                    <a:pt x="5182" y="1314"/>
                  </a:lnTo>
                  <a:lnTo>
                    <a:pt x="5105" y="1384"/>
                  </a:lnTo>
                  <a:lnTo>
                    <a:pt x="5028" y="1446"/>
                  </a:lnTo>
                  <a:lnTo>
                    <a:pt x="4945" y="1509"/>
                  </a:lnTo>
                  <a:lnTo>
                    <a:pt x="4857" y="1571"/>
                  </a:lnTo>
                  <a:lnTo>
                    <a:pt x="4768" y="1627"/>
                  </a:lnTo>
                  <a:lnTo>
                    <a:pt x="4584" y="1731"/>
                  </a:lnTo>
                  <a:lnTo>
                    <a:pt x="4389" y="1829"/>
                  </a:lnTo>
                  <a:lnTo>
                    <a:pt x="4187" y="1926"/>
                  </a:lnTo>
                  <a:lnTo>
                    <a:pt x="3986" y="2016"/>
                  </a:lnTo>
                  <a:lnTo>
                    <a:pt x="3589" y="2183"/>
                  </a:lnTo>
                  <a:lnTo>
                    <a:pt x="3394" y="2266"/>
                  </a:lnTo>
                  <a:lnTo>
                    <a:pt x="3216" y="2357"/>
                  </a:lnTo>
                  <a:lnTo>
                    <a:pt x="3045" y="2447"/>
                  </a:lnTo>
                  <a:lnTo>
                    <a:pt x="2891" y="2545"/>
                  </a:lnTo>
                  <a:lnTo>
                    <a:pt x="2772" y="2628"/>
                  </a:lnTo>
                  <a:lnTo>
                    <a:pt x="2654" y="2718"/>
                  </a:lnTo>
                  <a:lnTo>
                    <a:pt x="2541" y="2809"/>
                  </a:lnTo>
                  <a:lnTo>
                    <a:pt x="2429" y="2906"/>
                  </a:lnTo>
                  <a:lnTo>
                    <a:pt x="2316" y="3003"/>
                  </a:lnTo>
                  <a:lnTo>
                    <a:pt x="2210" y="3107"/>
                  </a:lnTo>
                  <a:lnTo>
                    <a:pt x="2103" y="3212"/>
                  </a:lnTo>
                  <a:lnTo>
                    <a:pt x="1996" y="3316"/>
                  </a:lnTo>
                  <a:lnTo>
                    <a:pt x="1801" y="3545"/>
                  </a:lnTo>
                  <a:lnTo>
                    <a:pt x="1606" y="3782"/>
                  </a:lnTo>
                  <a:lnTo>
                    <a:pt x="1428" y="4025"/>
                  </a:lnTo>
                  <a:lnTo>
                    <a:pt x="1262" y="4282"/>
                  </a:lnTo>
                  <a:lnTo>
                    <a:pt x="1090" y="4567"/>
                  </a:lnTo>
                  <a:lnTo>
                    <a:pt x="936" y="4852"/>
                  </a:lnTo>
                  <a:lnTo>
                    <a:pt x="794" y="5151"/>
                  </a:lnTo>
                  <a:lnTo>
                    <a:pt x="664" y="5457"/>
                  </a:lnTo>
                  <a:lnTo>
                    <a:pt x="540" y="5769"/>
                  </a:lnTo>
                  <a:lnTo>
                    <a:pt x="433" y="6082"/>
                  </a:lnTo>
                  <a:lnTo>
                    <a:pt x="338" y="6402"/>
                  </a:lnTo>
                  <a:lnTo>
                    <a:pt x="255" y="6729"/>
                  </a:lnTo>
                  <a:lnTo>
                    <a:pt x="184" y="7055"/>
                  </a:lnTo>
                  <a:lnTo>
                    <a:pt x="125" y="7389"/>
                  </a:lnTo>
                  <a:lnTo>
                    <a:pt x="78" y="7722"/>
                  </a:lnTo>
                  <a:lnTo>
                    <a:pt x="36" y="8063"/>
                  </a:lnTo>
                  <a:lnTo>
                    <a:pt x="13" y="8397"/>
                  </a:lnTo>
                  <a:lnTo>
                    <a:pt x="1" y="8737"/>
                  </a:lnTo>
                  <a:lnTo>
                    <a:pt x="1" y="9078"/>
                  </a:lnTo>
                  <a:lnTo>
                    <a:pt x="13" y="9411"/>
                  </a:lnTo>
                  <a:lnTo>
                    <a:pt x="24" y="9592"/>
                  </a:lnTo>
                  <a:lnTo>
                    <a:pt x="36" y="9773"/>
                  </a:lnTo>
                  <a:lnTo>
                    <a:pt x="54" y="9947"/>
                  </a:lnTo>
                  <a:lnTo>
                    <a:pt x="78" y="10127"/>
                  </a:lnTo>
                  <a:lnTo>
                    <a:pt x="101" y="10301"/>
                  </a:lnTo>
                  <a:lnTo>
                    <a:pt x="131" y="10468"/>
                  </a:lnTo>
                  <a:lnTo>
                    <a:pt x="161" y="10642"/>
                  </a:lnTo>
                  <a:lnTo>
                    <a:pt x="196" y="10808"/>
                  </a:lnTo>
                  <a:lnTo>
                    <a:pt x="232" y="10975"/>
                  </a:lnTo>
                  <a:lnTo>
                    <a:pt x="273" y="11135"/>
                  </a:lnTo>
                  <a:lnTo>
                    <a:pt x="368" y="11462"/>
                  </a:lnTo>
                  <a:lnTo>
                    <a:pt x="469" y="11774"/>
                  </a:lnTo>
                  <a:lnTo>
                    <a:pt x="587" y="12080"/>
                  </a:lnTo>
                  <a:lnTo>
                    <a:pt x="717" y="12372"/>
                  </a:lnTo>
                  <a:lnTo>
                    <a:pt x="853" y="12657"/>
                  </a:lnTo>
                  <a:lnTo>
                    <a:pt x="1001" y="12935"/>
                  </a:lnTo>
                  <a:lnTo>
                    <a:pt x="1167" y="13206"/>
                  </a:lnTo>
                  <a:lnTo>
                    <a:pt x="1339" y="13456"/>
                  </a:lnTo>
                  <a:lnTo>
                    <a:pt x="1517" y="13707"/>
                  </a:lnTo>
                  <a:lnTo>
                    <a:pt x="1712" y="13936"/>
                  </a:lnTo>
                  <a:lnTo>
                    <a:pt x="1908" y="14158"/>
                  </a:lnTo>
                  <a:lnTo>
                    <a:pt x="2121" y="14374"/>
                  </a:lnTo>
                  <a:lnTo>
                    <a:pt x="2340" y="14568"/>
                  </a:lnTo>
                  <a:lnTo>
                    <a:pt x="2565" y="14756"/>
                  </a:lnTo>
                  <a:lnTo>
                    <a:pt x="2802" y="14930"/>
                  </a:lnTo>
                  <a:lnTo>
                    <a:pt x="3045" y="15090"/>
                  </a:lnTo>
                  <a:lnTo>
                    <a:pt x="3293" y="15236"/>
                  </a:lnTo>
                  <a:lnTo>
                    <a:pt x="3548" y="15368"/>
                  </a:lnTo>
                  <a:lnTo>
                    <a:pt x="3814" y="15486"/>
                  </a:lnTo>
                  <a:lnTo>
                    <a:pt x="4087" y="15590"/>
                  </a:lnTo>
                  <a:lnTo>
                    <a:pt x="4359" y="15680"/>
                  </a:lnTo>
                  <a:lnTo>
                    <a:pt x="4643" y="15757"/>
                  </a:lnTo>
                  <a:lnTo>
                    <a:pt x="4934" y="15813"/>
                  </a:lnTo>
                  <a:lnTo>
                    <a:pt x="5076" y="15840"/>
                  </a:lnTo>
                  <a:lnTo>
                    <a:pt x="5224" y="15861"/>
                  </a:lnTo>
                  <a:lnTo>
                    <a:pt x="5372" y="15875"/>
                  </a:lnTo>
                  <a:lnTo>
                    <a:pt x="5526" y="15882"/>
                  </a:lnTo>
                  <a:lnTo>
                    <a:pt x="5674" y="15889"/>
                  </a:lnTo>
                  <a:lnTo>
                    <a:pt x="5828" y="15896"/>
                  </a:lnTo>
                  <a:lnTo>
                    <a:pt x="5976" y="15896"/>
                  </a:lnTo>
                  <a:lnTo>
                    <a:pt x="6130" y="15889"/>
                  </a:lnTo>
                  <a:lnTo>
                    <a:pt x="6290" y="15875"/>
                  </a:lnTo>
                  <a:lnTo>
                    <a:pt x="6444" y="15861"/>
                  </a:lnTo>
                  <a:lnTo>
                    <a:pt x="6604" y="15847"/>
                  </a:lnTo>
                  <a:lnTo>
                    <a:pt x="6757" y="15819"/>
                  </a:lnTo>
                  <a:lnTo>
                    <a:pt x="6911" y="15792"/>
                  </a:lnTo>
                  <a:lnTo>
                    <a:pt x="7065" y="15764"/>
                  </a:lnTo>
                  <a:lnTo>
                    <a:pt x="7367" y="15687"/>
                  </a:lnTo>
                  <a:lnTo>
                    <a:pt x="7669" y="15597"/>
                  </a:lnTo>
                  <a:lnTo>
                    <a:pt x="7966" y="15493"/>
                  </a:lnTo>
                  <a:lnTo>
                    <a:pt x="8256" y="15375"/>
                  </a:lnTo>
                  <a:lnTo>
                    <a:pt x="8546" y="15236"/>
                  </a:lnTo>
                  <a:lnTo>
                    <a:pt x="8824" y="15090"/>
                  </a:lnTo>
                  <a:lnTo>
                    <a:pt x="9103" y="14923"/>
                  </a:lnTo>
                  <a:lnTo>
                    <a:pt x="9369" y="14742"/>
                  </a:lnTo>
                  <a:lnTo>
                    <a:pt x="9630" y="14555"/>
                  </a:lnTo>
                  <a:lnTo>
                    <a:pt x="9884" y="14346"/>
                  </a:lnTo>
                  <a:lnTo>
                    <a:pt x="10127" y="14131"/>
                  </a:lnTo>
                  <a:lnTo>
                    <a:pt x="10358" y="13901"/>
                  </a:lnTo>
                  <a:lnTo>
                    <a:pt x="10583" y="13658"/>
                  </a:lnTo>
                  <a:lnTo>
                    <a:pt x="10695" y="13540"/>
                  </a:lnTo>
                  <a:lnTo>
                    <a:pt x="10802" y="13408"/>
                  </a:lnTo>
                  <a:lnTo>
                    <a:pt x="10903" y="13276"/>
                  </a:lnTo>
                  <a:lnTo>
                    <a:pt x="11003" y="13144"/>
                  </a:lnTo>
                  <a:lnTo>
                    <a:pt x="11104" y="13012"/>
                  </a:lnTo>
                  <a:lnTo>
                    <a:pt x="11199" y="12873"/>
                  </a:lnTo>
                  <a:lnTo>
                    <a:pt x="11288" y="12727"/>
                  </a:lnTo>
                  <a:lnTo>
                    <a:pt x="11376" y="12588"/>
                  </a:lnTo>
                  <a:lnTo>
                    <a:pt x="11465" y="12442"/>
                  </a:lnTo>
                  <a:lnTo>
                    <a:pt x="11548" y="12289"/>
                  </a:lnTo>
                  <a:lnTo>
                    <a:pt x="11625" y="12143"/>
                  </a:lnTo>
                  <a:lnTo>
                    <a:pt x="11702" y="11990"/>
                  </a:lnTo>
                  <a:lnTo>
                    <a:pt x="11773" y="11830"/>
                  </a:lnTo>
                  <a:lnTo>
                    <a:pt x="11844" y="11670"/>
                  </a:lnTo>
                  <a:lnTo>
                    <a:pt x="11909" y="11510"/>
                  </a:lnTo>
                  <a:lnTo>
                    <a:pt x="11975" y="11350"/>
                  </a:lnTo>
                  <a:lnTo>
                    <a:pt x="12034" y="11184"/>
                  </a:lnTo>
                  <a:lnTo>
                    <a:pt x="12087" y="11017"/>
                  </a:lnTo>
                  <a:lnTo>
                    <a:pt x="12140" y="10850"/>
                  </a:lnTo>
                  <a:lnTo>
                    <a:pt x="12188" y="10676"/>
                  </a:lnTo>
                  <a:lnTo>
                    <a:pt x="12229" y="10509"/>
                  </a:lnTo>
                  <a:lnTo>
                    <a:pt x="12271" y="10336"/>
                  </a:lnTo>
                  <a:lnTo>
                    <a:pt x="12306" y="10155"/>
                  </a:lnTo>
                  <a:lnTo>
                    <a:pt x="12336" y="9981"/>
                  </a:lnTo>
                  <a:lnTo>
                    <a:pt x="12365" y="9801"/>
                  </a:lnTo>
                  <a:lnTo>
                    <a:pt x="12389" y="9613"/>
                  </a:lnTo>
                  <a:lnTo>
                    <a:pt x="12407" y="9432"/>
                  </a:lnTo>
                  <a:lnTo>
                    <a:pt x="12419" y="9245"/>
                  </a:lnTo>
                  <a:lnTo>
                    <a:pt x="12431" y="9064"/>
                  </a:lnTo>
                  <a:lnTo>
                    <a:pt x="12436" y="8876"/>
                  </a:lnTo>
                  <a:lnTo>
                    <a:pt x="12436" y="8682"/>
                  </a:lnTo>
                  <a:lnTo>
                    <a:pt x="12431" y="8494"/>
                  </a:lnTo>
                  <a:lnTo>
                    <a:pt x="12419" y="8167"/>
                  </a:lnTo>
                  <a:lnTo>
                    <a:pt x="12389" y="7841"/>
                  </a:lnTo>
                  <a:lnTo>
                    <a:pt x="12348" y="7521"/>
                  </a:lnTo>
                  <a:lnTo>
                    <a:pt x="12294" y="7208"/>
                  </a:lnTo>
                  <a:lnTo>
                    <a:pt x="12235" y="6895"/>
                  </a:lnTo>
                  <a:lnTo>
                    <a:pt x="12158" y="6590"/>
                  </a:lnTo>
                  <a:lnTo>
                    <a:pt x="12069" y="6284"/>
                  </a:lnTo>
                  <a:lnTo>
                    <a:pt x="11975" y="5985"/>
                  </a:lnTo>
                  <a:lnTo>
                    <a:pt x="11868" y="5693"/>
                  </a:lnTo>
                  <a:lnTo>
                    <a:pt x="11755" y="5408"/>
                  </a:lnTo>
                  <a:lnTo>
                    <a:pt x="11625" y="5130"/>
                  </a:lnTo>
                  <a:lnTo>
                    <a:pt x="11489" y="4859"/>
                  </a:lnTo>
                  <a:lnTo>
                    <a:pt x="11347" y="4595"/>
                  </a:lnTo>
                  <a:lnTo>
                    <a:pt x="11193" y="4331"/>
                  </a:lnTo>
                  <a:lnTo>
                    <a:pt x="11027" y="4081"/>
                  </a:lnTo>
                  <a:lnTo>
                    <a:pt x="10861" y="3837"/>
                  </a:lnTo>
                  <a:lnTo>
                    <a:pt x="10684" y="3601"/>
                  </a:lnTo>
                  <a:lnTo>
                    <a:pt x="10494" y="3372"/>
                  </a:lnTo>
                  <a:lnTo>
                    <a:pt x="10299" y="3156"/>
                  </a:lnTo>
                  <a:lnTo>
                    <a:pt x="10103" y="2948"/>
                  </a:lnTo>
                  <a:lnTo>
                    <a:pt x="9896" y="2746"/>
                  </a:lnTo>
                  <a:lnTo>
                    <a:pt x="9683" y="2558"/>
                  </a:lnTo>
                  <a:lnTo>
                    <a:pt x="9458" y="2378"/>
                  </a:lnTo>
                  <a:lnTo>
                    <a:pt x="9233" y="2204"/>
                  </a:lnTo>
                  <a:lnTo>
                    <a:pt x="9002" y="2051"/>
                  </a:lnTo>
                  <a:lnTo>
                    <a:pt x="8765" y="1898"/>
                  </a:lnTo>
                  <a:lnTo>
                    <a:pt x="8522" y="1766"/>
                  </a:lnTo>
                  <a:lnTo>
                    <a:pt x="8279" y="1641"/>
                  </a:lnTo>
                  <a:lnTo>
                    <a:pt x="8025" y="1530"/>
                  </a:lnTo>
                  <a:lnTo>
                    <a:pt x="7770" y="1426"/>
                  </a:lnTo>
                  <a:lnTo>
                    <a:pt x="7515" y="1342"/>
                  </a:lnTo>
                  <a:lnTo>
                    <a:pt x="7249" y="1266"/>
                  </a:lnTo>
                  <a:lnTo>
                    <a:pt x="7267" y="1141"/>
                  </a:lnTo>
                  <a:lnTo>
                    <a:pt x="7267" y="1029"/>
                  </a:lnTo>
                  <a:lnTo>
                    <a:pt x="7261" y="918"/>
                  </a:lnTo>
                  <a:lnTo>
                    <a:pt x="7249" y="814"/>
                  </a:lnTo>
                  <a:lnTo>
                    <a:pt x="7231" y="717"/>
                  </a:lnTo>
                  <a:lnTo>
                    <a:pt x="7202" y="619"/>
                  </a:lnTo>
                  <a:lnTo>
                    <a:pt x="7166" y="536"/>
                  </a:lnTo>
                  <a:lnTo>
                    <a:pt x="7125" y="452"/>
                  </a:lnTo>
                  <a:lnTo>
                    <a:pt x="7077" y="376"/>
                  </a:lnTo>
                  <a:lnTo>
                    <a:pt x="7024" y="307"/>
                  </a:lnTo>
                  <a:lnTo>
                    <a:pt x="6965" y="244"/>
                  </a:lnTo>
                  <a:lnTo>
                    <a:pt x="6906" y="188"/>
                  </a:lnTo>
                  <a:lnTo>
                    <a:pt x="6840" y="140"/>
                  </a:lnTo>
                  <a:lnTo>
                    <a:pt x="6769" y="98"/>
                  </a:lnTo>
                  <a:lnTo>
                    <a:pt x="6698" y="63"/>
                  </a:lnTo>
                  <a:lnTo>
                    <a:pt x="6627" y="35"/>
                  </a:lnTo>
                  <a:lnTo>
                    <a:pt x="6550" y="15"/>
                  </a:lnTo>
                  <a:lnTo>
                    <a:pt x="6473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92;p41">
              <a:extLst>
                <a:ext uri="{FF2B5EF4-FFF2-40B4-BE49-F238E27FC236}">
                  <a16:creationId xmlns:a16="http://schemas.microsoft.com/office/drawing/2014/main" id="{C381B4DD-7CFC-9CD5-EDEF-8077A11850B3}"/>
                </a:ext>
              </a:extLst>
            </p:cNvPr>
            <p:cNvSpPr/>
            <p:nvPr/>
          </p:nvSpPr>
          <p:spPr>
            <a:xfrm>
              <a:off x="2785225" y="-4785350"/>
              <a:ext cx="2107600" cy="841000"/>
            </a:xfrm>
            <a:custGeom>
              <a:avLst/>
              <a:gdLst/>
              <a:ahLst/>
              <a:cxnLst/>
              <a:rect l="l" t="t" r="r" b="b"/>
              <a:pathLst>
                <a:path w="84304" h="33640" extrusionOk="0">
                  <a:moveTo>
                    <a:pt x="15000" y="8334"/>
                  </a:moveTo>
                  <a:lnTo>
                    <a:pt x="15077" y="8348"/>
                  </a:lnTo>
                  <a:lnTo>
                    <a:pt x="15154" y="8368"/>
                  </a:lnTo>
                  <a:lnTo>
                    <a:pt x="15225" y="8396"/>
                  </a:lnTo>
                  <a:lnTo>
                    <a:pt x="15296" y="8431"/>
                  </a:lnTo>
                  <a:lnTo>
                    <a:pt x="15367" y="8473"/>
                  </a:lnTo>
                  <a:lnTo>
                    <a:pt x="15433" y="8521"/>
                  </a:lnTo>
                  <a:lnTo>
                    <a:pt x="15492" y="8577"/>
                  </a:lnTo>
                  <a:lnTo>
                    <a:pt x="15551" y="8640"/>
                  </a:lnTo>
                  <a:lnTo>
                    <a:pt x="15604" y="8709"/>
                  </a:lnTo>
                  <a:lnTo>
                    <a:pt x="15652" y="8785"/>
                  </a:lnTo>
                  <a:lnTo>
                    <a:pt x="15693" y="8869"/>
                  </a:lnTo>
                  <a:lnTo>
                    <a:pt x="15729" y="8952"/>
                  </a:lnTo>
                  <a:lnTo>
                    <a:pt x="15758" y="9050"/>
                  </a:lnTo>
                  <a:lnTo>
                    <a:pt x="15776" y="9147"/>
                  </a:lnTo>
                  <a:lnTo>
                    <a:pt x="15788" y="9251"/>
                  </a:lnTo>
                  <a:lnTo>
                    <a:pt x="15794" y="9362"/>
                  </a:lnTo>
                  <a:lnTo>
                    <a:pt x="15794" y="9474"/>
                  </a:lnTo>
                  <a:lnTo>
                    <a:pt x="15776" y="9599"/>
                  </a:lnTo>
                  <a:lnTo>
                    <a:pt x="16042" y="9675"/>
                  </a:lnTo>
                  <a:lnTo>
                    <a:pt x="16297" y="9759"/>
                  </a:lnTo>
                  <a:lnTo>
                    <a:pt x="16552" y="9863"/>
                  </a:lnTo>
                  <a:lnTo>
                    <a:pt x="16806" y="9974"/>
                  </a:lnTo>
                  <a:lnTo>
                    <a:pt x="17049" y="10099"/>
                  </a:lnTo>
                  <a:lnTo>
                    <a:pt x="17292" y="10231"/>
                  </a:lnTo>
                  <a:lnTo>
                    <a:pt x="17529" y="10384"/>
                  </a:lnTo>
                  <a:lnTo>
                    <a:pt x="17760" y="10537"/>
                  </a:lnTo>
                  <a:lnTo>
                    <a:pt x="17985" y="10711"/>
                  </a:lnTo>
                  <a:lnTo>
                    <a:pt x="18210" y="10891"/>
                  </a:lnTo>
                  <a:lnTo>
                    <a:pt x="18423" y="11079"/>
                  </a:lnTo>
                  <a:lnTo>
                    <a:pt x="18630" y="11281"/>
                  </a:lnTo>
                  <a:lnTo>
                    <a:pt x="18826" y="11489"/>
                  </a:lnTo>
                  <a:lnTo>
                    <a:pt x="19021" y="11705"/>
                  </a:lnTo>
                  <a:lnTo>
                    <a:pt x="19211" y="11934"/>
                  </a:lnTo>
                  <a:lnTo>
                    <a:pt x="19388" y="12170"/>
                  </a:lnTo>
                  <a:lnTo>
                    <a:pt x="19554" y="12414"/>
                  </a:lnTo>
                  <a:lnTo>
                    <a:pt x="19720" y="12664"/>
                  </a:lnTo>
                  <a:lnTo>
                    <a:pt x="19874" y="12928"/>
                  </a:lnTo>
                  <a:lnTo>
                    <a:pt x="20016" y="13192"/>
                  </a:lnTo>
                  <a:lnTo>
                    <a:pt x="20152" y="13463"/>
                  </a:lnTo>
                  <a:lnTo>
                    <a:pt x="20282" y="13741"/>
                  </a:lnTo>
                  <a:lnTo>
                    <a:pt x="20395" y="14026"/>
                  </a:lnTo>
                  <a:lnTo>
                    <a:pt x="20502" y="14318"/>
                  </a:lnTo>
                  <a:lnTo>
                    <a:pt x="20596" y="14617"/>
                  </a:lnTo>
                  <a:lnTo>
                    <a:pt x="20685" y="14923"/>
                  </a:lnTo>
                  <a:lnTo>
                    <a:pt x="20762" y="15228"/>
                  </a:lnTo>
                  <a:lnTo>
                    <a:pt x="20821" y="15541"/>
                  </a:lnTo>
                  <a:lnTo>
                    <a:pt x="20875" y="15854"/>
                  </a:lnTo>
                  <a:lnTo>
                    <a:pt x="20916" y="16174"/>
                  </a:lnTo>
                  <a:lnTo>
                    <a:pt x="20946" y="16500"/>
                  </a:lnTo>
                  <a:lnTo>
                    <a:pt x="20958" y="16827"/>
                  </a:lnTo>
                  <a:lnTo>
                    <a:pt x="20963" y="17015"/>
                  </a:lnTo>
                  <a:lnTo>
                    <a:pt x="20963" y="17209"/>
                  </a:lnTo>
                  <a:lnTo>
                    <a:pt x="20958" y="17397"/>
                  </a:lnTo>
                  <a:lnTo>
                    <a:pt x="20946" y="17578"/>
                  </a:lnTo>
                  <a:lnTo>
                    <a:pt x="20934" y="17765"/>
                  </a:lnTo>
                  <a:lnTo>
                    <a:pt x="20916" y="17946"/>
                  </a:lnTo>
                  <a:lnTo>
                    <a:pt x="20892" y="18134"/>
                  </a:lnTo>
                  <a:lnTo>
                    <a:pt x="20863" y="18314"/>
                  </a:lnTo>
                  <a:lnTo>
                    <a:pt x="20833" y="18488"/>
                  </a:lnTo>
                  <a:lnTo>
                    <a:pt x="20798" y="18669"/>
                  </a:lnTo>
                  <a:lnTo>
                    <a:pt x="20756" y="18842"/>
                  </a:lnTo>
                  <a:lnTo>
                    <a:pt x="20715" y="19009"/>
                  </a:lnTo>
                  <a:lnTo>
                    <a:pt x="20667" y="19183"/>
                  </a:lnTo>
                  <a:lnTo>
                    <a:pt x="20614" y="19350"/>
                  </a:lnTo>
                  <a:lnTo>
                    <a:pt x="20561" y="19517"/>
                  </a:lnTo>
                  <a:lnTo>
                    <a:pt x="20502" y="19683"/>
                  </a:lnTo>
                  <a:lnTo>
                    <a:pt x="20436" y="19843"/>
                  </a:lnTo>
                  <a:lnTo>
                    <a:pt x="20371" y="20003"/>
                  </a:lnTo>
                  <a:lnTo>
                    <a:pt x="20300" y="20163"/>
                  </a:lnTo>
                  <a:lnTo>
                    <a:pt x="20229" y="20323"/>
                  </a:lnTo>
                  <a:lnTo>
                    <a:pt x="20152" y="20476"/>
                  </a:lnTo>
                  <a:lnTo>
                    <a:pt x="20075" y="20622"/>
                  </a:lnTo>
                  <a:lnTo>
                    <a:pt x="19992" y="20775"/>
                  </a:lnTo>
                  <a:lnTo>
                    <a:pt x="19903" y="20921"/>
                  </a:lnTo>
                  <a:lnTo>
                    <a:pt x="19815" y="21060"/>
                  </a:lnTo>
                  <a:lnTo>
                    <a:pt x="19726" y="21206"/>
                  </a:lnTo>
                  <a:lnTo>
                    <a:pt x="19631" y="21345"/>
                  </a:lnTo>
                  <a:lnTo>
                    <a:pt x="19530" y="21477"/>
                  </a:lnTo>
                  <a:lnTo>
                    <a:pt x="19430" y="21609"/>
                  </a:lnTo>
                  <a:lnTo>
                    <a:pt x="19329" y="21741"/>
                  </a:lnTo>
                  <a:lnTo>
                    <a:pt x="19222" y="21873"/>
                  </a:lnTo>
                  <a:lnTo>
                    <a:pt x="19110" y="21991"/>
                  </a:lnTo>
                  <a:lnTo>
                    <a:pt x="18885" y="22234"/>
                  </a:lnTo>
                  <a:lnTo>
                    <a:pt x="18654" y="22464"/>
                  </a:lnTo>
                  <a:lnTo>
                    <a:pt x="18411" y="22679"/>
                  </a:lnTo>
                  <a:lnTo>
                    <a:pt x="18157" y="22888"/>
                  </a:lnTo>
                  <a:lnTo>
                    <a:pt x="17896" y="23075"/>
                  </a:lnTo>
                  <a:lnTo>
                    <a:pt x="17630" y="23256"/>
                  </a:lnTo>
                  <a:lnTo>
                    <a:pt x="17351" y="23423"/>
                  </a:lnTo>
                  <a:lnTo>
                    <a:pt x="17073" y="23569"/>
                  </a:lnTo>
                  <a:lnTo>
                    <a:pt x="16783" y="23708"/>
                  </a:lnTo>
                  <a:lnTo>
                    <a:pt x="16493" y="23826"/>
                  </a:lnTo>
                  <a:lnTo>
                    <a:pt x="16196" y="23930"/>
                  </a:lnTo>
                  <a:lnTo>
                    <a:pt x="15894" y="24020"/>
                  </a:lnTo>
                  <a:lnTo>
                    <a:pt x="15592" y="24097"/>
                  </a:lnTo>
                  <a:lnTo>
                    <a:pt x="15438" y="24125"/>
                  </a:lnTo>
                  <a:lnTo>
                    <a:pt x="15284" y="24152"/>
                  </a:lnTo>
                  <a:lnTo>
                    <a:pt x="15131" y="24180"/>
                  </a:lnTo>
                  <a:lnTo>
                    <a:pt x="14971" y="24194"/>
                  </a:lnTo>
                  <a:lnTo>
                    <a:pt x="14817" y="24208"/>
                  </a:lnTo>
                  <a:lnTo>
                    <a:pt x="14657" y="24222"/>
                  </a:lnTo>
                  <a:lnTo>
                    <a:pt x="14503" y="24229"/>
                  </a:lnTo>
                  <a:lnTo>
                    <a:pt x="14355" y="24229"/>
                  </a:lnTo>
                  <a:lnTo>
                    <a:pt x="14201" y="24222"/>
                  </a:lnTo>
                  <a:lnTo>
                    <a:pt x="14053" y="24215"/>
                  </a:lnTo>
                  <a:lnTo>
                    <a:pt x="13899" y="24208"/>
                  </a:lnTo>
                  <a:lnTo>
                    <a:pt x="13751" y="24194"/>
                  </a:lnTo>
                  <a:lnTo>
                    <a:pt x="13603" y="24173"/>
                  </a:lnTo>
                  <a:lnTo>
                    <a:pt x="13461" y="24146"/>
                  </a:lnTo>
                  <a:lnTo>
                    <a:pt x="13170" y="24090"/>
                  </a:lnTo>
                  <a:lnTo>
                    <a:pt x="12886" y="24013"/>
                  </a:lnTo>
                  <a:lnTo>
                    <a:pt x="12614" y="23923"/>
                  </a:lnTo>
                  <a:lnTo>
                    <a:pt x="12341" y="23819"/>
                  </a:lnTo>
                  <a:lnTo>
                    <a:pt x="12075" y="23701"/>
                  </a:lnTo>
                  <a:lnTo>
                    <a:pt x="11820" y="23569"/>
                  </a:lnTo>
                  <a:lnTo>
                    <a:pt x="11572" y="23423"/>
                  </a:lnTo>
                  <a:lnTo>
                    <a:pt x="11329" y="23263"/>
                  </a:lnTo>
                  <a:lnTo>
                    <a:pt x="11092" y="23089"/>
                  </a:lnTo>
                  <a:lnTo>
                    <a:pt x="10867" y="22901"/>
                  </a:lnTo>
                  <a:lnTo>
                    <a:pt x="10648" y="22707"/>
                  </a:lnTo>
                  <a:lnTo>
                    <a:pt x="10435" y="22491"/>
                  </a:lnTo>
                  <a:lnTo>
                    <a:pt x="10239" y="22269"/>
                  </a:lnTo>
                  <a:lnTo>
                    <a:pt x="10044" y="22040"/>
                  </a:lnTo>
                  <a:lnTo>
                    <a:pt x="9866" y="21789"/>
                  </a:lnTo>
                  <a:lnTo>
                    <a:pt x="9694" y="21539"/>
                  </a:lnTo>
                  <a:lnTo>
                    <a:pt x="9528" y="21268"/>
                  </a:lnTo>
                  <a:lnTo>
                    <a:pt x="9380" y="20990"/>
                  </a:lnTo>
                  <a:lnTo>
                    <a:pt x="9244" y="20705"/>
                  </a:lnTo>
                  <a:lnTo>
                    <a:pt x="9114" y="20413"/>
                  </a:lnTo>
                  <a:lnTo>
                    <a:pt x="8996" y="20107"/>
                  </a:lnTo>
                  <a:lnTo>
                    <a:pt x="8895" y="19795"/>
                  </a:lnTo>
                  <a:lnTo>
                    <a:pt x="8800" y="19468"/>
                  </a:lnTo>
                  <a:lnTo>
                    <a:pt x="8759" y="19308"/>
                  </a:lnTo>
                  <a:lnTo>
                    <a:pt x="8723" y="19141"/>
                  </a:lnTo>
                  <a:lnTo>
                    <a:pt x="8688" y="18975"/>
                  </a:lnTo>
                  <a:lnTo>
                    <a:pt x="8658" y="18801"/>
                  </a:lnTo>
                  <a:lnTo>
                    <a:pt x="8628" y="18634"/>
                  </a:lnTo>
                  <a:lnTo>
                    <a:pt x="8605" y="18460"/>
                  </a:lnTo>
                  <a:lnTo>
                    <a:pt x="8581" y="18280"/>
                  </a:lnTo>
                  <a:lnTo>
                    <a:pt x="8563" y="18106"/>
                  </a:lnTo>
                  <a:lnTo>
                    <a:pt x="8551" y="17925"/>
                  </a:lnTo>
                  <a:lnTo>
                    <a:pt x="8540" y="17744"/>
                  </a:lnTo>
                  <a:lnTo>
                    <a:pt x="8528" y="17411"/>
                  </a:lnTo>
                  <a:lnTo>
                    <a:pt x="8528" y="17070"/>
                  </a:lnTo>
                  <a:lnTo>
                    <a:pt x="8540" y="16730"/>
                  </a:lnTo>
                  <a:lnTo>
                    <a:pt x="8563" y="16396"/>
                  </a:lnTo>
                  <a:lnTo>
                    <a:pt x="8605" y="16055"/>
                  </a:lnTo>
                  <a:lnTo>
                    <a:pt x="8652" y="15722"/>
                  </a:lnTo>
                  <a:lnTo>
                    <a:pt x="8711" y="15388"/>
                  </a:lnTo>
                  <a:lnTo>
                    <a:pt x="8782" y="15062"/>
                  </a:lnTo>
                  <a:lnTo>
                    <a:pt x="8865" y="14735"/>
                  </a:lnTo>
                  <a:lnTo>
                    <a:pt x="8960" y="14415"/>
                  </a:lnTo>
                  <a:lnTo>
                    <a:pt x="9067" y="14102"/>
                  </a:lnTo>
                  <a:lnTo>
                    <a:pt x="9191" y="13790"/>
                  </a:lnTo>
                  <a:lnTo>
                    <a:pt x="9321" y="13484"/>
                  </a:lnTo>
                  <a:lnTo>
                    <a:pt x="9463" y="13185"/>
                  </a:lnTo>
                  <a:lnTo>
                    <a:pt x="9617" y="12900"/>
                  </a:lnTo>
                  <a:lnTo>
                    <a:pt x="9789" y="12615"/>
                  </a:lnTo>
                  <a:lnTo>
                    <a:pt x="9955" y="12358"/>
                  </a:lnTo>
                  <a:lnTo>
                    <a:pt x="10133" y="12115"/>
                  </a:lnTo>
                  <a:lnTo>
                    <a:pt x="10328" y="11878"/>
                  </a:lnTo>
                  <a:lnTo>
                    <a:pt x="10523" y="11649"/>
                  </a:lnTo>
                  <a:lnTo>
                    <a:pt x="10630" y="11545"/>
                  </a:lnTo>
                  <a:lnTo>
                    <a:pt x="10737" y="11440"/>
                  </a:lnTo>
                  <a:lnTo>
                    <a:pt x="10843" y="11336"/>
                  </a:lnTo>
                  <a:lnTo>
                    <a:pt x="10956" y="11239"/>
                  </a:lnTo>
                  <a:lnTo>
                    <a:pt x="11068" y="11142"/>
                  </a:lnTo>
                  <a:lnTo>
                    <a:pt x="11181" y="11051"/>
                  </a:lnTo>
                  <a:lnTo>
                    <a:pt x="11299" y="10961"/>
                  </a:lnTo>
                  <a:lnTo>
                    <a:pt x="11418" y="10878"/>
                  </a:lnTo>
                  <a:lnTo>
                    <a:pt x="11572" y="10780"/>
                  </a:lnTo>
                  <a:lnTo>
                    <a:pt x="11743" y="10690"/>
                  </a:lnTo>
                  <a:lnTo>
                    <a:pt x="11921" y="10599"/>
                  </a:lnTo>
                  <a:lnTo>
                    <a:pt x="12116" y="10516"/>
                  </a:lnTo>
                  <a:lnTo>
                    <a:pt x="12513" y="10349"/>
                  </a:lnTo>
                  <a:lnTo>
                    <a:pt x="12714" y="10259"/>
                  </a:lnTo>
                  <a:lnTo>
                    <a:pt x="12916" y="10162"/>
                  </a:lnTo>
                  <a:lnTo>
                    <a:pt x="13111" y="10064"/>
                  </a:lnTo>
                  <a:lnTo>
                    <a:pt x="13295" y="9960"/>
                  </a:lnTo>
                  <a:lnTo>
                    <a:pt x="13384" y="9904"/>
                  </a:lnTo>
                  <a:lnTo>
                    <a:pt x="13472" y="9842"/>
                  </a:lnTo>
                  <a:lnTo>
                    <a:pt x="13555" y="9779"/>
                  </a:lnTo>
                  <a:lnTo>
                    <a:pt x="13632" y="9717"/>
                  </a:lnTo>
                  <a:lnTo>
                    <a:pt x="13709" y="9647"/>
                  </a:lnTo>
                  <a:lnTo>
                    <a:pt x="13774" y="9571"/>
                  </a:lnTo>
                  <a:lnTo>
                    <a:pt x="13840" y="9494"/>
                  </a:lnTo>
                  <a:lnTo>
                    <a:pt x="13905" y="9418"/>
                  </a:lnTo>
                  <a:lnTo>
                    <a:pt x="13958" y="9335"/>
                  </a:lnTo>
                  <a:lnTo>
                    <a:pt x="14005" y="9244"/>
                  </a:lnTo>
                  <a:lnTo>
                    <a:pt x="14047" y="9154"/>
                  </a:lnTo>
                  <a:lnTo>
                    <a:pt x="14082" y="9057"/>
                  </a:lnTo>
                  <a:lnTo>
                    <a:pt x="14124" y="8945"/>
                  </a:lnTo>
                  <a:lnTo>
                    <a:pt x="14165" y="8841"/>
                  </a:lnTo>
                  <a:lnTo>
                    <a:pt x="14219" y="8751"/>
                  </a:lnTo>
                  <a:lnTo>
                    <a:pt x="14278" y="8667"/>
                  </a:lnTo>
                  <a:lnTo>
                    <a:pt x="14337" y="8598"/>
                  </a:lnTo>
                  <a:lnTo>
                    <a:pt x="14402" y="8535"/>
                  </a:lnTo>
                  <a:lnTo>
                    <a:pt x="14473" y="8480"/>
                  </a:lnTo>
                  <a:lnTo>
                    <a:pt x="14544" y="8431"/>
                  </a:lnTo>
                  <a:lnTo>
                    <a:pt x="14615" y="8396"/>
                  </a:lnTo>
                  <a:lnTo>
                    <a:pt x="14692" y="8368"/>
                  </a:lnTo>
                  <a:lnTo>
                    <a:pt x="14769" y="8348"/>
                  </a:lnTo>
                  <a:lnTo>
                    <a:pt x="14846" y="8334"/>
                  </a:lnTo>
                  <a:close/>
                  <a:moveTo>
                    <a:pt x="66863" y="8765"/>
                  </a:moveTo>
                  <a:lnTo>
                    <a:pt x="67029" y="8772"/>
                  </a:lnTo>
                  <a:lnTo>
                    <a:pt x="67195" y="8772"/>
                  </a:lnTo>
                  <a:lnTo>
                    <a:pt x="67361" y="8785"/>
                  </a:lnTo>
                  <a:lnTo>
                    <a:pt x="67527" y="8806"/>
                  </a:lnTo>
                  <a:lnTo>
                    <a:pt x="67692" y="8827"/>
                  </a:lnTo>
                  <a:lnTo>
                    <a:pt x="67852" y="8862"/>
                  </a:lnTo>
                  <a:lnTo>
                    <a:pt x="68012" y="8897"/>
                  </a:lnTo>
                  <a:lnTo>
                    <a:pt x="68172" y="8938"/>
                  </a:lnTo>
                  <a:lnTo>
                    <a:pt x="68332" y="8980"/>
                  </a:lnTo>
                  <a:lnTo>
                    <a:pt x="68492" y="9036"/>
                  </a:lnTo>
                  <a:lnTo>
                    <a:pt x="68646" y="9091"/>
                  </a:lnTo>
                  <a:lnTo>
                    <a:pt x="68800" y="9147"/>
                  </a:lnTo>
                  <a:lnTo>
                    <a:pt x="68954" y="9216"/>
                  </a:lnTo>
                  <a:lnTo>
                    <a:pt x="69108" y="9286"/>
                  </a:lnTo>
                  <a:lnTo>
                    <a:pt x="69256" y="9362"/>
                  </a:lnTo>
                  <a:lnTo>
                    <a:pt x="69404" y="9446"/>
                  </a:lnTo>
                  <a:lnTo>
                    <a:pt x="69552" y="9529"/>
                  </a:lnTo>
                  <a:lnTo>
                    <a:pt x="69694" y="9620"/>
                  </a:lnTo>
                  <a:lnTo>
                    <a:pt x="69836" y="9710"/>
                  </a:lnTo>
                  <a:lnTo>
                    <a:pt x="69978" y="9814"/>
                  </a:lnTo>
                  <a:lnTo>
                    <a:pt x="70120" y="9911"/>
                  </a:lnTo>
                  <a:lnTo>
                    <a:pt x="70257" y="10023"/>
                  </a:lnTo>
                  <a:lnTo>
                    <a:pt x="70393" y="10134"/>
                  </a:lnTo>
                  <a:lnTo>
                    <a:pt x="70523" y="10245"/>
                  </a:lnTo>
                  <a:lnTo>
                    <a:pt x="70653" y="10363"/>
                  </a:lnTo>
                  <a:lnTo>
                    <a:pt x="70784" y="10488"/>
                  </a:lnTo>
                  <a:lnTo>
                    <a:pt x="70908" y="10613"/>
                  </a:lnTo>
                  <a:lnTo>
                    <a:pt x="71032" y="10745"/>
                  </a:lnTo>
                  <a:lnTo>
                    <a:pt x="71151" y="10878"/>
                  </a:lnTo>
                  <a:lnTo>
                    <a:pt x="71269" y="11017"/>
                  </a:lnTo>
                  <a:lnTo>
                    <a:pt x="71382" y="11156"/>
                  </a:lnTo>
                  <a:lnTo>
                    <a:pt x="71500" y="11295"/>
                  </a:lnTo>
                  <a:lnTo>
                    <a:pt x="71607" y="11440"/>
                  </a:lnTo>
                  <a:lnTo>
                    <a:pt x="71713" y="11593"/>
                  </a:lnTo>
                  <a:lnTo>
                    <a:pt x="71820" y="11746"/>
                  </a:lnTo>
                  <a:lnTo>
                    <a:pt x="71921" y="11899"/>
                  </a:lnTo>
                  <a:lnTo>
                    <a:pt x="72021" y="12052"/>
                  </a:lnTo>
                  <a:lnTo>
                    <a:pt x="72116" y="12219"/>
                  </a:lnTo>
                  <a:lnTo>
                    <a:pt x="72211" y="12379"/>
                  </a:lnTo>
                  <a:lnTo>
                    <a:pt x="72300" y="12546"/>
                  </a:lnTo>
                  <a:lnTo>
                    <a:pt x="72388" y="12712"/>
                  </a:lnTo>
                  <a:lnTo>
                    <a:pt x="72471" y="12879"/>
                  </a:lnTo>
                  <a:lnTo>
                    <a:pt x="72548" y="13053"/>
                  </a:lnTo>
                  <a:lnTo>
                    <a:pt x="72625" y="13227"/>
                  </a:lnTo>
                  <a:lnTo>
                    <a:pt x="72696" y="13400"/>
                  </a:lnTo>
                  <a:lnTo>
                    <a:pt x="72767" y="13581"/>
                  </a:lnTo>
                  <a:lnTo>
                    <a:pt x="72833" y="13762"/>
                  </a:lnTo>
                  <a:lnTo>
                    <a:pt x="72898" y="13943"/>
                  </a:lnTo>
                  <a:lnTo>
                    <a:pt x="72957" y="14123"/>
                  </a:lnTo>
                  <a:lnTo>
                    <a:pt x="73010" y="14311"/>
                  </a:lnTo>
                  <a:lnTo>
                    <a:pt x="73063" y="14499"/>
                  </a:lnTo>
                  <a:lnTo>
                    <a:pt x="73111" y="14686"/>
                  </a:lnTo>
                  <a:lnTo>
                    <a:pt x="73152" y="14874"/>
                  </a:lnTo>
                  <a:lnTo>
                    <a:pt x="73194" y="15062"/>
                  </a:lnTo>
                  <a:lnTo>
                    <a:pt x="73229" y="15256"/>
                  </a:lnTo>
                  <a:lnTo>
                    <a:pt x="73259" y="15444"/>
                  </a:lnTo>
                  <a:lnTo>
                    <a:pt x="73288" y="15638"/>
                  </a:lnTo>
                  <a:lnTo>
                    <a:pt x="73312" y="15833"/>
                  </a:lnTo>
                  <a:lnTo>
                    <a:pt x="73330" y="16028"/>
                  </a:lnTo>
                  <a:lnTo>
                    <a:pt x="73348" y="16236"/>
                  </a:lnTo>
                  <a:lnTo>
                    <a:pt x="73360" y="16438"/>
                  </a:lnTo>
                  <a:lnTo>
                    <a:pt x="73365" y="16646"/>
                  </a:lnTo>
                  <a:lnTo>
                    <a:pt x="73365" y="16855"/>
                  </a:lnTo>
                  <a:lnTo>
                    <a:pt x="73360" y="17063"/>
                  </a:lnTo>
                  <a:lnTo>
                    <a:pt x="73354" y="17265"/>
                  </a:lnTo>
                  <a:lnTo>
                    <a:pt x="73336" y="17473"/>
                  </a:lnTo>
                  <a:lnTo>
                    <a:pt x="73318" y="17682"/>
                  </a:lnTo>
                  <a:lnTo>
                    <a:pt x="73300" y="17883"/>
                  </a:lnTo>
                  <a:lnTo>
                    <a:pt x="73271" y="18085"/>
                  </a:lnTo>
                  <a:lnTo>
                    <a:pt x="73241" y="18293"/>
                  </a:lnTo>
                  <a:lnTo>
                    <a:pt x="73200" y="18495"/>
                  </a:lnTo>
                  <a:lnTo>
                    <a:pt x="73164" y="18697"/>
                  </a:lnTo>
                  <a:lnTo>
                    <a:pt x="73117" y="18891"/>
                  </a:lnTo>
                  <a:lnTo>
                    <a:pt x="73069" y="19093"/>
                  </a:lnTo>
                  <a:lnTo>
                    <a:pt x="73016" y="19287"/>
                  </a:lnTo>
                  <a:lnTo>
                    <a:pt x="72957" y="19482"/>
                  </a:lnTo>
                  <a:lnTo>
                    <a:pt x="72898" y="19677"/>
                  </a:lnTo>
                  <a:lnTo>
                    <a:pt x="72833" y="19871"/>
                  </a:lnTo>
                  <a:lnTo>
                    <a:pt x="72761" y="20059"/>
                  </a:lnTo>
                  <a:lnTo>
                    <a:pt x="72684" y="20246"/>
                  </a:lnTo>
                  <a:lnTo>
                    <a:pt x="72607" y="20434"/>
                  </a:lnTo>
                  <a:lnTo>
                    <a:pt x="72531" y="20622"/>
                  </a:lnTo>
                  <a:lnTo>
                    <a:pt x="72442" y="20802"/>
                  </a:lnTo>
                  <a:lnTo>
                    <a:pt x="72359" y="20983"/>
                  </a:lnTo>
                  <a:lnTo>
                    <a:pt x="72264" y="21157"/>
                  </a:lnTo>
                  <a:lnTo>
                    <a:pt x="72169" y="21338"/>
                  </a:lnTo>
                  <a:lnTo>
                    <a:pt x="72069" y="21504"/>
                  </a:lnTo>
                  <a:lnTo>
                    <a:pt x="71968" y="21678"/>
                  </a:lnTo>
                  <a:lnTo>
                    <a:pt x="71861" y="21845"/>
                  </a:lnTo>
                  <a:lnTo>
                    <a:pt x="71755" y="22012"/>
                  </a:lnTo>
                  <a:lnTo>
                    <a:pt x="71642" y="22172"/>
                  </a:lnTo>
                  <a:lnTo>
                    <a:pt x="71530" y="22325"/>
                  </a:lnTo>
                  <a:lnTo>
                    <a:pt x="71411" y="22484"/>
                  </a:lnTo>
                  <a:lnTo>
                    <a:pt x="71287" y="22637"/>
                  </a:lnTo>
                  <a:lnTo>
                    <a:pt x="71163" y="22783"/>
                  </a:lnTo>
                  <a:lnTo>
                    <a:pt x="71038" y="22929"/>
                  </a:lnTo>
                  <a:lnTo>
                    <a:pt x="70908" y="23068"/>
                  </a:lnTo>
                  <a:lnTo>
                    <a:pt x="70778" y="23207"/>
                  </a:lnTo>
                  <a:lnTo>
                    <a:pt x="70641" y="23339"/>
                  </a:lnTo>
                  <a:lnTo>
                    <a:pt x="70505" y="23471"/>
                  </a:lnTo>
                  <a:lnTo>
                    <a:pt x="70363" y="23596"/>
                  </a:lnTo>
                  <a:lnTo>
                    <a:pt x="70221" y="23715"/>
                  </a:lnTo>
                  <a:lnTo>
                    <a:pt x="70079" y="23833"/>
                  </a:lnTo>
                  <a:lnTo>
                    <a:pt x="69931" y="23951"/>
                  </a:lnTo>
                  <a:lnTo>
                    <a:pt x="69783" y="24055"/>
                  </a:lnTo>
                  <a:lnTo>
                    <a:pt x="69629" y="24159"/>
                  </a:lnTo>
                  <a:lnTo>
                    <a:pt x="69475" y="24264"/>
                  </a:lnTo>
                  <a:lnTo>
                    <a:pt x="69321" y="24354"/>
                  </a:lnTo>
                  <a:lnTo>
                    <a:pt x="69161" y="24444"/>
                  </a:lnTo>
                  <a:lnTo>
                    <a:pt x="69001" y="24535"/>
                  </a:lnTo>
                  <a:lnTo>
                    <a:pt x="68841" y="24611"/>
                  </a:lnTo>
                  <a:lnTo>
                    <a:pt x="68675" y="24688"/>
                  </a:lnTo>
                  <a:lnTo>
                    <a:pt x="68510" y="24757"/>
                  </a:lnTo>
                  <a:lnTo>
                    <a:pt x="68344" y="24827"/>
                  </a:lnTo>
                  <a:lnTo>
                    <a:pt x="68172" y="24882"/>
                  </a:lnTo>
                  <a:lnTo>
                    <a:pt x="68006" y="24938"/>
                  </a:lnTo>
                  <a:lnTo>
                    <a:pt x="67835" y="24987"/>
                  </a:lnTo>
                  <a:lnTo>
                    <a:pt x="67657" y="25028"/>
                  </a:lnTo>
                  <a:lnTo>
                    <a:pt x="67485" y="25070"/>
                  </a:lnTo>
                  <a:lnTo>
                    <a:pt x="67307" y="25098"/>
                  </a:lnTo>
                  <a:lnTo>
                    <a:pt x="67130" y="25126"/>
                  </a:lnTo>
                  <a:lnTo>
                    <a:pt x="66952" y="25146"/>
                  </a:lnTo>
                  <a:lnTo>
                    <a:pt x="66775" y="25153"/>
                  </a:lnTo>
                  <a:lnTo>
                    <a:pt x="66603" y="25160"/>
                  </a:lnTo>
                  <a:lnTo>
                    <a:pt x="66259" y="25160"/>
                  </a:lnTo>
                  <a:lnTo>
                    <a:pt x="66088" y="25146"/>
                  </a:lnTo>
                  <a:lnTo>
                    <a:pt x="65916" y="25132"/>
                  </a:lnTo>
                  <a:lnTo>
                    <a:pt x="65744" y="25112"/>
                  </a:lnTo>
                  <a:lnTo>
                    <a:pt x="65578" y="25084"/>
                  </a:lnTo>
                  <a:lnTo>
                    <a:pt x="65407" y="25049"/>
                  </a:lnTo>
                  <a:lnTo>
                    <a:pt x="65241" y="25014"/>
                  </a:lnTo>
                  <a:lnTo>
                    <a:pt x="65075" y="24973"/>
                  </a:lnTo>
                  <a:lnTo>
                    <a:pt x="64909" y="24924"/>
                  </a:lnTo>
                  <a:lnTo>
                    <a:pt x="64743" y="24868"/>
                  </a:lnTo>
                  <a:lnTo>
                    <a:pt x="64583" y="24813"/>
                  </a:lnTo>
                  <a:lnTo>
                    <a:pt x="64418" y="24750"/>
                  </a:lnTo>
                  <a:lnTo>
                    <a:pt x="64258" y="24688"/>
                  </a:lnTo>
                  <a:lnTo>
                    <a:pt x="64104" y="24611"/>
                  </a:lnTo>
                  <a:lnTo>
                    <a:pt x="63944" y="24535"/>
                  </a:lnTo>
                  <a:lnTo>
                    <a:pt x="63790" y="24458"/>
                  </a:lnTo>
                  <a:lnTo>
                    <a:pt x="63636" y="24375"/>
                  </a:lnTo>
                  <a:lnTo>
                    <a:pt x="63482" y="24285"/>
                  </a:lnTo>
                  <a:lnTo>
                    <a:pt x="63328" y="24187"/>
                  </a:lnTo>
                  <a:lnTo>
                    <a:pt x="63180" y="24090"/>
                  </a:lnTo>
                  <a:lnTo>
                    <a:pt x="63032" y="23993"/>
                  </a:lnTo>
                  <a:lnTo>
                    <a:pt x="62890" y="23881"/>
                  </a:lnTo>
                  <a:lnTo>
                    <a:pt x="62748" y="23777"/>
                  </a:lnTo>
                  <a:lnTo>
                    <a:pt x="62606" y="23659"/>
                  </a:lnTo>
                  <a:lnTo>
                    <a:pt x="62469" y="23541"/>
                  </a:lnTo>
                  <a:lnTo>
                    <a:pt x="62333" y="23423"/>
                  </a:lnTo>
                  <a:lnTo>
                    <a:pt x="62197" y="23298"/>
                  </a:lnTo>
                  <a:lnTo>
                    <a:pt x="62067" y="23172"/>
                  </a:lnTo>
                  <a:lnTo>
                    <a:pt x="61936" y="23040"/>
                  </a:lnTo>
                  <a:lnTo>
                    <a:pt x="61812" y="22901"/>
                  </a:lnTo>
                  <a:lnTo>
                    <a:pt x="61688" y="22762"/>
                  </a:lnTo>
                  <a:lnTo>
                    <a:pt x="61569" y="22623"/>
                  </a:lnTo>
                  <a:lnTo>
                    <a:pt x="61451" y="22477"/>
                  </a:lnTo>
                  <a:lnTo>
                    <a:pt x="61338" y="22325"/>
                  </a:lnTo>
                  <a:lnTo>
                    <a:pt x="61226" y="22179"/>
                  </a:lnTo>
                  <a:lnTo>
                    <a:pt x="61113" y="22019"/>
                  </a:lnTo>
                  <a:lnTo>
                    <a:pt x="61013" y="21866"/>
                  </a:lnTo>
                  <a:lnTo>
                    <a:pt x="60906" y="21706"/>
                  </a:lnTo>
                  <a:lnTo>
                    <a:pt x="60811" y="21539"/>
                  </a:lnTo>
                  <a:lnTo>
                    <a:pt x="60717" y="21379"/>
                  </a:lnTo>
                  <a:lnTo>
                    <a:pt x="60622" y="21206"/>
                  </a:lnTo>
                  <a:lnTo>
                    <a:pt x="60533" y="21039"/>
                  </a:lnTo>
                  <a:lnTo>
                    <a:pt x="60450" y="20865"/>
                  </a:lnTo>
                  <a:lnTo>
                    <a:pt x="60367" y="20691"/>
                  </a:lnTo>
                  <a:lnTo>
                    <a:pt x="60290" y="20511"/>
                  </a:lnTo>
                  <a:lnTo>
                    <a:pt x="60219" y="20330"/>
                  </a:lnTo>
                  <a:lnTo>
                    <a:pt x="60148" y="20149"/>
                  </a:lnTo>
                  <a:lnTo>
                    <a:pt x="60083" y="19968"/>
                  </a:lnTo>
                  <a:lnTo>
                    <a:pt x="60024" y="19781"/>
                  </a:lnTo>
                  <a:lnTo>
                    <a:pt x="59964" y="19593"/>
                  </a:lnTo>
                  <a:lnTo>
                    <a:pt x="59911" y="19405"/>
                  </a:lnTo>
                  <a:lnTo>
                    <a:pt x="59864" y="19211"/>
                  </a:lnTo>
                  <a:lnTo>
                    <a:pt x="59822" y="19016"/>
                  </a:lnTo>
                  <a:lnTo>
                    <a:pt x="59781" y="18822"/>
                  </a:lnTo>
                  <a:lnTo>
                    <a:pt x="59745" y="18627"/>
                  </a:lnTo>
                  <a:lnTo>
                    <a:pt x="59716" y="18432"/>
                  </a:lnTo>
                  <a:lnTo>
                    <a:pt x="59692" y="18231"/>
                  </a:lnTo>
                  <a:lnTo>
                    <a:pt x="59668" y="18029"/>
                  </a:lnTo>
                  <a:lnTo>
                    <a:pt x="59657" y="17828"/>
                  </a:lnTo>
                  <a:lnTo>
                    <a:pt x="59645" y="17626"/>
                  </a:lnTo>
                  <a:lnTo>
                    <a:pt x="59639" y="17425"/>
                  </a:lnTo>
                  <a:lnTo>
                    <a:pt x="59639" y="17216"/>
                  </a:lnTo>
                  <a:lnTo>
                    <a:pt x="59639" y="17028"/>
                  </a:lnTo>
                  <a:lnTo>
                    <a:pt x="59645" y="16841"/>
                  </a:lnTo>
                  <a:lnTo>
                    <a:pt x="59657" y="16653"/>
                  </a:lnTo>
                  <a:lnTo>
                    <a:pt x="59674" y="16466"/>
                  </a:lnTo>
                  <a:lnTo>
                    <a:pt x="59698" y="16285"/>
                  </a:lnTo>
                  <a:lnTo>
                    <a:pt x="59722" y="16104"/>
                  </a:lnTo>
                  <a:lnTo>
                    <a:pt x="59745" y="15923"/>
                  </a:lnTo>
                  <a:lnTo>
                    <a:pt x="59781" y="15743"/>
                  </a:lnTo>
                  <a:lnTo>
                    <a:pt x="59816" y="15569"/>
                  </a:lnTo>
                  <a:lnTo>
                    <a:pt x="59858" y="15388"/>
                  </a:lnTo>
                  <a:lnTo>
                    <a:pt x="59899" y="15221"/>
                  </a:lnTo>
                  <a:lnTo>
                    <a:pt x="59947" y="15048"/>
                  </a:lnTo>
                  <a:lnTo>
                    <a:pt x="59994" y="14881"/>
                  </a:lnTo>
                  <a:lnTo>
                    <a:pt x="60047" y="14714"/>
                  </a:lnTo>
                  <a:lnTo>
                    <a:pt x="60107" y="14547"/>
                  </a:lnTo>
                  <a:lnTo>
                    <a:pt x="60166" y="14387"/>
                  </a:lnTo>
                  <a:lnTo>
                    <a:pt x="60231" y="14228"/>
                  </a:lnTo>
                  <a:lnTo>
                    <a:pt x="60302" y="14068"/>
                  </a:lnTo>
                  <a:lnTo>
                    <a:pt x="60373" y="13908"/>
                  </a:lnTo>
                  <a:lnTo>
                    <a:pt x="60444" y="13755"/>
                  </a:lnTo>
                  <a:lnTo>
                    <a:pt x="60521" y="13602"/>
                  </a:lnTo>
                  <a:lnTo>
                    <a:pt x="60604" y="13456"/>
                  </a:lnTo>
                  <a:lnTo>
                    <a:pt x="60687" y="13310"/>
                  </a:lnTo>
                  <a:lnTo>
                    <a:pt x="60770" y="13164"/>
                  </a:lnTo>
                  <a:lnTo>
                    <a:pt x="60953" y="12886"/>
                  </a:lnTo>
                  <a:lnTo>
                    <a:pt x="61143" y="12615"/>
                  </a:lnTo>
                  <a:lnTo>
                    <a:pt x="61344" y="12351"/>
                  </a:lnTo>
                  <a:lnTo>
                    <a:pt x="61557" y="12101"/>
                  </a:lnTo>
                  <a:lnTo>
                    <a:pt x="61777" y="11864"/>
                  </a:lnTo>
                  <a:lnTo>
                    <a:pt x="62007" y="11642"/>
                  </a:lnTo>
                  <a:lnTo>
                    <a:pt x="62244" y="11427"/>
                  </a:lnTo>
                  <a:lnTo>
                    <a:pt x="62493" y="11225"/>
                  </a:lnTo>
                  <a:lnTo>
                    <a:pt x="62748" y="11030"/>
                  </a:lnTo>
                  <a:lnTo>
                    <a:pt x="63008" y="10857"/>
                  </a:lnTo>
                  <a:lnTo>
                    <a:pt x="63275" y="10690"/>
                  </a:lnTo>
                  <a:lnTo>
                    <a:pt x="63547" y="10537"/>
                  </a:lnTo>
                  <a:lnTo>
                    <a:pt x="63825" y="10405"/>
                  </a:lnTo>
                  <a:lnTo>
                    <a:pt x="64110" y="10280"/>
                  </a:lnTo>
                  <a:lnTo>
                    <a:pt x="64394" y="10169"/>
                  </a:lnTo>
                  <a:lnTo>
                    <a:pt x="64690" y="10078"/>
                  </a:lnTo>
                  <a:lnTo>
                    <a:pt x="64986" y="9995"/>
                  </a:lnTo>
                  <a:lnTo>
                    <a:pt x="65282" y="9932"/>
                  </a:lnTo>
                  <a:lnTo>
                    <a:pt x="65584" y="9884"/>
                  </a:lnTo>
                  <a:lnTo>
                    <a:pt x="65886" y="9856"/>
                  </a:lnTo>
                  <a:lnTo>
                    <a:pt x="65833" y="9793"/>
                  </a:lnTo>
                  <a:lnTo>
                    <a:pt x="65792" y="9731"/>
                  </a:lnTo>
                  <a:lnTo>
                    <a:pt x="65750" y="9661"/>
                  </a:lnTo>
                  <a:lnTo>
                    <a:pt x="65720" y="9592"/>
                  </a:lnTo>
                  <a:lnTo>
                    <a:pt x="65697" y="9515"/>
                  </a:lnTo>
                  <a:lnTo>
                    <a:pt x="65679" y="9439"/>
                  </a:lnTo>
                  <a:lnTo>
                    <a:pt x="65673" y="9355"/>
                  </a:lnTo>
                  <a:lnTo>
                    <a:pt x="65673" y="9279"/>
                  </a:lnTo>
                  <a:lnTo>
                    <a:pt x="65679" y="9209"/>
                  </a:lnTo>
                  <a:lnTo>
                    <a:pt x="65697" y="9140"/>
                  </a:lnTo>
                  <a:lnTo>
                    <a:pt x="65720" y="9070"/>
                  </a:lnTo>
                  <a:lnTo>
                    <a:pt x="65762" y="9008"/>
                  </a:lnTo>
                  <a:lnTo>
                    <a:pt x="65803" y="8959"/>
                  </a:lnTo>
                  <a:lnTo>
                    <a:pt x="65863" y="8918"/>
                  </a:lnTo>
                  <a:lnTo>
                    <a:pt x="65934" y="8883"/>
                  </a:lnTo>
                  <a:lnTo>
                    <a:pt x="66017" y="8855"/>
                  </a:lnTo>
                  <a:lnTo>
                    <a:pt x="66182" y="8827"/>
                  </a:lnTo>
                  <a:lnTo>
                    <a:pt x="66354" y="8799"/>
                  </a:lnTo>
                  <a:lnTo>
                    <a:pt x="66526" y="8785"/>
                  </a:lnTo>
                  <a:lnTo>
                    <a:pt x="66692" y="8772"/>
                  </a:lnTo>
                  <a:lnTo>
                    <a:pt x="66863" y="8765"/>
                  </a:lnTo>
                  <a:close/>
                  <a:moveTo>
                    <a:pt x="60971" y="0"/>
                  </a:moveTo>
                  <a:lnTo>
                    <a:pt x="57850" y="7"/>
                  </a:lnTo>
                  <a:lnTo>
                    <a:pt x="54730" y="28"/>
                  </a:lnTo>
                  <a:lnTo>
                    <a:pt x="48488" y="63"/>
                  </a:lnTo>
                  <a:lnTo>
                    <a:pt x="42241" y="112"/>
                  </a:lnTo>
                  <a:lnTo>
                    <a:pt x="35999" y="146"/>
                  </a:lnTo>
                  <a:lnTo>
                    <a:pt x="32878" y="167"/>
                  </a:lnTo>
                  <a:lnTo>
                    <a:pt x="29751" y="174"/>
                  </a:lnTo>
                  <a:lnTo>
                    <a:pt x="26631" y="181"/>
                  </a:lnTo>
                  <a:lnTo>
                    <a:pt x="23510" y="181"/>
                  </a:lnTo>
                  <a:lnTo>
                    <a:pt x="20389" y="174"/>
                  </a:lnTo>
                  <a:lnTo>
                    <a:pt x="17262" y="160"/>
                  </a:lnTo>
                  <a:lnTo>
                    <a:pt x="14142" y="139"/>
                  </a:lnTo>
                  <a:lnTo>
                    <a:pt x="11021" y="105"/>
                  </a:lnTo>
                  <a:lnTo>
                    <a:pt x="10997" y="105"/>
                  </a:lnTo>
                  <a:lnTo>
                    <a:pt x="10689" y="258"/>
                  </a:lnTo>
                  <a:lnTo>
                    <a:pt x="10393" y="424"/>
                  </a:lnTo>
                  <a:lnTo>
                    <a:pt x="10097" y="591"/>
                  </a:lnTo>
                  <a:lnTo>
                    <a:pt x="9801" y="758"/>
                  </a:lnTo>
                  <a:lnTo>
                    <a:pt x="9517" y="939"/>
                  </a:lnTo>
                  <a:lnTo>
                    <a:pt x="9232" y="1119"/>
                  </a:lnTo>
                  <a:lnTo>
                    <a:pt x="8948" y="1300"/>
                  </a:lnTo>
                  <a:lnTo>
                    <a:pt x="8670" y="1495"/>
                  </a:lnTo>
                  <a:lnTo>
                    <a:pt x="8397" y="1689"/>
                  </a:lnTo>
                  <a:lnTo>
                    <a:pt x="8131" y="1891"/>
                  </a:lnTo>
                  <a:lnTo>
                    <a:pt x="7864" y="2092"/>
                  </a:lnTo>
                  <a:lnTo>
                    <a:pt x="7604" y="2301"/>
                  </a:lnTo>
                  <a:lnTo>
                    <a:pt x="7343" y="2516"/>
                  </a:lnTo>
                  <a:lnTo>
                    <a:pt x="7089" y="2732"/>
                  </a:lnTo>
                  <a:lnTo>
                    <a:pt x="6840" y="2954"/>
                  </a:lnTo>
                  <a:lnTo>
                    <a:pt x="6597" y="3177"/>
                  </a:lnTo>
                  <a:lnTo>
                    <a:pt x="6354" y="3406"/>
                  </a:lnTo>
                  <a:lnTo>
                    <a:pt x="6118" y="3635"/>
                  </a:lnTo>
                  <a:lnTo>
                    <a:pt x="5881" y="3872"/>
                  </a:lnTo>
                  <a:lnTo>
                    <a:pt x="5656" y="4115"/>
                  </a:lnTo>
                  <a:lnTo>
                    <a:pt x="5431" y="4358"/>
                  </a:lnTo>
                  <a:lnTo>
                    <a:pt x="5206" y="4608"/>
                  </a:lnTo>
                  <a:lnTo>
                    <a:pt x="4992" y="4859"/>
                  </a:lnTo>
                  <a:lnTo>
                    <a:pt x="4779" y="5109"/>
                  </a:lnTo>
                  <a:lnTo>
                    <a:pt x="4572" y="5366"/>
                  </a:lnTo>
                  <a:lnTo>
                    <a:pt x="4365" y="5630"/>
                  </a:lnTo>
                  <a:lnTo>
                    <a:pt x="4169" y="5887"/>
                  </a:lnTo>
                  <a:lnTo>
                    <a:pt x="3974" y="6158"/>
                  </a:lnTo>
                  <a:lnTo>
                    <a:pt x="3784" y="6422"/>
                  </a:lnTo>
                  <a:lnTo>
                    <a:pt x="3595" y="6693"/>
                  </a:lnTo>
                  <a:lnTo>
                    <a:pt x="3411" y="6971"/>
                  </a:lnTo>
                  <a:lnTo>
                    <a:pt x="3234" y="7249"/>
                  </a:lnTo>
                  <a:lnTo>
                    <a:pt x="3062" y="7527"/>
                  </a:lnTo>
                  <a:lnTo>
                    <a:pt x="2896" y="7812"/>
                  </a:lnTo>
                  <a:lnTo>
                    <a:pt x="2730" y="8097"/>
                  </a:lnTo>
                  <a:lnTo>
                    <a:pt x="2570" y="8382"/>
                  </a:lnTo>
                  <a:lnTo>
                    <a:pt x="2416" y="8674"/>
                  </a:lnTo>
                  <a:lnTo>
                    <a:pt x="2262" y="8959"/>
                  </a:lnTo>
                  <a:lnTo>
                    <a:pt x="2120" y="9258"/>
                  </a:lnTo>
                  <a:lnTo>
                    <a:pt x="1978" y="9550"/>
                  </a:lnTo>
                  <a:lnTo>
                    <a:pt x="1842" y="9849"/>
                  </a:lnTo>
                  <a:lnTo>
                    <a:pt x="1706" y="10148"/>
                  </a:lnTo>
                  <a:lnTo>
                    <a:pt x="1581" y="10447"/>
                  </a:lnTo>
                  <a:lnTo>
                    <a:pt x="1457" y="10745"/>
                  </a:lnTo>
                  <a:lnTo>
                    <a:pt x="1339" y="11051"/>
                  </a:lnTo>
                  <a:lnTo>
                    <a:pt x="1226" y="11357"/>
                  </a:lnTo>
                  <a:lnTo>
                    <a:pt x="1120" y="11663"/>
                  </a:lnTo>
                  <a:lnTo>
                    <a:pt x="1013" y="11969"/>
                  </a:lnTo>
                  <a:lnTo>
                    <a:pt x="918" y="12281"/>
                  </a:lnTo>
                  <a:lnTo>
                    <a:pt x="823" y="12587"/>
                  </a:lnTo>
                  <a:lnTo>
                    <a:pt x="735" y="12900"/>
                  </a:lnTo>
                  <a:lnTo>
                    <a:pt x="652" y="13213"/>
                  </a:lnTo>
                  <a:lnTo>
                    <a:pt x="575" y="13526"/>
                  </a:lnTo>
                  <a:lnTo>
                    <a:pt x="498" y="13838"/>
                  </a:lnTo>
                  <a:lnTo>
                    <a:pt x="427" y="14151"/>
                  </a:lnTo>
                  <a:lnTo>
                    <a:pt x="367" y="14464"/>
                  </a:lnTo>
                  <a:lnTo>
                    <a:pt x="308" y="14784"/>
                  </a:lnTo>
                  <a:lnTo>
                    <a:pt x="255" y="15096"/>
                  </a:lnTo>
                  <a:lnTo>
                    <a:pt x="202" y="15416"/>
                  </a:lnTo>
                  <a:lnTo>
                    <a:pt x="160" y="15729"/>
                  </a:lnTo>
                  <a:lnTo>
                    <a:pt x="125" y="16048"/>
                  </a:lnTo>
                  <a:lnTo>
                    <a:pt x="89" y="16361"/>
                  </a:lnTo>
                  <a:lnTo>
                    <a:pt x="60" y="16681"/>
                  </a:lnTo>
                  <a:lnTo>
                    <a:pt x="36" y="16994"/>
                  </a:lnTo>
                  <a:lnTo>
                    <a:pt x="18" y="17313"/>
                  </a:lnTo>
                  <a:lnTo>
                    <a:pt x="6" y="17626"/>
                  </a:lnTo>
                  <a:lnTo>
                    <a:pt x="0" y="17946"/>
                  </a:lnTo>
                  <a:lnTo>
                    <a:pt x="0" y="18259"/>
                  </a:lnTo>
                  <a:lnTo>
                    <a:pt x="6" y="18571"/>
                  </a:lnTo>
                  <a:lnTo>
                    <a:pt x="12" y="18884"/>
                  </a:lnTo>
                  <a:lnTo>
                    <a:pt x="30" y="19197"/>
                  </a:lnTo>
                  <a:lnTo>
                    <a:pt x="48" y="19510"/>
                  </a:lnTo>
                  <a:lnTo>
                    <a:pt x="71" y="19822"/>
                  </a:lnTo>
                  <a:lnTo>
                    <a:pt x="107" y="20135"/>
                  </a:lnTo>
                  <a:lnTo>
                    <a:pt x="142" y="20441"/>
                  </a:lnTo>
                  <a:lnTo>
                    <a:pt x="184" y="20754"/>
                  </a:lnTo>
                  <a:lnTo>
                    <a:pt x="231" y="21060"/>
                  </a:lnTo>
                  <a:lnTo>
                    <a:pt x="285" y="21365"/>
                  </a:lnTo>
                  <a:lnTo>
                    <a:pt x="344" y="21671"/>
                  </a:lnTo>
                  <a:lnTo>
                    <a:pt x="403" y="21970"/>
                  </a:lnTo>
                  <a:lnTo>
                    <a:pt x="474" y="22276"/>
                  </a:lnTo>
                  <a:lnTo>
                    <a:pt x="551" y="22575"/>
                  </a:lnTo>
                  <a:lnTo>
                    <a:pt x="634" y="22874"/>
                  </a:lnTo>
                  <a:lnTo>
                    <a:pt x="717" y="23172"/>
                  </a:lnTo>
                  <a:lnTo>
                    <a:pt x="812" y="23464"/>
                  </a:lnTo>
                  <a:lnTo>
                    <a:pt x="912" y="23756"/>
                  </a:lnTo>
                  <a:lnTo>
                    <a:pt x="1013" y="24048"/>
                  </a:lnTo>
                  <a:lnTo>
                    <a:pt x="1125" y="24333"/>
                  </a:lnTo>
                  <a:lnTo>
                    <a:pt x="1244" y="24625"/>
                  </a:lnTo>
                  <a:lnTo>
                    <a:pt x="1362" y="24903"/>
                  </a:lnTo>
                  <a:lnTo>
                    <a:pt x="1493" y="25188"/>
                  </a:lnTo>
                  <a:lnTo>
                    <a:pt x="1623" y="25466"/>
                  </a:lnTo>
                  <a:lnTo>
                    <a:pt x="1765" y="25744"/>
                  </a:lnTo>
                  <a:lnTo>
                    <a:pt x="1913" y="26015"/>
                  </a:lnTo>
                  <a:lnTo>
                    <a:pt x="2061" y="26286"/>
                  </a:lnTo>
                  <a:lnTo>
                    <a:pt x="2221" y="26557"/>
                  </a:lnTo>
                  <a:lnTo>
                    <a:pt x="2381" y="26821"/>
                  </a:lnTo>
                  <a:lnTo>
                    <a:pt x="2553" y="27085"/>
                  </a:lnTo>
                  <a:lnTo>
                    <a:pt x="2730" y="27343"/>
                  </a:lnTo>
                  <a:lnTo>
                    <a:pt x="2914" y="27600"/>
                  </a:lnTo>
                  <a:lnTo>
                    <a:pt x="3097" y="27850"/>
                  </a:lnTo>
                  <a:lnTo>
                    <a:pt x="3293" y="28100"/>
                  </a:lnTo>
                  <a:lnTo>
                    <a:pt x="3494" y="28350"/>
                  </a:lnTo>
                  <a:lnTo>
                    <a:pt x="3701" y="28587"/>
                  </a:lnTo>
                  <a:lnTo>
                    <a:pt x="3915" y="28830"/>
                  </a:lnTo>
                  <a:lnTo>
                    <a:pt x="4134" y="29066"/>
                  </a:lnTo>
                  <a:lnTo>
                    <a:pt x="4359" y="29296"/>
                  </a:lnTo>
                  <a:lnTo>
                    <a:pt x="4590" y="29525"/>
                  </a:lnTo>
                  <a:lnTo>
                    <a:pt x="4833" y="29747"/>
                  </a:lnTo>
                  <a:lnTo>
                    <a:pt x="5075" y="29970"/>
                  </a:lnTo>
                  <a:lnTo>
                    <a:pt x="5324" y="30185"/>
                  </a:lnTo>
                  <a:lnTo>
                    <a:pt x="5585" y="30394"/>
                  </a:lnTo>
                  <a:lnTo>
                    <a:pt x="5845" y="30602"/>
                  </a:lnTo>
                  <a:lnTo>
                    <a:pt x="6118" y="30804"/>
                  </a:lnTo>
                  <a:lnTo>
                    <a:pt x="6396" y="31005"/>
                  </a:lnTo>
                  <a:lnTo>
                    <a:pt x="6680" y="31193"/>
                  </a:lnTo>
                  <a:lnTo>
                    <a:pt x="6970" y="31388"/>
                  </a:lnTo>
                  <a:lnTo>
                    <a:pt x="7266" y="31568"/>
                  </a:lnTo>
                  <a:lnTo>
                    <a:pt x="7568" y="31749"/>
                  </a:lnTo>
                  <a:lnTo>
                    <a:pt x="7876" y="31923"/>
                  </a:lnTo>
                  <a:lnTo>
                    <a:pt x="8196" y="32097"/>
                  </a:lnTo>
                  <a:lnTo>
                    <a:pt x="8516" y="32256"/>
                  </a:lnTo>
                  <a:lnTo>
                    <a:pt x="8847" y="32416"/>
                  </a:lnTo>
                  <a:lnTo>
                    <a:pt x="9185" y="32576"/>
                  </a:lnTo>
                  <a:lnTo>
                    <a:pt x="9528" y="32722"/>
                  </a:lnTo>
                  <a:lnTo>
                    <a:pt x="9878" y="32868"/>
                  </a:lnTo>
                  <a:lnTo>
                    <a:pt x="10233" y="33007"/>
                  </a:lnTo>
                  <a:lnTo>
                    <a:pt x="10594" y="33139"/>
                  </a:lnTo>
                  <a:lnTo>
                    <a:pt x="10606" y="33139"/>
                  </a:lnTo>
                  <a:lnTo>
                    <a:pt x="10606" y="33146"/>
                  </a:lnTo>
                  <a:lnTo>
                    <a:pt x="10612" y="33153"/>
                  </a:lnTo>
                  <a:lnTo>
                    <a:pt x="10624" y="33153"/>
                  </a:lnTo>
                  <a:lnTo>
                    <a:pt x="12501" y="33028"/>
                  </a:lnTo>
                  <a:lnTo>
                    <a:pt x="14384" y="32917"/>
                  </a:lnTo>
                  <a:lnTo>
                    <a:pt x="16267" y="32806"/>
                  </a:lnTo>
                  <a:lnTo>
                    <a:pt x="18151" y="32694"/>
                  </a:lnTo>
                  <a:lnTo>
                    <a:pt x="20040" y="32597"/>
                  </a:lnTo>
                  <a:lnTo>
                    <a:pt x="21929" y="32507"/>
                  </a:lnTo>
                  <a:lnTo>
                    <a:pt x="23818" y="32423"/>
                  </a:lnTo>
                  <a:lnTo>
                    <a:pt x="25713" y="32347"/>
                  </a:lnTo>
                  <a:lnTo>
                    <a:pt x="27602" y="32284"/>
                  </a:lnTo>
                  <a:lnTo>
                    <a:pt x="29497" y="32222"/>
                  </a:lnTo>
                  <a:lnTo>
                    <a:pt x="31392" y="32173"/>
                  </a:lnTo>
                  <a:lnTo>
                    <a:pt x="33287" y="32124"/>
                  </a:lnTo>
                  <a:lnTo>
                    <a:pt x="35182" y="32097"/>
                  </a:lnTo>
                  <a:lnTo>
                    <a:pt x="37077" y="32069"/>
                  </a:lnTo>
                  <a:lnTo>
                    <a:pt x="38978" y="32055"/>
                  </a:lnTo>
                  <a:lnTo>
                    <a:pt x="40873" y="32055"/>
                  </a:lnTo>
                  <a:lnTo>
                    <a:pt x="42768" y="32062"/>
                  </a:lnTo>
                  <a:lnTo>
                    <a:pt x="44663" y="32083"/>
                  </a:lnTo>
                  <a:lnTo>
                    <a:pt x="46557" y="32111"/>
                  </a:lnTo>
                  <a:lnTo>
                    <a:pt x="48452" y="32145"/>
                  </a:lnTo>
                  <a:lnTo>
                    <a:pt x="50347" y="32201"/>
                  </a:lnTo>
                  <a:lnTo>
                    <a:pt x="52242" y="32263"/>
                  </a:lnTo>
                  <a:lnTo>
                    <a:pt x="54137" y="32340"/>
                  </a:lnTo>
                  <a:lnTo>
                    <a:pt x="56026" y="32430"/>
                  </a:lnTo>
                  <a:lnTo>
                    <a:pt x="57916" y="32534"/>
                  </a:lnTo>
                  <a:lnTo>
                    <a:pt x="59805" y="32646"/>
                  </a:lnTo>
                  <a:lnTo>
                    <a:pt x="61694" y="32778"/>
                  </a:lnTo>
                  <a:lnTo>
                    <a:pt x="63577" y="32917"/>
                  </a:lnTo>
                  <a:lnTo>
                    <a:pt x="65460" y="33077"/>
                  </a:lnTo>
                  <a:lnTo>
                    <a:pt x="67337" y="33250"/>
                  </a:lnTo>
                  <a:lnTo>
                    <a:pt x="69220" y="33438"/>
                  </a:lnTo>
                  <a:lnTo>
                    <a:pt x="71092" y="33640"/>
                  </a:lnTo>
                  <a:lnTo>
                    <a:pt x="71482" y="33508"/>
                  </a:lnTo>
                  <a:lnTo>
                    <a:pt x="71873" y="33369"/>
                  </a:lnTo>
                  <a:lnTo>
                    <a:pt x="72258" y="33223"/>
                  </a:lnTo>
                  <a:lnTo>
                    <a:pt x="72643" y="33070"/>
                  </a:lnTo>
                  <a:lnTo>
                    <a:pt x="73028" y="32910"/>
                  </a:lnTo>
                  <a:lnTo>
                    <a:pt x="73407" y="32750"/>
                  </a:lnTo>
                  <a:lnTo>
                    <a:pt x="73780" y="32576"/>
                  </a:lnTo>
                  <a:lnTo>
                    <a:pt x="74153" y="32402"/>
                  </a:lnTo>
                  <a:lnTo>
                    <a:pt x="74520" y="32222"/>
                  </a:lnTo>
                  <a:lnTo>
                    <a:pt x="74887" y="32034"/>
                  </a:lnTo>
                  <a:lnTo>
                    <a:pt x="75249" y="31839"/>
                  </a:lnTo>
                  <a:lnTo>
                    <a:pt x="75610" y="31638"/>
                  </a:lnTo>
                  <a:lnTo>
                    <a:pt x="75965" y="31429"/>
                  </a:lnTo>
                  <a:lnTo>
                    <a:pt x="76315" y="31214"/>
                  </a:lnTo>
                  <a:lnTo>
                    <a:pt x="76658" y="30998"/>
                  </a:lnTo>
                  <a:lnTo>
                    <a:pt x="76996" y="30769"/>
                  </a:lnTo>
                  <a:lnTo>
                    <a:pt x="77333" y="30540"/>
                  </a:lnTo>
                  <a:lnTo>
                    <a:pt x="77659" y="30297"/>
                  </a:lnTo>
                  <a:lnTo>
                    <a:pt x="77984" y="30053"/>
                  </a:lnTo>
                  <a:lnTo>
                    <a:pt x="78304" y="29803"/>
                  </a:lnTo>
                  <a:lnTo>
                    <a:pt x="78618" y="29546"/>
                  </a:lnTo>
                  <a:lnTo>
                    <a:pt x="78926" y="29282"/>
                  </a:lnTo>
                  <a:lnTo>
                    <a:pt x="79222" y="29011"/>
                  </a:lnTo>
                  <a:lnTo>
                    <a:pt x="79518" y="28733"/>
                  </a:lnTo>
                  <a:lnTo>
                    <a:pt x="79802" y="28448"/>
                  </a:lnTo>
                  <a:lnTo>
                    <a:pt x="80087" y="28163"/>
                  </a:lnTo>
                  <a:lnTo>
                    <a:pt x="80359" y="27864"/>
                  </a:lnTo>
                  <a:lnTo>
                    <a:pt x="80626" y="27558"/>
                  </a:lnTo>
                  <a:lnTo>
                    <a:pt x="80880" y="27252"/>
                  </a:lnTo>
                  <a:lnTo>
                    <a:pt x="81135" y="26940"/>
                  </a:lnTo>
                  <a:lnTo>
                    <a:pt x="81378" y="26613"/>
                  </a:lnTo>
                  <a:lnTo>
                    <a:pt x="81609" y="26286"/>
                  </a:lnTo>
                  <a:lnTo>
                    <a:pt x="81840" y="25953"/>
                  </a:lnTo>
                  <a:lnTo>
                    <a:pt x="82053" y="25612"/>
                  </a:lnTo>
                  <a:lnTo>
                    <a:pt x="82266" y="25265"/>
                  </a:lnTo>
                  <a:lnTo>
                    <a:pt x="82461" y="24910"/>
                  </a:lnTo>
                  <a:lnTo>
                    <a:pt x="82657" y="24549"/>
                  </a:lnTo>
                  <a:lnTo>
                    <a:pt x="82834" y="24180"/>
                  </a:lnTo>
                  <a:lnTo>
                    <a:pt x="83006" y="23805"/>
                  </a:lnTo>
                  <a:lnTo>
                    <a:pt x="83172" y="23423"/>
                  </a:lnTo>
                  <a:lnTo>
                    <a:pt x="83326" y="23040"/>
                  </a:lnTo>
                  <a:lnTo>
                    <a:pt x="83468" y="22644"/>
                  </a:lnTo>
                  <a:lnTo>
                    <a:pt x="83598" y="22248"/>
                  </a:lnTo>
                  <a:lnTo>
                    <a:pt x="83717" y="21838"/>
                  </a:lnTo>
                  <a:lnTo>
                    <a:pt x="83829" y="21428"/>
                  </a:lnTo>
                  <a:lnTo>
                    <a:pt x="83930" y="21004"/>
                  </a:lnTo>
                  <a:lnTo>
                    <a:pt x="84019" y="20580"/>
                  </a:lnTo>
                  <a:lnTo>
                    <a:pt x="84096" y="20149"/>
                  </a:lnTo>
                  <a:lnTo>
                    <a:pt x="84161" y="19704"/>
                  </a:lnTo>
                  <a:lnTo>
                    <a:pt x="84214" y="19260"/>
                  </a:lnTo>
                  <a:lnTo>
                    <a:pt x="84256" y="18808"/>
                  </a:lnTo>
                  <a:lnTo>
                    <a:pt x="84285" y="18349"/>
                  </a:lnTo>
                  <a:lnTo>
                    <a:pt x="84297" y="17883"/>
                  </a:lnTo>
                  <a:lnTo>
                    <a:pt x="84303" y="17411"/>
                  </a:lnTo>
                  <a:lnTo>
                    <a:pt x="84297" y="16931"/>
                  </a:lnTo>
                  <a:lnTo>
                    <a:pt x="84273" y="16445"/>
                  </a:lnTo>
                  <a:lnTo>
                    <a:pt x="84238" y="15951"/>
                  </a:lnTo>
                  <a:lnTo>
                    <a:pt x="84191" y="15451"/>
                  </a:lnTo>
                  <a:lnTo>
                    <a:pt x="84125" y="14943"/>
                  </a:lnTo>
                  <a:lnTo>
                    <a:pt x="84048" y="14436"/>
                  </a:lnTo>
                  <a:lnTo>
                    <a:pt x="83960" y="13915"/>
                  </a:lnTo>
                  <a:lnTo>
                    <a:pt x="83859" y="13387"/>
                  </a:lnTo>
                  <a:lnTo>
                    <a:pt x="83735" y="12851"/>
                  </a:lnTo>
                  <a:lnTo>
                    <a:pt x="83604" y="12316"/>
                  </a:lnTo>
                  <a:lnTo>
                    <a:pt x="83533" y="12038"/>
                  </a:lnTo>
                  <a:lnTo>
                    <a:pt x="83456" y="11767"/>
                  </a:lnTo>
                  <a:lnTo>
                    <a:pt x="83373" y="11496"/>
                  </a:lnTo>
                  <a:lnTo>
                    <a:pt x="83296" y="11239"/>
                  </a:lnTo>
                  <a:lnTo>
                    <a:pt x="83208" y="10975"/>
                  </a:lnTo>
                  <a:lnTo>
                    <a:pt x="83125" y="10725"/>
                  </a:lnTo>
                  <a:lnTo>
                    <a:pt x="83030" y="10467"/>
                  </a:lnTo>
                  <a:lnTo>
                    <a:pt x="82941" y="10224"/>
                  </a:lnTo>
                  <a:lnTo>
                    <a:pt x="82846" y="9981"/>
                  </a:lnTo>
                  <a:lnTo>
                    <a:pt x="82746" y="9738"/>
                  </a:lnTo>
                  <a:lnTo>
                    <a:pt x="82645" y="9501"/>
                  </a:lnTo>
                  <a:lnTo>
                    <a:pt x="82544" y="9272"/>
                  </a:lnTo>
                  <a:lnTo>
                    <a:pt x="82438" y="9043"/>
                  </a:lnTo>
                  <a:lnTo>
                    <a:pt x="82331" y="8820"/>
                  </a:lnTo>
                  <a:lnTo>
                    <a:pt x="82219" y="8598"/>
                  </a:lnTo>
                  <a:lnTo>
                    <a:pt x="82106" y="8382"/>
                  </a:lnTo>
                  <a:lnTo>
                    <a:pt x="81994" y="8167"/>
                  </a:lnTo>
                  <a:lnTo>
                    <a:pt x="81875" y="7958"/>
                  </a:lnTo>
                  <a:lnTo>
                    <a:pt x="81757" y="7757"/>
                  </a:lnTo>
                  <a:lnTo>
                    <a:pt x="81632" y="7548"/>
                  </a:lnTo>
                  <a:lnTo>
                    <a:pt x="81508" y="7354"/>
                  </a:lnTo>
                  <a:lnTo>
                    <a:pt x="81384" y="7159"/>
                  </a:lnTo>
                  <a:lnTo>
                    <a:pt x="81253" y="6965"/>
                  </a:lnTo>
                  <a:lnTo>
                    <a:pt x="81123" y="6777"/>
                  </a:lnTo>
                  <a:lnTo>
                    <a:pt x="80857" y="6408"/>
                  </a:lnTo>
                  <a:lnTo>
                    <a:pt x="80578" y="6054"/>
                  </a:lnTo>
                  <a:lnTo>
                    <a:pt x="80294" y="5713"/>
                  </a:lnTo>
                  <a:lnTo>
                    <a:pt x="80004" y="5387"/>
                  </a:lnTo>
                  <a:lnTo>
                    <a:pt x="79702" y="5074"/>
                  </a:lnTo>
                  <a:lnTo>
                    <a:pt x="79394" y="4775"/>
                  </a:lnTo>
                  <a:lnTo>
                    <a:pt x="79074" y="4483"/>
                  </a:lnTo>
                  <a:lnTo>
                    <a:pt x="78754" y="4205"/>
                  </a:lnTo>
                  <a:lnTo>
                    <a:pt x="78423" y="3941"/>
                  </a:lnTo>
                  <a:lnTo>
                    <a:pt x="78091" y="3684"/>
                  </a:lnTo>
                  <a:lnTo>
                    <a:pt x="77748" y="3441"/>
                  </a:lnTo>
                  <a:lnTo>
                    <a:pt x="77398" y="3204"/>
                  </a:lnTo>
                  <a:lnTo>
                    <a:pt x="77043" y="2982"/>
                  </a:lnTo>
                  <a:lnTo>
                    <a:pt x="76682" y="2774"/>
                  </a:lnTo>
                  <a:lnTo>
                    <a:pt x="76320" y="2572"/>
                  </a:lnTo>
                  <a:lnTo>
                    <a:pt x="75947" y="2377"/>
                  </a:lnTo>
                  <a:lnTo>
                    <a:pt x="75568" y="2197"/>
                  </a:lnTo>
                  <a:lnTo>
                    <a:pt x="75189" y="2023"/>
                  </a:lnTo>
                  <a:lnTo>
                    <a:pt x="74804" y="1863"/>
                  </a:lnTo>
                  <a:lnTo>
                    <a:pt x="74414" y="1710"/>
                  </a:lnTo>
                  <a:lnTo>
                    <a:pt x="74023" y="1564"/>
                  </a:lnTo>
                  <a:lnTo>
                    <a:pt x="73626" y="1425"/>
                  </a:lnTo>
                  <a:lnTo>
                    <a:pt x="73223" y="1293"/>
                  </a:lnTo>
                  <a:lnTo>
                    <a:pt x="72815" y="1175"/>
                  </a:lnTo>
                  <a:lnTo>
                    <a:pt x="72406" y="1064"/>
                  </a:lnTo>
                  <a:lnTo>
                    <a:pt x="71998" y="953"/>
                  </a:lnTo>
                  <a:lnTo>
                    <a:pt x="71583" y="855"/>
                  </a:lnTo>
                  <a:lnTo>
                    <a:pt x="71168" y="765"/>
                  </a:lnTo>
                  <a:lnTo>
                    <a:pt x="70748" y="681"/>
                  </a:lnTo>
                  <a:lnTo>
                    <a:pt x="70328" y="598"/>
                  </a:lnTo>
                  <a:lnTo>
                    <a:pt x="69901" y="529"/>
                  </a:lnTo>
                  <a:lnTo>
                    <a:pt x="69481" y="466"/>
                  </a:lnTo>
                  <a:lnTo>
                    <a:pt x="69054" y="403"/>
                  </a:lnTo>
                  <a:lnTo>
                    <a:pt x="68622" y="348"/>
                  </a:lnTo>
                  <a:lnTo>
                    <a:pt x="68196" y="299"/>
                  </a:lnTo>
                  <a:lnTo>
                    <a:pt x="67763" y="251"/>
                  </a:lnTo>
                  <a:lnTo>
                    <a:pt x="67337" y="209"/>
                  </a:lnTo>
                  <a:lnTo>
                    <a:pt x="66905" y="174"/>
                  </a:lnTo>
                  <a:lnTo>
                    <a:pt x="66046" y="112"/>
                  </a:lnTo>
                  <a:lnTo>
                    <a:pt x="65187" y="70"/>
                  </a:lnTo>
                  <a:lnTo>
                    <a:pt x="64329" y="35"/>
                  </a:lnTo>
                  <a:lnTo>
                    <a:pt x="63482" y="14"/>
                  </a:lnTo>
                  <a:lnTo>
                    <a:pt x="62635" y="7"/>
                  </a:lnTo>
                  <a:lnTo>
                    <a:pt x="6180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093;p41">
              <a:extLst>
                <a:ext uri="{FF2B5EF4-FFF2-40B4-BE49-F238E27FC236}">
                  <a16:creationId xmlns:a16="http://schemas.microsoft.com/office/drawing/2014/main" id="{99C1DE09-B0FC-6179-6C6D-BD5EE9E5CDDF}"/>
                </a:ext>
              </a:extLst>
            </p:cNvPr>
            <p:cNvSpPr/>
            <p:nvPr/>
          </p:nvSpPr>
          <p:spPr>
            <a:xfrm>
              <a:off x="3010550" y="-2748400"/>
              <a:ext cx="1546950" cy="1651225"/>
            </a:xfrm>
            <a:custGeom>
              <a:avLst/>
              <a:gdLst/>
              <a:ahLst/>
              <a:cxnLst/>
              <a:rect l="l" t="t" r="r" b="b"/>
              <a:pathLst>
                <a:path w="61878" h="66049" extrusionOk="0">
                  <a:moveTo>
                    <a:pt x="28893" y="17362"/>
                  </a:moveTo>
                  <a:lnTo>
                    <a:pt x="29165" y="17369"/>
                  </a:lnTo>
                  <a:lnTo>
                    <a:pt x="29438" y="17376"/>
                  </a:lnTo>
                  <a:lnTo>
                    <a:pt x="29710" y="17383"/>
                  </a:lnTo>
                  <a:lnTo>
                    <a:pt x="29982" y="17404"/>
                  </a:lnTo>
                  <a:lnTo>
                    <a:pt x="30249" y="17424"/>
                  </a:lnTo>
                  <a:lnTo>
                    <a:pt x="30515" y="17445"/>
                  </a:lnTo>
                  <a:lnTo>
                    <a:pt x="30782" y="17473"/>
                  </a:lnTo>
                  <a:lnTo>
                    <a:pt x="31048" y="17508"/>
                  </a:lnTo>
                  <a:lnTo>
                    <a:pt x="31315" y="17550"/>
                  </a:lnTo>
                  <a:lnTo>
                    <a:pt x="31581" y="17591"/>
                  </a:lnTo>
                  <a:lnTo>
                    <a:pt x="31842" y="17640"/>
                  </a:lnTo>
                  <a:lnTo>
                    <a:pt x="32102" y="17689"/>
                  </a:lnTo>
                  <a:lnTo>
                    <a:pt x="32363" y="17744"/>
                  </a:lnTo>
                  <a:lnTo>
                    <a:pt x="32623" y="17800"/>
                  </a:lnTo>
                  <a:lnTo>
                    <a:pt x="32884" y="17869"/>
                  </a:lnTo>
                  <a:lnTo>
                    <a:pt x="33139" y="17932"/>
                  </a:lnTo>
                  <a:lnTo>
                    <a:pt x="33393" y="18008"/>
                  </a:lnTo>
                  <a:lnTo>
                    <a:pt x="33648" y="18078"/>
                  </a:lnTo>
                  <a:lnTo>
                    <a:pt x="33903" y="18161"/>
                  </a:lnTo>
                  <a:lnTo>
                    <a:pt x="34151" y="18245"/>
                  </a:lnTo>
                  <a:lnTo>
                    <a:pt x="34400" y="18328"/>
                  </a:lnTo>
                  <a:lnTo>
                    <a:pt x="34649" y="18425"/>
                  </a:lnTo>
                  <a:lnTo>
                    <a:pt x="34897" y="18516"/>
                  </a:lnTo>
                  <a:lnTo>
                    <a:pt x="35389" y="18717"/>
                  </a:lnTo>
                  <a:lnTo>
                    <a:pt x="35875" y="18940"/>
                  </a:lnTo>
                  <a:lnTo>
                    <a:pt x="36354" y="19169"/>
                  </a:lnTo>
                  <a:lnTo>
                    <a:pt x="36822" y="19412"/>
                  </a:lnTo>
                  <a:lnTo>
                    <a:pt x="37290" y="19676"/>
                  </a:lnTo>
                  <a:lnTo>
                    <a:pt x="37746" y="19947"/>
                  </a:lnTo>
                  <a:lnTo>
                    <a:pt x="38202" y="20239"/>
                  </a:lnTo>
                  <a:lnTo>
                    <a:pt x="38646" y="20538"/>
                  </a:lnTo>
                  <a:lnTo>
                    <a:pt x="39078" y="20858"/>
                  </a:lnTo>
                  <a:lnTo>
                    <a:pt x="39511" y="21184"/>
                  </a:lnTo>
                  <a:lnTo>
                    <a:pt x="39931" y="21525"/>
                  </a:lnTo>
                  <a:lnTo>
                    <a:pt x="40346" y="21880"/>
                  </a:lnTo>
                  <a:lnTo>
                    <a:pt x="40748" y="22248"/>
                  </a:lnTo>
                  <a:lnTo>
                    <a:pt x="41145" y="22623"/>
                  </a:lnTo>
                  <a:lnTo>
                    <a:pt x="41536" y="23012"/>
                  </a:lnTo>
                  <a:lnTo>
                    <a:pt x="41915" y="23416"/>
                  </a:lnTo>
                  <a:lnTo>
                    <a:pt x="42288" y="23826"/>
                  </a:lnTo>
                  <a:lnTo>
                    <a:pt x="42649" y="24250"/>
                  </a:lnTo>
                  <a:lnTo>
                    <a:pt x="42998" y="24680"/>
                  </a:lnTo>
                  <a:lnTo>
                    <a:pt x="43342" y="25125"/>
                  </a:lnTo>
                  <a:lnTo>
                    <a:pt x="43674" y="25584"/>
                  </a:lnTo>
                  <a:lnTo>
                    <a:pt x="43993" y="26050"/>
                  </a:lnTo>
                  <a:lnTo>
                    <a:pt x="44307" y="26522"/>
                  </a:lnTo>
                  <a:lnTo>
                    <a:pt x="44609" y="27002"/>
                  </a:lnTo>
                  <a:lnTo>
                    <a:pt x="44899" y="27495"/>
                  </a:lnTo>
                  <a:lnTo>
                    <a:pt x="45184" y="28003"/>
                  </a:lnTo>
                  <a:lnTo>
                    <a:pt x="45450" y="28510"/>
                  </a:lnTo>
                  <a:lnTo>
                    <a:pt x="45711" y="29031"/>
                  </a:lnTo>
                  <a:lnTo>
                    <a:pt x="45959" y="29553"/>
                  </a:lnTo>
                  <a:lnTo>
                    <a:pt x="46190" y="30088"/>
                  </a:lnTo>
                  <a:lnTo>
                    <a:pt x="46415" y="30630"/>
                  </a:lnTo>
                  <a:lnTo>
                    <a:pt x="46629" y="31186"/>
                  </a:lnTo>
                  <a:lnTo>
                    <a:pt x="46824" y="31742"/>
                  </a:lnTo>
                  <a:lnTo>
                    <a:pt x="47013" y="32305"/>
                  </a:lnTo>
                  <a:lnTo>
                    <a:pt x="47185" y="32875"/>
                  </a:lnTo>
                  <a:lnTo>
                    <a:pt x="47345" y="33452"/>
                  </a:lnTo>
                  <a:lnTo>
                    <a:pt x="47493" y="34035"/>
                  </a:lnTo>
                  <a:lnTo>
                    <a:pt x="47629" y="34626"/>
                  </a:lnTo>
                  <a:lnTo>
                    <a:pt x="47694" y="34918"/>
                  </a:lnTo>
                  <a:lnTo>
                    <a:pt x="47754" y="35217"/>
                  </a:lnTo>
                  <a:lnTo>
                    <a:pt x="47807" y="35516"/>
                  </a:lnTo>
                  <a:lnTo>
                    <a:pt x="47860" y="35815"/>
                  </a:lnTo>
                  <a:lnTo>
                    <a:pt x="47908" y="36121"/>
                  </a:lnTo>
                  <a:lnTo>
                    <a:pt x="47955" y="36419"/>
                  </a:lnTo>
                  <a:lnTo>
                    <a:pt x="47996" y="36725"/>
                  </a:lnTo>
                  <a:lnTo>
                    <a:pt x="48032" y="37031"/>
                  </a:lnTo>
                  <a:lnTo>
                    <a:pt x="48068" y="37337"/>
                  </a:lnTo>
                  <a:lnTo>
                    <a:pt x="48103" y="37643"/>
                  </a:lnTo>
                  <a:lnTo>
                    <a:pt x="48127" y="37955"/>
                  </a:lnTo>
                  <a:lnTo>
                    <a:pt x="48150" y="38261"/>
                  </a:lnTo>
                  <a:lnTo>
                    <a:pt x="48174" y="38574"/>
                  </a:lnTo>
                  <a:lnTo>
                    <a:pt x="48186" y="38887"/>
                  </a:lnTo>
                  <a:lnTo>
                    <a:pt x="48204" y="39200"/>
                  </a:lnTo>
                  <a:lnTo>
                    <a:pt x="48210" y="39512"/>
                  </a:lnTo>
                  <a:lnTo>
                    <a:pt x="48216" y="39825"/>
                  </a:lnTo>
                  <a:lnTo>
                    <a:pt x="48216" y="40145"/>
                  </a:lnTo>
                  <a:lnTo>
                    <a:pt x="48216" y="40458"/>
                  </a:lnTo>
                  <a:lnTo>
                    <a:pt x="48210" y="40777"/>
                  </a:lnTo>
                  <a:lnTo>
                    <a:pt x="48198" y="41090"/>
                  </a:lnTo>
                  <a:lnTo>
                    <a:pt x="48186" y="41410"/>
                  </a:lnTo>
                  <a:lnTo>
                    <a:pt x="48168" y="41729"/>
                  </a:lnTo>
                  <a:lnTo>
                    <a:pt x="48145" y="42049"/>
                  </a:lnTo>
                  <a:lnTo>
                    <a:pt x="48121" y="42369"/>
                  </a:lnTo>
                  <a:lnTo>
                    <a:pt x="48091" y="42689"/>
                  </a:lnTo>
                  <a:lnTo>
                    <a:pt x="48079" y="42765"/>
                  </a:lnTo>
                  <a:lnTo>
                    <a:pt x="48068" y="42835"/>
                  </a:lnTo>
                  <a:lnTo>
                    <a:pt x="48050" y="42904"/>
                  </a:lnTo>
                  <a:lnTo>
                    <a:pt x="48032" y="42967"/>
                  </a:lnTo>
                  <a:lnTo>
                    <a:pt x="48008" y="43029"/>
                  </a:lnTo>
                  <a:lnTo>
                    <a:pt x="47985" y="43085"/>
                  </a:lnTo>
                  <a:lnTo>
                    <a:pt x="47955" y="43140"/>
                  </a:lnTo>
                  <a:lnTo>
                    <a:pt x="47925" y="43189"/>
                  </a:lnTo>
                  <a:lnTo>
                    <a:pt x="47890" y="43238"/>
                  </a:lnTo>
                  <a:lnTo>
                    <a:pt x="47854" y="43279"/>
                  </a:lnTo>
                  <a:lnTo>
                    <a:pt x="47777" y="43356"/>
                  </a:lnTo>
                  <a:lnTo>
                    <a:pt x="47694" y="43425"/>
                  </a:lnTo>
                  <a:lnTo>
                    <a:pt x="47600" y="43474"/>
                  </a:lnTo>
                  <a:lnTo>
                    <a:pt x="47653" y="43578"/>
                  </a:lnTo>
                  <a:lnTo>
                    <a:pt x="47694" y="43682"/>
                  </a:lnTo>
                  <a:lnTo>
                    <a:pt x="47724" y="43794"/>
                  </a:lnTo>
                  <a:lnTo>
                    <a:pt x="47736" y="43912"/>
                  </a:lnTo>
                  <a:lnTo>
                    <a:pt x="47742" y="44030"/>
                  </a:lnTo>
                  <a:lnTo>
                    <a:pt x="47730" y="44148"/>
                  </a:lnTo>
                  <a:lnTo>
                    <a:pt x="47712" y="44259"/>
                  </a:lnTo>
                  <a:lnTo>
                    <a:pt x="47683" y="44377"/>
                  </a:lnTo>
                  <a:lnTo>
                    <a:pt x="47635" y="44482"/>
                  </a:lnTo>
                  <a:lnTo>
                    <a:pt x="47582" y="44579"/>
                  </a:lnTo>
                  <a:lnTo>
                    <a:pt x="47546" y="44628"/>
                  </a:lnTo>
                  <a:lnTo>
                    <a:pt x="47511" y="44669"/>
                  </a:lnTo>
                  <a:lnTo>
                    <a:pt x="47475" y="44711"/>
                  </a:lnTo>
                  <a:lnTo>
                    <a:pt x="47434" y="44753"/>
                  </a:lnTo>
                  <a:lnTo>
                    <a:pt x="47392" y="44788"/>
                  </a:lnTo>
                  <a:lnTo>
                    <a:pt x="47345" y="44815"/>
                  </a:lnTo>
                  <a:lnTo>
                    <a:pt x="47292" y="44843"/>
                  </a:lnTo>
                  <a:lnTo>
                    <a:pt x="47238" y="44871"/>
                  </a:lnTo>
                  <a:lnTo>
                    <a:pt x="47185" y="44892"/>
                  </a:lnTo>
                  <a:lnTo>
                    <a:pt x="47126" y="44906"/>
                  </a:lnTo>
                  <a:lnTo>
                    <a:pt x="47061" y="44920"/>
                  </a:lnTo>
                  <a:lnTo>
                    <a:pt x="46996" y="44927"/>
                  </a:lnTo>
                  <a:lnTo>
                    <a:pt x="45977" y="44989"/>
                  </a:lnTo>
                  <a:lnTo>
                    <a:pt x="44953" y="45045"/>
                  </a:lnTo>
                  <a:lnTo>
                    <a:pt x="43928" y="45100"/>
                  </a:lnTo>
                  <a:lnTo>
                    <a:pt x="42904" y="45149"/>
                  </a:lnTo>
                  <a:lnTo>
                    <a:pt x="41879" y="45191"/>
                  </a:lnTo>
                  <a:lnTo>
                    <a:pt x="40855" y="45232"/>
                  </a:lnTo>
                  <a:lnTo>
                    <a:pt x="38806" y="45295"/>
                  </a:lnTo>
                  <a:lnTo>
                    <a:pt x="36757" y="45350"/>
                  </a:lnTo>
                  <a:lnTo>
                    <a:pt x="34708" y="45385"/>
                  </a:lnTo>
                  <a:lnTo>
                    <a:pt x="32659" y="45413"/>
                  </a:lnTo>
                  <a:lnTo>
                    <a:pt x="30610" y="45420"/>
                  </a:lnTo>
                  <a:lnTo>
                    <a:pt x="28561" y="45420"/>
                  </a:lnTo>
                  <a:lnTo>
                    <a:pt x="26506" y="45406"/>
                  </a:lnTo>
                  <a:lnTo>
                    <a:pt x="24457" y="45378"/>
                  </a:lnTo>
                  <a:lnTo>
                    <a:pt x="22408" y="45344"/>
                  </a:lnTo>
                  <a:lnTo>
                    <a:pt x="20359" y="45302"/>
                  </a:lnTo>
                  <a:lnTo>
                    <a:pt x="18310" y="45253"/>
                  </a:lnTo>
                  <a:lnTo>
                    <a:pt x="16262" y="45198"/>
                  </a:lnTo>
                  <a:lnTo>
                    <a:pt x="14213" y="45135"/>
                  </a:lnTo>
                  <a:lnTo>
                    <a:pt x="14130" y="45128"/>
                  </a:lnTo>
                  <a:lnTo>
                    <a:pt x="14047" y="45121"/>
                  </a:lnTo>
                  <a:lnTo>
                    <a:pt x="13970" y="45100"/>
                  </a:lnTo>
                  <a:lnTo>
                    <a:pt x="13899" y="45079"/>
                  </a:lnTo>
                  <a:lnTo>
                    <a:pt x="13828" y="45052"/>
                  </a:lnTo>
                  <a:lnTo>
                    <a:pt x="13763" y="45024"/>
                  </a:lnTo>
                  <a:lnTo>
                    <a:pt x="13697" y="44982"/>
                  </a:lnTo>
                  <a:lnTo>
                    <a:pt x="13638" y="44947"/>
                  </a:lnTo>
                  <a:lnTo>
                    <a:pt x="13585" y="44899"/>
                  </a:lnTo>
                  <a:lnTo>
                    <a:pt x="13532" y="44850"/>
                  </a:lnTo>
                  <a:lnTo>
                    <a:pt x="13484" y="44801"/>
                  </a:lnTo>
                  <a:lnTo>
                    <a:pt x="13437" y="44746"/>
                  </a:lnTo>
                  <a:lnTo>
                    <a:pt x="13389" y="44690"/>
                  </a:lnTo>
                  <a:lnTo>
                    <a:pt x="13354" y="44628"/>
                  </a:lnTo>
                  <a:lnTo>
                    <a:pt x="13318" y="44565"/>
                  </a:lnTo>
                  <a:lnTo>
                    <a:pt x="13283" y="44503"/>
                  </a:lnTo>
                  <a:lnTo>
                    <a:pt x="13253" y="44433"/>
                  </a:lnTo>
                  <a:lnTo>
                    <a:pt x="13224" y="44364"/>
                  </a:lnTo>
                  <a:lnTo>
                    <a:pt x="13182" y="44218"/>
                  </a:lnTo>
                  <a:lnTo>
                    <a:pt x="13153" y="44072"/>
                  </a:lnTo>
                  <a:lnTo>
                    <a:pt x="13135" y="43919"/>
                  </a:lnTo>
                  <a:lnTo>
                    <a:pt x="13129" y="43766"/>
                  </a:lnTo>
                  <a:lnTo>
                    <a:pt x="13141" y="43620"/>
                  </a:lnTo>
                  <a:lnTo>
                    <a:pt x="13159" y="43467"/>
                  </a:lnTo>
                  <a:lnTo>
                    <a:pt x="13194" y="43321"/>
                  </a:lnTo>
                  <a:lnTo>
                    <a:pt x="13206" y="43279"/>
                  </a:lnTo>
                  <a:lnTo>
                    <a:pt x="13218" y="43238"/>
                  </a:lnTo>
                  <a:lnTo>
                    <a:pt x="13236" y="43203"/>
                  </a:lnTo>
                  <a:lnTo>
                    <a:pt x="13247" y="43161"/>
                  </a:lnTo>
                  <a:lnTo>
                    <a:pt x="12703" y="43022"/>
                  </a:lnTo>
                  <a:lnTo>
                    <a:pt x="12691" y="43078"/>
                  </a:lnTo>
                  <a:lnTo>
                    <a:pt x="12679" y="43140"/>
                  </a:lnTo>
                  <a:lnTo>
                    <a:pt x="12655" y="43203"/>
                  </a:lnTo>
                  <a:lnTo>
                    <a:pt x="12626" y="43265"/>
                  </a:lnTo>
                  <a:lnTo>
                    <a:pt x="12590" y="43349"/>
                  </a:lnTo>
                  <a:lnTo>
                    <a:pt x="12549" y="43425"/>
                  </a:lnTo>
                  <a:lnTo>
                    <a:pt x="12501" y="43502"/>
                  </a:lnTo>
                  <a:lnTo>
                    <a:pt x="12448" y="43571"/>
                  </a:lnTo>
                  <a:lnTo>
                    <a:pt x="12395" y="43634"/>
                  </a:lnTo>
                  <a:lnTo>
                    <a:pt x="12329" y="43696"/>
                  </a:lnTo>
                  <a:lnTo>
                    <a:pt x="12270" y="43752"/>
                  </a:lnTo>
                  <a:lnTo>
                    <a:pt x="12205" y="43801"/>
                  </a:lnTo>
                  <a:lnTo>
                    <a:pt x="12134" y="43842"/>
                  </a:lnTo>
                  <a:lnTo>
                    <a:pt x="12063" y="43884"/>
                  </a:lnTo>
                  <a:lnTo>
                    <a:pt x="11992" y="43919"/>
                  </a:lnTo>
                  <a:lnTo>
                    <a:pt x="11921" y="43947"/>
                  </a:lnTo>
                  <a:lnTo>
                    <a:pt x="11844" y="43967"/>
                  </a:lnTo>
                  <a:lnTo>
                    <a:pt x="11773" y="43988"/>
                  </a:lnTo>
                  <a:lnTo>
                    <a:pt x="11696" y="43995"/>
                  </a:lnTo>
                  <a:lnTo>
                    <a:pt x="11619" y="44002"/>
                  </a:lnTo>
                  <a:lnTo>
                    <a:pt x="11548" y="44002"/>
                  </a:lnTo>
                  <a:lnTo>
                    <a:pt x="11471" y="43995"/>
                  </a:lnTo>
                  <a:lnTo>
                    <a:pt x="11400" y="43981"/>
                  </a:lnTo>
                  <a:lnTo>
                    <a:pt x="11335" y="43960"/>
                  </a:lnTo>
                  <a:lnTo>
                    <a:pt x="11264" y="43933"/>
                  </a:lnTo>
                  <a:lnTo>
                    <a:pt x="11198" y="43898"/>
                  </a:lnTo>
                  <a:lnTo>
                    <a:pt x="11139" y="43856"/>
                  </a:lnTo>
                  <a:lnTo>
                    <a:pt x="11080" y="43808"/>
                  </a:lnTo>
                  <a:lnTo>
                    <a:pt x="11027" y="43752"/>
                  </a:lnTo>
                  <a:lnTo>
                    <a:pt x="10973" y="43682"/>
                  </a:lnTo>
                  <a:lnTo>
                    <a:pt x="10926" y="43613"/>
                  </a:lnTo>
                  <a:lnTo>
                    <a:pt x="10885" y="43536"/>
                  </a:lnTo>
                  <a:lnTo>
                    <a:pt x="10849" y="43453"/>
                  </a:lnTo>
                  <a:lnTo>
                    <a:pt x="10819" y="43356"/>
                  </a:lnTo>
                  <a:lnTo>
                    <a:pt x="10796" y="43252"/>
                  </a:lnTo>
                  <a:lnTo>
                    <a:pt x="10778" y="43140"/>
                  </a:lnTo>
                  <a:lnTo>
                    <a:pt x="10701" y="42536"/>
                  </a:lnTo>
                  <a:lnTo>
                    <a:pt x="10642" y="41931"/>
                  </a:lnTo>
                  <a:lnTo>
                    <a:pt x="10594" y="41326"/>
                  </a:lnTo>
                  <a:lnTo>
                    <a:pt x="10559" y="40729"/>
                  </a:lnTo>
                  <a:lnTo>
                    <a:pt x="10541" y="40124"/>
                  </a:lnTo>
                  <a:lnTo>
                    <a:pt x="10529" y="39526"/>
                  </a:lnTo>
                  <a:lnTo>
                    <a:pt x="10535" y="38935"/>
                  </a:lnTo>
                  <a:lnTo>
                    <a:pt x="10553" y="38345"/>
                  </a:lnTo>
                  <a:lnTo>
                    <a:pt x="10583" y="37754"/>
                  </a:lnTo>
                  <a:lnTo>
                    <a:pt x="10624" y="37163"/>
                  </a:lnTo>
                  <a:lnTo>
                    <a:pt x="10677" y="36586"/>
                  </a:lnTo>
                  <a:lnTo>
                    <a:pt x="10742" y="36002"/>
                  </a:lnTo>
                  <a:lnTo>
                    <a:pt x="10825" y="35432"/>
                  </a:lnTo>
                  <a:lnTo>
                    <a:pt x="10914" y="34863"/>
                  </a:lnTo>
                  <a:lnTo>
                    <a:pt x="11015" y="34293"/>
                  </a:lnTo>
                  <a:lnTo>
                    <a:pt x="11127" y="33737"/>
                  </a:lnTo>
                  <a:lnTo>
                    <a:pt x="11258" y="33181"/>
                  </a:lnTo>
                  <a:lnTo>
                    <a:pt x="11394" y="32625"/>
                  </a:lnTo>
                  <a:lnTo>
                    <a:pt x="11542" y="32082"/>
                  </a:lnTo>
                  <a:lnTo>
                    <a:pt x="11702" y="31540"/>
                  </a:lnTo>
                  <a:lnTo>
                    <a:pt x="11874" y="31012"/>
                  </a:lnTo>
                  <a:lnTo>
                    <a:pt x="12051" y="30484"/>
                  </a:lnTo>
                  <a:lnTo>
                    <a:pt x="12247" y="29963"/>
                  </a:lnTo>
                  <a:lnTo>
                    <a:pt x="12448" y="29448"/>
                  </a:lnTo>
                  <a:lnTo>
                    <a:pt x="12667" y="28941"/>
                  </a:lnTo>
                  <a:lnTo>
                    <a:pt x="12892" y="28441"/>
                  </a:lnTo>
                  <a:lnTo>
                    <a:pt x="13123" y="27954"/>
                  </a:lnTo>
                  <a:lnTo>
                    <a:pt x="13372" y="27468"/>
                  </a:lnTo>
                  <a:lnTo>
                    <a:pt x="13626" y="26995"/>
                  </a:lnTo>
                  <a:lnTo>
                    <a:pt x="13893" y="26522"/>
                  </a:lnTo>
                  <a:lnTo>
                    <a:pt x="14165" y="26064"/>
                  </a:lnTo>
                  <a:lnTo>
                    <a:pt x="14455" y="25619"/>
                  </a:lnTo>
                  <a:lnTo>
                    <a:pt x="14746" y="25174"/>
                  </a:lnTo>
                  <a:lnTo>
                    <a:pt x="15054" y="24743"/>
                  </a:lnTo>
                  <a:lnTo>
                    <a:pt x="15367" y="24319"/>
                  </a:lnTo>
                  <a:lnTo>
                    <a:pt x="15693" y="23909"/>
                  </a:lnTo>
                  <a:lnTo>
                    <a:pt x="16025" y="23506"/>
                  </a:lnTo>
                  <a:lnTo>
                    <a:pt x="16368" y="23117"/>
                  </a:lnTo>
                  <a:lnTo>
                    <a:pt x="16718" y="22734"/>
                  </a:lnTo>
                  <a:lnTo>
                    <a:pt x="17079" y="22366"/>
                  </a:lnTo>
                  <a:lnTo>
                    <a:pt x="17446" y="22005"/>
                  </a:lnTo>
                  <a:lnTo>
                    <a:pt x="17819" y="21657"/>
                  </a:lnTo>
                  <a:lnTo>
                    <a:pt x="18210" y="21323"/>
                  </a:lnTo>
                  <a:lnTo>
                    <a:pt x="18601" y="20997"/>
                  </a:lnTo>
                  <a:lnTo>
                    <a:pt x="19003" y="20684"/>
                  </a:lnTo>
                  <a:lnTo>
                    <a:pt x="19418" y="20385"/>
                  </a:lnTo>
                  <a:lnTo>
                    <a:pt x="19832" y="20100"/>
                  </a:lnTo>
                  <a:lnTo>
                    <a:pt x="20259" y="19822"/>
                  </a:lnTo>
                  <a:lnTo>
                    <a:pt x="20697" y="19558"/>
                  </a:lnTo>
                  <a:lnTo>
                    <a:pt x="21135" y="19315"/>
                  </a:lnTo>
                  <a:lnTo>
                    <a:pt x="21585" y="19079"/>
                  </a:lnTo>
                  <a:lnTo>
                    <a:pt x="22047" y="18856"/>
                  </a:lnTo>
                  <a:lnTo>
                    <a:pt x="22509" y="18648"/>
                  </a:lnTo>
                  <a:lnTo>
                    <a:pt x="22983" y="18460"/>
                  </a:lnTo>
                  <a:lnTo>
                    <a:pt x="23462" y="18279"/>
                  </a:lnTo>
                  <a:lnTo>
                    <a:pt x="23699" y="18196"/>
                  </a:lnTo>
                  <a:lnTo>
                    <a:pt x="23948" y="18119"/>
                  </a:lnTo>
                  <a:lnTo>
                    <a:pt x="24191" y="18043"/>
                  </a:lnTo>
                  <a:lnTo>
                    <a:pt x="24440" y="17973"/>
                  </a:lnTo>
                  <a:lnTo>
                    <a:pt x="24688" y="17904"/>
                  </a:lnTo>
                  <a:lnTo>
                    <a:pt x="24937" y="17841"/>
                  </a:lnTo>
                  <a:lnTo>
                    <a:pt x="25192" y="17779"/>
                  </a:lnTo>
                  <a:lnTo>
                    <a:pt x="25446" y="17723"/>
                  </a:lnTo>
                  <a:lnTo>
                    <a:pt x="25701" y="17668"/>
                  </a:lnTo>
                  <a:lnTo>
                    <a:pt x="25956" y="17619"/>
                  </a:lnTo>
                  <a:lnTo>
                    <a:pt x="26216" y="17577"/>
                  </a:lnTo>
                  <a:lnTo>
                    <a:pt x="26477" y="17536"/>
                  </a:lnTo>
                  <a:lnTo>
                    <a:pt x="26737" y="17501"/>
                  </a:lnTo>
                  <a:lnTo>
                    <a:pt x="27004" y="17466"/>
                  </a:lnTo>
                  <a:lnTo>
                    <a:pt x="27264" y="17438"/>
                  </a:lnTo>
                  <a:lnTo>
                    <a:pt x="27531" y="17417"/>
                  </a:lnTo>
                  <a:lnTo>
                    <a:pt x="27803" y="17397"/>
                  </a:lnTo>
                  <a:lnTo>
                    <a:pt x="28070" y="17383"/>
                  </a:lnTo>
                  <a:lnTo>
                    <a:pt x="28348" y="17369"/>
                  </a:lnTo>
                  <a:lnTo>
                    <a:pt x="28620" y="17362"/>
                  </a:lnTo>
                  <a:close/>
                  <a:moveTo>
                    <a:pt x="60563" y="0"/>
                  </a:moveTo>
                  <a:lnTo>
                    <a:pt x="59656" y="111"/>
                  </a:lnTo>
                  <a:lnTo>
                    <a:pt x="58750" y="216"/>
                  </a:lnTo>
                  <a:lnTo>
                    <a:pt x="57844" y="306"/>
                  </a:lnTo>
                  <a:lnTo>
                    <a:pt x="56932" y="382"/>
                  </a:lnTo>
                  <a:lnTo>
                    <a:pt x="56026" y="452"/>
                  </a:lnTo>
                  <a:lnTo>
                    <a:pt x="55109" y="514"/>
                  </a:lnTo>
                  <a:lnTo>
                    <a:pt x="54197" y="570"/>
                  </a:lnTo>
                  <a:lnTo>
                    <a:pt x="53279" y="612"/>
                  </a:lnTo>
                  <a:lnTo>
                    <a:pt x="52367" y="653"/>
                  </a:lnTo>
                  <a:lnTo>
                    <a:pt x="51449" y="681"/>
                  </a:lnTo>
                  <a:lnTo>
                    <a:pt x="50525" y="702"/>
                  </a:lnTo>
                  <a:lnTo>
                    <a:pt x="49607" y="723"/>
                  </a:lnTo>
                  <a:lnTo>
                    <a:pt x="48689" y="730"/>
                  </a:lnTo>
                  <a:lnTo>
                    <a:pt x="47766" y="737"/>
                  </a:lnTo>
                  <a:lnTo>
                    <a:pt x="45924" y="737"/>
                  </a:lnTo>
                  <a:lnTo>
                    <a:pt x="44082" y="723"/>
                  </a:lnTo>
                  <a:lnTo>
                    <a:pt x="42240" y="695"/>
                  </a:lnTo>
                  <a:lnTo>
                    <a:pt x="38557" y="633"/>
                  </a:lnTo>
                  <a:lnTo>
                    <a:pt x="36721" y="605"/>
                  </a:lnTo>
                  <a:lnTo>
                    <a:pt x="34892" y="584"/>
                  </a:lnTo>
                  <a:lnTo>
                    <a:pt x="33068" y="570"/>
                  </a:lnTo>
                  <a:lnTo>
                    <a:pt x="31244" y="570"/>
                  </a:lnTo>
                  <a:lnTo>
                    <a:pt x="23770" y="619"/>
                  </a:lnTo>
                  <a:lnTo>
                    <a:pt x="16297" y="674"/>
                  </a:lnTo>
                  <a:lnTo>
                    <a:pt x="8824" y="716"/>
                  </a:lnTo>
                  <a:lnTo>
                    <a:pt x="5087" y="730"/>
                  </a:lnTo>
                  <a:lnTo>
                    <a:pt x="1350" y="737"/>
                  </a:lnTo>
                  <a:lnTo>
                    <a:pt x="1256" y="730"/>
                  </a:lnTo>
                  <a:lnTo>
                    <a:pt x="1161" y="716"/>
                  </a:lnTo>
                  <a:lnTo>
                    <a:pt x="1072" y="695"/>
                  </a:lnTo>
                  <a:lnTo>
                    <a:pt x="989" y="660"/>
                  </a:lnTo>
                  <a:lnTo>
                    <a:pt x="912" y="626"/>
                  </a:lnTo>
                  <a:lnTo>
                    <a:pt x="835" y="577"/>
                  </a:lnTo>
                  <a:lnTo>
                    <a:pt x="764" y="521"/>
                  </a:lnTo>
                  <a:lnTo>
                    <a:pt x="699" y="466"/>
                  </a:lnTo>
                  <a:lnTo>
                    <a:pt x="646" y="1487"/>
                  </a:lnTo>
                  <a:lnTo>
                    <a:pt x="604" y="2509"/>
                  </a:lnTo>
                  <a:lnTo>
                    <a:pt x="563" y="3531"/>
                  </a:lnTo>
                  <a:lnTo>
                    <a:pt x="533" y="4553"/>
                  </a:lnTo>
                  <a:lnTo>
                    <a:pt x="504" y="5581"/>
                  </a:lnTo>
                  <a:lnTo>
                    <a:pt x="480" y="6603"/>
                  </a:lnTo>
                  <a:lnTo>
                    <a:pt x="468" y="7625"/>
                  </a:lnTo>
                  <a:lnTo>
                    <a:pt x="450" y="8653"/>
                  </a:lnTo>
                  <a:lnTo>
                    <a:pt x="444" y="9675"/>
                  </a:lnTo>
                  <a:lnTo>
                    <a:pt x="444" y="10697"/>
                  </a:lnTo>
                  <a:lnTo>
                    <a:pt x="444" y="11725"/>
                  </a:lnTo>
                  <a:lnTo>
                    <a:pt x="450" y="12754"/>
                  </a:lnTo>
                  <a:lnTo>
                    <a:pt x="468" y="14804"/>
                  </a:lnTo>
                  <a:lnTo>
                    <a:pt x="504" y="16854"/>
                  </a:lnTo>
                  <a:lnTo>
                    <a:pt x="545" y="18905"/>
                  </a:lnTo>
                  <a:lnTo>
                    <a:pt x="592" y="20962"/>
                  </a:lnTo>
                  <a:lnTo>
                    <a:pt x="652" y="23019"/>
                  </a:lnTo>
                  <a:lnTo>
                    <a:pt x="717" y="25070"/>
                  </a:lnTo>
                  <a:lnTo>
                    <a:pt x="847" y="29184"/>
                  </a:lnTo>
                  <a:lnTo>
                    <a:pt x="912" y="31235"/>
                  </a:lnTo>
                  <a:lnTo>
                    <a:pt x="977" y="33292"/>
                  </a:lnTo>
                  <a:lnTo>
                    <a:pt x="1031" y="35349"/>
                  </a:lnTo>
                  <a:lnTo>
                    <a:pt x="1084" y="37399"/>
                  </a:lnTo>
                  <a:lnTo>
                    <a:pt x="1125" y="39457"/>
                  </a:lnTo>
                  <a:lnTo>
                    <a:pt x="1155" y="41507"/>
                  </a:lnTo>
                  <a:lnTo>
                    <a:pt x="1179" y="43564"/>
                  </a:lnTo>
                  <a:lnTo>
                    <a:pt x="1179" y="44586"/>
                  </a:lnTo>
                  <a:lnTo>
                    <a:pt x="1179" y="45615"/>
                  </a:lnTo>
                  <a:lnTo>
                    <a:pt x="1179" y="46636"/>
                  </a:lnTo>
                  <a:lnTo>
                    <a:pt x="1167" y="47665"/>
                  </a:lnTo>
                  <a:lnTo>
                    <a:pt x="1155" y="48687"/>
                  </a:lnTo>
                  <a:lnTo>
                    <a:pt x="1137" y="49715"/>
                  </a:lnTo>
                  <a:lnTo>
                    <a:pt x="1114" y="50737"/>
                  </a:lnTo>
                  <a:lnTo>
                    <a:pt x="1084" y="51759"/>
                  </a:lnTo>
                  <a:lnTo>
                    <a:pt x="1054" y="52787"/>
                  </a:lnTo>
                  <a:lnTo>
                    <a:pt x="1013" y="53809"/>
                  </a:lnTo>
                  <a:lnTo>
                    <a:pt x="966" y="54831"/>
                  </a:lnTo>
                  <a:lnTo>
                    <a:pt x="918" y="55852"/>
                  </a:lnTo>
                  <a:lnTo>
                    <a:pt x="859" y="56874"/>
                  </a:lnTo>
                  <a:lnTo>
                    <a:pt x="794" y="57896"/>
                  </a:lnTo>
                  <a:lnTo>
                    <a:pt x="723" y="58917"/>
                  </a:lnTo>
                  <a:lnTo>
                    <a:pt x="640" y="59939"/>
                  </a:lnTo>
                  <a:lnTo>
                    <a:pt x="557" y="60961"/>
                  </a:lnTo>
                  <a:lnTo>
                    <a:pt x="462" y="61975"/>
                  </a:lnTo>
                  <a:lnTo>
                    <a:pt x="362" y="62997"/>
                  </a:lnTo>
                  <a:lnTo>
                    <a:pt x="249" y="64019"/>
                  </a:lnTo>
                  <a:lnTo>
                    <a:pt x="131" y="65034"/>
                  </a:lnTo>
                  <a:lnTo>
                    <a:pt x="0" y="66048"/>
                  </a:lnTo>
                  <a:lnTo>
                    <a:pt x="0" y="66048"/>
                  </a:lnTo>
                  <a:lnTo>
                    <a:pt x="65" y="65986"/>
                  </a:lnTo>
                  <a:lnTo>
                    <a:pt x="142" y="65923"/>
                  </a:lnTo>
                  <a:lnTo>
                    <a:pt x="219" y="65868"/>
                  </a:lnTo>
                  <a:lnTo>
                    <a:pt x="302" y="65819"/>
                  </a:lnTo>
                  <a:lnTo>
                    <a:pt x="391" y="65777"/>
                  </a:lnTo>
                  <a:lnTo>
                    <a:pt x="492" y="65743"/>
                  </a:lnTo>
                  <a:lnTo>
                    <a:pt x="598" y="65729"/>
                  </a:lnTo>
                  <a:lnTo>
                    <a:pt x="711" y="65722"/>
                  </a:lnTo>
                  <a:lnTo>
                    <a:pt x="4525" y="65590"/>
                  </a:lnTo>
                  <a:lnTo>
                    <a:pt x="8344" y="65451"/>
                  </a:lnTo>
                  <a:lnTo>
                    <a:pt x="15989" y="65166"/>
                  </a:lnTo>
                  <a:lnTo>
                    <a:pt x="19815" y="65027"/>
                  </a:lnTo>
                  <a:lnTo>
                    <a:pt x="23634" y="64888"/>
                  </a:lnTo>
                  <a:lnTo>
                    <a:pt x="27460" y="64756"/>
                  </a:lnTo>
                  <a:lnTo>
                    <a:pt x="31285" y="64630"/>
                  </a:lnTo>
                  <a:lnTo>
                    <a:pt x="35111" y="64519"/>
                  </a:lnTo>
                  <a:lnTo>
                    <a:pt x="38936" y="64422"/>
                  </a:lnTo>
                  <a:lnTo>
                    <a:pt x="40849" y="64380"/>
                  </a:lnTo>
                  <a:lnTo>
                    <a:pt x="42762" y="64339"/>
                  </a:lnTo>
                  <a:lnTo>
                    <a:pt x="44674" y="64311"/>
                  </a:lnTo>
                  <a:lnTo>
                    <a:pt x="46587" y="64283"/>
                  </a:lnTo>
                  <a:lnTo>
                    <a:pt x="48500" y="64262"/>
                  </a:lnTo>
                  <a:lnTo>
                    <a:pt x="50413" y="64248"/>
                  </a:lnTo>
                  <a:lnTo>
                    <a:pt x="52319" y="64234"/>
                  </a:lnTo>
                  <a:lnTo>
                    <a:pt x="54232" y="64234"/>
                  </a:lnTo>
                  <a:lnTo>
                    <a:pt x="56145" y="64241"/>
                  </a:lnTo>
                  <a:lnTo>
                    <a:pt x="58058" y="64255"/>
                  </a:lnTo>
                  <a:lnTo>
                    <a:pt x="59964" y="64269"/>
                  </a:lnTo>
                  <a:lnTo>
                    <a:pt x="61877" y="64304"/>
                  </a:lnTo>
                  <a:lnTo>
                    <a:pt x="61871" y="62288"/>
                  </a:lnTo>
                  <a:lnTo>
                    <a:pt x="61865" y="60280"/>
                  </a:lnTo>
                  <a:lnTo>
                    <a:pt x="61848" y="58264"/>
                  </a:lnTo>
                  <a:lnTo>
                    <a:pt x="61830" y="56255"/>
                  </a:lnTo>
                  <a:lnTo>
                    <a:pt x="61800" y="54247"/>
                  </a:lnTo>
                  <a:lnTo>
                    <a:pt x="61765" y="52231"/>
                  </a:lnTo>
                  <a:lnTo>
                    <a:pt x="61723" y="50223"/>
                  </a:lnTo>
                  <a:lnTo>
                    <a:pt x="61682" y="48214"/>
                  </a:lnTo>
                  <a:lnTo>
                    <a:pt x="61634" y="46198"/>
                  </a:lnTo>
                  <a:lnTo>
                    <a:pt x="61581" y="44190"/>
                  </a:lnTo>
                  <a:lnTo>
                    <a:pt x="61469" y="40173"/>
                  </a:lnTo>
                  <a:lnTo>
                    <a:pt x="61350" y="36148"/>
                  </a:lnTo>
                  <a:lnTo>
                    <a:pt x="61226" y="32131"/>
                  </a:lnTo>
                  <a:lnTo>
                    <a:pt x="61095" y="28114"/>
                  </a:lnTo>
                  <a:lnTo>
                    <a:pt x="60977" y="24097"/>
                  </a:lnTo>
                  <a:lnTo>
                    <a:pt x="60865" y="20079"/>
                  </a:lnTo>
                  <a:lnTo>
                    <a:pt x="60811" y="18071"/>
                  </a:lnTo>
                  <a:lnTo>
                    <a:pt x="60764" y="16062"/>
                  </a:lnTo>
                  <a:lnTo>
                    <a:pt x="60716" y="14054"/>
                  </a:lnTo>
                  <a:lnTo>
                    <a:pt x="60675" y="12045"/>
                  </a:lnTo>
                  <a:lnTo>
                    <a:pt x="60645" y="10036"/>
                  </a:lnTo>
                  <a:lnTo>
                    <a:pt x="60616" y="8028"/>
                  </a:lnTo>
                  <a:lnTo>
                    <a:pt x="60592" y="6019"/>
                  </a:lnTo>
                  <a:lnTo>
                    <a:pt x="60574" y="4010"/>
                  </a:lnTo>
                  <a:lnTo>
                    <a:pt x="60563" y="2002"/>
                  </a:lnTo>
                  <a:lnTo>
                    <a:pt x="60563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94;p41">
              <a:extLst>
                <a:ext uri="{FF2B5EF4-FFF2-40B4-BE49-F238E27FC236}">
                  <a16:creationId xmlns:a16="http://schemas.microsoft.com/office/drawing/2014/main" id="{8B474DAE-3B59-13EF-EAD9-982160CA580C}"/>
                </a:ext>
              </a:extLst>
            </p:cNvPr>
            <p:cNvSpPr/>
            <p:nvPr/>
          </p:nvSpPr>
          <p:spPr>
            <a:xfrm>
              <a:off x="3048450" y="-4501600"/>
              <a:ext cx="208775" cy="261875"/>
            </a:xfrm>
            <a:custGeom>
              <a:avLst/>
              <a:gdLst/>
              <a:ahLst/>
              <a:cxnLst/>
              <a:rect l="l" t="t" r="r" b="b"/>
              <a:pathLst>
                <a:path w="8351" h="10475" extrusionOk="0">
                  <a:moveTo>
                    <a:pt x="4365" y="0"/>
                  </a:moveTo>
                  <a:lnTo>
                    <a:pt x="4270" y="84"/>
                  </a:lnTo>
                  <a:lnTo>
                    <a:pt x="4175" y="160"/>
                  </a:lnTo>
                  <a:lnTo>
                    <a:pt x="4080" y="243"/>
                  </a:lnTo>
                  <a:lnTo>
                    <a:pt x="3980" y="313"/>
                  </a:lnTo>
                  <a:lnTo>
                    <a:pt x="3778" y="459"/>
                  </a:lnTo>
                  <a:lnTo>
                    <a:pt x="3565" y="591"/>
                  </a:lnTo>
                  <a:lnTo>
                    <a:pt x="3352" y="716"/>
                  </a:lnTo>
                  <a:lnTo>
                    <a:pt x="3127" y="841"/>
                  </a:lnTo>
                  <a:lnTo>
                    <a:pt x="2677" y="1084"/>
                  </a:lnTo>
                  <a:lnTo>
                    <a:pt x="2458" y="1209"/>
                  </a:lnTo>
                  <a:lnTo>
                    <a:pt x="2233" y="1342"/>
                  </a:lnTo>
                  <a:lnTo>
                    <a:pt x="2014" y="1487"/>
                  </a:lnTo>
                  <a:lnTo>
                    <a:pt x="1800" y="1633"/>
                  </a:lnTo>
                  <a:lnTo>
                    <a:pt x="1700" y="1717"/>
                  </a:lnTo>
                  <a:lnTo>
                    <a:pt x="1599" y="1800"/>
                  </a:lnTo>
                  <a:lnTo>
                    <a:pt x="1498" y="1891"/>
                  </a:lnTo>
                  <a:lnTo>
                    <a:pt x="1404" y="1981"/>
                  </a:lnTo>
                  <a:lnTo>
                    <a:pt x="1309" y="2078"/>
                  </a:lnTo>
                  <a:lnTo>
                    <a:pt x="1220" y="2176"/>
                  </a:lnTo>
                  <a:lnTo>
                    <a:pt x="1131" y="2287"/>
                  </a:lnTo>
                  <a:lnTo>
                    <a:pt x="1043" y="2398"/>
                  </a:lnTo>
                  <a:lnTo>
                    <a:pt x="900" y="2600"/>
                  </a:lnTo>
                  <a:lnTo>
                    <a:pt x="770" y="2815"/>
                  </a:lnTo>
                  <a:lnTo>
                    <a:pt x="652" y="3037"/>
                  </a:lnTo>
                  <a:lnTo>
                    <a:pt x="539" y="3274"/>
                  </a:lnTo>
                  <a:lnTo>
                    <a:pt x="438" y="3510"/>
                  </a:lnTo>
                  <a:lnTo>
                    <a:pt x="344" y="3753"/>
                  </a:lnTo>
                  <a:lnTo>
                    <a:pt x="267" y="4003"/>
                  </a:lnTo>
                  <a:lnTo>
                    <a:pt x="196" y="4261"/>
                  </a:lnTo>
                  <a:lnTo>
                    <a:pt x="136" y="4525"/>
                  </a:lnTo>
                  <a:lnTo>
                    <a:pt x="89" y="4789"/>
                  </a:lnTo>
                  <a:lnTo>
                    <a:pt x="54" y="5053"/>
                  </a:lnTo>
                  <a:lnTo>
                    <a:pt x="24" y="5324"/>
                  </a:lnTo>
                  <a:lnTo>
                    <a:pt x="6" y="5595"/>
                  </a:lnTo>
                  <a:lnTo>
                    <a:pt x="0" y="5866"/>
                  </a:lnTo>
                  <a:lnTo>
                    <a:pt x="6" y="6137"/>
                  </a:lnTo>
                  <a:lnTo>
                    <a:pt x="24" y="6401"/>
                  </a:lnTo>
                  <a:lnTo>
                    <a:pt x="54" y="6672"/>
                  </a:lnTo>
                  <a:lnTo>
                    <a:pt x="95" y="6936"/>
                  </a:lnTo>
                  <a:lnTo>
                    <a:pt x="142" y="7194"/>
                  </a:lnTo>
                  <a:lnTo>
                    <a:pt x="202" y="7451"/>
                  </a:lnTo>
                  <a:lnTo>
                    <a:pt x="279" y="7701"/>
                  </a:lnTo>
                  <a:lnTo>
                    <a:pt x="362" y="7951"/>
                  </a:lnTo>
                  <a:lnTo>
                    <a:pt x="456" y="8188"/>
                  </a:lnTo>
                  <a:lnTo>
                    <a:pt x="563" y="8417"/>
                  </a:lnTo>
                  <a:lnTo>
                    <a:pt x="681" y="8646"/>
                  </a:lnTo>
                  <a:lnTo>
                    <a:pt x="812" y="8855"/>
                  </a:lnTo>
                  <a:lnTo>
                    <a:pt x="883" y="8959"/>
                  </a:lnTo>
                  <a:lnTo>
                    <a:pt x="954" y="9063"/>
                  </a:lnTo>
                  <a:lnTo>
                    <a:pt x="1031" y="9161"/>
                  </a:lnTo>
                  <a:lnTo>
                    <a:pt x="1108" y="9258"/>
                  </a:lnTo>
                  <a:lnTo>
                    <a:pt x="1191" y="9348"/>
                  </a:lnTo>
                  <a:lnTo>
                    <a:pt x="1273" y="9439"/>
                  </a:lnTo>
                  <a:lnTo>
                    <a:pt x="1362" y="9529"/>
                  </a:lnTo>
                  <a:lnTo>
                    <a:pt x="1451" y="9612"/>
                  </a:lnTo>
                  <a:lnTo>
                    <a:pt x="1546" y="9689"/>
                  </a:lnTo>
                  <a:lnTo>
                    <a:pt x="1641" y="9765"/>
                  </a:lnTo>
                  <a:lnTo>
                    <a:pt x="1741" y="9842"/>
                  </a:lnTo>
                  <a:lnTo>
                    <a:pt x="1842" y="9911"/>
                  </a:lnTo>
                  <a:lnTo>
                    <a:pt x="1949" y="9981"/>
                  </a:lnTo>
                  <a:lnTo>
                    <a:pt x="2049" y="10043"/>
                  </a:lnTo>
                  <a:lnTo>
                    <a:pt x="2156" y="10099"/>
                  </a:lnTo>
                  <a:lnTo>
                    <a:pt x="2268" y="10147"/>
                  </a:lnTo>
                  <a:lnTo>
                    <a:pt x="2375" y="10196"/>
                  </a:lnTo>
                  <a:lnTo>
                    <a:pt x="2487" y="10245"/>
                  </a:lnTo>
                  <a:lnTo>
                    <a:pt x="2600" y="10286"/>
                  </a:lnTo>
                  <a:lnTo>
                    <a:pt x="2712" y="10321"/>
                  </a:lnTo>
                  <a:lnTo>
                    <a:pt x="2943" y="10384"/>
                  </a:lnTo>
                  <a:lnTo>
                    <a:pt x="3174" y="10432"/>
                  </a:lnTo>
                  <a:lnTo>
                    <a:pt x="3411" y="10460"/>
                  </a:lnTo>
                  <a:lnTo>
                    <a:pt x="3654" y="10474"/>
                  </a:lnTo>
                  <a:lnTo>
                    <a:pt x="3891" y="10474"/>
                  </a:lnTo>
                  <a:lnTo>
                    <a:pt x="4128" y="10460"/>
                  </a:lnTo>
                  <a:lnTo>
                    <a:pt x="4371" y="10432"/>
                  </a:lnTo>
                  <a:lnTo>
                    <a:pt x="4607" y="10391"/>
                  </a:lnTo>
                  <a:lnTo>
                    <a:pt x="4850" y="10335"/>
                  </a:lnTo>
                  <a:lnTo>
                    <a:pt x="5081" y="10266"/>
                  </a:lnTo>
                  <a:lnTo>
                    <a:pt x="5318" y="10182"/>
                  </a:lnTo>
                  <a:lnTo>
                    <a:pt x="5543" y="10092"/>
                  </a:lnTo>
                  <a:lnTo>
                    <a:pt x="5768" y="9981"/>
                  </a:lnTo>
                  <a:lnTo>
                    <a:pt x="5987" y="9863"/>
                  </a:lnTo>
                  <a:lnTo>
                    <a:pt x="6206" y="9730"/>
                  </a:lnTo>
                  <a:lnTo>
                    <a:pt x="6414" y="9585"/>
                  </a:lnTo>
                  <a:lnTo>
                    <a:pt x="6615" y="9432"/>
                  </a:lnTo>
                  <a:lnTo>
                    <a:pt x="6804" y="9258"/>
                  </a:lnTo>
                  <a:lnTo>
                    <a:pt x="6994" y="9084"/>
                  </a:lnTo>
                  <a:lnTo>
                    <a:pt x="7166" y="8896"/>
                  </a:lnTo>
                  <a:lnTo>
                    <a:pt x="7337" y="8695"/>
                  </a:lnTo>
                  <a:lnTo>
                    <a:pt x="7491" y="8486"/>
                  </a:lnTo>
                  <a:lnTo>
                    <a:pt x="7562" y="8375"/>
                  </a:lnTo>
                  <a:lnTo>
                    <a:pt x="7633" y="8264"/>
                  </a:lnTo>
                  <a:lnTo>
                    <a:pt x="7705" y="8153"/>
                  </a:lnTo>
                  <a:lnTo>
                    <a:pt x="7770" y="8035"/>
                  </a:lnTo>
                  <a:lnTo>
                    <a:pt x="7829" y="7916"/>
                  </a:lnTo>
                  <a:lnTo>
                    <a:pt x="7888" y="7798"/>
                  </a:lnTo>
                  <a:lnTo>
                    <a:pt x="7941" y="7673"/>
                  </a:lnTo>
                  <a:lnTo>
                    <a:pt x="7995" y="7548"/>
                  </a:lnTo>
                  <a:lnTo>
                    <a:pt x="8042" y="7423"/>
                  </a:lnTo>
                  <a:lnTo>
                    <a:pt x="8089" y="7298"/>
                  </a:lnTo>
                  <a:lnTo>
                    <a:pt x="8131" y="7166"/>
                  </a:lnTo>
                  <a:lnTo>
                    <a:pt x="8166" y="7027"/>
                  </a:lnTo>
                  <a:lnTo>
                    <a:pt x="8202" y="6881"/>
                  </a:lnTo>
                  <a:lnTo>
                    <a:pt x="8237" y="6735"/>
                  </a:lnTo>
                  <a:lnTo>
                    <a:pt x="8267" y="6582"/>
                  </a:lnTo>
                  <a:lnTo>
                    <a:pt x="8291" y="6436"/>
                  </a:lnTo>
                  <a:lnTo>
                    <a:pt x="8309" y="6290"/>
                  </a:lnTo>
                  <a:lnTo>
                    <a:pt x="8326" y="6144"/>
                  </a:lnTo>
                  <a:lnTo>
                    <a:pt x="8338" y="5998"/>
                  </a:lnTo>
                  <a:lnTo>
                    <a:pt x="8344" y="5852"/>
                  </a:lnTo>
                  <a:lnTo>
                    <a:pt x="8350" y="5706"/>
                  </a:lnTo>
                  <a:lnTo>
                    <a:pt x="8350" y="5560"/>
                  </a:lnTo>
                  <a:lnTo>
                    <a:pt x="8344" y="5414"/>
                  </a:lnTo>
                  <a:lnTo>
                    <a:pt x="8338" y="5275"/>
                  </a:lnTo>
                  <a:lnTo>
                    <a:pt x="8326" y="5129"/>
                  </a:lnTo>
                  <a:lnTo>
                    <a:pt x="8314" y="4990"/>
                  </a:lnTo>
                  <a:lnTo>
                    <a:pt x="8297" y="4851"/>
                  </a:lnTo>
                  <a:lnTo>
                    <a:pt x="8273" y="4712"/>
                  </a:lnTo>
                  <a:lnTo>
                    <a:pt x="8220" y="4434"/>
                  </a:lnTo>
                  <a:lnTo>
                    <a:pt x="8155" y="4163"/>
                  </a:lnTo>
                  <a:lnTo>
                    <a:pt x="8078" y="3899"/>
                  </a:lnTo>
                  <a:lnTo>
                    <a:pt x="7983" y="3635"/>
                  </a:lnTo>
                  <a:lnTo>
                    <a:pt x="7882" y="3378"/>
                  </a:lnTo>
                  <a:lnTo>
                    <a:pt x="7770" y="3128"/>
                  </a:lnTo>
                  <a:lnTo>
                    <a:pt x="7645" y="2884"/>
                  </a:lnTo>
                  <a:lnTo>
                    <a:pt x="7509" y="2648"/>
                  </a:lnTo>
                  <a:lnTo>
                    <a:pt x="7367" y="2419"/>
                  </a:lnTo>
                  <a:lnTo>
                    <a:pt x="7213" y="2196"/>
                  </a:lnTo>
                  <a:lnTo>
                    <a:pt x="7047" y="1974"/>
                  </a:lnTo>
                  <a:lnTo>
                    <a:pt x="6875" y="1765"/>
                  </a:lnTo>
                  <a:lnTo>
                    <a:pt x="6698" y="1564"/>
                  </a:lnTo>
                  <a:lnTo>
                    <a:pt x="6514" y="1376"/>
                  </a:lnTo>
                  <a:lnTo>
                    <a:pt x="6319" y="1189"/>
                  </a:lnTo>
                  <a:lnTo>
                    <a:pt x="6123" y="1015"/>
                  </a:lnTo>
                  <a:lnTo>
                    <a:pt x="5916" y="855"/>
                  </a:lnTo>
                  <a:lnTo>
                    <a:pt x="5709" y="702"/>
                  </a:lnTo>
                  <a:lnTo>
                    <a:pt x="5490" y="556"/>
                  </a:lnTo>
                  <a:lnTo>
                    <a:pt x="5271" y="417"/>
                  </a:lnTo>
                  <a:lnTo>
                    <a:pt x="5052" y="299"/>
                  </a:lnTo>
                  <a:lnTo>
                    <a:pt x="4821" y="188"/>
                  </a:lnTo>
                  <a:lnTo>
                    <a:pt x="4596" y="84"/>
                  </a:lnTo>
                  <a:lnTo>
                    <a:pt x="43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95;p41">
              <a:extLst>
                <a:ext uri="{FF2B5EF4-FFF2-40B4-BE49-F238E27FC236}">
                  <a16:creationId xmlns:a16="http://schemas.microsoft.com/office/drawing/2014/main" id="{A1282BC4-0D8E-5B39-1993-CA483FF727D5}"/>
                </a:ext>
              </a:extLst>
            </p:cNvPr>
            <p:cNvSpPr/>
            <p:nvPr/>
          </p:nvSpPr>
          <p:spPr>
            <a:xfrm>
              <a:off x="3155925" y="-419900"/>
              <a:ext cx="191300" cy="187850"/>
            </a:xfrm>
            <a:custGeom>
              <a:avLst/>
              <a:gdLst/>
              <a:ahLst/>
              <a:cxnLst/>
              <a:rect l="l" t="t" r="r" b="b"/>
              <a:pathLst>
                <a:path w="7652" h="7514" extrusionOk="0">
                  <a:moveTo>
                    <a:pt x="6917" y="0"/>
                  </a:moveTo>
                  <a:lnTo>
                    <a:pt x="6911" y="77"/>
                  </a:lnTo>
                  <a:lnTo>
                    <a:pt x="6899" y="153"/>
                  </a:lnTo>
                  <a:lnTo>
                    <a:pt x="6870" y="230"/>
                  </a:lnTo>
                  <a:lnTo>
                    <a:pt x="6840" y="292"/>
                  </a:lnTo>
                  <a:lnTo>
                    <a:pt x="6793" y="355"/>
                  </a:lnTo>
                  <a:lnTo>
                    <a:pt x="6740" y="404"/>
                  </a:lnTo>
                  <a:lnTo>
                    <a:pt x="6704" y="424"/>
                  </a:lnTo>
                  <a:lnTo>
                    <a:pt x="6668" y="445"/>
                  </a:lnTo>
                  <a:lnTo>
                    <a:pt x="6633" y="459"/>
                  </a:lnTo>
                  <a:lnTo>
                    <a:pt x="6597" y="466"/>
                  </a:lnTo>
                  <a:lnTo>
                    <a:pt x="6236" y="529"/>
                  </a:lnTo>
                  <a:lnTo>
                    <a:pt x="5881" y="577"/>
                  </a:lnTo>
                  <a:lnTo>
                    <a:pt x="5520" y="619"/>
                  </a:lnTo>
                  <a:lnTo>
                    <a:pt x="5158" y="661"/>
                  </a:lnTo>
                  <a:lnTo>
                    <a:pt x="4797" y="688"/>
                  </a:lnTo>
                  <a:lnTo>
                    <a:pt x="4436" y="702"/>
                  </a:lnTo>
                  <a:lnTo>
                    <a:pt x="4075" y="716"/>
                  </a:lnTo>
                  <a:lnTo>
                    <a:pt x="3708" y="723"/>
                  </a:lnTo>
                  <a:lnTo>
                    <a:pt x="3346" y="716"/>
                  </a:lnTo>
                  <a:lnTo>
                    <a:pt x="2985" y="702"/>
                  </a:lnTo>
                  <a:lnTo>
                    <a:pt x="2624" y="675"/>
                  </a:lnTo>
                  <a:lnTo>
                    <a:pt x="2263" y="640"/>
                  </a:lnTo>
                  <a:lnTo>
                    <a:pt x="1907" y="598"/>
                  </a:lnTo>
                  <a:lnTo>
                    <a:pt x="1546" y="543"/>
                  </a:lnTo>
                  <a:lnTo>
                    <a:pt x="1191" y="480"/>
                  </a:lnTo>
                  <a:lnTo>
                    <a:pt x="835" y="404"/>
                  </a:lnTo>
                  <a:lnTo>
                    <a:pt x="717" y="1328"/>
                  </a:lnTo>
                  <a:lnTo>
                    <a:pt x="605" y="2238"/>
                  </a:lnTo>
                  <a:lnTo>
                    <a:pt x="391" y="4045"/>
                  </a:lnTo>
                  <a:lnTo>
                    <a:pt x="0" y="7514"/>
                  </a:lnTo>
                  <a:lnTo>
                    <a:pt x="451" y="7368"/>
                  </a:lnTo>
                  <a:lnTo>
                    <a:pt x="912" y="7236"/>
                  </a:lnTo>
                  <a:lnTo>
                    <a:pt x="1374" y="7117"/>
                  </a:lnTo>
                  <a:lnTo>
                    <a:pt x="1842" y="7006"/>
                  </a:lnTo>
                  <a:lnTo>
                    <a:pt x="2316" y="6923"/>
                  </a:lnTo>
                  <a:lnTo>
                    <a:pt x="2790" y="6846"/>
                  </a:lnTo>
                  <a:lnTo>
                    <a:pt x="3269" y="6784"/>
                  </a:lnTo>
                  <a:lnTo>
                    <a:pt x="3749" y="6735"/>
                  </a:lnTo>
                  <a:lnTo>
                    <a:pt x="4229" y="6700"/>
                  </a:lnTo>
                  <a:lnTo>
                    <a:pt x="4714" y="6680"/>
                  </a:lnTo>
                  <a:lnTo>
                    <a:pt x="5200" y="6673"/>
                  </a:lnTo>
                  <a:lnTo>
                    <a:pt x="5685" y="6680"/>
                  </a:lnTo>
                  <a:lnTo>
                    <a:pt x="6171" y="6700"/>
                  </a:lnTo>
                  <a:lnTo>
                    <a:pt x="6657" y="6728"/>
                  </a:lnTo>
                  <a:lnTo>
                    <a:pt x="7142" y="6777"/>
                  </a:lnTo>
                  <a:lnTo>
                    <a:pt x="7622" y="6833"/>
                  </a:lnTo>
                  <a:lnTo>
                    <a:pt x="7622" y="6833"/>
                  </a:lnTo>
                  <a:lnTo>
                    <a:pt x="7574" y="6777"/>
                  </a:lnTo>
                  <a:lnTo>
                    <a:pt x="7527" y="6714"/>
                  </a:lnTo>
                  <a:lnTo>
                    <a:pt x="7492" y="6638"/>
                  </a:lnTo>
                  <a:lnTo>
                    <a:pt x="7456" y="6561"/>
                  </a:lnTo>
                  <a:lnTo>
                    <a:pt x="7432" y="6485"/>
                  </a:lnTo>
                  <a:lnTo>
                    <a:pt x="7415" y="6395"/>
                  </a:lnTo>
                  <a:lnTo>
                    <a:pt x="7403" y="6304"/>
                  </a:lnTo>
                  <a:lnTo>
                    <a:pt x="7403" y="6200"/>
                  </a:lnTo>
                  <a:lnTo>
                    <a:pt x="7456" y="4685"/>
                  </a:lnTo>
                  <a:lnTo>
                    <a:pt x="7515" y="3149"/>
                  </a:lnTo>
                  <a:lnTo>
                    <a:pt x="7574" y="1606"/>
                  </a:lnTo>
                  <a:lnTo>
                    <a:pt x="7651" y="42"/>
                  </a:lnTo>
                  <a:lnTo>
                    <a:pt x="691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96;p41">
              <a:extLst>
                <a:ext uri="{FF2B5EF4-FFF2-40B4-BE49-F238E27FC236}">
                  <a16:creationId xmlns:a16="http://schemas.microsoft.com/office/drawing/2014/main" id="{B1354F35-EA5A-3BBE-B361-BF631E536A3A}"/>
                </a:ext>
              </a:extLst>
            </p:cNvPr>
            <p:cNvSpPr/>
            <p:nvPr/>
          </p:nvSpPr>
          <p:spPr>
            <a:xfrm>
              <a:off x="3181525" y="-614150"/>
              <a:ext cx="179175" cy="195325"/>
            </a:xfrm>
            <a:custGeom>
              <a:avLst/>
              <a:gdLst/>
              <a:ahLst/>
              <a:cxnLst/>
              <a:rect l="l" t="t" r="r" b="b"/>
              <a:pathLst>
                <a:path w="7167" h="7813" extrusionOk="0">
                  <a:moveTo>
                    <a:pt x="1132" y="0"/>
                  </a:moveTo>
                  <a:lnTo>
                    <a:pt x="966" y="834"/>
                  </a:lnTo>
                  <a:lnTo>
                    <a:pt x="806" y="1675"/>
                  </a:lnTo>
                  <a:lnTo>
                    <a:pt x="652" y="2516"/>
                  </a:lnTo>
                  <a:lnTo>
                    <a:pt x="510" y="3364"/>
                  </a:lnTo>
                  <a:lnTo>
                    <a:pt x="374" y="4205"/>
                  </a:lnTo>
                  <a:lnTo>
                    <a:pt x="244" y="5039"/>
                  </a:lnTo>
                  <a:lnTo>
                    <a:pt x="119" y="5880"/>
                  </a:lnTo>
                  <a:lnTo>
                    <a:pt x="1" y="6714"/>
                  </a:lnTo>
                  <a:lnTo>
                    <a:pt x="676" y="6853"/>
                  </a:lnTo>
                  <a:lnTo>
                    <a:pt x="1014" y="6916"/>
                  </a:lnTo>
                  <a:lnTo>
                    <a:pt x="1351" y="6971"/>
                  </a:lnTo>
                  <a:lnTo>
                    <a:pt x="1689" y="7027"/>
                  </a:lnTo>
                  <a:lnTo>
                    <a:pt x="2026" y="7075"/>
                  </a:lnTo>
                  <a:lnTo>
                    <a:pt x="2358" y="7117"/>
                  </a:lnTo>
                  <a:lnTo>
                    <a:pt x="2701" y="7152"/>
                  </a:lnTo>
                  <a:lnTo>
                    <a:pt x="3039" y="7180"/>
                  </a:lnTo>
                  <a:lnTo>
                    <a:pt x="3376" y="7207"/>
                  </a:lnTo>
                  <a:lnTo>
                    <a:pt x="3720" y="7221"/>
                  </a:lnTo>
                  <a:lnTo>
                    <a:pt x="4057" y="7235"/>
                  </a:lnTo>
                  <a:lnTo>
                    <a:pt x="4401" y="7235"/>
                  </a:lnTo>
                  <a:lnTo>
                    <a:pt x="4744" y="7228"/>
                  </a:lnTo>
                  <a:lnTo>
                    <a:pt x="5094" y="7214"/>
                  </a:lnTo>
                  <a:lnTo>
                    <a:pt x="5443" y="7194"/>
                  </a:lnTo>
                  <a:lnTo>
                    <a:pt x="5496" y="7194"/>
                  </a:lnTo>
                  <a:lnTo>
                    <a:pt x="5544" y="7207"/>
                  </a:lnTo>
                  <a:lnTo>
                    <a:pt x="5591" y="7221"/>
                  </a:lnTo>
                  <a:lnTo>
                    <a:pt x="5633" y="7242"/>
                  </a:lnTo>
                  <a:lnTo>
                    <a:pt x="5674" y="7263"/>
                  </a:lnTo>
                  <a:lnTo>
                    <a:pt x="5710" y="7298"/>
                  </a:lnTo>
                  <a:lnTo>
                    <a:pt x="5745" y="7333"/>
                  </a:lnTo>
                  <a:lnTo>
                    <a:pt x="5775" y="7367"/>
                  </a:lnTo>
                  <a:lnTo>
                    <a:pt x="5798" y="7409"/>
                  </a:lnTo>
                  <a:lnTo>
                    <a:pt x="5822" y="7458"/>
                  </a:lnTo>
                  <a:lnTo>
                    <a:pt x="5846" y="7506"/>
                  </a:lnTo>
                  <a:lnTo>
                    <a:pt x="5864" y="7555"/>
                  </a:lnTo>
                  <a:lnTo>
                    <a:pt x="5875" y="7611"/>
                  </a:lnTo>
                  <a:lnTo>
                    <a:pt x="5887" y="7659"/>
                  </a:lnTo>
                  <a:lnTo>
                    <a:pt x="5893" y="7715"/>
                  </a:lnTo>
                  <a:lnTo>
                    <a:pt x="5893" y="7770"/>
                  </a:lnTo>
                  <a:lnTo>
                    <a:pt x="6627" y="7812"/>
                  </a:lnTo>
                  <a:lnTo>
                    <a:pt x="6669" y="6950"/>
                  </a:lnTo>
                  <a:lnTo>
                    <a:pt x="6722" y="6088"/>
                  </a:lnTo>
                  <a:lnTo>
                    <a:pt x="6781" y="5227"/>
                  </a:lnTo>
                  <a:lnTo>
                    <a:pt x="6841" y="4365"/>
                  </a:lnTo>
                  <a:lnTo>
                    <a:pt x="6912" y="3503"/>
                  </a:lnTo>
                  <a:lnTo>
                    <a:pt x="6989" y="2641"/>
                  </a:lnTo>
                  <a:lnTo>
                    <a:pt x="7072" y="1786"/>
                  </a:lnTo>
                  <a:lnTo>
                    <a:pt x="7166" y="931"/>
                  </a:lnTo>
                  <a:lnTo>
                    <a:pt x="6977" y="980"/>
                  </a:lnTo>
                  <a:lnTo>
                    <a:pt x="6787" y="1029"/>
                  </a:lnTo>
                  <a:lnTo>
                    <a:pt x="6598" y="1063"/>
                  </a:lnTo>
                  <a:lnTo>
                    <a:pt x="6402" y="1098"/>
                  </a:lnTo>
                  <a:lnTo>
                    <a:pt x="6213" y="1126"/>
                  </a:lnTo>
                  <a:lnTo>
                    <a:pt x="6018" y="1154"/>
                  </a:lnTo>
                  <a:lnTo>
                    <a:pt x="5828" y="1168"/>
                  </a:lnTo>
                  <a:lnTo>
                    <a:pt x="5633" y="1182"/>
                  </a:lnTo>
                  <a:lnTo>
                    <a:pt x="5437" y="1189"/>
                  </a:lnTo>
                  <a:lnTo>
                    <a:pt x="5248" y="1195"/>
                  </a:lnTo>
                  <a:lnTo>
                    <a:pt x="5052" y="1195"/>
                  </a:lnTo>
                  <a:lnTo>
                    <a:pt x="4857" y="1182"/>
                  </a:lnTo>
                  <a:lnTo>
                    <a:pt x="4661" y="1175"/>
                  </a:lnTo>
                  <a:lnTo>
                    <a:pt x="4472" y="1154"/>
                  </a:lnTo>
                  <a:lnTo>
                    <a:pt x="4277" y="1133"/>
                  </a:lnTo>
                  <a:lnTo>
                    <a:pt x="4081" y="1105"/>
                  </a:lnTo>
                  <a:lnTo>
                    <a:pt x="3892" y="1070"/>
                  </a:lnTo>
                  <a:lnTo>
                    <a:pt x="3696" y="1036"/>
                  </a:lnTo>
                  <a:lnTo>
                    <a:pt x="3507" y="994"/>
                  </a:lnTo>
                  <a:lnTo>
                    <a:pt x="3317" y="945"/>
                  </a:lnTo>
                  <a:lnTo>
                    <a:pt x="3128" y="890"/>
                  </a:lnTo>
                  <a:lnTo>
                    <a:pt x="2938" y="834"/>
                  </a:lnTo>
                  <a:lnTo>
                    <a:pt x="2749" y="772"/>
                  </a:lnTo>
                  <a:lnTo>
                    <a:pt x="2565" y="709"/>
                  </a:lnTo>
                  <a:lnTo>
                    <a:pt x="2382" y="633"/>
                  </a:lnTo>
                  <a:lnTo>
                    <a:pt x="2198" y="556"/>
                  </a:lnTo>
                  <a:lnTo>
                    <a:pt x="2014" y="480"/>
                  </a:lnTo>
                  <a:lnTo>
                    <a:pt x="1837" y="389"/>
                  </a:lnTo>
                  <a:lnTo>
                    <a:pt x="1659" y="299"/>
                  </a:lnTo>
                  <a:lnTo>
                    <a:pt x="1481" y="202"/>
                  </a:lnTo>
                  <a:lnTo>
                    <a:pt x="1310" y="104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97;p41">
              <a:extLst>
                <a:ext uri="{FF2B5EF4-FFF2-40B4-BE49-F238E27FC236}">
                  <a16:creationId xmlns:a16="http://schemas.microsoft.com/office/drawing/2014/main" id="{420177A2-EC1D-DE3F-C4EE-8B2DABCC343F}"/>
                </a:ext>
              </a:extLst>
            </p:cNvPr>
            <p:cNvSpPr/>
            <p:nvPr/>
          </p:nvSpPr>
          <p:spPr>
            <a:xfrm>
              <a:off x="3224925" y="-3904400"/>
              <a:ext cx="1153725" cy="353100"/>
            </a:xfrm>
            <a:custGeom>
              <a:avLst/>
              <a:gdLst/>
              <a:ahLst/>
              <a:cxnLst/>
              <a:rect l="l" t="t" r="r" b="b"/>
              <a:pathLst>
                <a:path w="46149" h="14124" extrusionOk="0">
                  <a:moveTo>
                    <a:pt x="27951" y="1772"/>
                  </a:moveTo>
                  <a:lnTo>
                    <a:pt x="29633" y="1779"/>
                  </a:lnTo>
                  <a:lnTo>
                    <a:pt x="31315" y="1793"/>
                  </a:lnTo>
                  <a:lnTo>
                    <a:pt x="32984" y="1807"/>
                  </a:lnTo>
                  <a:lnTo>
                    <a:pt x="36313" y="1842"/>
                  </a:lnTo>
                  <a:lnTo>
                    <a:pt x="36407" y="1849"/>
                  </a:lnTo>
                  <a:lnTo>
                    <a:pt x="36496" y="1870"/>
                  </a:lnTo>
                  <a:lnTo>
                    <a:pt x="36585" y="1898"/>
                  </a:lnTo>
                  <a:lnTo>
                    <a:pt x="36668" y="1946"/>
                  </a:lnTo>
                  <a:lnTo>
                    <a:pt x="36751" y="2002"/>
                  </a:lnTo>
                  <a:lnTo>
                    <a:pt x="36822" y="2064"/>
                  </a:lnTo>
                  <a:lnTo>
                    <a:pt x="36893" y="2134"/>
                  </a:lnTo>
                  <a:lnTo>
                    <a:pt x="36958" y="2217"/>
                  </a:lnTo>
                  <a:lnTo>
                    <a:pt x="37011" y="2308"/>
                  </a:lnTo>
                  <a:lnTo>
                    <a:pt x="37059" y="2398"/>
                  </a:lnTo>
                  <a:lnTo>
                    <a:pt x="37094" y="2502"/>
                  </a:lnTo>
                  <a:lnTo>
                    <a:pt x="37118" y="2606"/>
                  </a:lnTo>
                  <a:lnTo>
                    <a:pt x="37136" y="2711"/>
                  </a:lnTo>
                  <a:lnTo>
                    <a:pt x="37136" y="2822"/>
                  </a:lnTo>
                  <a:lnTo>
                    <a:pt x="37124" y="2933"/>
                  </a:lnTo>
                  <a:lnTo>
                    <a:pt x="37112" y="2989"/>
                  </a:lnTo>
                  <a:lnTo>
                    <a:pt x="37100" y="3044"/>
                  </a:lnTo>
                  <a:lnTo>
                    <a:pt x="36988" y="4295"/>
                  </a:lnTo>
                  <a:lnTo>
                    <a:pt x="36875" y="5539"/>
                  </a:lnTo>
                  <a:lnTo>
                    <a:pt x="36662" y="8042"/>
                  </a:lnTo>
                  <a:lnTo>
                    <a:pt x="36668" y="8139"/>
                  </a:lnTo>
                  <a:lnTo>
                    <a:pt x="36656" y="8222"/>
                  </a:lnTo>
                  <a:lnTo>
                    <a:pt x="36638" y="8306"/>
                  </a:lnTo>
                  <a:lnTo>
                    <a:pt x="36615" y="8375"/>
                  </a:lnTo>
                  <a:lnTo>
                    <a:pt x="36579" y="8445"/>
                  </a:lnTo>
                  <a:lnTo>
                    <a:pt x="36538" y="8500"/>
                  </a:lnTo>
                  <a:lnTo>
                    <a:pt x="36496" y="8549"/>
                  </a:lnTo>
                  <a:lnTo>
                    <a:pt x="36443" y="8584"/>
                  </a:lnTo>
                  <a:lnTo>
                    <a:pt x="36461" y="8667"/>
                  </a:lnTo>
                  <a:lnTo>
                    <a:pt x="36472" y="8750"/>
                  </a:lnTo>
                  <a:lnTo>
                    <a:pt x="36472" y="8834"/>
                  </a:lnTo>
                  <a:lnTo>
                    <a:pt x="36472" y="8917"/>
                  </a:lnTo>
                  <a:lnTo>
                    <a:pt x="36461" y="9001"/>
                  </a:lnTo>
                  <a:lnTo>
                    <a:pt x="36443" y="9077"/>
                  </a:lnTo>
                  <a:lnTo>
                    <a:pt x="36419" y="9154"/>
                  </a:lnTo>
                  <a:lnTo>
                    <a:pt x="36384" y="9230"/>
                  </a:lnTo>
                  <a:lnTo>
                    <a:pt x="36342" y="9300"/>
                  </a:lnTo>
                  <a:lnTo>
                    <a:pt x="36301" y="9362"/>
                  </a:lnTo>
                  <a:lnTo>
                    <a:pt x="36241" y="9425"/>
                  </a:lnTo>
                  <a:lnTo>
                    <a:pt x="36182" y="9473"/>
                  </a:lnTo>
                  <a:lnTo>
                    <a:pt x="36111" y="9515"/>
                  </a:lnTo>
                  <a:lnTo>
                    <a:pt x="36040" y="9550"/>
                  </a:lnTo>
                  <a:lnTo>
                    <a:pt x="35957" y="9571"/>
                  </a:lnTo>
                  <a:lnTo>
                    <a:pt x="35862" y="9585"/>
                  </a:lnTo>
                  <a:lnTo>
                    <a:pt x="34270" y="9689"/>
                  </a:lnTo>
                  <a:lnTo>
                    <a:pt x="32671" y="9779"/>
                  </a:lnTo>
                  <a:lnTo>
                    <a:pt x="31066" y="9849"/>
                  </a:lnTo>
                  <a:lnTo>
                    <a:pt x="30260" y="9883"/>
                  </a:lnTo>
                  <a:lnTo>
                    <a:pt x="29455" y="9911"/>
                  </a:lnTo>
                  <a:lnTo>
                    <a:pt x="28650" y="9932"/>
                  </a:lnTo>
                  <a:lnTo>
                    <a:pt x="27844" y="9953"/>
                  </a:lnTo>
                  <a:lnTo>
                    <a:pt x="27033" y="9967"/>
                  </a:lnTo>
                  <a:lnTo>
                    <a:pt x="26228" y="9974"/>
                  </a:lnTo>
                  <a:lnTo>
                    <a:pt x="25416" y="9981"/>
                  </a:lnTo>
                  <a:lnTo>
                    <a:pt x="24611" y="9981"/>
                  </a:lnTo>
                  <a:lnTo>
                    <a:pt x="23800" y="9974"/>
                  </a:lnTo>
                  <a:lnTo>
                    <a:pt x="22994" y="9967"/>
                  </a:lnTo>
                  <a:lnTo>
                    <a:pt x="22183" y="9946"/>
                  </a:lnTo>
                  <a:lnTo>
                    <a:pt x="21372" y="9925"/>
                  </a:lnTo>
                  <a:lnTo>
                    <a:pt x="20566" y="9897"/>
                  </a:lnTo>
                  <a:lnTo>
                    <a:pt x="19755" y="9863"/>
                  </a:lnTo>
                  <a:lnTo>
                    <a:pt x="18950" y="9821"/>
                  </a:lnTo>
                  <a:lnTo>
                    <a:pt x="18144" y="9779"/>
                  </a:lnTo>
                  <a:lnTo>
                    <a:pt x="17339" y="9724"/>
                  </a:lnTo>
                  <a:lnTo>
                    <a:pt x="16534" y="9661"/>
                  </a:lnTo>
                  <a:lnTo>
                    <a:pt x="15728" y="9598"/>
                  </a:lnTo>
                  <a:lnTo>
                    <a:pt x="14929" y="9522"/>
                  </a:lnTo>
                  <a:lnTo>
                    <a:pt x="14124" y="9446"/>
                  </a:lnTo>
                  <a:lnTo>
                    <a:pt x="13330" y="9355"/>
                  </a:lnTo>
                  <a:lnTo>
                    <a:pt x="12531" y="9265"/>
                  </a:lnTo>
                  <a:lnTo>
                    <a:pt x="11731" y="9161"/>
                  </a:lnTo>
                  <a:lnTo>
                    <a:pt x="10938" y="9049"/>
                  </a:lnTo>
                  <a:lnTo>
                    <a:pt x="10150" y="8931"/>
                  </a:lnTo>
                  <a:lnTo>
                    <a:pt x="10032" y="8903"/>
                  </a:lnTo>
                  <a:lnTo>
                    <a:pt x="9931" y="8869"/>
                  </a:lnTo>
                  <a:lnTo>
                    <a:pt x="9830" y="8813"/>
                  </a:lnTo>
                  <a:lnTo>
                    <a:pt x="9741" y="8750"/>
                  </a:lnTo>
                  <a:lnTo>
                    <a:pt x="9664" y="8681"/>
                  </a:lnTo>
                  <a:lnTo>
                    <a:pt x="9593" y="8598"/>
                  </a:lnTo>
                  <a:lnTo>
                    <a:pt x="9528" y="8507"/>
                  </a:lnTo>
                  <a:lnTo>
                    <a:pt x="9475" y="8417"/>
                  </a:lnTo>
                  <a:lnTo>
                    <a:pt x="9433" y="8313"/>
                  </a:lnTo>
                  <a:lnTo>
                    <a:pt x="9392" y="8208"/>
                  </a:lnTo>
                  <a:lnTo>
                    <a:pt x="9368" y="8104"/>
                  </a:lnTo>
                  <a:lnTo>
                    <a:pt x="9351" y="7993"/>
                  </a:lnTo>
                  <a:lnTo>
                    <a:pt x="9339" y="7882"/>
                  </a:lnTo>
                  <a:lnTo>
                    <a:pt x="9339" y="7777"/>
                  </a:lnTo>
                  <a:lnTo>
                    <a:pt x="9345" y="7666"/>
                  </a:lnTo>
                  <a:lnTo>
                    <a:pt x="9362" y="7562"/>
                  </a:lnTo>
                  <a:lnTo>
                    <a:pt x="9120" y="6700"/>
                  </a:lnTo>
                  <a:lnTo>
                    <a:pt x="8877" y="5824"/>
                  </a:lnTo>
                  <a:lnTo>
                    <a:pt x="8681" y="5164"/>
                  </a:lnTo>
                  <a:lnTo>
                    <a:pt x="8587" y="4838"/>
                  </a:lnTo>
                  <a:lnTo>
                    <a:pt x="8504" y="4511"/>
                  </a:lnTo>
                  <a:lnTo>
                    <a:pt x="8421" y="4434"/>
                  </a:lnTo>
                  <a:lnTo>
                    <a:pt x="8350" y="4344"/>
                  </a:lnTo>
                  <a:lnTo>
                    <a:pt x="8291" y="4247"/>
                  </a:lnTo>
                  <a:lnTo>
                    <a:pt x="8237" y="4142"/>
                  </a:lnTo>
                  <a:lnTo>
                    <a:pt x="8196" y="4038"/>
                  </a:lnTo>
                  <a:lnTo>
                    <a:pt x="8166" y="3920"/>
                  </a:lnTo>
                  <a:lnTo>
                    <a:pt x="8148" y="3809"/>
                  </a:lnTo>
                  <a:lnTo>
                    <a:pt x="8143" y="3691"/>
                  </a:lnTo>
                  <a:lnTo>
                    <a:pt x="8143" y="3580"/>
                  </a:lnTo>
                  <a:lnTo>
                    <a:pt x="8160" y="3468"/>
                  </a:lnTo>
                  <a:lnTo>
                    <a:pt x="8190" y="3364"/>
                  </a:lnTo>
                  <a:lnTo>
                    <a:pt x="8208" y="3315"/>
                  </a:lnTo>
                  <a:lnTo>
                    <a:pt x="8231" y="3267"/>
                  </a:lnTo>
                  <a:lnTo>
                    <a:pt x="8261" y="3225"/>
                  </a:lnTo>
                  <a:lnTo>
                    <a:pt x="8291" y="3176"/>
                  </a:lnTo>
                  <a:lnTo>
                    <a:pt x="8320" y="3142"/>
                  </a:lnTo>
                  <a:lnTo>
                    <a:pt x="8356" y="3100"/>
                  </a:lnTo>
                  <a:lnTo>
                    <a:pt x="8397" y="3065"/>
                  </a:lnTo>
                  <a:lnTo>
                    <a:pt x="8445" y="3037"/>
                  </a:lnTo>
                  <a:lnTo>
                    <a:pt x="8492" y="3010"/>
                  </a:lnTo>
                  <a:lnTo>
                    <a:pt x="8539" y="2989"/>
                  </a:lnTo>
                  <a:lnTo>
                    <a:pt x="8587" y="2933"/>
                  </a:lnTo>
                  <a:lnTo>
                    <a:pt x="8634" y="2878"/>
                  </a:lnTo>
                  <a:lnTo>
                    <a:pt x="8687" y="2829"/>
                  </a:lnTo>
                  <a:lnTo>
                    <a:pt x="8747" y="2794"/>
                  </a:lnTo>
                  <a:lnTo>
                    <a:pt x="8806" y="2759"/>
                  </a:lnTo>
                  <a:lnTo>
                    <a:pt x="8865" y="2725"/>
                  </a:lnTo>
                  <a:lnTo>
                    <a:pt x="8930" y="2704"/>
                  </a:lnTo>
                  <a:lnTo>
                    <a:pt x="8995" y="2690"/>
                  </a:lnTo>
                  <a:lnTo>
                    <a:pt x="9060" y="2676"/>
                  </a:lnTo>
                  <a:lnTo>
                    <a:pt x="9126" y="2676"/>
                  </a:lnTo>
                  <a:lnTo>
                    <a:pt x="9191" y="2683"/>
                  </a:lnTo>
                  <a:lnTo>
                    <a:pt x="9256" y="2697"/>
                  </a:lnTo>
                  <a:lnTo>
                    <a:pt x="9321" y="2711"/>
                  </a:lnTo>
                  <a:lnTo>
                    <a:pt x="9386" y="2739"/>
                  </a:lnTo>
                  <a:lnTo>
                    <a:pt x="9445" y="2780"/>
                  </a:lnTo>
                  <a:lnTo>
                    <a:pt x="9505" y="2822"/>
                  </a:lnTo>
                  <a:lnTo>
                    <a:pt x="10328" y="2704"/>
                  </a:lnTo>
                  <a:lnTo>
                    <a:pt x="11157" y="2593"/>
                  </a:lnTo>
                  <a:lnTo>
                    <a:pt x="11986" y="2488"/>
                  </a:lnTo>
                  <a:lnTo>
                    <a:pt x="12815" y="2398"/>
                  </a:lnTo>
                  <a:lnTo>
                    <a:pt x="13650" y="2315"/>
                  </a:lnTo>
                  <a:lnTo>
                    <a:pt x="14485" y="2238"/>
                  </a:lnTo>
                  <a:lnTo>
                    <a:pt x="15320" y="2169"/>
                  </a:lnTo>
                  <a:lnTo>
                    <a:pt x="16155" y="2106"/>
                  </a:lnTo>
                  <a:lnTo>
                    <a:pt x="16996" y="2044"/>
                  </a:lnTo>
                  <a:lnTo>
                    <a:pt x="17837" y="1995"/>
                  </a:lnTo>
                  <a:lnTo>
                    <a:pt x="18677" y="1953"/>
                  </a:lnTo>
                  <a:lnTo>
                    <a:pt x="19518" y="1911"/>
                  </a:lnTo>
                  <a:lnTo>
                    <a:pt x="20359" y="1884"/>
                  </a:lnTo>
                  <a:lnTo>
                    <a:pt x="21206" y="1849"/>
                  </a:lnTo>
                  <a:lnTo>
                    <a:pt x="22047" y="1828"/>
                  </a:lnTo>
                  <a:lnTo>
                    <a:pt x="22888" y="1807"/>
                  </a:lnTo>
                  <a:lnTo>
                    <a:pt x="24576" y="1786"/>
                  </a:lnTo>
                  <a:lnTo>
                    <a:pt x="26263" y="1772"/>
                  </a:lnTo>
                  <a:close/>
                  <a:moveTo>
                    <a:pt x="20602" y="0"/>
                  </a:moveTo>
                  <a:lnTo>
                    <a:pt x="17760" y="7"/>
                  </a:lnTo>
                  <a:lnTo>
                    <a:pt x="14923" y="21"/>
                  </a:lnTo>
                  <a:lnTo>
                    <a:pt x="12086" y="42"/>
                  </a:lnTo>
                  <a:lnTo>
                    <a:pt x="9244" y="84"/>
                  </a:lnTo>
                  <a:lnTo>
                    <a:pt x="6407" y="139"/>
                  </a:lnTo>
                  <a:lnTo>
                    <a:pt x="3565" y="202"/>
                  </a:lnTo>
                  <a:lnTo>
                    <a:pt x="723" y="285"/>
                  </a:lnTo>
                  <a:lnTo>
                    <a:pt x="681" y="695"/>
                  </a:lnTo>
                  <a:lnTo>
                    <a:pt x="640" y="1098"/>
                  </a:lnTo>
                  <a:lnTo>
                    <a:pt x="539" y="1911"/>
                  </a:lnTo>
                  <a:lnTo>
                    <a:pt x="326" y="3531"/>
                  </a:lnTo>
                  <a:lnTo>
                    <a:pt x="231" y="4344"/>
                  </a:lnTo>
                  <a:lnTo>
                    <a:pt x="184" y="4754"/>
                  </a:lnTo>
                  <a:lnTo>
                    <a:pt x="142" y="5164"/>
                  </a:lnTo>
                  <a:lnTo>
                    <a:pt x="107" y="5574"/>
                  </a:lnTo>
                  <a:lnTo>
                    <a:pt x="71" y="5984"/>
                  </a:lnTo>
                  <a:lnTo>
                    <a:pt x="47" y="6394"/>
                  </a:lnTo>
                  <a:lnTo>
                    <a:pt x="30" y="6804"/>
                  </a:lnTo>
                  <a:lnTo>
                    <a:pt x="6" y="7625"/>
                  </a:lnTo>
                  <a:lnTo>
                    <a:pt x="0" y="8452"/>
                  </a:lnTo>
                  <a:lnTo>
                    <a:pt x="0" y="9272"/>
                  </a:lnTo>
                  <a:lnTo>
                    <a:pt x="12" y="10092"/>
                  </a:lnTo>
                  <a:lnTo>
                    <a:pt x="36" y="10919"/>
                  </a:lnTo>
                  <a:lnTo>
                    <a:pt x="65" y="11739"/>
                  </a:lnTo>
                  <a:lnTo>
                    <a:pt x="101" y="12566"/>
                  </a:lnTo>
                  <a:lnTo>
                    <a:pt x="142" y="13386"/>
                  </a:lnTo>
                  <a:lnTo>
                    <a:pt x="2890" y="13386"/>
                  </a:lnTo>
                  <a:lnTo>
                    <a:pt x="5644" y="13372"/>
                  </a:lnTo>
                  <a:lnTo>
                    <a:pt x="11151" y="13352"/>
                  </a:lnTo>
                  <a:lnTo>
                    <a:pt x="13910" y="13338"/>
                  </a:lnTo>
                  <a:lnTo>
                    <a:pt x="16670" y="13331"/>
                  </a:lnTo>
                  <a:lnTo>
                    <a:pt x="22189" y="13331"/>
                  </a:lnTo>
                  <a:lnTo>
                    <a:pt x="24943" y="13352"/>
                  </a:lnTo>
                  <a:lnTo>
                    <a:pt x="27702" y="13379"/>
                  </a:lnTo>
                  <a:lnTo>
                    <a:pt x="29082" y="13400"/>
                  </a:lnTo>
                  <a:lnTo>
                    <a:pt x="30462" y="13428"/>
                  </a:lnTo>
                  <a:lnTo>
                    <a:pt x="31836" y="13456"/>
                  </a:lnTo>
                  <a:lnTo>
                    <a:pt x="33215" y="13491"/>
                  </a:lnTo>
                  <a:lnTo>
                    <a:pt x="34595" y="13525"/>
                  </a:lnTo>
                  <a:lnTo>
                    <a:pt x="35969" y="13574"/>
                  </a:lnTo>
                  <a:lnTo>
                    <a:pt x="37343" y="13623"/>
                  </a:lnTo>
                  <a:lnTo>
                    <a:pt x="38717" y="13678"/>
                  </a:lnTo>
                  <a:lnTo>
                    <a:pt x="40091" y="13741"/>
                  </a:lnTo>
                  <a:lnTo>
                    <a:pt x="41464" y="13810"/>
                  </a:lnTo>
                  <a:lnTo>
                    <a:pt x="42838" y="13887"/>
                  </a:lnTo>
                  <a:lnTo>
                    <a:pt x="44206" y="13970"/>
                  </a:lnTo>
                  <a:lnTo>
                    <a:pt x="44266" y="13977"/>
                  </a:lnTo>
                  <a:lnTo>
                    <a:pt x="44319" y="13984"/>
                  </a:lnTo>
                  <a:lnTo>
                    <a:pt x="44378" y="13998"/>
                  </a:lnTo>
                  <a:lnTo>
                    <a:pt x="44425" y="14012"/>
                  </a:lnTo>
                  <a:lnTo>
                    <a:pt x="44479" y="14040"/>
                  </a:lnTo>
                  <a:lnTo>
                    <a:pt x="44526" y="14060"/>
                  </a:lnTo>
                  <a:lnTo>
                    <a:pt x="44568" y="14088"/>
                  </a:lnTo>
                  <a:lnTo>
                    <a:pt x="44609" y="14123"/>
                  </a:lnTo>
                  <a:lnTo>
                    <a:pt x="44550" y="14047"/>
                  </a:lnTo>
                  <a:lnTo>
                    <a:pt x="44496" y="13963"/>
                  </a:lnTo>
                  <a:lnTo>
                    <a:pt x="44455" y="13880"/>
                  </a:lnTo>
                  <a:lnTo>
                    <a:pt x="44419" y="13782"/>
                  </a:lnTo>
                  <a:lnTo>
                    <a:pt x="44390" y="13685"/>
                  </a:lnTo>
                  <a:lnTo>
                    <a:pt x="44372" y="13574"/>
                  </a:lnTo>
                  <a:lnTo>
                    <a:pt x="44360" y="13463"/>
                  </a:lnTo>
                  <a:lnTo>
                    <a:pt x="44360" y="13338"/>
                  </a:lnTo>
                  <a:lnTo>
                    <a:pt x="44396" y="12531"/>
                  </a:lnTo>
                  <a:lnTo>
                    <a:pt x="44443" y="11718"/>
                  </a:lnTo>
                  <a:lnTo>
                    <a:pt x="44502" y="10898"/>
                  </a:lnTo>
                  <a:lnTo>
                    <a:pt x="44573" y="10071"/>
                  </a:lnTo>
                  <a:lnTo>
                    <a:pt x="44656" y="9244"/>
                  </a:lnTo>
                  <a:lnTo>
                    <a:pt x="44745" y="8417"/>
                  </a:lnTo>
                  <a:lnTo>
                    <a:pt x="44846" y="7590"/>
                  </a:lnTo>
                  <a:lnTo>
                    <a:pt x="44958" y="6763"/>
                  </a:lnTo>
                  <a:lnTo>
                    <a:pt x="45077" y="5936"/>
                  </a:lnTo>
                  <a:lnTo>
                    <a:pt x="45207" y="5109"/>
                  </a:lnTo>
                  <a:lnTo>
                    <a:pt x="45343" y="4288"/>
                  </a:lnTo>
                  <a:lnTo>
                    <a:pt x="45491" y="3468"/>
                  </a:lnTo>
                  <a:lnTo>
                    <a:pt x="45645" y="2655"/>
                  </a:lnTo>
                  <a:lnTo>
                    <a:pt x="45805" y="1849"/>
                  </a:lnTo>
                  <a:lnTo>
                    <a:pt x="45977" y="1050"/>
                  </a:lnTo>
                  <a:lnTo>
                    <a:pt x="46149" y="257"/>
                  </a:lnTo>
                  <a:lnTo>
                    <a:pt x="40470" y="174"/>
                  </a:lnTo>
                  <a:lnTo>
                    <a:pt x="34791" y="97"/>
                  </a:lnTo>
                  <a:lnTo>
                    <a:pt x="31948" y="63"/>
                  </a:lnTo>
                  <a:lnTo>
                    <a:pt x="29112" y="35"/>
                  </a:lnTo>
                  <a:lnTo>
                    <a:pt x="26275" y="21"/>
                  </a:lnTo>
                  <a:lnTo>
                    <a:pt x="23439" y="7"/>
                  </a:lnTo>
                  <a:lnTo>
                    <a:pt x="2060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98;p41">
              <a:extLst>
                <a:ext uri="{FF2B5EF4-FFF2-40B4-BE49-F238E27FC236}">
                  <a16:creationId xmlns:a16="http://schemas.microsoft.com/office/drawing/2014/main" id="{D791A127-2B13-0287-15D6-A44C1491F549}"/>
                </a:ext>
              </a:extLst>
            </p:cNvPr>
            <p:cNvSpPr/>
            <p:nvPr/>
          </p:nvSpPr>
          <p:spPr>
            <a:xfrm>
              <a:off x="3217225" y="-824050"/>
              <a:ext cx="170425" cy="218775"/>
            </a:xfrm>
            <a:custGeom>
              <a:avLst/>
              <a:gdLst/>
              <a:ahLst/>
              <a:cxnLst/>
              <a:rect l="l" t="t" r="r" b="b"/>
              <a:pathLst>
                <a:path w="6817" h="8751" extrusionOk="0">
                  <a:moveTo>
                    <a:pt x="2191" y="0"/>
                  </a:moveTo>
                  <a:lnTo>
                    <a:pt x="2019" y="424"/>
                  </a:lnTo>
                  <a:lnTo>
                    <a:pt x="1854" y="841"/>
                  </a:lnTo>
                  <a:lnTo>
                    <a:pt x="1700" y="1272"/>
                  </a:lnTo>
                  <a:lnTo>
                    <a:pt x="1546" y="1703"/>
                  </a:lnTo>
                  <a:lnTo>
                    <a:pt x="1392" y="2134"/>
                  </a:lnTo>
                  <a:lnTo>
                    <a:pt x="1250" y="2572"/>
                  </a:lnTo>
                  <a:lnTo>
                    <a:pt x="1107" y="3017"/>
                  </a:lnTo>
                  <a:lnTo>
                    <a:pt x="971" y="3461"/>
                  </a:lnTo>
                  <a:lnTo>
                    <a:pt x="835" y="3906"/>
                  </a:lnTo>
                  <a:lnTo>
                    <a:pt x="705" y="4358"/>
                  </a:lnTo>
                  <a:lnTo>
                    <a:pt x="580" y="4810"/>
                  </a:lnTo>
                  <a:lnTo>
                    <a:pt x="462" y="5261"/>
                  </a:lnTo>
                  <a:lnTo>
                    <a:pt x="225" y="6179"/>
                  </a:lnTo>
                  <a:lnTo>
                    <a:pt x="0" y="7096"/>
                  </a:lnTo>
                  <a:lnTo>
                    <a:pt x="338" y="7333"/>
                  </a:lnTo>
                  <a:lnTo>
                    <a:pt x="681" y="7548"/>
                  </a:lnTo>
                  <a:lnTo>
                    <a:pt x="847" y="7645"/>
                  </a:lnTo>
                  <a:lnTo>
                    <a:pt x="1019" y="7743"/>
                  </a:lnTo>
                  <a:lnTo>
                    <a:pt x="1190" y="7840"/>
                  </a:lnTo>
                  <a:lnTo>
                    <a:pt x="1356" y="7930"/>
                  </a:lnTo>
                  <a:lnTo>
                    <a:pt x="1528" y="8014"/>
                  </a:lnTo>
                  <a:lnTo>
                    <a:pt x="1706" y="8090"/>
                  </a:lnTo>
                  <a:lnTo>
                    <a:pt x="1877" y="8167"/>
                  </a:lnTo>
                  <a:lnTo>
                    <a:pt x="2049" y="8236"/>
                  </a:lnTo>
                  <a:lnTo>
                    <a:pt x="2227" y="8299"/>
                  </a:lnTo>
                  <a:lnTo>
                    <a:pt x="2398" y="8361"/>
                  </a:lnTo>
                  <a:lnTo>
                    <a:pt x="2576" y="8417"/>
                  </a:lnTo>
                  <a:lnTo>
                    <a:pt x="2754" y="8472"/>
                  </a:lnTo>
                  <a:lnTo>
                    <a:pt x="2931" y="8521"/>
                  </a:lnTo>
                  <a:lnTo>
                    <a:pt x="3115" y="8563"/>
                  </a:lnTo>
                  <a:lnTo>
                    <a:pt x="3293" y="8605"/>
                  </a:lnTo>
                  <a:lnTo>
                    <a:pt x="3476" y="8639"/>
                  </a:lnTo>
                  <a:lnTo>
                    <a:pt x="3666" y="8667"/>
                  </a:lnTo>
                  <a:lnTo>
                    <a:pt x="3849" y="8695"/>
                  </a:lnTo>
                  <a:lnTo>
                    <a:pt x="4039" y="8716"/>
                  </a:lnTo>
                  <a:lnTo>
                    <a:pt x="4228" y="8730"/>
                  </a:lnTo>
                  <a:lnTo>
                    <a:pt x="4418" y="8744"/>
                  </a:lnTo>
                  <a:lnTo>
                    <a:pt x="4613" y="8750"/>
                  </a:lnTo>
                  <a:lnTo>
                    <a:pt x="5004" y="8750"/>
                  </a:lnTo>
                  <a:lnTo>
                    <a:pt x="5205" y="8744"/>
                  </a:lnTo>
                  <a:lnTo>
                    <a:pt x="5407" y="8730"/>
                  </a:lnTo>
                  <a:lnTo>
                    <a:pt x="5608" y="8716"/>
                  </a:lnTo>
                  <a:lnTo>
                    <a:pt x="5815" y="8695"/>
                  </a:lnTo>
                  <a:lnTo>
                    <a:pt x="5934" y="7771"/>
                  </a:lnTo>
                  <a:lnTo>
                    <a:pt x="6058" y="6846"/>
                  </a:lnTo>
                  <a:lnTo>
                    <a:pt x="6129" y="6387"/>
                  </a:lnTo>
                  <a:lnTo>
                    <a:pt x="6200" y="5929"/>
                  </a:lnTo>
                  <a:lnTo>
                    <a:pt x="6277" y="5477"/>
                  </a:lnTo>
                  <a:lnTo>
                    <a:pt x="6354" y="5025"/>
                  </a:lnTo>
                  <a:lnTo>
                    <a:pt x="6402" y="4775"/>
                  </a:lnTo>
                  <a:lnTo>
                    <a:pt x="6449" y="4525"/>
                  </a:lnTo>
                  <a:lnTo>
                    <a:pt x="6502" y="4268"/>
                  </a:lnTo>
                  <a:lnTo>
                    <a:pt x="6556" y="4024"/>
                  </a:lnTo>
                  <a:lnTo>
                    <a:pt x="6615" y="3774"/>
                  </a:lnTo>
                  <a:lnTo>
                    <a:pt x="6680" y="3524"/>
                  </a:lnTo>
                  <a:lnTo>
                    <a:pt x="6745" y="3281"/>
                  </a:lnTo>
                  <a:lnTo>
                    <a:pt x="6816" y="3037"/>
                  </a:lnTo>
                  <a:lnTo>
                    <a:pt x="5650" y="2322"/>
                  </a:lnTo>
                  <a:lnTo>
                    <a:pt x="5063" y="1953"/>
                  </a:lnTo>
                  <a:lnTo>
                    <a:pt x="4477" y="1585"/>
                  </a:lnTo>
                  <a:lnTo>
                    <a:pt x="3897" y="1203"/>
                  </a:lnTo>
                  <a:lnTo>
                    <a:pt x="3316" y="813"/>
                  </a:lnTo>
                  <a:lnTo>
                    <a:pt x="2748" y="410"/>
                  </a:lnTo>
                  <a:lnTo>
                    <a:pt x="219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99;p41">
              <a:extLst>
                <a:ext uri="{FF2B5EF4-FFF2-40B4-BE49-F238E27FC236}">
                  <a16:creationId xmlns:a16="http://schemas.microsoft.com/office/drawing/2014/main" id="{4A922831-7BEC-5432-132A-B80A52BFF1DD}"/>
                </a:ext>
              </a:extLst>
            </p:cNvPr>
            <p:cNvSpPr/>
            <p:nvPr/>
          </p:nvSpPr>
          <p:spPr>
            <a:xfrm>
              <a:off x="3273775" y="-2314375"/>
              <a:ext cx="942175" cy="701475"/>
            </a:xfrm>
            <a:custGeom>
              <a:avLst/>
              <a:gdLst/>
              <a:ahLst/>
              <a:cxnLst/>
              <a:rect l="l" t="t" r="r" b="b"/>
              <a:pathLst>
                <a:path w="37687" h="28059" extrusionOk="0">
                  <a:moveTo>
                    <a:pt x="17043" y="20483"/>
                  </a:moveTo>
                  <a:lnTo>
                    <a:pt x="17268" y="20490"/>
                  </a:lnTo>
                  <a:lnTo>
                    <a:pt x="17493" y="20504"/>
                  </a:lnTo>
                  <a:lnTo>
                    <a:pt x="17706" y="20532"/>
                  </a:lnTo>
                  <a:lnTo>
                    <a:pt x="17926" y="20574"/>
                  </a:lnTo>
                  <a:lnTo>
                    <a:pt x="18133" y="20629"/>
                  </a:lnTo>
                  <a:lnTo>
                    <a:pt x="18340" y="20699"/>
                  </a:lnTo>
                  <a:lnTo>
                    <a:pt x="18541" y="20775"/>
                  </a:lnTo>
                  <a:lnTo>
                    <a:pt x="18737" y="20865"/>
                  </a:lnTo>
                  <a:lnTo>
                    <a:pt x="18932" y="20963"/>
                  </a:lnTo>
                  <a:lnTo>
                    <a:pt x="19116" y="21074"/>
                  </a:lnTo>
                  <a:lnTo>
                    <a:pt x="19299" y="21199"/>
                  </a:lnTo>
                  <a:lnTo>
                    <a:pt x="19477" y="21324"/>
                  </a:lnTo>
                  <a:lnTo>
                    <a:pt x="19649" y="21463"/>
                  </a:lnTo>
                  <a:lnTo>
                    <a:pt x="19821" y="21616"/>
                  </a:lnTo>
                  <a:lnTo>
                    <a:pt x="19980" y="21769"/>
                  </a:lnTo>
                  <a:lnTo>
                    <a:pt x="20140" y="21936"/>
                  </a:lnTo>
                  <a:lnTo>
                    <a:pt x="20288" y="22110"/>
                  </a:lnTo>
                  <a:lnTo>
                    <a:pt x="20436" y="22290"/>
                  </a:lnTo>
                  <a:lnTo>
                    <a:pt x="20573" y="22478"/>
                  </a:lnTo>
                  <a:lnTo>
                    <a:pt x="20709" y="22673"/>
                  </a:lnTo>
                  <a:lnTo>
                    <a:pt x="20839" y="22874"/>
                  </a:lnTo>
                  <a:lnTo>
                    <a:pt x="20957" y="23076"/>
                  </a:lnTo>
                  <a:lnTo>
                    <a:pt x="21076" y="23284"/>
                  </a:lnTo>
                  <a:lnTo>
                    <a:pt x="21188" y="23500"/>
                  </a:lnTo>
                  <a:lnTo>
                    <a:pt x="21289" y="23722"/>
                  </a:lnTo>
                  <a:lnTo>
                    <a:pt x="21390" y="23944"/>
                  </a:lnTo>
                  <a:lnTo>
                    <a:pt x="21479" y="24174"/>
                  </a:lnTo>
                  <a:lnTo>
                    <a:pt x="21562" y="24410"/>
                  </a:lnTo>
                  <a:lnTo>
                    <a:pt x="21644" y="24639"/>
                  </a:lnTo>
                  <a:lnTo>
                    <a:pt x="21715" y="24876"/>
                  </a:lnTo>
                  <a:lnTo>
                    <a:pt x="21781" y="25119"/>
                  </a:lnTo>
                  <a:lnTo>
                    <a:pt x="21834" y="25362"/>
                  </a:lnTo>
                  <a:lnTo>
                    <a:pt x="21858" y="25418"/>
                  </a:lnTo>
                  <a:lnTo>
                    <a:pt x="21893" y="25467"/>
                  </a:lnTo>
                  <a:lnTo>
                    <a:pt x="21964" y="25557"/>
                  </a:lnTo>
                  <a:lnTo>
                    <a:pt x="17221" y="25487"/>
                  </a:lnTo>
                  <a:lnTo>
                    <a:pt x="14852" y="25446"/>
                  </a:lnTo>
                  <a:lnTo>
                    <a:pt x="12489" y="25404"/>
                  </a:lnTo>
                  <a:lnTo>
                    <a:pt x="12549" y="25168"/>
                  </a:lnTo>
                  <a:lnTo>
                    <a:pt x="12614" y="24931"/>
                  </a:lnTo>
                  <a:lnTo>
                    <a:pt x="12685" y="24695"/>
                  </a:lnTo>
                  <a:lnTo>
                    <a:pt x="12762" y="24466"/>
                  </a:lnTo>
                  <a:lnTo>
                    <a:pt x="12839" y="24236"/>
                  </a:lnTo>
                  <a:lnTo>
                    <a:pt x="12928" y="24014"/>
                  </a:lnTo>
                  <a:lnTo>
                    <a:pt x="13016" y="23792"/>
                  </a:lnTo>
                  <a:lnTo>
                    <a:pt x="13111" y="23576"/>
                  </a:lnTo>
                  <a:lnTo>
                    <a:pt x="13212" y="23361"/>
                  </a:lnTo>
                  <a:lnTo>
                    <a:pt x="13318" y="23152"/>
                  </a:lnTo>
                  <a:lnTo>
                    <a:pt x="13431" y="22944"/>
                  </a:lnTo>
                  <a:lnTo>
                    <a:pt x="13543" y="22749"/>
                  </a:lnTo>
                  <a:lnTo>
                    <a:pt x="13668" y="22554"/>
                  </a:lnTo>
                  <a:lnTo>
                    <a:pt x="13792" y="22367"/>
                  </a:lnTo>
                  <a:lnTo>
                    <a:pt x="13928" y="22186"/>
                  </a:lnTo>
                  <a:lnTo>
                    <a:pt x="14065" y="22012"/>
                  </a:lnTo>
                  <a:lnTo>
                    <a:pt x="14207" y="21845"/>
                  </a:lnTo>
                  <a:lnTo>
                    <a:pt x="14361" y="21686"/>
                  </a:lnTo>
                  <a:lnTo>
                    <a:pt x="14515" y="21533"/>
                  </a:lnTo>
                  <a:lnTo>
                    <a:pt x="14674" y="21394"/>
                  </a:lnTo>
                  <a:lnTo>
                    <a:pt x="14840" y="21262"/>
                  </a:lnTo>
                  <a:lnTo>
                    <a:pt x="15012" y="21137"/>
                  </a:lnTo>
                  <a:lnTo>
                    <a:pt x="15184" y="21018"/>
                  </a:lnTo>
                  <a:lnTo>
                    <a:pt x="15367" y="20914"/>
                  </a:lnTo>
                  <a:lnTo>
                    <a:pt x="15557" y="20824"/>
                  </a:lnTo>
                  <a:lnTo>
                    <a:pt x="15752" y="20740"/>
                  </a:lnTo>
                  <a:lnTo>
                    <a:pt x="15954" y="20664"/>
                  </a:lnTo>
                  <a:lnTo>
                    <a:pt x="16155" y="20608"/>
                  </a:lnTo>
                  <a:lnTo>
                    <a:pt x="16368" y="20560"/>
                  </a:lnTo>
                  <a:lnTo>
                    <a:pt x="16587" y="20518"/>
                  </a:lnTo>
                  <a:lnTo>
                    <a:pt x="16812" y="20497"/>
                  </a:lnTo>
                  <a:lnTo>
                    <a:pt x="17043" y="20483"/>
                  </a:lnTo>
                  <a:close/>
                  <a:moveTo>
                    <a:pt x="18091" y="1"/>
                  </a:moveTo>
                  <a:lnTo>
                    <a:pt x="17819" y="8"/>
                  </a:lnTo>
                  <a:lnTo>
                    <a:pt x="17541" y="22"/>
                  </a:lnTo>
                  <a:lnTo>
                    <a:pt x="17274" y="36"/>
                  </a:lnTo>
                  <a:lnTo>
                    <a:pt x="17002" y="56"/>
                  </a:lnTo>
                  <a:lnTo>
                    <a:pt x="16735" y="77"/>
                  </a:lnTo>
                  <a:lnTo>
                    <a:pt x="16475" y="105"/>
                  </a:lnTo>
                  <a:lnTo>
                    <a:pt x="16208" y="140"/>
                  </a:lnTo>
                  <a:lnTo>
                    <a:pt x="15948" y="175"/>
                  </a:lnTo>
                  <a:lnTo>
                    <a:pt x="15687" y="216"/>
                  </a:lnTo>
                  <a:lnTo>
                    <a:pt x="15427" y="258"/>
                  </a:lnTo>
                  <a:lnTo>
                    <a:pt x="15172" y="307"/>
                  </a:lnTo>
                  <a:lnTo>
                    <a:pt x="14917" y="362"/>
                  </a:lnTo>
                  <a:lnTo>
                    <a:pt x="14663" y="418"/>
                  </a:lnTo>
                  <a:lnTo>
                    <a:pt x="14408" y="480"/>
                  </a:lnTo>
                  <a:lnTo>
                    <a:pt x="14159" y="543"/>
                  </a:lnTo>
                  <a:lnTo>
                    <a:pt x="13911" y="612"/>
                  </a:lnTo>
                  <a:lnTo>
                    <a:pt x="13662" y="682"/>
                  </a:lnTo>
                  <a:lnTo>
                    <a:pt x="13419" y="758"/>
                  </a:lnTo>
                  <a:lnTo>
                    <a:pt x="13170" y="835"/>
                  </a:lnTo>
                  <a:lnTo>
                    <a:pt x="12933" y="918"/>
                  </a:lnTo>
                  <a:lnTo>
                    <a:pt x="12454" y="1099"/>
                  </a:lnTo>
                  <a:lnTo>
                    <a:pt x="11980" y="1287"/>
                  </a:lnTo>
                  <a:lnTo>
                    <a:pt x="11518" y="1495"/>
                  </a:lnTo>
                  <a:lnTo>
                    <a:pt x="11056" y="1718"/>
                  </a:lnTo>
                  <a:lnTo>
                    <a:pt x="10606" y="1954"/>
                  </a:lnTo>
                  <a:lnTo>
                    <a:pt x="10168" y="2197"/>
                  </a:lnTo>
                  <a:lnTo>
                    <a:pt x="9730" y="2461"/>
                  </a:lnTo>
                  <a:lnTo>
                    <a:pt x="9303" y="2739"/>
                  </a:lnTo>
                  <a:lnTo>
                    <a:pt x="8889" y="3024"/>
                  </a:lnTo>
                  <a:lnTo>
                    <a:pt x="8474" y="3323"/>
                  </a:lnTo>
                  <a:lnTo>
                    <a:pt x="8072" y="3636"/>
                  </a:lnTo>
                  <a:lnTo>
                    <a:pt x="7681" y="3962"/>
                  </a:lnTo>
                  <a:lnTo>
                    <a:pt x="7290" y="4296"/>
                  </a:lnTo>
                  <a:lnTo>
                    <a:pt x="6917" y="4644"/>
                  </a:lnTo>
                  <a:lnTo>
                    <a:pt x="6550" y="5005"/>
                  </a:lnTo>
                  <a:lnTo>
                    <a:pt x="6189" y="5373"/>
                  </a:lnTo>
                  <a:lnTo>
                    <a:pt x="5839" y="5756"/>
                  </a:lnTo>
                  <a:lnTo>
                    <a:pt x="5496" y="6145"/>
                  </a:lnTo>
                  <a:lnTo>
                    <a:pt x="5164" y="6548"/>
                  </a:lnTo>
                  <a:lnTo>
                    <a:pt x="4838" y="6958"/>
                  </a:lnTo>
                  <a:lnTo>
                    <a:pt x="4525" y="7382"/>
                  </a:lnTo>
                  <a:lnTo>
                    <a:pt x="4217" y="7813"/>
                  </a:lnTo>
                  <a:lnTo>
                    <a:pt x="3926" y="8258"/>
                  </a:lnTo>
                  <a:lnTo>
                    <a:pt x="3636" y="8703"/>
                  </a:lnTo>
                  <a:lnTo>
                    <a:pt x="3364" y="9161"/>
                  </a:lnTo>
                  <a:lnTo>
                    <a:pt x="3097" y="9634"/>
                  </a:lnTo>
                  <a:lnTo>
                    <a:pt x="2843" y="10107"/>
                  </a:lnTo>
                  <a:lnTo>
                    <a:pt x="2594" y="10593"/>
                  </a:lnTo>
                  <a:lnTo>
                    <a:pt x="2363" y="11080"/>
                  </a:lnTo>
                  <a:lnTo>
                    <a:pt x="2138" y="11580"/>
                  </a:lnTo>
                  <a:lnTo>
                    <a:pt x="1919" y="12087"/>
                  </a:lnTo>
                  <a:lnTo>
                    <a:pt x="1718" y="12602"/>
                  </a:lnTo>
                  <a:lnTo>
                    <a:pt x="1522" y="13123"/>
                  </a:lnTo>
                  <a:lnTo>
                    <a:pt x="1345" y="13651"/>
                  </a:lnTo>
                  <a:lnTo>
                    <a:pt x="1173" y="14179"/>
                  </a:lnTo>
                  <a:lnTo>
                    <a:pt x="1013" y="14721"/>
                  </a:lnTo>
                  <a:lnTo>
                    <a:pt x="865" y="15264"/>
                  </a:lnTo>
                  <a:lnTo>
                    <a:pt x="729" y="15820"/>
                  </a:lnTo>
                  <a:lnTo>
                    <a:pt x="598" y="16376"/>
                  </a:lnTo>
                  <a:lnTo>
                    <a:pt x="486" y="16932"/>
                  </a:lnTo>
                  <a:lnTo>
                    <a:pt x="385" y="17502"/>
                  </a:lnTo>
                  <a:lnTo>
                    <a:pt x="296" y="18071"/>
                  </a:lnTo>
                  <a:lnTo>
                    <a:pt x="213" y="18641"/>
                  </a:lnTo>
                  <a:lnTo>
                    <a:pt x="148" y="19225"/>
                  </a:lnTo>
                  <a:lnTo>
                    <a:pt x="95" y="19802"/>
                  </a:lnTo>
                  <a:lnTo>
                    <a:pt x="54" y="20393"/>
                  </a:lnTo>
                  <a:lnTo>
                    <a:pt x="24" y="20984"/>
                  </a:lnTo>
                  <a:lnTo>
                    <a:pt x="6" y="21574"/>
                  </a:lnTo>
                  <a:lnTo>
                    <a:pt x="0" y="22165"/>
                  </a:lnTo>
                  <a:lnTo>
                    <a:pt x="12" y="22763"/>
                  </a:lnTo>
                  <a:lnTo>
                    <a:pt x="30" y="23368"/>
                  </a:lnTo>
                  <a:lnTo>
                    <a:pt x="65" y="23965"/>
                  </a:lnTo>
                  <a:lnTo>
                    <a:pt x="113" y="24570"/>
                  </a:lnTo>
                  <a:lnTo>
                    <a:pt x="172" y="25175"/>
                  </a:lnTo>
                  <a:lnTo>
                    <a:pt x="249" y="25779"/>
                  </a:lnTo>
                  <a:lnTo>
                    <a:pt x="267" y="25891"/>
                  </a:lnTo>
                  <a:lnTo>
                    <a:pt x="290" y="25995"/>
                  </a:lnTo>
                  <a:lnTo>
                    <a:pt x="320" y="26092"/>
                  </a:lnTo>
                  <a:lnTo>
                    <a:pt x="356" y="26175"/>
                  </a:lnTo>
                  <a:lnTo>
                    <a:pt x="397" y="26252"/>
                  </a:lnTo>
                  <a:lnTo>
                    <a:pt x="444" y="26321"/>
                  </a:lnTo>
                  <a:lnTo>
                    <a:pt x="498" y="26391"/>
                  </a:lnTo>
                  <a:lnTo>
                    <a:pt x="551" y="26447"/>
                  </a:lnTo>
                  <a:lnTo>
                    <a:pt x="610" y="26495"/>
                  </a:lnTo>
                  <a:lnTo>
                    <a:pt x="669" y="26537"/>
                  </a:lnTo>
                  <a:lnTo>
                    <a:pt x="735" y="26572"/>
                  </a:lnTo>
                  <a:lnTo>
                    <a:pt x="806" y="26599"/>
                  </a:lnTo>
                  <a:lnTo>
                    <a:pt x="871" y="26620"/>
                  </a:lnTo>
                  <a:lnTo>
                    <a:pt x="942" y="26634"/>
                  </a:lnTo>
                  <a:lnTo>
                    <a:pt x="1019" y="26641"/>
                  </a:lnTo>
                  <a:lnTo>
                    <a:pt x="1090" y="26641"/>
                  </a:lnTo>
                  <a:lnTo>
                    <a:pt x="1167" y="26634"/>
                  </a:lnTo>
                  <a:lnTo>
                    <a:pt x="1244" y="26627"/>
                  </a:lnTo>
                  <a:lnTo>
                    <a:pt x="1315" y="26606"/>
                  </a:lnTo>
                  <a:lnTo>
                    <a:pt x="1392" y="26586"/>
                  </a:lnTo>
                  <a:lnTo>
                    <a:pt x="1463" y="26558"/>
                  </a:lnTo>
                  <a:lnTo>
                    <a:pt x="1534" y="26523"/>
                  </a:lnTo>
                  <a:lnTo>
                    <a:pt x="1605" y="26481"/>
                  </a:lnTo>
                  <a:lnTo>
                    <a:pt x="1676" y="26440"/>
                  </a:lnTo>
                  <a:lnTo>
                    <a:pt x="1741" y="26391"/>
                  </a:lnTo>
                  <a:lnTo>
                    <a:pt x="1800" y="26335"/>
                  </a:lnTo>
                  <a:lnTo>
                    <a:pt x="1866" y="26273"/>
                  </a:lnTo>
                  <a:lnTo>
                    <a:pt x="1919" y="26210"/>
                  </a:lnTo>
                  <a:lnTo>
                    <a:pt x="1972" y="26141"/>
                  </a:lnTo>
                  <a:lnTo>
                    <a:pt x="2020" y="26064"/>
                  </a:lnTo>
                  <a:lnTo>
                    <a:pt x="2061" y="25988"/>
                  </a:lnTo>
                  <a:lnTo>
                    <a:pt x="2097" y="25904"/>
                  </a:lnTo>
                  <a:lnTo>
                    <a:pt x="2126" y="25842"/>
                  </a:lnTo>
                  <a:lnTo>
                    <a:pt x="2150" y="25779"/>
                  </a:lnTo>
                  <a:lnTo>
                    <a:pt x="2162" y="25717"/>
                  </a:lnTo>
                  <a:lnTo>
                    <a:pt x="2174" y="25661"/>
                  </a:lnTo>
                  <a:lnTo>
                    <a:pt x="2191" y="25536"/>
                  </a:lnTo>
                  <a:lnTo>
                    <a:pt x="2203" y="25411"/>
                  </a:lnTo>
                  <a:lnTo>
                    <a:pt x="2203" y="25286"/>
                  </a:lnTo>
                  <a:lnTo>
                    <a:pt x="2191" y="25161"/>
                  </a:lnTo>
                  <a:lnTo>
                    <a:pt x="2120" y="24584"/>
                  </a:lnTo>
                  <a:lnTo>
                    <a:pt x="2067" y="24000"/>
                  </a:lnTo>
                  <a:lnTo>
                    <a:pt x="2026" y="23423"/>
                  </a:lnTo>
                  <a:lnTo>
                    <a:pt x="2002" y="22853"/>
                  </a:lnTo>
                  <a:lnTo>
                    <a:pt x="1990" y="22283"/>
                  </a:lnTo>
                  <a:lnTo>
                    <a:pt x="1990" y="21713"/>
                  </a:lnTo>
                  <a:lnTo>
                    <a:pt x="2002" y="21150"/>
                  </a:lnTo>
                  <a:lnTo>
                    <a:pt x="2031" y="20587"/>
                  </a:lnTo>
                  <a:lnTo>
                    <a:pt x="2067" y="20038"/>
                  </a:lnTo>
                  <a:lnTo>
                    <a:pt x="2120" y="19482"/>
                  </a:lnTo>
                  <a:lnTo>
                    <a:pt x="2185" y="18940"/>
                  </a:lnTo>
                  <a:lnTo>
                    <a:pt x="2262" y="18398"/>
                  </a:lnTo>
                  <a:lnTo>
                    <a:pt x="2351" y="17863"/>
                  </a:lnTo>
                  <a:lnTo>
                    <a:pt x="2452" y="17335"/>
                  </a:lnTo>
                  <a:lnTo>
                    <a:pt x="2564" y="16807"/>
                  </a:lnTo>
                  <a:lnTo>
                    <a:pt x="2689" y="16285"/>
                  </a:lnTo>
                  <a:lnTo>
                    <a:pt x="2825" y="15771"/>
                  </a:lnTo>
                  <a:lnTo>
                    <a:pt x="2973" y="15264"/>
                  </a:lnTo>
                  <a:lnTo>
                    <a:pt x="3133" y="14763"/>
                  </a:lnTo>
                  <a:lnTo>
                    <a:pt x="3305" y="14270"/>
                  </a:lnTo>
                  <a:lnTo>
                    <a:pt x="3482" y="13783"/>
                  </a:lnTo>
                  <a:lnTo>
                    <a:pt x="3678" y="13304"/>
                  </a:lnTo>
                  <a:lnTo>
                    <a:pt x="3879" y="12831"/>
                  </a:lnTo>
                  <a:lnTo>
                    <a:pt x="4092" y="12365"/>
                  </a:lnTo>
                  <a:lnTo>
                    <a:pt x="4317" y="11907"/>
                  </a:lnTo>
                  <a:lnTo>
                    <a:pt x="4548" y="11462"/>
                  </a:lnTo>
                  <a:lnTo>
                    <a:pt x="4791" y="11017"/>
                  </a:lnTo>
                  <a:lnTo>
                    <a:pt x="5046" y="10586"/>
                  </a:lnTo>
                  <a:lnTo>
                    <a:pt x="5312" y="10162"/>
                  </a:lnTo>
                  <a:lnTo>
                    <a:pt x="5585" y="9745"/>
                  </a:lnTo>
                  <a:lnTo>
                    <a:pt x="5863" y="9342"/>
                  </a:lnTo>
                  <a:lnTo>
                    <a:pt x="6159" y="8946"/>
                  </a:lnTo>
                  <a:lnTo>
                    <a:pt x="6455" y="8557"/>
                  </a:lnTo>
                  <a:lnTo>
                    <a:pt x="6763" y="8181"/>
                  </a:lnTo>
                  <a:lnTo>
                    <a:pt x="7083" y="7813"/>
                  </a:lnTo>
                  <a:lnTo>
                    <a:pt x="7408" y="7458"/>
                  </a:lnTo>
                  <a:lnTo>
                    <a:pt x="7746" y="7111"/>
                  </a:lnTo>
                  <a:lnTo>
                    <a:pt x="8089" y="6777"/>
                  </a:lnTo>
                  <a:lnTo>
                    <a:pt x="8439" y="6451"/>
                  </a:lnTo>
                  <a:lnTo>
                    <a:pt x="8800" y="6138"/>
                  </a:lnTo>
                  <a:lnTo>
                    <a:pt x="9167" y="5839"/>
                  </a:lnTo>
                  <a:lnTo>
                    <a:pt x="9540" y="5547"/>
                  </a:lnTo>
                  <a:lnTo>
                    <a:pt x="9925" y="5269"/>
                  </a:lnTo>
                  <a:lnTo>
                    <a:pt x="10316" y="4998"/>
                  </a:lnTo>
                  <a:lnTo>
                    <a:pt x="10713" y="4748"/>
                  </a:lnTo>
                  <a:lnTo>
                    <a:pt x="11115" y="4505"/>
                  </a:lnTo>
                  <a:lnTo>
                    <a:pt x="11530" y="4275"/>
                  </a:lnTo>
                  <a:lnTo>
                    <a:pt x="11945" y="4060"/>
                  </a:lnTo>
                  <a:lnTo>
                    <a:pt x="12371" y="3858"/>
                  </a:lnTo>
                  <a:lnTo>
                    <a:pt x="12803" y="3664"/>
                  </a:lnTo>
                  <a:lnTo>
                    <a:pt x="13241" y="3490"/>
                  </a:lnTo>
                  <a:lnTo>
                    <a:pt x="13680" y="3330"/>
                  </a:lnTo>
                  <a:lnTo>
                    <a:pt x="14130" y="3177"/>
                  </a:lnTo>
                  <a:lnTo>
                    <a:pt x="14586" y="3045"/>
                  </a:lnTo>
                  <a:lnTo>
                    <a:pt x="15048" y="2927"/>
                  </a:lnTo>
                  <a:lnTo>
                    <a:pt x="15509" y="2823"/>
                  </a:lnTo>
                  <a:lnTo>
                    <a:pt x="15983" y="2732"/>
                  </a:lnTo>
                  <a:lnTo>
                    <a:pt x="16463" y="2656"/>
                  </a:lnTo>
                  <a:lnTo>
                    <a:pt x="16943" y="2600"/>
                  </a:lnTo>
                  <a:lnTo>
                    <a:pt x="17428" y="2552"/>
                  </a:lnTo>
                  <a:lnTo>
                    <a:pt x="17920" y="2524"/>
                  </a:lnTo>
                  <a:lnTo>
                    <a:pt x="18417" y="2517"/>
                  </a:lnTo>
                  <a:lnTo>
                    <a:pt x="18914" y="2517"/>
                  </a:lnTo>
                  <a:lnTo>
                    <a:pt x="19418" y="2545"/>
                  </a:lnTo>
                  <a:lnTo>
                    <a:pt x="19815" y="2572"/>
                  </a:lnTo>
                  <a:lnTo>
                    <a:pt x="20211" y="2607"/>
                  </a:lnTo>
                  <a:lnTo>
                    <a:pt x="20596" y="2656"/>
                  </a:lnTo>
                  <a:lnTo>
                    <a:pt x="20981" y="2718"/>
                  </a:lnTo>
                  <a:lnTo>
                    <a:pt x="21360" y="2781"/>
                  </a:lnTo>
                  <a:lnTo>
                    <a:pt x="21733" y="2857"/>
                  </a:lnTo>
                  <a:lnTo>
                    <a:pt x="22106" y="2948"/>
                  </a:lnTo>
                  <a:lnTo>
                    <a:pt x="22473" y="3038"/>
                  </a:lnTo>
                  <a:lnTo>
                    <a:pt x="22829" y="3142"/>
                  </a:lnTo>
                  <a:lnTo>
                    <a:pt x="23184" y="3261"/>
                  </a:lnTo>
                  <a:lnTo>
                    <a:pt x="23539" y="3379"/>
                  </a:lnTo>
                  <a:lnTo>
                    <a:pt x="23883" y="3511"/>
                  </a:lnTo>
                  <a:lnTo>
                    <a:pt x="24226" y="3650"/>
                  </a:lnTo>
                  <a:lnTo>
                    <a:pt x="24564" y="3796"/>
                  </a:lnTo>
                  <a:lnTo>
                    <a:pt x="24895" y="3949"/>
                  </a:lnTo>
                  <a:lnTo>
                    <a:pt x="25221" y="4115"/>
                  </a:lnTo>
                  <a:lnTo>
                    <a:pt x="25541" y="4282"/>
                  </a:lnTo>
                  <a:lnTo>
                    <a:pt x="25861" y="4463"/>
                  </a:lnTo>
                  <a:lnTo>
                    <a:pt x="26175" y="4651"/>
                  </a:lnTo>
                  <a:lnTo>
                    <a:pt x="26483" y="4845"/>
                  </a:lnTo>
                  <a:lnTo>
                    <a:pt x="26785" y="5047"/>
                  </a:lnTo>
                  <a:lnTo>
                    <a:pt x="27087" y="5255"/>
                  </a:lnTo>
                  <a:lnTo>
                    <a:pt x="27377" y="5471"/>
                  </a:lnTo>
                  <a:lnTo>
                    <a:pt x="27667" y="5700"/>
                  </a:lnTo>
                  <a:lnTo>
                    <a:pt x="27951" y="5929"/>
                  </a:lnTo>
                  <a:lnTo>
                    <a:pt x="28229" y="6166"/>
                  </a:lnTo>
                  <a:lnTo>
                    <a:pt x="28508" y="6409"/>
                  </a:lnTo>
                  <a:lnTo>
                    <a:pt x="28774" y="6659"/>
                  </a:lnTo>
                  <a:lnTo>
                    <a:pt x="29041" y="6923"/>
                  </a:lnTo>
                  <a:lnTo>
                    <a:pt x="29301" y="7187"/>
                  </a:lnTo>
                  <a:lnTo>
                    <a:pt x="29556" y="7458"/>
                  </a:lnTo>
                  <a:lnTo>
                    <a:pt x="29811" y="7736"/>
                  </a:lnTo>
                  <a:lnTo>
                    <a:pt x="29988" y="7938"/>
                  </a:lnTo>
                  <a:lnTo>
                    <a:pt x="30166" y="8147"/>
                  </a:lnTo>
                  <a:lnTo>
                    <a:pt x="30344" y="8362"/>
                  </a:lnTo>
                  <a:lnTo>
                    <a:pt x="30515" y="8577"/>
                  </a:lnTo>
                  <a:lnTo>
                    <a:pt x="30681" y="8793"/>
                  </a:lnTo>
                  <a:lnTo>
                    <a:pt x="30853" y="9015"/>
                  </a:lnTo>
                  <a:lnTo>
                    <a:pt x="31013" y="9238"/>
                  </a:lnTo>
                  <a:lnTo>
                    <a:pt x="31179" y="9467"/>
                  </a:lnTo>
                  <a:lnTo>
                    <a:pt x="31492" y="9933"/>
                  </a:lnTo>
                  <a:lnTo>
                    <a:pt x="31800" y="10405"/>
                  </a:lnTo>
                  <a:lnTo>
                    <a:pt x="32090" y="10892"/>
                  </a:lnTo>
                  <a:lnTo>
                    <a:pt x="32381" y="11385"/>
                  </a:lnTo>
                  <a:lnTo>
                    <a:pt x="32653" y="11886"/>
                  </a:lnTo>
                  <a:lnTo>
                    <a:pt x="32914" y="12400"/>
                  </a:lnTo>
                  <a:lnTo>
                    <a:pt x="33168" y="12928"/>
                  </a:lnTo>
                  <a:lnTo>
                    <a:pt x="33411" y="13457"/>
                  </a:lnTo>
                  <a:lnTo>
                    <a:pt x="33642" y="13999"/>
                  </a:lnTo>
                  <a:lnTo>
                    <a:pt x="33867" y="14548"/>
                  </a:lnTo>
                  <a:lnTo>
                    <a:pt x="34080" y="15104"/>
                  </a:lnTo>
                  <a:lnTo>
                    <a:pt x="34282" y="15667"/>
                  </a:lnTo>
                  <a:lnTo>
                    <a:pt x="34471" y="16237"/>
                  </a:lnTo>
                  <a:lnTo>
                    <a:pt x="34649" y="16814"/>
                  </a:lnTo>
                  <a:lnTo>
                    <a:pt x="34820" y="17390"/>
                  </a:lnTo>
                  <a:lnTo>
                    <a:pt x="34980" y="17981"/>
                  </a:lnTo>
                  <a:lnTo>
                    <a:pt x="35128" y="18572"/>
                  </a:lnTo>
                  <a:lnTo>
                    <a:pt x="35265" y="19170"/>
                  </a:lnTo>
                  <a:lnTo>
                    <a:pt x="35395" y="19774"/>
                  </a:lnTo>
                  <a:lnTo>
                    <a:pt x="35513" y="20379"/>
                  </a:lnTo>
                  <a:lnTo>
                    <a:pt x="35620" y="20991"/>
                  </a:lnTo>
                  <a:lnTo>
                    <a:pt x="35715" y="21602"/>
                  </a:lnTo>
                  <a:lnTo>
                    <a:pt x="35798" y="22221"/>
                  </a:lnTo>
                  <a:lnTo>
                    <a:pt x="35875" y="22839"/>
                  </a:lnTo>
                  <a:lnTo>
                    <a:pt x="35940" y="23458"/>
                  </a:lnTo>
                  <a:lnTo>
                    <a:pt x="35993" y="24083"/>
                  </a:lnTo>
                  <a:lnTo>
                    <a:pt x="36034" y="24702"/>
                  </a:lnTo>
                  <a:lnTo>
                    <a:pt x="36070" y="25328"/>
                  </a:lnTo>
                  <a:lnTo>
                    <a:pt x="36070" y="25390"/>
                  </a:lnTo>
                  <a:lnTo>
                    <a:pt x="36076" y="25446"/>
                  </a:lnTo>
                  <a:lnTo>
                    <a:pt x="36088" y="25501"/>
                  </a:lnTo>
                  <a:lnTo>
                    <a:pt x="36100" y="25557"/>
                  </a:lnTo>
                  <a:lnTo>
                    <a:pt x="36129" y="25661"/>
                  </a:lnTo>
                  <a:lnTo>
                    <a:pt x="36171" y="25752"/>
                  </a:lnTo>
                  <a:lnTo>
                    <a:pt x="32771" y="25689"/>
                  </a:lnTo>
                  <a:lnTo>
                    <a:pt x="29372" y="25640"/>
                  </a:lnTo>
                  <a:lnTo>
                    <a:pt x="22580" y="25557"/>
                  </a:lnTo>
                  <a:lnTo>
                    <a:pt x="22604" y="25522"/>
                  </a:lnTo>
                  <a:lnTo>
                    <a:pt x="22627" y="25494"/>
                  </a:lnTo>
                  <a:lnTo>
                    <a:pt x="22645" y="25453"/>
                  </a:lnTo>
                  <a:lnTo>
                    <a:pt x="22657" y="25411"/>
                  </a:lnTo>
                  <a:lnTo>
                    <a:pt x="22669" y="25369"/>
                  </a:lnTo>
                  <a:lnTo>
                    <a:pt x="22681" y="25321"/>
                  </a:lnTo>
                  <a:lnTo>
                    <a:pt x="22681" y="25272"/>
                  </a:lnTo>
                  <a:lnTo>
                    <a:pt x="22687" y="25223"/>
                  </a:lnTo>
                  <a:lnTo>
                    <a:pt x="22675" y="25029"/>
                  </a:lnTo>
                  <a:lnTo>
                    <a:pt x="22663" y="24841"/>
                  </a:lnTo>
                  <a:lnTo>
                    <a:pt x="22639" y="24653"/>
                  </a:lnTo>
                  <a:lnTo>
                    <a:pt x="22616" y="24466"/>
                  </a:lnTo>
                  <a:lnTo>
                    <a:pt x="22586" y="24278"/>
                  </a:lnTo>
                  <a:lnTo>
                    <a:pt x="22550" y="24090"/>
                  </a:lnTo>
                  <a:lnTo>
                    <a:pt x="22515" y="23910"/>
                  </a:lnTo>
                  <a:lnTo>
                    <a:pt x="22468" y="23729"/>
                  </a:lnTo>
                  <a:lnTo>
                    <a:pt x="22420" y="23548"/>
                  </a:lnTo>
                  <a:lnTo>
                    <a:pt x="22373" y="23375"/>
                  </a:lnTo>
                  <a:lnTo>
                    <a:pt x="22314" y="23194"/>
                  </a:lnTo>
                  <a:lnTo>
                    <a:pt x="22254" y="23020"/>
                  </a:lnTo>
                  <a:lnTo>
                    <a:pt x="22189" y="22853"/>
                  </a:lnTo>
                  <a:lnTo>
                    <a:pt x="22118" y="22680"/>
                  </a:lnTo>
                  <a:lnTo>
                    <a:pt x="22047" y="22513"/>
                  </a:lnTo>
                  <a:lnTo>
                    <a:pt x="21970" y="22353"/>
                  </a:lnTo>
                  <a:lnTo>
                    <a:pt x="21893" y="22186"/>
                  </a:lnTo>
                  <a:lnTo>
                    <a:pt x="21804" y="22026"/>
                  </a:lnTo>
                  <a:lnTo>
                    <a:pt x="21721" y="21873"/>
                  </a:lnTo>
                  <a:lnTo>
                    <a:pt x="21627" y="21720"/>
                  </a:lnTo>
                  <a:lnTo>
                    <a:pt x="21532" y="21567"/>
                  </a:lnTo>
                  <a:lnTo>
                    <a:pt x="21437" y="21422"/>
                  </a:lnTo>
                  <a:lnTo>
                    <a:pt x="21336" y="21276"/>
                  </a:lnTo>
                  <a:lnTo>
                    <a:pt x="21230" y="21137"/>
                  </a:lnTo>
                  <a:lnTo>
                    <a:pt x="21123" y="20998"/>
                  </a:lnTo>
                  <a:lnTo>
                    <a:pt x="21011" y="20859"/>
                  </a:lnTo>
                  <a:lnTo>
                    <a:pt x="20898" y="20726"/>
                  </a:lnTo>
                  <a:lnTo>
                    <a:pt x="20786" y="20601"/>
                  </a:lnTo>
                  <a:lnTo>
                    <a:pt x="20667" y="20476"/>
                  </a:lnTo>
                  <a:lnTo>
                    <a:pt x="20543" y="20351"/>
                  </a:lnTo>
                  <a:lnTo>
                    <a:pt x="20419" y="20233"/>
                  </a:lnTo>
                  <a:lnTo>
                    <a:pt x="20294" y="20122"/>
                  </a:lnTo>
                  <a:lnTo>
                    <a:pt x="20667" y="19747"/>
                  </a:lnTo>
                  <a:lnTo>
                    <a:pt x="21034" y="19364"/>
                  </a:lnTo>
                  <a:lnTo>
                    <a:pt x="21390" y="18968"/>
                  </a:lnTo>
                  <a:lnTo>
                    <a:pt x="21733" y="18572"/>
                  </a:lnTo>
                  <a:lnTo>
                    <a:pt x="22071" y="18162"/>
                  </a:lnTo>
                  <a:lnTo>
                    <a:pt x="22402" y="17745"/>
                  </a:lnTo>
                  <a:lnTo>
                    <a:pt x="22722" y="17321"/>
                  </a:lnTo>
                  <a:lnTo>
                    <a:pt x="23030" y="16883"/>
                  </a:lnTo>
                  <a:lnTo>
                    <a:pt x="23332" y="16445"/>
                  </a:lnTo>
                  <a:lnTo>
                    <a:pt x="23628" y="15993"/>
                  </a:lnTo>
                  <a:lnTo>
                    <a:pt x="23912" y="15542"/>
                  </a:lnTo>
                  <a:lnTo>
                    <a:pt x="24191" y="15076"/>
                  </a:lnTo>
                  <a:lnTo>
                    <a:pt x="24457" y="14603"/>
                  </a:lnTo>
                  <a:lnTo>
                    <a:pt x="24718" y="14131"/>
                  </a:lnTo>
                  <a:lnTo>
                    <a:pt x="24972" y="13644"/>
                  </a:lnTo>
                  <a:lnTo>
                    <a:pt x="25215" y="13151"/>
                  </a:lnTo>
                  <a:lnTo>
                    <a:pt x="25215" y="13721"/>
                  </a:lnTo>
                  <a:lnTo>
                    <a:pt x="25227" y="13860"/>
                  </a:lnTo>
                  <a:lnTo>
                    <a:pt x="25245" y="13985"/>
                  </a:lnTo>
                  <a:lnTo>
                    <a:pt x="25269" y="14103"/>
                  </a:lnTo>
                  <a:lnTo>
                    <a:pt x="25304" y="14207"/>
                  </a:lnTo>
                  <a:lnTo>
                    <a:pt x="25346" y="14304"/>
                  </a:lnTo>
                  <a:lnTo>
                    <a:pt x="25399" y="14395"/>
                  </a:lnTo>
                  <a:lnTo>
                    <a:pt x="25452" y="14478"/>
                  </a:lnTo>
                  <a:lnTo>
                    <a:pt x="25517" y="14548"/>
                  </a:lnTo>
                  <a:lnTo>
                    <a:pt x="25588" y="14610"/>
                  </a:lnTo>
                  <a:lnTo>
                    <a:pt x="25659" y="14666"/>
                  </a:lnTo>
                  <a:lnTo>
                    <a:pt x="25736" y="14715"/>
                  </a:lnTo>
                  <a:lnTo>
                    <a:pt x="25813" y="14749"/>
                  </a:lnTo>
                  <a:lnTo>
                    <a:pt x="25896" y="14784"/>
                  </a:lnTo>
                  <a:lnTo>
                    <a:pt x="25985" y="14798"/>
                  </a:lnTo>
                  <a:lnTo>
                    <a:pt x="26068" y="14812"/>
                  </a:lnTo>
                  <a:lnTo>
                    <a:pt x="26157" y="14819"/>
                  </a:lnTo>
                  <a:lnTo>
                    <a:pt x="26246" y="14812"/>
                  </a:lnTo>
                  <a:lnTo>
                    <a:pt x="26334" y="14798"/>
                  </a:lnTo>
                  <a:lnTo>
                    <a:pt x="26417" y="14777"/>
                  </a:lnTo>
                  <a:lnTo>
                    <a:pt x="26506" y="14742"/>
                  </a:lnTo>
                  <a:lnTo>
                    <a:pt x="26583" y="14708"/>
                  </a:lnTo>
                  <a:lnTo>
                    <a:pt x="26666" y="14659"/>
                  </a:lnTo>
                  <a:lnTo>
                    <a:pt x="26737" y="14603"/>
                  </a:lnTo>
                  <a:lnTo>
                    <a:pt x="26808" y="14534"/>
                  </a:lnTo>
                  <a:lnTo>
                    <a:pt x="26879" y="14464"/>
                  </a:lnTo>
                  <a:lnTo>
                    <a:pt x="26939" y="14381"/>
                  </a:lnTo>
                  <a:lnTo>
                    <a:pt x="26992" y="14291"/>
                  </a:lnTo>
                  <a:lnTo>
                    <a:pt x="27039" y="14193"/>
                  </a:lnTo>
                  <a:lnTo>
                    <a:pt x="27081" y="14089"/>
                  </a:lnTo>
                  <a:lnTo>
                    <a:pt x="27110" y="13978"/>
                  </a:lnTo>
                  <a:lnTo>
                    <a:pt x="27134" y="13853"/>
                  </a:lnTo>
                  <a:lnTo>
                    <a:pt x="27146" y="13721"/>
                  </a:lnTo>
                  <a:lnTo>
                    <a:pt x="27169" y="13352"/>
                  </a:lnTo>
                  <a:lnTo>
                    <a:pt x="27181" y="12984"/>
                  </a:lnTo>
                  <a:lnTo>
                    <a:pt x="27181" y="12623"/>
                  </a:lnTo>
                  <a:lnTo>
                    <a:pt x="27181" y="12261"/>
                  </a:lnTo>
                  <a:lnTo>
                    <a:pt x="27169" y="11900"/>
                  </a:lnTo>
                  <a:lnTo>
                    <a:pt x="27152" y="11545"/>
                  </a:lnTo>
                  <a:lnTo>
                    <a:pt x="27128" y="11191"/>
                  </a:lnTo>
                  <a:lnTo>
                    <a:pt x="27092" y="10843"/>
                  </a:lnTo>
                  <a:lnTo>
                    <a:pt x="27092" y="10496"/>
                  </a:lnTo>
                  <a:lnTo>
                    <a:pt x="27087" y="10148"/>
                  </a:lnTo>
                  <a:lnTo>
                    <a:pt x="27069" y="9467"/>
                  </a:lnTo>
                  <a:lnTo>
                    <a:pt x="27063" y="9342"/>
                  </a:lnTo>
                  <a:lnTo>
                    <a:pt x="27051" y="9224"/>
                  </a:lnTo>
                  <a:lnTo>
                    <a:pt x="27021" y="9113"/>
                  </a:lnTo>
                  <a:lnTo>
                    <a:pt x="26992" y="9015"/>
                  </a:lnTo>
                  <a:lnTo>
                    <a:pt x="26944" y="8918"/>
                  </a:lnTo>
                  <a:lnTo>
                    <a:pt x="26897" y="8828"/>
                  </a:lnTo>
                  <a:lnTo>
                    <a:pt x="26838" y="8744"/>
                  </a:lnTo>
                  <a:lnTo>
                    <a:pt x="26773" y="8668"/>
                  </a:lnTo>
                  <a:lnTo>
                    <a:pt x="26755" y="8564"/>
                  </a:lnTo>
                  <a:lnTo>
                    <a:pt x="26737" y="8522"/>
                  </a:lnTo>
                  <a:lnTo>
                    <a:pt x="26719" y="8487"/>
                  </a:lnTo>
                  <a:lnTo>
                    <a:pt x="26642" y="8320"/>
                  </a:lnTo>
                  <a:lnTo>
                    <a:pt x="26613" y="8272"/>
                  </a:lnTo>
                  <a:lnTo>
                    <a:pt x="26577" y="8223"/>
                  </a:lnTo>
                  <a:lnTo>
                    <a:pt x="26500" y="8133"/>
                  </a:lnTo>
                  <a:lnTo>
                    <a:pt x="26423" y="8063"/>
                  </a:lnTo>
                  <a:lnTo>
                    <a:pt x="26334" y="8008"/>
                  </a:lnTo>
                  <a:lnTo>
                    <a:pt x="26240" y="7966"/>
                  </a:lnTo>
                  <a:lnTo>
                    <a:pt x="26145" y="7931"/>
                  </a:lnTo>
                  <a:lnTo>
                    <a:pt x="26044" y="7917"/>
                  </a:lnTo>
                  <a:lnTo>
                    <a:pt x="25938" y="7910"/>
                  </a:lnTo>
                  <a:lnTo>
                    <a:pt x="25837" y="7917"/>
                  </a:lnTo>
                  <a:lnTo>
                    <a:pt x="25730" y="7938"/>
                  </a:lnTo>
                  <a:lnTo>
                    <a:pt x="25630" y="7966"/>
                  </a:lnTo>
                  <a:lnTo>
                    <a:pt x="25529" y="8014"/>
                  </a:lnTo>
                  <a:lnTo>
                    <a:pt x="25434" y="8063"/>
                  </a:lnTo>
                  <a:lnTo>
                    <a:pt x="25340" y="8133"/>
                  </a:lnTo>
                  <a:lnTo>
                    <a:pt x="25251" y="8209"/>
                  </a:lnTo>
                  <a:lnTo>
                    <a:pt x="25168" y="8292"/>
                  </a:lnTo>
                  <a:lnTo>
                    <a:pt x="24890" y="8286"/>
                  </a:lnTo>
                  <a:lnTo>
                    <a:pt x="24611" y="8286"/>
                  </a:lnTo>
                  <a:lnTo>
                    <a:pt x="24333" y="8292"/>
                  </a:lnTo>
                  <a:lnTo>
                    <a:pt x="24055" y="8306"/>
                  </a:lnTo>
                  <a:lnTo>
                    <a:pt x="23782" y="8327"/>
                  </a:lnTo>
                  <a:lnTo>
                    <a:pt x="23510" y="8355"/>
                  </a:lnTo>
                  <a:lnTo>
                    <a:pt x="23231" y="8390"/>
                  </a:lnTo>
                  <a:lnTo>
                    <a:pt x="22959" y="8432"/>
                  </a:lnTo>
                  <a:lnTo>
                    <a:pt x="22687" y="8487"/>
                  </a:lnTo>
                  <a:lnTo>
                    <a:pt x="22420" y="8543"/>
                  </a:lnTo>
                  <a:lnTo>
                    <a:pt x="22148" y="8612"/>
                  </a:lnTo>
                  <a:lnTo>
                    <a:pt x="21875" y="8682"/>
                  </a:lnTo>
                  <a:lnTo>
                    <a:pt x="21603" y="8765"/>
                  </a:lnTo>
                  <a:lnTo>
                    <a:pt x="21336" y="8855"/>
                  </a:lnTo>
                  <a:lnTo>
                    <a:pt x="21064" y="8953"/>
                  </a:lnTo>
                  <a:lnTo>
                    <a:pt x="20798" y="9064"/>
                  </a:lnTo>
                  <a:lnTo>
                    <a:pt x="20691" y="9113"/>
                  </a:lnTo>
                  <a:lnTo>
                    <a:pt x="20602" y="9168"/>
                  </a:lnTo>
                  <a:lnTo>
                    <a:pt x="20519" y="9231"/>
                  </a:lnTo>
                  <a:lnTo>
                    <a:pt x="20442" y="9307"/>
                  </a:lnTo>
                  <a:lnTo>
                    <a:pt x="20377" y="9384"/>
                  </a:lnTo>
                  <a:lnTo>
                    <a:pt x="20324" y="9467"/>
                  </a:lnTo>
                  <a:lnTo>
                    <a:pt x="20276" y="9557"/>
                  </a:lnTo>
                  <a:lnTo>
                    <a:pt x="20235" y="9655"/>
                  </a:lnTo>
                  <a:lnTo>
                    <a:pt x="20205" y="9752"/>
                  </a:lnTo>
                  <a:lnTo>
                    <a:pt x="20182" y="9856"/>
                  </a:lnTo>
                  <a:lnTo>
                    <a:pt x="20164" y="9954"/>
                  </a:lnTo>
                  <a:lnTo>
                    <a:pt x="20152" y="10058"/>
                  </a:lnTo>
                  <a:lnTo>
                    <a:pt x="20152" y="10162"/>
                  </a:lnTo>
                  <a:lnTo>
                    <a:pt x="20158" y="10266"/>
                  </a:lnTo>
                  <a:lnTo>
                    <a:pt x="20170" y="10371"/>
                  </a:lnTo>
                  <a:lnTo>
                    <a:pt x="20194" y="10468"/>
                  </a:lnTo>
                  <a:lnTo>
                    <a:pt x="20217" y="10565"/>
                  </a:lnTo>
                  <a:lnTo>
                    <a:pt x="20253" y="10663"/>
                  </a:lnTo>
                  <a:lnTo>
                    <a:pt x="20288" y="10753"/>
                  </a:lnTo>
                  <a:lnTo>
                    <a:pt x="20336" y="10836"/>
                  </a:lnTo>
                  <a:lnTo>
                    <a:pt x="20389" y="10920"/>
                  </a:lnTo>
                  <a:lnTo>
                    <a:pt x="20442" y="10989"/>
                  </a:lnTo>
                  <a:lnTo>
                    <a:pt x="20507" y="11059"/>
                  </a:lnTo>
                  <a:lnTo>
                    <a:pt x="20579" y="11114"/>
                  </a:lnTo>
                  <a:lnTo>
                    <a:pt x="20650" y="11163"/>
                  </a:lnTo>
                  <a:lnTo>
                    <a:pt x="20727" y="11198"/>
                  </a:lnTo>
                  <a:lnTo>
                    <a:pt x="20809" y="11232"/>
                  </a:lnTo>
                  <a:lnTo>
                    <a:pt x="20898" y="11246"/>
                  </a:lnTo>
                  <a:lnTo>
                    <a:pt x="20993" y="11253"/>
                  </a:lnTo>
                  <a:lnTo>
                    <a:pt x="21088" y="11246"/>
                  </a:lnTo>
                  <a:lnTo>
                    <a:pt x="21188" y="11226"/>
                  </a:lnTo>
                  <a:lnTo>
                    <a:pt x="21295" y="11191"/>
                  </a:lnTo>
                  <a:lnTo>
                    <a:pt x="21479" y="11114"/>
                  </a:lnTo>
                  <a:lnTo>
                    <a:pt x="21662" y="11045"/>
                  </a:lnTo>
                  <a:lnTo>
                    <a:pt x="21846" y="10982"/>
                  </a:lnTo>
                  <a:lnTo>
                    <a:pt x="22023" y="10920"/>
                  </a:lnTo>
                  <a:lnTo>
                    <a:pt x="22207" y="10864"/>
                  </a:lnTo>
                  <a:lnTo>
                    <a:pt x="22385" y="10815"/>
                  </a:lnTo>
                  <a:lnTo>
                    <a:pt x="22752" y="10725"/>
                  </a:lnTo>
                  <a:lnTo>
                    <a:pt x="23113" y="10656"/>
                  </a:lnTo>
                  <a:lnTo>
                    <a:pt x="23474" y="10600"/>
                  </a:lnTo>
                  <a:lnTo>
                    <a:pt x="23835" y="10551"/>
                  </a:lnTo>
                  <a:lnTo>
                    <a:pt x="24203" y="10524"/>
                  </a:lnTo>
                  <a:lnTo>
                    <a:pt x="23954" y="11121"/>
                  </a:lnTo>
                  <a:lnTo>
                    <a:pt x="23705" y="11712"/>
                  </a:lnTo>
                  <a:lnTo>
                    <a:pt x="23439" y="12296"/>
                  </a:lnTo>
                  <a:lnTo>
                    <a:pt x="23172" y="12873"/>
                  </a:lnTo>
                  <a:lnTo>
                    <a:pt x="22894" y="13450"/>
                  </a:lnTo>
                  <a:lnTo>
                    <a:pt x="22604" y="14013"/>
                  </a:lnTo>
                  <a:lnTo>
                    <a:pt x="22308" y="14576"/>
                  </a:lnTo>
                  <a:lnTo>
                    <a:pt x="22006" y="15132"/>
                  </a:lnTo>
                  <a:lnTo>
                    <a:pt x="21698" y="15681"/>
                  </a:lnTo>
                  <a:lnTo>
                    <a:pt x="21378" y="16223"/>
                  </a:lnTo>
                  <a:lnTo>
                    <a:pt x="21046" y="16765"/>
                  </a:lnTo>
                  <a:lnTo>
                    <a:pt x="20715" y="17300"/>
                  </a:lnTo>
                  <a:lnTo>
                    <a:pt x="20371" y="17828"/>
                  </a:lnTo>
                  <a:lnTo>
                    <a:pt x="20016" y="18350"/>
                  </a:lnTo>
                  <a:lnTo>
                    <a:pt x="19661" y="18871"/>
                  </a:lnTo>
                  <a:lnTo>
                    <a:pt x="19288" y="19385"/>
                  </a:lnTo>
                  <a:lnTo>
                    <a:pt x="19288" y="19399"/>
                  </a:lnTo>
                  <a:lnTo>
                    <a:pt x="19027" y="19260"/>
                  </a:lnTo>
                  <a:lnTo>
                    <a:pt x="18761" y="19142"/>
                  </a:lnTo>
                  <a:lnTo>
                    <a:pt x="18624" y="19086"/>
                  </a:lnTo>
                  <a:lnTo>
                    <a:pt x="18482" y="19038"/>
                  </a:lnTo>
                  <a:lnTo>
                    <a:pt x="18346" y="18989"/>
                  </a:lnTo>
                  <a:lnTo>
                    <a:pt x="18204" y="18947"/>
                  </a:lnTo>
                  <a:lnTo>
                    <a:pt x="18062" y="18912"/>
                  </a:lnTo>
                  <a:lnTo>
                    <a:pt x="17920" y="18878"/>
                  </a:lnTo>
                  <a:lnTo>
                    <a:pt x="17777" y="18850"/>
                  </a:lnTo>
                  <a:lnTo>
                    <a:pt x="17629" y="18822"/>
                  </a:lnTo>
                  <a:lnTo>
                    <a:pt x="17487" y="18801"/>
                  </a:lnTo>
                  <a:lnTo>
                    <a:pt x="17339" y="18787"/>
                  </a:lnTo>
                  <a:lnTo>
                    <a:pt x="17191" y="18780"/>
                  </a:lnTo>
                  <a:lnTo>
                    <a:pt x="16901" y="18780"/>
                  </a:lnTo>
                  <a:lnTo>
                    <a:pt x="16765" y="18787"/>
                  </a:lnTo>
                  <a:lnTo>
                    <a:pt x="16623" y="18794"/>
                  </a:lnTo>
                  <a:lnTo>
                    <a:pt x="16487" y="18808"/>
                  </a:lnTo>
                  <a:lnTo>
                    <a:pt x="16208" y="18843"/>
                  </a:lnTo>
                  <a:lnTo>
                    <a:pt x="15936" y="18899"/>
                  </a:lnTo>
                  <a:lnTo>
                    <a:pt x="15663" y="18968"/>
                  </a:lnTo>
                  <a:lnTo>
                    <a:pt x="15397" y="19051"/>
                  </a:lnTo>
                  <a:lnTo>
                    <a:pt x="15130" y="19149"/>
                  </a:lnTo>
                  <a:lnTo>
                    <a:pt x="14870" y="19267"/>
                  </a:lnTo>
                  <a:lnTo>
                    <a:pt x="14615" y="19392"/>
                  </a:lnTo>
                  <a:lnTo>
                    <a:pt x="14367" y="19531"/>
                  </a:lnTo>
                  <a:lnTo>
                    <a:pt x="14118" y="19684"/>
                  </a:lnTo>
                  <a:lnTo>
                    <a:pt x="13875" y="19851"/>
                  </a:lnTo>
                  <a:lnTo>
                    <a:pt x="13644" y="20031"/>
                  </a:lnTo>
                  <a:lnTo>
                    <a:pt x="13419" y="20226"/>
                  </a:lnTo>
                  <a:lnTo>
                    <a:pt x="13200" y="20428"/>
                  </a:lnTo>
                  <a:lnTo>
                    <a:pt x="12987" y="20636"/>
                  </a:lnTo>
                  <a:lnTo>
                    <a:pt x="12785" y="20859"/>
                  </a:lnTo>
                  <a:lnTo>
                    <a:pt x="12590" y="21095"/>
                  </a:lnTo>
                  <a:lnTo>
                    <a:pt x="12406" y="21338"/>
                  </a:lnTo>
                  <a:lnTo>
                    <a:pt x="12229" y="21588"/>
                  </a:lnTo>
                  <a:lnTo>
                    <a:pt x="12063" y="21852"/>
                  </a:lnTo>
                  <a:lnTo>
                    <a:pt x="11909" y="22123"/>
                  </a:lnTo>
                  <a:lnTo>
                    <a:pt x="11767" y="22395"/>
                  </a:lnTo>
                  <a:lnTo>
                    <a:pt x="11637" y="22680"/>
                  </a:lnTo>
                  <a:lnTo>
                    <a:pt x="11518" y="22971"/>
                  </a:lnTo>
                  <a:lnTo>
                    <a:pt x="11412" y="23270"/>
                  </a:lnTo>
                  <a:lnTo>
                    <a:pt x="11364" y="23423"/>
                  </a:lnTo>
                  <a:lnTo>
                    <a:pt x="11323" y="23576"/>
                  </a:lnTo>
                  <a:lnTo>
                    <a:pt x="11281" y="23729"/>
                  </a:lnTo>
                  <a:lnTo>
                    <a:pt x="11240" y="23889"/>
                  </a:lnTo>
                  <a:lnTo>
                    <a:pt x="11210" y="24042"/>
                  </a:lnTo>
                  <a:lnTo>
                    <a:pt x="11175" y="24202"/>
                  </a:lnTo>
                  <a:lnTo>
                    <a:pt x="11151" y="24361"/>
                  </a:lnTo>
                  <a:lnTo>
                    <a:pt x="11127" y="24521"/>
                  </a:lnTo>
                  <a:lnTo>
                    <a:pt x="11110" y="24688"/>
                  </a:lnTo>
                  <a:lnTo>
                    <a:pt x="11092" y="24848"/>
                  </a:lnTo>
                  <a:lnTo>
                    <a:pt x="11080" y="25015"/>
                  </a:lnTo>
                  <a:lnTo>
                    <a:pt x="11074" y="25182"/>
                  </a:lnTo>
                  <a:lnTo>
                    <a:pt x="11074" y="25230"/>
                  </a:lnTo>
                  <a:lnTo>
                    <a:pt x="11080" y="25279"/>
                  </a:lnTo>
                  <a:lnTo>
                    <a:pt x="11098" y="25376"/>
                  </a:lnTo>
                  <a:lnTo>
                    <a:pt x="7391" y="25279"/>
                  </a:lnTo>
                  <a:lnTo>
                    <a:pt x="5537" y="25223"/>
                  </a:lnTo>
                  <a:lnTo>
                    <a:pt x="3684" y="25161"/>
                  </a:lnTo>
                  <a:lnTo>
                    <a:pt x="3595" y="25161"/>
                  </a:lnTo>
                  <a:lnTo>
                    <a:pt x="3512" y="25168"/>
                  </a:lnTo>
                  <a:lnTo>
                    <a:pt x="3429" y="25182"/>
                  </a:lnTo>
                  <a:lnTo>
                    <a:pt x="3352" y="25202"/>
                  </a:lnTo>
                  <a:lnTo>
                    <a:pt x="3281" y="25230"/>
                  </a:lnTo>
                  <a:lnTo>
                    <a:pt x="3210" y="25258"/>
                  </a:lnTo>
                  <a:lnTo>
                    <a:pt x="3145" y="25293"/>
                  </a:lnTo>
                  <a:lnTo>
                    <a:pt x="3086" y="25335"/>
                  </a:lnTo>
                  <a:lnTo>
                    <a:pt x="3026" y="25376"/>
                  </a:lnTo>
                  <a:lnTo>
                    <a:pt x="2967" y="25425"/>
                  </a:lnTo>
                  <a:lnTo>
                    <a:pt x="2920" y="25480"/>
                  </a:lnTo>
                  <a:lnTo>
                    <a:pt x="2872" y="25536"/>
                  </a:lnTo>
                  <a:lnTo>
                    <a:pt x="2825" y="25599"/>
                  </a:lnTo>
                  <a:lnTo>
                    <a:pt x="2783" y="25661"/>
                  </a:lnTo>
                  <a:lnTo>
                    <a:pt x="2748" y="25731"/>
                  </a:lnTo>
                  <a:lnTo>
                    <a:pt x="2718" y="25800"/>
                  </a:lnTo>
                  <a:lnTo>
                    <a:pt x="2707" y="25842"/>
                  </a:lnTo>
                  <a:lnTo>
                    <a:pt x="2689" y="25877"/>
                  </a:lnTo>
                  <a:lnTo>
                    <a:pt x="2677" y="25918"/>
                  </a:lnTo>
                  <a:lnTo>
                    <a:pt x="2665" y="25960"/>
                  </a:lnTo>
                  <a:lnTo>
                    <a:pt x="2630" y="26106"/>
                  </a:lnTo>
                  <a:lnTo>
                    <a:pt x="2612" y="26259"/>
                  </a:lnTo>
                  <a:lnTo>
                    <a:pt x="2600" y="26405"/>
                  </a:lnTo>
                  <a:lnTo>
                    <a:pt x="2606" y="26558"/>
                  </a:lnTo>
                  <a:lnTo>
                    <a:pt x="2624" y="26711"/>
                  </a:lnTo>
                  <a:lnTo>
                    <a:pt x="2653" y="26857"/>
                  </a:lnTo>
                  <a:lnTo>
                    <a:pt x="2695" y="27003"/>
                  </a:lnTo>
                  <a:lnTo>
                    <a:pt x="2724" y="27072"/>
                  </a:lnTo>
                  <a:lnTo>
                    <a:pt x="2754" y="27142"/>
                  </a:lnTo>
                  <a:lnTo>
                    <a:pt x="2789" y="27204"/>
                  </a:lnTo>
                  <a:lnTo>
                    <a:pt x="2825" y="27267"/>
                  </a:lnTo>
                  <a:lnTo>
                    <a:pt x="2860" y="27329"/>
                  </a:lnTo>
                  <a:lnTo>
                    <a:pt x="2908" y="27385"/>
                  </a:lnTo>
                  <a:lnTo>
                    <a:pt x="2955" y="27440"/>
                  </a:lnTo>
                  <a:lnTo>
                    <a:pt x="3003" y="27489"/>
                  </a:lnTo>
                  <a:lnTo>
                    <a:pt x="3056" y="27538"/>
                  </a:lnTo>
                  <a:lnTo>
                    <a:pt x="3109" y="27586"/>
                  </a:lnTo>
                  <a:lnTo>
                    <a:pt x="3168" y="27621"/>
                  </a:lnTo>
                  <a:lnTo>
                    <a:pt x="3234" y="27663"/>
                  </a:lnTo>
                  <a:lnTo>
                    <a:pt x="3299" y="27691"/>
                  </a:lnTo>
                  <a:lnTo>
                    <a:pt x="3370" y="27718"/>
                  </a:lnTo>
                  <a:lnTo>
                    <a:pt x="3441" y="27739"/>
                  </a:lnTo>
                  <a:lnTo>
                    <a:pt x="3518" y="27760"/>
                  </a:lnTo>
                  <a:lnTo>
                    <a:pt x="3601" y="27767"/>
                  </a:lnTo>
                  <a:lnTo>
                    <a:pt x="3684" y="27774"/>
                  </a:lnTo>
                  <a:lnTo>
                    <a:pt x="5733" y="27837"/>
                  </a:lnTo>
                  <a:lnTo>
                    <a:pt x="7781" y="27892"/>
                  </a:lnTo>
                  <a:lnTo>
                    <a:pt x="9830" y="27941"/>
                  </a:lnTo>
                  <a:lnTo>
                    <a:pt x="11879" y="27983"/>
                  </a:lnTo>
                  <a:lnTo>
                    <a:pt x="13928" y="28017"/>
                  </a:lnTo>
                  <a:lnTo>
                    <a:pt x="15977" y="28045"/>
                  </a:lnTo>
                  <a:lnTo>
                    <a:pt x="18032" y="28059"/>
                  </a:lnTo>
                  <a:lnTo>
                    <a:pt x="20081" y="28059"/>
                  </a:lnTo>
                  <a:lnTo>
                    <a:pt x="22130" y="28052"/>
                  </a:lnTo>
                  <a:lnTo>
                    <a:pt x="24179" y="28024"/>
                  </a:lnTo>
                  <a:lnTo>
                    <a:pt x="26228" y="27989"/>
                  </a:lnTo>
                  <a:lnTo>
                    <a:pt x="28277" y="27934"/>
                  </a:lnTo>
                  <a:lnTo>
                    <a:pt x="30326" y="27871"/>
                  </a:lnTo>
                  <a:lnTo>
                    <a:pt x="31350" y="27830"/>
                  </a:lnTo>
                  <a:lnTo>
                    <a:pt x="32375" y="27788"/>
                  </a:lnTo>
                  <a:lnTo>
                    <a:pt x="33399" y="27739"/>
                  </a:lnTo>
                  <a:lnTo>
                    <a:pt x="34424" y="27684"/>
                  </a:lnTo>
                  <a:lnTo>
                    <a:pt x="35448" y="27628"/>
                  </a:lnTo>
                  <a:lnTo>
                    <a:pt x="36467" y="27566"/>
                  </a:lnTo>
                  <a:lnTo>
                    <a:pt x="36532" y="27559"/>
                  </a:lnTo>
                  <a:lnTo>
                    <a:pt x="36597" y="27545"/>
                  </a:lnTo>
                  <a:lnTo>
                    <a:pt x="36656" y="27531"/>
                  </a:lnTo>
                  <a:lnTo>
                    <a:pt x="36709" y="27510"/>
                  </a:lnTo>
                  <a:lnTo>
                    <a:pt x="36763" y="27482"/>
                  </a:lnTo>
                  <a:lnTo>
                    <a:pt x="36816" y="27454"/>
                  </a:lnTo>
                  <a:lnTo>
                    <a:pt x="36863" y="27427"/>
                  </a:lnTo>
                  <a:lnTo>
                    <a:pt x="36905" y="27392"/>
                  </a:lnTo>
                  <a:lnTo>
                    <a:pt x="36946" y="27350"/>
                  </a:lnTo>
                  <a:lnTo>
                    <a:pt x="36982" y="27308"/>
                  </a:lnTo>
                  <a:lnTo>
                    <a:pt x="37017" y="27267"/>
                  </a:lnTo>
                  <a:lnTo>
                    <a:pt x="37053" y="27218"/>
                  </a:lnTo>
                  <a:lnTo>
                    <a:pt x="37106" y="27121"/>
                  </a:lnTo>
                  <a:lnTo>
                    <a:pt x="37154" y="27016"/>
                  </a:lnTo>
                  <a:lnTo>
                    <a:pt x="37183" y="26898"/>
                  </a:lnTo>
                  <a:lnTo>
                    <a:pt x="37201" y="26787"/>
                  </a:lnTo>
                  <a:lnTo>
                    <a:pt x="37213" y="26669"/>
                  </a:lnTo>
                  <a:lnTo>
                    <a:pt x="37207" y="26551"/>
                  </a:lnTo>
                  <a:lnTo>
                    <a:pt x="37195" y="26433"/>
                  </a:lnTo>
                  <a:lnTo>
                    <a:pt x="37165" y="26321"/>
                  </a:lnTo>
                  <a:lnTo>
                    <a:pt x="37124" y="26217"/>
                  </a:lnTo>
                  <a:lnTo>
                    <a:pt x="37071" y="26113"/>
                  </a:lnTo>
                  <a:lnTo>
                    <a:pt x="37165" y="26064"/>
                  </a:lnTo>
                  <a:lnTo>
                    <a:pt x="37248" y="25995"/>
                  </a:lnTo>
                  <a:lnTo>
                    <a:pt x="37325" y="25918"/>
                  </a:lnTo>
                  <a:lnTo>
                    <a:pt x="37361" y="25877"/>
                  </a:lnTo>
                  <a:lnTo>
                    <a:pt x="37396" y="25828"/>
                  </a:lnTo>
                  <a:lnTo>
                    <a:pt x="37426" y="25779"/>
                  </a:lnTo>
                  <a:lnTo>
                    <a:pt x="37456" y="25724"/>
                  </a:lnTo>
                  <a:lnTo>
                    <a:pt x="37479" y="25668"/>
                  </a:lnTo>
                  <a:lnTo>
                    <a:pt x="37503" y="25606"/>
                  </a:lnTo>
                  <a:lnTo>
                    <a:pt x="37521" y="25543"/>
                  </a:lnTo>
                  <a:lnTo>
                    <a:pt x="37539" y="25474"/>
                  </a:lnTo>
                  <a:lnTo>
                    <a:pt x="37550" y="25404"/>
                  </a:lnTo>
                  <a:lnTo>
                    <a:pt x="37562" y="25328"/>
                  </a:lnTo>
                  <a:lnTo>
                    <a:pt x="37592" y="25008"/>
                  </a:lnTo>
                  <a:lnTo>
                    <a:pt x="37616" y="24688"/>
                  </a:lnTo>
                  <a:lnTo>
                    <a:pt x="37639" y="24368"/>
                  </a:lnTo>
                  <a:lnTo>
                    <a:pt x="37657" y="24049"/>
                  </a:lnTo>
                  <a:lnTo>
                    <a:pt x="37669" y="23729"/>
                  </a:lnTo>
                  <a:lnTo>
                    <a:pt x="37681" y="23416"/>
                  </a:lnTo>
                  <a:lnTo>
                    <a:pt x="37687" y="23097"/>
                  </a:lnTo>
                  <a:lnTo>
                    <a:pt x="37687" y="22784"/>
                  </a:lnTo>
                  <a:lnTo>
                    <a:pt x="37687" y="22464"/>
                  </a:lnTo>
                  <a:lnTo>
                    <a:pt x="37681" y="22151"/>
                  </a:lnTo>
                  <a:lnTo>
                    <a:pt x="37675" y="21839"/>
                  </a:lnTo>
                  <a:lnTo>
                    <a:pt x="37657" y="21526"/>
                  </a:lnTo>
                  <a:lnTo>
                    <a:pt x="37645" y="21213"/>
                  </a:lnTo>
                  <a:lnTo>
                    <a:pt x="37621" y="20900"/>
                  </a:lnTo>
                  <a:lnTo>
                    <a:pt x="37598" y="20594"/>
                  </a:lnTo>
                  <a:lnTo>
                    <a:pt x="37574" y="20282"/>
                  </a:lnTo>
                  <a:lnTo>
                    <a:pt x="37539" y="19976"/>
                  </a:lnTo>
                  <a:lnTo>
                    <a:pt x="37503" y="19670"/>
                  </a:lnTo>
                  <a:lnTo>
                    <a:pt x="37467" y="19364"/>
                  </a:lnTo>
                  <a:lnTo>
                    <a:pt x="37426" y="19058"/>
                  </a:lnTo>
                  <a:lnTo>
                    <a:pt x="37379" y="18760"/>
                  </a:lnTo>
                  <a:lnTo>
                    <a:pt x="37331" y="18454"/>
                  </a:lnTo>
                  <a:lnTo>
                    <a:pt x="37278" y="18155"/>
                  </a:lnTo>
                  <a:lnTo>
                    <a:pt x="37225" y="17856"/>
                  </a:lnTo>
                  <a:lnTo>
                    <a:pt x="37165" y="17557"/>
                  </a:lnTo>
                  <a:lnTo>
                    <a:pt x="37100" y="17265"/>
                  </a:lnTo>
                  <a:lnTo>
                    <a:pt x="36964" y="16674"/>
                  </a:lnTo>
                  <a:lnTo>
                    <a:pt x="36816" y="16091"/>
                  </a:lnTo>
                  <a:lnTo>
                    <a:pt x="36656" y="15514"/>
                  </a:lnTo>
                  <a:lnTo>
                    <a:pt x="36484" y="14944"/>
                  </a:lnTo>
                  <a:lnTo>
                    <a:pt x="36295" y="14381"/>
                  </a:lnTo>
                  <a:lnTo>
                    <a:pt x="36100" y="13825"/>
                  </a:lnTo>
                  <a:lnTo>
                    <a:pt x="35886" y="13269"/>
                  </a:lnTo>
                  <a:lnTo>
                    <a:pt x="35661" y="12727"/>
                  </a:lnTo>
                  <a:lnTo>
                    <a:pt x="35430" y="12192"/>
                  </a:lnTo>
                  <a:lnTo>
                    <a:pt x="35182" y="11670"/>
                  </a:lnTo>
                  <a:lnTo>
                    <a:pt x="34921" y="11149"/>
                  </a:lnTo>
                  <a:lnTo>
                    <a:pt x="34655" y="10642"/>
                  </a:lnTo>
                  <a:lnTo>
                    <a:pt x="34370" y="10134"/>
                  </a:lnTo>
                  <a:lnTo>
                    <a:pt x="34080" y="9641"/>
                  </a:lnTo>
                  <a:lnTo>
                    <a:pt x="33778" y="9161"/>
                  </a:lnTo>
                  <a:lnTo>
                    <a:pt x="33464" y="8689"/>
                  </a:lnTo>
                  <a:lnTo>
                    <a:pt x="33145" y="8223"/>
                  </a:lnTo>
                  <a:lnTo>
                    <a:pt x="32813" y="7764"/>
                  </a:lnTo>
                  <a:lnTo>
                    <a:pt x="32469" y="7319"/>
                  </a:lnTo>
                  <a:lnTo>
                    <a:pt x="32120" y="6889"/>
                  </a:lnTo>
                  <a:lnTo>
                    <a:pt x="31759" y="6465"/>
                  </a:lnTo>
                  <a:lnTo>
                    <a:pt x="31386" y="6055"/>
                  </a:lnTo>
                  <a:lnTo>
                    <a:pt x="31007" y="5651"/>
                  </a:lnTo>
                  <a:lnTo>
                    <a:pt x="30616" y="5262"/>
                  </a:lnTo>
                  <a:lnTo>
                    <a:pt x="30219" y="4887"/>
                  </a:lnTo>
                  <a:lnTo>
                    <a:pt x="29817" y="4519"/>
                  </a:lnTo>
                  <a:lnTo>
                    <a:pt x="29402" y="4164"/>
                  </a:lnTo>
                  <a:lnTo>
                    <a:pt x="28982" y="3823"/>
                  </a:lnTo>
                  <a:lnTo>
                    <a:pt x="28549" y="3497"/>
                  </a:lnTo>
                  <a:lnTo>
                    <a:pt x="28117" y="3177"/>
                  </a:lnTo>
                  <a:lnTo>
                    <a:pt x="27673" y="2878"/>
                  </a:lnTo>
                  <a:lnTo>
                    <a:pt x="27217" y="2586"/>
                  </a:lnTo>
                  <a:lnTo>
                    <a:pt x="26761" y="2315"/>
                  </a:lnTo>
                  <a:lnTo>
                    <a:pt x="26293" y="2051"/>
                  </a:lnTo>
                  <a:lnTo>
                    <a:pt x="25825" y="1808"/>
                  </a:lnTo>
                  <a:lnTo>
                    <a:pt x="25346" y="1579"/>
                  </a:lnTo>
                  <a:lnTo>
                    <a:pt x="24860" y="1356"/>
                  </a:lnTo>
                  <a:lnTo>
                    <a:pt x="24368" y="1155"/>
                  </a:lnTo>
                  <a:lnTo>
                    <a:pt x="24120" y="1064"/>
                  </a:lnTo>
                  <a:lnTo>
                    <a:pt x="23871" y="967"/>
                  </a:lnTo>
                  <a:lnTo>
                    <a:pt x="23622" y="884"/>
                  </a:lnTo>
                  <a:lnTo>
                    <a:pt x="23374" y="800"/>
                  </a:lnTo>
                  <a:lnTo>
                    <a:pt x="23119" y="717"/>
                  </a:lnTo>
                  <a:lnTo>
                    <a:pt x="22864" y="647"/>
                  </a:lnTo>
                  <a:lnTo>
                    <a:pt x="22610" y="571"/>
                  </a:lnTo>
                  <a:lnTo>
                    <a:pt x="22355" y="508"/>
                  </a:lnTo>
                  <a:lnTo>
                    <a:pt x="22094" y="439"/>
                  </a:lnTo>
                  <a:lnTo>
                    <a:pt x="21834" y="383"/>
                  </a:lnTo>
                  <a:lnTo>
                    <a:pt x="21573" y="328"/>
                  </a:lnTo>
                  <a:lnTo>
                    <a:pt x="21313" y="279"/>
                  </a:lnTo>
                  <a:lnTo>
                    <a:pt x="21052" y="230"/>
                  </a:lnTo>
                  <a:lnTo>
                    <a:pt x="20786" y="189"/>
                  </a:lnTo>
                  <a:lnTo>
                    <a:pt x="20519" y="147"/>
                  </a:lnTo>
                  <a:lnTo>
                    <a:pt x="20253" y="112"/>
                  </a:lnTo>
                  <a:lnTo>
                    <a:pt x="19986" y="84"/>
                  </a:lnTo>
                  <a:lnTo>
                    <a:pt x="19720" y="63"/>
                  </a:lnTo>
                  <a:lnTo>
                    <a:pt x="19453" y="43"/>
                  </a:lnTo>
                  <a:lnTo>
                    <a:pt x="19181" y="22"/>
                  </a:lnTo>
                  <a:lnTo>
                    <a:pt x="18909" y="15"/>
                  </a:lnTo>
                  <a:lnTo>
                    <a:pt x="18636" y="8"/>
                  </a:lnTo>
                  <a:lnTo>
                    <a:pt x="1836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100;p41">
              <a:extLst>
                <a:ext uri="{FF2B5EF4-FFF2-40B4-BE49-F238E27FC236}">
                  <a16:creationId xmlns:a16="http://schemas.microsoft.com/office/drawing/2014/main" id="{1B8215E5-D7C5-CE8B-89AC-4766561ABEFF}"/>
                </a:ext>
              </a:extLst>
            </p:cNvPr>
            <p:cNvSpPr/>
            <p:nvPr/>
          </p:nvSpPr>
          <p:spPr>
            <a:xfrm>
              <a:off x="3323500" y="-2251475"/>
              <a:ext cx="695550" cy="582125"/>
            </a:xfrm>
            <a:custGeom>
              <a:avLst/>
              <a:gdLst/>
              <a:ahLst/>
              <a:cxnLst/>
              <a:rect l="l" t="t" r="r" b="b"/>
              <a:pathLst>
                <a:path w="27822" h="23285" extrusionOk="0">
                  <a:moveTo>
                    <a:pt x="16428" y="1"/>
                  </a:moveTo>
                  <a:lnTo>
                    <a:pt x="15931" y="8"/>
                  </a:lnTo>
                  <a:lnTo>
                    <a:pt x="15439" y="36"/>
                  </a:lnTo>
                  <a:lnTo>
                    <a:pt x="14954" y="84"/>
                  </a:lnTo>
                  <a:lnTo>
                    <a:pt x="14474" y="140"/>
                  </a:lnTo>
                  <a:lnTo>
                    <a:pt x="13994" y="216"/>
                  </a:lnTo>
                  <a:lnTo>
                    <a:pt x="13520" y="307"/>
                  </a:lnTo>
                  <a:lnTo>
                    <a:pt x="13059" y="411"/>
                  </a:lnTo>
                  <a:lnTo>
                    <a:pt x="12597" y="529"/>
                  </a:lnTo>
                  <a:lnTo>
                    <a:pt x="12141" y="661"/>
                  </a:lnTo>
                  <a:lnTo>
                    <a:pt x="11691" y="814"/>
                  </a:lnTo>
                  <a:lnTo>
                    <a:pt x="11252" y="974"/>
                  </a:lnTo>
                  <a:lnTo>
                    <a:pt x="10814" y="1148"/>
                  </a:lnTo>
                  <a:lnTo>
                    <a:pt x="10382" y="1342"/>
                  </a:lnTo>
                  <a:lnTo>
                    <a:pt x="9956" y="1544"/>
                  </a:lnTo>
                  <a:lnTo>
                    <a:pt x="9541" y="1759"/>
                  </a:lnTo>
                  <a:lnTo>
                    <a:pt x="9126" y="1989"/>
                  </a:lnTo>
                  <a:lnTo>
                    <a:pt x="8724" y="2232"/>
                  </a:lnTo>
                  <a:lnTo>
                    <a:pt x="8327" y="2482"/>
                  </a:lnTo>
                  <a:lnTo>
                    <a:pt x="7936" y="2753"/>
                  </a:lnTo>
                  <a:lnTo>
                    <a:pt x="7551" y="3031"/>
                  </a:lnTo>
                  <a:lnTo>
                    <a:pt x="7178" y="3323"/>
                  </a:lnTo>
                  <a:lnTo>
                    <a:pt x="6811" y="3622"/>
                  </a:lnTo>
                  <a:lnTo>
                    <a:pt x="6450" y="3935"/>
                  </a:lnTo>
                  <a:lnTo>
                    <a:pt x="6100" y="4261"/>
                  </a:lnTo>
                  <a:lnTo>
                    <a:pt x="5757" y="4595"/>
                  </a:lnTo>
                  <a:lnTo>
                    <a:pt x="5419" y="4942"/>
                  </a:lnTo>
                  <a:lnTo>
                    <a:pt x="5094" y="5297"/>
                  </a:lnTo>
                  <a:lnTo>
                    <a:pt x="4774" y="5665"/>
                  </a:lnTo>
                  <a:lnTo>
                    <a:pt x="4466" y="6041"/>
                  </a:lnTo>
                  <a:lnTo>
                    <a:pt x="4170" y="6430"/>
                  </a:lnTo>
                  <a:lnTo>
                    <a:pt x="3874" y="6826"/>
                  </a:lnTo>
                  <a:lnTo>
                    <a:pt x="3596" y="7229"/>
                  </a:lnTo>
                  <a:lnTo>
                    <a:pt x="3323" y="7646"/>
                  </a:lnTo>
                  <a:lnTo>
                    <a:pt x="3057" y="8070"/>
                  </a:lnTo>
                  <a:lnTo>
                    <a:pt x="2802" y="8501"/>
                  </a:lnTo>
                  <a:lnTo>
                    <a:pt x="2559" y="8946"/>
                  </a:lnTo>
                  <a:lnTo>
                    <a:pt x="2328" y="9391"/>
                  </a:lnTo>
                  <a:lnTo>
                    <a:pt x="2103" y="9849"/>
                  </a:lnTo>
                  <a:lnTo>
                    <a:pt x="1890" y="10315"/>
                  </a:lnTo>
                  <a:lnTo>
                    <a:pt x="1689" y="10788"/>
                  </a:lnTo>
                  <a:lnTo>
                    <a:pt x="1493" y="11267"/>
                  </a:lnTo>
                  <a:lnTo>
                    <a:pt x="1316" y="11754"/>
                  </a:lnTo>
                  <a:lnTo>
                    <a:pt x="1144" y="12247"/>
                  </a:lnTo>
                  <a:lnTo>
                    <a:pt x="984" y="12748"/>
                  </a:lnTo>
                  <a:lnTo>
                    <a:pt x="836" y="13255"/>
                  </a:lnTo>
                  <a:lnTo>
                    <a:pt x="700" y="13769"/>
                  </a:lnTo>
                  <a:lnTo>
                    <a:pt x="575" y="14291"/>
                  </a:lnTo>
                  <a:lnTo>
                    <a:pt x="463" y="14819"/>
                  </a:lnTo>
                  <a:lnTo>
                    <a:pt x="362" y="15347"/>
                  </a:lnTo>
                  <a:lnTo>
                    <a:pt x="273" y="15882"/>
                  </a:lnTo>
                  <a:lnTo>
                    <a:pt x="196" y="16424"/>
                  </a:lnTo>
                  <a:lnTo>
                    <a:pt x="131" y="16966"/>
                  </a:lnTo>
                  <a:lnTo>
                    <a:pt x="78" y="17522"/>
                  </a:lnTo>
                  <a:lnTo>
                    <a:pt x="42" y="18071"/>
                  </a:lnTo>
                  <a:lnTo>
                    <a:pt x="13" y="18634"/>
                  </a:lnTo>
                  <a:lnTo>
                    <a:pt x="1" y="19197"/>
                  </a:lnTo>
                  <a:lnTo>
                    <a:pt x="1" y="19767"/>
                  </a:lnTo>
                  <a:lnTo>
                    <a:pt x="13" y="20337"/>
                  </a:lnTo>
                  <a:lnTo>
                    <a:pt x="37" y="20907"/>
                  </a:lnTo>
                  <a:lnTo>
                    <a:pt x="78" y="21484"/>
                  </a:lnTo>
                  <a:lnTo>
                    <a:pt x="131" y="22068"/>
                  </a:lnTo>
                  <a:lnTo>
                    <a:pt x="202" y="22645"/>
                  </a:lnTo>
                  <a:lnTo>
                    <a:pt x="214" y="22770"/>
                  </a:lnTo>
                  <a:lnTo>
                    <a:pt x="214" y="22895"/>
                  </a:lnTo>
                  <a:lnTo>
                    <a:pt x="202" y="23020"/>
                  </a:lnTo>
                  <a:lnTo>
                    <a:pt x="185" y="23145"/>
                  </a:lnTo>
                  <a:lnTo>
                    <a:pt x="729" y="23284"/>
                  </a:lnTo>
                  <a:lnTo>
                    <a:pt x="759" y="23215"/>
                  </a:lnTo>
                  <a:lnTo>
                    <a:pt x="794" y="23145"/>
                  </a:lnTo>
                  <a:lnTo>
                    <a:pt x="836" y="23083"/>
                  </a:lnTo>
                  <a:lnTo>
                    <a:pt x="883" y="23020"/>
                  </a:lnTo>
                  <a:lnTo>
                    <a:pt x="931" y="22964"/>
                  </a:lnTo>
                  <a:lnTo>
                    <a:pt x="978" y="22909"/>
                  </a:lnTo>
                  <a:lnTo>
                    <a:pt x="1037" y="22860"/>
                  </a:lnTo>
                  <a:lnTo>
                    <a:pt x="1097" y="22819"/>
                  </a:lnTo>
                  <a:lnTo>
                    <a:pt x="1156" y="22777"/>
                  </a:lnTo>
                  <a:lnTo>
                    <a:pt x="1221" y="22742"/>
                  </a:lnTo>
                  <a:lnTo>
                    <a:pt x="1292" y="22714"/>
                  </a:lnTo>
                  <a:lnTo>
                    <a:pt x="1363" y="22686"/>
                  </a:lnTo>
                  <a:lnTo>
                    <a:pt x="1440" y="22666"/>
                  </a:lnTo>
                  <a:lnTo>
                    <a:pt x="1523" y="22652"/>
                  </a:lnTo>
                  <a:lnTo>
                    <a:pt x="1606" y="22645"/>
                  </a:lnTo>
                  <a:lnTo>
                    <a:pt x="1695" y="22645"/>
                  </a:lnTo>
                  <a:lnTo>
                    <a:pt x="3548" y="22707"/>
                  </a:lnTo>
                  <a:lnTo>
                    <a:pt x="5402" y="22763"/>
                  </a:lnTo>
                  <a:lnTo>
                    <a:pt x="9109" y="22860"/>
                  </a:lnTo>
                  <a:lnTo>
                    <a:pt x="9091" y="22763"/>
                  </a:lnTo>
                  <a:lnTo>
                    <a:pt x="9085" y="22714"/>
                  </a:lnTo>
                  <a:lnTo>
                    <a:pt x="9085" y="22666"/>
                  </a:lnTo>
                  <a:lnTo>
                    <a:pt x="9091" y="22499"/>
                  </a:lnTo>
                  <a:lnTo>
                    <a:pt x="9103" y="22332"/>
                  </a:lnTo>
                  <a:lnTo>
                    <a:pt x="9121" y="22172"/>
                  </a:lnTo>
                  <a:lnTo>
                    <a:pt x="9138" y="22005"/>
                  </a:lnTo>
                  <a:lnTo>
                    <a:pt x="9162" y="21845"/>
                  </a:lnTo>
                  <a:lnTo>
                    <a:pt x="9186" y="21686"/>
                  </a:lnTo>
                  <a:lnTo>
                    <a:pt x="9221" y="21526"/>
                  </a:lnTo>
                  <a:lnTo>
                    <a:pt x="9251" y="21373"/>
                  </a:lnTo>
                  <a:lnTo>
                    <a:pt x="9292" y="21213"/>
                  </a:lnTo>
                  <a:lnTo>
                    <a:pt x="9334" y="21060"/>
                  </a:lnTo>
                  <a:lnTo>
                    <a:pt x="9375" y="20907"/>
                  </a:lnTo>
                  <a:lnTo>
                    <a:pt x="9423" y="20754"/>
                  </a:lnTo>
                  <a:lnTo>
                    <a:pt x="9529" y="20455"/>
                  </a:lnTo>
                  <a:lnTo>
                    <a:pt x="9648" y="20164"/>
                  </a:lnTo>
                  <a:lnTo>
                    <a:pt x="9778" y="19879"/>
                  </a:lnTo>
                  <a:lnTo>
                    <a:pt x="9920" y="19607"/>
                  </a:lnTo>
                  <a:lnTo>
                    <a:pt x="10074" y="19336"/>
                  </a:lnTo>
                  <a:lnTo>
                    <a:pt x="10240" y="19072"/>
                  </a:lnTo>
                  <a:lnTo>
                    <a:pt x="10417" y="18822"/>
                  </a:lnTo>
                  <a:lnTo>
                    <a:pt x="10601" y="18579"/>
                  </a:lnTo>
                  <a:lnTo>
                    <a:pt x="10796" y="18343"/>
                  </a:lnTo>
                  <a:lnTo>
                    <a:pt x="10998" y="18120"/>
                  </a:lnTo>
                  <a:lnTo>
                    <a:pt x="11211" y="17912"/>
                  </a:lnTo>
                  <a:lnTo>
                    <a:pt x="11430" y="17710"/>
                  </a:lnTo>
                  <a:lnTo>
                    <a:pt x="11655" y="17515"/>
                  </a:lnTo>
                  <a:lnTo>
                    <a:pt x="11886" y="17335"/>
                  </a:lnTo>
                  <a:lnTo>
                    <a:pt x="12129" y="17168"/>
                  </a:lnTo>
                  <a:lnTo>
                    <a:pt x="12378" y="17015"/>
                  </a:lnTo>
                  <a:lnTo>
                    <a:pt x="12626" y="16876"/>
                  </a:lnTo>
                  <a:lnTo>
                    <a:pt x="12881" y="16751"/>
                  </a:lnTo>
                  <a:lnTo>
                    <a:pt x="13141" y="16633"/>
                  </a:lnTo>
                  <a:lnTo>
                    <a:pt x="13408" y="16535"/>
                  </a:lnTo>
                  <a:lnTo>
                    <a:pt x="13674" y="16452"/>
                  </a:lnTo>
                  <a:lnTo>
                    <a:pt x="13947" y="16383"/>
                  </a:lnTo>
                  <a:lnTo>
                    <a:pt x="14219" y="16327"/>
                  </a:lnTo>
                  <a:lnTo>
                    <a:pt x="14498" y="16292"/>
                  </a:lnTo>
                  <a:lnTo>
                    <a:pt x="14634" y="16278"/>
                  </a:lnTo>
                  <a:lnTo>
                    <a:pt x="14776" y="16271"/>
                  </a:lnTo>
                  <a:lnTo>
                    <a:pt x="14912" y="16264"/>
                  </a:lnTo>
                  <a:lnTo>
                    <a:pt x="15202" y="16264"/>
                  </a:lnTo>
                  <a:lnTo>
                    <a:pt x="15350" y="16271"/>
                  </a:lnTo>
                  <a:lnTo>
                    <a:pt x="15498" y="16285"/>
                  </a:lnTo>
                  <a:lnTo>
                    <a:pt x="15640" y="16306"/>
                  </a:lnTo>
                  <a:lnTo>
                    <a:pt x="15788" y="16334"/>
                  </a:lnTo>
                  <a:lnTo>
                    <a:pt x="15931" y="16362"/>
                  </a:lnTo>
                  <a:lnTo>
                    <a:pt x="16073" y="16396"/>
                  </a:lnTo>
                  <a:lnTo>
                    <a:pt x="16215" y="16431"/>
                  </a:lnTo>
                  <a:lnTo>
                    <a:pt x="16357" y="16473"/>
                  </a:lnTo>
                  <a:lnTo>
                    <a:pt x="16493" y="16522"/>
                  </a:lnTo>
                  <a:lnTo>
                    <a:pt x="16635" y="16570"/>
                  </a:lnTo>
                  <a:lnTo>
                    <a:pt x="16772" y="16626"/>
                  </a:lnTo>
                  <a:lnTo>
                    <a:pt x="17038" y="16744"/>
                  </a:lnTo>
                  <a:lnTo>
                    <a:pt x="17299" y="16883"/>
                  </a:lnTo>
                  <a:lnTo>
                    <a:pt x="17299" y="16869"/>
                  </a:lnTo>
                  <a:lnTo>
                    <a:pt x="17672" y="16355"/>
                  </a:lnTo>
                  <a:lnTo>
                    <a:pt x="18027" y="15834"/>
                  </a:lnTo>
                  <a:lnTo>
                    <a:pt x="18382" y="15312"/>
                  </a:lnTo>
                  <a:lnTo>
                    <a:pt x="18726" y="14784"/>
                  </a:lnTo>
                  <a:lnTo>
                    <a:pt x="19057" y="14249"/>
                  </a:lnTo>
                  <a:lnTo>
                    <a:pt x="19389" y="13707"/>
                  </a:lnTo>
                  <a:lnTo>
                    <a:pt x="19709" y="13165"/>
                  </a:lnTo>
                  <a:lnTo>
                    <a:pt x="20017" y="12616"/>
                  </a:lnTo>
                  <a:lnTo>
                    <a:pt x="20319" y="12060"/>
                  </a:lnTo>
                  <a:lnTo>
                    <a:pt x="20615" y="11497"/>
                  </a:lnTo>
                  <a:lnTo>
                    <a:pt x="20905" y="10934"/>
                  </a:lnTo>
                  <a:lnTo>
                    <a:pt x="21183" y="10357"/>
                  </a:lnTo>
                  <a:lnTo>
                    <a:pt x="21450" y="9780"/>
                  </a:lnTo>
                  <a:lnTo>
                    <a:pt x="21716" y="9196"/>
                  </a:lnTo>
                  <a:lnTo>
                    <a:pt x="21965" y="8605"/>
                  </a:lnTo>
                  <a:lnTo>
                    <a:pt x="22214" y="8008"/>
                  </a:lnTo>
                  <a:lnTo>
                    <a:pt x="21846" y="8035"/>
                  </a:lnTo>
                  <a:lnTo>
                    <a:pt x="21485" y="8084"/>
                  </a:lnTo>
                  <a:lnTo>
                    <a:pt x="21124" y="8140"/>
                  </a:lnTo>
                  <a:lnTo>
                    <a:pt x="20763" y="8209"/>
                  </a:lnTo>
                  <a:lnTo>
                    <a:pt x="20396" y="8299"/>
                  </a:lnTo>
                  <a:lnTo>
                    <a:pt x="20218" y="8348"/>
                  </a:lnTo>
                  <a:lnTo>
                    <a:pt x="20034" y="8404"/>
                  </a:lnTo>
                  <a:lnTo>
                    <a:pt x="19857" y="8466"/>
                  </a:lnTo>
                  <a:lnTo>
                    <a:pt x="19673" y="8529"/>
                  </a:lnTo>
                  <a:lnTo>
                    <a:pt x="19490" y="8598"/>
                  </a:lnTo>
                  <a:lnTo>
                    <a:pt x="19306" y="8675"/>
                  </a:lnTo>
                  <a:lnTo>
                    <a:pt x="19199" y="8710"/>
                  </a:lnTo>
                  <a:lnTo>
                    <a:pt x="19099" y="8730"/>
                  </a:lnTo>
                  <a:lnTo>
                    <a:pt x="19004" y="8737"/>
                  </a:lnTo>
                  <a:lnTo>
                    <a:pt x="18909" y="8730"/>
                  </a:lnTo>
                  <a:lnTo>
                    <a:pt x="18820" y="8716"/>
                  </a:lnTo>
                  <a:lnTo>
                    <a:pt x="18738" y="8682"/>
                  </a:lnTo>
                  <a:lnTo>
                    <a:pt x="18661" y="8647"/>
                  </a:lnTo>
                  <a:lnTo>
                    <a:pt x="18590" y="8598"/>
                  </a:lnTo>
                  <a:lnTo>
                    <a:pt x="18518" y="8543"/>
                  </a:lnTo>
                  <a:lnTo>
                    <a:pt x="18453" y="8473"/>
                  </a:lnTo>
                  <a:lnTo>
                    <a:pt x="18400" y="8404"/>
                  </a:lnTo>
                  <a:lnTo>
                    <a:pt x="18347" y="8320"/>
                  </a:lnTo>
                  <a:lnTo>
                    <a:pt x="18299" y="8237"/>
                  </a:lnTo>
                  <a:lnTo>
                    <a:pt x="18264" y="8147"/>
                  </a:lnTo>
                  <a:lnTo>
                    <a:pt x="18228" y="8049"/>
                  </a:lnTo>
                  <a:lnTo>
                    <a:pt x="18205" y="7952"/>
                  </a:lnTo>
                  <a:lnTo>
                    <a:pt x="18181" y="7855"/>
                  </a:lnTo>
                  <a:lnTo>
                    <a:pt x="18169" y="7750"/>
                  </a:lnTo>
                  <a:lnTo>
                    <a:pt x="18163" y="7646"/>
                  </a:lnTo>
                  <a:lnTo>
                    <a:pt x="18163" y="7542"/>
                  </a:lnTo>
                  <a:lnTo>
                    <a:pt x="18175" y="7438"/>
                  </a:lnTo>
                  <a:lnTo>
                    <a:pt x="18193" y="7340"/>
                  </a:lnTo>
                  <a:lnTo>
                    <a:pt x="18216" y="7236"/>
                  </a:lnTo>
                  <a:lnTo>
                    <a:pt x="18246" y="7139"/>
                  </a:lnTo>
                  <a:lnTo>
                    <a:pt x="18287" y="7041"/>
                  </a:lnTo>
                  <a:lnTo>
                    <a:pt x="18335" y="6951"/>
                  </a:lnTo>
                  <a:lnTo>
                    <a:pt x="18388" y="6868"/>
                  </a:lnTo>
                  <a:lnTo>
                    <a:pt x="18453" y="6791"/>
                  </a:lnTo>
                  <a:lnTo>
                    <a:pt x="18530" y="6715"/>
                  </a:lnTo>
                  <a:lnTo>
                    <a:pt x="18613" y="6652"/>
                  </a:lnTo>
                  <a:lnTo>
                    <a:pt x="18702" y="6597"/>
                  </a:lnTo>
                  <a:lnTo>
                    <a:pt x="18809" y="6548"/>
                  </a:lnTo>
                  <a:lnTo>
                    <a:pt x="19075" y="6437"/>
                  </a:lnTo>
                  <a:lnTo>
                    <a:pt x="19347" y="6339"/>
                  </a:lnTo>
                  <a:lnTo>
                    <a:pt x="19614" y="6249"/>
                  </a:lnTo>
                  <a:lnTo>
                    <a:pt x="19886" y="6166"/>
                  </a:lnTo>
                  <a:lnTo>
                    <a:pt x="20159" y="6096"/>
                  </a:lnTo>
                  <a:lnTo>
                    <a:pt x="20431" y="6027"/>
                  </a:lnTo>
                  <a:lnTo>
                    <a:pt x="20698" y="5971"/>
                  </a:lnTo>
                  <a:lnTo>
                    <a:pt x="20970" y="5916"/>
                  </a:lnTo>
                  <a:lnTo>
                    <a:pt x="21242" y="5874"/>
                  </a:lnTo>
                  <a:lnTo>
                    <a:pt x="21521" y="5839"/>
                  </a:lnTo>
                  <a:lnTo>
                    <a:pt x="21793" y="5811"/>
                  </a:lnTo>
                  <a:lnTo>
                    <a:pt x="22066" y="5790"/>
                  </a:lnTo>
                  <a:lnTo>
                    <a:pt x="22344" y="5776"/>
                  </a:lnTo>
                  <a:lnTo>
                    <a:pt x="22622" y="5770"/>
                  </a:lnTo>
                  <a:lnTo>
                    <a:pt x="22901" y="5770"/>
                  </a:lnTo>
                  <a:lnTo>
                    <a:pt x="23179" y="5776"/>
                  </a:lnTo>
                  <a:lnTo>
                    <a:pt x="23262" y="5693"/>
                  </a:lnTo>
                  <a:lnTo>
                    <a:pt x="23351" y="5617"/>
                  </a:lnTo>
                  <a:lnTo>
                    <a:pt x="23445" y="5547"/>
                  </a:lnTo>
                  <a:lnTo>
                    <a:pt x="23540" y="5498"/>
                  </a:lnTo>
                  <a:lnTo>
                    <a:pt x="23641" y="5450"/>
                  </a:lnTo>
                  <a:lnTo>
                    <a:pt x="23741" y="5422"/>
                  </a:lnTo>
                  <a:lnTo>
                    <a:pt x="23848" y="5401"/>
                  </a:lnTo>
                  <a:lnTo>
                    <a:pt x="23949" y="5394"/>
                  </a:lnTo>
                  <a:lnTo>
                    <a:pt x="24055" y="5401"/>
                  </a:lnTo>
                  <a:lnTo>
                    <a:pt x="24156" y="5415"/>
                  </a:lnTo>
                  <a:lnTo>
                    <a:pt x="24251" y="5450"/>
                  </a:lnTo>
                  <a:lnTo>
                    <a:pt x="24345" y="5492"/>
                  </a:lnTo>
                  <a:lnTo>
                    <a:pt x="24434" y="5547"/>
                  </a:lnTo>
                  <a:lnTo>
                    <a:pt x="24511" y="5617"/>
                  </a:lnTo>
                  <a:lnTo>
                    <a:pt x="24588" y="5707"/>
                  </a:lnTo>
                  <a:lnTo>
                    <a:pt x="24624" y="5756"/>
                  </a:lnTo>
                  <a:lnTo>
                    <a:pt x="24653" y="5804"/>
                  </a:lnTo>
                  <a:lnTo>
                    <a:pt x="24730" y="5971"/>
                  </a:lnTo>
                  <a:lnTo>
                    <a:pt x="27822" y="5220"/>
                  </a:lnTo>
                  <a:lnTo>
                    <a:pt x="27567" y="4942"/>
                  </a:lnTo>
                  <a:lnTo>
                    <a:pt x="27312" y="4671"/>
                  </a:lnTo>
                  <a:lnTo>
                    <a:pt x="27052" y="4407"/>
                  </a:lnTo>
                  <a:lnTo>
                    <a:pt x="26785" y="4143"/>
                  </a:lnTo>
                  <a:lnTo>
                    <a:pt x="26519" y="3893"/>
                  </a:lnTo>
                  <a:lnTo>
                    <a:pt x="26240" y="3650"/>
                  </a:lnTo>
                  <a:lnTo>
                    <a:pt x="25962" y="3413"/>
                  </a:lnTo>
                  <a:lnTo>
                    <a:pt x="25678" y="3184"/>
                  </a:lnTo>
                  <a:lnTo>
                    <a:pt x="25388" y="2955"/>
                  </a:lnTo>
                  <a:lnTo>
                    <a:pt x="25098" y="2739"/>
                  </a:lnTo>
                  <a:lnTo>
                    <a:pt x="24796" y="2531"/>
                  </a:lnTo>
                  <a:lnTo>
                    <a:pt x="24494" y="2329"/>
                  </a:lnTo>
                  <a:lnTo>
                    <a:pt x="24186" y="2135"/>
                  </a:lnTo>
                  <a:lnTo>
                    <a:pt x="23872" y="1947"/>
                  </a:lnTo>
                  <a:lnTo>
                    <a:pt x="23552" y="1766"/>
                  </a:lnTo>
                  <a:lnTo>
                    <a:pt x="23232" y="1599"/>
                  </a:lnTo>
                  <a:lnTo>
                    <a:pt x="22906" y="1433"/>
                  </a:lnTo>
                  <a:lnTo>
                    <a:pt x="22575" y="1280"/>
                  </a:lnTo>
                  <a:lnTo>
                    <a:pt x="22237" y="1134"/>
                  </a:lnTo>
                  <a:lnTo>
                    <a:pt x="21894" y="995"/>
                  </a:lnTo>
                  <a:lnTo>
                    <a:pt x="21550" y="863"/>
                  </a:lnTo>
                  <a:lnTo>
                    <a:pt x="21195" y="745"/>
                  </a:lnTo>
                  <a:lnTo>
                    <a:pt x="20840" y="626"/>
                  </a:lnTo>
                  <a:lnTo>
                    <a:pt x="20484" y="522"/>
                  </a:lnTo>
                  <a:lnTo>
                    <a:pt x="20117" y="432"/>
                  </a:lnTo>
                  <a:lnTo>
                    <a:pt x="19744" y="341"/>
                  </a:lnTo>
                  <a:lnTo>
                    <a:pt x="19371" y="265"/>
                  </a:lnTo>
                  <a:lnTo>
                    <a:pt x="18992" y="202"/>
                  </a:lnTo>
                  <a:lnTo>
                    <a:pt x="18607" y="140"/>
                  </a:lnTo>
                  <a:lnTo>
                    <a:pt x="18222" y="91"/>
                  </a:lnTo>
                  <a:lnTo>
                    <a:pt x="17826" y="56"/>
                  </a:lnTo>
                  <a:lnTo>
                    <a:pt x="17429" y="29"/>
                  </a:lnTo>
                  <a:lnTo>
                    <a:pt x="1692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101;p41">
              <a:extLst>
                <a:ext uri="{FF2B5EF4-FFF2-40B4-BE49-F238E27FC236}">
                  <a16:creationId xmlns:a16="http://schemas.microsoft.com/office/drawing/2014/main" id="{EC9C9A57-B9A3-8E04-6054-E872139E0C78}"/>
                </a:ext>
              </a:extLst>
            </p:cNvPr>
            <p:cNvSpPr/>
            <p:nvPr/>
          </p:nvSpPr>
          <p:spPr>
            <a:xfrm>
              <a:off x="3282800" y="-1047000"/>
              <a:ext cx="189075" cy="280825"/>
            </a:xfrm>
            <a:custGeom>
              <a:avLst/>
              <a:gdLst/>
              <a:ahLst/>
              <a:cxnLst/>
              <a:rect l="l" t="t" r="r" b="b"/>
              <a:pathLst>
                <a:path w="7563" h="11233" extrusionOk="0">
                  <a:moveTo>
                    <a:pt x="5851" y="1"/>
                  </a:moveTo>
                  <a:lnTo>
                    <a:pt x="5614" y="189"/>
                  </a:lnTo>
                  <a:lnTo>
                    <a:pt x="5383" y="383"/>
                  </a:lnTo>
                  <a:lnTo>
                    <a:pt x="5152" y="585"/>
                  </a:lnTo>
                  <a:lnTo>
                    <a:pt x="4927" y="786"/>
                  </a:lnTo>
                  <a:lnTo>
                    <a:pt x="4708" y="988"/>
                  </a:lnTo>
                  <a:lnTo>
                    <a:pt x="4489" y="1203"/>
                  </a:lnTo>
                  <a:lnTo>
                    <a:pt x="4276" y="1419"/>
                  </a:lnTo>
                  <a:lnTo>
                    <a:pt x="4063" y="1634"/>
                  </a:lnTo>
                  <a:lnTo>
                    <a:pt x="3861" y="1857"/>
                  </a:lnTo>
                  <a:lnTo>
                    <a:pt x="3654" y="2086"/>
                  </a:lnTo>
                  <a:lnTo>
                    <a:pt x="3453" y="2315"/>
                  </a:lnTo>
                  <a:lnTo>
                    <a:pt x="3257" y="2545"/>
                  </a:lnTo>
                  <a:lnTo>
                    <a:pt x="3068" y="2788"/>
                  </a:lnTo>
                  <a:lnTo>
                    <a:pt x="2878" y="3024"/>
                  </a:lnTo>
                  <a:lnTo>
                    <a:pt x="2689" y="3268"/>
                  </a:lnTo>
                  <a:lnTo>
                    <a:pt x="2505" y="3518"/>
                  </a:lnTo>
                  <a:lnTo>
                    <a:pt x="2328" y="3768"/>
                  </a:lnTo>
                  <a:lnTo>
                    <a:pt x="2150" y="4025"/>
                  </a:lnTo>
                  <a:lnTo>
                    <a:pt x="1978" y="4282"/>
                  </a:lnTo>
                  <a:lnTo>
                    <a:pt x="1807" y="4546"/>
                  </a:lnTo>
                  <a:lnTo>
                    <a:pt x="1641" y="4811"/>
                  </a:lnTo>
                  <a:lnTo>
                    <a:pt x="1481" y="5075"/>
                  </a:lnTo>
                  <a:lnTo>
                    <a:pt x="1321" y="5346"/>
                  </a:lnTo>
                  <a:lnTo>
                    <a:pt x="1161" y="5617"/>
                  </a:lnTo>
                  <a:lnTo>
                    <a:pt x="1007" y="5895"/>
                  </a:lnTo>
                  <a:lnTo>
                    <a:pt x="853" y="6173"/>
                  </a:lnTo>
                  <a:lnTo>
                    <a:pt x="705" y="6451"/>
                  </a:lnTo>
                  <a:lnTo>
                    <a:pt x="557" y="6736"/>
                  </a:lnTo>
                  <a:lnTo>
                    <a:pt x="273" y="7313"/>
                  </a:lnTo>
                  <a:lnTo>
                    <a:pt x="0" y="7896"/>
                  </a:lnTo>
                  <a:lnTo>
                    <a:pt x="569" y="8279"/>
                  </a:lnTo>
                  <a:lnTo>
                    <a:pt x="1137" y="8682"/>
                  </a:lnTo>
                  <a:lnTo>
                    <a:pt x="1694" y="9085"/>
                  </a:lnTo>
                  <a:lnTo>
                    <a:pt x="2251" y="9509"/>
                  </a:lnTo>
                  <a:lnTo>
                    <a:pt x="2807" y="9933"/>
                  </a:lnTo>
                  <a:lnTo>
                    <a:pt x="3352" y="10364"/>
                  </a:lnTo>
                  <a:lnTo>
                    <a:pt x="3891" y="10795"/>
                  </a:lnTo>
                  <a:lnTo>
                    <a:pt x="4424" y="11233"/>
                  </a:lnTo>
                  <a:lnTo>
                    <a:pt x="4548" y="10899"/>
                  </a:lnTo>
                  <a:lnTo>
                    <a:pt x="4679" y="10579"/>
                  </a:lnTo>
                  <a:lnTo>
                    <a:pt x="4815" y="10266"/>
                  </a:lnTo>
                  <a:lnTo>
                    <a:pt x="4963" y="9968"/>
                  </a:lnTo>
                  <a:lnTo>
                    <a:pt x="5117" y="9669"/>
                  </a:lnTo>
                  <a:lnTo>
                    <a:pt x="5283" y="9384"/>
                  </a:lnTo>
                  <a:lnTo>
                    <a:pt x="5460" y="9113"/>
                  </a:lnTo>
                  <a:lnTo>
                    <a:pt x="5555" y="8981"/>
                  </a:lnTo>
                  <a:lnTo>
                    <a:pt x="5650" y="8849"/>
                  </a:lnTo>
                  <a:lnTo>
                    <a:pt x="5745" y="8724"/>
                  </a:lnTo>
                  <a:lnTo>
                    <a:pt x="5845" y="8605"/>
                  </a:lnTo>
                  <a:lnTo>
                    <a:pt x="5946" y="8480"/>
                  </a:lnTo>
                  <a:lnTo>
                    <a:pt x="6053" y="8369"/>
                  </a:lnTo>
                  <a:lnTo>
                    <a:pt x="6159" y="8251"/>
                  </a:lnTo>
                  <a:lnTo>
                    <a:pt x="6272" y="8147"/>
                  </a:lnTo>
                  <a:lnTo>
                    <a:pt x="6390" y="8042"/>
                  </a:lnTo>
                  <a:lnTo>
                    <a:pt x="6503" y="7938"/>
                  </a:lnTo>
                  <a:lnTo>
                    <a:pt x="6627" y="7841"/>
                  </a:lnTo>
                  <a:lnTo>
                    <a:pt x="6751" y="7750"/>
                  </a:lnTo>
                  <a:lnTo>
                    <a:pt x="6876" y="7660"/>
                  </a:lnTo>
                  <a:lnTo>
                    <a:pt x="7006" y="7570"/>
                  </a:lnTo>
                  <a:lnTo>
                    <a:pt x="7142" y="7493"/>
                  </a:lnTo>
                  <a:lnTo>
                    <a:pt x="7278" y="7417"/>
                  </a:lnTo>
                  <a:lnTo>
                    <a:pt x="7420" y="7340"/>
                  </a:lnTo>
                  <a:lnTo>
                    <a:pt x="7563" y="7278"/>
                  </a:lnTo>
                  <a:lnTo>
                    <a:pt x="7420" y="6868"/>
                  </a:lnTo>
                  <a:lnTo>
                    <a:pt x="7284" y="6451"/>
                  </a:lnTo>
                  <a:lnTo>
                    <a:pt x="7154" y="6034"/>
                  </a:lnTo>
                  <a:lnTo>
                    <a:pt x="7030" y="5603"/>
                  </a:lnTo>
                  <a:lnTo>
                    <a:pt x="6917" y="5165"/>
                  </a:lnTo>
                  <a:lnTo>
                    <a:pt x="6805" y="4727"/>
                  </a:lnTo>
                  <a:lnTo>
                    <a:pt x="6698" y="4282"/>
                  </a:lnTo>
                  <a:lnTo>
                    <a:pt x="6597" y="3824"/>
                  </a:lnTo>
                  <a:lnTo>
                    <a:pt x="6503" y="3365"/>
                  </a:lnTo>
                  <a:lnTo>
                    <a:pt x="6414" y="2899"/>
                  </a:lnTo>
                  <a:lnTo>
                    <a:pt x="6331" y="2434"/>
                  </a:lnTo>
                  <a:lnTo>
                    <a:pt x="6254" y="1954"/>
                  </a:lnTo>
                  <a:lnTo>
                    <a:pt x="6183" y="1474"/>
                  </a:lnTo>
                  <a:lnTo>
                    <a:pt x="6118" y="988"/>
                  </a:lnTo>
                  <a:lnTo>
                    <a:pt x="6058" y="494"/>
                  </a:lnTo>
                  <a:lnTo>
                    <a:pt x="6005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102;p41">
              <a:extLst>
                <a:ext uri="{FF2B5EF4-FFF2-40B4-BE49-F238E27FC236}">
                  <a16:creationId xmlns:a16="http://schemas.microsoft.com/office/drawing/2014/main" id="{C9C23B21-68FC-E1BD-1269-B2CF34B2B8AC}"/>
                </a:ext>
              </a:extLst>
            </p:cNvPr>
            <p:cNvSpPr/>
            <p:nvPr/>
          </p:nvSpPr>
          <p:spPr>
            <a:xfrm>
              <a:off x="3428475" y="-3860100"/>
              <a:ext cx="724850" cy="205225"/>
            </a:xfrm>
            <a:custGeom>
              <a:avLst/>
              <a:gdLst/>
              <a:ahLst/>
              <a:cxnLst/>
              <a:rect l="l" t="t" r="r" b="b"/>
              <a:pathLst>
                <a:path w="28994" h="8209" extrusionOk="0">
                  <a:moveTo>
                    <a:pt x="24244" y="1745"/>
                  </a:moveTo>
                  <a:lnTo>
                    <a:pt x="24552" y="1759"/>
                  </a:lnTo>
                  <a:lnTo>
                    <a:pt x="24854" y="1773"/>
                  </a:lnTo>
                  <a:lnTo>
                    <a:pt x="25144" y="1801"/>
                  </a:lnTo>
                  <a:lnTo>
                    <a:pt x="25423" y="1835"/>
                  </a:lnTo>
                  <a:lnTo>
                    <a:pt x="25689" y="1884"/>
                  </a:lnTo>
                  <a:lnTo>
                    <a:pt x="25938" y="1940"/>
                  </a:lnTo>
                  <a:lnTo>
                    <a:pt x="26056" y="1974"/>
                  </a:lnTo>
                  <a:lnTo>
                    <a:pt x="26175" y="2009"/>
                  </a:lnTo>
                  <a:lnTo>
                    <a:pt x="26281" y="2051"/>
                  </a:lnTo>
                  <a:lnTo>
                    <a:pt x="26388" y="2092"/>
                  </a:lnTo>
                  <a:lnTo>
                    <a:pt x="26489" y="2134"/>
                  </a:lnTo>
                  <a:lnTo>
                    <a:pt x="26583" y="2183"/>
                  </a:lnTo>
                  <a:lnTo>
                    <a:pt x="26672" y="2238"/>
                  </a:lnTo>
                  <a:lnTo>
                    <a:pt x="26761" y="2294"/>
                  </a:lnTo>
                  <a:lnTo>
                    <a:pt x="26838" y="2357"/>
                  </a:lnTo>
                  <a:lnTo>
                    <a:pt x="26909" y="2419"/>
                  </a:lnTo>
                  <a:lnTo>
                    <a:pt x="26980" y="2489"/>
                  </a:lnTo>
                  <a:lnTo>
                    <a:pt x="27039" y="2558"/>
                  </a:lnTo>
                  <a:lnTo>
                    <a:pt x="27051" y="2600"/>
                  </a:lnTo>
                  <a:lnTo>
                    <a:pt x="27075" y="2704"/>
                  </a:lnTo>
                  <a:lnTo>
                    <a:pt x="27134" y="3052"/>
                  </a:lnTo>
                  <a:lnTo>
                    <a:pt x="27300" y="4143"/>
                  </a:lnTo>
                  <a:lnTo>
                    <a:pt x="27490" y="5380"/>
                  </a:lnTo>
                  <a:lnTo>
                    <a:pt x="27584" y="5915"/>
                  </a:lnTo>
                  <a:lnTo>
                    <a:pt x="27620" y="6138"/>
                  </a:lnTo>
                  <a:lnTo>
                    <a:pt x="27655" y="6318"/>
                  </a:lnTo>
                  <a:lnTo>
                    <a:pt x="26068" y="6256"/>
                  </a:lnTo>
                  <a:lnTo>
                    <a:pt x="24487" y="6193"/>
                  </a:lnTo>
                  <a:lnTo>
                    <a:pt x="22900" y="6117"/>
                  </a:lnTo>
                  <a:lnTo>
                    <a:pt x="21313" y="6040"/>
                  </a:lnTo>
                  <a:lnTo>
                    <a:pt x="18133" y="5873"/>
                  </a:lnTo>
                  <a:lnTo>
                    <a:pt x="14959" y="5700"/>
                  </a:lnTo>
                  <a:lnTo>
                    <a:pt x="11785" y="5533"/>
                  </a:lnTo>
                  <a:lnTo>
                    <a:pt x="10198" y="5449"/>
                  </a:lnTo>
                  <a:lnTo>
                    <a:pt x="8611" y="5380"/>
                  </a:lnTo>
                  <a:lnTo>
                    <a:pt x="7024" y="5310"/>
                  </a:lnTo>
                  <a:lnTo>
                    <a:pt x="5437" y="5248"/>
                  </a:lnTo>
                  <a:lnTo>
                    <a:pt x="3850" y="5199"/>
                  </a:lnTo>
                  <a:lnTo>
                    <a:pt x="2263" y="5151"/>
                  </a:lnTo>
                  <a:lnTo>
                    <a:pt x="2215" y="4768"/>
                  </a:lnTo>
                  <a:lnTo>
                    <a:pt x="2162" y="4393"/>
                  </a:lnTo>
                  <a:lnTo>
                    <a:pt x="2109" y="4011"/>
                  </a:lnTo>
                  <a:lnTo>
                    <a:pt x="2055" y="3628"/>
                  </a:lnTo>
                  <a:lnTo>
                    <a:pt x="2032" y="3448"/>
                  </a:lnTo>
                  <a:lnTo>
                    <a:pt x="2008" y="3260"/>
                  </a:lnTo>
                  <a:lnTo>
                    <a:pt x="1984" y="3072"/>
                  </a:lnTo>
                  <a:lnTo>
                    <a:pt x="1955" y="2892"/>
                  </a:lnTo>
                  <a:lnTo>
                    <a:pt x="2997" y="2899"/>
                  </a:lnTo>
                  <a:lnTo>
                    <a:pt x="4039" y="2892"/>
                  </a:lnTo>
                  <a:lnTo>
                    <a:pt x="5081" y="2871"/>
                  </a:lnTo>
                  <a:lnTo>
                    <a:pt x="6130" y="2843"/>
                  </a:lnTo>
                  <a:lnTo>
                    <a:pt x="7172" y="2801"/>
                  </a:lnTo>
                  <a:lnTo>
                    <a:pt x="8220" y="2753"/>
                  </a:lnTo>
                  <a:lnTo>
                    <a:pt x="9268" y="2704"/>
                  </a:lnTo>
                  <a:lnTo>
                    <a:pt x="10310" y="2648"/>
                  </a:lnTo>
                  <a:lnTo>
                    <a:pt x="14497" y="2405"/>
                  </a:lnTo>
                  <a:lnTo>
                    <a:pt x="15539" y="2350"/>
                  </a:lnTo>
                  <a:lnTo>
                    <a:pt x="16587" y="2294"/>
                  </a:lnTo>
                  <a:lnTo>
                    <a:pt x="17630" y="2252"/>
                  </a:lnTo>
                  <a:lnTo>
                    <a:pt x="18672" y="2211"/>
                  </a:lnTo>
                  <a:lnTo>
                    <a:pt x="18820" y="2204"/>
                  </a:lnTo>
                  <a:lnTo>
                    <a:pt x="18998" y="2190"/>
                  </a:lnTo>
                  <a:lnTo>
                    <a:pt x="19412" y="2148"/>
                  </a:lnTo>
                  <a:lnTo>
                    <a:pt x="20437" y="2023"/>
                  </a:lnTo>
                  <a:lnTo>
                    <a:pt x="21029" y="1953"/>
                  </a:lnTo>
                  <a:lnTo>
                    <a:pt x="21657" y="1884"/>
                  </a:lnTo>
                  <a:lnTo>
                    <a:pt x="22302" y="1828"/>
                  </a:lnTo>
                  <a:lnTo>
                    <a:pt x="22628" y="1801"/>
                  </a:lnTo>
                  <a:lnTo>
                    <a:pt x="22959" y="1780"/>
                  </a:lnTo>
                  <a:lnTo>
                    <a:pt x="23285" y="1759"/>
                  </a:lnTo>
                  <a:lnTo>
                    <a:pt x="23611" y="1752"/>
                  </a:lnTo>
                  <a:lnTo>
                    <a:pt x="23931" y="1745"/>
                  </a:lnTo>
                  <a:close/>
                  <a:moveTo>
                    <a:pt x="18121" y="0"/>
                  </a:moveTo>
                  <a:lnTo>
                    <a:pt x="16434" y="14"/>
                  </a:lnTo>
                  <a:lnTo>
                    <a:pt x="14746" y="35"/>
                  </a:lnTo>
                  <a:lnTo>
                    <a:pt x="13905" y="56"/>
                  </a:lnTo>
                  <a:lnTo>
                    <a:pt x="13064" y="77"/>
                  </a:lnTo>
                  <a:lnTo>
                    <a:pt x="12217" y="112"/>
                  </a:lnTo>
                  <a:lnTo>
                    <a:pt x="11376" y="139"/>
                  </a:lnTo>
                  <a:lnTo>
                    <a:pt x="10535" y="181"/>
                  </a:lnTo>
                  <a:lnTo>
                    <a:pt x="9695" y="223"/>
                  </a:lnTo>
                  <a:lnTo>
                    <a:pt x="8854" y="272"/>
                  </a:lnTo>
                  <a:lnTo>
                    <a:pt x="8013" y="334"/>
                  </a:lnTo>
                  <a:lnTo>
                    <a:pt x="7178" y="397"/>
                  </a:lnTo>
                  <a:lnTo>
                    <a:pt x="6343" y="466"/>
                  </a:lnTo>
                  <a:lnTo>
                    <a:pt x="5508" y="543"/>
                  </a:lnTo>
                  <a:lnTo>
                    <a:pt x="4673" y="626"/>
                  </a:lnTo>
                  <a:lnTo>
                    <a:pt x="3844" y="716"/>
                  </a:lnTo>
                  <a:lnTo>
                    <a:pt x="3015" y="821"/>
                  </a:lnTo>
                  <a:lnTo>
                    <a:pt x="2186" y="932"/>
                  </a:lnTo>
                  <a:lnTo>
                    <a:pt x="1363" y="1050"/>
                  </a:lnTo>
                  <a:lnTo>
                    <a:pt x="1303" y="1008"/>
                  </a:lnTo>
                  <a:lnTo>
                    <a:pt x="1244" y="967"/>
                  </a:lnTo>
                  <a:lnTo>
                    <a:pt x="1179" y="939"/>
                  </a:lnTo>
                  <a:lnTo>
                    <a:pt x="1114" y="925"/>
                  </a:lnTo>
                  <a:lnTo>
                    <a:pt x="1049" y="911"/>
                  </a:lnTo>
                  <a:lnTo>
                    <a:pt x="984" y="904"/>
                  </a:lnTo>
                  <a:lnTo>
                    <a:pt x="918" y="904"/>
                  </a:lnTo>
                  <a:lnTo>
                    <a:pt x="853" y="918"/>
                  </a:lnTo>
                  <a:lnTo>
                    <a:pt x="788" y="932"/>
                  </a:lnTo>
                  <a:lnTo>
                    <a:pt x="723" y="953"/>
                  </a:lnTo>
                  <a:lnTo>
                    <a:pt x="664" y="987"/>
                  </a:lnTo>
                  <a:lnTo>
                    <a:pt x="605" y="1022"/>
                  </a:lnTo>
                  <a:lnTo>
                    <a:pt x="545" y="1057"/>
                  </a:lnTo>
                  <a:lnTo>
                    <a:pt x="492" y="1106"/>
                  </a:lnTo>
                  <a:lnTo>
                    <a:pt x="445" y="1161"/>
                  </a:lnTo>
                  <a:lnTo>
                    <a:pt x="397" y="1217"/>
                  </a:lnTo>
                  <a:lnTo>
                    <a:pt x="350" y="1238"/>
                  </a:lnTo>
                  <a:lnTo>
                    <a:pt x="303" y="1265"/>
                  </a:lnTo>
                  <a:lnTo>
                    <a:pt x="255" y="1293"/>
                  </a:lnTo>
                  <a:lnTo>
                    <a:pt x="214" y="1328"/>
                  </a:lnTo>
                  <a:lnTo>
                    <a:pt x="178" y="1370"/>
                  </a:lnTo>
                  <a:lnTo>
                    <a:pt x="149" y="1404"/>
                  </a:lnTo>
                  <a:lnTo>
                    <a:pt x="119" y="1453"/>
                  </a:lnTo>
                  <a:lnTo>
                    <a:pt x="89" y="1495"/>
                  </a:lnTo>
                  <a:lnTo>
                    <a:pt x="66" y="1543"/>
                  </a:lnTo>
                  <a:lnTo>
                    <a:pt x="48" y="1592"/>
                  </a:lnTo>
                  <a:lnTo>
                    <a:pt x="18" y="1696"/>
                  </a:lnTo>
                  <a:lnTo>
                    <a:pt x="1" y="1808"/>
                  </a:lnTo>
                  <a:lnTo>
                    <a:pt x="1" y="1919"/>
                  </a:lnTo>
                  <a:lnTo>
                    <a:pt x="6" y="2037"/>
                  </a:lnTo>
                  <a:lnTo>
                    <a:pt x="24" y="2148"/>
                  </a:lnTo>
                  <a:lnTo>
                    <a:pt x="54" y="2266"/>
                  </a:lnTo>
                  <a:lnTo>
                    <a:pt x="95" y="2370"/>
                  </a:lnTo>
                  <a:lnTo>
                    <a:pt x="149" y="2475"/>
                  </a:lnTo>
                  <a:lnTo>
                    <a:pt x="208" y="2572"/>
                  </a:lnTo>
                  <a:lnTo>
                    <a:pt x="279" y="2662"/>
                  </a:lnTo>
                  <a:lnTo>
                    <a:pt x="362" y="2739"/>
                  </a:lnTo>
                  <a:lnTo>
                    <a:pt x="445" y="3066"/>
                  </a:lnTo>
                  <a:lnTo>
                    <a:pt x="539" y="3392"/>
                  </a:lnTo>
                  <a:lnTo>
                    <a:pt x="735" y="4052"/>
                  </a:lnTo>
                  <a:lnTo>
                    <a:pt x="978" y="4928"/>
                  </a:lnTo>
                  <a:lnTo>
                    <a:pt x="1220" y="5790"/>
                  </a:lnTo>
                  <a:lnTo>
                    <a:pt x="1203" y="5894"/>
                  </a:lnTo>
                  <a:lnTo>
                    <a:pt x="1197" y="6005"/>
                  </a:lnTo>
                  <a:lnTo>
                    <a:pt x="1197" y="6110"/>
                  </a:lnTo>
                  <a:lnTo>
                    <a:pt x="1209" y="6221"/>
                  </a:lnTo>
                  <a:lnTo>
                    <a:pt x="1226" y="6332"/>
                  </a:lnTo>
                  <a:lnTo>
                    <a:pt x="1250" y="6436"/>
                  </a:lnTo>
                  <a:lnTo>
                    <a:pt x="1291" y="6541"/>
                  </a:lnTo>
                  <a:lnTo>
                    <a:pt x="1333" y="6645"/>
                  </a:lnTo>
                  <a:lnTo>
                    <a:pt x="1386" y="6735"/>
                  </a:lnTo>
                  <a:lnTo>
                    <a:pt x="1451" y="6826"/>
                  </a:lnTo>
                  <a:lnTo>
                    <a:pt x="1522" y="6909"/>
                  </a:lnTo>
                  <a:lnTo>
                    <a:pt x="1599" y="6978"/>
                  </a:lnTo>
                  <a:lnTo>
                    <a:pt x="1688" y="7041"/>
                  </a:lnTo>
                  <a:lnTo>
                    <a:pt x="1789" y="7097"/>
                  </a:lnTo>
                  <a:lnTo>
                    <a:pt x="1890" y="7131"/>
                  </a:lnTo>
                  <a:lnTo>
                    <a:pt x="2008" y="7159"/>
                  </a:lnTo>
                  <a:lnTo>
                    <a:pt x="2796" y="7277"/>
                  </a:lnTo>
                  <a:lnTo>
                    <a:pt x="3589" y="7389"/>
                  </a:lnTo>
                  <a:lnTo>
                    <a:pt x="4389" y="7493"/>
                  </a:lnTo>
                  <a:lnTo>
                    <a:pt x="5188" y="7583"/>
                  </a:lnTo>
                  <a:lnTo>
                    <a:pt x="5982" y="7674"/>
                  </a:lnTo>
                  <a:lnTo>
                    <a:pt x="6787" y="7750"/>
                  </a:lnTo>
                  <a:lnTo>
                    <a:pt x="7586" y="7826"/>
                  </a:lnTo>
                  <a:lnTo>
                    <a:pt x="8392" y="7889"/>
                  </a:lnTo>
                  <a:lnTo>
                    <a:pt x="9197" y="7952"/>
                  </a:lnTo>
                  <a:lnTo>
                    <a:pt x="10002" y="8007"/>
                  </a:lnTo>
                  <a:lnTo>
                    <a:pt x="10808" y="8049"/>
                  </a:lnTo>
                  <a:lnTo>
                    <a:pt x="11613" y="8091"/>
                  </a:lnTo>
                  <a:lnTo>
                    <a:pt x="12424" y="8125"/>
                  </a:lnTo>
                  <a:lnTo>
                    <a:pt x="13230" y="8153"/>
                  </a:lnTo>
                  <a:lnTo>
                    <a:pt x="14041" y="8174"/>
                  </a:lnTo>
                  <a:lnTo>
                    <a:pt x="14852" y="8195"/>
                  </a:lnTo>
                  <a:lnTo>
                    <a:pt x="15658" y="8202"/>
                  </a:lnTo>
                  <a:lnTo>
                    <a:pt x="16469" y="8209"/>
                  </a:lnTo>
                  <a:lnTo>
                    <a:pt x="17274" y="8209"/>
                  </a:lnTo>
                  <a:lnTo>
                    <a:pt x="18086" y="8202"/>
                  </a:lnTo>
                  <a:lnTo>
                    <a:pt x="18891" y="8195"/>
                  </a:lnTo>
                  <a:lnTo>
                    <a:pt x="19702" y="8181"/>
                  </a:lnTo>
                  <a:lnTo>
                    <a:pt x="20508" y="8160"/>
                  </a:lnTo>
                  <a:lnTo>
                    <a:pt x="21313" y="8139"/>
                  </a:lnTo>
                  <a:lnTo>
                    <a:pt x="22118" y="8111"/>
                  </a:lnTo>
                  <a:lnTo>
                    <a:pt x="22924" y="8077"/>
                  </a:lnTo>
                  <a:lnTo>
                    <a:pt x="24529" y="8007"/>
                  </a:lnTo>
                  <a:lnTo>
                    <a:pt x="26128" y="7917"/>
                  </a:lnTo>
                  <a:lnTo>
                    <a:pt x="27720" y="7813"/>
                  </a:lnTo>
                  <a:lnTo>
                    <a:pt x="27815" y="7799"/>
                  </a:lnTo>
                  <a:lnTo>
                    <a:pt x="27898" y="7778"/>
                  </a:lnTo>
                  <a:lnTo>
                    <a:pt x="27969" y="7743"/>
                  </a:lnTo>
                  <a:lnTo>
                    <a:pt x="28040" y="7701"/>
                  </a:lnTo>
                  <a:lnTo>
                    <a:pt x="28099" y="7653"/>
                  </a:lnTo>
                  <a:lnTo>
                    <a:pt x="28159" y="7590"/>
                  </a:lnTo>
                  <a:lnTo>
                    <a:pt x="28200" y="7528"/>
                  </a:lnTo>
                  <a:lnTo>
                    <a:pt x="28242" y="7458"/>
                  </a:lnTo>
                  <a:lnTo>
                    <a:pt x="28277" y="7382"/>
                  </a:lnTo>
                  <a:lnTo>
                    <a:pt x="28301" y="7305"/>
                  </a:lnTo>
                  <a:lnTo>
                    <a:pt x="28319" y="7229"/>
                  </a:lnTo>
                  <a:lnTo>
                    <a:pt x="28330" y="7145"/>
                  </a:lnTo>
                  <a:lnTo>
                    <a:pt x="28330" y="7062"/>
                  </a:lnTo>
                  <a:lnTo>
                    <a:pt x="28330" y="6978"/>
                  </a:lnTo>
                  <a:lnTo>
                    <a:pt x="28319" y="6895"/>
                  </a:lnTo>
                  <a:lnTo>
                    <a:pt x="28301" y="6812"/>
                  </a:lnTo>
                  <a:lnTo>
                    <a:pt x="28354" y="6777"/>
                  </a:lnTo>
                  <a:lnTo>
                    <a:pt x="28396" y="6728"/>
                  </a:lnTo>
                  <a:lnTo>
                    <a:pt x="28437" y="6673"/>
                  </a:lnTo>
                  <a:lnTo>
                    <a:pt x="28473" y="6603"/>
                  </a:lnTo>
                  <a:lnTo>
                    <a:pt x="28496" y="6534"/>
                  </a:lnTo>
                  <a:lnTo>
                    <a:pt x="28514" y="6450"/>
                  </a:lnTo>
                  <a:lnTo>
                    <a:pt x="28526" y="6367"/>
                  </a:lnTo>
                  <a:lnTo>
                    <a:pt x="28520" y="6270"/>
                  </a:lnTo>
                  <a:lnTo>
                    <a:pt x="28733" y="3767"/>
                  </a:lnTo>
                  <a:lnTo>
                    <a:pt x="28846" y="2523"/>
                  </a:lnTo>
                  <a:lnTo>
                    <a:pt x="28958" y="1272"/>
                  </a:lnTo>
                  <a:lnTo>
                    <a:pt x="28970" y="1217"/>
                  </a:lnTo>
                  <a:lnTo>
                    <a:pt x="28982" y="1161"/>
                  </a:lnTo>
                  <a:lnTo>
                    <a:pt x="28994" y="1050"/>
                  </a:lnTo>
                  <a:lnTo>
                    <a:pt x="28994" y="939"/>
                  </a:lnTo>
                  <a:lnTo>
                    <a:pt x="28976" y="834"/>
                  </a:lnTo>
                  <a:lnTo>
                    <a:pt x="28952" y="730"/>
                  </a:lnTo>
                  <a:lnTo>
                    <a:pt x="28917" y="626"/>
                  </a:lnTo>
                  <a:lnTo>
                    <a:pt x="28869" y="536"/>
                  </a:lnTo>
                  <a:lnTo>
                    <a:pt x="28816" y="445"/>
                  </a:lnTo>
                  <a:lnTo>
                    <a:pt x="28751" y="362"/>
                  </a:lnTo>
                  <a:lnTo>
                    <a:pt x="28680" y="292"/>
                  </a:lnTo>
                  <a:lnTo>
                    <a:pt x="28609" y="230"/>
                  </a:lnTo>
                  <a:lnTo>
                    <a:pt x="28526" y="174"/>
                  </a:lnTo>
                  <a:lnTo>
                    <a:pt x="28443" y="126"/>
                  </a:lnTo>
                  <a:lnTo>
                    <a:pt x="28354" y="98"/>
                  </a:lnTo>
                  <a:lnTo>
                    <a:pt x="28265" y="77"/>
                  </a:lnTo>
                  <a:lnTo>
                    <a:pt x="28171" y="70"/>
                  </a:lnTo>
                  <a:lnTo>
                    <a:pt x="24842" y="35"/>
                  </a:lnTo>
                  <a:lnTo>
                    <a:pt x="23173" y="21"/>
                  </a:lnTo>
                  <a:lnTo>
                    <a:pt x="21491" y="7"/>
                  </a:lnTo>
                  <a:lnTo>
                    <a:pt x="19809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103;p41">
              <a:extLst>
                <a:ext uri="{FF2B5EF4-FFF2-40B4-BE49-F238E27FC236}">
                  <a16:creationId xmlns:a16="http://schemas.microsoft.com/office/drawing/2014/main" id="{17969D54-95D4-97CF-EA2F-D9CF693C6C25}"/>
                </a:ext>
              </a:extLst>
            </p:cNvPr>
            <p:cNvSpPr/>
            <p:nvPr/>
          </p:nvSpPr>
          <p:spPr>
            <a:xfrm>
              <a:off x="3477325" y="-3816500"/>
              <a:ext cx="642550" cy="114375"/>
            </a:xfrm>
            <a:custGeom>
              <a:avLst/>
              <a:gdLst/>
              <a:ahLst/>
              <a:cxnLst/>
              <a:rect l="l" t="t" r="r" b="b"/>
              <a:pathLst>
                <a:path w="25702" h="4575" extrusionOk="0">
                  <a:moveTo>
                    <a:pt x="21977" y="1"/>
                  </a:moveTo>
                  <a:lnTo>
                    <a:pt x="21657" y="8"/>
                  </a:lnTo>
                  <a:lnTo>
                    <a:pt x="21331" y="15"/>
                  </a:lnTo>
                  <a:lnTo>
                    <a:pt x="21005" y="36"/>
                  </a:lnTo>
                  <a:lnTo>
                    <a:pt x="20674" y="57"/>
                  </a:lnTo>
                  <a:lnTo>
                    <a:pt x="20348" y="84"/>
                  </a:lnTo>
                  <a:lnTo>
                    <a:pt x="19703" y="140"/>
                  </a:lnTo>
                  <a:lnTo>
                    <a:pt x="19075" y="209"/>
                  </a:lnTo>
                  <a:lnTo>
                    <a:pt x="18483" y="279"/>
                  </a:lnTo>
                  <a:lnTo>
                    <a:pt x="17458" y="404"/>
                  </a:lnTo>
                  <a:lnTo>
                    <a:pt x="17044" y="446"/>
                  </a:lnTo>
                  <a:lnTo>
                    <a:pt x="16866" y="460"/>
                  </a:lnTo>
                  <a:lnTo>
                    <a:pt x="16718" y="467"/>
                  </a:lnTo>
                  <a:lnTo>
                    <a:pt x="15676" y="508"/>
                  </a:lnTo>
                  <a:lnTo>
                    <a:pt x="14633" y="550"/>
                  </a:lnTo>
                  <a:lnTo>
                    <a:pt x="13585" y="606"/>
                  </a:lnTo>
                  <a:lnTo>
                    <a:pt x="12543" y="661"/>
                  </a:lnTo>
                  <a:lnTo>
                    <a:pt x="8356" y="904"/>
                  </a:lnTo>
                  <a:lnTo>
                    <a:pt x="7314" y="960"/>
                  </a:lnTo>
                  <a:lnTo>
                    <a:pt x="6266" y="1009"/>
                  </a:lnTo>
                  <a:lnTo>
                    <a:pt x="5218" y="1057"/>
                  </a:lnTo>
                  <a:lnTo>
                    <a:pt x="4176" y="1099"/>
                  </a:lnTo>
                  <a:lnTo>
                    <a:pt x="3127" y="1127"/>
                  </a:lnTo>
                  <a:lnTo>
                    <a:pt x="2085" y="1148"/>
                  </a:lnTo>
                  <a:lnTo>
                    <a:pt x="1043" y="1155"/>
                  </a:lnTo>
                  <a:lnTo>
                    <a:pt x="1" y="1148"/>
                  </a:lnTo>
                  <a:lnTo>
                    <a:pt x="30" y="1328"/>
                  </a:lnTo>
                  <a:lnTo>
                    <a:pt x="54" y="1516"/>
                  </a:lnTo>
                  <a:lnTo>
                    <a:pt x="78" y="1704"/>
                  </a:lnTo>
                  <a:lnTo>
                    <a:pt x="101" y="1884"/>
                  </a:lnTo>
                  <a:lnTo>
                    <a:pt x="155" y="2267"/>
                  </a:lnTo>
                  <a:lnTo>
                    <a:pt x="208" y="2649"/>
                  </a:lnTo>
                  <a:lnTo>
                    <a:pt x="261" y="3024"/>
                  </a:lnTo>
                  <a:lnTo>
                    <a:pt x="309" y="3407"/>
                  </a:lnTo>
                  <a:lnTo>
                    <a:pt x="1896" y="3455"/>
                  </a:lnTo>
                  <a:lnTo>
                    <a:pt x="3483" y="3504"/>
                  </a:lnTo>
                  <a:lnTo>
                    <a:pt x="5070" y="3566"/>
                  </a:lnTo>
                  <a:lnTo>
                    <a:pt x="6657" y="3636"/>
                  </a:lnTo>
                  <a:lnTo>
                    <a:pt x="8244" y="3705"/>
                  </a:lnTo>
                  <a:lnTo>
                    <a:pt x="9831" y="3789"/>
                  </a:lnTo>
                  <a:lnTo>
                    <a:pt x="13005" y="3956"/>
                  </a:lnTo>
                  <a:lnTo>
                    <a:pt x="16179" y="4129"/>
                  </a:lnTo>
                  <a:lnTo>
                    <a:pt x="19359" y="4296"/>
                  </a:lnTo>
                  <a:lnTo>
                    <a:pt x="20946" y="4373"/>
                  </a:lnTo>
                  <a:lnTo>
                    <a:pt x="22533" y="4449"/>
                  </a:lnTo>
                  <a:lnTo>
                    <a:pt x="24114" y="4512"/>
                  </a:lnTo>
                  <a:lnTo>
                    <a:pt x="25701" y="4574"/>
                  </a:lnTo>
                  <a:lnTo>
                    <a:pt x="25666" y="4394"/>
                  </a:lnTo>
                  <a:lnTo>
                    <a:pt x="25630" y="4171"/>
                  </a:lnTo>
                  <a:lnTo>
                    <a:pt x="25536" y="3636"/>
                  </a:lnTo>
                  <a:lnTo>
                    <a:pt x="25346" y="2399"/>
                  </a:lnTo>
                  <a:lnTo>
                    <a:pt x="25180" y="1308"/>
                  </a:lnTo>
                  <a:lnTo>
                    <a:pt x="25121" y="960"/>
                  </a:lnTo>
                  <a:lnTo>
                    <a:pt x="25097" y="856"/>
                  </a:lnTo>
                  <a:lnTo>
                    <a:pt x="25085" y="814"/>
                  </a:lnTo>
                  <a:lnTo>
                    <a:pt x="25026" y="745"/>
                  </a:lnTo>
                  <a:lnTo>
                    <a:pt x="24955" y="675"/>
                  </a:lnTo>
                  <a:lnTo>
                    <a:pt x="24884" y="613"/>
                  </a:lnTo>
                  <a:lnTo>
                    <a:pt x="24807" y="550"/>
                  </a:lnTo>
                  <a:lnTo>
                    <a:pt x="24718" y="494"/>
                  </a:lnTo>
                  <a:lnTo>
                    <a:pt x="24629" y="439"/>
                  </a:lnTo>
                  <a:lnTo>
                    <a:pt x="24535" y="390"/>
                  </a:lnTo>
                  <a:lnTo>
                    <a:pt x="24434" y="348"/>
                  </a:lnTo>
                  <a:lnTo>
                    <a:pt x="24327" y="307"/>
                  </a:lnTo>
                  <a:lnTo>
                    <a:pt x="24221" y="265"/>
                  </a:lnTo>
                  <a:lnTo>
                    <a:pt x="24102" y="230"/>
                  </a:lnTo>
                  <a:lnTo>
                    <a:pt x="23984" y="196"/>
                  </a:lnTo>
                  <a:lnTo>
                    <a:pt x="23735" y="140"/>
                  </a:lnTo>
                  <a:lnTo>
                    <a:pt x="23469" y="91"/>
                  </a:lnTo>
                  <a:lnTo>
                    <a:pt x="23190" y="57"/>
                  </a:lnTo>
                  <a:lnTo>
                    <a:pt x="22900" y="29"/>
                  </a:lnTo>
                  <a:lnTo>
                    <a:pt x="22598" y="15"/>
                  </a:lnTo>
                  <a:lnTo>
                    <a:pt x="2229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104;p41">
              <a:extLst>
                <a:ext uri="{FF2B5EF4-FFF2-40B4-BE49-F238E27FC236}">
                  <a16:creationId xmlns:a16="http://schemas.microsoft.com/office/drawing/2014/main" id="{E4DDEE3D-B640-1966-B404-EBEF40358278}"/>
                </a:ext>
              </a:extLst>
            </p:cNvPr>
            <p:cNvSpPr/>
            <p:nvPr/>
          </p:nvSpPr>
          <p:spPr>
            <a:xfrm>
              <a:off x="3486075" y="-1067675"/>
              <a:ext cx="663700" cy="357625"/>
            </a:xfrm>
            <a:custGeom>
              <a:avLst/>
              <a:gdLst/>
              <a:ahLst/>
              <a:cxnLst/>
              <a:rect l="l" t="t" r="r" b="b"/>
              <a:pathLst>
                <a:path w="26548" h="14305" extrusionOk="0">
                  <a:moveTo>
                    <a:pt x="26548" y="1"/>
                  </a:moveTo>
                  <a:lnTo>
                    <a:pt x="23231" y="133"/>
                  </a:lnTo>
                  <a:lnTo>
                    <a:pt x="19915" y="251"/>
                  </a:lnTo>
                  <a:lnTo>
                    <a:pt x="16593" y="362"/>
                  </a:lnTo>
                  <a:lnTo>
                    <a:pt x="13271" y="460"/>
                  </a:lnTo>
                  <a:lnTo>
                    <a:pt x="9955" y="550"/>
                  </a:lnTo>
                  <a:lnTo>
                    <a:pt x="6633" y="633"/>
                  </a:lnTo>
                  <a:lnTo>
                    <a:pt x="0" y="786"/>
                  </a:lnTo>
                  <a:lnTo>
                    <a:pt x="83" y="1648"/>
                  </a:lnTo>
                  <a:lnTo>
                    <a:pt x="130" y="2086"/>
                  </a:lnTo>
                  <a:lnTo>
                    <a:pt x="184" y="2517"/>
                  </a:lnTo>
                  <a:lnTo>
                    <a:pt x="237" y="2948"/>
                  </a:lnTo>
                  <a:lnTo>
                    <a:pt x="296" y="3379"/>
                  </a:lnTo>
                  <a:lnTo>
                    <a:pt x="361" y="3810"/>
                  </a:lnTo>
                  <a:lnTo>
                    <a:pt x="426" y="4234"/>
                  </a:lnTo>
                  <a:lnTo>
                    <a:pt x="503" y="4658"/>
                  </a:lnTo>
                  <a:lnTo>
                    <a:pt x="586" y="5082"/>
                  </a:lnTo>
                  <a:lnTo>
                    <a:pt x="669" y="5499"/>
                  </a:lnTo>
                  <a:lnTo>
                    <a:pt x="770" y="5916"/>
                  </a:lnTo>
                  <a:lnTo>
                    <a:pt x="871" y="6326"/>
                  </a:lnTo>
                  <a:lnTo>
                    <a:pt x="983" y="6729"/>
                  </a:lnTo>
                  <a:lnTo>
                    <a:pt x="1102" y="7125"/>
                  </a:lnTo>
                  <a:lnTo>
                    <a:pt x="1232" y="7521"/>
                  </a:lnTo>
                  <a:lnTo>
                    <a:pt x="1374" y="7910"/>
                  </a:lnTo>
                  <a:lnTo>
                    <a:pt x="1522" y="8293"/>
                  </a:lnTo>
                  <a:lnTo>
                    <a:pt x="1682" y="8668"/>
                  </a:lnTo>
                  <a:lnTo>
                    <a:pt x="1854" y="9036"/>
                  </a:lnTo>
                  <a:lnTo>
                    <a:pt x="2037" y="9391"/>
                  </a:lnTo>
                  <a:lnTo>
                    <a:pt x="2132" y="9571"/>
                  </a:lnTo>
                  <a:lnTo>
                    <a:pt x="2233" y="9745"/>
                  </a:lnTo>
                  <a:lnTo>
                    <a:pt x="2333" y="9919"/>
                  </a:lnTo>
                  <a:lnTo>
                    <a:pt x="2440" y="10086"/>
                  </a:lnTo>
                  <a:lnTo>
                    <a:pt x="2552" y="10259"/>
                  </a:lnTo>
                  <a:lnTo>
                    <a:pt x="2665" y="10426"/>
                  </a:lnTo>
                  <a:lnTo>
                    <a:pt x="2777" y="10586"/>
                  </a:lnTo>
                  <a:lnTo>
                    <a:pt x="2896" y="10746"/>
                  </a:lnTo>
                  <a:lnTo>
                    <a:pt x="3020" y="10906"/>
                  </a:lnTo>
                  <a:lnTo>
                    <a:pt x="3151" y="11066"/>
                  </a:lnTo>
                  <a:lnTo>
                    <a:pt x="3281" y="11219"/>
                  </a:lnTo>
                  <a:lnTo>
                    <a:pt x="3411" y="11365"/>
                  </a:lnTo>
                  <a:lnTo>
                    <a:pt x="3553" y="11517"/>
                  </a:lnTo>
                  <a:lnTo>
                    <a:pt x="3695" y="11663"/>
                  </a:lnTo>
                  <a:lnTo>
                    <a:pt x="3837" y="11802"/>
                  </a:lnTo>
                  <a:lnTo>
                    <a:pt x="3985" y="11941"/>
                  </a:lnTo>
                  <a:lnTo>
                    <a:pt x="4139" y="12080"/>
                  </a:lnTo>
                  <a:lnTo>
                    <a:pt x="4299" y="12212"/>
                  </a:lnTo>
                  <a:lnTo>
                    <a:pt x="4459" y="12345"/>
                  </a:lnTo>
                  <a:lnTo>
                    <a:pt x="4631" y="12477"/>
                  </a:lnTo>
                  <a:lnTo>
                    <a:pt x="4797" y="12602"/>
                  </a:lnTo>
                  <a:lnTo>
                    <a:pt x="4974" y="12720"/>
                  </a:lnTo>
                  <a:lnTo>
                    <a:pt x="5253" y="12901"/>
                  </a:lnTo>
                  <a:lnTo>
                    <a:pt x="5537" y="13067"/>
                  </a:lnTo>
                  <a:lnTo>
                    <a:pt x="5827" y="13227"/>
                  </a:lnTo>
                  <a:lnTo>
                    <a:pt x="6123" y="13373"/>
                  </a:lnTo>
                  <a:lnTo>
                    <a:pt x="6425" y="13505"/>
                  </a:lnTo>
                  <a:lnTo>
                    <a:pt x="6733" y="13630"/>
                  </a:lnTo>
                  <a:lnTo>
                    <a:pt x="7041" y="13742"/>
                  </a:lnTo>
                  <a:lnTo>
                    <a:pt x="7355" y="13839"/>
                  </a:lnTo>
                  <a:lnTo>
                    <a:pt x="7675" y="13929"/>
                  </a:lnTo>
                  <a:lnTo>
                    <a:pt x="7995" y="14013"/>
                  </a:lnTo>
                  <a:lnTo>
                    <a:pt x="8320" y="14082"/>
                  </a:lnTo>
                  <a:lnTo>
                    <a:pt x="8646" y="14145"/>
                  </a:lnTo>
                  <a:lnTo>
                    <a:pt x="8972" y="14193"/>
                  </a:lnTo>
                  <a:lnTo>
                    <a:pt x="9297" y="14235"/>
                  </a:lnTo>
                  <a:lnTo>
                    <a:pt x="9629" y="14263"/>
                  </a:lnTo>
                  <a:lnTo>
                    <a:pt x="9961" y="14284"/>
                  </a:lnTo>
                  <a:lnTo>
                    <a:pt x="10292" y="14298"/>
                  </a:lnTo>
                  <a:lnTo>
                    <a:pt x="10630" y="14304"/>
                  </a:lnTo>
                  <a:lnTo>
                    <a:pt x="10961" y="14298"/>
                  </a:lnTo>
                  <a:lnTo>
                    <a:pt x="11293" y="14284"/>
                  </a:lnTo>
                  <a:lnTo>
                    <a:pt x="11625" y="14263"/>
                  </a:lnTo>
                  <a:lnTo>
                    <a:pt x="11950" y="14235"/>
                  </a:lnTo>
                  <a:lnTo>
                    <a:pt x="12282" y="14200"/>
                  </a:lnTo>
                  <a:lnTo>
                    <a:pt x="12608" y="14152"/>
                  </a:lnTo>
                  <a:lnTo>
                    <a:pt x="12933" y="14103"/>
                  </a:lnTo>
                  <a:lnTo>
                    <a:pt x="13253" y="14040"/>
                  </a:lnTo>
                  <a:lnTo>
                    <a:pt x="13573" y="13978"/>
                  </a:lnTo>
                  <a:lnTo>
                    <a:pt x="13887" y="13901"/>
                  </a:lnTo>
                  <a:lnTo>
                    <a:pt x="14201" y="13825"/>
                  </a:lnTo>
                  <a:lnTo>
                    <a:pt x="14503" y="13742"/>
                  </a:lnTo>
                  <a:lnTo>
                    <a:pt x="14811" y="13651"/>
                  </a:lnTo>
                  <a:lnTo>
                    <a:pt x="15107" y="13554"/>
                  </a:lnTo>
                  <a:lnTo>
                    <a:pt x="15373" y="13457"/>
                  </a:lnTo>
                  <a:lnTo>
                    <a:pt x="15634" y="13359"/>
                  </a:lnTo>
                  <a:lnTo>
                    <a:pt x="15894" y="13255"/>
                  </a:lnTo>
                  <a:lnTo>
                    <a:pt x="16149" y="13151"/>
                  </a:lnTo>
                  <a:lnTo>
                    <a:pt x="16403" y="13040"/>
                  </a:lnTo>
                  <a:lnTo>
                    <a:pt x="16658" y="12921"/>
                  </a:lnTo>
                  <a:lnTo>
                    <a:pt x="16907" y="12803"/>
                  </a:lnTo>
                  <a:lnTo>
                    <a:pt x="17156" y="12678"/>
                  </a:lnTo>
                  <a:lnTo>
                    <a:pt x="17398" y="12546"/>
                  </a:lnTo>
                  <a:lnTo>
                    <a:pt x="17641" y="12414"/>
                  </a:lnTo>
                  <a:lnTo>
                    <a:pt x="17878" y="12275"/>
                  </a:lnTo>
                  <a:lnTo>
                    <a:pt x="18115" y="12136"/>
                  </a:lnTo>
                  <a:lnTo>
                    <a:pt x="18352" y="11990"/>
                  </a:lnTo>
                  <a:lnTo>
                    <a:pt x="18583" y="11837"/>
                  </a:lnTo>
                  <a:lnTo>
                    <a:pt x="18814" y="11684"/>
                  </a:lnTo>
                  <a:lnTo>
                    <a:pt x="19039" y="11524"/>
                  </a:lnTo>
                  <a:lnTo>
                    <a:pt x="19264" y="11365"/>
                  </a:lnTo>
                  <a:lnTo>
                    <a:pt x="19483" y="11198"/>
                  </a:lnTo>
                  <a:lnTo>
                    <a:pt x="19702" y="11024"/>
                  </a:lnTo>
                  <a:lnTo>
                    <a:pt x="19921" y="10850"/>
                  </a:lnTo>
                  <a:lnTo>
                    <a:pt x="20134" y="10670"/>
                  </a:lnTo>
                  <a:lnTo>
                    <a:pt x="20341" y="10489"/>
                  </a:lnTo>
                  <a:lnTo>
                    <a:pt x="20555" y="10301"/>
                  </a:lnTo>
                  <a:lnTo>
                    <a:pt x="20756" y="10113"/>
                  </a:lnTo>
                  <a:lnTo>
                    <a:pt x="20957" y="9919"/>
                  </a:lnTo>
                  <a:lnTo>
                    <a:pt x="21159" y="9724"/>
                  </a:lnTo>
                  <a:lnTo>
                    <a:pt x="21354" y="9523"/>
                  </a:lnTo>
                  <a:lnTo>
                    <a:pt x="21550" y="9321"/>
                  </a:lnTo>
                  <a:lnTo>
                    <a:pt x="21739" y="9113"/>
                  </a:lnTo>
                  <a:lnTo>
                    <a:pt x="21929" y="8897"/>
                  </a:lnTo>
                  <a:lnTo>
                    <a:pt x="22118" y="8682"/>
                  </a:lnTo>
                  <a:lnTo>
                    <a:pt x="22296" y="8466"/>
                  </a:lnTo>
                  <a:lnTo>
                    <a:pt x="22479" y="8244"/>
                  </a:lnTo>
                  <a:lnTo>
                    <a:pt x="22657" y="8021"/>
                  </a:lnTo>
                  <a:lnTo>
                    <a:pt x="22829" y="7792"/>
                  </a:lnTo>
                  <a:lnTo>
                    <a:pt x="23000" y="7563"/>
                  </a:lnTo>
                  <a:lnTo>
                    <a:pt x="23166" y="7326"/>
                  </a:lnTo>
                  <a:lnTo>
                    <a:pt x="23332" y="7090"/>
                  </a:lnTo>
                  <a:lnTo>
                    <a:pt x="23498" y="6854"/>
                  </a:lnTo>
                  <a:lnTo>
                    <a:pt x="23658" y="6611"/>
                  </a:lnTo>
                  <a:lnTo>
                    <a:pt x="23812" y="6360"/>
                  </a:lnTo>
                  <a:lnTo>
                    <a:pt x="23966" y="6117"/>
                  </a:lnTo>
                  <a:lnTo>
                    <a:pt x="24114" y="5860"/>
                  </a:lnTo>
                  <a:lnTo>
                    <a:pt x="24262" y="5610"/>
                  </a:lnTo>
                  <a:lnTo>
                    <a:pt x="24404" y="5353"/>
                  </a:lnTo>
                  <a:lnTo>
                    <a:pt x="24546" y="5088"/>
                  </a:lnTo>
                  <a:lnTo>
                    <a:pt x="24688" y="4831"/>
                  </a:lnTo>
                  <a:lnTo>
                    <a:pt x="24818" y="4560"/>
                  </a:lnTo>
                  <a:lnTo>
                    <a:pt x="24955" y="4296"/>
                  </a:lnTo>
                  <a:lnTo>
                    <a:pt x="25079" y="4025"/>
                  </a:lnTo>
                  <a:lnTo>
                    <a:pt x="25209" y="3754"/>
                  </a:lnTo>
                  <a:lnTo>
                    <a:pt x="25328" y="3476"/>
                  </a:lnTo>
                  <a:lnTo>
                    <a:pt x="25452" y="3198"/>
                  </a:lnTo>
                  <a:lnTo>
                    <a:pt x="25565" y="2920"/>
                  </a:lnTo>
                  <a:lnTo>
                    <a:pt x="25677" y="2635"/>
                  </a:lnTo>
                  <a:lnTo>
                    <a:pt x="25790" y="2350"/>
                  </a:lnTo>
                  <a:lnTo>
                    <a:pt x="25896" y="2065"/>
                  </a:lnTo>
                  <a:lnTo>
                    <a:pt x="25997" y="1773"/>
                  </a:lnTo>
                  <a:lnTo>
                    <a:pt x="26097" y="1488"/>
                  </a:lnTo>
                  <a:lnTo>
                    <a:pt x="26192" y="1189"/>
                  </a:lnTo>
                  <a:lnTo>
                    <a:pt x="26287" y="897"/>
                  </a:lnTo>
                  <a:lnTo>
                    <a:pt x="26382" y="599"/>
                  </a:lnTo>
                  <a:lnTo>
                    <a:pt x="26465" y="300"/>
                  </a:lnTo>
                  <a:lnTo>
                    <a:pt x="2654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105;p41">
              <a:extLst>
                <a:ext uri="{FF2B5EF4-FFF2-40B4-BE49-F238E27FC236}">
                  <a16:creationId xmlns:a16="http://schemas.microsoft.com/office/drawing/2014/main" id="{964D56CD-6229-659D-9665-DF7DA803A7B1}"/>
                </a:ext>
              </a:extLst>
            </p:cNvPr>
            <p:cNvSpPr/>
            <p:nvPr/>
          </p:nvSpPr>
          <p:spPr>
            <a:xfrm>
              <a:off x="3586000" y="-1802300"/>
              <a:ext cx="236900" cy="126850"/>
            </a:xfrm>
            <a:custGeom>
              <a:avLst/>
              <a:gdLst/>
              <a:ahLst/>
              <a:cxnLst/>
              <a:rect l="l" t="t" r="r" b="b"/>
              <a:pathLst>
                <a:path w="9476" h="5074" extrusionOk="0">
                  <a:moveTo>
                    <a:pt x="4554" y="0"/>
                  </a:moveTo>
                  <a:lnTo>
                    <a:pt x="4323" y="14"/>
                  </a:lnTo>
                  <a:lnTo>
                    <a:pt x="4098" y="35"/>
                  </a:lnTo>
                  <a:lnTo>
                    <a:pt x="3879" y="77"/>
                  </a:lnTo>
                  <a:lnTo>
                    <a:pt x="3666" y="125"/>
                  </a:lnTo>
                  <a:lnTo>
                    <a:pt x="3465" y="181"/>
                  </a:lnTo>
                  <a:lnTo>
                    <a:pt x="3263" y="257"/>
                  </a:lnTo>
                  <a:lnTo>
                    <a:pt x="3068" y="341"/>
                  </a:lnTo>
                  <a:lnTo>
                    <a:pt x="2878" y="431"/>
                  </a:lnTo>
                  <a:lnTo>
                    <a:pt x="2695" y="535"/>
                  </a:lnTo>
                  <a:lnTo>
                    <a:pt x="2523" y="654"/>
                  </a:lnTo>
                  <a:lnTo>
                    <a:pt x="2351" y="779"/>
                  </a:lnTo>
                  <a:lnTo>
                    <a:pt x="2185" y="911"/>
                  </a:lnTo>
                  <a:lnTo>
                    <a:pt x="2026" y="1050"/>
                  </a:lnTo>
                  <a:lnTo>
                    <a:pt x="1872" y="1203"/>
                  </a:lnTo>
                  <a:lnTo>
                    <a:pt x="1718" y="1362"/>
                  </a:lnTo>
                  <a:lnTo>
                    <a:pt x="1576" y="1529"/>
                  </a:lnTo>
                  <a:lnTo>
                    <a:pt x="1439" y="1703"/>
                  </a:lnTo>
                  <a:lnTo>
                    <a:pt x="1303" y="1884"/>
                  </a:lnTo>
                  <a:lnTo>
                    <a:pt x="1179" y="2071"/>
                  </a:lnTo>
                  <a:lnTo>
                    <a:pt x="1054" y="2266"/>
                  </a:lnTo>
                  <a:lnTo>
                    <a:pt x="942" y="2461"/>
                  </a:lnTo>
                  <a:lnTo>
                    <a:pt x="829" y="2669"/>
                  </a:lnTo>
                  <a:lnTo>
                    <a:pt x="723" y="2878"/>
                  </a:lnTo>
                  <a:lnTo>
                    <a:pt x="622" y="3093"/>
                  </a:lnTo>
                  <a:lnTo>
                    <a:pt x="527" y="3309"/>
                  </a:lnTo>
                  <a:lnTo>
                    <a:pt x="439" y="3531"/>
                  </a:lnTo>
                  <a:lnTo>
                    <a:pt x="350" y="3753"/>
                  </a:lnTo>
                  <a:lnTo>
                    <a:pt x="273" y="3983"/>
                  </a:lnTo>
                  <a:lnTo>
                    <a:pt x="196" y="4212"/>
                  </a:lnTo>
                  <a:lnTo>
                    <a:pt x="125" y="4448"/>
                  </a:lnTo>
                  <a:lnTo>
                    <a:pt x="60" y="4685"/>
                  </a:lnTo>
                  <a:lnTo>
                    <a:pt x="0" y="4921"/>
                  </a:lnTo>
                  <a:lnTo>
                    <a:pt x="2363" y="4963"/>
                  </a:lnTo>
                  <a:lnTo>
                    <a:pt x="4732" y="5004"/>
                  </a:lnTo>
                  <a:lnTo>
                    <a:pt x="9475" y="5074"/>
                  </a:lnTo>
                  <a:lnTo>
                    <a:pt x="9404" y="4984"/>
                  </a:lnTo>
                  <a:lnTo>
                    <a:pt x="9369" y="4935"/>
                  </a:lnTo>
                  <a:lnTo>
                    <a:pt x="9345" y="4879"/>
                  </a:lnTo>
                  <a:lnTo>
                    <a:pt x="9292" y="4636"/>
                  </a:lnTo>
                  <a:lnTo>
                    <a:pt x="9226" y="4393"/>
                  </a:lnTo>
                  <a:lnTo>
                    <a:pt x="9155" y="4156"/>
                  </a:lnTo>
                  <a:lnTo>
                    <a:pt x="9073" y="3927"/>
                  </a:lnTo>
                  <a:lnTo>
                    <a:pt x="8990" y="3691"/>
                  </a:lnTo>
                  <a:lnTo>
                    <a:pt x="8901" y="3461"/>
                  </a:lnTo>
                  <a:lnTo>
                    <a:pt x="8800" y="3239"/>
                  </a:lnTo>
                  <a:lnTo>
                    <a:pt x="8699" y="3017"/>
                  </a:lnTo>
                  <a:lnTo>
                    <a:pt x="8587" y="2801"/>
                  </a:lnTo>
                  <a:lnTo>
                    <a:pt x="8468" y="2593"/>
                  </a:lnTo>
                  <a:lnTo>
                    <a:pt x="8350" y="2391"/>
                  </a:lnTo>
                  <a:lnTo>
                    <a:pt x="8220" y="2190"/>
                  </a:lnTo>
                  <a:lnTo>
                    <a:pt x="8084" y="1995"/>
                  </a:lnTo>
                  <a:lnTo>
                    <a:pt x="7947" y="1807"/>
                  </a:lnTo>
                  <a:lnTo>
                    <a:pt x="7799" y="1627"/>
                  </a:lnTo>
                  <a:lnTo>
                    <a:pt x="7651" y="1453"/>
                  </a:lnTo>
                  <a:lnTo>
                    <a:pt x="7491" y="1286"/>
                  </a:lnTo>
                  <a:lnTo>
                    <a:pt x="7332" y="1133"/>
                  </a:lnTo>
                  <a:lnTo>
                    <a:pt x="7160" y="980"/>
                  </a:lnTo>
                  <a:lnTo>
                    <a:pt x="6988" y="841"/>
                  </a:lnTo>
                  <a:lnTo>
                    <a:pt x="6810" y="716"/>
                  </a:lnTo>
                  <a:lnTo>
                    <a:pt x="6627" y="591"/>
                  </a:lnTo>
                  <a:lnTo>
                    <a:pt x="6443" y="480"/>
                  </a:lnTo>
                  <a:lnTo>
                    <a:pt x="6248" y="382"/>
                  </a:lnTo>
                  <a:lnTo>
                    <a:pt x="6052" y="292"/>
                  </a:lnTo>
                  <a:lnTo>
                    <a:pt x="5851" y="216"/>
                  </a:lnTo>
                  <a:lnTo>
                    <a:pt x="5644" y="146"/>
                  </a:lnTo>
                  <a:lnTo>
                    <a:pt x="5437" y="91"/>
                  </a:lnTo>
                  <a:lnTo>
                    <a:pt x="5217" y="49"/>
                  </a:lnTo>
                  <a:lnTo>
                    <a:pt x="5004" y="21"/>
                  </a:lnTo>
                  <a:lnTo>
                    <a:pt x="4779" y="7"/>
                  </a:lnTo>
                  <a:lnTo>
                    <a:pt x="4554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106;p41">
              <a:extLst>
                <a:ext uri="{FF2B5EF4-FFF2-40B4-BE49-F238E27FC236}">
                  <a16:creationId xmlns:a16="http://schemas.microsoft.com/office/drawing/2014/main" id="{08FF2499-4477-C623-E90D-781C6D92F4E9}"/>
                </a:ext>
              </a:extLst>
            </p:cNvPr>
            <p:cNvSpPr/>
            <p:nvPr/>
          </p:nvSpPr>
          <p:spPr>
            <a:xfrm>
              <a:off x="3672150" y="-3493125"/>
              <a:ext cx="277475" cy="136950"/>
            </a:xfrm>
            <a:custGeom>
              <a:avLst/>
              <a:gdLst/>
              <a:ahLst/>
              <a:cxnLst/>
              <a:rect l="l" t="t" r="r" b="b"/>
              <a:pathLst>
                <a:path w="11099" h="5478" extrusionOk="0">
                  <a:moveTo>
                    <a:pt x="11098" y="0"/>
                  </a:moveTo>
                  <a:lnTo>
                    <a:pt x="9713" y="21"/>
                  </a:lnTo>
                  <a:lnTo>
                    <a:pt x="8327" y="35"/>
                  </a:lnTo>
                  <a:lnTo>
                    <a:pt x="6941" y="49"/>
                  </a:lnTo>
                  <a:lnTo>
                    <a:pt x="4164" y="49"/>
                  </a:lnTo>
                  <a:lnTo>
                    <a:pt x="2778" y="42"/>
                  </a:lnTo>
                  <a:lnTo>
                    <a:pt x="1" y="14"/>
                  </a:lnTo>
                  <a:lnTo>
                    <a:pt x="72" y="70"/>
                  </a:lnTo>
                  <a:lnTo>
                    <a:pt x="137" y="132"/>
                  </a:lnTo>
                  <a:lnTo>
                    <a:pt x="196" y="202"/>
                  </a:lnTo>
                  <a:lnTo>
                    <a:pt x="250" y="285"/>
                  </a:lnTo>
                  <a:lnTo>
                    <a:pt x="297" y="376"/>
                  </a:lnTo>
                  <a:lnTo>
                    <a:pt x="332" y="480"/>
                  </a:lnTo>
                  <a:lnTo>
                    <a:pt x="356" y="584"/>
                  </a:lnTo>
                  <a:lnTo>
                    <a:pt x="374" y="709"/>
                  </a:lnTo>
                  <a:lnTo>
                    <a:pt x="463" y="1696"/>
                  </a:lnTo>
                  <a:lnTo>
                    <a:pt x="546" y="2683"/>
                  </a:lnTo>
                  <a:lnTo>
                    <a:pt x="623" y="3677"/>
                  </a:lnTo>
                  <a:lnTo>
                    <a:pt x="694" y="4678"/>
                  </a:lnTo>
                  <a:lnTo>
                    <a:pt x="729" y="4594"/>
                  </a:lnTo>
                  <a:lnTo>
                    <a:pt x="777" y="4518"/>
                  </a:lnTo>
                  <a:lnTo>
                    <a:pt x="836" y="4449"/>
                  </a:lnTo>
                  <a:lnTo>
                    <a:pt x="901" y="4393"/>
                  </a:lnTo>
                  <a:lnTo>
                    <a:pt x="936" y="4365"/>
                  </a:lnTo>
                  <a:lnTo>
                    <a:pt x="972" y="4344"/>
                  </a:lnTo>
                  <a:lnTo>
                    <a:pt x="1013" y="4323"/>
                  </a:lnTo>
                  <a:lnTo>
                    <a:pt x="1061" y="4310"/>
                  </a:lnTo>
                  <a:lnTo>
                    <a:pt x="1108" y="4303"/>
                  </a:lnTo>
                  <a:lnTo>
                    <a:pt x="1156" y="4296"/>
                  </a:lnTo>
                  <a:lnTo>
                    <a:pt x="1262" y="4296"/>
                  </a:lnTo>
                  <a:lnTo>
                    <a:pt x="2435" y="4414"/>
                  </a:lnTo>
                  <a:lnTo>
                    <a:pt x="3619" y="4539"/>
                  </a:lnTo>
                  <a:lnTo>
                    <a:pt x="4797" y="4671"/>
                  </a:lnTo>
                  <a:lnTo>
                    <a:pt x="5976" y="4810"/>
                  </a:lnTo>
                  <a:lnTo>
                    <a:pt x="7154" y="4963"/>
                  </a:lnTo>
                  <a:lnTo>
                    <a:pt x="8333" y="5123"/>
                  </a:lnTo>
                  <a:lnTo>
                    <a:pt x="9511" y="5296"/>
                  </a:lnTo>
                  <a:lnTo>
                    <a:pt x="10684" y="5477"/>
                  </a:lnTo>
                  <a:lnTo>
                    <a:pt x="10719" y="3086"/>
                  </a:lnTo>
                  <a:lnTo>
                    <a:pt x="10749" y="688"/>
                  </a:lnTo>
                  <a:lnTo>
                    <a:pt x="10749" y="626"/>
                  </a:lnTo>
                  <a:lnTo>
                    <a:pt x="10755" y="570"/>
                  </a:lnTo>
                  <a:lnTo>
                    <a:pt x="10767" y="508"/>
                  </a:lnTo>
                  <a:lnTo>
                    <a:pt x="10778" y="452"/>
                  </a:lnTo>
                  <a:lnTo>
                    <a:pt x="10808" y="355"/>
                  </a:lnTo>
                  <a:lnTo>
                    <a:pt x="10850" y="264"/>
                  </a:lnTo>
                  <a:lnTo>
                    <a:pt x="10903" y="188"/>
                  </a:lnTo>
                  <a:lnTo>
                    <a:pt x="10962" y="112"/>
                  </a:lnTo>
                  <a:lnTo>
                    <a:pt x="11027" y="49"/>
                  </a:lnTo>
                  <a:lnTo>
                    <a:pt x="1109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107;p41">
              <a:extLst>
                <a:ext uri="{FF2B5EF4-FFF2-40B4-BE49-F238E27FC236}">
                  <a16:creationId xmlns:a16="http://schemas.microsoft.com/office/drawing/2014/main" id="{9B1F30F0-2A26-C560-E672-8ED0170A8579}"/>
                </a:ext>
              </a:extLst>
            </p:cNvPr>
            <p:cNvSpPr/>
            <p:nvPr/>
          </p:nvSpPr>
          <p:spPr>
            <a:xfrm>
              <a:off x="3687550" y="-2935900"/>
              <a:ext cx="249200" cy="135050"/>
            </a:xfrm>
            <a:custGeom>
              <a:avLst/>
              <a:gdLst/>
              <a:ahLst/>
              <a:cxnLst/>
              <a:rect l="l" t="t" r="r" b="b"/>
              <a:pathLst>
                <a:path w="9968" h="5402" extrusionOk="0">
                  <a:moveTo>
                    <a:pt x="9914" y="1"/>
                  </a:moveTo>
                  <a:lnTo>
                    <a:pt x="7598" y="70"/>
                  </a:lnTo>
                  <a:lnTo>
                    <a:pt x="5277" y="140"/>
                  </a:lnTo>
                  <a:lnTo>
                    <a:pt x="4122" y="175"/>
                  </a:lnTo>
                  <a:lnTo>
                    <a:pt x="2962" y="195"/>
                  </a:lnTo>
                  <a:lnTo>
                    <a:pt x="1801" y="209"/>
                  </a:lnTo>
                  <a:lnTo>
                    <a:pt x="646" y="209"/>
                  </a:lnTo>
                  <a:lnTo>
                    <a:pt x="581" y="202"/>
                  </a:lnTo>
                  <a:lnTo>
                    <a:pt x="528" y="195"/>
                  </a:lnTo>
                  <a:lnTo>
                    <a:pt x="474" y="182"/>
                  </a:lnTo>
                  <a:lnTo>
                    <a:pt x="427" y="161"/>
                  </a:lnTo>
                  <a:lnTo>
                    <a:pt x="386" y="133"/>
                  </a:lnTo>
                  <a:lnTo>
                    <a:pt x="344" y="105"/>
                  </a:lnTo>
                  <a:lnTo>
                    <a:pt x="273" y="43"/>
                  </a:lnTo>
                  <a:lnTo>
                    <a:pt x="214" y="1384"/>
                  </a:lnTo>
                  <a:lnTo>
                    <a:pt x="149" y="2725"/>
                  </a:lnTo>
                  <a:lnTo>
                    <a:pt x="84" y="4067"/>
                  </a:lnTo>
                  <a:lnTo>
                    <a:pt x="1" y="5401"/>
                  </a:lnTo>
                  <a:lnTo>
                    <a:pt x="2085" y="5394"/>
                  </a:lnTo>
                  <a:lnTo>
                    <a:pt x="4164" y="5387"/>
                  </a:lnTo>
                  <a:lnTo>
                    <a:pt x="5615" y="5366"/>
                  </a:lnTo>
                  <a:lnTo>
                    <a:pt x="7059" y="5339"/>
                  </a:lnTo>
                  <a:lnTo>
                    <a:pt x="8510" y="5304"/>
                  </a:lnTo>
                  <a:lnTo>
                    <a:pt x="9967" y="5262"/>
                  </a:lnTo>
                  <a:lnTo>
                    <a:pt x="9949" y="3949"/>
                  </a:lnTo>
                  <a:lnTo>
                    <a:pt x="9937" y="2635"/>
                  </a:lnTo>
                  <a:lnTo>
                    <a:pt x="991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108;p41">
              <a:extLst>
                <a:ext uri="{FF2B5EF4-FFF2-40B4-BE49-F238E27FC236}">
                  <a16:creationId xmlns:a16="http://schemas.microsoft.com/office/drawing/2014/main" id="{29AF1A56-E310-ACAB-3BDB-E4EF2C777ED6}"/>
                </a:ext>
              </a:extLst>
            </p:cNvPr>
            <p:cNvSpPr/>
            <p:nvPr/>
          </p:nvSpPr>
          <p:spPr>
            <a:xfrm>
              <a:off x="3690800" y="-3356550"/>
              <a:ext cx="248150" cy="214250"/>
            </a:xfrm>
            <a:custGeom>
              <a:avLst/>
              <a:gdLst/>
              <a:ahLst/>
              <a:cxnLst/>
              <a:rect l="l" t="t" r="r" b="b"/>
              <a:pathLst>
                <a:path w="9926" h="8570" extrusionOk="0">
                  <a:moveTo>
                    <a:pt x="1" y="0"/>
                  </a:moveTo>
                  <a:lnTo>
                    <a:pt x="60" y="1064"/>
                  </a:lnTo>
                  <a:lnTo>
                    <a:pt x="108" y="2127"/>
                  </a:lnTo>
                  <a:lnTo>
                    <a:pt x="155" y="3197"/>
                  </a:lnTo>
                  <a:lnTo>
                    <a:pt x="190" y="4275"/>
                  </a:lnTo>
                  <a:lnTo>
                    <a:pt x="220" y="5345"/>
                  </a:lnTo>
                  <a:lnTo>
                    <a:pt x="244" y="6415"/>
                  </a:lnTo>
                  <a:lnTo>
                    <a:pt x="262" y="7493"/>
                  </a:lnTo>
                  <a:lnTo>
                    <a:pt x="267" y="8570"/>
                  </a:lnTo>
                  <a:lnTo>
                    <a:pt x="866" y="8466"/>
                  </a:lnTo>
                  <a:lnTo>
                    <a:pt x="1458" y="8368"/>
                  </a:lnTo>
                  <a:lnTo>
                    <a:pt x="2056" y="8285"/>
                  </a:lnTo>
                  <a:lnTo>
                    <a:pt x="2648" y="8215"/>
                  </a:lnTo>
                  <a:lnTo>
                    <a:pt x="3246" y="8160"/>
                  </a:lnTo>
                  <a:lnTo>
                    <a:pt x="3844" y="8111"/>
                  </a:lnTo>
                  <a:lnTo>
                    <a:pt x="4442" y="8076"/>
                  </a:lnTo>
                  <a:lnTo>
                    <a:pt x="5040" y="8049"/>
                  </a:lnTo>
                  <a:lnTo>
                    <a:pt x="5644" y="8042"/>
                  </a:lnTo>
                  <a:lnTo>
                    <a:pt x="6243" y="8042"/>
                  </a:lnTo>
                  <a:lnTo>
                    <a:pt x="6841" y="8056"/>
                  </a:lnTo>
                  <a:lnTo>
                    <a:pt x="7439" y="8076"/>
                  </a:lnTo>
                  <a:lnTo>
                    <a:pt x="8037" y="8118"/>
                  </a:lnTo>
                  <a:lnTo>
                    <a:pt x="8641" y="8167"/>
                  </a:lnTo>
                  <a:lnTo>
                    <a:pt x="9239" y="8236"/>
                  </a:lnTo>
                  <a:lnTo>
                    <a:pt x="9837" y="8313"/>
                  </a:lnTo>
                  <a:lnTo>
                    <a:pt x="9849" y="6478"/>
                  </a:lnTo>
                  <a:lnTo>
                    <a:pt x="9873" y="4643"/>
                  </a:lnTo>
                  <a:lnTo>
                    <a:pt x="9926" y="980"/>
                  </a:lnTo>
                  <a:lnTo>
                    <a:pt x="8747" y="932"/>
                  </a:lnTo>
                  <a:lnTo>
                    <a:pt x="7569" y="883"/>
                  </a:lnTo>
                  <a:lnTo>
                    <a:pt x="6391" y="820"/>
                  </a:lnTo>
                  <a:lnTo>
                    <a:pt x="5212" y="751"/>
                  </a:lnTo>
                  <a:lnTo>
                    <a:pt x="4040" y="674"/>
                  </a:lnTo>
                  <a:lnTo>
                    <a:pt x="2861" y="584"/>
                  </a:lnTo>
                  <a:lnTo>
                    <a:pt x="1689" y="494"/>
                  </a:lnTo>
                  <a:lnTo>
                    <a:pt x="516" y="389"/>
                  </a:lnTo>
                  <a:lnTo>
                    <a:pt x="427" y="369"/>
                  </a:lnTo>
                  <a:lnTo>
                    <a:pt x="344" y="341"/>
                  </a:lnTo>
                  <a:lnTo>
                    <a:pt x="273" y="306"/>
                  </a:lnTo>
                  <a:lnTo>
                    <a:pt x="202" y="257"/>
                  </a:lnTo>
                  <a:lnTo>
                    <a:pt x="143" y="202"/>
                  </a:lnTo>
                  <a:lnTo>
                    <a:pt x="90" y="139"/>
                  </a:lnTo>
                  <a:lnTo>
                    <a:pt x="42" y="7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109;p41">
              <a:extLst>
                <a:ext uri="{FF2B5EF4-FFF2-40B4-BE49-F238E27FC236}">
                  <a16:creationId xmlns:a16="http://schemas.microsoft.com/office/drawing/2014/main" id="{44A651E4-7DF7-D52C-6028-E1D7B9782B8A}"/>
                </a:ext>
              </a:extLst>
            </p:cNvPr>
            <p:cNvSpPr/>
            <p:nvPr/>
          </p:nvSpPr>
          <p:spPr>
            <a:xfrm>
              <a:off x="3695250" y="-3122850"/>
              <a:ext cx="241200" cy="162825"/>
            </a:xfrm>
            <a:custGeom>
              <a:avLst/>
              <a:gdLst/>
              <a:ahLst/>
              <a:cxnLst/>
              <a:rect l="l" t="t" r="r" b="b"/>
              <a:pathLst>
                <a:path w="9648" h="6513" extrusionOk="0">
                  <a:moveTo>
                    <a:pt x="7841" y="0"/>
                  </a:moveTo>
                  <a:lnTo>
                    <a:pt x="7243" y="7"/>
                  </a:lnTo>
                  <a:lnTo>
                    <a:pt x="6645" y="21"/>
                  </a:lnTo>
                  <a:lnTo>
                    <a:pt x="6047" y="49"/>
                  </a:lnTo>
                  <a:lnTo>
                    <a:pt x="5455" y="77"/>
                  </a:lnTo>
                  <a:lnTo>
                    <a:pt x="4862" y="118"/>
                  </a:lnTo>
                  <a:lnTo>
                    <a:pt x="4264" y="174"/>
                  </a:lnTo>
                  <a:lnTo>
                    <a:pt x="3672" y="230"/>
                  </a:lnTo>
                  <a:lnTo>
                    <a:pt x="3080" y="299"/>
                  </a:lnTo>
                  <a:lnTo>
                    <a:pt x="2488" y="383"/>
                  </a:lnTo>
                  <a:lnTo>
                    <a:pt x="1890" y="473"/>
                  </a:lnTo>
                  <a:lnTo>
                    <a:pt x="1297" y="570"/>
                  </a:lnTo>
                  <a:lnTo>
                    <a:pt x="699" y="681"/>
                  </a:lnTo>
                  <a:lnTo>
                    <a:pt x="101" y="807"/>
                  </a:lnTo>
                  <a:lnTo>
                    <a:pt x="89" y="2211"/>
                  </a:lnTo>
                  <a:lnTo>
                    <a:pt x="72" y="3621"/>
                  </a:lnTo>
                  <a:lnTo>
                    <a:pt x="42" y="5025"/>
                  </a:lnTo>
                  <a:lnTo>
                    <a:pt x="1" y="6436"/>
                  </a:lnTo>
                  <a:lnTo>
                    <a:pt x="72" y="6381"/>
                  </a:lnTo>
                  <a:lnTo>
                    <a:pt x="149" y="6346"/>
                  </a:lnTo>
                  <a:lnTo>
                    <a:pt x="190" y="6332"/>
                  </a:lnTo>
                  <a:lnTo>
                    <a:pt x="237" y="6325"/>
                  </a:lnTo>
                  <a:lnTo>
                    <a:pt x="285" y="6318"/>
                  </a:lnTo>
                  <a:lnTo>
                    <a:pt x="338" y="6311"/>
                  </a:lnTo>
                  <a:lnTo>
                    <a:pt x="1493" y="6311"/>
                  </a:lnTo>
                  <a:lnTo>
                    <a:pt x="2648" y="6325"/>
                  </a:lnTo>
                  <a:lnTo>
                    <a:pt x="3808" y="6346"/>
                  </a:lnTo>
                  <a:lnTo>
                    <a:pt x="4969" y="6381"/>
                  </a:lnTo>
                  <a:lnTo>
                    <a:pt x="7284" y="6443"/>
                  </a:lnTo>
                  <a:lnTo>
                    <a:pt x="9606" y="6513"/>
                  </a:lnTo>
                  <a:lnTo>
                    <a:pt x="9606" y="4893"/>
                  </a:lnTo>
                  <a:lnTo>
                    <a:pt x="9612" y="3274"/>
                  </a:lnTo>
                  <a:lnTo>
                    <a:pt x="9624" y="1655"/>
                  </a:lnTo>
                  <a:lnTo>
                    <a:pt x="9647" y="35"/>
                  </a:lnTo>
                  <a:lnTo>
                    <a:pt x="9043" y="14"/>
                  </a:lnTo>
                  <a:lnTo>
                    <a:pt x="8439" y="7"/>
                  </a:lnTo>
                  <a:lnTo>
                    <a:pt x="784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110;p41">
              <a:extLst>
                <a:ext uri="{FF2B5EF4-FFF2-40B4-BE49-F238E27FC236}">
                  <a16:creationId xmlns:a16="http://schemas.microsoft.com/office/drawing/2014/main" id="{71A9169A-D1E8-E73E-4FB5-A394A43267C8}"/>
                </a:ext>
              </a:extLst>
            </p:cNvPr>
            <p:cNvSpPr/>
            <p:nvPr/>
          </p:nvSpPr>
          <p:spPr>
            <a:xfrm>
              <a:off x="3770600" y="-5856725"/>
              <a:ext cx="303975" cy="323900"/>
            </a:xfrm>
            <a:custGeom>
              <a:avLst/>
              <a:gdLst/>
              <a:ahLst/>
              <a:cxnLst/>
              <a:rect l="l" t="t" r="r" b="b"/>
              <a:pathLst>
                <a:path w="12159" h="12956" extrusionOk="0">
                  <a:moveTo>
                    <a:pt x="6148" y="0"/>
                  </a:moveTo>
                  <a:lnTo>
                    <a:pt x="5863" y="14"/>
                  </a:lnTo>
                  <a:lnTo>
                    <a:pt x="5579" y="42"/>
                  </a:lnTo>
                  <a:lnTo>
                    <a:pt x="5295" y="84"/>
                  </a:lnTo>
                  <a:lnTo>
                    <a:pt x="5011" y="139"/>
                  </a:lnTo>
                  <a:lnTo>
                    <a:pt x="4732" y="202"/>
                  </a:lnTo>
                  <a:lnTo>
                    <a:pt x="4460" y="285"/>
                  </a:lnTo>
                  <a:lnTo>
                    <a:pt x="4188" y="382"/>
                  </a:lnTo>
                  <a:lnTo>
                    <a:pt x="3915" y="494"/>
                  </a:lnTo>
                  <a:lnTo>
                    <a:pt x="3655" y="612"/>
                  </a:lnTo>
                  <a:lnTo>
                    <a:pt x="3394" y="751"/>
                  </a:lnTo>
                  <a:lnTo>
                    <a:pt x="3139" y="897"/>
                  </a:lnTo>
                  <a:lnTo>
                    <a:pt x="2891" y="1057"/>
                  </a:lnTo>
                  <a:lnTo>
                    <a:pt x="2654" y="1237"/>
                  </a:lnTo>
                  <a:lnTo>
                    <a:pt x="2417" y="1425"/>
                  </a:lnTo>
                  <a:lnTo>
                    <a:pt x="2192" y="1626"/>
                  </a:lnTo>
                  <a:lnTo>
                    <a:pt x="2062" y="1759"/>
                  </a:lnTo>
                  <a:lnTo>
                    <a:pt x="1925" y="1891"/>
                  </a:lnTo>
                  <a:lnTo>
                    <a:pt x="1801" y="2037"/>
                  </a:lnTo>
                  <a:lnTo>
                    <a:pt x="1677" y="2176"/>
                  </a:lnTo>
                  <a:lnTo>
                    <a:pt x="1558" y="2328"/>
                  </a:lnTo>
                  <a:lnTo>
                    <a:pt x="1440" y="2481"/>
                  </a:lnTo>
                  <a:lnTo>
                    <a:pt x="1327" y="2641"/>
                  </a:lnTo>
                  <a:lnTo>
                    <a:pt x="1221" y="2801"/>
                  </a:lnTo>
                  <a:lnTo>
                    <a:pt x="1114" y="2961"/>
                  </a:lnTo>
                  <a:lnTo>
                    <a:pt x="1019" y="3135"/>
                  </a:lnTo>
                  <a:lnTo>
                    <a:pt x="925" y="3302"/>
                  </a:lnTo>
                  <a:lnTo>
                    <a:pt x="830" y="3475"/>
                  </a:lnTo>
                  <a:lnTo>
                    <a:pt x="747" y="3649"/>
                  </a:lnTo>
                  <a:lnTo>
                    <a:pt x="664" y="3830"/>
                  </a:lnTo>
                  <a:lnTo>
                    <a:pt x="587" y="4010"/>
                  </a:lnTo>
                  <a:lnTo>
                    <a:pt x="516" y="4191"/>
                  </a:lnTo>
                  <a:lnTo>
                    <a:pt x="445" y="4379"/>
                  </a:lnTo>
                  <a:lnTo>
                    <a:pt x="380" y="4566"/>
                  </a:lnTo>
                  <a:lnTo>
                    <a:pt x="327" y="4754"/>
                  </a:lnTo>
                  <a:lnTo>
                    <a:pt x="267" y="4942"/>
                  </a:lnTo>
                  <a:lnTo>
                    <a:pt x="220" y="5129"/>
                  </a:lnTo>
                  <a:lnTo>
                    <a:pt x="178" y="5324"/>
                  </a:lnTo>
                  <a:lnTo>
                    <a:pt x="137" y="5512"/>
                  </a:lnTo>
                  <a:lnTo>
                    <a:pt x="101" y="5706"/>
                  </a:lnTo>
                  <a:lnTo>
                    <a:pt x="72" y="5901"/>
                  </a:lnTo>
                  <a:lnTo>
                    <a:pt x="48" y="6089"/>
                  </a:lnTo>
                  <a:lnTo>
                    <a:pt x="30" y="6283"/>
                  </a:lnTo>
                  <a:lnTo>
                    <a:pt x="13" y="6478"/>
                  </a:lnTo>
                  <a:lnTo>
                    <a:pt x="7" y="6665"/>
                  </a:lnTo>
                  <a:lnTo>
                    <a:pt x="1" y="6853"/>
                  </a:lnTo>
                  <a:lnTo>
                    <a:pt x="7" y="7048"/>
                  </a:lnTo>
                  <a:lnTo>
                    <a:pt x="13" y="7235"/>
                  </a:lnTo>
                  <a:lnTo>
                    <a:pt x="24" y="7423"/>
                  </a:lnTo>
                  <a:lnTo>
                    <a:pt x="42" y="7604"/>
                  </a:lnTo>
                  <a:lnTo>
                    <a:pt x="66" y="7791"/>
                  </a:lnTo>
                  <a:lnTo>
                    <a:pt x="96" y="7972"/>
                  </a:lnTo>
                  <a:lnTo>
                    <a:pt x="131" y="8153"/>
                  </a:lnTo>
                  <a:lnTo>
                    <a:pt x="173" y="8327"/>
                  </a:lnTo>
                  <a:lnTo>
                    <a:pt x="220" y="8500"/>
                  </a:lnTo>
                  <a:lnTo>
                    <a:pt x="273" y="8674"/>
                  </a:lnTo>
                  <a:lnTo>
                    <a:pt x="327" y="8841"/>
                  </a:lnTo>
                  <a:lnTo>
                    <a:pt x="392" y="9008"/>
                  </a:lnTo>
                  <a:lnTo>
                    <a:pt x="463" y="9174"/>
                  </a:lnTo>
                  <a:lnTo>
                    <a:pt x="540" y="9327"/>
                  </a:lnTo>
                  <a:lnTo>
                    <a:pt x="623" y="9487"/>
                  </a:lnTo>
                  <a:lnTo>
                    <a:pt x="711" y="9633"/>
                  </a:lnTo>
                  <a:lnTo>
                    <a:pt x="800" y="9786"/>
                  </a:lnTo>
                  <a:lnTo>
                    <a:pt x="901" y="9925"/>
                  </a:lnTo>
                  <a:lnTo>
                    <a:pt x="1013" y="10064"/>
                  </a:lnTo>
                  <a:lnTo>
                    <a:pt x="1126" y="10196"/>
                  </a:lnTo>
                  <a:lnTo>
                    <a:pt x="1244" y="10328"/>
                  </a:lnTo>
                  <a:lnTo>
                    <a:pt x="1369" y="10446"/>
                  </a:lnTo>
                  <a:lnTo>
                    <a:pt x="1505" y="10565"/>
                  </a:lnTo>
                  <a:lnTo>
                    <a:pt x="1641" y="10676"/>
                  </a:lnTo>
                  <a:lnTo>
                    <a:pt x="1789" y="10787"/>
                  </a:lnTo>
                  <a:lnTo>
                    <a:pt x="1937" y="10884"/>
                  </a:lnTo>
                  <a:lnTo>
                    <a:pt x="2097" y="10982"/>
                  </a:lnTo>
                  <a:lnTo>
                    <a:pt x="2263" y="11065"/>
                  </a:lnTo>
                  <a:lnTo>
                    <a:pt x="2435" y="11148"/>
                  </a:lnTo>
                  <a:lnTo>
                    <a:pt x="2618" y="11225"/>
                  </a:lnTo>
                  <a:lnTo>
                    <a:pt x="2802" y="11287"/>
                  </a:lnTo>
                  <a:lnTo>
                    <a:pt x="2997" y="11350"/>
                  </a:lnTo>
                  <a:lnTo>
                    <a:pt x="3199" y="11405"/>
                  </a:lnTo>
                  <a:lnTo>
                    <a:pt x="3406" y="11447"/>
                  </a:lnTo>
                  <a:lnTo>
                    <a:pt x="3471" y="11468"/>
                  </a:lnTo>
                  <a:lnTo>
                    <a:pt x="3536" y="11489"/>
                  </a:lnTo>
                  <a:lnTo>
                    <a:pt x="3601" y="11510"/>
                  </a:lnTo>
                  <a:lnTo>
                    <a:pt x="3655" y="11544"/>
                  </a:lnTo>
                  <a:lnTo>
                    <a:pt x="3708" y="11572"/>
                  </a:lnTo>
                  <a:lnTo>
                    <a:pt x="3755" y="11607"/>
                  </a:lnTo>
                  <a:lnTo>
                    <a:pt x="3797" y="11649"/>
                  </a:lnTo>
                  <a:lnTo>
                    <a:pt x="3838" y="11690"/>
                  </a:lnTo>
                  <a:lnTo>
                    <a:pt x="3874" y="11739"/>
                  </a:lnTo>
                  <a:lnTo>
                    <a:pt x="3903" y="11788"/>
                  </a:lnTo>
                  <a:lnTo>
                    <a:pt x="3933" y="11836"/>
                  </a:lnTo>
                  <a:lnTo>
                    <a:pt x="3957" y="11892"/>
                  </a:lnTo>
                  <a:lnTo>
                    <a:pt x="3980" y="11948"/>
                  </a:lnTo>
                  <a:lnTo>
                    <a:pt x="3998" y="12010"/>
                  </a:lnTo>
                  <a:lnTo>
                    <a:pt x="4022" y="12128"/>
                  </a:lnTo>
                  <a:lnTo>
                    <a:pt x="4270" y="12281"/>
                  </a:lnTo>
                  <a:lnTo>
                    <a:pt x="4513" y="12420"/>
                  </a:lnTo>
                  <a:lnTo>
                    <a:pt x="4762" y="12538"/>
                  </a:lnTo>
                  <a:lnTo>
                    <a:pt x="5011" y="12643"/>
                  </a:lnTo>
                  <a:lnTo>
                    <a:pt x="5259" y="12733"/>
                  </a:lnTo>
                  <a:lnTo>
                    <a:pt x="5508" y="12802"/>
                  </a:lnTo>
                  <a:lnTo>
                    <a:pt x="5751" y="12865"/>
                  </a:lnTo>
                  <a:lnTo>
                    <a:pt x="6000" y="12907"/>
                  </a:lnTo>
                  <a:lnTo>
                    <a:pt x="6242" y="12935"/>
                  </a:lnTo>
                  <a:lnTo>
                    <a:pt x="6485" y="12955"/>
                  </a:lnTo>
                  <a:lnTo>
                    <a:pt x="6728" y="12955"/>
                  </a:lnTo>
                  <a:lnTo>
                    <a:pt x="6965" y="12941"/>
                  </a:lnTo>
                  <a:lnTo>
                    <a:pt x="7202" y="12921"/>
                  </a:lnTo>
                  <a:lnTo>
                    <a:pt x="7439" y="12886"/>
                  </a:lnTo>
                  <a:lnTo>
                    <a:pt x="7670" y="12837"/>
                  </a:lnTo>
                  <a:lnTo>
                    <a:pt x="7895" y="12775"/>
                  </a:lnTo>
                  <a:lnTo>
                    <a:pt x="8126" y="12698"/>
                  </a:lnTo>
                  <a:lnTo>
                    <a:pt x="8345" y="12615"/>
                  </a:lnTo>
                  <a:lnTo>
                    <a:pt x="8564" y="12518"/>
                  </a:lnTo>
                  <a:lnTo>
                    <a:pt x="8777" y="12413"/>
                  </a:lnTo>
                  <a:lnTo>
                    <a:pt x="8984" y="12295"/>
                  </a:lnTo>
                  <a:lnTo>
                    <a:pt x="9191" y="12170"/>
                  </a:lnTo>
                  <a:lnTo>
                    <a:pt x="9393" y="12038"/>
                  </a:lnTo>
                  <a:lnTo>
                    <a:pt x="9588" y="11892"/>
                  </a:lnTo>
                  <a:lnTo>
                    <a:pt x="9778" y="11732"/>
                  </a:lnTo>
                  <a:lnTo>
                    <a:pt x="9961" y="11572"/>
                  </a:lnTo>
                  <a:lnTo>
                    <a:pt x="10145" y="11399"/>
                  </a:lnTo>
                  <a:lnTo>
                    <a:pt x="10317" y="11218"/>
                  </a:lnTo>
                  <a:lnTo>
                    <a:pt x="10482" y="11030"/>
                  </a:lnTo>
                  <a:lnTo>
                    <a:pt x="10642" y="10836"/>
                  </a:lnTo>
                  <a:lnTo>
                    <a:pt x="10796" y="10634"/>
                  </a:lnTo>
                  <a:lnTo>
                    <a:pt x="10944" y="10419"/>
                  </a:lnTo>
                  <a:lnTo>
                    <a:pt x="11086" y="10203"/>
                  </a:lnTo>
                  <a:lnTo>
                    <a:pt x="11217" y="9981"/>
                  </a:lnTo>
                  <a:lnTo>
                    <a:pt x="11341" y="9751"/>
                  </a:lnTo>
                  <a:lnTo>
                    <a:pt x="11459" y="9522"/>
                  </a:lnTo>
                  <a:lnTo>
                    <a:pt x="11572" y="9279"/>
                  </a:lnTo>
                  <a:lnTo>
                    <a:pt x="11667" y="9035"/>
                  </a:lnTo>
                  <a:lnTo>
                    <a:pt x="11762" y="8785"/>
                  </a:lnTo>
                  <a:lnTo>
                    <a:pt x="11844" y="8535"/>
                  </a:lnTo>
                  <a:lnTo>
                    <a:pt x="11915" y="8278"/>
                  </a:lnTo>
                  <a:lnTo>
                    <a:pt x="11981" y="8014"/>
                  </a:lnTo>
                  <a:lnTo>
                    <a:pt x="12034" y="7750"/>
                  </a:lnTo>
                  <a:lnTo>
                    <a:pt x="12081" y="7486"/>
                  </a:lnTo>
                  <a:lnTo>
                    <a:pt x="12117" y="7214"/>
                  </a:lnTo>
                  <a:lnTo>
                    <a:pt x="12140" y="6943"/>
                  </a:lnTo>
                  <a:lnTo>
                    <a:pt x="12152" y="6665"/>
                  </a:lnTo>
                  <a:lnTo>
                    <a:pt x="12158" y="6394"/>
                  </a:lnTo>
                  <a:lnTo>
                    <a:pt x="12146" y="6116"/>
                  </a:lnTo>
                  <a:lnTo>
                    <a:pt x="12129" y="5838"/>
                  </a:lnTo>
                  <a:lnTo>
                    <a:pt x="12093" y="5560"/>
                  </a:lnTo>
                  <a:lnTo>
                    <a:pt x="12052" y="5275"/>
                  </a:lnTo>
                  <a:lnTo>
                    <a:pt x="11998" y="4997"/>
                  </a:lnTo>
                  <a:lnTo>
                    <a:pt x="11927" y="4719"/>
                  </a:lnTo>
                  <a:lnTo>
                    <a:pt x="11850" y="4441"/>
                  </a:lnTo>
                  <a:lnTo>
                    <a:pt x="11756" y="4163"/>
                  </a:lnTo>
                  <a:lnTo>
                    <a:pt x="11649" y="3885"/>
                  </a:lnTo>
                  <a:lnTo>
                    <a:pt x="11531" y="3607"/>
                  </a:lnTo>
                  <a:lnTo>
                    <a:pt x="11394" y="3336"/>
                  </a:lnTo>
                  <a:lnTo>
                    <a:pt x="11246" y="3065"/>
                  </a:lnTo>
                  <a:lnTo>
                    <a:pt x="11086" y="2794"/>
                  </a:lnTo>
                  <a:lnTo>
                    <a:pt x="10909" y="2523"/>
                  </a:lnTo>
                  <a:lnTo>
                    <a:pt x="10719" y="2266"/>
                  </a:lnTo>
                  <a:lnTo>
                    <a:pt x="10512" y="2002"/>
                  </a:lnTo>
                  <a:lnTo>
                    <a:pt x="10411" y="1884"/>
                  </a:lnTo>
                  <a:lnTo>
                    <a:pt x="10311" y="1765"/>
                  </a:lnTo>
                  <a:lnTo>
                    <a:pt x="10204" y="1654"/>
                  </a:lnTo>
                  <a:lnTo>
                    <a:pt x="10092" y="1543"/>
                  </a:lnTo>
                  <a:lnTo>
                    <a:pt x="9979" y="1439"/>
                  </a:lnTo>
                  <a:lnTo>
                    <a:pt x="9867" y="1335"/>
                  </a:lnTo>
                  <a:lnTo>
                    <a:pt x="9754" y="1237"/>
                  </a:lnTo>
                  <a:lnTo>
                    <a:pt x="9636" y="1147"/>
                  </a:lnTo>
                  <a:lnTo>
                    <a:pt x="9517" y="1057"/>
                  </a:lnTo>
                  <a:lnTo>
                    <a:pt x="9399" y="973"/>
                  </a:lnTo>
                  <a:lnTo>
                    <a:pt x="9274" y="890"/>
                  </a:lnTo>
                  <a:lnTo>
                    <a:pt x="9150" y="806"/>
                  </a:lnTo>
                  <a:lnTo>
                    <a:pt x="8895" y="660"/>
                  </a:lnTo>
                  <a:lnTo>
                    <a:pt x="8641" y="528"/>
                  </a:lnTo>
                  <a:lnTo>
                    <a:pt x="8374" y="417"/>
                  </a:lnTo>
                  <a:lnTo>
                    <a:pt x="8108" y="313"/>
                  </a:lnTo>
                  <a:lnTo>
                    <a:pt x="7835" y="223"/>
                  </a:lnTo>
                  <a:lnTo>
                    <a:pt x="7557" y="153"/>
                  </a:lnTo>
                  <a:lnTo>
                    <a:pt x="7279" y="90"/>
                  </a:lnTo>
                  <a:lnTo>
                    <a:pt x="7000" y="49"/>
                  </a:lnTo>
                  <a:lnTo>
                    <a:pt x="6716" y="21"/>
                  </a:lnTo>
                  <a:lnTo>
                    <a:pt x="6432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111;p41">
              <a:extLst>
                <a:ext uri="{FF2B5EF4-FFF2-40B4-BE49-F238E27FC236}">
                  <a16:creationId xmlns:a16="http://schemas.microsoft.com/office/drawing/2014/main" id="{07CB384F-3ADC-EDE3-8A9B-21A7B6F81AE1}"/>
                </a:ext>
              </a:extLst>
            </p:cNvPr>
            <p:cNvSpPr/>
            <p:nvPr/>
          </p:nvSpPr>
          <p:spPr>
            <a:xfrm>
              <a:off x="3818725" y="-5518775"/>
              <a:ext cx="118025" cy="669325"/>
            </a:xfrm>
            <a:custGeom>
              <a:avLst/>
              <a:gdLst/>
              <a:ahLst/>
              <a:cxnLst/>
              <a:rect l="l" t="t" r="r" b="b"/>
              <a:pathLst>
                <a:path w="4721" h="26773" extrusionOk="0">
                  <a:moveTo>
                    <a:pt x="1463" y="0"/>
                  </a:moveTo>
                  <a:lnTo>
                    <a:pt x="1487" y="125"/>
                  </a:lnTo>
                  <a:lnTo>
                    <a:pt x="1505" y="251"/>
                  </a:lnTo>
                  <a:lnTo>
                    <a:pt x="1505" y="383"/>
                  </a:lnTo>
                  <a:lnTo>
                    <a:pt x="1493" y="529"/>
                  </a:lnTo>
                  <a:lnTo>
                    <a:pt x="1386" y="1349"/>
                  </a:lnTo>
                  <a:lnTo>
                    <a:pt x="1285" y="2169"/>
                  </a:lnTo>
                  <a:lnTo>
                    <a:pt x="1191" y="2982"/>
                  </a:lnTo>
                  <a:lnTo>
                    <a:pt x="1102" y="3802"/>
                  </a:lnTo>
                  <a:lnTo>
                    <a:pt x="1013" y="4615"/>
                  </a:lnTo>
                  <a:lnTo>
                    <a:pt x="936" y="5429"/>
                  </a:lnTo>
                  <a:lnTo>
                    <a:pt x="853" y="6242"/>
                  </a:lnTo>
                  <a:lnTo>
                    <a:pt x="782" y="7055"/>
                  </a:lnTo>
                  <a:lnTo>
                    <a:pt x="711" y="7868"/>
                  </a:lnTo>
                  <a:lnTo>
                    <a:pt x="646" y="8674"/>
                  </a:lnTo>
                  <a:lnTo>
                    <a:pt x="581" y="9487"/>
                  </a:lnTo>
                  <a:lnTo>
                    <a:pt x="522" y="10301"/>
                  </a:lnTo>
                  <a:lnTo>
                    <a:pt x="468" y="11107"/>
                  </a:lnTo>
                  <a:lnTo>
                    <a:pt x="415" y="11920"/>
                  </a:lnTo>
                  <a:lnTo>
                    <a:pt x="326" y="13539"/>
                  </a:lnTo>
                  <a:lnTo>
                    <a:pt x="243" y="15159"/>
                  </a:lnTo>
                  <a:lnTo>
                    <a:pt x="178" y="16785"/>
                  </a:lnTo>
                  <a:lnTo>
                    <a:pt x="125" y="18412"/>
                  </a:lnTo>
                  <a:lnTo>
                    <a:pt x="83" y="20045"/>
                  </a:lnTo>
                  <a:lnTo>
                    <a:pt x="54" y="21678"/>
                  </a:lnTo>
                  <a:lnTo>
                    <a:pt x="36" y="23318"/>
                  </a:lnTo>
                  <a:lnTo>
                    <a:pt x="24" y="24966"/>
                  </a:lnTo>
                  <a:lnTo>
                    <a:pt x="24" y="26620"/>
                  </a:lnTo>
                  <a:lnTo>
                    <a:pt x="24" y="26655"/>
                  </a:lnTo>
                  <a:lnTo>
                    <a:pt x="12" y="26689"/>
                  </a:lnTo>
                  <a:lnTo>
                    <a:pt x="6" y="26731"/>
                  </a:lnTo>
                  <a:lnTo>
                    <a:pt x="0" y="26773"/>
                  </a:lnTo>
                  <a:lnTo>
                    <a:pt x="966" y="26766"/>
                  </a:lnTo>
                  <a:lnTo>
                    <a:pt x="1943" y="26759"/>
                  </a:lnTo>
                  <a:lnTo>
                    <a:pt x="1925" y="26703"/>
                  </a:lnTo>
                  <a:lnTo>
                    <a:pt x="1925" y="26675"/>
                  </a:lnTo>
                  <a:lnTo>
                    <a:pt x="1931" y="26648"/>
                  </a:lnTo>
                  <a:lnTo>
                    <a:pt x="2156" y="23506"/>
                  </a:lnTo>
                  <a:lnTo>
                    <a:pt x="2393" y="20344"/>
                  </a:lnTo>
                  <a:lnTo>
                    <a:pt x="2511" y="18752"/>
                  </a:lnTo>
                  <a:lnTo>
                    <a:pt x="2642" y="17161"/>
                  </a:lnTo>
                  <a:lnTo>
                    <a:pt x="2778" y="15569"/>
                  </a:lnTo>
                  <a:lnTo>
                    <a:pt x="2926" y="13970"/>
                  </a:lnTo>
                  <a:lnTo>
                    <a:pt x="3086" y="12386"/>
                  </a:lnTo>
                  <a:lnTo>
                    <a:pt x="3174" y="11586"/>
                  </a:lnTo>
                  <a:lnTo>
                    <a:pt x="3257" y="10794"/>
                  </a:lnTo>
                  <a:lnTo>
                    <a:pt x="3352" y="10002"/>
                  </a:lnTo>
                  <a:lnTo>
                    <a:pt x="3447" y="9216"/>
                  </a:lnTo>
                  <a:lnTo>
                    <a:pt x="3548" y="8424"/>
                  </a:lnTo>
                  <a:lnTo>
                    <a:pt x="3654" y="7639"/>
                  </a:lnTo>
                  <a:lnTo>
                    <a:pt x="3761" y="6853"/>
                  </a:lnTo>
                  <a:lnTo>
                    <a:pt x="3879" y="6075"/>
                  </a:lnTo>
                  <a:lnTo>
                    <a:pt x="3998" y="5290"/>
                  </a:lnTo>
                  <a:lnTo>
                    <a:pt x="4122" y="4511"/>
                  </a:lnTo>
                  <a:lnTo>
                    <a:pt x="4252" y="3740"/>
                  </a:lnTo>
                  <a:lnTo>
                    <a:pt x="4388" y="2968"/>
                  </a:lnTo>
                  <a:lnTo>
                    <a:pt x="4531" y="2197"/>
                  </a:lnTo>
                  <a:lnTo>
                    <a:pt x="4679" y="1432"/>
                  </a:lnTo>
                  <a:lnTo>
                    <a:pt x="4685" y="1411"/>
                  </a:lnTo>
                  <a:lnTo>
                    <a:pt x="4696" y="1390"/>
                  </a:lnTo>
                  <a:lnTo>
                    <a:pt x="4708" y="1370"/>
                  </a:lnTo>
                  <a:lnTo>
                    <a:pt x="4720" y="1342"/>
                  </a:lnTo>
                  <a:lnTo>
                    <a:pt x="4501" y="1321"/>
                  </a:lnTo>
                  <a:lnTo>
                    <a:pt x="4288" y="1286"/>
                  </a:lnTo>
                  <a:lnTo>
                    <a:pt x="4075" y="1244"/>
                  </a:lnTo>
                  <a:lnTo>
                    <a:pt x="3861" y="1196"/>
                  </a:lnTo>
                  <a:lnTo>
                    <a:pt x="3648" y="1140"/>
                  </a:lnTo>
                  <a:lnTo>
                    <a:pt x="3441" y="1071"/>
                  </a:lnTo>
                  <a:lnTo>
                    <a:pt x="3228" y="1001"/>
                  </a:lnTo>
                  <a:lnTo>
                    <a:pt x="3026" y="918"/>
                  </a:lnTo>
                  <a:lnTo>
                    <a:pt x="2819" y="834"/>
                  </a:lnTo>
                  <a:lnTo>
                    <a:pt x="2618" y="737"/>
                  </a:lnTo>
                  <a:lnTo>
                    <a:pt x="2422" y="633"/>
                  </a:lnTo>
                  <a:lnTo>
                    <a:pt x="2221" y="522"/>
                  </a:lnTo>
                  <a:lnTo>
                    <a:pt x="2032" y="403"/>
                  </a:lnTo>
                  <a:lnTo>
                    <a:pt x="1836" y="271"/>
                  </a:lnTo>
                  <a:lnTo>
                    <a:pt x="1653" y="139"/>
                  </a:lnTo>
                  <a:lnTo>
                    <a:pt x="14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112;p41">
              <a:extLst>
                <a:ext uri="{FF2B5EF4-FFF2-40B4-BE49-F238E27FC236}">
                  <a16:creationId xmlns:a16="http://schemas.microsoft.com/office/drawing/2014/main" id="{2EBA2C84-9B85-6843-6515-CBD18AEF0808}"/>
                </a:ext>
              </a:extLst>
            </p:cNvPr>
            <p:cNvSpPr/>
            <p:nvPr/>
          </p:nvSpPr>
          <p:spPr>
            <a:xfrm>
              <a:off x="3781125" y="-2120975"/>
              <a:ext cx="396925" cy="450400"/>
            </a:xfrm>
            <a:custGeom>
              <a:avLst/>
              <a:gdLst/>
              <a:ahLst/>
              <a:cxnLst/>
              <a:rect l="l" t="t" r="r" b="b"/>
              <a:pathLst>
                <a:path w="15877" h="18016" extrusionOk="0">
                  <a:moveTo>
                    <a:pt x="9517" y="0"/>
                  </a:moveTo>
                  <a:lnTo>
                    <a:pt x="6425" y="751"/>
                  </a:lnTo>
                  <a:lnTo>
                    <a:pt x="6443" y="786"/>
                  </a:lnTo>
                  <a:lnTo>
                    <a:pt x="6461" y="828"/>
                  </a:lnTo>
                  <a:lnTo>
                    <a:pt x="6479" y="932"/>
                  </a:lnTo>
                  <a:lnTo>
                    <a:pt x="6544" y="1008"/>
                  </a:lnTo>
                  <a:lnTo>
                    <a:pt x="6603" y="1092"/>
                  </a:lnTo>
                  <a:lnTo>
                    <a:pt x="6650" y="1182"/>
                  </a:lnTo>
                  <a:lnTo>
                    <a:pt x="6698" y="1279"/>
                  </a:lnTo>
                  <a:lnTo>
                    <a:pt x="6727" y="1377"/>
                  </a:lnTo>
                  <a:lnTo>
                    <a:pt x="6757" y="1488"/>
                  </a:lnTo>
                  <a:lnTo>
                    <a:pt x="6769" y="1606"/>
                  </a:lnTo>
                  <a:lnTo>
                    <a:pt x="6775" y="1731"/>
                  </a:lnTo>
                  <a:lnTo>
                    <a:pt x="6793" y="2412"/>
                  </a:lnTo>
                  <a:lnTo>
                    <a:pt x="6798" y="2760"/>
                  </a:lnTo>
                  <a:lnTo>
                    <a:pt x="6798" y="3107"/>
                  </a:lnTo>
                  <a:lnTo>
                    <a:pt x="6834" y="3455"/>
                  </a:lnTo>
                  <a:lnTo>
                    <a:pt x="6858" y="3809"/>
                  </a:lnTo>
                  <a:lnTo>
                    <a:pt x="6875" y="4164"/>
                  </a:lnTo>
                  <a:lnTo>
                    <a:pt x="6887" y="4525"/>
                  </a:lnTo>
                  <a:lnTo>
                    <a:pt x="6887" y="4887"/>
                  </a:lnTo>
                  <a:lnTo>
                    <a:pt x="6887" y="5248"/>
                  </a:lnTo>
                  <a:lnTo>
                    <a:pt x="6875" y="5616"/>
                  </a:lnTo>
                  <a:lnTo>
                    <a:pt x="6852" y="5985"/>
                  </a:lnTo>
                  <a:lnTo>
                    <a:pt x="6840" y="6117"/>
                  </a:lnTo>
                  <a:lnTo>
                    <a:pt x="6816" y="6242"/>
                  </a:lnTo>
                  <a:lnTo>
                    <a:pt x="6787" y="6353"/>
                  </a:lnTo>
                  <a:lnTo>
                    <a:pt x="6745" y="6457"/>
                  </a:lnTo>
                  <a:lnTo>
                    <a:pt x="6698" y="6555"/>
                  </a:lnTo>
                  <a:lnTo>
                    <a:pt x="6645" y="6645"/>
                  </a:lnTo>
                  <a:lnTo>
                    <a:pt x="6585" y="6728"/>
                  </a:lnTo>
                  <a:lnTo>
                    <a:pt x="6514" y="6798"/>
                  </a:lnTo>
                  <a:lnTo>
                    <a:pt x="6443" y="6867"/>
                  </a:lnTo>
                  <a:lnTo>
                    <a:pt x="6372" y="6923"/>
                  </a:lnTo>
                  <a:lnTo>
                    <a:pt x="6289" y="6972"/>
                  </a:lnTo>
                  <a:lnTo>
                    <a:pt x="6212" y="7006"/>
                  </a:lnTo>
                  <a:lnTo>
                    <a:pt x="6123" y="7041"/>
                  </a:lnTo>
                  <a:lnTo>
                    <a:pt x="6040" y="7062"/>
                  </a:lnTo>
                  <a:lnTo>
                    <a:pt x="5952" y="7076"/>
                  </a:lnTo>
                  <a:lnTo>
                    <a:pt x="5863" y="7083"/>
                  </a:lnTo>
                  <a:lnTo>
                    <a:pt x="5774" y="7076"/>
                  </a:lnTo>
                  <a:lnTo>
                    <a:pt x="5691" y="7062"/>
                  </a:lnTo>
                  <a:lnTo>
                    <a:pt x="5602" y="7048"/>
                  </a:lnTo>
                  <a:lnTo>
                    <a:pt x="5519" y="7013"/>
                  </a:lnTo>
                  <a:lnTo>
                    <a:pt x="5442" y="6979"/>
                  </a:lnTo>
                  <a:lnTo>
                    <a:pt x="5365" y="6930"/>
                  </a:lnTo>
                  <a:lnTo>
                    <a:pt x="5294" y="6874"/>
                  </a:lnTo>
                  <a:lnTo>
                    <a:pt x="5223" y="6812"/>
                  </a:lnTo>
                  <a:lnTo>
                    <a:pt x="5158" y="6742"/>
                  </a:lnTo>
                  <a:lnTo>
                    <a:pt x="5105" y="6659"/>
                  </a:lnTo>
                  <a:lnTo>
                    <a:pt x="5052" y="6568"/>
                  </a:lnTo>
                  <a:lnTo>
                    <a:pt x="5010" y="6471"/>
                  </a:lnTo>
                  <a:lnTo>
                    <a:pt x="4975" y="6367"/>
                  </a:lnTo>
                  <a:lnTo>
                    <a:pt x="4951" y="6249"/>
                  </a:lnTo>
                  <a:lnTo>
                    <a:pt x="4933" y="6124"/>
                  </a:lnTo>
                  <a:lnTo>
                    <a:pt x="4921" y="5985"/>
                  </a:lnTo>
                  <a:lnTo>
                    <a:pt x="4921" y="5415"/>
                  </a:lnTo>
                  <a:lnTo>
                    <a:pt x="4678" y="5908"/>
                  </a:lnTo>
                  <a:lnTo>
                    <a:pt x="4424" y="6395"/>
                  </a:lnTo>
                  <a:lnTo>
                    <a:pt x="4163" y="6867"/>
                  </a:lnTo>
                  <a:lnTo>
                    <a:pt x="3897" y="7340"/>
                  </a:lnTo>
                  <a:lnTo>
                    <a:pt x="3618" y="7806"/>
                  </a:lnTo>
                  <a:lnTo>
                    <a:pt x="3334" y="8257"/>
                  </a:lnTo>
                  <a:lnTo>
                    <a:pt x="3038" y="8709"/>
                  </a:lnTo>
                  <a:lnTo>
                    <a:pt x="2736" y="9147"/>
                  </a:lnTo>
                  <a:lnTo>
                    <a:pt x="2428" y="9585"/>
                  </a:lnTo>
                  <a:lnTo>
                    <a:pt x="2108" y="10009"/>
                  </a:lnTo>
                  <a:lnTo>
                    <a:pt x="1777" y="10426"/>
                  </a:lnTo>
                  <a:lnTo>
                    <a:pt x="1439" y="10836"/>
                  </a:lnTo>
                  <a:lnTo>
                    <a:pt x="1096" y="11232"/>
                  </a:lnTo>
                  <a:lnTo>
                    <a:pt x="740" y="11628"/>
                  </a:lnTo>
                  <a:lnTo>
                    <a:pt x="373" y="12011"/>
                  </a:lnTo>
                  <a:lnTo>
                    <a:pt x="0" y="12386"/>
                  </a:lnTo>
                  <a:lnTo>
                    <a:pt x="125" y="12497"/>
                  </a:lnTo>
                  <a:lnTo>
                    <a:pt x="249" y="12615"/>
                  </a:lnTo>
                  <a:lnTo>
                    <a:pt x="373" y="12740"/>
                  </a:lnTo>
                  <a:lnTo>
                    <a:pt x="492" y="12865"/>
                  </a:lnTo>
                  <a:lnTo>
                    <a:pt x="604" y="12990"/>
                  </a:lnTo>
                  <a:lnTo>
                    <a:pt x="717" y="13123"/>
                  </a:lnTo>
                  <a:lnTo>
                    <a:pt x="829" y="13262"/>
                  </a:lnTo>
                  <a:lnTo>
                    <a:pt x="936" y="13401"/>
                  </a:lnTo>
                  <a:lnTo>
                    <a:pt x="1042" y="13540"/>
                  </a:lnTo>
                  <a:lnTo>
                    <a:pt x="1143" y="13686"/>
                  </a:lnTo>
                  <a:lnTo>
                    <a:pt x="1238" y="13831"/>
                  </a:lnTo>
                  <a:lnTo>
                    <a:pt x="1333" y="13984"/>
                  </a:lnTo>
                  <a:lnTo>
                    <a:pt x="1427" y="14137"/>
                  </a:lnTo>
                  <a:lnTo>
                    <a:pt x="1510" y="14290"/>
                  </a:lnTo>
                  <a:lnTo>
                    <a:pt x="1599" y="14450"/>
                  </a:lnTo>
                  <a:lnTo>
                    <a:pt x="1676" y="14617"/>
                  </a:lnTo>
                  <a:lnTo>
                    <a:pt x="1753" y="14777"/>
                  </a:lnTo>
                  <a:lnTo>
                    <a:pt x="1824" y="14944"/>
                  </a:lnTo>
                  <a:lnTo>
                    <a:pt x="1895" y="15117"/>
                  </a:lnTo>
                  <a:lnTo>
                    <a:pt x="1960" y="15284"/>
                  </a:lnTo>
                  <a:lnTo>
                    <a:pt x="2020" y="15458"/>
                  </a:lnTo>
                  <a:lnTo>
                    <a:pt x="2079" y="15639"/>
                  </a:lnTo>
                  <a:lnTo>
                    <a:pt x="2126" y="15812"/>
                  </a:lnTo>
                  <a:lnTo>
                    <a:pt x="2174" y="15993"/>
                  </a:lnTo>
                  <a:lnTo>
                    <a:pt x="2221" y="16174"/>
                  </a:lnTo>
                  <a:lnTo>
                    <a:pt x="2256" y="16354"/>
                  </a:lnTo>
                  <a:lnTo>
                    <a:pt x="2292" y="16542"/>
                  </a:lnTo>
                  <a:lnTo>
                    <a:pt x="2322" y="16730"/>
                  </a:lnTo>
                  <a:lnTo>
                    <a:pt x="2345" y="16917"/>
                  </a:lnTo>
                  <a:lnTo>
                    <a:pt x="2369" y="17105"/>
                  </a:lnTo>
                  <a:lnTo>
                    <a:pt x="2381" y="17293"/>
                  </a:lnTo>
                  <a:lnTo>
                    <a:pt x="2393" y="17487"/>
                  </a:lnTo>
                  <a:lnTo>
                    <a:pt x="2387" y="17536"/>
                  </a:lnTo>
                  <a:lnTo>
                    <a:pt x="2387" y="17585"/>
                  </a:lnTo>
                  <a:lnTo>
                    <a:pt x="2375" y="17633"/>
                  </a:lnTo>
                  <a:lnTo>
                    <a:pt x="2363" y="17675"/>
                  </a:lnTo>
                  <a:lnTo>
                    <a:pt x="2351" y="17717"/>
                  </a:lnTo>
                  <a:lnTo>
                    <a:pt x="2333" y="17758"/>
                  </a:lnTo>
                  <a:lnTo>
                    <a:pt x="2310" y="17786"/>
                  </a:lnTo>
                  <a:lnTo>
                    <a:pt x="2286" y="17821"/>
                  </a:lnTo>
                  <a:lnTo>
                    <a:pt x="9078" y="17904"/>
                  </a:lnTo>
                  <a:lnTo>
                    <a:pt x="12477" y="17953"/>
                  </a:lnTo>
                  <a:lnTo>
                    <a:pt x="15877" y="18016"/>
                  </a:lnTo>
                  <a:lnTo>
                    <a:pt x="15835" y="17925"/>
                  </a:lnTo>
                  <a:lnTo>
                    <a:pt x="15806" y="17821"/>
                  </a:lnTo>
                  <a:lnTo>
                    <a:pt x="15794" y="17765"/>
                  </a:lnTo>
                  <a:lnTo>
                    <a:pt x="15782" y="17710"/>
                  </a:lnTo>
                  <a:lnTo>
                    <a:pt x="15776" y="17654"/>
                  </a:lnTo>
                  <a:lnTo>
                    <a:pt x="15776" y="17592"/>
                  </a:lnTo>
                  <a:lnTo>
                    <a:pt x="15740" y="16966"/>
                  </a:lnTo>
                  <a:lnTo>
                    <a:pt x="15699" y="16347"/>
                  </a:lnTo>
                  <a:lnTo>
                    <a:pt x="15646" y="15722"/>
                  </a:lnTo>
                  <a:lnTo>
                    <a:pt x="15581" y="15103"/>
                  </a:lnTo>
                  <a:lnTo>
                    <a:pt x="15504" y="14485"/>
                  </a:lnTo>
                  <a:lnTo>
                    <a:pt x="15421" y="13866"/>
                  </a:lnTo>
                  <a:lnTo>
                    <a:pt x="15326" y="13255"/>
                  </a:lnTo>
                  <a:lnTo>
                    <a:pt x="15219" y="12643"/>
                  </a:lnTo>
                  <a:lnTo>
                    <a:pt x="15101" y="12038"/>
                  </a:lnTo>
                  <a:lnTo>
                    <a:pt x="14971" y="11434"/>
                  </a:lnTo>
                  <a:lnTo>
                    <a:pt x="14834" y="10836"/>
                  </a:lnTo>
                  <a:lnTo>
                    <a:pt x="14686" y="10245"/>
                  </a:lnTo>
                  <a:lnTo>
                    <a:pt x="14526" y="9654"/>
                  </a:lnTo>
                  <a:lnTo>
                    <a:pt x="14355" y="9078"/>
                  </a:lnTo>
                  <a:lnTo>
                    <a:pt x="14177" y="8501"/>
                  </a:lnTo>
                  <a:lnTo>
                    <a:pt x="13988" y="7931"/>
                  </a:lnTo>
                  <a:lnTo>
                    <a:pt x="13786" y="7368"/>
                  </a:lnTo>
                  <a:lnTo>
                    <a:pt x="13573" y="6812"/>
                  </a:lnTo>
                  <a:lnTo>
                    <a:pt x="13348" y="6263"/>
                  </a:lnTo>
                  <a:lnTo>
                    <a:pt x="13117" y="5721"/>
                  </a:lnTo>
                  <a:lnTo>
                    <a:pt x="12874" y="5192"/>
                  </a:lnTo>
                  <a:lnTo>
                    <a:pt x="12620" y="4664"/>
                  </a:lnTo>
                  <a:lnTo>
                    <a:pt x="12359" y="4150"/>
                  </a:lnTo>
                  <a:lnTo>
                    <a:pt x="12087" y="3649"/>
                  </a:lnTo>
                  <a:lnTo>
                    <a:pt x="11796" y="3156"/>
                  </a:lnTo>
                  <a:lnTo>
                    <a:pt x="11506" y="2669"/>
                  </a:lnTo>
                  <a:lnTo>
                    <a:pt x="11198" y="2197"/>
                  </a:lnTo>
                  <a:lnTo>
                    <a:pt x="10885" y="1731"/>
                  </a:lnTo>
                  <a:lnTo>
                    <a:pt x="10719" y="1502"/>
                  </a:lnTo>
                  <a:lnTo>
                    <a:pt x="10559" y="1279"/>
                  </a:lnTo>
                  <a:lnTo>
                    <a:pt x="10387" y="1057"/>
                  </a:lnTo>
                  <a:lnTo>
                    <a:pt x="10221" y="841"/>
                  </a:lnTo>
                  <a:lnTo>
                    <a:pt x="10050" y="626"/>
                  </a:lnTo>
                  <a:lnTo>
                    <a:pt x="9872" y="411"/>
                  </a:lnTo>
                  <a:lnTo>
                    <a:pt x="9694" y="202"/>
                  </a:lnTo>
                  <a:lnTo>
                    <a:pt x="9517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113;p41">
              <a:extLst>
                <a:ext uri="{FF2B5EF4-FFF2-40B4-BE49-F238E27FC236}">
                  <a16:creationId xmlns:a16="http://schemas.microsoft.com/office/drawing/2014/main" id="{157785C8-39BA-B983-C5FB-FCAC584BC232}"/>
                </a:ext>
              </a:extLst>
            </p:cNvPr>
            <p:cNvSpPr/>
            <p:nvPr/>
          </p:nvSpPr>
          <p:spPr>
            <a:xfrm>
              <a:off x="3987050" y="-212100"/>
              <a:ext cx="644025" cy="384375"/>
            </a:xfrm>
            <a:custGeom>
              <a:avLst/>
              <a:gdLst/>
              <a:ahLst/>
              <a:cxnLst/>
              <a:rect l="l" t="t" r="r" b="b"/>
              <a:pathLst>
                <a:path w="25761" h="15375" extrusionOk="0">
                  <a:moveTo>
                    <a:pt x="12928" y="1"/>
                  </a:moveTo>
                  <a:lnTo>
                    <a:pt x="12590" y="8"/>
                  </a:lnTo>
                  <a:lnTo>
                    <a:pt x="12253" y="22"/>
                  </a:lnTo>
                  <a:lnTo>
                    <a:pt x="11921" y="36"/>
                  </a:lnTo>
                  <a:lnTo>
                    <a:pt x="11584" y="63"/>
                  </a:lnTo>
                  <a:lnTo>
                    <a:pt x="11246" y="98"/>
                  </a:lnTo>
                  <a:lnTo>
                    <a:pt x="10914" y="140"/>
                  </a:lnTo>
                  <a:lnTo>
                    <a:pt x="10583" y="182"/>
                  </a:lnTo>
                  <a:lnTo>
                    <a:pt x="10251" y="237"/>
                  </a:lnTo>
                  <a:lnTo>
                    <a:pt x="9925" y="300"/>
                  </a:lnTo>
                  <a:lnTo>
                    <a:pt x="9594" y="369"/>
                  </a:lnTo>
                  <a:lnTo>
                    <a:pt x="9268" y="446"/>
                  </a:lnTo>
                  <a:lnTo>
                    <a:pt x="8948" y="529"/>
                  </a:lnTo>
                  <a:lnTo>
                    <a:pt x="8623" y="613"/>
                  </a:lnTo>
                  <a:lnTo>
                    <a:pt x="8309" y="710"/>
                  </a:lnTo>
                  <a:lnTo>
                    <a:pt x="7989" y="814"/>
                  </a:lnTo>
                  <a:lnTo>
                    <a:pt x="7681" y="925"/>
                  </a:lnTo>
                  <a:lnTo>
                    <a:pt x="7373" y="1043"/>
                  </a:lnTo>
                  <a:lnTo>
                    <a:pt x="7065" y="1169"/>
                  </a:lnTo>
                  <a:lnTo>
                    <a:pt x="6763" y="1301"/>
                  </a:lnTo>
                  <a:lnTo>
                    <a:pt x="6467" y="1440"/>
                  </a:lnTo>
                  <a:lnTo>
                    <a:pt x="6171" y="1579"/>
                  </a:lnTo>
                  <a:lnTo>
                    <a:pt x="5881" y="1732"/>
                  </a:lnTo>
                  <a:lnTo>
                    <a:pt x="5597" y="1891"/>
                  </a:lnTo>
                  <a:lnTo>
                    <a:pt x="5312" y="2058"/>
                  </a:lnTo>
                  <a:lnTo>
                    <a:pt x="5040" y="2232"/>
                  </a:lnTo>
                  <a:lnTo>
                    <a:pt x="4768" y="2406"/>
                  </a:lnTo>
                  <a:lnTo>
                    <a:pt x="4501" y="2593"/>
                  </a:lnTo>
                  <a:lnTo>
                    <a:pt x="4240" y="2788"/>
                  </a:lnTo>
                  <a:lnTo>
                    <a:pt x="3986" y="2990"/>
                  </a:lnTo>
                  <a:lnTo>
                    <a:pt x="3737" y="3191"/>
                  </a:lnTo>
                  <a:lnTo>
                    <a:pt x="3494" y="3407"/>
                  </a:lnTo>
                  <a:lnTo>
                    <a:pt x="3263" y="3629"/>
                  </a:lnTo>
                  <a:lnTo>
                    <a:pt x="3032" y="3851"/>
                  </a:lnTo>
                  <a:lnTo>
                    <a:pt x="2807" y="4088"/>
                  </a:lnTo>
                  <a:lnTo>
                    <a:pt x="2594" y="4324"/>
                  </a:lnTo>
                  <a:lnTo>
                    <a:pt x="2381" y="4574"/>
                  </a:lnTo>
                  <a:lnTo>
                    <a:pt x="2180" y="4824"/>
                  </a:lnTo>
                  <a:lnTo>
                    <a:pt x="1990" y="5088"/>
                  </a:lnTo>
                  <a:lnTo>
                    <a:pt x="1801" y="5353"/>
                  </a:lnTo>
                  <a:lnTo>
                    <a:pt x="1623" y="5624"/>
                  </a:lnTo>
                  <a:lnTo>
                    <a:pt x="1451" y="5909"/>
                  </a:lnTo>
                  <a:lnTo>
                    <a:pt x="1291" y="6194"/>
                  </a:lnTo>
                  <a:lnTo>
                    <a:pt x="1137" y="6485"/>
                  </a:lnTo>
                  <a:lnTo>
                    <a:pt x="995" y="6784"/>
                  </a:lnTo>
                  <a:lnTo>
                    <a:pt x="859" y="7090"/>
                  </a:lnTo>
                  <a:lnTo>
                    <a:pt x="729" y="7403"/>
                  </a:lnTo>
                  <a:lnTo>
                    <a:pt x="616" y="7723"/>
                  </a:lnTo>
                  <a:lnTo>
                    <a:pt x="504" y="8049"/>
                  </a:lnTo>
                  <a:lnTo>
                    <a:pt x="409" y="8383"/>
                  </a:lnTo>
                  <a:lnTo>
                    <a:pt x="320" y="8723"/>
                  </a:lnTo>
                  <a:lnTo>
                    <a:pt x="243" y="9071"/>
                  </a:lnTo>
                  <a:lnTo>
                    <a:pt x="178" y="9418"/>
                  </a:lnTo>
                  <a:lnTo>
                    <a:pt x="119" y="9780"/>
                  </a:lnTo>
                  <a:lnTo>
                    <a:pt x="72" y="10141"/>
                  </a:lnTo>
                  <a:lnTo>
                    <a:pt x="36" y="10517"/>
                  </a:lnTo>
                  <a:lnTo>
                    <a:pt x="12" y="10892"/>
                  </a:lnTo>
                  <a:lnTo>
                    <a:pt x="0" y="11274"/>
                  </a:lnTo>
                  <a:lnTo>
                    <a:pt x="0" y="11670"/>
                  </a:lnTo>
                  <a:lnTo>
                    <a:pt x="12" y="12067"/>
                  </a:lnTo>
                  <a:lnTo>
                    <a:pt x="36" y="12470"/>
                  </a:lnTo>
                  <a:lnTo>
                    <a:pt x="72" y="12880"/>
                  </a:lnTo>
                  <a:lnTo>
                    <a:pt x="119" y="13297"/>
                  </a:lnTo>
                  <a:lnTo>
                    <a:pt x="178" y="13714"/>
                  </a:lnTo>
                  <a:lnTo>
                    <a:pt x="255" y="14145"/>
                  </a:lnTo>
                  <a:lnTo>
                    <a:pt x="338" y="14583"/>
                  </a:lnTo>
                  <a:lnTo>
                    <a:pt x="356" y="14687"/>
                  </a:lnTo>
                  <a:lnTo>
                    <a:pt x="368" y="14791"/>
                  </a:lnTo>
                  <a:lnTo>
                    <a:pt x="374" y="14888"/>
                  </a:lnTo>
                  <a:lnTo>
                    <a:pt x="368" y="14986"/>
                  </a:lnTo>
                  <a:lnTo>
                    <a:pt x="356" y="15083"/>
                  </a:lnTo>
                  <a:lnTo>
                    <a:pt x="338" y="15173"/>
                  </a:lnTo>
                  <a:lnTo>
                    <a:pt x="314" y="15264"/>
                  </a:lnTo>
                  <a:lnTo>
                    <a:pt x="285" y="15347"/>
                  </a:lnTo>
                  <a:lnTo>
                    <a:pt x="1872" y="15361"/>
                  </a:lnTo>
                  <a:lnTo>
                    <a:pt x="3453" y="15368"/>
                  </a:lnTo>
                  <a:lnTo>
                    <a:pt x="5034" y="15375"/>
                  </a:lnTo>
                  <a:lnTo>
                    <a:pt x="6615" y="15375"/>
                  </a:lnTo>
                  <a:lnTo>
                    <a:pt x="8196" y="15368"/>
                  </a:lnTo>
                  <a:lnTo>
                    <a:pt x="9771" y="15354"/>
                  </a:lnTo>
                  <a:lnTo>
                    <a:pt x="11353" y="15340"/>
                  </a:lnTo>
                  <a:lnTo>
                    <a:pt x="12934" y="15319"/>
                  </a:lnTo>
                  <a:lnTo>
                    <a:pt x="14509" y="15298"/>
                  </a:lnTo>
                  <a:lnTo>
                    <a:pt x="16090" y="15271"/>
                  </a:lnTo>
                  <a:lnTo>
                    <a:pt x="17665" y="15236"/>
                  </a:lnTo>
                  <a:lnTo>
                    <a:pt x="19246" y="15194"/>
                  </a:lnTo>
                  <a:lnTo>
                    <a:pt x="20827" y="15152"/>
                  </a:lnTo>
                  <a:lnTo>
                    <a:pt x="22403" y="15104"/>
                  </a:lnTo>
                  <a:lnTo>
                    <a:pt x="23984" y="15048"/>
                  </a:lnTo>
                  <a:lnTo>
                    <a:pt x="25565" y="14986"/>
                  </a:lnTo>
                  <a:lnTo>
                    <a:pt x="25559" y="14854"/>
                  </a:lnTo>
                  <a:lnTo>
                    <a:pt x="25559" y="14784"/>
                  </a:lnTo>
                  <a:lnTo>
                    <a:pt x="25565" y="14715"/>
                  </a:lnTo>
                  <a:lnTo>
                    <a:pt x="25630" y="14242"/>
                  </a:lnTo>
                  <a:lnTo>
                    <a:pt x="25683" y="13776"/>
                  </a:lnTo>
                  <a:lnTo>
                    <a:pt x="25719" y="13325"/>
                  </a:lnTo>
                  <a:lnTo>
                    <a:pt x="25748" y="12873"/>
                  </a:lnTo>
                  <a:lnTo>
                    <a:pt x="25760" y="12435"/>
                  </a:lnTo>
                  <a:lnTo>
                    <a:pt x="25760" y="11997"/>
                  </a:lnTo>
                  <a:lnTo>
                    <a:pt x="25754" y="11573"/>
                  </a:lnTo>
                  <a:lnTo>
                    <a:pt x="25731" y="11156"/>
                  </a:lnTo>
                  <a:lnTo>
                    <a:pt x="25701" y="10746"/>
                  </a:lnTo>
                  <a:lnTo>
                    <a:pt x="25660" y="10350"/>
                  </a:lnTo>
                  <a:lnTo>
                    <a:pt x="25606" y="9954"/>
                  </a:lnTo>
                  <a:lnTo>
                    <a:pt x="25541" y="9564"/>
                  </a:lnTo>
                  <a:lnTo>
                    <a:pt x="25464" y="9189"/>
                  </a:lnTo>
                  <a:lnTo>
                    <a:pt x="25381" y="8821"/>
                  </a:lnTo>
                  <a:lnTo>
                    <a:pt x="25287" y="8459"/>
                  </a:lnTo>
                  <a:lnTo>
                    <a:pt x="25180" y="8105"/>
                  </a:lnTo>
                  <a:lnTo>
                    <a:pt x="25067" y="7757"/>
                  </a:lnTo>
                  <a:lnTo>
                    <a:pt x="24943" y="7417"/>
                  </a:lnTo>
                  <a:lnTo>
                    <a:pt x="24807" y="7083"/>
                  </a:lnTo>
                  <a:lnTo>
                    <a:pt x="24665" y="6763"/>
                  </a:lnTo>
                  <a:lnTo>
                    <a:pt x="24517" y="6451"/>
                  </a:lnTo>
                  <a:lnTo>
                    <a:pt x="24357" y="6138"/>
                  </a:lnTo>
                  <a:lnTo>
                    <a:pt x="24185" y="5839"/>
                  </a:lnTo>
                  <a:lnTo>
                    <a:pt x="24013" y="5547"/>
                  </a:lnTo>
                  <a:lnTo>
                    <a:pt x="23824" y="5262"/>
                  </a:lnTo>
                  <a:lnTo>
                    <a:pt x="23634" y="4984"/>
                  </a:lnTo>
                  <a:lnTo>
                    <a:pt x="23433" y="4713"/>
                  </a:lnTo>
                  <a:lnTo>
                    <a:pt x="23226" y="4456"/>
                  </a:lnTo>
                  <a:lnTo>
                    <a:pt x="23013" y="4199"/>
                  </a:lnTo>
                  <a:lnTo>
                    <a:pt x="22793" y="3956"/>
                  </a:lnTo>
                  <a:lnTo>
                    <a:pt x="22563" y="3712"/>
                  </a:lnTo>
                  <a:lnTo>
                    <a:pt x="22332" y="3483"/>
                  </a:lnTo>
                  <a:lnTo>
                    <a:pt x="22089" y="3261"/>
                  </a:lnTo>
                  <a:lnTo>
                    <a:pt x="21846" y="3045"/>
                  </a:lnTo>
                  <a:lnTo>
                    <a:pt x="21591" y="2837"/>
                  </a:lnTo>
                  <a:lnTo>
                    <a:pt x="21331" y="2635"/>
                  </a:lnTo>
                  <a:lnTo>
                    <a:pt x="21070" y="2440"/>
                  </a:lnTo>
                  <a:lnTo>
                    <a:pt x="20798" y="2253"/>
                  </a:lnTo>
                  <a:lnTo>
                    <a:pt x="20525" y="2079"/>
                  </a:lnTo>
                  <a:lnTo>
                    <a:pt x="20247" y="1905"/>
                  </a:lnTo>
                  <a:lnTo>
                    <a:pt x="19963" y="1738"/>
                  </a:lnTo>
                  <a:lnTo>
                    <a:pt x="19673" y="1586"/>
                  </a:lnTo>
                  <a:lnTo>
                    <a:pt x="19377" y="1433"/>
                  </a:lnTo>
                  <a:lnTo>
                    <a:pt x="19081" y="1294"/>
                  </a:lnTo>
                  <a:lnTo>
                    <a:pt x="18779" y="1162"/>
                  </a:lnTo>
                  <a:lnTo>
                    <a:pt x="18476" y="1036"/>
                  </a:lnTo>
                  <a:lnTo>
                    <a:pt x="18169" y="918"/>
                  </a:lnTo>
                  <a:lnTo>
                    <a:pt x="17855" y="800"/>
                  </a:lnTo>
                  <a:lnTo>
                    <a:pt x="17541" y="696"/>
                  </a:lnTo>
                  <a:lnTo>
                    <a:pt x="17227" y="606"/>
                  </a:lnTo>
                  <a:lnTo>
                    <a:pt x="16901" y="515"/>
                  </a:lnTo>
                  <a:lnTo>
                    <a:pt x="16582" y="432"/>
                  </a:lnTo>
                  <a:lnTo>
                    <a:pt x="16256" y="355"/>
                  </a:lnTo>
                  <a:lnTo>
                    <a:pt x="15930" y="286"/>
                  </a:lnTo>
                  <a:lnTo>
                    <a:pt x="15598" y="230"/>
                  </a:lnTo>
                  <a:lnTo>
                    <a:pt x="15273" y="175"/>
                  </a:lnTo>
                  <a:lnTo>
                    <a:pt x="14935" y="126"/>
                  </a:lnTo>
                  <a:lnTo>
                    <a:pt x="14604" y="91"/>
                  </a:lnTo>
                  <a:lnTo>
                    <a:pt x="14272" y="57"/>
                  </a:lnTo>
                  <a:lnTo>
                    <a:pt x="13934" y="36"/>
                  </a:lnTo>
                  <a:lnTo>
                    <a:pt x="13597" y="15"/>
                  </a:lnTo>
                  <a:lnTo>
                    <a:pt x="13265" y="8"/>
                  </a:lnTo>
                  <a:lnTo>
                    <a:pt x="1292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114;p41">
              <a:extLst>
                <a:ext uri="{FF2B5EF4-FFF2-40B4-BE49-F238E27FC236}">
                  <a16:creationId xmlns:a16="http://schemas.microsoft.com/office/drawing/2014/main" id="{B6BCCBF4-3563-82E4-16B6-E313DF0EAD76}"/>
                </a:ext>
              </a:extLst>
            </p:cNvPr>
            <p:cNvSpPr/>
            <p:nvPr/>
          </p:nvSpPr>
          <p:spPr>
            <a:xfrm>
              <a:off x="4106075" y="-1029625"/>
              <a:ext cx="178725" cy="226450"/>
            </a:xfrm>
            <a:custGeom>
              <a:avLst/>
              <a:gdLst/>
              <a:ahLst/>
              <a:cxnLst/>
              <a:rect l="l" t="t" r="r" b="b"/>
              <a:pathLst>
                <a:path w="7149" h="9058" extrusionOk="0">
                  <a:moveTo>
                    <a:pt x="2956" y="1"/>
                  </a:moveTo>
                  <a:lnTo>
                    <a:pt x="2849" y="488"/>
                  </a:lnTo>
                  <a:lnTo>
                    <a:pt x="2725" y="967"/>
                  </a:lnTo>
                  <a:lnTo>
                    <a:pt x="2594" y="1440"/>
                  </a:lnTo>
                  <a:lnTo>
                    <a:pt x="2446" y="1912"/>
                  </a:lnTo>
                  <a:lnTo>
                    <a:pt x="2298" y="2371"/>
                  </a:lnTo>
                  <a:lnTo>
                    <a:pt x="2132" y="2830"/>
                  </a:lnTo>
                  <a:lnTo>
                    <a:pt x="1961" y="3288"/>
                  </a:lnTo>
                  <a:lnTo>
                    <a:pt x="1777" y="3733"/>
                  </a:lnTo>
                  <a:lnTo>
                    <a:pt x="1588" y="4178"/>
                  </a:lnTo>
                  <a:lnTo>
                    <a:pt x="1386" y="4616"/>
                  </a:lnTo>
                  <a:lnTo>
                    <a:pt x="1179" y="5040"/>
                  </a:lnTo>
                  <a:lnTo>
                    <a:pt x="960" y="5464"/>
                  </a:lnTo>
                  <a:lnTo>
                    <a:pt x="729" y="5881"/>
                  </a:lnTo>
                  <a:lnTo>
                    <a:pt x="498" y="6291"/>
                  </a:lnTo>
                  <a:lnTo>
                    <a:pt x="255" y="6694"/>
                  </a:lnTo>
                  <a:lnTo>
                    <a:pt x="1" y="7097"/>
                  </a:lnTo>
                  <a:lnTo>
                    <a:pt x="267" y="7306"/>
                  </a:lnTo>
                  <a:lnTo>
                    <a:pt x="522" y="7535"/>
                  </a:lnTo>
                  <a:lnTo>
                    <a:pt x="770" y="7764"/>
                  </a:lnTo>
                  <a:lnTo>
                    <a:pt x="1007" y="8008"/>
                  </a:lnTo>
                  <a:lnTo>
                    <a:pt x="1238" y="8258"/>
                  </a:lnTo>
                  <a:lnTo>
                    <a:pt x="1457" y="8515"/>
                  </a:lnTo>
                  <a:lnTo>
                    <a:pt x="1671" y="8779"/>
                  </a:lnTo>
                  <a:lnTo>
                    <a:pt x="1878" y="9057"/>
                  </a:lnTo>
                  <a:lnTo>
                    <a:pt x="2541" y="8772"/>
                  </a:lnTo>
                  <a:lnTo>
                    <a:pt x="3204" y="8480"/>
                  </a:lnTo>
                  <a:lnTo>
                    <a:pt x="3868" y="8188"/>
                  </a:lnTo>
                  <a:lnTo>
                    <a:pt x="4525" y="7890"/>
                  </a:lnTo>
                  <a:lnTo>
                    <a:pt x="5839" y="7285"/>
                  </a:lnTo>
                  <a:lnTo>
                    <a:pt x="7148" y="6673"/>
                  </a:lnTo>
                  <a:lnTo>
                    <a:pt x="6959" y="6194"/>
                  </a:lnTo>
                  <a:lnTo>
                    <a:pt x="6763" y="5721"/>
                  </a:lnTo>
                  <a:lnTo>
                    <a:pt x="6556" y="5248"/>
                  </a:lnTo>
                  <a:lnTo>
                    <a:pt x="6337" y="4797"/>
                  </a:lnTo>
                  <a:lnTo>
                    <a:pt x="6112" y="4345"/>
                  </a:lnTo>
                  <a:lnTo>
                    <a:pt x="5881" y="3900"/>
                  </a:lnTo>
                  <a:lnTo>
                    <a:pt x="5638" y="3469"/>
                  </a:lnTo>
                  <a:lnTo>
                    <a:pt x="5384" y="3045"/>
                  </a:lnTo>
                  <a:lnTo>
                    <a:pt x="5117" y="2628"/>
                  </a:lnTo>
                  <a:lnTo>
                    <a:pt x="4845" y="2218"/>
                  </a:lnTo>
                  <a:lnTo>
                    <a:pt x="4554" y="1822"/>
                  </a:lnTo>
                  <a:lnTo>
                    <a:pt x="4258" y="1440"/>
                  </a:lnTo>
                  <a:lnTo>
                    <a:pt x="4110" y="1252"/>
                  </a:lnTo>
                  <a:lnTo>
                    <a:pt x="3950" y="1064"/>
                  </a:lnTo>
                  <a:lnTo>
                    <a:pt x="3796" y="877"/>
                  </a:lnTo>
                  <a:lnTo>
                    <a:pt x="3631" y="696"/>
                  </a:lnTo>
                  <a:lnTo>
                    <a:pt x="3471" y="522"/>
                  </a:lnTo>
                  <a:lnTo>
                    <a:pt x="3299" y="342"/>
                  </a:lnTo>
                  <a:lnTo>
                    <a:pt x="3133" y="168"/>
                  </a:lnTo>
                  <a:lnTo>
                    <a:pt x="295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115;p41">
              <a:extLst>
                <a:ext uri="{FF2B5EF4-FFF2-40B4-BE49-F238E27FC236}">
                  <a16:creationId xmlns:a16="http://schemas.microsoft.com/office/drawing/2014/main" id="{B4B345F7-8C4C-CD68-DC9E-7CF9BEB37441}"/>
                </a:ext>
              </a:extLst>
            </p:cNvPr>
            <p:cNvSpPr/>
            <p:nvPr/>
          </p:nvSpPr>
          <p:spPr>
            <a:xfrm>
              <a:off x="4170325" y="-840925"/>
              <a:ext cx="165975" cy="224525"/>
            </a:xfrm>
            <a:custGeom>
              <a:avLst/>
              <a:gdLst/>
              <a:ahLst/>
              <a:cxnLst/>
              <a:rect l="l" t="t" r="r" b="b"/>
              <a:pathLst>
                <a:path w="6639" h="8981" extrusionOk="0">
                  <a:moveTo>
                    <a:pt x="4874" y="1"/>
                  </a:moveTo>
                  <a:lnTo>
                    <a:pt x="3648" y="626"/>
                  </a:lnTo>
                  <a:lnTo>
                    <a:pt x="2429" y="1266"/>
                  </a:lnTo>
                  <a:lnTo>
                    <a:pt x="1215" y="1919"/>
                  </a:lnTo>
                  <a:lnTo>
                    <a:pt x="1" y="2579"/>
                  </a:lnTo>
                  <a:lnTo>
                    <a:pt x="196" y="2927"/>
                  </a:lnTo>
                  <a:lnTo>
                    <a:pt x="380" y="3281"/>
                  </a:lnTo>
                  <a:lnTo>
                    <a:pt x="551" y="3643"/>
                  </a:lnTo>
                  <a:lnTo>
                    <a:pt x="717" y="4018"/>
                  </a:lnTo>
                  <a:lnTo>
                    <a:pt x="877" y="4394"/>
                  </a:lnTo>
                  <a:lnTo>
                    <a:pt x="1025" y="4783"/>
                  </a:lnTo>
                  <a:lnTo>
                    <a:pt x="1161" y="5172"/>
                  </a:lnTo>
                  <a:lnTo>
                    <a:pt x="1292" y="5575"/>
                  </a:lnTo>
                  <a:lnTo>
                    <a:pt x="1416" y="5978"/>
                  </a:lnTo>
                  <a:lnTo>
                    <a:pt x="1528" y="6395"/>
                  </a:lnTo>
                  <a:lnTo>
                    <a:pt x="1635" y="6812"/>
                  </a:lnTo>
                  <a:lnTo>
                    <a:pt x="1736" y="7236"/>
                  </a:lnTo>
                  <a:lnTo>
                    <a:pt x="1825" y="7667"/>
                  </a:lnTo>
                  <a:lnTo>
                    <a:pt x="1907" y="8098"/>
                  </a:lnTo>
                  <a:lnTo>
                    <a:pt x="1979" y="8536"/>
                  </a:lnTo>
                  <a:lnTo>
                    <a:pt x="2050" y="8981"/>
                  </a:lnTo>
                  <a:lnTo>
                    <a:pt x="2606" y="8772"/>
                  </a:lnTo>
                  <a:lnTo>
                    <a:pt x="3175" y="8578"/>
                  </a:lnTo>
                  <a:lnTo>
                    <a:pt x="3749" y="8390"/>
                  </a:lnTo>
                  <a:lnTo>
                    <a:pt x="4324" y="8216"/>
                  </a:lnTo>
                  <a:lnTo>
                    <a:pt x="4898" y="8049"/>
                  </a:lnTo>
                  <a:lnTo>
                    <a:pt x="5478" y="7889"/>
                  </a:lnTo>
                  <a:lnTo>
                    <a:pt x="6059" y="7737"/>
                  </a:lnTo>
                  <a:lnTo>
                    <a:pt x="6639" y="7591"/>
                  </a:lnTo>
                  <a:lnTo>
                    <a:pt x="6562" y="7090"/>
                  </a:lnTo>
                  <a:lnTo>
                    <a:pt x="6485" y="6597"/>
                  </a:lnTo>
                  <a:lnTo>
                    <a:pt x="6402" y="6103"/>
                  </a:lnTo>
                  <a:lnTo>
                    <a:pt x="6313" y="5617"/>
                  </a:lnTo>
                  <a:lnTo>
                    <a:pt x="6219" y="5130"/>
                  </a:lnTo>
                  <a:lnTo>
                    <a:pt x="6124" y="4644"/>
                  </a:lnTo>
                  <a:lnTo>
                    <a:pt x="6023" y="4164"/>
                  </a:lnTo>
                  <a:lnTo>
                    <a:pt x="5917" y="3685"/>
                  </a:lnTo>
                  <a:lnTo>
                    <a:pt x="5804" y="3212"/>
                  </a:lnTo>
                  <a:lnTo>
                    <a:pt x="5686" y="2739"/>
                  </a:lnTo>
                  <a:lnTo>
                    <a:pt x="5567" y="2274"/>
                  </a:lnTo>
                  <a:lnTo>
                    <a:pt x="5437" y="1808"/>
                  </a:lnTo>
                  <a:lnTo>
                    <a:pt x="5307" y="1349"/>
                  </a:lnTo>
                  <a:lnTo>
                    <a:pt x="5170" y="898"/>
                  </a:lnTo>
                  <a:lnTo>
                    <a:pt x="5022" y="446"/>
                  </a:lnTo>
                  <a:lnTo>
                    <a:pt x="487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116;p41">
              <a:extLst>
                <a:ext uri="{FF2B5EF4-FFF2-40B4-BE49-F238E27FC236}">
                  <a16:creationId xmlns:a16="http://schemas.microsoft.com/office/drawing/2014/main" id="{94D69CC5-4D11-9387-67D1-6C369880866B}"/>
                </a:ext>
              </a:extLst>
            </p:cNvPr>
            <p:cNvSpPr/>
            <p:nvPr/>
          </p:nvSpPr>
          <p:spPr>
            <a:xfrm>
              <a:off x="4201275" y="-426325"/>
              <a:ext cx="169075" cy="165250"/>
            </a:xfrm>
            <a:custGeom>
              <a:avLst/>
              <a:gdLst/>
              <a:ahLst/>
              <a:cxnLst/>
              <a:rect l="l" t="t" r="r" b="b"/>
              <a:pathLst>
                <a:path w="6763" h="6610" extrusionOk="0">
                  <a:moveTo>
                    <a:pt x="6313" y="0"/>
                  </a:moveTo>
                  <a:lnTo>
                    <a:pt x="5975" y="14"/>
                  </a:lnTo>
                  <a:lnTo>
                    <a:pt x="5638" y="35"/>
                  </a:lnTo>
                  <a:lnTo>
                    <a:pt x="5300" y="63"/>
                  </a:lnTo>
                  <a:lnTo>
                    <a:pt x="4963" y="98"/>
                  </a:lnTo>
                  <a:lnTo>
                    <a:pt x="4631" y="139"/>
                  </a:lnTo>
                  <a:lnTo>
                    <a:pt x="4300" y="188"/>
                  </a:lnTo>
                  <a:lnTo>
                    <a:pt x="3630" y="285"/>
                  </a:lnTo>
                  <a:lnTo>
                    <a:pt x="2967" y="396"/>
                  </a:lnTo>
                  <a:lnTo>
                    <a:pt x="2298" y="515"/>
                  </a:lnTo>
                  <a:lnTo>
                    <a:pt x="1629" y="626"/>
                  </a:lnTo>
                  <a:lnTo>
                    <a:pt x="948" y="737"/>
                  </a:lnTo>
                  <a:lnTo>
                    <a:pt x="871" y="1515"/>
                  </a:lnTo>
                  <a:lnTo>
                    <a:pt x="782" y="2287"/>
                  </a:lnTo>
                  <a:lnTo>
                    <a:pt x="675" y="3044"/>
                  </a:lnTo>
                  <a:lnTo>
                    <a:pt x="563" y="3788"/>
                  </a:lnTo>
                  <a:lnTo>
                    <a:pt x="433" y="4518"/>
                  </a:lnTo>
                  <a:lnTo>
                    <a:pt x="296" y="5234"/>
                  </a:lnTo>
                  <a:lnTo>
                    <a:pt x="154" y="5929"/>
                  </a:lnTo>
                  <a:lnTo>
                    <a:pt x="0" y="6610"/>
                  </a:lnTo>
                  <a:lnTo>
                    <a:pt x="391" y="6527"/>
                  </a:lnTo>
                  <a:lnTo>
                    <a:pt x="782" y="6457"/>
                  </a:lnTo>
                  <a:lnTo>
                    <a:pt x="1179" y="6394"/>
                  </a:lnTo>
                  <a:lnTo>
                    <a:pt x="1576" y="6339"/>
                  </a:lnTo>
                  <a:lnTo>
                    <a:pt x="1978" y="6290"/>
                  </a:lnTo>
                  <a:lnTo>
                    <a:pt x="2375" y="6255"/>
                  </a:lnTo>
                  <a:lnTo>
                    <a:pt x="2778" y="6221"/>
                  </a:lnTo>
                  <a:lnTo>
                    <a:pt x="3180" y="6200"/>
                  </a:lnTo>
                  <a:lnTo>
                    <a:pt x="3583" y="6193"/>
                  </a:lnTo>
                  <a:lnTo>
                    <a:pt x="3986" y="6186"/>
                  </a:lnTo>
                  <a:lnTo>
                    <a:pt x="4388" y="6193"/>
                  </a:lnTo>
                  <a:lnTo>
                    <a:pt x="4791" y="6200"/>
                  </a:lnTo>
                  <a:lnTo>
                    <a:pt x="5188" y="6221"/>
                  </a:lnTo>
                  <a:lnTo>
                    <a:pt x="5590" y="6255"/>
                  </a:lnTo>
                  <a:lnTo>
                    <a:pt x="5993" y="6290"/>
                  </a:lnTo>
                  <a:lnTo>
                    <a:pt x="6390" y="6339"/>
                  </a:lnTo>
                  <a:lnTo>
                    <a:pt x="6390" y="6276"/>
                  </a:lnTo>
                  <a:lnTo>
                    <a:pt x="6384" y="6214"/>
                  </a:lnTo>
                  <a:lnTo>
                    <a:pt x="6390" y="6144"/>
                  </a:lnTo>
                  <a:lnTo>
                    <a:pt x="6396" y="6089"/>
                  </a:lnTo>
                  <a:lnTo>
                    <a:pt x="6408" y="6026"/>
                  </a:lnTo>
                  <a:lnTo>
                    <a:pt x="6420" y="5977"/>
                  </a:lnTo>
                  <a:lnTo>
                    <a:pt x="6437" y="5922"/>
                  </a:lnTo>
                  <a:lnTo>
                    <a:pt x="6461" y="5873"/>
                  </a:lnTo>
                  <a:lnTo>
                    <a:pt x="6485" y="5825"/>
                  </a:lnTo>
                  <a:lnTo>
                    <a:pt x="6508" y="5783"/>
                  </a:lnTo>
                  <a:lnTo>
                    <a:pt x="6544" y="5741"/>
                  </a:lnTo>
                  <a:lnTo>
                    <a:pt x="6609" y="5672"/>
                  </a:lnTo>
                  <a:lnTo>
                    <a:pt x="6680" y="5616"/>
                  </a:lnTo>
                  <a:lnTo>
                    <a:pt x="6763" y="5567"/>
                  </a:lnTo>
                  <a:lnTo>
                    <a:pt x="6704" y="4900"/>
                  </a:lnTo>
                  <a:lnTo>
                    <a:pt x="6645" y="4226"/>
                  </a:lnTo>
                  <a:lnTo>
                    <a:pt x="6532" y="2850"/>
                  </a:lnTo>
                  <a:lnTo>
                    <a:pt x="6425" y="1439"/>
                  </a:lnTo>
                  <a:lnTo>
                    <a:pt x="631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117;p41">
              <a:extLst>
                <a:ext uri="{FF2B5EF4-FFF2-40B4-BE49-F238E27FC236}">
                  <a16:creationId xmlns:a16="http://schemas.microsoft.com/office/drawing/2014/main" id="{0C87A5AF-DBB5-8295-66DF-7A253AFDE7BE}"/>
                </a:ext>
              </a:extLst>
            </p:cNvPr>
            <p:cNvSpPr/>
            <p:nvPr/>
          </p:nvSpPr>
          <p:spPr>
            <a:xfrm>
              <a:off x="4225700" y="-618325"/>
              <a:ext cx="131475" cy="175000"/>
            </a:xfrm>
            <a:custGeom>
              <a:avLst/>
              <a:gdLst/>
              <a:ahLst/>
              <a:cxnLst/>
              <a:rect l="l" t="t" r="r" b="b"/>
              <a:pathLst>
                <a:path w="5259" h="7000" extrusionOk="0">
                  <a:moveTo>
                    <a:pt x="4613" y="0"/>
                  </a:moveTo>
                  <a:lnTo>
                    <a:pt x="4039" y="209"/>
                  </a:lnTo>
                  <a:lnTo>
                    <a:pt x="3465" y="410"/>
                  </a:lnTo>
                  <a:lnTo>
                    <a:pt x="2890" y="612"/>
                  </a:lnTo>
                  <a:lnTo>
                    <a:pt x="2310" y="800"/>
                  </a:lnTo>
                  <a:lnTo>
                    <a:pt x="1736" y="980"/>
                  </a:lnTo>
                  <a:lnTo>
                    <a:pt x="1155" y="1154"/>
                  </a:lnTo>
                  <a:lnTo>
                    <a:pt x="575" y="1307"/>
                  </a:lnTo>
                  <a:lnTo>
                    <a:pt x="291" y="1383"/>
                  </a:lnTo>
                  <a:lnTo>
                    <a:pt x="0" y="1446"/>
                  </a:lnTo>
                  <a:lnTo>
                    <a:pt x="30" y="1793"/>
                  </a:lnTo>
                  <a:lnTo>
                    <a:pt x="54" y="2134"/>
                  </a:lnTo>
                  <a:lnTo>
                    <a:pt x="95" y="2829"/>
                  </a:lnTo>
                  <a:lnTo>
                    <a:pt x="125" y="3524"/>
                  </a:lnTo>
                  <a:lnTo>
                    <a:pt x="137" y="4219"/>
                  </a:lnTo>
                  <a:lnTo>
                    <a:pt x="143" y="4914"/>
                  </a:lnTo>
                  <a:lnTo>
                    <a:pt x="131" y="5616"/>
                  </a:lnTo>
                  <a:lnTo>
                    <a:pt x="107" y="6311"/>
                  </a:lnTo>
                  <a:lnTo>
                    <a:pt x="77" y="6999"/>
                  </a:lnTo>
                  <a:lnTo>
                    <a:pt x="385" y="6909"/>
                  </a:lnTo>
                  <a:lnTo>
                    <a:pt x="699" y="6832"/>
                  </a:lnTo>
                  <a:lnTo>
                    <a:pt x="1019" y="6756"/>
                  </a:lnTo>
                  <a:lnTo>
                    <a:pt x="1339" y="6693"/>
                  </a:lnTo>
                  <a:lnTo>
                    <a:pt x="1659" y="6645"/>
                  </a:lnTo>
                  <a:lnTo>
                    <a:pt x="1984" y="6596"/>
                  </a:lnTo>
                  <a:lnTo>
                    <a:pt x="2310" y="6561"/>
                  </a:lnTo>
                  <a:lnTo>
                    <a:pt x="2636" y="6533"/>
                  </a:lnTo>
                  <a:lnTo>
                    <a:pt x="2967" y="6513"/>
                  </a:lnTo>
                  <a:lnTo>
                    <a:pt x="3293" y="6499"/>
                  </a:lnTo>
                  <a:lnTo>
                    <a:pt x="3625" y="6492"/>
                  </a:lnTo>
                  <a:lnTo>
                    <a:pt x="4282" y="6492"/>
                  </a:lnTo>
                  <a:lnTo>
                    <a:pt x="4608" y="6499"/>
                  </a:lnTo>
                  <a:lnTo>
                    <a:pt x="4933" y="6513"/>
                  </a:lnTo>
                  <a:lnTo>
                    <a:pt x="5259" y="6533"/>
                  </a:lnTo>
                  <a:lnTo>
                    <a:pt x="5117" y="4907"/>
                  </a:lnTo>
                  <a:lnTo>
                    <a:pt x="5046" y="4087"/>
                  </a:lnTo>
                  <a:lnTo>
                    <a:pt x="4969" y="3274"/>
                  </a:lnTo>
                  <a:lnTo>
                    <a:pt x="4892" y="2454"/>
                  </a:lnTo>
                  <a:lnTo>
                    <a:pt x="4803" y="1634"/>
                  </a:lnTo>
                  <a:lnTo>
                    <a:pt x="4714" y="813"/>
                  </a:lnTo>
                  <a:lnTo>
                    <a:pt x="461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118;p41">
              <a:extLst>
                <a:ext uri="{FF2B5EF4-FFF2-40B4-BE49-F238E27FC236}">
                  <a16:creationId xmlns:a16="http://schemas.microsoft.com/office/drawing/2014/main" id="{944EB49C-9A99-13DD-4993-0E9C3972A76C}"/>
                </a:ext>
              </a:extLst>
            </p:cNvPr>
            <p:cNvSpPr/>
            <p:nvPr/>
          </p:nvSpPr>
          <p:spPr>
            <a:xfrm>
              <a:off x="4276175" y="-4566250"/>
              <a:ext cx="343200" cy="409925"/>
            </a:xfrm>
            <a:custGeom>
              <a:avLst/>
              <a:gdLst/>
              <a:ahLst/>
              <a:cxnLst/>
              <a:rect l="l" t="t" r="r" b="b"/>
              <a:pathLst>
                <a:path w="13728" h="16397" extrusionOk="0">
                  <a:moveTo>
                    <a:pt x="8291" y="2204"/>
                  </a:moveTo>
                  <a:lnTo>
                    <a:pt x="8587" y="2405"/>
                  </a:lnTo>
                  <a:lnTo>
                    <a:pt x="8878" y="2621"/>
                  </a:lnTo>
                  <a:lnTo>
                    <a:pt x="9162" y="2843"/>
                  </a:lnTo>
                  <a:lnTo>
                    <a:pt x="9298" y="2954"/>
                  </a:lnTo>
                  <a:lnTo>
                    <a:pt x="9434" y="3073"/>
                  </a:lnTo>
                  <a:lnTo>
                    <a:pt x="9564" y="3198"/>
                  </a:lnTo>
                  <a:lnTo>
                    <a:pt x="9695" y="3323"/>
                  </a:lnTo>
                  <a:lnTo>
                    <a:pt x="9825" y="3448"/>
                  </a:lnTo>
                  <a:lnTo>
                    <a:pt x="9943" y="3580"/>
                  </a:lnTo>
                  <a:lnTo>
                    <a:pt x="10068" y="3719"/>
                  </a:lnTo>
                  <a:lnTo>
                    <a:pt x="10186" y="3858"/>
                  </a:lnTo>
                  <a:lnTo>
                    <a:pt x="10299" y="3997"/>
                  </a:lnTo>
                  <a:lnTo>
                    <a:pt x="10411" y="4143"/>
                  </a:lnTo>
                  <a:lnTo>
                    <a:pt x="10518" y="4296"/>
                  </a:lnTo>
                  <a:lnTo>
                    <a:pt x="10619" y="4449"/>
                  </a:lnTo>
                  <a:lnTo>
                    <a:pt x="10719" y="4609"/>
                  </a:lnTo>
                  <a:lnTo>
                    <a:pt x="10814" y="4769"/>
                  </a:lnTo>
                  <a:lnTo>
                    <a:pt x="10903" y="4935"/>
                  </a:lnTo>
                  <a:lnTo>
                    <a:pt x="10992" y="5102"/>
                  </a:lnTo>
                  <a:lnTo>
                    <a:pt x="11075" y="5276"/>
                  </a:lnTo>
                  <a:lnTo>
                    <a:pt x="11151" y="5457"/>
                  </a:lnTo>
                  <a:lnTo>
                    <a:pt x="11228" y="5637"/>
                  </a:lnTo>
                  <a:lnTo>
                    <a:pt x="11300" y="5825"/>
                  </a:lnTo>
                  <a:lnTo>
                    <a:pt x="11365" y="6013"/>
                  </a:lnTo>
                  <a:lnTo>
                    <a:pt x="11424" y="6207"/>
                  </a:lnTo>
                  <a:lnTo>
                    <a:pt x="11477" y="6409"/>
                  </a:lnTo>
                  <a:lnTo>
                    <a:pt x="11525" y="6610"/>
                  </a:lnTo>
                  <a:lnTo>
                    <a:pt x="11572" y="6819"/>
                  </a:lnTo>
                  <a:lnTo>
                    <a:pt x="11607" y="7034"/>
                  </a:lnTo>
                  <a:lnTo>
                    <a:pt x="11649" y="7326"/>
                  </a:lnTo>
                  <a:lnTo>
                    <a:pt x="11679" y="7611"/>
                  </a:lnTo>
                  <a:lnTo>
                    <a:pt x="11696" y="7896"/>
                  </a:lnTo>
                  <a:lnTo>
                    <a:pt x="11696" y="8181"/>
                  </a:lnTo>
                  <a:lnTo>
                    <a:pt x="11684" y="8466"/>
                  </a:lnTo>
                  <a:lnTo>
                    <a:pt x="11661" y="8751"/>
                  </a:lnTo>
                  <a:lnTo>
                    <a:pt x="11619" y="9029"/>
                  </a:lnTo>
                  <a:lnTo>
                    <a:pt x="11572" y="9307"/>
                  </a:lnTo>
                  <a:lnTo>
                    <a:pt x="11513" y="9578"/>
                  </a:lnTo>
                  <a:lnTo>
                    <a:pt x="11442" y="9849"/>
                  </a:lnTo>
                  <a:lnTo>
                    <a:pt x="11359" y="10113"/>
                  </a:lnTo>
                  <a:lnTo>
                    <a:pt x="11264" y="10377"/>
                  </a:lnTo>
                  <a:lnTo>
                    <a:pt x="11157" y="10635"/>
                  </a:lnTo>
                  <a:lnTo>
                    <a:pt x="11045" y="10878"/>
                  </a:lnTo>
                  <a:lnTo>
                    <a:pt x="10921" y="11128"/>
                  </a:lnTo>
                  <a:lnTo>
                    <a:pt x="10790" y="11364"/>
                  </a:lnTo>
                  <a:lnTo>
                    <a:pt x="10648" y="11594"/>
                  </a:lnTo>
                  <a:lnTo>
                    <a:pt x="10494" y="11816"/>
                  </a:lnTo>
                  <a:lnTo>
                    <a:pt x="10334" y="12032"/>
                  </a:lnTo>
                  <a:lnTo>
                    <a:pt x="10168" y="12240"/>
                  </a:lnTo>
                  <a:lnTo>
                    <a:pt x="9997" y="12435"/>
                  </a:lnTo>
                  <a:lnTo>
                    <a:pt x="9813" y="12622"/>
                  </a:lnTo>
                  <a:lnTo>
                    <a:pt x="9624" y="12803"/>
                  </a:lnTo>
                  <a:lnTo>
                    <a:pt x="9428" y="12977"/>
                  </a:lnTo>
                  <a:lnTo>
                    <a:pt x="9227" y="13130"/>
                  </a:lnTo>
                  <a:lnTo>
                    <a:pt x="9020" y="13276"/>
                  </a:lnTo>
                  <a:lnTo>
                    <a:pt x="8801" y="13415"/>
                  </a:lnTo>
                  <a:lnTo>
                    <a:pt x="8581" y="13540"/>
                  </a:lnTo>
                  <a:lnTo>
                    <a:pt x="8362" y="13651"/>
                  </a:lnTo>
                  <a:lnTo>
                    <a:pt x="8131" y="13748"/>
                  </a:lnTo>
                  <a:lnTo>
                    <a:pt x="7900" y="13832"/>
                  </a:lnTo>
                  <a:lnTo>
                    <a:pt x="7664" y="13901"/>
                  </a:lnTo>
                  <a:lnTo>
                    <a:pt x="7533" y="13936"/>
                  </a:lnTo>
                  <a:lnTo>
                    <a:pt x="7409" y="13957"/>
                  </a:lnTo>
                  <a:lnTo>
                    <a:pt x="7279" y="13978"/>
                  </a:lnTo>
                  <a:lnTo>
                    <a:pt x="7148" y="13991"/>
                  </a:lnTo>
                  <a:lnTo>
                    <a:pt x="7024" y="14005"/>
                  </a:lnTo>
                  <a:lnTo>
                    <a:pt x="6894" y="14012"/>
                  </a:lnTo>
                  <a:lnTo>
                    <a:pt x="6763" y="14012"/>
                  </a:lnTo>
                  <a:lnTo>
                    <a:pt x="6639" y="14005"/>
                  </a:lnTo>
                  <a:lnTo>
                    <a:pt x="6509" y="13998"/>
                  </a:lnTo>
                  <a:lnTo>
                    <a:pt x="6379" y="13985"/>
                  </a:lnTo>
                  <a:lnTo>
                    <a:pt x="6254" y="13971"/>
                  </a:lnTo>
                  <a:lnTo>
                    <a:pt x="6124" y="13950"/>
                  </a:lnTo>
                  <a:lnTo>
                    <a:pt x="6000" y="13922"/>
                  </a:lnTo>
                  <a:lnTo>
                    <a:pt x="5875" y="13887"/>
                  </a:lnTo>
                  <a:lnTo>
                    <a:pt x="5745" y="13852"/>
                  </a:lnTo>
                  <a:lnTo>
                    <a:pt x="5621" y="13818"/>
                  </a:lnTo>
                  <a:lnTo>
                    <a:pt x="5378" y="13727"/>
                  </a:lnTo>
                  <a:lnTo>
                    <a:pt x="5129" y="13623"/>
                  </a:lnTo>
                  <a:lnTo>
                    <a:pt x="4892" y="13498"/>
                  </a:lnTo>
                  <a:lnTo>
                    <a:pt x="4655" y="13366"/>
                  </a:lnTo>
                  <a:lnTo>
                    <a:pt x="4430" y="13213"/>
                  </a:lnTo>
                  <a:lnTo>
                    <a:pt x="4205" y="13053"/>
                  </a:lnTo>
                  <a:lnTo>
                    <a:pt x="3992" y="12879"/>
                  </a:lnTo>
                  <a:lnTo>
                    <a:pt x="3785" y="12692"/>
                  </a:lnTo>
                  <a:lnTo>
                    <a:pt x="3583" y="12490"/>
                  </a:lnTo>
                  <a:lnTo>
                    <a:pt x="3394" y="12275"/>
                  </a:lnTo>
                  <a:lnTo>
                    <a:pt x="3210" y="12059"/>
                  </a:lnTo>
                  <a:lnTo>
                    <a:pt x="3039" y="11823"/>
                  </a:lnTo>
                  <a:lnTo>
                    <a:pt x="2879" y="11580"/>
                  </a:lnTo>
                  <a:lnTo>
                    <a:pt x="2725" y="11330"/>
                  </a:lnTo>
                  <a:lnTo>
                    <a:pt x="2589" y="11072"/>
                  </a:lnTo>
                  <a:lnTo>
                    <a:pt x="2523" y="10940"/>
                  </a:lnTo>
                  <a:lnTo>
                    <a:pt x="2464" y="10808"/>
                  </a:lnTo>
                  <a:lnTo>
                    <a:pt x="2405" y="10669"/>
                  </a:lnTo>
                  <a:lnTo>
                    <a:pt x="2352" y="10530"/>
                  </a:lnTo>
                  <a:lnTo>
                    <a:pt x="2298" y="10391"/>
                  </a:lnTo>
                  <a:lnTo>
                    <a:pt x="2251" y="10252"/>
                  </a:lnTo>
                  <a:lnTo>
                    <a:pt x="2210" y="10106"/>
                  </a:lnTo>
                  <a:lnTo>
                    <a:pt x="2168" y="9960"/>
                  </a:lnTo>
                  <a:lnTo>
                    <a:pt x="2133" y="9814"/>
                  </a:lnTo>
                  <a:lnTo>
                    <a:pt x="2097" y="9668"/>
                  </a:lnTo>
                  <a:lnTo>
                    <a:pt x="2067" y="9522"/>
                  </a:lnTo>
                  <a:lnTo>
                    <a:pt x="2044" y="9370"/>
                  </a:lnTo>
                  <a:lnTo>
                    <a:pt x="2020" y="9224"/>
                  </a:lnTo>
                  <a:lnTo>
                    <a:pt x="2002" y="9071"/>
                  </a:lnTo>
                  <a:lnTo>
                    <a:pt x="1990" y="8918"/>
                  </a:lnTo>
                  <a:lnTo>
                    <a:pt x="1985" y="8765"/>
                  </a:lnTo>
                  <a:lnTo>
                    <a:pt x="1979" y="8612"/>
                  </a:lnTo>
                  <a:lnTo>
                    <a:pt x="1979" y="8452"/>
                  </a:lnTo>
                  <a:lnTo>
                    <a:pt x="1985" y="8299"/>
                  </a:lnTo>
                  <a:lnTo>
                    <a:pt x="1990" y="8146"/>
                  </a:lnTo>
                  <a:lnTo>
                    <a:pt x="2002" y="7993"/>
                  </a:lnTo>
                  <a:lnTo>
                    <a:pt x="2020" y="7847"/>
                  </a:lnTo>
                  <a:lnTo>
                    <a:pt x="2038" y="7702"/>
                  </a:lnTo>
                  <a:lnTo>
                    <a:pt x="2062" y="7556"/>
                  </a:lnTo>
                  <a:lnTo>
                    <a:pt x="2091" y="7410"/>
                  </a:lnTo>
                  <a:lnTo>
                    <a:pt x="2121" y="7271"/>
                  </a:lnTo>
                  <a:lnTo>
                    <a:pt x="2156" y="7132"/>
                  </a:lnTo>
                  <a:lnTo>
                    <a:pt x="2192" y="6993"/>
                  </a:lnTo>
                  <a:lnTo>
                    <a:pt x="2233" y="6861"/>
                  </a:lnTo>
                  <a:lnTo>
                    <a:pt x="2275" y="6728"/>
                  </a:lnTo>
                  <a:lnTo>
                    <a:pt x="2322" y="6596"/>
                  </a:lnTo>
                  <a:lnTo>
                    <a:pt x="2369" y="6471"/>
                  </a:lnTo>
                  <a:lnTo>
                    <a:pt x="2482" y="6214"/>
                  </a:lnTo>
                  <a:lnTo>
                    <a:pt x="2600" y="5978"/>
                  </a:lnTo>
                  <a:lnTo>
                    <a:pt x="2731" y="5742"/>
                  </a:lnTo>
                  <a:lnTo>
                    <a:pt x="2879" y="5519"/>
                  </a:lnTo>
                  <a:lnTo>
                    <a:pt x="3027" y="5304"/>
                  </a:lnTo>
                  <a:lnTo>
                    <a:pt x="3193" y="5102"/>
                  </a:lnTo>
                  <a:lnTo>
                    <a:pt x="3364" y="4908"/>
                  </a:lnTo>
                  <a:lnTo>
                    <a:pt x="3542" y="4727"/>
                  </a:lnTo>
                  <a:lnTo>
                    <a:pt x="3731" y="4553"/>
                  </a:lnTo>
                  <a:lnTo>
                    <a:pt x="3927" y="4386"/>
                  </a:lnTo>
                  <a:lnTo>
                    <a:pt x="4128" y="4233"/>
                  </a:lnTo>
                  <a:lnTo>
                    <a:pt x="4336" y="4094"/>
                  </a:lnTo>
                  <a:lnTo>
                    <a:pt x="4549" y="3962"/>
                  </a:lnTo>
                  <a:lnTo>
                    <a:pt x="4768" y="3844"/>
                  </a:lnTo>
                  <a:lnTo>
                    <a:pt x="4993" y="3733"/>
                  </a:lnTo>
                  <a:lnTo>
                    <a:pt x="5218" y="3636"/>
                  </a:lnTo>
                  <a:lnTo>
                    <a:pt x="5455" y="3552"/>
                  </a:lnTo>
                  <a:lnTo>
                    <a:pt x="5686" y="3476"/>
                  </a:lnTo>
                  <a:lnTo>
                    <a:pt x="5923" y="3413"/>
                  </a:lnTo>
                  <a:lnTo>
                    <a:pt x="6165" y="3365"/>
                  </a:lnTo>
                  <a:lnTo>
                    <a:pt x="6408" y="3330"/>
                  </a:lnTo>
                  <a:lnTo>
                    <a:pt x="6651" y="3302"/>
                  </a:lnTo>
                  <a:lnTo>
                    <a:pt x="6894" y="3295"/>
                  </a:lnTo>
                  <a:lnTo>
                    <a:pt x="7137" y="3295"/>
                  </a:lnTo>
                  <a:lnTo>
                    <a:pt x="7379" y="3309"/>
                  </a:lnTo>
                  <a:lnTo>
                    <a:pt x="7480" y="3309"/>
                  </a:lnTo>
                  <a:lnTo>
                    <a:pt x="7581" y="3302"/>
                  </a:lnTo>
                  <a:lnTo>
                    <a:pt x="7669" y="3281"/>
                  </a:lnTo>
                  <a:lnTo>
                    <a:pt x="7758" y="3239"/>
                  </a:lnTo>
                  <a:lnTo>
                    <a:pt x="7835" y="3198"/>
                  </a:lnTo>
                  <a:lnTo>
                    <a:pt x="7912" y="3135"/>
                  </a:lnTo>
                  <a:lnTo>
                    <a:pt x="7977" y="3073"/>
                  </a:lnTo>
                  <a:lnTo>
                    <a:pt x="8037" y="2996"/>
                  </a:lnTo>
                  <a:lnTo>
                    <a:pt x="8090" y="2913"/>
                  </a:lnTo>
                  <a:lnTo>
                    <a:pt x="8143" y="2822"/>
                  </a:lnTo>
                  <a:lnTo>
                    <a:pt x="8185" y="2725"/>
                  </a:lnTo>
                  <a:lnTo>
                    <a:pt x="8220" y="2628"/>
                  </a:lnTo>
                  <a:lnTo>
                    <a:pt x="8244" y="2524"/>
                  </a:lnTo>
                  <a:lnTo>
                    <a:pt x="8268" y="2419"/>
                  </a:lnTo>
                  <a:lnTo>
                    <a:pt x="8285" y="2315"/>
                  </a:lnTo>
                  <a:lnTo>
                    <a:pt x="8291" y="2204"/>
                  </a:lnTo>
                  <a:close/>
                  <a:moveTo>
                    <a:pt x="7225" y="1"/>
                  </a:moveTo>
                  <a:lnTo>
                    <a:pt x="7054" y="8"/>
                  </a:lnTo>
                  <a:lnTo>
                    <a:pt x="6888" y="21"/>
                  </a:lnTo>
                  <a:lnTo>
                    <a:pt x="6716" y="35"/>
                  </a:lnTo>
                  <a:lnTo>
                    <a:pt x="6544" y="63"/>
                  </a:lnTo>
                  <a:lnTo>
                    <a:pt x="6379" y="91"/>
                  </a:lnTo>
                  <a:lnTo>
                    <a:pt x="6296" y="119"/>
                  </a:lnTo>
                  <a:lnTo>
                    <a:pt x="6225" y="154"/>
                  </a:lnTo>
                  <a:lnTo>
                    <a:pt x="6165" y="195"/>
                  </a:lnTo>
                  <a:lnTo>
                    <a:pt x="6124" y="244"/>
                  </a:lnTo>
                  <a:lnTo>
                    <a:pt x="6082" y="306"/>
                  </a:lnTo>
                  <a:lnTo>
                    <a:pt x="6059" y="376"/>
                  </a:lnTo>
                  <a:lnTo>
                    <a:pt x="6041" y="445"/>
                  </a:lnTo>
                  <a:lnTo>
                    <a:pt x="6035" y="515"/>
                  </a:lnTo>
                  <a:lnTo>
                    <a:pt x="6035" y="591"/>
                  </a:lnTo>
                  <a:lnTo>
                    <a:pt x="6041" y="675"/>
                  </a:lnTo>
                  <a:lnTo>
                    <a:pt x="6059" y="751"/>
                  </a:lnTo>
                  <a:lnTo>
                    <a:pt x="6082" y="828"/>
                  </a:lnTo>
                  <a:lnTo>
                    <a:pt x="6112" y="897"/>
                  </a:lnTo>
                  <a:lnTo>
                    <a:pt x="6154" y="967"/>
                  </a:lnTo>
                  <a:lnTo>
                    <a:pt x="6195" y="1029"/>
                  </a:lnTo>
                  <a:lnTo>
                    <a:pt x="6248" y="1092"/>
                  </a:lnTo>
                  <a:lnTo>
                    <a:pt x="5946" y="1120"/>
                  </a:lnTo>
                  <a:lnTo>
                    <a:pt x="5644" y="1168"/>
                  </a:lnTo>
                  <a:lnTo>
                    <a:pt x="5348" y="1231"/>
                  </a:lnTo>
                  <a:lnTo>
                    <a:pt x="5052" y="1314"/>
                  </a:lnTo>
                  <a:lnTo>
                    <a:pt x="4756" y="1405"/>
                  </a:lnTo>
                  <a:lnTo>
                    <a:pt x="4472" y="1516"/>
                  </a:lnTo>
                  <a:lnTo>
                    <a:pt x="4187" y="1641"/>
                  </a:lnTo>
                  <a:lnTo>
                    <a:pt x="3909" y="1773"/>
                  </a:lnTo>
                  <a:lnTo>
                    <a:pt x="3637" y="1926"/>
                  </a:lnTo>
                  <a:lnTo>
                    <a:pt x="3370" y="2093"/>
                  </a:lnTo>
                  <a:lnTo>
                    <a:pt x="3110" y="2266"/>
                  </a:lnTo>
                  <a:lnTo>
                    <a:pt x="2855" y="2461"/>
                  </a:lnTo>
                  <a:lnTo>
                    <a:pt x="2606" y="2663"/>
                  </a:lnTo>
                  <a:lnTo>
                    <a:pt x="2369" y="2878"/>
                  </a:lnTo>
                  <a:lnTo>
                    <a:pt x="2139" y="3100"/>
                  </a:lnTo>
                  <a:lnTo>
                    <a:pt x="1919" y="3337"/>
                  </a:lnTo>
                  <a:lnTo>
                    <a:pt x="1706" y="3587"/>
                  </a:lnTo>
                  <a:lnTo>
                    <a:pt x="1505" y="3851"/>
                  </a:lnTo>
                  <a:lnTo>
                    <a:pt x="1315" y="4122"/>
                  </a:lnTo>
                  <a:lnTo>
                    <a:pt x="1132" y="4400"/>
                  </a:lnTo>
                  <a:lnTo>
                    <a:pt x="1049" y="4546"/>
                  </a:lnTo>
                  <a:lnTo>
                    <a:pt x="966" y="4692"/>
                  </a:lnTo>
                  <a:lnTo>
                    <a:pt x="883" y="4838"/>
                  </a:lnTo>
                  <a:lnTo>
                    <a:pt x="806" y="4991"/>
                  </a:lnTo>
                  <a:lnTo>
                    <a:pt x="735" y="5144"/>
                  </a:lnTo>
                  <a:lnTo>
                    <a:pt x="664" y="5304"/>
                  </a:lnTo>
                  <a:lnTo>
                    <a:pt x="593" y="5464"/>
                  </a:lnTo>
                  <a:lnTo>
                    <a:pt x="528" y="5623"/>
                  </a:lnTo>
                  <a:lnTo>
                    <a:pt x="469" y="5783"/>
                  </a:lnTo>
                  <a:lnTo>
                    <a:pt x="409" y="5950"/>
                  </a:lnTo>
                  <a:lnTo>
                    <a:pt x="356" y="6117"/>
                  </a:lnTo>
                  <a:lnTo>
                    <a:pt x="309" y="6284"/>
                  </a:lnTo>
                  <a:lnTo>
                    <a:pt x="261" y="6457"/>
                  </a:lnTo>
                  <a:lnTo>
                    <a:pt x="220" y="6624"/>
                  </a:lnTo>
                  <a:lnTo>
                    <a:pt x="178" y="6805"/>
                  </a:lnTo>
                  <a:lnTo>
                    <a:pt x="143" y="6979"/>
                  </a:lnTo>
                  <a:lnTo>
                    <a:pt x="107" y="7159"/>
                  </a:lnTo>
                  <a:lnTo>
                    <a:pt x="84" y="7340"/>
                  </a:lnTo>
                  <a:lnTo>
                    <a:pt x="60" y="7521"/>
                  </a:lnTo>
                  <a:lnTo>
                    <a:pt x="36" y="7702"/>
                  </a:lnTo>
                  <a:lnTo>
                    <a:pt x="19" y="7889"/>
                  </a:lnTo>
                  <a:lnTo>
                    <a:pt x="7" y="8077"/>
                  </a:lnTo>
                  <a:lnTo>
                    <a:pt x="1" y="8264"/>
                  </a:lnTo>
                  <a:lnTo>
                    <a:pt x="1" y="8452"/>
                  </a:lnTo>
                  <a:lnTo>
                    <a:pt x="1" y="8661"/>
                  </a:lnTo>
                  <a:lnTo>
                    <a:pt x="7" y="8862"/>
                  </a:lnTo>
                  <a:lnTo>
                    <a:pt x="19" y="9064"/>
                  </a:lnTo>
                  <a:lnTo>
                    <a:pt x="30" y="9265"/>
                  </a:lnTo>
                  <a:lnTo>
                    <a:pt x="54" y="9467"/>
                  </a:lnTo>
                  <a:lnTo>
                    <a:pt x="78" y="9668"/>
                  </a:lnTo>
                  <a:lnTo>
                    <a:pt x="107" y="9863"/>
                  </a:lnTo>
                  <a:lnTo>
                    <a:pt x="143" y="10058"/>
                  </a:lnTo>
                  <a:lnTo>
                    <a:pt x="184" y="10252"/>
                  </a:lnTo>
                  <a:lnTo>
                    <a:pt x="226" y="10447"/>
                  </a:lnTo>
                  <a:lnTo>
                    <a:pt x="273" y="10641"/>
                  </a:lnTo>
                  <a:lnTo>
                    <a:pt x="326" y="10829"/>
                  </a:lnTo>
                  <a:lnTo>
                    <a:pt x="386" y="11017"/>
                  </a:lnTo>
                  <a:lnTo>
                    <a:pt x="445" y="11204"/>
                  </a:lnTo>
                  <a:lnTo>
                    <a:pt x="510" y="11385"/>
                  </a:lnTo>
                  <a:lnTo>
                    <a:pt x="581" y="11566"/>
                  </a:lnTo>
                  <a:lnTo>
                    <a:pt x="652" y="11747"/>
                  </a:lnTo>
                  <a:lnTo>
                    <a:pt x="729" y="11927"/>
                  </a:lnTo>
                  <a:lnTo>
                    <a:pt x="812" y="12101"/>
                  </a:lnTo>
                  <a:lnTo>
                    <a:pt x="895" y="12275"/>
                  </a:lnTo>
                  <a:lnTo>
                    <a:pt x="984" y="12442"/>
                  </a:lnTo>
                  <a:lnTo>
                    <a:pt x="1079" y="12615"/>
                  </a:lnTo>
                  <a:lnTo>
                    <a:pt x="1173" y="12775"/>
                  </a:lnTo>
                  <a:lnTo>
                    <a:pt x="1268" y="12942"/>
                  </a:lnTo>
                  <a:lnTo>
                    <a:pt x="1375" y="13102"/>
                  </a:lnTo>
                  <a:lnTo>
                    <a:pt x="1475" y="13255"/>
                  </a:lnTo>
                  <a:lnTo>
                    <a:pt x="1588" y="13415"/>
                  </a:lnTo>
                  <a:lnTo>
                    <a:pt x="1700" y="13561"/>
                  </a:lnTo>
                  <a:lnTo>
                    <a:pt x="1813" y="13713"/>
                  </a:lnTo>
                  <a:lnTo>
                    <a:pt x="1931" y="13859"/>
                  </a:lnTo>
                  <a:lnTo>
                    <a:pt x="2050" y="13998"/>
                  </a:lnTo>
                  <a:lnTo>
                    <a:pt x="2174" y="14137"/>
                  </a:lnTo>
                  <a:lnTo>
                    <a:pt x="2298" y="14276"/>
                  </a:lnTo>
                  <a:lnTo>
                    <a:pt x="2429" y="14408"/>
                  </a:lnTo>
                  <a:lnTo>
                    <a:pt x="2559" y="14534"/>
                  </a:lnTo>
                  <a:lnTo>
                    <a:pt x="2695" y="14659"/>
                  </a:lnTo>
                  <a:lnTo>
                    <a:pt x="2831" y="14777"/>
                  </a:lnTo>
                  <a:lnTo>
                    <a:pt x="2968" y="14895"/>
                  </a:lnTo>
                  <a:lnTo>
                    <a:pt x="3110" y="15013"/>
                  </a:lnTo>
                  <a:lnTo>
                    <a:pt x="3252" y="15117"/>
                  </a:lnTo>
                  <a:lnTo>
                    <a:pt x="3394" y="15229"/>
                  </a:lnTo>
                  <a:lnTo>
                    <a:pt x="3542" y="15326"/>
                  </a:lnTo>
                  <a:lnTo>
                    <a:pt x="3690" y="15423"/>
                  </a:lnTo>
                  <a:lnTo>
                    <a:pt x="3844" y="15521"/>
                  </a:lnTo>
                  <a:lnTo>
                    <a:pt x="3998" y="15611"/>
                  </a:lnTo>
                  <a:lnTo>
                    <a:pt x="4152" y="15694"/>
                  </a:lnTo>
                  <a:lnTo>
                    <a:pt x="4306" y="15771"/>
                  </a:lnTo>
                  <a:lnTo>
                    <a:pt x="4466" y="15847"/>
                  </a:lnTo>
                  <a:lnTo>
                    <a:pt x="4620" y="15924"/>
                  </a:lnTo>
                  <a:lnTo>
                    <a:pt x="4780" y="15986"/>
                  </a:lnTo>
                  <a:lnTo>
                    <a:pt x="4945" y="16049"/>
                  </a:lnTo>
                  <a:lnTo>
                    <a:pt x="5105" y="16104"/>
                  </a:lnTo>
                  <a:lnTo>
                    <a:pt x="5271" y="16160"/>
                  </a:lnTo>
                  <a:lnTo>
                    <a:pt x="5437" y="16209"/>
                  </a:lnTo>
                  <a:lnTo>
                    <a:pt x="5603" y="16250"/>
                  </a:lnTo>
                  <a:lnTo>
                    <a:pt x="5769" y="16285"/>
                  </a:lnTo>
                  <a:lnTo>
                    <a:pt x="5940" y="16320"/>
                  </a:lnTo>
                  <a:lnTo>
                    <a:pt x="6106" y="16348"/>
                  </a:lnTo>
                  <a:lnTo>
                    <a:pt x="6278" y="16368"/>
                  </a:lnTo>
                  <a:lnTo>
                    <a:pt x="6450" y="16382"/>
                  </a:lnTo>
                  <a:lnTo>
                    <a:pt x="6621" y="16396"/>
                  </a:lnTo>
                  <a:lnTo>
                    <a:pt x="6965" y="16396"/>
                  </a:lnTo>
                  <a:lnTo>
                    <a:pt x="7137" y="16389"/>
                  </a:lnTo>
                  <a:lnTo>
                    <a:pt x="7314" y="16382"/>
                  </a:lnTo>
                  <a:lnTo>
                    <a:pt x="7492" y="16362"/>
                  </a:lnTo>
                  <a:lnTo>
                    <a:pt x="7669" y="16334"/>
                  </a:lnTo>
                  <a:lnTo>
                    <a:pt x="7847" y="16306"/>
                  </a:lnTo>
                  <a:lnTo>
                    <a:pt x="8019" y="16264"/>
                  </a:lnTo>
                  <a:lnTo>
                    <a:pt x="8197" y="16223"/>
                  </a:lnTo>
                  <a:lnTo>
                    <a:pt x="8368" y="16174"/>
                  </a:lnTo>
                  <a:lnTo>
                    <a:pt x="8534" y="16118"/>
                  </a:lnTo>
                  <a:lnTo>
                    <a:pt x="8706" y="16063"/>
                  </a:lnTo>
                  <a:lnTo>
                    <a:pt x="8872" y="15993"/>
                  </a:lnTo>
                  <a:lnTo>
                    <a:pt x="9037" y="15924"/>
                  </a:lnTo>
                  <a:lnTo>
                    <a:pt x="9203" y="15847"/>
                  </a:lnTo>
                  <a:lnTo>
                    <a:pt x="9363" y="15771"/>
                  </a:lnTo>
                  <a:lnTo>
                    <a:pt x="9523" y="15680"/>
                  </a:lnTo>
                  <a:lnTo>
                    <a:pt x="9683" y="15590"/>
                  </a:lnTo>
                  <a:lnTo>
                    <a:pt x="9837" y="15500"/>
                  </a:lnTo>
                  <a:lnTo>
                    <a:pt x="9991" y="15395"/>
                  </a:lnTo>
                  <a:lnTo>
                    <a:pt x="10145" y="15291"/>
                  </a:lnTo>
                  <a:lnTo>
                    <a:pt x="10293" y="15187"/>
                  </a:lnTo>
                  <a:lnTo>
                    <a:pt x="10441" y="15069"/>
                  </a:lnTo>
                  <a:lnTo>
                    <a:pt x="10583" y="14951"/>
                  </a:lnTo>
                  <a:lnTo>
                    <a:pt x="10725" y="14832"/>
                  </a:lnTo>
                  <a:lnTo>
                    <a:pt x="10867" y="14707"/>
                  </a:lnTo>
                  <a:lnTo>
                    <a:pt x="11003" y="14575"/>
                  </a:lnTo>
                  <a:lnTo>
                    <a:pt x="11140" y="14443"/>
                  </a:lnTo>
                  <a:lnTo>
                    <a:pt x="11270" y="14304"/>
                  </a:lnTo>
                  <a:lnTo>
                    <a:pt x="11400" y="14165"/>
                  </a:lnTo>
                  <a:lnTo>
                    <a:pt x="11525" y="14019"/>
                  </a:lnTo>
                  <a:lnTo>
                    <a:pt x="11649" y="13873"/>
                  </a:lnTo>
                  <a:lnTo>
                    <a:pt x="11773" y="13720"/>
                  </a:lnTo>
                  <a:lnTo>
                    <a:pt x="11892" y="13561"/>
                  </a:lnTo>
                  <a:lnTo>
                    <a:pt x="12004" y="13408"/>
                  </a:lnTo>
                  <a:lnTo>
                    <a:pt x="12117" y="13248"/>
                  </a:lnTo>
                  <a:lnTo>
                    <a:pt x="12223" y="13081"/>
                  </a:lnTo>
                  <a:lnTo>
                    <a:pt x="12330" y="12914"/>
                  </a:lnTo>
                  <a:lnTo>
                    <a:pt x="12431" y="12740"/>
                  </a:lnTo>
                  <a:lnTo>
                    <a:pt x="12531" y="12574"/>
                  </a:lnTo>
                  <a:lnTo>
                    <a:pt x="12626" y="12393"/>
                  </a:lnTo>
                  <a:lnTo>
                    <a:pt x="12721" y="12219"/>
                  </a:lnTo>
                  <a:lnTo>
                    <a:pt x="12804" y="12038"/>
                  </a:lnTo>
                  <a:lnTo>
                    <a:pt x="12893" y="11858"/>
                  </a:lnTo>
                  <a:lnTo>
                    <a:pt x="12969" y="11670"/>
                  </a:lnTo>
                  <a:lnTo>
                    <a:pt x="13046" y="11482"/>
                  </a:lnTo>
                  <a:lnTo>
                    <a:pt x="13123" y="11295"/>
                  </a:lnTo>
                  <a:lnTo>
                    <a:pt x="13195" y="11107"/>
                  </a:lnTo>
                  <a:lnTo>
                    <a:pt x="13260" y="10913"/>
                  </a:lnTo>
                  <a:lnTo>
                    <a:pt x="13319" y="10718"/>
                  </a:lnTo>
                  <a:lnTo>
                    <a:pt x="13378" y="10523"/>
                  </a:lnTo>
                  <a:lnTo>
                    <a:pt x="13431" y="10329"/>
                  </a:lnTo>
                  <a:lnTo>
                    <a:pt x="13479" y="10127"/>
                  </a:lnTo>
                  <a:lnTo>
                    <a:pt x="13526" y="9933"/>
                  </a:lnTo>
                  <a:lnTo>
                    <a:pt x="13562" y="9731"/>
                  </a:lnTo>
                  <a:lnTo>
                    <a:pt x="13603" y="9529"/>
                  </a:lnTo>
                  <a:lnTo>
                    <a:pt x="13633" y="9321"/>
                  </a:lnTo>
                  <a:lnTo>
                    <a:pt x="13662" y="9119"/>
                  </a:lnTo>
                  <a:lnTo>
                    <a:pt x="13680" y="8918"/>
                  </a:lnTo>
                  <a:lnTo>
                    <a:pt x="13698" y="8709"/>
                  </a:lnTo>
                  <a:lnTo>
                    <a:pt x="13716" y="8501"/>
                  </a:lnTo>
                  <a:lnTo>
                    <a:pt x="13722" y="8299"/>
                  </a:lnTo>
                  <a:lnTo>
                    <a:pt x="13727" y="8091"/>
                  </a:lnTo>
                  <a:lnTo>
                    <a:pt x="13727" y="7882"/>
                  </a:lnTo>
                  <a:lnTo>
                    <a:pt x="13722" y="7674"/>
                  </a:lnTo>
                  <a:lnTo>
                    <a:pt x="13710" y="7472"/>
                  </a:lnTo>
                  <a:lnTo>
                    <a:pt x="13692" y="7264"/>
                  </a:lnTo>
                  <a:lnTo>
                    <a:pt x="13674" y="7069"/>
                  </a:lnTo>
                  <a:lnTo>
                    <a:pt x="13650" y="6874"/>
                  </a:lnTo>
                  <a:lnTo>
                    <a:pt x="13621" y="6680"/>
                  </a:lnTo>
                  <a:lnTo>
                    <a:pt x="13591" y="6492"/>
                  </a:lnTo>
                  <a:lnTo>
                    <a:pt x="13556" y="6298"/>
                  </a:lnTo>
                  <a:lnTo>
                    <a:pt x="13514" y="6110"/>
                  </a:lnTo>
                  <a:lnTo>
                    <a:pt x="13473" y="5922"/>
                  </a:lnTo>
                  <a:lnTo>
                    <a:pt x="13425" y="5735"/>
                  </a:lnTo>
                  <a:lnTo>
                    <a:pt x="13372" y="5547"/>
                  </a:lnTo>
                  <a:lnTo>
                    <a:pt x="13319" y="5359"/>
                  </a:lnTo>
                  <a:lnTo>
                    <a:pt x="13260" y="5179"/>
                  </a:lnTo>
                  <a:lnTo>
                    <a:pt x="13195" y="4998"/>
                  </a:lnTo>
                  <a:lnTo>
                    <a:pt x="13129" y="4817"/>
                  </a:lnTo>
                  <a:lnTo>
                    <a:pt x="13058" y="4636"/>
                  </a:lnTo>
                  <a:lnTo>
                    <a:pt x="12987" y="4463"/>
                  </a:lnTo>
                  <a:lnTo>
                    <a:pt x="12910" y="4289"/>
                  </a:lnTo>
                  <a:lnTo>
                    <a:pt x="12833" y="4115"/>
                  </a:lnTo>
                  <a:lnTo>
                    <a:pt x="12750" y="3948"/>
                  </a:lnTo>
                  <a:lnTo>
                    <a:pt x="12662" y="3782"/>
                  </a:lnTo>
                  <a:lnTo>
                    <a:pt x="12573" y="3615"/>
                  </a:lnTo>
                  <a:lnTo>
                    <a:pt x="12478" y="3455"/>
                  </a:lnTo>
                  <a:lnTo>
                    <a:pt x="12383" y="3288"/>
                  </a:lnTo>
                  <a:lnTo>
                    <a:pt x="12283" y="3135"/>
                  </a:lnTo>
                  <a:lnTo>
                    <a:pt x="12182" y="2982"/>
                  </a:lnTo>
                  <a:lnTo>
                    <a:pt x="12075" y="2829"/>
                  </a:lnTo>
                  <a:lnTo>
                    <a:pt x="11969" y="2676"/>
                  </a:lnTo>
                  <a:lnTo>
                    <a:pt x="11862" y="2531"/>
                  </a:lnTo>
                  <a:lnTo>
                    <a:pt x="11744" y="2392"/>
                  </a:lnTo>
                  <a:lnTo>
                    <a:pt x="11631" y="2253"/>
                  </a:lnTo>
                  <a:lnTo>
                    <a:pt x="11513" y="2114"/>
                  </a:lnTo>
                  <a:lnTo>
                    <a:pt x="11394" y="1981"/>
                  </a:lnTo>
                  <a:lnTo>
                    <a:pt x="11270" y="1849"/>
                  </a:lnTo>
                  <a:lnTo>
                    <a:pt x="11146" y="1724"/>
                  </a:lnTo>
                  <a:lnTo>
                    <a:pt x="11015" y="1599"/>
                  </a:lnTo>
                  <a:lnTo>
                    <a:pt x="10885" y="1481"/>
                  </a:lnTo>
                  <a:lnTo>
                    <a:pt x="10755" y="1370"/>
                  </a:lnTo>
                  <a:lnTo>
                    <a:pt x="10619" y="1259"/>
                  </a:lnTo>
                  <a:lnTo>
                    <a:pt x="10482" y="1147"/>
                  </a:lnTo>
                  <a:lnTo>
                    <a:pt x="10340" y="1050"/>
                  </a:lnTo>
                  <a:lnTo>
                    <a:pt x="10198" y="946"/>
                  </a:lnTo>
                  <a:lnTo>
                    <a:pt x="10056" y="856"/>
                  </a:lnTo>
                  <a:lnTo>
                    <a:pt x="9914" y="765"/>
                  </a:lnTo>
                  <a:lnTo>
                    <a:pt x="9766" y="682"/>
                  </a:lnTo>
                  <a:lnTo>
                    <a:pt x="9618" y="598"/>
                  </a:lnTo>
                  <a:lnTo>
                    <a:pt x="9470" y="522"/>
                  </a:lnTo>
                  <a:lnTo>
                    <a:pt x="9316" y="452"/>
                  </a:lnTo>
                  <a:lnTo>
                    <a:pt x="9162" y="383"/>
                  </a:lnTo>
                  <a:lnTo>
                    <a:pt x="9008" y="327"/>
                  </a:lnTo>
                  <a:lnTo>
                    <a:pt x="8854" y="272"/>
                  </a:lnTo>
                  <a:lnTo>
                    <a:pt x="8694" y="216"/>
                  </a:lnTo>
                  <a:lnTo>
                    <a:pt x="8534" y="174"/>
                  </a:lnTo>
                  <a:lnTo>
                    <a:pt x="8374" y="133"/>
                  </a:lnTo>
                  <a:lnTo>
                    <a:pt x="8214" y="98"/>
                  </a:lnTo>
                  <a:lnTo>
                    <a:pt x="8054" y="63"/>
                  </a:lnTo>
                  <a:lnTo>
                    <a:pt x="7889" y="42"/>
                  </a:lnTo>
                  <a:lnTo>
                    <a:pt x="7723" y="21"/>
                  </a:lnTo>
                  <a:lnTo>
                    <a:pt x="7557" y="8"/>
                  </a:lnTo>
                  <a:lnTo>
                    <a:pt x="7391" y="8"/>
                  </a:lnTo>
                  <a:lnTo>
                    <a:pt x="7225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119;p41">
              <a:extLst>
                <a:ext uri="{FF2B5EF4-FFF2-40B4-BE49-F238E27FC236}">
                  <a16:creationId xmlns:a16="http://schemas.microsoft.com/office/drawing/2014/main" id="{DF51FE64-F35D-ACF2-316C-085AFB0B77A4}"/>
                </a:ext>
              </a:extLst>
            </p:cNvPr>
            <p:cNvSpPr/>
            <p:nvPr/>
          </p:nvSpPr>
          <p:spPr>
            <a:xfrm>
              <a:off x="4325625" y="-4511175"/>
              <a:ext cx="242975" cy="295250"/>
            </a:xfrm>
            <a:custGeom>
              <a:avLst/>
              <a:gdLst/>
              <a:ahLst/>
              <a:cxnLst/>
              <a:rect l="l" t="t" r="r" b="b"/>
              <a:pathLst>
                <a:path w="9719" h="11810" extrusionOk="0">
                  <a:moveTo>
                    <a:pt x="6313" y="1"/>
                  </a:moveTo>
                  <a:lnTo>
                    <a:pt x="6307" y="112"/>
                  </a:lnTo>
                  <a:lnTo>
                    <a:pt x="6290" y="216"/>
                  </a:lnTo>
                  <a:lnTo>
                    <a:pt x="6266" y="321"/>
                  </a:lnTo>
                  <a:lnTo>
                    <a:pt x="6242" y="425"/>
                  </a:lnTo>
                  <a:lnTo>
                    <a:pt x="6207" y="522"/>
                  </a:lnTo>
                  <a:lnTo>
                    <a:pt x="6165" y="619"/>
                  </a:lnTo>
                  <a:lnTo>
                    <a:pt x="6112" y="710"/>
                  </a:lnTo>
                  <a:lnTo>
                    <a:pt x="6059" y="793"/>
                  </a:lnTo>
                  <a:lnTo>
                    <a:pt x="5999" y="870"/>
                  </a:lnTo>
                  <a:lnTo>
                    <a:pt x="5934" y="932"/>
                  </a:lnTo>
                  <a:lnTo>
                    <a:pt x="5857" y="995"/>
                  </a:lnTo>
                  <a:lnTo>
                    <a:pt x="5780" y="1036"/>
                  </a:lnTo>
                  <a:lnTo>
                    <a:pt x="5691" y="1078"/>
                  </a:lnTo>
                  <a:lnTo>
                    <a:pt x="5603" y="1099"/>
                  </a:lnTo>
                  <a:lnTo>
                    <a:pt x="5502" y="1106"/>
                  </a:lnTo>
                  <a:lnTo>
                    <a:pt x="5401" y="1106"/>
                  </a:lnTo>
                  <a:lnTo>
                    <a:pt x="5159" y="1092"/>
                  </a:lnTo>
                  <a:lnTo>
                    <a:pt x="4916" y="1092"/>
                  </a:lnTo>
                  <a:lnTo>
                    <a:pt x="4673" y="1099"/>
                  </a:lnTo>
                  <a:lnTo>
                    <a:pt x="4430" y="1127"/>
                  </a:lnTo>
                  <a:lnTo>
                    <a:pt x="4187" y="1162"/>
                  </a:lnTo>
                  <a:lnTo>
                    <a:pt x="3945" y="1210"/>
                  </a:lnTo>
                  <a:lnTo>
                    <a:pt x="3708" y="1273"/>
                  </a:lnTo>
                  <a:lnTo>
                    <a:pt x="3477" y="1349"/>
                  </a:lnTo>
                  <a:lnTo>
                    <a:pt x="3240" y="1433"/>
                  </a:lnTo>
                  <a:lnTo>
                    <a:pt x="3015" y="1530"/>
                  </a:lnTo>
                  <a:lnTo>
                    <a:pt x="2790" y="1641"/>
                  </a:lnTo>
                  <a:lnTo>
                    <a:pt x="2571" y="1759"/>
                  </a:lnTo>
                  <a:lnTo>
                    <a:pt x="2358" y="1891"/>
                  </a:lnTo>
                  <a:lnTo>
                    <a:pt x="2150" y="2030"/>
                  </a:lnTo>
                  <a:lnTo>
                    <a:pt x="1949" y="2183"/>
                  </a:lnTo>
                  <a:lnTo>
                    <a:pt x="1753" y="2350"/>
                  </a:lnTo>
                  <a:lnTo>
                    <a:pt x="1564" y="2524"/>
                  </a:lnTo>
                  <a:lnTo>
                    <a:pt x="1386" y="2705"/>
                  </a:lnTo>
                  <a:lnTo>
                    <a:pt x="1215" y="2899"/>
                  </a:lnTo>
                  <a:lnTo>
                    <a:pt x="1049" y="3101"/>
                  </a:lnTo>
                  <a:lnTo>
                    <a:pt x="901" y="3316"/>
                  </a:lnTo>
                  <a:lnTo>
                    <a:pt x="753" y="3539"/>
                  </a:lnTo>
                  <a:lnTo>
                    <a:pt x="622" y="3775"/>
                  </a:lnTo>
                  <a:lnTo>
                    <a:pt x="504" y="4011"/>
                  </a:lnTo>
                  <a:lnTo>
                    <a:pt x="391" y="4268"/>
                  </a:lnTo>
                  <a:lnTo>
                    <a:pt x="344" y="4393"/>
                  </a:lnTo>
                  <a:lnTo>
                    <a:pt x="297" y="4525"/>
                  </a:lnTo>
                  <a:lnTo>
                    <a:pt x="255" y="4658"/>
                  </a:lnTo>
                  <a:lnTo>
                    <a:pt x="214" y="4790"/>
                  </a:lnTo>
                  <a:lnTo>
                    <a:pt x="178" y="4929"/>
                  </a:lnTo>
                  <a:lnTo>
                    <a:pt x="143" y="5068"/>
                  </a:lnTo>
                  <a:lnTo>
                    <a:pt x="113" y="5207"/>
                  </a:lnTo>
                  <a:lnTo>
                    <a:pt x="84" y="5353"/>
                  </a:lnTo>
                  <a:lnTo>
                    <a:pt x="60" y="5499"/>
                  </a:lnTo>
                  <a:lnTo>
                    <a:pt x="42" y="5644"/>
                  </a:lnTo>
                  <a:lnTo>
                    <a:pt x="24" y="5790"/>
                  </a:lnTo>
                  <a:lnTo>
                    <a:pt x="12" y="5943"/>
                  </a:lnTo>
                  <a:lnTo>
                    <a:pt x="7" y="6096"/>
                  </a:lnTo>
                  <a:lnTo>
                    <a:pt x="1" y="6249"/>
                  </a:lnTo>
                  <a:lnTo>
                    <a:pt x="1" y="6409"/>
                  </a:lnTo>
                  <a:lnTo>
                    <a:pt x="7" y="6562"/>
                  </a:lnTo>
                  <a:lnTo>
                    <a:pt x="12" y="6715"/>
                  </a:lnTo>
                  <a:lnTo>
                    <a:pt x="24" y="6868"/>
                  </a:lnTo>
                  <a:lnTo>
                    <a:pt x="42" y="7021"/>
                  </a:lnTo>
                  <a:lnTo>
                    <a:pt x="66" y="7167"/>
                  </a:lnTo>
                  <a:lnTo>
                    <a:pt x="89" y="7319"/>
                  </a:lnTo>
                  <a:lnTo>
                    <a:pt x="119" y="7465"/>
                  </a:lnTo>
                  <a:lnTo>
                    <a:pt x="155" y="7611"/>
                  </a:lnTo>
                  <a:lnTo>
                    <a:pt x="190" y="7757"/>
                  </a:lnTo>
                  <a:lnTo>
                    <a:pt x="232" y="7903"/>
                  </a:lnTo>
                  <a:lnTo>
                    <a:pt x="273" y="8049"/>
                  </a:lnTo>
                  <a:lnTo>
                    <a:pt x="320" y="8188"/>
                  </a:lnTo>
                  <a:lnTo>
                    <a:pt x="374" y="8327"/>
                  </a:lnTo>
                  <a:lnTo>
                    <a:pt x="427" y="8466"/>
                  </a:lnTo>
                  <a:lnTo>
                    <a:pt x="486" y="8605"/>
                  </a:lnTo>
                  <a:lnTo>
                    <a:pt x="545" y="8737"/>
                  </a:lnTo>
                  <a:lnTo>
                    <a:pt x="611" y="8869"/>
                  </a:lnTo>
                  <a:lnTo>
                    <a:pt x="747" y="9127"/>
                  </a:lnTo>
                  <a:lnTo>
                    <a:pt x="901" y="9377"/>
                  </a:lnTo>
                  <a:lnTo>
                    <a:pt x="1061" y="9620"/>
                  </a:lnTo>
                  <a:lnTo>
                    <a:pt x="1232" y="9856"/>
                  </a:lnTo>
                  <a:lnTo>
                    <a:pt x="1416" y="10072"/>
                  </a:lnTo>
                  <a:lnTo>
                    <a:pt x="1605" y="10287"/>
                  </a:lnTo>
                  <a:lnTo>
                    <a:pt x="1807" y="10489"/>
                  </a:lnTo>
                  <a:lnTo>
                    <a:pt x="2014" y="10676"/>
                  </a:lnTo>
                  <a:lnTo>
                    <a:pt x="2227" y="10850"/>
                  </a:lnTo>
                  <a:lnTo>
                    <a:pt x="2452" y="11010"/>
                  </a:lnTo>
                  <a:lnTo>
                    <a:pt x="2677" y="11163"/>
                  </a:lnTo>
                  <a:lnTo>
                    <a:pt x="2914" y="11295"/>
                  </a:lnTo>
                  <a:lnTo>
                    <a:pt x="3151" y="11420"/>
                  </a:lnTo>
                  <a:lnTo>
                    <a:pt x="3400" y="11524"/>
                  </a:lnTo>
                  <a:lnTo>
                    <a:pt x="3643" y="11615"/>
                  </a:lnTo>
                  <a:lnTo>
                    <a:pt x="3767" y="11649"/>
                  </a:lnTo>
                  <a:lnTo>
                    <a:pt x="3897" y="11684"/>
                  </a:lnTo>
                  <a:lnTo>
                    <a:pt x="4022" y="11719"/>
                  </a:lnTo>
                  <a:lnTo>
                    <a:pt x="4146" y="11747"/>
                  </a:lnTo>
                  <a:lnTo>
                    <a:pt x="4276" y="11768"/>
                  </a:lnTo>
                  <a:lnTo>
                    <a:pt x="4401" y="11782"/>
                  </a:lnTo>
                  <a:lnTo>
                    <a:pt x="4531" y="11795"/>
                  </a:lnTo>
                  <a:lnTo>
                    <a:pt x="4661" y="11802"/>
                  </a:lnTo>
                  <a:lnTo>
                    <a:pt x="4785" y="11809"/>
                  </a:lnTo>
                  <a:lnTo>
                    <a:pt x="4916" y="11809"/>
                  </a:lnTo>
                  <a:lnTo>
                    <a:pt x="5046" y="11802"/>
                  </a:lnTo>
                  <a:lnTo>
                    <a:pt x="5170" y="11788"/>
                  </a:lnTo>
                  <a:lnTo>
                    <a:pt x="5301" y="11775"/>
                  </a:lnTo>
                  <a:lnTo>
                    <a:pt x="5431" y="11754"/>
                  </a:lnTo>
                  <a:lnTo>
                    <a:pt x="5555" y="11733"/>
                  </a:lnTo>
                  <a:lnTo>
                    <a:pt x="5686" y="11698"/>
                  </a:lnTo>
                  <a:lnTo>
                    <a:pt x="5922" y="11629"/>
                  </a:lnTo>
                  <a:lnTo>
                    <a:pt x="6153" y="11545"/>
                  </a:lnTo>
                  <a:lnTo>
                    <a:pt x="6384" y="11448"/>
                  </a:lnTo>
                  <a:lnTo>
                    <a:pt x="6603" y="11337"/>
                  </a:lnTo>
                  <a:lnTo>
                    <a:pt x="6823" y="11212"/>
                  </a:lnTo>
                  <a:lnTo>
                    <a:pt x="7042" y="11073"/>
                  </a:lnTo>
                  <a:lnTo>
                    <a:pt x="7249" y="10927"/>
                  </a:lnTo>
                  <a:lnTo>
                    <a:pt x="7450" y="10774"/>
                  </a:lnTo>
                  <a:lnTo>
                    <a:pt x="7646" y="10600"/>
                  </a:lnTo>
                  <a:lnTo>
                    <a:pt x="7835" y="10419"/>
                  </a:lnTo>
                  <a:lnTo>
                    <a:pt x="8019" y="10232"/>
                  </a:lnTo>
                  <a:lnTo>
                    <a:pt x="8190" y="10037"/>
                  </a:lnTo>
                  <a:lnTo>
                    <a:pt x="8356" y="9829"/>
                  </a:lnTo>
                  <a:lnTo>
                    <a:pt x="8516" y="9613"/>
                  </a:lnTo>
                  <a:lnTo>
                    <a:pt x="8670" y="9391"/>
                  </a:lnTo>
                  <a:lnTo>
                    <a:pt x="8812" y="9161"/>
                  </a:lnTo>
                  <a:lnTo>
                    <a:pt x="8943" y="8925"/>
                  </a:lnTo>
                  <a:lnTo>
                    <a:pt x="9067" y="8675"/>
                  </a:lnTo>
                  <a:lnTo>
                    <a:pt x="9179" y="8432"/>
                  </a:lnTo>
                  <a:lnTo>
                    <a:pt x="9286" y="8174"/>
                  </a:lnTo>
                  <a:lnTo>
                    <a:pt x="9381" y="7910"/>
                  </a:lnTo>
                  <a:lnTo>
                    <a:pt x="9464" y="7646"/>
                  </a:lnTo>
                  <a:lnTo>
                    <a:pt x="9535" y="7375"/>
                  </a:lnTo>
                  <a:lnTo>
                    <a:pt x="9594" y="7104"/>
                  </a:lnTo>
                  <a:lnTo>
                    <a:pt x="9641" y="6826"/>
                  </a:lnTo>
                  <a:lnTo>
                    <a:pt x="9683" y="6548"/>
                  </a:lnTo>
                  <a:lnTo>
                    <a:pt x="9706" y="6263"/>
                  </a:lnTo>
                  <a:lnTo>
                    <a:pt x="9718" y="5978"/>
                  </a:lnTo>
                  <a:lnTo>
                    <a:pt x="9718" y="5693"/>
                  </a:lnTo>
                  <a:lnTo>
                    <a:pt x="9701" y="5408"/>
                  </a:lnTo>
                  <a:lnTo>
                    <a:pt x="9671" y="5123"/>
                  </a:lnTo>
                  <a:lnTo>
                    <a:pt x="9629" y="4831"/>
                  </a:lnTo>
                  <a:lnTo>
                    <a:pt x="9594" y="4616"/>
                  </a:lnTo>
                  <a:lnTo>
                    <a:pt x="9547" y="4407"/>
                  </a:lnTo>
                  <a:lnTo>
                    <a:pt x="9499" y="4206"/>
                  </a:lnTo>
                  <a:lnTo>
                    <a:pt x="9446" y="4004"/>
                  </a:lnTo>
                  <a:lnTo>
                    <a:pt x="9387" y="3810"/>
                  </a:lnTo>
                  <a:lnTo>
                    <a:pt x="9322" y="3622"/>
                  </a:lnTo>
                  <a:lnTo>
                    <a:pt x="9250" y="3434"/>
                  </a:lnTo>
                  <a:lnTo>
                    <a:pt x="9173" y="3254"/>
                  </a:lnTo>
                  <a:lnTo>
                    <a:pt x="9097" y="3073"/>
                  </a:lnTo>
                  <a:lnTo>
                    <a:pt x="9014" y="2899"/>
                  </a:lnTo>
                  <a:lnTo>
                    <a:pt x="8925" y="2732"/>
                  </a:lnTo>
                  <a:lnTo>
                    <a:pt x="8836" y="2566"/>
                  </a:lnTo>
                  <a:lnTo>
                    <a:pt x="8741" y="2406"/>
                  </a:lnTo>
                  <a:lnTo>
                    <a:pt x="8641" y="2246"/>
                  </a:lnTo>
                  <a:lnTo>
                    <a:pt x="8540" y="2093"/>
                  </a:lnTo>
                  <a:lnTo>
                    <a:pt x="8433" y="1940"/>
                  </a:lnTo>
                  <a:lnTo>
                    <a:pt x="8321" y="1794"/>
                  </a:lnTo>
                  <a:lnTo>
                    <a:pt x="8208" y="1655"/>
                  </a:lnTo>
                  <a:lnTo>
                    <a:pt x="8090" y="1516"/>
                  </a:lnTo>
                  <a:lnTo>
                    <a:pt x="7965" y="1377"/>
                  </a:lnTo>
                  <a:lnTo>
                    <a:pt x="7847" y="1245"/>
                  </a:lnTo>
                  <a:lnTo>
                    <a:pt x="7717" y="1120"/>
                  </a:lnTo>
                  <a:lnTo>
                    <a:pt x="7586" y="995"/>
                  </a:lnTo>
                  <a:lnTo>
                    <a:pt x="7456" y="870"/>
                  </a:lnTo>
                  <a:lnTo>
                    <a:pt x="7320" y="751"/>
                  </a:lnTo>
                  <a:lnTo>
                    <a:pt x="7184" y="640"/>
                  </a:lnTo>
                  <a:lnTo>
                    <a:pt x="6900" y="418"/>
                  </a:lnTo>
                  <a:lnTo>
                    <a:pt x="6609" y="202"/>
                  </a:lnTo>
                  <a:lnTo>
                    <a:pt x="63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120;p41">
              <a:extLst>
                <a:ext uri="{FF2B5EF4-FFF2-40B4-BE49-F238E27FC236}">
                  <a16:creationId xmlns:a16="http://schemas.microsoft.com/office/drawing/2014/main" id="{CF1A6E2B-A2E9-5AAD-9020-456A6515EBA9}"/>
                </a:ext>
              </a:extLst>
            </p:cNvPr>
            <p:cNvSpPr/>
            <p:nvPr/>
          </p:nvSpPr>
          <p:spPr>
            <a:xfrm>
              <a:off x="4340125" y="-3551325"/>
              <a:ext cx="1950" cy="1925"/>
            </a:xfrm>
            <a:custGeom>
              <a:avLst/>
              <a:gdLst/>
              <a:ahLst/>
              <a:cxnLst/>
              <a:rect l="l" t="t" r="r" b="b"/>
              <a:pathLst>
                <a:path w="78" h="77" extrusionOk="0">
                  <a:moveTo>
                    <a:pt x="1" y="0"/>
                  </a:moveTo>
                  <a:lnTo>
                    <a:pt x="36" y="35"/>
                  </a:lnTo>
                  <a:lnTo>
                    <a:pt x="78" y="76"/>
                  </a:lnTo>
                  <a:lnTo>
                    <a:pt x="54" y="49"/>
                  </a:lnTo>
                  <a:lnTo>
                    <a:pt x="36" y="21"/>
                  </a:lnTo>
                  <a:lnTo>
                    <a:pt x="19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121;p41">
              <a:extLst>
                <a:ext uri="{FF2B5EF4-FFF2-40B4-BE49-F238E27FC236}">
                  <a16:creationId xmlns:a16="http://schemas.microsoft.com/office/drawing/2014/main" id="{2B3AC386-0F3E-975B-02A0-2AECFD0A5834}"/>
                </a:ext>
              </a:extLst>
            </p:cNvPr>
            <p:cNvSpPr/>
            <p:nvPr/>
          </p:nvSpPr>
          <p:spPr>
            <a:xfrm>
              <a:off x="4571825" y="-2664650"/>
              <a:ext cx="218825" cy="611475"/>
            </a:xfrm>
            <a:custGeom>
              <a:avLst/>
              <a:gdLst/>
              <a:ahLst/>
              <a:cxnLst/>
              <a:rect l="l" t="t" r="r" b="b"/>
              <a:pathLst>
                <a:path w="8753" h="24459" extrusionOk="0">
                  <a:moveTo>
                    <a:pt x="1" y="0"/>
                  </a:moveTo>
                  <a:lnTo>
                    <a:pt x="160" y="1508"/>
                  </a:lnTo>
                  <a:lnTo>
                    <a:pt x="314" y="3024"/>
                  </a:lnTo>
                  <a:lnTo>
                    <a:pt x="457" y="4546"/>
                  </a:lnTo>
                  <a:lnTo>
                    <a:pt x="587" y="6061"/>
                  </a:lnTo>
                  <a:lnTo>
                    <a:pt x="711" y="7583"/>
                  </a:lnTo>
                  <a:lnTo>
                    <a:pt x="830" y="9112"/>
                  </a:lnTo>
                  <a:lnTo>
                    <a:pt x="942" y="10641"/>
                  </a:lnTo>
                  <a:lnTo>
                    <a:pt x="1043" y="12170"/>
                  </a:lnTo>
                  <a:lnTo>
                    <a:pt x="1138" y="13699"/>
                  </a:lnTo>
                  <a:lnTo>
                    <a:pt x="1226" y="15228"/>
                  </a:lnTo>
                  <a:lnTo>
                    <a:pt x="1303" y="16764"/>
                  </a:lnTo>
                  <a:lnTo>
                    <a:pt x="1380" y="18300"/>
                  </a:lnTo>
                  <a:lnTo>
                    <a:pt x="1446" y="19836"/>
                  </a:lnTo>
                  <a:lnTo>
                    <a:pt x="1505" y="21379"/>
                  </a:lnTo>
                  <a:lnTo>
                    <a:pt x="1558" y="22922"/>
                  </a:lnTo>
                  <a:lnTo>
                    <a:pt x="1611" y="24458"/>
                  </a:lnTo>
                  <a:lnTo>
                    <a:pt x="1854" y="24444"/>
                  </a:lnTo>
                  <a:lnTo>
                    <a:pt x="2097" y="24416"/>
                  </a:lnTo>
                  <a:lnTo>
                    <a:pt x="2334" y="24389"/>
                  </a:lnTo>
                  <a:lnTo>
                    <a:pt x="2565" y="24347"/>
                  </a:lnTo>
                  <a:lnTo>
                    <a:pt x="2796" y="24298"/>
                  </a:lnTo>
                  <a:lnTo>
                    <a:pt x="3021" y="24236"/>
                  </a:lnTo>
                  <a:lnTo>
                    <a:pt x="3240" y="24173"/>
                  </a:lnTo>
                  <a:lnTo>
                    <a:pt x="3453" y="24097"/>
                  </a:lnTo>
                  <a:lnTo>
                    <a:pt x="3666" y="24020"/>
                  </a:lnTo>
                  <a:lnTo>
                    <a:pt x="3873" y="23930"/>
                  </a:lnTo>
                  <a:lnTo>
                    <a:pt x="4075" y="23833"/>
                  </a:lnTo>
                  <a:lnTo>
                    <a:pt x="4270" y="23735"/>
                  </a:lnTo>
                  <a:lnTo>
                    <a:pt x="4460" y="23624"/>
                  </a:lnTo>
                  <a:lnTo>
                    <a:pt x="4649" y="23506"/>
                  </a:lnTo>
                  <a:lnTo>
                    <a:pt x="4833" y="23388"/>
                  </a:lnTo>
                  <a:lnTo>
                    <a:pt x="5016" y="23256"/>
                  </a:lnTo>
                  <a:lnTo>
                    <a:pt x="5188" y="23117"/>
                  </a:lnTo>
                  <a:lnTo>
                    <a:pt x="5360" y="22978"/>
                  </a:lnTo>
                  <a:lnTo>
                    <a:pt x="5526" y="22832"/>
                  </a:lnTo>
                  <a:lnTo>
                    <a:pt x="5691" y="22672"/>
                  </a:lnTo>
                  <a:lnTo>
                    <a:pt x="5845" y="22512"/>
                  </a:lnTo>
                  <a:lnTo>
                    <a:pt x="5999" y="22345"/>
                  </a:lnTo>
                  <a:lnTo>
                    <a:pt x="6153" y="22178"/>
                  </a:lnTo>
                  <a:lnTo>
                    <a:pt x="6295" y="21998"/>
                  </a:lnTo>
                  <a:lnTo>
                    <a:pt x="6438" y="21817"/>
                  </a:lnTo>
                  <a:lnTo>
                    <a:pt x="6574" y="21629"/>
                  </a:lnTo>
                  <a:lnTo>
                    <a:pt x="6704" y="21435"/>
                  </a:lnTo>
                  <a:lnTo>
                    <a:pt x="6834" y="21240"/>
                  </a:lnTo>
                  <a:lnTo>
                    <a:pt x="6959" y="21039"/>
                  </a:lnTo>
                  <a:lnTo>
                    <a:pt x="7077" y="20830"/>
                  </a:lnTo>
                  <a:lnTo>
                    <a:pt x="7190" y="20615"/>
                  </a:lnTo>
                  <a:lnTo>
                    <a:pt x="7302" y="20399"/>
                  </a:lnTo>
                  <a:lnTo>
                    <a:pt x="7409" y="20177"/>
                  </a:lnTo>
                  <a:lnTo>
                    <a:pt x="7515" y="19954"/>
                  </a:lnTo>
                  <a:lnTo>
                    <a:pt x="7610" y="19725"/>
                  </a:lnTo>
                  <a:lnTo>
                    <a:pt x="7705" y="19496"/>
                  </a:lnTo>
                  <a:lnTo>
                    <a:pt x="7794" y="19259"/>
                  </a:lnTo>
                  <a:lnTo>
                    <a:pt x="7882" y="19016"/>
                  </a:lnTo>
                  <a:lnTo>
                    <a:pt x="7965" y="18773"/>
                  </a:lnTo>
                  <a:lnTo>
                    <a:pt x="8042" y="18530"/>
                  </a:lnTo>
                  <a:lnTo>
                    <a:pt x="8113" y="18279"/>
                  </a:lnTo>
                  <a:lnTo>
                    <a:pt x="8185" y="18029"/>
                  </a:lnTo>
                  <a:lnTo>
                    <a:pt x="8250" y="17772"/>
                  </a:lnTo>
                  <a:lnTo>
                    <a:pt x="8315" y="17515"/>
                  </a:lnTo>
                  <a:lnTo>
                    <a:pt x="8368" y="17251"/>
                  </a:lnTo>
                  <a:lnTo>
                    <a:pt x="8421" y="16987"/>
                  </a:lnTo>
                  <a:lnTo>
                    <a:pt x="8475" y="16722"/>
                  </a:lnTo>
                  <a:lnTo>
                    <a:pt x="8516" y="16458"/>
                  </a:lnTo>
                  <a:lnTo>
                    <a:pt x="8558" y="16187"/>
                  </a:lnTo>
                  <a:lnTo>
                    <a:pt x="8599" y="15916"/>
                  </a:lnTo>
                  <a:lnTo>
                    <a:pt x="8629" y="15638"/>
                  </a:lnTo>
                  <a:lnTo>
                    <a:pt x="8658" y="15367"/>
                  </a:lnTo>
                  <a:lnTo>
                    <a:pt x="8688" y="15089"/>
                  </a:lnTo>
                  <a:lnTo>
                    <a:pt x="8706" y="14811"/>
                  </a:lnTo>
                  <a:lnTo>
                    <a:pt x="8723" y="14526"/>
                  </a:lnTo>
                  <a:lnTo>
                    <a:pt x="8735" y="14248"/>
                  </a:lnTo>
                  <a:lnTo>
                    <a:pt x="8747" y="13970"/>
                  </a:lnTo>
                  <a:lnTo>
                    <a:pt x="8753" y="13685"/>
                  </a:lnTo>
                  <a:lnTo>
                    <a:pt x="8753" y="13400"/>
                  </a:lnTo>
                  <a:lnTo>
                    <a:pt x="8753" y="13115"/>
                  </a:lnTo>
                  <a:lnTo>
                    <a:pt x="8747" y="12830"/>
                  </a:lnTo>
                  <a:lnTo>
                    <a:pt x="8735" y="12552"/>
                  </a:lnTo>
                  <a:lnTo>
                    <a:pt x="8723" y="12267"/>
                  </a:lnTo>
                  <a:lnTo>
                    <a:pt x="8706" y="11982"/>
                  </a:lnTo>
                  <a:lnTo>
                    <a:pt x="8682" y="11697"/>
                  </a:lnTo>
                  <a:lnTo>
                    <a:pt x="8658" y="11412"/>
                  </a:lnTo>
                  <a:lnTo>
                    <a:pt x="8629" y="11127"/>
                  </a:lnTo>
                  <a:lnTo>
                    <a:pt x="8593" y="10843"/>
                  </a:lnTo>
                  <a:lnTo>
                    <a:pt x="8558" y="10565"/>
                  </a:lnTo>
                  <a:lnTo>
                    <a:pt x="8516" y="10280"/>
                  </a:lnTo>
                  <a:lnTo>
                    <a:pt x="8469" y="10002"/>
                  </a:lnTo>
                  <a:lnTo>
                    <a:pt x="8421" y="9717"/>
                  </a:lnTo>
                  <a:lnTo>
                    <a:pt x="8368" y="9439"/>
                  </a:lnTo>
                  <a:lnTo>
                    <a:pt x="8315" y="9161"/>
                  </a:lnTo>
                  <a:lnTo>
                    <a:pt x="8256" y="8890"/>
                  </a:lnTo>
                  <a:lnTo>
                    <a:pt x="8190" y="8612"/>
                  </a:lnTo>
                  <a:lnTo>
                    <a:pt x="8125" y="8340"/>
                  </a:lnTo>
                  <a:lnTo>
                    <a:pt x="8054" y="8069"/>
                  </a:lnTo>
                  <a:lnTo>
                    <a:pt x="7977" y="7805"/>
                  </a:lnTo>
                  <a:lnTo>
                    <a:pt x="7900" y="7534"/>
                  </a:lnTo>
                  <a:lnTo>
                    <a:pt x="7817" y="7270"/>
                  </a:lnTo>
                  <a:lnTo>
                    <a:pt x="7734" y="7013"/>
                  </a:lnTo>
                  <a:lnTo>
                    <a:pt x="7646" y="6749"/>
                  </a:lnTo>
                  <a:lnTo>
                    <a:pt x="7551" y="6499"/>
                  </a:lnTo>
                  <a:lnTo>
                    <a:pt x="7456" y="6241"/>
                  </a:lnTo>
                  <a:lnTo>
                    <a:pt x="7355" y="5991"/>
                  </a:lnTo>
                  <a:lnTo>
                    <a:pt x="7249" y="5748"/>
                  </a:lnTo>
                  <a:lnTo>
                    <a:pt x="7142" y="5505"/>
                  </a:lnTo>
                  <a:lnTo>
                    <a:pt x="7030" y="5261"/>
                  </a:lnTo>
                  <a:lnTo>
                    <a:pt x="6917" y="5025"/>
                  </a:lnTo>
                  <a:lnTo>
                    <a:pt x="6799" y="4789"/>
                  </a:lnTo>
                  <a:lnTo>
                    <a:pt x="6680" y="4560"/>
                  </a:lnTo>
                  <a:lnTo>
                    <a:pt x="6550" y="4337"/>
                  </a:lnTo>
                  <a:lnTo>
                    <a:pt x="6426" y="4115"/>
                  </a:lnTo>
                  <a:lnTo>
                    <a:pt x="6290" y="3899"/>
                  </a:lnTo>
                  <a:lnTo>
                    <a:pt x="6153" y="3684"/>
                  </a:lnTo>
                  <a:lnTo>
                    <a:pt x="6017" y="3475"/>
                  </a:lnTo>
                  <a:lnTo>
                    <a:pt x="5875" y="3274"/>
                  </a:lnTo>
                  <a:lnTo>
                    <a:pt x="5727" y="3072"/>
                  </a:lnTo>
                  <a:lnTo>
                    <a:pt x="5573" y="2878"/>
                  </a:lnTo>
                  <a:lnTo>
                    <a:pt x="5425" y="2690"/>
                  </a:lnTo>
                  <a:lnTo>
                    <a:pt x="5265" y="2509"/>
                  </a:lnTo>
                  <a:lnTo>
                    <a:pt x="5105" y="2328"/>
                  </a:lnTo>
                  <a:lnTo>
                    <a:pt x="4939" y="2155"/>
                  </a:lnTo>
                  <a:lnTo>
                    <a:pt x="4774" y="1988"/>
                  </a:lnTo>
                  <a:lnTo>
                    <a:pt x="4602" y="1828"/>
                  </a:lnTo>
                  <a:lnTo>
                    <a:pt x="4430" y="1668"/>
                  </a:lnTo>
                  <a:lnTo>
                    <a:pt x="4252" y="1522"/>
                  </a:lnTo>
                  <a:lnTo>
                    <a:pt x="4069" y="1376"/>
                  </a:lnTo>
                  <a:lnTo>
                    <a:pt x="3885" y="1237"/>
                  </a:lnTo>
                  <a:lnTo>
                    <a:pt x="3696" y="1112"/>
                  </a:lnTo>
                  <a:lnTo>
                    <a:pt x="3506" y="987"/>
                  </a:lnTo>
                  <a:lnTo>
                    <a:pt x="3311" y="869"/>
                  </a:lnTo>
                  <a:lnTo>
                    <a:pt x="3115" y="758"/>
                  </a:lnTo>
                  <a:lnTo>
                    <a:pt x="2914" y="653"/>
                  </a:lnTo>
                  <a:lnTo>
                    <a:pt x="2707" y="556"/>
                  </a:lnTo>
                  <a:lnTo>
                    <a:pt x="2500" y="466"/>
                  </a:lnTo>
                  <a:lnTo>
                    <a:pt x="2292" y="382"/>
                  </a:lnTo>
                  <a:lnTo>
                    <a:pt x="2079" y="306"/>
                  </a:lnTo>
                  <a:lnTo>
                    <a:pt x="1860" y="243"/>
                  </a:lnTo>
                  <a:lnTo>
                    <a:pt x="1641" y="181"/>
                  </a:lnTo>
                  <a:lnTo>
                    <a:pt x="1416" y="132"/>
                  </a:lnTo>
                  <a:lnTo>
                    <a:pt x="1185" y="91"/>
                  </a:lnTo>
                  <a:lnTo>
                    <a:pt x="954" y="56"/>
                  </a:lnTo>
                  <a:lnTo>
                    <a:pt x="723" y="28"/>
                  </a:lnTo>
                  <a:lnTo>
                    <a:pt x="486" y="7"/>
                  </a:lnTo>
                  <a:lnTo>
                    <a:pt x="24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" name="Google Shape;1122;p41">
              <a:extLst>
                <a:ext uri="{FF2B5EF4-FFF2-40B4-BE49-F238E27FC236}">
                  <a16:creationId xmlns:a16="http://schemas.microsoft.com/office/drawing/2014/main" id="{BC27346D-52D2-1A07-817E-AC62061E8072}"/>
                </a:ext>
              </a:extLst>
            </p:cNvPr>
            <p:cNvSpPr/>
            <p:nvPr/>
          </p:nvSpPr>
          <p:spPr>
            <a:xfrm>
              <a:off x="4822900" y="-2474225"/>
              <a:ext cx="268150" cy="353625"/>
            </a:xfrm>
            <a:custGeom>
              <a:avLst/>
              <a:gdLst/>
              <a:ahLst/>
              <a:cxnLst/>
              <a:rect l="l" t="t" r="r" b="b"/>
              <a:pathLst>
                <a:path w="10726" h="14145" extrusionOk="0">
                  <a:moveTo>
                    <a:pt x="1" y="1"/>
                  </a:moveTo>
                  <a:lnTo>
                    <a:pt x="119" y="529"/>
                  </a:lnTo>
                  <a:lnTo>
                    <a:pt x="220" y="1064"/>
                  </a:lnTo>
                  <a:lnTo>
                    <a:pt x="315" y="1606"/>
                  </a:lnTo>
                  <a:lnTo>
                    <a:pt x="398" y="2155"/>
                  </a:lnTo>
                  <a:lnTo>
                    <a:pt x="463" y="2704"/>
                  </a:lnTo>
                  <a:lnTo>
                    <a:pt x="522" y="3253"/>
                  </a:lnTo>
                  <a:lnTo>
                    <a:pt x="569" y="3809"/>
                  </a:lnTo>
                  <a:lnTo>
                    <a:pt x="599" y="4365"/>
                  </a:lnTo>
                  <a:lnTo>
                    <a:pt x="623" y="4921"/>
                  </a:lnTo>
                  <a:lnTo>
                    <a:pt x="629" y="5477"/>
                  </a:lnTo>
                  <a:lnTo>
                    <a:pt x="629" y="6033"/>
                  </a:lnTo>
                  <a:lnTo>
                    <a:pt x="617" y="6583"/>
                  </a:lnTo>
                  <a:lnTo>
                    <a:pt x="587" y="7139"/>
                  </a:lnTo>
                  <a:lnTo>
                    <a:pt x="552" y="7688"/>
                  </a:lnTo>
                  <a:lnTo>
                    <a:pt x="498" y="8230"/>
                  </a:lnTo>
                  <a:lnTo>
                    <a:pt x="439" y="8772"/>
                  </a:lnTo>
                  <a:lnTo>
                    <a:pt x="498" y="8786"/>
                  </a:lnTo>
                  <a:lnTo>
                    <a:pt x="552" y="8807"/>
                  </a:lnTo>
                  <a:lnTo>
                    <a:pt x="611" y="8841"/>
                  </a:lnTo>
                  <a:lnTo>
                    <a:pt x="670" y="8890"/>
                  </a:lnTo>
                  <a:lnTo>
                    <a:pt x="1008" y="9182"/>
                  </a:lnTo>
                  <a:lnTo>
                    <a:pt x="1333" y="9474"/>
                  </a:lnTo>
                  <a:lnTo>
                    <a:pt x="1659" y="9773"/>
                  </a:lnTo>
                  <a:lnTo>
                    <a:pt x="1979" y="10078"/>
                  </a:lnTo>
                  <a:lnTo>
                    <a:pt x="2287" y="10391"/>
                  </a:lnTo>
                  <a:lnTo>
                    <a:pt x="2595" y="10704"/>
                  </a:lnTo>
                  <a:lnTo>
                    <a:pt x="2891" y="11024"/>
                  </a:lnTo>
                  <a:lnTo>
                    <a:pt x="3181" y="11350"/>
                  </a:lnTo>
                  <a:lnTo>
                    <a:pt x="3471" y="11684"/>
                  </a:lnTo>
                  <a:lnTo>
                    <a:pt x="3749" y="12018"/>
                  </a:lnTo>
                  <a:lnTo>
                    <a:pt x="4022" y="12365"/>
                  </a:lnTo>
                  <a:lnTo>
                    <a:pt x="4294" y="12706"/>
                  </a:lnTo>
                  <a:lnTo>
                    <a:pt x="4555" y="13060"/>
                  </a:lnTo>
                  <a:lnTo>
                    <a:pt x="4815" y="13415"/>
                  </a:lnTo>
                  <a:lnTo>
                    <a:pt x="5064" y="13776"/>
                  </a:lnTo>
                  <a:lnTo>
                    <a:pt x="5313" y="14144"/>
                  </a:lnTo>
                  <a:lnTo>
                    <a:pt x="5579" y="13846"/>
                  </a:lnTo>
                  <a:lnTo>
                    <a:pt x="5852" y="13554"/>
                  </a:lnTo>
                  <a:lnTo>
                    <a:pt x="6130" y="13269"/>
                  </a:lnTo>
                  <a:lnTo>
                    <a:pt x="6414" y="12991"/>
                  </a:lnTo>
                  <a:lnTo>
                    <a:pt x="6971" y="12435"/>
                  </a:lnTo>
                  <a:lnTo>
                    <a:pt x="7249" y="12157"/>
                  </a:lnTo>
                  <a:lnTo>
                    <a:pt x="7522" y="11879"/>
                  </a:lnTo>
                  <a:lnTo>
                    <a:pt x="9126" y="10266"/>
                  </a:lnTo>
                  <a:lnTo>
                    <a:pt x="10725" y="8647"/>
                  </a:lnTo>
                  <a:lnTo>
                    <a:pt x="10465" y="8292"/>
                  </a:lnTo>
                  <a:lnTo>
                    <a:pt x="10198" y="7945"/>
                  </a:lnTo>
                  <a:lnTo>
                    <a:pt x="9926" y="7597"/>
                  </a:lnTo>
                  <a:lnTo>
                    <a:pt x="9653" y="7257"/>
                  </a:lnTo>
                  <a:lnTo>
                    <a:pt x="9375" y="6923"/>
                  </a:lnTo>
                  <a:lnTo>
                    <a:pt x="9091" y="6589"/>
                  </a:lnTo>
                  <a:lnTo>
                    <a:pt x="8801" y="6263"/>
                  </a:lnTo>
                  <a:lnTo>
                    <a:pt x="8505" y="5943"/>
                  </a:lnTo>
                  <a:lnTo>
                    <a:pt x="8209" y="5630"/>
                  </a:lnTo>
                  <a:lnTo>
                    <a:pt x="7907" y="5318"/>
                  </a:lnTo>
                  <a:lnTo>
                    <a:pt x="7599" y="5012"/>
                  </a:lnTo>
                  <a:lnTo>
                    <a:pt x="7285" y="4720"/>
                  </a:lnTo>
                  <a:lnTo>
                    <a:pt x="6971" y="4421"/>
                  </a:lnTo>
                  <a:lnTo>
                    <a:pt x="6645" y="4136"/>
                  </a:lnTo>
                  <a:lnTo>
                    <a:pt x="6320" y="3851"/>
                  </a:lnTo>
                  <a:lnTo>
                    <a:pt x="5988" y="3580"/>
                  </a:lnTo>
                  <a:lnTo>
                    <a:pt x="5650" y="3309"/>
                  </a:lnTo>
                  <a:lnTo>
                    <a:pt x="5313" y="3045"/>
                  </a:lnTo>
                  <a:lnTo>
                    <a:pt x="4963" y="2788"/>
                  </a:lnTo>
                  <a:lnTo>
                    <a:pt x="4614" y="2531"/>
                  </a:lnTo>
                  <a:lnTo>
                    <a:pt x="4259" y="2287"/>
                  </a:lnTo>
                  <a:lnTo>
                    <a:pt x="3897" y="2051"/>
                  </a:lnTo>
                  <a:lnTo>
                    <a:pt x="3530" y="1815"/>
                  </a:lnTo>
                  <a:lnTo>
                    <a:pt x="3157" y="1585"/>
                  </a:lnTo>
                  <a:lnTo>
                    <a:pt x="2784" y="1363"/>
                  </a:lnTo>
                  <a:lnTo>
                    <a:pt x="2399" y="1147"/>
                  </a:lnTo>
                  <a:lnTo>
                    <a:pt x="2014" y="946"/>
                  </a:lnTo>
                  <a:lnTo>
                    <a:pt x="1624" y="744"/>
                  </a:lnTo>
                  <a:lnTo>
                    <a:pt x="1227" y="543"/>
                  </a:lnTo>
                  <a:lnTo>
                    <a:pt x="824" y="355"/>
                  </a:lnTo>
                  <a:lnTo>
                    <a:pt x="415" y="1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" name="Google Shape;1123;p41">
              <a:extLst>
                <a:ext uri="{FF2B5EF4-FFF2-40B4-BE49-F238E27FC236}">
                  <a16:creationId xmlns:a16="http://schemas.microsoft.com/office/drawing/2014/main" id="{D20367D6-70B9-6E2A-3CDC-F8B3EE569915}"/>
                </a:ext>
              </a:extLst>
            </p:cNvPr>
            <p:cNvSpPr/>
            <p:nvPr/>
          </p:nvSpPr>
          <p:spPr>
            <a:xfrm>
              <a:off x="4930250" y="-607050"/>
              <a:ext cx="454950" cy="312100"/>
            </a:xfrm>
            <a:custGeom>
              <a:avLst/>
              <a:gdLst/>
              <a:ahLst/>
              <a:cxnLst/>
              <a:rect l="l" t="t" r="r" b="b"/>
              <a:pathLst>
                <a:path w="18198" h="12484" extrusionOk="0">
                  <a:moveTo>
                    <a:pt x="7213" y="1"/>
                  </a:moveTo>
                  <a:lnTo>
                    <a:pt x="6881" y="22"/>
                  </a:lnTo>
                  <a:lnTo>
                    <a:pt x="6550" y="50"/>
                  </a:lnTo>
                  <a:lnTo>
                    <a:pt x="6212" y="91"/>
                  </a:lnTo>
                  <a:lnTo>
                    <a:pt x="5881" y="154"/>
                  </a:lnTo>
                  <a:lnTo>
                    <a:pt x="5543" y="230"/>
                  </a:lnTo>
                  <a:lnTo>
                    <a:pt x="5200" y="321"/>
                  </a:lnTo>
                  <a:lnTo>
                    <a:pt x="4856" y="432"/>
                  </a:lnTo>
                  <a:lnTo>
                    <a:pt x="4513" y="550"/>
                  </a:lnTo>
                  <a:lnTo>
                    <a:pt x="4169" y="689"/>
                  </a:lnTo>
                  <a:lnTo>
                    <a:pt x="3820" y="849"/>
                  </a:lnTo>
                  <a:lnTo>
                    <a:pt x="3476" y="1023"/>
                  </a:lnTo>
                  <a:lnTo>
                    <a:pt x="3127" y="1210"/>
                  </a:lnTo>
                  <a:lnTo>
                    <a:pt x="2778" y="1419"/>
                  </a:lnTo>
                  <a:lnTo>
                    <a:pt x="2422" y="1641"/>
                  </a:lnTo>
                  <a:lnTo>
                    <a:pt x="2073" y="1885"/>
                  </a:lnTo>
                  <a:lnTo>
                    <a:pt x="1925" y="1961"/>
                  </a:lnTo>
                  <a:lnTo>
                    <a:pt x="1789" y="2030"/>
                  </a:lnTo>
                  <a:lnTo>
                    <a:pt x="1652" y="2114"/>
                  </a:lnTo>
                  <a:lnTo>
                    <a:pt x="1522" y="2197"/>
                  </a:lnTo>
                  <a:lnTo>
                    <a:pt x="1398" y="2281"/>
                  </a:lnTo>
                  <a:lnTo>
                    <a:pt x="1279" y="2371"/>
                  </a:lnTo>
                  <a:lnTo>
                    <a:pt x="1167" y="2468"/>
                  </a:lnTo>
                  <a:lnTo>
                    <a:pt x="1054" y="2566"/>
                  </a:lnTo>
                  <a:lnTo>
                    <a:pt x="954" y="2663"/>
                  </a:lnTo>
                  <a:lnTo>
                    <a:pt x="853" y="2767"/>
                  </a:lnTo>
                  <a:lnTo>
                    <a:pt x="764" y="2878"/>
                  </a:lnTo>
                  <a:lnTo>
                    <a:pt x="675" y="2990"/>
                  </a:lnTo>
                  <a:lnTo>
                    <a:pt x="592" y="3108"/>
                  </a:lnTo>
                  <a:lnTo>
                    <a:pt x="515" y="3233"/>
                  </a:lnTo>
                  <a:lnTo>
                    <a:pt x="444" y="3351"/>
                  </a:lnTo>
                  <a:lnTo>
                    <a:pt x="379" y="3483"/>
                  </a:lnTo>
                  <a:lnTo>
                    <a:pt x="320" y="3615"/>
                  </a:lnTo>
                  <a:lnTo>
                    <a:pt x="267" y="3747"/>
                  </a:lnTo>
                  <a:lnTo>
                    <a:pt x="213" y="3893"/>
                  </a:lnTo>
                  <a:lnTo>
                    <a:pt x="172" y="4032"/>
                  </a:lnTo>
                  <a:lnTo>
                    <a:pt x="131" y="4178"/>
                  </a:lnTo>
                  <a:lnTo>
                    <a:pt x="95" y="4331"/>
                  </a:lnTo>
                  <a:lnTo>
                    <a:pt x="65" y="4484"/>
                  </a:lnTo>
                  <a:lnTo>
                    <a:pt x="42" y="4644"/>
                  </a:lnTo>
                  <a:lnTo>
                    <a:pt x="24" y="4811"/>
                  </a:lnTo>
                  <a:lnTo>
                    <a:pt x="12" y="4977"/>
                  </a:lnTo>
                  <a:lnTo>
                    <a:pt x="0" y="5144"/>
                  </a:lnTo>
                  <a:lnTo>
                    <a:pt x="0" y="5318"/>
                  </a:lnTo>
                  <a:lnTo>
                    <a:pt x="0" y="5499"/>
                  </a:lnTo>
                  <a:lnTo>
                    <a:pt x="12" y="5679"/>
                  </a:lnTo>
                  <a:lnTo>
                    <a:pt x="24" y="5860"/>
                  </a:lnTo>
                  <a:lnTo>
                    <a:pt x="42" y="6055"/>
                  </a:lnTo>
                  <a:lnTo>
                    <a:pt x="788" y="6319"/>
                  </a:lnTo>
                  <a:lnTo>
                    <a:pt x="1534" y="6583"/>
                  </a:lnTo>
                  <a:lnTo>
                    <a:pt x="1670" y="6687"/>
                  </a:lnTo>
                  <a:lnTo>
                    <a:pt x="1812" y="6784"/>
                  </a:lnTo>
                  <a:lnTo>
                    <a:pt x="1966" y="6882"/>
                  </a:lnTo>
                  <a:lnTo>
                    <a:pt x="2126" y="6972"/>
                  </a:lnTo>
                  <a:lnTo>
                    <a:pt x="2292" y="7062"/>
                  </a:lnTo>
                  <a:lnTo>
                    <a:pt x="2464" y="7146"/>
                  </a:lnTo>
                  <a:lnTo>
                    <a:pt x="2641" y="7229"/>
                  </a:lnTo>
                  <a:lnTo>
                    <a:pt x="2825" y="7306"/>
                  </a:lnTo>
                  <a:lnTo>
                    <a:pt x="3014" y="7375"/>
                  </a:lnTo>
                  <a:lnTo>
                    <a:pt x="3204" y="7452"/>
                  </a:lnTo>
                  <a:lnTo>
                    <a:pt x="3595" y="7584"/>
                  </a:lnTo>
                  <a:lnTo>
                    <a:pt x="4003" y="7709"/>
                  </a:lnTo>
                  <a:lnTo>
                    <a:pt x="4412" y="7820"/>
                  </a:lnTo>
                  <a:lnTo>
                    <a:pt x="4821" y="7931"/>
                  </a:lnTo>
                  <a:lnTo>
                    <a:pt x="5235" y="8035"/>
                  </a:lnTo>
                  <a:lnTo>
                    <a:pt x="6040" y="8237"/>
                  </a:lnTo>
                  <a:lnTo>
                    <a:pt x="6425" y="8334"/>
                  </a:lnTo>
                  <a:lnTo>
                    <a:pt x="6793" y="8439"/>
                  </a:lnTo>
                  <a:lnTo>
                    <a:pt x="7148" y="8543"/>
                  </a:lnTo>
                  <a:lnTo>
                    <a:pt x="7474" y="8647"/>
                  </a:lnTo>
                  <a:lnTo>
                    <a:pt x="8776" y="9099"/>
                  </a:lnTo>
                  <a:lnTo>
                    <a:pt x="10079" y="9544"/>
                  </a:lnTo>
                  <a:lnTo>
                    <a:pt x="12685" y="10433"/>
                  </a:lnTo>
                  <a:lnTo>
                    <a:pt x="13988" y="10885"/>
                  </a:lnTo>
                  <a:lnTo>
                    <a:pt x="15290" y="11344"/>
                  </a:lnTo>
                  <a:lnTo>
                    <a:pt x="16581" y="11816"/>
                  </a:lnTo>
                  <a:lnTo>
                    <a:pt x="17227" y="12053"/>
                  </a:lnTo>
                  <a:lnTo>
                    <a:pt x="17872" y="12303"/>
                  </a:lnTo>
                  <a:lnTo>
                    <a:pt x="17949" y="12338"/>
                  </a:lnTo>
                  <a:lnTo>
                    <a:pt x="18020" y="12379"/>
                  </a:lnTo>
                  <a:lnTo>
                    <a:pt x="18085" y="12428"/>
                  </a:lnTo>
                  <a:lnTo>
                    <a:pt x="18145" y="12484"/>
                  </a:lnTo>
                  <a:lnTo>
                    <a:pt x="18198" y="12407"/>
                  </a:lnTo>
                  <a:lnTo>
                    <a:pt x="18168" y="12352"/>
                  </a:lnTo>
                  <a:lnTo>
                    <a:pt x="18145" y="12296"/>
                  </a:lnTo>
                  <a:lnTo>
                    <a:pt x="18133" y="12240"/>
                  </a:lnTo>
                  <a:lnTo>
                    <a:pt x="18121" y="12178"/>
                  </a:lnTo>
                  <a:lnTo>
                    <a:pt x="18044" y="11768"/>
                  </a:lnTo>
                  <a:lnTo>
                    <a:pt x="17961" y="11365"/>
                  </a:lnTo>
                  <a:lnTo>
                    <a:pt x="17866" y="10962"/>
                  </a:lnTo>
                  <a:lnTo>
                    <a:pt x="17772" y="10565"/>
                  </a:lnTo>
                  <a:lnTo>
                    <a:pt x="17665" y="10169"/>
                  </a:lnTo>
                  <a:lnTo>
                    <a:pt x="17547" y="9780"/>
                  </a:lnTo>
                  <a:lnTo>
                    <a:pt x="17428" y="9398"/>
                  </a:lnTo>
                  <a:lnTo>
                    <a:pt x="17298" y="9009"/>
                  </a:lnTo>
                  <a:lnTo>
                    <a:pt x="17162" y="8633"/>
                  </a:lnTo>
                  <a:lnTo>
                    <a:pt x="17020" y="8258"/>
                  </a:lnTo>
                  <a:lnTo>
                    <a:pt x="16871" y="7890"/>
                  </a:lnTo>
                  <a:lnTo>
                    <a:pt x="16712" y="7528"/>
                  </a:lnTo>
                  <a:lnTo>
                    <a:pt x="16552" y="7174"/>
                  </a:lnTo>
                  <a:lnTo>
                    <a:pt x="16380" y="6819"/>
                  </a:lnTo>
                  <a:lnTo>
                    <a:pt x="16208" y="6472"/>
                  </a:lnTo>
                  <a:lnTo>
                    <a:pt x="16025" y="6138"/>
                  </a:lnTo>
                  <a:lnTo>
                    <a:pt x="15835" y="5804"/>
                  </a:lnTo>
                  <a:lnTo>
                    <a:pt x="15640" y="5478"/>
                  </a:lnTo>
                  <a:lnTo>
                    <a:pt x="15438" y="5158"/>
                  </a:lnTo>
                  <a:lnTo>
                    <a:pt x="15231" y="4845"/>
                  </a:lnTo>
                  <a:lnTo>
                    <a:pt x="15024" y="4540"/>
                  </a:lnTo>
                  <a:lnTo>
                    <a:pt x="14805" y="4241"/>
                  </a:lnTo>
                  <a:lnTo>
                    <a:pt x="14580" y="3956"/>
                  </a:lnTo>
                  <a:lnTo>
                    <a:pt x="14355" y="3671"/>
                  </a:lnTo>
                  <a:lnTo>
                    <a:pt x="14118" y="3400"/>
                  </a:lnTo>
                  <a:lnTo>
                    <a:pt x="13881" y="3136"/>
                  </a:lnTo>
                  <a:lnTo>
                    <a:pt x="13632" y="2878"/>
                  </a:lnTo>
                  <a:lnTo>
                    <a:pt x="13384" y="2635"/>
                  </a:lnTo>
                  <a:lnTo>
                    <a:pt x="13129" y="2399"/>
                  </a:lnTo>
                  <a:lnTo>
                    <a:pt x="12874" y="2169"/>
                  </a:lnTo>
                  <a:lnTo>
                    <a:pt x="12608" y="1954"/>
                  </a:lnTo>
                  <a:lnTo>
                    <a:pt x="12341" y="1746"/>
                  </a:lnTo>
                  <a:lnTo>
                    <a:pt x="12069" y="1551"/>
                  </a:lnTo>
                  <a:lnTo>
                    <a:pt x="11791" y="1363"/>
                  </a:lnTo>
                  <a:lnTo>
                    <a:pt x="11512" y="1189"/>
                  </a:lnTo>
                  <a:lnTo>
                    <a:pt x="11228" y="1023"/>
                  </a:lnTo>
                  <a:lnTo>
                    <a:pt x="10938" y="870"/>
                  </a:lnTo>
                  <a:lnTo>
                    <a:pt x="10648" y="731"/>
                  </a:lnTo>
                  <a:lnTo>
                    <a:pt x="10352" y="599"/>
                  </a:lnTo>
                  <a:lnTo>
                    <a:pt x="10050" y="481"/>
                  </a:lnTo>
                  <a:lnTo>
                    <a:pt x="9748" y="376"/>
                  </a:lnTo>
                  <a:lnTo>
                    <a:pt x="9440" y="286"/>
                  </a:lnTo>
                  <a:lnTo>
                    <a:pt x="9132" y="203"/>
                  </a:lnTo>
                  <a:lnTo>
                    <a:pt x="8818" y="133"/>
                  </a:lnTo>
                  <a:lnTo>
                    <a:pt x="8504" y="84"/>
                  </a:lnTo>
                  <a:lnTo>
                    <a:pt x="8184" y="43"/>
                  </a:lnTo>
                  <a:lnTo>
                    <a:pt x="7864" y="15"/>
                  </a:lnTo>
                  <a:lnTo>
                    <a:pt x="753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" name="Google Shape;1124;p41">
              <a:extLst>
                <a:ext uri="{FF2B5EF4-FFF2-40B4-BE49-F238E27FC236}">
                  <a16:creationId xmlns:a16="http://schemas.microsoft.com/office/drawing/2014/main" id="{FA5B9F07-F1EC-ED50-7923-AEEFA4602274}"/>
                </a:ext>
              </a:extLst>
            </p:cNvPr>
            <p:cNvSpPr/>
            <p:nvPr/>
          </p:nvSpPr>
          <p:spPr>
            <a:xfrm>
              <a:off x="4976575" y="-2234600"/>
              <a:ext cx="267850" cy="394625"/>
            </a:xfrm>
            <a:custGeom>
              <a:avLst/>
              <a:gdLst/>
              <a:ahLst/>
              <a:cxnLst/>
              <a:rect l="l" t="t" r="r" b="b"/>
              <a:pathLst>
                <a:path w="10714" h="15785" extrusionOk="0">
                  <a:moveTo>
                    <a:pt x="5236" y="0"/>
                  </a:moveTo>
                  <a:lnTo>
                    <a:pt x="3666" y="1786"/>
                  </a:lnTo>
                  <a:lnTo>
                    <a:pt x="2097" y="3559"/>
                  </a:lnTo>
                  <a:lnTo>
                    <a:pt x="1067" y="4754"/>
                  </a:lnTo>
                  <a:lnTo>
                    <a:pt x="806" y="5053"/>
                  </a:lnTo>
                  <a:lnTo>
                    <a:pt x="540" y="5352"/>
                  </a:lnTo>
                  <a:lnTo>
                    <a:pt x="273" y="5644"/>
                  </a:lnTo>
                  <a:lnTo>
                    <a:pt x="1" y="5929"/>
                  </a:lnTo>
                  <a:lnTo>
                    <a:pt x="321" y="6492"/>
                  </a:lnTo>
                  <a:lnTo>
                    <a:pt x="634" y="7068"/>
                  </a:lnTo>
                  <a:lnTo>
                    <a:pt x="936" y="7645"/>
                  </a:lnTo>
                  <a:lnTo>
                    <a:pt x="1227" y="8236"/>
                  </a:lnTo>
                  <a:lnTo>
                    <a:pt x="1511" y="8827"/>
                  </a:lnTo>
                  <a:lnTo>
                    <a:pt x="1783" y="9432"/>
                  </a:lnTo>
                  <a:lnTo>
                    <a:pt x="2044" y="10036"/>
                  </a:lnTo>
                  <a:lnTo>
                    <a:pt x="2293" y="10655"/>
                  </a:lnTo>
                  <a:lnTo>
                    <a:pt x="2535" y="11273"/>
                  </a:lnTo>
                  <a:lnTo>
                    <a:pt x="2772" y="11906"/>
                  </a:lnTo>
                  <a:lnTo>
                    <a:pt x="2991" y="12538"/>
                  </a:lnTo>
                  <a:lnTo>
                    <a:pt x="3210" y="13178"/>
                  </a:lnTo>
                  <a:lnTo>
                    <a:pt x="3412" y="13817"/>
                  </a:lnTo>
                  <a:lnTo>
                    <a:pt x="3607" y="14470"/>
                  </a:lnTo>
                  <a:lnTo>
                    <a:pt x="3797" y="15124"/>
                  </a:lnTo>
                  <a:lnTo>
                    <a:pt x="3974" y="15784"/>
                  </a:lnTo>
                  <a:lnTo>
                    <a:pt x="4377" y="15541"/>
                  </a:lnTo>
                  <a:lnTo>
                    <a:pt x="4780" y="15304"/>
                  </a:lnTo>
                  <a:lnTo>
                    <a:pt x="5188" y="15068"/>
                  </a:lnTo>
                  <a:lnTo>
                    <a:pt x="5603" y="14839"/>
                  </a:lnTo>
                  <a:lnTo>
                    <a:pt x="6017" y="14616"/>
                  </a:lnTo>
                  <a:lnTo>
                    <a:pt x="6432" y="14394"/>
                  </a:lnTo>
                  <a:lnTo>
                    <a:pt x="7267" y="13956"/>
                  </a:lnTo>
                  <a:lnTo>
                    <a:pt x="8108" y="13532"/>
                  </a:lnTo>
                  <a:lnTo>
                    <a:pt x="8949" y="13115"/>
                  </a:lnTo>
                  <a:lnTo>
                    <a:pt x="10619" y="12302"/>
                  </a:lnTo>
                  <a:lnTo>
                    <a:pt x="10642" y="12288"/>
                  </a:lnTo>
                  <a:lnTo>
                    <a:pt x="10666" y="12288"/>
                  </a:lnTo>
                  <a:lnTo>
                    <a:pt x="10713" y="12281"/>
                  </a:lnTo>
                  <a:lnTo>
                    <a:pt x="10459" y="11433"/>
                  </a:lnTo>
                  <a:lnTo>
                    <a:pt x="10198" y="10592"/>
                  </a:lnTo>
                  <a:lnTo>
                    <a:pt x="9926" y="9758"/>
                  </a:lnTo>
                  <a:lnTo>
                    <a:pt x="9790" y="9348"/>
                  </a:lnTo>
                  <a:lnTo>
                    <a:pt x="9641" y="8938"/>
                  </a:lnTo>
                  <a:lnTo>
                    <a:pt x="9499" y="8535"/>
                  </a:lnTo>
                  <a:lnTo>
                    <a:pt x="9345" y="8132"/>
                  </a:lnTo>
                  <a:lnTo>
                    <a:pt x="9191" y="7729"/>
                  </a:lnTo>
                  <a:lnTo>
                    <a:pt x="9037" y="7333"/>
                  </a:lnTo>
                  <a:lnTo>
                    <a:pt x="8878" y="6936"/>
                  </a:lnTo>
                  <a:lnTo>
                    <a:pt x="8718" y="6540"/>
                  </a:lnTo>
                  <a:lnTo>
                    <a:pt x="8552" y="6151"/>
                  </a:lnTo>
                  <a:lnTo>
                    <a:pt x="8380" y="5762"/>
                  </a:lnTo>
                  <a:lnTo>
                    <a:pt x="8208" y="5380"/>
                  </a:lnTo>
                  <a:lnTo>
                    <a:pt x="8037" y="4997"/>
                  </a:lnTo>
                  <a:lnTo>
                    <a:pt x="7859" y="4615"/>
                  </a:lnTo>
                  <a:lnTo>
                    <a:pt x="7675" y="4247"/>
                  </a:lnTo>
                  <a:lnTo>
                    <a:pt x="7492" y="3871"/>
                  </a:lnTo>
                  <a:lnTo>
                    <a:pt x="7302" y="3503"/>
                  </a:lnTo>
                  <a:lnTo>
                    <a:pt x="7113" y="3135"/>
                  </a:lnTo>
                  <a:lnTo>
                    <a:pt x="6917" y="2773"/>
                  </a:lnTo>
                  <a:lnTo>
                    <a:pt x="6716" y="2419"/>
                  </a:lnTo>
                  <a:lnTo>
                    <a:pt x="6515" y="2057"/>
                  </a:lnTo>
                  <a:lnTo>
                    <a:pt x="6313" y="1710"/>
                  </a:lnTo>
                  <a:lnTo>
                    <a:pt x="6100" y="1355"/>
                  </a:lnTo>
                  <a:lnTo>
                    <a:pt x="5893" y="1015"/>
                  </a:lnTo>
                  <a:lnTo>
                    <a:pt x="5674" y="674"/>
                  </a:lnTo>
                  <a:lnTo>
                    <a:pt x="5455" y="334"/>
                  </a:lnTo>
                  <a:lnTo>
                    <a:pt x="523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125;p41">
              <a:extLst>
                <a:ext uri="{FF2B5EF4-FFF2-40B4-BE49-F238E27FC236}">
                  <a16:creationId xmlns:a16="http://schemas.microsoft.com/office/drawing/2014/main" id="{52FC6CF7-10CF-AF2B-CFA4-5045AB2F8EA8}"/>
                </a:ext>
              </a:extLst>
            </p:cNvPr>
            <p:cNvSpPr/>
            <p:nvPr/>
          </p:nvSpPr>
          <p:spPr>
            <a:xfrm>
              <a:off x="5107000" y="-895650"/>
              <a:ext cx="184350" cy="273525"/>
            </a:xfrm>
            <a:custGeom>
              <a:avLst/>
              <a:gdLst/>
              <a:ahLst/>
              <a:cxnLst/>
              <a:rect l="l" t="t" r="r" b="b"/>
              <a:pathLst>
                <a:path w="7374" h="10941" extrusionOk="0">
                  <a:moveTo>
                    <a:pt x="1446" y="1"/>
                  </a:moveTo>
                  <a:lnTo>
                    <a:pt x="1393" y="612"/>
                  </a:lnTo>
                  <a:lnTo>
                    <a:pt x="1333" y="1217"/>
                  </a:lnTo>
                  <a:lnTo>
                    <a:pt x="1268" y="1822"/>
                  </a:lnTo>
                  <a:lnTo>
                    <a:pt x="1203" y="2426"/>
                  </a:lnTo>
                  <a:lnTo>
                    <a:pt x="1132" y="3024"/>
                  </a:lnTo>
                  <a:lnTo>
                    <a:pt x="1055" y="3629"/>
                  </a:lnTo>
                  <a:lnTo>
                    <a:pt x="972" y="4219"/>
                  </a:lnTo>
                  <a:lnTo>
                    <a:pt x="889" y="4810"/>
                  </a:lnTo>
                  <a:lnTo>
                    <a:pt x="794" y="5401"/>
                  </a:lnTo>
                  <a:lnTo>
                    <a:pt x="700" y="5992"/>
                  </a:lnTo>
                  <a:lnTo>
                    <a:pt x="599" y="6576"/>
                  </a:lnTo>
                  <a:lnTo>
                    <a:pt x="486" y="7152"/>
                  </a:lnTo>
                  <a:lnTo>
                    <a:pt x="374" y="7736"/>
                  </a:lnTo>
                  <a:lnTo>
                    <a:pt x="256" y="8306"/>
                  </a:lnTo>
                  <a:lnTo>
                    <a:pt x="131" y="8876"/>
                  </a:lnTo>
                  <a:lnTo>
                    <a:pt x="1" y="9446"/>
                  </a:lnTo>
                  <a:lnTo>
                    <a:pt x="380" y="9446"/>
                  </a:lnTo>
                  <a:lnTo>
                    <a:pt x="753" y="9460"/>
                  </a:lnTo>
                  <a:lnTo>
                    <a:pt x="1126" y="9488"/>
                  </a:lnTo>
                  <a:lnTo>
                    <a:pt x="1499" y="9529"/>
                  </a:lnTo>
                  <a:lnTo>
                    <a:pt x="1872" y="9585"/>
                  </a:lnTo>
                  <a:lnTo>
                    <a:pt x="2239" y="9648"/>
                  </a:lnTo>
                  <a:lnTo>
                    <a:pt x="2606" y="9724"/>
                  </a:lnTo>
                  <a:lnTo>
                    <a:pt x="2968" y="9814"/>
                  </a:lnTo>
                  <a:lnTo>
                    <a:pt x="3329" y="9919"/>
                  </a:lnTo>
                  <a:lnTo>
                    <a:pt x="3690" y="10030"/>
                  </a:lnTo>
                  <a:lnTo>
                    <a:pt x="4045" y="10155"/>
                  </a:lnTo>
                  <a:lnTo>
                    <a:pt x="4395" y="10287"/>
                  </a:lnTo>
                  <a:lnTo>
                    <a:pt x="4744" y="10433"/>
                  </a:lnTo>
                  <a:lnTo>
                    <a:pt x="5088" y="10593"/>
                  </a:lnTo>
                  <a:lnTo>
                    <a:pt x="5431" y="10760"/>
                  </a:lnTo>
                  <a:lnTo>
                    <a:pt x="5763" y="10940"/>
                  </a:lnTo>
                  <a:lnTo>
                    <a:pt x="5988" y="9752"/>
                  </a:lnTo>
                  <a:lnTo>
                    <a:pt x="6207" y="8529"/>
                  </a:lnTo>
                  <a:lnTo>
                    <a:pt x="6420" y="7278"/>
                  </a:lnTo>
                  <a:lnTo>
                    <a:pt x="6627" y="5992"/>
                  </a:lnTo>
                  <a:lnTo>
                    <a:pt x="6823" y="4685"/>
                  </a:lnTo>
                  <a:lnTo>
                    <a:pt x="7012" y="3351"/>
                  </a:lnTo>
                  <a:lnTo>
                    <a:pt x="7196" y="1995"/>
                  </a:lnTo>
                  <a:lnTo>
                    <a:pt x="7374" y="619"/>
                  </a:lnTo>
                  <a:lnTo>
                    <a:pt x="5887" y="494"/>
                  </a:lnTo>
                  <a:lnTo>
                    <a:pt x="5141" y="432"/>
                  </a:lnTo>
                  <a:lnTo>
                    <a:pt x="4395" y="369"/>
                  </a:lnTo>
                  <a:lnTo>
                    <a:pt x="3655" y="293"/>
                  </a:lnTo>
                  <a:lnTo>
                    <a:pt x="2914" y="209"/>
                  </a:lnTo>
                  <a:lnTo>
                    <a:pt x="2180" y="112"/>
                  </a:lnTo>
                  <a:lnTo>
                    <a:pt x="144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126;p41">
              <a:extLst>
                <a:ext uri="{FF2B5EF4-FFF2-40B4-BE49-F238E27FC236}">
                  <a16:creationId xmlns:a16="http://schemas.microsoft.com/office/drawing/2014/main" id="{84D1E4A5-1881-9738-F9C7-F50E443DCB01}"/>
                </a:ext>
              </a:extLst>
            </p:cNvPr>
            <p:cNvSpPr/>
            <p:nvPr/>
          </p:nvSpPr>
          <p:spPr>
            <a:xfrm>
              <a:off x="5085250" y="-1900300"/>
              <a:ext cx="226675" cy="419825"/>
            </a:xfrm>
            <a:custGeom>
              <a:avLst/>
              <a:gdLst/>
              <a:ahLst/>
              <a:cxnLst/>
              <a:rect l="l" t="t" r="r" b="b"/>
              <a:pathLst>
                <a:path w="9067" h="16793" extrusionOk="0">
                  <a:moveTo>
                    <a:pt x="6674" y="0"/>
                  </a:moveTo>
                  <a:lnTo>
                    <a:pt x="6662" y="14"/>
                  </a:lnTo>
                  <a:lnTo>
                    <a:pt x="5028" y="1029"/>
                  </a:lnTo>
                  <a:lnTo>
                    <a:pt x="4199" y="1543"/>
                  </a:lnTo>
                  <a:lnTo>
                    <a:pt x="3370" y="2044"/>
                  </a:lnTo>
                  <a:lnTo>
                    <a:pt x="2529" y="2544"/>
                  </a:lnTo>
                  <a:lnTo>
                    <a:pt x="2114" y="2787"/>
                  </a:lnTo>
                  <a:lnTo>
                    <a:pt x="1688" y="3024"/>
                  </a:lnTo>
                  <a:lnTo>
                    <a:pt x="1268" y="3253"/>
                  </a:lnTo>
                  <a:lnTo>
                    <a:pt x="847" y="3482"/>
                  </a:lnTo>
                  <a:lnTo>
                    <a:pt x="421" y="3705"/>
                  </a:lnTo>
                  <a:lnTo>
                    <a:pt x="0" y="3920"/>
                  </a:lnTo>
                  <a:lnTo>
                    <a:pt x="119" y="4442"/>
                  </a:lnTo>
                  <a:lnTo>
                    <a:pt x="231" y="4970"/>
                  </a:lnTo>
                  <a:lnTo>
                    <a:pt x="338" y="5491"/>
                  </a:lnTo>
                  <a:lnTo>
                    <a:pt x="445" y="6019"/>
                  </a:lnTo>
                  <a:lnTo>
                    <a:pt x="545" y="6547"/>
                  </a:lnTo>
                  <a:lnTo>
                    <a:pt x="646" y="7083"/>
                  </a:lnTo>
                  <a:lnTo>
                    <a:pt x="735" y="7611"/>
                  </a:lnTo>
                  <a:lnTo>
                    <a:pt x="824" y="8146"/>
                  </a:lnTo>
                  <a:lnTo>
                    <a:pt x="912" y="8674"/>
                  </a:lnTo>
                  <a:lnTo>
                    <a:pt x="989" y="9209"/>
                  </a:lnTo>
                  <a:lnTo>
                    <a:pt x="1066" y="9745"/>
                  </a:lnTo>
                  <a:lnTo>
                    <a:pt x="1143" y="10287"/>
                  </a:lnTo>
                  <a:lnTo>
                    <a:pt x="1214" y="10822"/>
                  </a:lnTo>
                  <a:lnTo>
                    <a:pt x="1279" y="11357"/>
                  </a:lnTo>
                  <a:lnTo>
                    <a:pt x="1398" y="12434"/>
                  </a:lnTo>
                  <a:lnTo>
                    <a:pt x="1516" y="13505"/>
                  </a:lnTo>
                  <a:lnTo>
                    <a:pt x="1623" y="14589"/>
                  </a:lnTo>
                  <a:lnTo>
                    <a:pt x="1724" y="15687"/>
                  </a:lnTo>
                  <a:lnTo>
                    <a:pt x="1824" y="16792"/>
                  </a:lnTo>
                  <a:lnTo>
                    <a:pt x="2263" y="16653"/>
                  </a:lnTo>
                  <a:lnTo>
                    <a:pt x="2707" y="16528"/>
                  </a:lnTo>
                  <a:lnTo>
                    <a:pt x="3151" y="16403"/>
                  </a:lnTo>
                  <a:lnTo>
                    <a:pt x="3595" y="16292"/>
                  </a:lnTo>
                  <a:lnTo>
                    <a:pt x="4045" y="16180"/>
                  </a:lnTo>
                  <a:lnTo>
                    <a:pt x="4495" y="16083"/>
                  </a:lnTo>
                  <a:lnTo>
                    <a:pt x="4951" y="15986"/>
                  </a:lnTo>
                  <a:lnTo>
                    <a:pt x="5407" y="15896"/>
                  </a:lnTo>
                  <a:lnTo>
                    <a:pt x="6319" y="15729"/>
                  </a:lnTo>
                  <a:lnTo>
                    <a:pt x="7237" y="15569"/>
                  </a:lnTo>
                  <a:lnTo>
                    <a:pt x="9067" y="15270"/>
                  </a:lnTo>
                  <a:lnTo>
                    <a:pt x="8990" y="14283"/>
                  </a:lnTo>
                  <a:lnTo>
                    <a:pt x="8913" y="13296"/>
                  </a:lnTo>
                  <a:lnTo>
                    <a:pt x="8818" y="12309"/>
                  </a:lnTo>
                  <a:lnTo>
                    <a:pt x="8717" y="11329"/>
                  </a:lnTo>
                  <a:lnTo>
                    <a:pt x="8605" y="10356"/>
                  </a:lnTo>
                  <a:lnTo>
                    <a:pt x="8486" y="9383"/>
                  </a:lnTo>
                  <a:lnTo>
                    <a:pt x="8350" y="8417"/>
                  </a:lnTo>
                  <a:lnTo>
                    <a:pt x="8208" y="7451"/>
                  </a:lnTo>
                  <a:lnTo>
                    <a:pt x="8060" y="6499"/>
                  </a:lnTo>
                  <a:lnTo>
                    <a:pt x="7894" y="5547"/>
                  </a:lnTo>
                  <a:lnTo>
                    <a:pt x="7716" y="4601"/>
                  </a:lnTo>
                  <a:lnTo>
                    <a:pt x="7533" y="3663"/>
                  </a:lnTo>
                  <a:lnTo>
                    <a:pt x="7337" y="2739"/>
                  </a:lnTo>
                  <a:lnTo>
                    <a:pt x="7124" y="1814"/>
                  </a:lnTo>
                  <a:lnTo>
                    <a:pt x="6905" y="904"/>
                  </a:lnTo>
                  <a:lnTo>
                    <a:pt x="667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127;p41">
              <a:extLst>
                <a:ext uri="{FF2B5EF4-FFF2-40B4-BE49-F238E27FC236}">
                  <a16:creationId xmlns:a16="http://schemas.microsoft.com/office/drawing/2014/main" id="{7EFE07DC-B600-7A7F-8F23-A081B136523D}"/>
                </a:ext>
              </a:extLst>
            </p:cNvPr>
            <p:cNvSpPr/>
            <p:nvPr/>
          </p:nvSpPr>
          <p:spPr>
            <a:xfrm>
              <a:off x="5134400" y="-1487625"/>
              <a:ext cx="184200" cy="295050"/>
            </a:xfrm>
            <a:custGeom>
              <a:avLst/>
              <a:gdLst/>
              <a:ahLst/>
              <a:cxnLst/>
              <a:rect l="l" t="t" r="r" b="b"/>
              <a:pathLst>
                <a:path w="7368" h="11802" extrusionOk="0">
                  <a:moveTo>
                    <a:pt x="7178" y="0"/>
                  </a:moveTo>
                  <a:lnTo>
                    <a:pt x="6283" y="264"/>
                  </a:lnTo>
                  <a:lnTo>
                    <a:pt x="5395" y="521"/>
                  </a:lnTo>
                  <a:lnTo>
                    <a:pt x="4495" y="779"/>
                  </a:lnTo>
                  <a:lnTo>
                    <a:pt x="3595" y="1015"/>
                  </a:lnTo>
                  <a:lnTo>
                    <a:pt x="3145" y="1126"/>
                  </a:lnTo>
                  <a:lnTo>
                    <a:pt x="2695" y="1237"/>
                  </a:lnTo>
                  <a:lnTo>
                    <a:pt x="2245" y="1342"/>
                  </a:lnTo>
                  <a:lnTo>
                    <a:pt x="1795" y="1439"/>
                  </a:lnTo>
                  <a:lnTo>
                    <a:pt x="1351" y="1522"/>
                  </a:lnTo>
                  <a:lnTo>
                    <a:pt x="901" y="1606"/>
                  </a:lnTo>
                  <a:lnTo>
                    <a:pt x="450" y="1675"/>
                  </a:lnTo>
                  <a:lnTo>
                    <a:pt x="0" y="1738"/>
                  </a:lnTo>
                  <a:lnTo>
                    <a:pt x="101" y="2954"/>
                  </a:lnTo>
                  <a:lnTo>
                    <a:pt x="190" y="4177"/>
                  </a:lnTo>
                  <a:lnTo>
                    <a:pt x="279" y="5407"/>
                  </a:lnTo>
                  <a:lnTo>
                    <a:pt x="362" y="6645"/>
                  </a:lnTo>
                  <a:lnTo>
                    <a:pt x="433" y="7889"/>
                  </a:lnTo>
                  <a:lnTo>
                    <a:pt x="492" y="9140"/>
                  </a:lnTo>
                  <a:lnTo>
                    <a:pt x="545" y="10384"/>
                  </a:lnTo>
                  <a:lnTo>
                    <a:pt x="593" y="11635"/>
                  </a:lnTo>
                  <a:lnTo>
                    <a:pt x="906" y="11586"/>
                  </a:lnTo>
                  <a:lnTo>
                    <a:pt x="1214" y="11531"/>
                  </a:lnTo>
                  <a:lnTo>
                    <a:pt x="1836" y="11419"/>
                  </a:lnTo>
                  <a:lnTo>
                    <a:pt x="2458" y="11301"/>
                  </a:lnTo>
                  <a:lnTo>
                    <a:pt x="2766" y="11246"/>
                  </a:lnTo>
                  <a:lnTo>
                    <a:pt x="3074" y="11197"/>
                  </a:lnTo>
                  <a:lnTo>
                    <a:pt x="3133" y="11190"/>
                  </a:lnTo>
                  <a:lnTo>
                    <a:pt x="3192" y="11197"/>
                  </a:lnTo>
                  <a:lnTo>
                    <a:pt x="3246" y="11204"/>
                  </a:lnTo>
                  <a:lnTo>
                    <a:pt x="3293" y="11225"/>
                  </a:lnTo>
                  <a:lnTo>
                    <a:pt x="3340" y="11253"/>
                  </a:lnTo>
                  <a:lnTo>
                    <a:pt x="3382" y="11287"/>
                  </a:lnTo>
                  <a:lnTo>
                    <a:pt x="3417" y="11329"/>
                  </a:lnTo>
                  <a:lnTo>
                    <a:pt x="3453" y="11371"/>
                  </a:lnTo>
                  <a:lnTo>
                    <a:pt x="3477" y="11419"/>
                  </a:lnTo>
                  <a:lnTo>
                    <a:pt x="3500" y="11468"/>
                  </a:lnTo>
                  <a:lnTo>
                    <a:pt x="3518" y="11524"/>
                  </a:lnTo>
                  <a:lnTo>
                    <a:pt x="3530" y="11579"/>
                  </a:lnTo>
                  <a:lnTo>
                    <a:pt x="3530" y="11635"/>
                  </a:lnTo>
                  <a:lnTo>
                    <a:pt x="3530" y="11690"/>
                  </a:lnTo>
                  <a:lnTo>
                    <a:pt x="3524" y="11746"/>
                  </a:lnTo>
                  <a:lnTo>
                    <a:pt x="3512" y="11802"/>
                  </a:lnTo>
                  <a:lnTo>
                    <a:pt x="4454" y="11711"/>
                  </a:lnTo>
                  <a:lnTo>
                    <a:pt x="5401" y="11628"/>
                  </a:lnTo>
                  <a:lnTo>
                    <a:pt x="7278" y="11468"/>
                  </a:lnTo>
                  <a:lnTo>
                    <a:pt x="7302" y="10759"/>
                  </a:lnTo>
                  <a:lnTo>
                    <a:pt x="7326" y="10043"/>
                  </a:lnTo>
                  <a:lnTo>
                    <a:pt x="7338" y="9334"/>
                  </a:lnTo>
                  <a:lnTo>
                    <a:pt x="7349" y="8618"/>
                  </a:lnTo>
                  <a:lnTo>
                    <a:pt x="7361" y="7903"/>
                  </a:lnTo>
                  <a:lnTo>
                    <a:pt x="7367" y="7187"/>
                  </a:lnTo>
                  <a:lnTo>
                    <a:pt x="7367" y="6464"/>
                  </a:lnTo>
                  <a:lnTo>
                    <a:pt x="7361" y="5748"/>
                  </a:lnTo>
                  <a:lnTo>
                    <a:pt x="7355" y="5025"/>
                  </a:lnTo>
                  <a:lnTo>
                    <a:pt x="7343" y="4309"/>
                  </a:lnTo>
                  <a:lnTo>
                    <a:pt x="7326" y="3586"/>
                  </a:lnTo>
                  <a:lnTo>
                    <a:pt x="7302" y="2871"/>
                  </a:lnTo>
                  <a:lnTo>
                    <a:pt x="7278" y="2155"/>
                  </a:lnTo>
                  <a:lnTo>
                    <a:pt x="7249" y="1432"/>
                  </a:lnTo>
                  <a:lnTo>
                    <a:pt x="7213" y="716"/>
                  </a:lnTo>
                  <a:lnTo>
                    <a:pt x="717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128;p41">
              <a:extLst>
                <a:ext uri="{FF2B5EF4-FFF2-40B4-BE49-F238E27FC236}">
                  <a16:creationId xmlns:a16="http://schemas.microsoft.com/office/drawing/2014/main" id="{395D9197-FB3E-17AF-68C7-83DB062C7A9B}"/>
                </a:ext>
              </a:extLst>
            </p:cNvPr>
            <p:cNvSpPr/>
            <p:nvPr/>
          </p:nvSpPr>
          <p:spPr>
            <a:xfrm>
              <a:off x="5145650" y="-1171400"/>
              <a:ext cx="169675" cy="265525"/>
            </a:xfrm>
            <a:custGeom>
              <a:avLst/>
              <a:gdLst/>
              <a:ahLst/>
              <a:cxnLst/>
              <a:rect l="l" t="t" r="r" b="b"/>
              <a:pathLst>
                <a:path w="6787" h="10621" extrusionOk="0">
                  <a:moveTo>
                    <a:pt x="889" y="1"/>
                  </a:moveTo>
                  <a:lnTo>
                    <a:pt x="528" y="112"/>
                  </a:lnTo>
                  <a:lnTo>
                    <a:pt x="356" y="174"/>
                  </a:lnTo>
                  <a:lnTo>
                    <a:pt x="178" y="237"/>
                  </a:lnTo>
                  <a:lnTo>
                    <a:pt x="202" y="1432"/>
                  </a:lnTo>
                  <a:lnTo>
                    <a:pt x="208" y="2628"/>
                  </a:lnTo>
                  <a:lnTo>
                    <a:pt x="208" y="3816"/>
                  </a:lnTo>
                  <a:lnTo>
                    <a:pt x="190" y="5012"/>
                  </a:lnTo>
                  <a:lnTo>
                    <a:pt x="166" y="6200"/>
                  </a:lnTo>
                  <a:lnTo>
                    <a:pt x="125" y="7382"/>
                  </a:lnTo>
                  <a:lnTo>
                    <a:pt x="101" y="7979"/>
                  </a:lnTo>
                  <a:lnTo>
                    <a:pt x="72" y="8570"/>
                  </a:lnTo>
                  <a:lnTo>
                    <a:pt x="36" y="9161"/>
                  </a:lnTo>
                  <a:lnTo>
                    <a:pt x="0" y="9745"/>
                  </a:lnTo>
                  <a:lnTo>
                    <a:pt x="374" y="9780"/>
                  </a:lnTo>
                  <a:lnTo>
                    <a:pt x="741" y="9821"/>
                  </a:lnTo>
                  <a:lnTo>
                    <a:pt x="1487" y="9905"/>
                  </a:lnTo>
                  <a:lnTo>
                    <a:pt x="2233" y="10009"/>
                  </a:lnTo>
                  <a:lnTo>
                    <a:pt x="2979" y="10120"/>
                  </a:lnTo>
                  <a:lnTo>
                    <a:pt x="3719" y="10245"/>
                  </a:lnTo>
                  <a:lnTo>
                    <a:pt x="4466" y="10370"/>
                  </a:lnTo>
                  <a:lnTo>
                    <a:pt x="5952" y="10621"/>
                  </a:lnTo>
                  <a:lnTo>
                    <a:pt x="6094" y="9349"/>
                  </a:lnTo>
                  <a:lnTo>
                    <a:pt x="6224" y="8056"/>
                  </a:lnTo>
                  <a:lnTo>
                    <a:pt x="6343" y="6749"/>
                  </a:lnTo>
                  <a:lnTo>
                    <a:pt x="6455" y="5429"/>
                  </a:lnTo>
                  <a:lnTo>
                    <a:pt x="6556" y="4094"/>
                  </a:lnTo>
                  <a:lnTo>
                    <a:pt x="6645" y="2753"/>
                  </a:lnTo>
                  <a:lnTo>
                    <a:pt x="6722" y="1405"/>
                  </a:lnTo>
                  <a:lnTo>
                    <a:pt x="6787" y="42"/>
                  </a:lnTo>
                  <a:lnTo>
                    <a:pt x="5460" y="230"/>
                  </a:lnTo>
                  <a:lnTo>
                    <a:pt x="4128" y="404"/>
                  </a:lnTo>
                  <a:lnTo>
                    <a:pt x="2796" y="577"/>
                  </a:lnTo>
                  <a:lnTo>
                    <a:pt x="1469" y="751"/>
                  </a:lnTo>
                  <a:lnTo>
                    <a:pt x="1392" y="758"/>
                  </a:lnTo>
                  <a:lnTo>
                    <a:pt x="1321" y="751"/>
                  </a:lnTo>
                  <a:lnTo>
                    <a:pt x="1256" y="730"/>
                  </a:lnTo>
                  <a:lnTo>
                    <a:pt x="1197" y="710"/>
                  </a:lnTo>
                  <a:lnTo>
                    <a:pt x="1143" y="675"/>
                  </a:lnTo>
                  <a:lnTo>
                    <a:pt x="1096" y="640"/>
                  </a:lnTo>
                  <a:lnTo>
                    <a:pt x="1055" y="591"/>
                  </a:lnTo>
                  <a:lnTo>
                    <a:pt x="1013" y="543"/>
                  </a:lnTo>
                  <a:lnTo>
                    <a:pt x="978" y="480"/>
                  </a:lnTo>
                  <a:lnTo>
                    <a:pt x="948" y="425"/>
                  </a:lnTo>
                  <a:lnTo>
                    <a:pt x="930" y="355"/>
                  </a:lnTo>
                  <a:lnTo>
                    <a:pt x="907" y="286"/>
                  </a:lnTo>
                  <a:lnTo>
                    <a:pt x="895" y="216"/>
                  </a:lnTo>
                  <a:lnTo>
                    <a:pt x="889" y="147"/>
                  </a:lnTo>
                  <a:lnTo>
                    <a:pt x="883" y="70"/>
                  </a:lnTo>
                  <a:lnTo>
                    <a:pt x="88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4" name="Google Shape;878;p40">
            <a:extLst>
              <a:ext uri="{FF2B5EF4-FFF2-40B4-BE49-F238E27FC236}">
                <a16:creationId xmlns:a16="http://schemas.microsoft.com/office/drawing/2014/main" id="{08B8D205-5507-A84E-77A4-6A0FF83FA034}"/>
              </a:ext>
            </a:extLst>
          </p:cNvPr>
          <p:cNvSpPr txBox="1">
            <a:spLocks/>
          </p:cNvSpPr>
          <p:nvPr/>
        </p:nvSpPr>
        <p:spPr>
          <a:xfrm>
            <a:off x="2007685" y="3970333"/>
            <a:ext cx="2336400" cy="8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6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/>
              <a:t>E-JUST-</a:t>
            </a:r>
            <a:r>
              <a:rPr lang="en" dirty="0"/>
              <a:t> UNIVERSITY</a:t>
            </a:r>
            <a:endParaRPr lang="en-US" dirty="0"/>
          </a:p>
        </p:txBody>
      </p:sp>
      <p:sp>
        <p:nvSpPr>
          <p:cNvPr id="869" name="Google Shape;879;p40">
            <a:extLst>
              <a:ext uri="{FF2B5EF4-FFF2-40B4-BE49-F238E27FC236}">
                <a16:creationId xmlns:a16="http://schemas.microsoft.com/office/drawing/2014/main" id="{DB61014A-55FC-D7E6-9CFB-66B312B55D3E}"/>
              </a:ext>
            </a:extLst>
          </p:cNvPr>
          <p:cNvSpPr txBox="1">
            <a:spLocks/>
          </p:cNvSpPr>
          <p:nvPr/>
        </p:nvSpPr>
        <p:spPr>
          <a:xfrm>
            <a:off x="4324786" y="3331030"/>
            <a:ext cx="2239200" cy="1751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o Hyeon"/>
              <a:buNone/>
              <a:defRPr sz="2200" b="0" i="0" u="none" strike="noStrike" cap="none">
                <a:solidFill>
                  <a:schemeClr val="lt1"/>
                </a:solidFill>
                <a:latin typeface="Do Hyeon"/>
                <a:ea typeface="Do Hyeon"/>
                <a:cs typeface="Do Hyeon"/>
                <a:sym typeface="Do Hyeo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 sz="1800" dirty="0"/>
              <a:t>SAMA KASSEM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35"/>
          <p:cNvSpPr txBox="1">
            <a:spLocks noGrp="1"/>
          </p:cNvSpPr>
          <p:nvPr>
            <p:ph type="title"/>
          </p:nvPr>
        </p:nvSpPr>
        <p:spPr>
          <a:xfrm>
            <a:off x="742299" y="776706"/>
            <a:ext cx="371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646" name="Google Shape;646;p35"/>
          <p:cNvSpPr txBox="1">
            <a:spLocks noGrp="1"/>
          </p:cNvSpPr>
          <p:nvPr>
            <p:ph type="subTitle" idx="1"/>
          </p:nvPr>
        </p:nvSpPr>
        <p:spPr>
          <a:xfrm>
            <a:off x="627838" y="2045090"/>
            <a:ext cx="5471532" cy="29598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sz="1400" dirty="0"/>
              <a:t>The RC-Car Embedded System Project is a small-scale remote controlled car utilizing the ATmega32 microcontroller. This project integrates essential principles of electronics, programming, and mechanical design to create a functional prototype capable of wireless operation via a mobile app. The car incorporates core components such as DC motors, a motor driver, a Bluetooth module (HC-05), an ultrasonic sensor for obstacle detection, and a power supply to facilitate controlled movement and communication.</a:t>
            </a:r>
            <a:endParaRPr sz="1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735CFC-8474-94FF-0D3D-4BEE08CA1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5987" y="2080541"/>
            <a:ext cx="2219857" cy="29598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ACB3"/>
        </a:solidFill>
        <a:effectLst/>
      </p:bgPr>
    </p:bg>
    <p:spTree>
      <p:nvGrpSpPr>
        <p:cNvPr id="1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p44"/>
          <p:cNvSpPr txBox="1">
            <a:spLocks noGrp="1"/>
          </p:cNvSpPr>
          <p:nvPr>
            <p:ph type="subTitle" idx="1"/>
          </p:nvPr>
        </p:nvSpPr>
        <p:spPr>
          <a:xfrm>
            <a:off x="739090" y="1082301"/>
            <a:ext cx="34389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/>
              <a:t>Hardware Design</a:t>
            </a:r>
            <a:endParaRPr dirty="0"/>
          </a:p>
        </p:txBody>
      </p:sp>
      <p:sp>
        <p:nvSpPr>
          <p:cNvPr id="1220" name="Google Shape;1220;p44"/>
          <p:cNvSpPr txBox="1">
            <a:spLocks noGrp="1"/>
          </p:cNvSpPr>
          <p:nvPr>
            <p:ph type="subTitle" idx="2"/>
          </p:nvPr>
        </p:nvSpPr>
        <p:spPr>
          <a:xfrm>
            <a:off x="4706207" y="1099535"/>
            <a:ext cx="419332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>
                <a:solidFill>
                  <a:schemeClr val="bg1"/>
                </a:solidFill>
              </a:rPr>
              <a:t>Software Development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222" name="Google Shape;1222;p44"/>
          <p:cNvSpPr txBox="1">
            <a:spLocks noGrp="1"/>
          </p:cNvSpPr>
          <p:nvPr>
            <p:ph type="subTitle" idx="4"/>
          </p:nvPr>
        </p:nvSpPr>
        <p:spPr>
          <a:xfrm>
            <a:off x="4753594" y="1857333"/>
            <a:ext cx="4549236" cy="25994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en-US" sz="1800" b="1" u="sng" dirty="0">
                <a:solidFill>
                  <a:schemeClr val="bg1"/>
                </a:solidFill>
                <a:latin typeface="Arial" panose="020B0604020202020204" pitchFamily="34" charset="0"/>
              </a:rPr>
              <a:t>Individual modules (drivers) implemented for:</a:t>
            </a:r>
          </a:p>
          <a:p>
            <a:pPr algn="l"/>
            <a:endParaRPr lang="en-US" sz="1400" b="1" u="sng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Motor Control 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LCD over I2C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UART (Bluetooth)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Ultrasonic Distance Measurement</a:t>
            </a:r>
          </a:p>
          <a:p>
            <a:pPr marL="400050" indent="-285750" algn="l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bg1"/>
                </a:solidFill>
                <a:latin typeface="Arial" panose="020B0604020202020204" pitchFamily="34" charset="0"/>
              </a:rPr>
              <a:t>Mode Switching (Manual/Auto)</a:t>
            </a:r>
          </a:p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223" name="Google Shape;1223;p44"/>
          <p:cNvSpPr/>
          <p:nvPr/>
        </p:nvSpPr>
        <p:spPr>
          <a:xfrm rot="7613872">
            <a:off x="288756" y="1999414"/>
            <a:ext cx="603301" cy="496243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24" name="Google Shape;1224;p44"/>
          <p:cNvSpPr/>
          <p:nvPr/>
        </p:nvSpPr>
        <p:spPr>
          <a:xfrm rot="7613872">
            <a:off x="4493639" y="1933427"/>
            <a:ext cx="603301" cy="496243"/>
          </a:xfrm>
          <a:custGeom>
            <a:avLst/>
            <a:gdLst/>
            <a:ahLst/>
            <a:cxnLst/>
            <a:rect l="l" t="t" r="r" b="b"/>
            <a:pathLst>
              <a:path w="196323" h="52635" extrusionOk="0">
                <a:moveTo>
                  <a:pt x="167138" y="1"/>
                </a:moveTo>
                <a:lnTo>
                  <a:pt x="166630" y="16"/>
                </a:lnTo>
                <a:lnTo>
                  <a:pt x="166122" y="39"/>
                </a:lnTo>
                <a:lnTo>
                  <a:pt x="165613" y="78"/>
                </a:lnTo>
                <a:lnTo>
                  <a:pt x="165132" y="124"/>
                </a:lnTo>
                <a:lnTo>
                  <a:pt x="164650" y="178"/>
                </a:lnTo>
                <a:lnTo>
                  <a:pt x="164222" y="240"/>
                </a:lnTo>
                <a:lnTo>
                  <a:pt x="163794" y="317"/>
                </a:lnTo>
                <a:lnTo>
                  <a:pt x="163393" y="394"/>
                </a:lnTo>
                <a:lnTo>
                  <a:pt x="163018" y="487"/>
                </a:lnTo>
                <a:lnTo>
                  <a:pt x="162671" y="587"/>
                </a:lnTo>
                <a:lnTo>
                  <a:pt x="162350" y="695"/>
                </a:lnTo>
                <a:lnTo>
                  <a:pt x="162082" y="811"/>
                </a:lnTo>
                <a:lnTo>
                  <a:pt x="161868" y="935"/>
                </a:lnTo>
                <a:lnTo>
                  <a:pt x="161681" y="1066"/>
                </a:lnTo>
                <a:lnTo>
                  <a:pt x="161574" y="1205"/>
                </a:lnTo>
                <a:lnTo>
                  <a:pt x="161494" y="1352"/>
                </a:lnTo>
                <a:lnTo>
                  <a:pt x="161467" y="1506"/>
                </a:lnTo>
                <a:lnTo>
                  <a:pt x="161520" y="1660"/>
                </a:lnTo>
                <a:lnTo>
                  <a:pt x="161627" y="1822"/>
                </a:lnTo>
                <a:lnTo>
                  <a:pt x="161788" y="1992"/>
                </a:lnTo>
                <a:lnTo>
                  <a:pt x="165373" y="4964"/>
                </a:lnTo>
                <a:lnTo>
                  <a:pt x="167138" y="6454"/>
                </a:lnTo>
                <a:lnTo>
                  <a:pt x="168904" y="7944"/>
                </a:lnTo>
                <a:lnTo>
                  <a:pt x="170642" y="9434"/>
                </a:lnTo>
                <a:lnTo>
                  <a:pt x="172354" y="10924"/>
                </a:lnTo>
                <a:lnTo>
                  <a:pt x="174040" y="12422"/>
                </a:lnTo>
                <a:lnTo>
                  <a:pt x="175698" y="13920"/>
                </a:lnTo>
                <a:lnTo>
                  <a:pt x="173264" y="13603"/>
                </a:lnTo>
                <a:lnTo>
                  <a:pt x="170830" y="13286"/>
                </a:lnTo>
                <a:lnTo>
                  <a:pt x="168369" y="12985"/>
                </a:lnTo>
                <a:lnTo>
                  <a:pt x="165908" y="12684"/>
                </a:lnTo>
                <a:lnTo>
                  <a:pt x="163446" y="12391"/>
                </a:lnTo>
                <a:lnTo>
                  <a:pt x="160985" y="12113"/>
                </a:lnTo>
                <a:lnTo>
                  <a:pt x="158498" y="11835"/>
                </a:lnTo>
                <a:lnTo>
                  <a:pt x="155983" y="11565"/>
                </a:lnTo>
                <a:lnTo>
                  <a:pt x="153495" y="11302"/>
                </a:lnTo>
                <a:lnTo>
                  <a:pt x="150954" y="11048"/>
                </a:lnTo>
                <a:lnTo>
                  <a:pt x="148439" y="10793"/>
                </a:lnTo>
                <a:lnTo>
                  <a:pt x="145898" y="10554"/>
                </a:lnTo>
                <a:lnTo>
                  <a:pt x="143330" y="10322"/>
                </a:lnTo>
                <a:lnTo>
                  <a:pt x="140789" y="10098"/>
                </a:lnTo>
                <a:lnTo>
                  <a:pt x="138194" y="9874"/>
                </a:lnTo>
                <a:lnTo>
                  <a:pt x="135599" y="9666"/>
                </a:lnTo>
                <a:lnTo>
                  <a:pt x="135144" y="9635"/>
                </a:lnTo>
                <a:lnTo>
                  <a:pt x="134663" y="9612"/>
                </a:lnTo>
                <a:lnTo>
                  <a:pt x="134208" y="9596"/>
                </a:lnTo>
                <a:lnTo>
                  <a:pt x="133727" y="9589"/>
                </a:lnTo>
                <a:lnTo>
                  <a:pt x="133272" y="9596"/>
                </a:lnTo>
                <a:lnTo>
                  <a:pt x="132844" y="9612"/>
                </a:lnTo>
                <a:lnTo>
                  <a:pt x="132389" y="9635"/>
                </a:lnTo>
                <a:lnTo>
                  <a:pt x="131961" y="9666"/>
                </a:lnTo>
                <a:lnTo>
                  <a:pt x="131560" y="9704"/>
                </a:lnTo>
                <a:lnTo>
                  <a:pt x="131159" y="9751"/>
                </a:lnTo>
                <a:lnTo>
                  <a:pt x="130757" y="9797"/>
                </a:lnTo>
                <a:lnTo>
                  <a:pt x="130383" y="9859"/>
                </a:lnTo>
                <a:lnTo>
                  <a:pt x="130008" y="9928"/>
                </a:lnTo>
                <a:lnTo>
                  <a:pt x="129660" y="9998"/>
                </a:lnTo>
                <a:lnTo>
                  <a:pt x="129313" y="10075"/>
                </a:lnTo>
                <a:lnTo>
                  <a:pt x="128992" y="10160"/>
                </a:lnTo>
                <a:lnTo>
                  <a:pt x="128697" y="10253"/>
                </a:lnTo>
                <a:lnTo>
                  <a:pt x="128430" y="10353"/>
                </a:lnTo>
                <a:lnTo>
                  <a:pt x="128162" y="10446"/>
                </a:lnTo>
                <a:lnTo>
                  <a:pt x="127922" y="10554"/>
                </a:lnTo>
                <a:lnTo>
                  <a:pt x="127708" y="10662"/>
                </a:lnTo>
                <a:lnTo>
                  <a:pt x="127520" y="10778"/>
                </a:lnTo>
                <a:lnTo>
                  <a:pt x="127333" y="10893"/>
                </a:lnTo>
                <a:lnTo>
                  <a:pt x="127199" y="11009"/>
                </a:lnTo>
                <a:lnTo>
                  <a:pt x="127066" y="11133"/>
                </a:lnTo>
                <a:lnTo>
                  <a:pt x="126985" y="11264"/>
                </a:lnTo>
                <a:lnTo>
                  <a:pt x="126932" y="11387"/>
                </a:lnTo>
                <a:lnTo>
                  <a:pt x="126878" y="11519"/>
                </a:lnTo>
                <a:lnTo>
                  <a:pt x="126878" y="11650"/>
                </a:lnTo>
                <a:lnTo>
                  <a:pt x="126905" y="11789"/>
                </a:lnTo>
                <a:lnTo>
                  <a:pt x="126959" y="11920"/>
                </a:lnTo>
                <a:lnTo>
                  <a:pt x="127039" y="12059"/>
                </a:lnTo>
                <a:lnTo>
                  <a:pt x="128323" y="13719"/>
                </a:lnTo>
                <a:lnTo>
                  <a:pt x="129607" y="15379"/>
                </a:lnTo>
                <a:lnTo>
                  <a:pt x="130944" y="17038"/>
                </a:lnTo>
                <a:lnTo>
                  <a:pt x="132282" y="18698"/>
                </a:lnTo>
                <a:lnTo>
                  <a:pt x="133620" y="20350"/>
                </a:lnTo>
                <a:lnTo>
                  <a:pt x="135011" y="22002"/>
                </a:lnTo>
                <a:lnTo>
                  <a:pt x="137793" y="25314"/>
                </a:lnTo>
                <a:lnTo>
                  <a:pt x="135358" y="24936"/>
                </a:lnTo>
                <a:lnTo>
                  <a:pt x="132897" y="24565"/>
                </a:lnTo>
                <a:lnTo>
                  <a:pt x="130436" y="24202"/>
                </a:lnTo>
                <a:lnTo>
                  <a:pt x="127975" y="23840"/>
                </a:lnTo>
                <a:lnTo>
                  <a:pt x="125487" y="23492"/>
                </a:lnTo>
                <a:lnTo>
                  <a:pt x="123000" y="23137"/>
                </a:lnTo>
                <a:lnTo>
                  <a:pt x="120512" y="22797"/>
                </a:lnTo>
                <a:lnTo>
                  <a:pt x="117997" y="22458"/>
                </a:lnTo>
                <a:lnTo>
                  <a:pt x="115483" y="22126"/>
                </a:lnTo>
                <a:lnTo>
                  <a:pt x="112968" y="21802"/>
                </a:lnTo>
                <a:lnTo>
                  <a:pt x="110427" y="21477"/>
                </a:lnTo>
                <a:lnTo>
                  <a:pt x="107885" y="21161"/>
                </a:lnTo>
                <a:lnTo>
                  <a:pt x="105344" y="20844"/>
                </a:lnTo>
                <a:lnTo>
                  <a:pt x="102776" y="20543"/>
                </a:lnTo>
                <a:lnTo>
                  <a:pt x="100208" y="20234"/>
                </a:lnTo>
                <a:lnTo>
                  <a:pt x="97613" y="19941"/>
                </a:lnTo>
                <a:lnTo>
                  <a:pt x="97158" y="19895"/>
                </a:lnTo>
                <a:lnTo>
                  <a:pt x="96704" y="19864"/>
                </a:lnTo>
                <a:lnTo>
                  <a:pt x="96249" y="19841"/>
                </a:lnTo>
                <a:lnTo>
                  <a:pt x="95794" y="19825"/>
                </a:lnTo>
                <a:lnTo>
                  <a:pt x="95339" y="19825"/>
                </a:lnTo>
                <a:lnTo>
                  <a:pt x="94885" y="19841"/>
                </a:lnTo>
                <a:lnTo>
                  <a:pt x="94457" y="19856"/>
                </a:lnTo>
                <a:lnTo>
                  <a:pt x="94029" y="19887"/>
                </a:lnTo>
                <a:lnTo>
                  <a:pt x="93601" y="19933"/>
                </a:lnTo>
                <a:lnTo>
                  <a:pt x="93173" y="19980"/>
                </a:lnTo>
                <a:lnTo>
                  <a:pt x="92771" y="20034"/>
                </a:lnTo>
                <a:lnTo>
                  <a:pt x="92370" y="20103"/>
                </a:lnTo>
                <a:lnTo>
                  <a:pt x="91996" y="20173"/>
                </a:lnTo>
                <a:lnTo>
                  <a:pt x="91648" y="20250"/>
                </a:lnTo>
                <a:lnTo>
                  <a:pt x="91300" y="20335"/>
                </a:lnTo>
                <a:lnTo>
                  <a:pt x="90952" y="20427"/>
                </a:lnTo>
                <a:lnTo>
                  <a:pt x="90658" y="20528"/>
                </a:lnTo>
                <a:lnTo>
                  <a:pt x="90364" y="20628"/>
                </a:lnTo>
                <a:lnTo>
                  <a:pt x="90096" y="20736"/>
                </a:lnTo>
                <a:lnTo>
                  <a:pt x="89829" y="20844"/>
                </a:lnTo>
                <a:lnTo>
                  <a:pt x="89615" y="20960"/>
                </a:lnTo>
                <a:lnTo>
                  <a:pt x="89401" y="21084"/>
                </a:lnTo>
                <a:lnTo>
                  <a:pt x="89240" y="21199"/>
                </a:lnTo>
                <a:lnTo>
                  <a:pt x="89080" y="21323"/>
                </a:lnTo>
                <a:lnTo>
                  <a:pt x="88946" y="21454"/>
                </a:lnTo>
                <a:lnTo>
                  <a:pt x="88866" y="21578"/>
                </a:lnTo>
                <a:lnTo>
                  <a:pt x="88786" y="21709"/>
                </a:lnTo>
                <a:lnTo>
                  <a:pt x="88759" y="21840"/>
                </a:lnTo>
                <a:lnTo>
                  <a:pt x="88759" y="21971"/>
                </a:lnTo>
                <a:lnTo>
                  <a:pt x="88786" y="22095"/>
                </a:lnTo>
                <a:lnTo>
                  <a:pt x="88866" y="22226"/>
                </a:lnTo>
                <a:lnTo>
                  <a:pt x="88973" y="22357"/>
                </a:lnTo>
                <a:lnTo>
                  <a:pt x="102321" y="36191"/>
                </a:lnTo>
                <a:lnTo>
                  <a:pt x="99406" y="35859"/>
                </a:lnTo>
                <a:lnTo>
                  <a:pt x="96490" y="35535"/>
                </a:lnTo>
                <a:lnTo>
                  <a:pt x="93574" y="35219"/>
                </a:lnTo>
                <a:lnTo>
                  <a:pt x="90631" y="34910"/>
                </a:lnTo>
                <a:lnTo>
                  <a:pt x="87689" y="34609"/>
                </a:lnTo>
                <a:lnTo>
                  <a:pt x="84746" y="34315"/>
                </a:lnTo>
                <a:lnTo>
                  <a:pt x="81777" y="34030"/>
                </a:lnTo>
                <a:lnTo>
                  <a:pt x="78808" y="33752"/>
                </a:lnTo>
                <a:lnTo>
                  <a:pt x="75838" y="33474"/>
                </a:lnTo>
                <a:lnTo>
                  <a:pt x="72842" y="33212"/>
                </a:lnTo>
                <a:lnTo>
                  <a:pt x="69846" y="32949"/>
                </a:lnTo>
                <a:lnTo>
                  <a:pt x="66850" y="32702"/>
                </a:lnTo>
                <a:lnTo>
                  <a:pt x="63827" y="32455"/>
                </a:lnTo>
                <a:lnTo>
                  <a:pt x="60804" y="32216"/>
                </a:lnTo>
                <a:lnTo>
                  <a:pt x="57755" y="31992"/>
                </a:lnTo>
                <a:lnTo>
                  <a:pt x="54705" y="31768"/>
                </a:lnTo>
                <a:lnTo>
                  <a:pt x="54277" y="31737"/>
                </a:lnTo>
                <a:lnTo>
                  <a:pt x="53822" y="31722"/>
                </a:lnTo>
                <a:lnTo>
                  <a:pt x="53368" y="31714"/>
                </a:lnTo>
                <a:lnTo>
                  <a:pt x="52913" y="31714"/>
                </a:lnTo>
                <a:lnTo>
                  <a:pt x="52458" y="31722"/>
                </a:lnTo>
                <a:lnTo>
                  <a:pt x="52030" y="31737"/>
                </a:lnTo>
                <a:lnTo>
                  <a:pt x="51575" y="31760"/>
                </a:lnTo>
                <a:lnTo>
                  <a:pt x="51121" y="31799"/>
                </a:lnTo>
                <a:lnTo>
                  <a:pt x="50666" y="31837"/>
                </a:lnTo>
                <a:lnTo>
                  <a:pt x="50238" y="31884"/>
                </a:lnTo>
                <a:lnTo>
                  <a:pt x="49810" y="31938"/>
                </a:lnTo>
                <a:lnTo>
                  <a:pt x="49409" y="31992"/>
                </a:lnTo>
                <a:lnTo>
                  <a:pt x="49007" y="32061"/>
                </a:lnTo>
                <a:lnTo>
                  <a:pt x="48606" y="32131"/>
                </a:lnTo>
                <a:lnTo>
                  <a:pt x="48232" y="32208"/>
                </a:lnTo>
                <a:lnTo>
                  <a:pt x="47884" y="32293"/>
                </a:lnTo>
                <a:lnTo>
                  <a:pt x="47536" y="32386"/>
                </a:lnTo>
                <a:lnTo>
                  <a:pt x="47242" y="32478"/>
                </a:lnTo>
                <a:lnTo>
                  <a:pt x="46948" y="32579"/>
                </a:lnTo>
                <a:lnTo>
                  <a:pt x="46680" y="32679"/>
                </a:lnTo>
                <a:lnTo>
                  <a:pt x="46413" y="32795"/>
                </a:lnTo>
                <a:lnTo>
                  <a:pt x="46199" y="32903"/>
                </a:lnTo>
                <a:lnTo>
                  <a:pt x="46038" y="33019"/>
                </a:lnTo>
                <a:lnTo>
                  <a:pt x="45878" y="33142"/>
                </a:lnTo>
                <a:lnTo>
                  <a:pt x="45744" y="33266"/>
                </a:lnTo>
                <a:lnTo>
                  <a:pt x="45664" y="33389"/>
                </a:lnTo>
                <a:lnTo>
                  <a:pt x="45610" y="33520"/>
                </a:lnTo>
                <a:lnTo>
                  <a:pt x="45610" y="33652"/>
                </a:lnTo>
                <a:lnTo>
                  <a:pt x="45637" y="33791"/>
                </a:lnTo>
                <a:lnTo>
                  <a:pt x="45690" y="33922"/>
                </a:lnTo>
                <a:lnTo>
                  <a:pt x="45824" y="34061"/>
                </a:lnTo>
                <a:lnTo>
                  <a:pt x="45985" y="34200"/>
                </a:lnTo>
                <a:lnTo>
                  <a:pt x="61794" y="46521"/>
                </a:lnTo>
                <a:lnTo>
                  <a:pt x="58584" y="46088"/>
                </a:lnTo>
                <a:lnTo>
                  <a:pt x="55374" y="45671"/>
                </a:lnTo>
                <a:lnTo>
                  <a:pt x="52137" y="45262"/>
                </a:lnTo>
                <a:lnTo>
                  <a:pt x="48874" y="44853"/>
                </a:lnTo>
                <a:lnTo>
                  <a:pt x="45610" y="44467"/>
                </a:lnTo>
                <a:lnTo>
                  <a:pt x="42346" y="44081"/>
                </a:lnTo>
                <a:lnTo>
                  <a:pt x="39056" y="43711"/>
                </a:lnTo>
                <a:lnTo>
                  <a:pt x="35766" y="43348"/>
                </a:lnTo>
                <a:lnTo>
                  <a:pt x="32449" y="42993"/>
                </a:lnTo>
                <a:lnTo>
                  <a:pt x="29105" y="42645"/>
                </a:lnTo>
                <a:lnTo>
                  <a:pt x="25761" y="42313"/>
                </a:lnTo>
                <a:lnTo>
                  <a:pt x="22417" y="41989"/>
                </a:lnTo>
                <a:lnTo>
                  <a:pt x="19047" y="41673"/>
                </a:lnTo>
                <a:lnTo>
                  <a:pt x="15649" y="41371"/>
                </a:lnTo>
                <a:lnTo>
                  <a:pt x="12252" y="41070"/>
                </a:lnTo>
                <a:lnTo>
                  <a:pt x="8828" y="40785"/>
                </a:lnTo>
                <a:lnTo>
                  <a:pt x="8400" y="40754"/>
                </a:lnTo>
                <a:lnTo>
                  <a:pt x="7999" y="40731"/>
                </a:lnTo>
                <a:lnTo>
                  <a:pt x="7624" y="40715"/>
                </a:lnTo>
                <a:lnTo>
                  <a:pt x="7223" y="40700"/>
                </a:lnTo>
                <a:lnTo>
                  <a:pt x="6474" y="40700"/>
                </a:lnTo>
                <a:lnTo>
                  <a:pt x="6126" y="40708"/>
                </a:lnTo>
                <a:lnTo>
                  <a:pt x="5778" y="40715"/>
                </a:lnTo>
                <a:lnTo>
                  <a:pt x="5431" y="40738"/>
                </a:lnTo>
                <a:lnTo>
                  <a:pt x="5083" y="40762"/>
                </a:lnTo>
                <a:lnTo>
                  <a:pt x="4762" y="40785"/>
                </a:lnTo>
                <a:lnTo>
                  <a:pt x="4441" y="40823"/>
                </a:lnTo>
                <a:lnTo>
                  <a:pt x="4147" y="40854"/>
                </a:lnTo>
                <a:lnTo>
                  <a:pt x="3826" y="40901"/>
                </a:lnTo>
                <a:lnTo>
                  <a:pt x="3558" y="40947"/>
                </a:lnTo>
                <a:lnTo>
                  <a:pt x="3264" y="40993"/>
                </a:lnTo>
                <a:lnTo>
                  <a:pt x="2996" y="41047"/>
                </a:lnTo>
                <a:lnTo>
                  <a:pt x="2756" y="41109"/>
                </a:lnTo>
                <a:lnTo>
                  <a:pt x="2247" y="41233"/>
                </a:lnTo>
                <a:lnTo>
                  <a:pt x="1819" y="41379"/>
                </a:lnTo>
                <a:lnTo>
                  <a:pt x="1418" y="41526"/>
                </a:lnTo>
                <a:lnTo>
                  <a:pt x="1070" y="41688"/>
                </a:lnTo>
                <a:lnTo>
                  <a:pt x="749" y="41858"/>
                </a:lnTo>
                <a:lnTo>
                  <a:pt x="509" y="42035"/>
                </a:lnTo>
                <a:lnTo>
                  <a:pt x="295" y="42221"/>
                </a:lnTo>
                <a:lnTo>
                  <a:pt x="134" y="42406"/>
                </a:lnTo>
                <a:lnTo>
                  <a:pt x="54" y="42591"/>
                </a:lnTo>
                <a:lnTo>
                  <a:pt x="0" y="42784"/>
                </a:lnTo>
                <a:lnTo>
                  <a:pt x="0" y="42977"/>
                </a:lnTo>
                <a:lnTo>
                  <a:pt x="81" y="43162"/>
                </a:lnTo>
                <a:lnTo>
                  <a:pt x="188" y="43355"/>
                </a:lnTo>
                <a:lnTo>
                  <a:pt x="375" y="43533"/>
                </a:lnTo>
                <a:lnTo>
                  <a:pt x="509" y="43626"/>
                </a:lnTo>
                <a:lnTo>
                  <a:pt x="616" y="43711"/>
                </a:lnTo>
                <a:lnTo>
                  <a:pt x="776" y="43796"/>
                </a:lnTo>
                <a:lnTo>
                  <a:pt x="937" y="43880"/>
                </a:lnTo>
                <a:lnTo>
                  <a:pt x="1124" y="43958"/>
                </a:lnTo>
                <a:lnTo>
                  <a:pt x="1311" y="44043"/>
                </a:lnTo>
                <a:lnTo>
                  <a:pt x="1525" y="44112"/>
                </a:lnTo>
                <a:lnTo>
                  <a:pt x="1739" y="44189"/>
                </a:lnTo>
                <a:lnTo>
                  <a:pt x="2007" y="44259"/>
                </a:lnTo>
                <a:lnTo>
                  <a:pt x="2247" y="44328"/>
                </a:lnTo>
                <a:lnTo>
                  <a:pt x="2542" y="44390"/>
                </a:lnTo>
                <a:lnTo>
                  <a:pt x="2836" y="44452"/>
                </a:lnTo>
                <a:lnTo>
                  <a:pt x="3157" y="44506"/>
                </a:lnTo>
                <a:lnTo>
                  <a:pt x="3478" y="44560"/>
                </a:lnTo>
                <a:lnTo>
                  <a:pt x="3826" y="44614"/>
                </a:lnTo>
                <a:lnTo>
                  <a:pt x="4200" y="44652"/>
                </a:lnTo>
                <a:lnTo>
                  <a:pt x="4575" y="44699"/>
                </a:lnTo>
                <a:lnTo>
                  <a:pt x="4976" y="44730"/>
                </a:lnTo>
                <a:lnTo>
                  <a:pt x="9283" y="45092"/>
                </a:lnTo>
                <a:lnTo>
                  <a:pt x="13563" y="45471"/>
                </a:lnTo>
                <a:lnTo>
                  <a:pt x="17816" y="45864"/>
                </a:lnTo>
                <a:lnTo>
                  <a:pt x="22043" y="46274"/>
                </a:lnTo>
                <a:lnTo>
                  <a:pt x="26243" y="46690"/>
                </a:lnTo>
                <a:lnTo>
                  <a:pt x="30416" y="47131"/>
                </a:lnTo>
                <a:lnTo>
                  <a:pt x="34589" y="47586"/>
                </a:lnTo>
                <a:lnTo>
                  <a:pt x="38708" y="48057"/>
                </a:lnTo>
                <a:lnTo>
                  <a:pt x="42828" y="48543"/>
                </a:lnTo>
                <a:lnTo>
                  <a:pt x="46921" y="49053"/>
                </a:lnTo>
                <a:lnTo>
                  <a:pt x="50987" y="49570"/>
                </a:lnTo>
                <a:lnTo>
                  <a:pt x="55026" y="50103"/>
                </a:lnTo>
                <a:lnTo>
                  <a:pt x="59039" y="50659"/>
                </a:lnTo>
                <a:lnTo>
                  <a:pt x="63051" y="51230"/>
                </a:lnTo>
                <a:lnTo>
                  <a:pt x="67037" y="51816"/>
                </a:lnTo>
                <a:lnTo>
                  <a:pt x="70996" y="52419"/>
                </a:lnTo>
                <a:lnTo>
                  <a:pt x="71451" y="52480"/>
                </a:lnTo>
                <a:lnTo>
                  <a:pt x="71933" y="52534"/>
                </a:lnTo>
                <a:lnTo>
                  <a:pt x="72414" y="52573"/>
                </a:lnTo>
                <a:lnTo>
                  <a:pt x="72922" y="52604"/>
                </a:lnTo>
                <a:lnTo>
                  <a:pt x="73431" y="52627"/>
                </a:lnTo>
                <a:lnTo>
                  <a:pt x="73939" y="52635"/>
                </a:lnTo>
                <a:lnTo>
                  <a:pt x="74474" y="52635"/>
                </a:lnTo>
                <a:lnTo>
                  <a:pt x="74982" y="52627"/>
                </a:lnTo>
                <a:lnTo>
                  <a:pt x="75490" y="52612"/>
                </a:lnTo>
                <a:lnTo>
                  <a:pt x="76025" y="52581"/>
                </a:lnTo>
                <a:lnTo>
                  <a:pt x="76507" y="52542"/>
                </a:lnTo>
                <a:lnTo>
                  <a:pt x="77015" y="52496"/>
                </a:lnTo>
                <a:lnTo>
                  <a:pt x="77497" y="52442"/>
                </a:lnTo>
                <a:lnTo>
                  <a:pt x="77978" y="52380"/>
                </a:lnTo>
                <a:lnTo>
                  <a:pt x="78433" y="52311"/>
                </a:lnTo>
                <a:lnTo>
                  <a:pt x="78888" y="52233"/>
                </a:lnTo>
                <a:lnTo>
                  <a:pt x="79289" y="52148"/>
                </a:lnTo>
                <a:lnTo>
                  <a:pt x="79690" y="52056"/>
                </a:lnTo>
                <a:lnTo>
                  <a:pt x="80065" y="51955"/>
                </a:lnTo>
                <a:lnTo>
                  <a:pt x="80413" y="51855"/>
                </a:lnTo>
                <a:lnTo>
                  <a:pt x="80734" y="51739"/>
                </a:lnTo>
                <a:lnTo>
                  <a:pt x="81001" y="51624"/>
                </a:lnTo>
                <a:lnTo>
                  <a:pt x="81242" y="51500"/>
                </a:lnTo>
                <a:lnTo>
                  <a:pt x="81456" y="51369"/>
                </a:lnTo>
                <a:lnTo>
                  <a:pt x="81616" y="51238"/>
                </a:lnTo>
                <a:lnTo>
                  <a:pt x="81750" y="51099"/>
                </a:lnTo>
                <a:lnTo>
                  <a:pt x="81830" y="50952"/>
                </a:lnTo>
                <a:lnTo>
                  <a:pt x="81857" y="50805"/>
                </a:lnTo>
                <a:lnTo>
                  <a:pt x="81830" y="50659"/>
                </a:lnTo>
                <a:lnTo>
                  <a:pt x="81777" y="50496"/>
                </a:lnTo>
                <a:lnTo>
                  <a:pt x="81643" y="50342"/>
                </a:lnTo>
                <a:lnTo>
                  <a:pt x="81456" y="50172"/>
                </a:lnTo>
                <a:lnTo>
                  <a:pt x="64095" y="36693"/>
                </a:lnTo>
                <a:lnTo>
                  <a:pt x="66984" y="36940"/>
                </a:lnTo>
                <a:lnTo>
                  <a:pt x="69873" y="37187"/>
                </a:lnTo>
                <a:lnTo>
                  <a:pt x="72735" y="37434"/>
                </a:lnTo>
                <a:lnTo>
                  <a:pt x="75597" y="37697"/>
                </a:lnTo>
                <a:lnTo>
                  <a:pt x="78460" y="37967"/>
                </a:lnTo>
                <a:lnTo>
                  <a:pt x="81322" y="38237"/>
                </a:lnTo>
                <a:lnTo>
                  <a:pt x="84158" y="38523"/>
                </a:lnTo>
                <a:lnTo>
                  <a:pt x="86993" y="38808"/>
                </a:lnTo>
                <a:lnTo>
                  <a:pt x="89802" y="39102"/>
                </a:lnTo>
                <a:lnTo>
                  <a:pt x="92638" y="39403"/>
                </a:lnTo>
                <a:lnTo>
                  <a:pt x="95446" y="39712"/>
                </a:lnTo>
                <a:lnTo>
                  <a:pt x="98229" y="40028"/>
                </a:lnTo>
                <a:lnTo>
                  <a:pt x="101037" y="40352"/>
                </a:lnTo>
                <a:lnTo>
                  <a:pt x="103819" y="40684"/>
                </a:lnTo>
                <a:lnTo>
                  <a:pt x="106601" y="41024"/>
                </a:lnTo>
                <a:lnTo>
                  <a:pt x="109357" y="41371"/>
                </a:lnTo>
                <a:lnTo>
                  <a:pt x="109838" y="41433"/>
                </a:lnTo>
                <a:lnTo>
                  <a:pt x="110347" y="41480"/>
                </a:lnTo>
                <a:lnTo>
                  <a:pt x="110828" y="41510"/>
                </a:lnTo>
                <a:lnTo>
                  <a:pt x="111336" y="41541"/>
                </a:lnTo>
                <a:lnTo>
                  <a:pt x="111845" y="41557"/>
                </a:lnTo>
                <a:lnTo>
                  <a:pt x="112380" y="41564"/>
                </a:lnTo>
                <a:lnTo>
                  <a:pt x="112888" y="41564"/>
                </a:lnTo>
                <a:lnTo>
                  <a:pt x="113396" y="41557"/>
                </a:lnTo>
                <a:lnTo>
                  <a:pt x="113878" y="41541"/>
                </a:lnTo>
                <a:lnTo>
                  <a:pt x="114386" y="41518"/>
                </a:lnTo>
                <a:lnTo>
                  <a:pt x="114867" y="41480"/>
                </a:lnTo>
                <a:lnTo>
                  <a:pt x="115349" y="41441"/>
                </a:lnTo>
                <a:lnTo>
                  <a:pt x="115830" y="41387"/>
                </a:lnTo>
                <a:lnTo>
                  <a:pt x="116285" y="41333"/>
                </a:lnTo>
                <a:lnTo>
                  <a:pt x="116713" y="41263"/>
                </a:lnTo>
                <a:lnTo>
                  <a:pt x="117114" y="41194"/>
                </a:lnTo>
                <a:lnTo>
                  <a:pt x="117516" y="41117"/>
                </a:lnTo>
                <a:lnTo>
                  <a:pt x="117890" y="41024"/>
                </a:lnTo>
                <a:lnTo>
                  <a:pt x="118238" y="40931"/>
                </a:lnTo>
                <a:lnTo>
                  <a:pt x="118586" y="40831"/>
                </a:lnTo>
                <a:lnTo>
                  <a:pt x="118880" y="40723"/>
                </a:lnTo>
                <a:lnTo>
                  <a:pt x="119147" y="40615"/>
                </a:lnTo>
                <a:lnTo>
                  <a:pt x="119388" y="40491"/>
                </a:lnTo>
                <a:lnTo>
                  <a:pt x="119575" y="40368"/>
                </a:lnTo>
                <a:lnTo>
                  <a:pt x="119736" y="40237"/>
                </a:lnTo>
                <a:lnTo>
                  <a:pt x="119870" y="40098"/>
                </a:lnTo>
                <a:lnTo>
                  <a:pt x="119950" y="39951"/>
                </a:lnTo>
                <a:lnTo>
                  <a:pt x="120003" y="39804"/>
                </a:lnTo>
                <a:lnTo>
                  <a:pt x="120003" y="39650"/>
                </a:lnTo>
                <a:lnTo>
                  <a:pt x="119950" y="39488"/>
                </a:lnTo>
                <a:lnTo>
                  <a:pt x="119870" y="39326"/>
                </a:lnTo>
                <a:lnTo>
                  <a:pt x="119736" y="39156"/>
                </a:lnTo>
                <a:lnTo>
                  <a:pt x="106307" y="25322"/>
                </a:lnTo>
                <a:lnTo>
                  <a:pt x="108795" y="25638"/>
                </a:lnTo>
                <a:lnTo>
                  <a:pt x="111256" y="25963"/>
                </a:lnTo>
                <a:lnTo>
                  <a:pt x="113717" y="26295"/>
                </a:lnTo>
                <a:lnTo>
                  <a:pt x="116178" y="26626"/>
                </a:lnTo>
                <a:lnTo>
                  <a:pt x="118612" y="26966"/>
                </a:lnTo>
                <a:lnTo>
                  <a:pt x="121047" y="27314"/>
                </a:lnTo>
                <a:lnTo>
                  <a:pt x="123454" y="27661"/>
                </a:lnTo>
                <a:lnTo>
                  <a:pt x="125862" y="28016"/>
                </a:lnTo>
                <a:lnTo>
                  <a:pt x="128269" y="28379"/>
                </a:lnTo>
                <a:lnTo>
                  <a:pt x="130650" y="28742"/>
                </a:lnTo>
                <a:lnTo>
                  <a:pt x="133058" y="29120"/>
                </a:lnTo>
                <a:lnTo>
                  <a:pt x="135412" y="29498"/>
                </a:lnTo>
                <a:lnTo>
                  <a:pt x="137793" y="29877"/>
                </a:lnTo>
                <a:lnTo>
                  <a:pt x="140147" y="30270"/>
                </a:lnTo>
                <a:lnTo>
                  <a:pt x="142501" y="30664"/>
                </a:lnTo>
                <a:lnTo>
                  <a:pt x="144855" y="31058"/>
                </a:lnTo>
                <a:lnTo>
                  <a:pt x="145336" y="31135"/>
                </a:lnTo>
                <a:lnTo>
                  <a:pt x="145818" y="31197"/>
                </a:lnTo>
                <a:lnTo>
                  <a:pt x="146326" y="31251"/>
                </a:lnTo>
                <a:lnTo>
                  <a:pt x="146834" y="31289"/>
                </a:lnTo>
                <a:lnTo>
                  <a:pt x="147316" y="31312"/>
                </a:lnTo>
                <a:lnTo>
                  <a:pt x="147824" y="31328"/>
                </a:lnTo>
                <a:lnTo>
                  <a:pt x="148332" y="31328"/>
                </a:lnTo>
                <a:lnTo>
                  <a:pt x="148814" y="31320"/>
                </a:lnTo>
                <a:lnTo>
                  <a:pt x="149322" y="31305"/>
                </a:lnTo>
                <a:lnTo>
                  <a:pt x="149804" y="31274"/>
                </a:lnTo>
                <a:lnTo>
                  <a:pt x="150285" y="31235"/>
                </a:lnTo>
                <a:lnTo>
                  <a:pt x="150740" y="31189"/>
                </a:lnTo>
                <a:lnTo>
                  <a:pt x="151195" y="31135"/>
                </a:lnTo>
                <a:lnTo>
                  <a:pt x="151623" y="31065"/>
                </a:lnTo>
                <a:lnTo>
                  <a:pt x="152051" y="30996"/>
                </a:lnTo>
                <a:lnTo>
                  <a:pt x="152452" y="30919"/>
                </a:lnTo>
                <a:lnTo>
                  <a:pt x="152853" y="30826"/>
                </a:lnTo>
                <a:lnTo>
                  <a:pt x="153228" y="30733"/>
                </a:lnTo>
                <a:lnTo>
                  <a:pt x="153549" y="30633"/>
                </a:lnTo>
                <a:lnTo>
                  <a:pt x="153870" y="30525"/>
                </a:lnTo>
                <a:lnTo>
                  <a:pt x="154164" y="30409"/>
                </a:lnTo>
                <a:lnTo>
                  <a:pt x="154432" y="30286"/>
                </a:lnTo>
                <a:lnTo>
                  <a:pt x="154672" y="30162"/>
                </a:lnTo>
                <a:lnTo>
                  <a:pt x="154860" y="30031"/>
                </a:lnTo>
                <a:lnTo>
                  <a:pt x="155047" y="29900"/>
                </a:lnTo>
                <a:lnTo>
                  <a:pt x="155181" y="29761"/>
                </a:lnTo>
                <a:lnTo>
                  <a:pt x="155261" y="29614"/>
                </a:lnTo>
                <a:lnTo>
                  <a:pt x="155314" y="29467"/>
                </a:lnTo>
                <a:lnTo>
                  <a:pt x="155341" y="29321"/>
                </a:lnTo>
                <a:lnTo>
                  <a:pt x="155314" y="29166"/>
                </a:lnTo>
                <a:lnTo>
                  <a:pt x="155234" y="29020"/>
                </a:lnTo>
                <a:lnTo>
                  <a:pt x="155127" y="28858"/>
                </a:lnTo>
                <a:lnTo>
                  <a:pt x="153549" y="27082"/>
                </a:lnTo>
                <a:lnTo>
                  <a:pt x="152024" y="25306"/>
                </a:lnTo>
                <a:lnTo>
                  <a:pt x="150499" y="23523"/>
                </a:lnTo>
                <a:lnTo>
                  <a:pt x="149001" y="21740"/>
                </a:lnTo>
                <a:lnTo>
                  <a:pt x="147530" y="19956"/>
                </a:lnTo>
                <a:lnTo>
                  <a:pt x="146085" y="18173"/>
                </a:lnTo>
                <a:lnTo>
                  <a:pt x="144641" y="16390"/>
                </a:lnTo>
                <a:lnTo>
                  <a:pt x="143223" y="14599"/>
                </a:lnTo>
                <a:lnTo>
                  <a:pt x="145925" y="14884"/>
                </a:lnTo>
                <a:lnTo>
                  <a:pt x="148573" y="15170"/>
                </a:lnTo>
                <a:lnTo>
                  <a:pt x="151248" y="15471"/>
                </a:lnTo>
                <a:lnTo>
                  <a:pt x="153870" y="15780"/>
                </a:lnTo>
                <a:lnTo>
                  <a:pt x="156491" y="16097"/>
                </a:lnTo>
                <a:lnTo>
                  <a:pt x="159113" y="16421"/>
                </a:lnTo>
                <a:lnTo>
                  <a:pt x="161708" y="16753"/>
                </a:lnTo>
                <a:lnTo>
                  <a:pt x="164276" y="17100"/>
                </a:lnTo>
                <a:lnTo>
                  <a:pt x="166844" y="17455"/>
                </a:lnTo>
                <a:lnTo>
                  <a:pt x="169412" y="17818"/>
                </a:lnTo>
                <a:lnTo>
                  <a:pt x="171953" y="18189"/>
                </a:lnTo>
                <a:lnTo>
                  <a:pt x="174494" y="18575"/>
                </a:lnTo>
                <a:lnTo>
                  <a:pt x="177009" y="18968"/>
                </a:lnTo>
                <a:lnTo>
                  <a:pt x="179497" y="19370"/>
                </a:lnTo>
                <a:lnTo>
                  <a:pt x="182011" y="19787"/>
                </a:lnTo>
                <a:lnTo>
                  <a:pt x="184499" y="20211"/>
                </a:lnTo>
                <a:lnTo>
                  <a:pt x="185034" y="20296"/>
                </a:lnTo>
                <a:lnTo>
                  <a:pt x="185569" y="20366"/>
                </a:lnTo>
                <a:lnTo>
                  <a:pt x="186131" y="20420"/>
                </a:lnTo>
                <a:lnTo>
                  <a:pt x="186666" y="20466"/>
                </a:lnTo>
                <a:lnTo>
                  <a:pt x="187255" y="20489"/>
                </a:lnTo>
                <a:lnTo>
                  <a:pt x="187816" y="20505"/>
                </a:lnTo>
                <a:lnTo>
                  <a:pt x="188378" y="20512"/>
                </a:lnTo>
                <a:lnTo>
                  <a:pt x="188940" y="20497"/>
                </a:lnTo>
                <a:lnTo>
                  <a:pt x="189475" y="20481"/>
                </a:lnTo>
                <a:lnTo>
                  <a:pt x="190037" y="20451"/>
                </a:lnTo>
                <a:lnTo>
                  <a:pt x="190572" y="20404"/>
                </a:lnTo>
                <a:lnTo>
                  <a:pt x="191107" y="20350"/>
                </a:lnTo>
                <a:lnTo>
                  <a:pt x="191615" y="20288"/>
                </a:lnTo>
                <a:lnTo>
                  <a:pt x="192123" y="20219"/>
                </a:lnTo>
                <a:lnTo>
                  <a:pt x="192605" y="20134"/>
                </a:lnTo>
                <a:lnTo>
                  <a:pt x="193059" y="20041"/>
                </a:lnTo>
                <a:lnTo>
                  <a:pt x="193514" y="19949"/>
                </a:lnTo>
                <a:lnTo>
                  <a:pt x="193915" y="19841"/>
                </a:lnTo>
                <a:lnTo>
                  <a:pt x="194317" y="19725"/>
                </a:lnTo>
                <a:lnTo>
                  <a:pt x="194691" y="19601"/>
                </a:lnTo>
                <a:lnTo>
                  <a:pt x="195012" y="19470"/>
                </a:lnTo>
                <a:lnTo>
                  <a:pt x="195306" y="19339"/>
                </a:lnTo>
                <a:lnTo>
                  <a:pt x="195574" y="19200"/>
                </a:lnTo>
                <a:lnTo>
                  <a:pt x="195815" y="19053"/>
                </a:lnTo>
                <a:lnTo>
                  <a:pt x="196002" y="18899"/>
                </a:lnTo>
                <a:lnTo>
                  <a:pt x="196136" y="18744"/>
                </a:lnTo>
                <a:lnTo>
                  <a:pt x="196243" y="18582"/>
                </a:lnTo>
                <a:lnTo>
                  <a:pt x="196323" y="18420"/>
                </a:lnTo>
                <a:lnTo>
                  <a:pt x="196323" y="18250"/>
                </a:lnTo>
                <a:lnTo>
                  <a:pt x="196296" y="18081"/>
                </a:lnTo>
                <a:lnTo>
                  <a:pt x="196189" y="17911"/>
                </a:lnTo>
                <a:lnTo>
                  <a:pt x="196055" y="17733"/>
                </a:lnTo>
                <a:lnTo>
                  <a:pt x="194959" y="16629"/>
                </a:lnTo>
                <a:lnTo>
                  <a:pt x="193808" y="15533"/>
                </a:lnTo>
                <a:lnTo>
                  <a:pt x="192631" y="14444"/>
                </a:lnTo>
                <a:lnTo>
                  <a:pt x="191401" y="13356"/>
                </a:lnTo>
                <a:lnTo>
                  <a:pt x="190117" y="12275"/>
                </a:lnTo>
                <a:lnTo>
                  <a:pt x="188779" y="11202"/>
                </a:lnTo>
                <a:lnTo>
                  <a:pt x="187388" y="10129"/>
                </a:lnTo>
                <a:lnTo>
                  <a:pt x="185944" y="9064"/>
                </a:lnTo>
                <a:lnTo>
                  <a:pt x="184446" y="8014"/>
                </a:lnTo>
                <a:lnTo>
                  <a:pt x="182921" y="6956"/>
                </a:lnTo>
                <a:lnTo>
                  <a:pt x="181316" y="5914"/>
                </a:lnTo>
                <a:lnTo>
                  <a:pt x="179657" y="4879"/>
                </a:lnTo>
                <a:lnTo>
                  <a:pt x="177919" y="3845"/>
                </a:lnTo>
                <a:lnTo>
                  <a:pt x="177036" y="3336"/>
                </a:lnTo>
                <a:lnTo>
                  <a:pt x="176153" y="2826"/>
                </a:lnTo>
                <a:lnTo>
                  <a:pt x="175244" y="2316"/>
                </a:lnTo>
                <a:lnTo>
                  <a:pt x="174307" y="1815"/>
                </a:lnTo>
                <a:lnTo>
                  <a:pt x="173371" y="1305"/>
                </a:lnTo>
                <a:lnTo>
                  <a:pt x="172408" y="803"/>
                </a:lnTo>
                <a:lnTo>
                  <a:pt x="172114" y="664"/>
                </a:lnTo>
                <a:lnTo>
                  <a:pt x="171766" y="533"/>
                </a:lnTo>
                <a:lnTo>
                  <a:pt x="171391" y="425"/>
                </a:lnTo>
                <a:lnTo>
                  <a:pt x="170990" y="325"/>
                </a:lnTo>
                <a:lnTo>
                  <a:pt x="170562" y="240"/>
                </a:lnTo>
                <a:lnTo>
                  <a:pt x="170107" y="170"/>
                </a:lnTo>
                <a:lnTo>
                  <a:pt x="169653" y="109"/>
                </a:lnTo>
                <a:lnTo>
                  <a:pt x="169144" y="62"/>
                </a:lnTo>
                <a:lnTo>
                  <a:pt x="168663" y="31"/>
                </a:lnTo>
                <a:lnTo>
                  <a:pt x="168155" y="8"/>
                </a:lnTo>
                <a:lnTo>
                  <a:pt x="16764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9F304F-E6CF-2686-C67E-671E66F5104D}"/>
              </a:ext>
            </a:extLst>
          </p:cNvPr>
          <p:cNvSpPr txBox="1"/>
          <p:nvPr/>
        </p:nvSpPr>
        <p:spPr>
          <a:xfrm>
            <a:off x="1761894" y="438615"/>
            <a:ext cx="5161390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Methodology</a:t>
            </a:r>
            <a:endParaRPr lang="ar-EG" b="1" dirty="0">
              <a:solidFill>
                <a:schemeClr val="bg1"/>
              </a:solidFill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1FCFEBC-B6FB-CDD0-D28B-174593FA2D28}"/>
              </a:ext>
            </a:extLst>
          </p:cNvPr>
          <p:cNvSpPr>
            <a:spLocks noGrp="1" noChangeArrowheads="1"/>
          </p:cNvSpPr>
          <p:nvPr>
            <p:ph type="subTitle" idx="3"/>
          </p:nvPr>
        </p:nvSpPr>
        <p:spPr bwMode="auto">
          <a:xfrm>
            <a:off x="739090" y="1818686"/>
            <a:ext cx="3678313" cy="230832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ar-EG" altLang="ar-EG" sz="1800" b="1" i="0" u="sng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Components</a:t>
            </a:r>
            <a:r>
              <a:rPr kumimoji="0" lang="ar-EG" altLang="ar-EG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: </a:t>
            </a:r>
            <a:endParaRPr kumimoji="0" lang="en-US" altLang="ar-EG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ar-EG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ar-EG" altLang="ar-EG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DC </a:t>
            </a:r>
            <a:r>
              <a:rPr lang="en-US" altLang="ar-EG" sz="1400" dirty="0">
                <a:solidFill>
                  <a:schemeClr val="bg1"/>
                </a:solidFill>
                <a:latin typeface="Arial" panose="020B0604020202020204" pitchFamily="34" charset="0"/>
              </a:rPr>
              <a:t>M</a:t>
            </a:r>
            <a:r>
              <a:rPr kumimoji="0" lang="ar-EG" altLang="ar-EG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otors</a:t>
            </a:r>
            <a:endParaRPr lang="en-US" altLang="ar-EG" sz="1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altLang="ar-EG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L298N Motor Driver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ar-EG" sz="1400" dirty="0">
                <a:solidFill>
                  <a:schemeClr val="bg1"/>
                </a:solidFill>
                <a:latin typeface="Arial" panose="020B0604020202020204" pitchFamily="34" charset="0"/>
              </a:rPr>
              <a:t>U</a:t>
            </a:r>
            <a:r>
              <a:rPr kumimoji="0" lang="ar-EG" altLang="ar-EG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ltrasonic sensor</a:t>
            </a:r>
            <a:endParaRPr lang="en-US" altLang="ar-EG" sz="1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GB" altLang="ar-EG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Servo Motor</a:t>
            </a: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ar-EG" altLang="ar-EG" sz="1400" dirty="0">
                <a:solidFill>
                  <a:schemeClr val="bg1"/>
                </a:solidFill>
                <a:latin typeface="Arial" panose="020B0604020202020204" pitchFamily="34" charset="0"/>
              </a:rPr>
              <a:t>HC-05 Bluetooth</a:t>
            </a:r>
            <a:endParaRPr lang="en-US" altLang="ar-EG" sz="1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ar-EG" altLang="ar-EG" sz="1400" dirty="0">
                <a:solidFill>
                  <a:schemeClr val="bg1"/>
                </a:solidFill>
                <a:latin typeface="Arial" panose="020B0604020202020204" pitchFamily="34" charset="0"/>
              </a:rPr>
              <a:t> LCD </a:t>
            </a:r>
            <a:endParaRPr lang="en-GB" altLang="ar-EG" sz="1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285750" lvl="0" indent="-28575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GB" altLang="ar-EG" sz="1400" dirty="0">
                <a:solidFill>
                  <a:schemeClr val="bg1"/>
                </a:solidFill>
                <a:latin typeface="Arial" panose="020B0604020202020204" pitchFamily="34" charset="0"/>
              </a:rPr>
              <a:t>I2C Module.</a:t>
            </a:r>
            <a:endParaRPr lang="ar-EG" altLang="ar-EG" sz="1400" dirty="0">
              <a:solidFill>
                <a:schemeClr val="bg1"/>
              </a:solidFill>
              <a:latin typeface="Arial" panose="020B0604020202020204" pitchFamily="34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ar-EG" altLang="ar-EG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Microcontroller : </a:t>
            </a:r>
            <a:r>
              <a:rPr kumimoji="0" lang="en-GB" altLang="ar-EG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ATMEGA32</a:t>
            </a:r>
            <a:endParaRPr kumimoji="0" lang="ar-EG" altLang="ar-EG" sz="1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ACB3"/>
        </a:solidFill>
        <a:effectLst/>
      </p:bgPr>
    </p:bg>
    <p:spTree>
      <p:nvGrpSpPr>
        <p:cNvPr id="1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52"/>
          <p:cNvSpPr/>
          <p:nvPr/>
        </p:nvSpPr>
        <p:spPr>
          <a:xfrm>
            <a:off x="4413024" y="1399031"/>
            <a:ext cx="4279558" cy="35575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3" name="Google Shape;1493;p52"/>
          <p:cNvSpPr/>
          <p:nvPr/>
        </p:nvSpPr>
        <p:spPr>
          <a:xfrm>
            <a:off x="164012" y="1369313"/>
            <a:ext cx="3944836" cy="3500229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4" name="Google Shape;1494;p52"/>
          <p:cNvSpPr txBox="1">
            <a:spLocks noGrp="1"/>
          </p:cNvSpPr>
          <p:nvPr>
            <p:ph type="title" idx="6"/>
          </p:nvPr>
        </p:nvSpPr>
        <p:spPr>
          <a:xfrm>
            <a:off x="720000" y="337902"/>
            <a:ext cx="7704000" cy="5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Hardware Components :</a:t>
            </a:r>
            <a:endParaRPr lang="ar-EG" sz="3200" b="1" dirty="0">
              <a:solidFill>
                <a:schemeClr val="bg1"/>
              </a:solidFill>
            </a:endParaRPr>
          </a:p>
        </p:txBody>
      </p:sp>
      <p:sp>
        <p:nvSpPr>
          <p:cNvPr id="1495" name="Google Shape;1495;p52"/>
          <p:cNvSpPr txBox="1">
            <a:spLocks noGrp="1"/>
          </p:cNvSpPr>
          <p:nvPr>
            <p:ph type="title"/>
          </p:nvPr>
        </p:nvSpPr>
        <p:spPr>
          <a:xfrm>
            <a:off x="229504" y="1464924"/>
            <a:ext cx="3800230" cy="8108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dirty="0">
                <a:solidFill>
                  <a:schemeClr val="bg1"/>
                </a:solidFill>
              </a:rPr>
              <a:t>ATmega32 (Microcontroller)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496" name="Google Shape;1496;p52"/>
          <p:cNvSpPr txBox="1">
            <a:spLocks noGrp="1"/>
          </p:cNvSpPr>
          <p:nvPr>
            <p:ph type="subTitle" idx="1"/>
          </p:nvPr>
        </p:nvSpPr>
        <p:spPr>
          <a:xfrm>
            <a:off x="273273" y="2049356"/>
            <a:ext cx="2809701" cy="16469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>
              <a:spcAft>
                <a:spcPts val="1600"/>
              </a:spcAft>
            </a:pPr>
            <a:r>
              <a:rPr lang="en-US" dirty="0"/>
              <a:t>The central controller that runs the program, reads sensors and controls actuators.</a:t>
            </a:r>
          </a:p>
        </p:txBody>
      </p:sp>
      <p:sp>
        <p:nvSpPr>
          <p:cNvPr id="1499" name="Google Shape;1499;p52"/>
          <p:cNvSpPr txBox="1">
            <a:spLocks noGrp="1"/>
          </p:cNvSpPr>
          <p:nvPr>
            <p:ph type="title" idx="4"/>
          </p:nvPr>
        </p:nvSpPr>
        <p:spPr>
          <a:xfrm>
            <a:off x="3924415" y="1360338"/>
            <a:ext cx="4664889" cy="11250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Motor Driver (L298N or H-bridge)</a:t>
            </a:r>
            <a:br>
              <a:rPr lang="en-US" sz="2000" dirty="0">
                <a:solidFill>
                  <a:schemeClr val="bg1"/>
                </a:solidFill>
              </a:rPr>
            </a:b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500" name="Google Shape;1500;p52"/>
          <p:cNvSpPr/>
          <p:nvPr/>
        </p:nvSpPr>
        <p:spPr>
          <a:xfrm rot="10800000" flipH="1" flipV="1">
            <a:off x="252043" y="917543"/>
            <a:ext cx="935913" cy="830466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2000" b="1" dirty="0">
                <a:solidFill>
                  <a:schemeClr val="tx1"/>
                </a:solidFill>
              </a:rPr>
              <a:t>0</a:t>
            </a:r>
            <a:r>
              <a:rPr lang="ar-EG" sz="2000" b="1" dirty="0">
                <a:solidFill>
                  <a:schemeClr val="tx1"/>
                </a:solidFill>
              </a:rPr>
              <a:t>-1</a:t>
            </a:r>
            <a:endParaRPr sz="1800" b="1" dirty="0"/>
          </a:p>
        </p:txBody>
      </p:sp>
      <p:sp>
        <p:nvSpPr>
          <p:cNvPr id="1502" name="Google Shape;1502;p52"/>
          <p:cNvSpPr/>
          <p:nvPr/>
        </p:nvSpPr>
        <p:spPr>
          <a:xfrm>
            <a:off x="4524587" y="845929"/>
            <a:ext cx="851404" cy="776671"/>
          </a:xfrm>
          <a:custGeom>
            <a:avLst/>
            <a:gdLst/>
            <a:ahLst/>
            <a:cxnLst/>
            <a:rect l="l" t="t" r="r" b="b"/>
            <a:pathLst>
              <a:path w="151650" h="39944" extrusionOk="0">
                <a:moveTo>
                  <a:pt x="92129" y="0"/>
                </a:moveTo>
                <a:lnTo>
                  <a:pt x="91567" y="8"/>
                </a:lnTo>
                <a:lnTo>
                  <a:pt x="91006" y="16"/>
                </a:lnTo>
                <a:lnTo>
                  <a:pt x="90417" y="31"/>
                </a:lnTo>
                <a:lnTo>
                  <a:pt x="89855" y="55"/>
                </a:lnTo>
                <a:lnTo>
                  <a:pt x="89267" y="85"/>
                </a:lnTo>
                <a:lnTo>
                  <a:pt x="88652" y="116"/>
                </a:lnTo>
                <a:lnTo>
                  <a:pt x="88063" y="163"/>
                </a:lnTo>
                <a:lnTo>
                  <a:pt x="86832" y="255"/>
                </a:lnTo>
                <a:lnTo>
                  <a:pt x="85602" y="363"/>
                </a:lnTo>
                <a:lnTo>
                  <a:pt x="84318" y="495"/>
                </a:lnTo>
                <a:lnTo>
                  <a:pt x="83034" y="641"/>
                </a:lnTo>
                <a:lnTo>
                  <a:pt x="81750" y="803"/>
                </a:lnTo>
                <a:lnTo>
                  <a:pt x="80439" y="973"/>
                </a:lnTo>
                <a:lnTo>
                  <a:pt x="79128" y="1158"/>
                </a:lnTo>
                <a:lnTo>
                  <a:pt x="77818" y="1351"/>
                </a:lnTo>
                <a:lnTo>
                  <a:pt x="76480" y="1560"/>
                </a:lnTo>
                <a:lnTo>
                  <a:pt x="75169" y="1768"/>
                </a:lnTo>
                <a:lnTo>
                  <a:pt x="73858" y="1984"/>
                </a:lnTo>
                <a:lnTo>
                  <a:pt x="72548" y="2208"/>
                </a:lnTo>
                <a:lnTo>
                  <a:pt x="69980" y="2664"/>
                </a:lnTo>
                <a:lnTo>
                  <a:pt x="67465" y="3119"/>
                </a:lnTo>
                <a:lnTo>
                  <a:pt x="65057" y="3559"/>
                </a:lnTo>
                <a:lnTo>
                  <a:pt x="62757" y="3984"/>
                </a:lnTo>
                <a:lnTo>
                  <a:pt x="60590" y="4378"/>
                </a:lnTo>
                <a:lnTo>
                  <a:pt x="58584" y="4725"/>
                </a:lnTo>
                <a:lnTo>
                  <a:pt x="57648" y="4879"/>
                </a:lnTo>
                <a:lnTo>
                  <a:pt x="56792" y="5018"/>
                </a:lnTo>
                <a:lnTo>
                  <a:pt x="43604" y="7026"/>
                </a:lnTo>
                <a:lnTo>
                  <a:pt x="30442" y="9040"/>
                </a:lnTo>
                <a:lnTo>
                  <a:pt x="23862" y="10060"/>
                </a:lnTo>
                <a:lnTo>
                  <a:pt x="17281" y="11071"/>
                </a:lnTo>
                <a:lnTo>
                  <a:pt x="10727" y="12098"/>
                </a:lnTo>
                <a:lnTo>
                  <a:pt x="4173" y="13124"/>
                </a:lnTo>
                <a:lnTo>
                  <a:pt x="3558" y="13232"/>
                </a:lnTo>
                <a:lnTo>
                  <a:pt x="2969" y="13356"/>
                </a:lnTo>
                <a:lnTo>
                  <a:pt x="2408" y="13495"/>
                </a:lnTo>
                <a:lnTo>
                  <a:pt x="1873" y="13649"/>
                </a:lnTo>
                <a:lnTo>
                  <a:pt x="1659" y="13726"/>
                </a:lnTo>
                <a:lnTo>
                  <a:pt x="1418" y="13811"/>
                </a:lnTo>
                <a:lnTo>
                  <a:pt x="1204" y="13896"/>
                </a:lnTo>
                <a:lnTo>
                  <a:pt x="1017" y="13981"/>
                </a:lnTo>
                <a:lnTo>
                  <a:pt x="829" y="14074"/>
                </a:lnTo>
                <a:lnTo>
                  <a:pt x="669" y="14166"/>
                </a:lnTo>
                <a:lnTo>
                  <a:pt x="508" y="14259"/>
                </a:lnTo>
                <a:lnTo>
                  <a:pt x="375" y="14359"/>
                </a:lnTo>
                <a:lnTo>
                  <a:pt x="268" y="14452"/>
                </a:lnTo>
                <a:lnTo>
                  <a:pt x="161" y="14552"/>
                </a:lnTo>
                <a:lnTo>
                  <a:pt x="107" y="14653"/>
                </a:lnTo>
                <a:lnTo>
                  <a:pt x="54" y="14753"/>
                </a:lnTo>
                <a:lnTo>
                  <a:pt x="0" y="14854"/>
                </a:lnTo>
                <a:lnTo>
                  <a:pt x="0" y="14954"/>
                </a:lnTo>
                <a:lnTo>
                  <a:pt x="27" y="15054"/>
                </a:lnTo>
                <a:lnTo>
                  <a:pt x="54" y="15162"/>
                </a:lnTo>
                <a:lnTo>
                  <a:pt x="107" y="15263"/>
                </a:lnTo>
                <a:lnTo>
                  <a:pt x="214" y="15363"/>
                </a:lnTo>
                <a:lnTo>
                  <a:pt x="321" y="15463"/>
                </a:lnTo>
                <a:lnTo>
                  <a:pt x="455" y="15564"/>
                </a:lnTo>
                <a:lnTo>
                  <a:pt x="642" y="15664"/>
                </a:lnTo>
                <a:lnTo>
                  <a:pt x="829" y="15765"/>
                </a:lnTo>
                <a:lnTo>
                  <a:pt x="1070" y="15865"/>
                </a:lnTo>
                <a:lnTo>
                  <a:pt x="1311" y="15965"/>
                </a:lnTo>
                <a:lnTo>
                  <a:pt x="5404" y="17409"/>
                </a:lnTo>
                <a:lnTo>
                  <a:pt x="9470" y="18852"/>
                </a:lnTo>
                <a:lnTo>
                  <a:pt x="13509" y="20312"/>
                </a:lnTo>
                <a:lnTo>
                  <a:pt x="17548" y="21763"/>
                </a:lnTo>
                <a:lnTo>
                  <a:pt x="25600" y="24681"/>
                </a:lnTo>
                <a:lnTo>
                  <a:pt x="33599" y="27607"/>
                </a:lnTo>
                <a:lnTo>
                  <a:pt x="49622" y="33459"/>
                </a:lnTo>
                <a:lnTo>
                  <a:pt x="57648" y="36377"/>
                </a:lnTo>
                <a:lnTo>
                  <a:pt x="61687" y="37836"/>
                </a:lnTo>
                <a:lnTo>
                  <a:pt x="65726" y="39287"/>
                </a:lnTo>
                <a:lnTo>
                  <a:pt x="66101" y="39411"/>
                </a:lnTo>
                <a:lnTo>
                  <a:pt x="66502" y="39526"/>
                </a:lnTo>
                <a:lnTo>
                  <a:pt x="66930" y="39627"/>
                </a:lnTo>
                <a:lnTo>
                  <a:pt x="67412" y="39712"/>
                </a:lnTo>
                <a:lnTo>
                  <a:pt x="67866" y="39781"/>
                </a:lnTo>
                <a:lnTo>
                  <a:pt x="68375" y="39843"/>
                </a:lnTo>
                <a:lnTo>
                  <a:pt x="68883" y="39889"/>
                </a:lnTo>
                <a:lnTo>
                  <a:pt x="69418" y="39920"/>
                </a:lnTo>
                <a:lnTo>
                  <a:pt x="69926" y="39943"/>
                </a:lnTo>
                <a:lnTo>
                  <a:pt x="70461" y="39943"/>
                </a:lnTo>
                <a:lnTo>
                  <a:pt x="70996" y="39936"/>
                </a:lnTo>
                <a:lnTo>
                  <a:pt x="71531" y="39905"/>
                </a:lnTo>
                <a:lnTo>
                  <a:pt x="72066" y="39866"/>
                </a:lnTo>
                <a:lnTo>
                  <a:pt x="72574" y="39812"/>
                </a:lnTo>
                <a:lnTo>
                  <a:pt x="73083" y="39735"/>
                </a:lnTo>
                <a:lnTo>
                  <a:pt x="73591" y="39642"/>
                </a:lnTo>
                <a:lnTo>
                  <a:pt x="91327" y="36006"/>
                </a:lnTo>
                <a:lnTo>
                  <a:pt x="100181" y="34184"/>
                </a:lnTo>
                <a:lnTo>
                  <a:pt x="104595" y="33266"/>
                </a:lnTo>
                <a:lnTo>
                  <a:pt x="108982" y="32339"/>
                </a:lnTo>
                <a:lnTo>
                  <a:pt x="113342" y="31413"/>
                </a:lnTo>
                <a:lnTo>
                  <a:pt x="117703" y="30471"/>
                </a:lnTo>
                <a:lnTo>
                  <a:pt x="122036" y="29529"/>
                </a:lnTo>
                <a:lnTo>
                  <a:pt x="126343" y="28572"/>
                </a:lnTo>
                <a:lnTo>
                  <a:pt x="130623" y="27607"/>
                </a:lnTo>
                <a:lnTo>
                  <a:pt x="134877" y="26626"/>
                </a:lnTo>
                <a:lnTo>
                  <a:pt x="139076" y="25638"/>
                </a:lnTo>
                <a:lnTo>
                  <a:pt x="143250" y="24635"/>
                </a:lnTo>
                <a:lnTo>
                  <a:pt x="143758" y="24650"/>
                </a:lnTo>
                <a:lnTo>
                  <a:pt x="144239" y="24650"/>
                </a:lnTo>
                <a:lnTo>
                  <a:pt x="144748" y="24642"/>
                </a:lnTo>
                <a:lnTo>
                  <a:pt x="145229" y="24627"/>
                </a:lnTo>
                <a:lnTo>
                  <a:pt x="145737" y="24596"/>
                </a:lnTo>
                <a:lnTo>
                  <a:pt x="146219" y="24557"/>
                </a:lnTo>
                <a:lnTo>
                  <a:pt x="146674" y="24511"/>
                </a:lnTo>
                <a:lnTo>
                  <a:pt x="147155" y="24457"/>
                </a:lnTo>
                <a:lnTo>
                  <a:pt x="147610" y="24388"/>
                </a:lnTo>
                <a:lnTo>
                  <a:pt x="148038" y="24318"/>
                </a:lnTo>
                <a:lnTo>
                  <a:pt x="148466" y="24233"/>
                </a:lnTo>
                <a:lnTo>
                  <a:pt x="148867" y="24148"/>
                </a:lnTo>
                <a:lnTo>
                  <a:pt x="149242" y="24048"/>
                </a:lnTo>
                <a:lnTo>
                  <a:pt x="149616" y="23948"/>
                </a:lnTo>
                <a:lnTo>
                  <a:pt x="149937" y="23840"/>
                </a:lnTo>
                <a:lnTo>
                  <a:pt x="150258" y="23724"/>
                </a:lnTo>
                <a:lnTo>
                  <a:pt x="150552" y="23608"/>
                </a:lnTo>
                <a:lnTo>
                  <a:pt x="150793" y="23477"/>
                </a:lnTo>
                <a:lnTo>
                  <a:pt x="151034" y="23345"/>
                </a:lnTo>
                <a:lnTo>
                  <a:pt x="151221" y="23214"/>
                </a:lnTo>
                <a:lnTo>
                  <a:pt x="151382" y="23075"/>
                </a:lnTo>
                <a:lnTo>
                  <a:pt x="151515" y="22936"/>
                </a:lnTo>
                <a:lnTo>
                  <a:pt x="151596" y="22790"/>
                </a:lnTo>
                <a:lnTo>
                  <a:pt x="151622" y="22643"/>
                </a:lnTo>
                <a:lnTo>
                  <a:pt x="151649" y="22496"/>
                </a:lnTo>
                <a:lnTo>
                  <a:pt x="151596" y="22342"/>
                </a:lnTo>
                <a:lnTo>
                  <a:pt x="151515" y="22187"/>
                </a:lnTo>
                <a:lnTo>
                  <a:pt x="151355" y="22033"/>
                </a:lnTo>
                <a:lnTo>
                  <a:pt x="151194" y="21879"/>
                </a:lnTo>
                <a:lnTo>
                  <a:pt x="150954" y="21724"/>
                </a:lnTo>
                <a:lnTo>
                  <a:pt x="150659" y="21570"/>
                </a:lnTo>
                <a:lnTo>
                  <a:pt x="150312" y="21408"/>
                </a:lnTo>
                <a:lnTo>
                  <a:pt x="119575" y="8739"/>
                </a:lnTo>
                <a:lnTo>
                  <a:pt x="119013" y="8508"/>
                </a:lnTo>
                <a:lnTo>
                  <a:pt x="118452" y="8253"/>
                </a:lnTo>
                <a:lnTo>
                  <a:pt x="117275" y="7705"/>
                </a:lnTo>
                <a:lnTo>
                  <a:pt x="116044" y="7103"/>
                </a:lnTo>
                <a:lnTo>
                  <a:pt x="114760" y="6470"/>
                </a:lnTo>
                <a:lnTo>
                  <a:pt x="113423" y="5806"/>
                </a:lnTo>
                <a:lnTo>
                  <a:pt x="112032" y="5119"/>
                </a:lnTo>
                <a:lnTo>
                  <a:pt x="110587" y="4439"/>
                </a:lnTo>
                <a:lnTo>
                  <a:pt x="109838" y="4100"/>
                </a:lnTo>
                <a:lnTo>
                  <a:pt x="109089" y="3760"/>
                </a:lnTo>
                <a:lnTo>
                  <a:pt x="108313" y="3436"/>
                </a:lnTo>
                <a:lnTo>
                  <a:pt x="107511" y="3104"/>
                </a:lnTo>
                <a:lnTo>
                  <a:pt x="106708" y="2787"/>
                </a:lnTo>
                <a:lnTo>
                  <a:pt x="105879" y="2486"/>
                </a:lnTo>
                <a:lnTo>
                  <a:pt x="105050" y="2185"/>
                </a:lnTo>
                <a:lnTo>
                  <a:pt x="104194" y="1907"/>
                </a:lnTo>
                <a:lnTo>
                  <a:pt x="103338" y="1637"/>
                </a:lnTo>
                <a:lnTo>
                  <a:pt x="102455" y="1382"/>
                </a:lnTo>
                <a:lnTo>
                  <a:pt x="101545" y="1143"/>
                </a:lnTo>
                <a:lnTo>
                  <a:pt x="100636" y="927"/>
                </a:lnTo>
                <a:lnTo>
                  <a:pt x="100154" y="819"/>
                </a:lnTo>
                <a:lnTo>
                  <a:pt x="99700" y="726"/>
                </a:lnTo>
                <a:lnTo>
                  <a:pt x="99218" y="634"/>
                </a:lnTo>
                <a:lnTo>
                  <a:pt x="98737" y="549"/>
                </a:lnTo>
                <a:lnTo>
                  <a:pt x="98255" y="464"/>
                </a:lnTo>
                <a:lnTo>
                  <a:pt x="97773" y="386"/>
                </a:lnTo>
                <a:lnTo>
                  <a:pt x="97265" y="317"/>
                </a:lnTo>
                <a:lnTo>
                  <a:pt x="96784" y="255"/>
                </a:lnTo>
                <a:lnTo>
                  <a:pt x="96275" y="201"/>
                </a:lnTo>
                <a:lnTo>
                  <a:pt x="95767" y="155"/>
                </a:lnTo>
                <a:lnTo>
                  <a:pt x="95259" y="109"/>
                </a:lnTo>
                <a:lnTo>
                  <a:pt x="94751" y="70"/>
                </a:lnTo>
                <a:lnTo>
                  <a:pt x="94242" y="47"/>
                </a:lnTo>
                <a:lnTo>
                  <a:pt x="93734" y="24"/>
                </a:lnTo>
                <a:lnTo>
                  <a:pt x="93199" y="8"/>
                </a:lnTo>
                <a:lnTo>
                  <a:pt x="9266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ctr"/>
            <a:r>
              <a:rPr lang="en" sz="1800" b="1" dirty="0">
                <a:solidFill>
                  <a:schemeClr val="tx1"/>
                </a:solidFill>
              </a:rPr>
              <a:t>0</a:t>
            </a:r>
            <a:r>
              <a:rPr lang="ar-EG" sz="1800" b="1" dirty="0">
                <a:solidFill>
                  <a:schemeClr val="tx1"/>
                </a:solidFill>
              </a:rPr>
              <a:t>-2</a:t>
            </a:r>
            <a:endParaRPr lang="en" sz="1600" b="1" dirty="0"/>
          </a:p>
        </p:txBody>
      </p:sp>
      <p:sp>
        <p:nvSpPr>
          <p:cNvPr id="1503" name="Google Shape;1503;p52"/>
          <p:cNvSpPr txBox="1">
            <a:spLocks noGrp="1"/>
          </p:cNvSpPr>
          <p:nvPr>
            <p:ph type="subTitle" idx="5"/>
          </p:nvPr>
        </p:nvSpPr>
        <p:spPr>
          <a:xfrm>
            <a:off x="4413024" y="1869558"/>
            <a:ext cx="3912734" cy="24794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Function: Drives the wheels forward, backward, left, and right.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1400" b="1" dirty="0">
              <a:solidFill>
                <a:schemeClr val="bg1"/>
              </a:solidFill>
            </a:endParaRP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1400" b="1" dirty="0">
              <a:solidFill>
                <a:schemeClr val="bg1"/>
              </a:solidFill>
            </a:endParaRP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en-US" sz="1400" b="1" dirty="0">
              <a:solidFill>
                <a:schemeClr val="bg1"/>
              </a:solidFill>
            </a:endParaRP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sz="1400" b="1" dirty="0">
                <a:solidFill>
                  <a:schemeClr val="bg1"/>
                </a:solidFill>
              </a:rPr>
              <a:t> Connections: 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400" b="1" dirty="0">
                <a:solidFill>
                  <a:schemeClr val="bg1"/>
                </a:solidFill>
              </a:rPr>
              <a:t>Motor Driver IN1, IN2 →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400" b="1" dirty="0">
                <a:solidFill>
                  <a:schemeClr val="bg1"/>
                </a:solidFill>
              </a:rPr>
              <a:t>Microcontroller PB0, PB1 (Left Motor) 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400" b="1" dirty="0">
                <a:solidFill>
                  <a:schemeClr val="bg1"/>
                </a:solidFill>
              </a:rPr>
              <a:t>Motor Driver IN3, IN4 → Microcontroller PB2, PB3 (Right Motor)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400" b="1" dirty="0">
                <a:solidFill>
                  <a:schemeClr val="bg1"/>
                </a:solidFill>
              </a:rPr>
              <a:t> ENA, ENB → PWM Pins for speed control 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400" b="1" dirty="0">
                <a:solidFill>
                  <a:schemeClr val="bg1"/>
                </a:solidFill>
              </a:rPr>
              <a:t>VCC → External 12V</a:t>
            </a:r>
          </a:p>
          <a:p>
            <a:pPr marL="0" lvl="0" indent="0" algn="l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sz="1400" b="1" dirty="0">
                <a:solidFill>
                  <a:schemeClr val="bg1"/>
                </a:solidFill>
              </a:rPr>
              <a:t>GND → Common ground</a:t>
            </a:r>
            <a:endParaRPr lang="ar-EG" altLang="ar-EG" sz="14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sp>
        <p:nvSpPr>
          <p:cNvPr id="1532" name="Google Shape;1532;p52"/>
          <p:cNvSpPr txBox="1">
            <a:spLocks noGrp="1"/>
          </p:cNvSpPr>
          <p:nvPr>
            <p:ph type="sldNum" idx="12"/>
          </p:nvPr>
        </p:nvSpPr>
        <p:spPr>
          <a:xfrm>
            <a:off x="8404384" y="46736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pic>
        <p:nvPicPr>
          <p:cNvPr id="3" name="Picture 2" descr="A black rectangular object with white text&#10;&#10;AI-generated content may be incorrect.">
            <a:extLst>
              <a:ext uri="{FF2B5EF4-FFF2-40B4-BE49-F238E27FC236}">
                <a16:creationId xmlns:a16="http://schemas.microsoft.com/office/drawing/2014/main" id="{5D817E79-8617-EADD-E71B-992987D8B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7943" y="2950927"/>
            <a:ext cx="1697195" cy="1660959"/>
          </a:xfrm>
          <a:prstGeom prst="rect">
            <a:avLst/>
          </a:prstGeom>
        </p:spPr>
      </p:pic>
      <p:pic>
        <p:nvPicPr>
          <p:cNvPr id="10" name="Picture 9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5E40D807-4868-445D-A3F5-5A144605BB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7322457" y="2180649"/>
            <a:ext cx="1266847" cy="126684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5F4DF02-3BD6-2EBE-32EA-87503EA499F9}"/>
              </a:ext>
            </a:extLst>
          </p:cNvPr>
          <p:cNvSpPr txBox="1"/>
          <p:nvPr/>
        </p:nvSpPr>
        <p:spPr>
          <a:xfrm>
            <a:off x="5827486" y="5316114"/>
            <a:ext cx="131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5" tooltip="http://arduino.stackexchange.com/questions/31287/l298n-vs-motor-shield-r3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6" tooltip="https://creativecommons.org/licenses/by-sa/3.0/"/>
              </a:rPr>
              <a:t>CC BY-SA</a:t>
            </a:r>
            <a:endParaRPr lang="en-US" sz="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8" name="Google Shape;708;p36"/>
          <p:cNvGrpSpPr/>
          <p:nvPr/>
        </p:nvGrpSpPr>
        <p:grpSpPr>
          <a:xfrm>
            <a:off x="4197235" y="943697"/>
            <a:ext cx="721815" cy="696655"/>
            <a:chOff x="-293121" y="2059809"/>
            <a:chExt cx="923745" cy="823762"/>
          </a:xfrm>
        </p:grpSpPr>
        <p:sp>
          <p:nvSpPr>
            <p:cNvPr id="709" name="Google Shape;709;p36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10" name="Google Shape;710;p36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grpSp>
        <p:nvGrpSpPr>
          <p:cNvPr id="714" name="Google Shape;714;p36"/>
          <p:cNvGrpSpPr/>
          <p:nvPr/>
        </p:nvGrpSpPr>
        <p:grpSpPr>
          <a:xfrm>
            <a:off x="1066261" y="990315"/>
            <a:ext cx="721815" cy="696655"/>
            <a:chOff x="-293121" y="2059809"/>
            <a:chExt cx="923745" cy="823762"/>
          </a:xfrm>
        </p:grpSpPr>
        <p:sp>
          <p:nvSpPr>
            <p:cNvPr id="715" name="Google Shape;715;p36"/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16" name="Google Shape;716;p36"/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721" name="Google Shape;721;p36"/>
          <p:cNvSpPr txBox="1">
            <a:spLocks noGrp="1"/>
          </p:cNvSpPr>
          <p:nvPr>
            <p:ph type="title" idx="2"/>
          </p:nvPr>
        </p:nvSpPr>
        <p:spPr>
          <a:xfrm>
            <a:off x="1103420" y="1032900"/>
            <a:ext cx="697374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</a:t>
            </a:r>
            <a:r>
              <a:rPr lang="ar-EG" dirty="0">
                <a:solidFill>
                  <a:schemeClr val="tx1"/>
                </a:solidFill>
              </a:rPr>
              <a:t>3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22" name="Google Shape;722;p36"/>
          <p:cNvSpPr txBox="1">
            <a:spLocks noGrp="1"/>
          </p:cNvSpPr>
          <p:nvPr>
            <p:ph type="subTitle" idx="1"/>
          </p:nvPr>
        </p:nvSpPr>
        <p:spPr>
          <a:xfrm>
            <a:off x="2197628" y="1700180"/>
            <a:ext cx="2302939" cy="121873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</a:rPr>
              <a:t>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24" name="Google Shape;724;p36"/>
          <p:cNvSpPr txBox="1">
            <a:spLocks noGrp="1"/>
          </p:cNvSpPr>
          <p:nvPr>
            <p:ph type="title" idx="4"/>
          </p:nvPr>
        </p:nvSpPr>
        <p:spPr>
          <a:xfrm>
            <a:off x="4253747" y="960459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1"/>
                </a:solidFill>
              </a:rPr>
              <a:t>0</a:t>
            </a:r>
            <a:r>
              <a:rPr lang="ar-EG" dirty="0">
                <a:solidFill>
                  <a:schemeClr val="tx1"/>
                </a:solidFill>
              </a:rPr>
              <a:t>4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26" name="Google Shape;726;p36"/>
          <p:cNvSpPr txBox="1">
            <a:spLocks noGrp="1"/>
          </p:cNvSpPr>
          <p:nvPr>
            <p:ph type="title" idx="6"/>
          </p:nvPr>
        </p:nvSpPr>
        <p:spPr>
          <a:xfrm>
            <a:off x="1751960" y="1015365"/>
            <a:ext cx="2400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DC Motors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28" name="Google Shape;728;p36"/>
          <p:cNvSpPr txBox="1">
            <a:spLocks noGrp="1"/>
          </p:cNvSpPr>
          <p:nvPr>
            <p:ph type="subTitle" idx="8"/>
          </p:nvPr>
        </p:nvSpPr>
        <p:spPr>
          <a:xfrm>
            <a:off x="1557469" y="1475602"/>
            <a:ext cx="3157326" cy="157320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-US" dirty="0">
                <a:solidFill>
                  <a:schemeClr val="tx1"/>
                </a:solidFill>
              </a:rPr>
              <a:t>Provide forward/backward movement. Connected to motor driver outputs. Speed/direction are controlled by the motor driver signals from PORTB.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729" name="Google Shape;729;p36"/>
          <p:cNvSpPr txBox="1">
            <a:spLocks noGrp="1"/>
          </p:cNvSpPr>
          <p:nvPr>
            <p:ph type="title" idx="9"/>
          </p:nvPr>
        </p:nvSpPr>
        <p:spPr>
          <a:xfrm>
            <a:off x="4989326" y="1055669"/>
            <a:ext cx="2691133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Ultrasonic Sensor (HC-SR04)</a:t>
            </a:r>
            <a:endParaRPr dirty="0">
              <a:solidFill>
                <a:schemeClr val="tx1"/>
              </a:solidFill>
            </a:endParaRPr>
          </a:p>
        </p:txBody>
      </p:sp>
      <p:grpSp>
        <p:nvGrpSpPr>
          <p:cNvPr id="732" name="Google Shape;732;p36"/>
          <p:cNvGrpSpPr/>
          <p:nvPr/>
        </p:nvGrpSpPr>
        <p:grpSpPr>
          <a:xfrm rot="10800000">
            <a:off x="274186" y="2489205"/>
            <a:ext cx="1478218" cy="2104138"/>
            <a:chOff x="-4174650" y="-27817050"/>
            <a:chExt cx="6075700" cy="28055175"/>
          </a:xfrm>
        </p:grpSpPr>
        <p:sp>
          <p:nvSpPr>
            <p:cNvPr id="733" name="Google Shape;733;p36"/>
            <p:cNvSpPr/>
            <p:nvPr/>
          </p:nvSpPr>
          <p:spPr>
            <a:xfrm>
              <a:off x="-3048775" y="-27817050"/>
              <a:ext cx="4949825" cy="28055175"/>
            </a:xfrm>
            <a:custGeom>
              <a:avLst/>
              <a:gdLst/>
              <a:ahLst/>
              <a:cxnLst/>
              <a:rect l="l" t="t" r="r" b="b"/>
              <a:pathLst>
                <a:path w="197993" h="1122207" extrusionOk="0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34" name="Google Shape;734;p36"/>
            <p:cNvSpPr/>
            <p:nvPr/>
          </p:nvSpPr>
          <p:spPr>
            <a:xfrm>
              <a:off x="-2961200" y="-7831850"/>
              <a:ext cx="306475" cy="2508125"/>
            </a:xfrm>
            <a:custGeom>
              <a:avLst/>
              <a:gdLst/>
              <a:ahLst/>
              <a:cxnLst/>
              <a:rect l="l" t="t" r="r" b="b"/>
              <a:pathLst>
                <a:path w="12259" h="100325" extrusionOk="0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-2943100" y="-27557450"/>
              <a:ext cx="935400" cy="1511925"/>
            </a:xfrm>
            <a:custGeom>
              <a:avLst/>
              <a:gdLst/>
              <a:ahLst/>
              <a:cxnLst/>
              <a:rect l="l" t="t" r="r" b="b"/>
              <a:pathLst>
                <a:path w="37416" h="60477" extrusionOk="0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-2718150" y="-25938375"/>
              <a:ext cx="434800" cy="1063850"/>
            </a:xfrm>
            <a:custGeom>
              <a:avLst/>
              <a:gdLst/>
              <a:ahLst/>
              <a:cxnLst/>
              <a:rect l="l" t="t" r="r" b="b"/>
              <a:pathLst>
                <a:path w="17392" h="42554" extrusionOk="0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37" name="Google Shape;737;p36"/>
            <p:cNvSpPr/>
            <p:nvPr/>
          </p:nvSpPr>
          <p:spPr>
            <a:xfrm>
              <a:off x="-2705025" y="-24718100"/>
              <a:ext cx="446725" cy="1204550"/>
            </a:xfrm>
            <a:custGeom>
              <a:avLst/>
              <a:gdLst/>
              <a:ahLst/>
              <a:cxnLst/>
              <a:rect l="l" t="t" r="r" b="b"/>
              <a:pathLst>
                <a:path w="17869" h="48182" extrusionOk="0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38" name="Google Shape;738;p36"/>
            <p:cNvSpPr/>
            <p:nvPr/>
          </p:nvSpPr>
          <p:spPr>
            <a:xfrm>
              <a:off x="-2586050" y="-6869150"/>
              <a:ext cx="482650" cy="548175"/>
            </a:xfrm>
            <a:custGeom>
              <a:avLst/>
              <a:gdLst/>
              <a:ahLst/>
              <a:cxnLst/>
              <a:rect l="l" t="t" r="r" b="b"/>
              <a:pathLst>
                <a:path w="19306" h="21927" extrusionOk="0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-2641925" y="-23378425"/>
              <a:ext cx="556800" cy="1377275"/>
            </a:xfrm>
            <a:custGeom>
              <a:avLst/>
              <a:gdLst/>
              <a:ahLst/>
              <a:cxnLst/>
              <a:rect l="l" t="t" r="r" b="b"/>
              <a:pathLst>
                <a:path w="22272" h="55091" extrusionOk="0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40" name="Google Shape;740;p36"/>
            <p:cNvSpPr/>
            <p:nvPr/>
          </p:nvSpPr>
          <p:spPr>
            <a:xfrm>
              <a:off x="-2490800" y="-21916325"/>
              <a:ext cx="607650" cy="910400"/>
            </a:xfrm>
            <a:custGeom>
              <a:avLst/>
              <a:gdLst/>
              <a:ahLst/>
              <a:cxnLst/>
              <a:rect l="l" t="t" r="r" b="b"/>
              <a:pathLst>
                <a:path w="24306" h="36416" extrusionOk="0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41" name="Google Shape;741;p36"/>
            <p:cNvSpPr/>
            <p:nvPr/>
          </p:nvSpPr>
          <p:spPr>
            <a:xfrm>
              <a:off x="-2282925" y="-20843375"/>
              <a:ext cx="692200" cy="811325"/>
            </a:xfrm>
            <a:custGeom>
              <a:avLst/>
              <a:gdLst/>
              <a:ahLst/>
              <a:cxnLst/>
              <a:rect l="l" t="t" r="r" b="b"/>
              <a:pathLst>
                <a:path w="27688" h="32453" extrusionOk="0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42" name="Google Shape;742;p36"/>
            <p:cNvSpPr/>
            <p:nvPr/>
          </p:nvSpPr>
          <p:spPr>
            <a:xfrm>
              <a:off x="-2124575" y="-19229900"/>
              <a:ext cx="2963000" cy="1399125"/>
            </a:xfrm>
            <a:custGeom>
              <a:avLst/>
              <a:gdLst/>
              <a:ahLst/>
              <a:cxnLst/>
              <a:rect l="l" t="t" r="r" b="b"/>
              <a:pathLst>
                <a:path w="118520" h="55965" extrusionOk="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43" name="Google Shape;743;p36"/>
            <p:cNvSpPr/>
            <p:nvPr/>
          </p:nvSpPr>
          <p:spPr>
            <a:xfrm>
              <a:off x="-2070225" y="-18854975"/>
              <a:ext cx="357975" cy="750375"/>
            </a:xfrm>
            <a:custGeom>
              <a:avLst/>
              <a:gdLst/>
              <a:ahLst/>
              <a:cxnLst/>
              <a:rect l="l" t="t" r="r" b="b"/>
              <a:pathLst>
                <a:path w="14319" h="30015" extrusionOk="0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44" name="Google Shape;744;p36"/>
            <p:cNvSpPr/>
            <p:nvPr/>
          </p:nvSpPr>
          <p:spPr>
            <a:xfrm>
              <a:off x="-2053600" y="-11239700"/>
              <a:ext cx="2956800" cy="7902350"/>
            </a:xfrm>
            <a:custGeom>
              <a:avLst/>
              <a:gdLst/>
              <a:ahLst/>
              <a:cxnLst/>
              <a:rect l="l" t="t" r="r" b="b"/>
              <a:pathLst>
                <a:path w="118272" h="316094" extrusionOk="0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45" name="Google Shape;745;p36"/>
            <p:cNvSpPr/>
            <p:nvPr/>
          </p:nvSpPr>
          <p:spPr>
            <a:xfrm>
              <a:off x="-2036100" y="-17187125"/>
              <a:ext cx="2851725" cy="5138175"/>
            </a:xfrm>
            <a:custGeom>
              <a:avLst/>
              <a:gdLst/>
              <a:ahLst/>
              <a:cxnLst/>
              <a:rect l="l" t="t" r="r" b="b"/>
              <a:pathLst>
                <a:path w="114069" h="205527" extrusionOk="0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46" name="Google Shape;746;p36"/>
            <p:cNvSpPr/>
            <p:nvPr/>
          </p:nvSpPr>
          <p:spPr>
            <a:xfrm>
              <a:off x="-1996250" y="-17436575"/>
              <a:ext cx="2799500" cy="468925"/>
            </a:xfrm>
            <a:custGeom>
              <a:avLst/>
              <a:gdLst/>
              <a:ahLst/>
              <a:cxnLst/>
              <a:rect l="l" t="t" r="r" b="b"/>
              <a:pathLst>
                <a:path w="111980" h="18757" extrusionOk="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47" name="Google Shape;747;p36"/>
            <p:cNvSpPr/>
            <p:nvPr/>
          </p:nvSpPr>
          <p:spPr>
            <a:xfrm>
              <a:off x="-1943250" y="-17151050"/>
              <a:ext cx="2699100" cy="4780025"/>
            </a:xfrm>
            <a:custGeom>
              <a:avLst/>
              <a:gdLst/>
              <a:ahLst/>
              <a:cxnLst/>
              <a:rect l="l" t="t" r="r" b="b"/>
              <a:pathLst>
                <a:path w="107964" h="191201" extrusionOk="0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48" name="Google Shape;748;p36"/>
            <p:cNvSpPr/>
            <p:nvPr/>
          </p:nvSpPr>
          <p:spPr>
            <a:xfrm>
              <a:off x="-2728275" y="-19743500"/>
              <a:ext cx="4216600" cy="8410350"/>
            </a:xfrm>
            <a:custGeom>
              <a:avLst/>
              <a:gdLst/>
              <a:ahLst/>
              <a:cxnLst/>
              <a:rect l="l" t="t" r="r" b="b"/>
              <a:pathLst>
                <a:path w="168664" h="336414" extrusionOk="0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49" name="Google Shape;749;p36"/>
            <p:cNvSpPr/>
            <p:nvPr/>
          </p:nvSpPr>
          <p:spPr>
            <a:xfrm>
              <a:off x="-1810400" y="-16626275"/>
              <a:ext cx="2389625" cy="3802075"/>
            </a:xfrm>
            <a:custGeom>
              <a:avLst/>
              <a:gdLst/>
              <a:ahLst/>
              <a:cxnLst/>
              <a:rect l="l" t="t" r="r" b="b"/>
              <a:pathLst>
                <a:path w="95585" h="152083" extrusionOk="0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50" name="Google Shape;750;p36"/>
            <p:cNvSpPr/>
            <p:nvPr/>
          </p:nvSpPr>
          <p:spPr>
            <a:xfrm>
              <a:off x="-1783850" y="-9787750"/>
              <a:ext cx="2350250" cy="1202525"/>
            </a:xfrm>
            <a:custGeom>
              <a:avLst/>
              <a:gdLst/>
              <a:ahLst/>
              <a:cxnLst/>
              <a:rect l="l" t="t" r="r" b="b"/>
              <a:pathLst>
                <a:path w="94010" h="48101" extrusionOk="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51" name="Google Shape;751;p36"/>
            <p:cNvSpPr/>
            <p:nvPr/>
          </p:nvSpPr>
          <p:spPr>
            <a:xfrm>
              <a:off x="-1710925" y="-9517475"/>
              <a:ext cx="2219800" cy="699575"/>
            </a:xfrm>
            <a:custGeom>
              <a:avLst/>
              <a:gdLst/>
              <a:ahLst/>
              <a:cxnLst/>
              <a:rect l="l" t="t" r="r" b="b"/>
              <a:pathLst>
                <a:path w="88792" h="27983" extrusionOk="0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-1666850" y="-18849400"/>
              <a:ext cx="282325" cy="732100"/>
            </a:xfrm>
            <a:custGeom>
              <a:avLst/>
              <a:gdLst/>
              <a:ahLst/>
              <a:cxnLst/>
              <a:rect l="l" t="t" r="r" b="b"/>
              <a:pathLst>
                <a:path w="11293" h="29284" extrusionOk="0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-1569625" y="-7377675"/>
              <a:ext cx="493825" cy="1643475"/>
            </a:xfrm>
            <a:custGeom>
              <a:avLst/>
              <a:gdLst/>
              <a:ahLst/>
              <a:cxnLst/>
              <a:rect l="l" t="t" r="r" b="b"/>
              <a:pathLst>
                <a:path w="19753" h="65739" extrusionOk="0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-1493675" y="-7112500"/>
              <a:ext cx="338325" cy="1172050"/>
            </a:xfrm>
            <a:custGeom>
              <a:avLst/>
              <a:gdLst/>
              <a:ahLst/>
              <a:cxnLst/>
              <a:rect l="l" t="t" r="r" b="b"/>
              <a:pathLst>
                <a:path w="13533" h="46882" extrusionOk="0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tx1"/>
                </a:solidFill>
              </a:endParaRPr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-1354500" y="-18871225"/>
              <a:ext cx="376675" cy="744775"/>
            </a:xfrm>
            <a:custGeom>
              <a:avLst/>
              <a:gdLst/>
              <a:ahLst/>
              <a:cxnLst/>
              <a:rect l="l" t="t" r="r" b="b"/>
              <a:pathLst>
                <a:path w="15067" h="29791" extrusionOk="0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-1149175" y="-15245450"/>
              <a:ext cx="354475" cy="1764900"/>
            </a:xfrm>
            <a:custGeom>
              <a:avLst/>
              <a:gdLst/>
              <a:ahLst/>
              <a:cxnLst/>
              <a:rect l="l" t="t" r="r" b="b"/>
              <a:pathLst>
                <a:path w="14179" h="70596" extrusionOk="0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-1736425" y="-16450000"/>
              <a:ext cx="2244250" cy="3373825"/>
            </a:xfrm>
            <a:custGeom>
              <a:avLst/>
              <a:gdLst/>
              <a:ahLst/>
              <a:cxnLst/>
              <a:rect l="l" t="t" r="r" b="b"/>
              <a:pathLst>
                <a:path w="89770" h="134953" extrusionOk="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-1038825" y="-4551550"/>
              <a:ext cx="870625" cy="1340200"/>
            </a:xfrm>
            <a:custGeom>
              <a:avLst/>
              <a:gdLst/>
              <a:ahLst/>
              <a:cxnLst/>
              <a:rect l="l" t="t" r="r" b="b"/>
              <a:pathLst>
                <a:path w="34825" h="53608" extrusionOk="0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-966525" y="-18878350"/>
              <a:ext cx="306950" cy="741225"/>
            </a:xfrm>
            <a:custGeom>
              <a:avLst/>
              <a:gdLst/>
              <a:ahLst/>
              <a:cxnLst/>
              <a:rect l="l" t="t" r="r" b="b"/>
              <a:pathLst>
                <a:path w="12278" h="29649" extrusionOk="0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-1032950" y="-16307225"/>
              <a:ext cx="858250" cy="981525"/>
            </a:xfrm>
            <a:custGeom>
              <a:avLst/>
              <a:gdLst/>
              <a:ahLst/>
              <a:cxnLst/>
              <a:rect l="l" t="t" r="r" b="b"/>
              <a:pathLst>
                <a:path w="34330" h="39261" extrusionOk="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-716375" y="-1013650"/>
              <a:ext cx="410350" cy="988125"/>
            </a:xfrm>
            <a:custGeom>
              <a:avLst/>
              <a:gdLst/>
              <a:ahLst/>
              <a:cxnLst/>
              <a:rect l="l" t="t" r="r" b="b"/>
              <a:pathLst>
                <a:path w="16414" h="39525" extrusionOk="0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-665500" y="-18876325"/>
              <a:ext cx="383625" cy="730075"/>
            </a:xfrm>
            <a:custGeom>
              <a:avLst/>
              <a:gdLst/>
              <a:ahLst/>
              <a:cxnLst/>
              <a:rect l="l" t="t" r="r" b="b"/>
              <a:pathLst>
                <a:path w="15345" h="29203" extrusionOk="0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63" name="Google Shape;763;p36"/>
            <p:cNvSpPr/>
            <p:nvPr/>
          </p:nvSpPr>
          <p:spPr>
            <a:xfrm>
              <a:off x="-570100" y="-2895375"/>
              <a:ext cx="87300" cy="1707475"/>
            </a:xfrm>
            <a:custGeom>
              <a:avLst/>
              <a:gdLst/>
              <a:ahLst/>
              <a:cxnLst/>
              <a:rect l="l" t="t" r="r" b="b"/>
              <a:pathLst>
                <a:path w="3492" h="68299" extrusionOk="0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64" name="Google Shape;764;p36"/>
            <p:cNvSpPr/>
            <p:nvPr/>
          </p:nvSpPr>
          <p:spPr>
            <a:xfrm>
              <a:off x="-267400" y="-18858525"/>
              <a:ext cx="355075" cy="701600"/>
            </a:xfrm>
            <a:custGeom>
              <a:avLst/>
              <a:gdLst/>
              <a:ahLst/>
              <a:cxnLst/>
              <a:rect l="l" t="t" r="r" b="b"/>
              <a:pathLst>
                <a:path w="14203" h="28064" extrusionOk="0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-204450" y="-7391400"/>
              <a:ext cx="503475" cy="1695300"/>
            </a:xfrm>
            <a:custGeom>
              <a:avLst/>
              <a:gdLst/>
              <a:ahLst/>
              <a:cxnLst/>
              <a:rect l="l" t="t" r="r" b="b"/>
              <a:pathLst>
                <a:path w="20139" h="67812" extrusionOk="0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66" name="Google Shape;766;p36"/>
            <p:cNvSpPr/>
            <p:nvPr/>
          </p:nvSpPr>
          <p:spPr>
            <a:xfrm>
              <a:off x="-251428" y="-7034502"/>
              <a:ext cx="351924" cy="1187280"/>
            </a:xfrm>
            <a:custGeom>
              <a:avLst/>
              <a:gdLst/>
              <a:ahLst/>
              <a:cxnLst/>
              <a:rect l="l" t="t" r="r" b="b"/>
              <a:pathLst>
                <a:path w="14077" h="47491" extrusionOk="0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67" name="Google Shape;767;p36"/>
            <p:cNvSpPr/>
            <p:nvPr/>
          </p:nvSpPr>
          <p:spPr>
            <a:xfrm>
              <a:off x="110900" y="-18833125"/>
              <a:ext cx="342275" cy="665025"/>
            </a:xfrm>
            <a:custGeom>
              <a:avLst/>
              <a:gdLst/>
              <a:ahLst/>
              <a:cxnLst/>
              <a:rect l="l" t="t" r="r" b="b"/>
              <a:pathLst>
                <a:path w="13691" h="26601" extrusionOk="0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453150" y="-18811800"/>
              <a:ext cx="332300" cy="645725"/>
            </a:xfrm>
            <a:custGeom>
              <a:avLst/>
              <a:gdLst/>
              <a:ahLst/>
              <a:cxnLst/>
              <a:rect l="l" t="t" r="r" b="b"/>
              <a:pathLst>
                <a:path w="13292" h="25829" extrusionOk="0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69" name="Google Shape;769;p36"/>
            <p:cNvSpPr/>
            <p:nvPr/>
          </p:nvSpPr>
          <p:spPr>
            <a:xfrm>
              <a:off x="504625" y="-21165975"/>
              <a:ext cx="699125" cy="1153750"/>
            </a:xfrm>
            <a:custGeom>
              <a:avLst/>
              <a:gdLst/>
              <a:ahLst/>
              <a:cxnLst/>
              <a:rect l="l" t="t" r="r" b="b"/>
              <a:pathLst>
                <a:path w="27965" h="46150" extrusionOk="0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70" name="Google Shape;770;p36"/>
            <p:cNvSpPr/>
            <p:nvPr/>
          </p:nvSpPr>
          <p:spPr>
            <a:xfrm>
              <a:off x="743750" y="-27620425"/>
              <a:ext cx="1011625" cy="1712050"/>
            </a:xfrm>
            <a:custGeom>
              <a:avLst/>
              <a:gdLst/>
              <a:ahLst/>
              <a:cxnLst/>
              <a:rect l="l" t="t" r="r" b="b"/>
              <a:pathLst>
                <a:path w="40465" h="68482" extrusionOk="0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770925" y="-22384725"/>
              <a:ext cx="568400" cy="1229425"/>
            </a:xfrm>
            <a:custGeom>
              <a:avLst/>
              <a:gdLst/>
              <a:ahLst/>
              <a:cxnLst/>
              <a:rect l="l" t="t" r="r" b="b"/>
              <a:pathLst>
                <a:path w="22736" h="49177" extrusionOk="0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72" name="Google Shape;772;p36"/>
            <p:cNvSpPr/>
            <p:nvPr/>
          </p:nvSpPr>
          <p:spPr>
            <a:xfrm>
              <a:off x="971850" y="-7112500"/>
              <a:ext cx="481600" cy="531925"/>
            </a:xfrm>
            <a:custGeom>
              <a:avLst/>
              <a:gdLst/>
              <a:ahLst/>
              <a:cxnLst/>
              <a:rect l="l" t="t" r="r" b="b"/>
              <a:pathLst>
                <a:path w="19264" h="21277" extrusionOk="0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73" name="Google Shape;773;p36"/>
            <p:cNvSpPr/>
            <p:nvPr/>
          </p:nvSpPr>
          <p:spPr>
            <a:xfrm>
              <a:off x="946050" y="-23650725"/>
              <a:ext cx="431925" cy="1138000"/>
            </a:xfrm>
            <a:custGeom>
              <a:avLst/>
              <a:gdLst/>
              <a:ahLst/>
              <a:cxnLst/>
              <a:rect l="l" t="t" r="r" b="b"/>
              <a:pathLst>
                <a:path w="17277" h="45520" extrusionOk="0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984675" y="-25733125"/>
              <a:ext cx="398575" cy="865700"/>
            </a:xfrm>
            <a:custGeom>
              <a:avLst/>
              <a:gdLst/>
              <a:ahLst/>
              <a:cxnLst/>
              <a:rect l="l" t="t" r="r" b="b"/>
              <a:pathLst>
                <a:path w="15943" h="34628" extrusionOk="0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75" name="Google Shape;775;p36"/>
            <p:cNvSpPr/>
            <p:nvPr/>
          </p:nvSpPr>
          <p:spPr>
            <a:xfrm>
              <a:off x="1013525" y="-24723175"/>
              <a:ext cx="366700" cy="944450"/>
            </a:xfrm>
            <a:custGeom>
              <a:avLst/>
              <a:gdLst/>
              <a:ahLst/>
              <a:cxnLst/>
              <a:rect l="l" t="t" r="r" b="b"/>
              <a:pathLst>
                <a:path w="14668" h="37778" extrusionOk="0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76" name="Google Shape;776;p36"/>
            <p:cNvSpPr/>
            <p:nvPr/>
          </p:nvSpPr>
          <p:spPr>
            <a:xfrm>
              <a:off x="1493575" y="-8152925"/>
              <a:ext cx="316750" cy="2629050"/>
            </a:xfrm>
            <a:custGeom>
              <a:avLst/>
              <a:gdLst/>
              <a:ahLst/>
              <a:cxnLst/>
              <a:rect l="l" t="t" r="r" b="b"/>
              <a:pathLst>
                <a:path w="12670" h="105162" extrusionOk="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  <p:sp>
          <p:nvSpPr>
            <p:cNvPr id="777" name="Google Shape;777;p36"/>
            <p:cNvSpPr/>
            <p:nvPr/>
          </p:nvSpPr>
          <p:spPr>
            <a:xfrm>
              <a:off x="-4174650" y="-15070700"/>
              <a:ext cx="1825" cy="6125"/>
            </a:xfrm>
            <a:custGeom>
              <a:avLst/>
              <a:gdLst/>
              <a:ahLst/>
              <a:cxnLst/>
              <a:rect l="l" t="t" r="r" b="b"/>
              <a:pathLst>
                <a:path w="73" h="245" extrusionOk="0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tx1"/>
                </a:solidFill>
              </a:endParaRPr>
            </a:p>
          </p:txBody>
        </p:sp>
      </p:grpSp>
      <p:sp>
        <p:nvSpPr>
          <p:cNvPr id="778" name="Google Shape;778;p36"/>
          <p:cNvSpPr/>
          <p:nvPr/>
        </p:nvSpPr>
        <p:spPr>
          <a:xfrm rot="-3704814">
            <a:off x="965970" y="2213035"/>
            <a:ext cx="632013" cy="295985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779" name="Google Shape;779;p36"/>
          <p:cNvSpPr/>
          <p:nvPr/>
        </p:nvSpPr>
        <p:spPr>
          <a:xfrm rot="-6080102">
            <a:off x="600717" y="1593762"/>
            <a:ext cx="631841" cy="296041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780" name="Google Shape;780;p36"/>
          <p:cNvSpPr/>
          <p:nvPr/>
        </p:nvSpPr>
        <p:spPr>
          <a:xfrm rot="-8100000">
            <a:off x="215720" y="2212883"/>
            <a:ext cx="631651" cy="296029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F9DC33-C770-D63C-F5BE-7F571797FF6D}"/>
              </a:ext>
            </a:extLst>
          </p:cNvPr>
          <p:cNvSpPr txBox="1"/>
          <p:nvPr/>
        </p:nvSpPr>
        <p:spPr>
          <a:xfrm>
            <a:off x="327762" y="122032"/>
            <a:ext cx="6479743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b="1" dirty="0">
                <a:solidFill>
                  <a:schemeClr val="tx1"/>
                </a:solidFill>
              </a:rPr>
              <a:t>Hardware Components :</a:t>
            </a:r>
            <a:endParaRPr lang="ar-EG" sz="3600" b="1" dirty="0">
              <a:solidFill>
                <a:schemeClr val="tx1"/>
              </a:solidFill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AD0423A5-EA15-53C4-E8D7-3DBE0316A5E6}"/>
              </a:ext>
            </a:extLst>
          </p:cNvPr>
          <p:cNvSpPr>
            <a:spLocks noGrp="1" noChangeArrowheads="1"/>
          </p:cNvSpPr>
          <p:nvPr>
            <p:ph type="subTitle" idx="14"/>
          </p:nvPr>
        </p:nvSpPr>
        <p:spPr bwMode="auto">
          <a:xfrm>
            <a:off x="4744610" y="1696505"/>
            <a:ext cx="4334076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dirty="0">
                <a:solidFill>
                  <a:schemeClr val="tx1"/>
                </a:solidFill>
              </a:rPr>
              <a:t>Function: Detects obstacles in front of the car by sending and receiving sound waves.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dirty="0">
                <a:solidFill>
                  <a:schemeClr val="tx1"/>
                </a:solidFill>
              </a:rPr>
              <a:t> Connections: TRIG → Microcontroller Pin PC0 ECHO → Microcontroller Pin PC1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en-US" dirty="0">
                <a:solidFill>
                  <a:schemeClr val="tx1"/>
                </a:solidFill>
              </a:rPr>
              <a:t> VCC → +5V, GND → GND</a:t>
            </a:r>
            <a:endParaRPr kumimoji="0" lang="ar-EG" altLang="ar-EG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7" name="Picture 16" descr="A yellow and silver electric motor&#10;&#10;AI-generated content may be incorrect.">
            <a:extLst>
              <a:ext uri="{FF2B5EF4-FFF2-40B4-BE49-F238E27FC236}">
                <a16:creationId xmlns:a16="http://schemas.microsoft.com/office/drawing/2014/main" id="{21B3F7C4-1C32-06C3-98DD-4A0A4D0847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9915" y="3124429"/>
            <a:ext cx="1767103" cy="1767103"/>
          </a:xfrm>
          <a:prstGeom prst="rect">
            <a:avLst/>
          </a:prstGeom>
        </p:spPr>
      </p:pic>
      <p:pic>
        <p:nvPicPr>
          <p:cNvPr id="19" name="Picture 18" descr="A close-up of a blue circuit board&#10;&#10;AI-generated content may be incorrect.">
            <a:extLst>
              <a:ext uri="{FF2B5EF4-FFF2-40B4-BE49-F238E27FC236}">
                <a16:creationId xmlns:a16="http://schemas.microsoft.com/office/drawing/2014/main" id="{11AEAAAB-9E2B-7CE3-5F90-8666D1652F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992913" y="3073427"/>
            <a:ext cx="1828800" cy="1828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60000"/>
            <a:lumOff val="40000"/>
          </a:schemeClr>
        </a:solidFill>
        <a:effectLst/>
      </p:bgPr>
    </p:bg>
    <p:spTree>
      <p:nvGrpSpPr>
        <p:cNvPr id="1" name="Shape 707">
          <a:extLst>
            <a:ext uri="{FF2B5EF4-FFF2-40B4-BE49-F238E27FC236}">
              <a16:creationId xmlns:a16="http://schemas.microsoft.com/office/drawing/2014/main" id="{6B167257-C891-49EB-385F-464FB8E591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8" name="Google Shape;708;p36">
            <a:extLst>
              <a:ext uri="{FF2B5EF4-FFF2-40B4-BE49-F238E27FC236}">
                <a16:creationId xmlns:a16="http://schemas.microsoft.com/office/drawing/2014/main" id="{58DEA121-0C9A-F180-87E1-6365A93CFAE5}"/>
              </a:ext>
            </a:extLst>
          </p:cNvPr>
          <p:cNvGrpSpPr/>
          <p:nvPr/>
        </p:nvGrpSpPr>
        <p:grpSpPr>
          <a:xfrm>
            <a:off x="5204754" y="892211"/>
            <a:ext cx="721815" cy="696655"/>
            <a:chOff x="-293121" y="2059809"/>
            <a:chExt cx="923745" cy="823762"/>
          </a:xfrm>
        </p:grpSpPr>
        <p:sp>
          <p:nvSpPr>
            <p:cNvPr id="709" name="Google Shape;709;p36">
              <a:extLst>
                <a:ext uri="{FF2B5EF4-FFF2-40B4-BE49-F238E27FC236}">
                  <a16:creationId xmlns:a16="http://schemas.microsoft.com/office/drawing/2014/main" id="{DEE12636-9D9E-F29B-F274-96E67C8706E8}"/>
                </a:ext>
              </a:extLst>
            </p:cNvPr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6">
              <a:extLst>
                <a:ext uri="{FF2B5EF4-FFF2-40B4-BE49-F238E27FC236}">
                  <a16:creationId xmlns:a16="http://schemas.microsoft.com/office/drawing/2014/main" id="{2E6F53FA-6FD0-C36D-BBCB-EB7B5333A0C9}"/>
                </a:ext>
              </a:extLst>
            </p:cNvPr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" name="Google Shape;711;p36">
            <a:extLst>
              <a:ext uri="{FF2B5EF4-FFF2-40B4-BE49-F238E27FC236}">
                <a16:creationId xmlns:a16="http://schemas.microsoft.com/office/drawing/2014/main" id="{52BE6F9C-806B-E08F-76B7-3444CF47F9C6}"/>
              </a:ext>
            </a:extLst>
          </p:cNvPr>
          <p:cNvGrpSpPr/>
          <p:nvPr/>
        </p:nvGrpSpPr>
        <p:grpSpPr>
          <a:xfrm>
            <a:off x="5448810" y="2916265"/>
            <a:ext cx="721815" cy="696655"/>
            <a:chOff x="-293121" y="2059809"/>
            <a:chExt cx="923745" cy="823762"/>
          </a:xfrm>
        </p:grpSpPr>
        <p:sp>
          <p:nvSpPr>
            <p:cNvPr id="712" name="Google Shape;712;p36">
              <a:extLst>
                <a:ext uri="{FF2B5EF4-FFF2-40B4-BE49-F238E27FC236}">
                  <a16:creationId xmlns:a16="http://schemas.microsoft.com/office/drawing/2014/main" id="{37F2D74C-147B-98CD-3F21-B93E7DDB453B}"/>
                </a:ext>
              </a:extLst>
            </p:cNvPr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6">
              <a:extLst>
                <a:ext uri="{FF2B5EF4-FFF2-40B4-BE49-F238E27FC236}">
                  <a16:creationId xmlns:a16="http://schemas.microsoft.com/office/drawing/2014/main" id="{6A86EF05-9FA9-5FDC-0AE8-619799F6B20A}"/>
                </a:ext>
              </a:extLst>
            </p:cNvPr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" name="Google Shape;714;p36">
            <a:extLst>
              <a:ext uri="{FF2B5EF4-FFF2-40B4-BE49-F238E27FC236}">
                <a16:creationId xmlns:a16="http://schemas.microsoft.com/office/drawing/2014/main" id="{EA591561-A3B9-1546-675E-9FB93B8A979F}"/>
              </a:ext>
            </a:extLst>
          </p:cNvPr>
          <p:cNvGrpSpPr/>
          <p:nvPr/>
        </p:nvGrpSpPr>
        <p:grpSpPr>
          <a:xfrm>
            <a:off x="1145238" y="1067556"/>
            <a:ext cx="721815" cy="696655"/>
            <a:chOff x="-293121" y="2059809"/>
            <a:chExt cx="923745" cy="823762"/>
          </a:xfrm>
        </p:grpSpPr>
        <p:sp>
          <p:nvSpPr>
            <p:cNvPr id="715" name="Google Shape;715;p36">
              <a:extLst>
                <a:ext uri="{FF2B5EF4-FFF2-40B4-BE49-F238E27FC236}">
                  <a16:creationId xmlns:a16="http://schemas.microsoft.com/office/drawing/2014/main" id="{DC7F7690-F367-DFAF-282A-1ECCA342AF27}"/>
                </a:ext>
              </a:extLst>
            </p:cNvPr>
            <p:cNvSpPr/>
            <p:nvPr/>
          </p:nvSpPr>
          <p:spPr>
            <a:xfrm>
              <a:off x="-293121" y="2059809"/>
              <a:ext cx="923745" cy="823762"/>
            </a:xfrm>
            <a:custGeom>
              <a:avLst/>
              <a:gdLst/>
              <a:ahLst/>
              <a:cxnLst/>
              <a:rect l="l" t="t" r="r" b="b"/>
              <a:pathLst>
                <a:path w="16733" h="21156" extrusionOk="0">
                  <a:moveTo>
                    <a:pt x="8080" y="2713"/>
                  </a:moveTo>
                  <a:lnTo>
                    <a:pt x="8381" y="2727"/>
                  </a:lnTo>
                  <a:lnTo>
                    <a:pt x="8676" y="2749"/>
                  </a:lnTo>
                  <a:lnTo>
                    <a:pt x="8970" y="2792"/>
                  </a:lnTo>
                  <a:lnTo>
                    <a:pt x="9265" y="2849"/>
                  </a:lnTo>
                  <a:lnTo>
                    <a:pt x="9554" y="2928"/>
                  </a:lnTo>
                  <a:lnTo>
                    <a:pt x="9843" y="3014"/>
                  </a:lnTo>
                  <a:lnTo>
                    <a:pt x="10126" y="3121"/>
                  </a:lnTo>
                  <a:lnTo>
                    <a:pt x="10410" y="3235"/>
                  </a:lnTo>
                  <a:lnTo>
                    <a:pt x="10687" y="3371"/>
                  </a:lnTo>
                  <a:lnTo>
                    <a:pt x="10959" y="3515"/>
                  </a:lnTo>
                  <a:lnTo>
                    <a:pt x="11219" y="3679"/>
                  </a:lnTo>
                  <a:lnTo>
                    <a:pt x="11479" y="3851"/>
                  </a:lnTo>
                  <a:lnTo>
                    <a:pt x="11733" y="4044"/>
                  </a:lnTo>
                  <a:lnTo>
                    <a:pt x="11976" y="4245"/>
                  </a:lnTo>
                  <a:lnTo>
                    <a:pt x="12213" y="4459"/>
                  </a:lnTo>
                  <a:lnTo>
                    <a:pt x="12438" y="4695"/>
                  </a:lnTo>
                  <a:lnTo>
                    <a:pt x="12554" y="4810"/>
                  </a:lnTo>
                  <a:lnTo>
                    <a:pt x="12658" y="4932"/>
                  </a:lnTo>
                  <a:lnTo>
                    <a:pt x="12768" y="5060"/>
                  </a:lnTo>
                  <a:lnTo>
                    <a:pt x="12866" y="5189"/>
                  </a:lnTo>
                  <a:lnTo>
                    <a:pt x="12970" y="5318"/>
                  </a:lnTo>
                  <a:lnTo>
                    <a:pt x="13068" y="5454"/>
                  </a:lnTo>
                  <a:lnTo>
                    <a:pt x="13161" y="5597"/>
                  </a:lnTo>
                  <a:lnTo>
                    <a:pt x="13253" y="5733"/>
                  </a:lnTo>
                  <a:lnTo>
                    <a:pt x="13346" y="5876"/>
                  </a:lnTo>
                  <a:lnTo>
                    <a:pt x="13432" y="6027"/>
                  </a:lnTo>
                  <a:lnTo>
                    <a:pt x="13519" y="6177"/>
                  </a:lnTo>
                  <a:lnTo>
                    <a:pt x="13600" y="6327"/>
                  </a:lnTo>
                  <a:lnTo>
                    <a:pt x="13675" y="6485"/>
                  </a:lnTo>
                  <a:lnTo>
                    <a:pt x="13750" y="6642"/>
                  </a:lnTo>
                  <a:lnTo>
                    <a:pt x="13820" y="6807"/>
                  </a:lnTo>
                  <a:lnTo>
                    <a:pt x="13889" y="6971"/>
                  </a:lnTo>
                  <a:lnTo>
                    <a:pt x="13953" y="7136"/>
                  </a:lnTo>
                  <a:lnTo>
                    <a:pt x="14016" y="7308"/>
                  </a:lnTo>
                  <a:lnTo>
                    <a:pt x="14074" y="7479"/>
                  </a:lnTo>
                  <a:lnTo>
                    <a:pt x="14126" y="7658"/>
                  </a:lnTo>
                  <a:lnTo>
                    <a:pt x="14178" y="7837"/>
                  </a:lnTo>
                  <a:lnTo>
                    <a:pt x="14224" y="8016"/>
                  </a:lnTo>
                  <a:lnTo>
                    <a:pt x="14305" y="8360"/>
                  </a:lnTo>
                  <a:lnTo>
                    <a:pt x="14369" y="8703"/>
                  </a:lnTo>
                  <a:lnTo>
                    <a:pt x="14421" y="9054"/>
                  </a:lnTo>
                  <a:lnTo>
                    <a:pt x="14461" y="9405"/>
                  </a:lnTo>
                  <a:lnTo>
                    <a:pt x="14496" y="9755"/>
                  </a:lnTo>
                  <a:lnTo>
                    <a:pt x="14513" y="10113"/>
                  </a:lnTo>
                  <a:lnTo>
                    <a:pt x="14519" y="10464"/>
                  </a:lnTo>
                  <a:lnTo>
                    <a:pt x="14513" y="10822"/>
                  </a:lnTo>
                  <a:lnTo>
                    <a:pt x="14502" y="11172"/>
                  </a:lnTo>
                  <a:lnTo>
                    <a:pt x="14473" y="11530"/>
                  </a:lnTo>
                  <a:lnTo>
                    <a:pt x="14438" y="11881"/>
                  </a:lnTo>
                  <a:lnTo>
                    <a:pt x="14392" y="12232"/>
                  </a:lnTo>
                  <a:lnTo>
                    <a:pt x="14334" y="12582"/>
                  </a:lnTo>
                  <a:lnTo>
                    <a:pt x="14265" y="12926"/>
                  </a:lnTo>
                  <a:lnTo>
                    <a:pt x="14190" y="13262"/>
                  </a:lnTo>
                  <a:lnTo>
                    <a:pt x="14103" y="13606"/>
                  </a:lnTo>
                  <a:lnTo>
                    <a:pt x="14028" y="13842"/>
                  </a:lnTo>
                  <a:lnTo>
                    <a:pt x="13918" y="14157"/>
                  </a:lnTo>
                  <a:lnTo>
                    <a:pt x="13779" y="14529"/>
                  </a:lnTo>
                  <a:lnTo>
                    <a:pt x="13606" y="14944"/>
                  </a:lnTo>
                  <a:lnTo>
                    <a:pt x="13508" y="15166"/>
                  </a:lnTo>
                  <a:lnTo>
                    <a:pt x="13403" y="15395"/>
                  </a:lnTo>
                  <a:lnTo>
                    <a:pt x="13294" y="15624"/>
                  </a:lnTo>
                  <a:lnTo>
                    <a:pt x="13178" y="15853"/>
                  </a:lnTo>
                  <a:lnTo>
                    <a:pt x="13057" y="16089"/>
                  </a:lnTo>
                  <a:lnTo>
                    <a:pt x="12930" y="16318"/>
                  </a:lnTo>
                  <a:lnTo>
                    <a:pt x="12802" y="16547"/>
                  </a:lnTo>
                  <a:lnTo>
                    <a:pt x="12664" y="16769"/>
                  </a:lnTo>
                  <a:lnTo>
                    <a:pt x="12531" y="16984"/>
                  </a:lnTo>
                  <a:lnTo>
                    <a:pt x="12386" y="17191"/>
                  </a:lnTo>
                  <a:lnTo>
                    <a:pt x="12242" y="17384"/>
                  </a:lnTo>
                  <a:lnTo>
                    <a:pt x="12097" y="17563"/>
                  </a:lnTo>
                  <a:lnTo>
                    <a:pt x="11947" y="17735"/>
                  </a:lnTo>
                  <a:lnTo>
                    <a:pt x="11797" y="17885"/>
                  </a:lnTo>
                  <a:lnTo>
                    <a:pt x="11646" y="18021"/>
                  </a:lnTo>
                  <a:lnTo>
                    <a:pt x="11571" y="18079"/>
                  </a:lnTo>
                  <a:lnTo>
                    <a:pt x="11490" y="18129"/>
                  </a:lnTo>
                  <a:lnTo>
                    <a:pt x="11415" y="18179"/>
                  </a:lnTo>
                  <a:lnTo>
                    <a:pt x="11340" y="18222"/>
                  </a:lnTo>
                  <a:lnTo>
                    <a:pt x="11259" y="18257"/>
                  </a:lnTo>
                  <a:lnTo>
                    <a:pt x="11184" y="18293"/>
                  </a:lnTo>
                  <a:lnTo>
                    <a:pt x="11109" y="18315"/>
                  </a:lnTo>
                  <a:lnTo>
                    <a:pt x="11034" y="18336"/>
                  </a:lnTo>
                  <a:lnTo>
                    <a:pt x="10953" y="18343"/>
                  </a:lnTo>
                  <a:lnTo>
                    <a:pt x="10878" y="18351"/>
                  </a:lnTo>
                  <a:lnTo>
                    <a:pt x="10803" y="18343"/>
                  </a:lnTo>
                  <a:lnTo>
                    <a:pt x="10727" y="18336"/>
                  </a:lnTo>
                  <a:lnTo>
                    <a:pt x="10652" y="18315"/>
                  </a:lnTo>
                  <a:lnTo>
                    <a:pt x="10577" y="18293"/>
                  </a:lnTo>
                  <a:lnTo>
                    <a:pt x="10502" y="18257"/>
                  </a:lnTo>
                  <a:lnTo>
                    <a:pt x="10427" y="18215"/>
                  </a:lnTo>
                  <a:lnTo>
                    <a:pt x="10352" y="18164"/>
                  </a:lnTo>
                  <a:lnTo>
                    <a:pt x="10282" y="18100"/>
                  </a:lnTo>
                  <a:lnTo>
                    <a:pt x="10225" y="18050"/>
                  </a:lnTo>
                  <a:lnTo>
                    <a:pt x="10161" y="18007"/>
                  </a:lnTo>
                  <a:lnTo>
                    <a:pt x="10103" y="17971"/>
                  </a:lnTo>
                  <a:lnTo>
                    <a:pt x="10040" y="17943"/>
                  </a:lnTo>
                  <a:lnTo>
                    <a:pt x="9982" y="17921"/>
                  </a:lnTo>
                  <a:lnTo>
                    <a:pt x="9924" y="17907"/>
                  </a:lnTo>
                  <a:lnTo>
                    <a:pt x="9861" y="17893"/>
                  </a:lnTo>
                  <a:lnTo>
                    <a:pt x="9745" y="17893"/>
                  </a:lnTo>
                  <a:lnTo>
                    <a:pt x="9687" y="17900"/>
                  </a:lnTo>
                  <a:lnTo>
                    <a:pt x="9629" y="17907"/>
                  </a:lnTo>
                  <a:lnTo>
                    <a:pt x="9572" y="17921"/>
                  </a:lnTo>
                  <a:lnTo>
                    <a:pt x="9514" y="17943"/>
                  </a:lnTo>
                  <a:lnTo>
                    <a:pt x="9462" y="17971"/>
                  </a:lnTo>
                  <a:lnTo>
                    <a:pt x="9404" y="18000"/>
                  </a:lnTo>
                  <a:lnTo>
                    <a:pt x="9352" y="18036"/>
                  </a:lnTo>
                  <a:lnTo>
                    <a:pt x="9254" y="18114"/>
                  </a:lnTo>
                  <a:lnTo>
                    <a:pt x="9161" y="18207"/>
                  </a:lnTo>
                  <a:lnTo>
                    <a:pt x="9074" y="18315"/>
                  </a:lnTo>
                  <a:lnTo>
                    <a:pt x="8994" y="18429"/>
                  </a:lnTo>
                  <a:lnTo>
                    <a:pt x="8924" y="18558"/>
                  </a:lnTo>
                  <a:lnTo>
                    <a:pt x="8866" y="18687"/>
                  </a:lnTo>
                  <a:lnTo>
                    <a:pt x="8820" y="18830"/>
                  </a:lnTo>
                  <a:lnTo>
                    <a:pt x="8785" y="18973"/>
                  </a:lnTo>
                  <a:lnTo>
                    <a:pt x="8525" y="18916"/>
                  </a:lnTo>
                  <a:lnTo>
                    <a:pt x="8265" y="18844"/>
                  </a:lnTo>
                  <a:lnTo>
                    <a:pt x="8011" y="18773"/>
                  </a:lnTo>
                  <a:lnTo>
                    <a:pt x="7757" y="18687"/>
                  </a:lnTo>
                  <a:lnTo>
                    <a:pt x="7508" y="18594"/>
                  </a:lnTo>
                  <a:lnTo>
                    <a:pt x="7260" y="18494"/>
                  </a:lnTo>
                  <a:lnTo>
                    <a:pt x="7011" y="18386"/>
                  </a:lnTo>
                  <a:lnTo>
                    <a:pt x="6768" y="18265"/>
                  </a:lnTo>
                  <a:lnTo>
                    <a:pt x="6531" y="18143"/>
                  </a:lnTo>
                  <a:lnTo>
                    <a:pt x="6294" y="18007"/>
                  </a:lnTo>
                  <a:lnTo>
                    <a:pt x="6057" y="17864"/>
                  </a:lnTo>
                  <a:lnTo>
                    <a:pt x="5832" y="17714"/>
                  </a:lnTo>
                  <a:lnTo>
                    <a:pt x="5607" y="17556"/>
                  </a:lnTo>
                  <a:lnTo>
                    <a:pt x="5387" y="17392"/>
                  </a:lnTo>
                  <a:lnTo>
                    <a:pt x="5167" y="17220"/>
                  </a:lnTo>
                  <a:lnTo>
                    <a:pt x="4959" y="17034"/>
                  </a:lnTo>
                  <a:lnTo>
                    <a:pt x="4751" y="16840"/>
                  </a:lnTo>
                  <a:lnTo>
                    <a:pt x="4555" y="16640"/>
                  </a:lnTo>
                  <a:lnTo>
                    <a:pt x="4358" y="16433"/>
                  </a:lnTo>
                  <a:lnTo>
                    <a:pt x="4173" y="16218"/>
                  </a:lnTo>
                  <a:lnTo>
                    <a:pt x="3994" y="15989"/>
                  </a:lnTo>
                  <a:lnTo>
                    <a:pt x="3815" y="15753"/>
                  </a:lnTo>
                  <a:lnTo>
                    <a:pt x="3647" y="15509"/>
                  </a:lnTo>
                  <a:lnTo>
                    <a:pt x="3491" y="15259"/>
                  </a:lnTo>
                  <a:lnTo>
                    <a:pt x="3335" y="15001"/>
                  </a:lnTo>
                  <a:lnTo>
                    <a:pt x="3191" y="14736"/>
                  </a:lnTo>
                  <a:lnTo>
                    <a:pt x="3058" y="14457"/>
                  </a:lnTo>
                  <a:lnTo>
                    <a:pt x="2925" y="14171"/>
                  </a:lnTo>
                  <a:lnTo>
                    <a:pt x="2809" y="13878"/>
                  </a:lnTo>
                  <a:lnTo>
                    <a:pt x="2699" y="13577"/>
                  </a:lnTo>
                  <a:lnTo>
                    <a:pt x="2595" y="13269"/>
                  </a:lnTo>
                  <a:lnTo>
                    <a:pt x="2503" y="12947"/>
                  </a:lnTo>
                  <a:lnTo>
                    <a:pt x="2451" y="12754"/>
                  </a:lnTo>
                  <a:lnTo>
                    <a:pt x="2405" y="12561"/>
                  </a:lnTo>
                  <a:lnTo>
                    <a:pt x="2364" y="12367"/>
                  </a:lnTo>
                  <a:lnTo>
                    <a:pt x="2330" y="12174"/>
                  </a:lnTo>
                  <a:lnTo>
                    <a:pt x="2295" y="11974"/>
                  </a:lnTo>
                  <a:lnTo>
                    <a:pt x="2266" y="11781"/>
                  </a:lnTo>
                  <a:lnTo>
                    <a:pt x="2237" y="11580"/>
                  </a:lnTo>
                  <a:lnTo>
                    <a:pt x="2214" y="11387"/>
                  </a:lnTo>
                  <a:lnTo>
                    <a:pt x="2197" y="11187"/>
                  </a:lnTo>
                  <a:lnTo>
                    <a:pt x="2185" y="10986"/>
                  </a:lnTo>
                  <a:lnTo>
                    <a:pt x="2173" y="10786"/>
                  </a:lnTo>
                  <a:lnTo>
                    <a:pt x="2168" y="10593"/>
                  </a:lnTo>
                  <a:lnTo>
                    <a:pt x="2162" y="10392"/>
                  </a:lnTo>
                  <a:lnTo>
                    <a:pt x="2168" y="10192"/>
                  </a:lnTo>
                  <a:lnTo>
                    <a:pt x="2168" y="9991"/>
                  </a:lnTo>
                  <a:lnTo>
                    <a:pt x="2179" y="9798"/>
                  </a:lnTo>
                  <a:lnTo>
                    <a:pt x="2191" y="9598"/>
                  </a:lnTo>
                  <a:lnTo>
                    <a:pt x="2208" y="9405"/>
                  </a:lnTo>
                  <a:lnTo>
                    <a:pt x="2226" y="9204"/>
                  </a:lnTo>
                  <a:lnTo>
                    <a:pt x="2249" y="9011"/>
                  </a:lnTo>
                  <a:lnTo>
                    <a:pt x="2278" y="8818"/>
                  </a:lnTo>
                  <a:lnTo>
                    <a:pt x="2306" y="8624"/>
                  </a:lnTo>
                  <a:lnTo>
                    <a:pt x="2341" y="8431"/>
                  </a:lnTo>
                  <a:lnTo>
                    <a:pt x="2382" y="8238"/>
                  </a:lnTo>
                  <a:lnTo>
                    <a:pt x="2422" y="8052"/>
                  </a:lnTo>
                  <a:lnTo>
                    <a:pt x="2462" y="7859"/>
                  </a:lnTo>
                  <a:lnTo>
                    <a:pt x="2514" y="7673"/>
                  </a:lnTo>
                  <a:lnTo>
                    <a:pt x="2567" y="7494"/>
                  </a:lnTo>
                  <a:lnTo>
                    <a:pt x="2619" y="7308"/>
                  </a:lnTo>
                  <a:lnTo>
                    <a:pt x="2682" y="7129"/>
                  </a:lnTo>
                  <a:lnTo>
                    <a:pt x="2740" y="6950"/>
                  </a:lnTo>
                  <a:lnTo>
                    <a:pt x="2809" y="6771"/>
                  </a:lnTo>
                  <a:lnTo>
                    <a:pt x="2879" y="6599"/>
                  </a:lnTo>
                  <a:lnTo>
                    <a:pt x="2948" y="6420"/>
                  </a:lnTo>
                  <a:lnTo>
                    <a:pt x="3023" y="6256"/>
                  </a:lnTo>
                  <a:lnTo>
                    <a:pt x="3104" y="6084"/>
                  </a:lnTo>
                  <a:lnTo>
                    <a:pt x="3185" y="5919"/>
                  </a:lnTo>
                  <a:lnTo>
                    <a:pt x="3272" y="5762"/>
                  </a:lnTo>
                  <a:lnTo>
                    <a:pt x="3364" y="5604"/>
                  </a:lnTo>
                  <a:lnTo>
                    <a:pt x="3457" y="5447"/>
                  </a:lnTo>
                  <a:lnTo>
                    <a:pt x="3549" y="5297"/>
                  </a:lnTo>
                  <a:lnTo>
                    <a:pt x="3647" y="5146"/>
                  </a:lnTo>
                  <a:lnTo>
                    <a:pt x="3751" y="4996"/>
                  </a:lnTo>
                  <a:lnTo>
                    <a:pt x="3855" y="4853"/>
                  </a:lnTo>
                  <a:lnTo>
                    <a:pt x="3965" y="4717"/>
                  </a:lnTo>
                  <a:lnTo>
                    <a:pt x="4075" y="4581"/>
                  </a:lnTo>
                  <a:lnTo>
                    <a:pt x="4191" y="4452"/>
                  </a:lnTo>
                  <a:lnTo>
                    <a:pt x="4312" y="4323"/>
                  </a:lnTo>
                  <a:lnTo>
                    <a:pt x="4433" y="4202"/>
                  </a:lnTo>
                  <a:lnTo>
                    <a:pt x="4555" y="4080"/>
                  </a:lnTo>
                  <a:lnTo>
                    <a:pt x="4682" y="3965"/>
                  </a:lnTo>
                  <a:lnTo>
                    <a:pt x="4815" y="3858"/>
                  </a:lnTo>
                  <a:lnTo>
                    <a:pt x="4948" y="3751"/>
                  </a:lnTo>
                  <a:lnTo>
                    <a:pt x="5081" y="3651"/>
                  </a:lnTo>
                  <a:lnTo>
                    <a:pt x="5219" y="3550"/>
                  </a:lnTo>
                  <a:lnTo>
                    <a:pt x="5364" y="3457"/>
                  </a:lnTo>
                  <a:lnTo>
                    <a:pt x="5508" y="3371"/>
                  </a:lnTo>
                  <a:lnTo>
                    <a:pt x="5653" y="3293"/>
                  </a:lnTo>
                  <a:lnTo>
                    <a:pt x="5803" y="3214"/>
                  </a:lnTo>
                  <a:lnTo>
                    <a:pt x="5959" y="3142"/>
                  </a:lnTo>
                  <a:lnTo>
                    <a:pt x="6115" y="3078"/>
                  </a:lnTo>
                  <a:lnTo>
                    <a:pt x="6277" y="3014"/>
                  </a:lnTo>
                  <a:lnTo>
                    <a:pt x="6439" y="2956"/>
                  </a:lnTo>
                  <a:lnTo>
                    <a:pt x="6601" y="2913"/>
                  </a:lnTo>
                  <a:lnTo>
                    <a:pt x="6751" y="2870"/>
                  </a:lnTo>
                  <a:lnTo>
                    <a:pt x="6896" y="2835"/>
                  </a:lnTo>
                  <a:lnTo>
                    <a:pt x="7040" y="2806"/>
                  </a:lnTo>
                  <a:lnTo>
                    <a:pt x="7190" y="2785"/>
                  </a:lnTo>
                  <a:lnTo>
                    <a:pt x="7485" y="2742"/>
                  </a:lnTo>
                  <a:lnTo>
                    <a:pt x="7786" y="2720"/>
                  </a:lnTo>
                  <a:lnTo>
                    <a:pt x="8080" y="2713"/>
                  </a:lnTo>
                  <a:close/>
                  <a:moveTo>
                    <a:pt x="7924" y="1"/>
                  </a:moveTo>
                  <a:lnTo>
                    <a:pt x="7687" y="8"/>
                  </a:lnTo>
                  <a:lnTo>
                    <a:pt x="7450" y="22"/>
                  </a:lnTo>
                  <a:lnTo>
                    <a:pt x="7219" y="44"/>
                  </a:lnTo>
                  <a:lnTo>
                    <a:pt x="6988" y="79"/>
                  </a:lnTo>
                  <a:lnTo>
                    <a:pt x="6757" y="115"/>
                  </a:lnTo>
                  <a:lnTo>
                    <a:pt x="6531" y="165"/>
                  </a:lnTo>
                  <a:lnTo>
                    <a:pt x="6312" y="215"/>
                  </a:lnTo>
                  <a:lnTo>
                    <a:pt x="6092" y="280"/>
                  </a:lnTo>
                  <a:lnTo>
                    <a:pt x="5878" y="351"/>
                  </a:lnTo>
                  <a:lnTo>
                    <a:pt x="5664" y="423"/>
                  </a:lnTo>
                  <a:lnTo>
                    <a:pt x="5451" y="509"/>
                  </a:lnTo>
                  <a:lnTo>
                    <a:pt x="5243" y="602"/>
                  </a:lnTo>
                  <a:lnTo>
                    <a:pt x="5040" y="695"/>
                  </a:lnTo>
                  <a:lnTo>
                    <a:pt x="4838" y="802"/>
                  </a:lnTo>
                  <a:lnTo>
                    <a:pt x="4641" y="910"/>
                  </a:lnTo>
                  <a:lnTo>
                    <a:pt x="4445" y="1031"/>
                  </a:lnTo>
                  <a:lnTo>
                    <a:pt x="4254" y="1153"/>
                  </a:lnTo>
                  <a:lnTo>
                    <a:pt x="4063" y="1282"/>
                  </a:lnTo>
                  <a:lnTo>
                    <a:pt x="3879" y="1418"/>
                  </a:lnTo>
                  <a:lnTo>
                    <a:pt x="3699" y="1561"/>
                  </a:lnTo>
                  <a:lnTo>
                    <a:pt x="3520" y="1704"/>
                  </a:lnTo>
                  <a:lnTo>
                    <a:pt x="3347" y="1861"/>
                  </a:lnTo>
                  <a:lnTo>
                    <a:pt x="3173" y="2019"/>
                  </a:lnTo>
                  <a:lnTo>
                    <a:pt x="3012" y="2183"/>
                  </a:lnTo>
                  <a:lnTo>
                    <a:pt x="2844" y="2355"/>
                  </a:lnTo>
                  <a:lnTo>
                    <a:pt x="2688" y="2527"/>
                  </a:lnTo>
                  <a:lnTo>
                    <a:pt x="2532" y="2706"/>
                  </a:lnTo>
                  <a:lnTo>
                    <a:pt x="2382" y="2892"/>
                  </a:lnTo>
                  <a:lnTo>
                    <a:pt x="2231" y="3085"/>
                  </a:lnTo>
                  <a:lnTo>
                    <a:pt x="2093" y="3278"/>
                  </a:lnTo>
                  <a:lnTo>
                    <a:pt x="1954" y="3479"/>
                  </a:lnTo>
                  <a:lnTo>
                    <a:pt x="1815" y="3679"/>
                  </a:lnTo>
                  <a:lnTo>
                    <a:pt x="1688" y="3894"/>
                  </a:lnTo>
                  <a:lnTo>
                    <a:pt x="1561" y="4101"/>
                  </a:lnTo>
                  <a:lnTo>
                    <a:pt x="1439" y="4323"/>
                  </a:lnTo>
                  <a:lnTo>
                    <a:pt x="1324" y="4545"/>
                  </a:lnTo>
                  <a:lnTo>
                    <a:pt x="1208" y="4767"/>
                  </a:lnTo>
                  <a:lnTo>
                    <a:pt x="1104" y="4996"/>
                  </a:lnTo>
                  <a:lnTo>
                    <a:pt x="1000" y="5225"/>
                  </a:lnTo>
                  <a:lnTo>
                    <a:pt x="902" y="5461"/>
                  </a:lnTo>
                  <a:lnTo>
                    <a:pt x="809" y="5705"/>
                  </a:lnTo>
                  <a:lnTo>
                    <a:pt x="717" y="5948"/>
                  </a:lnTo>
                  <a:lnTo>
                    <a:pt x="636" y="6191"/>
                  </a:lnTo>
                  <a:lnTo>
                    <a:pt x="555" y="6442"/>
                  </a:lnTo>
                  <a:lnTo>
                    <a:pt x="480" y="6692"/>
                  </a:lnTo>
                  <a:lnTo>
                    <a:pt x="411" y="6950"/>
                  </a:lnTo>
                  <a:lnTo>
                    <a:pt x="347" y="7207"/>
                  </a:lnTo>
                  <a:lnTo>
                    <a:pt x="289" y="7472"/>
                  </a:lnTo>
                  <a:lnTo>
                    <a:pt x="237" y="7730"/>
                  </a:lnTo>
                  <a:lnTo>
                    <a:pt x="185" y="8002"/>
                  </a:lnTo>
                  <a:lnTo>
                    <a:pt x="145" y="8267"/>
                  </a:lnTo>
                  <a:lnTo>
                    <a:pt x="104" y="8539"/>
                  </a:lnTo>
                  <a:lnTo>
                    <a:pt x="75" y="8811"/>
                  </a:lnTo>
                  <a:lnTo>
                    <a:pt x="47" y="9083"/>
                  </a:lnTo>
                  <a:lnTo>
                    <a:pt x="23" y="9362"/>
                  </a:lnTo>
                  <a:lnTo>
                    <a:pt x="12" y="9634"/>
                  </a:lnTo>
                  <a:lnTo>
                    <a:pt x="0" y="9913"/>
                  </a:lnTo>
                  <a:lnTo>
                    <a:pt x="0" y="10192"/>
                  </a:lnTo>
                  <a:lnTo>
                    <a:pt x="0" y="10478"/>
                  </a:lnTo>
                  <a:lnTo>
                    <a:pt x="6" y="10757"/>
                  </a:lnTo>
                  <a:lnTo>
                    <a:pt x="23" y="11043"/>
                  </a:lnTo>
                  <a:lnTo>
                    <a:pt x="41" y="11330"/>
                  </a:lnTo>
                  <a:lnTo>
                    <a:pt x="70" y="11616"/>
                  </a:lnTo>
                  <a:lnTo>
                    <a:pt x="99" y="11902"/>
                  </a:lnTo>
                  <a:lnTo>
                    <a:pt x="133" y="12174"/>
                  </a:lnTo>
                  <a:lnTo>
                    <a:pt x="179" y="12439"/>
                  </a:lnTo>
                  <a:lnTo>
                    <a:pt x="226" y="12711"/>
                  </a:lnTo>
                  <a:lnTo>
                    <a:pt x="278" y="12969"/>
                  </a:lnTo>
                  <a:lnTo>
                    <a:pt x="336" y="13226"/>
                  </a:lnTo>
                  <a:lnTo>
                    <a:pt x="399" y="13484"/>
                  </a:lnTo>
                  <a:lnTo>
                    <a:pt x="463" y="13734"/>
                  </a:lnTo>
                  <a:lnTo>
                    <a:pt x="538" y="13978"/>
                  </a:lnTo>
                  <a:lnTo>
                    <a:pt x="613" y="14221"/>
                  </a:lnTo>
                  <a:lnTo>
                    <a:pt x="694" y="14464"/>
                  </a:lnTo>
                  <a:lnTo>
                    <a:pt x="781" y="14701"/>
                  </a:lnTo>
                  <a:lnTo>
                    <a:pt x="873" y="14930"/>
                  </a:lnTo>
                  <a:lnTo>
                    <a:pt x="966" y="15159"/>
                  </a:lnTo>
                  <a:lnTo>
                    <a:pt x="1070" y="15380"/>
                  </a:lnTo>
                  <a:lnTo>
                    <a:pt x="1174" y="15602"/>
                  </a:lnTo>
                  <a:lnTo>
                    <a:pt x="1278" y="15817"/>
                  </a:lnTo>
                  <a:lnTo>
                    <a:pt x="1393" y="16032"/>
                  </a:lnTo>
                  <a:lnTo>
                    <a:pt x="1509" y="16239"/>
                  </a:lnTo>
                  <a:lnTo>
                    <a:pt x="1630" y="16447"/>
                  </a:lnTo>
                  <a:lnTo>
                    <a:pt x="1752" y="16640"/>
                  </a:lnTo>
                  <a:lnTo>
                    <a:pt x="1885" y="16840"/>
                  </a:lnTo>
                  <a:lnTo>
                    <a:pt x="2012" y="17027"/>
                  </a:lnTo>
                  <a:lnTo>
                    <a:pt x="2150" y="17220"/>
                  </a:lnTo>
                  <a:lnTo>
                    <a:pt x="2289" y="17399"/>
                  </a:lnTo>
                  <a:lnTo>
                    <a:pt x="2434" y="17578"/>
                  </a:lnTo>
                  <a:lnTo>
                    <a:pt x="2578" y="17749"/>
                  </a:lnTo>
                  <a:lnTo>
                    <a:pt x="2728" y="17921"/>
                  </a:lnTo>
                  <a:lnTo>
                    <a:pt x="2879" y="18086"/>
                  </a:lnTo>
                  <a:lnTo>
                    <a:pt x="3035" y="18250"/>
                  </a:lnTo>
                  <a:lnTo>
                    <a:pt x="3191" y="18401"/>
                  </a:lnTo>
                  <a:lnTo>
                    <a:pt x="3353" y="18551"/>
                  </a:lnTo>
                  <a:lnTo>
                    <a:pt x="3514" y="18701"/>
                  </a:lnTo>
                  <a:lnTo>
                    <a:pt x="3682" y="18844"/>
                  </a:lnTo>
                  <a:lnTo>
                    <a:pt x="3855" y="18980"/>
                  </a:lnTo>
                  <a:lnTo>
                    <a:pt x="4023" y="19116"/>
                  </a:lnTo>
                  <a:lnTo>
                    <a:pt x="4202" y="19238"/>
                  </a:lnTo>
                  <a:lnTo>
                    <a:pt x="4376" y="19367"/>
                  </a:lnTo>
                  <a:lnTo>
                    <a:pt x="4555" y="19481"/>
                  </a:lnTo>
                  <a:lnTo>
                    <a:pt x="4740" y="19596"/>
                  </a:lnTo>
                  <a:lnTo>
                    <a:pt x="4925" y="19703"/>
                  </a:lnTo>
                  <a:lnTo>
                    <a:pt x="5110" y="19811"/>
                  </a:lnTo>
                  <a:lnTo>
                    <a:pt x="5295" y="19904"/>
                  </a:lnTo>
                  <a:lnTo>
                    <a:pt x="5485" y="19997"/>
                  </a:lnTo>
                  <a:lnTo>
                    <a:pt x="5676" y="20090"/>
                  </a:lnTo>
                  <a:lnTo>
                    <a:pt x="5873" y="20168"/>
                  </a:lnTo>
                  <a:lnTo>
                    <a:pt x="6069" y="20247"/>
                  </a:lnTo>
                  <a:lnTo>
                    <a:pt x="6266" y="20319"/>
                  </a:lnTo>
                  <a:lnTo>
                    <a:pt x="6462" y="20390"/>
                  </a:lnTo>
                  <a:lnTo>
                    <a:pt x="6664" y="20455"/>
                  </a:lnTo>
                  <a:lnTo>
                    <a:pt x="6861" y="20512"/>
                  </a:lnTo>
                  <a:lnTo>
                    <a:pt x="7063" y="20562"/>
                  </a:lnTo>
                  <a:lnTo>
                    <a:pt x="7271" y="20605"/>
                  </a:lnTo>
                  <a:lnTo>
                    <a:pt x="7473" y="20648"/>
                  </a:lnTo>
                  <a:lnTo>
                    <a:pt x="7682" y="20684"/>
                  </a:lnTo>
                  <a:lnTo>
                    <a:pt x="7884" y="20712"/>
                  </a:lnTo>
                  <a:lnTo>
                    <a:pt x="8092" y="20741"/>
                  </a:lnTo>
                  <a:lnTo>
                    <a:pt x="8300" y="20755"/>
                  </a:lnTo>
                  <a:lnTo>
                    <a:pt x="8508" y="20770"/>
                  </a:lnTo>
                  <a:lnTo>
                    <a:pt x="8716" y="20777"/>
                  </a:lnTo>
                  <a:lnTo>
                    <a:pt x="9138" y="20777"/>
                  </a:lnTo>
                  <a:lnTo>
                    <a:pt x="9346" y="20770"/>
                  </a:lnTo>
                  <a:lnTo>
                    <a:pt x="9560" y="20748"/>
                  </a:lnTo>
                  <a:lnTo>
                    <a:pt x="9768" y="20727"/>
                  </a:lnTo>
                  <a:lnTo>
                    <a:pt x="9941" y="20841"/>
                  </a:lnTo>
                  <a:lnTo>
                    <a:pt x="10115" y="20934"/>
                  </a:lnTo>
                  <a:lnTo>
                    <a:pt x="10288" y="21006"/>
                  </a:lnTo>
                  <a:lnTo>
                    <a:pt x="10462" y="21070"/>
                  </a:lnTo>
                  <a:lnTo>
                    <a:pt x="10629" y="21113"/>
                  </a:lnTo>
                  <a:lnTo>
                    <a:pt x="10803" y="21142"/>
                  </a:lnTo>
                  <a:lnTo>
                    <a:pt x="10970" y="21156"/>
                  </a:lnTo>
                  <a:lnTo>
                    <a:pt x="11138" y="21156"/>
                  </a:lnTo>
                  <a:lnTo>
                    <a:pt x="11300" y="21149"/>
                  </a:lnTo>
                  <a:lnTo>
                    <a:pt x="11467" y="21120"/>
                  </a:lnTo>
                  <a:lnTo>
                    <a:pt x="11629" y="21084"/>
                  </a:lnTo>
                  <a:lnTo>
                    <a:pt x="11791" y="21027"/>
                  </a:lnTo>
                  <a:lnTo>
                    <a:pt x="11953" y="20963"/>
                  </a:lnTo>
                  <a:lnTo>
                    <a:pt x="12109" y="20891"/>
                  </a:lnTo>
                  <a:lnTo>
                    <a:pt x="12271" y="20798"/>
                  </a:lnTo>
                  <a:lnTo>
                    <a:pt x="12427" y="20698"/>
                  </a:lnTo>
                  <a:lnTo>
                    <a:pt x="12577" y="20591"/>
                  </a:lnTo>
                  <a:lnTo>
                    <a:pt x="12733" y="20469"/>
                  </a:lnTo>
                  <a:lnTo>
                    <a:pt x="12883" y="20340"/>
                  </a:lnTo>
                  <a:lnTo>
                    <a:pt x="13028" y="20204"/>
                  </a:lnTo>
                  <a:lnTo>
                    <a:pt x="13178" y="20054"/>
                  </a:lnTo>
                  <a:lnTo>
                    <a:pt x="13323" y="19896"/>
                  </a:lnTo>
                  <a:lnTo>
                    <a:pt x="13461" y="19732"/>
                  </a:lnTo>
                  <a:lnTo>
                    <a:pt x="13606" y="19560"/>
                  </a:lnTo>
                  <a:lnTo>
                    <a:pt x="13739" y="19374"/>
                  </a:lnTo>
                  <a:lnTo>
                    <a:pt x="13877" y="19188"/>
                  </a:lnTo>
                  <a:lnTo>
                    <a:pt x="14010" y="18995"/>
                  </a:lnTo>
                  <a:lnTo>
                    <a:pt x="14143" y="18787"/>
                  </a:lnTo>
                  <a:lnTo>
                    <a:pt x="14270" y="18580"/>
                  </a:lnTo>
                  <a:lnTo>
                    <a:pt x="14398" y="18372"/>
                  </a:lnTo>
                  <a:lnTo>
                    <a:pt x="14519" y="18150"/>
                  </a:lnTo>
                  <a:lnTo>
                    <a:pt x="14640" y="17928"/>
                  </a:lnTo>
                  <a:lnTo>
                    <a:pt x="14756" y="17699"/>
                  </a:lnTo>
                  <a:lnTo>
                    <a:pt x="14872" y="17470"/>
                  </a:lnTo>
                  <a:lnTo>
                    <a:pt x="14987" y="17234"/>
                  </a:lnTo>
                  <a:lnTo>
                    <a:pt x="15097" y="16991"/>
                  </a:lnTo>
                  <a:lnTo>
                    <a:pt x="15201" y="16755"/>
                  </a:lnTo>
                  <a:lnTo>
                    <a:pt x="15305" y="16511"/>
                  </a:lnTo>
                  <a:lnTo>
                    <a:pt x="15502" y="16017"/>
                  </a:lnTo>
                  <a:lnTo>
                    <a:pt x="15686" y="15516"/>
                  </a:lnTo>
                  <a:lnTo>
                    <a:pt x="15860" y="15015"/>
                  </a:lnTo>
                  <a:lnTo>
                    <a:pt x="16016" y="14515"/>
                  </a:lnTo>
                  <a:lnTo>
                    <a:pt x="16160" y="14021"/>
                  </a:lnTo>
                  <a:lnTo>
                    <a:pt x="16288" y="13534"/>
                  </a:lnTo>
                  <a:lnTo>
                    <a:pt x="16403" y="13055"/>
                  </a:lnTo>
                  <a:lnTo>
                    <a:pt x="16501" y="12589"/>
                  </a:lnTo>
                  <a:lnTo>
                    <a:pt x="16582" y="12146"/>
                  </a:lnTo>
                  <a:lnTo>
                    <a:pt x="16646" y="11716"/>
                  </a:lnTo>
                  <a:lnTo>
                    <a:pt x="16669" y="11516"/>
                  </a:lnTo>
                  <a:lnTo>
                    <a:pt x="16692" y="11315"/>
                  </a:lnTo>
                  <a:lnTo>
                    <a:pt x="16709" y="11122"/>
                  </a:lnTo>
                  <a:lnTo>
                    <a:pt x="16721" y="10936"/>
                  </a:lnTo>
                  <a:lnTo>
                    <a:pt x="16727" y="10764"/>
                  </a:lnTo>
                  <a:lnTo>
                    <a:pt x="16733" y="10593"/>
                  </a:lnTo>
                  <a:lnTo>
                    <a:pt x="16727" y="10306"/>
                  </a:lnTo>
                  <a:lnTo>
                    <a:pt x="16721" y="10027"/>
                  </a:lnTo>
                  <a:lnTo>
                    <a:pt x="16709" y="9748"/>
                  </a:lnTo>
                  <a:lnTo>
                    <a:pt x="16686" y="9476"/>
                  </a:lnTo>
                  <a:lnTo>
                    <a:pt x="16663" y="9197"/>
                  </a:lnTo>
                  <a:lnTo>
                    <a:pt x="16634" y="8925"/>
                  </a:lnTo>
                  <a:lnTo>
                    <a:pt x="16600" y="8660"/>
                  </a:lnTo>
                  <a:lnTo>
                    <a:pt x="16553" y="8395"/>
                  </a:lnTo>
                  <a:lnTo>
                    <a:pt x="16507" y="8131"/>
                  </a:lnTo>
                  <a:lnTo>
                    <a:pt x="16461" y="7873"/>
                  </a:lnTo>
                  <a:lnTo>
                    <a:pt x="16403" y="7615"/>
                  </a:lnTo>
                  <a:lnTo>
                    <a:pt x="16340" y="7358"/>
                  </a:lnTo>
                  <a:lnTo>
                    <a:pt x="16276" y="7107"/>
                  </a:lnTo>
                  <a:lnTo>
                    <a:pt x="16201" y="6857"/>
                  </a:lnTo>
                  <a:lnTo>
                    <a:pt x="16126" y="6613"/>
                  </a:lnTo>
                  <a:lnTo>
                    <a:pt x="16045" y="6370"/>
                  </a:lnTo>
                  <a:lnTo>
                    <a:pt x="15958" y="6134"/>
                  </a:lnTo>
                  <a:lnTo>
                    <a:pt x="15866" y="5898"/>
                  </a:lnTo>
                  <a:lnTo>
                    <a:pt x="15773" y="5662"/>
                  </a:lnTo>
                  <a:lnTo>
                    <a:pt x="15675" y="5433"/>
                  </a:lnTo>
                  <a:lnTo>
                    <a:pt x="15571" y="5211"/>
                  </a:lnTo>
                  <a:lnTo>
                    <a:pt x="15461" y="4989"/>
                  </a:lnTo>
                  <a:lnTo>
                    <a:pt x="15345" y="4774"/>
                  </a:lnTo>
                  <a:lnTo>
                    <a:pt x="15230" y="4559"/>
                  </a:lnTo>
                  <a:lnTo>
                    <a:pt x="15108" y="4345"/>
                  </a:lnTo>
                  <a:lnTo>
                    <a:pt x="14987" y="4144"/>
                  </a:lnTo>
                  <a:lnTo>
                    <a:pt x="14854" y="3937"/>
                  </a:lnTo>
                  <a:lnTo>
                    <a:pt x="14721" y="3744"/>
                  </a:lnTo>
                  <a:lnTo>
                    <a:pt x="14588" y="3550"/>
                  </a:lnTo>
                  <a:lnTo>
                    <a:pt x="14444" y="3357"/>
                  </a:lnTo>
                  <a:lnTo>
                    <a:pt x="14299" y="3178"/>
                  </a:lnTo>
                  <a:lnTo>
                    <a:pt x="14155" y="2992"/>
                  </a:lnTo>
                  <a:lnTo>
                    <a:pt x="14005" y="2820"/>
                  </a:lnTo>
                  <a:lnTo>
                    <a:pt x="13849" y="2649"/>
                  </a:lnTo>
                  <a:lnTo>
                    <a:pt x="13687" y="2484"/>
                  </a:lnTo>
                  <a:lnTo>
                    <a:pt x="13525" y="2319"/>
                  </a:lnTo>
                  <a:lnTo>
                    <a:pt x="13363" y="2162"/>
                  </a:lnTo>
                  <a:lnTo>
                    <a:pt x="13195" y="2012"/>
                  </a:lnTo>
                  <a:lnTo>
                    <a:pt x="13022" y="1861"/>
                  </a:lnTo>
                  <a:lnTo>
                    <a:pt x="12849" y="1718"/>
                  </a:lnTo>
                  <a:lnTo>
                    <a:pt x="12669" y="1582"/>
                  </a:lnTo>
                  <a:lnTo>
                    <a:pt x="12490" y="1453"/>
                  </a:lnTo>
                  <a:lnTo>
                    <a:pt x="12305" y="1325"/>
                  </a:lnTo>
                  <a:lnTo>
                    <a:pt x="12120" y="1203"/>
                  </a:lnTo>
                  <a:lnTo>
                    <a:pt x="11930" y="1088"/>
                  </a:lnTo>
                  <a:lnTo>
                    <a:pt x="11739" y="974"/>
                  </a:lnTo>
                  <a:lnTo>
                    <a:pt x="11548" y="874"/>
                  </a:lnTo>
                  <a:lnTo>
                    <a:pt x="11352" y="774"/>
                  </a:lnTo>
                  <a:lnTo>
                    <a:pt x="11149" y="680"/>
                  </a:lnTo>
                  <a:lnTo>
                    <a:pt x="10947" y="587"/>
                  </a:lnTo>
                  <a:lnTo>
                    <a:pt x="10745" y="509"/>
                  </a:lnTo>
                  <a:lnTo>
                    <a:pt x="10543" y="430"/>
                  </a:lnTo>
                  <a:lnTo>
                    <a:pt x="10334" y="358"/>
                  </a:lnTo>
                  <a:lnTo>
                    <a:pt x="10121" y="294"/>
                  </a:lnTo>
                  <a:lnTo>
                    <a:pt x="9913" y="237"/>
                  </a:lnTo>
                  <a:lnTo>
                    <a:pt x="9699" y="187"/>
                  </a:lnTo>
                  <a:lnTo>
                    <a:pt x="9479" y="137"/>
                  </a:lnTo>
                  <a:lnTo>
                    <a:pt x="9265" y="101"/>
                  </a:lnTo>
                  <a:lnTo>
                    <a:pt x="9046" y="65"/>
                  </a:lnTo>
                  <a:lnTo>
                    <a:pt x="8820" y="36"/>
                  </a:lnTo>
                  <a:lnTo>
                    <a:pt x="8601" y="15"/>
                  </a:lnTo>
                  <a:lnTo>
                    <a:pt x="8375" y="8"/>
                  </a:lnTo>
                  <a:lnTo>
                    <a:pt x="81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6">
              <a:extLst>
                <a:ext uri="{FF2B5EF4-FFF2-40B4-BE49-F238E27FC236}">
                  <a16:creationId xmlns:a16="http://schemas.microsoft.com/office/drawing/2014/main" id="{E6997608-0403-4C41-2546-83EC0EB4E356}"/>
                </a:ext>
              </a:extLst>
            </p:cNvPr>
            <p:cNvSpPr/>
            <p:nvPr/>
          </p:nvSpPr>
          <p:spPr>
            <a:xfrm>
              <a:off x="-237075" y="2127750"/>
              <a:ext cx="763200" cy="672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0" name="Google Shape;720;p36">
            <a:extLst>
              <a:ext uri="{FF2B5EF4-FFF2-40B4-BE49-F238E27FC236}">
                <a16:creationId xmlns:a16="http://schemas.microsoft.com/office/drawing/2014/main" id="{7DECF400-D5F6-D1CC-D87A-4ABB26E7C7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82079" y="1125014"/>
            <a:ext cx="2588321" cy="5153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Servo (Steering)  PWM (OC1A)</a:t>
            </a:r>
            <a:endParaRPr dirty="0"/>
          </a:p>
        </p:txBody>
      </p:sp>
      <p:sp>
        <p:nvSpPr>
          <p:cNvPr id="721" name="Google Shape;721;p36">
            <a:extLst>
              <a:ext uri="{FF2B5EF4-FFF2-40B4-BE49-F238E27FC236}">
                <a16:creationId xmlns:a16="http://schemas.microsoft.com/office/drawing/2014/main" id="{A2772149-53A0-1CE3-FE32-C2276BA4F32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1225351" y="1134419"/>
            <a:ext cx="6030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sp>
        <p:nvSpPr>
          <p:cNvPr id="723" name="Google Shape;723;p36">
            <a:extLst>
              <a:ext uri="{FF2B5EF4-FFF2-40B4-BE49-F238E27FC236}">
                <a16:creationId xmlns:a16="http://schemas.microsoft.com/office/drawing/2014/main" id="{45088405-4AA2-0C48-1872-BC138E48034C}"/>
              </a:ext>
            </a:extLst>
          </p:cNvPr>
          <p:cNvSpPr txBox="1">
            <a:spLocks noGrp="1"/>
          </p:cNvSpPr>
          <p:nvPr>
            <p:ph type="title" idx="3"/>
          </p:nvPr>
        </p:nvSpPr>
        <p:spPr>
          <a:xfrm>
            <a:off x="5904648" y="965017"/>
            <a:ext cx="3173637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/>
              <a:t>Bluetooth Module (HC-05)</a:t>
            </a:r>
            <a:endParaRPr dirty="0"/>
          </a:p>
        </p:txBody>
      </p:sp>
      <p:sp>
        <p:nvSpPr>
          <p:cNvPr id="724" name="Google Shape;724;p36">
            <a:extLst>
              <a:ext uri="{FF2B5EF4-FFF2-40B4-BE49-F238E27FC236}">
                <a16:creationId xmlns:a16="http://schemas.microsoft.com/office/drawing/2014/main" id="{9F5E9667-27D2-63CB-56F7-3B5395E7C4F0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5248548" y="944571"/>
            <a:ext cx="656100" cy="59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732" name="Google Shape;732;p36">
            <a:extLst>
              <a:ext uri="{FF2B5EF4-FFF2-40B4-BE49-F238E27FC236}">
                <a16:creationId xmlns:a16="http://schemas.microsoft.com/office/drawing/2014/main" id="{FE195262-9B5F-9BA5-F96C-1B838B5D87A6}"/>
              </a:ext>
            </a:extLst>
          </p:cNvPr>
          <p:cNvGrpSpPr/>
          <p:nvPr/>
        </p:nvGrpSpPr>
        <p:grpSpPr>
          <a:xfrm rot="10800000">
            <a:off x="391043" y="2684150"/>
            <a:ext cx="1478218" cy="2104138"/>
            <a:chOff x="-4174650" y="-27817050"/>
            <a:chExt cx="6075700" cy="28055175"/>
          </a:xfrm>
        </p:grpSpPr>
        <p:sp>
          <p:nvSpPr>
            <p:cNvPr id="733" name="Google Shape;733;p36">
              <a:extLst>
                <a:ext uri="{FF2B5EF4-FFF2-40B4-BE49-F238E27FC236}">
                  <a16:creationId xmlns:a16="http://schemas.microsoft.com/office/drawing/2014/main" id="{B8393CC7-DBA7-311D-18AA-2094EAD3CFA9}"/>
                </a:ext>
              </a:extLst>
            </p:cNvPr>
            <p:cNvSpPr/>
            <p:nvPr/>
          </p:nvSpPr>
          <p:spPr>
            <a:xfrm>
              <a:off x="-3048775" y="-27817050"/>
              <a:ext cx="4949825" cy="28055175"/>
            </a:xfrm>
            <a:custGeom>
              <a:avLst/>
              <a:gdLst/>
              <a:ahLst/>
              <a:cxnLst/>
              <a:rect l="l" t="t" r="r" b="b"/>
              <a:pathLst>
                <a:path w="197993" h="1122207" extrusionOk="0">
                  <a:moveTo>
                    <a:pt x="4300" y="10385"/>
                  </a:moveTo>
                  <a:lnTo>
                    <a:pt x="4379" y="10568"/>
                  </a:lnTo>
                  <a:lnTo>
                    <a:pt x="4469" y="10730"/>
                  </a:lnTo>
                  <a:lnTo>
                    <a:pt x="4560" y="10873"/>
                  </a:lnTo>
                  <a:lnTo>
                    <a:pt x="4657" y="11015"/>
                  </a:lnTo>
                  <a:lnTo>
                    <a:pt x="4753" y="11117"/>
                  </a:lnTo>
                  <a:lnTo>
                    <a:pt x="4862" y="11218"/>
                  </a:lnTo>
                  <a:lnTo>
                    <a:pt x="4971" y="11279"/>
                  </a:lnTo>
                  <a:lnTo>
                    <a:pt x="5091" y="11320"/>
                  </a:lnTo>
                  <a:lnTo>
                    <a:pt x="6203" y="11584"/>
                  </a:lnTo>
                  <a:lnTo>
                    <a:pt x="7314" y="11807"/>
                  </a:lnTo>
                  <a:lnTo>
                    <a:pt x="8431" y="12051"/>
                  </a:lnTo>
                  <a:lnTo>
                    <a:pt x="9548" y="12255"/>
                  </a:lnTo>
                  <a:lnTo>
                    <a:pt x="10665" y="12458"/>
                  </a:lnTo>
                  <a:lnTo>
                    <a:pt x="11788" y="12641"/>
                  </a:lnTo>
                  <a:lnTo>
                    <a:pt x="12905" y="12803"/>
                  </a:lnTo>
                  <a:lnTo>
                    <a:pt x="14028" y="12966"/>
                  </a:lnTo>
                  <a:lnTo>
                    <a:pt x="16275" y="13250"/>
                  </a:lnTo>
                  <a:lnTo>
                    <a:pt x="18521" y="13494"/>
                  </a:lnTo>
                  <a:lnTo>
                    <a:pt x="20774" y="13697"/>
                  </a:lnTo>
                  <a:lnTo>
                    <a:pt x="23020" y="13860"/>
                  </a:lnTo>
                  <a:lnTo>
                    <a:pt x="25272" y="13982"/>
                  </a:lnTo>
                  <a:lnTo>
                    <a:pt x="27525" y="14083"/>
                  </a:lnTo>
                  <a:lnTo>
                    <a:pt x="29777" y="14165"/>
                  </a:lnTo>
                  <a:lnTo>
                    <a:pt x="32029" y="14205"/>
                  </a:lnTo>
                  <a:lnTo>
                    <a:pt x="34276" y="14246"/>
                  </a:lnTo>
                  <a:lnTo>
                    <a:pt x="36516" y="14266"/>
                  </a:lnTo>
                  <a:lnTo>
                    <a:pt x="40985" y="14266"/>
                  </a:lnTo>
                  <a:lnTo>
                    <a:pt x="40906" y="14449"/>
                  </a:lnTo>
                  <a:lnTo>
                    <a:pt x="40828" y="14652"/>
                  </a:lnTo>
                  <a:lnTo>
                    <a:pt x="40749" y="14876"/>
                  </a:lnTo>
                  <a:lnTo>
                    <a:pt x="40683" y="15120"/>
                  </a:lnTo>
                  <a:lnTo>
                    <a:pt x="40616" y="15384"/>
                  </a:lnTo>
                  <a:lnTo>
                    <a:pt x="40562" y="15668"/>
                  </a:lnTo>
                  <a:lnTo>
                    <a:pt x="40514" y="15953"/>
                  </a:lnTo>
                  <a:lnTo>
                    <a:pt x="40471" y="16278"/>
                  </a:lnTo>
                  <a:lnTo>
                    <a:pt x="40441" y="16583"/>
                  </a:lnTo>
                  <a:lnTo>
                    <a:pt x="40417" y="16908"/>
                  </a:lnTo>
                  <a:lnTo>
                    <a:pt x="40405" y="17253"/>
                  </a:lnTo>
                  <a:lnTo>
                    <a:pt x="40411" y="17599"/>
                  </a:lnTo>
                  <a:lnTo>
                    <a:pt x="40423" y="17944"/>
                  </a:lnTo>
                  <a:lnTo>
                    <a:pt x="40447" y="18290"/>
                  </a:lnTo>
                  <a:lnTo>
                    <a:pt x="40483" y="18615"/>
                  </a:lnTo>
                  <a:lnTo>
                    <a:pt x="40538" y="18960"/>
                  </a:lnTo>
                  <a:lnTo>
                    <a:pt x="40683" y="19814"/>
                  </a:lnTo>
                  <a:lnTo>
                    <a:pt x="40816" y="20647"/>
                  </a:lnTo>
                  <a:lnTo>
                    <a:pt x="40936" y="21480"/>
                  </a:lnTo>
                  <a:lnTo>
                    <a:pt x="41045" y="22313"/>
                  </a:lnTo>
                  <a:lnTo>
                    <a:pt x="41148" y="23147"/>
                  </a:lnTo>
                  <a:lnTo>
                    <a:pt x="41244" y="23959"/>
                  </a:lnTo>
                  <a:lnTo>
                    <a:pt x="41323" y="24772"/>
                  </a:lnTo>
                  <a:lnTo>
                    <a:pt x="41395" y="25565"/>
                  </a:lnTo>
                  <a:lnTo>
                    <a:pt x="41462" y="26357"/>
                  </a:lnTo>
                  <a:lnTo>
                    <a:pt x="41516" y="27150"/>
                  </a:lnTo>
                  <a:lnTo>
                    <a:pt x="41558" y="27942"/>
                  </a:lnTo>
                  <a:lnTo>
                    <a:pt x="41594" y="28715"/>
                  </a:lnTo>
                  <a:lnTo>
                    <a:pt x="41619" y="29487"/>
                  </a:lnTo>
                  <a:lnTo>
                    <a:pt x="41637" y="30259"/>
                  </a:lnTo>
                  <a:lnTo>
                    <a:pt x="41643" y="31011"/>
                  </a:lnTo>
                  <a:lnTo>
                    <a:pt x="41643" y="31763"/>
                  </a:lnTo>
                  <a:lnTo>
                    <a:pt x="41637" y="32515"/>
                  </a:lnTo>
                  <a:lnTo>
                    <a:pt x="41619" y="33246"/>
                  </a:lnTo>
                  <a:lnTo>
                    <a:pt x="41588" y="33978"/>
                  </a:lnTo>
                  <a:lnTo>
                    <a:pt x="41558" y="34709"/>
                  </a:lnTo>
                  <a:lnTo>
                    <a:pt x="41516" y="35420"/>
                  </a:lnTo>
                  <a:lnTo>
                    <a:pt x="41468" y="36132"/>
                  </a:lnTo>
                  <a:lnTo>
                    <a:pt x="41407" y="36843"/>
                  </a:lnTo>
                  <a:lnTo>
                    <a:pt x="41341" y="37534"/>
                  </a:lnTo>
                  <a:lnTo>
                    <a:pt x="41268" y="38245"/>
                  </a:lnTo>
                  <a:lnTo>
                    <a:pt x="41190" y="38916"/>
                  </a:lnTo>
                  <a:lnTo>
                    <a:pt x="41099" y="39607"/>
                  </a:lnTo>
                  <a:lnTo>
                    <a:pt x="41009" y="40277"/>
                  </a:lnTo>
                  <a:lnTo>
                    <a:pt x="40906" y="40948"/>
                  </a:lnTo>
                  <a:lnTo>
                    <a:pt x="40797" y="41598"/>
                  </a:lnTo>
                  <a:lnTo>
                    <a:pt x="40683" y="42248"/>
                  </a:lnTo>
                  <a:lnTo>
                    <a:pt x="40562" y="42899"/>
                  </a:lnTo>
                  <a:lnTo>
                    <a:pt x="40429" y="43529"/>
                  </a:lnTo>
                  <a:lnTo>
                    <a:pt x="40296" y="44158"/>
                  </a:lnTo>
                  <a:lnTo>
                    <a:pt x="40157" y="44788"/>
                  </a:lnTo>
                  <a:lnTo>
                    <a:pt x="40006" y="45418"/>
                  </a:lnTo>
                  <a:lnTo>
                    <a:pt x="39855" y="46028"/>
                  </a:lnTo>
                  <a:lnTo>
                    <a:pt x="39698" y="46638"/>
                  </a:lnTo>
                  <a:lnTo>
                    <a:pt x="39529" y="47227"/>
                  </a:lnTo>
                  <a:lnTo>
                    <a:pt x="39360" y="47816"/>
                  </a:lnTo>
                  <a:lnTo>
                    <a:pt x="39185" y="48406"/>
                  </a:lnTo>
                  <a:lnTo>
                    <a:pt x="39004" y="48975"/>
                  </a:lnTo>
                  <a:lnTo>
                    <a:pt x="38817" y="49544"/>
                  </a:lnTo>
                  <a:lnTo>
                    <a:pt x="38630" y="50113"/>
                  </a:lnTo>
                  <a:lnTo>
                    <a:pt x="38430" y="50661"/>
                  </a:lnTo>
                  <a:lnTo>
                    <a:pt x="38231" y="51210"/>
                  </a:lnTo>
                  <a:lnTo>
                    <a:pt x="38026" y="51759"/>
                  </a:lnTo>
                  <a:lnTo>
                    <a:pt x="37814" y="52287"/>
                  </a:lnTo>
                  <a:lnTo>
                    <a:pt x="37597" y="52815"/>
                  </a:lnTo>
                  <a:lnTo>
                    <a:pt x="37380" y="53344"/>
                  </a:lnTo>
                  <a:lnTo>
                    <a:pt x="37156" y="53852"/>
                  </a:lnTo>
                  <a:lnTo>
                    <a:pt x="36933" y="54360"/>
                  </a:lnTo>
                  <a:lnTo>
                    <a:pt x="36697" y="54847"/>
                  </a:lnTo>
                  <a:lnTo>
                    <a:pt x="36462" y="55335"/>
                  </a:lnTo>
                  <a:lnTo>
                    <a:pt x="36226" y="55823"/>
                  </a:lnTo>
                  <a:lnTo>
                    <a:pt x="35985" y="56310"/>
                  </a:lnTo>
                  <a:lnTo>
                    <a:pt x="35490" y="57245"/>
                  </a:lnTo>
                  <a:lnTo>
                    <a:pt x="34982" y="58139"/>
                  </a:lnTo>
                  <a:lnTo>
                    <a:pt x="34463" y="59013"/>
                  </a:lnTo>
                  <a:lnTo>
                    <a:pt x="33938" y="59846"/>
                  </a:lnTo>
                  <a:lnTo>
                    <a:pt x="33400" y="60659"/>
                  </a:lnTo>
                  <a:lnTo>
                    <a:pt x="32851" y="61452"/>
                  </a:lnTo>
                  <a:lnTo>
                    <a:pt x="32301" y="62204"/>
                  </a:lnTo>
                  <a:lnTo>
                    <a:pt x="31740" y="62935"/>
                  </a:lnTo>
                  <a:lnTo>
                    <a:pt x="31172" y="63626"/>
                  </a:lnTo>
                  <a:lnTo>
                    <a:pt x="30604" y="64276"/>
                  </a:lnTo>
                  <a:lnTo>
                    <a:pt x="30031" y="64906"/>
                  </a:lnTo>
                  <a:lnTo>
                    <a:pt x="29457" y="65516"/>
                  </a:lnTo>
                  <a:lnTo>
                    <a:pt x="28877" y="66085"/>
                  </a:lnTo>
                  <a:lnTo>
                    <a:pt x="28304" y="66613"/>
                  </a:lnTo>
                  <a:lnTo>
                    <a:pt x="27730" y="67121"/>
                  </a:lnTo>
                  <a:lnTo>
                    <a:pt x="27156" y="67609"/>
                  </a:lnTo>
                  <a:lnTo>
                    <a:pt x="26583" y="68036"/>
                  </a:lnTo>
                  <a:lnTo>
                    <a:pt x="26021" y="68462"/>
                  </a:lnTo>
                  <a:lnTo>
                    <a:pt x="25459" y="68828"/>
                  </a:lnTo>
                  <a:lnTo>
                    <a:pt x="24904" y="69194"/>
                  </a:lnTo>
                  <a:lnTo>
                    <a:pt x="24354" y="69499"/>
                  </a:lnTo>
                  <a:lnTo>
                    <a:pt x="23817" y="69783"/>
                  </a:lnTo>
                  <a:lnTo>
                    <a:pt x="23286" y="70027"/>
                  </a:lnTo>
                  <a:lnTo>
                    <a:pt x="22760" y="70251"/>
                  </a:lnTo>
                  <a:lnTo>
                    <a:pt x="22253" y="70433"/>
                  </a:lnTo>
                  <a:lnTo>
                    <a:pt x="21758" y="70576"/>
                  </a:lnTo>
                  <a:lnTo>
                    <a:pt x="21275" y="70698"/>
                  </a:lnTo>
                  <a:lnTo>
                    <a:pt x="20804" y="70779"/>
                  </a:lnTo>
                  <a:lnTo>
                    <a:pt x="20351" y="70840"/>
                  </a:lnTo>
                  <a:lnTo>
                    <a:pt x="19916" y="70860"/>
                  </a:lnTo>
                  <a:lnTo>
                    <a:pt x="19493" y="70840"/>
                  </a:lnTo>
                  <a:lnTo>
                    <a:pt x="19095" y="70779"/>
                  </a:lnTo>
                  <a:lnTo>
                    <a:pt x="18708" y="70698"/>
                  </a:lnTo>
                  <a:lnTo>
                    <a:pt x="18346" y="70576"/>
                  </a:lnTo>
                  <a:lnTo>
                    <a:pt x="18008" y="70433"/>
                  </a:lnTo>
                  <a:lnTo>
                    <a:pt x="17694" y="70230"/>
                  </a:lnTo>
                  <a:lnTo>
                    <a:pt x="17289" y="69946"/>
                  </a:lnTo>
                  <a:lnTo>
                    <a:pt x="16897" y="69641"/>
                  </a:lnTo>
                  <a:lnTo>
                    <a:pt x="16504" y="69296"/>
                  </a:lnTo>
                  <a:lnTo>
                    <a:pt x="16118" y="68930"/>
                  </a:lnTo>
                  <a:lnTo>
                    <a:pt x="15737" y="68544"/>
                  </a:lnTo>
                  <a:lnTo>
                    <a:pt x="15357" y="68117"/>
                  </a:lnTo>
                  <a:lnTo>
                    <a:pt x="14983" y="67670"/>
                  </a:lnTo>
                  <a:lnTo>
                    <a:pt x="14620" y="67202"/>
                  </a:lnTo>
                  <a:lnTo>
                    <a:pt x="14258" y="66694"/>
                  </a:lnTo>
                  <a:lnTo>
                    <a:pt x="13896" y="66166"/>
                  </a:lnTo>
                  <a:lnTo>
                    <a:pt x="13545" y="65617"/>
                  </a:lnTo>
                  <a:lnTo>
                    <a:pt x="13201" y="65048"/>
                  </a:lnTo>
                  <a:lnTo>
                    <a:pt x="12857" y="64439"/>
                  </a:lnTo>
                  <a:lnTo>
                    <a:pt x="12519" y="63829"/>
                  </a:lnTo>
                  <a:lnTo>
                    <a:pt x="12193" y="63179"/>
                  </a:lnTo>
                  <a:lnTo>
                    <a:pt x="11867" y="62508"/>
                  </a:lnTo>
                  <a:lnTo>
                    <a:pt x="11547" y="61817"/>
                  </a:lnTo>
                  <a:lnTo>
                    <a:pt x="11233" y="61106"/>
                  </a:lnTo>
                  <a:lnTo>
                    <a:pt x="10925" y="60375"/>
                  </a:lnTo>
                  <a:lnTo>
                    <a:pt x="10623" y="59602"/>
                  </a:lnTo>
                  <a:lnTo>
                    <a:pt x="10327" y="58830"/>
                  </a:lnTo>
                  <a:lnTo>
                    <a:pt x="10037" y="58038"/>
                  </a:lnTo>
                  <a:lnTo>
                    <a:pt x="9753" y="57205"/>
                  </a:lnTo>
                  <a:lnTo>
                    <a:pt x="9475" y="56371"/>
                  </a:lnTo>
                  <a:lnTo>
                    <a:pt x="9204" y="55518"/>
                  </a:lnTo>
                  <a:lnTo>
                    <a:pt x="8938" y="54624"/>
                  </a:lnTo>
                  <a:lnTo>
                    <a:pt x="8678" y="53730"/>
                  </a:lnTo>
                  <a:lnTo>
                    <a:pt x="8425" y="52815"/>
                  </a:lnTo>
                  <a:lnTo>
                    <a:pt x="8183" y="51880"/>
                  </a:lnTo>
                  <a:lnTo>
                    <a:pt x="7942" y="50925"/>
                  </a:lnTo>
                  <a:lnTo>
                    <a:pt x="7706" y="49950"/>
                  </a:lnTo>
                  <a:lnTo>
                    <a:pt x="7483" y="48954"/>
                  </a:lnTo>
                  <a:lnTo>
                    <a:pt x="7265" y="47958"/>
                  </a:lnTo>
                  <a:lnTo>
                    <a:pt x="7054" y="46942"/>
                  </a:lnTo>
                  <a:lnTo>
                    <a:pt x="6849" y="45906"/>
                  </a:lnTo>
                  <a:lnTo>
                    <a:pt x="6649" y="44849"/>
                  </a:lnTo>
                  <a:lnTo>
                    <a:pt x="6462" y="43772"/>
                  </a:lnTo>
                  <a:lnTo>
                    <a:pt x="6275" y="42695"/>
                  </a:lnTo>
                  <a:lnTo>
                    <a:pt x="6100" y="41598"/>
                  </a:lnTo>
                  <a:lnTo>
                    <a:pt x="5931" y="40480"/>
                  </a:lnTo>
                  <a:lnTo>
                    <a:pt x="5768" y="39342"/>
                  </a:lnTo>
                  <a:lnTo>
                    <a:pt x="5617" y="38204"/>
                  </a:lnTo>
                  <a:lnTo>
                    <a:pt x="5472" y="37046"/>
                  </a:lnTo>
                  <a:lnTo>
                    <a:pt x="5333" y="35888"/>
                  </a:lnTo>
                  <a:lnTo>
                    <a:pt x="5200" y="34709"/>
                  </a:lnTo>
                  <a:lnTo>
                    <a:pt x="5079" y="33510"/>
                  </a:lnTo>
                  <a:lnTo>
                    <a:pt x="4965" y="32311"/>
                  </a:lnTo>
                  <a:lnTo>
                    <a:pt x="4856" y="31092"/>
                  </a:lnTo>
                  <a:lnTo>
                    <a:pt x="4759" y="29873"/>
                  </a:lnTo>
                  <a:lnTo>
                    <a:pt x="4669" y="28633"/>
                  </a:lnTo>
                  <a:lnTo>
                    <a:pt x="4584" y="27373"/>
                  </a:lnTo>
                  <a:lnTo>
                    <a:pt x="4512" y="26113"/>
                  </a:lnTo>
                  <a:lnTo>
                    <a:pt x="4445" y="24854"/>
                  </a:lnTo>
                  <a:lnTo>
                    <a:pt x="4391" y="23573"/>
                  </a:lnTo>
                  <a:lnTo>
                    <a:pt x="4343" y="22293"/>
                  </a:lnTo>
                  <a:lnTo>
                    <a:pt x="4300" y="20993"/>
                  </a:lnTo>
                  <a:lnTo>
                    <a:pt x="4270" y="19692"/>
                  </a:lnTo>
                  <a:lnTo>
                    <a:pt x="4246" y="18391"/>
                  </a:lnTo>
                  <a:lnTo>
                    <a:pt x="4234" y="17071"/>
                  </a:lnTo>
                  <a:lnTo>
                    <a:pt x="4228" y="15750"/>
                  </a:lnTo>
                  <a:lnTo>
                    <a:pt x="4234" y="14409"/>
                  </a:lnTo>
                  <a:lnTo>
                    <a:pt x="4246" y="13067"/>
                  </a:lnTo>
                  <a:lnTo>
                    <a:pt x="4264" y="11726"/>
                  </a:lnTo>
                  <a:lnTo>
                    <a:pt x="4300" y="10385"/>
                  </a:lnTo>
                  <a:close/>
                  <a:moveTo>
                    <a:pt x="192027" y="7865"/>
                  </a:moveTo>
                  <a:lnTo>
                    <a:pt x="192027" y="8068"/>
                  </a:lnTo>
                  <a:lnTo>
                    <a:pt x="192081" y="9836"/>
                  </a:lnTo>
                  <a:lnTo>
                    <a:pt x="192124" y="11604"/>
                  </a:lnTo>
                  <a:lnTo>
                    <a:pt x="192154" y="13332"/>
                  </a:lnTo>
                  <a:lnTo>
                    <a:pt x="192166" y="15039"/>
                  </a:lnTo>
                  <a:lnTo>
                    <a:pt x="192166" y="16725"/>
                  </a:lnTo>
                  <a:lnTo>
                    <a:pt x="192154" y="18412"/>
                  </a:lnTo>
                  <a:lnTo>
                    <a:pt x="192130" y="20058"/>
                  </a:lnTo>
                  <a:lnTo>
                    <a:pt x="192093" y="21683"/>
                  </a:lnTo>
                  <a:lnTo>
                    <a:pt x="192045" y="23289"/>
                  </a:lnTo>
                  <a:lnTo>
                    <a:pt x="191979" y="24874"/>
                  </a:lnTo>
                  <a:lnTo>
                    <a:pt x="191900" y="26459"/>
                  </a:lnTo>
                  <a:lnTo>
                    <a:pt x="191816" y="28003"/>
                  </a:lnTo>
                  <a:lnTo>
                    <a:pt x="191713" y="29527"/>
                  </a:lnTo>
                  <a:lnTo>
                    <a:pt x="191604" y="31031"/>
                  </a:lnTo>
                  <a:lnTo>
                    <a:pt x="191477" y="32515"/>
                  </a:lnTo>
                  <a:lnTo>
                    <a:pt x="191345" y="33957"/>
                  </a:lnTo>
                  <a:lnTo>
                    <a:pt x="191194" y="35400"/>
                  </a:lnTo>
                  <a:lnTo>
                    <a:pt x="191037" y="36823"/>
                  </a:lnTo>
                  <a:lnTo>
                    <a:pt x="190868" y="38204"/>
                  </a:lnTo>
                  <a:lnTo>
                    <a:pt x="190686" y="39586"/>
                  </a:lnTo>
                  <a:lnTo>
                    <a:pt x="190493" y="40927"/>
                  </a:lnTo>
                  <a:lnTo>
                    <a:pt x="190294" y="42248"/>
                  </a:lnTo>
                  <a:lnTo>
                    <a:pt x="190083" y="43569"/>
                  </a:lnTo>
                  <a:lnTo>
                    <a:pt x="189859" y="44849"/>
                  </a:lnTo>
                  <a:lnTo>
                    <a:pt x="189624" y="46089"/>
                  </a:lnTo>
                  <a:lnTo>
                    <a:pt x="189382" y="47329"/>
                  </a:lnTo>
                  <a:lnTo>
                    <a:pt x="189128" y="48548"/>
                  </a:lnTo>
                  <a:lnTo>
                    <a:pt x="188869" y="49726"/>
                  </a:lnTo>
                  <a:lnTo>
                    <a:pt x="188597" y="50885"/>
                  </a:lnTo>
                  <a:lnTo>
                    <a:pt x="188313" y="52023"/>
                  </a:lnTo>
                  <a:lnTo>
                    <a:pt x="188023" y="53140"/>
                  </a:lnTo>
                  <a:lnTo>
                    <a:pt x="187727" y="54238"/>
                  </a:lnTo>
                  <a:lnTo>
                    <a:pt x="187420" y="55315"/>
                  </a:lnTo>
                  <a:lnTo>
                    <a:pt x="187105" y="56351"/>
                  </a:lnTo>
                  <a:lnTo>
                    <a:pt x="186779" y="57367"/>
                  </a:lnTo>
                  <a:lnTo>
                    <a:pt x="186447" y="58363"/>
                  </a:lnTo>
                  <a:lnTo>
                    <a:pt x="186103" y="59318"/>
                  </a:lnTo>
                  <a:lnTo>
                    <a:pt x="185759" y="60273"/>
                  </a:lnTo>
                  <a:lnTo>
                    <a:pt x="185403" y="61187"/>
                  </a:lnTo>
                  <a:lnTo>
                    <a:pt x="185034" y="62082"/>
                  </a:lnTo>
                  <a:lnTo>
                    <a:pt x="184666" y="62955"/>
                  </a:lnTo>
                  <a:lnTo>
                    <a:pt x="184285" y="63789"/>
                  </a:lnTo>
                  <a:lnTo>
                    <a:pt x="183899" y="64601"/>
                  </a:lnTo>
                  <a:lnTo>
                    <a:pt x="183507" y="65394"/>
                  </a:lnTo>
                  <a:lnTo>
                    <a:pt x="183108" y="66166"/>
                  </a:lnTo>
                  <a:lnTo>
                    <a:pt x="182703" y="66898"/>
                  </a:lnTo>
                  <a:lnTo>
                    <a:pt x="182293" y="67609"/>
                  </a:lnTo>
                  <a:lnTo>
                    <a:pt x="181870" y="68300"/>
                  </a:lnTo>
                  <a:lnTo>
                    <a:pt x="181447" y="68970"/>
                  </a:lnTo>
                  <a:lnTo>
                    <a:pt x="181019" y="69600"/>
                  </a:lnTo>
                  <a:lnTo>
                    <a:pt x="180584" y="70210"/>
                  </a:lnTo>
                  <a:lnTo>
                    <a:pt x="180143" y="70779"/>
                  </a:lnTo>
                  <a:lnTo>
                    <a:pt x="179696" y="71328"/>
                  </a:lnTo>
                  <a:lnTo>
                    <a:pt x="179243" y="71856"/>
                  </a:lnTo>
                  <a:lnTo>
                    <a:pt x="178784" y="72364"/>
                  </a:lnTo>
                  <a:lnTo>
                    <a:pt x="178325" y="72831"/>
                  </a:lnTo>
                  <a:lnTo>
                    <a:pt x="177854" y="73258"/>
                  </a:lnTo>
                  <a:lnTo>
                    <a:pt x="177383" y="73685"/>
                  </a:lnTo>
                  <a:lnTo>
                    <a:pt x="176912" y="74071"/>
                  </a:lnTo>
                  <a:lnTo>
                    <a:pt x="176429" y="74437"/>
                  </a:lnTo>
                  <a:lnTo>
                    <a:pt x="175946" y="74762"/>
                  </a:lnTo>
                  <a:lnTo>
                    <a:pt x="175457" y="75067"/>
                  </a:lnTo>
                  <a:lnTo>
                    <a:pt x="174968" y="75331"/>
                  </a:lnTo>
                  <a:lnTo>
                    <a:pt x="174473" y="75575"/>
                  </a:lnTo>
                  <a:lnTo>
                    <a:pt x="174008" y="75778"/>
                  </a:lnTo>
                  <a:lnTo>
                    <a:pt x="173531" y="75940"/>
                  </a:lnTo>
                  <a:lnTo>
                    <a:pt x="173042" y="76083"/>
                  </a:lnTo>
                  <a:lnTo>
                    <a:pt x="172547" y="76205"/>
                  </a:lnTo>
                  <a:lnTo>
                    <a:pt x="172039" y="76286"/>
                  </a:lnTo>
                  <a:lnTo>
                    <a:pt x="171526" y="76327"/>
                  </a:lnTo>
                  <a:lnTo>
                    <a:pt x="171001" y="76347"/>
                  </a:lnTo>
                  <a:lnTo>
                    <a:pt x="170469" y="76347"/>
                  </a:lnTo>
                  <a:lnTo>
                    <a:pt x="169938" y="76306"/>
                  </a:lnTo>
                  <a:lnTo>
                    <a:pt x="169394" y="76245"/>
                  </a:lnTo>
                  <a:lnTo>
                    <a:pt x="168851" y="76144"/>
                  </a:lnTo>
                  <a:lnTo>
                    <a:pt x="168301" y="76001"/>
                  </a:lnTo>
                  <a:lnTo>
                    <a:pt x="167746" y="75839"/>
                  </a:lnTo>
                  <a:lnTo>
                    <a:pt x="167190" y="75636"/>
                  </a:lnTo>
                  <a:lnTo>
                    <a:pt x="166635" y="75412"/>
                  </a:lnTo>
                  <a:lnTo>
                    <a:pt x="166079" y="75148"/>
                  </a:lnTo>
                  <a:lnTo>
                    <a:pt x="165524" y="74843"/>
                  </a:lnTo>
                  <a:lnTo>
                    <a:pt x="164962" y="74518"/>
                  </a:lnTo>
                  <a:lnTo>
                    <a:pt x="164407" y="74152"/>
                  </a:lnTo>
                  <a:lnTo>
                    <a:pt x="163857" y="73746"/>
                  </a:lnTo>
                  <a:lnTo>
                    <a:pt x="163308" y="73319"/>
                  </a:lnTo>
                  <a:lnTo>
                    <a:pt x="162758" y="72852"/>
                  </a:lnTo>
                  <a:lnTo>
                    <a:pt x="162221" y="72344"/>
                  </a:lnTo>
                  <a:lnTo>
                    <a:pt x="161683" y="71815"/>
                  </a:lnTo>
                  <a:lnTo>
                    <a:pt x="161152" y="71226"/>
                  </a:lnTo>
                  <a:lnTo>
                    <a:pt x="160626" y="70616"/>
                  </a:lnTo>
                  <a:lnTo>
                    <a:pt x="160107" y="69986"/>
                  </a:lnTo>
                  <a:lnTo>
                    <a:pt x="159600" y="69296"/>
                  </a:lnTo>
                  <a:lnTo>
                    <a:pt x="159099" y="68564"/>
                  </a:lnTo>
                  <a:lnTo>
                    <a:pt x="158610" y="67812"/>
                  </a:lnTo>
                  <a:lnTo>
                    <a:pt x="158368" y="67426"/>
                  </a:lnTo>
                  <a:lnTo>
                    <a:pt x="158133" y="67020"/>
                  </a:lnTo>
                  <a:lnTo>
                    <a:pt x="157897" y="66613"/>
                  </a:lnTo>
                  <a:lnTo>
                    <a:pt x="157662" y="66186"/>
                  </a:lnTo>
                  <a:lnTo>
                    <a:pt x="157432" y="65760"/>
                  </a:lnTo>
                  <a:lnTo>
                    <a:pt x="157209" y="65313"/>
                  </a:lnTo>
                  <a:lnTo>
                    <a:pt x="156985" y="64866"/>
                  </a:lnTo>
                  <a:lnTo>
                    <a:pt x="156762" y="64398"/>
                  </a:lnTo>
                  <a:lnTo>
                    <a:pt x="156544" y="63931"/>
                  </a:lnTo>
                  <a:lnTo>
                    <a:pt x="156333" y="63443"/>
                  </a:lnTo>
                  <a:lnTo>
                    <a:pt x="156122" y="62955"/>
                  </a:lnTo>
                  <a:lnTo>
                    <a:pt x="155916" y="62468"/>
                  </a:lnTo>
                  <a:lnTo>
                    <a:pt x="155711" y="61939"/>
                  </a:lnTo>
                  <a:lnTo>
                    <a:pt x="155512" y="61431"/>
                  </a:lnTo>
                  <a:lnTo>
                    <a:pt x="155319" y="60903"/>
                  </a:lnTo>
                  <a:lnTo>
                    <a:pt x="155131" y="60354"/>
                  </a:lnTo>
                  <a:lnTo>
                    <a:pt x="154944" y="59806"/>
                  </a:lnTo>
                  <a:lnTo>
                    <a:pt x="154757" y="59257"/>
                  </a:lnTo>
                  <a:lnTo>
                    <a:pt x="154582" y="58688"/>
                  </a:lnTo>
                  <a:lnTo>
                    <a:pt x="154407" y="58099"/>
                  </a:lnTo>
                  <a:lnTo>
                    <a:pt x="154238" y="57509"/>
                  </a:lnTo>
                  <a:lnTo>
                    <a:pt x="154075" y="56900"/>
                  </a:lnTo>
                  <a:lnTo>
                    <a:pt x="153912" y="56290"/>
                  </a:lnTo>
                  <a:lnTo>
                    <a:pt x="153761" y="55680"/>
                  </a:lnTo>
                  <a:lnTo>
                    <a:pt x="153610" y="55051"/>
                  </a:lnTo>
                  <a:lnTo>
                    <a:pt x="153465" y="54400"/>
                  </a:lnTo>
                  <a:lnTo>
                    <a:pt x="153320" y="53750"/>
                  </a:lnTo>
                  <a:lnTo>
                    <a:pt x="153187" y="53079"/>
                  </a:lnTo>
                  <a:lnTo>
                    <a:pt x="153054" y="52409"/>
                  </a:lnTo>
                  <a:lnTo>
                    <a:pt x="152933" y="51738"/>
                  </a:lnTo>
                  <a:lnTo>
                    <a:pt x="152813" y="51027"/>
                  </a:lnTo>
                  <a:lnTo>
                    <a:pt x="152698" y="50336"/>
                  </a:lnTo>
                  <a:lnTo>
                    <a:pt x="152589" y="49625"/>
                  </a:lnTo>
                  <a:lnTo>
                    <a:pt x="152486" y="48893"/>
                  </a:lnTo>
                  <a:lnTo>
                    <a:pt x="152390" y="48141"/>
                  </a:lnTo>
                  <a:lnTo>
                    <a:pt x="152299" y="47410"/>
                  </a:lnTo>
                  <a:lnTo>
                    <a:pt x="152215" y="46638"/>
                  </a:lnTo>
                  <a:lnTo>
                    <a:pt x="152136" y="45865"/>
                  </a:lnTo>
                  <a:lnTo>
                    <a:pt x="152064" y="45093"/>
                  </a:lnTo>
                  <a:lnTo>
                    <a:pt x="151997" y="44301"/>
                  </a:lnTo>
                  <a:lnTo>
                    <a:pt x="151937" y="43508"/>
                  </a:lnTo>
                  <a:lnTo>
                    <a:pt x="151883" y="42675"/>
                  </a:lnTo>
                  <a:lnTo>
                    <a:pt x="151840" y="41862"/>
                  </a:lnTo>
                  <a:lnTo>
                    <a:pt x="151798" y="41029"/>
                  </a:lnTo>
                  <a:lnTo>
                    <a:pt x="151762" y="40176"/>
                  </a:lnTo>
                  <a:lnTo>
                    <a:pt x="151738" y="39322"/>
                  </a:lnTo>
                  <a:lnTo>
                    <a:pt x="151720" y="38448"/>
                  </a:lnTo>
                  <a:lnTo>
                    <a:pt x="151701" y="37574"/>
                  </a:lnTo>
                  <a:lnTo>
                    <a:pt x="151701" y="36680"/>
                  </a:lnTo>
                  <a:lnTo>
                    <a:pt x="151701" y="35766"/>
                  </a:lnTo>
                  <a:lnTo>
                    <a:pt x="151708" y="34851"/>
                  </a:lnTo>
                  <a:lnTo>
                    <a:pt x="151726" y="33937"/>
                  </a:lnTo>
                  <a:lnTo>
                    <a:pt x="151750" y="33002"/>
                  </a:lnTo>
                  <a:lnTo>
                    <a:pt x="151780" y="32047"/>
                  </a:lnTo>
                  <a:lnTo>
                    <a:pt x="151816" y="31092"/>
                  </a:lnTo>
                  <a:lnTo>
                    <a:pt x="151865" y="30117"/>
                  </a:lnTo>
                  <a:lnTo>
                    <a:pt x="151919" y="29121"/>
                  </a:lnTo>
                  <a:lnTo>
                    <a:pt x="151985" y="28125"/>
                  </a:lnTo>
                  <a:lnTo>
                    <a:pt x="152052" y="27129"/>
                  </a:lnTo>
                  <a:lnTo>
                    <a:pt x="152130" y="26093"/>
                  </a:lnTo>
                  <a:lnTo>
                    <a:pt x="152221" y="25077"/>
                  </a:lnTo>
                  <a:lnTo>
                    <a:pt x="152311" y="24020"/>
                  </a:lnTo>
                  <a:lnTo>
                    <a:pt x="152420" y="22984"/>
                  </a:lnTo>
                  <a:lnTo>
                    <a:pt x="152529" y="21907"/>
                  </a:lnTo>
                  <a:lnTo>
                    <a:pt x="152650" y="20830"/>
                  </a:lnTo>
                  <a:lnTo>
                    <a:pt x="152782" y="19733"/>
                  </a:lnTo>
                  <a:lnTo>
                    <a:pt x="152921" y="18635"/>
                  </a:lnTo>
                  <a:lnTo>
                    <a:pt x="153066" y="17518"/>
                  </a:lnTo>
                  <a:lnTo>
                    <a:pt x="153121" y="17091"/>
                  </a:lnTo>
                  <a:lnTo>
                    <a:pt x="153163" y="16664"/>
                  </a:lnTo>
                  <a:lnTo>
                    <a:pt x="153193" y="16258"/>
                  </a:lnTo>
                  <a:lnTo>
                    <a:pt x="153211" y="15831"/>
                  </a:lnTo>
                  <a:lnTo>
                    <a:pt x="153217" y="15425"/>
                  </a:lnTo>
                  <a:lnTo>
                    <a:pt x="153217" y="15018"/>
                  </a:lnTo>
                  <a:lnTo>
                    <a:pt x="153211" y="14612"/>
                  </a:lnTo>
                  <a:lnTo>
                    <a:pt x="153193" y="14205"/>
                  </a:lnTo>
                  <a:lnTo>
                    <a:pt x="154389" y="14246"/>
                  </a:lnTo>
                  <a:lnTo>
                    <a:pt x="155578" y="14266"/>
                  </a:lnTo>
                  <a:lnTo>
                    <a:pt x="157969" y="14266"/>
                  </a:lnTo>
                  <a:lnTo>
                    <a:pt x="159165" y="14226"/>
                  </a:lnTo>
                  <a:lnTo>
                    <a:pt x="160367" y="14185"/>
                  </a:lnTo>
                  <a:lnTo>
                    <a:pt x="161562" y="14104"/>
                  </a:lnTo>
                  <a:lnTo>
                    <a:pt x="162764" y="14022"/>
                  </a:lnTo>
                  <a:lnTo>
                    <a:pt x="163960" y="13921"/>
                  </a:lnTo>
                  <a:lnTo>
                    <a:pt x="165161" y="13799"/>
                  </a:lnTo>
                  <a:lnTo>
                    <a:pt x="166363" y="13677"/>
                  </a:lnTo>
                  <a:lnTo>
                    <a:pt x="167565" y="13514"/>
                  </a:lnTo>
                  <a:lnTo>
                    <a:pt x="168766" y="13352"/>
                  </a:lnTo>
                  <a:lnTo>
                    <a:pt x="169968" y="13189"/>
                  </a:lnTo>
                  <a:lnTo>
                    <a:pt x="171170" y="13006"/>
                  </a:lnTo>
                  <a:lnTo>
                    <a:pt x="172371" y="12803"/>
                  </a:lnTo>
                  <a:lnTo>
                    <a:pt x="174769" y="12356"/>
                  </a:lnTo>
                  <a:lnTo>
                    <a:pt x="177172" y="11889"/>
                  </a:lnTo>
                  <a:lnTo>
                    <a:pt x="179569" y="11360"/>
                  </a:lnTo>
                  <a:lnTo>
                    <a:pt x="181967" y="10812"/>
                  </a:lnTo>
                  <a:lnTo>
                    <a:pt x="184364" y="10243"/>
                  </a:lnTo>
                  <a:lnTo>
                    <a:pt x="186749" y="9633"/>
                  </a:lnTo>
                  <a:lnTo>
                    <a:pt x="189134" y="9003"/>
                  </a:lnTo>
                  <a:lnTo>
                    <a:pt x="191514" y="8353"/>
                  </a:lnTo>
                  <a:lnTo>
                    <a:pt x="191580" y="8333"/>
                  </a:lnTo>
                  <a:lnTo>
                    <a:pt x="191653" y="8292"/>
                  </a:lnTo>
                  <a:lnTo>
                    <a:pt x="191785" y="8170"/>
                  </a:lnTo>
                  <a:lnTo>
                    <a:pt x="191906" y="8028"/>
                  </a:lnTo>
                  <a:lnTo>
                    <a:pt x="192027" y="7865"/>
                  </a:lnTo>
                  <a:close/>
                  <a:moveTo>
                    <a:pt x="30616" y="75148"/>
                  </a:moveTo>
                  <a:lnTo>
                    <a:pt x="30478" y="77790"/>
                  </a:lnTo>
                  <a:lnTo>
                    <a:pt x="30357" y="80431"/>
                  </a:lnTo>
                  <a:lnTo>
                    <a:pt x="30242" y="83073"/>
                  </a:lnTo>
                  <a:lnTo>
                    <a:pt x="30133" y="85715"/>
                  </a:lnTo>
                  <a:lnTo>
                    <a:pt x="30043" y="88377"/>
                  </a:lnTo>
                  <a:lnTo>
                    <a:pt x="29952" y="91019"/>
                  </a:lnTo>
                  <a:lnTo>
                    <a:pt x="29880" y="93681"/>
                  </a:lnTo>
                  <a:lnTo>
                    <a:pt x="29813" y="96343"/>
                  </a:lnTo>
                  <a:lnTo>
                    <a:pt x="29759" y="99005"/>
                  </a:lnTo>
                  <a:lnTo>
                    <a:pt x="29711" y="101667"/>
                  </a:lnTo>
                  <a:lnTo>
                    <a:pt x="29668" y="104329"/>
                  </a:lnTo>
                  <a:lnTo>
                    <a:pt x="29638" y="106991"/>
                  </a:lnTo>
                  <a:lnTo>
                    <a:pt x="29620" y="109673"/>
                  </a:lnTo>
                  <a:lnTo>
                    <a:pt x="29608" y="112335"/>
                  </a:lnTo>
                  <a:lnTo>
                    <a:pt x="29602" y="115018"/>
                  </a:lnTo>
                  <a:lnTo>
                    <a:pt x="29608" y="117700"/>
                  </a:lnTo>
                  <a:lnTo>
                    <a:pt x="27609" y="117375"/>
                  </a:lnTo>
                  <a:lnTo>
                    <a:pt x="25610" y="117090"/>
                  </a:lnTo>
                  <a:lnTo>
                    <a:pt x="24602" y="116969"/>
                  </a:lnTo>
                  <a:lnTo>
                    <a:pt x="23600" y="116847"/>
                  </a:lnTo>
                  <a:lnTo>
                    <a:pt x="22597" y="116745"/>
                  </a:lnTo>
                  <a:lnTo>
                    <a:pt x="21595" y="116664"/>
                  </a:lnTo>
                  <a:lnTo>
                    <a:pt x="20586" y="116603"/>
                  </a:lnTo>
                  <a:lnTo>
                    <a:pt x="19584" y="116582"/>
                  </a:lnTo>
                  <a:lnTo>
                    <a:pt x="18582" y="116562"/>
                  </a:lnTo>
                  <a:lnTo>
                    <a:pt x="17579" y="116562"/>
                  </a:lnTo>
                  <a:lnTo>
                    <a:pt x="16577" y="116603"/>
                  </a:lnTo>
                  <a:lnTo>
                    <a:pt x="15574" y="116664"/>
                  </a:lnTo>
                  <a:lnTo>
                    <a:pt x="14572" y="116765"/>
                  </a:lnTo>
                  <a:lnTo>
                    <a:pt x="13576" y="116908"/>
                  </a:lnTo>
                  <a:lnTo>
                    <a:pt x="13485" y="111807"/>
                  </a:lnTo>
                  <a:lnTo>
                    <a:pt x="13407" y="106727"/>
                  </a:lnTo>
                  <a:lnTo>
                    <a:pt x="13346" y="101626"/>
                  </a:lnTo>
                  <a:lnTo>
                    <a:pt x="13292" y="96526"/>
                  </a:lnTo>
                  <a:lnTo>
                    <a:pt x="13256" y="91405"/>
                  </a:lnTo>
                  <a:lnTo>
                    <a:pt x="13243" y="88865"/>
                  </a:lnTo>
                  <a:lnTo>
                    <a:pt x="13231" y="86304"/>
                  </a:lnTo>
                  <a:lnTo>
                    <a:pt x="13225" y="83744"/>
                  </a:lnTo>
                  <a:lnTo>
                    <a:pt x="13225" y="81183"/>
                  </a:lnTo>
                  <a:lnTo>
                    <a:pt x="13231" y="78643"/>
                  </a:lnTo>
                  <a:lnTo>
                    <a:pt x="13237" y="76083"/>
                  </a:lnTo>
                  <a:lnTo>
                    <a:pt x="13527" y="76489"/>
                  </a:lnTo>
                  <a:lnTo>
                    <a:pt x="13823" y="76855"/>
                  </a:lnTo>
                  <a:lnTo>
                    <a:pt x="14119" y="77241"/>
                  </a:lnTo>
                  <a:lnTo>
                    <a:pt x="14415" y="77586"/>
                  </a:lnTo>
                  <a:lnTo>
                    <a:pt x="14717" y="77932"/>
                  </a:lnTo>
                  <a:lnTo>
                    <a:pt x="15019" y="78277"/>
                  </a:lnTo>
                  <a:lnTo>
                    <a:pt x="15321" y="78582"/>
                  </a:lnTo>
                  <a:lnTo>
                    <a:pt x="15629" y="78887"/>
                  </a:lnTo>
                  <a:lnTo>
                    <a:pt x="15931" y="79171"/>
                  </a:lnTo>
                  <a:lnTo>
                    <a:pt x="16245" y="79456"/>
                  </a:lnTo>
                  <a:lnTo>
                    <a:pt x="16553" y="79720"/>
                  </a:lnTo>
                  <a:lnTo>
                    <a:pt x="16867" y="79964"/>
                  </a:lnTo>
                  <a:lnTo>
                    <a:pt x="17175" y="80188"/>
                  </a:lnTo>
                  <a:lnTo>
                    <a:pt x="17495" y="80411"/>
                  </a:lnTo>
                  <a:lnTo>
                    <a:pt x="17809" y="80594"/>
                  </a:lnTo>
                  <a:lnTo>
                    <a:pt x="18129" y="80777"/>
                  </a:lnTo>
                  <a:lnTo>
                    <a:pt x="18443" y="80960"/>
                  </a:lnTo>
                  <a:lnTo>
                    <a:pt x="18763" y="81102"/>
                  </a:lnTo>
                  <a:lnTo>
                    <a:pt x="19089" y="81244"/>
                  </a:lnTo>
                  <a:lnTo>
                    <a:pt x="19409" y="81366"/>
                  </a:lnTo>
                  <a:lnTo>
                    <a:pt x="19735" y="81468"/>
                  </a:lnTo>
                  <a:lnTo>
                    <a:pt x="20061" y="81549"/>
                  </a:lnTo>
                  <a:lnTo>
                    <a:pt x="20387" y="81630"/>
                  </a:lnTo>
                  <a:lnTo>
                    <a:pt x="20713" y="81671"/>
                  </a:lnTo>
                  <a:lnTo>
                    <a:pt x="21045" y="81712"/>
                  </a:lnTo>
                  <a:lnTo>
                    <a:pt x="21371" y="81732"/>
                  </a:lnTo>
                  <a:lnTo>
                    <a:pt x="22036" y="81732"/>
                  </a:lnTo>
                  <a:lnTo>
                    <a:pt x="22368" y="81691"/>
                  </a:lnTo>
                  <a:lnTo>
                    <a:pt x="22700" y="81651"/>
                  </a:lnTo>
                  <a:lnTo>
                    <a:pt x="23038" y="81569"/>
                  </a:lnTo>
                  <a:lnTo>
                    <a:pt x="23370" y="81488"/>
                  </a:lnTo>
                  <a:lnTo>
                    <a:pt x="23732" y="81366"/>
                  </a:lnTo>
                  <a:lnTo>
                    <a:pt x="24113" y="81224"/>
                  </a:lnTo>
                  <a:lnTo>
                    <a:pt x="24505" y="81021"/>
                  </a:lnTo>
                  <a:lnTo>
                    <a:pt x="24910" y="80797"/>
                  </a:lnTo>
                  <a:lnTo>
                    <a:pt x="25333" y="80513"/>
                  </a:lnTo>
                  <a:lnTo>
                    <a:pt x="25767" y="80208"/>
                  </a:lnTo>
                  <a:lnTo>
                    <a:pt x="26214" y="79862"/>
                  </a:lnTo>
                  <a:lnTo>
                    <a:pt x="26673" y="79476"/>
                  </a:lnTo>
                  <a:lnTo>
                    <a:pt x="27138" y="79050"/>
                  </a:lnTo>
                  <a:lnTo>
                    <a:pt x="27615" y="78603"/>
                  </a:lnTo>
                  <a:lnTo>
                    <a:pt x="28098" y="78115"/>
                  </a:lnTo>
                  <a:lnTo>
                    <a:pt x="28593" y="77586"/>
                  </a:lnTo>
                  <a:lnTo>
                    <a:pt x="29089" y="77017"/>
                  </a:lnTo>
                  <a:lnTo>
                    <a:pt x="29596" y="76428"/>
                  </a:lnTo>
                  <a:lnTo>
                    <a:pt x="30103" y="75798"/>
                  </a:lnTo>
                  <a:lnTo>
                    <a:pt x="30616" y="75148"/>
                  </a:lnTo>
                  <a:close/>
                  <a:moveTo>
                    <a:pt x="161339" y="83358"/>
                  </a:moveTo>
                  <a:lnTo>
                    <a:pt x="161834" y="83927"/>
                  </a:lnTo>
                  <a:lnTo>
                    <a:pt x="162329" y="84435"/>
                  </a:lnTo>
                  <a:lnTo>
                    <a:pt x="162831" y="84922"/>
                  </a:lnTo>
                  <a:lnTo>
                    <a:pt x="163332" y="85390"/>
                  </a:lnTo>
                  <a:lnTo>
                    <a:pt x="163833" y="85816"/>
                  </a:lnTo>
                  <a:lnTo>
                    <a:pt x="164334" y="86203"/>
                  </a:lnTo>
                  <a:lnTo>
                    <a:pt x="164835" y="86568"/>
                  </a:lnTo>
                  <a:lnTo>
                    <a:pt x="165337" y="86914"/>
                  </a:lnTo>
                  <a:lnTo>
                    <a:pt x="165832" y="87198"/>
                  </a:lnTo>
                  <a:lnTo>
                    <a:pt x="166333" y="87462"/>
                  </a:lnTo>
                  <a:lnTo>
                    <a:pt x="166828" y="87706"/>
                  </a:lnTo>
                  <a:lnTo>
                    <a:pt x="167323" y="87889"/>
                  </a:lnTo>
                  <a:lnTo>
                    <a:pt x="167812" y="88052"/>
                  </a:lnTo>
                  <a:lnTo>
                    <a:pt x="168301" y="88194"/>
                  </a:lnTo>
                  <a:lnTo>
                    <a:pt x="168785" y="88275"/>
                  </a:lnTo>
                  <a:lnTo>
                    <a:pt x="169268" y="88336"/>
                  </a:lnTo>
                  <a:lnTo>
                    <a:pt x="169763" y="88377"/>
                  </a:lnTo>
                  <a:lnTo>
                    <a:pt x="170258" y="88377"/>
                  </a:lnTo>
                  <a:lnTo>
                    <a:pt x="170759" y="88357"/>
                  </a:lnTo>
                  <a:lnTo>
                    <a:pt x="171260" y="88296"/>
                  </a:lnTo>
                  <a:lnTo>
                    <a:pt x="171762" y="88214"/>
                  </a:lnTo>
                  <a:lnTo>
                    <a:pt x="172263" y="88092"/>
                  </a:lnTo>
                  <a:lnTo>
                    <a:pt x="172764" y="87950"/>
                  </a:lnTo>
                  <a:lnTo>
                    <a:pt x="173265" y="87788"/>
                  </a:lnTo>
                  <a:lnTo>
                    <a:pt x="173772" y="87584"/>
                  </a:lnTo>
                  <a:lnTo>
                    <a:pt x="174274" y="87341"/>
                  </a:lnTo>
                  <a:lnTo>
                    <a:pt x="174775" y="87076"/>
                  </a:lnTo>
                  <a:lnTo>
                    <a:pt x="175282" y="86792"/>
                  </a:lnTo>
                  <a:lnTo>
                    <a:pt x="175783" y="86487"/>
                  </a:lnTo>
                  <a:lnTo>
                    <a:pt x="176284" y="86142"/>
                  </a:lnTo>
                  <a:lnTo>
                    <a:pt x="176786" y="85776"/>
                  </a:lnTo>
                  <a:lnTo>
                    <a:pt x="177281" y="85390"/>
                  </a:lnTo>
                  <a:lnTo>
                    <a:pt x="177281" y="85390"/>
                  </a:lnTo>
                  <a:lnTo>
                    <a:pt x="177239" y="89454"/>
                  </a:lnTo>
                  <a:lnTo>
                    <a:pt x="177202" y="93538"/>
                  </a:lnTo>
                  <a:lnTo>
                    <a:pt x="177178" y="97603"/>
                  </a:lnTo>
                  <a:lnTo>
                    <a:pt x="177160" y="101687"/>
                  </a:lnTo>
                  <a:lnTo>
                    <a:pt x="177148" y="105751"/>
                  </a:lnTo>
                  <a:lnTo>
                    <a:pt x="177136" y="109816"/>
                  </a:lnTo>
                  <a:lnTo>
                    <a:pt x="177130" y="117985"/>
                  </a:lnTo>
                  <a:lnTo>
                    <a:pt x="173495" y="117680"/>
                  </a:lnTo>
                  <a:lnTo>
                    <a:pt x="171677" y="117558"/>
                  </a:lnTo>
                  <a:lnTo>
                    <a:pt x="169859" y="117436"/>
                  </a:lnTo>
                  <a:lnTo>
                    <a:pt x="168948" y="117395"/>
                  </a:lnTo>
                  <a:lnTo>
                    <a:pt x="168042" y="117375"/>
                  </a:lnTo>
                  <a:lnTo>
                    <a:pt x="167136" y="117355"/>
                  </a:lnTo>
                  <a:lnTo>
                    <a:pt x="166224" y="117355"/>
                  </a:lnTo>
                  <a:lnTo>
                    <a:pt x="165318" y="117375"/>
                  </a:lnTo>
                  <a:lnTo>
                    <a:pt x="164413" y="117416"/>
                  </a:lnTo>
                  <a:lnTo>
                    <a:pt x="163507" y="117456"/>
                  </a:lnTo>
                  <a:lnTo>
                    <a:pt x="162601" y="117538"/>
                  </a:lnTo>
                  <a:lnTo>
                    <a:pt x="162589" y="117558"/>
                  </a:lnTo>
                  <a:lnTo>
                    <a:pt x="162571" y="117578"/>
                  </a:lnTo>
                  <a:lnTo>
                    <a:pt x="162559" y="117619"/>
                  </a:lnTo>
                  <a:lnTo>
                    <a:pt x="162510" y="115465"/>
                  </a:lnTo>
                  <a:lnTo>
                    <a:pt x="162462" y="113290"/>
                  </a:lnTo>
                  <a:lnTo>
                    <a:pt x="162408" y="111136"/>
                  </a:lnTo>
                  <a:lnTo>
                    <a:pt x="162347" y="108982"/>
                  </a:lnTo>
                  <a:lnTo>
                    <a:pt x="162287" y="106849"/>
                  </a:lnTo>
                  <a:lnTo>
                    <a:pt x="162221" y="104695"/>
                  </a:lnTo>
                  <a:lnTo>
                    <a:pt x="162154" y="102561"/>
                  </a:lnTo>
                  <a:lnTo>
                    <a:pt x="162076" y="100407"/>
                  </a:lnTo>
                  <a:lnTo>
                    <a:pt x="161997" y="98273"/>
                  </a:lnTo>
                  <a:lnTo>
                    <a:pt x="161919" y="96140"/>
                  </a:lnTo>
                  <a:lnTo>
                    <a:pt x="161828" y="94006"/>
                  </a:lnTo>
                  <a:lnTo>
                    <a:pt x="161738" y="91872"/>
                  </a:lnTo>
                  <a:lnTo>
                    <a:pt x="161647" y="89738"/>
                  </a:lnTo>
                  <a:lnTo>
                    <a:pt x="161544" y="87605"/>
                  </a:lnTo>
                  <a:lnTo>
                    <a:pt x="161442" y="85491"/>
                  </a:lnTo>
                  <a:lnTo>
                    <a:pt x="161339" y="83358"/>
                  </a:lnTo>
                  <a:close/>
                  <a:moveTo>
                    <a:pt x="177130" y="123756"/>
                  </a:moveTo>
                  <a:lnTo>
                    <a:pt x="177148" y="133205"/>
                  </a:lnTo>
                  <a:lnTo>
                    <a:pt x="177160" y="137919"/>
                  </a:lnTo>
                  <a:lnTo>
                    <a:pt x="177160" y="142634"/>
                  </a:lnTo>
                  <a:lnTo>
                    <a:pt x="177160" y="147369"/>
                  </a:lnTo>
                  <a:lnTo>
                    <a:pt x="177154" y="152083"/>
                  </a:lnTo>
                  <a:lnTo>
                    <a:pt x="177136" y="156818"/>
                  </a:lnTo>
                  <a:lnTo>
                    <a:pt x="177112" y="161532"/>
                  </a:lnTo>
                  <a:lnTo>
                    <a:pt x="175288" y="161350"/>
                  </a:lnTo>
                  <a:lnTo>
                    <a:pt x="173464" y="161146"/>
                  </a:lnTo>
                  <a:lnTo>
                    <a:pt x="171635" y="160943"/>
                  </a:lnTo>
                  <a:lnTo>
                    <a:pt x="169805" y="160760"/>
                  </a:lnTo>
                  <a:lnTo>
                    <a:pt x="168887" y="160679"/>
                  </a:lnTo>
                  <a:lnTo>
                    <a:pt x="167969" y="160638"/>
                  </a:lnTo>
                  <a:lnTo>
                    <a:pt x="167058" y="160577"/>
                  </a:lnTo>
                  <a:lnTo>
                    <a:pt x="166140" y="160557"/>
                  </a:lnTo>
                  <a:lnTo>
                    <a:pt x="165228" y="160557"/>
                  </a:lnTo>
                  <a:lnTo>
                    <a:pt x="164316" y="160598"/>
                  </a:lnTo>
                  <a:lnTo>
                    <a:pt x="163404" y="160659"/>
                  </a:lnTo>
                  <a:lnTo>
                    <a:pt x="162492" y="160740"/>
                  </a:lnTo>
                  <a:lnTo>
                    <a:pt x="162547" y="158464"/>
                  </a:lnTo>
                  <a:lnTo>
                    <a:pt x="162589" y="156168"/>
                  </a:lnTo>
                  <a:lnTo>
                    <a:pt x="162625" y="153892"/>
                  </a:lnTo>
                  <a:lnTo>
                    <a:pt x="162661" y="151595"/>
                  </a:lnTo>
                  <a:lnTo>
                    <a:pt x="162686" y="149320"/>
                  </a:lnTo>
                  <a:lnTo>
                    <a:pt x="162710" y="147023"/>
                  </a:lnTo>
                  <a:lnTo>
                    <a:pt x="162728" y="144747"/>
                  </a:lnTo>
                  <a:lnTo>
                    <a:pt x="162740" y="142451"/>
                  </a:lnTo>
                  <a:lnTo>
                    <a:pt x="162752" y="140175"/>
                  </a:lnTo>
                  <a:lnTo>
                    <a:pt x="162752" y="137879"/>
                  </a:lnTo>
                  <a:lnTo>
                    <a:pt x="162752" y="135583"/>
                  </a:lnTo>
                  <a:lnTo>
                    <a:pt x="162740" y="133286"/>
                  </a:lnTo>
                  <a:lnTo>
                    <a:pt x="162728" y="130990"/>
                  </a:lnTo>
                  <a:lnTo>
                    <a:pt x="162716" y="128714"/>
                  </a:lnTo>
                  <a:lnTo>
                    <a:pt x="162692" y="126418"/>
                  </a:lnTo>
                  <a:lnTo>
                    <a:pt x="162667" y="124101"/>
                  </a:lnTo>
                  <a:lnTo>
                    <a:pt x="162667" y="124101"/>
                  </a:lnTo>
                  <a:lnTo>
                    <a:pt x="163567" y="124203"/>
                  </a:lnTo>
                  <a:lnTo>
                    <a:pt x="164467" y="124284"/>
                  </a:lnTo>
                  <a:lnTo>
                    <a:pt x="165373" y="124325"/>
                  </a:lnTo>
                  <a:lnTo>
                    <a:pt x="166272" y="124345"/>
                  </a:lnTo>
                  <a:lnTo>
                    <a:pt x="168084" y="124345"/>
                  </a:lnTo>
                  <a:lnTo>
                    <a:pt x="168984" y="124325"/>
                  </a:lnTo>
                  <a:lnTo>
                    <a:pt x="169890" y="124284"/>
                  </a:lnTo>
                  <a:lnTo>
                    <a:pt x="171701" y="124182"/>
                  </a:lnTo>
                  <a:lnTo>
                    <a:pt x="173513" y="124040"/>
                  </a:lnTo>
                  <a:lnTo>
                    <a:pt x="177130" y="123756"/>
                  </a:lnTo>
                  <a:close/>
                  <a:moveTo>
                    <a:pt x="29608" y="123959"/>
                  </a:moveTo>
                  <a:lnTo>
                    <a:pt x="29650" y="127007"/>
                  </a:lnTo>
                  <a:lnTo>
                    <a:pt x="29705" y="130055"/>
                  </a:lnTo>
                  <a:lnTo>
                    <a:pt x="29765" y="133083"/>
                  </a:lnTo>
                  <a:lnTo>
                    <a:pt x="29843" y="136111"/>
                  </a:lnTo>
                  <a:lnTo>
                    <a:pt x="29934" y="139139"/>
                  </a:lnTo>
                  <a:lnTo>
                    <a:pt x="30031" y="142167"/>
                  </a:lnTo>
                  <a:lnTo>
                    <a:pt x="30139" y="145194"/>
                  </a:lnTo>
                  <a:lnTo>
                    <a:pt x="30260" y="148222"/>
                  </a:lnTo>
                  <a:lnTo>
                    <a:pt x="30393" y="151230"/>
                  </a:lnTo>
                  <a:lnTo>
                    <a:pt x="30538" y="154237"/>
                  </a:lnTo>
                  <a:lnTo>
                    <a:pt x="30689" y="157245"/>
                  </a:lnTo>
                  <a:lnTo>
                    <a:pt x="30852" y="160232"/>
                  </a:lnTo>
                  <a:lnTo>
                    <a:pt x="31033" y="163219"/>
                  </a:lnTo>
                  <a:lnTo>
                    <a:pt x="31214" y="166206"/>
                  </a:lnTo>
                  <a:lnTo>
                    <a:pt x="31413" y="169173"/>
                  </a:lnTo>
                  <a:lnTo>
                    <a:pt x="31619" y="172140"/>
                  </a:lnTo>
                  <a:lnTo>
                    <a:pt x="29644" y="172079"/>
                  </a:lnTo>
                  <a:lnTo>
                    <a:pt x="27664" y="171977"/>
                  </a:lnTo>
                  <a:lnTo>
                    <a:pt x="25683" y="171856"/>
                  </a:lnTo>
                  <a:lnTo>
                    <a:pt x="23702" y="171734"/>
                  </a:lnTo>
                  <a:lnTo>
                    <a:pt x="19741" y="171449"/>
                  </a:lnTo>
                  <a:lnTo>
                    <a:pt x="17760" y="171327"/>
                  </a:lnTo>
                  <a:lnTo>
                    <a:pt x="15786" y="171205"/>
                  </a:lnTo>
                  <a:lnTo>
                    <a:pt x="15605" y="168360"/>
                  </a:lnTo>
                  <a:lnTo>
                    <a:pt x="15435" y="165515"/>
                  </a:lnTo>
                  <a:lnTo>
                    <a:pt x="15272" y="162650"/>
                  </a:lnTo>
                  <a:lnTo>
                    <a:pt x="15115" y="159785"/>
                  </a:lnTo>
                  <a:lnTo>
                    <a:pt x="14964" y="156899"/>
                  </a:lnTo>
                  <a:lnTo>
                    <a:pt x="14826" y="154014"/>
                  </a:lnTo>
                  <a:lnTo>
                    <a:pt x="14687" y="151128"/>
                  </a:lnTo>
                  <a:lnTo>
                    <a:pt x="14560" y="148243"/>
                  </a:lnTo>
                  <a:lnTo>
                    <a:pt x="14433" y="145337"/>
                  </a:lnTo>
                  <a:lnTo>
                    <a:pt x="14318" y="142410"/>
                  </a:lnTo>
                  <a:lnTo>
                    <a:pt x="14210" y="139505"/>
                  </a:lnTo>
                  <a:lnTo>
                    <a:pt x="14101" y="136578"/>
                  </a:lnTo>
                  <a:lnTo>
                    <a:pt x="14004" y="133652"/>
                  </a:lnTo>
                  <a:lnTo>
                    <a:pt x="13914" y="130726"/>
                  </a:lnTo>
                  <a:lnTo>
                    <a:pt x="13829" y="127779"/>
                  </a:lnTo>
                  <a:lnTo>
                    <a:pt x="13751" y="124833"/>
                  </a:lnTo>
                  <a:lnTo>
                    <a:pt x="14735" y="124934"/>
                  </a:lnTo>
                  <a:lnTo>
                    <a:pt x="15725" y="125016"/>
                  </a:lnTo>
                  <a:lnTo>
                    <a:pt x="16710" y="125077"/>
                  </a:lnTo>
                  <a:lnTo>
                    <a:pt x="17706" y="125097"/>
                  </a:lnTo>
                  <a:lnTo>
                    <a:pt x="18696" y="125097"/>
                  </a:lnTo>
                  <a:lnTo>
                    <a:pt x="19687" y="125077"/>
                  </a:lnTo>
                  <a:lnTo>
                    <a:pt x="20683" y="125036"/>
                  </a:lnTo>
                  <a:lnTo>
                    <a:pt x="21679" y="124975"/>
                  </a:lnTo>
                  <a:lnTo>
                    <a:pt x="22670" y="124894"/>
                  </a:lnTo>
                  <a:lnTo>
                    <a:pt x="23666" y="124792"/>
                  </a:lnTo>
                  <a:lnTo>
                    <a:pt x="24662" y="124691"/>
                  </a:lnTo>
                  <a:lnTo>
                    <a:pt x="25653" y="124548"/>
                  </a:lnTo>
                  <a:lnTo>
                    <a:pt x="27633" y="124284"/>
                  </a:lnTo>
                  <a:lnTo>
                    <a:pt x="29608" y="123959"/>
                  </a:lnTo>
                  <a:close/>
                  <a:moveTo>
                    <a:pt x="177069" y="166653"/>
                  </a:moveTo>
                  <a:lnTo>
                    <a:pt x="177039" y="169519"/>
                  </a:lnTo>
                  <a:lnTo>
                    <a:pt x="177009" y="172364"/>
                  </a:lnTo>
                  <a:lnTo>
                    <a:pt x="176973" y="175208"/>
                  </a:lnTo>
                  <a:lnTo>
                    <a:pt x="176924" y="178053"/>
                  </a:lnTo>
                  <a:lnTo>
                    <a:pt x="176876" y="180898"/>
                  </a:lnTo>
                  <a:lnTo>
                    <a:pt x="176822" y="183743"/>
                  </a:lnTo>
                  <a:lnTo>
                    <a:pt x="176755" y="186588"/>
                  </a:lnTo>
                  <a:lnTo>
                    <a:pt x="176683" y="189433"/>
                  </a:lnTo>
                  <a:lnTo>
                    <a:pt x="176604" y="192278"/>
                  </a:lnTo>
                  <a:lnTo>
                    <a:pt x="176520" y="195123"/>
                  </a:lnTo>
                  <a:lnTo>
                    <a:pt x="176423" y="197968"/>
                  </a:lnTo>
                  <a:lnTo>
                    <a:pt x="176315" y="200813"/>
                  </a:lnTo>
                  <a:lnTo>
                    <a:pt x="176206" y="203638"/>
                  </a:lnTo>
                  <a:lnTo>
                    <a:pt x="176079" y="206482"/>
                  </a:lnTo>
                  <a:lnTo>
                    <a:pt x="175946" y="209327"/>
                  </a:lnTo>
                  <a:lnTo>
                    <a:pt x="175801" y="212172"/>
                  </a:lnTo>
                  <a:lnTo>
                    <a:pt x="175729" y="212050"/>
                  </a:lnTo>
                  <a:lnTo>
                    <a:pt x="175650" y="211969"/>
                  </a:lnTo>
                  <a:lnTo>
                    <a:pt x="175554" y="211908"/>
                  </a:lnTo>
                  <a:lnTo>
                    <a:pt x="175505" y="211888"/>
                  </a:lnTo>
                  <a:lnTo>
                    <a:pt x="175463" y="211868"/>
                  </a:lnTo>
                  <a:lnTo>
                    <a:pt x="174515" y="211705"/>
                  </a:lnTo>
                  <a:lnTo>
                    <a:pt x="173555" y="211522"/>
                  </a:lnTo>
                  <a:lnTo>
                    <a:pt x="171605" y="211136"/>
                  </a:lnTo>
                  <a:lnTo>
                    <a:pt x="170614" y="210953"/>
                  </a:lnTo>
                  <a:lnTo>
                    <a:pt x="169624" y="210770"/>
                  </a:lnTo>
                  <a:lnTo>
                    <a:pt x="168628" y="210628"/>
                  </a:lnTo>
                  <a:lnTo>
                    <a:pt x="167625" y="210506"/>
                  </a:lnTo>
                  <a:lnTo>
                    <a:pt x="166629" y="210425"/>
                  </a:lnTo>
                  <a:lnTo>
                    <a:pt x="166134" y="210404"/>
                  </a:lnTo>
                  <a:lnTo>
                    <a:pt x="165632" y="210384"/>
                  </a:lnTo>
                  <a:lnTo>
                    <a:pt x="165137" y="210384"/>
                  </a:lnTo>
                  <a:lnTo>
                    <a:pt x="164642" y="210404"/>
                  </a:lnTo>
                  <a:lnTo>
                    <a:pt x="164147" y="210425"/>
                  </a:lnTo>
                  <a:lnTo>
                    <a:pt x="163652" y="210486"/>
                  </a:lnTo>
                  <a:lnTo>
                    <a:pt x="163163" y="210547"/>
                  </a:lnTo>
                  <a:lnTo>
                    <a:pt x="162674" y="210608"/>
                  </a:lnTo>
                  <a:lnTo>
                    <a:pt x="162184" y="210709"/>
                  </a:lnTo>
                  <a:lnTo>
                    <a:pt x="161701" y="210831"/>
                  </a:lnTo>
                  <a:lnTo>
                    <a:pt x="161218" y="210973"/>
                  </a:lnTo>
                  <a:lnTo>
                    <a:pt x="160741" y="211136"/>
                  </a:lnTo>
                  <a:lnTo>
                    <a:pt x="160264" y="211319"/>
                  </a:lnTo>
                  <a:lnTo>
                    <a:pt x="159793" y="211522"/>
                  </a:lnTo>
                  <a:lnTo>
                    <a:pt x="160017" y="208819"/>
                  </a:lnTo>
                  <a:lnTo>
                    <a:pt x="160234" y="206117"/>
                  </a:lnTo>
                  <a:lnTo>
                    <a:pt x="160439" y="203414"/>
                  </a:lnTo>
                  <a:lnTo>
                    <a:pt x="160639" y="200691"/>
                  </a:lnTo>
                  <a:lnTo>
                    <a:pt x="160826" y="197948"/>
                  </a:lnTo>
                  <a:lnTo>
                    <a:pt x="161001" y="195225"/>
                  </a:lnTo>
                  <a:lnTo>
                    <a:pt x="161170" y="192481"/>
                  </a:lnTo>
                  <a:lnTo>
                    <a:pt x="161327" y="189718"/>
                  </a:lnTo>
                  <a:lnTo>
                    <a:pt x="161484" y="186974"/>
                  </a:lnTo>
                  <a:lnTo>
                    <a:pt x="161623" y="184211"/>
                  </a:lnTo>
                  <a:lnTo>
                    <a:pt x="161756" y="181427"/>
                  </a:lnTo>
                  <a:lnTo>
                    <a:pt x="161882" y="178643"/>
                  </a:lnTo>
                  <a:lnTo>
                    <a:pt x="162003" y="175859"/>
                  </a:lnTo>
                  <a:lnTo>
                    <a:pt x="162112" y="173054"/>
                  </a:lnTo>
                  <a:lnTo>
                    <a:pt x="162209" y="170270"/>
                  </a:lnTo>
                  <a:lnTo>
                    <a:pt x="162305" y="167446"/>
                  </a:lnTo>
                  <a:lnTo>
                    <a:pt x="163223" y="167547"/>
                  </a:lnTo>
                  <a:lnTo>
                    <a:pt x="164147" y="167629"/>
                  </a:lnTo>
                  <a:lnTo>
                    <a:pt x="165065" y="167649"/>
                  </a:lnTo>
                  <a:lnTo>
                    <a:pt x="165989" y="167669"/>
                  </a:lnTo>
                  <a:lnTo>
                    <a:pt x="166913" y="167649"/>
                  </a:lnTo>
                  <a:lnTo>
                    <a:pt x="167836" y="167608"/>
                  </a:lnTo>
                  <a:lnTo>
                    <a:pt x="168760" y="167547"/>
                  </a:lnTo>
                  <a:lnTo>
                    <a:pt x="169684" y="167466"/>
                  </a:lnTo>
                  <a:lnTo>
                    <a:pt x="171532" y="167263"/>
                  </a:lnTo>
                  <a:lnTo>
                    <a:pt x="173380" y="167060"/>
                  </a:lnTo>
                  <a:lnTo>
                    <a:pt x="175228" y="166836"/>
                  </a:lnTo>
                  <a:lnTo>
                    <a:pt x="177069" y="166653"/>
                  </a:lnTo>
                  <a:close/>
                  <a:moveTo>
                    <a:pt x="32005" y="177545"/>
                  </a:moveTo>
                  <a:lnTo>
                    <a:pt x="32150" y="179354"/>
                  </a:lnTo>
                  <a:lnTo>
                    <a:pt x="32301" y="181142"/>
                  </a:lnTo>
                  <a:lnTo>
                    <a:pt x="32452" y="182930"/>
                  </a:lnTo>
                  <a:lnTo>
                    <a:pt x="32609" y="184719"/>
                  </a:lnTo>
                  <a:lnTo>
                    <a:pt x="32772" y="186487"/>
                  </a:lnTo>
                  <a:lnTo>
                    <a:pt x="32935" y="188275"/>
                  </a:lnTo>
                  <a:lnTo>
                    <a:pt x="33104" y="190043"/>
                  </a:lnTo>
                  <a:lnTo>
                    <a:pt x="33273" y="191811"/>
                  </a:lnTo>
                  <a:lnTo>
                    <a:pt x="33455" y="193579"/>
                  </a:lnTo>
                  <a:lnTo>
                    <a:pt x="33630" y="195326"/>
                  </a:lnTo>
                  <a:lnTo>
                    <a:pt x="33817" y="197074"/>
                  </a:lnTo>
                  <a:lnTo>
                    <a:pt x="34004" y="198821"/>
                  </a:lnTo>
                  <a:lnTo>
                    <a:pt x="34197" y="200569"/>
                  </a:lnTo>
                  <a:lnTo>
                    <a:pt x="34390" y="202317"/>
                  </a:lnTo>
                  <a:lnTo>
                    <a:pt x="34590" y="204044"/>
                  </a:lnTo>
                  <a:lnTo>
                    <a:pt x="34795" y="205771"/>
                  </a:lnTo>
                  <a:lnTo>
                    <a:pt x="35000" y="207499"/>
                  </a:lnTo>
                  <a:lnTo>
                    <a:pt x="35212" y="209205"/>
                  </a:lnTo>
                  <a:lnTo>
                    <a:pt x="35423" y="210933"/>
                  </a:lnTo>
                  <a:lnTo>
                    <a:pt x="35640" y="212640"/>
                  </a:lnTo>
                  <a:lnTo>
                    <a:pt x="35864" y="214326"/>
                  </a:lnTo>
                  <a:lnTo>
                    <a:pt x="36087" y="216033"/>
                  </a:lnTo>
                  <a:lnTo>
                    <a:pt x="36317" y="217720"/>
                  </a:lnTo>
                  <a:lnTo>
                    <a:pt x="36552" y="219407"/>
                  </a:lnTo>
                  <a:lnTo>
                    <a:pt x="36788" y="221073"/>
                  </a:lnTo>
                  <a:lnTo>
                    <a:pt x="37029" y="222760"/>
                  </a:lnTo>
                  <a:lnTo>
                    <a:pt x="37271" y="224426"/>
                  </a:lnTo>
                  <a:lnTo>
                    <a:pt x="37518" y="226072"/>
                  </a:lnTo>
                  <a:lnTo>
                    <a:pt x="37772" y="227718"/>
                  </a:lnTo>
                  <a:lnTo>
                    <a:pt x="38026" y="229364"/>
                  </a:lnTo>
                  <a:lnTo>
                    <a:pt x="38279" y="231010"/>
                  </a:lnTo>
                  <a:lnTo>
                    <a:pt x="38545" y="232636"/>
                  </a:lnTo>
                  <a:lnTo>
                    <a:pt x="36389" y="232087"/>
                  </a:lnTo>
                  <a:lnTo>
                    <a:pt x="34233" y="231538"/>
                  </a:lnTo>
                  <a:lnTo>
                    <a:pt x="32084" y="230990"/>
                  </a:lnTo>
                  <a:lnTo>
                    <a:pt x="29928" y="230482"/>
                  </a:lnTo>
                  <a:lnTo>
                    <a:pt x="27772" y="230014"/>
                  </a:lnTo>
                  <a:lnTo>
                    <a:pt x="25623" y="229567"/>
                  </a:lnTo>
                  <a:lnTo>
                    <a:pt x="23467" y="229181"/>
                  </a:lnTo>
                  <a:lnTo>
                    <a:pt x="22392" y="228998"/>
                  </a:lnTo>
                  <a:lnTo>
                    <a:pt x="21311" y="228815"/>
                  </a:lnTo>
                  <a:lnTo>
                    <a:pt x="20912" y="225808"/>
                  </a:lnTo>
                  <a:lnTo>
                    <a:pt x="20526" y="222760"/>
                  </a:lnTo>
                  <a:lnTo>
                    <a:pt x="20152" y="219711"/>
                  </a:lnTo>
                  <a:lnTo>
                    <a:pt x="19783" y="216623"/>
                  </a:lnTo>
                  <a:lnTo>
                    <a:pt x="19433" y="213534"/>
                  </a:lnTo>
                  <a:lnTo>
                    <a:pt x="19089" y="210445"/>
                  </a:lnTo>
                  <a:lnTo>
                    <a:pt x="18763" y="207316"/>
                  </a:lnTo>
                  <a:lnTo>
                    <a:pt x="18443" y="204186"/>
                  </a:lnTo>
                  <a:lnTo>
                    <a:pt x="18135" y="201036"/>
                  </a:lnTo>
                  <a:lnTo>
                    <a:pt x="17839" y="197887"/>
                  </a:lnTo>
                  <a:lnTo>
                    <a:pt x="17549" y="194696"/>
                  </a:lnTo>
                  <a:lnTo>
                    <a:pt x="17277" y="191506"/>
                  </a:lnTo>
                  <a:lnTo>
                    <a:pt x="17012" y="188316"/>
                  </a:lnTo>
                  <a:lnTo>
                    <a:pt x="16758" y="185105"/>
                  </a:lnTo>
                  <a:lnTo>
                    <a:pt x="16510" y="181874"/>
                  </a:lnTo>
                  <a:lnTo>
                    <a:pt x="16275" y="178622"/>
                  </a:lnTo>
                  <a:lnTo>
                    <a:pt x="18225" y="178521"/>
                  </a:lnTo>
                  <a:lnTo>
                    <a:pt x="20170" y="178379"/>
                  </a:lnTo>
                  <a:lnTo>
                    <a:pt x="24071" y="178114"/>
                  </a:lnTo>
                  <a:lnTo>
                    <a:pt x="26021" y="177972"/>
                  </a:lnTo>
                  <a:lnTo>
                    <a:pt x="27972" y="177850"/>
                  </a:lnTo>
                  <a:lnTo>
                    <a:pt x="29928" y="177769"/>
                  </a:lnTo>
                  <a:lnTo>
                    <a:pt x="31878" y="177688"/>
                  </a:lnTo>
                  <a:lnTo>
                    <a:pt x="31909" y="177688"/>
                  </a:lnTo>
                  <a:lnTo>
                    <a:pt x="31945" y="177647"/>
                  </a:lnTo>
                  <a:lnTo>
                    <a:pt x="32005" y="177545"/>
                  </a:lnTo>
                  <a:close/>
                  <a:moveTo>
                    <a:pt x="22319" y="236029"/>
                  </a:moveTo>
                  <a:lnTo>
                    <a:pt x="23400" y="236253"/>
                  </a:lnTo>
                  <a:lnTo>
                    <a:pt x="24475" y="236476"/>
                  </a:lnTo>
                  <a:lnTo>
                    <a:pt x="26631" y="236862"/>
                  </a:lnTo>
                  <a:lnTo>
                    <a:pt x="28787" y="237208"/>
                  </a:lnTo>
                  <a:lnTo>
                    <a:pt x="30949" y="237513"/>
                  </a:lnTo>
                  <a:lnTo>
                    <a:pt x="33104" y="237817"/>
                  </a:lnTo>
                  <a:lnTo>
                    <a:pt x="35260" y="238102"/>
                  </a:lnTo>
                  <a:lnTo>
                    <a:pt x="39572" y="238630"/>
                  </a:lnTo>
                  <a:lnTo>
                    <a:pt x="39964" y="240866"/>
                  </a:lnTo>
                  <a:lnTo>
                    <a:pt x="40357" y="243081"/>
                  </a:lnTo>
                  <a:lnTo>
                    <a:pt x="40761" y="245296"/>
                  </a:lnTo>
                  <a:lnTo>
                    <a:pt x="41172" y="247490"/>
                  </a:lnTo>
                  <a:lnTo>
                    <a:pt x="41594" y="249665"/>
                  </a:lnTo>
                  <a:lnTo>
                    <a:pt x="42017" y="251819"/>
                  </a:lnTo>
                  <a:lnTo>
                    <a:pt x="42452" y="253952"/>
                  </a:lnTo>
                  <a:lnTo>
                    <a:pt x="42887" y="256086"/>
                  </a:lnTo>
                  <a:lnTo>
                    <a:pt x="43334" y="258199"/>
                  </a:lnTo>
                  <a:lnTo>
                    <a:pt x="43786" y="260272"/>
                  </a:lnTo>
                  <a:lnTo>
                    <a:pt x="44245" y="262345"/>
                  </a:lnTo>
                  <a:lnTo>
                    <a:pt x="44710" y="264418"/>
                  </a:lnTo>
                  <a:lnTo>
                    <a:pt x="45175" y="266450"/>
                  </a:lnTo>
                  <a:lnTo>
                    <a:pt x="45652" y="268461"/>
                  </a:lnTo>
                  <a:lnTo>
                    <a:pt x="46135" y="270473"/>
                  </a:lnTo>
                  <a:lnTo>
                    <a:pt x="46625" y="272444"/>
                  </a:lnTo>
                  <a:lnTo>
                    <a:pt x="44396" y="272282"/>
                  </a:lnTo>
                  <a:lnTo>
                    <a:pt x="42162" y="272119"/>
                  </a:lnTo>
                  <a:lnTo>
                    <a:pt x="39934" y="271997"/>
                  </a:lnTo>
                  <a:lnTo>
                    <a:pt x="37700" y="271896"/>
                  </a:lnTo>
                  <a:lnTo>
                    <a:pt x="35465" y="271835"/>
                  </a:lnTo>
                  <a:lnTo>
                    <a:pt x="33231" y="271814"/>
                  </a:lnTo>
                  <a:lnTo>
                    <a:pt x="30997" y="271814"/>
                  </a:lnTo>
                  <a:lnTo>
                    <a:pt x="28769" y="271875"/>
                  </a:lnTo>
                  <a:lnTo>
                    <a:pt x="28310" y="269721"/>
                  </a:lnTo>
                  <a:lnTo>
                    <a:pt x="27857" y="267547"/>
                  </a:lnTo>
                  <a:lnTo>
                    <a:pt x="27410" y="265373"/>
                  </a:lnTo>
                  <a:lnTo>
                    <a:pt x="26969" y="263178"/>
                  </a:lnTo>
                  <a:lnTo>
                    <a:pt x="26534" y="260983"/>
                  </a:lnTo>
                  <a:lnTo>
                    <a:pt x="26112" y="258768"/>
                  </a:lnTo>
                  <a:lnTo>
                    <a:pt x="25695" y="256533"/>
                  </a:lnTo>
                  <a:lnTo>
                    <a:pt x="25290" y="254298"/>
                  </a:lnTo>
                  <a:lnTo>
                    <a:pt x="24892" y="252062"/>
                  </a:lnTo>
                  <a:lnTo>
                    <a:pt x="24499" y="249807"/>
                  </a:lnTo>
                  <a:lnTo>
                    <a:pt x="24113" y="247531"/>
                  </a:lnTo>
                  <a:lnTo>
                    <a:pt x="23738" y="245255"/>
                  </a:lnTo>
                  <a:lnTo>
                    <a:pt x="23370" y="242959"/>
                  </a:lnTo>
                  <a:lnTo>
                    <a:pt x="23014" y="240662"/>
                  </a:lnTo>
                  <a:lnTo>
                    <a:pt x="22664" y="238346"/>
                  </a:lnTo>
                  <a:lnTo>
                    <a:pt x="22319" y="236029"/>
                  </a:lnTo>
                  <a:close/>
                  <a:moveTo>
                    <a:pt x="48291" y="278947"/>
                  </a:moveTo>
                  <a:lnTo>
                    <a:pt x="48865" y="281060"/>
                  </a:lnTo>
                  <a:lnTo>
                    <a:pt x="49445" y="283133"/>
                  </a:lnTo>
                  <a:lnTo>
                    <a:pt x="50030" y="285206"/>
                  </a:lnTo>
                  <a:lnTo>
                    <a:pt x="50622" y="287238"/>
                  </a:lnTo>
                  <a:lnTo>
                    <a:pt x="51220" y="289250"/>
                  </a:lnTo>
                  <a:lnTo>
                    <a:pt x="51830" y="291241"/>
                  </a:lnTo>
                  <a:lnTo>
                    <a:pt x="52446" y="293192"/>
                  </a:lnTo>
                  <a:lnTo>
                    <a:pt x="53068" y="295143"/>
                  </a:lnTo>
                  <a:lnTo>
                    <a:pt x="53696" y="297033"/>
                  </a:lnTo>
                  <a:lnTo>
                    <a:pt x="54336" y="298923"/>
                  </a:lnTo>
                  <a:lnTo>
                    <a:pt x="54982" y="300772"/>
                  </a:lnTo>
                  <a:lnTo>
                    <a:pt x="55634" y="302601"/>
                  </a:lnTo>
                  <a:lnTo>
                    <a:pt x="56298" y="304389"/>
                  </a:lnTo>
                  <a:lnTo>
                    <a:pt x="56963" y="306157"/>
                  </a:lnTo>
                  <a:lnTo>
                    <a:pt x="57639" y="307884"/>
                  </a:lnTo>
                  <a:lnTo>
                    <a:pt x="58321" y="309591"/>
                  </a:lnTo>
                  <a:lnTo>
                    <a:pt x="55918" y="309794"/>
                  </a:lnTo>
                  <a:lnTo>
                    <a:pt x="53515" y="309998"/>
                  </a:lnTo>
                  <a:lnTo>
                    <a:pt x="48708" y="310445"/>
                  </a:lnTo>
                  <a:lnTo>
                    <a:pt x="43895" y="310912"/>
                  </a:lnTo>
                  <a:lnTo>
                    <a:pt x="39076" y="311400"/>
                  </a:lnTo>
                  <a:lnTo>
                    <a:pt x="39070" y="310932"/>
                  </a:lnTo>
                  <a:lnTo>
                    <a:pt x="39052" y="310485"/>
                  </a:lnTo>
                  <a:lnTo>
                    <a:pt x="39040" y="310262"/>
                  </a:lnTo>
                  <a:lnTo>
                    <a:pt x="39022" y="310018"/>
                  </a:lnTo>
                  <a:lnTo>
                    <a:pt x="38998" y="309794"/>
                  </a:lnTo>
                  <a:lnTo>
                    <a:pt x="38968" y="309571"/>
                  </a:lnTo>
                  <a:lnTo>
                    <a:pt x="38938" y="309347"/>
                  </a:lnTo>
                  <a:lnTo>
                    <a:pt x="38901" y="309124"/>
                  </a:lnTo>
                  <a:lnTo>
                    <a:pt x="38865" y="308921"/>
                  </a:lnTo>
                  <a:lnTo>
                    <a:pt x="38817" y="308697"/>
                  </a:lnTo>
                  <a:lnTo>
                    <a:pt x="38768" y="308494"/>
                  </a:lnTo>
                  <a:lnTo>
                    <a:pt x="38714" y="308270"/>
                  </a:lnTo>
                  <a:lnTo>
                    <a:pt x="38654" y="308067"/>
                  </a:lnTo>
                  <a:lnTo>
                    <a:pt x="38587" y="307864"/>
                  </a:lnTo>
                  <a:lnTo>
                    <a:pt x="38032" y="306198"/>
                  </a:lnTo>
                  <a:lnTo>
                    <a:pt x="37488" y="304531"/>
                  </a:lnTo>
                  <a:lnTo>
                    <a:pt x="36945" y="302845"/>
                  </a:lnTo>
                  <a:lnTo>
                    <a:pt x="36413" y="301158"/>
                  </a:lnTo>
                  <a:lnTo>
                    <a:pt x="35894" y="299451"/>
                  </a:lnTo>
                  <a:lnTo>
                    <a:pt x="35375" y="297724"/>
                  </a:lnTo>
                  <a:lnTo>
                    <a:pt x="34868" y="295996"/>
                  </a:lnTo>
                  <a:lnTo>
                    <a:pt x="34372" y="294249"/>
                  </a:lnTo>
                  <a:lnTo>
                    <a:pt x="33877" y="292501"/>
                  </a:lnTo>
                  <a:lnTo>
                    <a:pt x="33394" y="290733"/>
                  </a:lnTo>
                  <a:lnTo>
                    <a:pt x="32917" y="288945"/>
                  </a:lnTo>
                  <a:lnTo>
                    <a:pt x="32446" y="287157"/>
                  </a:lnTo>
                  <a:lnTo>
                    <a:pt x="31981" y="285348"/>
                  </a:lnTo>
                  <a:lnTo>
                    <a:pt x="31528" y="283540"/>
                  </a:lnTo>
                  <a:lnTo>
                    <a:pt x="31075" y="281711"/>
                  </a:lnTo>
                  <a:lnTo>
                    <a:pt x="30635" y="279882"/>
                  </a:lnTo>
                  <a:lnTo>
                    <a:pt x="30635" y="279882"/>
                  </a:lnTo>
                  <a:lnTo>
                    <a:pt x="32796" y="279923"/>
                  </a:lnTo>
                  <a:lnTo>
                    <a:pt x="34964" y="279923"/>
                  </a:lnTo>
                  <a:lnTo>
                    <a:pt x="37126" y="279882"/>
                  </a:lnTo>
                  <a:lnTo>
                    <a:pt x="39294" y="279821"/>
                  </a:lnTo>
                  <a:lnTo>
                    <a:pt x="41462" y="279740"/>
                  </a:lnTo>
                  <a:lnTo>
                    <a:pt x="43623" y="279597"/>
                  </a:lnTo>
                  <a:lnTo>
                    <a:pt x="45791" y="279435"/>
                  </a:lnTo>
                  <a:lnTo>
                    <a:pt x="47953" y="279232"/>
                  </a:lnTo>
                  <a:lnTo>
                    <a:pt x="48044" y="279171"/>
                  </a:lnTo>
                  <a:lnTo>
                    <a:pt x="48128" y="279110"/>
                  </a:lnTo>
                  <a:lnTo>
                    <a:pt x="48213" y="279049"/>
                  </a:lnTo>
                  <a:lnTo>
                    <a:pt x="48291" y="278947"/>
                  </a:lnTo>
                  <a:close/>
                  <a:moveTo>
                    <a:pt x="175524" y="217293"/>
                  </a:moveTo>
                  <a:lnTo>
                    <a:pt x="175324" y="220504"/>
                  </a:lnTo>
                  <a:lnTo>
                    <a:pt x="175113" y="223694"/>
                  </a:lnTo>
                  <a:lnTo>
                    <a:pt x="174890" y="226864"/>
                  </a:lnTo>
                  <a:lnTo>
                    <a:pt x="174654" y="229994"/>
                  </a:lnTo>
                  <a:lnTo>
                    <a:pt x="174406" y="233123"/>
                  </a:lnTo>
                  <a:lnTo>
                    <a:pt x="174147" y="236212"/>
                  </a:lnTo>
                  <a:lnTo>
                    <a:pt x="173875" y="239281"/>
                  </a:lnTo>
                  <a:lnTo>
                    <a:pt x="173585" y="242329"/>
                  </a:lnTo>
                  <a:lnTo>
                    <a:pt x="173289" y="245357"/>
                  </a:lnTo>
                  <a:lnTo>
                    <a:pt x="172981" y="248364"/>
                  </a:lnTo>
                  <a:lnTo>
                    <a:pt x="172661" y="251331"/>
                  </a:lnTo>
                  <a:lnTo>
                    <a:pt x="172335" y="254298"/>
                  </a:lnTo>
                  <a:lnTo>
                    <a:pt x="171991" y="257244"/>
                  </a:lnTo>
                  <a:lnTo>
                    <a:pt x="171635" y="260171"/>
                  </a:lnTo>
                  <a:lnTo>
                    <a:pt x="171272" y="263076"/>
                  </a:lnTo>
                  <a:lnTo>
                    <a:pt x="170898" y="265962"/>
                  </a:lnTo>
                  <a:lnTo>
                    <a:pt x="169841" y="265799"/>
                  </a:lnTo>
                  <a:lnTo>
                    <a:pt x="168791" y="265637"/>
                  </a:lnTo>
                  <a:lnTo>
                    <a:pt x="167734" y="265515"/>
                  </a:lnTo>
                  <a:lnTo>
                    <a:pt x="166683" y="265434"/>
                  </a:lnTo>
                  <a:lnTo>
                    <a:pt x="165626" y="265352"/>
                  </a:lnTo>
                  <a:lnTo>
                    <a:pt x="164570" y="265271"/>
                  </a:lnTo>
                  <a:lnTo>
                    <a:pt x="162462" y="265169"/>
                  </a:lnTo>
                  <a:lnTo>
                    <a:pt x="160355" y="265068"/>
                  </a:lnTo>
                  <a:lnTo>
                    <a:pt x="158247" y="264966"/>
                  </a:lnTo>
                  <a:lnTo>
                    <a:pt x="157191" y="264905"/>
                  </a:lnTo>
                  <a:lnTo>
                    <a:pt x="156134" y="264824"/>
                  </a:lnTo>
                  <a:lnTo>
                    <a:pt x="155083" y="264722"/>
                  </a:lnTo>
                  <a:lnTo>
                    <a:pt x="154032" y="264600"/>
                  </a:lnTo>
                  <a:lnTo>
                    <a:pt x="153942" y="264580"/>
                  </a:lnTo>
                  <a:lnTo>
                    <a:pt x="153851" y="264600"/>
                  </a:lnTo>
                  <a:lnTo>
                    <a:pt x="153767" y="264641"/>
                  </a:lnTo>
                  <a:lnTo>
                    <a:pt x="153688" y="264702"/>
                  </a:lnTo>
                  <a:lnTo>
                    <a:pt x="153610" y="264763"/>
                  </a:lnTo>
                  <a:lnTo>
                    <a:pt x="153537" y="264844"/>
                  </a:lnTo>
                  <a:lnTo>
                    <a:pt x="153471" y="264946"/>
                  </a:lnTo>
                  <a:lnTo>
                    <a:pt x="153404" y="265068"/>
                  </a:lnTo>
                  <a:lnTo>
                    <a:pt x="153338" y="265210"/>
                  </a:lnTo>
                  <a:lnTo>
                    <a:pt x="153284" y="265352"/>
                  </a:lnTo>
                  <a:lnTo>
                    <a:pt x="153229" y="265515"/>
                  </a:lnTo>
                  <a:lnTo>
                    <a:pt x="153175" y="265678"/>
                  </a:lnTo>
                  <a:lnTo>
                    <a:pt x="153127" y="265860"/>
                  </a:lnTo>
                  <a:lnTo>
                    <a:pt x="153078" y="266043"/>
                  </a:lnTo>
                  <a:lnTo>
                    <a:pt x="153042" y="266246"/>
                  </a:lnTo>
                  <a:lnTo>
                    <a:pt x="153000" y="266470"/>
                  </a:lnTo>
                  <a:lnTo>
                    <a:pt x="152970" y="266694"/>
                  </a:lnTo>
                  <a:lnTo>
                    <a:pt x="152939" y="266937"/>
                  </a:lnTo>
                  <a:lnTo>
                    <a:pt x="152915" y="267202"/>
                  </a:lnTo>
                  <a:lnTo>
                    <a:pt x="152891" y="267445"/>
                  </a:lnTo>
                  <a:lnTo>
                    <a:pt x="152873" y="267710"/>
                  </a:lnTo>
                  <a:lnTo>
                    <a:pt x="152861" y="267974"/>
                  </a:lnTo>
                  <a:lnTo>
                    <a:pt x="152855" y="268238"/>
                  </a:lnTo>
                  <a:lnTo>
                    <a:pt x="152849" y="268502"/>
                  </a:lnTo>
                  <a:lnTo>
                    <a:pt x="152849" y="268766"/>
                  </a:lnTo>
                  <a:lnTo>
                    <a:pt x="152855" y="269030"/>
                  </a:lnTo>
                  <a:lnTo>
                    <a:pt x="152861" y="269315"/>
                  </a:lnTo>
                  <a:lnTo>
                    <a:pt x="152873" y="269559"/>
                  </a:lnTo>
                  <a:lnTo>
                    <a:pt x="152891" y="269823"/>
                  </a:lnTo>
                  <a:lnTo>
                    <a:pt x="152915" y="270087"/>
                  </a:lnTo>
                  <a:lnTo>
                    <a:pt x="152939" y="270331"/>
                  </a:lnTo>
                  <a:lnTo>
                    <a:pt x="152970" y="270575"/>
                  </a:lnTo>
                  <a:lnTo>
                    <a:pt x="153006" y="270819"/>
                  </a:lnTo>
                  <a:lnTo>
                    <a:pt x="153042" y="271042"/>
                  </a:lnTo>
                  <a:lnTo>
                    <a:pt x="153084" y="271266"/>
                  </a:lnTo>
                  <a:lnTo>
                    <a:pt x="153133" y="271469"/>
                  </a:lnTo>
                  <a:lnTo>
                    <a:pt x="153181" y="271672"/>
                  </a:lnTo>
                  <a:lnTo>
                    <a:pt x="153241" y="271855"/>
                  </a:lnTo>
                  <a:lnTo>
                    <a:pt x="153302" y="272018"/>
                  </a:lnTo>
                  <a:lnTo>
                    <a:pt x="153362" y="272160"/>
                  </a:lnTo>
                  <a:lnTo>
                    <a:pt x="153435" y="272302"/>
                  </a:lnTo>
                  <a:lnTo>
                    <a:pt x="153507" y="272424"/>
                  </a:lnTo>
                  <a:lnTo>
                    <a:pt x="153579" y="272526"/>
                  </a:lnTo>
                  <a:lnTo>
                    <a:pt x="153664" y="272607"/>
                  </a:lnTo>
                  <a:lnTo>
                    <a:pt x="153749" y="272688"/>
                  </a:lnTo>
                  <a:lnTo>
                    <a:pt x="153839" y="272729"/>
                  </a:lnTo>
                  <a:lnTo>
                    <a:pt x="153930" y="272749"/>
                  </a:lnTo>
                  <a:lnTo>
                    <a:pt x="154032" y="272749"/>
                  </a:lnTo>
                  <a:lnTo>
                    <a:pt x="155035" y="272627"/>
                  </a:lnTo>
                  <a:lnTo>
                    <a:pt x="156037" y="272546"/>
                  </a:lnTo>
                  <a:lnTo>
                    <a:pt x="157046" y="272465"/>
                  </a:lnTo>
                  <a:lnTo>
                    <a:pt x="158048" y="272404"/>
                  </a:lnTo>
                  <a:lnTo>
                    <a:pt x="160059" y="272302"/>
                  </a:lnTo>
                  <a:lnTo>
                    <a:pt x="162064" y="272201"/>
                  </a:lnTo>
                  <a:lnTo>
                    <a:pt x="164074" y="272119"/>
                  </a:lnTo>
                  <a:lnTo>
                    <a:pt x="165083" y="272058"/>
                  </a:lnTo>
                  <a:lnTo>
                    <a:pt x="166085" y="271977"/>
                  </a:lnTo>
                  <a:lnTo>
                    <a:pt x="167088" y="271896"/>
                  </a:lnTo>
                  <a:lnTo>
                    <a:pt x="168096" y="271794"/>
                  </a:lnTo>
                  <a:lnTo>
                    <a:pt x="169099" y="271672"/>
                  </a:lnTo>
                  <a:lnTo>
                    <a:pt x="170101" y="271510"/>
                  </a:lnTo>
                  <a:lnTo>
                    <a:pt x="169727" y="274131"/>
                  </a:lnTo>
                  <a:lnTo>
                    <a:pt x="169346" y="276712"/>
                  </a:lnTo>
                  <a:lnTo>
                    <a:pt x="168954" y="279293"/>
                  </a:lnTo>
                  <a:lnTo>
                    <a:pt x="168555" y="281873"/>
                  </a:lnTo>
                  <a:lnTo>
                    <a:pt x="168150" y="284454"/>
                  </a:lnTo>
                  <a:lnTo>
                    <a:pt x="167734" y="286994"/>
                  </a:lnTo>
                  <a:lnTo>
                    <a:pt x="167305" y="289555"/>
                  </a:lnTo>
                  <a:lnTo>
                    <a:pt x="166876" y="292095"/>
                  </a:lnTo>
                  <a:lnTo>
                    <a:pt x="166436" y="294635"/>
                  </a:lnTo>
                  <a:lnTo>
                    <a:pt x="165983" y="297155"/>
                  </a:lnTo>
                  <a:lnTo>
                    <a:pt x="165524" y="299675"/>
                  </a:lnTo>
                  <a:lnTo>
                    <a:pt x="165059" y="302194"/>
                  </a:lnTo>
                  <a:lnTo>
                    <a:pt x="164588" y="304694"/>
                  </a:lnTo>
                  <a:lnTo>
                    <a:pt x="164105" y="307214"/>
                  </a:lnTo>
                  <a:lnTo>
                    <a:pt x="163616" y="309693"/>
                  </a:lnTo>
                  <a:lnTo>
                    <a:pt x="163114" y="312192"/>
                  </a:lnTo>
                  <a:lnTo>
                    <a:pt x="160494" y="311806"/>
                  </a:lnTo>
                  <a:lnTo>
                    <a:pt x="157873" y="311420"/>
                  </a:lnTo>
                  <a:lnTo>
                    <a:pt x="155252" y="311075"/>
                  </a:lnTo>
                  <a:lnTo>
                    <a:pt x="152625" y="310749"/>
                  </a:lnTo>
                  <a:lnTo>
                    <a:pt x="150005" y="310445"/>
                  </a:lnTo>
                  <a:lnTo>
                    <a:pt x="147378" y="310160"/>
                  </a:lnTo>
                  <a:lnTo>
                    <a:pt x="142136" y="309591"/>
                  </a:lnTo>
                  <a:lnTo>
                    <a:pt x="142535" y="308372"/>
                  </a:lnTo>
                  <a:lnTo>
                    <a:pt x="142927" y="307132"/>
                  </a:lnTo>
                  <a:lnTo>
                    <a:pt x="143314" y="305872"/>
                  </a:lnTo>
                  <a:lnTo>
                    <a:pt x="143700" y="304633"/>
                  </a:lnTo>
                  <a:lnTo>
                    <a:pt x="144081" y="303353"/>
                  </a:lnTo>
                  <a:lnTo>
                    <a:pt x="144461" y="302093"/>
                  </a:lnTo>
                  <a:lnTo>
                    <a:pt x="144830" y="300812"/>
                  </a:lnTo>
                  <a:lnTo>
                    <a:pt x="145198" y="299512"/>
                  </a:lnTo>
                  <a:lnTo>
                    <a:pt x="145560" y="298211"/>
                  </a:lnTo>
                  <a:lnTo>
                    <a:pt x="145923" y="296911"/>
                  </a:lnTo>
                  <a:lnTo>
                    <a:pt x="146279" y="295590"/>
                  </a:lnTo>
                  <a:lnTo>
                    <a:pt x="146629" y="294249"/>
                  </a:lnTo>
                  <a:lnTo>
                    <a:pt x="146973" y="292928"/>
                  </a:lnTo>
                  <a:lnTo>
                    <a:pt x="147317" y="291587"/>
                  </a:lnTo>
                  <a:lnTo>
                    <a:pt x="147656" y="290225"/>
                  </a:lnTo>
                  <a:lnTo>
                    <a:pt x="147994" y="288864"/>
                  </a:lnTo>
                  <a:lnTo>
                    <a:pt x="148320" y="287502"/>
                  </a:lnTo>
                  <a:lnTo>
                    <a:pt x="148646" y="286120"/>
                  </a:lnTo>
                  <a:lnTo>
                    <a:pt x="148972" y="284739"/>
                  </a:lnTo>
                  <a:lnTo>
                    <a:pt x="149292" y="283357"/>
                  </a:lnTo>
                  <a:lnTo>
                    <a:pt x="149606" y="281955"/>
                  </a:lnTo>
                  <a:lnTo>
                    <a:pt x="149914" y="280532"/>
                  </a:lnTo>
                  <a:lnTo>
                    <a:pt x="150216" y="279130"/>
                  </a:lnTo>
                  <a:lnTo>
                    <a:pt x="150518" y="277708"/>
                  </a:lnTo>
                  <a:lnTo>
                    <a:pt x="150820" y="276265"/>
                  </a:lnTo>
                  <a:lnTo>
                    <a:pt x="151110" y="274822"/>
                  </a:lnTo>
                  <a:lnTo>
                    <a:pt x="151400" y="273379"/>
                  </a:lnTo>
                  <a:lnTo>
                    <a:pt x="151683" y="271936"/>
                  </a:lnTo>
                  <a:lnTo>
                    <a:pt x="151967" y="270473"/>
                  </a:lnTo>
                  <a:lnTo>
                    <a:pt x="152245" y="268990"/>
                  </a:lnTo>
                  <a:lnTo>
                    <a:pt x="152517" y="267527"/>
                  </a:lnTo>
                  <a:lnTo>
                    <a:pt x="152788" y="266043"/>
                  </a:lnTo>
                  <a:lnTo>
                    <a:pt x="153048" y="264600"/>
                  </a:lnTo>
                  <a:lnTo>
                    <a:pt x="153302" y="263158"/>
                  </a:lnTo>
                  <a:lnTo>
                    <a:pt x="153555" y="261715"/>
                  </a:lnTo>
                  <a:lnTo>
                    <a:pt x="153803" y="260252"/>
                  </a:lnTo>
                  <a:lnTo>
                    <a:pt x="154044" y="258789"/>
                  </a:lnTo>
                  <a:lnTo>
                    <a:pt x="154286" y="257326"/>
                  </a:lnTo>
                  <a:lnTo>
                    <a:pt x="154521" y="255862"/>
                  </a:lnTo>
                  <a:lnTo>
                    <a:pt x="154757" y="254379"/>
                  </a:lnTo>
                  <a:lnTo>
                    <a:pt x="154980" y="252896"/>
                  </a:lnTo>
                  <a:lnTo>
                    <a:pt x="155210" y="251412"/>
                  </a:lnTo>
                  <a:lnTo>
                    <a:pt x="155427" y="249929"/>
                  </a:lnTo>
                  <a:lnTo>
                    <a:pt x="155651" y="248425"/>
                  </a:lnTo>
                  <a:lnTo>
                    <a:pt x="155862" y="246921"/>
                  </a:lnTo>
                  <a:lnTo>
                    <a:pt x="156073" y="245417"/>
                  </a:lnTo>
                  <a:lnTo>
                    <a:pt x="156279" y="243893"/>
                  </a:lnTo>
                  <a:lnTo>
                    <a:pt x="156484" y="242390"/>
                  </a:lnTo>
                  <a:lnTo>
                    <a:pt x="156683" y="240866"/>
                  </a:lnTo>
                  <a:lnTo>
                    <a:pt x="156883" y="239321"/>
                  </a:lnTo>
                  <a:lnTo>
                    <a:pt x="157076" y="237797"/>
                  </a:lnTo>
                  <a:lnTo>
                    <a:pt x="157263" y="236253"/>
                  </a:lnTo>
                  <a:lnTo>
                    <a:pt x="157450" y="234708"/>
                  </a:lnTo>
                  <a:lnTo>
                    <a:pt x="157631" y="233164"/>
                  </a:lnTo>
                  <a:lnTo>
                    <a:pt x="157812" y="231620"/>
                  </a:lnTo>
                  <a:lnTo>
                    <a:pt x="157988" y="230055"/>
                  </a:lnTo>
                  <a:lnTo>
                    <a:pt x="158332" y="226925"/>
                  </a:lnTo>
                  <a:lnTo>
                    <a:pt x="158658" y="223776"/>
                  </a:lnTo>
                  <a:lnTo>
                    <a:pt x="158978" y="220606"/>
                  </a:lnTo>
                  <a:lnTo>
                    <a:pt x="159280" y="217435"/>
                  </a:lnTo>
                  <a:lnTo>
                    <a:pt x="159763" y="217659"/>
                  </a:lnTo>
                  <a:lnTo>
                    <a:pt x="160252" y="217883"/>
                  </a:lnTo>
                  <a:lnTo>
                    <a:pt x="160747" y="218065"/>
                  </a:lnTo>
                  <a:lnTo>
                    <a:pt x="161242" y="218228"/>
                  </a:lnTo>
                  <a:lnTo>
                    <a:pt x="161738" y="218370"/>
                  </a:lnTo>
                  <a:lnTo>
                    <a:pt x="162239" y="218492"/>
                  </a:lnTo>
                  <a:lnTo>
                    <a:pt x="162746" y="218594"/>
                  </a:lnTo>
                  <a:lnTo>
                    <a:pt x="163247" y="218675"/>
                  </a:lnTo>
                  <a:lnTo>
                    <a:pt x="163760" y="218716"/>
                  </a:lnTo>
                  <a:lnTo>
                    <a:pt x="164268" y="218777"/>
                  </a:lnTo>
                  <a:lnTo>
                    <a:pt x="164781" y="218797"/>
                  </a:lnTo>
                  <a:lnTo>
                    <a:pt x="166321" y="218797"/>
                  </a:lnTo>
                  <a:lnTo>
                    <a:pt x="167353" y="218716"/>
                  </a:lnTo>
                  <a:lnTo>
                    <a:pt x="168386" y="218614"/>
                  </a:lnTo>
                  <a:lnTo>
                    <a:pt x="169419" y="218472"/>
                  </a:lnTo>
                  <a:lnTo>
                    <a:pt x="170445" y="218289"/>
                  </a:lnTo>
                  <a:lnTo>
                    <a:pt x="171466" y="218106"/>
                  </a:lnTo>
                  <a:lnTo>
                    <a:pt x="173489" y="217720"/>
                  </a:lnTo>
                  <a:lnTo>
                    <a:pt x="174479" y="217537"/>
                  </a:lnTo>
                  <a:lnTo>
                    <a:pt x="175463" y="217354"/>
                  </a:lnTo>
                  <a:lnTo>
                    <a:pt x="175475" y="217354"/>
                  </a:lnTo>
                  <a:lnTo>
                    <a:pt x="175493" y="217314"/>
                  </a:lnTo>
                  <a:lnTo>
                    <a:pt x="175511" y="217293"/>
                  </a:lnTo>
                  <a:close/>
                  <a:moveTo>
                    <a:pt x="90126" y="322942"/>
                  </a:moveTo>
                  <a:lnTo>
                    <a:pt x="96213" y="323003"/>
                  </a:lnTo>
                  <a:lnTo>
                    <a:pt x="102300" y="323105"/>
                  </a:lnTo>
                  <a:lnTo>
                    <a:pt x="108387" y="323267"/>
                  </a:lnTo>
                  <a:lnTo>
                    <a:pt x="114474" y="323450"/>
                  </a:lnTo>
                  <a:lnTo>
                    <a:pt x="120561" y="323674"/>
                  </a:lnTo>
                  <a:lnTo>
                    <a:pt x="126648" y="323917"/>
                  </a:lnTo>
                  <a:lnTo>
                    <a:pt x="132734" y="324202"/>
                  </a:lnTo>
                  <a:lnTo>
                    <a:pt x="138827" y="324507"/>
                  </a:lnTo>
                  <a:lnTo>
                    <a:pt x="144914" y="324812"/>
                  </a:lnTo>
                  <a:lnTo>
                    <a:pt x="151007" y="325157"/>
                  </a:lnTo>
                  <a:lnTo>
                    <a:pt x="157100" y="325502"/>
                  </a:lnTo>
                  <a:lnTo>
                    <a:pt x="169286" y="326234"/>
                  </a:lnTo>
                  <a:lnTo>
                    <a:pt x="181484" y="326966"/>
                  </a:lnTo>
                  <a:lnTo>
                    <a:pt x="181296" y="337207"/>
                  </a:lnTo>
                  <a:lnTo>
                    <a:pt x="181121" y="347429"/>
                  </a:lnTo>
                  <a:lnTo>
                    <a:pt x="180952" y="357650"/>
                  </a:lnTo>
                  <a:lnTo>
                    <a:pt x="180801" y="367892"/>
                  </a:lnTo>
                  <a:lnTo>
                    <a:pt x="180650" y="378114"/>
                  </a:lnTo>
                  <a:lnTo>
                    <a:pt x="180511" y="388355"/>
                  </a:lnTo>
                  <a:lnTo>
                    <a:pt x="180385" y="398577"/>
                  </a:lnTo>
                  <a:lnTo>
                    <a:pt x="180258" y="408819"/>
                  </a:lnTo>
                  <a:lnTo>
                    <a:pt x="180143" y="419060"/>
                  </a:lnTo>
                  <a:lnTo>
                    <a:pt x="180028" y="429302"/>
                  </a:lnTo>
                  <a:lnTo>
                    <a:pt x="179920" y="439544"/>
                  </a:lnTo>
                  <a:lnTo>
                    <a:pt x="179811" y="449786"/>
                  </a:lnTo>
                  <a:lnTo>
                    <a:pt x="179606" y="470269"/>
                  </a:lnTo>
                  <a:lnTo>
                    <a:pt x="179406" y="490753"/>
                  </a:lnTo>
                  <a:lnTo>
                    <a:pt x="179207" y="511257"/>
                  </a:lnTo>
                  <a:lnTo>
                    <a:pt x="179002" y="531740"/>
                  </a:lnTo>
                  <a:lnTo>
                    <a:pt x="178893" y="541982"/>
                  </a:lnTo>
                  <a:lnTo>
                    <a:pt x="178778" y="552224"/>
                  </a:lnTo>
                  <a:lnTo>
                    <a:pt x="178658" y="562465"/>
                  </a:lnTo>
                  <a:lnTo>
                    <a:pt x="178537" y="572707"/>
                  </a:lnTo>
                  <a:lnTo>
                    <a:pt x="178404" y="582949"/>
                  </a:lnTo>
                  <a:lnTo>
                    <a:pt x="178265" y="593191"/>
                  </a:lnTo>
                  <a:lnTo>
                    <a:pt x="178120" y="603433"/>
                  </a:lnTo>
                  <a:lnTo>
                    <a:pt x="177963" y="613674"/>
                  </a:lnTo>
                  <a:lnTo>
                    <a:pt x="177800" y="623896"/>
                  </a:lnTo>
                  <a:lnTo>
                    <a:pt x="177625" y="634138"/>
                  </a:lnTo>
                  <a:lnTo>
                    <a:pt x="177438" y="644379"/>
                  </a:lnTo>
                  <a:lnTo>
                    <a:pt x="177239" y="654601"/>
                  </a:lnTo>
                  <a:lnTo>
                    <a:pt x="177245" y="654743"/>
                  </a:lnTo>
                  <a:lnTo>
                    <a:pt x="177251" y="654885"/>
                  </a:lnTo>
                  <a:lnTo>
                    <a:pt x="177257" y="654987"/>
                  </a:lnTo>
                  <a:lnTo>
                    <a:pt x="177263" y="655109"/>
                  </a:lnTo>
                  <a:lnTo>
                    <a:pt x="177263" y="655109"/>
                  </a:lnTo>
                  <a:lnTo>
                    <a:pt x="176019" y="654723"/>
                  </a:lnTo>
                  <a:lnTo>
                    <a:pt x="174781" y="654357"/>
                  </a:lnTo>
                  <a:lnTo>
                    <a:pt x="173537" y="654012"/>
                  </a:lnTo>
                  <a:lnTo>
                    <a:pt x="172293" y="653686"/>
                  </a:lnTo>
                  <a:lnTo>
                    <a:pt x="171049" y="653361"/>
                  </a:lnTo>
                  <a:lnTo>
                    <a:pt x="169805" y="653077"/>
                  </a:lnTo>
                  <a:lnTo>
                    <a:pt x="168561" y="652772"/>
                  </a:lnTo>
                  <a:lnTo>
                    <a:pt x="167317" y="652508"/>
                  </a:lnTo>
                  <a:lnTo>
                    <a:pt x="166073" y="652244"/>
                  </a:lnTo>
                  <a:lnTo>
                    <a:pt x="164823" y="652000"/>
                  </a:lnTo>
                  <a:lnTo>
                    <a:pt x="163579" y="651756"/>
                  </a:lnTo>
                  <a:lnTo>
                    <a:pt x="162329" y="651553"/>
                  </a:lnTo>
                  <a:lnTo>
                    <a:pt x="161079" y="651329"/>
                  </a:lnTo>
                  <a:lnTo>
                    <a:pt x="159829" y="651146"/>
                  </a:lnTo>
                  <a:lnTo>
                    <a:pt x="157329" y="650781"/>
                  </a:lnTo>
                  <a:lnTo>
                    <a:pt x="154829" y="650476"/>
                  </a:lnTo>
                  <a:lnTo>
                    <a:pt x="152329" y="650191"/>
                  </a:lnTo>
                  <a:lnTo>
                    <a:pt x="149823" y="649968"/>
                  </a:lnTo>
                  <a:lnTo>
                    <a:pt x="147317" y="649764"/>
                  </a:lnTo>
                  <a:lnTo>
                    <a:pt x="144811" y="649622"/>
                  </a:lnTo>
                  <a:lnTo>
                    <a:pt x="142299" y="649500"/>
                  </a:lnTo>
                  <a:lnTo>
                    <a:pt x="139793" y="649399"/>
                  </a:lnTo>
                  <a:lnTo>
                    <a:pt x="137281" y="649338"/>
                  </a:lnTo>
                  <a:lnTo>
                    <a:pt x="134775" y="649297"/>
                  </a:lnTo>
                  <a:lnTo>
                    <a:pt x="132263" y="649277"/>
                  </a:lnTo>
                  <a:lnTo>
                    <a:pt x="129757" y="649297"/>
                  </a:lnTo>
                  <a:lnTo>
                    <a:pt x="127245" y="649317"/>
                  </a:lnTo>
                  <a:lnTo>
                    <a:pt x="124739" y="649358"/>
                  </a:lnTo>
                  <a:lnTo>
                    <a:pt x="122227" y="649419"/>
                  </a:lnTo>
                  <a:lnTo>
                    <a:pt x="117215" y="649561"/>
                  </a:lnTo>
                  <a:lnTo>
                    <a:pt x="112209" y="649744"/>
                  </a:lnTo>
                  <a:lnTo>
                    <a:pt x="107209" y="649927"/>
                  </a:lnTo>
                  <a:lnTo>
                    <a:pt x="102222" y="650110"/>
                  </a:lnTo>
                  <a:lnTo>
                    <a:pt x="97240" y="650272"/>
                  </a:lnTo>
                  <a:lnTo>
                    <a:pt x="94830" y="650333"/>
                  </a:lnTo>
                  <a:lnTo>
                    <a:pt x="92421" y="650415"/>
                  </a:lnTo>
                  <a:lnTo>
                    <a:pt x="90006" y="650496"/>
                  </a:lnTo>
                  <a:lnTo>
                    <a:pt x="87596" y="650557"/>
                  </a:lnTo>
                  <a:lnTo>
                    <a:pt x="83110" y="650740"/>
                  </a:lnTo>
                  <a:lnTo>
                    <a:pt x="78623" y="650943"/>
                  </a:lnTo>
                  <a:lnTo>
                    <a:pt x="74136" y="651167"/>
                  </a:lnTo>
                  <a:lnTo>
                    <a:pt x="69650" y="651431"/>
                  </a:lnTo>
                  <a:lnTo>
                    <a:pt x="65163" y="651736"/>
                  </a:lnTo>
                  <a:lnTo>
                    <a:pt x="60676" y="652061"/>
                  </a:lnTo>
                  <a:lnTo>
                    <a:pt x="56184" y="652447"/>
                  </a:lnTo>
                  <a:lnTo>
                    <a:pt x="51697" y="652853"/>
                  </a:lnTo>
                  <a:lnTo>
                    <a:pt x="47210" y="653321"/>
                  </a:lnTo>
                  <a:lnTo>
                    <a:pt x="44964" y="653585"/>
                  </a:lnTo>
                  <a:lnTo>
                    <a:pt x="42724" y="653849"/>
                  </a:lnTo>
                  <a:lnTo>
                    <a:pt x="40477" y="654113"/>
                  </a:lnTo>
                  <a:lnTo>
                    <a:pt x="38237" y="654418"/>
                  </a:lnTo>
                  <a:lnTo>
                    <a:pt x="35991" y="654723"/>
                  </a:lnTo>
                  <a:lnTo>
                    <a:pt x="33750" y="655028"/>
                  </a:lnTo>
                  <a:lnTo>
                    <a:pt x="31510" y="655373"/>
                  </a:lnTo>
                  <a:lnTo>
                    <a:pt x="29264" y="655719"/>
                  </a:lnTo>
                  <a:lnTo>
                    <a:pt x="27023" y="656084"/>
                  </a:lnTo>
                  <a:lnTo>
                    <a:pt x="24783" y="656450"/>
                  </a:lnTo>
                  <a:lnTo>
                    <a:pt x="22543" y="656856"/>
                  </a:lnTo>
                  <a:lnTo>
                    <a:pt x="20303" y="657263"/>
                  </a:lnTo>
                  <a:lnTo>
                    <a:pt x="18068" y="657690"/>
                  </a:lnTo>
                  <a:lnTo>
                    <a:pt x="15828" y="658137"/>
                  </a:lnTo>
                  <a:lnTo>
                    <a:pt x="15689" y="658177"/>
                  </a:lnTo>
                  <a:lnTo>
                    <a:pt x="15556" y="658259"/>
                  </a:lnTo>
                  <a:lnTo>
                    <a:pt x="15429" y="658381"/>
                  </a:lnTo>
                  <a:lnTo>
                    <a:pt x="15303" y="658523"/>
                  </a:lnTo>
                  <a:lnTo>
                    <a:pt x="15188" y="658706"/>
                  </a:lnTo>
                  <a:lnTo>
                    <a:pt x="15079" y="658909"/>
                  </a:lnTo>
                  <a:lnTo>
                    <a:pt x="14971" y="659132"/>
                  </a:lnTo>
                  <a:lnTo>
                    <a:pt x="14862" y="659356"/>
                  </a:lnTo>
                  <a:lnTo>
                    <a:pt x="14880" y="659051"/>
                  </a:lnTo>
                  <a:lnTo>
                    <a:pt x="14904" y="658746"/>
                  </a:lnTo>
                  <a:lnTo>
                    <a:pt x="14922" y="658442"/>
                  </a:lnTo>
                  <a:lnTo>
                    <a:pt x="14928" y="658299"/>
                  </a:lnTo>
                  <a:lnTo>
                    <a:pt x="14928" y="658137"/>
                  </a:lnTo>
                  <a:lnTo>
                    <a:pt x="14771" y="647367"/>
                  </a:lnTo>
                  <a:lnTo>
                    <a:pt x="14614" y="636596"/>
                  </a:lnTo>
                  <a:lnTo>
                    <a:pt x="14469" y="625847"/>
                  </a:lnTo>
                  <a:lnTo>
                    <a:pt x="14330" y="615077"/>
                  </a:lnTo>
                  <a:lnTo>
                    <a:pt x="14198" y="604306"/>
                  </a:lnTo>
                  <a:lnTo>
                    <a:pt x="14065" y="593557"/>
                  </a:lnTo>
                  <a:lnTo>
                    <a:pt x="13950" y="582786"/>
                  </a:lnTo>
                  <a:lnTo>
                    <a:pt x="13835" y="572016"/>
                  </a:lnTo>
                  <a:lnTo>
                    <a:pt x="13733" y="561246"/>
                  </a:lnTo>
                  <a:lnTo>
                    <a:pt x="13636" y="550476"/>
                  </a:lnTo>
                  <a:lnTo>
                    <a:pt x="13545" y="539706"/>
                  </a:lnTo>
                  <a:lnTo>
                    <a:pt x="13467" y="528936"/>
                  </a:lnTo>
                  <a:lnTo>
                    <a:pt x="13400" y="518166"/>
                  </a:lnTo>
                  <a:lnTo>
                    <a:pt x="13340" y="507396"/>
                  </a:lnTo>
                  <a:lnTo>
                    <a:pt x="13292" y="496626"/>
                  </a:lnTo>
                  <a:lnTo>
                    <a:pt x="13256" y="485855"/>
                  </a:lnTo>
                  <a:lnTo>
                    <a:pt x="13225" y="475512"/>
                  </a:lnTo>
                  <a:lnTo>
                    <a:pt x="13207" y="465189"/>
                  </a:lnTo>
                  <a:lnTo>
                    <a:pt x="13195" y="454846"/>
                  </a:lnTo>
                  <a:lnTo>
                    <a:pt x="13189" y="444522"/>
                  </a:lnTo>
                  <a:lnTo>
                    <a:pt x="13195" y="434179"/>
                  </a:lnTo>
                  <a:lnTo>
                    <a:pt x="13207" y="423836"/>
                  </a:lnTo>
                  <a:lnTo>
                    <a:pt x="13225" y="413492"/>
                  </a:lnTo>
                  <a:lnTo>
                    <a:pt x="13256" y="403129"/>
                  </a:lnTo>
                  <a:lnTo>
                    <a:pt x="13256" y="402133"/>
                  </a:lnTo>
                  <a:lnTo>
                    <a:pt x="13250" y="400914"/>
                  </a:lnTo>
                  <a:lnTo>
                    <a:pt x="13219" y="397825"/>
                  </a:lnTo>
                  <a:lnTo>
                    <a:pt x="13171" y="393964"/>
                  </a:lnTo>
                  <a:lnTo>
                    <a:pt x="13111" y="389432"/>
                  </a:lnTo>
                  <a:lnTo>
                    <a:pt x="13044" y="384393"/>
                  </a:lnTo>
                  <a:lnTo>
                    <a:pt x="12978" y="378906"/>
                  </a:lnTo>
                  <a:lnTo>
                    <a:pt x="12917" y="373115"/>
                  </a:lnTo>
                  <a:lnTo>
                    <a:pt x="12887" y="370127"/>
                  </a:lnTo>
                  <a:lnTo>
                    <a:pt x="12863" y="367120"/>
                  </a:lnTo>
                  <a:lnTo>
                    <a:pt x="12845" y="364092"/>
                  </a:lnTo>
                  <a:lnTo>
                    <a:pt x="12833" y="361064"/>
                  </a:lnTo>
                  <a:lnTo>
                    <a:pt x="12827" y="358036"/>
                  </a:lnTo>
                  <a:lnTo>
                    <a:pt x="12821" y="355029"/>
                  </a:lnTo>
                  <a:lnTo>
                    <a:pt x="12833" y="352062"/>
                  </a:lnTo>
                  <a:lnTo>
                    <a:pt x="12845" y="349156"/>
                  </a:lnTo>
                  <a:lnTo>
                    <a:pt x="12869" y="346311"/>
                  </a:lnTo>
                  <a:lnTo>
                    <a:pt x="12899" y="343548"/>
                  </a:lnTo>
                  <a:lnTo>
                    <a:pt x="12942" y="340865"/>
                  </a:lnTo>
                  <a:lnTo>
                    <a:pt x="12996" y="338305"/>
                  </a:lnTo>
                  <a:lnTo>
                    <a:pt x="13032" y="337065"/>
                  </a:lnTo>
                  <a:lnTo>
                    <a:pt x="13062" y="335866"/>
                  </a:lnTo>
                  <a:lnTo>
                    <a:pt x="13105" y="334708"/>
                  </a:lnTo>
                  <a:lnTo>
                    <a:pt x="13141" y="333570"/>
                  </a:lnTo>
                  <a:lnTo>
                    <a:pt x="13189" y="332473"/>
                  </a:lnTo>
                  <a:lnTo>
                    <a:pt x="13237" y="331416"/>
                  </a:lnTo>
                  <a:lnTo>
                    <a:pt x="13286" y="330400"/>
                  </a:lnTo>
                  <a:lnTo>
                    <a:pt x="13340" y="329445"/>
                  </a:lnTo>
                  <a:lnTo>
                    <a:pt x="13400" y="328510"/>
                  </a:lnTo>
                  <a:lnTo>
                    <a:pt x="13461" y="327636"/>
                  </a:lnTo>
                  <a:lnTo>
                    <a:pt x="13527" y="326803"/>
                  </a:lnTo>
                  <a:lnTo>
                    <a:pt x="13600" y="326031"/>
                  </a:lnTo>
                  <a:lnTo>
                    <a:pt x="13714" y="326295"/>
                  </a:lnTo>
                  <a:lnTo>
                    <a:pt x="13835" y="326539"/>
                  </a:lnTo>
                  <a:lnTo>
                    <a:pt x="13956" y="326742"/>
                  </a:lnTo>
                  <a:lnTo>
                    <a:pt x="14089" y="326905"/>
                  </a:lnTo>
                  <a:lnTo>
                    <a:pt x="14228" y="327047"/>
                  </a:lnTo>
                  <a:lnTo>
                    <a:pt x="14373" y="327148"/>
                  </a:lnTo>
                  <a:lnTo>
                    <a:pt x="14451" y="327169"/>
                  </a:lnTo>
                  <a:lnTo>
                    <a:pt x="14530" y="327189"/>
                  </a:lnTo>
                  <a:lnTo>
                    <a:pt x="14693" y="327189"/>
                  </a:lnTo>
                  <a:lnTo>
                    <a:pt x="19028" y="326640"/>
                  </a:lnTo>
                  <a:lnTo>
                    <a:pt x="23364" y="326132"/>
                  </a:lnTo>
                  <a:lnTo>
                    <a:pt x="27700" y="325685"/>
                  </a:lnTo>
                  <a:lnTo>
                    <a:pt x="32035" y="325259"/>
                  </a:lnTo>
                  <a:lnTo>
                    <a:pt x="36371" y="324873"/>
                  </a:lnTo>
                  <a:lnTo>
                    <a:pt x="40701" y="324527"/>
                  </a:lnTo>
                  <a:lnTo>
                    <a:pt x="45036" y="324222"/>
                  </a:lnTo>
                  <a:lnTo>
                    <a:pt x="49372" y="323958"/>
                  </a:lnTo>
                  <a:lnTo>
                    <a:pt x="53702" y="323714"/>
                  </a:lnTo>
                  <a:lnTo>
                    <a:pt x="58037" y="323511"/>
                  </a:lnTo>
                  <a:lnTo>
                    <a:pt x="62367" y="323348"/>
                  </a:lnTo>
                  <a:lnTo>
                    <a:pt x="66703" y="323206"/>
                  </a:lnTo>
                  <a:lnTo>
                    <a:pt x="71032" y="323105"/>
                  </a:lnTo>
                  <a:lnTo>
                    <a:pt x="75362" y="323023"/>
                  </a:lnTo>
                  <a:lnTo>
                    <a:pt x="79692" y="322962"/>
                  </a:lnTo>
                  <a:lnTo>
                    <a:pt x="84015" y="322942"/>
                  </a:lnTo>
                  <a:close/>
                  <a:moveTo>
                    <a:pt x="18509" y="837916"/>
                  </a:moveTo>
                  <a:lnTo>
                    <a:pt x="18708" y="838160"/>
                  </a:lnTo>
                  <a:lnTo>
                    <a:pt x="18914" y="838364"/>
                  </a:lnTo>
                  <a:lnTo>
                    <a:pt x="19131" y="838587"/>
                  </a:lnTo>
                  <a:lnTo>
                    <a:pt x="19354" y="838790"/>
                  </a:lnTo>
                  <a:lnTo>
                    <a:pt x="19584" y="838973"/>
                  </a:lnTo>
                  <a:lnTo>
                    <a:pt x="19826" y="839156"/>
                  </a:lnTo>
                  <a:lnTo>
                    <a:pt x="20067" y="839319"/>
                  </a:lnTo>
                  <a:lnTo>
                    <a:pt x="20321" y="839481"/>
                  </a:lnTo>
                  <a:lnTo>
                    <a:pt x="20580" y="839623"/>
                  </a:lnTo>
                  <a:lnTo>
                    <a:pt x="20846" y="839766"/>
                  </a:lnTo>
                  <a:lnTo>
                    <a:pt x="21389" y="840010"/>
                  </a:lnTo>
                  <a:lnTo>
                    <a:pt x="21963" y="840233"/>
                  </a:lnTo>
                  <a:lnTo>
                    <a:pt x="22549" y="840416"/>
                  </a:lnTo>
                  <a:lnTo>
                    <a:pt x="23153" y="840579"/>
                  </a:lnTo>
                  <a:lnTo>
                    <a:pt x="23775" y="840700"/>
                  </a:lnTo>
                  <a:lnTo>
                    <a:pt x="24409" y="840802"/>
                  </a:lnTo>
                  <a:lnTo>
                    <a:pt x="25055" y="840863"/>
                  </a:lnTo>
                  <a:lnTo>
                    <a:pt x="25713" y="840904"/>
                  </a:lnTo>
                  <a:lnTo>
                    <a:pt x="26371" y="840944"/>
                  </a:lnTo>
                  <a:lnTo>
                    <a:pt x="27042" y="840924"/>
                  </a:lnTo>
                  <a:lnTo>
                    <a:pt x="27712" y="840904"/>
                  </a:lnTo>
                  <a:lnTo>
                    <a:pt x="28388" y="840883"/>
                  </a:lnTo>
                  <a:lnTo>
                    <a:pt x="29058" y="840822"/>
                  </a:lnTo>
                  <a:lnTo>
                    <a:pt x="29729" y="840741"/>
                  </a:lnTo>
                  <a:lnTo>
                    <a:pt x="30393" y="840660"/>
                  </a:lnTo>
                  <a:lnTo>
                    <a:pt x="31051" y="840558"/>
                  </a:lnTo>
                  <a:lnTo>
                    <a:pt x="31697" y="840457"/>
                  </a:lnTo>
                  <a:lnTo>
                    <a:pt x="32965" y="840213"/>
                  </a:lnTo>
                  <a:lnTo>
                    <a:pt x="34167" y="839949"/>
                  </a:lnTo>
                  <a:lnTo>
                    <a:pt x="35296" y="839664"/>
                  </a:lnTo>
                  <a:lnTo>
                    <a:pt x="36329" y="839400"/>
                  </a:lnTo>
                  <a:lnTo>
                    <a:pt x="37259" y="839156"/>
                  </a:lnTo>
                  <a:lnTo>
                    <a:pt x="37307" y="841737"/>
                  </a:lnTo>
                  <a:lnTo>
                    <a:pt x="37361" y="844338"/>
                  </a:lnTo>
                  <a:lnTo>
                    <a:pt x="37422" y="846939"/>
                  </a:lnTo>
                  <a:lnTo>
                    <a:pt x="37488" y="849520"/>
                  </a:lnTo>
                  <a:lnTo>
                    <a:pt x="37561" y="852101"/>
                  </a:lnTo>
                  <a:lnTo>
                    <a:pt x="37639" y="854702"/>
                  </a:lnTo>
                  <a:lnTo>
                    <a:pt x="37724" y="857262"/>
                  </a:lnTo>
                  <a:lnTo>
                    <a:pt x="37814" y="859843"/>
                  </a:lnTo>
                  <a:lnTo>
                    <a:pt x="35411" y="859579"/>
                  </a:lnTo>
                  <a:lnTo>
                    <a:pt x="33014" y="859294"/>
                  </a:lnTo>
                  <a:lnTo>
                    <a:pt x="30610" y="858989"/>
                  </a:lnTo>
                  <a:lnTo>
                    <a:pt x="28213" y="858644"/>
                  </a:lnTo>
                  <a:lnTo>
                    <a:pt x="25816" y="858298"/>
                  </a:lnTo>
                  <a:lnTo>
                    <a:pt x="23418" y="857933"/>
                  </a:lnTo>
                  <a:lnTo>
                    <a:pt x="18612" y="857181"/>
                  </a:lnTo>
                  <a:lnTo>
                    <a:pt x="18594" y="852365"/>
                  </a:lnTo>
                  <a:lnTo>
                    <a:pt x="18569" y="847549"/>
                  </a:lnTo>
                  <a:lnTo>
                    <a:pt x="18509" y="837916"/>
                  </a:lnTo>
                  <a:close/>
                  <a:moveTo>
                    <a:pt x="183839" y="786565"/>
                  </a:moveTo>
                  <a:lnTo>
                    <a:pt x="184165" y="786789"/>
                  </a:lnTo>
                  <a:lnTo>
                    <a:pt x="184491" y="787012"/>
                  </a:lnTo>
                  <a:lnTo>
                    <a:pt x="185143" y="787398"/>
                  </a:lnTo>
                  <a:lnTo>
                    <a:pt x="185795" y="787744"/>
                  </a:lnTo>
                  <a:lnTo>
                    <a:pt x="186453" y="788049"/>
                  </a:lnTo>
                  <a:lnTo>
                    <a:pt x="187105" y="788313"/>
                  </a:lnTo>
                  <a:lnTo>
                    <a:pt x="187764" y="788536"/>
                  </a:lnTo>
                  <a:lnTo>
                    <a:pt x="188416" y="788740"/>
                  </a:lnTo>
                  <a:lnTo>
                    <a:pt x="189074" y="788902"/>
                  </a:lnTo>
                  <a:lnTo>
                    <a:pt x="189732" y="789044"/>
                  </a:lnTo>
                  <a:lnTo>
                    <a:pt x="190397" y="789166"/>
                  </a:lnTo>
                  <a:lnTo>
                    <a:pt x="191055" y="789268"/>
                  </a:lnTo>
                  <a:lnTo>
                    <a:pt x="191713" y="789349"/>
                  </a:lnTo>
                  <a:lnTo>
                    <a:pt x="193035" y="789492"/>
                  </a:lnTo>
                  <a:lnTo>
                    <a:pt x="194364" y="789593"/>
                  </a:lnTo>
                  <a:lnTo>
                    <a:pt x="194128" y="792682"/>
                  </a:lnTo>
                  <a:lnTo>
                    <a:pt x="193905" y="795791"/>
                  </a:lnTo>
                  <a:lnTo>
                    <a:pt x="193688" y="798900"/>
                  </a:lnTo>
                  <a:lnTo>
                    <a:pt x="193476" y="802050"/>
                  </a:lnTo>
                  <a:lnTo>
                    <a:pt x="193277" y="805200"/>
                  </a:lnTo>
                  <a:lnTo>
                    <a:pt x="193084" y="808349"/>
                  </a:lnTo>
                  <a:lnTo>
                    <a:pt x="192903" y="811540"/>
                  </a:lnTo>
                  <a:lnTo>
                    <a:pt x="192733" y="814710"/>
                  </a:lnTo>
                  <a:lnTo>
                    <a:pt x="192570" y="817921"/>
                  </a:lnTo>
                  <a:lnTo>
                    <a:pt x="192419" y="821111"/>
                  </a:lnTo>
                  <a:lnTo>
                    <a:pt x="192281" y="824322"/>
                  </a:lnTo>
                  <a:lnTo>
                    <a:pt x="192154" y="827553"/>
                  </a:lnTo>
                  <a:lnTo>
                    <a:pt x="192033" y="830763"/>
                  </a:lnTo>
                  <a:lnTo>
                    <a:pt x="191930" y="833995"/>
                  </a:lnTo>
                  <a:lnTo>
                    <a:pt x="191840" y="837226"/>
                  </a:lnTo>
                  <a:lnTo>
                    <a:pt x="191761" y="840477"/>
                  </a:lnTo>
                  <a:lnTo>
                    <a:pt x="191701" y="843708"/>
                  </a:lnTo>
                  <a:lnTo>
                    <a:pt x="191646" y="846939"/>
                  </a:lnTo>
                  <a:lnTo>
                    <a:pt x="191610" y="850190"/>
                  </a:lnTo>
                  <a:lnTo>
                    <a:pt x="191598" y="851796"/>
                  </a:lnTo>
                  <a:lnTo>
                    <a:pt x="191592" y="853421"/>
                  </a:lnTo>
                  <a:lnTo>
                    <a:pt x="191586" y="855027"/>
                  </a:lnTo>
                  <a:lnTo>
                    <a:pt x="191580" y="856652"/>
                  </a:lnTo>
                  <a:lnTo>
                    <a:pt x="191586" y="858258"/>
                  </a:lnTo>
                  <a:lnTo>
                    <a:pt x="191592" y="859883"/>
                  </a:lnTo>
                  <a:lnTo>
                    <a:pt x="191598" y="861489"/>
                  </a:lnTo>
                  <a:lnTo>
                    <a:pt x="191616" y="863094"/>
                  </a:lnTo>
                  <a:lnTo>
                    <a:pt x="191634" y="864720"/>
                  </a:lnTo>
                  <a:lnTo>
                    <a:pt x="191653" y="866325"/>
                  </a:lnTo>
                  <a:lnTo>
                    <a:pt x="191683" y="867931"/>
                  </a:lnTo>
                  <a:lnTo>
                    <a:pt x="191713" y="869536"/>
                  </a:lnTo>
                  <a:lnTo>
                    <a:pt x="191749" y="871141"/>
                  </a:lnTo>
                  <a:lnTo>
                    <a:pt x="191785" y="872726"/>
                  </a:lnTo>
                  <a:lnTo>
                    <a:pt x="191828" y="874332"/>
                  </a:lnTo>
                  <a:lnTo>
                    <a:pt x="191876" y="875937"/>
                  </a:lnTo>
                  <a:lnTo>
                    <a:pt x="191930" y="877522"/>
                  </a:lnTo>
                  <a:lnTo>
                    <a:pt x="191985" y="879107"/>
                  </a:lnTo>
                  <a:lnTo>
                    <a:pt x="192045" y="880692"/>
                  </a:lnTo>
                  <a:lnTo>
                    <a:pt x="192111" y="882277"/>
                  </a:lnTo>
                  <a:lnTo>
                    <a:pt x="192184" y="883862"/>
                  </a:lnTo>
                  <a:lnTo>
                    <a:pt x="192256" y="885447"/>
                  </a:lnTo>
                  <a:lnTo>
                    <a:pt x="192335" y="887012"/>
                  </a:lnTo>
                  <a:lnTo>
                    <a:pt x="192419" y="888597"/>
                  </a:lnTo>
                  <a:lnTo>
                    <a:pt x="192510" y="890162"/>
                  </a:lnTo>
                  <a:lnTo>
                    <a:pt x="192607" y="891726"/>
                  </a:lnTo>
                  <a:lnTo>
                    <a:pt x="191248" y="891564"/>
                  </a:lnTo>
                  <a:lnTo>
                    <a:pt x="189883" y="891401"/>
                  </a:lnTo>
                  <a:lnTo>
                    <a:pt x="188525" y="891279"/>
                  </a:lnTo>
                  <a:lnTo>
                    <a:pt x="187160" y="891178"/>
                  </a:lnTo>
                  <a:lnTo>
                    <a:pt x="185795" y="891117"/>
                  </a:lnTo>
                  <a:lnTo>
                    <a:pt x="184430" y="891117"/>
                  </a:lnTo>
                  <a:lnTo>
                    <a:pt x="183748" y="891137"/>
                  </a:lnTo>
                  <a:lnTo>
                    <a:pt x="183060" y="891157"/>
                  </a:lnTo>
                  <a:lnTo>
                    <a:pt x="182377" y="891218"/>
                  </a:lnTo>
                  <a:lnTo>
                    <a:pt x="181695" y="891279"/>
                  </a:lnTo>
                  <a:lnTo>
                    <a:pt x="181792" y="889613"/>
                  </a:lnTo>
                  <a:lnTo>
                    <a:pt x="181882" y="887926"/>
                  </a:lnTo>
                  <a:lnTo>
                    <a:pt x="181967" y="886240"/>
                  </a:lnTo>
                  <a:lnTo>
                    <a:pt x="182045" y="884553"/>
                  </a:lnTo>
                  <a:lnTo>
                    <a:pt x="182118" y="882846"/>
                  </a:lnTo>
                  <a:lnTo>
                    <a:pt x="182190" y="881160"/>
                  </a:lnTo>
                  <a:lnTo>
                    <a:pt x="182257" y="879453"/>
                  </a:lnTo>
                  <a:lnTo>
                    <a:pt x="182317" y="877746"/>
                  </a:lnTo>
                  <a:lnTo>
                    <a:pt x="182371" y="876059"/>
                  </a:lnTo>
                  <a:lnTo>
                    <a:pt x="182426" y="874352"/>
                  </a:lnTo>
                  <a:lnTo>
                    <a:pt x="182522" y="870918"/>
                  </a:lnTo>
                  <a:lnTo>
                    <a:pt x="182607" y="867504"/>
                  </a:lnTo>
                  <a:lnTo>
                    <a:pt x="182685" y="864070"/>
                  </a:lnTo>
                  <a:lnTo>
                    <a:pt x="182752" y="860635"/>
                  </a:lnTo>
                  <a:lnTo>
                    <a:pt x="182812" y="857181"/>
                  </a:lnTo>
                  <a:lnTo>
                    <a:pt x="182927" y="850312"/>
                  </a:lnTo>
                  <a:lnTo>
                    <a:pt x="183042" y="843464"/>
                  </a:lnTo>
                  <a:lnTo>
                    <a:pt x="183108" y="840030"/>
                  </a:lnTo>
                  <a:lnTo>
                    <a:pt x="183174" y="836616"/>
                  </a:lnTo>
                  <a:lnTo>
                    <a:pt x="183241" y="833527"/>
                  </a:lnTo>
                  <a:lnTo>
                    <a:pt x="183313" y="830398"/>
                  </a:lnTo>
                  <a:lnTo>
                    <a:pt x="183470" y="824159"/>
                  </a:lnTo>
                  <a:lnTo>
                    <a:pt x="183627" y="817880"/>
                  </a:lnTo>
                  <a:lnTo>
                    <a:pt x="183706" y="814751"/>
                  </a:lnTo>
                  <a:lnTo>
                    <a:pt x="183772" y="811601"/>
                  </a:lnTo>
                  <a:lnTo>
                    <a:pt x="183833" y="808451"/>
                  </a:lnTo>
                  <a:lnTo>
                    <a:pt x="183881" y="805322"/>
                  </a:lnTo>
                  <a:lnTo>
                    <a:pt x="183923" y="802172"/>
                  </a:lnTo>
                  <a:lnTo>
                    <a:pt x="183935" y="800607"/>
                  </a:lnTo>
                  <a:lnTo>
                    <a:pt x="183941" y="799042"/>
                  </a:lnTo>
                  <a:lnTo>
                    <a:pt x="183947" y="797478"/>
                  </a:lnTo>
                  <a:lnTo>
                    <a:pt x="183947" y="795913"/>
                  </a:lnTo>
                  <a:lnTo>
                    <a:pt x="183947" y="794348"/>
                  </a:lnTo>
                  <a:lnTo>
                    <a:pt x="183935" y="792784"/>
                  </a:lnTo>
                  <a:lnTo>
                    <a:pt x="183917" y="791239"/>
                  </a:lnTo>
                  <a:lnTo>
                    <a:pt x="183899" y="789674"/>
                  </a:lnTo>
                  <a:lnTo>
                    <a:pt x="183875" y="788130"/>
                  </a:lnTo>
                  <a:lnTo>
                    <a:pt x="183839" y="786565"/>
                  </a:lnTo>
                  <a:close/>
                  <a:moveTo>
                    <a:pt x="102777" y="663095"/>
                  </a:moveTo>
                  <a:lnTo>
                    <a:pt x="104619" y="663115"/>
                  </a:lnTo>
                  <a:lnTo>
                    <a:pt x="106467" y="663136"/>
                  </a:lnTo>
                  <a:lnTo>
                    <a:pt x="108314" y="663156"/>
                  </a:lnTo>
                  <a:lnTo>
                    <a:pt x="112004" y="663278"/>
                  </a:lnTo>
                  <a:lnTo>
                    <a:pt x="115700" y="663420"/>
                  </a:lnTo>
                  <a:lnTo>
                    <a:pt x="119395" y="663603"/>
                  </a:lnTo>
                  <a:lnTo>
                    <a:pt x="123091" y="663827"/>
                  </a:lnTo>
                  <a:lnTo>
                    <a:pt x="126786" y="664050"/>
                  </a:lnTo>
                  <a:lnTo>
                    <a:pt x="134178" y="664538"/>
                  </a:lnTo>
                  <a:lnTo>
                    <a:pt x="137873" y="664761"/>
                  </a:lnTo>
                  <a:lnTo>
                    <a:pt x="141569" y="664985"/>
                  </a:lnTo>
                  <a:lnTo>
                    <a:pt x="145264" y="665188"/>
                  </a:lnTo>
                  <a:lnTo>
                    <a:pt x="148960" y="665351"/>
                  </a:lnTo>
                  <a:lnTo>
                    <a:pt x="152650" y="665473"/>
                  </a:lnTo>
                  <a:lnTo>
                    <a:pt x="154497" y="665534"/>
                  </a:lnTo>
                  <a:lnTo>
                    <a:pt x="156345" y="665554"/>
                  </a:lnTo>
                  <a:lnTo>
                    <a:pt x="156357" y="670309"/>
                  </a:lnTo>
                  <a:lnTo>
                    <a:pt x="156387" y="675084"/>
                  </a:lnTo>
                  <a:lnTo>
                    <a:pt x="156424" y="679900"/>
                  </a:lnTo>
                  <a:lnTo>
                    <a:pt x="156472" y="684717"/>
                  </a:lnTo>
                  <a:lnTo>
                    <a:pt x="156526" y="689573"/>
                  </a:lnTo>
                  <a:lnTo>
                    <a:pt x="156587" y="694471"/>
                  </a:lnTo>
                  <a:lnTo>
                    <a:pt x="156659" y="699368"/>
                  </a:lnTo>
                  <a:lnTo>
                    <a:pt x="156738" y="704286"/>
                  </a:lnTo>
                  <a:lnTo>
                    <a:pt x="156816" y="709224"/>
                  </a:lnTo>
                  <a:lnTo>
                    <a:pt x="156907" y="714182"/>
                  </a:lnTo>
                  <a:lnTo>
                    <a:pt x="157088" y="724160"/>
                  </a:lnTo>
                  <a:lnTo>
                    <a:pt x="157275" y="734178"/>
                  </a:lnTo>
                  <a:lnTo>
                    <a:pt x="157456" y="744216"/>
                  </a:lnTo>
                  <a:lnTo>
                    <a:pt x="157547" y="749256"/>
                  </a:lnTo>
                  <a:lnTo>
                    <a:pt x="157631" y="754296"/>
                  </a:lnTo>
                  <a:lnTo>
                    <a:pt x="157710" y="759335"/>
                  </a:lnTo>
                  <a:lnTo>
                    <a:pt x="157782" y="764395"/>
                  </a:lnTo>
                  <a:lnTo>
                    <a:pt x="157855" y="769435"/>
                  </a:lnTo>
                  <a:lnTo>
                    <a:pt x="157915" y="774474"/>
                  </a:lnTo>
                  <a:lnTo>
                    <a:pt x="157969" y="779514"/>
                  </a:lnTo>
                  <a:lnTo>
                    <a:pt x="158012" y="784554"/>
                  </a:lnTo>
                  <a:lnTo>
                    <a:pt x="158042" y="789593"/>
                  </a:lnTo>
                  <a:lnTo>
                    <a:pt x="158066" y="794612"/>
                  </a:lnTo>
                  <a:lnTo>
                    <a:pt x="158078" y="799632"/>
                  </a:lnTo>
                  <a:lnTo>
                    <a:pt x="158072" y="804631"/>
                  </a:lnTo>
                  <a:lnTo>
                    <a:pt x="158066" y="807130"/>
                  </a:lnTo>
                  <a:lnTo>
                    <a:pt x="158054" y="809630"/>
                  </a:lnTo>
                  <a:lnTo>
                    <a:pt x="158042" y="812109"/>
                  </a:lnTo>
                  <a:lnTo>
                    <a:pt x="158024" y="814608"/>
                  </a:lnTo>
                  <a:lnTo>
                    <a:pt x="158000" y="817087"/>
                  </a:lnTo>
                  <a:lnTo>
                    <a:pt x="157976" y="819567"/>
                  </a:lnTo>
                  <a:lnTo>
                    <a:pt x="157945" y="822046"/>
                  </a:lnTo>
                  <a:lnTo>
                    <a:pt x="157909" y="824505"/>
                  </a:lnTo>
                  <a:lnTo>
                    <a:pt x="157891" y="824586"/>
                  </a:lnTo>
                  <a:lnTo>
                    <a:pt x="157885" y="824647"/>
                  </a:lnTo>
                  <a:lnTo>
                    <a:pt x="157861" y="824931"/>
                  </a:lnTo>
                  <a:lnTo>
                    <a:pt x="157837" y="825196"/>
                  </a:lnTo>
                  <a:lnTo>
                    <a:pt x="157825" y="825480"/>
                  </a:lnTo>
                  <a:lnTo>
                    <a:pt x="157819" y="825785"/>
                  </a:lnTo>
                  <a:lnTo>
                    <a:pt x="157825" y="826069"/>
                  </a:lnTo>
                  <a:lnTo>
                    <a:pt x="157831" y="826374"/>
                  </a:lnTo>
                  <a:lnTo>
                    <a:pt x="157843" y="826659"/>
                  </a:lnTo>
                  <a:lnTo>
                    <a:pt x="157867" y="826963"/>
                  </a:lnTo>
                  <a:lnTo>
                    <a:pt x="157800" y="830438"/>
                  </a:lnTo>
                  <a:lnTo>
                    <a:pt x="157728" y="833893"/>
                  </a:lnTo>
                  <a:lnTo>
                    <a:pt x="157643" y="837347"/>
                  </a:lnTo>
                  <a:lnTo>
                    <a:pt x="157553" y="840782"/>
                  </a:lnTo>
                  <a:lnTo>
                    <a:pt x="157450" y="844216"/>
                  </a:lnTo>
                  <a:lnTo>
                    <a:pt x="157335" y="847630"/>
                  </a:lnTo>
                  <a:lnTo>
                    <a:pt x="157209" y="851044"/>
                  </a:lnTo>
                  <a:lnTo>
                    <a:pt x="157076" y="854437"/>
                  </a:lnTo>
                  <a:lnTo>
                    <a:pt x="156925" y="857811"/>
                  </a:lnTo>
                  <a:lnTo>
                    <a:pt x="156762" y="861184"/>
                  </a:lnTo>
                  <a:lnTo>
                    <a:pt x="156587" y="864537"/>
                  </a:lnTo>
                  <a:lnTo>
                    <a:pt x="156399" y="867870"/>
                  </a:lnTo>
                  <a:lnTo>
                    <a:pt x="156303" y="869536"/>
                  </a:lnTo>
                  <a:lnTo>
                    <a:pt x="156200" y="871182"/>
                  </a:lnTo>
                  <a:lnTo>
                    <a:pt x="156091" y="872848"/>
                  </a:lnTo>
                  <a:lnTo>
                    <a:pt x="155983" y="874494"/>
                  </a:lnTo>
                  <a:lnTo>
                    <a:pt x="155874" y="876140"/>
                  </a:lnTo>
                  <a:lnTo>
                    <a:pt x="155753" y="877786"/>
                  </a:lnTo>
                  <a:lnTo>
                    <a:pt x="155633" y="879412"/>
                  </a:lnTo>
                  <a:lnTo>
                    <a:pt x="155512" y="881038"/>
                  </a:lnTo>
                  <a:lnTo>
                    <a:pt x="155397" y="882501"/>
                  </a:lnTo>
                  <a:lnTo>
                    <a:pt x="155276" y="883943"/>
                  </a:lnTo>
                  <a:lnTo>
                    <a:pt x="155156" y="885366"/>
                  </a:lnTo>
                  <a:lnTo>
                    <a:pt x="155029" y="886768"/>
                  </a:lnTo>
                  <a:lnTo>
                    <a:pt x="154902" y="888170"/>
                  </a:lnTo>
                  <a:lnTo>
                    <a:pt x="154763" y="889552"/>
                  </a:lnTo>
                  <a:lnTo>
                    <a:pt x="154630" y="890934"/>
                  </a:lnTo>
                  <a:lnTo>
                    <a:pt x="154485" y="892295"/>
                  </a:lnTo>
                  <a:lnTo>
                    <a:pt x="154340" y="893637"/>
                  </a:lnTo>
                  <a:lnTo>
                    <a:pt x="154189" y="894978"/>
                  </a:lnTo>
                  <a:lnTo>
                    <a:pt x="154038" y="896299"/>
                  </a:lnTo>
                  <a:lnTo>
                    <a:pt x="153881" y="897599"/>
                  </a:lnTo>
                  <a:lnTo>
                    <a:pt x="153724" y="898900"/>
                  </a:lnTo>
                  <a:lnTo>
                    <a:pt x="153561" y="900180"/>
                  </a:lnTo>
                  <a:lnTo>
                    <a:pt x="153392" y="901460"/>
                  </a:lnTo>
                  <a:lnTo>
                    <a:pt x="153217" y="902720"/>
                  </a:lnTo>
                  <a:lnTo>
                    <a:pt x="153042" y="903960"/>
                  </a:lnTo>
                  <a:lnTo>
                    <a:pt x="152867" y="905199"/>
                  </a:lnTo>
                  <a:lnTo>
                    <a:pt x="152686" y="906418"/>
                  </a:lnTo>
                  <a:lnTo>
                    <a:pt x="152499" y="907638"/>
                  </a:lnTo>
                  <a:lnTo>
                    <a:pt x="152311" y="908837"/>
                  </a:lnTo>
                  <a:lnTo>
                    <a:pt x="152118" y="910015"/>
                  </a:lnTo>
                  <a:lnTo>
                    <a:pt x="151925" y="911194"/>
                  </a:lnTo>
                  <a:lnTo>
                    <a:pt x="151726" y="912352"/>
                  </a:lnTo>
                  <a:lnTo>
                    <a:pt x="151520" y="913511"/>
                  </a:lnTo>
                  <a:lnTo>
                    <a:pt x="151315" y="914648"/>
                  </a:lnTo>
                  <a:lnTo>
                    <a:pt x="151110" y="915786"/>
                  </a:lnTo>
                  <a:lnTo>
                    <a:pt x="150892" y="916904"/>
                  </a:lnTo>
                  <a:lnTo>
                    <a:pt x="150681" y="918001"/>
                  </a:lnTo>
                  <a:lnTo>
                    <a:pt x="150458" y="919099"/>
                  </a:lnTo>
                  <a:lnTo>
                    <a:pt x="150240" y="920176"/>
                  </a:lnTo>
                  <a:lnTo>
                    <a:pt x="150011" y="921253"/>
                  </a:lnTo>
                  <a:lnTo>
                    <a:pt x="149787" y="922310"/>
                  </a:lnTo>
                  <a:lnTo>
                    <a:pt x="149552" y="923366"/>
                  </a:lnTo>
                  <a:lnTo>
                    <a:pt x="149322" y="924403"/>
                  </a:lnTo>
                  <a:lnTo>
                    <a:pt x="149081" y="925419"/>
                  </a:lnTo>
                  <a:lnTo>
                    <a:pt x="148839" y="926435"/>
                  </a:lnTo>
                  <a:lnTo>
                    <a:pt x="148598" y="927430"/>
                  </a:lnTo>
                  <a:lnTo>
                    <a:pt x="148350" y="928426"/>
                  </a:lnTo>
                  <a:lnTo>
                    <a:pt x="148102" y="929402"/>
                  </a:lnTo>
                  <a:lnTo>
                    <a:pt x="147849" y="930377"/>
                  </a:lnTo>
                  <a:lnTo>
                    <a:pt x="147595" y="931332"/>
                  </a:lnTo>
                  <a:lnTo>
                    <a:pt x="147336" y="932287"/>
                  </a:lnTo>
                  <a:lnTo>
                    <a:pt x="147076" y="933222"/>
                  </a:lnTo>
                  <a:lnTo>
                    <a:pt x="146810" y="934157"/>
                  </a:lnTo>
                  <a:lnTo>
                    <a:pt x="146545" y="935071"/>
                  </a:lnTo>
                  <a:lnTo>
                    <a:pt x="146279" y="935986"/>
                  </a:lnTo>
                  <a:lnTo>
                    <a:pt x="146007" y="936880"/>
                  </a:lnTo>
                  <a:lnTo>
                    <a:pt x="145729" y="937753"/>
                  </a:lnTo>
                  <a:lnTo>
                    <a:pt x="145452" y="938627"/>
                  </a:lnTo>
                  <a:lnTo>
                    <a:pt x="145174" y="939501"/>
                  </a:lnTo>
                  <a:lnTo>
                    <a:pt x="144890" y="940355"/>
                  </a:lnTo>
                  <a:lnTo>
                    <a:pt x="144606" y="941188"/>
                  </a:lnTo>
                  <a:lnTo>
                    <a:pt x="144322" y="942021"/>
                  </a:lnTo>
                  <a:lnTo>
                    <a:pt x="144033" y="942854"/>
                  </a:lnTo>
                  <a:lnTo>
                    <a:pt x="143737" y="943667"/>
                  </a:lnTo>
                  <a:lnTo>
                    <a:pt x="143441" y="944459"/>
                  </a:lnTo>
                  <a:lnTo>
                    <a:pt x="143145" y="945252"/>
                  </a:lnTo>
                  <a:lnTo>
                    <a:pt x="142843" y="946044"/>
                  </a:lnTo>
                  <a:lnTo>
                    <a:pt x="142541" y="946817"/>
                  </a:lnTo>
                  <a:lnTo>
                    <a:pt x="142239" y="947568"/>
                  </a:lnTo>
                  <a:lnTo>
                    <a:pt x="141931" y="948341"/>
                  </a:lnTo>
                  <a:lnTo>
                    <a:pt x="141623" y="949072"/>
                  </a:lnTo>
                  <a:lnTo>
                    <a:pt x="141309" y="949804"/>
                  </a:lnTo>
                  <a:lnTo>
                    <a:pt x="140681" y="951247"/>
                  </a:lnTo>
                  <a:lnTo>
                    <a:pt x="140047" y="952649"/>
                  </a:lnTo>
                  <a:lnTo>
                    <a:pt x="139401" y="954010"/>
                  </a:lnTo>
                  <a:lnTo>
                    <a:pt x="138743" y="955331"/>
                  </a:lnTo>
                  <a:lnTo>
                    <a:pt x="138078" y="956632"/>
                  </a:lnTo>
                  <a:lnTo>
                    <a:pt x="137408" y="957892"/>
                  </a:lnTo>
                  <a:lnTo>
                    <a:pt x="136732" y="959111"/>
                  </a:lnTo>
                  <a:lnTo>
                    <a:pt x="136050" y="960289"/>
                  </a:lnTo>
                  <a:lnTo>
                    <a:pt x="135355" y="961427"/>
                  </a:lnTo>
                  <a:lnTo>
                    <a:pt x="134655" y="962545"/>
                  </a:lnTo>
                  <a:lnTo>
                    <a:pt x="133948" y="963622"/>
                  </a:lnTo>
                  <a:lnTo>
                    <a:pt x="133236" y="964679"/>
                  </a:lnTo>
                  <a:lnTo>
                    <a:pt x="132517" y="965674"/>
                  </a:lnTo>
                  <a:lnTo>
                    <a:pt x="131792" y="966670"/>
                  </a:lnTo>
                  <a:lnTo>
                    <a:pt x="131062" y="967605"/>
                  </a:lnTo>
                  <a:lnTo>
                    <a:pt x="130325" y="968519"/>
                  </a:lnTo>
                  <a:lnTo>
                    <a:pt x="129588" y="969414"/>
                  </a:lnTo>
                  <a:lnTo>
                    <a:pt x="128839" y="970267"/>
                  </a:lnTo>
                  <a:lnTo>
                    <a:pt x="128091" y="971080"/>
                  </a:lnTo>
                  <a:lnTo>
                    <a:pt x="127330" y="971872"/>
                  </a:lnTo>
                  <a:lnTo>
                    <a:pt x="126575" y="972645"/>
                  </a:lnTo>
                  <a:lnTo>
                    <a:pt x="125808" y="973376"/>
                  </a:lnTo>
                  <a:lnTo>
                    <a:pt x="125041" y="974087"/>
                  </a:lnTo>
                  <a:lnTo>
                    <a:pt x="124268" y="974758"/>
                  </a:lnTo>
                  <a:lnTo>
                    <a:pt x="123495" y="975408"/>
                  </a:lnTo>
                  <a:lnTo>
                    <a:pt x="122716" y="976018"/>
                  </a:lnTo>
                  <a:lnTo>
                    <a:pt x="121931" y="976628"/>
                  </a:lnTo>
                  <a:lnTo>
                    <a:pt x="121146" y="977176"/>
                  </a:lnTo>
                  <a:lnTo>
                    <a:pt x="120361" y="977725"/>
                  </a:lnTo>
                  <a:lnTo>
                    <a:pt x="119570" y="978233"/>
                  </a:lnTo>
                  <a:lnTo>
                    <a:pt x="118779" y="978741"/>
                  </a:lnTo>
                  <a:lnTo>
                    <a:pt x="117982" y="979188"/>
                  </a:lnTo>
                  <a:lnTo>
                    <a:pt x="117898" y="977400"/>
                  </a:lnTo>
                  <a:lnTo>
                    <a:pt x="117819" y="975510"/>
                  </a:lnTo>
                  <a:lnTo>
                    <a:pt x="117741" y="973498"/>
                  </a:lnTo>
                  <a:lnTo>
                    <a:pt x="117662" y="971425"/>
                  </a:lnTo>
                  <a:lnTo>
                    <a:pt x="117511" y="967016"/>
                  </a:lnTo>
                  <a:lnTo>
                    <a:pt x="117348" y="962403"/>
                  </a:lnTo>
                  <a:lnTo>
                    <a:pt x="117258" y="960046"/>
                  </a:lnTo>
                  <a:lnTo>
                    <a:pt x="117161" y="957648"/>
                  </a:lnTo>
                  <a:lnTo>
                    <a:pt x="117058" y="955230"/>
                  </a:lnTo>
                  <a:lnTo>
                    <a:pt x="116944" y="952811"/>
                  </a:lnTo>
                  <a:lnTo>
                    <a:pt x="116823" y="950393"/>
                  </a:lnTo>
                  <a:lnTo>
                    <a:pt x="116684" y="947975"/>
                  </a:lnTo>
                  <a:lnTo>
                    <a:pt x="116611" y="946796"/>
                  </a:lnTo>
                  <a:lnTo>
                    <a:pt x="116539" y="945597"/>
                  </a:lnTo>
                  <a:lnTo>
                    <a:pt x="116454" y="944419"/>
                  </a:lnTo>
                  <a:lnTo>
                    <a:pt x="116370" y="943260"/>
                  </a:lnTo>
                  <a:lnTo>
                    <a:pt x="116285" y="942102"/>
                  </a:lnTo>
                  <a:lnTo>
                    <a:pt x="116195" y="940944"/>
                  </a:lnTo>
                  <a:lnTo>
                    <a:pt x="116098" y="939826"/>
                  </a:lnTo>
                  <a:lnTo>
                    <a:pt x="115995" y="938709"/>
                  </a:lnTo>
                  <a:lnTo>
                    <a:pt x="115887" y="937591"/>
                  </a:lnTo>
                  <a:lnTo>
                    <a:pt x="115778" y="936514"/>
                  </a:lnTo>
                  <a:lnTo>
                    <a:pt x="115663" y="935437"/>
                  </a:lnTo>
                  <a:lnTo>
                    <a:pt x="115543" y="934400"/>
                  </a:lnTo>
                  <a:lnTo>
                    <a:pt x="115416" y="933364"/>
                  </a:lnTo>
                  <a:lnTo>
                    <a:pt x="115283" y="932368"/>
                  </a:lnTo>
                  <a:lnTo>
                    <a:pt x="115144" y="931393"/>
                  </a:lnTo>
                  <a:lnTo>
                    <a:pt x="114999" y="930438"/>
                  </a:lnTo>
                  <a:lnTo>
                    <a:pt x="114848" y="929503"/>
                  </a:lnTo>
                  <a:lnTo>
                    <a:pt x="114697" y="928589"/>
                  </a:lnTo>
                  <a:lnTo>
                    <a:pt x="114534" y="927715"/>
                  </a:lnTo>
                  <a:lnTo>
                    <a:pt x="114365" y="926882"/>
                  </a:lnTo>
                  <a:lnTo>
                    <a:pt x="114184" y="926069"/>
                  </a:lnTo>
                  <a:lnTo>
                    <a:pt x="114003" y="925276"/>
                  </a:lnTo>
                  <a:lnTo>
                    <a:pt x="113816" y="924524"/>
                  </a:lnTo>
                  <a:lnTo>
                    <a:pt x="113616" y="923813"/>
                  </a:lnTo>
                  <a:lnTo>
                    <a:pt x="113411" y="923143"/>
                  </a:lnTo>
                  <a:lnTo>
                    <a:pt x="113200" y="922492"/>
                  </a:lnTo>
                  <a:lnTo>
                    <a:pt x="112976" y="921903"/>
                  </a:lnTo>
                  <a:lnTo>
                    <a:pt x="112861" y="921598"/>
                  </a:lnTo>
                  <a:lnTo>
                    <a:pt x="112747" y="921334"/>
                  </a:lnTo>
                  <a:lnTo>
                    <a:pt x="112632" y="921070"/>
                  </a:lnTo>
                  <a:lnTo>
                    <a:pt x="112511" y="920806"/>
                  </a:lnTo>
                  <a:lnTo>
                    <a:pt x="112390" y="920562"/>
                  </a:lnTo>
                  <a:lnTo>
                    <a:pt x="112270" y="920338"/>
                  </a:lnTo>
                  <a:lnTo>
                    <a:pt x="112143" y="920095"/>
                  </a:lnTo>
                  <a:lnTo>
                    <a:pt x="112016" y="919891"/>
                  </a:lnTo>
                  <a:lnTo>
                    <a:pt x="111883" y="919688"/>
                  </a:lnTo>
                  <a:lnTo>
                    <a:pt x="111750" y="919505"/>
                  </a:lnTo>
                  <a:lnTo>
                    <a:pt x="111618" y="919322"/>
                  </a:lnTo>
                  <a:lnTo>
                    <a:pt x="111479" y="919160"/>
                  </a:lnTo>
                  <a:lnTo>
                    <a:pt x="111340" y="918997"/>
                  </a:lnTo>
                  <a:lnTo>
                    <a:pt x="111201" y="918855"/>
                  </a:lnTo>
                  <a:lnTo>
                    <a:pt x="111056" y="918713"/>
                  </a:lnTo>
                  <a:lnTo>
                    <a:pt x="110911" y="918611"/>
                  </a:lnTo>
                  <a:lnTo>
                    <a:pt x="110766" y="918489"/>
                  </a:lnTo>
                  <a:lnTo>
                    <a:pt x="110615" y="918408"/>
                  </a:lnTo>
                  <a:lnTo>
                    <a:pt x="110186" y="918184"/>
                  </a:lnTo>
                  <a:lnTo>
                    <a:pt x="109752" y="917981"/>
                  </a:lnTo>
                  <a:lnTo>
                    <a:pt x="109311" y="917839"/>
                  </a:lnTo>
                  <a:lnTo>
                    <a:pt x="108870" y="917717"/>
                  </a:lnTo>
                  <a:lnTo>
                    <a:pt x="108423" y="917615"/>
                  </a:lnTo>
                  <a:lnTo>
                    <a:pt x="107976" y="917554"/>
                  </a:lnTo>
                  <a:lnTo>
                    <a:pt x="107523" y="917534"/>
                  </a:lnTo>
                  <a:lnTo>
                    <a:pt x="107064" y="917514"/>
                  </a:lnTo>
                  <a:lnTo>
                    <a:pt x="106612" y="917534"/>
                  </a:lnTo>
                  <a:lnTo>
                    <a:pt x="106147" y="917575"/>
                  </a:lnTo>
                  <a:lnTo>
                    <a:pt x="105688" y="917636"/>
                  </a:lnTo>
                  <a:lnTo>
                    <a:pt x="105223" y="917717"/>
                  </a:lnTo>
                  <a:lnTo>
                    <a:pt x="104752" y="917819"/>
                  </a:lnTo>
                  <a:lnTo>
                    <a:pt x="104287" y="917920"/>
                  </a:lnTo>
                  <a:lnTo>
                    <a:pt x="103351" y="918184"/>
                  </a:lnTo>
                  <a:lnTo>
                    <a:pt x="102415" y="918469"/>
                  </a:lnTo>
                  <a:lnTo>
                    <a:pt x="101479" y="918794"/>
                  </a:lnTo>
                  <a:lnTo>
                    <a:pt x="99625" y="919465"/>
                  </a:lnTo>
                  <a:lnTo>
                    <a:pt x="98707" y="919790"/>
                  </a:lnTo>
                  <a:lnTo>
                    <a:pt x="97801" y="920074"/>
                  </a:lnTo>
                  <a:lnTo>
                    <a:pt x="97354" y="920196"/>
                  </a:lnTo>
                  <a:lnTo>
                    <a:pt x="96914" y="920318"/>
                  </a:lnTo>
                  <a:lnTo>
                    <a:pt x="96473" y="920420"/>
                  </a:lnTo>
                  <a:lnTo>
                    <a:pt x="96038" y="920501"/>
                  </a:lnTo>
                  <a:lnTo>
                    <a:pt x="94957" y="920643"/>
                  </a:lnTo>
                  <a:lnTo>
                    <a:pt x="93876" y="920785"/>
                  </a:lnTo>
                  <a:lnTo>
                    <a:pt x="91708" y="921029"/>
                  </a:lnTo>
                  <a:lnTo>
                    <a:pt x="90628" y="921172"/>
                  </a:lnTo>
                  <a:lnTo>
                    <a:pt x="89541" y="921334"/>
                  </a:lnTo>
                  <a:lnTo>
                    <a:pt x="88460" y="921517"/>
                  </a:lnTo>
                  <a:lnTo>
                    <a:pt x="87379" y="921720"/>
                  </a:lnTo>
                  <a:lnTo>
                    <a:pt x="86298" y="921964"/>
                  </a:lnTo>
                  <a:lnTo>
                    <a:pt x="85760" y="922106"/>
                  </a:lnTo>
                  <a:lnTo>
                    <a:pt x="85217" y="922269"/>
                  </a:lnTo>
                  <a:lnTo>
                    <a:pt x="84680" y="922452"/>
                  </a:lnTo>
                  <a:lnTo>
                    <a:pt x="84142" y="922635"/>
                  </a:lnTo>
                  <a:lnTo>
                    <a:pt x="83605" y="922838"/>
                  </a:lnTo>
                  <a:lnTo>
                    <a:pt x="83067" y="923041"/>
                  </a:lnTo>
                  <a:lnTo>
                    <a:pt x="82536" y="923285"/>
                  </a:lnTo>
                  <a:lnTo>
                    <a:pt x="81998" y="923549"/>
                  </a:lnTo>
                  <a:lnTo>
                    <a:pt x="81467" y="923813"/>
                  </a:lnTo>
                  <a:lnTo>
                    <a:pt x="80936" y="924118"/>
                  </a:lnTo>
                  <a:lnTo>
                    <a:pt x="80398" y="924443"/>
                  </a:lnTo>
                  <a:lnTo>
                    <a:pt x="79867" y="924789"/>
                  </a:lnTo>
                  <a:lnTo>
                    <a:pt x="79341" y="925154"/>
                  </a:lnTo>
                  <a:lnTo>
                    <a:pt x="78810" y="925541"/>
                  </a:lnTo>
                  <a:lnTo>
                    <a:pt x="78701" y="925642"/>
                  </a:lnTo>
                  <a:lnTo>
                    <a:pt x="78599" y="925764"/>
                  </a:lnTo>
                  <a:lnTo>
                    <a:pt x="78502" y="925906"/>
                  </a:lnTo>
                  <a:lnTo>
                    <a:pt x="78418" y="926069"/>
                  </a:lnTo>
                  <a:lnTo>
                    <a:pt x="78339" y="926252"/>
                  </a:lnTo>
                  <a:lnTo>
                    <a:pt x="78273" y="926455"/>
                  </a:lnTo>
                  <a:lnTo>
                    <a:pt x="78212" y="926679"/>
                  </a:lnTo>
                  <a:lnTo>
                    <a:pt x="78164" y="926902"/>
                  </a:lnTo>
                  <a:lnTo>
                    <a:pt x="78116" y="927146"/>
                  </a:lnTo>
                  <a:lnTo>
                    <a:pt x="78079" y="927390"/>
                  </a:lnTo>
                  <a:lnTo>
                    <a:pt x="78055" y="927654"/>
                  </a:lnTo>
                  <a:lnTo>
                    <a:pt x="78031" y="927918"/>
                  </a:lnTo>
                  <a:lnTo>
                    <a:pt x="78019" y="928203"/>
                  </a:lnTo>
                  <a:lnTo>
                    <a:pt x="78013" y="928487"/>
                  </a:lnTo>
                  <a:lnTo>
                    <a:pt x="78013" y="928772"/>
                  </a:lnTo>
                  <a:lnTo>
                    <a:pt x="78019" y="929056"/>
                  </a:lnTo>
                  <a:lnTo>
                    <a:pt x="78031" y="929341"/>
                  </a:lnTo>
                  <a:lnTo>
                    <a:pt x="78049" y="929625"/>
                  </a:lnTo>
                  <a:lnTo>
                    <a:pt x="78079" y="929910"/>
                  </a:lnTo>
                  <a:lnTo>
                    <a:pt x="78110" y="930194"/>
                  </a:lnTo>
                  <a:lnTo>
                    <a:pt x="78146" y="930458"/>
                  </a:lnTo>
                  <a:lnTo>
                    <a:pt x="78188" y="930743"/>
                  </a:lnTo>
                  <a:lnTo>
                    <a:pt x="78236" y="930987"/>
                  </a:lnTo>
                  <a:lnTo>
                    <a:pt x="78291" y="931251"/>
                  </a:lnTo>
                  <a:lnTo>
                    <a:pt x="78351" y="931474"/>
                  </a:lnTo>
                  <a:lnTo>
                    <a:pt x="78418" y="931698"/>
                  </a:lnTo>
                  <a:lnTo>
                    <a:pt x="78484" y="931901"/>
                  </a:lnTo>
                  <a:lnTo>
                    <a:pt x="78556" y="932104"/>
                  </a:lnTo>
                  <a:lnTo>
                    <a:pt x="78635" y="932287"/>
                  </a:lnTo>
                  <a:lnTo>
                    <a:pt x="78720" y="932429"/>
                  </a:lnTo>
                  <a:lnTo>
                    <a:pt x="78804" y="932572"/>
                  </a:lnTo>
                  <a:lnTo>
                    <a:pt x="78895" y="932673"/>
                  </a:lnTo>
                  <a:lnTo>
                    <a:pt x="78889" y="935396"/>
                  </a:lnTo>
                  <a:lnTo>
                    <a:pt x="78870" y="938099"/>
                  </a:lnTo>
                  <a:lnTo>
                    <a:pt x="78840" y="940802"/>
                  </a:lnTo>
                  <a:lnTo>
                    <a:pt x="78810" y="943504"/>
                  </a:lnTo>
                  <a:lnTo>
                    <a:pt x="78768" y="946187"/>
                  </a:lnTo>
                  <a:lnTo>
                    <a:pt x="78720" y="948869"/>
                  </a:lnTo>
                  <a:lnTo>
                    <a:pt x="78665" y="951551"/>
                  </a:lnTo>
                  <a:lnTo>
                    <a:pt x="78605" y="954234"/>
                  </a:lnTo>
                  <a:lnTo>
                    <a:pt x="78538" y="956916"/>
                  </a:lnTo>
                  <a:lnTo>
                    <a:pt x="78472" y="959599"/>
                  </a:lnTo>
                  <a:lnTo>
                    <a:pt x="78333" y="964963"/>
                  </a:lnTo>
                  <a:lnTo>
                    <a:pt x="78037" y="975733"/>
                  </a:lnTo>
                  <a:lnTo>
                    <a:pt x="78031" y="976160"/>
                  </a:lnTo>
                  <a:lnTo>
                    <a:pt x="78031" y="976546"/>
                  </a:lnTo>
                  <a:lnTo>
                    <a:pt x="78049" y="976912"/>
                  </a:lnTo>
                  <a:lnTo>
                    <a:pt x="78073" y="977257"/>
                  </a:lnTo>
                  <a:lnTo>
                    <a:pt x="78110" y="977603"/>
                  </a:lnTo>
                  <a:lnTo>
                    <a:pt x="78152" y="977908"/>
                  </a:lnTo>
                  <a:lnTo>
                    <a:pt x="78200" y="978192"/>
                  </a:lnTo>
                  <a:lnTo>
                    <a:pt x="78255" y="978477"/>
                  </a:lnTo>
                  <a:lnTo>
                    <a:pt x="77572" y="978030"/>
                  </a:lnTo>
                  <a:lnTo>
                    <a:pt x="76896" y="977562"/>
                  </a:lnTo>
                  <a:lnTo>
                    <a:pt x="76220" y="977095"/>
                  </a:lnTo>
                  <a:lnTo>
                    <a:pt x="75549" y="976587"/>
                  </a:lnTo>
                  <a:lnTo>
                    <a:pt x="74879" y="976059"/>
                  </a:lnTo>
                  <a:lnTo>
                    <a:pt x="74209" y="975510"/>
                  </a:lnTo>
                  <a:lnTo>
                    <a:pt x="73544" y="974961"/>
                  </a:lnTo>
                  <a:lnTo>
                    <a:pt x="72880" y="974372"/>
                  </a:lnTo>
                  <a:lnTo>
                    <a:pt x="72222" y="973762"/>
                  </a:lnTo>
                  <a:lnTo>
                    <a:pt x="71564" y="973132"/>
                  </a:lnTo>
                  <a:lnTo>
                    <a:pt x="70912" y="972482"/>
                  </a:lnTo>
                  <a:lnTo>
                    <a:pt x="70259" y="971791"/>
                  </a:lnTo>
                  <a:lnTo>
                    <a:pt x="69613" y="971100"/>
                  </a:lnTo>
                  <a:lnTo>
                    <a:pt x="68973" y="970369"/>
                  </a:lnTo>
                  <a:lnTo>
                    <a:pt x="68333" y="969617"/>
                  </a:lnTo>
                  <a:lnTo>
                    <a:pt x="67699" y="968865"/>
                  </a:lnTo>
                  <a:lnTo>
                    <a:pt x="67065" y="968052"/>
                  </a:lnTo>
                  <a:lnTo>
                    <a:pt x="66437" y="967239"/>
                  </a:lnTo>
                  <a:lnTo>
                    <a:pt x="65815" y="966406"/>
                  </a:lnTo>
                  <a:lnTo>
                    <a:pt x="65199" y="965532"/>
                  </a:lnTo>
                  <a:lnTo>
                    <a:pt x="64583" y="964638"/>
                  </a:lnTo>
                  <a:lnTo>
                    <a:pt x="63973" y="963703"/>
                  </a:lnTo>
                  <a:lnTo>
                    <a:pt x="63370" y="962769"/>
                  </a:lnTo>
                  <a:lnTo>
                    <a:pt x="62772" y="961793"/>
                  </a:lnTo>
                  <a:lnTo>
                    <a:pt x="62174" y="960797"/>
                  </a:lnTo>
                  <a:lnTo>
                    <a:pt x="61588" y="959761"/>
                  </a:lnTo>
                  <a:lnTo>
                    <a:pt x="61002" y="958704"/>
                  </a:lnTo>
                  <a:lnTo>
                    <a:pt x="60429" y="957627"/>
                  </a:lnTo>
                  <a:lnTo>
                    <a:pt x="59855" y="956510"/>
                  </a:lnTo>
                  <a:lnTo>
                    <a:pt x="59287" y="955372"/>
                  </a:lnTo>
                  <a:lnTo>
                    <a:pt x="58726" y="954213"/>
                  </a:lnTo>
                  <a:lnTo>
                    <a:pt x="58176" y="953015"/>
                  </a:lnTo>
                  <a:lnTo>
                    <a:pt x="57627" y="951775"/>
                  </a:lnTo>
                  <a:lnTo>
                    <a:pt x="57083" y="950535"/>
                  </a:lnTo>
                  <a:lnTo>
                    <a:pt x="56552" y="949235"/>
                  </a:lnTo>
                  <a:lnTo>
                    <a:pt x="56021" y="947934"/>
                  </a:lnTo>
                  <a:lnTo>
                    <a:pt x="55501" y="946573"/>
                  </a:lnTo>
                  <a:lnTo>
                    <a:pt x="54988" y="945211"/>
                  </a:lnTo>
                  <a:lnTo>
                    <a:pt x="54481" y="943809"/>
                  </a:lnTo>
                  <a:lnTo>
                    <a:pt x="53980" y="942366"/>
                  </a:lnTo>
                  <a:lnTo>
                    <a:pt x="53484" y="940883"/>
                  </a:lnTo>
                  <a:lnTo>
                    <a:pt x="53001" y="939379"/>
                  </a:lnTo>
                  <a:lnTo>
                    <a:pt x="52524" y="937855"/>
                  </a:lnTo>
                  <a:lnTo>
                    <a:pt x="52053" y="936290"/>
                  </a:lnTo>
                  <a:lnTo>
                    <a:pt x="51594" y="934685"/>
                  </a:lnTo>
                  <a:lnTo>
                    <a:pt x="51141" y="933059"/>
                  </a:lnTo>
                  <a:lnTo>
                    <a:pt x="50695" y="931393"/>
                  </a:lnTo>
                  <a:lnTo>
                    <a:pt x="50260" y="929686"/>
                  </a:lnTo>
                  <a:lnTo>
                    <a:pt x="49831" y="927959"/>
                  </a:lnTo>
                  <a:lnTo>
                    <a:pt x="49408" y="926191"/>
                  </a:lnTo>
                  <a:lnTo>
                    <a:pt x="48998" y="924382"/>
                  </a:lnTo>
                  <a:lnTo>
                    <a:pt x="48599" y="922533"/>
                  </a:lnTo>
                  <a:lnTo>
                    <a:pt x="48207" y="920664"/>
                  </a:lnTo>
                  <a:lnTo>
                    <a:pt x="47820" y="918753"/>
                  </a:lnTo>
                  <a:lnTo>
                    <a:pt x="47446" y="916803"/>
                  </a:lnTo>
                  <a:lnTo>
                    <a:pt x="47084" y="914831"/>
                  </a:lnTo>
                  <a:lnTo>
                    <a:pt x="46727" y="912820"/>
                  </a:lnTo>
                  <a:lnTo>
                    <a:pt x="46383" y="910747"/>
                  </a:lnTo>
                  <a:lnTo>
                    <a:pt x="46045" y="908654"/>
                  </a:lnTo>
                  <a:lnTo>
                    <a:pt x="45719" y="906540"/>
                  </a:lnTo>
                  <a:lnTo>
                    <a:pt x="45405" y="904366"/>
                  </a:lnTo>
                  <a:lnTo>
                    <a:pt x="45103" y="902151"/>
                  </a:lnTo>
                  <a:lnTo>
                    <a:pt x="44807" y="899916"/>
                  </a:lnTo>
                  <a:lnTo>
                    <a:pt x="44523" y="897640"/>
                  </a:lnTo>
                  <a:lnTo>
                    <a:pt x="44324" y="895974"/>
                  </a:lnTo>
                  <a:lnTo>
                    <a:pt x="44137" y="894307"/>
                  </a:lnTo>
                  <a:lnTo>
                    <a:pt x="43956" y="892641"/>
                  </a:lnTo>
                  <a:lnTo>
                    <a:pt x="43780" y="890954"/>
                  </a:lnTo>
                  <a:lnTo>
                    <a:pt x="43611" y="889268"/>
                  </a:lnTo>
                  <a:lnTo>
                    <a:pt x="43448" y="887581"/>
                  </a:lnTo>
                  <a:lnTo>
                    <a:pt x="43291" y="885874"/>
                  </a:lnTo>
                  <a:lnTo>
                    <a:pt x="43140" y="884187"/>
                  </a:lnTo>
                  <a:lnTo>
                    <a:pt x="42995" y="882480"/>
                  </a:lnTo>
                  <a:lnTo>
                    <a:pt x="42857" y="880753"/>
                  </a:lnTo>
                  <a:lnTo>
                    <a:pt x="42724" y="879046"/>
                  </a:lnTo>
                  <a:lnTo>
                    <a:pt x="42597" y="877319"/>
                  </a:lnTo>
                  <a:lnTo>
                    <a:pt x="42476" y="875592"/>
                  </a:lnTo>
                  <a:lnTo>
                    <a:pt x="42361" y="873844"/>
                  </a:lnTo>
                  <a:lnTo>
                    <a:pt x="42247" y="872117"/>
                  </a:lnTo>
                  <a:lnTo>
                    <a:pt x="42144" y="870369"/>
                  </a:lnTo>
                  <a:lnTo>
                    <a:pt x="42041" y="868621"/>
                  </a:lnTo>
                  <a:lnTo>
                    <a:pt x="41951" y="866874"/>
                  </a:lnTo>
                  <a:lnTo>
                    <a:pt x="41854" y="865126"/>
                  </a:lnTo>
                  <a:lnTo>
                    <a:pt x="41770" y="863358"/>
                  </a:lnTo>
                  <a:lnTo>
                    <a:pt x="41691" y="861611"/>
                  </a:lnTo>
                  <a:lnTo>
                    <a:pt x="41613" y="859843"/>
                  </a:lnTo>
                  <a:lnTo>
                    <a:pt x="41540" y="858075"/>
                  </a:lnTo>
                  <a:lnTo>
                    <a:pt x="41468" y="856307"/>
                  </a:lnTo>
                  <a:lnTo>
                    <a:pt x="41407" y="854519"/>
                  </a:lnTo>
                  <a:lnTo>
                    <a:pt x="41341" y="852751"/>
                  </a:lnTo>
                  <a:lnTo>
                    <a:pt x="41287" y="850963"/>
                  </a:lnTo>
                  <a:lnTo>
                    <a:pt x="41232" y="849195"/>
                  </a:lnTo>
                  <a:lnTo>
                    <a:pt x="41136" y="845618"/>
                  </a:lnTo>
                  <a:lnTo>
                    <a:pt x="41051" y="842042"/>
                  </a:lnTo>
                  <a:lnTo>
                    <a:pt x="40979" y="838465"/>
                  </a:lnTo>
                  <a:lnTo>
                    <a:pt x="40918" y="834868"/>
                  </a:lnTo>
                  <a:lnTo>
                    <a:pt x="40864" y="831272"/>
                  </a:lnTo>
                  <a:lnTo>
                    <a:pt x="40822" y="827675"/>
                  </a:lnTo>
                  <a:lnTo>
                    <a:pt x="40785" y="824078"/>
                  </a:lnTo>
                  <a:lnTo>
                    <a:pt x="40755" y="820481"/>
                  </a:lnTo>
                  <a:lnTo>
                    <a:pt x="40731" y="816884"/>
                  </a:lnTo>
                  <a:lnTo>
                    <a:pt x="40713" y="813287"/>
                  </a:lnTo>
                  <a:lnTo>
                    <a:pt x="40683" y="806114"/>
                  </a:lnTo>
                  <a:lnTo>
                    <a:pt x="40665" y="798961"/>
                  </a:lnTo>
                  <a:lnTo>
                    <a:pt x="40634" y="791849"/>
                  </a:lnTo>
                  <a:lnTo>
                    <a:pt x="40622" y="788293"/>
                  </a:lnTo>
                  <a:lnTo>
                    <a:pt x="40598" y="784777"/>
                  </a:lnTo>
                  <a:lnTo>
                    <a:pt x="40393" y="755556"/>
                  </a:lnTo>
                  <a:lnTo>
                    <a:pt x="40194" y="726314"/>
                  </a:lnTo>
                  <a:lnTo>
                    <a:pt x="39807" y="667870"/>
                  </a:lnTo>
                  <a:lnTo>
                    <a:pt x="46987" y="667037"/>
                  </a:lnTo>
                  <a:lnTo>
                    <a:pt x="50574" y="666651"/>
                  </a:lnTo>
                  <a:lnTo>
                    <a:pt x="54161" y="666265"/>
                  </a:lnTo>
                  <a:lnTo>
                    <a:pt x="57748" y="665899"/>
                  </a:lnTo>
                  <a:lnTo>
                    <a:pt x="61341" y="665534"/>
                  </a:lnTo>
                  <a:lnTo>
                    <a:pt x="64927" y="665188"/>
                  </a:lnTo>
                  <a:lnTo>
                    <a:pt x="68514" y="664883"/>
                  </a:lnTo>
                  <a:lnTo>
                    <a:pt x="72107" y="664578"/>
                  </a:lnTo>
                  <a:lnTo>
                    <a:pt x="75694" y="664294"/>
                  </a:lnTo>
                  <a:lnTo>
                    <a:pt x="79287" y="664050"/>
                  </a:lnTo>
                  <a:lnTo>
                    <a:pt x="82874" y="663806"/>
                  </a:lnTo>
                  <a:lnTo>
                    <a:pt x="86467" y="663603"/>
                  </a:lnTo>
                  <a:lnTo>
                    <a:pt x="90060" y="663440"/>
                  </a:lnTo>
                  <a:lnTo>
                    <a:pt x="93647" y="663298"/>
                  </a:lnTo>
                  <a:lnTo>
                    <a:pt x="97240" y="663176"/>
                  </a:lnTo>
                  <a:lnTo>
                    <a:pt x="99088" y="663136"/>
                  </a:lnTo>
                  <a:lnTo>
                    <a:pt x="100929" y="663115"/>
                  </a:lnTo>
                  <a:lnTo>
                    <a:pt x="102777" y="663095"/>
                  </a:lnTo>
                  <a:close/>
                  <a:moveTo>
                    <a:pt x="106642" y="930621"/>
                  </a:moveTo>
                  <a:lnTo>
                    <a:pt x="107040" y="930641"/>
                  </a:lnTo>
                  <a:lnTo>
                    <a:pt x="107234" y="930661"/>
                  </a:lnTo>
                  <a:lnTo>
                    <a:pt x="107433" y="930702"/>
                  </a:lnTo>
                  <a:lnTo>
                    <a:pt x="107632" y="930743"/>
                  </a:lnTo>
                  <a:lnTo>
                    <a:pt x="107825" y="930824"/>
                  </a:lnTo>
                  <a:lnTo>
                    <a:pt x="108019" y="930885"/>
                  </a:lnTo>
                  <a:lnTo>
                    <a:pt x="108212" y="930987"/>
                  </a:lnTo>
                  <a:lnTo>
                    <a:pt x="108405" y="931108"/>
                  </a:lnTo>
                  <a:lnTo>
                    <a:pt x="108598" y="931230"/>
                  </a:lnTo>
                  <a:lnTo>
                    <a:pt x="108785" y="931393"/>
                  </a:lnTo>
                  <a:lnTo>
                    <a:pt x="108973" y="931556"/>
                  </a:lnTo>
                  <a:lnTo>
                    <a:pt x="109160" y="931738"/>
                  </a:lnTo>
                  <a:lnTo>
                    <a:pt x="109347" y="931962"/>
                  </a:lnTo>
                  <a:lnTo>
                    <a:pt x="109818" y="932531"/>
                  </a:lnTo>
                  <a:lnTo>
                    <a:pt x="110029" y="932815"/>
                  </a:lnTo>
                  <a:lnTo>
                    <a:pt x="110223" y="933080"/>
                  </a:lnTo>
                  <a:lnTo>
                    <a:pt x="110404" y="933344"/>
                  </a:lnTo>
                  <a:lnTo>
                    <a:pt x="110567" y="933628"/>
                  </a:lnTo>
                  <a:lnTo>
                    <a:pt x="110718" y="933892"/>
                  </a:lnTo>
                  <a:lnTo>
                    <a:pt x="110857" y="934157"/>
                  </a:lnTo>
                  <a:lnTo>
                    <a:pt x="110977" y="934421"/>
                  </a:lnTo>
                  <a:lnTo>
                    <a:pt x="111092" y="934705"/>
                  </a:lnTo>
                  <a:lnTo>
                    <a:pt x="111201" y="934990"/>
                  </a:lnTo>
                  <a:lnTo>
                    <a:pt x="111291" y="935274"/>
                  </a:lnTo>
                  <a:lnTo>
                    <a:pt x="111376" y="935579"/>
                  </a:lnTo>
                  <a:lnTo>
                    <a:pt x="111455" y="935904"/>
                  </a:lnTo>
                  <a:lnTo>
                    <a:pt x="111527" y="936229"/>
                  </a:lnTo>
                  <a:lnTo>
                    <a:pt x="111587" y="936575"/>
                  </a:lnTo>
                  <a:lnTo>
                    <a:pt x="111648" y="936961"/>
                  </a:lnTo>
                  <a:lnTo>
                    <a:pt x="111696" y="937327"/>
                  </a:lnTo>
                  <a:lnTo>
                    <a:pt x="111744" y="937753"/>
                  </a:lnTo>
                  <a:lnTo>
                    <a:pt x="111793" y="938180"/>
                  </a:lnTo>
                  <a:lnTo>
                    <a:pt x="111835" y="938627"/>
                  </a:lnTo>
                  <a:lnTo>
                    <a:pt x="111871" y="939115"/>
                  </a:lnTo>
                  <a:lnTo>
                    <a:pt x="111950" y="940172"/>
                  </a:lnTo>
                  <a:lnTo>
                    <a:pt x="112119" y="942671"/>
                  </a:lnTo>
                  <a:lnTo>
                    <a:pt x="112227" y="944155"/>
                  </a:lnTo>
                  <a:lnTo>
                    <a:pt x="112348" y="945801"/>
                  </a:lnTo>
                  <a:lnTo>
                    <a:pt x="112686" y="950190"/>
                  </a:lnTo>
                  <a:lnTo>
                    <a:pt x="113037" y="954559"/>
                  </a:lnTo>
                  <a:lnTo>
                    <a:pt x="113387" y="958928"/>
                  </a:lnTo>
                  <a:lnTo>
                    <a:pt x="113743" y="963277"/>
                  </a:lnTo>
                  <a:lnTo>
                    <a:pt x="114105" y="967625"/>
                  </a:lnTo>
                  <a:lnTo>
                    <a:pt x="114474" y="971974"/>
                  </a:lnTo>
                  <a:lnTo>
                    <a:pt x="114842" y="976302"/>
                  </a:lnTo>
                  <a:lnTo>
                    <a:pt x="115223" y="980631"/>
                  </a:lnTo>
                  <a:lnTo>
                    <a:pt x="114558" y="980936"/>
                  </a:lnTo>
                  <a:lnTo>
                    <a:pt x="113894" y="981240"/>
                  </a:lnTo>
                  <a:lnTo>
                    <a:pt x="113230" y="981505"/>
                  </a:lnTo>
                  <a:lnTo>
                    <a:pt x="112572" y="981769"/>
                  </a:lnTo>
                  <a:lnTo>
                    <a:pt x="111907" y="982013"/>
                  </a:lnTo>
                  <a:lnTo>
                    <a:pt x="111243" y="982236"/>
                  </a:lnTo>
                  <a:lnTo>
                    <a:pt x="110579" y="982460"/>
                  </a:lnTo>
                  <a:lnTo>
                    <a:pt x="109921" y="982663"/>
                  </a:lnTo>
                  <a:lnTo>
                    <a:pt x="109256" y="982846"/>
                  </a:lnTo>
                  <a:lnTo>
                    <a:pt x="108598" y="983029"/>
                  </a:lnTo>
                  <a:lnTo>
                    <a:pt x="107934" y="983191"/>
                  </a:lnTo>
                  <a:lnTo>
                    <a:pt x="107276" y="983333"/>
                  </a:lnTo>
                  <a:lnTo>
                    <a:pt x="106612" y="983476"/>
                  </a:lnTo>
                  <a:lnTo>
                    <a:pt x="105953" y="983598"/>
                  </a:lnTo>
                  <a:lnTo>
                    <a:pt x="104631" y="983821"/>
                  </a:lnTo>
                  <a:lnTo>
                    <a:pt x="103188" y="983984"/>
                  </a:lnTo>
                  <a:lnTo>
                    <a:pt x="101732" y="984106"/>
                  </a:lnTo>
                  <a:lnTo>
                    <a:pt x="100253" y="984187"/>
                  </a:lnTo>
                  <a:lnTo>
                    <a:pt x="99510" y="984207"/>
                  </a:lnTo>
                  <a:lnTo>
                    <a:pt x="98768" y="984228"/>
                  </a:lnTo>
                  <a:lnTo>
                    <a:pt x="98019" y="984228"/>
                  </a:lnTo>
                  <a:lnTo>
                    <a:pt x="97264" y="984207"/>
                  </a:lnTo>
                  <a:lnTo>
                    <a:pt x="96515" y="984187"/>
                  </a:lnTo>
                  <a:lnTo>
                    <a:pt x="95754" y="984126"/>
                  </a:lnTo>
                  <a:lnTo>
                    <a:pt x="94999" y="984085"/>
                  </a:lnTo>
                  <a:lnTo>
                    <a:pt x="94239" y="984004"/>
                  </a:lnTo>
                  <a:lnTo>
                    <a:pt x="93472" y="983923"/>
                  </a:lnTo>
                  <a:lnTo>
                    <a:pt x="92711" y="983821"/>
                  </a:lnTo>
                  <a:lnTo>
                    <a:pt x="91944" y="983699"/>
                  </a:lnTo>
                  <a:lnTo>
                    <a:pt x="91177" y="983557"/>
                  </a:lnTo>
                  <a:lnTo>
                    <a:pt x="90404" y="983394"/>
                  </a:lnTo>
                  <a:lnTo>
                    <a:pt x="89637" y="983232"/>
                  </a:lnTo>
                  <a:lnTo>
                    <a:pt x="88864" y="983049"/>
                  </a:lnTo>
                  <a:lnTo>
                    <a:pt x="88097" y="982846"/>
                  </a:lnTo>
                  <a:lnTo>
                    <a:pt x="87324" y="982622"/>
                  </a:lnTo>
                  <a:lnTo>
                    <a:pt x="86552" y="982378"/>
                  </a:lnTo>
                  <a:lnTo>
                    <a:pt x="85779" y="982114"/>
                  </a:lnTo>
                  <a:lnTo>
                    <a:pt x="85012" y="981830"/>
                  </a:lnTo>
                  <a:lnTo>
                    <a:pt x="84239" y="981525"/>
                  </a:lnTo>
                  <a:lnTo>
                    <a:pt x="83466" y="981200"/>
                  </a:lnTo>
                  <a:lnTo>
                    <a:pt x="82699" y="980854"/>
                  </a:lnTo>
                  <a:lnTo>
                    <a:pt x="81932" y="980488"/>
                  </a:lnTo>
                  <a:lnTo>
                    <a:pt x="81165" y="980102"/>
                  </a:lnTo>
                  <a:lnTo>
                    <a:pt x="80398" y="979696"/>
                  </a:lnTo>
                  <a:lnTo>
                    <a:pt x="80489" y="979472"/>
                  </a:lnTo>
                  <a:lnTo>
                    <a:pt x="80579" y="979208"/>
                  </a:lnTo>
                  <a:lnTo>
                    <a:pt x="80664" y="978924"/>
                  </a:lnTo>
                  <a:lnTo>
                    <a:pt x="80736" y="978619"/>
                  </a:lnTo>
                  <a:lnTo>
                    <a:pt x="80809" y="978274"/>
                  </a:lnTo>
                  <a:lnTo>
                    <a:pt x="80869" y="977887"/>
                  </a:lnTo>
                  <a:lnTo>
                    <a:pt x="80918" y="977481"/>
                  </a:lnTo>
                  <a:lnTo>
                    <a:pt x="80954" y="977034"/>
                  </a:lnTo>
                  <a:lnTo>
                    <a:pt x="81044" y="975713"/>
                  </a:lnTo>
                  <a:lnTo>
                    <a:pt x="81135" y="974372"/>
                  </a:lnTo>
                  <a:lnTo>
                    <a:pt x="81213" y="973031"/>
                  </a:lnTo>
                  <a:lnTo>
                    <a:pt x="81292" y="971710"/>
                  </a:lnTo>
                  <a:lnTo>
                    <a:pt x="81358" y="970369"/>
                  </a:lnTo>
                  <a:lnTo>
                    <a:pt x="81419" y="969007"/>
                  </a:lnTo>
                  <a:lnTo>
                    <a:pt x="81479" y="967666"/>
                  </a:lnTo>
                  <a:lnTo>
                    <a:pt x="81527" y="966325"/>
                  </a:lnTo>
                  <a:lnTo>
                    <a:pt x="81576" y="964963"/>
                  </a:lnTo>
                  <a:lnTo>
                    <a:pt x="81612" y="963602"/>
                  </a:lnTo>
                  <a:lnTo>
                    <a:pt x="81648" y="962240"/>
                  </a:lnTo>
                  <a:lnTo>
                    <a:pt x="81678" y="960879"/>
                  </a:lnTo>
                  <a:lnTo>
                    <a:pt x="81703" y="959517"/>
                  </a:lnTo>
                  <a:lnTo>
                    <a:pt x="81721" y="958156"/>
                  </a:lnTo>
                  <a:lnTo>
                    <a:pt x="81739" y="956794"/>
                  </a:lnTo>
                  <a:lnTo>
                    <a:pt x="81745" y="955433"/>
                  </a:lnTo>
                  <a:lnTo>
                    <a:pt x="81751" y="954071"/>
                  </a:lnTo>
                  <a:lnTo>
                    <a:pt x="81751" y="952710"/>
                  </a:lnTo>
                  <a:lnTo>
                    <a:pt x="81745" y="951328"/>
                  </a:lnTo>
                  <a:lnTo>
                    <a:pt x="81739" y="949966"/>
                  </a:lnTo>
                  <a:lnTo>
                    <a:pt x="81727" y="948605"/>
                  </a:lnTo>
                  <a:lnTo>
                    <a:pt x="81709" y="947223"/>
                  </a:lnTo>
                  <a:lnTo>
                    <a:pt x="81684" y="945862"/>
                  </a:lnTo>
                  <a:lnTo>
                    <a:pt x="81660" y="944500"/>
                  </a:lnTo>
                  <a:lnTo>
                    <a:pt x="81630" y="943139"/>
                  </a:lnTo>
                  <a:lnTo>
                    <a:pt x="81594" y="941777"/>
                  </a:lnTo>
                  <a:lnTo>
                    <a:pt x="81558" y="940416"/>
                  </a:lnTo>
                  <a:lnTo>
                    <a:pt x="81515" y="939054"/>
                  </a:lnTo>
                  <a:lnTo>
                    <a:pt x="81425" y="936331"/>
                  </a:lnTo>
                  <a:lnTo>
                    <a:pt x="81316" y="933628"/>
                  </a:lnTo>
                  <a:lnTo>
                    <a:pt x="81316" y="933628"/>
                  </a:lnTo>
                  <a:lnTo>
                    <a:pt x="81992" y="933791"/>
                  </a:lnTo>
                  <a:lnTo>
                    <a:pt x="82669" y="933933"/>
                  </a:lnTo>
                  <a:lnTo>
                    <a:pt x="83345" y="934035"/>
                  </a:lnTo>
                  <a:lnTo>
                    <a:pt x="84021" y="934116"/>
                  </a:lnTo>
                  <a:lnTo>
                    <a:pt x="84698" y="934197"/>
                  </a:lnTo>
                  <a:lnTo>
                    <a:pt x="85380" y="934238"/>
                  </a:lnTo>
                  <a:lnTo>
                    <a:pt x="86745" y="934238"/>
                  </a:lnTo>
                  <a:lnTo>
                    <a:pt x="87427" y="934218"/>
                  </a:lnTo>
                  <a:lnTo>
                    <a:pt x="88109" y="934177"/>
                  </a:lnTo>
                  <a:lnTo>
                    <a:pt x="88792" y="934116"/>
                  </a:lnTo>
                  <a:lnTo>
                    <a:pt x="89474" y="934055"/>
                  </a:lnTo>
                  <a:lnTo>
                    <a:pt x="90157" y="933953"/>
                  </a:lnTo>
                  <a:lnTo>
                    <a:pt x="90845" y="933852"/>
                  </a:lnTo>
                  <a:lnTo>
                    <a:pt x="92210" y="933628"/>
                  </a:lnTo>
                  <a:lnTo>
                    <a:pt x="93580" y="933364"/>
                  </a:lnTo>
                  <a:lnTo>
                    <a:pt x="94951" y="933059"/>
                  </a:lnTo>
                  <a:lnTo>
                    <a:pt x="97681" y="932429"/>
                  </a:lnTo>
                  <a:lnTo>
                    <a:pt x="99039" y="932125"/>
                  </a:lnTo>
                  <a:lnTo>
                    <a:pt x="100392" y="931820"/>
                  </a:lnTo>
                  <a:lnTo>
                    <a:pt x="101745" y="931556"/>
                  </a:lnTo>
                  <a:lnTo>
                    <a:pt x="103091" y="931312"/>
                  </a:lnTo>
                  <a:lnTo>
                    <a:pt x="103478" y="931251"/>
                  </a:lnTo>
                  <a:lnTo>
                    <a:pt x="103864" y="931149"/>
                  </a:lnTo>
                  <a:lnTo>
                    <a:pt x="104649" y="930966"/>
                  </a:lnTo>
                  <a:lnTo>
                    <a:pt x="105446" y="930763"/>
                  </a:lnTo>
                  <a:lnTo>
                    <a:pt x="105845" y="930682"/>
                  </a:lnTo>
                  <a:lnTo>
                    <a:pt x="106243" y="930641"/>
                  </a:lnTo>
                  <a:lnTo>
                    <a:pt x="106642" y="930621"/>
                  </a:lnTo>
                  <a:close/>
                  <a:moveTo>
                    <a:pt x="102638" y="996867"/>
                  </a:moveTo>
                  <a:lnTo>
                    <a:pt x="102638" y="996928"/>
                  </a:lnTo>
                  <a:lnTo>
                    <a:pt x="102632" y="996969"/>
                  </a:lnTo>
                  <a:lnTo>
                    <a:pt x="102620" y="997030"/>
                  </a:lnTo>
                  <a:lnTo>
                    <a:pt x="102620" y="997091"/>
                  </a:lnTo>
                  <a:lnTo>
                    <a:pt x="102511" y="1001114"/>
                  </a:lnTo>
                  <a:lnTo>
                    <a:pt x="102421" y="1005158"/>
                  </a:lnTo>
                  <a:lnTo>
                    <a:pt x="102342" y="1009202"/>
                  </a:lnTo>
                  <a:lnTo>
                    <a:pt x="102276" y="1013246"/>
                  </a:lnTo>
                  <a:lnTo>
                    <a:pt x="102222" y="1017310"/>
                  </a:lnTo>
                  <a:lnTo>
                    <a:pt x="102173" y="1021354"/>
                  </a:lnTo>
                  <a:lnTo>
                    <a:pt x="102137" y="1025418"/>
                  </a:lnTo>
                  <a:lnTo>
                    <a:pt x="102113" y="1029482"/>
                  </a:lnTo>
                  <a:lnTo>
                    <a:pt x="102089" y="1033547"/>
                  </a:lnTo>
                  <a:lnTo>
                    <a:pt x="102077" y="1037611"/>
                  </a:lnTo>
                  <a:lnTo>
                    <a:pt x="102071" y="1041675"/>
                  </a:lnTo>
                  <a:lnTo>
                    <a:pt x="102065" y="1045739"/>
                  </a:lnTo>
                  <a:lnTo>
                    <a:pt x="102071" y="1053868"/>
                  </a:lnTo>
                  <a:lnTo>
                    <a:pt x="102083" y="1061996"/>
                  </a:lnTo>
                  <a:lnTo>
                    <a:pt x="102089" y="1062220"/>
                  </a:lnTo>
                  <a:lnTo>
                    <a:pt x="102095" y="1062463"/>
                  </a:lnTo>
                  <a:lnTo>
                    <a:pt x="102107" y="1062707"/>
                  </a:lnTo>
                  <a:lnTo>
                    <a:pt x="102125" y="1062951"/>
                  </a:lnTo>
                  <a:lnTo>
                    <a:pt x="102167" y="1063378"/>
                  </a:lnTo>
                  <a:lnTo>
                    <a:pt x="102209" y="1063784"/>
                  </a:lnTo>
                  <a:lnTo>
                    <a:pt x="101829" y="1063866"/>
                  </a:lnTo>
                  <a:lnTo>
                    <a:pt x="101443" y="1063967"/>
                  </a:lnTo>
                  <a:lnTo>
                    <a:pt x="101056" y="1064089"/>
                  </a:lnTo>
                  <a:lnTo>
                    <a:pt x="100670" y="1064252"/>
                  </a:lnTo>
                  <a:lnTo>
                    <a:pt x="100289" y="1064455"/>
                  </a:lnTo>
                  <a:lnTo>
                    <a:pt x="99909" y="1064658"/>
                  </a:lnTo>
                  <a:lnTo>
                    <a:pt x="99528" y="1064902"/>
                  </a:lnTo>
                  <a:lnTo>
                    <a:pt x="99148" y="1065166"/>
                  </a:lnTo>
                  <a:lnTo>
                    <a:pt x="99239" y="1063093"/>
                  </a:lnTo>
                  <a:lnTo>
                    <a:pt x="99323" y="1061000"/>
                  </a:lnTo>
                  <a:lnTo>
                    <a:pt x="99408" y="1058907"/>
                  </a:lnTo>
                  <a:lnTo>
                    <a:pt x="99480" y="1056814"/>
                  </a:lnTo>
                  <a:lnTo>
                    <a:pt x="99546" y="1054701"/>
                  </a:lnTo>
                  <a:lnTo>
                    <a:pt x="99613" y="1052608"/>
                  </a:lnTo>
                  <a:lnTo>
                    <a:pt x="99667" y="1050474"/>
                  </a:lnTo>
                  <a:lnTo>
                    <a:pt x="99722" y="1048361"/>
                  </a:lnTo>
                  <a:lnTo>
                    <a:pt x="99764" y="1046227"/>
                  </a:lnTo>
                  <a:lnTo>
                    <a:pt x="99806" y="1044093"/>
                  </a:lnTo>
                  <a:lnTo>
                    <a:pt x="99842" y="1041959"/>
                  </a:lnTo>
                  <a:lnTo>
                    <a:pt x="99873" y="1039826"/>
                  </a:lnTo>
                  <a:lnTo>
                    <a:pt x="99891" y="1037672"/>
                  </a:lnTo>
                  <a:lnTo>
                    <a:pt x="99909" y="1035518"/>
                  </a:lnTo>
                  <a:lnTo>
                    <a:pt x="99921" y="1033384"/>
                  </a:lnTo>
                  <a:lnTo>
                    <a:pt x="99933" y="1031230"/>
                  </a:lnTo>
                  <a:lnTo>
                    <a:pt x="99933" y="1029076"/>
                  </a:lnTo>
                  <a:lnTo>
                    <a:pt x="99927" y="1026922"/>
                  </a:lnTo>
                  <a:lnTo>
                    <a:pt x="99915" y="1024768"/>
                  </a:lnTo>
                  <a:lnTo>
                    <a:pt x="99903" y="1022634"/>
                  </a:lnTo>
                  <a:lnTo>
                    <a:pt x="99879" y="1020480"/>
                  </a:lnTo>
                  <a:lnTo>
                    <a:pt x="99854" y="1018326"/>
                  </a:lnTo>
                  <a:lnTo>
                    <a:pt x="99824" y="1016192"/>
                  </a:lnTo>
                  <a:lnTo>
                    <a:pt x="99788" y="1014038"/>
                  </a:lnTo>
                  <a:lnTo>
                    <a:pt x="99746" y="1011905"/>
                  </a:lnTo>
                  <a:lnTo>
                    <a:pt x="99697" y="1009771"/>
                  </a:lnTo>
                  <a:lnTo>
                    <a:pt x="99643" y="1007637"/>
                  </a:lnTo>
                  <a:lnTo>
                    <a:pt x="99583" y="1005524"/>
                  </a:lnTo>
                  <a:lnTo>
                    <a:pt x="99522" y="1003411"/>
                  </a:lnTo>
                  <a:lnTo>
                    <a:pt x="99450" y="1001297"/>
                  </a:lnTo>
                  <a:lnTo>
                    <a:pt x="99377" y="999184"/>
                  </a:lnTo>
                  <a:lnTo>
                    <a:pt x="99299" y="997091"/>
                  </a:lnTo>
                  <a:lnTo>
                    <a:pt x="100138" y="997070"/>
                  </a:lnTo>
                  <a:lnTo>
                    <a:pt x="100978" y="997030"/>
                  </a:lnTo>
                  <a:lnTo>
                    <a:pt x="101817" y="996969"/>
                  </a:lnTo>
                  <a:lnTo>
                    <a:pt x="102638" y="996867"/>
                  </a:lnTo>
                  <a:close/>
                  <a:moveTo>
                    <a:pt x="101557" y="1072136"/>
                  </a:moveTo>
                  <a:lnTo>
                    <a:pt x="101944" y="1072156"/>
                  </a:lnTo>
                  <a:lnTo>
                    <a:pt x="102330" y="1072197"/>
                  </a:lnTo>
                  <a:lnTo>
                    <a:pt x="102711" y="1072278"/>
                  </a:lnTo>
                  <a:lnTo>
                    <a:pt x="103091" y="1072400"/>
                  </a:lnTo>
                  <a:lnTo>
                    <a:pt x="103465" y="1072563"/>
                  </a:lnTo>
                  <a:lnTo>
                    <a:pt x="103840" y="1072766"/>
                  </a:lnTo>
                  <a:lnTo>
                    <a:pt x="104208" y="1073010"/>
                  </a:lnTo>
                  <a:lnTo>
                    <a:pt x="104389" y="1073152"/>
                  </a:lnTo>
                  <a:lnTo>
                    <a:pt x="104571" y="1073294"/>
                  </a:lnTo>
                  <a:lnTo>
                    <a:pt x="104752" y="1073457"/>
                  </a:lnTo>
                  <a:lnTo>
                    <a:pt x="104927" y="1073640"/>
                  </a:lnTo>
                  <a:lnTo>
                    <a:pt x="105102" y="1073823"/>
                  </a:lnTo>
                  <a:lnTo>
                    <a:pt x="105277" y="1074026"/>
                  </a:lnTo>
                  <a:lnTo>
                    <a:pt x="105452" y="1074250"/>
                  </a:lnTo>
                  <a:lnTo>
                    <a:pt x="105621" y="1074473"/>
                  </a:lnTo>
                  <a:lnTo>
                    <a:pt x="105790" y="1074717"/>
                  </a:lnTo>
                  <a:lnTo>
                    <a:pt x="105959" y="1074981"/>
                  </a:lnTo>
                  <a:lnTo>
                    <a:pt x="106129" y="1075245"/>
                  </a:lnTo>
                  <a:lnTo>
                    <a:pt x="106292" y="1075530"/>
                  </a:lnTo>
                  <a:lnTo>
                    <a:pt x="106455" y="1075835"/>
                  </a:lnTo>
                  <a:lnTo>
                    <a:pt x="106612" y="1076160"/>
                  </a:lnTo>
                  <a:lnTo>
                    <a:pt x="106769" y="1076485"/>
                  </a:lnTo>
                  <a:lnTo>
                    <a:pt x="106926" y="1076830"/>
                  </a:lnTo>
                  <a:lnTo>
                    <a:pt x="107077" y="1077196"/>
                  </a:lnTo>
                  <a:lnTo>
                    <a:pt x="107228" y="1077562"/>
                  </a:lnTo>
                  <a:lnTo>
                    <a:pt x="107372" y="1077948"/>
                  </a:lnTo>
                  <a:lnTo>
                    <a:pt x="107517" y="1078375"/>
                  </a:lnTo>
                  <a:lnTo>
                    <a:pt x="107662" y="1078781"/>
                  </a:lnTo>
                  <a:lnTo>
                    <a:pt x="107801" y="1079228"/>
                  </a:lnTo>
                  <a:lnTo>
                    <a:pt x="107940" y="1079696"/>
                  </a:lnTo>
                  <a:lnTo>
                    <a:pt x="108073" y="1080163"/>
                  </a:lnTo>
                  <a:lnTo>
                    <a:pt x="108206" y="1080671"/>
                  </a:lnTo>
                  <a:lnTo>
                    <a:pt x="108333" y="1081179"/>
                  </a:lnTo>
                  <a:lnTo>
                    <a:pt x="108459" y="1081707"/>
                  </a:lnTo>
                  <a:lnTo>
                    <a:pt x="108580" y="1082256"/>
                  </a:lnTo>
                  <a:lnTo>
                    <a:pt x="108695" y="1082825"/>
                  </a:lnTo>
                  <a:lnTo>
                    <a:pt x="108816" y="1083414"/>
                  </a:lnTo>
                  <a:lnTo>
                    <a:pt x="108942" y="1084105"/>
                  </a:lnTo>
                  <a:lnTo>
                    <a:pt x="109057" y="1084816"/>
                  </a:lnTo>
                  <a:lnTo>
                    <a:pt x="109166" y="1085507"/>
                  </a:lnTo>
                  <a:lnTo>
                    <a:pt x="109263" y="1086198"/>
                  </a:lnTo>
                  <a:lnTo>
                    <a:pt x="109353" y="1086869"/>
                  </a:lnTo>
                  <a:lnTo>
                    <a:pt x="109426" y="1087560"/>
                  </a:lnTo>
                  <a:lnTo>
                    <a:pt x="109498" y="1088210"/>
                  </a:lnTo>
                  <a:lnTo>
                    <a:pt x="109552" y="1088881"/>
                  </a:lnTo>
                  <a:lnTo>
                    <a:pt x="109601" y="1089531"/>
                  </a:lnTo>
                  <a:lnTo>
                    <a:pt x="109643" y="1090181"/>
                  </a:lnTo>
                  <a:lnTo>
                    <a:pt x="109673" y="1090811"/>
                  </a:lnTo>
                  <a:lnTo>
                    <a:pt x="109691" y="1091441"/>
                  </a:lnTo>
                  <a:lnTo>
                    <a:pt x="109709" y="1092071"/>
                  </a:lnTo>
                  <a:lnTo>
                    <a:pt x="109709" y="1092701"/>
                  </a:lnTo>
                  <a:lnTo>
                    <a:pt x="109709" y="1093290"/>
                  </a:lnTo>
                  <a:lnTo>
                    <a:pt x="109697" y="1093900"/>
                  </a:lnTo>
                  <a:lnTo>
                    <a:pt x="109679" y="1094489"/>
                  </a:lnTo>
                  <a:lnTo>
                    <a:pt x="109649" y="1095079"/>
                  </a:lnTo>
                  <a:lnTo>
                    <a:pt x="109613" y="1095648"/>
                  </a:lnTo>
                  <a:lnTo>
                    <a:pt x="109570" y="1096217"/>
                  </a:lnTo>
                  <a:lnTo>
                    <a:pt x="109522" y="1096786"/>
                  </a:lnTo>
                  <a:lnTo>
                    <a:pt x="109468" y="1097334"/>
                  </a:lnTo>
                  <a:lnTo>
                    <a:pt x="109401" y="1097883"/>
                  </a:lnTo>
                  <a:lnTo>
                    <a:pt x="109335" y="1098411"/>
                  </a:lnTo>
                  <a:lnTo>
                    <a:pt x="109256" y="1098940"/>
                  </a:lnTo>
                  <a:lnTo>
                    <a:pt x="109172" y="1099468"/>
                  </a:lnTo>
                  <a:lnTo>
                    <a:pt x="109087" y="1099956"/>
                  </a:lnTo>
                  <a:lnTo>
                    <a:pt x="108991" y="1100464"/>
                  </a:lnTo>
                  <a:lnTo>
                    <a:pt x="108888" y="1100951"/>
                  </a:lnTo>
                  <a:lnTo>
                    <a:pt x="108785" y="1101439"/>
                  </a:lnTo>
                  <a:lnTo>
                    <a:pt x="108671" y="1101906"/>
                  </a:lnTo>
                  <a:lnTo>
                    <a:pt x="108556" y="1102353"/>
                  </a:lnTo>
                  <a:lnTo>
                    <a:pt x="108435" y="1102821"/>
                  </a:lnTo>
                  <a:lnTo>
                    <a:pt x="108308" y="1103248"/>
                  </a:lnTo>
                  <a:lnTo>
                    <a:pt x="108176" y="1103695"/>
                  </a:lnTo>
                  <a:lnTo>
                    <a:pt x="108037" y="1104101"/>
                  </a:lnTo>
                  <a:lnTo>
                    <a:pt x="107898" y="1104507"/>
                  </a:lnTo>
                  <a:lnTo>
                    <a:pt x="107753" y="1104914"/>
                  </a:lnTo>
                  <a:lnTo>
                    <a:pt x="107602" y="1105300"/>
                  </a:lnTo>
                  <a:lnTo>
                    <a:pt x="107451" y="1105686"/>
                  </a:lnTo>
                  <a:lnTo>
                    <a:pt x="107294" y="1106052"/>
                  </a:lnTo>
                  <a:lnTo>
                    <a:pt x="107137" y="1106418"/>
                  </a:lnTo>
                  <a:lnTo>
                    <a:pt x="106974" y="1106763"/>
                  </a:lnTo>
                  <a:lnTo>
                    <a:pt x="106805" y="1107088"/>
                  </a:lnTo>
                  <a:lnTo>
                    <a:pt x="106636" y="1107413"/>
                  </a:lnTo>
                  <a:lnTo>
                    <a:pt x="106467" y="1107739"/>
                  </a:lnTo>
                  <a:lnTo>
                    <a:pt x="106292" y="1108023"/>
                  </a:lnTo>
                  <a:lnTo>
                    <a:pt x="106110" y="1108328"/>
                  </a:lnTo>
                  <a:lnTo>
                    <a:pt x="105935" y="1108592"/>
                  </a:lnTo>
                  <a:lnTo>
                    <a:pt x="105754" y="1108876"/>
                  </a:lnTo>
                  <a:lnTo>
                    <a:pt x="105567" y="1109120"/>
                  </a:lnTo>
                  <a:lnTo>
                    <a:pt x="105386" y="1109364"/>
                  </a:lnTo>
                  <a:lnTo>
                    <a:pt x="105199" y="1109608"/>
                  </a:lnTo>
                  <a:lnTo>
                    <a:pt x="105011" y="1109811"/>
                  </a:lnTo>
                  <a:lnTo>
                    <a:pt x="104818" y="1110014"/>
                  </a:lnTo>
                  <a:lnTo>
                    <a:pt x="104631" y="1110218"/>
                  </a:lnTo>
                  <a:lnTo>
                    <a:pt x="104438" y="1110401"/>
                  </a:lnTo>
                  <a:lnTo>
                    <a:pt x="104244" y="1110563"/>
                  </a:lnTo>
                  <a:lnTo>
                    <a:pt x="104051" y="1110726"/>
                  </a:lnTo>
                  <a:lnTo>
                    <a:pt x="103858" y="1110868"/>
                  </a:lnTo>
                  <a:lnTo>
                    <a:pt x="103671" y="1111010"/>
                  </a:lnTo>
                  <a:lnTo>
                    <a:pt x="103478" y="1111112"/>
                  </a:lnTo>
                  <a:lnTo>
                    <a:pt x="103284" y="1111213"/>
                  </a:lnTo>
                  <a:lnTo>
                    <a:pt x="103091" y="1111315"/>
                  </a:lnTo>
                  <a:lnTo>
                    <a:pt x="102789" y="1111437"/>
                  </a:lnTo>
                  <a:lnTo>
                    <a:pt x="102481" y="1111518"/>
                  </a:lnTo>
                  <a:lnTo>
                    <a:pt x="102167" y="1111600"/>
                  </a:lnTo>
                  <a:lnTo>
                    <a:pt x="101847" y="1111640"/>
                  </a:lnTo>
                  <a:lnTo>
                    <a:pt x="101533" y="1111660"/>
                  </a:lnTo>
                  <a:lnTo>
                    <a:pt x="101207" y="1111640"/>
                  </a:lnTo>
                  <a:lnTo>
                    <a:pt x="100887" y="1111600"/>
                  </a:lnTo>
                  <a:lnTo>
                    <a:pt x="100561" y="1111539"/>
                  </a:lnTo>
                  <a:lnTo>
                    <a:pt x="100235" y="1111457"/>
                  </a:lnTo>
                  <a:lnTo>
                    <a:pt x="99915" y="1111315"/>
                  </a:lnTo>
                  <a:lnTo>
                    <a:pt x="99589" y="1111173"/>
                  </a:lnTo>
                  <a:lnTo>
                    <a:pt x="99263" y="1110990"/>
                  </a:lnTo>
                  <a:lnTo>
                    <a:pt x="98943" y="1110766"/>
                  </a:lnTo>
                  <a:lnTo>
                    <a:pt x="98629" y="1110522"/>
                  </a:lnTo>
                  <a:lnTo>
                    <a:pt x="98309" y="1110238"/>
                  </a:lnTo>
                  <a:lnTo>
                    <a:pt x="98001" y="1109933"/>
                  </a:lnTo>
                  <a:lnTo>
                    <a:pt x="97693" y="1109588"/>
                  </a:lnTo>
                  <a:lnTo>
                    <a:pt x="97391" y="1109202"/>
                  </a:lnTo>
                  <a:lnTo>
                    <a:pt x="97089" y="1108795"/>
                  </a:lnTo>
                  <a:lnTo>
                    <a:pt x="96799" y="1108328"/>
                  </a:lnTo>
                  <a:lnTo>
                    <a:pt x="96515" y="1107840"/>
                  </a:lnTo>
                  <a:lnTo>
                    <a:pt x="96237" y="1107312"/>
                  </a:lnTo>
                  <a:lnTo>
                    <a:pt x="95966" y="1106763"/>
                  </a:lnTo>
                  <a:lnTo>
                    <a:pt x="95833" y="1106458"/>
                  </a:lnTo>
                  <a:lnTo>
                    <a:pt x="95706" y="1106153"/>
                  </a:lnTo>
                  <a:lnTo>
                    <a:pt x="95579" y="1105828"/>
                  </a:lnTo>
                  <a:lnTo>
                    <a:pt x="95452" y="1105503"/>
                  </a:lnTo>
                  <a:lnTo>
                    <a:pt x="95332" y="1105178"/>
                  </a:lnTo>
                  <a:lnTo>
                    <a:pt x="95211" y="1104833"/>
                  </a:lnTo>
                  <a:lnTo>
                    <a:pt x="95090" y="1104467"/>
                  </a:lnTo>
                  <a:lnTo>
                    <a:pt x="94975" y="1104101"/>
                  </a:lnTo>
                  <a:lnTo>
                    <a:pt x="94861" y="1103715"/>
                  </a:lnTo>
                  <a:lnTo>
                    <a:pt x="94752" y="1103329"/>
                  </a:lnTo>
                  <a:lnTo>
                    <a:pt x="94649" y="1102943"/>
                  </a:lnTo>
                  <a:lnTo>
                    <a:pt x="94541" y="1102536"/>
                  </a:lnTo>
                  <a:lnTo>
                    <a:pt x="94444" y="1102110"/>
                  </a:lnTo>
                  <a:lnTo>
                    <a:pt x="94341" y="1101683"/>
                  </a:lnTo>
                  <a:lnTo>
                    <a:pt x="94251" y="1101236"/>
                  </a:lnTo>
                  <a:lnTo>
                    <a:pt x="94154" y="1100789"/>
                  </a:lnTo>
                  <a:lnTo>
                    <a:pt x="94070" y="1100321"/>
                  </a:lnTo>
                  <a:lnTo>
                    <a:pt x="93985" y="1099854"/>
                  </a:lnTo>
                  <a:lnTo>
                    <a:pt x="93913" y="1099427"/>
                  </a:lnTo>
                  <a:lnTo>
                    <a:pt x="93840" y="1098980"/>
                  </a:lnTo>
                  <a:lnTo>
                    <a:pt x="93780" y="1098533"/>
                  </a:lnTo>
                  <a:lnTo>
                    <a:pt x="93719" y="1098086"/>
                  </a:lnTo>
                  <a:lnTo>
                    <a:pt x="93665" y="1097639"/>
                  </a:lnTo>
                  <a:lnTo>
                    <a:pt x="93611" y="1097172"/>
                  </a:lnTo>
                  <a:lnTo>
                    <a:pt x="93562" y="1096684"/>
                  </a:lnTo>
                  <a:lnTo>
                    <a:pt x="93520" y="1096217"/>
                  </a:lnTo>
                  <a:lnTo>
                    <a:pt x="93478" y="1095729"/>
                  </a:lnTo>
                  <a:lnTo>
                    <a:pt x="93442" y="1095241"/>
                  </a:lnTo>
                  <a:lnTo>
                    <a:pt x="93411" y="1094753"/>
                  </a:lnTo>
                  <a:lnTo>
                    <a:pt x="93381" y="1094245"/>
                  </a:lnTo>
                  <a:lnTo>
                    <a:pt x="93357" y="1093758"/>
                  </a:lnTo>
                  <a:lnTo>
                    <a:pt x="93339" y="1093250"/>
                  </a:lnTo>
                  <a:lnTo>
                    <a:pt x="93321" y="1092742"/>
                  </a:lnTo>
                  <a:lnTo>
                    <a:pt x="93309" y="1092234"/>
                  </a:lnTo>
                  <a:lnTo>
                    <a:pt x="93303" y="1091726"/>
                  </a:lnTo>
                  <a:lnTo>
                    <a:pt x="93297" y="1091197"/>
                  </a:lnTo>
                  <a:lnTo>
                    <a:pt x="93297" y="1090689"/>
                  </a:lnTo>
                  <a:lnTo>
                    <a:pt x="93303" y="1090181"/>
                  </a:lnTo>
                  <a:lnTo>
                    <a:pt x="93309" y="1089673"/>
                  </a:lnTo>
                  <a:lnTo>
                    <a:pt x="93321" y="1089145"/>
                  </a:lnTo>
                  <a:lnTo>
                    <a:pt x="93333" y="1088637"/>
                  </a:lnTo>
                  <a:lnTo>
                    <a:pt x="93357" y="1088129"/>
                  </a:lnTo>
                  <a:lnTo>
                    <a:pt x="93375" y="1087621"/>
                  </a:lnTo>
                  <a:lnTo>
                    <a:pt x="93405" y="1087113"/>
                  </a:lnTo>
                  <a:lnTo>
                    <a:pt x="93435" y="1086625"/>
                  </a:lnTo>
                  <a:lnTo>
                    <a:pt x="93466" y="1086117"/>
                  </a:lnTo>
                  <a:lnTo>
                    <a:pt x="93502" y="1085629"/>
                  </a:lnTo>
                  <a:lnTo>
                    <a:pt x="93544" y="1085121"/>
                  </a:lnTo>
                  <a:lnTo>
                    <a:pt x="93592" y="1084634"/>
                  </a:lnTo>
                  <a:lnTo>
                    <a:pt x="93641" y="1084166"/>
                  </a:lnTo>
                  <a:lnTo>
                    <a:pt x="93695" y="1083678"/>
                  </a:lnTo>
                  <a:lnTo>
                    <a:pt x="93749" y="1083211"/>
                  </a:lnTo>
                  <a:lnTo>
                    <a:pt x="93810" y="1082764"/>
                  </a:lnTo>
                  <a:lnTo>
                    <a:pt x="93870" y="1082297"/>
                  </a:lnTo>
                  <a:lnTo>
                    <a:pt x="93943" y="1081850"/>
                  </a:lnTo>
                  <a:lnTo>
                    <a:pt x="94009" y="1081403"/>
                  </a:lnTo>
                  <a:lnTo>
                    <a:pt x="94088" y="1080976"/>
                  </a:lnTo>
                  <a:lnTo>
                    <a:pt x="94166" y="1080549"/>
                  </a:lnTo>
                  <a:lnTo>
                    <a:pt x="94245" y="1080143"/>
                  </a:lnTo>
                  <a:lnTo>
                    <a:pt x="94329" y="1079736"/>
                  </a:lnTo>
                  <a:lnTo>
                    <a:pt x="94420" y="1079350"/>
                  </a:lnTo>
                  <a:lnTo>
                    <a:pt x="94510" y="1078964"/>
                  </a:lnTo>
                  <a:lnTo>
                    <a:pt x="94607" y="1078598"/>
                  </a:lnTo>
                  <a:lnTo>
                    <a:pt x="94710" y="1078232"/>
                  </a:lnTo>
                  <a:lnTo>
                    <a:pt x="94812" y="1077887"/>
                  </a:lnTo>
                  <a:lnTo>
                    <a:pt x="94915" y="1077562"/>
                  </a:lnTo>
                  <a:lnTo>
                    <a:pt x="95030" y="1077237"/>
                  </a:lnTo>
                  <a:lnTo>
                    <a:pt x="95138" y="1076932"/>
                  </a:lnTo>
                  <a:lnTo>
                    <a:pt x="95259" y="1076627"/>
                  </a:lnTo>
                  <a:lnTo>
                    <a:pt x="95380" y="1076363"/>
                  </a:lnTo>
                  <a:lnTo>
                    <a:pt x="95501" y="1076099"/>
                  </a:lnTo>
                  <a:lnTo>
                    <a:pt x="95627" y="1075855"/>
                  </a:lnTo>
                  <a:lnTo>
                    <a:pt x="95760" y="1075611"/>
                  </a:lnTo>
                  <a:lnTo>
                    <a:pt x="95893" y="1075388"/>
                  </a:lnTo>
                  <a:lnTo>
                    <a:pt x="96032" y="1075205"/>
                  </a:lnTo>
                  <a:lnTo>
                    <a:pt x="96171" y="1075022"/>
                  </a:lnTo>
                  <a:lnTo>
                    <a:pt x="96316" y="1074859"/>
                  </a:lnTo>
                  <a:lnTo>
                    <a:pt x="96467" y="1074717"/>
                  </a:lnTo>
                  <a:lnTo>
                    <a:pt x="96618" y="1074575"/>
                  </a:lnTo>
                  <a:lnTo>
                    <a:pt x="96769" y="1074473"/>
                  </a:lnTo>
                  <a:lnTo>
                    <a:pt x="96932" y="1074392"/>
                  </a:lnTo>
                  <a:lnTo>
                    <a:pt x="97089" y="1074311"/>
                  </a:lnTo>
                  <a:lnTo>
                    <a:pt x="97185" y="1074250"/>
                  </a:lnTo>
                  <a:lnTo>
                    <a:pt x="97276" y="1074189"/>
                  </a:lnTo>
                  <a:lnTo>
                    <a:pt x="97361" y="1074107"/>
                  </a:lnTo>
                  <a:lnTo>
                    <a:pt x="97445" y="1074006"/>
                  </a:lnTo>
                  <a:lnTo>
                    <a:pt x="97530" y="1073904"/>
                  </a:lnTo>
                  <a:lnTo>
                    <a:pt x="97608" y="1073782"/>
                  </a:lnTo>
                  <a:lnTo>
                    <a:pt x="97753" y="1073518"/>
                  </a:lnTo>
                  <a:lnTo>
                    <a:pt x="98121" y="1073294"/>
                  </a:lnTo>
                  <a:lnTo>
                    <a:pt x="98496" y="1073071"/>
                  </a:lnTo>
                  <a:lnTo>
                    <a:pt x="98870" y="1072888"/>
                  </a:lnTo>
                  <a:lnTo>
                    <a:pt x="99251" y="1072705"/>
                  </a:lnTo>
                  <a:lnTo>
                    <a:pt x="99631" y="1072543"/>
                  </a:lnTo>
                  <a:lnTo>
                    <a:pt x="100017" y="1072421"/>
                  </a:lnTo>
                  <a:lnTo>
                    <a:pt x="100404" y="1072299"/>
                  </a:lnTo>
                  <a:lnTo>
                    <a:pt x="100790" y="1072217"/>
                  </a:lnTo>
                  <a:lnTo>
                    <a:pt x="101177" y="1072156"/>
                  </a:lnTo>
                  <a:lnTo>
                    <a:pt x="101557" y="1072136"/>
                  </a:lnTo>
                  <a:close/>
                  <a:moveTo>
                    <a:pt x="179141" y="1"/>
                  </a:moveTo>
                  <a:lnTo>
                    <a:pt x="176659" y="21"/>
                  </a:lnTo>
                  <a:lnTo>
                    <a:pt x="174171" y="82"/>
                  </a:lnTo>
                  <a:lnTo>
                    <a:pt x="172927" y="123"/>
                  </a:lnTo>
                  <a:lnTo>
                    <a:pt x="171683" y="184"/>
                  </a:lnTo>
                  <a:lnTo>
                    <a:pt x="170439" y="265"/>
                  </a:lnTo>
                  <a:lnTo>
                    <a:pt x="169195" y="346"/>
                  </a:lnTo>
                  <a:lnTo>
                    <a:pt x="167951" y="448"/>
                  </a:lnTo>
                  <a:lnTo>
                    <a:pt x="166707" y="570"/>
                  </a:lnTo>
                  <a:lnTo>
                    <a:pt x="165463" y="692"/>
                  </a:lnTo>
                  <a:lnTo>
                    <a:pt x="164219" y="834"/>
                  </a:lnTo>
                  <a:lnTo>
                    <a:pt x="162981" y="997"/>
                  </a:lnTo>
                  <a:lnTo>
                    <a:pt x="161738" y="1180"/>
                  </a:lnTo>
                  <a:lnTo>
                    <a:pt x="160500" y="1383"/>
                  </a:lnTo>
                  <a:lnTo>
                    <a:pt x="159262" y="1586"/>
                  </a:lnTo>
                  <a:lnTo>
                    <a:pt x="158024" y="1830"/>
                  </a:lnTo>
                  <a:lnTo>
                    <a:pt x="156792" y="2094"/>
                  </a:lnTo>
                  <a:lnTo>
                    <a:pt x="155554" y="2358"/>
                  </a:lnTo>
                  <a:lnTo>
                    <a:pt x="154322" y="2663"/>
                  </a:lnTo>
                  <a:lnTo>
                    <a:pt x="153096" y="2968"/>
                  </a:lnTo>
                  <a:lnTo>
                    <a:pt x="151865" y="3313"/>
                  </a:lnTo>
                  <a:lnTo>
                    <a:pt x="151744" y="3374"/>
                  </a:lnTo>
                  <a:lnTo>
                    <a:pt x="151623" y="3435"/>
                  </a:lnTo>
                  <a:lnTo>
                    <a:pt x="151508" y="3537"/>
                  </a:lnTo>
                  <a:lnTo>
                    <a:pt x="151400" y="3659"/>
                  </a:lnTo>
                  <a:lnTo>
                    <a:pt x="151297" y="3801"/>
                  </a:lnTo>
                  <a:lnTo>
                    <a:pt x="151200" y="3964"/>
                  </a:lnTo>
                  <a:lnTo>
                    <a:pt x="151104" y="4126"/>
                  </a:lnTo>
                  <a:lnTo>
                    <a:pt x="151019" y="4329"/>
                  </a:lnTo>
                  <a:lnTo>
                    <a:pt x="150935" y="4533"/>
                  </a:lnTo>
                  <a:lnTo>
                    <a:pt x="150856" y="4756"/>
                  </a:lnTo>
                  <a:lnTo>
                    <a:pt x="150790" y="5000"/>
                  </a:lnTo>
                  <a:lnTo>
                    <a:pt x="150717" y="5244"/>
                  </a:lnTo>
                  <a:lnTo>
                    <a:pt x="150657" y="5508"/>
                  </a:lnTo>
                  <a:lnTo>
                    <a:pt x="150602" y="5772"/>
                  </a:lnTo>
                  <a:lnTo>
                    <a:pt x="150548" y="6057"/>
                  </a:lnTo>
                  <a:lnTo>
                    <a:pt x="150506" y="6361"/>
                  </a:lnTo>
                  <a:lnTo>
                    <a:pt x="150464" y="6646"/>
                  </a:lnTo>
                  <a:lnTo>
                    <a:pt x="150427" y="6951"/>
                  </a:lnTo>
                  <a:lnTo>
                    <a:pt x="150397" y="7276"/>
                  </a:lnTo>
                  <a:lnTo>
                    <a:pt x="150373" y="7581"/>
                  </a:lnTo>
                  <a:lnTo>
                    <a:pt x="150355" y="7906"/>
                  </a:lnTo>
                  <a:lnTo>
                    <a:pt x="150343" y="8231"/>
                  </a:lnTo>
                  <a:lnTo>
                    <a:pt x="150331" y="8556"/>
                  </a:lnTo>
                  <a:lnTo>
                    <a:pt x="150331" y="8881"/>
                  </a:lnTo>
                  <a:lnTo>
                    <a:pt x="150331" y="9206"/>
                  </a:lnTo>
                  <a:lnTo>
                    <a:pt x="150337" y="9532"/>
                  </a:lnTo>
                  <a:lnTo>
                    <a:pt x="150349" y="9857"/>
                  </a:lnTo>
                  <a:lnTo>
                    <a:pt x="150367" y="10182"/>
                  </a:lnTo>
                  <a:lnTo>
                    <a:pt x="150391" y="10487"/>
                  </a:lnTo>
                  <a:lnTo>
                    <a:pt x="150421" y="10791"/>
                  </a:lnTo>
                  <a:lnTo>
                    <a:pt x="150458" y="11096"/>
                  </a:lnTo>
                  <a:lnTo>
                    <a:pt x="150494" y="11401"/>
                  </a:lnTo>
                  <a:lnTo>
                    <a:pt x="150397" y="11706"/>
                  </a:lnTo>
                  <a:lnTo>
                    <a:pt x="150349" y="11868"/>
                  </a:lnTo>
                  <a:lnTo>
                    <a:pt x="150301" y="12112"/>
                  </a:lnTo>
                  <a:lnTo>
                    <a:pt x="150059" y="13555"/>
                  </a:lnTo>
                  <a:lnTo>
                    <a:pt x="149830" y="14998"/>
                  </a:lnTo>
                  <a:lnTo>
                    <a:pt x="149618" y="16420"/>
                  </a:lnTo>
                  <a:lnTo>
                    <a:pt x="149425" y="17843"/>
                  </a:lnTo>
                  <a:lnTo>
                    <a:pt x="149244" y="19245"/>
                  </a:lnTo>
                  <a:lnTo>
                    <a:pt x="149075" y="20647"/>
                  </a:lnTo>
                  <a:lnTo>
                    <a:pt x="148930" y="22029"/>
                  </a:lnTo>
                  <a:lnTo>
                    <a:pt x="148791" y="23411"/>
                  </a:lnTo>
                  <a:lnTo>
                    <a:pt x="148676" y="24772"/>
                  </a:lnTo>
                  <a:lnTo>
                    <a:pt x="148567" y="26134"/>
                  </a:lnTo>
                  <a:lnTo>
                    <a:pt x="148477" y="27475"/>
                  </a:lnTo>
                  <a:lnTo>
                    <a:pt x="148404" y="28816"/>
                  </a:lnTo>
                  <a:lnTo>
                    <a:pt x="148338" y="30137"/>
                  </a:lnTo>
                  <a:lnTo>
                    <a:pt x="148290" y="31438"/>
                  </a:lnTo>
                  <a:lnTo>
                    <a:pt x="148253" y="32738"/>
                  </a:lnTo>
                  <a:lnTo>
                    <a:pt x="148235" y="34039"/>
                  </a:lnTo>
                  <a:lnTo>
                    <a:pt x="148223" y="35319"/>
                  </a:lnTo>
                  <a:lnTo>
                    <a:pt x="148229" y="36579"/>
                  </a:lnTo>
                  <a:lnTo>
                    <a:pt x="148247" y="37839"/>
                  </a:lnTo>
                  <a:lnTo>
                    <a:pt x="148278" y="39078"/>
                  </a:lnTo>
                  <a:lnTo>
                    <a:pt x="148320" y="40297"/>
                  </a:lnTo>
                  <a:lnTo>
                    <a:pt x="148368" y="41517"/>
                  </a:lnTo>
                  <a:lnTo>
                    <a:pt x="148435" y="42736"/>
                  </a:lnTo>
                  <a:lnTo>
                    <a:pt x="148513" y="43935"/>
                  </a:lnTo>
                  <a:lnTo>
                    <a:pt x="148604" y="45114"/>
                  </a:lnTo>
                  <a:lnTo>
                    <a:pt x="148700" y="46272"/>
                  </a:lnTo>
                  <a:lnTo>
                    <a:pt x="148815" y="47430"/>
                  </a:lnTo>
                  <a:lnTo>
                    <a:pt x="148936" y="48568"/>
                  </a:lnTo>
                  <a:lnTo>
                    <a:pt x="149069" y="49706"/>
                  </a:lnTo>
                  <a:lnTo>
                    <a:pt x="149214" y="50824"/>
                  </a:lnTo>
                  <a:lnTo>
                    <a:pt x="149365" y="51921"/>
                  </a:lnTo>
                  <a:lnTo>
                    <a:pt x="149528" y="53018"/>
                  </a:lnTo>
                  <a:lnTo>
                    <a:pt x="149703" y="54095"/>
                  </a:lnTo>
                  <a:lnTo>
                    <a:pt x="149884" y="55152"/>
                  </a:lnTo>
                  <a:lnTo>
                    <a:pt x="150077" y="56188"/>
                  </a:lnTo>
                  <a:lnTo>
                    <a:pt x="150276" y="57225"/>
                  </a:lnTo>
                  <a:lnTo>
                    <a:pt x="150488" y="58241"/>
                  </a:lnTo>
                  <a:lnTo>
                    <a:pt x="150705" y="59257"/>
                  </a:lnTo>
                  <a:lnTo>
                    <a:pt x="150929" y="60253"/>
                  </a:lnTo>
                  <a:lnTo>
                    <a:pt x="151164" y="61228"/>
                  </a:lnTo>
                  <a:lnTo>
                    <a:pt x="151412" y="62183"/>
                  </a:lnTo>
                  <a:lnTo>
                    <a:pt x="151659" y="63138"/>
                  </a:lnTo>
                  <a:lnTo>
                    <a:pt x="151919" y="64053"/>
                  </a:lnTo>
                  <a:lnTo>
                    <a:pt x="152185" y="64987"/>
                  </a:lnTo>
                  <a:lnTo>
                    <a:pt x="152462" y="65882"/>
                  </a:lnTo>
                  <a:lnTo>
                    <a:pt x="152740" y="66755"/>
                  </a:lnTo>
                  <a:lnTo>
                    <a:pt x="153030" y="67629"/>
                  </a:lnTo>
                  <a:lnTo>
                    <a:pt x="153326" y="68483"/>
                  </a:lnTo>
                  <a:lnTo>
                    <a:pt x="153628" y="69336"/>
                  </a:lnTo>
                  <a:lnTo>
                    <a:pt x="153930" y="70149"/>
                  </a:lnTo>
                  <a:lnTo>
                    <a:pt x="154244" y="70962"/>
                  </a:lnTo>
                  <a:lnTo>
                    <a:pt x="154564" y="71754"/>
                  </a:lnTo>
                  <a:lnTo>
                    <a:pt x="154890" y="72527"/>
                  </a:lnTo>
                  <a:lnTo>
                    <a:pt x="155216" y="73278"/>
                  </a:lnTo>
                  <a:lnTo>
                    <a:pt x="155554" y="74010"/>
                  </a:lnTo>
                  <a:lnTo>
                    <a:pt x="155892" y="74742"/>
                  </a:lnTo>
                  <a:lnTo>
                    <a:pt x="156236" y="75453"/>
                  </a:lnTo>
                  <a:lnTo>
                    <a:pt x="156587" y="76144"/>
                  </a:lnTo>
                  <a:lnTo>
                    <a:pt x="156943" y="76814"/>
                  </a:lnTo>
                  <a:lnTo>
                    <a:pt x="157299" y="77465"/>
                  </a:lnTo>
                  <a:lnTo>
                    <a:pt x="157662" y="78094"/>
                  </a:lnTo>
                  <a:lnTo>
                    <a:pt x="158024" y="78724"/>
                  </a:lnTo>
                  <a:lnTo>
                    <a:pt x="158392" y="79314"/>
                  </a:lnTo>
                  <a:lnTo>
                    <a:pt x="158767" y="79903"/>
                  </a:lnTo>
                  <a:lnTo>
                    <a:pt x="158869" y="83805"/>
                  </a:lnTo>
                  <a:lnTo>
                    <a:pt x="158966" y="87727"/>
                  </a:lnTo>
                  <a:lnTo>
                    <a:pt x="159056" y="91608"/>
                  </a:lnTo>
                  <a:lnTo>
                    <a:pt x="159135" y="95510"/>
                  </a:lnTo>
                  <a:lnTo>
                    <a:pt x="159207" y="99411"/>
                  </a:lnTo>
                  <a:lnTo>
                    <a:pt x="159268" y="103293"/>
                  </a:lnTo>
                  <a:lnTo>
                    <a:pt x="159322" y="107174"/>
                  </a:lnTo>
                  <a:lnTo>
                    <a:pt x="159364" y="111035"/>
                  </a:lnTo>
                  <a:lnTo>
                    <a:pt x="159395" y="114896"/>
                  </a:lnTo>
                  <a:lnTo>
                    <a:pt x="159419" y="118757"/>
                  </a:lnTo>
                  <a:lnTo>
                    <a:pt x="159431" y="122597"/>
                  </a:lnTo>
                  <a:lnTo>
                    <a:pt x="159431" y="126438"/>
                  </a:lnTo>
                  <a:lnTo>
                    <a:pt x="159425" y="130279"/>
                  </a:lnTo>
                  <a:lnTo>
                    <a:pt x="159407" y="134099"/>
                  </a:lnTo>
                  <a:lnTo>
                    <a:pt x="159370" y="137919"/>
                  </a:lnTo>
                  <a:lnTo>
                    <a:pt x="159328" y="141719"/>
                  </a:lnTo>
                  <a:lnTo>
                    <a:pt x="159274" y="145499"/>
                  </a:lnTo>
                  <a:lnTo>
                    <a:pt x="159207" y="149279"/>
                  </a:lnTo>
                  <a:lnTo>
                    <a:pt x="159129" y="153059"/>
                  </a:lnTo>
                  <a:lnTo>
                    <a:pt x="159038" y="156818"/>
                  </a:lnTo>
                  <a:lnTo>
                    <a:pt x="158936" y="160557"/>
                  </a:lnTo>
                  <a:lnTo>
                    <a:pt x="158821" y="164296"/>
                  </a:lnTo>
                  <a:lnTo>
                    <a:pt x="158688" y="168015"/>
                  </a:lnTo>
                  <a:lnTo>
                    <a:pt x="158549" y="171713"/>
                  </a:lnTo>
                  <a:lnTo>
                    <a:pt x="158392" y="175412"/>
                  </a:lnTo>
                  <a:lnTo>
                    <a:pt x="158308" y="177261"/>
                  </a:lnTo>
                  <a:lnTo>
                    <a:pt x="158217" y="179090"/>
                  </a:lnTo>
                  <a:lnTo>
                    <a:pt x="158126" y="180939"/>
                  </a:lnTo>
                  <a:lnTo>
                    <a:pt x="158036" y="182768"/>
                  </a:lnTo>
                  <a:lnTo>
                    <a:pt x="157933" y="184576"/>
                  </a:lnTo>
                  <a:lnTo>
                    <a:pt x="157837" y="186405"/>
                  </a:lnTo>
                  <a:lnTo>
                    <a:pt x="157728" y="188234"/>
                  </a:lnTo>
                  <a:lnTo>
                    <a:pt x="157619" y="190043"/>
                  </a:lnTo>
                  <a:lnTo>
                    <a:pt x="157505" y="191851"/>
                  </a:lnTo>
                  <a:lnTo>
                    <a:pt x="157390" y="193660"/>
                  </a:lnTo>
                  <a:lnTo>
                    <a:pt x="157269" y="195468"/>
                  </a:lnTo>
                  <a:lnTo>
                    <a:pt x="157148" y="197257"/>
                  </a:lnTo>
                  <a:lnTo>
                    <a:pt x="157015" y="199065"/>
                  </a:lnTo>
                  <a:lnTo>
                    <a:pt x="156889" y="200854"/>
                  </a:lnTo>
                  <a:lnTo>
                    <a:pt x="156750" y="202642"/>
                  </a:lnTo>
                  <a:lnTo>
                    <a:pt x="156611" y="204410"/>
                  </a:lnTo>
                  <a:lnTo>
                    <a:pt x="156466" y="206198"/>
                  </a:lnTo>
                  <a:lnTo>
                    <a:pt x="156321" y="207966"/>
                  </a:lnTo>
                  <a:lnTo>
                    <a:pt x="156164" y="209734"/>
                  </a:lnTo>
                  <a:lnTo>
                    <a:pt x="156013" y="211502"/>
                  </a:lnTo>
                  <a:lnTo>
                    <a:pt x="155850" y="213270"/>
                  </a:lnTo>
                  <a:lnTo>
                    <a:pt x="155687" y="215017"/>
                  </a:lnTo>
                  <a:lnTo>
                    <a:pt x="155518" y="216765"/>
                  </a:lnTo>
                  <a:lnTo>
                    <a:pt x="155349" y="218512"/>
                  </a:lnTo>
                  <a:lnTo>
                    <a:pt x="155168" y="220260"/>
                  </a:lnTo>
                  <a:lnTo>
                    <a:pt x="154986" y="221987"/>
                  </a:lnTo>
                  <a:lnTo>
                    <a:pt x="154805" y="223715"/>
                  </a:lnTo>
                  <a:lnTo>
                    <a:pt x="154612" y="225442"/>
                  </a:lnTo>
                  <a:lnTo>
                    <a:pt x="154419" y="227169"/>
                  </a:lnTo>
                  <a:lnTo>
                    <a:pt x="154220" y="228897"/>
                  </a:lnTo>
                  <a:lnTo>
                    <a:pt x="154020" y="230603"/>
                  </a:lnTo>
                  <a:lnTo>
                    <a:pt x="153815" y="232310"/>
                  </a:lnTo>
                  <a:lnTo>
                    <a:pt x="153604" y="233997"/>
                  </a:lnTo>
                  <a:lnTo>
                    <a:pt x="153386" y="235704"/>
                  </a:lnTo>
                  <a:lnTo>
                    <a:pt x="153163" y="237391"/>
                  </a:lnTo>
                  <a:lnTo>
                    <a:pt x="152939" y="239077"/>
                  </a:lnTo>
                  <a:lnTo>
                    <a:pt x="152710" y="240764"/>
                  </a:lnTo>
                  <a:lnTo>
                    <a:pt x="152474" y="242430"/>
                  </a:lnTo>
                  <a:lnTo>
                    <a:pt x="152239" y="244097"/>
                  </a:lnTo>
                  <a:lnTo>
                    <a:pt x="151991" y="245763"/>
                  </a:lnTo>
                  <a:lnTo>
                    <a:pt x="151744" y="247429"/>
                  </a:lnTo>
                  <a:lnTo>
                    <a:pt x="151490" y="249075"/>
                  </a:lnTo>
                  <a:lnTo>
                    <a:pt x="151230" y="250721"/>
                  </a:lnTo>
                  <a:lnTo>
                    <a:pt x="150971" y="252367"/>
                  </a:lnTo>
                  <a:lnTo>
                    <a:pt x="150705" y="253993"/>
                  </a:lnTo>
                  <a:lnTo>
                    <a:pt x="150433" y="255619"/>
                  </a:lnTo>
                  <a:lnTo>
                    <a:pt x="150156" y="257244"/>
                  </a:lnTo>
                  <a:lnTo>
                    <a:pt x="149872" y="258870"/>
                  </a:lnTo>
                  <a:lnTo>
                    <a:pt x="149582" y="260475"/>
                  </a:lnTo>
                  <a:lnTo>
                    <a:pt x="149292" y="262081"/>
                  </a:lnTo>
                  <a:lnTo>
                    <a:pt x="148996" y="263686"/>
                  </a:lnTo>
                  <a:lnTo>
                    <a:pt x="148694" y="265271"/>
                  </a:lnTo>
                  <a:lnTo>
                    <a:pt x="148386" y="266856"/>
                  </a:lnTo>
                  <a:lnTo>
                    <a:pt x="148072" y="268441"/>
                  </a:lnTo>
                  <a:lnTo>
                    <a:pt x="147758" y="270006"/>
                  </a:lnTo>
                  <a:lnTo>
                    <a:pt x="147432" y="271571"/>
                  </a:lnTo>
                  <a:lnTo>
                    <a:pt x="147106" y="273135"/>
                  </a:lnTo>
                  <a:lnTo>
                    <a:pt x="146774" y="274680"/>
                  </a:lnTo>
                  <a:lnTo>
                    <a:pt x="146436" y="276244"/>
                  </a:lnTo>
                  <a:lnTo>
                    <a:pt x="146092" y="277768"/>
                  </a:lnTo>
                  <a:lnTo>
                    <a:pt x="145741" y="279313"/>
                  </a:lnTo>
                  <a:lnTo>
                    <a:pt x="145385" y="280837"/>
                  </a:lnTo>
                  <a:lnTo>
                    <a:pt x="145029" y="282361"/>
                  </a:lnTo>
                  <a:lnTo>
                    <a:pt x="144661" y="283885"/>
                  </a:lnTo>
                  <a:lnTo>
                    <a:pt x="144292" y="285389"/>
                  </a:lnTo>
                  <a:lnTo>
                    <a:pt x="143918" y="286893"/>
                  </a:lnTo>
                  <a:lnTo>
                    <a:pt x="143531" y="288376"/>
                  </a:lnTo>
                  <a:lnTo>
                    <a:pt x="143145" y="289859"/>
                  </a:lnTo>
                  <a:lnTo>
                    <a:pt x="142752" y="291343"/>
                  </a:lnTo>
                  <a:lnTo>
                    <a:pt x="142354" y="292806"/>
                  </a:lnTo>
                  <a:lnTo>
                    <a:pt x="141949" y="294269"/>
                  </a:lnTo>
                  <a:lnTo>
                    <a:pt x="141545" y="295732"/>
                  </a:lnTo>
                  <a:lnTo>
                    <a:pt x="141128" y="297195"/>
                  </a:lnTo>
                  <a:lnTo>
                    <a:pt x="140705" y="298638"/>
                  </a:lnTo>
                  <a:lnTo>
                    <a:pt x="140283" y="300061"/>
                  </a:lnTo>
                  <a:lnTo>
                    <a:pt x="139848" y="301503"/>
                  </a:lnTo>
                  <a:lnTo>
                    <a:pt x="139407" y="302926"/>
                  </a:lnTo>
                  <a:lnTo>
                    <a:pt x="138966" y="304328"/>
                  </a:lnTo>
                  <a:lnTo>
                    <a:pt x="138876" y="304633"/>
                  </a:lnTo>
                  <a:lnTo>
                    <a:pt x="138797" y="304938"/>
                  </a:lnTo>
                  <a:lnTo>
                    <a:pt x="138731" y="305242"/>
                  </a:lnTo>
                  <a:lnTo>
                    <a:pt x="138670" y="305547"/>
                  </a:lnTo>
                  <a:lnTo>
                    <a:pt x="138622" y="305872"/>
                  </a:lnTo>
                  <a:lnTo>
                    <a:pt x="138580" y="306177"/>
                  </a:lnTo>
                  <a:lnTo>
                    <a:pt x="138543" y="306502"/>
                  </a:lnTo>
                  <a:lnTo>
                    <a:pt x="138519" y="306827"/>
                  </a:lnTo>
                  <a:lnTo>
                    <a:pt x="138495" y="307132"/>
                  </a:lnTo>
                  <a:lnTo>
                    <a:pt x="138483" y="307457"/>
                  </a:lnTo>
                  <a:lnTo>
                    <a:pt x="138477" y="307762"/>
                  </a:lnTo>
                  <a:lnTo>
                    <a:pt x="138477" y="308087"/>
                  </a:lnTo>
                  <a:lnTo>
                    <a:pt x="138483" y="308392"/>
                  </a:lnTo>
                  <a:lnTo>
                    <a:pt x="138495" y="308697"/>
                  </a:lnTo>
                  <a:lnTo>
                    <a:pt x="138513" y="309002"/>
                  </a:lnTo>
                  <a:lnTo>
                    <a:pt x="138537" y="309307"/>
                  </a:lnTo>
                  <a:lnTo>
                    <a:pt x="136188" y="309103"/>
                  </a:lnTo>
                  <a:lnTo>
                    <a:pt x="133839" y="308921"/>
                  </a:lnTo>
                  <a:lnTo>
                    <a:pt x="131490" y="308758"/>
                  </a:lnTo>
                  <a:lnTo>
                    <a:pt x="129141" y="308616"/>
                  </a:lnTo>
                  <a:lnTo>
                    <a:pt x="126792" y="308473"/>
                  </a:lnTo>
                  <a:lnTo>
                    <a:pt x="124443" y="308331"/>
                  </a:lnTo>
                  <a:lnTo>
                    <a:pt x="122088" y="308230"/>
                  </a:lnTo>
                  <a:lnTo>
                    <a:pt x="119739" y="308128"/>
                  </a:lnTo>
                  <a:lnTo>
                    <a:pt x="117390" y="308047"/>
                  </a:lnTo>
                  <a:lnTo>
                    <a:pt x="115041" y="307965"/>
                  </a:lnTo>
                  <a:lnTo>
                    <a:pt x="112692" y="307905"/>
                  </a:lnTo>
                  <a:lnTo>
                    <a:pt x="110337" y="307864"/>
                  </a:lnTo>
                  <a:lnTo>
                    <a:pt x="105639" y="307803"/>
                  </a:lnTo>
                  <a:lnTo>
                    <a:pt x="100935" y="307783"/>
                  </a:lnTo>
                  <a:lnTo>
                    <a:pt x="96237" y="307823"/>
                  </a:lnTo>
                  <a:lnTo>
                    <a:pt x="91533" y="307884"/>
                  </a:lnTo>
                  <a:lnTo>
                    <a:pt x="86835" y="308006"/>
                  </a:lnTo>
                  <a:lnTo>
                    <a:pt x="82131" y="308189"/>
                  </a:lnTo>
                  <a:lnTo>
                    <a:pt x="77433" y="308392"/>
                  </a:lnTo>
                  <a:lnTo>
                    <a:pt x="72735" y="308636"/>
                  </a:lnTo>
                  <a:lnTo>
                    <a:pt x="68037" y="308921"/>
                  </a:lnTo>
                  <a:lnTo>
                    <a:pt x="63339" y="309225"/>
                  </a:lnTo>
                  <a:lnTo>
                    <a:pt x="63273" y="308900"/>
                  </a:lnTo>
                  <a:lnTo>
                    <a:pt x="63200" y="308595"/>
                  </a:lnTo>
                  <a:lnTo>
                    <a:pt x="63164" y="308433"/>
                  </a:lnTo>
                  <a:lnTo>
                    <a:pt x="63116" y="308291"/>
                  </a:lnTo>
                  <a:lnTo>
                    <a:pt x="63068" y="308148"/>
                  </a:lnTo>
                  <a:lnTo>
                    <a:pt x="63019" y="308006"/>
                  </a:lnTo>
                  <a:lnTo>
                    <a:pt x="62301" y="306096"/>
                  </a:lnTo>
                  <a:lnTo>
                    <a:pt x="61588" y="304165"/>
                  </a:lnTo>
                  <a:lnTo>
                    <a:pt x="60888" y="302215"/>
                  </a:lnTo>
                  <a:lnTo>
                    <a:pt x="60199" y="300243"/>
                  </a:lnTo>
                  <a:lnTo>
                    <a:pt x="59511" y="298252"/>
                  </a:lnTo>
                  <a:lnTo>
                    <a:pt x="58835" y="296261"/>
                  </a:lnTo>
                  <a:lnTo>
                    <a:pt x="58170" y="294228"/>
                  </a:lnTo>
                  <a:lnTo>
                    <a:pt x="57506" y="292196"/>
                  </a:lnTo>
                  <a:lnTo>
                    <a:pt x="56854" y="290144"/>
                  </a:lnTo>
                  <a:lnTo>
                    <a:pt x="56214" y="288071"/>
                  </a:lnTo>
                  <a:lnTo>
                    <a:pt x="55580" y="285978"/>
                  </a:lnTo>
                  <a:lnTo>
                    <a:pt x="54952" y="283885"/>
                  </a:lnTo>
                  <a:lnTo>
                    <a:pt x="54330" y="281772"/>
                  </a:lnTo>
                  <a:lnTo>
                    <a:pt x="53720" y="279638"/>
                  </a:lnTo>
                  <a:lnTo>
                    <a:pt x="53116" y="277484"/>
                  </a:lnTo>
                  <a:lnTo>
                    <a:pt x="52524" y="275310"/>
                  </a:lnTo>
                  <a:lnTo>
                    <a:pt x="51939" y="273135"/>
                  </a:lnTo>
                  <a:lnTo>
                    <a:pt x="51359" y="270920"/>
                  </a:lnTo>
                  <a:lnTo>
                    <a:pt x="50791" y="268705"/>
                  </a:lnTo>
                  <a:lnTo>
                    <a:pt x="50230" y="266490"/>
                  </a:lnTo>
                  <a:lnTo>
                    <a:pt x="49674" y="264235"/>
                  </a:lnTo>
                  <a:lnTo>
                    <a:pt x="49131" y="261979"/>
                  </a:lnTo>
                  <a:lnTo>
                    <a:pt x="48593" y="259703"/>
                  </a:lnTo>
                  <a:lnTo>
                    <a:pt x="48068" y="257407"/>
                  </a:lnTo>
                  <a:lnTo>
                    <a:pt x="47548" y="255111"/>
                  </a:lnTo>
                  <a:lnTo>
                    <a:pt x="47035" y="252794"/>
                  </a:lnTo>
                  <a:lnTo>
                    <a:pt x="46528" y="250457"/>
                  </a:lnTo>
                  <a:lnTo>
                    <a:pt x="46033" y="248100"/>
                  </a:lnTo>
                  <a:lnTo>
                    <a:pt x="45550" y="245743"/>
                  </a:lnTo>
                  <a:lnTo>
                    <a:pt x="45067" y="243365"/>
                  </a:lnTo>
                  <a:lnTo>
                    <a:pt x="44602" y="240967"/>
                  </a:lnTo>
                  <a:lnTo>
                    <a:pt x="44137" y="238549"/>
                  </a:lnTo>
                  <a:lnTo>
                    <a:pt x="44179" y="238427"/>
                  </a:lnTo>
                  <a:lnTo>
                    <a:pt x="44215" y="238285"/>
                  </a:lnTo>
                  <a:lnTo>
                    <a:pt x="44245" y="238143"/>
                  </a:lnTo>
                  <a:lnTo>
                    <a:pt x="44276" y="238000"/>
                  </a:lnTo>
                  <a:lnTo>
                    <a:pt x="44306" y="237838"/>
                  </a:lnTo>
                  <a:lnTo>
                    <a:pt x="44324" y="237655"/>
                  </a:lnTo>
                  <a:lnTo>
                    <a:pt x="44348" y="237492"/>
                  </a:lnTo>
                  <a:lnTo>
                    <a:pt x="44360" y="237309"/>
                  </a:lnTo>
                  <a:lnTo>
                    <a:pt x="44372" y="237127"/>
                  </a:lnTo>
                  <a:lnTo>
                    <a:pt x="44384" y="236944"/>
                  </a:lnTo>
                  <a:lnTo>
                    <a:pt x="44390" y="236558"/>
                  </a:lnTo>
                  <a:lnTo>
                    <a:pt x="44384" y="236375"/>
                  </a:lnTo>
                  <a:lnTo>
                    <a:pt x="44378" y="236192"/>
                  </a:lnTo>
                  <a:lnTo>
                    <a:pt x="44372" y="236009"/>
                  </a:lnTo>
                  <a:lnTo>
                    <a:pt x="44354" y="235826"/>
                  </a:lnTo>
                  <a:lnTo>
                    <a:pt x="44342" y="235643"/>
                  </a:lnTo>
                  <a:lnTo>
                    <a:pt x="44318" y="235460"/>
                  </a:lnTo>
                  <a:lnTo>
                    <a:pt x="44294" y="235298"/>
                  </a:lnTo>
                  <a:lnTo>
                    <a:pt x="44270" y="235115"/>
                  </a:lnTo>
                  <a:lnTo>
                    <a:pt x="44233" y="234972"/>
                  </a:lnTo>
                  <a:lnTo>
                    <a:pt x="44203" y="234810"/>
                  </a:lnTo>
                  <a:lnTo>
                    <a:pt x="44161" y="234668"/>
                  </a:lnTo>
                  <a:lnTo>
                    <a:pt x="44119" y="234546"/>
                  </a:lnTo>
                  <a:lnTo>
                    <a:pt x="44070" y="234424"/>
                  </a:lnTo>
                  <a:lnTo>
                    <a:pt x="44022" y="234302"/>
                  </a:lnTo>
                  <a:lnTo>
                    <a:pt x="43968" y="234221"/>
                  </a:lnTo>
                  <a:lnTo>
                    <a:pt x="43913" y="234139"/>
                  </a:lnTo>
                  <a:lnTo>
                    <a:pt x="43853" y="234058"/>
                  </a:lnTo>
                  <a:lnTo>
                    <a:pt x="43786" y="233997"/>
                  </a:lnTo>
                  <a:lnTo>
                    <a:pt x="43714" y="233956"/>
                  </a:lnTo>
                  <a:lnTo>
                    <a:pt x="43642" y="233936"/>
                  </a:lnTo>
                  <a:lnTo>
                    <a:pt x="43545" y="233895"/>
                  </a:lnTo>
                  <a:lnTo>
                    <a:pt x="43442" y="233875"/>
                  </a:lnTo>
                  <a:lnTo>
                    <a:pt x="43334" y="233835"/>
                  </a:lnTo>
                  <a:lnTo>
                    <a:pt x="43237" y="233794"/>
                  </a:lnTo>
                  <a:lnTo>
                    <a:pt x="42838" y="231579"/>
                  </a:lnTo>
                  <a:lnTo>
                    <a:pt x="42452" y="229344"/>
                  </a:lnTo>
                  <a:lnTo>
                    <a:pt x="42072" y="227108"/>
                  </a:lnTo>
                  <a:lnTo>
                    <a:pt x="41697" y="224853"/>
                  </a:lnTo>
                  <a:lnTo>
                    <a:pt x="41329" y="222577"/>
                  </a:lnTo>
                  <a:lnTo>
                    <a:pt x="40966" y="220301"/>
                  </a:lnTo>
                  <a:lnTo>
                    <a:pt x="40616" y="218025"/>
                  </a:lnTo>
                  <a:lnTo>
                    <a:pt x="40266" y="215729"/>
                  </a:lnTo>
                  <a:lnTo>
                    <a:pt x="39928" y="213412"/>
                  </a:lnTo>
                  <a:lnTo>
                    <a:pt x="39602" y="211095"/>
                  </a:lnTo>
                  <a:lnTo>
                    <a:pt x="39276" y="208758"/>
                  </a:lnTo>
                  <a:lnTo>
                    <a:pt x="38962" y="206422"/>
                  </a:lnTo>
                  <a:lnTo>
                    <a:pt x="38648" y="204064"/>
                  </a:lnTo>
                  <a:lnTo>
                    <a:pt x="38346" y="201707"/>
                  </a:lnTo>
                  <a:lnTo>
                    <a:pt x="38056" y="199329"/>
                  </a:lnTo>
                  <a:lnTo>
                    <a:pt x="37766" y="196952"/>
                  </a:lnTo>
                  <a:lnTo>
                    <a:pt x="37488" y="194554"/>
                  </a:lnTo>
                  <a:lnTo>
                    <a:pt x="37217" y="192156"/>
                  </a:lnTo>
                  <a:lnTo>
                    <a:pt x="36951" y="189738"/>
                  </a:lnTo>
                  <a:lnTo>
                    <a:pt x="36691" y="187299"/>
                  </a:lnTo>
                  <a:lnTo>
                    <a:pt x="36444" y="184881"/>
                  </a:lnTo>
                  <a:lnTo>
                    <a:pt x="36202" y="182422"/>
                  </a:lnTo>
                  <a:lnTo>
                    <a:pt x="35967" y="179984"/>
                  </a:lnTo>
                  <a:lnTo>
                    <a:pt x="35737" y="177505"/>
                  </a:lnTo>
                  <a:lnTo>
                    <a:pt x="35520" y="175026"/>
                  </a:lnTo>
                  <a:lnTo>
                    <a:pt x="35308" y="172546"/>
                  </a:lnTo>
                  <a:lnTo>
                    <a:pt x="35103" y="170047"/>
                  </a:lnTo>
                  <a:lnTo>
                    <a:pt x="34910" y="167547"/>
                  </a:lnTo>
                  <a:lnTo>
                    <a:pt x="34717" y="165048"/>
                  </a:lnTo>
                  <a:lnTo>
                    <a:pt x="34535" y="162528"/>
                  </a:lnTo>
                  <a:lnTo>
                    <a:pt x="34360" y="159988"/>
                  </a:lnTo>
                  <a:lnTo>
                    <a:pt x="34197" y="157448"/>
                  </a:lnTo>
                  <a:lnTo>
                    <a:pt x="34040" y="154887"/>
                  </a:lnTo>
                  <a:lnTo>
                    <a:pt x="33889" y="152327"/>
                  </a:lnTo>
                  <a:lnTo>
                    <a:pt x="33744" y="149767"/>
                  </a:lnTo>
                  <a:lnTo>
                    <a:pt x="33605" y="147186"/>
                  </a:lnTo>
                  <a:lnTo>
                    <a:pt x="33479" y="144605"/>
                  </a:lnTo>
                  <a:lnTo>
                    <a:pt x="33358" y="142004"/>
                  </a:lnTo>
                  <a:lnTo>
                    <a:pt x="33249" y="139403"/>
                  </a:lnTo>
                  <a:lnTo>
                    <a:pt x="33141" y="136802"/>
                  </a:lnTo>
                  <a:lnTo>
                    <a:pt x="33044" y="134180"/>
                  </a:lnTo>
                  <a:lnTo>
                    <a:pt x="32959" y="131539"/>
                  </a:lnTo>
                  <a:lnTo>
                    <a:pt x="32875" y="128897"/>
                  </a:lnTo>
                  <a:lnTo>
                    <a:pt x="32802" y="126255"/>
                  </a:lnTo>
                  <a:lnTo>
                    <a:pt x="32736" y="123613"/>
                  </a:lnTo>
                  <a:lnTo>
                    <a:pt x="32682" y="120951"/>
                  </a:lnTo>
                  <a:lnTo>
                    <a:pt x="32633" y="118269"/>
                  </a:lnTo>
                  <a:lnTo>
                    <a:pt x="32591" y="115587"/>
                  </a:lnTo>
                  <a:lnTo>
                    <a:pt x="32555" y="112904"/>
                  </a:lnTo>
                  <a:lnTo>
                    <a:pt x="32531" y="110202"/>
                  </a:lnTo>
                  <a:lnTo>
                    <a:pt x="32513" y="107499"/>
                  </a:lnTo>
                  <a:lnTo>
                    <a:pt x="32500" y="104796"/>
                  </a:lnTo>
                  <a:lnTo>
                    <a:pt x="32500" y="102073"/>
                  </a:lnTo>
                  <a:lnTo>
                    <a:pt x="32506" y="99350"/>
                  </a:lnTo>
                  <a:lnTo>
                    <a:pt x="32525" y="96607"/>
                  </a:lnTo>
                  <a:lnTo>
                    <a:pt x="32543" y="93884"/>
                  </a:lnTo>
                  <a:lnTo>
                    <a:pt x="32573" y="91120"/>
                  </a:lnTo>
                  <a:lnTo>
                    <a:pt x="32615" y="88377"/>
                  </a:lnTo>
                  <a:lnTo>
                    <a:pt x="32657" y="85613"/>
                  </a:lnTo>
                  <a:lnTo>
                    <a:pt x="32712" y="82829"/>
                  </a:lnTo>
                  <a:lnTo>
                    <a:pt x="32778" y="80066"/>
                  </a:lnTo>
                  <a:lnTo>
                    <a:pt x="32851" y="77282"/>
                  </a:lnTo>
                  <a:lnTo>
                    <a:pt x="32929" y="74477"/>
                  </a:lnTo>
                  <a:lnTo>
                    <a:pt x="33014" y="71673"/>
                  </a:lnTo>
                  <a:lnTo>
                    <a:pt x="33370" y="71104"/>
                  </a:lnTo>
                  <a:lnTo>
                    <a:pt x="33726" y="70515"/>
                  </a:lnTo>
                  <a:lnTo>
                    <a:pt x="34083" y="69925"/>
                  </a:lnTo>
                  <a:lnTo>
                    <a:pt x="34439" y="69316"/>
                  </a:lnTo>
                  <a:lnTo>
                    <a:pt x="34789" y="68686"/>
                  </a:lnTo>
                  <a:lnTo>
                    <a:pt x="35139" y="68056"/>
                  </a:lnTo>
                  <a:lnTo>
                    <a:pt x="35490" y="67406"/>
                  </a:lnTo>
                  <a:lnTo>
                    <a:pt x="35834" y="66735"/>
                  </a:lnTo>
                  <a:lnTo>
                    <a:pt x="36178" y="66064"/>
                  </a:lnTo>
                  <a:lnTo>
                    <a:pt x="36516" y="65374"/>
                  </a:lnTo>
                  <a:lnTo>
                    <a:pt x="36854" y="64683"/>
                  </a:lnTo>
                  <a:lnTo>
                    <a:pt x="37186" y="63951"/>
                  </a:lnTo>
                  <a:lnTo>
                    <a:pt x="37512" y="63240"/>
                  </a:lnTo>
                  <a:lnTo>
                    <a:pt x="37839" y="62508"/>
                  </a:lnTo>
                  <a:lnTo>
                    <a:pt x="38159" y="61756"/>
                  </a:lnTo>
                  <a:lnTo>
                    <a:pt x="38473" y="61005"/>
                  </a:lnTo>
                  <a:lnTo>
                    <a:pt x="38781" y="60232"/>
                  </a:lnTo>
                  <a:lnTo>
                    <a:pt x="39088" y="59440"/>
                  </a:lnTo>
                  <a:lnTo>
                    <a:pt x="39384" y="58647"/>
                  </a:lnTo>
                  <a:lnTo>
                    <a:pt x="39680" y="57855"/>
                  </a:lnTo>
                  <a:lnTo>
                    <a:pt x="39964" y="57042"/>
                  </a:lnTo>
                  <a:lnTo>
                    <a:pt x="40242" y="56229"/>
                  </a:lnTo>
                  <a:lnTo>
                    <a:pt x="40514" y="55396"/>
                  </a:lnTo>
                  <a:lnTo>
                    <a:pt x="40779" y="54542"/>
                  </a:lnTo>
                  <a:lnTo>
                    <a:pt x="41039" y="53689"/>
                  </a:lnTo>
                  <a:lnTo>
                    <a:pt x="41287" y="52836"/>
                  </a:lnTo>
                  <a:lnTo>
                    <a:pt x="41528" y="51962"/>
                  </a:lnTo>
                  <a:lnTo>
                    <a:pt x="41764" y="51088"/>
                  </a:lnTo>
                  <a:lnTo>
                    <a:pt x="41987" y="50194"/>
                  </a:lnTo>
                  <a:lnTo>
                    <a:pt x="42204" y="49300"/>
                  </a:lnTo>
                  <a:lnTo>
                    <a:pt x="42410" y="48406"/>
                  </a:lnTo>
                  <a:lnTo>
                    <a:pt x="42609" y="47491"/>
                  </a:lnTo>
                  <a:lnTo>
                    <a:pt x="42796" y="46556"/>
                  </a:lnTo>
                  <a:lnTo>
                    <a:pt x="42971" y="45642"/>
                  </a:lnTo>
                  <a:lnTo>
                    <a:pt x="43140" y="44687"/>
                  </a:lnTo>
                  <a:lnTo>
                    <a:pt x="43291" y="43752"/>
                  </a:lnTo>
                  <a:lnTo>
                    <a:pt x="43436" y="42797"/>
                  </a:lnTo>
                  <a:lnTo>
                    <a:pt x="43575" y="41842"/>
                  </a:lnTo>
                  <a:lnTo>
                    <a:pt x="43696" y="40866"/>
                  </a:lnTo>
                  <a:lnTo>
                    <a:pt x="43805" y="39891"/>
                  </a:lnTo>
                  <a:lnTo>
                    <a:pt x="43901" y="38916"/>
                  </a:lnTo>
                  <a:lnTo>
                    <a:pt x="43986" y="37920"/>
                  </a:lnTo>
                  <a:lnTo>
                    <a:pt x="44058" y="36924"/>
                  </a:lnTo>
                  <a:lnTo>
                    <a:pt x="44119" y="35928"/>
                  </a:lnTo>
                  <a:lnTo>
                    <a:pt x="44167" y="34933"/>
                  </a:lnTo>
                  <a:lnTo>
                    <a:pt x="44197" y="33917"/>
                  </a:lnTo>
                  <a:lnTo>
                    <a:pt x="44215" y="32901"/>
                  </a:lnTo>
                  <a:lnTo>
                    <a:pt x="44221" y="31864"/>
                  </a:lnTo>
                  <a:lnTo>
                    <a:pt x="44221" y="31356"/>
                  </a:lnTo>
                  <a:lnTo>
                    <a:pt x="44209" y="30828"/>
                  </a:lnTo>
                  <a:lnTo>
                    <a:pt x="44203" y="30320"/>
                  </a:lnTo>
                  <a:lnTo>
                    <a:pt x="44185" y="29792"/>
                  </a:lnTo>
                  <a:lnTo>
                    <a:pt x="44167" y="29284"/>
                  </a:lnTo>
                  <a:lnTo>
                    <a:pt x="44149" y="28755"/>
                  </a:lnTo>
                  <a:lnTo>
                    <a:pt x="44125" y="28247"/>
                  </a:lnTo>
                  <a:lnTo>
                    <a:pt x="44094" y="27719"/>
                  </a:lnTo>
                  <a:lnTo>
                    <a:pt x="44058" y="27190"/>
                  </a:lnTo>
                  <a:lnTo>
                    <a:pt x="44022" y="26662"/>
                  </a:lnTo>
                  <a:lnTo>
                    <a:pt x="43980" y="26134"/>
                  </a:lnTo>
                  <a:lnTo>
                    <a:pt x="43931" y="25605"/>
                  </a:lnTo>
                  <a:lnTo>
                    <a:pt x="43883" y="25077"/>
                  </a:lnTo>
                  <a:lnTo>
                    <a:pt x="43829" y="24549"/>
                  </a:lnTo>
                  <a:lnTo>
                    <a:pt x="43774" y="24020"/>
                  </a:lnTo>
                  <a:lnTo>
                    <a:pt x="43714" y="23492"/>
                  </a:lnTo>
                  <a:lnTo>
                    <a:pt x="43648" y="22964"/>
                  </a:lnTo>
                  <a:lnTo>
                    <a:pt x="43575" y="22415"/>
                  </a:lnTo>
                  <a:lnTo>
                    <a:pt x="43503" y="21887"/>
                  </a:lnTo>
                  <a:lnTo>
                    <a:pt x="43418" y="21358"/>
                  </a:lnTo>
                  <a:lnTo>
                    <a:pt x="43340" y="20810"/>
                  </a:lnTo>
                  <a:lnTo>
                    <a:pt x="43249" y="20281"/>
                  </a:lnTo>
                  <a:lnTo>
                    <a:pt x="43158" y="19733"/>
                  </a:lnTo>
                  <a:lnTo>
                    <a:pt x="43062" y="19204"/>
                  </a:lnTo>
                  <a:lnTo>
                    <a:pt x="42959" y="18656"/>
                  </a:lnTo>
                  <a:lnTo>
                    <a:pt x="42857" y="18107"/>
                  </a:lnTo>
                  <a:lnTo>
                    <a:pt x="42742" y="17579"/>
                  </a:lnTo>
                  <a:lnTo>
                    <a:pt x="42627" y="17030"/>
                  </a:lnTo>
                  <a:lnTo>
                    <a:pt x="42386" y="15953"/>
                  </a:lnTo>
                  <a:lnTo>
                    <a:pt x="42120" y="14856"/>
                  </a:lnTo>
                  <a:lnTo>
                    <a:pt x="42090" y="14734"/>
                  </a:lnTo>
                  <a:lnTo>
                    <a:pt x="42053" y="14612"/>
                  </a:lnTo>
                  <a:lnTo>
                    <a:pt x="41981" y="14409"/>
                  </a:lnTo>
                  <a:lnTo>
                    <a:pt x="41902" y="14226"/>
                  </a:lnTo>
                  <a:lnTo>
                    <a:pt x="41824" y="14063"/>
                  </a:lnTo>
                  <a:lnTo>
                    <a:pt x="41945" y="13941"/>
                  </a:lnTo>
                  <a:lnTo>
                    <a:pt x="42053" y="13799"/>
                  </a:lnTo>
                  <a:lnTo>
                    <a:pt x="42156" y="13636"/>
                  </a:lnTo>
                  <a:lnTo>
                    <a:pt x="42253" y="13433"/>
                  </a:lnTo>
                  <a:lnTo>
                    <a:pt x="42337" y="13210"/>
                  </a:lnTo>
                  <a:lnTo>
                    <a:pt x="42416" y="12945"/>
                  </a:lnTo>
                  <a:lnTo>
                    <a:pt x="42482" y="12681"/>
                  </a:lnTo>
                  <a:lnTo>
                    <a:pt x="42543" y="12376"/>
                  </a:lnTo>
                  <a:lnTo>
                    <a:pt x="42597" y="12072"/>
                  </a:lnTo>
                  <a:lnTo>
                    <a:pt x="42639" y="11747"/>
                  </a:lnTo>
                  <a:lnTo>
                    <a:pt x="42675" y="11421"/>
                  </a:lnTo>
                  <a:lnTo>
                    <a:pt x="42700" y="11076"/>
                  </a:lnTo>
                  <a:lnTo>
                    <a:pt x="42718" y="10730"/>
                  </a:lnTo>
                  <a:lnTo>
                    <a:pt x="42730" y="10365"/>
                  </a:lnTo>
                  <a:lnTo>
                    <a:pt x="42730" y="9999"/>
                  </a:lnTo>
                  <a:lnTo>
                    <a:pt x="42724" y="9633"/>
                  </a:lnTo>
                  <a:lnTo>
                    <a:pt x="42706" y="9288"/>
                  </a:lnTo>
                  <a:lnTo>
                    <a:pt x="42681" y="8922"/>
                  </a:lnTo>
                  <a:lnTo>
                    <a:pt x="42651" y="8576"/>
                  </a:lnTo>
                  <a:lnTo>
                    <a:pt x="42615" y="8231"/>
                  </a:lnTo>
                  <a:lnTo>
                    <a:pt x="42567" y="7906"/>
                  </a:lnTo>
                  <a:lnTo>
                    <a:pt x="42506" y="7581"/>
                  </a:lnTo>
                  <a:lnTo>
                    <a:pt x="42446" y="7276"/>
                  </a:lnTo>
                  <a:lnTo>
                    <a:pt x="42373" y="6991"/>
                  </a:lnTo>
                  <a:lnTo>
                    <a:pt x="42289" y="6707"/>
                  </a:lnTo>
                  <a:lnTo>
                    <a:pt x="42204" y="6463"/>
                  </a:lnTo>
                  <a:lnTo>
                    <a:pt x="42102" y="6240"/>
                  </a:lnTo>
                  <a:lnTo>
                    <a:pt x="41999" y="6036"/>
                  </a:lnTo>
                  <a:lnTo>
                    <a:pt x="41884" y="5874"/>
                  </a:lnTo>
                  <a:lnTo>
                    <a:pt x="41764" y="5731"/>
                  </a:lnTo>
                  <a:lnTo>
                    <a:pt x="41637" y="5630"/>
                  </a:lnTo>
                  <a:lnTo>
                    <a:pt x="41504" y="5549"/>
                  </a:lnTo>
                  <a:lnTo>
                    <a:pt x="39258" y="4797"/>
                  </a:lnTo>
                  <a:lnTo>
                    <a:pt x="36999" y="4085"/>
                  </a:lnTo>
                  <a:lnTo>
                    <a:pt x="35870" y="3760"/>
                  </a:lnTo>
                  <a:lnTo>
                    <a:pt x="34735" y="3435"/>
                  </a:lnTo>
                  <a:lnTo>
                    <a:pt x="33599" y="3110"/>
                  </a:lnTo>
                  <a:lnTo>
                    <a:pt x="32464" y="2826"/>
                  </a:lnTo>
                  <a:lnTo>
                    <a:pt x="31323" y="2541"/>
                  </a:lnTo>
                  <a:lnTo>
                    <a:pt x="30182" y="2257"/>
                  </a:lnTo>
                  <a:lnTo>
                    <a:pt x="29040" y="2013"/>
                  </a:lnTo>
                  <a:lnTo>
                    <a:pt x="27899" y="1769"/>
                  </a:lnTo>
                  <a:lnTo>
                    <a:pt x="26758" y="1545"/>
                  </a:lnTo>
                  <a:lnTo>
                    <a:pt x="25610" y="1322"/>
                  </a:lnTo>
                  <a:lnTo>
                    <a:pt x="24463" y="1139"/>
                  </a:lnTo>
                  <a:lnTo>
                    <a:pt x="23322" y="956"/>
                  </a:lnTo>
                  <a:lnTo>
                    <a:pt x="22175" y="793"/>
                  </a:lnTo>
                  <a:lnTo>
                    <a:pt x="21027" y="672"/>
                  </a:lnTo>
                  <a:lnTo>
                    <a:pt x="19886" y="550"/>
                  </a:lnTo>
                  <a:lnTo>
                    <a:pt x="18739" y="448"/>
                  </a:lnTo>
                  <a:lnTo>
                    <a:pt x="17591" y="346"/>
                  </a:lnTo>
                  <a:lnTo>
                    <a:pt x="16450" y="285"/>
                  </a:lnTo>
                  <a:lnTo>
                    <a:pt x="15309" y="245"/>
                  </a:lnTo>
                  <a:lnTo>
                    <a:pt x="14167" y="225"/>
                  </a:lnTo>
                  <a:lnTo>
                    <a:pt x="13026" y="225"/>
                  </a:lnTo>
                  <a:lnTo>
                    <a:pt x="11885" y="245"/>
                  </a:lnTo>
                  <a:lnTo>
                    <a:pt x="10750" y="285"/>
                  </a:lnTo>
                  <a:lnTo>
                    <a:pt x="9614" y="367"/>
                  </a:lnTo>
                  <a:lnTo>
                    <a:pt x="8479" y="448"/>
                  </a:lnTo>
                  <a:lnTo>
                    <a:pt x="7344" y="570"/>
                  </a:lnTo>
                  <a:lnTo>
                    <a:pt x="6215" y="692"/>
                  </a:lnTo>
                  <a:lnTo>
                    <a:pt x="5091" y="854"/>
                  </a:lnTo>
                  <a:lnTo>
                    <a:pt x="4940" y="915"/>
                  </a:lnTo>
                  <a:lnTo>
                    <a:pt x="4802" y="976"/>
                  </a:lnTo>
                  <a:lnTo>
                    <a:pt x="4669" y="1098"/>
                  </a:lnTo>
                  <a:lnTo>
                    <a:pt x="4548" y="1241"/>
                  </a:lnTo>
                  <a:lnTo>
                    <a:pt x="4433" y="1403"/>
                  </a:lnTo>
                  <a:lnTo>
                    <a:pt x="4325" y="1606"/>
                  </a:lnTo>
                  <a:lnTo>
                    <a:pt x="4222" y="1810"/>
                  </a:lnTo>
                  <a:lnTo>
                    <a:pt x="4131" y="2053"/>
                  </a:lnTo>
                  <a:lnTo>
                    <a:pt x="4047" y="2318"/>
                  </a:lnTo>
                  <a:lnTo>
                    <a:pt x="3968" y="2602"/>
                  </a:lnTo>
                  <a:lnTo>
                    <a:pt x="3902" y="2907"/>
                  </a:lnTo>
                  <a:lnTo>
                    <a:pt x="3835" y="3232"/>
                  </a:lnTo>
                  <a:lnTo>
                    <a:pt x="3781" y="3557"/>
                  </a:lnTo>
                  <a:lnTo>
                    <a:pt x="3733" y="3903"/>
                  </a:lnTo>
                  <a:lnTo>
                    <a:pt x="3690" y="4248"/>
                  </a:lnTo>
                  <a:lnTo>
                    <a:pt x="3654" y="4614"/>
                  </a:lnTo>
                  <a:lnTo>
                    <a:pt x="3576" y="4451"/>
                  </a:lnTo>
                  <a:lnTo>
                    <a:pt x="3491" y="4309"/>
                  </a:lnTo>
                  <a:lnTo>
                    <a:pt x="3401" y="4167"/>
                  </a:lnTo>
                  <a:lnTo>
                    <a:pt x="3310" y="4045"/>
                  </a:lnTo>
                  <a:lnTo>
                    <a:pt x="3219" y="3943"/>
                  </a:lnTo>
                  <a:lnTo>
                    <a:pt x="3123" y="3862"/>
                  </a:lnTo>
                  <a:lnTo>
                    <a:pt x="3026" y="3781"/>
                  </a:lnTo>
                  <a:lnTo>
                    <a:pt x="2936" y="3720"/>
                  </a:lnTo>
                  <a:lnTo>
                    <a:pt x="2833" y="3679"/>
                  </a:lnTo>
                  <a:lnTo>
                    <a:pt x="2736" y="3659"/>
                  </a:lnTo>
                  <a:lnTo>
                    <a:pt x="2640" y="3638"/>
                  </a:lnTo>
                  <a:lnTo>
                    <a:pt x="2543" y="3638"/>
                  </a:lnTo>
                  <a:lnTo>
                    <a:pt x="2447" y="3659"/>
                  </a:lnTo>
                  <a:lnTo>
                    <a:pt x="2350" y="3699"/>
                  </a:lnTo>
                  <a:lnTo>
                    <a:pt x="2259" y="3760"/>
                  </a:lnTo>
                  <a:lnTo>
                    <a:pt x="2169" y="3821"/>
                  </a:lnTo>
                  <a:lnTo>
                    <a:pt x="2078" y="3923"/>
                  </a:lnTo>
                  <a:lnTo>
                    <a:pt x="1988" y="4025"/>
                  </a:lnTo>
                  <a:lnTo>
                    <a:pt x="1903" y="4146"/>
                  </a:lnTo>
                  <a:lnTo>
                    <a:pt x="1819" y="4289"/>
                  </a:lnTo>
                  <a:lnTo>
                    <a:pt x="1740" y="4451"/>
                  </a:lnTo>
                  <a:lnTo>
                    <a:pt x="1668" y="4614"/>
                  </a:lnTo>
                  <a:lnTo>
                    <a:pt x="1595" y="4817"/>
                  </a:lnTo>
                  <a:lnTo>
                    <a:pt x="1529" y="5020"/>
                  </a:lnTo>
                  <a:lnTo>
                    <a:pt x="1468" y="5264"/>
                  </a:lnTo>
                  <a:lnTo>
                    <a:pt x="1408" y="5508"/>
                  </a:lnTo>
                  <a:lnTo>
                    <a:pt x="1360" y="5772"/>
                  </a:lnTo>
                  <a:lnTo>
                    <a:pt x="1311" y="6077"/>
                  </a:lnTo>
                  <a:lnTo>
                    <a:pt x="1269" y="6382"/>
                  </a:lnTo>
                  <a:lnTo>
                    <a:pt x="1239" y="6707"/>
                  </a:lnTo>
                  <a:lnTo>
                    <a:pt x="1209" y="7052"/>
                  </a:lnTo>
                  <a:lnTo>
                    <a:pt x="1191" y="7418"/>
                  </a:lnTo>
                  <a:lnTo>
                    <a:pt x="1136" y="8759"/>
                  </a:lnTo>
                  <a:lnTo>
                    <a:pt x="1094" y="10101"/>
                  </a:lnTo>
                  <a:lnTo>
                    <a:pt x="1058" y="11421"/>
                  </a:lnTo>
                  <a:lnTo>
                    <a:pt x="1027" y="12742"/>
                  </a:lnTo>
                  <a:lnTo>
                    <a:pt x="1009" y="14043"/>
                  </a:lnTo>
                  <a:lnTo>
                    <a:pt x="997" y="15364"/>
                  </a:lnTo>
                  <a:lnTo>
                    <a:pt x="991" y="16644"/>
                  </a:lnTo>
                  <a:lnTo>
                    <a:pt x="991" y="17944"/>
                  </a:lnTo>
                  <a:lnTo>
                    <a:pt x="1003" y="19225"/>
                  </a:lnTo>
                  <a:lnTo>
                    <a:pt x="1021" y="20505"/>
                  </a:lnTo>
                  <a:lnTo>
                    <a:pt x="1046" y="21765"/>
                  </a:lnTo>
                  <a:lnTo>
                    <a:pt x="1082" y="23025"/>
                  </a:lnTo>
                  <a:lnTo>
                    <a:pt x="1118" y="24264"/>
                  </a:lnTo>
                  <a:lnTo>
                    <a:pt x="1166" y="25504"/>
                  </a:lnTo>
                  <a:lnTo>
                    <a:pt x="1227" y="26743"/>
                  </a:lnTo>
                  <a:lnTo>
                    <a:pt x="1287" y="27963"/>
                  </a:lnTo>
                  <a:lnTo>
                    <a:pt x="1354" y="29162"/>
                  </a:lnTo>
                  <a:lnTo>
                    <a:pt x="1432" y="30381"/>
                  </a:lnTo>
                  <a:lnTo>
                    <a:pt x="1517" y="31559"/>
                  </a:lnTo>
                  <a:lnTo>
                    <a:pt x="1607" y="32758"/>
                  </a:lnTo>
                  <a:lnTo>
                    <a:pt x="1704" y="33917"/>
                  </a:lnTo>
                  <a:lnTo>
                    <a:pt x="1806" y="35095"/>
                  </a:lnTo>
                  <a:lnTo>
                    <a:pt x="1915" y="36233"/>
                  </a:lnTo>
                  <a:lnTo>
                    <a:pt x="2030" y="37392"/>
                  </a:lnTo>
                  <a:lnTo>
                    <a:pt x="2157" y="38530"/>
                  </a:lnTo>
                  <a:lnTo>
                    <a:pt x="2284" y="39647"/>
                  </a:lnTo>
                  <a:lnTo>
                    <a:pt x="2422" y="40745"/>
                  </a:lnTo>
                  <a:lnTo>
                    <a:pt x="2561" y="41862"/>
                  </a:lnTo>
                  <a:lnTo>
                    <a:pt x="2712" y="42939"/>
                  </a:lnTo>
                  <a:lnTo>
                    <a:pt x="2863" y="44016"/>
                  </a:lnTo>
                  <a:lnTo>
                    <a:pt x="3026" y="45093"/>
                  </a:lnTo>
                  <a:lnTo>
                    <a:pt x="3189" y="46150"/>
                  </a:lnTo>
                  <a:lnTo>
                    <a:pt x="3364" y="47186"/>
                  </a:lnTo>
                  <a:lnTo>
                    <a:pt x="3540" y="48223"/>
                  </a:lnTo>
                  <a:lnTo>
                    <a:pt x="3727" y="49239"/>
                  </a:lnTo>
                  <a:lnTo>
                    <a:pt x="3914" y="50234"/>
                  </a:lnTo>
                  <a:lnTo>
                    <a:pt x="4107" y="51230"/>
                  </a:lnTo>
                  <a:lnTo>
                    <a:pt x="4306" y="52206"/>
                  </a:lnTo>
                  <a:lnTo>
                    <a:pt x="4512" y="53181"/>
                  </a:lnTo>
                  <a:lnTo>
                    <a:pt x="4723" y="54136"/>
                  </a:lnTo>
                  <a:lnTo>
                    <a:pt x="4940" y="55071"/>
                  </a:lnTo>
                  <a:lnTo>
                    <a:pt x="5158" y="56006"/>
                  </a:lnTo>
                  <a:lnTo>
                    <a:pt x="5387" y="56920"/>
                  </a:lnTo>
                  <a:lnTo>
                    <a:pt x="5617" y="57814"/>
                  </a:lnTo>
                  <a:lnTo>
                    <a:pt x="5852" y="58708"/>
                  </a:lnTo>
                  <a:lnTo>
                    <a:pt x="6094" y="59582"/>
                  </a:lnTo>
                  <a:lnTo>
                    <a:pt x="6335" y="60436"/>
                  </a:lnTo>
                  <a:lnTo>
                    <a:pt x="6589" y="61289"/>
                  </a:lnTo>
                  <a:lnTo>
                    <a:pt x="6843" y="62122"/>
                  </a:lnTo>
                  <a:lnTo>
                    <a:pt x="7102" y="62935"/>
                  </a:lnTo>
                  <a:lnTo>
                    <a:pt x="7368" y="63728"/>
                  </a:lnTo>
                  <a:lnTo>
                    <a:pt x="7634" y="64520"/>
                  </a:lnTo>
                  <a:lnTo>
                    <a:pt x="7905" y="65292"/>
                  </a:lnTo>
                  <a:lnTo>
                    <a:pt x="8183" y="66044"/>
                  </a:lnTo>
                  <a:lnTo>
                    <a:pt x="8461" y="66776"/>
                  </a:lnTo>
                  <a:lnTo>
                    <a:pt x="8745" y="67507"/>
                  </a:lnTo>
                  <a:lnTo>
                    <a:pt x="9035" y="68198"/>
                  </a:lnTo>
                  <a:lnTo>
                    <a:pt x="9324" y="68889"/>
                  </a:lnTo>
                  <a:lnTo>
                    <a:pt x="9620" y="69580"/>
                  </a:lnTo>
                  <a:lnTo>
                    <a:pt x="9922" y="70230"/>
                  </a:lnTo>
                  <a:lnTo>
                    <a:pt x="10224" y="70860"/>
                  </a:lnTo>
                  <a:lnTo>
                    <a:pt x="10532" y="71490"/>
                  </a:lnTo>
                  <a:lnTo>
                    <a:pt x="10840" y="72100"/>
                  </a:lnTo>
                  <a:lnTo>
                    <a:pt x="11154" y="72689"/>
                  </a:lnTo>
                  <a:lnTo>
                    <a:pt x="11076" y="74721"/>
                  </a:lnTo>
                  <a:lnTo>
                    <a:pt x="10997" y="76774"/>
                  </a:lnTo>
                  <a:lnTo>
                    <a:pt x="10919" y="78806"/>
                  </a:lnTo>
                  <a:lnTo>
                    <a:pt x="10852" y="80838"/>
                  </a:lnTo>
                  <a:lnTo>
                    <a:pt x="10786" y="82890"/>
                  </a:lnTo>
                  <a:lnTo>
                    <a:pt x="10725" y="84943"/>
                  </a:lnTo>
                  <a:lnTo>
                    <a:pt x="10665" y="86975"/>
                  </a:lnTo>
                  <a:lnTo>
                    <a:pt x="10617" y="89027"/>
                  </a:lnTo>
                  <a:lnTo>
                    <a:pt x="10568" y="91080"/>
                  </a:lnTo>
                  <a:lnTo>
                    <a:pt x="10526" y="93132"/>
                  </a:lnTo>
                  <a:lnTo>
                    <a:pt x="10484" y="95184"/>
                  </a:lnTo>
                  <a:lnTo>
                    <a:pt x="10448" y="97237"/>
                  </a:lnTo>
                  <a:lnTo>
                    <a:pt x="10417" y="99289"/>
                  </a:lnTo>
                  <a:lnTo>
                    <a:pt x="10393" y="101342"/>
                  </a:lnTo>
                  <a:lnTo>
                    <a:pt x="10369" y="103394"/>
                  </a:lnTo>
                  <a:lnTo>
                    <a:pt x="10351" y="105447"/>
                  </a:lnTo>
                  <a:lnTo>
                    <a:pt x="10339" y="107499"/>
                  </a:lnTo>
                  <a:lnTo>
                    <a:pt x="10327" y="109551"/>
                  </a:lnTo>
                  <a:lnTo>
                    <a:pt x="10321" y="111604"/>
                  </a:lnTo>
                  <a:lnTo>
                    <a:pt x="10321" y="113656"/>
                  </a:lnTo>
                  <a:lnTo>
                    <a:pt x="10327" y="115709"/>
                  </a:lnTo>
                  <a:lnTo>
                    <a:pt x="10333" y="117781"/>
                  </a:lnTo>
                  <a:lnTo>
                    <a:pt x="10345" y="119834"/>
                  </a:lnTo>
                  <a:lnTo>
                    <a:pt x="10363" y="121886"/>
                  </a:lnTo>
                  <a:lnTo>
                    <a:pt x="10381" y="123939"/>
                  </a:lnTo>
                  <a:lnTo>
                    <a:pt x="10405" y="125991"/>
                  </a:lnTo>
                  <a:lnTo>
                    <a:pt x="10436" y="128043"/>
                  </a:lnTo>
                  <a:lnTo>
                    <a:pt x="10472" y="130096"/>
                  </a:lnTo>
                  <a:lnTo>
                    <a:pt x="10508" y="132128"/>
                  </a:lnTo>
                  <a:lnTo>
                    <a:pt x="10550" y="134180"/>
                  </a:lnTo>
                  <a:lnTo>
                    <a:pt x="10599" y="136233"/>
                  </a:lnTo>
                  <a:lnTo>
                    <a:pt x="10647" y="138285"/>
                  </a:lnTo>
                  <a:lnTo>
                    <a:pt x="10701" y="140317"/>
                  </a:lnTo>
                  <a:lnTo>
                    <a:pt x="10762" y="142370"/>
                  </a:lnTo>
                  <a:lnTo>
                    <a:pt x="10822" y="144402"/>
                  </a:lnTo>
                  <a:lnTo>
                    <a:pt x="10894" y="146454"/>
                  </a:lnTo>
                  <a:lnTo>
                    <a:pt x="10967" y="148486"/>
                  </a:lnTo>
                  <a:lnTo>
                    <a:pt x="11039" y="150518"/>
                  </a:lnTo>
                  <a:lnTo>
                    <a:pt x="11118" y="152551"/>
                  </a:lnTo>
                  <a:lnTo>
                    <a:pt x="11202" y="154583"/>
                  </a:lnTo>
                  <a:lnTo>
                    <a:pt x="11293" y="156615"/>
                  </a:lnTo>
                  <a:lnTo>
                    <a:pt x="11390" y="158647"/>
                  </a:lnTo>
                  <a:lnTo>
                    <a:pt x="11486" y="160679"/>
                  </a:lnTo>
                  <a:lnTo>
                    <a:pt x="11589" y="162691"/>
                  </a:lnTo>
                  <a:lnTo>
                    <a:pt x="11692" y="164703"/>
                  </a:lnTo>
                  <a:lnTo>
                    <a:pt x="11800" y="166735"/>
                  </a:lnTo>
                  <a:lnTo>
                    <a:pt x="11915" y="168746"/>
                  </a:lnTo>
                  <a:lnTo>
                    <a:pt x="12036" y="170758"/>
                  </a:lnTo>
                  <a:lnTo>
                    <a:pt x="12157" y="172750"/>
                  </a:lnTo>
                  <a:lnTo>
                    <a:pt x="12283" y="174761"/>
                  </a:lnTo>
                  <a:lnTo>
                    <a:pt x="12416" y="176753"/>
                  </a:lnTo>
                  <a:lnTo>
                    <a:pt x="12555" y="178765"/>
                  </a:lnTo>
                  <a:lnTo>
                    <a:pt x="12694" y="180756"/>
                  </a:lnTo>
                  <a:lnTo>
                    <a:pt x="12839" y="182748"/>
                  </a:lnTo>
                  <a:lnTo>
                    <a:pt x="12984" y="184719"/>
                  </a:lnTo>
                  <a:lnTo>
                    <a:pt x="13135" y="186710"/>
                  </a:lnTo>
                  <a:lnTo>
                    <a:pt x="13292" y="188681"/>
                  </a:lnTo>
                  <a:lnTo>
                    <a:pt x="13455" y="190652"/>
                  </a:lnTo>
                  <a:lnTo>
                    <a:pt x="13618" y="192624"/>
                  </a:lnTo>
                  <a:lnTo>
                    <a:pt x="13793" y="194595"/>
                  </a:lnTo>
                  <a:lnTo>
                    <a:pt x="13962" y="196546"/>
                  </a:lnTo>
                  <a:lnTo>
                    <a:pt x="14143" y="198496"/>
                  </a:lnTo>
                  <a:lnTo>
                    <a:pt x="14324" y="200447"/>
                  </a:lnTo>
                  <a:lnTo>
                    <a:pt x="14512" y="202398"/>
                  </a:lnTo>
                  <a:lnTo>
                    <a:pt x="14699" y="204349"/>
                  </a:lnTo>
                  <a:lnTo>
                    <a:pt x="14892" y="206279"/>
                  </a:lnTo>
                  <a:lnTo>
                    <a:pt x="15091" y="208210"/>
                  </a:lnTo>
                  <a:lnTo>
                    <a:pt x="15297" y="210140"/>
                  </a:lnTo>
                  <a:lnTo>
                    <a:pt x="15502" y="212050"/>
                  </a:lnTo>
                  <a:lnTo>
                    <a:pt x="15713" y="213961"/>
                  </a:lnTo>
                  <a:lnTo>
                    <a:pt x="15931" y="215871"/>
                  </a:lnTo>
                  <a:lnTo>
                    <a:pt x="16148" y="217781"/>
                  </a:lnTo>
                  <a:lnTo>
                    <a:pt x="16377" y="219671"/>
                  </a:lnTo>
                  <a:lnTo>
                    <a:pt x="16601" y="221561"/>
                  </a:lnTo>
                  <a:lnTo>
                    <a:pt x="16836" y="223450"/>
                  </a:lnTo>
                  <a:lnTo>
                    <a:pt x="17072" y="225340"/>
                  </a:lnTo>
                  <a:lnTo>
                    <a:pt x="17313" y="227210"/>
                  </a:lnTo>
                  <a:lnTo>
                    <a:pt x="17555" y="229079"/>
                  </a:lnTo>
                  <a:lnTo>
                    <a:pt x="17809" y="230929"/>
                  </a:lnTo>
                  <a:lnTo>
                    <a:pt x="18062" y="232778"/>
                  </a:lnTo>
                  <a:lnTo>
                    <a:pt x="18316" y="234627"/>
                  </a:lnTo>
                  <a:lnTo>
                    <a:pt x="18582" y="236476"/>
                  </a:lnTo>
                  <a:lnTo>
                    <a:pt x="18847" y="238305"/>
                  </a:lnTo>
                  <a:lnTo>
                    <a:pt x="19113" y="240134"/>
                  </a:lnTo>
                  <a:lnTo>
                    <a:pt x="19391" y="241943"/>
                  </a:lnTo>
                  <a:lnTo>
                    <a:pt x="19669" y="243771"/>
                  </a:lnTo>
                  <a:lnTo>
                    <a:pt x="19952" y="245560"/>
                  </a:lnTo>
                  <a:lnTo>
                    <a:pt x="20236" y="247368"/>
                  </a:lnTo>
                  <a:lnTo>
                    <a:pt x="20526" y="249157"/>
                  </a:lnTo>
                  <a:lnTo>
                    <a:pt x="20822" y="250924"/>
                  </a:lnTo>
                  <a:lnTo>
                    <a:pt x="21124" y="252713"/>
                  </a:lnTo>
                  <a:lnTo>
                    <a:pt x="21426" y="254481"/>
                  </a:lnTo>
                  <a:lnTo>
                    <a:pt x="21734" y="256228"/>
                  </a:lnTo>
                  <a:lnTo>
                    <a:pt x="22042" y="257976"/>
                  </a:lnTo>
                  <a:lnTo>
                    <a:pt x="22362" y="259723"/>
                  </a:lnTo>
                  <a:lnTo>
                    <a:pt x="22682" y="261451"/>
                  </a:lnTo>
                  <a:lnTo>
                    <a:pt x="23002" y="263178"/>
                  </a:lnTo>
                  <a:lnTo>
                    <a:pt x="23334" y="264885"/>
                  </a:lnTo>
                  <a:lnTo>
                    <a:pt x="23666" y="266592"/>
                  </a:lnTo>
                  <a:lnTo>
                    <a:pt x="23998" y="268299"/>
                  </a:lnTo>
                  <a:lnTo>
                    <a:pt x="24342" y="269986"/>
                  </a:lnTo>
                  <a:lnTo>
                    <a:pt x="24687" y="271672"/>
                  </a:lnTo>
                  <a:lnTo>
                    <a:pt x="25037" y="273339"/>
                  </a:lnTo>
                  <a:lnTo>
                    <a:pt x="25387" y="275005"/>
                  </a:lnTo>
                  <a:lnTo>
                    <a:pt x="25743" y="276651"/>
                  </a:lnTo>
                  <a:lnTo>
                    <a:pt x="26106" y="278297"/>
                  </a:lnTo>
                  <a:lnTo>
                    <a:pt x="26474" y="279923"/>
                  </a:lnTo>
                  <a:lnTo>
                    <a:pt x="26842" y="281548"/>
                  </a:lnTo>
                  <a:lnTo>
                    <a:pt x="27217" y="283174"/>
                  </a:lnTo>
                  <a:lnTo>
                    <a:pt x="27591" y="284779"/>
                  </a:lnTo>
                  <a:lnTo>
                    <a:pt x="27972" y="286364"/>
                  </a:lnTo>
                  <a:lnTo>
                    <a:pt x="28358" y="287949"/>
                  </a:lnTo>
                  <a:lnTo>
                    <a:pt x="28750" y="289534"/>
                  </a:lnTo>
                  <a:lnTo>
                    <a:pt x="29143" y="291079"/>
                  </a:lnTo>
                  <a:lnTo>
                    <a:pt x="29542" y="292643"/>
                  </a:lnTo>
                  <a:lnTo>
                    <a:pt x="29946" y="294188"/>
                  </a:lnTo>
                  <a:lnTo>
                    <a:pt x="30351" y="295712"/>
                  </a:lnTo>
                  <a:lnTo>
                    <a:pt x="30761" y="297236"/>
                  </a:lnTo>
                  <a:lnTo>
                    <a:pt x="31178" y="298740"/>
                  </a:lnTo>
                  <a:lnTo>
                    <a:pt x="31595" y="300243"/>
                  </a:lnTo>
                  <a:lnTo>
                    <a:pt x="32017" y="301727"/>
                  </a:lnTo>
                  <a:lnTo>
                    <a:pt x="32446" y="303210"/>
                  </a:lnTo>
                  <a:lnTo>
                    <a:pt x="32875" y="304673"/>
                  </a:lnTo>
                  <a:lnTo>
                    <a:pt x="33310" y="306137"/>
                  </a:lnTo>
                  <a:lnTo>
                    <a:pt x="33750" y="307579"/>
                  </a:lnTo>
                  <a:lnTo>
                    <a:pt x="34197" y="309002"/>
                  </a:lnTo>
                  <a:lnTo>
                    <a:pt x="34644" y="310424"/>
                  </a:lnTo>
                  <a:lnTo>
                    <a:pt x="35091" y="311826"/>
                  </a:lnTo>
                  <a:lnTo>
                    <a:pt x="29994" y="312375"/>
                  </a:lnTo>
                  <a:lnTo>
                    <a:pt x="24892" y="312964"/>
                  </a:lnTo>
                  <a:lnTo>
                    <a:pt x="19789" y="313594"/>
                  </a:lnTo>
                  <a:lnTo>
                    <a:pt x="17241" y="313940"/>
                  </a:lnTo>
                  <a:lnTo>
                    <a:pt x="14693" y="314285"/>
                  </a:lnTo>
                  <a:lnTo>
                    <a:pt x="14572" y="314285"/>
                  </a:lnTo>
                  <a:lnTo>
                    <a:pt x="14457" y="314326"/>
                  </a:lnTo>
                  <a:lnTo>
                    <a:pt x="14349" y="314387"/>
                  </a:lnTo>
                  <a:lnTo>
                    <a:pt x="14240" y="314489"/>
                  </a:lnTo>
                  <a:lnTo>
                    <a:pt x="14137" y="314590"/>
                  </a:lnTo>
                  <a:lnTo>
                    <a:pt x="14041" y="314712"/>
                  </a:lnTo>
                  <a:lnTo>
                    <a:pt x="13944" y="314854"/>
                  </a:lnTo>
                  <a:lnTo>
                    <a:pt x="13853" y="314997"/>
                  </a:lnTo>
                  <a:lnTo>
                    <a:pt x="13727" y="315017"/>
                  </a:lnTo>
                  <a:lnTo>
                    <a:pt x="13666" y="315037"/>
                  </a:lnTo>
                  <a:lnTo>
                    <a:pt x="13600" y="315078"/>
                  </a:lnTo>
                  <a:lnTo>
                    <a:pt x="13425" y="315261"/>
                  </a:lnTo>
                  <a:lnTo>
                    <a:pt x="13256" y="315444"/>
                  </a:lnTo>
                  <a:lnTo>
                    <a:pt x="13093" y="315626"/>
                  </a:lnTo>
                  <a:lnTo>
                    <a:pt x="12942" y="315850"/>
                  </a:lnTo>
                  <a:lnTo>
                    <a:pt x="12791" y="316053"/>
                  </a:lnTo>
                  <a:lnTo>
                    <a:pt x="12640" y="316277"/>
                  </a:lnTo>
                  <a:lnTo>
                    <a:pt x="12501" y="316521"/>
                  </a:lnTo>
                  <a:lnTo>
                    <a:pt x="12368" y="316744"/>
                  </a:lnTo>
                  <a:lnTo>
                    <a:pt x="12235" y="317008"/>
                  </a:lnTo>
                  <a:lnTo>
                    <a:pt x="12114" y="317252"/>
                  </a:lnTo>
                  <a:lnTo>
                    <a:pt x="11994" y="317537"/>
                  </a:lnTo>
                  <a:lnTo>
                    <a:pt x="11879" y="317801"/>
                  </a:lnTo>
                  <a:lnTo>
                    <a:pt x="11770" y="318085"/>
                  </a:lnTo>
                  <a:lnTo>
                    <a:pt x="11661" y="318390"/>
                  </a:lnTo>
                  <a:lnTo>
                    <a:pt x="11565" y="318675"/>
                  </a:lnTo>
                  <a:lnTo>
                    <a:pt x="11468" y="319000"/>
                  </a:lnTo>
                  <a:lnTo>
                    <a:pt x="11372" y="319305"/>
                  </a:lnTo>
                  <a:lnTo>
                    <a:pt x="11287" y="319630"/>
                  </a:lnTo>
                  <a:lnTo>
                    <a:pt x="11202" y="319955"/>
                  </a:lnTo>
                  <a:lnTo>
                    <a:pt x="11118" y="320300"/>
                  </a:lnTo>
                  <a:lnTo>
                    <a:pt x="11045" y="320646"/>
                  </a:lnTo>
                  <a:lnTo>
                    <a:pt x="10973" y="321012"/>
                  </a:lnTo>
                  <a:lnTo>
                    <a:pt x="10907" y="321357"/>
                  </a:lnTo>
                  <a:lnTo>
                    <a:pt x="10840" y="321743"/>
                  </a:lnTo>
                  <a:lnTo>
                    <a:pt x="10780" y="322109"/>
                  </a:lnTo>
                  <a:lnTo>
                    <a:pt x="10719" y="322495"/>
                  </a:lnTo>
                  <a:lnTo>
                    <a:pt x="10665" y="322881"/>
                  </a:lnTo>
                  <a:lnTo>
                    <a:pt x="10611" y="323287"/>
                  </a:lnTo>
                  <a:lnTo>
                    <a:pt x="10514" y="324080"/>
                  </a:lnTo>
                  <a:lnTo>
                    <a:pt x="10436" y="324933"/>
                  </a:lnTo>
                  <a:lnTo>
                    <a:pt x="10357" y="325787"/>
                  </a:lnTo>
                  <a:lnTo>
                    <a:pt x="10297" y="326681"/>
                  </a:lnTo>
                  <a:lnTo>
                    <a:pt x="10242" y="327596"/>
                  </a:lnTo>
                  <a:lnTo>
                    <a:pt x="10194" y="328510"/>
                  </a:lnTo>
                  <a:lnTo>
                    <a:pt x="10152" y="329465"/>
                  </a:lnTo>
                  <a:lnTo>
                    <a:pt x="10122" y="330440"/>
                  </a:lnTo>
                  <a:lnTo>
                    <a:pt x="10091" y="331436"/>
                  </a:lnTo>
                  <a:lnTo>
                    <a:pt x="10067" y="332452"/>
                  </a:lnTo>
                  <a:lnTo>
                    <a:pt x="10031" y="334525"/>
                  </a:lnTo>
                  <a:lnTo>
                    <a:pt x="10001" y="336659"/>
                  </a:lnTo>
                  <a:lnTo>
                    <a:pt x="9971" y="338853"/>
                  </a:lnTo>
                  <a:lnTo>
                    <a:pt x="9934" y="341109"/>
                  </a:lnTo>
                  <a:lnTo>
                    <a:pt x="9880" y="344340"/>
                  </a:lnTo>
                  <a:lnTo>
                    <a:pt x="9832" y="347551"/>
                  </a:lnTo>
                  <a:lnTo>
                    <a:pt x="9741" y="354013"/>
                  </a:lnTo>
                  <a:lnTo>
                    <a:pt x="9663" y="360475"/>
                  </a:lnTo>
                  <a:lnTo>
                    <a:pt x="9596" y="366937"/>
                  </a:lnTo>
                  <a:lnTo>
                    <a:pt x="9542" y="373399"/>
                  </a:lnTo>
                  <a:lnTo>
                    <a:pt x="9494" y="379861"/>
                  </a:lnTo>
                  <a:lnTo>
                    <a:pt x="9457" y="386323"/>
                  </a:lnTo>
                  <a:lnTo>
                    <a:pt x="9433" y="392785"/>
                  </a:lnTo>
                  <a:lnTo>
                    <a:pt x="9409" y="399247"/>
                  </a:lnTo>
                  <a:lnTo>
                    <a:pt x="9397" y="405730"/>
                  </a:lnTo>
                  <a:lnTo>
                    <a:pt x="9385" y="412192"/>
                  </a:lnTo>
                  <a:lnTo>
                    <a:pt x="9379" y="418654"/>
                  </a:lnTo>
                  <a:lnTo>
                    <a:pt x="9379" y="431598"/>
                  </a:lnTo>
                  <a:lnTo>
                    <a:pt x="9379" y="444522"/>
                  </a:lnTo>
                  <a:lnTo>
                    <a:pt x="9379" y="457873"/>
                  </a:lnTo>
                  <a:lnTo>
                    <a:pt x="9397" y="471245"/>
                  </a:lnTo>
                  <a:lnTo>
                    <a:pt x="9427" y="484595"/>
                  </a:lnTo>
                  <a:lnTo>
                    <a:pt x="9469" y="497967"/>
                  </a:lnTo>
                  <a:lnTo>
                    <a:pt x="9524" y="511318"/>
                  </a:lnTo>
                  <a:lnTo>
                    <a:pt x="9596" y="524668"/>
                  </a:lnTo>
                  <a:lnTo>
                    <a:pt x="9681" y="538019"/>
                  </a:lnTo>
                  <a:lnTo>
                    <a:pt x="9729" y="544705"/>
                  </a:lnTo>
                  <a:lnTo>
                    <a:pt x="9777" y="551391"/>
                  </a:lnTo>
                  <a:lnTo>
                    <a:pt x="9832" y="558056"/>
                  </a:lnTo>
                  <a:lnTo>
                    <a:pt x="9892" y="564741"/>
                  </a:lnTo>
                  <a:lnTo>
                    <a:pt x="9952" y="571407"/>
                  </a:lnTo>
                  <a:lnTo>
                    <a:pt x="10019" y="578092"/>
                  </a:lnTo>
                  <a:lnTo>
                    <a:pt x="10091" y="584758"/>
                  </a:lnTo>
                  <a:lnTo>
                    <a:pt x="10164" y="591423"/>
                  </a:lnTo>
                  <a:lnTo>
                    <a:pt x="10242" y="598109"/>
                  </a:lnTo>
                  <a:lnTo>
                    <a:pt x="10321" y="604774"/>
                  </a:lnTo>
                  <a:lnTo>
                    <a:pt x="10411" y="611459"/>
                  </a:lnTo>
                  <a:lnTo>
                    <a:pt x="10496" y="618125"/>
                  </a:lnTo>
                  <a:lnTo>
                    <a:pt x="10593" y="624790"/>
                  </a:lnTo>
                  <a:lnTo>
                    <a:pt x="10689" y="631455"/>
                  </a:lnTo>
                  <a:lnTo>
                    <a:pt x="10786" y="638141"/>
                  </a:lnTo>
                  <a:lnTo>
                    <a:pt x="10894" y="644806"/>
                  </a:lnTo>
                  <a:lnTo>
                    <a:pt x="11003" y="651471"/>
                  </a:lnTo>
                  <a:lnTo>
                    <a:pt x="11112" y="658137"/>
                  </a:lnTo>
                  <a:lnTo>
                    <a:pt x="11124" y="658645"/>
                  </a:lnTo>
                  <a:lnTo>
                    <a:pt x="11148" y="659132"/>
                  </a:lnTo>
                  <a:lnTo>
                    <a:pt x="11178" y="659620"/>
                  </a:lnTo>
                  <a:lnTo>
                    <a:pt x="11221" y="660067"/>
                  </a:lnTo>
                  <a:lnTo>
                    <a:pt x="11269" y="660494"/>
                  </a:lnTo>
                  <a:lnTo>
                    <a:pt x="11329" y="660880"/>
                  </a:lnTo>
                  <a:lnTo>
                    <a:pt x="11396" y="661266"/>
                  </a:lnTo>
                  <a:lnTo>
                    <a:pt x="11462" y="661632"/>
                  </a:lnTo>
                  <a:lnTo>
                    <a:pt x="11541" y="661957"/>
                  </a:lnTo>
                  <a:lnTo>
                    <a:pt x="11625" y="662262"/>
                  </a:lnTo>
                  <a:lnTo>
                    <a:pt x="11716" y="662546"/>
                  </a:lnTo>
                  <a:lnTo>
                    <a:pt x="11812" y="662811"/>
                  </a:lnTo>
                  <a:lnTo>
                    <a:pt x="11909" y="663054"/>
                  </a:lnTo>
                  <a:lnTo>
                    <a:pt x="12018" y="663278"/>
                  </a:lnTo>
                  <a:lnTo>
                    <a:pt x="12126" y="663481"/>
                  </a:lnTo>
                  <a:lnTo>
                    <a:pt x="12235" y="663644"/>
                  </a:lnTo>
                  <a:lnTo>
                    <a:pt x="12350" y="663806"/>
                  </a:lnTo>
                  <a:lnTo>
                    <a:pt x="12465" y="663928"/>
                  </a:lnTo>
                  <a:lnTo>
                    <a:pt x="12585" y="664030"/>
                  </a:lnTo>
                  <a:lnTo>
                    <a:pt x="12706" y="664111"/>
                  </a:lnTo>
                  <a:lnTo>
                    <a:pt x="12827" y="664172"/>
                  </a:lnTo>
                  <a:lnTo>
                    <a:pt x="12948" y="664213"/>
                  </a:lnTo>
                  <a:lnTo>
                    <a:pt x="13074" y="664233"/>
                  </a:lnTo>
                  <a:lnTo>
                    <a:pt x="13195" y="664213"/>
                  </a:lnTo>
                  <a:lnTo>
                    <a:pt x="13316" y="664192"/>
                  </a:lnTo>
                  <a:lnTo>
                    <a:pt x="13437" y="664131"/>
                  </a:lnTo>
                  <a:lnTo>
                    <a:pt x="13557" y="664050"/>
                  </a:lnTo>
                  <a:lnTo>
                    <a:pt x="13672" y="663949"/>
                  </a:lnTo>
                  <a:lnTo>
                    <a:pt x="13787" y="663827"/>
                  </a:lnTo>
                  <a:lnTo>
                    <a:pt x="13902" y="663684"/>
                  </a:lnTo>
                  <a:lnTo>
                    <a:pt x="14010" y="663522"/>
                  </a:lnTo>
                  <a:lnTo>
                    <a:pt x="14113" y="663319"/>
                  </a:lnTo>
                  <a:lnTo>
                    <a:pt x="14095" y="663664"/>
                  </a:lnTo>
                  <a:lnTo>
                    <a:pt x="14083" y="663989"/>
                  </a:lnTo>
                  <a:lnTo>
                    <a:pt x="14071" y="664335"/>
                  </a:lnTo>
                  <a:lnTo>
                    <a:pt x="14071" y="664660"/>
                  </a:lnTo>
                  <a:lnTo>
                    <a:pt x="14071" y="665005"/>
                  </a:lnTo>
                  <a:lnTo>
                    <a:pt x="14077" y="665330"/>
                  </a:lnTo>
                  <a:lnTo>
                    <a:pt x="14083" y="665655"/>
                  </a:lnTo>
                  <a:lnTo>
                    <a:pt x="14101" y="665981"/>
                  </a:lnTo>
                  <a:lnTo>
                    <a:pt x="14119" y="666306"/>
                  </a:lnTo>
                  <a:lnTo>
                    <a:pt x="14137" y="666631"/>
                  </a:lnTo>
                  <a:lnTo>
                    <a:pt x="14167" y="666936"/>
                  </a:lnTo>
                  <a:lnTo>
                    <a:pt x="14198" y="667241"/>
                  </a:lnTo>
                  <a:lnTo>
                    <a:pt x="14240" y="667545"/>
                  </a:lnTo>
                  <a:lnTo>
                    <a:pt x="14276" y="667830"/>
                  </a:lnTo>
                  <a:lnTo>
                    <a:pt x="14324" y="668114"/>
                  </a:lnTo>
                  <a:lnTo>
                    <a:pt x="14379" y="668378"/>
                  </a:lnTo>
                  <a:lnTo>
                    <a:pt x="14433" y="668643"/>
                  </a:lnTo>
                  <a:lnTo>
                    <a:pt x="14493" y="668887"/>
                  </a:lnTo>
                  <a:lnTo>
                    <a:pt x="14554" y="669130"/>
                  </a:lnTo>
                  <a:lnTo>
                    <a:pt x="14626" y="669354"/>
                  </a:lnTo>
                  <a:lnTo>
                    <a:pt x="14699" y="669557"/>
                  </a:lnTo>
                  <a:lnTo>
                    <a:pt x="14777" y="669760"/>
                  </a:lnTo>
                  <a:lnTo>
                    <a:pt x="14862" y="669923"/>
                  </a:lnTo>
                  <a:lnTo>
                    <a:pt x="14952" y="670085"/>
                  </a:lnTo>
                  <a:lnTo>
                    <a:pt x="15043" y="670228"/>
                  </a:lnTo>
                  <a:lnTo>
                    <a:pt x="15140" y="670350"/>
                  </a:lnTo>
                  <a:lnTo>
                    <a:pt x="15242" y="670472"/>
                  </a:lnTo>
                  <a:lnTo>
                    <a:pt x="15351" y="670553"/>
                  </a:lnTo>
                  <a:lnTo>
                    <a:pt x="15466" y="670614"/>
                  </a:lnTo>
                  <a:lnTo>
                    <a:pt x="15580" y="670654"/>
                  </a:lnTo>
                  <a:lnTo>
                    <a:pt x="15701" y="670675"/>
                  </a:lnTo>
                  <a:lnTo>
                    <a:pt x="15828" y="670675"/>
                  </a:lnTo>
                  <a:lnTo>
                    <a:pt x="35973" y="668297"/>
                  </a:lnTo>
                  <a:lnTo>
                    <a:pt x="36087" y="686891"/>
                  </a:lnTo>
                  <a:lnTo>
                    <a:pt x="36202" y="705464"/>
                  </a:lnTo>
                  <a:lnTo>
                    <a:pt x="36438" y="742652"/>
                  </a:lnTo>
                  <a:lnTo>
                    <a:pt x="36558" y="761245"/>
                  </a:lnTo>
                  <a:lnTo>
                    <a:pt x="36685" y="779839"/>
                  </a:lnTo>
                  <a:lnTo>
                    <a:pt x="36824" y="798433"/>
                  </a:lnTo>
                  <a:lnTo>
                    <a:pt x="36903" y="807719"/>
                  </a:lnTo>
                  <a:lnTo>
                    <a:pt x="36981" y="817006"/>
                  </a:lnTo>
                  <a:lnTo>
                    <a:pt x="37005" y="820420"/>
                  </a:lnTo>
                  <a:lnTo>
                    <a:pt x="37035" y="823875"/>
                  </a:lnTo>
                  <a:lnTo>
                    <a:pt x="37072" y="827329"/>
                  </a:lnTo>
                  <a:lnTo>
                    <a:pt x="37108" y="830784"/>
                  </a:lnTo>
                  <a:lnTo>
                    <a:pt x="35973" y="830682"/>
                  </a:lnTo>
                  <a:lnTo>
                    <a:pt x="34837" y="830601"/>
                  </a:lnTo>
                  <a:lnTo>
                    <a:pt x="32561" y="830438"/>
                  </a:lnTo>
                  <a:lnTo>
                    <a:pt x="30284" y="830276"/>
                  </a:lnTo>
                  <a:lnTo>
                    <a:pt x="29143" y="830174"/>
                  </a:lnTo>
                  <a:lnTo>
                    <a:pt x="28002" y="830052"/>
                  </a:lnTo>
                  <a:lnTo>
                    <a:pt x="26552" y="829910"/>
                  </a:lnTo>
                  <a:lnTo>
                    <a:pt x="25091" y="829727"/>
                  </a:lnTo>
                  <a:lnTo>
                    <a:pt x="24366" y="829626"/>
                  </a:lnTo>
                  <a:lnTo>
                    <a:pt x="23636" y="829504"/>
                  </a:lnTo>
                  <a:lnTo>
                    <a:pt x="22905" y="829361"/>
                  </a:lnTo>
                  <a:lnTo>
                    <a:pt x="22168" y="829199"/>
                  </a:lnTo>
                  <a:lnTo>
                    <a:pt x="22042" y="829158"/>
                  </a:lnTo>
                  <a:lnTo>
                    <a:pt x="21909" y="829117"/>
                  </a:lnTo>
                  <a:lnTo>
                    <a:pt x="21631" y="828996"/>
                  </a:lnTo>
                  <a:lnTo>
                    <a:pt x="21057" y="828691"/>
                  </a:lnTo>
                  <a:lnTo>
                    <a:pt x="20768" y="828569"/>
                  </a:lnTo>
                  <a:lnTo>
                    <a:pt x="20484" y="828467"/>
                  </a:lnTo>
                  <a:lnTo>
                    <a:pt x="20345" y="828447"/>
                  </a:lnTo>
                  <a:lnTo>
                    <a:pt x="20206" y="828427"/>
                  </a:lnTo>
                  <a:lnTo>
                    <a:pt x="20073" y="828447"/>
                  </a:lnTo>
                  <a:lnTo>
                    <a:pt x="19940" y="828467"/>
                  </a:lnTo>
                  <a:lnTo>
                    <a:pt x="19832" y="828508"/>
                  </a:lnTo>
                  <a:lnTo>
                    <a:pt x="19638" y="828508"/>
                  </a:lnTo>
                  <a:lnTo>
                    <a:pt x="19548" y="828467"/>
                  </a:lnTo>
                  <a:lnTo>
                    <a:pt x="19469" y="828427"/>
                  </a:lnTo>
                  <a:lnTo>
                    <a:pt x="19391" y="828386"/>
                  </a:lnTo>
                  <a:lnTo>
                    <a:pt x="19324" y="828325"/>
                  </a:lnTo>
                  <a:lnTo>
                    <a:pt x="19264" y="828244"/>
                  </a:lnTo>
                  <a:lnTo>
                    <a:pt x="19155" y="828101"/>
                  </a:lnTo>
                  <a:lnTo>
                    <a:pt x="19071" y="827939"/>
                  </a:lnTo>
                  <a:lnTo>
                    <a:pt x="19010" y="827797"/>
                  </a:lnTo>
                  <a:lnTo>
                    <a:pt x="18968" y="827695"/>
                  </a:lnTo>
                  <a:lnTo>
                    <a:pt x="18950" y="827634"/>
                  </a:lnTo>
                  <a:lnTo>
                    <a:pt x="18944" y="827614"/>
                  </a:lnTo>
                  <a:lnTo>
                    <a:pt x="18944" y="827634"/>
                  </a:lnTo>
                  <a:lnTo>
                    <a:pt x="18986" y="827898"/>
                  </a:lnTo>
                  <a:lnTo>
                    <a:pt x="19028" y="828203"/>
                  </a:lnTo>
                  <a:lnTo>
                    <a:pt x="19089" y="828630"/>
                  </a:lnTo>
                  <a:lnTo>
                    <a:pt x="19155" y="829219"/>
                  </a:lnTo>
                  <a:lnTo>
                    <a:pt x="19234" y="829991"/>
                  </a:lnTo>
                  <a:lnTo>
                    <a:pt x="19204" y="829707"/>
                  </a:lnTo>
                  <a:lnTo>
                    <a:pt x="19173" y="829422"/>
                  </a:lnTo>
                  <a:lnTo>
                    <a:pt x="19131" y="829178"/>
                  </a:lnTo>
                  <a:lnTo>
                    <a:pt x="19095" y="828935"/>
                  </a:lnTo>
                  <a:lnTo>
                    <a:pt x="19047" y="828711"/>
                  </a:lnTo>
                  <a:lnTo>
                    <a:pt x="19004" y="828488"/>
                  </a:lnTo>
                  <a:lnTo>
                    <a:pt x="18950" y="828305"/>
                  </a:lnTo>
                  <a:lnTo>
                    <a:pt x="18902" y="828122"/>
                  </a:lnTo>
                  <a:lnTo>
                    <a:pt x="18847" y="827939"/>
                  </a:lnTo>
                  <a:lnTo>
                    <a:pt x="18787" y="827797"/>
                  </a:lnTo>
                  <a:lnTo>
                    <a:pt x="18733" y="827634"/>
                  </a:lnTo>
                  <a:lnTo>
                    <a:pt x="18672" y="827512"/>
                  </a:lnTo>
                  <a:lnTo>
                    <a:pt x="18545" y="827289"/>
                  </a:lnTo>
                  <a:lnTo>
                    <a:pt x="18419" y="827106"/>
                  </a:lnTo>
                  <a:lnTo>
                    <a:pt x="18370" y="823102"/>
                  </a:lnTo>
                  <a:lnTo>
                    <a:pt x="18316" y="819099"/>
                  </a:lnTo>
                  <a:lnTo>
                    <a:pt x="18255" y="815096"/>
                  </a:lnTo>
                  <a:lnTo>
                    <a:pt x="18189" y="811093"/>
                  </a:lnTo>
                  <a:lnTo>
                    <a:pt x="18117" y="807110"/>
                  </a:lnTo>
                  <a:lnTo>
                    <a:pt x="18038" y="803127"/>
                  </a:lnTo>
                  <a:lnTo>
                    <a:pt x="17954" y="799124"/>
                  </a:lnTo>
                  <a:lnTo>
                    <a:pt x="17863" y="795161"/>
                  </a:lnTo>
                  <a:lnTo>
                    <a:pt x="17845" y="794755"/>
                  </a:lnTo>
                  <a:lnTo>
                    <a:pt x="17821" y="794389"/>
                  </a:lnTo>
                  <a:lnTo>
                    <a:pt x="17791" y="794043"/>
                  </a:lnTo>
                  <a:lnTo>
                    <a:pt x="17748" y="793739"/>
                  </a:lnTo>
                  <a:lnTo>
                    <a:pt x="17700" y="793434"/>
                  </a:lnTo>
                  <a:lnTo>
                    <a:pt x="17646" y="793170"/>
                  </a:lnTo>
                  <a:lnTo>
                    <a:pt x="17579" y="792946"/>
                  </a:lnTo>
                  <a:lnTo>
                    <a:pt x="17519" y="792723"/>
                  </a:lnTo>
                  <a:lnTo>
                    <a:pt x="17446" y="792540"/>
                  </a:lnTo>
                  <a:lnTo>
                    <a:pt x="17368" y="792357"/>
                  </a:lnTo>
                  <a:lnTo>
                    <a:pt x="17289" y="792235"/>
                  </a:lnTo>
                  <a:lnTo>
                    <a:pt x="17211" y="792113"/>
                  </a:lnTo>
                  <a:lnTo>
                    <a:pt x="17126" y="792032"/>
                  </a:lnTo>
                  <a:lnTo>
                    <a:pt x="17042" y="791971"/>
                  </a:lnTo>
                  <a:lnTo>
                    <a:pt x="16957" y="791930"/>
                  </a:lnTo>
                  <a:lnTo>
                    <a:pt x="16867" y="791910"/>
                  </a:lnTo>
                  <a:lnTo>
                    <a:pt x="16782" y="791930"/>
                  </a:lnTo>
                  <a:lnTo>
                    <a:pt x="16691" y="791971"/>
                  </a:lnTo>
                  <a:lnTo>
                    <a:pt x="16607" y="792032"/>
                  </a:lnTo>
                  <a:lnTo>
                    <a:pt x="16522" y="792113"/>
                  </a:lnTo>
                  <a:lnTo>
                    <a:pt x="16444" y="792235"/>
                  </a:lnTo>
                  <a:lnTo>
                    <a:pt x="16365" y="792357"/>
                  </a:lnTo>
                  <a:lnTo>
                    <a:pt x="16287" y="792540"/>
                  </a:lnTo>
                  <a:lnTo>
                    <a:pt x="16220" y="792723"/>
                  </a:lnTo>
                  <a:lnTo>
                    <a:pt x="16154" y="792946"/>
                  </a:lnTo>
                  <a:lnTo>
                    <a:pt x="16094" y="793170"/>
                  </a:lnTo>
                  <a:lnTo>
                    <a:pt x="16039" y="793434"/>
                  </a:lnTo>
                  <a:lnTo>
                    <a:pt x="15985" y="793739"/>
                  </a:lnTo>
                  <a:lnTo>
                    <a:pt x="15949" y="794043"/>
                  </a:lnTo>
                  <a:lnTo>
                    <a:pt x="15913" y="794389"/>
                  </a:lnTo>
                  <a:lnTo>
                    <a:pt x="15888" y="794755"/>
                  </a:lnTo>
                  <a:lnTo>
                    <a:pt x="15870" y="795161"/>
                  </a:lnTo>
                  <a:lnTo>
                    <a:pt x="15852" y="796055"/>
                  </a:lnTo>
                  <a:lnTo>
                    <a:pt x="15828" y="796949"/>
                  </a:lnTo>
                  <a:lnTo>
                    <a:pt x="15804" y="797843"/>
                  </a:lnTo>
                  <a:lnTo>
                    <a:pt x="15786" y="798758"/>
                  </a:lnTo>
                  <a:lnTo>
                    <a:pt x="15780" y="798941"/>
                  </a:lnTo>
                  <a:lnTo>
                    <a:pt x="15774" y="799124"/>
                  </a:lnTo>
                  <a:lnTo>
                    <a:pt x="15768" y="799307"/>
                  </a:lnTo>
                  <a:lnTo>
                    <a:pt x="15762" y="799489"/>
                  </a:lnTo>
                  <a:lnTo>
                    <a:pt x="15683" y="803086"/>
                  </a:lnTo>
                  <a:lnTo>
                    <a:pt x="15611" y="806683"/>
                  </a:lnTo>
                  <a:lnTo>
                    <a:pt x="15538" y="810280"/>
                  </a:lnTo>
                  <a:lnTo>
                    <a:pt x="15478" y="813877"/>
                  </a:lnTo>
                  <a:lnTo>
                    <a:pt x="15423" y="817494"/>
                  </a:lnTo>
                  <a:lnTo>
                    <a:pt x="15375" y="821091"/>
                  </a:lnTo>
                  <a:lnTo>
                    <a:pt x="15327" y="824708"/>
                  </a:lnTo>
                  <a:lnTo>
                    <a:pt x="15291" y="828305"/>
                  </a:lnTo>
                  <a:lnTo>
                    <a:pt x="15254" y="831922"/>
                  </a:lnTo>
                  <a:lnTo>
                    <a:pt x="15224" y="835539"/>
                  </a:lnTo>
                  <a:lnTo>
                    <a:pt x="15200" y="839156"/>
                  </a:lnTo>
                  <a:lnTo>
                    <a:pt x="15176" y="842773"/>
                  </a:lnTo>
                  <a:lnTo>
                    <a:pt x="15140" y="850007"/>
                  </a:lnTo>
                  <a:lnTo>
                    <a:pt x="15121" y="857242"/>
                  </a:lnTo>
                  <a:lnTo>
                    <a:pt x="15037" y="857404"/>
                  </a:lnTo>
                  <a:lnTo>
                    <a:pt x="14958" y="857607"/>
                  </a:lnTo>
                  <a:lnTo>
                    <a:pt x="14880" y="857811"/>
                  </a:lnTo>
                  <a:lnTo>
                    <a:pt x="14814" y="858034"/>
                  </a:lnTo>
                  <a:lnTo>
                    <a:pt x="14747" y="858278"/>
                  </a:lnTo>
                  <a:lnTo>
                    <a:pt x="14687" y="858522"/>
                  </a:lnTo>
                  <a:lnTo>
                    <a:pt x="14632" y="858786"/>
                  </a:lnTo>
                  <a:lnTo>
                    <a:pt x="14584" y="859071"/>
                  </a:lnTo>
                  <a:lnTo>
                    <a:pt x="14542" y="859355"/>
                  </a:lnTo>
                  <a:lnTo>
                    <a:pt x="14500" y="859660"/>
                  </a:lnTo>
                  <a:lnTo>
                    <a:pt x="14469" y="859965"/>
                  </a:lnTo>
                  <a:lnTo>
                    <a:pt x="14439" y="860290"/>
                  </a:lnTo>
                  <a:lnTo>
                    <a:pt x="14415" y="860615"/>
                  </a:lnTo>
                  <a:lnTo>
                    <a:pt x="14397" y="860940"/>
                  </a:lnTo>
                  <a:lnTo>
                    <a:pt x="14385" y="861265"/>
                  </a:lnTo>
                  <a:lnTo>
                    <a:pt x="14379" y="861590"/>
                  </a:lnTo>
                  <a:lnTo>
                    <a:pt x="14379" y="861916"/>
                  </a:lnTo>
                  <a:lnTo>
                    <a:pt x="14385" y="862241"/>
                  </a:lnTo>
                  <a:lnTo>
                    <a:pt x="14397" y="862545"/>
                  </a:lnTo>
                  <a:lnTo>
                    <a:pt x="14415" y="862871"/>
                  </a:lnTo>
                  <a:lnTo>
                    <a:pt x="14439" y="863175"/>
                  </a:lnTo>
                  <a:lnTo>
                    <a:pt x="14469" y="863480"/>
                  </a:lnTo>
                  <a:lnTo>
                    <a:pt x="14506" y="863765"/>
                  </a:lnTo>
                  <a:lnTo>
                    <a:pt x="14548" y="864049"/>
                  </a:lnTo>
                  <a:lnTo>
                    <a:pt x="14596" y="864313"/>
                  </a:lnTo>
                  <a:lnTo>
                    <a:pt x="14650" y="864578"/>
                  </a:lnTo>
                  <a:lnTo>
                    <a:pt x="14711" y="864821"/>
                  </a:lnTo>
                  <a:lnTo>
                    <a:pt x="14783" y="865045"/>
                  </a:lnTo>
                  <a:lnTo>
                    <a:pt x="14856" y="865248"/>
                  </a:lnTo>
                  <a:lnTo>
                    <a:pt x="14940" y="865451"/>
                  </a:lnTo>
                  <a:lnTo>
                    <a:pt x="15025" y="865614"/>
                  </a:lnTo>
                  <a:lnTo>
                    <a:pt x="15121" y="865756"/>
                  </a:lnTo>
                  <a:lnTo>
                    <a:pt x="15128" y="874250"/>
                  </a:lnTo>
                  <a:lnTo>
                    <a:pt x="15140" y="882745"/>
                  </a:lnTo>
                  <a:lnTo>
                    <a:pt x="15158" y="891239"/>
                  </a:lnTo>
                  <a:lnTo>
                    <a:pt x="15182" y="899733"/>
                  </a:lnTo>
                  <a:lnTo>
                    <a:pt x="15182" y="899733"/>
                  </a:lnTo>
                  <a:lnTo>
                    <a:pt x="14493" y="899286"/>
                  </a:lnTo>
                  <a:lnTo>
                    <a:pt x="13799" y="898879"/>
                  </a:lnTo>
                  <a:lnTo>
                    <a:pt x="13105" y="898534"/>
                  </a:lnTo>
                  <a:lnTo>
                    <a:pt x="12410" y="898209"/>
                  </a:lnTo>
                  <a:lnTo>
                    <a:pt x="11716" y="897924"/>
                  </a:lnTo>
                  <a:lnTo>
                    <a:pt x="11015" y="897701"/>
                  </a:lnTo>
                  <a:lnTo>
                    <a:pt x="10315" y="897518"/>
                  </a:lnTo>
                  <a:lnTo>
                    <a:pt x="9620" y="897376"/>
                  </a:lnTo>
                  <a:lnTo>
                    <a:pt x="8920" y="897294"/>
                  </a:lnTo>
                  <a:lnTo>
                    <a:pt x="8570" y="897254"/>
                  </a:lnTo>
                  <a:lnTo>
                    <a:pt x="7519" y="897254"/>
                  </a:lnTo>
                  <a:lnTo>
                    <a:pt x="7169" y="897274"/>
                  </a:lnTo>
                  <a:lnTo>
                    <a:pt x="6818" y="897315"/>
                  </a:lnTo>
                  <a:lnTo>
                    <a:pt x="6468" y="897355"/>
                  </a:lnTo>
                  <a:lnTo>
                    <a:pt x="6118" y="897416"/>
                  </a:lnTo>
                  <a:lnTo>
                    <a:pt x="5768" y="897498"/>
                  </a:lnTo>
                  <a:lnTo>
                    <a:pt x="5418" y="897579"/>
                  </a:lnTo>
                  <a:lnTo>
                    <a:pt x="5067" y="897680"/>
                  </a:lnTo>
                  <a:lnTo>
                    <a:pt x="4717" y="897802"/>
                  </a:lnTo>
                  <a:lnTo>
                    <a:pt x="4367" y="897924"/>
                  </a:lnTo>
                  <a:lnTo>
                    <a:pt x="4023" y="898067"/>
                  </a:lnTo>
                  <a:lnTo>
                    <a:pt x="3884" y="898188"/>
                  </a:lnTo>
                  <a:lnTo>
                    <a:pt x="3757" y="898331"/>
                  </a:lnTo>
                  <a:lnTo>
                    <a:pt x="3503" y="898636"/>
                  </a:lnTo>
                  <a:lnTo>
                    <a:pt x="3672" y="886809"/>
                  </a:lnTo>
                  <a:lnTo>
                    <a:pt x="3835" y="874982"/>
                  </a:lnTo>
                  <a:lnTo>
                    <a:pt x="3986" y="863135"/>
                  </a:lnTo>
                  <a:lnTo>
                    <a:pt x="4131" y="851288"/>
                  </a:lnTo>
                  <a:lnTo>
                    <a:pt x="4198" y="845354"/>
                  </a:lnTo>
                  <a:lnTo>
                    <a:pt x="4264" y="839441"/>
                  </a:lnTo>
                  <a:lnTo>
                    <a:pt x="4319" y="833507"/>
                  </a:lnTo>
                  <a:lnTo>
                    <a:pt x="4373" y="827573"/>
                  </a:lnTo>
                  <a:lnTo>
                    <a:pt x="4421" y="821660"/>
                  </a:lnTo>
                  <a:lnTo>
                    <a:pt x="4463" y="815726"/>
                  </a:lnTo>
                  <a:lnTo>
                    <a:pt x="4506" y="809813"/>
                  </a:lnTo>
                  <a:lnTo>
                    <a:pt x="4536" y="803879"/>
                  </a:lnTo>
                  <a:lnTo>
                    <a:pt x="5242" y="803879"/>
                  </a:lnTo>
                  <a:lnTo>
                    <a:pt x="5949" y="803858"/>
                  </a:lnTo>
                  <a:lnTo>
                    <a:pt x="7362" y="803777"/>
                  </a:lnTo>
                  <a:lnTo>
                    <a:pt x="8775" y="803676"/>
                  </a:lnTo>
                  <a:lnTo>
                    <a:pt x="10194" y="803513"/>
                  </a:lnTo>
                  <a:lnTo>
                    <a:pt x="10828" y="803493"/>
                  </a:lnTo>
                  <a:lnTo>
                    <a:pt x="11462" y="803452"/>
                  </a:lnTo>
                  <a:lnTo>
                    <a:pt x="11776" y="803432"/>
                  </a:lnTo>
                  <a:lnTo>
                    <a:pt x="12096" y="803391"/>
                  </a:lnTo>
                  <a:lnTo>
                    <a:pt x="12410" y="803350"/>
                  </a:lnTo>
                  <a:lnTo>
                    <a:pt x="12718" y="803269"/>
                  </a:lnTo>
                  <a:lnTo>
                    <a:pt x="13032" y="803147"/>
                  </a:lnTo>
                  <a:lnTo>
                    <a:pt x="13340" y="802985"/>
                  </a:lnTo>
                  <a:lnTo>
                    <a:pt x="13642" y="802802"/>
                  </a:lnTo>
                  <a:lnTo>
                    <a:pt x="13793" y="802680"/>
                  </a:lnTo>
                  <a:lnTo>
                    <a:pt x="13944" y="802558"/>
                  </a:lnTo>
                  <a:lnTo>
                    <a:pt x="14095" y="802416"/>
                  </a:lnTo>
                  <a:lnTo>
                    <a:pt x="14246" y="802253"/>
                  </a:lnTo>
                  <a:lnTo>
                    <a:pt x="14397" y="802091"/>
                  </a:lnTo>
                  <a:lnTo>
                    <a:pt x="14542" y="801908"/>
                  </a:lnTo>
                  <a:lnTo>
                    <a:pt x="14687" y="801704"/>
                  </a:lnTo>
                  <a:lnTo>
                    <a:pt x="14832" y="801481"/>
                  </a:lnTo>
                  <a:lnTo>
                    <a:pt x="14977" y="801257"/>
                  </a:lnTo>
                  <a:lnTo>
                    <a:pt x="15121" y="800993"/>
                  </a:lnTo>
                  <a:lnTo>
                    <a:pt x="15188" y="800871"/>
                  </a:lnTo>
                  <a:lnTo>
                    <a:pt x="15254" y="800709"/>
                  </a:lnTo>
                  <a:lnTo>
                    <a:pt x="15309" y="800546"/>
                  </a:lnTo>
                  <a:lnTo>
                    <a:pt x="15357" y="800343"/>
                  </a:lnTo>
                  <a:lnTo>
                    <a:pt x="15399" y="800119"/>
                  </a:lnTo>
                  <a:lnTo>
                    <a:pt x="15435" y="799896"/>
                  </a:lnTo>
                  <a:lnTo>
                    <a:pt x="15466" y="799652"/>
                  </a:lnTo>
                  <a:lnTo>
                    <a:pt x="15484" y="799408"/>
                  </a:lnTo>
                  <a:lnTo>
                    <a:pt x="15496" y="799205"/>
                  </a:lnTo>
                  <a:lnTo>
                    <a:pt x="15502" y="799022"/>
                  </a:lnTo>
                  <a:lnTo>
                    <a:pt x="15508" y="798697"/>
                  </a:lnTo>
                  <a:lnTo>
                    <a:pt x="15502" y="798372"/>
                  </a:lnTo>
                  <a:lnTo>
                    <a:pt x="15484" y="798047"/>
                  </a:lnTo>
                  <a:lnTo>
                    <a:pt x="15454" y="797742"/>
                  </a:lnTo>
                  <a:lnTo>
                    <a:pt x="15411" y="797437"/>
                  </a:lnTo>
                  <a:lnTo>
                    <a:pt x="15357" y="797153"/>
                  </a:lnTo>
                  <a:lnTo>
                    <a:pt x="15291" y="796888"/>
                  </a:lnTo>
                  <a:lnTo>
                    <a:pt x="15212" y="796665"/>
                  </a:lnTo>
                  <a:lnTo>
                    <a:pt x="15170" y="796543"/>
                  </a:lnTo>
                  <a:lnTo>
                    <a:pt x="15121" y="796462"/>
                  </a:lnTo>
                  <a:lnTo>
                    <a:pt x="14977" y="796197"/>
                  </a:lnTo>
                  <a:lnTo>
                    <a:pt x="14832" y="795954"/>
                  </a:lnTo>
                  <a:lnTo>
                    <a:pt x="14687" y="795750"/>
                  </a:lnTo>
                  <a:lnTo>
                    <a:pt x="14542" y="795547"/>
                  </a:lnTo>
                  <a:lnTo>
                    <a:pt x="14397" y="795364"/>
                  </a:lnTo>
                  <a:lnTo>
                    <a:pt x="14246" y="795181"/>
                  </a:lnTo>
                  <a:lnTo>
                    <a:pt x="14095" y="795039"/>
                  </a:lnTo>
                  <a:lnTo>
                    <a:pt x="13944" y="794897"/>
                  </a:lnTo>
                  <a:lnTo>
                    <a:pt x="13793" y="794775"/>
                  </a:lnTo>
                  <a:lnTo>
                    <a:pt x="13642" y="794653"/>
                  </a:lnTo>
                  <a:lnTo>
                    <a:pt x="13340" y="794450"/>
                  </a:lnTo>
                  <a:lnTo>
                    <a:pt x="13032" y="794308"/>
                  </a:lnTo>
                  <a:lnTo>
                    <a:pt x="12718" y="794186"/>
                  </a:lnTo>
                  <a:lnTo>
                    <a:pt x="12410" y="794104"/>
                  </a:lnTo>
                  <a:lnTo>
                    <a:pt x="12096" y="794043"/>
                  </a:lnTo>
                  <a:lnTo>
                    <a:pt x="11776" y="794003"/>
                  </a:lnTo>
                  <a:lnTo>
                    <a:pt x="11462" y="793982"/>
                  </a:lnTo>
                  <a:lnTo>
                    <a:pt x="10828" y="793962"/>
                  </a:lnTo>
                  <a:lnTo>
                    <a:pt x="10194" y="793922"/>
                  </a:lnTo>
                  <a:lnTo>
                    <a:pt x="8648" y="793779"/>
                  </a:lnTo>
                  <a:lnTo>
                    <a:pt x="7108" y="793637"/>
                  </a:lnTo>
                  <a:lnTo>
                    <a:pt x="6335" y="793596"/>
                  </a:lnTo>
                  <a:lnTo>
                    <a:pt x="5562" y="793556"/>
                  </a:lnTo>
                  <a:lnTo>
                    <a:pt x="4790" y="793556"/>
                  </a:lnTo>
                  <a:lnTo>
                    <a:pt x="4023" y="793576"/>
                  </a:lnTo>
                  <a:lnTo>
                    <a:pt x="3908" y="793576"/>
                  </a:lnTo>
                  <a:lnTo>
                    <a:pt x="3805" y="793617"/>
                  </a:lnTo>
                  <a:lnTo>
                    <a:pt x="3703" y="793657"/>
                  </a:lnTo>
                  <a:lnTo>
                    <a:pt x="3606" y="793739"/>
                  </a:lnTo>
                  <a:lnTo>
                    <a:pt x="3515" y="793820"/>
                  </a:lnTo>
                  <a:lnTo>
                    <a:pt x="3431" y="793942"/>
                  </a:lnTo>
                  <a:lnTo>
                    <a:pt x="3346" y="794064"/>
                  </a:lnTo>
                  <a:lnTo>
                    <a:pt x="3268" y="794206"/>
                  </a:lnTo>
                  <a:lnTo>
                    <a:pt x="3195" y="794348"/>
                  </a:lnTo>
                  <a:lnTo>
                    <a:pt x="3123" y="794531"/>
                  </a:lnTo>
                  <a:lnTo>
                    <a:pt x="3056" y="794714"/>
                  </a:lnTo>
                  <a:lnTo>
                    <a:pt x="2996" y="794917"/>
                  </a:lnTo>
                  <a:lnTo>
                    <a:pt x="2936" y="795120"/>
                  </a:lnTo>
                  <a:lnTo>
                    <a:pt x="2881" y="795344"/>
                  </a:lnTo>
                  <a:lnTo>
                    <a:pt x="2827" y="795568"/>
                  </a:lnTo>
                  <a:lnTo>
                    <a:pt x="2779" y="795811"/>
                  </a:lnTo>
                  <a:lnTo>
                    <a:pt x="2724" y="795974"/>
                  </a:lnTo>
                  <a:lnTo>
                    <a:pt x="2670" y="796137"/>
                  </a:lnTo>
                  <a:lnTo>
                    <a:pt x="2622" y="796340"/>
                  </a:lnTo>
                  <a:lnTo>
                    <a:pt x="2573" y="796543"/>
                  </a:lnTo>
                  <a:lnTo>
                    <a:pt x="2537" y="796766"/>
                  </a:lnTo>
                  <a:lnTo>
                    <a:pt x="2501" y="797031"/>
                  </a:lnTo>
                  <a:lnTo>
                    <a:pt x="2477" y="797295"/>
                  </a:lnTo>
                  <a:lnTo>
                    <a:pt x="2453" y="797600"/>
                  </a:lnTo>
                  <a:lnTo>
                    <a:pt x="2259" y="800831"/>
                  </a:lnTo>
                  <a:lnTo>
                    <a:pt x="2072" y="804062"/>
                  </a:lnTo>
                  <a:lnTo>
                    <a:pt x="1891" y="807293"/>
                  </a:lnTo>
                  <a:lnTo>
                    <a:pt x="1722" y="810544"/>
                  </a:lnTo>
                  <a:lnTo>
                    <a:pt x="1559" y="813816"/>
                  </a:lnTo>
                  <a:lnTo>
                    <a:pt x="1402" y="817087"/>
                  </a:lnTo>
                  <a:lnTo>
                    <a:pt x="1257" y="820359"/>
                  </a:lnTo>
                  <a:lnTo>
                    <a:pt x="1118" y="823651"/>
                  </a:lnTo>
                  <a:lnTo>
                    <a:pt x="985" y="826963"/>
                  </a:lnTo>
                  <a:lnTo>
                    <a:pt x="864" y="830255"/>
                  </a:lnTo>
                  <a:lnTo>
                    <a:pt x="756" y="833568"/>
                  </a:lnTo>
                  <a:lnTo>
                    <a:pt x="647" y="836880"/>
                  </a:lnTo>
                  <a:lnTo>
                    <a:pt x="550" y="840213"/>
                  </a:lnTo>
                  <a:lnTo>
                    <a:pt x="460" y="843545"/>
                  </a:lnTo>
                  <a:lnTo>
                    <a:pt x="381" y="846858"/>
                  </a:lnTo>
                  <a:lnTo>
                    <a:pt x="309" y="850190"/>
                  </a:lnTo>
                  <a:lnTo>
                    <a:pt x="242" y="853523"/>
                  </a:lnTo>
                  <a:lnTo>
                    <a:pt x="182" y="856876"/>
                  </a:lnTo>
                  <a:lnTo>
                    <a:pt x="134" y="860209"/>
                  </a:lnTo>
                  <a:lnTo>
                    <a:pt x="92" y="863541"/>
                  </a:lnTo>
                  <a:lnTo>
                    <a:pt x="61" y="866874"/>
                  </a:lnTo>
                  <a:lnTo>
                    <a:pt x="31" y="870207"/>
                  </a:lnTo>
                  <a:lnTo>
                    <a:pt x="13" y="873539"/>
                  </a:lnTo>
                  <a:lnTo>
                    <a:pt x="1" y="876872"/>
                  </a:lnTo>
                  <a:lnTo>
                    <a:pt x="1" y="880204"/>
                  </a:lnTo>
                  <a:lnTo>
                    <a:pt x="1" y="883517"/>
                  </a:lnTo>
                  <a:lnTo>
                    <a:pt x="13" y="886829"/>
                  </a:lnTo>
                  <a:lnTo>
                    <a:pt x="31" y="890141"/>
                  </a:lnTo>
                  <a:lnTo>
                    <a:pt x="61" y="893454"/>
                  </a:lnTo>
                  <a:lnTo>
                    <a:pt x="92" y="896746"/>
                  </a:lnTo>
                  <a:lnTo>
                    <a:pt x="134" y="900038"/>
                  </a:lnTo>
                  <a:lnTo>
                    <a:pt x="182" y="903330"/>
                  </a:lnTo>
                  <a:lnTo>
                    <a:pt x="194" y="903797"/>
                  </a:lnTo>
                  <a:lnTo>
                    <a:pt x="212" y="904244"/>
                  </a:lnTo>
                  <a:lnTo>
                    <a:pt x="242" y="904671"/>
                  </a:lnTo>
                  <a:lnTo>
                    <a:pt x="279" y="905077"/>
                  </a:lnTo>
                  <a:lnTo>
                    <a:pt x="321" y="905463"/>
                  </a:lnTo>
                  <a:lnTo>
                    <a:pt x="369" y="905809"/>
                  </a:lnTo>
                  <a:lnTo>
                    <a:pt x="430" y="906154"/>
                  </a:lnTo>
                  <a:lnTo>
                    <a:pt x="490" y="906459"/>
                  </a:lnTo>
                  <a:lnTo>
                    <a:pt x="556" y="906764"/>
                  </a:lnTo>
                  <a:lnTo>
                    <a:pt x="635" y="907028"/>
                  </a:lnTo>
                  <a:lnTo>
                    <a:pt x="713" y="907292"/>
                  </a:lnTo>
                  <a:lnTo>
                    <a:pt x="798" y="907516"/>
                  </a:lnTo>
                  <a:lnTo>
                    <a:pt x="883" y="907719"/>
                  </a:lnTo>
                  <a:lnTo>
                    <a:pt x="979" y="907902"/>
                  </a:lnTo>
                  <a:lnTo>
                    <a:pt x="1070" y="908064"/>
                  </a:lnTo>
                  <a:lnTo>
                    <a:pt x="1172" y="908207"/>
                  </a:lnTo>
                  <a:lnTo>
                    <a:pt x="1269" y="908329"/>
                  </a:lnTo>
                  <a:lnTo>
                    <a:pt x="1372" y="908430"/>
                  </a:lnTo>
                  <a:lnTo>
                    <a:pt x="1474" y="908491"/>
                  </a:lnTo>
                  <a:lnTo>
                    <a:pt x="1583" y="908552"/>
                  </a:lnTo>
                  <a:lnTo>
                    <a:pt x="1692" y="908593"/>
                  </a:lnTo>
                  <a:lnTo>
                    <a:pt x="1903" y="908593"/>
                  </a:lnTo>
                  <a:lnTo>
                    <a:pt x="2012" y="908552"/>
                  </a:lnTo>
                  <a:lnTo>
                    <a:pt x="2114" y="908491"/>
                  </a:lnTo>
                  <a:lnTo>
                    <a:pt x="2223" y="908430"/>
                  </a:lnTo>
                  <a:lnTo>
                    <a:pt x="2326" y="908329"/>
                  </a:lnTo>
                  <a:lnTo>
                    <a:pt x="2422" y="908207"/>
                  </a:lnTo>
                  <a:lnTo>
                    <a:pt x="2525" y="908064"/>
                  </a:lnTo>
                  <a:lnTo>
                    <a:pt x="2616" y="907902"/>
                  </a:lnTo>
                  <a:lnTo>
                    <a:pt x="2712" y="907719"/>
                  </a:lnTo>
                  <a:lnTo>
                    <a:pt x="2797" y="907516"/>
                  </a:lnTo>
                  <a:lnTo>
                    <a:pt x="2851" y="907699"/>
                  </a:lnTo>
                  <a:lnTo>
                    <a:pt x="2899" y="907882"/>
                  </a:lnTo>
                  <a:lnTo>
                    <a:pt x="2960" y="908044"/>
                  </a:lnTo>
                  <a:lnTo>
                    <a:pt x="3020" y="908207"/>
                  </a:lnTo>
                  <a:lnTo>
                    <a:pt x="3081" y="908349"/>
                  </a:lnTo>
                  <a:lnTo>
                    <a:pt x="3153" y="908491"/>
                  </a:lnTo>
                  <a:lnTo>
                    <a:pt x="3219" y="908613"/>
                  </a:lnTo>
                  <a:lnTo>
                    <a:pt x="3298" y="908735"/>
                  </a:lnTo>
                  <a:lnTo>
                    <a:pt x="3376" y="908837"/>
                  </a:lnTo>
                  <a:lnTo>
                    <a:pt x="3455" y="908918"/>
                  </a:lnTo>
                  <a:lnTo>
                    <a:pt x="3540" y="908979"/>
                  </a:lnTo>
                  <a:lnTo>
                    <a:pt x="3630" y="909020"/>
                  </a:lnTo>
                  <a:lnTo>
                    <a:pt x="3721" y="909060"/>
                  </a:lnTo>
                  <a:lnTo>
                    <a:pt x="3920" y="909060"/>
                  </a:lnTo>
                  <a:lnTo>
                    <a:pt x="4023" y="909020"/>
                  </a:lnTo>
                  <a:lnTo>
                    <a:pt x="4735" y="908837"/>
                  </a:lnTo>
                  <a:lnTo>
                    <a:pt x="5454" y="908674"/>
                  </a:lnTo>
                  <a:lnTo>
                    <a:pt x="6172" y="908532"/>
                  </a:lnTo>
                  <a:lnTo>
                    <a:pt x="6885" y="908410"/>
                  </a:lnTo>
                  <a:lnTo>
                    <a:pt x="7597" y="908329"/>
                  </a:lnTo>
                  <a:lnTo>
                    <a:pt x="8304" y="908268"/>
                  </a:lnTo>
                  <a:lnTo>
                    <a:pt x="9016" y="908247"/>
                  </a:lnTo>
                  <a:lnTo>
                    <a:pt x="9723" y="908247"/>
                  </a:lnTo>
                  <a:lnTo>
                    <a:pt x="10436" y="908288"/>
                  </a:lnTo>
                  <a:lnTo>
                    <a:pt x="11142" y="908349"/>
                  </a:lnTo>
                  <a:lnTo>
                    <a:pt x="11855" y="908471"/>
                  </a:lnTo>
                  <a:lnTo>
                    <a:pt x="12561" y="908593"/>
                  </a:lnTo>
                  <a:lnTo>
                    <a:pt x="13268" y="908776"/>
                  </a:lnTo>
                  <a:lnTo>
                    <a:pt x="13980" y="908999"/>
                  </a:lnTo>
                  <a:lnTo>
                    <a:pt x="14687" y="909243"/>
                  </a:lnTo>
                  <a:lnTo>
                    <a:pt x="15399" y="909528"/>
                  </a:lnTo>
                  <a:lnTo>
                    <a:pt x="15454" y="909832"/>
                  </a:lnTo>
                  <a:lnTo>
                    <a:pt x="15508" y="910097"/>
                  </a:lnTo>
                  <a:lnTo>
                    <a:pt x="15574" y="910361"/>
                  </a:lnTo>
                  <a:lnTo>
                    <a:pt x="15641" y="910605"/>
                  </a:lnTo>
                  <a:lnTo>
                    <a:pt x="15707" y="910848"/>
                  </a:lnTo>
                  <a:lnTo>
                    <a:pt x="15786" y="911052"/>
                  </a:lnTo>
                  <a:lnTo>
                    <a:pt x="15858" y="911255"/>
                  </a:lnTo>
                  <a:lnTo>
                    <a:pt x="15943" y="911417"/>
                  </a:lnTo>
                  <a:lnTo>
                    <a:pt x="16027" y="911580"/>
                  </a:lnTo>
                  <a:lnTo>
                    <a:pt x="16112" y="911722"/>
                  </a:lnTo>
                  <a:lnTo>
                    <a:pt x="16202" y="911865"/>
                  </a:lnTo>
                  <a:lnTo>
                    <a:pt x="16293" y="911966"/>
                  </a:lnTo>
                  <a:lnTo>
                    <a:pt x="16384" y="912068"/>
                  </a:lnTo>
                  <a:lnTo>
                    <a:pt x="16474" y="912149"/>
                  </a:lnTo>
                  <a:lnTo>
                    <a:pt x="16571" y="912210"/>
                  </a:lnTo>
                  <a:lnTo>
                    <a:pt x="16667" y="912251"/>
                  </a:lnTo>
                  <a:lnTo>
                    <a:pt x="16764" y="912271"/>
                  </a:lnTo>
                  <a:lnTo>
                    <a:pt x="16861" y="912291"/>
                  </a:lnTo>
                  <a:lnTo>
                    <a:pt x="16957" y="912271"/>
                  </a:lnTo>
                  <a:lnTo>
                    <a:pt x="17054" y="912251"/>
                  </a:lnTo>
                  <a:lnTo>
                    <a:pt x="17144" y="912210"/>
                  </a:lnTo>
                  <a:lnTo>
                    <a:pt x="17241" y="912149"/>
                  </a:lnTo>
                  <a:lnTo>
                    <a:pt x="17338" y="912088"/>
                  </a:lnTo>
                  <a:lnTo>
                    <a:pt x="17428" y="911986"/>
                  </a:lnTo>
                  <a:lnTo>
                    <a:pt x="17519" y="911885"/>
                  </a:lnTo>
                  <a:lnTo>
                    <a:pt x="17603" y="911763"/>
                  </a:lnTo>
                  <a:lnTo>
                    <a:pt x="17694" y="911621"/>
                  </a:lnTo>
                  <a:lnTo>
                    <a:pt x="17778" y="911478"/>
                  </a:lnTo>
                  <a:lnTo>
                    <a:pt x="17857" y="911296"/>
                  </a:lnTo>
                  <a:lnTo>
                    <a:pt x="17935" y="911113"/>
                  </a:lnTo>
                  <a:lnTo>
                    <a:pt x="18008" y="910909"/>
                  </a:lnTo>
                  <a:lnTo>
                    <a:pt x="18080" y="910686"/>
                  </a:lnTo>
                  <a:lnTo>
                    <a:pt x="18189" y="910625"/>
                  </a:lnTo>
                  <a:lnTo>
                    <a:pt x="18292" y="910523"/>
                  </a:lnTo>
                  <a:lnTo>
                    <a:pt x="18394" y="910401"/>
                  </a:lnTo>
                  <a:lnTo>
                    <a:pt x="18491" y="910239"/>
                  </a:lnTo>
                  <a:lnTo>
                    <a:pt x="18582" y="910076"/>
                  </a:lnTo>
                  <a:lnTo>
                    <a:pt x="18666" y="909873"/>
                  </a:lnTo>
                  <a:lnTo>
                    <a:pt x="18745" y="909670"/>
                  </a:lnTo>
                  <a:lnTo>
                    <a:pt x="18823" y="909426"/>
                  </a:lnTo>
                  <a:lnTo>
                    <a:pt x="18890" y="909182"/>
                  </a:lnTo>
                  <a:lnTo>
                    <a:pt x="18950" y="908918"/>
                  </a:lnTo>
                  <a:lnTo>
                    <a:pt x="19010" y="908633"/>
                  </a:lnTo>
                  <a:lnTo>
                    <a:pt x="19059" y="908349"/>
                  </a:lnTo>
                  <a:lnTo>
                    <a:pt x="19101" y="908044"/>
                  </a:lnTo>
                  <a:lnTo>
                    <a:pt x="19143" y="907739"/>
                  </a:lnTo>
                  <a:lnTo>
                    <a:pt x="19173" y="907414"/>
                  </a:lnTo>
                  <a:lnTo>
                    <a:pt x="19197" y="907089"/>
                  </a:lnTo>
                  <a:lnTo>
                    <a:pt x="19216" y="906764"/>
                  </a:lnTo>
                  <a:lnTo>
                    <a:pt x="19228" y="906439"/>
                  </a:lnTo>
                  <a:lnTo>
                    <a:pt x="19228" y="906114"/>
                  </a:lnTo>
                  <a:lnTo>
                    <a:pt x="19228" y="905789"/>
                  </a:lnTo>
                  <a:lnTo>
                    <a:pt x="19216" y="905463"/>
                  </a:lnTo>
                  <a:lnTo>
                    <a:pt x="19197" y="905138"/>
                  </a:lnTo>
                  <a:lnTo>
                    <a:pt x="19167" y="904833"/>
                  </a:lnTo>
                  <a:lnTo>
                    <a:pt x="19131" y="904529"/>
                  </a:lnTo>
                  <a:lnTo>
                    <a:pt x="19089" y="904224"/>
                  </a:lnTo>
                  <a:lnTo>
                    <a:pt x="19040" y="903939"/>
                  </a:lnTo>
                  <a:lnTo>
                    <a:pt x="18980" y="903655"/>
                  </a:lnTo>
                  <a:lnTo>
                    <a:pt x="18908" y="903411"/>
                  </a:lnTo>
                  <a:lnTo>
                    <a:pt x="18835" y="903167"/>
                  </a:lnTo>
                  <a:lnTo>
                    <a:pt x="18751" y="902923"/>
                  </a:lnTo>
                  <a:lnTo>
                    <a:pt x="18654" y="902720"/>
                  </a:lnTo>
                  <a:lnTo>
                    <a:pt x="18551" y="902537"/>
                  </a:lnTo>
                  <a:lnTo>
                    <a:pt x="18576" y="893779"/>
                  </a:lnTo>
                  <a:lnTo>
                    <a:pt x="18600" y="885000"/>
                  </a:lnTo>
                  <a:lnTo>
                    <a:pt x="18612" y="876222"/>
                  </a:lnTo>
                  <a:lnTo>
                    <a:pt x="18612" y="867423"/>
                  </a:lnTo>
                  <a:lnTo>
                    <a:pt x="19222" y="867646"/>
                  </a:lnTo>
                  <a:lnTo>
                    <a:pt x="19826" y="867849"/>
                  </a:lnTo>
                  <a:lnTo>
                    <a:pt x="20435" y="868052"/>
                  </a:lnTo>
                  <a:lnTo>
                    <a:pt x="21039" y="868235"/>
                  </a:lnTo>
                  <a:lnTo>
                    <a:pt x="21649" y="868398"/>
                  </a:lnTo>
                  <a:lnTo>
                    <a:pt x="22259" y="868561"/>
                  </a:lnTo>
                  <a:lnTo>
                    <a:pt x="22875" y="868703"/>
                  </a:lnTo>
                  <a:lnTo>
                    <a:pt x="23485" y="868804"/>
                  </a:lnTo>
                  <a:lnTo>
                    <a:pt x="24095" y="868926"/>
                  </a:lnTo>
                  <a:lnTo>
                    <a:pt x="24711" y="869008"/>
                  </a:lnTo>
                  <a:lnTo>
                    <a:pt x="25321" y="869089"/>
                  </a:lnTo>
                  <a:lnTo>
                    <a:pt x="25937" y="869150"/>
                  </a:lnTo>
                  <a:lnTo>
                    <a:pt x="26552" y="869190"/>
                  </a:lnTo>
                  <a:lnTo>
                    <a:pt x="27162" y="869231"/>
                  </a:lnTo>
                  <a:lnTo>
                    <a:pt x="27778" y="869251"/>
                  </a:lnTo>
                  <a:lnTo>
                    <a:pt x="28388" y="869251"/>
                  </a:lnTo>
                  <a:lnTo>
                    <a:pt x="29004" y="869231"/>
                  </a:lnTo>
                  <a:lnTo>
                    <a:pt x="29620" y="869211"/>
                  </a:lnTo>
                  <a:lnTo>
                    <a:pt x="30230" y="869170"/>
                  </a:lnTo>
                  <a:lnTo>
                    <a:pt x="30846" y="869109"/>
                  </a:lnTo>
                  <a:lnTo>
                    <a:pt x="31456" y="869048"/>
                  </a:lnTo>
                  <a:lnTo>
                    <a:pt x="32066" y="868947"/>
                  </a:lnTo>
                  <a:lnTo>
                    <a:pt x="32682" y="868865"/>
                  </a:lnTo>
                  <a:lnTo>
                    <a:pt x="33291" y="868743"/>
                  </a:lnTo>
                  <a:lnTo>
                    <a:pt x="33901" y="868621"/>
                  </a:lnTo>
                  <a:lnTo>
                    <a:pt x="34505" y="868479"/>
                  </a:lnTo>
                  <a:lnTo>
                    <a:pt x="35115" y="868317"/>
                  </a:lnTo>
                  <a:lnTo>
                    <a:pt x="35725" y="868154"/>
                  </a:lnTo>
                  <a:lnTo>
                    <a:pt x="36329" y="867971"/>
                  </a:lnTo>
                  <a:lnTo>
                    <a:pt x="36933" y="867768"/>
                  </a:lnTo>
                  <a:lnTo>
                    <a:pt x="37537" y="867565"/>
                  </a:lnTo>
                  <a:lnTo>
                    <a:pt x="38134" y="867341"/>
                  </a:lnTo>
                  <a:lnTo>
                    <a:pt x="38225" y="869190"/>
                  </a:lnTo>
                  <a:lnTo>
                    <a:pt x="38322" y="871019"/>
                  </a:lnTo>
                  <a:lnTo>
                    <a:pt x="38424" y="872869"/>
                  </a:lnTo>
                  <a:lnTo>
                    <a:pt x="38527" y="874697"/>
                  </a:lnTo>
                  <a:lnTo>
                    <a:pt x="38636" y="876526"/>
                  </a:lnTo>
                  <a:lnTo>
                    <a:pt x="38750" y="878335"/>
                  </a:lnTo>
                  <a:lnTo>
                    <a:pt x="38871" y="880164"/>
                  </a:lnTo>
                  <a:lnTo>
                    <a:pt x="38992" y="881972"/>
                  </a:lnTo>
                  <a:lnTo>
                    <a:pt x="39125" y="883781"/>
                  </a:lnTo>
                  <a:lnTo>
                    <a:pt x="39258" y="885569"/>
                  </a:lnTo>
                  <a:lnTo>
                    <a:pt x="39402" y="887378"/>
                  </a:lnTo>
                  <a:lnTo>
                    <a:pt x="39547" y="889166"/>
                  </a:lnTo>
                  <a:lnTo>
                    <a:pt x="39704" y="890934"/>
                  </a:lnTo>
                  <a:lnTo>
                    <a:pt x="39861" y="892722"/>
                  </a:lnTo>
                  <a:lnTo>
                    <a:pt x="40031" y="894490"/>
                  </a:lnTo>
                  <a:lnTo>
                    <a:pt x="40206" y="896238"/>
                  </a:lnTo>
                  <a:lnTo>
                    <a:pt x="40387" y="898006"/>
                  </a:lnTo>
                  <a:lnTo>
                    <a:pt x="40574" y="899753"/>
                  </a:lnTo>
                  <a:lnTo>
                    <a:pt x="40767" y="901480"/>
                  </a:lnTo>
                  <a:lnTo>
                    <a:pt x="40966" y="903208"/>
                  </a:lnTo>
                  <a:lnTo>
                    <a:pt x="41178" y="904935"/>
                  </a:lnTo>
                  <a:lnTo>
                    <a:pt x="41395" y="906662"/>
                  </a:lnTo>
                  <a:lnTo>
                    <a:pt x="41619" y="908369"/>
                  </a:lnTo>
                  <a:lnTo>
                    <a:pt x="41848" y="910056"/>
                  </a:lnTo>
                  <a:lnTo>
                    <a:pt x="42090" y="911743"/>
                  </a:lnTo>
                  <a:lnTo>
                    <a:pt x="42337" y="913429"/>
                  </a:lnTo>
                  <a:lnTo>
                    <a:pt x="42597" y="915096"/>
                  </a:lnTo>
                  <a:lnTo>
                    <a:pt x="42857" y="916762"/>
                  </a:lnTo>
                  <a:lnTo>
                    <a:pt x="43134" y="918408"/>
                  </a:lnTo>
                  <a:lnTo>
                    <a:pt x="43418" y="920054"/>
                  </a:lnTo>
                  <a:lnTo>
                    <a:pt x="43708" y="921680"/>
                  </a:lnTo>
                  <a:lnTo>
                    <a:pt x="44010" y="923305"/>
                  </a:lnTo>
                  <a:lnTo>
                    <a:pt x="44276" y="924707"/>
                  </a:lnTo>
                  <a:lnTo>
                    <a:pt x="44547" y="926069"/>
                  </a:lnTo>
                  <a:lnTo>
                    <a:pt x="44819" y="927430"/>
                  </a:lnTo>
                  <a:lnTo>
                    <a:pt x="45097" y="928792"/>
                  </a:lnTo>
                  <a:lnTo>
                    <a:pt x="45381" y="930113"/>
                  </a:lnTo>
                  <a:lnTo>
                    <a:pt x="45664" y="931413"/>
                  </a:lnTo>
                  <a:lnTo>
                    <a:pt x="45954" y="932714"/>
                  </a:lnTo>
                  <a:lnTo>
                    <a:pt x="46244" y="933994"/>
                  </a:lnTo>
                  <a:lnTo>
                    <a:pt x="46546" y="935254"/>
                  </a:lnTo>
                  <a:lnTo>
                    <a:pt x="46842" y="936514"/>
                  </a:lnTo>
                  <a:lnTo>
                    <a:pt x="47150" y="937733"/>
                  </a:lnTo>
                  <a:lnTo>
                    <a:pt x="47458" y="938952"/>
                  </a:lnTo>
                  <a:lnTo>
                    <a:pt x="47766" y="940151"/>
                  </a:lnTo>
                  <a:lnTo>
                    <a:pt x="48080" y="941330"/>
                  </a:lnTo>
                  <a:lnTo>
                    <a:pt x="48400" y="942488"/>
                  </a:lnTo>
                  <a:lnTo>
                    <a:pt x="48720" y="943647"/>
                  </a:lnTo>
                  <a:lnTo>
                    <a:pt x="49046" y="944785"/>
                  </a:lnTo>
                  <a:lnTo>
                    <a:pt x="49372" y="945902"/>
                  </a:lnTo>
                  <a:lnTo>
                    <a:pt x="49704" y="947020"/>
                  </a:lnTo>
                  <a:lnTo>
                    <a:pt x="50042" y="948097"/>
                  </a:lnTo>
                  <a:lnTo>
                    <a:pt x="50381" y="949174"/>
                  </a:lnTo>
                  <a:lnTo>
                    <a:pt x="50719" y="950231"/>
                  </a:lnTo>
                  <a:lnTo>
                    <a:pt x="51063" y="951287"/>
                  </a:lnTo>
                  <a:lnTo>
                    <a:pt x="51413" y="952324"/>
                  </a:lnTo>
                  <a:lnTo>
                    <a:pt x="51763" y="953340"/>
                  </a:lnTo>
                  <a:lnTo>
                    <a:pt x="52114" y="954335"/>
                  </a:lnTo>
                  <a:lnTo>
                    <a:pt x="52476" y="955331"/>
                  </a:lnTo>
                  <a:lnTo>
                    <a:pt x="52832" y="956286"/>
                  </a:lnTo>
                  <a:lnTo>
                    <a:pt x="53195" y="957262"/>
                  </a:lnTo>
                  <a:lnTo>
                    <a:pt x="53563" y="958196"/>
                  </a:lnTo>
                  <a:lnTo>
                    <a:pt x="53931" y="959131"/>
                  </a:lnTo>
                  <a:lnTo>
                    <a:pt x="54300" y="960046"/>
                  </a:lnTo>
                  <a:lnTo>
                    <a:pt x="54674" y="960940"/>
                  </a:lnTo>
                  <a:lnTo>
                    <a:pt x="55054" y="961834"/>
                  </a:lnTo>
                  <a:lnTo>
                    <a:pt x="55429" y="962708"/>
                  </a:lnTo>
                  <a:lnTo>
                    <a:pt x="55815" y="963581"/>
                  </a:lnTo>
                  <a:lnTo>
                    <a:pt x="56196" y="964415"/>
                  </a:lnTo>
                  <a:lnTo>
                    <a:pt x="56588" y="965248"/>
                  </a:lnTo>
                  <a:lnTo>
                    <a:pt x="56975" y="966081"/>
                  </a:lnTo>
                  <a:lnTo>
                    <a:pt x="57367" y="966873"/>
                  </a:lnTo>
                  <a:lnTo>
                    <a:pt x="57766" y="967686"/>
                  </a:lnTo>
                  <a:lnTo>
                    <a:pt x="58158" y="968458"/>
                  </a:lnTo>
                  <a:lnTo>
                    <a:pt x="58563" y="969231"/>
                  </a:lnTo>
                  <a:lnTo>
                    <a:pt x="58961" y="969983"/>
                  </a:lnTo>
                  <a:lnTo>
                    <a:pt x="59366" y="970734"/>
                  </a:lnTo>
                  <a:lnTo>
                    <a:pt x="59777" y="971446"/>
                  </a:lnTo>
                  <a:lnTo>
                    <a:pt x="60181" y="972177"/>
                  </a:lnTo>
                  <a:lnTo>
                    <a:pt x="60592" y="972868"/>
                  </a:lnTo>
                  <a:lnTo>
                    <a:pt x="61008" y="973579"/>
                  </a:lnTo>
                  <a:lnTo>
                    <a:pt x="61425" y="974250"/>
                  </a:lnTo>
                  <a:lnTo>
                    <a:pt x="61842" y="974921"/>
                  </a:lnTo>
                  <a:lnTo>
                    <a:pt x="62258" y="975571"/>
                  </a:lnTo>
                  <a:lnTo>
                    <a:pt x="62681" y="976221"/>
                  </a:lnTo>
                  <a:lnTo>
                    <a:pt x="63104" y="976851"/>
                  </a:lnTo>
                  <a:lnTo>
                    <a:pt x="63533" y="977461"/>
                  </a:lnTo>
                  <a:lnTo>
                    <a:pt x="63961" y="978070"/>
                  </a:lnTo>
                  <a:lnTo>
                    <a:pt x="64390" y="978680"/>
                  </a:lnTo>
                  <a:lnTo>
                    <a:pt x="64819" y="979269"/>
                  </a:lnTo>
                  <a:lnTo>
                    <a:pt x="65254" y="979838"/>
                  </a:lnTo>
                  <a:lnTo>
                    <a:pt x="65688" y="980387"/>
                  </a:lnTo>
                  <a:lnTo>
                    <a:pt x="66123" y="980956"/>
                  </a:lnTo>
                  <a:lnTo>
                    <a:pt x="66564" y="981484"/>
                  </a:lnTo>
                  <a:lnTo>
                    <a:pt x="67005" y="982013"/>
                  </a:lnTo>
                  <a:lnTo>
                    <a:pt x="67446" y="982541"/>
                  </a:lnTo>
                  <a:lnTo>
                    <a:pt x="68333" y="983537"/>
                  </a:lnTo>
                  <a:lnTo>
                    <a:pt x="69227" y="984492"/>
                  </a:lnTo>
                  <a:lnTo>
                    <a:pt x="70127" y="985406"/>
                  </a:lnTo>
                  <a:lnTo>
                    <a:pt x="71032" y="986280"/>
                  </a:lnTo>
                  <a:lnTo>
                    <a:pt x="71938" y="987133"/>
                  </a:lnTo>
                  <a:lnTo>
                    <a:pt x="72856" y="987926"/>
                  </a:lnTo>
                  <a:lnTo>
                    <a:pt x="73774" y="988678"/>
                  </a:lnTo>
                  <a:lnTo>
                    <a:pt x="74698" y="989389"/>
                  </a:lnTo>
                  <a:lnTo>
                    <a:pt x="75628" y="990080"/>
                  </a:lnTo>
                  <a:lnTo>
                    <a:pt x="76558" y="990710"/>
                  </a:lnTo>
                  <a:lnTo>
                    <a:pt x="77488" y="991320"/>
                  </a:lnTo>
                  <a:lnTo>
                    <a:pt x="78430" y="991909"/>
                  </a:lnTo>
                  <a:lnTo>
                    <a:pt x="79366" y="992437"/>
                  </a:lnTo>
                  <a:lnTo>
                    <a:pt x="80308" y="992945"/>
                  </a:lnTo>
                  <a:lnTo>
                    <a:pt x="81256" y="993413"/>
                  </a:lnTo>
                  <a:lnTo>
                    <a:pt x="82198" y="993860"/>
                  </a:lnTo>
                  <a:lnTo>
                    <a:pt x="83146" y="994266"/>
                  </a:lnTo>
                  <a:lnTo>
                    <a:pt x="84094" y="994632"/>
                  </a:lnTo>
                  <a:lnTo>
                    <a:pt x="85048" y="994977"/>
                  </a:lnTo>
                  <a:lnTo>
                    <a:pt x="85996" y="995302"/>
                  </a:lnTo>
                  <a:lnTo>
                    <a:pt x="86944" y="995587"/>
                  </a:lnTo>
                  <a:lnTo>
                    <a:pt x="87898" y="995851"/>
                  </a:lnTo>
                  <a:lnTo>
                    <a:pt x="88846" y="996075"/>
                  </a:lnTo>
                  <a:lnTo>
                    <a:pt x="89794" y="996278"/>
                  </a:lnTo>
                  <a:lnTo>
                    <a:pt x="90742" y="996461"/>
                  </a:lnTo>
                  <a:lnTo>
                    <a:pt x="91690" y="996623"/>
                  </a:lnTo>
                  <a:lnTo>
                    <a:pt x="92632" y="996745"/>
                  </a:lnTo>
                  <a:lnTo>
                    <a:pt x="93580" y="996867"/>
                  </a:lnTo>
                  <a:lnTo>
                    <a:pt x="94516" y="996948"/>
                  </a:lnTo>
                  <a:lnTo>
                    <a:pt x="95458" y="997009"/>
                  </a:lnTo>
                  <a:lnTo>
                    <a:pt x="96394" y="997050"/>
                  </a:lnTo>
                  <a:lnTo>
                    <a:pt x="97324" y="997091"/>
                  </a:lnTo>
                  <a:lnTo>
                    <a:pt x="97185" y="1005483"/>
                  </a:lnTo>
                  <a:lnTo>
                    <a:pt x="97053" y="1013876"/>
                  </a:lnTo>
                  <a:lnTo>
                    <a:pt x="96938" y="1022289"/>
                  </a:lnTo>
                  <a:lnTo>
                    <a:pt x="96829" y="1030722"/>
                  </a:lnTo>
                  <a:lnTo>
                    <a:pt x="96781" y="1034928"/>
                  </a:lnTo>
                  <a:lnTo>
                    <a:pt x="96733" y="1039135"/>
                  </a:lnTo>
                  <a:lnTo>
                    <a:pt x="96696" y="1043341"/>
                  </a:lnTo>
                  <a:lnTo>
                    <a:pt x="96660" y="1047527"/>
                  </a:lnTo>
                  <a:lnTo>
                    <a:pt x="96624" y="1051734"/>
                  </a:lnTo>
                  <a:lnTo>
                    <a:pt x="96600" y="1055920"/>
                  </a:lnTo>
                  <a:lnTo>
                    <a:pt x="96576" y="1060106"/>
                  </a:lnTo>
                  <a:lnTo>
                    <a:pt x="96557" y="1064292"/>
                  </a:lnTo>
                  <a:lnTo>
                    <a:pt x="96352" y="1064435"/>
                  </a:lnTo>
                  <a:lnTo>
                    <a:pt x="96153" y="1064577"/>
                  </a:lnTo>
                  <a:lnTo>
                    <a:pt x="95960" y="1064739"/>
                  </a:lnTo>
                  <a:lnTo>
                    <a:pt x="95760" y="1064922"/>
                  </a:lnTo>
                  <a:lnTo>
                    <a:pt x="95573" y="1065125"/>
                  </a:lnTo>
                  <a:lnTo>
                    <a:pt x="95386" y="1065349"/>
                  </a:lnTo>
                  <a:lnTo>
                    <a:pt x="95199" y="1065572"/>
                  </a:lnTo>
                  <a:lnTo>
                    <a:pt x="95012" y="1065816"/>
                  </a:lnTo>
                  <a:lnTo>
                    <a:pt x="94836" y="1066081"/>
                  </a:lnTo>
                  <a:lnTo>
                    <a:pt x="94655" y="1066365"/>
                  </a:lnTo>
                  <a:lnTo>
                    <a:pt x="94480" y="1066649"/>
                  </a:lnTo>
                  <a:lnTo>
                    <a:pt x="94311" y="1066954"/>
                  </a:lnTo>
                  <a:lnTo>
                    <a:pt x="94142" y="1067279"/>
                  </a:lnTo>
                  <a:lnTo>
                    <a:pt x="93973" y="1067605"/>
                  </a:lnTo>
                  <a:lnTo>
                    <a:pt x="93810" y="1067950"/>
                  </a:lnTo>
                  <a:lnTo>
                    <a:pt x="93653" y="1068316"/>
                  </a:lnTo>
                  <a:lnTo>
                    <a:pt x="93496" y="1068702"/>
                  </a:lnTo>
                  <a:lnTo>
                    <a:pt x="93345" y="1069088"/>
                  </a:lnTo>
                  <a:lnTo>
                    <a:pt x="93194" y="1069474"/>
                  </a:lnTo>
                  <a:lnTo>
                    <a:pt x="93043" y="1069881"/>
                  </a:lnTo>
                  <a:lnTo>
                    <a:pt x="92898" y="1070307"/>
                  </a:lnTo>
                  <a:lnTo>
                    <a:pt x="92759" y="1070754"/>
                  </a:lnTo>
                  <a:lnTo>
                    <a:pt x="92620" y="1071201"/>
                  </a:lnTo>
                  <a:lnTo>
                    <a:pt x="92487" y="1071648"/>
                  </a:lnTo>
                  <a:lnTo>
                    <a:pt x="92361" y="1072116"/>
                  </a:lnTo>
                  <a:lnTo>
                    <a:pt x="92234" y="1072604"/>
                  </a:lnTo>
                  <a:lnTo>
                    <a:pt x="92107" y="1073091"/>
                  </a:lnTo>
                  <a:lnTo>
                    <a:pt x="91986" y="1073579"/>
                  </a:lnTo>
                  <a:lnTo>
                    <a:pt x="91871" y="1074087"/>
                  </a:lnTo>
                  <a:lnTo>
                    <a:pt x="91763" y="1074615"/>
                  </a:lnTo>
                  <a:lnTo>
                    <a:pt x="91648" y="1075144"/>
                  </a:lnTo>
                  <a:lnTo>
                    <a:pt x="91545" y="1075672"/>
                  </a:lnTo>
                  <a:lnTo>
                    <a:pt x="91443" y="1076221"/>
                  </a:lnTo>
                  <a:lnTo>
                    <a:pt x="91346" y="1076790"/>
                  </a:lnTo>
                  <a:lnTo>
                    <a:pt x="91250" y="1077338"/>
                  </a:lnTo>
                  <a:lnTo>
                    <a:pt x="91159" y="1077907"/>
                  </a:lnTo>
                  <a:lnTo>
                    <a:pt x="91074" y="1078497"/>
                  </a:lnTo>
                  <a:lnTo>
                    <a:pt x="90996" y="1079086"/>
                  </a:lnTo>
                  <a:lnTo>
                    <a:pt x="90917" y="1079675"/>
                  </a:lnTo>
                  <a:lnTo>
                    <a:pt x="90839" y="1080265"/>
                  </a:lnTo>
                  <a:lnTo>
                    <a:pt x="90772" y="1080874"/>
                  </a:lnTo>
                  <a:lnTo>
                    <a:pt x="90706" y="1081504"/>
                  </a:lnTo>
                  <a:lnTo>
                    <a:pt x="90640" y="1082114"/>
                  </a:lnTo>
                  <a:lnTo>
                    <a:pt x="90585" y="1082744"/>
                  </a:lnTo>
                  <a:lnTo>
                    <a:pt x="90531" y="1083374"/>
                  </a:lnTo>
                  <a:lnTo>
                    <a:pt x="90483" y="1084004"/>
                  </a:lnTo>
                  <a:lnTo>
                    <a:pt x="90434" y="1084654"/>
                  </a:lnTo>
                  <a:lnTo>
                    <a:pt x="90392" y="1085304"/>
                  </a:lnTo>
                  <a:lnTo>
                    <a:pt x="90356" y="1085954"/>
                  </a:lnTo>
                  <a:lnTo>
                    <a:pt x="90326" y="1086605"/>
                  </a:lnTo>
                  <a:lnTo>
                    <a:pt x="90301" y="1087255"/>
                  </a:lnTo>
                  <a:lnTo>
                    <a:pt x="90277" y="1087926"/>
                  </a:lnTo>
                  <a:lnTo>
                    <a:pt x="90259" y="1088596"/>
                  </a:lnTo>
                  <a:lnTo>
                    <a:pt x="90241" y="1089267"/>
                  </a:lnTo>
                  <a:lnTo>
                    <a:pt x="90235" y="1089937"/>
                  </a:lnTo>
                  <a:lnTo>
                    <a:pt x="90229" y="1090608"/>
                  </a:lnTo>
                  <a:lnTo>
                    <a:pt x="90229" y="1091299"/>
                  </a:lnTo>
                  <a:lnTo>
                    <a:pt x="90235" y="1091969"/>
                  </a:lnTo>
                  <a:lnTo>
                    <a:pt x="90241" y="1092660"/>
                  </a:lnTo>
                  <a:lnTo>
                    <a:pt x="90259" y="1093351"/>
                  </a:lnTo>
                  <a:lnTo>
                    <a:pt x="90277" y="1094042"/>
                  </a:lnTo>
                  <a:lnTo>
                    <a:pt x="90301" y="1094713"/>
                  </a:lnTo>
                  <a:lnTo>
                    <a:pt x="90326" y="1095404"/>
                  </a:lnTo>
                  <a:lnTo>
                    <a:pt x="90362" y="1096095"/>
                  </a:lnTo>
                  <a:lnTo>
                    <a:pt x="90416" y="1097029"/>
                  </a:lnTo>
                  <a:lnTo>
                    <a:pt x="90477" y="1097944"/>
                  </a:lnTo>
                  <a:lnTo>
                    <a:pt x="90543" y="1098838"/>
                  </a:lnTo>
                  <a:lnTo>
                    <a:pt x="90621" y="1099712"/>
                  </a:lnTo>
                  <a:lnTo>
                    <a:pt x="90706" y="1100565"/>
                  </a:lnTo>
                  <a:lnTo>
                    <a:pt x="90797" y="1101398"/>
                  </a:lnTo>
                  <a:lnTo>
                    <a:pt x="90899" y="1102232"/>
                  </a:lnTo>
                  <a:lnTo>
                    <a:pt x="91002" y="1103024"/>
                  </a:lnTo>
                  <a:lnTo>
                    <a:pt x="91117" y="1103817"/>
                  </a:lnTo>
                  <a:lnTo>
                    <a:pt x="91237" y="1104589"/>
                  </a:lnTo>
                  <a:lnTo>
                    <a:pt x="91370" y="1105341"/>
                  </a:lnTo>
                  <a:lnTo>
                    <a:pt x="91503" y="1106093"/>
                  </a:lnTo>
                  <a:lnTo>
                    <a:pt x="91642" y="1106804"/>
                  </a:lnTo>
                  <a:lnTo>
                    <a:pt x="91793" y="1107515"/>
                  </a:lnTo>
                  <a:lnTo>
                    <a:pt x="91944" y="1108186"/>
                  </a:lnTo>
                  <a:lnTo>
                    <a:pt x="92107" y="1108856"/>
                  </a:lnTo>
                  <a:lnTo>
                    <a:pt x="92270" y="1109506"/>
                  </a:lnTo>
                  <a:lnTo>
                    <a:pt x="92439" y="1110157"/>
                  </a:lnTo>
                  <a:lnTo>
                    <a:pt x="92614" y="1110766"/>
                  </a:lnTo>
                  <a:lnTo>
                    <a:pt x="92801" y="1111376"/>
                  </a:lnTo>
                  <a:lnTo>
                    <a:pt x="92983" y="1111965"/>
                  </a:lnTo>
                  <a:lnTo>
                    <a:pt x="93176" y="1112534"/>
                  </a:lnTo>
                  <a:lnTo>
                    <a:pt x="93375" y="1113083"/>
                  </a:lnTo>
                  <a:lnTo>
                    <a:pt x="93574" y="1113611"/>
                  </a:lnTo>
                  <a:lnTo>
                    <a:pt x="93780" y="1114140"/>
                  </a:lnTo>
                  <a:lnTo>
                    <a:pt x="93991" y="1114627"/>
                  </a:lnTo>
                  <a:lnTo>
                    <a:pt x="94208" y="1115115"/>
                  </a:lnTo>
                  <a:lnTo>
                    <a:pt x="94426" y="1115582"/>
                  </a:lnTo>
                  <a:lnTo>
                    <a:pt x="94643" y="1116050"/>
                  </a:lnTo>
                  <a:lnTo>
                    <a:pt x="94873" y="1116477"/>
                  </a:lnTo>
                  <a:lnTo>
                    <a:pt x="95102" y="1116903"/>
                  </a:lnTo>
                  <a:lnTo>
                    <a:pt x="95332" y="1117310"/>
                  </a:lnTo>
                  <a:lnTo>
                    <a:pt x="95567" y="1117696"/>
                  </a:lnTo>
                  <a:lnTo>
                    <a:pt x="95809" y="1118062"/>
                  </a:lnTo>
                  <a:lnTo>
                    <a:pt x="96050" y="1118407"/>
                  </a:lnTo>
                  <a:lnTo>
                    <a:pt x="96292" y="1118752"/>
                  </a:lnTo>
                  <a:lnTo>
                    <a:pt x="96539" y="1119078"/>
                  </a:lnTo>
                  <a:lnTo>
                    <a:pt x="96787" y="1119382"/>
                  </a:lnTo>
                  <a:lnTo>
                    <a:pt x="97040" y="1119667"/>
                  </a:lnTo>
                  <a:lnTo>
                    <a:pt x="97294" y="1119951"/>
                  </a:lnTo>
                  <a:lnTo>
                    <a:pt x="97548" y="1120216"/>
                  </a:lnTo>
                  <a:lnTo>
                    <a:pt x="97801" y="1120439"/>
                  </a:lnTo>
                  <a:lnTo>
                    <a:pt x="98061" y="1120683"/>
                  </a:lnTo>
                  <a:lnTo>
                    <a:pt x="98321" y="1120886"/>
                  </a:lnTo>
                  <a:lnTo>
                    <a:pt x="98580" y="1121089"/>
                  </a:lnTo>
                  <a:lnTo>
                    <a:pt x="98840" y="1121252"/>
                  </a:lnTo>
                  <a:lnTo>
                    <a:pt x="99106" y="1121435"/>
                  </a:lnTo>
                  <a:lnTo>
                    <a:pt x="99365" y="1121577"/>
                  </a:lnTo>
                  <a:lnTo>
                    <a:pt x="99631" y="1121699"/>
                  </a:lnTo>
                  <a:lnTo>
                    <a:pt x="99891" y="1121821"/>
                  </a:lnTo>
                  <a:lnTo>
                    <a:pt x="100156" y="1121923"/>
                  </a:lnTo>
                  <a:lnTo>
                    <a:pt x="100422" y="1122004"/>
                  </a:lnTo>
                  <a:lnTo>
                    <a:pt x="100682" y="1122085"/>
                  </a:lnTo>
                  <a:lnTo>
                    <a:pt x="100947" y="1122126"/>
                  </a:lnTo>
                  <a:lnTo>
                    <a:pt x="101207" y="1122166"/>
                  </a:lnTo>
                  <a:lnTo>
                    <a:pt x="101473" y="1122207"/>
                  </a:lnTo>
                  <a:lnTo>
                    <a:pt x="101992" y="1122207"/>
                  </a:lnTo>
                  <a:lnTo>
                    <a:pt x="102252" y="1122187"/>
                  </a:lnTo>
                  <a:lnTo>
                    <a:pt x="102505" y="1122146"/>
                  </a:lnTo>
                  <a:lnTo>
                    <a:pt x="102765" y="1122085"/>
                  </a:lnTo>
                  <a:lnTo>
                    <a:pt x="103019" y="1122024"/>
                  </a:lnTo>
                  <a:lnTo>
                    <a:pt x="103272" y="1121943"/>
                  </a:lnTo>
                  <a:lnTo>
                    <a:pt x="103520" y="1121841"/>
                  </a:lnTo>
                  <a:lnTo>
                    <a:pt x="103780" y="1121719"/>
                  </a:lnTo>
                  <a:lnTo>
                    <a:pt x="104039" y="1121577"/>
                  </a:lnTo>
                  <a:lnTo>
                    <a:pt x="104299" y="1121435"/>
                  </a:lnTo>
                  <a:lnTo>
                    <a:pt x="104558" y="1121252"/>
                  </a:lnTo>
                  <a:lnTo>
                    <a:pt x="104818" y="1121049"/>
                  </a:lnTo>
                  <a:lnTo>
                    <a:pt x="105078" y="1120846"/>
                  </a:lnTo>
                  <a:lnTo>
                    <a:pt x="105337" y="1120622"/>
                  </a:lnTo>
                  <a:lnTo>
                    <a:pt x="105591" y="1120378"/>
                  </a:lnTo>
                  <a:lnTo>
                    <a:pt x="105845" y="1120114"/>
                  </a:lnTo>
                  <a:lnTo>
                    <a:pt x="106098" y="1119830"/>
                  </a:lnTo>
                  <a:lnTo>
                    <a:pt x="106346" y="1119525"/>
                  </a:lnTo>
                  <a:lnTo>
                    <a:pt x="106593" y="1119220"/>
                  </a:lnTo>
                  <a:lnTo>
                    <a:pt x="106841" y="1118895"/>
                  </a:lnTo>
                  <a:lnTo>
                    <a:pt x="107083" y="1118549"/>
                  </a:lnTo>
                  <a:lnTo>
                    <a:pt x="107324" y="1118184"/>
                  </a:lnTo>
                  <a:lnTo>
                    <a:pt x="107566" y="1117797"/>
                  </a:lnTo>
                  <a:lnTo>
                    <a:pt x="107795" y="1117411"/>
                  </a:lnTo>
                  <a:lnTo>
                    <a:pt x="108031" y="1117005"/>
                  </a:lnTo>
                  <a:lnTo>
                    <a:pt x="108260" y="1116578"/>
                  </a:lnTo>
                  <a:lnTo>
                    <a:pt x="108484" y="1116131"/>
                  </a:lnTo>
                  <a:lnTo>
                    <a:pt x="108707" y="1115684"/>
                  </a:lnTo>
                  <a:lnTo>
                    <a:pt x="108924" y="1115196"/>
                  </a:lnTo>
                  <a:lnTo>
                    <a:pt x="109136" y="1114729"/>
                  </a:lnTo>
                  <a:lnTo>
                    <a:pt x="109347" y="1114221"/>
                  </a:lnTo>
                  <a:lnTo>
                    <a:pt x="109552" y="1113713"/>
                  </a:lnTo>
                  <a:lnTo>
                    <a:pt x="109758" y="1113164"/>
                  </a:lnTo>
                  <a:lnTo>
                    <a:pt x="109951" y="1112636"/>
                  </a:lnTo>
                  <a:lnTo>
                    <a:pt x="110144" y="1112067"/>
                  </a:lnTo>
                  <a:lnTo>
                    <a:pt x="110331" y="1111498"/>
                  </a:lnTo>
                  <a:lnTo>
                    <a:pt x="110512" y="1110909"/>
                  </a:lnTo>
                  <a:lnTo>
                    <a:pt x="110688" y="1110319"/>
                  </a:lnTo>
                  <a:lnTo>
                    <a:pt x="110857" y="1109710"/>
                  </a:lnTo>
                  <a:lnTo>
                    <a:pt x="111020" y="1109080"/>
                  </a:lnTo>
                  <a:lnTo>
                    <a:pt x="111183" y="1108429"/>
                  </a:lnTo>
                  <a:lnTo>
                    <a:pt x="111334" y="1107779"/>
                  </a:lnTo>
                  <a:lnTo>
                    <a:pt x="111479" y="1107109"/>
                  </a:lnTo>
                  <a:lnTo>
                    <a:pt x="111618" y="1106438"/>
                  </a:lnTo>
                  <a:lnTo>
                    <a:pt x="111750" y="1105747"/>
                  </a:lnTo>
                  <a:lnTo>
                    <a:pt x="111877" y="1105056"/>
                  </a:lnTo>
                  <a:lnTo>
                    <a:pt x="111998" y="1104325"/>
                  </a:lnTo>
                  <a:lnTo>
                    <a:pt x="112113" y="1103613"/>
                  </a:lnTo>
                  <a:lnTo>
                    <a:pt x="112215" y="1102861"/>
                  </a:lnTo>
                  <a:lnTo>
                    <a:pt x="112312" y="1102130"/>
                  </a:lnTo>
                  <a:lnTo>
                    <a:pt x="112403" y="1101358"/>
                  </a:lnTo>
                  <a:lnTo>
                    <a:pt x="112487" y="1100586"/>
                  </a:lnTo>
                  <a:lnTo>
                    <a:pt x="112560" y="1099813"/>
                  </a:lnTo>
                  <a:lnTo>
                    <a:pt x="112626" y="1099000"/>
                  </a:lnTo>
                  <a:lnTo>
                    <a:pt x="112686" y="1098208"/>
                  </a:lnTo>
                  <a:lnTo>
                    <a:pt x="112735" y="1097395"/>
                  </a:lnTo>
                  <a:lnTo>
                    <a:pt x="112771" y="1096562"/>
                  </a:lnTo>
                  <a:lnTo>
                    <a:pt x="112807" y="1095729"/>
                  </a:lnTo>
                  <a:lnTo>
                    <a:pt x="112825" y="1094875"/>
                  </a:lnTo>
                  <a:lnTo>
                    <a:pt x="112843" y="1094022"/>
                  </a:lnTo>
                  <a:lnTo>
                    <a:pt x="112843" y="1093148"/>
                  </a:lnTo>
                  <a:lnTo>
                    <a:pt x="112837" y="1092274"/>
                  </a:lnTo>
                  <a:lnTo>
                    <a:pt x="112825" y="1091400"/>
                  </a:lnTo>
                  <a:lnTo>
                    <a:pt x="112795" y="1090506"/>
                  </a:lnTo>
                  <a:lnTo>
                    <a:pt x="112765" y="1089592"/>
                  </a:lnTo>
                  <a:lnTo>
                    <a:pt x="112717" y="1088677"/>
                  </a:lnTo>
                  <a:lnTo>
                    <a:pt x="112662" y="1087763"/>
                  </a:lnTo>
                  <a:lnTo>
                    <a:pt x="112596" y="1086828"/>
                  </a:lnTo>
                  <a:lnTo>
                    <a:pt x="112517" y="1085893"/>
                  </a:lnTo>
                  <a:lnTo>
                    <a:pt x="112427" y="1084938"/>
                  </a:lnTo>
                  <a:lnTo>
                    <a:pt x="112330" y="1083983"/>
                  </a:lnTo>
                  <a:lnTo>
                    <a:pt x="112203" y="1082906"/>
                  </a:lnTo>
                  <a:lnTo>
                    <a:pt x="112070" y="1081850"/>
                  </a:lnTo>
                  <a:lnTo>
                    <a:pt x="111926" y="1080834"/>
                  </a:lnTo>
                  <a:lnTo>
                    <a:pt x="111775" y="1079838"/>
                  </a:lnTo>
                  <a:lnTo>
                    <a:pt x="111618" y="1078883"/>
                  </a:lnTo>
                  <a:lnTo>
                    <a:pt x="111448" y="1077968"/>
                  </a:lnTo>
                  <a:lnTo>
                    <a:pt x="111279" y="1077074"/>
                  </a:lnTo>
                  <a:lnTo>
                    <a:pt x="111098" y="1076221"/>
                  </a:lnTo>
                  <a:lnTo>
                    <a:pt x="110905" y="1075388"/>
                  </a:lnTo>
                  <a:lnTo>
                    <a:pt x="110712" y="1074595"/>
                  </a:lnTo>
                  <a:lnTo>
                    <a:pt x="110506" y="1073843"/>
                  </a:lnTo>
                  <a:lnTo>
                    <a:pt x="110301" y="1073112"/>
                  </a:lnTo>
                  <a:lnTo>
                    <a:pt x="110084" y="1072400"/>
                  </a:lnTo>
                  <a:lnTo>
                    <a:pt x="109860" y="1071730"/>
                  </a:lnTo>
                  <a:lnTo>
                    <a:pt x="109631" y="1071100"/>
                  </a:lnTo>
                  <a:lnTo>
                    <a:pt x="109401" y="1070470"/>
                  </a:lnTo>
                  <a:lnTo>
                    <a:pt x="109160" y="1069901"/>
                  </a:lnTo>
                  <a:lnTo>
                    <a:pt x="108918" y="1069332"/>
                  </a:lnTo>
                  <a:lnTo>
                    <a:pt x="108665" y="1068804"/>
                  </a:lnTo>
                  <a:lnTo>
                    <a:pt x="108411" y="1068316"/>
                  </a:lnTo>
                  <a:lnTo>
                    <a:pt x="108151" y="1067848"/>
                  </a:lnTo>
                  <a:lnTo>
                    <a:pt x="107886" y="1067401"/>
                  </a:lnTo>
                  <a:lnTo>
                    <a:pt x="107620" y="1066995"/>
                  </a:lnTo>
                  <a:lnTo>
                    <a:pt x="107348" y="1066609"/>
                  </a:lnTo>
                  <a:lnTo>
                    <a:pt x="107071" y="1066243"/>
                  </a:lnTo>
                  <a:lnTo>
                    <a:pt x="106787" y="1065898"/>
                  </a:lnTo>
                  <a:lnTo>
                    <a:pt x="106503" y="1065593"/>
                  </a:lnTo>
                  <a:lnTo>
                    <a:pt x="106219" y="1065308"/>
                  </a:lnTo>
                  <a:lnTo>
                    <a:pt x="105929" y="1065064"/>
                  </a:lnTo>
                  <a:lnTo>
                    <a:pt x="105633" y="1064821"/>
                  </a:lnTo>
                  <a:lnTo>
                    <a:pt x="105337" y="1064617"/>
                  </a:lnTo>
                  <a:lnTo>
                    <a:pt x="105042" y="1064435"/>
                  </a:lnTo>
                  <a:lnTo>
                    <a:pt x="105078" y="1064170"/>
                  </a:lnTo>
                  <a:lnTo>
                    <a:pt x="105114" y="1063886"/>
                  </a:lnTo>
                  <a:lnTo>
                    <a:pt x="105150" y="1063601"/>
                  </a:lnTo>
                  <a:lnTo>
                    <a:pt x="105180" y="1063297"/>
                  </a:lnTo>
                  <a:lnTo>
                    <a:pt x="105199" y="1062992"/>
                  </a:lnTo>
                  <a:lnTo>
                    <a:pt x="105217" y="1062667"/>
                  </a:lnTo>
                  <a:lnTo>
                    <a:pt x="105229" y="1062341"/>
                  </a:lnTo>
                  <a:lnTo>
                    <a:pt x="105235" y="1061996"/>
                  </a:lnTo>
                  <a:lnTo>
                    <a:pt x="105247" y="1053868"/>
                  </a:lnTo>
                  <a:lnTo>
                    <a:pt x="105253" y="1045739"/>
                  </a:lnTo>
                  <a:lnTo>
                    <a:pt x="105247" y="1041675"/>
                  </a:lnTo>
                  <a:lnTo>
                    <a:pt x="105241" y="1037611"/>
                  </a:lnTo>
                  <a:lnTo>
                    <a:pt x="105229" y="1033547"/>
                  </a:lnTo>
                  <a:lnTo>
                    <a:pt x="105205" y="1029482"/>
                  </a:lnTo>
                  <a:lnTo>
                    <a:pt x="105180" y="1025418"/>
                  </a:lnTo>
                  <a:lnTo>
                    <a:pt x="105144" y="1021354"/>
                  </a:lnTo>
                  <a:lnTo>
                    <a:pt x="105096" y="1017310"/>
                  </a:lnTo>
                  <a:lnTo>
                    <a:pt x="105042" y="1013246"/>
                  </a:lnTo>
                  <a:lnTo>
                    <a:pt x="104975" y="1009202"/>
                  </a:lnTo>
                  <a:lnTo>
                    <a:pt x="104897" y="1005158"/>
                  </a:lnTo>
                  <a:lnTo>
                    <a:pt x="104806" y="1001114"/>
                  </a:lnTo>
                  <a:lnTo>
                    <a:pt x="104697" y="997091"/>
                  </a:lnTo>
                  <a:lnTo>
                    <a:pt x="104697" y="996989"/>
                  </a:lnTo>
                  <a:lnTo>
                    <a:pt x="104685" y="996908"/>
                  </a:lnTo>
                  <a:lnTo>
                    <a:pt x="104655" y="996725"/>
                  </a:lnTo>
                  <a:lnTo>
                    <a:pt x="105543" y="996583"/>
                  </a:lnTo>
                  <a:lnTo>
                    <a:pt x="106443" y="996440"/>
                  </a:lnTo>
                  <a:lnTo>
                    <a:pt x="107342" y="996278"/>
                  </a:lnTo>
                  <a:lnTo>
                    <a:pt x="108242" y="996075"/>
                  </a:lnTo>
                  <a:lnTo>
                    <a:pt x="109148" y="995871"/>
                  </a:lnTo>
                  <a:lnTo>
                    <a:pt x="110060" y="995628"/>
                  </a:lnTo>
                  <a:lnTo>
                    <a:pt x="110971" y="995384"/>
                  </a:lnTo>
                  <a:lnTo>
                    <a:pt x="111883" y="995099"/>
                  </a:lnTo>
                  <a:lnTo>
                    <a:pt x="112801" y="994774"/>
                  </a:lnTo>
                  <a:lnTo>
                    <a:pt x="113719" y="994449"/>
                  </a:lnTo>
                  <a:lnTo>
                    <a:pt x="114643" y="994083"/>
                  </a:lnTo>
                  <a:lnTo>
                    <a:pt x="115561" y="993697"/>
                  </a:lnTo>
                  <a:lnTo>
                    <a:pt x="116485" y="993270"/>
                  </a:lnTo>
                  <a:lnTo>
                    <a:pt x="117402" y="992823"/>
                  </a:lnTo>
                  <a:lnTo>
                    <a:pt x="118326" y="992336"/>
                  </a:lnTo>
                  <a:lnTo>
                    <a:pt x="119244" y="991828"/>
                  </a:lnTo>
                  <a:lnTo>
                    <a:pt x="120162" y="991299"/>
                  </a:lnTo>
                  <a:lnTo>
                    <a:pt x="121080" y="990730"/>
                  </a:lnTo>
                  <a:lnTo>
                    <a:pt x="121998" y="990121"/>
                  </a:lnTo>
                  <a:lnTo>
                    <a:pt x="122916" y="989491"/>
                  </a:lnTo>
                  <a:lnTo>
                    <a:pt x="123827" y="988800"/>
                  </a:lnTo>
                  <a:lnTo>
                    <a:pt x="124733" y="988109"/>
                  </a:lnTo>
                  <a:lnTo>
                    <a:pt x="125639" y="987357"/>
                  </a:lnTo>
                  <a:lnTo>
                    <a:pt x="126545" y="986585"/>
                  </a:lnTo>
                  <a:lnTo>
                    <a:pt x="127445" y="985772"/>
                  </a:lnTo>
                  <a:lnTo>
                    <a:pt x="128338" y="984918"/>
                  </a:lnTo>
                  <a:lnTo>
                    <a:pt x="129226" y="984024"/>
                  </a:lnTo>
                  <a:lnTo>
                    <a:pt x="130114" y="983090"/>
                  </a:lnTo>
                  <a:lnTo>
                    <a:pt x="130995" y="982114"/>
                  </a:lnTo>
                  <a:lnTo>
                    <a:pt x="131865" y="981098"/>
                  </a:lnTo>
                  <a:lnTo>
                    <a:pt x="132734" y="980041"/>
                  </a:lnTo>
                  <a:lnTo>
                    <a:pt x="133598" y="978944"/>
                  </a:lnTo>
                  <a:lnTo>
                    <a:pt x="134027" y="978375"/>
                  </a:lnTo>
                  <a:lnTo>
                    <a:pt x="134449" y="977806"/>
                  </a:lnTo>
                  <a:lnTo>
                    <a:pt x="134878" y="977217"/>
                  </a:lnTo>
                  <a:lnTo>
                    <a:pt x="135301" y="976628"/>
                  </a:lnTo>
                  <a:lnTo>
                    <a:pt x="135717" y="976018"/>
                  </a:lnTo>
                  <a:lnTo>
                    <a:pt x="136140" y="975388"/>
                  </a:lnTo>
                  <a:lnTo>
                    <a:pt x="136557" y="974758"/>
                  </a:lnTo>
                  <a:lnTo>
                    <a:pt x="136973" y="974108"/>
                  </a:lnTo>
                  <a:lnTo>
                    <a:pt x="137384" y="973457"/>
                  </a:lnTo>
                  <a:lnTo>
                    <a:pt x="137795" y="972787"/>
                  </a:lnTo>
                  <a:lnTo>
                    <a:pt x="138205" y="972116"/>
                  </a:lnTo>
                  <a:lnTo>
                    <a:pt x="138610" y="971425"/>
                  </a:lnTo>
                  <a:lnTo>
                    <a:pt x="139014" y="970734"/>
                  </a:lnTo>
                  <a:lnTo>
                    <a:pt x="139419" y="970023"/>
                  </a:lnTo>
                  <a:lnTo>
                    <a:pt x="139818" y="969292"/>
                  </a:lnTo>
                  <a:lnTo>
                    <a:pt x="140216" y="968560"/>
                  </a:lnTo>
                  <a:lnTo>
                    <a:pt x="140609" y="967808"/>
                  </a:lnTo>
                  <a:lnTo>
                    <a:pt x="141001" y="967036"/>
                  </a:lnTo>
                  <a:lnTo>
                    <a:pt x="141394" y="966264"/>
                  </a:lnTo>
                  <a:lnTo>
                    <a:pt x="141780" y="965471"/>
                  </a:lnTo>
                  <a:lnTo>
                    <a:pt x="142167" y="964679"/>
                  </a:lnTo>
                  <a:lnTo>
                    <a:pt x="142547" y="963866"/>
                  </a:lnTo>
                  <a:lnTo>
                    <a:pt x="142927" y="963033"/>
                  </a:lnTo>
                  <a:lnTo>
                    <a:pt x="143302" y="962200"/>
                  </a:lnTo>
                  <a:lnTo>
                    <a:pt x="143676" y="961346"/>
                  </a:lnTo>
                  <a:lnTo>
                    <a:pt x="144051" y="960493"/>
                  </a:lnTo>
                  <a:lnTo>
                    <a:pt x="144419" y="959599"/>
                  </a:lnTo>
                  <a:lnTo>
                    <a:pt x="144781" y="958725"/>
                  </a:lnTo>
                  <a:lnTo>
                    <a:pt x="145144" y="957810"/>
                  </a:lnTo>
                  <a:lnTo>
                    <a:pt x="145506" y="956896"/>
                  </a:lnTo>
                  <a:lnTo>
                    <a:pt x="145862" y="955961"/>
                  </a:lnTo>
                  <a:lnTo>
                    <a:pt x="146212" y="955026"/>
                  </a:lnTo>
                  <a:lnTo>
                    <a:pt x="146563" y="954051"/>
                  </a:lnTo>
                  <a:lnTo>
                    <a:pt x="146907" y="953096"/>
                  </a:lnTo>
                  <a:lnTo>
                    <a:pt x="147251" y="952100"/>
                  </a:lnTo>
                  <a:lnTo>
                    <a:pt x="147595" y="951104"/>
                  </a:lnTo>
                  <a:lnTo>
                    <a:pt x="147927" y="950088"/>
                  </a:lnTo>
                  <a:lnTo>
                    <a:pt x="148266" y="949052"/>
                  </a:lnTo>
                  <a:lnTo>
                    <a:pt x="148592" y="948016"/>
                  </a:lnTo>
                  <a:lnTo>
                    <a:pt x="148918" y="946959"/>
                  </a:lnTo>
                  <a:lnTo>
                    <a:pt x="149244" y="945882"/>
                  </a:lnTo>
                  <a:lnTo>
                    <a:pt x="149564" y="944805"/>
                  </a:lnTo>
                  <a:lnTo>
                    <a:pt x="149878" y="943708"/>
                  </a:lnTo>
                  <a:lnTo>
                    <a:pt x="150192" y="942590"/>
                  </a:lnTo>
                  <a:lnTo>
                    <a:pt x="150500" y="941452"/>
                  </a:lnTo>
                  <a:lnTo>
                    <a:pt x="150802" y="940314"/>
                  </a:lnTo>
                  <a:lnTo>
                    <a:pt x="151104" y="939156"/>
                  </a:lnTo>
                  <a:lnTo>
                    <a:pt x="151400" y="937977"/>
                  </a:lnTo>
                  <a:lnTo>
                    <a:pt x="151695" y="936778"/>
                  </a:lnTo>
                  <a:lnTo>
                    <a:pt x="151985" y="935579"/>
                  </a:lnTo>
                  <a:lnTo>
                    <a:pt x="152269" y="934360"/>
                  </a:lnTo>
                  <a:lnTo>
                    <a:pt x="152553" y="933120"/>
                  </a:lnTo>
                  <a:lnTo>
                    <a:pt x="152831" y="931860"/>
                  </a:lnTo>
                  <a:lnTo>
                    <a:pt x="153102" y="930600"/>
                  </a:lnTo>
                  <a:lnTo>
                    <a:pt x="153368" y="929320"/>
                  </a:lnTo>
                  <a:lnTo>
                    <a:pt x="153634" y="928020"/>
                  </a:lnTo>
                  <a:lnTo>
                    <a:pt x="153893" y="926699"/>
                  </a:lnTo>
                  <a:lnTo>
                    <a:pt x="154153" y="925358"/>
                  </a:lnTo>
                  <a:lnTo>
                    <a:pt x="154401" y="924016"/>
                  </a:lnTo>
                  <a:lnTo>
                    <a:pt x="154648" y="922655"/>
                  </a:lnTo>
                  <a:lnTo>
                    <a:pt x="154890" y="921273"/>
                  </a:lnTo>
                  <a:lnTo>
                    <a:pt x="155131" y="919871"/>
                  </a:lnTo>
                  <a:lnTo>
                    <a:pt x="155367" y="918469"/>
                  </a:lnTo>
                  <a:lnTo>
                    <a:pt x="155596" y="917026"/>
                  </a:lnTo>
                  <a:lnTo>
                    <a:pt x="155862" y="915299"/>
                  </a:lnTo>
                  <a:lnTo>
                    <a:pt x="156122" y="913551"/>
                  </a:lnTo>
                  <a:lnTo>
                    <a:pt x="156369" y="911783"/>
                  </a:lnTo>
                  <a:lnTo>
                    <a:pt x="156611" y="910036"/>
                  </a:lnTo>
                  <a:lnTo>
                    <a:pt x="156846" y="908247"/>
                  </a:lnTo>
                  <a:lnTo>
                    <a:pt x="157070" y="906459"/>
                  </a:lnTo>
                  <a:lnTo>
                    <a:pt x="157287" y="904671"/>
                  </a:lnTo>
                  <a:lnTo>
                    <a:pt x="157498" y="902862"/>
                  </a:lnTo>
                  <a:lnTo>
                    <a:pt x="157704" y="901054"/>
                  </a:lnTo>
                  <a:lnTo>
                    <a:pt x="157897" y="899245"/>
                  </a:lnTo>
                  <a:lnTo>
                    <a:pt x="158084" y="897416"/>
                  </a:lnTo>
                  <a:lnTo>
                    <a:pt x="158265" y="895587"/>
                  </a:lnTo>
                  <a:lnTo>
                    <a:pt x="158434" y="893738"/>
                  </a:lnTo>
                  <a:lnTo>
                    <a:pt x="158604" y="891889"/>
                  </a:lnTo>
                  <a:lnTo>
                    <a:pt x="158761" y="890040"/>
                  </a:lnTo>
                  <a:lnTo>
                    <a:pt x="158918" y="888170"/>
                  </a:lnTo>
                  <a:lnTo>
                    <a:pt x="159062" y="886301"/>
                  </a:lnTo>
                  <a:lnTo>
                    <a:pt x="159201" y="884431"/>
                  </a:lnTo>
                  <a:lnTo>
                    <a:pt x="159334" y="882541"/>
                  </a:lnTo>
                  <a:lnTo>
                    <a:pt x="159467" y="880651"/>
                  </a:lnTo>
                  <a:lnTo>
                    <a:pt x="159588" y="878762"/>
                  </a:lnTo>
                  <a:lnTo>
                    <a:pt x="159703" y="876872"/>
                  </a:lnTo>
                  <a:lnTo>
                    <a:pt x="159811" y="874962"/>
                  </a:lnTo>
                  <a:lnTo>
                    <a:pt x="159914" y="873051"/>
                  </a:lnTo>
                  <a:lnTo>
                    <a:pt x="160017" y="871141"/>
                  </a:lnTo>
                  <a:lnTo>
                    <a:pt x="160107" y="869231"/>
                  </a:lnTo>
                  <a:lnTo>
                    <a:pt x="160198" y="867321"/>
                  </a:lnTo>
                  <a:lnTo>
                    <a:pt x="160282" y="865390"/>
                  </a:lnTo>
                  <a:lnTo>
                    <a:pt x="160361" y="863480"/>
                  </a:lnTo>
                  <a:lnTo>
                    <a:pt x="160433" y="861550"/>
                  </a:lnTo>
                  <a:lnTo>
                    <a:pt x="160500" y="859619"/>
                  </a:lnTo>
                  <a:lnTo>
                    <a:pt x="160566" y="857689"/>
                  </a:lnTo>
                  <a:lnTo>
                    <a:pt x="162921" y="857628"/>
                  </a:lnTo>
                  <a:lnTo>
                    <a:pt x="165276" y="857526"/>
                  </a:lnTo>
                  <a:lnTo>
                    <a:pt x="167631" y="857425"/>
                  </a:lnTo>
                  <a:lnTo>
                    <a:pt x="169986" y="857282"/>
                  </a:lnTo>
                  <a:lnTo>
                    <a:pt x="171164" y="857181"/>
                  </a:lnTo>
                  <a:lnTo>
                    <a:pt x="172341" y="857079"/>
                  </a:lnTo>
                  <a:lnTo>
                    <a:pt x="173519" y="856957"/>
                  </a:lnTo>
                  <a:lnTo>
                    <a:pt x="174696" y="856835"/>
                  </a:lnTo>
                  <a:lnTo>
                    <a:pt x="175874" y="856693"/>
                  </a:lnTo>
                  <a:lnTo>
                    <a:pt x="177051" y="856530"/>
                  </a:lnTo>
                  <a:lnTo>
                    <a:pt x="178229" y="856368"/>
                  </a:lnTo>
                  <a:lnTo>
                    <a:pt x="179400" y="856165"/>
                  </a:lnTo>
                  <a:lnTo>
                    <a:pt x="179286" y="860717"/>
                  </a:lnTo>
                  <a:lnTo>
                    <a:pt x="179237" y="862972"/>
                  </a:lnTo>
                  <a:lnTo>
                    <a:pt x="179183" y="865248"/>
                  </a:lnTo>
                  <a:lnTo>
                    <a:pt x="179141" y="867524"/>
                  </a:lnTo>
                  <a:lnTo>
                    <a:pt x="179098" y="869780"/>
                  </a:lnTo>
                  <a:lnTo>
                    <a:pt x="179062" y="872056"/>
                  </a:lnTo>
                  <a:lnTo>
                    <a:pt x="179038" y="874311"/>
                  </a:lnTo>
                  <a:lnTo>
                    <a:pt x="179014" y="876587"/>
                  </a:lnTo>
                  <a:lnTo>
                    <a:pt x="179002" y="878843"/>
                  </a:lnTo>
                  <a:lnTo>
                    <a:pt x="178996" y="881099"/>
                  </a:lnTo>
                  <a:lnTo>
                    <a:pt x="178996" y="883374"/>
                  </a:lnTo>
                  <a:lnTo>
                    <a:pt x="179008" y="885630"/>
                  </a:lnTo>
                  <a:lnTo>
                    <a:pt x="179032" y="887865"/>
                  </a:lnTo>
                  <a:lnTo>
                    <a:pt x="179062" y="890121"/>
                  </a:lnTo>
                  <a:lnTo>
                    <a:pt x="179104" y="892377"/>
                  </a:lnTo>
                  <a:lnTo>
                    <a:pt x="179116" y="892783"/>
                  </a:lnTo>
                  <a:lnTo>
                    <a:pt x="179141" y="893190"/>
                  </a:lnTo>
                  <a:lnTo>
                    <a:pt x="179177" y="893576"/>
                  </a:lnTo>
                  <a:lnTo>
                    <a:pt x="179225" y="893941"/>
                  </a:lnTo>
                  <a:lnTo>
                    <a:pt x="179280" y="894287"/>
                  </a:lnTo>
                  <a:lnTo>
                    <a:pt x="179340" y="894592"/>
                  </a:lnTo>
                  <a:lnTo>
                    <a:pt x="179412" y="894896"/>
                  </a:lnTo>
                  <a:lnTo>
                    <a:pt x="179491" y="895181"/>
                  </a:lnTo>
                  <a:lnTo>
                    <a:pt x="179473" y="895648"/>
                  </a:lnTo>
                  <a:lnTo>
                    <a:pt x="179467" y="896136"/>
                  </a:lnTo>
                  <a:lnTo>
                    <a:pt x="179473" y="896624"/>
                  </a:lnTo>
                  <a:lnTo>
                    <a:pt x="179497" y="897111"/>
                  </a:lnTo>
                  <a:lnTo>
                    <a:pt x="179527" y="897579"/>
                  </a:lnTo>
                  <a:lnTo>
                    <a:pt x="179575" y="898026"/>
                  </a:lnTo>
                  <a:lnTo>
                    <a:pt x="179606" y="898249"/>
                  </a:lnTo>
                  <a:lnTo>
                    <a:pt x="179636" y="898473"/>
                  </a:lnTo>
                  <a:lnTo>
                    <a:pt x="179672" y="898676"/>
                  </a:lnTo>
                  <a:lnTo>
                    <a:pt x="179714" y="898879"/>
                  </a:lnTo>
                  <a:lnTo>
                    <a:pt x="179757" y="899083"/>
                  </a:lnTo>
                  <a:lnTo>
                    <a:pt x="179799" y="899266"/>
                  </a:lnTo>
                  <a:lnTo>
                    <a:pt x="179847" y="899448"/>
                  </a:lnTo>
                  <a:lnTo>
                    <a:pt x="179902" y="899631"/>
                  </a:lnTo>
                  <a:lnTo>
                    <a:pt x="179956" y="899794"/>
                  </a:lnTo>
                  <a:lnTo>
                    <a:pt x="180016" y="899936"/>
                  </a:lnTo>
                  <a:lnTo>
                    <a:pt x="180083" y="900099"/>
                  </a:lnTo>
                  <a:lnTo>
                    <a:pt x="180149" y="900221"/>
                  </a:lnTo>
                  <a:lnTo>
                    <a:pt x="180222" y="900343"/>
                  </a:lnTo>
                  <a:lnTo>
                    <a:pt x="180294" y="900444"/>
                  </a:lnTo>
                  <a:lnTo>
                    <a:pt x="180373" y="900546"/>
                  </a:lnTo>
                  <a:lnTo>
                    <a:pt x="180451" y="900627"/>
                  </a:lnTo>
                  <a:lnTo>
                    <a:pt x="180542" y="900688"/>
                  </a:lnTo>
                  <a:lnTo>
                    <a:pt x="180626" y="900749"/>
                  </a:lnTo>
                  <a:lnTo>
                    <a:pt x="180723" y="900790"/>
                  </a:lnTo>
                  <a:lnTo>
                    <a:pt x="180819" y="900810"/>
                  </a:lnTo>
                  <a:lnTo>
                    <a:pt x="181683" y="900932"/>
                  </a:lnTo>
                  <a:lnTo>
                    <a:pt x="182552" y="901013"/>
                  </a:lnTo>
                  <a:lnTo>
                    <a:pt x="183422" y="901054"/>
                  </a:lnTo>
                  <a:lnTo>
                    <a:pt x="184292" y="901074"/>
                  </a:lnTo>
                  <a:lnTo>
                    <a:pt x="185161" y="901074"/>
                  </a:lnTo>
                  <a:lnTo>
                    <a:pt x="186031" y="901054"/>
                  </a:lnTo>
                  <a:lnTo>
                    <a:pt x="186906" y="901013"/>
                  </a:lnTo>
                  <a:lnTo>
                    <a:pt x="187776" y="900952"/>
                  </a:lnTo>
                  <a:lnTo>
                    <a:pt x="189515" y="900810"/>
                  </a:lnTo>
                  <a:lnTo>
                    <a:pt x="191260" y="900627"/>
                  </a:lnTo>
                  <a:lnTo>
                    <a:pt x="193005" y="900464"/>
                  </a:lnTo>
                  <a:lnTo>
                    <a:pt x="194744" y="900302"/>
                  </a:lnTo>
                  <a:lnTo>
                    <a:pt x="194871" y="900282"/>
                  </a:lnTo>
                  <a:lnTo>
                    <a:pt x="194986" y="900221"/>
                  </a:lnTo>
                  <a:lnTo>
                    <a:pt x="195095" y="900119"/>
                  </a:lnTo>
                  <a:lnTo>
                    <a:pt x="195197" y="899997"/>
                  </a:lnTo>
                  <a:lnTo>
                    <a:pt x="195294" y="899855"/>
                  </a:lnTo>
                  <a:lnTo>
                    <a:pt x="195384" y="899692"/>
                  </a:lnTo>
                  <a:lnTo>
                    <a:pt x="195469" y="899489"/>
                  </a:lnTo>
                  <a:lnTo>
                    <a:pt x="195541" y="899286"/>
                  </a:lnTo>
                  <a:lnTo>
                    <a:pt x="195614" y="899062"/>
                  </a:lnTo>
                  <a:lnTo>
                    <a:pt x="195674" y="898818"/>
                  </a:lnTo>
                  <a:lnTo>
                    <a:pt x="195729" y="898554"/>
                  </a:lnTo>
                  <a:lnTo>
                    <a:pt x="195777" y="898270"/>
                  </a:lnTo>
                  <a:lnTo>
                    <a:pt x="195819" y="897985"/>
                  </a:lnTo>
                  <a:lnTo>
                    <a:pt x="195855" y="897680"/>
                  </a:lnTo>
                  <a:lnTo>
                    <a:pt x="195886" y="897376"/>
                  </a:lnTo>
                  <a:lnTo>
                    <a:pt x="195910" y="897051"/>
                  </a:lnTo>
                  <a:lnTo>
                    <a:pt x="195922" y="896746"/>
                  </a:lnTo>
                  <a:lnTo>
                    <a:pt x="195934" y="896421"/>
                  </a:lnTo>
                  <a:lnTo>
                    <a:pt x="195934" y="896095"/>
                  </a:lnTo>
                  <a:lnTo>
                    <a:pt x="195928" y="895770"/>
                  </a:lnTo>
                  <a:lnTo>
                    <a:pt x="195916" y="895445"/>
                  </a:lnTo>
                  <a:lnTo>
                    <a:pt x="195898" y="895120"/>
                  </a:lnTo>
                  <a:lnTo>
                    <a:pt x="195873" y="894815"/>
                  </a:lnTo>
                  <a:lnTo>
                    <a:pt x="195843" y="894510"/>
                  </a:lnTo>
                  <a:lnTo>
                    <a:pt x="195801" y="894206"/>
                  </a:lnTo>
                  <a:lnTo>
                    <a:pt x="195759" y="893921"/>
                  </a:lnTo>
                  <a:lnTo>
                    <a:pt x="195704" y="893637"/>
                  </a:lnTo>
                  <a:lnTo>
                    <a:pt x="195650" y="893372"/>
                  </a:lnTo>
                  <a:lnTo>
                    <a:pt x="195584" y="893129"/>
                  </a:lnTo>
                  <a:lnTo>
                    <a:pt x="195511" y="892905"/>
                  </a:lnTo>
                  <a:lnTo>
                    <a:pt x="195433" y="892702"/>
                  </a:lnTo>
                  <a:lnTo>
                    <a:pt x="195348" y="892519"/>
                  </a:lnTo>
                  <a:lnTo>
                    <a:pt x="195348" y="892295"/>
                  </a:lnTo>
                  <a:lnTo>
                    <a:pt x="195300" y="885427"/>
                  </a:lnTo>
                  <a:lnTo>
                    <a:pt x="195258" y="878640"/>
                  </a:lnTo>
                  <a:lnTo>
                    <a:pt x="195239" y="875266"/>
                  </a:lnTo>
                  <a:lnTo>
                    <a:pt x="195227" y="871893"/>
                  </a:lnTo>
                  <a:lnTo>
                    <a:pt x="195221" y="868540"/>
                  </a:lnTo>
                  <a:lnTo>
                    <a:pt x="195221" y="865208"/>
                  </a:lnTo>
                  <a:lnTo>
                    <a:pt x="195221" y="861875"/>
                  </a:lnTo>
                  <a:lnTo>
                    <a:pt x="195227" y="858542"/>
                  </a:lnTo>
                  <a:lnTo>
                    <a:pt x="195245" y="855230"/>
                  </a:lnTo>
                  <a:lnTo>
                    <a:pt x="195264" y="851918"/>
                  </a:lnTo>
                  <a:lnTo>
                    <a:pt x="195294" y="848626"/>
                  </a:lnTo>
                  <a:lnTo>
                    <a:pt x="195330" y="845334"/>
                  </a:lnTo>
                  <a:lnTo>
                    <a:pt x="195378" y="842042"/>
                  </a:lnTo>
                  <a:lnTo>
                    <a:pt x="195433" y="838750"/>
                  </a:lnTo>
                  <a:lnTo>
                    <a:pt x="195493" y="835458"/>
                  </a:lnTo>
                  <a:lnTo>
                    <a:pt x="195566" y="832186"/>
                  </a:lnTo>
                  <a:lnTo>
                    <a:pt x="195650" y="828894"/>
                  </a:lnTo>
                  <a:lnTo>
                    <a:pt x="195747" y="825622"/>
                  </a:lnTo>
                  <a:lnTo>
                    <a:pt x="195855" y="822330"/>
                  </a:lnTo>
                  <a:lnTo>
                    <a:pt x="195970" y="819038"/>
                  </a:lnTo>
                  <a:lnTo>
                    <a:pt x="196103" y="815746"/>
                  </a:lnTo>
                  <a:lnTo>
                    <a:pt x="196248" y="812454"/>
                  </a:lnTo>
                  <a:lnTo>
                    <a:pt x="196405" y="809162"/>
                  </a:lnTo>
                  <a:lnTo>
                    <a:pt x="196580" y="805850"/>
                  </a:lnTo>
                  <a:lnTo>
                    <a:pt x="196767" y="802558"/>
                  </a:lnTo>
                  <a:lnTo>
                    <a:pt x="196864" y="800892"/>
                  </a:lnTo>
                  <a:lnTo>
                    <a:pt x="196966" y="799225"/>
                  </a:lnTo>
                  <a:lnTo>
                    <a:pt x="197075" y="797559"/>
                  </a:lnTo>
                  <a:lnTo>
                    <a:pt x="197184" y="795893"/>
                  </a:lnTo>
                  <a:lnTo>
                    <a:pt x="197299" y="794226"/>
                  </a:lnTo>
                  <a:lnTo>
                    <a:pt x="197419" y="792560"/>
                  </a:lnTo>
                  <a:lnTo>
                    <a:pt x="197546" y="790894"/>
                  </a:lnTo>
                  <a:lnTo>
                    <a:pt x="197673" y="789207"/>
                  </a:lnTo>
                  <a:lnTo>
                    <a:pt x="197806" y="787541"/>
                  </a:lnTo>
                  <a:lnTo>
                    <a:pt x="197939" y="785854"/>
                  </a:lnTo>
                  <a:lnTo>
                    <a:pt x="197963" y="785549"/>
                  </a:lnTo>
                  <a:lnTo>
                    <a:pt x="197975" y="785244"/>
                  </a:lnTo>
                  <a:lnTo>
                    <a:pt x="197987" y="784940"/>
                  </a:lnTo>
                  <a:lnTo>
                    <a:pt x="197993" y="784635"/>
                  </a:lnTo>
                  <a:lnTo>
                    <a:pt x="197987" y="784310"/>
                  </a:lnTo>
                  <a:lnTo>
                    <a:pt x="197981" y="784005"/>
                  </a:lnTo>
                  <a:lnTo>
                    <a:pt x="197975" y="783720"/>
                  </a:lnTo>
                  <a:lnTo>
                    <a:pt x="197957" y="783416"/>
                  </a:lnTo>
                  <a:lnTo>
                    <a:pt x="197933" y="783111"/>
                  </a:lnTo>
                  <a:lnTo>
                    <a:pt x="197908" y="782826"/>
                  </a:lnTo>
                  <a:lnTo>
                    <a:pt x="197878" y="782542"/>
                  </a:lnTo>
                  <a:lnTo>
                    <a:pt x="197842" y="782257"/>
                  </a:lnTo>
                  <a:lnTo>
                    <a:pt x="197800" y="781993"/>
                  </a:lnTo>
                  <a:lnTo>
                    <a:pt x="197758" y="781729"/>
                  </a:lnTo>
                  <a:lnTo>
                    <a:pt x="197709" y="781465"/>
                  </a:lnTo>
                  <a:lnTo>
                    <a:pt x="197661" y="781221"/>
                  </a:lnTo>
                  <a:lnTo>
                    <a:pt x="197601" y="780977"/>
                  </a:lnTo>
                  <a:lnTo>
                    <a:pt x="197546" y="780754"/>
                  </a:lnTo>
                  <a:lnTo>
                    <a:pt x="197480" y="780530"/>
                  </a:lnTo>
                  <a:lnTo>
                    <a:pt x="197413" y="780327"/>
                  </a:lnTo>
                  <a:lnTo>
                    <a:pt x="197347" y="780144"/>
                  </a:lnTo>
                  <a:lnTo>
                    <a:pt x="197274" y="779961"/>
                  </a:lnTo>
                  <a:lnTo>
                    <a:pt x="197196" y="779798"/>
                  </a:lnTo>
                  <a:lnTo>
                    <a:pt x="197117" y="779636"/>
                  </a:lnTo>
                  <a:lnTo>
                    <a:pt x="197039" y="779514"/>
                  </a:lnTo>
                  <a:lnTo>
                    <a:pt x="196954" y="779392"/>
                  </a:lnTo>
                  <a:lnTo>
                    <a:pt x="196864" y="779290"/>
                  </a:lnTo>
                  <a:lnTo>
                    <a:pt x="196773" y="779209"/>
                  </a:lnTo>
                  <a:lnTo>
                    <a:pt x="196683" y="779148"/>
                  </a:lnTo>
                  <a:lnTo>
                    <a:pt x="196592" y="779108"/>
                  </a:lnTo>
                  <a:lnTo>
                    <a:pt x="196495" y="779067"/>
                  </a:lnTo>
                  <a:lnTo>
                    <a:pt x="196399" y="779067"/>
                  </a:lnTo>
                  <a:lnTo>
                    <a:pt x="194817" y="779168"/>
                  </a:lnTo>
                  <a:lnTo>
                    <a:pt x="193235" y="779250"/>
                  </a:lnTo>
                  <a:lnTo>
                    <a:pt x="192444" y="779311"/>
                  </a:lnTo>
                  <a:lnTo>
                    <a:pt x="191659" y="779372"/>
                  </a:lnTo>
                  <a:lnTo>
                    <a:pt x="190868" y="779453"/>
                  </a:lnTo>
                  <a:lnTo>
                    <a:pt x="190083" y="779575"/>
                  </a:lnTo>
                  <a:lnTo>
                    <a:pt x="189297" y="779717"/>
                  </a:lnTo>
                  <a:lnTo>
                    <a:pt x="188512" y="779880"/>
                  </a:lnTo>
                  <a:lnTo>
                    <a:pt x="187727" y="780103"/>
                  </a:lnTo>
                  <a:lnTo>
                    <a:pt x="186942" y="780367"/>
                  </a:lnTo>
                  <a:lnTo>
                    <a:pt x="186550" y="780510"/>
                  </a:lnTo>
                  <a:lnTo>
                    <a:pt x="186163" y="780672"/>
                  </a:lnTo>
                  <a:lnTo>
                    <a:pt x="185771" y="780855"/>
                  </a:lnTo>
                  <a:lnTo>
                    <a:pt x="185378" y="781038"/>
                  </a:lnTo>
                  <a:lnTo>
                    <a:pt x="184986" y="781241"/>
                  </a:lnTo>
                  <a:lnTo>
                    <a:pt x="184599" y="781465"/>
                  </a:lnTo>
                  <a:lnTo>
                    <a:pt x="184207" y="781709"/>
                  </a:lnTo>
                  <a:lnTo>
                    <a:pt x="183821" y="781952"/>
                  </a:lnTo>
                  <a:lnTo>
                    <a:pt x="183784" y="782034"/>
                  </a:lnTo>
                  <a:lnTo>
                    <a:pt x="183754" y="782115"/>
                  </a:lnTo>
                  <a:lnTo>
                    <a:pt x="183688" y="782318"/>
                  </a:lnTo>
                  <a:lnTo>
                    <a:pt x="183627" y="780083"/>
                  </a:lnTo>
                  <a:lnTo>
                    <a:pt x="183609" y="779798"/>
                  </a:lnTo>
                  <a:lnTo>
                    <a:pt x="183585" y="779514"/>
                  </a:lnTo>
                  <a:lnTo>
                    <a:pt x="183549" y="779270"/>
                  </a:lnTo>
                  <a:lnTo>
                    <a:pt x="183513" y="779047"/>
                  </a:lnTo>
                  <a:lnTo>
                    <a:pt x="183470" y="778823"/>
                  </a:lnTo>
                  <a:lnTo>
                    <a:pt x="183422" y="778640"/>
                  </a:lnTo>
                  <a:lnTo>
                    <a:pt x="183374" y="778478"/>
                  </a:lnTo>
                  <a:lnTo>
                    <a:pt x="183313" y="778335"/>
                  </a:lnTo>
                  <a:lnTo>
                    <a:pt x="183253" y="778193"/>
                  </a:lnTo>
                  <a:lnTo>
                    <a:pt x="183186" y="778091"/>
                  </a:lnTo>
                  <a:lnTo>
                    <a:pt x="183120" y="778010"/>
                  </a:lnTo>
                  <a:lnTo>
                    <a:pt x="183054" y="777929"/>
                  </a:lnTo>
                  <a:lnTo>
                    <a:pt x="182981" y="777888"/>
                  </a:lnTo>
                  <a:lnTo>
                    <a:pt x="182909" y="777848"/>
                  </a:lnTo>
                  <a:lnTo>
                    <a:pt x="182830" y="777827"/>
                  </a:lnTo>
                  <a:lnTo>
                    <a:pt x="182758" y="777848"/>
                  </a:lnTo>
                  <a:lnTo>
                    <a:pt x="182679" y="777868"/>
                  </a:lnTo>
                  <a:lnTo>
                    <a:pt x="182607" y="777888"/>
                  </a:lnTo>
                  <a:lnTo>
                    <a:pt x="182534" y="777949"/>
                  </a:lnTo>
                  <a:lnTo>
                    <a:pt x="182456" y="778031"/>
                  </a:lnTo>
                  <a:lnTo>
                    <a:pt x="182389" y="778112"/>
                  </a:lnTo>
                  <a:lnTo>
                    <a:pt x="182317" y="778213"/>
                  </a:lnTo>
                  <a:lnTo>
                    <a:pt x="182251" y="778335"/>
                  </a:lnTo>
                  <a:lnTo>
                    <a:pt x="182184" y="778478"/>
                  </a:lnTo>
                  <a:lnTo>
                    <a:pt x="182124" y="778620"/>
                  </a:lnTo>
                  <a:lnTo>
                    <a:pt x="182063" y="778782"/>
                  </a:lnTo>
                  <a:lnTo>
                    <a:pt x="182015" y="778965"/>
                  </a:lnTo>
                  <a:lnTo>
                    <a:pt x="181967" y="779168"/>
                  </a:lnTo>
                  <a:lnTo>
                    <a:pt x="181918" y="779372"/>
                  </a:lnTo>
                  <a:lnTo>
                    <a:pt x="181882" y="779595"/>
                  </a:lnTo>
                  <a:lnTo>
                    <a:pt x="181852" y="779839"/>
                  </a:lnTo>
                  <a:lnTo>
                    <a:pt x="181828" y="780083"/>
                  </a:lnTo>
                  <a:lnTo>
                    <a:pt x="181707" y="781505"/>
                  </a:lnTo>
                  <a:lnTo>
                    <a:pt x="181592" y="782928"/>
                  </a:lnTo>
                  <a:lnTo>
                    <a:pt x="181484" y="784371"/>
                  </a:lnTo>
                  <a:lnTo>
                    <a:pt x="181381" y="785813"/>
                  </a:lnTo>
                  <a:lnTo>
                    <a:pt x="181290" y="787277"/>
                  </a:lnTo>
                  <a:lnTo>
                    <a:pt x="181200" y="788719"/>
                  </a:lnTo>
                  <a:lnTo>
                    <a:pt x="181115" y="790182"/>
                  </a:lnTo>
                  <a:lnTo>
                    <a:pt x="181037" y="791646"/>
                  </a:lnTo>
                  <a:lnTo>
                    <a:pt x="180964" y="793129"/>
                  </a:lnTo>
                  <a:lnTo>
                    <a:pt x="180898" y="794612"/>
                  </a:lnTo>
                  <a:lnTo>
                    <a:pt x="180837" y="796076"/>
                  </a:lnTo>
                  <a:lnTo>
                    <a:pt x="180777" y="797559"/>
                  </a:lnTo>
                  <a:lnTo>
                    <a:pt x="180723" y="799063"/>
                  </a:lnTo>
                  <a:lnTo>
                    <a:pt x="180674" y="800546"/>
                  </a:lnTo>
                  <a:lnTo>
                    <a:pt x="180584" y="803533"/>
                  </a:lnTo>
                  <a:lnTo>
                    <a:pt x="180505" y="806541"/>
                  </a:lnTo>
                  <a:lnTo>
                    <a:pt x="180433" y="809548"/>
                  </a:lnTo>
                  <a:lnTo>
                    <a:pt x="180373" y="812556"/>
                  </a:lnTo>
                  <a:lnTo>
                    <a:pt x="180318" y="815563"/>
                  </a:lnTo>
                  <a:lnTo>
                    <a:pt x="180216" y="821558"/>
                  </a:lnTo>
                  <a:lnTo>
                    <a:pt x="180167" y="824545"/>
                  </a:lnTo>
                  <a:lnTo>
                    <a:pt x="180113" y="827532"/>
                  </a:lnTo>
                  <a:lnTo>
                    <a:pt x="180107" y="827898"/>
                  </a:lnTo>
                  <a:lnTo>
                    <a:pt x="180101" y="828081"/>
                  </a:lnTo>
                  <a:lnTo>
                    <a:pt x="180089" y="828264"/>
                  </a:lnTo>
                  <a:lnTo>
                    <a:pt x="180083" y="829321"/>
                  </a:lnTo>
                  <a:lnTo>
                    <a:pt x="180071" y="830337"/>
                  </a:lnTo>
                  <a:lnTo>
                    <a:pt x="180052" y="831353"/>
                  </a:lnTo>
                  <a:lnTo>
                    <a:pt x="180022" y="832369"/>
                  </a:lnTo>
                  <a:lnTo>
                    <a:pt x="179920" y="836636"/>
                  </a:lnTo>
                  <a:lnTo>
                    <a:pt x="179805" y="840904"/>
                  </a:lnTo>
                  <a:lnTo>
                    <a:pt x="179690" y="845191"/>
                  </a:lnTo>
                  <a:lnTo>
                    <a:pt x="179575" y="849459"/>
                  </a:lnTo>
                  <a:lnTo>
                    <a:pt x="178404" y="849276"/>
                  </a:lnTo>
                  <a:lnTo>
                    <a:pt x="177232" y="849093"/>
                  </a:lnTo>
                  <a:lnTo>
                    <a:pt x="176067" y="848930"/>
                  </a:lnTo>
                  <a:lnTo>
                    <a:pt x="174896" y="848788"/>
                  </a:lnTo>
                  <a:lnTo>
                    <a:pt x="173724" y="848666"/>
                  </a:lnTo>
                  <a:lnTo>
                    <a:pt x="172553" y="848565"/>
                  </a:lnTo>
                  <a:lnTo>
                    <a:pt x="171381" y="848463"/>
                  </a:lnTo>
                  <a:lnTo>
                    <a:pt x="170210" y="848382"/>
                  </a:lnTo>
                  <a:lnTo>
                    <a:pt x="167861" y="848260"/>
                  </a:lnTo>
                  <a:lnTo>
                    <a:pt x="165518" y="848158"/>
                  </a:lnTo>
                  <a:lnTo>
                    <a:pt x="163169" y="848077"/>
                  </a:lnTo>
                  <a:lnTo>
                    <a:pt x="160826" y="848016"/>
                  </a:lnTo>
                  <a:lnTo>
                    <a:pt x="160898" y="844297"/>
                  </a:lnTo>
                  <a:lnTo>
                    <a:pt x="160971" y="840579"/>
                  </a:lnTo>
                  <a:lnTo>
                    <a:pt x="161031" y="836880"/>
                  </a:lnTo>
                  <a:lnTo>
                    <a:pt x="161079" y="833161"/>
                  </a:lnTo>
                  <a:lnTo>
                    <a:pt x="161381" y="833243"/>
                  </a:lnTo>
                  <a:lnTo>
                    <a:pt x="161683" y="833283"/>
                  </a:lnTo>
                  <a:lnTo>
                    <a:pt x="161991" y="833304"/>
                  </a:lnTo>
                  <a:lnTo>
                    <a:pt x="162299" y="833304"/>
                  </a:lnTo>
                  <a:lnTo>
                    <a:pt x="162613" y="833263"/>
                  </a:lnTo>
                  <a:lnTo>
                    <a:pt x="162927" y="833222"/>
                  </a:lnTo>
                  <a:lnTo>
                    <a:pt x="163549" y="833080"/>
                  </a:lnTo>
                  <a:lnTo>
                    <a:pt x="164769" y="832775"/>
                  </a:lnTo>
                  <a:lnTo>
                    <a:pt x="165349" y="832653"/>
                  </a:lnTo>
                  <a:lnTo>
                    <a:pt x="165626" y="832613"/>
                  </a:lnTo>
                  <a:lnTo>
                    <a:pt x="165904" y="832592"/>
                  </a:lnTo>
                  <a:lnTo>
                    <a:pt x="169086" y="832328"/>
                  </a:lnTo>
                  <a:lnTo>
                    <a:pt x="172281" y="832044"/>
                  </a:lnTo>
                  <a:lnTo>
                    <a:pt x="173875" y="831901"/>
                  </a:lnTo>
                  <a:lnTo>
                    <a:pt x="175469" y="831739"/>
                  </a:lnTo>
                  <a:lnTo>
                    <a:pt x="177063" y="831556"/>
                  </a:lnTo>
                  <a:lnTo>
                    <a:pt x="178652" y="831353"/>
                  </a:lnTo>
                  <a:lnTo>
                    <a:pt x="178772" y="831332"/>
                  </a:lnTo>
                  <a:lnTo>
                    <a:pt x="178887" y="831272"/>
                  </a:lnTo>
                  <a:lnTo>
                    <a:pt x="178996" y="831170"/>
                  </a:lnTo>
                  <a:lnTo>
                    <a:pt x="179092" y="831048"/>
                  </a:lnTo>
                  <a:lnTo>
                    <a:pt x="179183" y="830906"/>
                  </a:lnTo>
                  <a:lnTo>
                    <a:pt x="179267" y="830743"/>
                  </a:lnTo>
                  <a:lnTo>
                    <a:pt x="179346" y="830540"/>
                  </a:lnTo>
                  <a:lnTo>
                    <a:pt x="179418" y="830337"/>
                  </a:lnTo>
                  <a:lnTo>
                    <a:pt x="179479" y="830113"/>
                  </a:lnTo>
                  <a:lnTo>
                    <a:pt x="179539" y="829869"/>
                  </a:lnTo>
                  <a:lnTo>
                    <a:pt x="179588" y="829605"/>
                  </a:lnTo>
                  <a:lnTo>
                    <a:pt x="179630" y="829341"/>
                  </a:lnTo>
                  <a:lnTo>
                    <a:pt x="179672" y="829057"/>
                  </a:lnTo>
                  <a:lnTo>
                    <a:pt x="179702" y="828772"/>
                  </a:lnTo>
                  <a:lnTo>
                    <a:pt x="179726" y="828488"/>
                  </a:lnTo>
                  <a:lnTo>
                    <a:pt x="179745" y="828183"/>
                  </a:lnTo>
                  <a:lnTo>
                    <a:pt x="179757" y="828020"/>
                  </a:lnTo>
                  <a:lnTo>
                    <a:pt x="179763" y="827817"/>
                  </a:lnTo>
                  <a:lnTo>
                    <a:pt x="179769" y="827471"/>
                  </a:lnTo>
                  <a:lnTo>
                    <a:pt x="179763" y="827106"/>
                  </a:lnTo>
                  <a:lnTo>
                    <a:pt x="179751" y="826760"/>
                  </a:lnTo>
                  <a:lnTo>
                    <a:pt x="179726" y="826415"/>
                  </a:lnTo>
                  <a:lnTo>
                    <a:pt x="179696" y="826090"/>
                  </a:lnTo>
                  <a:lnTo>
                    <a:pt x="179660" y="825765"/>
                  </a:lnTo>
                  <a:lnTo>
                    <a:pt x="179612" y="825439"/>
                  </a:lnTo>
                  <a:lnTo>
                    <a:pt x="179557" y="825155"/>
                  </a:lnTo>
                  <a:lnTo>
                    <a:pt x="179491" y="824870"/>
                  </a:lnTo>
                  <a:lnTo>
                    <a:pt x="179418" y="824627"/>
                  </a:lnTo>
                  <a:lnTo>
                    <a:pt x="179334" y="824383"/>
                  </a:lnTo>
                  <a:lnTo>
                    <a:pt x="179243" y="824179"/>
                  </a:lnTo>
                  <a:lnTo>
                    <a:pt x="179147" y="823997"/>
                  </a:lnTo>
                  <a:lnTo>
                    <a:pt x="179032" y="823854"/>
                  </a:lnTo>
                  <a:lnTo>
                    <a:pt x="178917" y="823753"/>
                  </a:lnTo>
                  <a:lnTo>
                    <a:pt x="178790" y="823671"/>
                  </a:lnTo>
                  <a:lnTo>
                    <a:pt x="178652" y="823631"/>
                  </a:lnTo>
                  <a:lnTo>
                    <a:pt x="177438" y="823509"/>
                  </a:lnTo>
                  <a:lnTo>
                    <a:pt x="176224" y="823387"/>
                  </a:lnTo>
                  <a:lnTo>
                    <a:pt x="173784" y="823204"/>
                  </a:lnTo>
                  <a:lnTo>
                    <a:pt x="171345" y="823042"/>
                  </a:lnTo>
                  <a:lnTo>
                    <a:pt x="168905" y="822920"/>
                  </a:lnTo>
                  <a:lnTo>
                    <a:pt x="166653" y="822818"/>
                  </a:lnTo>
                  <a:lnTo>
                    <a:pt x="165530" y="822798"/>
                  </a:lnTo>
                  <a:lnTo>
                    <a:pt x="164401" y="822777"/>
                  </a:lnTo>
                  <a:lnTo>
                    <a:pt x="163839" y="822737"/>
                  </a:lnTo>
                  <a:lnTo>
                    <a:pt x="163277" y="822696"/>
                  </a:lnTo>
                  <a:lnTo>
                    <a:pt x="162716" y="822676"/>
                  </a:lnTo>
                  <a:lnTo>
                    <a:pt x="162154" y="822635"/>
                  </a:lnTo>
                  <a:lnTo>
                    <a:pt x="161876" y="822452"/>
                  </a:lnTo>
                  <a:lnTo>
                    <a:pt x="161744" y="822371"/>
                  </a:lnTo>
                  <a:lnTo>
                    <a:pt x="161617" y="822330"/>
                  </a:lnTo>
                  <a:lnTo>
                    <a:pt x="161496" y="822290"/>
                  </a:lnTo>
                  <a:lnTo>
                    <a:pt x="161375" y="822290"/>
                  </a:lnTo>
                  <a:lnTo>
                    <a:pt x="161260" y="822310"/>
                  </a:lnTo>
                  <a:lnTo>
                    <a:pt x="161146" y="822351"/>
                  </a:lnTo>
                  <a:lnTo>
                    <a:pt x="161146" y="815421"/>
                  </a:lnTo>
                  <a:lnTo>
                    <a:pt x="161134" y="806073"/>
                  </a:lnTo>
                  <a:lnTo>
                    <a:pt x="161110" y="796706"/>
                  </a:lnTo>
                  <a:lnTo>
                    <a:pt x="161073" y="787358"/>
                  </a:lnTo>
                  <a:lnTo>
                    <a:pt x="161031" y="777970"/>
                  </a:lnTo>
                  <a:lnTo>
                    <a:pt x="160977" y="768602"/>
                  </a:lnTo>
                  <a:lnTo>
                    <a:pt x="160910" y="759234"/>
                  </a:lnTo>
                  <a:lnTo>
                    <a:pt x="160838" y="749845"/>
                  </a:lnTo>
                  <a:lnTo>
                    <a:pt x="160753" y="740457"/>
                  </a:lnTo>
                  <a:lnTo>
                    <a:pt x="160663" y="731089"/>
                  </a:lnTo>
                  <a:lnTo>
                    <a:pt x="160560" y="721701"/>
                  </a:lnTo>
                  <a:lnTo>
                    <a:pt x="160445" y="712333"/>
                  </a:lnTo>
                  <a:lnTo>
                    <a:pt x="160325" y="702965"/>
                  </a:lnTo>
                  <a:lnTo>
                    <a:pt x="160198" y="693597"/>
                  </a:lnTo>
                  <a:lnTo>
                    <a:pt x="160059" y="684249"/>
                  </a:lnTo>
                  <a:lnTo>
                    <a:pt x="159908" y="674902"/>
                  </a:lnTo>
                  <a:lnTo>
                    <a:pt x="159751" y="665554"/>
                  </a:lnTo>
                  <a:lnTo>
                    <a:pt x="162124" y="665554"/>
                  </a:lnTo>
                  <a:lnTo>
                    <a:pt x="164491" y="665513"/>
                  </a:lnTo>
                  <a:lnTo>
                    <a:pt x="166858" y="665452"/>
                  </a:lnTo>
                  <a:lnTo>
                    <a:pt x="169219" y="665351"/>
                  </a:lnTo>
                  <a:lnTo>
                    <a:pt x="171586" y="665229"/>
                  </a:lnTo>
                  <a:lnTo>
                    <a:pt x="173947" y="665046"/>
                  </a:lnTo>
                  <a:lnTo>
                    <a:pt x="176315" y="664822"/>
                  </a:lnTo>
                  <a:lnTo>
                    <a:pt x="177492" y="664700"/>
                  </a:lnTo>
                  <a:lnTo>
                    <a:pt x="178676" y="664558"/>
                  </a:lnTo>
                  <a:lnTo>
                    <a:pt x="178760" y="664538"/>
                  </a:lnTo>
                  <a:lnTo>
                    <a:pt x="178845" y="664517"/>
                  </a:lnTo>
                  <a:lnTo>
                    <a:pt x="178923" y="664477"/>
                  </a:lnTo>
                  <a:lnTo>
                    <a:pt x="179002" y="664416"/>
                  </a:lnTo>
                  <a:lnTo>
                    <a:pt x="179080" y="664355"/>
                  </a:lnTo>
                  <a:lnTo>
                    <a:pt x="179147" y="664294"/>
                  </a:lnTo>
                  <a:lnTo>
                    <a:pt x="179219" y="664192"/>
                  </a:lnTo>
                  <a:lnTo>
                    <a:pt x="179280" y="664111"/>
                  </a:lnTo>
                  <a:lnTo>
                    <a:pt x="179346" y="663989"/>
                  </a:lnTo>
                  <a:lnTo>
                    <a:pt x="179406" y="663888"/>
                  </a:lnTo>
                  <a:lnTo>
                    <a:pt x="179461" y="663766"/>
                  </a:lnTo>
                  <a:lnTo>
                    <a:pt x="179515" y="663623"/>
                  </a:lnTo>
                  <a:lnTo>
                    <a:pt x="179563" y="663481"/>
                  </a:lnTo>
                  <a:lnTo>
                    <a:pt x="179612" y="663339"/>
                  </a:lnTo>
                  <a:lnTo>
                    <a:pt x="179696" y="663014"/>
                  </a:lnTo>
                  <a:lnTo>
                    <a:pt x="179769" y="662668"/>
                  </a:lnTo>
                  <a:lnTo>
                    <a:pt x="179829" y="662303"/>
                  </a:lnTo>
                  <a:lnTo>
                    <a:pt x="179883" y="661937"/>
                  </a:lnTo>
                  <a:lnTo>
                    <a:pt x="179920" y="661530"/>
                  </a:lnTo>
                  <a:lnTo>
                    <a:pt x="179944" y="661124"/>
                  </a:lnTo>
                  <a:lnTo>
                    <a:pt x="179962" y="660697"/>
                  </a:lnTo>
                  <a:lnTo>
                    <a:pt x="179968" y="660291"/>
                  </a:lnTo>
                  <a:lnTo>
                    <a:pt x="179962" y="659864"/>
                  </a:lnTo>
                  <a:lnTo>
                    <a:pt x="180065" y="659681"/>
                  </a:lnTo>
                  <a:lnTo>
                    <a:pt x="180161" y="659478"/>
                  </a:lnTo>
                  <a:lnTo>
                    <a:pt x="180258" y="659254"/>
                  </a:lnTo>
                  <a:lnTo>
                    <a:pt x="180348" y="659011"/>
                  </a:lnTo>
                  <a:lnTo>
                    <a:pt x="180439" y="658746"/>
                  </a:lnTo>
                  <a:lnTo>
                    <a:pt x="180523" y="658462"/>
                  </a:lnTo>
                  <a:lnTo>
                    <a:pt x="180596" y="658177"/>
                  </a:lnTo>
                  <a:lnTo>
                    <a:pt x="180668" y="657852"/>
                  </a:lnTo>
                  <a:lnTo>
                    <a:pt x="180735" y="657507"/>
                  </a:lnTo>
                  <a:lnTo>
                    <a:pt x="180795" y="657161"/>
                  </a:lnTo>
                  <a:lnTo>
                    <a:pt x="180850" y="656775"/>
                  </a:lnTo>
                  <a:lnTo>
                    <a:pt x="180898" y="656389"/>
                  </a:lnTo>
                  <a:lnTo>
                    <a:pt x="180940" y="655962"/>
                  </a:lnTo>
                  <a:lnTo>
                    <a:pt x="180970" y="655536"/>
                  </a:lnTo>
                  <a:lnTo>
                    <a:pt x="180994" y="655068"/>
                  </a:lnTo>
                  <a:lnTo>
                    <a:pt x="181013" y="654601"/>
                  </a:lnTo>
                  <a:lnTo>
                    <a:pt x="181514" y="633853"/>
                  </a:lnTo>
                  <a:lnTo>
                    <a:pt x="182021" y="613024"/>
                  </a:lnTo>
                  <a:lnTo>
                    <a:pt x="182263" y="602599"/>
                  </a:lnTo>
                  <a:lnTo>
                    <a:pt x="182510" y="592134"/>
                  </a:lnTo>
                  <a:lnTo>
                    <a:pt x="182746" y="581669"/>
                  </a:lnTo>
                  <a:lnTo>
                    <a:pt x="182981" y="571183"/>
                  </a:lnTo>
                  <a:lnTo>
                    <a:pt x="183211" y="560698"/>
                  </a:lnTo>
                  <a:lnTo>
                    <a:pt x="183428" y="550192"/>
                  </a:lnTo>
                  <a:lnTo>
                    <a:pt x="183639" y="539686"/>
                  </a:lnTo>
                  <a:lnTo>
                    <a:pt x="183845" y="529159"/>
                  </a:lnTo>
                  <a:lnTo>
                    <a:pt x="184038" y="518633"/>
                  </a:lnTo>
                  <a:lnTo>
                    <a:pt x="184219" y="508107"/>
                  </a:lnTo>
                  <a:lnTo>
                    <a:pt x="184394" y="497560"/>
                  </a:lnTo>
                  <a:lnTo>
                    <a:pt x="184557" y="487034"/>
                  </a:lnTo>
                  <a:lnTo>
                    <a:pt x="184702" y="476487"/>
                  </a:lnTo>
                  <a:lnTo>
                    <a:pt x="184835" y="465941"/>
                  </a:lnTo>
                  <a:lnTo>
                    <a:pt x="184895" y="460678"/>
                  </a:lnTo>
                  <a:lnTo>
                    <a:pt x="184956" y="455415"/>
                  </a:lnTo>
                  <a:lnTo>
                    <a:pt x="185010" y="450151"/>
                  </a:lnTo>
                  <a:lnTo>
                    <a:pt x="185058" y="444888"/>
                  </a:lnTo>
                  <a:lnTo>
                    <a:pt x="185107" y="439605"/>
                  </a:lnTo>
                  <a:lnTo>
                    <a:pt x="185149" y="434342"/>
                  </a:lnTo>
                  <a:lnTo>
                    <a:pt x="185185" y="429079"/>
                  </a:lnTo>
                  <a:lnTo>
                    <a:pt x="185215" y="423815"/>
                  </a:lnTo>
                  <a:lnTo>
                    <a:pt x="185246" y="418573"/>
                  </a:lnTo>
                  <a:lnTo>
                    <a:pt x="185270" y="413309"/>
                  </a:lnTo>
                  <a:lnTo>
                    <a:pt x="185288" y="408046"/>
                  </a:lnTo>
                  <a:lnTo>
                    <a:pt x="185306" y="402804"/>
                  </a:lnTo>
                  <a:lnTo>
                    <a:pt x="185312" y="397540"/>
                  </a:lnTo>
                  <a:lnTo>
                    <a:pt x="185318" y="392298"/>
                  </a:lnTo>
                  <a:lnTo>
                    <a:pt x="185318" y="387055"/>
                  </a:lnTo>
                  <a:lnTo>
                    <a:pt x="185312" y="381812"/>
                  </a:lnTo>
                  <a:lnTo>
                    <a:pt x="185300" y="376569"/>
                  </a:lnTo>
                  <a:lnTo>
                    <a:pt x="185288" y="371326"/>
                  </a:lnTo>
                  <a:lnTo>
                    <a:pt x="185264" y="366104"/>
                  </a:lnTo>
                  <a:lnTo>
                    <a:pt x="185240" y="360881"/>
                  </a:lnTo>
                  <a:lnTo>
                    <a:pt x="185203" y="355639"/>
                  </a:lnTo>
                  <a:lnTo>
                    <a:pt x="185167" y="350416"/>
                  </a:lnTo>
                  <a:lnTo>
                    <a:pt x="185119" y="345214"/>
                  </a:lnTo>
                  <a:lnTo>
                    <a:pt x="185071" y="339991"/>
                  </a:lnTo>
                  <a:lnTo>
                    <a:pt x="185010" y="334789"/>
                  </a:lnTo>
                  <a:lnTo>
                    <a:pt x="184950" y="329587"/>
                  </a:lnTo>
                  <a:lnTo>
                    <a:pt x="184877" y="324385"/>
                  </a:lnTo>
                  <a:lnTo>
                    <a:pt x="184805" y="319183"/>
                  </a:lnTo>
                  <a:lnTo>
                    <a:pt x="184793" y="318675"/>
                  </a:lnTo>
                  <a:lnTo>
                    <a:pt x="184769" y="318207"/>
                  </a:lnTo>
                  <a:lnTo>
                    <a:pt x="184738" y="317760"/>
                  </a:lnTo>
                  <a:lnTo>
                    <a:pt x="184696" y="317333"/>
                  </a:lnTo>
                  <a:lnTo>
                    <a:pt x="184648" y="316947"/>
                  </a:lnTo>
                  <a:lnTo>
                    <a:pt x="184593" y="316561"/>
                  </a:lnTo>
                  <a:lnTo>
                    <a:pt x="184527" y="316216"/>
                  </a:lnTo>
                  <a:lnTo>
                    <a:pt x="184461" y="315891"/>
                  </a:lnTo>
                  <a:lnTo>
                    <a:pt x="184382" y="315606"/>
                  </a:lnTo>
                  <a:lnTo>
                    <a:pt x="184304" y="315322"/>
                  </a:lnTo>
                  <a:lnTo>
                    <a:pt x="184213" y="315078"/>
                  </a:lnTo>
                  <a:lnTo>
                    <a:pt x="184122" y="314854"/>
                  </a:lnTo>
                  <a:lnTo>
                    <a:pt x="184026" y="314671"/>
                  </a:lnTo>
                  <a:lnTo>
                    <a:pt x="183929" y="314509"/>
                  </a:lnTo>
                  <a:lnTo>
                    <a:pt x="183827" y="314346"/>
                  </a:lnTo>
                  <a:lnTo>
                    <a:pt x="183724" y="314245"/>
                  </a:lnTo>
                  <a:lnTo>
                    <a:pt x="183615" y="314143"/>
                  </a:lnTo>
                  <a:lnTo>
                    <a:pt x="183507" y="314082"/>
                  </a:lnTo>
                  <a:lnTo>
                    <a:pt x="183392" y="314021"/>
                  </a:lnTo>
                  <a:lnTo>
                    <a:pt x="183168" y="314021"/>
                  </a:lnTo>
                  <a:lnTo>
                    <a:pt x="183060" y="314041"/>
                  </a:lnTo>
                  <a:lnTo>
                    <a:pt x="182951" y="314102"/>
                  </a:lnTo>
                  <a:lnTo>
                    <a:pt x="182836" y="314184"/>
                  </a:lnTo>
                  <a:lnTo>
                    <a:pt x="182734" y="314285"/>
                  </a:lnTo>
                  <a:lnTo>
                    <a:pt x="182625" y="314428"/>
                  </a:lnTo>
                  <a:lnTo>
                    <a:pt x="182522" y="314570"/>
                  </a:lnTo>
                  <a:lnTo>
                    <a:pt x="182420" y="314753"/>
                  </a:lnTo>
                  <a:lnTo>
                    <a:pt x="182323" y="314956"/>
                  </a:lnTo>
                  <a:lnTo>
                    <a:pt x="182232" y="315200"/>
                  </a:lnTo>
                  <a:lnTo>
                    <a:pt x="182142" y="315444"/>
                  </a:lnTo>
                  <a:lnTo>
                    <a:pt x="182063" y="315728"/>
                  </a:lnTo>
                  <a:lnTo>
                    <a:pt x="180149" y="315301"/>
                  </a:lnTo>
                  <a:lnTo>
                    <a:pt x="178235" y="314915"/>
                  </a:lnTo>
                  <a:lnTo>
                    <a:pt x="176327" y="314549"/>
                  </a:lnTo>
                  <a:lnTo>
                    <a:pt x="174412" y="314204"/>
                  </a:lnTo>
                  <a:lnTo>
                    <a:pt x="170596" y="313554"/>
                  </a:lnTo>
                  <a:lnTo>
                    <a:pt x="166780" y="312903"/>
                  </a:lnTo>
                  <a:lnTo>
                    <a:pt x="167130" y="311501"/>
                  </a:lnTo>
                  <a:lnTo>
                    <a:pt x="167474" y="310079"/>
                  </a:lnTo>
                  <a:lnTo>
                    <a:pt x="167812" y="308636"/>
                  </a:lnTo>
                  <a:lnTo>
                    <a:pt x="168144" y="307193"/>
                  </a:lnTo>
                  <a:lnTo>
                    <a:pt x="168477" y="305730"/>
                  </a:lnTo>
                  <a:lnTo>
                    <a:pt x="168797" y="304267"/>
                  </a:lnTo>
                  <a:lnTo>
                    <a:pt x="169117" y="302784"/>
                  </a:lnTo>
                  <a:lnTo>
                    <a:pt x="169431" y="301280"/>
                  </a:lnTo>
                  <a:lnTo>
                    <a:pt x="169739" y="299776"/>
                  </a:lnTo>
                  <a:lnTo>
                    <a:pt x="170041" y="298252"/>
                  </a:lnTo>
                  <a:lnTo>
                    <a:pt x="170342" y="296708"/>
                  </a:lnTo>
                  <a:lnTo>
                    <a:pt x="170632" y="295163"/>
                  </a:lnTo>
                  <a:lnTo>
                    <a:pt x="170922" y="293619"/>
                  </a:lnTo>
                  <a:lnTo>
                    <a:pt x="171206" y="292054"/>
                  </a:lnTo>
                  <a:lnTo>
                    <a:pt x="171490" y="290469"/>
                  </a:lnTo>
                  <a:lnTo>
                    <a:pt x="171762" y="288884"/>
                  </a:lnTo>
                  <a:lnTo>
                    <a:pt x="172033" y="287279"/>
                  </a:lnTo>
                  <a:lnTo>
                    <a:pt x="172299" y="285673"/>
                  </a:lnTo>
                  <a:lnTo>
                    <a:pt x="172559" y="284068"/>
                  </a:lnTo>
                  <a:lnTo>
                    <a:pt x="172812" y="282422"/>
                  </a:lnTo>
                  <a:lnTo>
                    <a:pt x="173066" y="280796"/>
                  </a:lnTo>
                  <a:lnTo>
                    <a:pt x="173313" y="279150"/>
                  </a:lnTo>
                  <a:lnTo>
                    <a:pt x="173555" y="277484"/>
                  </a:lnTo>
                  <a:lnTo>
                    <a:pt x="173790" y="275818"/>
                  </a:lnTo>
                  <a:lnTo>
                    <a:pt x="174026" y="274131"/>
                  </a:lnTo>
                  <a:lnTo>
                    <a:pt x="174255" y="272465"/>
                  </a:lnTo>
                  <a:lnTo>
                    <a:pt x="174479" y="270758"/>
                  </a:lnTo>
                  <a:lnTo>
                    <a:pt x="174696" y="269051"/>
                  </a:lnTo>
                  <a:lnTo>
                    <a:pt x="174914" y="267344"/>
                  </a:lnTo>
                  <a:lnTo>
                    <a:pt x="175125" y="265617"/>
                  </a:lnTo>
                  <a:lnTo>
                    <a:pt x="175330" y="263889"/>
                  </a:lnTo>
                  <a:lnTo>
                    <a:pt x="175530" y="262162"/>
                  </a:lnTo>
                  <a:lnTo>
                    <a:pt x="175729" y="260414"/>
                  </a:lnTo>
                  <a:lnTo>
                    <a:pt x="175922" y="258667"/>
                  </a:lnTo>
                  <a:lnTo>
                    <a:pt x="176115" y="256899"/>
                  </a:lnTo>
                  <a:lnTo>
                    <a:pt x="176296" y="255131"/>
                  </a:lnTo>
                  <a:lnTo>
                    <a:pt x="176478" y="253363"/>
                  </a:lnTo>
                  <a:lnTo>
                    <a:pt x="176659" y="251575"/>
                  </a:lnTo>
                  <a:lnTo>
                    <a:pt x="176828" y="249786"/>
                  </a:lnTo>
                  <a:lnTo>
                    <a:pt x="176997" y="247998"/>
                  </a:lnTo>
                  <a:lnTo>
                    <a:pt x="177166" y="246190"/>
                  </a:lnTo>
                  <a:lnTo>
                    <a:pt x="177323" y="244381"/>
                  </a:lnTo>
                  <a:lnTo>
                    <a:pt x="177480" y="242573"/>
                  </a:lnTo>
                  <a:lnTo>
                    <a:pt x="177637" y="240764"/>
                  </a:lnTo>
                  <a:lnTo>
                    <a:pt x="177782" y="238935"/>
                  </a:lnTo>
                  <a:lnTo>
                    <a:pt x="177927" y="237106"/>
                  </a:lnTo>
                  <a:lnTo>
                    <a:pt x="178072" y="235257"/>
                  </a:lnTo>
                  <a:lnTo>
                    <a:pt x="178205" y="233428"/>
                  </a:lnTo>
                  <a:lnTo>
                    <a:pt x="178338" y="231579"/>
                  </a:lnTo>
                  <a:lnTo>
                    <a:pt x="178470" y="229730"/>
                  </a:lnTo>
                  <a:lnTo>
                    <a:pt x="178597" y="227860"/>
                  </a:lnTo>
                  <a:lnTo>
                    <a:pt x="178718" y="226011"/>
                  </a:lnTo>
                  <a:lnTo>
                    <a:pt x="178839" y="224141"/>
                  </a:lnTo>
                  <a:lnTo>
                    <a:pt x="178953" y="222272"/>
                  </a:lnTo>
                  <a:lnTo>
                    <a:pt x="179062" y="220382"/>
                  </a:lnTo>
                  <a:lnTo>
                    <a:pt x="179171" y="218512"/>
                  </a:lnTo>
                  <a:lnTo>
                    <a:pt x="179273" y="216623"/>
                  </a:lnTo>
                  <a:lnTo>
                    <a:pt x="179376" y="214753"/>
                  </a:lnTo>
                  <a:lnTo>
                    <a:pt x="179473" y="212843"/>
                  </a:lnTo>
                  <a:lnTo>
                    <a:pt x="179563" y="210953"/>
                  </a:lnTo>
                  <a:lnTo>
                    <a:pt x="179745" y="207173"/>
                  </a:lnTo>
                  <a:lnTo>
                    <a:pt x="179902" y="203353"/>
                  </a:lnTo>
                  <a:lnTo>
                    <a:pt x="180052" y="199533"/>
                  </a:lnTo>
                  <a:lnTo>
                    <a:pt x="180191" y="195712"/>
                  </a:lnTo>
                  <a:lnTo>
                    <a:pt x="180312" y="191872"/>
                  </a:lnTo>
                  <a:lnTo>
                    <a:pt x="180421" y="188051"/>
                  </a:lnTo>
                  <a:lnTo>
                    <a:pt x="180523" y="184190"/>
                  </a:lnTo>
                  <a:lnTo>
                    <a:pt x="180608" y="180350"/>
                  </a:lnTo>
                  <a:lnTo>
                    <a:pt x="180680" y="176509"/>
                  </a:lnTo>
                  <a:lnTo>
                    <a:pt x="180741" y="172648"/>
                  </a:lnTo>
                  <a:lnTo>
                    <a:pt x="180789" y="168807"/>
                  </a:lnTo>
                  <a:lnTo>
                    <a:pt x="180831" y="164967"/>
                  </a:lnTo>
                  <a:lnTo>
                    <a:pt x="180856" y="161106"/>
                  </a:lnTo>
                  <a:lnTo>
                    <a:pt x="180874" y="157285"/>
                  </a:lnTo>
                  <a:lnTo>
                    <a:pt x="180880" y="153445"/>
                  </a:lnTo>
                  <a:lnTo>
                    <a:pt x="180874" y="149624"/>
                  </a:lnTo>
                  <a:lnTo>
                    <a:pt x="180856" y="145804"/>
                  </a:lnTo>
                  <a:lnTo>
                    <a:pt x="180831" y="142004"/>
                  </a:lnTo>
                  <a:lnTo>
                    <a:pt x="180801" y="138204"/>
                  </a:lnTo>
                  <a:lnTo>
                    <a:pt x="180753" y="134424"/>
                  </a:lnTo>
                  <a:lnTo>
                    <a:pt x="180699" y="130665"/>
                  </a:lnTo>
                  <a:lnTo>
                    <a:pt x="180638" y="126905"/>
                  </a:lnTo>
                  <a:lnTo>
                    <a:pt x="180566" y="123166"/>
                  </a:lnTo>
                  <a:lnTo>
                    <a:pt x="180487" y="119448"/>
                  </a:lnTo>
                  <a:lnTo>
                    <a:pt x="180397" y="115749"/>
                  </a:lnTo>
                  <a:lnTo>
                    <a:pt x="180300" y="112071"/>
                  </a:lnTo>
                  <a:lnTo>
                    <a:pt x="180191" y="108434"/>
                  </a:lnTo>
                  <a:lnTo>
                    <a:pt x="180083" y="104796"/>
                  </a:lnTo>
                  <a:lnTo>
                    <a:pt x="179962" y="101179"/>
                  </a:lnTo>
                  <a:lnTo>
                    <a:pt x="179835" y="97603"/>
                  </a:lnTo>
                  <a:lnTo>
                    <a:pt x="179696" y="94067"/>
                  </a:lnTo>
                  <a:lnTo>
                    <a:pt x="179557" y="90531"/>
                  </a:lnTo>
                  <a:lnTo>
                    <a:pt x="179406" y="87036"/>
                  </a:lnTo>
                  <a:lnTo>
                    <a:pt x="179255" y="83581"/>
                  </a:lnTo>
                  <a:lnTo>
                    <a:pt x="179720" y="83073"/>
                  </a:lnTo>
                  <a:lnTo>
                    <a:pt x="180185" y="82545"/>
                  </a:lnTo>
                  <a:lnTo>
                    <a:pt x="180650" y="81996"/>
                  </a:lnTo>
                  <a:lnTo>
                    <a:pt x="181109" y="81427"/>
                  </a:lnTo>
                  <a:lnTo>
                    <a:pt x="181568" y="80817"/>
                  </a:lnTo>
                  <a:lnTo>
                    <a:pt x="182021" y="80208"/>
                  </a:lnTo>
                  <a:lnTo>
                    <a:pt x="182468" y="79558"/>
                  </a:lnTo>
                  <a:lnTo>
                    <a:pt x="182915" y="78887"/>
                  </a:lnTo>
                  <a:lnTo>
                    <a:pt x="183356" y="78196"/>
                  </a:lnTo>
                  <a:lnTo>
                    <a:pt x="183790" y="77465"/>
                  </a:lnTo>
                  <a:lnTo>
                    <a:pt x="184219" y="76733"/>
                  </a:lnTo>
                  <a:lnTo>
                    <a:pt x="184648" y="75961"/>
                  </a:lnTo>
                  <a:lnTo>
                    <a:pt x="185071" y="75189"/>
                  </a:lnTo>
                  <a:lnTo>
                    <a:pt x="185481" y="74376"/>
                  </a:lnTo>
                  <a:lnTo>
                    <a:pt x="185892" y="73543"/>
                  </a:lnTo>
                  <a:lnTo>
                    <a:pt x="186296" y="72669"/>
                  </a:lnTo>
                  <a:lnTo>
                    <a:pt x="186695" y="71795"/>
                  </a:lnTo>
                  <a:lnTo>
                    <a:pt x="187087" y="70901"/>
                  </a:lnTo>
                  <a:lnTo>
                    <a:pt x="187474" y="69966"/>
                  </a:lnTo>
                  <a:lnTo>
                    <a:pt x="187848" y="69031"/>
                  </a:lnTo>
                  <a:lnTo>
                    <a:pt x="188223" y="68056"/>
                  </a:lnTo>
                  <a:lnTo>
                    <a:pt x="188585" y="67060"/>
                  </a:lnTo>
                  <a:lnTo>
                    <a:pt x="188941" y="66064"/>
                  </a:lnTo>
                  <a:lnTo>
                    <a:pt x="189291" y="65028"/>
                  </a:lnTo>
                  <a:lnTo>
                    <a:pt x="189630" y="63971"/>
                  </a:lnTo>
                  <a:lnTo>
                    <a:pt x="189962" y="62894"/>
                  </a:lnTo>
                  <a:lnTo>
                    <a:pt x="190288" y="61777"/>
                  </a:lnTo>
                  <a:lnTo>
                    <a:pt x="190602" y="60659"/>
                  </a:lnTo>
                  <a:lnTo>
                    <a:pt x="190910" y="59521"/>
                  </a:lnTo>
                  <a:lnTo>
                    <a:pt x="191206" y="58363"/>
                  </a:lnTo>
                  <a:lnTo>
                    <a:pt x="191496" y="57184"/>
                  </a:lnTo>
                  <a:lnTo>
                    <a:pt x="191779" y="55965"/>
                  </a:lnTo>
                  <a:lnTo>
                    <a:pt x="192045" y="54746"/>
                  </a:lnTo>
                  <a:lnTo>
                    <a:pt x="192305" y="53486"/>
                  </a:lnTo>
                  <a:lnTo>
                    <a:pt x="192558" y="52226"/>
                  </a:lnTo>
                  <a:lnTo>
                    <a:pt x="192794" y="50946"/>
                  </a:lnTo>
                  <a:lnTo>
                    <a:pt x="193023" y="49625"/>
                  </a:lnTo>
                  <a:lnTo>
                    <a:pt x="193241" y="48304"/>
                  </a:lnTo>
                  <a:lnTo>
                    <a:pt x="193446" y="46942"/>
                  </a:lnTo>
                  <a:lnTo>
                    <a:pt x="193645" y="45581"/>
                  </a:lnTo>
                  <a:lnTo>
                    <a:pt x="193826" y="44199"/>
                  </a:lnTo>
                  <a:lnTo>
                    <a:pt x="194002" y="42777"/>
                  </a:lnTo>
                  <a:lnTo>
                    <a:pt x="194159" y="41354"/>
                  </a:lnTo>
                  <a:lnTo>
                    <a:pt x="194309" y="39911"/>
                  </a:lnTo>
                  <a:lnTo>
                    <a:pt x="194442" y="38428"/>
                  </a:lnTo>
                  <a:lnTo>
                    <a:pt x="194569" y="36945"/>
                  </a:lnTo>
                  <a:lnTo>
                    <a:pt x="194678" y="35441"/>
                  </a:lnTo>
                  <a:lnTo>
                    <a:pt x="194774" y="33917"/>
                  </a:lnTo>
                  <a:lnTo>
                    <a:pt x="194859" y="32372"/>
                  </a:lnTo>
                  <a:lnTo>
                    <a:pt x="194931" y="30808"/>
                  </a:lnTo>
                  <a:lnTo>
                    <a:pt x="194986" y="29223"/>
                  </a:lnTo>
                  <a:lnTo>
                    <a:pt x="195010" y="28430"/>
                  </a:lnTo>
                  <a:lnTo>
                    <a:pt x="195034" y="27617"/>
                  </a:lnTo>
                  <a:lnTo>
                    <a:pt x="195046" y="26825"/>
                  </a:lnTo>
                  <a:lnTo>
                    <a:pt x="195058" y="26012"/>
                  </a:lnTo>
                  <a:lnTo>
                    <a:pt x="195070" y="25179"/>
                  </a:lnTo>
                  <a:lnTo>
                    <a:pt x="195076" y="24366"/>
                  </a:lnTo>
                  <a:lnTo>
                    <a:pt x="195076" y="23533"/>
                  </a:lnTo>
                  <a:lnTo>
                    <a:pt x="195076" y="22720"/>
                  </a:lnTo>
                  <a:lnTo>
                    <a:pt x="195070" y="21866"/>
                  </a:lnTo>
                  <a:lnTo>
                    <a:pt x="195058" y="21033"/>
                  </a:lnTo>
                  <a:lnTo>
                    <a:pt x="195046" y="20200"/>
                  </a:lnTo>
                  <a:lnTo>
                    <a:pt x="195034" y="19347"/>
                  </a:lnTo>
                  <a:lnTo>
                    <a:pt x="195010" y="18493"/>
                  </a:lnTo>
                  <a:lnTo>
                    <a:pt x="194986" y="17640"/>
                  </a:lnTo>
                  <a:lnTo>
                    <a:pt x="194956" y="16766"/>
                  </a:lnTo>
                  <a:lnTo>
                    <a:pt x="194925" y="15892"/>
                  </a:lnTo>
                  <a:lnTo>
                    <a:pt x="194889" y="15039"/>
                  </a:lnTo>
                  <a:lnTo>
                    <a:pt x="194847" y="14165"/>
                  </a:lnTo>
                  <a:lnTo>
                    <a:pt x="194805" y="13271"/>
                  </a:lnTo>
                  <a:lnTo>
                    <a:pt x="194756" y="12397"/>
                  </a:lnTo>
                  <a:lnTo>
                    <a:pt x="194708" y="11503"/>
                  </a:lnTo>
                  <a:lnTo>
                    <a:pt x="194648" y="10609"/>
                  </a:lnTo>
                  <a:lnTo>
                    <a:pt x="194587" y="9714"/>
                  </a:lnTo>
                  <a:lnTo>
                    <a:pt x="194527" y="8800"/>
                  </a:lnTo>
                  <a:lnTo>
                    <a:pt x="194454" y="7906"/>
                  </a:lnTo>
                  <a:lnTo>
                    <a:pt x="194382" y="6991"/>
                  </a:lnTo>
                  <a:lnTo>
                    <a:pt x="194364" y="6748"/>
                  </a:lnTo>
                  <a:lnTo>
                    <a:pt x="194334" y="6524"/>
                  </a:lnTo>
                  <a:lnTo>
                    <a:pt x="194303" y="6321"/>
                  </a:lnTo>
                  <a:lnTo>
                    <a:pt x="194273" y="6097"/>
                  </a:lnTo>
                  <a:lnTo>
                    <a:pt x="194237" y="5914"/>
                  </a:lnTo>
                  <a:lnTo>
                    <a:pt x="194195" y="5731"/>
                  </a:lnTo>
                  <a:lnTo>
                    <a:pt x="194152" y="5549"/>
                  </a:lnTo>
                  <a:lnTo>
                    <a:pt x="194110" y="5386"/>
                  </a:lnTo>
                  <a:lnTo>
                    <a:pt x="194062" y="5244"/>
                  </a:lnTo>
                  <a:lnTo>
                    <a:pt x="194014" y="5102"/>
                  </a:lnTo>
                  <a:lnTo>
                    <a:pt x="193959" y="4959"/>
                  </a:lnTo>
                  <a:lnTo>
                    <a:pt x="193905" y="4858"/>
                  </a:lnTo>
                  <a:lnTo>
                    <a:pt x="193790" y="4634"/>
                  </a:lnTo>
                  <a:lnTo>
                    <a:pt x="193669" y="4472"/>
                  </a:lnTo>
                  <a:lnTo>
                    <a:pt x="193543" y="4350"/>
                  </a:lnTo>
                  <a:lnTo>
                    <a:pt x="193416" y="4248"/>
                  </a:lnTo>
                  <a:lnTo>
                    <a:pt x="193283" y="4207"/>
                  </a:lnTo>
                  <a:lnTo>
                    <a:pt x="193150" y="4187"/>
                  </a:lnTo>
                  <a:lnTo>
                    <a:pt x="193017" y="4228"/>
                  </a:lnTo>
                  <a:lnTo>
                    <a:pt x="192890" y="4289"/>
                  </a:lnTo>
                  <a:lnTo>
                    <a:pt x="192770" y="4390"/>
                  </a:lnTo>
                  <a:lnTo>
                    <a:pt x="192649" y="4533"/>
                  </a:lnTo>
                  <a:lnTo>
                    <a:pt x="192649" y="4146"/>
                  </a:lnTo>
                  <a:lnTo>
                    <a:pt x="192643" y="3760"/>
                  </a:lnTo>
                  <a:lnTo>
                    <a:pt x="192631" y="3374"/>
                  </a:lnTo>
                  <a:lnTo>
                    <a:pt x="192601" y="3008"/>
                  </a:lnTo>
                  <a:lnTo>
                    <a:pt x="192564" y="2643"/>
                  </a:lnTo>
                  <a:lnTo>
                    <a:pt x="192522" y="2297"/>
                  </a:lnTo>
                  <a:lnTo>
                    <a:pt x="192468" y="1972"/>
                  </a:lnTo>
                  <a:lnTo>
                    <a:pt x="192401" y="1667"/>
                  </a:lnTo>
                  <a:lnTo>
                    <a:pt x="192323" y="1383"/>
                  </a:lnTo>
                  <a:lnTo>
                    <a:pt x="192238" y="1139"/>
                  </a:lnTo>
                  <a:lnTo>
                    <a:pt x="192142" y="915"/>
                  </a:lnTo>
                  <a:lnTo>
                    <a:pt x="192039" y="712"/>
                  </a:lnTo>
                  <a:lnTo>
                    <a:pt x="191985" y="631"/>
                  </a:lnTo>
                  <a:lnTo>
                    <a:pt x="191924" y="570"/>
                  </a:lnTo>
                  <a:lnTo>
                    <a:pt x="191858" y="509"/>
                  </a:lnTo>
                  <a:lnTo>
                    <a:pt x="191797" y="448"/>
                  </a:lnTo>
                  <a:lnTo>
                    <a:pt x="191731" y="407"/>
                  </a:lnTo>
                  <a:lnTo>
                    <a:pt x="191659" y="387"/>
                  </a:lnTo>
                  <a:lnTo>
                    <a:pt x="191586" y="367"/>
                  </a:lnTo>
                  <a:lnTo>
                    <a:pt x="191514" y="367"/>
                  </a:lnTo>
                  <a:lnTo>
                    <a:pt x="189050" y="245"/>
                  </a:lnTo>
                  <a:lnTo>
                    <a:pt x="186580" y="143"/>
                  </a:lnTo>
                  <a:lnTo>
                    <a:pt x="184104" y="62"/>
                  </a:lnTo>
                  <a:lnTo>
                    <a:pt x="181622" y="21"/>
                  </a:lnTo>
                  <a:lnTo>
                    <a:pt x="17914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6">
              <a:extLst>
                <a:ext uri="{FF2B5EF4-FFF2-40B4-BE49-F238E27FC236}">
                  <a16:creationId xmlns:a16="http://schemas.microsoft.com/office/drawing/2014/main" id="{3A699E8F-7F8A-E088-B776-B4340599063C}"/>
                </a:ext>
              </a:extLst>
            </p:cNvPr>
            <p:cNvSpPr/>
            <p:nvPr/>
          </p:nvSpPr>
          <p:spPr>
            <a:xfrm>
              <a:off x="-2961200" y="-7831850"/>
              <a:ext cx="306475" cy="2508125"/>
            </a:xfrm>
            <a:custGeom>
              <a:avLst/>
              <a:gdLst/>
              <a:ahLst/>
              <a:cxnLst/>
              <a:rect l="l" t="t" r="r" b="b"/>
              <a:pathLst>
                <a:path w="12259" h="100325" extrusionOk="0">
                  <a:moveTo>
                    <a:pt x="11981" y="0"/>
                  </a:moveTo>
                  <a:lnTo>
                    <a:pt x="11963" y="244"/>
                  </a:lnTo>
                  <a:lnTo>
                    <a:pt x="11932" y="488"/>
                  </a:lnTo>
                  <a:lnTo>
                    <a:pt x="11896" y="711"/>
                  </a:lnTo>
                  <a:lnTo>
                    <a:pt x="11854" y="935"/>
                  </a:lnTo>
                  <a:lnTo>
                    <a:pt x="11806" y="1138"/>
                  </a:lnTo>
                  <a:lnTo>
                    <a:pt x="11751" y="1301"/>
                  </a:lnTo>
                  <a:lnTo>
                    <a:pt x="11685" y="1463"/>
                  </a:lnTo>
                  <a:lnTo>
                    <a:pt x="11618" y="1585"/>
                  </a:lnTo>
                  <a:lnTo>
                    <a:pt x="11474" y="1849"/>
                  </a:lnTo>
                  <a:lnTo>
                    <a:pt x="11329" y="2073"/>
                  </a:lnTo>
                  <a:lnTo>
                    <a:pt x="11184" y="2296"/>
                  </a:lnTo>
                  <a:lnTo>
                    <a:pt x="11039" y="2500"/>
                  </a:lnTo>
                  <a:lnTo>
                    <a:pt x="10894" y="2683"/>
                  </a:lnTo>
                  <a:lnTo>
                    <a:pt x="10743" y="2845"/>
                  </a:lnTo>
                  <a:lnTo>
                    <a:pt x="10592" y="3008"/>
                  </a:lnTo>
                  <a:lnTo>
                    <a:pt x="10441" y="3150"/>
                  </a:lnTo>
                  <a:lnTo>
                    <a:pt x="10290" y="3272"/>
                  </a:lnTo>
                  <a:lnTo>
                    <a:pt x="10139" y="3394"/>
                  </a:lnTo>
                  <a:lnTo>
                    <a:pt x="9837" y="3577"/>
                  </a:lnTo>
                  <a:lnTo>
                    <a:pt x="9529" y="3739"/>
                  </a:lnTo>
                  <a:lnTo>
                    <a:pt x="9215" y="3861"/>
                  </a:lnTo>
                  <a:lnTo>
                    <a:pt x="8907" y="3942"/>
                  </a:lnTo>
                  <a:lnTo>
                    <a:pt x="8593" y="3983"/>
                  </a:lnTo>
                  <a:lnTo>
                    <a:pt x="8273" y="4024"/>
                  </a:lnTo>
                  <a:lnTo>
                    <a:pt x="7959" y="4044"/>
                  </a:lnTo>
                  <a:lnTo>
                    <a:pt x="7325" y="4085"/>
                  </a:lnTo>
                  <a:lnTo>
                    <a:pt x="6691" y="4105"/>
                  </a:lnTo>
                  <a:lnTo>
                    <a:pt x="5272" y="4268"/>
                  </a:lnTo>
                  <a:lnTo>
                    <a:pt x="3859" y="4369"/>
                  </a:lnTo>
                  <a:lnTo>
                    <a:pt x="2446" y="4450"/>
                  </a:lnTo>
                  <a:lnTo>
                    <a:pt x="1739" y="4471"/>
                  </a:lnTo>
                  <a:lnTo>
                    <a:pt x="1033" y="4471"/>
                  </a:lnTo>
                  <a:lnTo>
                    <a:pt x="1003" y="10405"/>
                  </a:lnTo>
                  <a:lnTo>
                    <a:pt x="960" y="16318"/>
                  </a:lnTo>
                  <a:lnTo>
                    <a:pt x="918" y="22252"/>
                  </a:lnTo>
                  <a:lnTo>
                    <a:pt x="870" y="28165"/>
                  </a:lnTo>
                  <a:lnTo>
                    <a:pt x="816" y="34099"/>
                  </a:lnTo>
                  <a:lnTo>
                    <a:pt x="761" y="40033"/>
                  </a:lnTo>
                  <a:lnTo>
                    <a:pt x="695" y="45946"/>
                  </a:lnTo>
                  <a:lnTo>
                    <a:pt x="628" y="51880"/>
                  </a:lnTo>
                  <a:lnTo>
                    <a:pt x="483" y="63727"/>
                  </a:lnTo>
                  <a:lnTo>
                    <a:pt x="332" y="75574"/>
                  </a:lnTo>
                  <a:lnTo>
                    <a:pt x="169" y="87401"/>
                  </a:lnTo>
                  <a:lnTo>
                    <a:pt x="0" y="99228"/>
                  </a:lnTo>
                  <a:lnTo>
                    <a:pt x="254" y="98923"/>
                  </a:lnTo>
                  <a:lnTo>
                    <a:pt x="381" y="98780"/>
                  </a:lnTo>
                  <a:lnTo>
                    <a:pt x="520" y="98659"/>
                  </a:lnTo>
                  <a:lnTo>
                    <a:pt x="864" y="98516"/>
                  </a:lnTo>
                  <a:lnTo>
                    <a:pt x="1214" y="98394"/>
                  </a:lnTo>
                  <a:lnTo>
                    <a:pt x="1564" y="98272"/>
                  </a:lnTo>
                  <a:lnTo>
                    <a:pt x="1915" y="98171"/>
                  </a:lnTo>
                  <a:lnTo>
                    <a:pt x="2265" y="98090"/>
                  </a:lnTo>
                  <a:lnTo>
                    <a:pt x="2615" y="98008"/>
                  </a:lnTo>
                  <a:lnTo>
                    <a:pt x="2965" y="97947"/>
                  </a:lnTo>
                  <a:lnTo>
                    <a:pt x="3315" y="97907"/>
                  </a:lnTo>
                  <a:lnTo>
                    <a:pt x="3666" y="97866"/>
                  </a:lnTo>
                  <a:lnTo>
                    <a:pt x="4016" y="97846"/>
                  </a:lnTo>
                  <a:lnTo>
                    <a:pt x="5067" y="97846"/>
                  </a:lnTo>
                  <a:lnTo>
                    <a:pt x="5417" y="97886"/>
                  </a:lnTo>
                  <a:lnTo>
                    <a:pt x="6117" y="97968"/>
                  </a:lnTo>
                  <a:lnTo>
                    <a:pt x="6812" y="98110"/>
                  </a:lnTo>
                  <a:lnTo>
                    <a:pt x="7512" y="98293"/>
                  </a:lnTo>
                  <a:lnTo>
                    <a:pt x="8213" y="98516"/>
                  </a:lnTo>
                  <a:lnTo>
                    <a:pt x="8907" y="98801"/>
                  </a:lnTo>
                  <a:lnTo>
                    <a:pt x="9602" y="99126"/>
                  </a:lnTo>
                  <a:lnTo>
                    <a:pt x="10296" y="99471"/>
                  </a:lnTo>
                  <a:lnTo>
                    <a:pt x="10990" y="99878"/>
                  </a:lnTo>
                  <a:lnTo>
                    <a:pt x="11679" y="100325"/>
                  </a:lnTo>
                  <a:lnTo>
                    <a:pt x="11679" y="100325"/>
                  </a:lnTo>
                  <a:lnTo>
                    <a:pt x="11655" y="91831"/>
                  </a:lnTo>
                  <a:lnTo>
                    <a:pt x="11637" y="83337"/>
                  </a:lnTo>
                  <a:lnTo>
                    <a:pt x="11625" y="74842"/>
                  </a:lnTo>
                  <a:lnTo>
                    <a:pt x="11618" y="66348"/>
                  </a:lnTo>
                  <a:lnTo>
                    <a:pt x="11522" y="66206"/>
                  </a:lnTo>
                  <a:lnTo>
                    <a:pt x="11437" y="66043"/>
                  </a:lnTo>
                  <a:lnTo>
                    <a:pt x="11353" y="65840"/>
                  </a:lnTo>
                  <a:lnTo>
                    <a:pt x="11280" y="65637"/>
                  </a:lnTo>
                  <a:lnTo>
                    <a:pt x="11208" y="65413"/>
                  </a:lnTo>
                  <a:lnTo>
                    <a:pt x="11147" y="65170"/>
                  </a:lnTo>
                  <a:lnTo>
                    <a:pt x="11093" y="64905"/>
                  </a:lnTo>
                  <a:lnTo>
                    <a:pt x="11045" y="64641"/>
                  </a:lnTo>
                  <a:lnTo>
                    <a:pt x="11003" y="64357"/>
                  </a:lnTo>
                  <a:lnTo>
                    <a:pt x="10966" y="64072"/>
                  </a:lnTo>
                  <a:lnTo>
                    <a:pt x="10936" y="63767"/>
                  </a:lnTo>
                  <a:lnTo>
                    <a:pt x="10912" y="63463"/>
                  </a:lnTo>
                  <a:lnTo>
                    <a:pt x="10894" y="63137"/>
                  </a:lnTo>
                  <a:lnTo>
                    <a:pt x="10882" y="62833"/>
                  </a:lnTo>
                  <a:lnTo>
                    <a:pt x="10876" y="62508"/>
                  </a:lnTo>
                  <a:lnTo>
                    <a:pt x="10876" y="62182"/>
                  </a:lnTo>
                  <a:lnTo>
                    <a:pt x="10882" y="61857"/>
                  </a:lnTo>
                  <a:lnTo>
                    <a:pt x="10894" y="61532"/>
                  </a:lnTo>
                  <a:lnTo>
                    <a:pt x="10912" y="61207"/>
                  </a:lnTo>
                  <a:lnTo>
                    <a:pt x="10936" y="60882"/>
                  </a:lnTo>
                  <a:lnTo>
                    <a:pt x="10966" y="60557"/>
                  </a:lnTo>
                  <a:lnTo>
                    <a:pt x="10997" y="60252"/>
                  </a:lnTo>
                  <a:lnTo>
                    <a:pt x="11039" y="59947"/>
                  </a:lnTo>
                  <a:lnTo>
                    <a:pt x="11081" y="59663"/>
                  </a:lnTo>
                  <a:lnTo>
                    <a:pt x="11129" y="59378"/>
                  </a:lnTo>
                  <a:lnTo>
                    <a:pt x="11184" y="59114"/>
                  </a:lnTo>
                  <a:lnTo>
                    <a:pt x="11244" y="58870"/>
                  </a:lnTo>
                  <a:lnTo>
                    <a:pt x="11311" y="58626"/>
                  </a:lnTo>
                  <a:lnTo>
                    <a:pt x="11377" y="58403"/>
                  </a:lnTo>
                  <a:lnTo>
                    <a:pt x="11455" y="58199"/>
                  </a:lnTo>
                  <a:lnTo>
                    <a:pt x="11534" y="57996"/>
                  </a:lnTo>
                  <a:lnTo>
                    <a:pt x="11618" y="57834"/>
                  </a:lnTo>
                  <a:lnTo>
                    <a:pt x="11637" y="50599"/>
                  </a:lnTo>
                  <a:lnTo>
                    <a:pt x="11673" y="43365"/>
                  </a:lnTo>
                  <a:lnTo>
                    <a:pt x="11697" y="39748"/>
                  </a:lnTo>
                  <a:lnTo>
                    <a:pt x="11721" y="36131"/>
                  </a:lnTo>
                  <a:lnTo>
                    <a:pt x="11751" y="32514"/>
                  </a:lnTo>
                  <a:lnTo>
                    <a:pt x="11788" y="28897"/>
                  </a:lnTo>
                  <a:lnTo>
                    <a:pt x="11824" y="25300"/>
                  </a:lnTo>
                  <a:lnTo>
                    <a:pt x="11872" y="21683"/>
                  </a:lnTo>
                  <a:lnTo>
                    <a:pt x="11920" y="18086"/>
                  </a:lnTo>
                  <a:lnTo>
                    <a:pt x="11975" y="14469"/>
                  </a:lnTo>
                  <a:lnTo>
                    <a:pt x="12035" y="10872"/>
                  </a:lnTo>
                  <a:lnTo>
                    <a:pt x="12108" y="7275"/>
                  </a:lnTo>
                  <a:lnTo>
                    <a:pt x="12180" y="3678"/>
                  </a:lnTo>
                  <a:lnTo>
                    <a:pt x="12259" y="81"/>
                  </a:lnTo>
                  <a:lnTo>
                    <a:pt x="1198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6">
              <a:extLst>
                <a:ext uri="{FF2B5EF4-FFF2-40B4-BE49-F238E27FC236}">
                  <a16:creationId xmlns:a16="http://schemas.microsoft.com/office/drawing/2014/main" id="{0766520C-4552-0A9E-38FB-B2E876E4EBB8}"/>
                </a:ext>
              </a:extLst>
            </p:cNvPr>
            <p:cNvSpPr/>
            <p:nvPr/>
          </p:nvSpPr>
          <p:spPr>
            <a:xfrm>
              <a:off x="-2943100" y="-27557450"/>
              <a:ext cx="935400" cy="1511925"/>
            </a:xfrm>
            <a:custGeom>
              <a:avLst/>
              <a:gdLst/>
              <a:ahLst/>
              <a:cxnLst/>
              <a:rect l="l" t="t" r="r" b="b"/>
              <a:pathLst>
                <a:path w="37416" h="60477" extrusionOk="0">
                  <a:moveTo>
                    <a:pt x="73" y="1"/>
                  </a:moveTo>
                  <a:lnTo>
                    <a:pt x="37" y="1342"/>
                  </a:lnTo>
                  <a:lnTo>
                    <a:pt x="19" y="2683"/>
                  </a:lnTo>
                  <a:lnTo>
                    <a:pt x="7" y="4025"/>
                  </a:lnTo>
                  <a:lnTo>
                    <a:pt x="1" y="5366"/>
                  </a:lnTo>
                  <a:lnTo>
                    <a:pt x="7" y="6687"/>
                  </a:lnTo>
                  <a:lnTo>
                    <a:pt x="19" y="8007"/>
                  </a:lnTo>
                  <a:lnTo>
                    <a:pt x="43" y="9308"/>
                  </a:lnTo>
                  <a:lnTo>
                    <a:pt x="73" y="10609"/>
                  </a:lnTo>
                  <a:lnTo>
                    <a:pt x="116" y="11909"/>
                  </a:lnTo>
                  <a:lnTo>
                    <a:pt x="164" y="13189"/>
                  </a:lnTo>
                  <a:lnTo>
                    <a:pt x="218" y="14470"/>
                  </a:lnTo>
                  <a:lnTo>
                    <a:pt x="285" y="15729"/>
                  </a:lnTo>
                  <a:lnTo>
                    <a:pt x="357" y="16989"/>
                  </a:lnTo>
                  <a:lnTo>
                    <a:pt x="442" y="18249"/>
                  </a:lnTo>
                  <a:lnTo>
                    <a:pt x="532" y="19489"/>
                  </a:lnTo>
                  <a:lnTo>
                    <a:pt x="629" y="20708"/>
                  </a:lnTo>
                  <a:lnTo>
                    <a:pt x="738" y="21927"/>
                  </a:lnTo>
                  <a:lnTo>
                    <a:pt x="852" y="23126"/>
                  </a:lnTo>
                  <a:lnTo>
                    <a:pt x="973" y="24325"/>
                  </a:lnTo>
                  <a:lnTo>
                    <a:pt x="1106" y="25504"/>
                  </a:lnTo>
                  <a:lnTo>
                    <a:pt x="1245" y="26662"/>
                  </a:lnTo>
                  <a:lnTo>
                    <a:pt x="1390" y="27820"/>
                  </a:lnTo>
                  <a:lnTo>
                    <a:pt x="1541" y="28958"/>
                  </a:lnTo>
                  <a:lnTo>
                    <a:pt x="1704" y="30096"/>
                  </a:lnTo>
                  <a:lnTo>
                    <a:pt x="1873" y="31214"/>
                  </a:lnTo>
                  <a:lnTo>
                    <a:pt x="2048" y="32311"/>
                  </a:lnTo>
                  <a:lnTo>
                    <a:pt x="2235" y="33388"/>
                  </a:lnTo>
                  <a:lnTo>
                    <a:pt x="2422" y="34465"/>
                  </a:lnTo>
                  <a:lnTo>
                    <a:pt x="2622" y="35522"/>
                  </a:lnTo>
                  <a:lnTo>
                    <a:pt x="2827" y="36558"/>
                  </a:lnTo>
                  <a:lnTo>
                    <a:pt x="3038" y="37574"/>
                  </a:lnTo>
                  <a:lnTo>
                    <a:pt x="3256" y="38570"/>
                  </a:lnTo>
                  <a:lnTo>
                    <a:pt x="3479" y="39566"/>
                  </a:lnTo>
                  <a:lnTo>
                    <a:pt x="3715" y="40541"/>
                  </a:lnTo>
                  <a:lnTo>
                    <a:pt x="3956" y="41496"/>
                  </a:lnTo>
                  <a:lnTo>
                    <a:pt x="4198" y="42431"/>
                  </a:lnTo>
                  <a:lnTo>
                    <a:pt x="4451" y="43346"/>
                  </a:lnTo>
                  <a:lnTo>
                    <a:pt x="4711" y="44240"/>
                  </a:lnTo>
                  <a:lnTo>
                    <a:pt x="4977" y="45134"/>
                  </a:lnTo>
                  <a:lnTo>
                    <a:pt x="5248" y="45987"/>
                  </a:lnTo>
                  <a:lnTo>
                    <a:pt x="5526" y="46821"/>
                  </a:lnTo>
                  <a:lnTo>
                    <a:pt x="5810" y="47654"/>
                  </a:lnTo>
                  <a:lnTo>
                    <a:pt x="6100" y="48446"/>
                  </a:lnTo>
                  <a:lnTo>
                    <a:pt x="6396" y="49218"/>
                  </a:lnTo>
                  <a:lnTo>
                    <a:pt x="6698" y="49991"/>
                  </a:lnTo>
                  <a:lnTo>
                    <a:pt x="7006" y="50722"/>
                  </a:lnTo>
                  <a:lnTo>
                    <a:pt x="7320" y="51433"/>
                  </a:lnTo>
                  <a:lnTo>
                    <a:pt x="7640" y="52124"/>
                  </a:lnTo>
                  <a:lnTo>
                    <a:pt x="7966" y="52795"/>
                  </a:lnTo>
                  <a:lnTo>
                    <a:pt x="8292" y="53445"/>
                  </a:lnTo>
                  <a:lnTo>
                    <a:pt x="8630" y="54055"/>
                  </a:lnTo>
                  <a:lnTo>
                    <a:pt x="8974" y="54664"/>
                  </a:lnTo>
                  <a:lnTo>
                    <a:pt x="9318" y="55233"/>
                  </a:lnTo>
                  <a:lnTo>
                    <a:pt x="9669" y="55782"/>
                  </a:lnTo>
                  <a:lnTo>
                    <a:pt x="10031" y="56310"/>
                  </a:lnTo>
                  <a:lnTo>
                    <a:pt x="10393" y="56818"/>
                  </a:lnTo>
                  <a:lnTo>
                    <a:pt x="10756" y="57286"/>
                  </a:lnTo>
                  <a:lnTo>
                    <a:pt x="11130" y="57733"/>
                  </a:lnTo>
                  <a:lnTo>
                    <a:pt x="11510" y="58160"/>
                  </a:lnTo>
                  <a:lnTo>
                    <a:pt x="11891" y="58546"/>
                  </a:lnTo>
                  <a:lnTo>
                    <a:pt x="12277" y="58912"/>
                  </a:lnTo>
                  <a:lnTo>
                    <a:pt x="12670" y="59257"/>
                  </a:lnTo>
                  <a:lnTo>
                    <a:pt x="13062" y="59562"/>
                  </a:lnTo>
                  <a:lnTo>
                    <a:pt x="13467" y="59846"/>
                  </a:lnTo>
                  <a:lnTo>
                    <a:pt x="13781" y="60049"/>
                  </a:lnTo>
                  <a:lnTo>
                    <a:pt x="14119" y="60192"/>
                  </a:lnTo>
                  <a:lnTo>
                    <a:pt x="14481" y="60314"/>
                  </a:lnTo>
                  <a:lnTo>
                    <a:pt x="14868" y="60395"/>
                  </a:lnTo>
                  <a:lnTo>
                    <a:pt x="15266" y="60456"/>
                  </a:lnTo>
                  <a:lnTo>
                    <a:pt x="15689" y="60476"/>
                  </a:lnTo>
                  <a:lnTo>
                    <a:pt x="16124" y="60456"/>
                  </a:lnTo>
                  <a:lnTo>
                    <a:pt x="16577" y="60395"/>
                  </a:lnTo>
                  <a:lnTo>
                    <a:pt x="17048" y="60314"/>
                  </a:lnTo>
                  <a:lnTo>
                    <a:pt x="17531" y="60192"/>
                  </a:lnTo>
                  <a:lnTo>
                    <a:pt x="18026" y="60049"/>
                  </a:lnTo>
                  <a:lnTo>
                    <a:pt x="18533" y="59867"/>
                  </a:lnTo>
                  <a:lnTo>
                    <a:pt x="19059" y="59643"/>
                  </a:lnTo>
                  <a:lnTo>
                    <a:pt x="19590" y="59399"/>
                  </a:lnTo>
                  <a:lnTo>
                    <a:pt x="20127" y="59115"/>
                  </a:lnTo>
                  <a:lnTo>
                    <a:pt x="20677" y="58810"/>
                  </a:lnTo>
                  <a:lnTo>
                    <a:pt x="21232" y="58444"/>
                  </a:lnTo>
                  <a:lnTo>
                    <a:pt x="21794" y="58078"/>
                  </a:lnTo>
                  <a:lnTo>
                    <a:pt x="22356" y="57652"/>
                  </a:lnTo>
                  <a:lnTo>
                    <a:pt x="22929" y="57225"/>
                  </a:lnTo>
                  <a:lnTo>
                    <a:pt x="23503" y="56737"/>
                  </a:lnTo>
                  <a:lnTo>
                    <a:pt x="24077" y="56229"/>
                  </a:lnTo>
                  <a:lnTo>
                    <a:pt x="24650" y="55701"/>
                  </a:lnTo>
                  <a:lnTo>
                    <a:pt x="25230" y="55132"/>
                  </a:lnTo>
                  <a:lnTo>
                    <a:pt x="25804" y="54522"/>
                  </a:lnTo>
                  <a:lnTo>
                    <a:pt x="26377" y="53892"/>
                  </a:lnTo>
                  <a:lnTo>
                    <a:pt x="26945" y="53242"/>
                  </a:lnTo>
                  <a:lnTo>
                    <a:pt x="27513" y="52551"/>
                  </a:lnTo>
                  <a:lnTo>
                    <a:pt x="28074" y="51820"/>
                  </a:lnTo>
                  <a:lnTo>
                    <a:pt x="28624" y="51068"/>
                  </a:lnTo>
                  <a:lnTo>
                    <a:pt x="29173" y="50275"/>
                  </a:lnTo>
                  <a:lnTo>
                    <a:pt x="29711" y="49462"/>
                  </a:lnTo>
                  <a:lnTo>
                    <a:pt x="30236" y="48629"/>
                  </a:lnTo>
                  <a:lnTo>
                    <a:pt x="30755" y="47755"/>
                  </a:lnTo>
                  <a:lnTo>
                    <a:pt x="31263" y="46861"/>
                  </a:lnTo>
                  <a:lnTo>
                    <a:pt x="31758" y="45926"/>
                  </a:lnTo>
                  <a:lnTo>
                    <a:pt x="31999" y="45439"/>
                  </a:lnTo>
                  <a:lnTo>
                    <a:pt x="32235" y="44951"/>
                  </a:lnTo>
                  <a:lnTo>
                    <a:pt x="32470" y="44463"/>
                  </a:lnTo>
                  <a:lnTo>
                    <a:pt x="32706" y="43976"/>
                  </a:lnTo>
                  <a:lnTo>
                    <a:pt x="32929" y="43468"/>
                  </a:lnTo>
                  <a:lnTo>
                    <a:pt x="33153" y="42960"/>
                  </a:lnTo>
                  <a:lnTo>
                    <a:pt x="33370" y="42431"/>
                  </a:lnTo>
                  <a:lnTo>
                    <a:pt x="33587" y="41903"/>
                  </a:lnTo>
                  <a:lnTo>
                    <a:pt x="33799" y="41375"/>
                  </a:lnTo>
                  <a:lnTo>
                    <a:pt x="34004" y="40826"/>
                  </a:lnTo>
                  <a:lnTo>
                    <a:pt x="34203" y="40277"/>
                  </a:lnTo>
                  <a:lnTo>
                    <a:pt x="34403" y="39729"/>
                  </a:lnTo>
                  <a:lnTo>
                    <a:pt x="34590" y="39160"/>
                  </a:lnTo>
                  <a:lnTo>
                    <a:pt x="34777" y="38591"/>
                  </a:lnTo>
                  <a:lnTo>
                    <a:pt x="34958" y="38022"/>
                  </a:lnTo>
                  <a:lnTo>
                    <a:pt x="35133" y="37432"/>
                  </a:lnTo>
                  <a:lnTo>
                    <a:pt x="35302" y="36843"/>
                  </a:lnTo>
                  <a:lnTo>
                    <a:pt x="35471" y="36254"/>
                  </a:lnTo>
                  <a:lnTo>
                    <a:pt x="35628" y="35644"/>
                  </a:lnTo>
                  <a:lnTo>
                    <a:pt x="35779" y="35034"/>
                  </a:lnTo>
                  <a:lnTo>
                    <a:pt x="35930" y="34404"/>
                  </a:lnTo>
                  <a:lnTo>
                    <a:pt x="36069" y="33774"/>
                  </a:lnTo>
                  <a:lnTo>
                    <a:pt x="36202" y="33145"/>
                  </a:lnTo>
                  <a:lnTo>
                    <a:pt x="36335" y="32515"/>
                  </a:lnTo>
                  <a:lnTo>
                    <a:pt x="36456" y="31864"/>
                  </a:lnTo>
                  <a:lnTo>
                    <a:pt x="36570" y="31214"/>
                  </a:lnTo>
                  <a:lnTo>
                    <a:pt x="36679" y="30564"/>
                  </a:lnTo>
                  <a:lnTo>
                    <a:pt x="36782" y="29893"/>
                  </a:lnTo>
                  <a:lnTo>
                    <a:pt x="36872" y="29223"/>
                  </a:lnTo>
                  <a:lnTo>
                    <a:pt x="36963" y="28532"/>
                  </a:lnTo>
                  <a:lnTo>
                    <a:pt x="37041" y="27861"/>
                  </a:lnTo>
                  <a:lnTo>
                    <a:pt x="37114" y="27150"/>
                  </a:lnTo>
                  <a:lnTo>
                    <a:pt x="37180" y="26459"/>
                  </a:lnTo>
                  <a:lnTo>
                    <a:pt x="37241" y="25748"/>
                  </a:lnTo>
                  <a:lnTo>
                    <a:pt x="37289" y="25036"/>
                  </a:lnTo>
                  <a:lnTo>
                    <a:pt x="37331" y="24325"/>
                  </a:lnTo>
                  <a:lnTo>
                    <a:pt x="37361" y="23594"/>
                  </a:lnTo>
                  <a:lnTo>
                    <a:pt x="37392" y="22862"/>
                  </a:lnTo>
                  <a:lnTo>
                    <a:pt x="37410" y="22131"/>
                  </a:lnTo>
                  <a:lnTo>
                    <a:pt x="37416" y="21379"/>
                  </a:lnTo>
                  <a:lnTo>
                    <a:pt x="37416" y="20627"/>
                  </a:lnTo>
                  <a:lnTo>
                    <a:pt x="37410" y="19875"/>
                  </a:lnTo>
                  <a:lnTo>
                    <a:pt x="37392" y="19103"/>
                  </a:lnTo>
                  <a:lnTo>
                    <a:pt x="37367" y="18331"/>
                  </a:lnTo>
                  <a:lnTo>
                    <a:pt x="37331" y="17558"/>
                  </a:lnTo>
                  <a:lnTo>
                    <a:pt x="37289" y="16766"/>
                  </a:lnTo>
                  <a:lnTo>
                    <a:pt x="37235" y="15973"/>
                  </a:lnTo>
                  <a:lnTo>
                    <a:pt x="37168" y="15181"/>
                  </a:lnTo>
                  <a:lnTo>
                    <a:pt x="37096" y="14388"/>
                  </a:lnTo>
                  <a:lnTo>
                    <a:pt x="37017" y="13575"/>
                  </a:lnTo>
                  <a:lnTo>
                    <a:pt x="36921" y="12763"/>
                  </a:lnTo>
                  <a:lnTo>
                    <a:pt x="36818" y="11929"/>
                  </a:lnTo>
                  <a:lnTo>
                    <a:pt x="36709" y="11096"/>
                  </a:lnTo>
                  <a:lnTo>
                    <a:pt x="36589" y="10263"/>
                  </a:lnTo>
                  <a:lnTo>
                    <a:pt x="36456" y="9430"/>
                  </a:lnTo>
                  <a:lnTo>
                    <a:pt x="36311" y="8576"/>
                  </a:lnTo>
                  <a:lnTo>
                    <a:pt x="36256" y="8231"/>
                  </a:lnTo>
                  <a:lnTo>
                    <a:pt x="36220" y="7906"/>
                  </a:lnTo>
                  <a:lnTo>
                    <a:pt x="36196" y="7560"/>
                  </a:lnTo>
                  <a:lnTo>
                    <a:pt x="36184" y="7215"/>
                  </a:lnTo>
                  <a:lnTo>
                    <a:pt x="36178" y="6869"/>
                  </a:lnTo>
                  <a:lnTo>
                    <a:pt x="36190" y="6524"/>
                  </a:lnTo>
                  <a:lnTo>
                    <a:pt x="36214" y="6199"/>
                  </a:lnTo>
                  <a:lnTo>
                    <a:pt x="36244" y="5894"/>
                  </a:lnTo>
                  <a:lnTo>
                    <a:pt x="36287" y="5569"/>
                  </a:lnTo>
                  <a:lnTo>
                    <a:pt x="36335" y="5284"/>
                  </a:lnTo>
                  <a:lnTo>
                    <a:pt x="36389" y="5000"/>
                  </a:lnTo>
                  <a:lnTo>
                    <a:pt x="36456" y="4736"/>
                  </a:lnTo>
                  <a:lnTo>
                    <a:pt x="36522" y="4492"/>
                  </a:lnTo>
                  <a:lnTo>
                    <a:pt x="36601" y="4268"/>
                  </a:lnTo>
                  <a:lnTo>
                    <a:pt x="36679" y="4065"/>
                  </a:lnTo>
                  <a:lnTo>
                    <a:pt x="36758" y="3882"/>
                  </a:lnTo>
                  <a:lnTo>
                    <a:pt x="32289" y="3882"/>
                  </a:lnTo>
                  <a:lnTo>
                    <a:pt x="30049" y="3862"/>
                  </a:lnTo>
                  <a:lnTo>
                    <a:pt x="27802" y="3821"/>
                  </a:lnTo>
                  <a:lnTo>
                    <a:pt x="25550" y="3781"/>
                  </a:lnTo>
                  <a:lnTo>
                    <a:pt x="23298" y="3699"/>
                  </a:lnTo>
                  <a:lnTo>
                    <a:pt x="21045" y="3598"/>
                  </a:lnTo>
                  <a:lnTo>
                    <a:pt x="18793" y="3476"/>
                  </a:lnTo>
                  <a:lnTo>
                    <a:pt x="16547" y="3313"/>
                  </a:lnTo>
                  <a:lnTo>
                    <a:pt x="14294" y="3110"/>
                  </a:lnTo>
                  <a:lnTo>
                    <a:pt x="12048" y="2866"/>
                  </a:lnTo>
                  <a:lnTo>
                    <a:pt x="9801" y="2582"/>
                  </a:lnTo>
                  <a:lnTo>
                    <a:pt x="8678" y="2419"/>
                  </a:lnTo>
                  <a:lnTo>
                    <a:pt x="7561" y="2257"/>
                  </a:lnTo>
                  <a:lnTo>
                    <a:pt x="6438" y="2074"/>
                  </a:lnTo>
                  <a:lnTo>
                    <a:pt x="5321" y="1871"/>
                  </a:lnTo>
                  <a:lnTo>
                    <a:pt x="4204" y="1667"/>
                  </a:lnTo>
                  <a:lnTo>
                    <a:pt x="3087" y="1423"/>
                  </a:lnTo>
                  <a:lnTo>
                    <a:pt x="1976" y="1200"/>
                  </a:lnTo>
                  <a:lnTo>
                    <a:pt x="864" y="936"/>
                  </a:lnTo>
                  <a:lnTo>
                    <a:pt x="744" y="895"/>
                  </a:lnTo>
                  <a:lnTo>
                    <a:pt x="635" y="834"/>
                  </a:lnTo>
                  <a:lnTo>
                    <a:pt x="526" y="733"/>
                  </a:lnTo>
                  <a:lnTo>
                    <a:pt x="430" y="631"/>
                  </a:lnTo>
                  <a:lnTo>
                    <a:pt x="333" y="489"/>
                  </a:lnTo>
                  <a:lnTo>
                    <a:pt x="242" y="346"/>
                  </a:lnTo>
                  <a:lnTo>
                    <a:pt x="152" y="184"/>
                  </a:lnTo>
                  <a:lnTo>
                    <a:pt x="7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6">
              <a:extLst>
                <a:ext uri="{FF2B5EF4-FFF2-40B4-BE49-F238E27FC236}">
                  <a16:creationId xmlns:a16="http://schemas.microsoft.com/office/drawing/2014/main" id="{E427EB0E-FE74-3957-F75C-67D6238C7A3F}"/>
                </a:ext>
              </a:extLst>
            </p:cNvPr>
            <p:cNvSpPr/>
            <p:nvPr/>
          </p:nvSpPr>
          <p:spPr>
            <a:xfrm>
              <a:off x="-2718150" y="-25938375"/>
              <a:ext cx="434800" cy="1063850"/>
            </a:xfrm>
            <a:custGeom>
              <a:avLst/>
              <a:gdLst/>
              <a:ahLst/>
              <a:cxnLst/>
              <a:rect l="l" t="t" r="r" b="b"/>
              <a:pathLst>
                <a:path w="17392" h="42554" extrusionOk="0">
                  <a:moveTo>
                    <a:pt x="17391" y="1"/>
                  </a:moveTo>
                  <a:lnTo>
                    <a:pt x="16878" y="651"/>
                  </a:lnTo>
                  <a:lnTo>
                    <a:pt x="16371" y="1281"/>
                  </a:lnTo>
                  <a:lnTo>
                    <a:pt x="15864" y="1870"/>
                  </a:lnTo>
                  <a:lnTo>
                    <a:pt x="15368" y="2439"/>
                  </a:lnTo>
                  <a:lnTo>
                    <a:pt x="14873" y="2968"/>
                  </a:lnTo>
                  <a:lnTo>
                    <a:pt x="14390" y="3456"/>
                  </a:lnTo>
                  <a:lnTo>
                    <a:pt x="13913" y="3903"/>
                  </a:lnTo>
                  <a:lnTo>
                    <a:pt x="13448" y="4329"/>
                  </a:lnTo>
                  <a:lnTo>
                    <a:pt x="12989" y="4715"/>
                  </a:lnTo>
                  <a:lnTo>
                    <a:pt x="12542" y="5061"/>
                  </a:lnTo>
                  <a:lnTo>
                    <a:pt x="12108" y="5366"/>
                  </a:lnTo>
                  <a:lnTo>
                    <a:pt x="11685" y="5650"/>
                  </a:lnTo>
                  <a:lnTo>
                    <a:pt x="11280" y="5874"/>
                  </a:lnTo>
                  <a:lnTo>
                    <a:pt x="10888" y="6077"/>
                  </a:lnTo>
                  <a:lnTo>
                    <a:pt x="10507" y="6219"/>
                  </a:lnTo>
                  <a:lnTo>
                    <a:pt x="10145" y="6341"/>
                  </a:lnTo>
                  <a:lnTo>
                    <a:pt x="9813" y="6422"/>
                  </a:lnTo>
                  <a:lnTo>
                    <a:pt x="9475" y="6504"/>
                  </a:lnTo>
                  <a:lnTo>
                    <a:pt x="9143" y="6544"/>
                  </a:lnTo>
                  <a:lnTo>
                    <a:pt x="8811" y="6585"/>
                  </a:lnTo>
                  <a:lnTo>
                    <a:pt x="8146" y="6585"/>
                  </a:lnTo>
                  <a:lnTo>
                    <a:pt x="7820" y="6565"/>
                  </a:lnTo>
                  <a:lnTo>
                    <a:pt x="7488" y="6524"/>
                  </a:lnTo>
                  <a:lnTo>
                    <a:pt x="7162" y="6483"/>
                  </a:lnTo>
                  <a:lnTo>
                    <a:pt x="6836" y="6402"/>
                  </a:lnTo>
                  <a:lnTo>
                    <a:pt x="6510" y="6321"/>
                  </a:lnTo>
                  <a:lnTo>
                    <a:pt x="6184" y="6219"/>
                  </a:lnTo>
                  <a:lnTo>
                    <a:pt x="5864" y="6097"/>
                  </a:lnTo>
                  <a:lnTo>
                    <a:pt x="5538" y="5955"/>
                  </a:lnTo>
                  <a:lnTo>
                    <a:pt x="5218" y="5813"/>
                  </a:lnTo>
                  <a:lnTo>
                    <a:pt x="4904" y="5630"/>
                  </a:lnTo>
                  <a:lnTo>
                    <a:pt x="4584" y="5447"/>
                  </a:lnTo>
                  <a:lnTo>
                    <a:pt x="4270" y="5264"/>
                  </a:lnTo>
                  <a:lnTo>
                    <a:pt x="3950" y="5041"/>
                  </a:lnTo>
                  <a:lnTo>
                    <a:pt x="3642" y="4817"/>
                  </a:lnTo>
                  <a:lnTo>
                    <a:pt x="3328" y="4573"/>
                  </a:lnTo>
                  <a:lnTo>
                    <a:pt x="3020" y="4309"/>
                  </a:lnTo>
                  <a:lnTo>
                    <a:pt x="2706" y="4024"/>
                  </a:lnTo>
                  <a:lnTo>
                    <a:pt x="2404" y="3740"/>
                  </a:lnTo>
                  <a:lnTo>
                    <a:pt x="2096" y="3435"/>
                  </a:lnTo>
                  <a:lnTo>
                    <a:pt x="1794" y="3130"/>
                  </a:lnTo>
                  <a:lnTo>
                    <a:pt x="1492" y="2785"/>
                  </a:lnTo>
                  <a:lnTo>
                    <a:pt x="1190" y="2439"/>
                  </a:lnTo>
                  <a:lnTo>
                    <a:pt x="894" y="2094"/>
                  </a:lnTo>
                  <a:lnTo>
                    <a:pt x="598" y="1708"/>
                  </a:lnTo>
                  <a:lnTo>
                    <a:pt x="302" y="1342"/>
                  </a:lnTo>
                  <a:lnTo>
                    <a:pt x="12" y="936"/>
                  </a:lnTo>
                  <a:lnTo>
                    <a:pt x="6" y="3496"/>
                  </a:lnTo>
                  <a:lnTo>
                    <a:pt x="0" y="6036"/>
                  </a:lnTo>
                  <a:lnTo>
                    <a:pt x="0" y="8597"/>
                  </a:lnTo>
                  <a:lnTo>
                    <a:pt x="6" y="11157"/>
                  </a:lnTo>
                  <a:lnTo>
                    <a:pt x="18" y="13718"/>
                  </a:lnTo>
                  <a:lnTo>
                    <a:pt x="31" y="16258"/>
                  </a:lnTo>
                  <a:lnTo>
                    <a:pt x="67" y="21379"/>
                  </a:lnTo>
                  <a:lnTo>
                    <a:pt x="121" y="26479"/>
                  </a:lnTo>
                  <a:lnTo>
                    <a:pt x="182" y="31580"/>
                  </a:lnTo>
                  <a:lnTo>
                    <a:pt x="260" y="36660"/>
                  </a:lnTo>
                  <a:lnTo>
                    <a:pt x="351" y="41761"/>
                  </a:lnTo>
                  <a:lnTo>
                    <a:pt x="1347" y="41618"/>
                  </a:lnTo>
                  <a:lnTo>
                    <a:pt x="2349" y="41517"/>
                  </a:lnTo>
                  <a:lnTo>
                    <a:pt x="3352" y="41456"/>
                  </a:lnTo>
                  <a:lnTo>
                    <a:pt x="4354" y="41415"/>
                  </a:lnTo>
                  <a:lnTo>
                    <a:pt x="5357" y="41415"/>
                  </a:lnTo>
                  <a:lnTo>
                    <a:pt x="6359" y="41435"/>
                  </a:lnTo>
                  <a:lnTo>
                    <a:pt x="7361" y="41456"/>
                  </a:lnTo>
                  <a:lnTo>
                    <a:pt x="8370" y="41517"/>
                  </a:lnTo>
                  <a:lnTo>
                    <a:pt x="9372" y="41598"/>
                  </a:lnTo>
                  <a:lnTo>
                    <a:pt x="10375" y="41700"/>
                  </a:lnTo>
                  <a:lnTo>
                    <a:pt x="11377" y="41822"/>
                  </a:lnTo>
                  <a:lnTo>
                    <a:pt x="12385" y="41943"/>
                  </a:lnTo>
                  <a:lnTo>
                    <a:pt x="14384" y="42228"/>
                  </a:lnTo>
                  <a:lnTo>
                    <a:pt x="16383" y="42553"/>
                  </a:lnTo>
                  <a:lnTo>
                    <a:pt x="16377" y="39871"/>
                  </a:lnTo>
                  <a:lnTo>
                    <a:pt x="16383" y="37188"/>
                  </a:lnTo>
                  <a:lnTo>
                    <a:pt x="16395" y="34526"/>
                  </a:lnTo>
                  <a:lnTo>
                    <a:pt x="16413" y="31844"/>
                  </a:lnTo>
                  <a:lnTo>
                    <a:pt x="16443" y="29182"/>
                  </a:lnTo>
                  <a:lnTo>
                    <a:pt x="16486" y="26520"/>
                  </a:lnTo>
                  <a:lnTo>
                    <a:pt x="16534" y="23858"/>
                  </a:lnTo>
                  <a:lnTo>
                    <a:pt x="16588" y="21196"/>
                  </a:lnTo>
                  <a:lnTo>
                    <a:pt x="16655" y="18534"/>
                  </a:lnTo>
                  <a:lnTo>
                    <a:pt x="16727" y="15872"/>
                  </a:lnTo>
                  <a:lnTo>
                    <a:pt x="16818" y="13230"/>
                  </a:lnTo>
                  <a:lnTo>
                    <a:pt x="16908" y="10568"/>
                  </a:lnTo>
                  <a:lnTo>
                    <a:pt x="17017" y="7926"/>
                  </a:lnTo>
                  <a:lnTo>
                    <a:pt x="17132" y="5284"/>
                  </a:lnTo>
                  <a:lnTo>
                    <a:pt x="17253" y="2643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6">
              <a:extLst>
                <a:ext uri="{FF2B5EF4-FFF2-40B4-BE49-F238E27FC236}">
                  <a16:creationId xmlns:a16="http://schemas.microsoft.com/office/drawing/2014/main" id="{8094C5B7-0EE9-5FD2-9A5D-3D5D3E202932}"/>
                </a:ext>
              </a:extLst>
            </p:cNvPr>
            <p:cNvSpPr/>
            <p:nvPr/>
          </p:nvSpPr>
          <p:spPr>
            <a:xfrm>
              <a:off x="-2705025" y="-24718100"/>
              <a:ext cx="446725" cy="1204550"/>
            </a:xfrm>
            <a:custGeom>
              <a:avLst/>
              <a:gdLst/>
              <a:ahLst/>
              <a:cxnLst/>
              <a:rect l="l" t="t" r="r" b="b"/>
              <a:pathLst>
                <a:path w="17869" h="48182" extrusionOk="0">
                  <a:moveTo>
                    <a:pt x="15858" y="1"/>
                  </a:moveTo>
                  <a:lnTo>
                    <a:pt x="13883" y="326"/>
                  </a:lnTo>
                  <a:lnTo>
                    <a:pt x="11903" y="590"/>
                  </a:lnTo>
                  <a:lnTo>
                    <a:pt x="10912" y="733"/>
                  </a:lnTo>
                  <a:lnTo>
                    <a:pt x="9916" y="834"/>
                  </a:lnTo>
                  <a:lnTo>
                    <a:pt x="8920" y="936"/>
                  </a:lnTo>
                  <a:lnTo>
                    <a:pt x="7929" y="1017"/>
                  </a:lnTo>
                  <a:lnTo>
                    <a:pt x="6933" y="1078"/>
                  </a:lnTo>
                  <a:lnTo>
                    <a:pt x="5937" y="1119"/>
                  </a:lnTo>
                  <a:lnTo>
                    <a:pt x="4946" y="1139"/>
                  </a:lnTo>
                  <a:lnTo>
                    <a:pt x="3956" y="1139"/>
                  </a:lnTo>
                  <a:lnTo>
                    <a:pt x="2960" y="1119"/>
                  </a:lnTo>
                  <a:lnTo>
                    <a:pt x="1975" y="1058"/>
                  </a:lnTo>
                  <a:lnTo>
                    <a:pt x="985" y="976"/>
                  </a:lnTo>
                  <a:lnTo>
                    <a:pt x="1" y="875"/>
                  </a:lnTo>
                  <a:lnTo>
                    <a:pt x="79" y="3821"/>
                  </a:lnTo>
                  <a:lnTo>
                    <a:pt x="164" y="6768"/>
                  </a:lnTo>
                  <a:lnTo>
                    <a:pt x="254" y="9694"/>
                  </a:lnTo>
                  <a:lnTo>
                    <a:pt x="351" y="12620"/>
                  </a:lnTo>
                  <a:lnTo>
                    <a:pt x="460" y="15547"/>
                  </a:lnTo>
                  <a:lnTo>
                    <a:pt x="568" y="18452"/>
                  </a:lnTo>
                  <a:lnTo>
                    <a:pt x="683" y="21379"/>
                  </a:lnTo>
                  <a:lnTo>
                    <a:pt x="810" y="24285"/>
                  </a:lnTo>
                  <a:lnTo>
                    <a:pt x="937" y="27170"/>
                  </a:lnTo>
                  <a:lnTo>
                    <a:pt x="1076" y="30056"/>
                  </a:lnTo>
                  <a:lnTo>
                    <a:pt x="1214" y="32941"/>
                  </a:lnTo>
                  <a:lnTo>
                    <a:pt x="1365" y="35827"/>
                  </a:lnTo>
                  <a:lnTo>
                    <a:pt x="1522" y="38692"/>
                  </a:lnTo>
                  <a:lnTo>
                    <a:pt x="1685" y="41557"/>
                  </a:lnTo>
                  <a:lnTo>
                    <a:pt x="1855" y="44402"/>
                  </a:lnTo>
                  <a:lnTo>
                    <a:pt x="2036" y="47247"/>
                  </a:lnTo>
                  <a:lnTo>
                    <a:pt x="4010" y="47369"/>
                  </a:lnTo>
                  <a:lnTo>
                    <a:pt x="5991" y="47491"/>
                  </a:lnTo>
                  <a:lnTo>
                    <a:pt x="9952" y="47776"/>
                  </a:lnTo>
                  <a:lnTo>
                    <a:pt x="11933" y="47898"/>
                  </a:lnTo>
                  <a:lnTo>
                    <a:pt x="13914" y="48019"/>
                  </a:lnTo>
                  <a:lnTo>
                    <a:pt x="15894" y="48121"/>
                  </a:lnTo>
                  <a:lnTo>
                    <a:pt x="17869" y="48182"/>
                  </a:lnTo>
                  <a:lnTo>
                    <a:pt x="17663" y="45215"/>
                  </a:lnTo>
                  <a:lnTo>
                    <a:pt x="17464" y="42248"/>
                  </a:lnTo>
                  <a:lnTo>
                    <a:pt x="17283" y="39261"/>
                  </a:lnTo>
                  <a:lnTo>
                    <a:pt x="17102" y="36274"/>
                  </a:lnTo>
                  <a:lnTo>
                    <a:pt x="16939" y="33287"/>
                  </a:lnTo>
                  <a:lnTo>
                    <a:pt x="16788" y="30279"/>
                  </a:lnTo>
                  <a:lnTo>
                    <a:pt x="16643" y="27272"/>
                  </a:lnTo>
                  <a:lnTo>
                    <a:pt x="16510" y="24264"/>
                  </a:lnTo>
                  <a:lnTo>
                    <a:pt x="16389" y="21236"/>
                  </a:lnTo>
                  <a:lnTo>
                    <a:pt x="16281" y="18209"/>
                  </a:lnTo>
                  <a:lnTo>
                    <a:pt x="16184" y="15181"/>
                  </a:lnTo>
                  <a:lnTo>
                    <a:pt x="16093" y="12153"/>
                  </a:lnTo>
                  <a:lnTo>
                    <a:pt x="16015" y="9125"/>
                  </a:lnTo>
                  <a:lnTo>
                    <a:pt x="15955" y="6097"/>
                  </a:lnTo>
                  <a:lnTo>
                    <a:pt x="15900" y="3049"/>
                  </a:lnTo>
                  <a:lnTo>
                    <a:pt x="1585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6">
              <a:extLst>
                <a:ext uri="{FF2B5EF4-FFF2-40B4-BE49-F238E27FC236}">
                  <a16:creationId xmlns:a16="http://schemas.microsoft.com/office/drawing/2014/main" id="{69E08FE5-5143-A62D-E127-EE9ED8EA80D1}"/>
                </a:ext>
              </a:extLst>
            </p:cNvPr>
            <p:cNvSpPr/>
            <p:nvPr/>
          </p:nvSpPr>
          <p:spPr>
            <a:xfrm>
              <a:off x="-2586050" y="-6869150"/>
              <a:ext cx="482650" cy="548175"/>
            </a:xfrm>
            <a:custGeom>
              <a:avLst/>
              <a:gdLst/>
              <a:ahLst/>
              <a:cxnLst/>
              <a:rect l="l" t="t" r="r" b="b"/>
              <a:pathLst>
                <a:path w="19306" h="21927" extrusionOk="0">
                  <a:moveTo>
                    <a:pt x="0" y="0"/>
                  </a:moveTo>
                  <a:lnTo>
                    <a:pt x="60" y="9633"/>
                  </a:lnTo>
                  <a:lnTo>
                    <a:pt x="85" y="14449"/>
                  </a:lnTo>
                  <a:lnTo>
                    <a:pt x="103" y="19265"/>
                  </a:lnTo>
                  <a:lnTo>
                    <a:pt x="4909" y="20017"/>
                  </a:lnTo>
                  <a:lnTo>
                    <a:pt x="7307" y="20382"/>
                  </a:lnTo>
                  <a:lnTo>
                    <a:pt x="9704" y="20728"/>
                  </a:lnTo>
                  <a:lnTo>
                    <a:pt x="12101" y="21073"/>
                  </a:lnTo>
                  <a:lnTo>
                    <a:pt x="14505" y="21378"/>
                  </a:lnTo>
                  <a:lnTo>
                    <a:pt x="16902" y="21663"/>
                  </a:lnTo>
                  <a:lnTo>
                    <a:pt x="19305" y="21927"/>
                  </a:lnTo>
                  <a:lnTo>
                    <a:pt x="19215" y="19346"/>
                  </a:lnTo>
                  <a:lnTo>
                    <a:pt x="19130" y="16786"/>
                  </a:lnTo>
                  <a:lnTo>
                    <a:pt x="19052" y="14184"/>
                  </a:lnTo>
                  <a:lnTo>
                    <a:pt x="18979" y="11604"/>
                  </a:lnTo>
                  <a:lnTo>
                    <a:pt x="18913" y="9023"/>
                  </a:lnTo>
                  <a:lnTo>
                    <a:pt x="18852" y="6422"/>
                  </a:lnTo>
                  <a:lnTo>
                    <a:pt x="18798" y="3821"/>
                  </a:lnTo>
                  <a:lnTo>
                    <a:pt x="18750" y="1240"/>
                  </a:lnTo>
                  <a:lnTo>
                    <a:pt x="17820" y="1484"/>
                  </a:lnTo>
                  <a:lnTo>
                    <a:pt x="16787" y="1748"/>
                  </a:lnTo>
                  <a:lnTo>
                    <a:pt x="15658" y="2033"/>
                  </a:lnTo>
                  <a:lnTo>
                    <a:pt x="14456" y="2297"/>
                  </a:lnTo>
                  <a:lnTo>
                    <a:pt x="13188" y="2541"/>
                  </a:lnTo>
                  <a:lnTo>
                    <a:pt x="12542" y="2642"/>
                  </a:lnTo>
                  <a:lnTo>
                    <a:pt x="11884" y="2744"/>
                  </a:lnTo>
                  <a:lnTo>
                    <a:pt x="11220" y="2825"/>
                  </a:lnTo>
                  <a:lnTo>
                    <a:pt x="10549" y="2906"/>
                  </a:lnTo>
                  <a:lnTo>
                    <a:pt x="9879" y="2967"/>
                  </a:lnTo>
                  <a:lnTo>
                    <a:pt x="9203" y="2988"/>
                  </a:lnTo>
                  <a:lnTo>
                    <a:pt x="8533" y="3008"/>
                  </a:lnTo>
                  <a:lnTo>
                    <a:pt x="7862" y="3028"/>
                  </a:lnTo>
                  <a:lnTo>
                    <a:pt x="7204" y="2988"/>
                  </a:lnTo>
                  <a:lnTo>
                    <a:pt x="6546" y="2947"/>
                  </a:lnTo>
                  <a:lnTo>
                    <a:pt x="5900" y="2886"/>
                  </a:lnTo>
                  <a:lnTo>
                    <a:pt x="5266" y="2784"/>
                  </a:lnTo>
                  <a:lnTo>
                    <a:pt x="4644" y="2662"/>
                  </a:lnTo>
                  <a:lnTo>
                    <a:pt x="4040" y="2500"/>
                  </a:lnTo>
                  <a:lnTo>
                    <a:pt x="3454" y="2317"/>
                  </a:lnTo>
                  <a:lnTo>
                    <a:pt x="2880" y="2093"/>
                  </a:lnTo>
                  <a:lnTo>
                    <a:pt x="2337" y="1850"/>
                  </a:lnTo>
                  <a:lnTo>
                    <a:pt x="2071" y="1707"/>
                  </a:lnTo>
                  <a:lnTo>
                    <a:pt x="1812" y="1565"/>
                  </a:lnTo>
                  <a:lnTo>
                    <a:pt x="1558" y="1403"/>
                  </a:lnTo>
                  <a:lnTo>
                    <a:pt x="1317" y="1240"/>
                  </a:lnTo>
                  <a:lnTo>
                    <a:pt x="1075" y="1057"/>
                  </a:lnTo>
                  <a:lnTo>
                    <a:pt x="845" y="874"/>
                  </a:lnTo>
                  <a:lnTo>
                    <a:pt x="622" y="671"/>
                  </a:lnTo>
                  <a:lnTo>
                    <a:pt x="405" y="447"/>
                  </a:lnTo>
                  <a:lnTo>
                    <a:pt x="199" y="2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6">
              <a:extLst>
                <a:ext uri="{FF2B5EF4-FFF2-40B4-BE49-F238E27FC236}">
                  <a16:creationId xmlns:a16="http://schemas.microsoft.com/office/drawing/2014/main" id="{FB8F3BD4-5848-5472-FFFD-952612A1F924}"/>
                </a:ext>
              </a:extLst>
            </p:cNvPr>
            <p:cNvSpPr/>
            <p:nvPr/>
          </p:nvSpPr>
          <p:spPr>
            <a:xfrm>
              <a:off x="-2641925" y="-23378425"/>
              <a:ext cx="556800" cy="1377275"/>
            </a:xfrm>
            <a:custGeom>
              <a:avLst/>
              <a:gdLst/>
              <a:ahLst/>
              <a:cxnLst/>
              <a:rect l="l" t="t" r="r" b="b"/>
              <a:pathLst>
                <a:path w="22272" h="55091" extrusionOk="0">
                  <a:moveTo>
                    <a:pt x="15731" y="0"/>
                  </a:moveTo>
                  <a:lnTo>
                    <a:pt x="15671" y="102"/>
                  </a:lnTo>
                  <a:lnTo>
                    <a:pt x="15635" y="143"/>
                  </a:lnTo>
                  <a:lnTo>
                    <a:pt x="15604" y="143"/>
                  </a:lnTo>
                  <a:lnTo>
                    <a:pt x="13654" y="224"/>
                  </a:lnTo>
                  <a:lnTo>
                    <a:pt x="11698" y="305"/>
                  </a:lnTo>
                  <a:lnTo>
                    <a:pt x="9747" y="427"/>
                  </a:lnTo>
                  <a:lnTo>
                    <a:pt x="7797" y="569"/>
                  </a:lnTo>
                  <a:lnTo>
                    <a:pt x="3896" y="834"/>
                  </a:lnTo>
                  <a:lnTo>
                    <a:pt x="1951" y="976"/>
                  </a:lnTo>
                  <a:lnTo>
                    <a:pt x="1" y="1077"/>
                  </a:lnTo>
                  <a:lnTo>
                    <a:pt x="236" y="4329"/>
                  </a:lnTo>
                  <a:lnTo>
                    <a:pt x="484" y="7560"/>
                  </a:lnTo>
                  <a:lnTo>
                    <a:pt x="738" y="10771"/>
                  </a:lnTo>
                  <a:lnTo>
                    <a:pt x="1003" y="13961"/>
                  </a:lnTo>
                  <a:lnTo>
                    <a:pt x="1275" y="17151"/>
                  </a:lnTo>
                  <a:lnTo>
                    <a:pt x="1565" y="20342"/>
                  </a:lnTo>
                  <a:lnTo>
                    <a:pt x="1861" y="23491"/>
                  </a:lnTo>
                  <a:lnTo>
                    <a:pt x="2169" y="26641"/>
                  </a:lnTo>
                  <a:lnTo>
                    <a:pt x="2489" y="29771"/>
                  </a:lnTo>
                  <a:lnTo>
                    <a:pt x="2815" y="32900"/>
                  </a:lnTo>
                  <a:lnTo>
                    <a:pt x="3159" y="35989"/>
                  </a:lnTo>
                  <a:lnTo>
                    <a:pt x="3509" y="39078"/>
                  </a:lnTo>
                  <a:lnTo>
                    <a:pt x="3878" y="42166"/>
                  </a:lnTo>
                  <a:lnTo>
                    <a:pt x="4252" y="45215"/>
                  </a:lnTo>
                  <a:lnTo>
                    <a:pt x="4638" y="48263"/>
                  </a:lnTo>
                  <a:lnTo>
                    <a:pt x="5037" y="51270"/>
                  </a:lnTo>
                  <a:lnTo>
                    <a:pt x="6118" y="51453"/>
                  </a:lnTo>
                  <a:lnTo>
                    <a:pt x="7193" y="51636"/>
                  </a:lnTo>
                  <a:lnTo>
                    <a:pt x="9349" y="52022"/>
                  </a:lnTo>
                  <a:lnTo>
                    <a:pt x="11498" y="52469"/>
                  </a:lnTo>
                  <a:lnTo>
                    <a:pt x="13654" y="52937"/>
                  </a:lnTo>
                  <a:lnTo>
                    <a:pt x="15810" y="53445"/>
                  </a:lnTo>
                  <a:lnTo>
                    <a:pt x="17959" y="53993"/>
                  </a:lnTo>
                  <a:lnTo>
                    <a:pt x="20115" y="54542"/>
                  </a:lnTo>
                  <a:lnTo>
                    <a:pt x="22271" y="55091"/>
                  </a:lnTo>
                  <a:lnTo>
                    <a:pt x="22005" y="53465"/>
                  </a:lnTo>
                  <a:lnTo>
                    <a:pt x="21752" y="51819"/>
                  </a:lnTo>
                  <a:lnTo>
                    <a:pt x="21498" y="50173"/>
                  </a:lnTo>
                  <a:lnTo>
                    <a:pt x="21244" y="48527"/>
                  </a:lnTo>
                  <a:lnTo>
                    <a:pt x="20997" y="46881"/>
                  </a:lnTo>
                  <a:lnTo>
                    <a:pt x="20755" y="45215"/>
                  </a:lnTo>
                  <a:lnTo>
                    <a:pt x="20514" y="43528"/>
                  </a:lnTo>
                  <a:lnTo>
                    <a:pt x="20278" y="41862"/>
                  </a:lnTo>
                  <a:lnTo>
                    <a:pt x="20043" y="40175"/>
                  </a:lnTo>
                  <a:lnTo>
                    <a:pt x="19813" y="38488"/>
                  </a:lnTo>
                  <a:lnTo>
                    <a:pt x="19590" y="36781"/>
                  </a:lnTo>
                  <a:lnTo>
                    <a:pt x="19366" y="35095"/>
                  </a:lnTo>
                  <a:lnTo>
                    <a:pt x="19149" y="33388"/>
                  </a:lnTo>
                  <a:lnTo>
                    <a:pt x="18938" y="31660"/>
                  </a:lnTo>
                  <a:lnTo>
                    <a:pt x="18726" y="29954"/>
                  </a:lnTo>
                  <a:lnTo>
                    <a:pt x="18521" y="28226"/>
                  </a:lnTo>
                  <a:lnTo>
                    <a:pt x="18316" y="26499"/>
                  </a:lnTo>
                  <a:lnTo>
                    <a:pt x="18116" y="24772"/>
                  </a:lnTo>
                  <a:lnTo>
                    <a:pt x="17923" y="23024"/>
                  </a:lnTo>
                  <a:lnTo>
                    <a:pt x="17730" y="21276"/>
                  </a:lnTo>
                  <a:lnTo>
                    <a:pt x="17543" y="19529"/>
                  </a:lnTo>
                  <a:lnTo>
                    <a:pt x="17356" y="17781"/>
                  </a:lnTo>
                  <a:lnTo>
                    <a:pt x="17181" y="16034"/>
                  </a:lnTo>
                  <a:lnTo>
                    <a:pt x="16999" y="14266"/>
                  </a:lnTo>
                  <a:lnTo>
                    <a:pt x="16830" y="12498"/>
                  </a:lnTo>
                  <a:lnTo>
                    <a:pt x="16661" y="10730"/>
                  </a:lnTo>
                  <a:lnTo>
                    <a:pt x="16498" y="8942"/>
                  </a:lnTo>
                  <a:lnTo>
                    <a:pt x="16335" y="7174"/>
                  </a:lnTo>
                  <a:lnTo>
                    <a:pt x="16178" y="5385"/>
                  </a:lnTo>
                  <a:lnTo>
                    <a:pt x="16027" y="3597"/>
                  </a:lnTo>
                  <a:lnTo>
                    <a:pt x="15876" y="1809"/>
                  </a:lnTo>
                  <a:lnTo>
                    <a:pt x="15731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6">
              <a:extLst>
                <a:ext uri="{FF2B5EF4-FFF2-40B4-BE49-F238E27FC236}">
                  <a16:creationId xmlns:a16="http://schemas.microsoft.com/office/drawing/2014/main" id="{5C30F7F6-1C87-3BC5-F46E-7BA01F4A128A}"/>
                </a:ext>
              </a:extLst>
            </p:cNvPr>
            <p:cNvSpPr/>
            <p:nvPr/>
          </p:nvSpPr>
          <p:spPr>
            <a:xfrm>
              <a:off x="-2490800" y="-21916325"/>
              <a:ext cx="607650" cy="910400"/>
            </a:xfrm>
            <a:custGeom>
              <a:avLst/>
              <a:gdLst/>
              <a:ahLst/>
              <a:cxnLst/>
              <a:rect l="l" t="t" r="r" b="b"/>
              <a:pathLst>
                <a:path w="24306" h="36416" extrusionOk="0">
                  <a:moveTo>
                    <a:pt x="0" y="0"/>
                  </a:moveTo>
                  <a:lnTo>
                    <a:pt x="345" y="2317"/>
                  </a:lnTo>
                  <a:lnTo>
                    <a:pt x="695" y="4633"/>
                  </a:lnTo>
                  <a:lnTo>
                    <a:pt x="1051" y="6930"/>
                  </a:lnTo>
                  <a:lnTo>
                    <a:pt x="1419" y="9226"/>
                  </a:lnTo>
                  <a:lnTo>
                    <a:pt x="1794" y="11502"/>
                  </a:lnTo>
                  <a:lnTo>
                    <a:pt x="2180" y="13778"/>
                  </a:lnTo>
                  <a:lnTo>
                    <a:pt x="2573" y="16033"/>
                  </a:lnTo>
                  <a:lnTo>
                    <a:pt x="2971" y="18269"/>
                  </a:lnTo>
                  <a:lnTo>
                    <a:pt x="3376" y="20504"/>
                  </a:lnTo>
                  <a:lnTo>
                    <a:pt x="3793" y="22739"/>
                  </a:lnTo>
                  <a:lnTo>
                    <a:pt x="4215" y="24954"/>
                  </a:lnTo>
                  <a:lnTo>
                    <a:pt x="4650" y="27149"/>
                  </a:lnTo>
                  <a:lnTo>
                    <a:pt x="5091" y="29344"/>
                  </a:lnTo>
                  <a:lnTo>
                    <a:pt x="5538" y="31518"/>
                  </a:lnTo>
                  <a:lnTo>
                    <a:pt x="5991" y="33692"/>
                  </a:lnTo>
                  <a:lnTo>
                    <a:pt x="6450" y="35846"/>
                  </a:lnTo>
                  <a:lnTo>
                    <a:pt x="8678" y="35785"/>
                  </a:lnTo>
                  <a:lnTo>
                    <a:pt x="10912" y="35785"/>
                  </a:lnTo>
                  <a:lnTo>
                    <a:pt x="13146" y="35806"/>
                  </a:lnTo>
                  <a:lnTo>
                    <a:pt x="15381" y="35867"/>
                  </a:lnTo>
                  <a:lnTo>
                    <a:pt x="17615" y="35968"/>
                  </a:lnTo>
                  <a:lnTo>
                    <a:pt x="19843" y="36090"/>
                  </a:lnTo>
                  <a:lnTo>
                    <a:pt x="22077" y="36253"/>
                  </a:lnTo>
                  <a:lnTo>
                    <a:pt x="24306" y="36415"/>
                  </a:lnTo>
                  <a:lnTo>
                    <a:pt x="23816" y="34444"/>
                  </a:lnTo>
                  <a:lnTo>
                    <a:pt x="23333" y="32432"/>
                  </a:lnTo>
                  <a:lnTo>
                    <a:pt x="22856" y="30421"/>
                  </a:lnTo>
                  <a:lnTo>
                    <a:pt x="22391" y="28389"/>
                  </a:lnTo>
                  <a:lnTo>
                    <a:pt x="21926" y="26316"/>
                  </a:lnTo>
                  <a:lnTo>
                    <a:pt x="21467" y="24243"/>
                  </a:lnTo>
                  <a:lnTo>
                    <a:pt x="21015" y="22170"/>
                  </a:lnTo>
                  <a:lnTo>
                    <a:pt x="20568" y="20057"/>
                  </a:lnTo>
                  <a:lnTo>
                    <a:pt x="20133" y="17923"/>
                  </a:lnTo>
                  <a:lnTo>
                    <a:pt x="19698" y="15790"/>
                  </a:lnTo>
                  <a:lnTo>
                    <a:pt x="19275" y="13636"/>
                  </a:lnTo>
                  <a:lnTo>
                    <a:pt x="18853" y="11461"/>
                  </a:lnTo>
                  <a:lnTo>
                    <a:pt x="18442" y="9267"/>
                  </a:lnTo>
                  <a:lnTo>
                    <a:pt x="18038" y="7052"/>
                  </a:lnTo>
                  <a:lnTo>
                    <a:pt x="17645" y="4837"/>
                  </a:lnTo>
                  <a:lnTo>
                    <a:pt x="17253" y="2601"/>
                  </a:lnTo>
                  <a:lnTo>
                    <a:pt x="12941" y="2073"/>
                  </a:lnTo>
                  <a:lnTo>
                    <a:pt x="10785" y="1788"/>
                  </a:lnTo>
                  <a:lnTo>
                    <a:pt x="8630" y="1484"/>
                  </a:lnTo>
                  <a:lnTo>
                    <a:pt x="6468" y="1179"/>
                  </a:lnTo>
                  <a:lnTo>
                    <a:pt x="4312" y="833"/>
                  </a:lnTo>
                  <a:lnTo>
                    <a:pt x="2156" y="447"/>
                  </a:lnTo>
                  <a:lnTo>
                    <a:pt x="1081" y="2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6">
              <a:extLst>
                <a:ext uri="{FF2B5EF4-FFF2-40B4-BE49-F238E27FC236}">
                  <a16:creationId xmlns:a16="http://schemas.microsoft.com/office/drawing/2014/main" id="{760E5EA1-4FA2-37C9-5997-0BBC3DFCC632}"/>
                </a:ext>
              </a:extLst>
            </p:cNvPr>
            <p:cNvSpPr/>
            <p:nvPr/>
          </p:nvSpPr>
          <p:spPr>
            <a:xfrm>
              <a:off x="-2282925" y="-20843375"/>
              <a:ext cx="692200" cy="811325"/>
            </a:xfrm>
            <a:custGeom>
              <a:avLst/>
              <a:gdLst/>
              <a:ahLst/>
              <a:cxnLst/>
              <a:rect l="l" t="t" r="r" b="b"/>
              <a:pathLst>
                <a:path w="27688" h="32453" extrusionOk="0">
                  <a:moveTo>
                    <a:pt x="17657" y="0"/>
                  </a:moveTo>
                  <a:lnTo>
                    <a:pt x="17579" y="102"/>
                  </a:lnTo>
                  <a:lnTo>
                    <a:pt x="17494" y="163"/>
                  </a:lnTo>
                  <a:lnTo>
                    <a:pt x="17410" y="224"/>
                  </a:lnTo>
                  <a:lnTo>
                    <a:pt x="17319" y="285"/>
                  </a:lnTo>
                  <a:lnTo>
                    <a:pt x="15157" y="488"/>
                  </a:lnTo>
                  <a:lnTo>
                    <a:pt x="12989" y="650"/>
                  </a:lnTo>
                  <a:lnTo>
                    <a:pt x="10828" y="793"/>
                  </a:lnTo>
                  <a:lnTo>
                    <a:pt x="8660" y="874"/>
                  </a:lnTo>
                  <a:lnTo>
                    <a:pt x="6492" y="935"/>
                  </a:lnTo>
                  <a:lnTo>
                    <a:pt x="4330" y="976"/>
                  </a:lnTo>
                  <a:lnTo>
                    <a:pt x="2162" y="976"/>
                  </a:lnTo>
                  <a:lnTo>
                    <a:pt x="1" y="935"/>
                  </a:lnTo>
                  <a:lnTo>
                    <a:pt x="1" y="935"/>
                  </a:lnTo>
                  <a:lnTo>
                    <a:pt x="441" y="2764"/>
                  </a:lnTo>
                  <a:lnTo>
                    <a:pt x="894" y="4593"/>
                  </a:lnTo>
                  <a:lnTo>
                    <a:pt x="1347" y="6401"/>
                  </a:lnTo>
                  <a:lnTo>
                    <a:pt x="1812" y="8210"/>
                  </a:lnTo>
                  <a:lnTo>
                    <a:pt x="2283" y="9998"/>
                  </a:lnTo>
                  <a:lnTo>
                    <a:pt x="2760" y="11786"/>
                  </a:lnTo>
                  <a:lnTo>
                    <a:pt x="3243" y="13554"/>
                  </a:lnTo>
                  <a:lnTo>
                    <a:pt x="3738" y="15302"/>
                  </a:lnTo>
                  <a:lnTo>
                    <a:pt x="4234" y="17049"/>
                  </a:lnTo>
                  <a:lnTo>
                    <a:pt x="4741" y="18777"/>
                  </a:lnTo>
                  <a:lnTo>
                    <a:pt x="5260" y="20504"/>
                  </a:lnTo>
                  <a:lnTo>
                    <a:pt x="5779" y="22211"/>
                  </a:lnTo>
                  <a:lnTo>
                    <a:pt x="6311" y="23898"/>
                  </a:lnTo>
                  <a:lnTo>
                    <a:pt x="6854" y="25584"/>
                  </a:lnTo>
                  <a:lnTo>
                    <a:pt x="7398" y="27251"/>
                  </a:lnTo>
                  <a:lnTo>
                    <a:pt x="7953" y="28917"/>
                  </a:lnTo>
                  <a:lnTo>
                    <a:pt x="8020" y="29120"/>
                  </a:lnTo>
                  <a:lnTo>
                    <a:pt x="8080" y="29323"/>
                  </a:lnTo>
                  <a:lnTo>
                    <a:pt x="8134" y="29547"/>
                  </a:lnTo>
                  <a:lnTo>
                    <a:pt x="8183" y="29750"/>
                  </a:lnTo>
                  <a:lnTo>
                    <a:pt x="8231" y="29974"/>
                  </a:lnTo>
                  <a:lnTo>
                    <a:pt x="8267" y="30177"/>
                  </a:lnTo>
                  <a:lnTo>
                    <a:pt x="8304" y="30400"/>
                  </a:lnTo>
                  <a:lnTo>
                    <a:pt x="8334" y="30624"/>
                  </a:lnTo>
                  <a:lnTo>
                    <a:pt x="8364" y="30847"/>
                  </a:lnTo>
                  <a:lnTo>
                    <a:pt x="8388" y="31071"/>
                  </a:lnTo>
                  <a:lnTo>
                    <a:pt x="8406" y="31315"/>
                  </a:lnTo>
                  <a:lnTo>
                    <a:pt x="8418" y="31538"/>
                  </a:lnTo>
                  <a:lnTo>
                    <a:pt x="8436" y="31985"/>
                  </a:lnTo>
                  <a:lnTo>
                    <a:pt x="8442" y="32453"/>
                  </a:lnTo>
                  <a:lnTo>
                    <a:pt x="13261" y="31965"/>
                  </a:lnTo>
                  <a:lnTo>
                    <a:pt x="18074" y="31498"/>
                  </a:lnTo>
                  <a:lnTo>
                    <a:pt x="22881" y="31051"/>
                  </a:lnTo>
                  <a:lnTo>
                    <a:pt x="25284" y="30847"/>
                  </a:lnTo>
                  <a:lnTo>
                    <a:pt x="27687" y="30644"/>
                  </a:lnTo>
                  <a:lnTo>
                    <a:pt x="27005" y="28937"/>
                  </a:lnTo>
                  <a:lnTo>
                    <a:pt x="26329" y="27210"/>
                  </a:lnTo>
                  <a:lnTo>
                    <a:pt x="25664" y="25442"/>
                  </a:lnTo>
                  <a:lnTo>
                    <a:pt x="25000" y="23654"/>
                  </a:lnTo>
                  <a:lnTo>
                    <a:pt x="24348" y="21825"/>
                  </a:lnTo>
                  <a:lnTo>
                    <a:pt x="23702" y="19976"/>
                  </a:lnTo>
                  <a:lnTo>
                    <a:pt x="23062" y="18086"/>
                  </a:lnTo>
                  <a:lnTo>
                    <a:pt x="22434" y="16196"/>
                  </a:lnTo>
                  <a:lnTo>
                    <a:pt x="21812" y="14245"/>
                  </a:lnTo>
                  <a:lnTo>
                    <a:pt x="21196" y="12294"/>
                  </a:lnTo>
                  <a:lnTo>
                    <a:pt x="20586" y="10303"/>
                  </a:lnTo>
                  <a:lnTo>
                    <a:pt x="19988" y="8291"/>
                  </a:lnTo>
                  <a:lnTo>
                    <a:pt x="19396" y="6259"/>
                  </a:lnTo>
                  <a:lnTo>
                    <a:pt x="18811" y="4186"/>
                  </a:lnTo>
                  <a:lnTo>
                    <a:pt x="18231" y="2113"/>
                  </a:lnTo>
                  <a:lnTo>
                    <a:pt x="1765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6">
              <a:extLst>
                <a:ext uri="{FF2B5EF4-FFF2-40B4-BE49-F238E27FC236}">
                  <a16:creationId xmlns:a16="http://schemas.microsoft.com/office/drawing/2014/main" id="{F00A69BA-0D8D-E72B-2796-97952F55D6DB}"/>
                </a:ext>
              </a:extLst>
            </p:cNvPr>
            <p:cNvSpPr/>
            <p:nvPr/>
          </p:nvSpPr>
          <p:spPr>
            <a:xfrm>
              <a:off x="-2124575" y="-19229900"/>
              <a:ext cx="2963000" cy="1399125"/>
            </a:xfrm>
            <a:custGeom>
              <a:avLst/>
              <a:gdLst/>
              <a:ahLst/>
              <a:cxnLst/>
              <a:rect l="l" t="t" r="r" b="b"/>
              <a:pathLst>
                <a:path w="118520" h="55965" extrusionOk="0">
                  <a:moveTo>
                    <a:pt x="90018" y="15871"/>
                  </a:moveTo>
                  <a:lnTo>
                    <a:pt x="93297" y="16095"/>
                  </a:lnTo>
                  <a:lnTo>
                    <a:pt x="96569" y="16318"/>
                  </a:lnTo>
                  <a:lnTo>
                    <a:pt x="99842" y="16542"/>
                  </a:lnTo>
                  <a:lnTo>
                    <a:pt x="103109" y="16725"/>
                  </a:lnTo>
                  <a:lnTo>
                    <a:pt x="106418" y="16887"/>
                  </a:lnTo>
                  <a:lnTo>
                    <a:pt x="109721" y="16989"/>
                  </a:lnTo>
                  <a:lnTo>
                    <a:pt x="113019" y="17070"/>
                  </a:lnTo>
                  <a:lnTo>
                    <a:pt x="114667" y="17091"/>
                  </a:lnTo>
                  <a:lnTo>
                    <a:pt x="116310" y="17091"/>
                  </a:lnTo>
                  <a:lnTo>
                    <a:pt x="116249" y="17233"/>
                  </a:lnTo>
                  <a:lnTo>
                    <a:pt x="116189" y="17395"/>
                  </a:lnTo>
                  <a:lnTo>
                    <a:pt x="116134" y="17578"/>
                  </a:lnTo>
                  <a:lnTo>
                    <a:pt x="116086" y="17781"/>
                  </a:lnTo>
                  <a:lnTo>
                    <a:pt x="116038" y="18005"/>
                  </a:lnTo>
                  <a:lnTo>
                    <a:pt x="115996" y="18228"/>
                  </a:lnTo>
                  <a:lnTo>
                    <a:pt x="115959" y="18472"/>
                  </a:lnTo>
                  <a:lnTo>
                    <a:pt x="115929" y="18716"/>
                  </a:lnTo>
                  <a:lnTo>
                    <a:pt x="115911" y="19001"/>
                  </a:lnTo>
                  <a:lnTo>
                    <a:pt x="115893" y="19265"/>
                  </a:lnTo>
                  <a:lnTo>
                    <a:pt x="115887" y="19549"/>
                  </a:lnTo>
                  <a:lnTo>
                    <a:pt x="115887" y="19834"/>
                  </a:lnTo>
                  <a:lnTo>
                    <a:pt x="115893" y="20139"/>
                  </a:lnTo>
                  <a:lnTo>
                    <a:pt x="115911" y="20443"/>
                  </a:lnTo>
                  <a:lnTo>
                    <a:pt x="115935" y="20748"/>
                  </a:lnTo>
                  <a:lnTo>
                    <a:pt x="115971" y="21053"/>
                  </a:lnTo>
                  <a:lnTo>
                    <a:pt x="116056" y="21785"/>
                  </a:lnTo>
                  <a:lnTo>
                    <a:pt x="116134" y="22516"/>
                  </a:lnTo>
                  <a:lnTo>
                    <a:pt x="116207" y="23248"/>
                  </a:lnTo>
                  <a:lnTo>
                    <a:pt x="116261" y="23979"/>
                  </a:lnTo>
                  <a:lnTo>
                    <a:pt x="116310" y="24711"/>
                  </a:lnTo>
                  <a:lnTo>
                    <a:pt x="116346" y="25442"/>
                  </a:lnTo>
                  <a:lnTo>
                    <a:pt x="116376" y="26174"/>
                  </a:lnTo>
                  <a:lnTo>
                    <a:pt x="116394" y="26906"/>
                  </a:lnTo>
                  <a:lnTo>
                    <a:pt x="116400" y="27637"/>
                  </a:lnTo>
                  <a:lnTo>
                    <a:pt x="116400" y="28369"/>
                  </a:lnTo>
                  <a:lnTo>
                    <a:pt x="116388" y="29100"/>
                  </a:lnTo>
                  <a:lnTo>
                    <a:pt x="116370" y="29811"/>
                  </a:lnTo>
                  <a:lnTo>
                    <a:pt x="116340" y="30543"/>
                  </a:lnTo>
                  <a:lnTo>
                    <a:pt x="116303" y="31254"/>
                  </a:lnTo>
                  <a:lnTo>
                    <a:pt x="116261" y="31965"/>
                  </a:lnTo>
                  <a:lnTo>
                    <a:pt x="116207" y="32656"/>
                  </a:lnTo>
                  <a:lnTo>
                    <a:pt x="116140" y="33347"/>
                  </a:lnTo>
                  <a:lnTo>
                    <a:pt x="116074" y="34038"/>
                  </a:lnTo>
                  <a:lnTo>
                    <a:pt x="115996" y="34729"/>
                  </a:lnTo>
                  <a:lnTo>
                    <a:pt x="115905" y="35400"/>
                  </a:lnTo>
                  <a:lnTo>
                    <a:pt x="115814" y="36050"/>
                  </a:lnTo>
                  <a:lnTo>
                    <a:pt x="115712" y="36700"/>
                  </a:lnTo>
                  <a:lnTo>
                    <a:pt x="115603" y="37330"/>
                  </a:lnTo>
                  <a:lnTo>
                    <a:pt x="115488" y="37960"/>
                  </a:lnTo>
                  <a:lnTo>
                    <a:pt x="115361" y="38590"/>
                  </a:lnTo>
                  <a:lnTo>
                    <a:pt x="115235" y="39179"/>
                  </a:lnTo>
                  <a:lnTo>
                    <a:pt x="115096" y="39769"/>
                  </a:lnTo>
                  <a:lnTo>
                    <a:pt x="114957" y="40338"/>
                  </a:lnTo>
                  <a:lnTo>
                    <a:pt x="114806" y="40907"/>
                  </a:lnTo>
                  <a:lnTo>
                    <a:pt x="114649" y="41435"/>
                  </a:lnTo>
                  <a:lnTo>
                    <a:pt x="114486" y="41963"/>
                  </a:lnTo>
                  <a:lnTo>
                    <a:pt x="114317" y="42471"/>
                  </a:lnTo>
                  <a:lnTo>
                    <a:pt x="114299" y="42492"/>
                  </a:lnTo>
                  <a:lnTo>
                    <a:pt x="114299" y="42553"/>
                  </a:lnTo>
                  <a:lnTo>
                    <a:pt x="114003" y="42349"/>
                  </a:lnTo>
                  <a:lnTo>
                    <a:pt x="113701" y="42167"/>
                  </a:lnTo>
                  <a:lnTo>
                    <a:pt x="113399" y="41984"/>
                  </a:lnTo>
                  <a:lnTo>
                    <a:pt x="113097" y="41821"/>
                  </a:lnTo>
                  <a:lnTo>
                    <a:pt x="112795" y="41659"/>
                  </a:lnTo>
                  <a:lnTo>
                    <a:pt x="112487" y="41516"/>
                  </a:lnTo>
                  <a:lnTo>
                    <a:pt x="111871" y="41272"/>
                  </a:lnTo>
                  <a:lnTo>
                    <a:pt x="111243" y="41049"/>
                  </a:lnTo>
                  <a:lnTo>
                    <a:pt x="110615" y="40886"/>
                  </a:lnTo>
                  <a:lnTo>
                    <a:pt x="109975" y="40764"/>
                  </a:lnTo>
                  <a:lnTo>
                    <a:pt x="109335" y="40663"/>
                  </a:lnTo>
                  <a:lnTo>
                    <a:pt x="108689" y="40602"/>
                  </a:lnTo>
                  <a:lnTo>
                    <a:pt x="108037" y="40561"/>
                  </a:lnTo>
                  <a:lnTo>
                    <a:pt x="107385" y="40541"/>
                  </a:lnTo>
                  <a:lnTo>
                    <a:pt x="106732" y="40561"/>
                  </a:lnTo>
                  <a:lnTo>
                    <a:pt x="106074" y="40602"/>
                  </a:lnTo>
                  <a:lnTo>
                    <a:pt x="105416" y="40663"/>
                  </a:lnTo>
                  <a:lnTo>
                    <a:pt x="104758" y="40724"/>
                  </a:lnTo>
                  <a:lnTo>
                    <a:pt x="104100" y="40825"/>
                  </a:lnTo>
                  <a:lnTo>
                    <a:pt x="104100" y="40825"/>
                  </a:lnTo>
                  <a:lnTo>
                    <a:pt x="104130" y="39464"/>
                  </a:lnTo>
                  <a:lnTo>
                    <a:pt x="104154" y="38102"/>
                  </a:lnTo>
                  <a:lnTo>
                    <a:pt x="104160" y="36741"/>
                  </a:lnTo>
                  <a:lnTo>
                    <a:pt x="104160" y="35339"/>
                  </a:lnTo>
                  <a:lnTo>
                    <a:pt x="104154" y="33957"/>
                  </a:lnTo>
                  <a:lnTo>
                    <a:pt x="104136" y="32555"/>
                  </a:lnTo>
                  <a:lnTo>
                    <a:pt x="104112" y="31153"/>
                  </a:lnTo>
                  <a:lnTo>
                    <a:pt x="104081" y="29750"/>
                  </a:lnTo>
                  <a:lnTo>
                    <a:pt x="104045" y="28369"/>
                  </a:lnTo>
                  <a:lnTo>
                    <a:pt x="104009" y="26987"/>
                  </a:lnTo>
                  <a:lnTo>
                    <a:pt x="103930" y="24243"/>
                  </a:lnTo>
                  <a:lnTo>
                    <a:pt x="103846" y="21561"/>
                  </a:lnTo>
                  <a:lnTo>
                    <a:pt x="103773" y="18960"/>
                  </a:lnTo>
                  <a:lnTo>
                    <a:pt x="103767" y="18716"/>
                  </a:lnTo>
                  <a:lnTo>
                    <a:pt x="103755" y="18472"/>
                  </a:lnTo>
                  <a:lnTo>
                    <a:pt x="103731" y="18228"/>
                  </a:lnTo>
                  <a:lnTo>
                    <a:pt x="103707" y="18025"/>
                  </a:lnTo>
                  <a:lnTo>
                    <a:pt x="103677" y="17822"/>
                  </a:lnTo>
                  <a:lnTo>
                    <a:pt x="103641" y="17659"/>
                  </a:lnTo>
                  <a:lnTo>
                    <a:pt x="103598" y="17497"/>
                  </a:lnTo>
                  <a:lnTo>
                    <a:pt x="103556" y="17355"/>
                  </a:lnTo>
                  <a:lnTo>
                    <a:pt x="103508" y="17212"/>
                  </a:lnTo>
                  <a:lnTo>
                    <a:pt x="103459" y="17111"/>
                  </a:lnTo>
                  <a:lnTo>
                    <a:pt x="103405" y="17009"/>
                  </a:lnTo>
                  <a:lnTo>
                    <a:pt x="103345" y="16948"/>
                  </a:lnTo>
                  <a:lnTo>
                    <a:pt x="103290" y="16887"/>
                  </a:lnTo>
                  <a:lnTo>
                    <a:pt x="103230" y="16847"/>
                  </a:lnTo>
                  <a:lnTo>
                    <a:pt x="103170" y="16806"/>
                  </a:lnTo>
                  <a:lnTo>
                    <a:pt x="103055" y="16806"/>
                  </a:lnTo>
                  <a:lnTo>
                    <a:pt x="103001" y="16847"/>
                  </a:lnTo>
                  <a:lnTo>
                    <a:pt x="102946" y="16887"/>
                  </a:lnTo>
                  <a:lnTo>
                    <a:pt x="102892" y="16948"/>
                  </a:lnTo>
                  <a:lnTo>
                    <a:pt x="102838" y="17009"/>
                  </a:lnTo>
                  <a:lnTo>
                    <a:pt x="102789" y="17111"/>
                  </a:lnTo>
                  <a:lnTo>
                    <a:pt x="102741" y="17212"/>
                  </a:lnTo>
                  <a:lnTo>
                    <a:pt x="102693" y="17355"/>
                  </a:lnTo>
                  <a:lnTo>
                    <a:pt x="102650" y="17497"/>
                  </a:lnTo>
                  <a:lnTo>
                    <a:pt x="102614" y="17659"/>
                  </a:lnTo>
                  <a:lnTo>
                    <a:pt x="102578" y="17822"/>
                  </a:lnTo>
                  <a:lnTo>
                    <a:pt x="102542" y="18025"/>
                  </a:lnTo>
                  <a:lnTo>
                    <a:pt x="102517" y="18228"/>
                  </a:lnTo>
                  <a:lnTo>
                    <a:pt x="102493" y="18472"/>
                  </a:lnTo>
                  <a:lnTo>
                    <a:pt x="102481" y="18716"/>
                  </a:lnTo>
                  <a:lnTo>
                    <a:pt x="102469" y="18960"/>
                  </a:lnTo>
                  <a:lnTo>
                    <a:pt x="102397" y="21622"/>
                  </a:lnTo>
                  <a:lnTo>
                    <a:pt x="102312" y="24345"/>
                  </a:lnTo>
                  <a:lnTo>
                    <a:pt x="102228" y="27129"/>
                  </a:lnTo>
                  <a:lnTo>
                    <a:pt x="102191" y="28552"/>
                  </a:lnTo>
                  <a:lnTo>
                    <a:pt x="102155" y="29974"/>
                  </a:lnTo>
                  <a:lnTo>
                    <a:pt x="102125" y="31396"/>
                  </a:lnTo>
                  <a:lnTo>
                    <a:pt x="102101" y="32819"/>
                  </a:lnTo>
                  <a:lnTo>
                    <a:pt x="102083" y="34221"/>
                  </a:lnTo>
                  <a:lnTo>
                    <a:pt x="102071" y="35644"/>
                  </a:lnTo>
                  <a:lnTo>
                    <a:pt x="102077" y="37046"/>
                  </a:lnTo>
                  <a:lnTo>
                    <a:pt x="102089" y="38448"/>
                  </a:lnTo>
                  <a:lnTo>
                    <a:pt x="102107" y="39809"/>
                  </a:lnTo>
                  <a:lnTo>
                    <a:pt x="102125" y="40500"/>
                  </a:lnTo>
                  <a:lnTo>
                    <a:pt x="102149" y="41191"/>
                  </a:lnTo>
                  <a:lnTo>
                    <a:pt x="100211" y="41557"/>
                  </a:lnTo>
                  <a:lnTo>
                    <a:pt x="99251" y="41740"/>
                  </a:lnTo>
                  <a:lnTo>
                    <a:pt x="98303" y="41923"/>
                  </a:lnTo>
                  <a:lnTo>
                    <a:pt x="97367" y="42065"/>
                  </a:lnTo>
                  <a:lnTo>
                    <a:pt x="96449" y="42187"/>
                  </a:lnTo>
                  <a:lnTo>
                    <a:pt x="95549" y="42289"/>
                  </a:lnTo>
                  <a:lnTo>
                    <a:pt x="94667" y="42329"/>
                  </a:lnTo>
                  <a:lnTo>
                    <a:pt x="93351" y="42349"/>
                  </a:lnTo>
                  <a:lnTo>
                    <a:pt x="92041" y="42390"/>
                  </a:lnTo>
                  <a:lnTo>
                    <a:pt x="89420" y="42471"/>
                  </a:lnTo>
                  <a:lnTo>
                    <a:pt x="89492" y="41679"/>
                  </a:lnTo>
                  <a:lnTo>
                    <a:pt x="89559" y="40866"/>
                  </a:lnTo>
                  <a:lnTo>
                    <a:pt x="89686" y="39240"/>
                  </a:lnTo>
                  <a:lnTo>
                    <a:pt x="89800" y="37594"/>
                  </a:lnTo>
                  <a:lnTo>
                    <a:pt x="89897" y="35948"/>
                  </a:lnTo>
                  <a:lnTo>
                    <a:pt x="89987" y="34282"/>
                  </a:lnTo>
                  <a:lnTo>
                    <a:pt x="90060" y="32636"/>
                  </a:lnTo>
                  <a:lnTo>
                    <a:pt x="90114" y="30949"/>
                  </a:lnTo>
                  <a:lnTo>
                    <a:pt x="90157" y="29283"/>
                  </a:lnTo>
                  <a:lnTo>
                    <a:pt x="90187" y="27596"/>
                  </a:lnTo>
                  <a:lnTo>
                    <a:pt x="90205" y="25930"/>
                  </a:lnTo>
                  <a:lnTo>
                    <a:pt x="90211" y="24243"/>
                  </a:lnTo>
                  <a:lnTo>
                    <a:pt x="90199" y="22557"/>
                  </a:lnTo>
                  <a:lnTo>
                    <a:pt x="90175" y="20891"/>
                  </a:lnTo>
                  <a:lnTo>
                    <a:pt x="90132" y="19204"/>
                  </a:lnTo>
                  <a:lnTo>
                    <a:pt x="90084" y="17538"/>
                  </a:lnTo>
                  <a:lnTo>
                    <a:pt x="90018" y="15871"/>
                  </a:lnTo>
                  <a:close/>
                  <a:moveTo>
                    <a:pt x="75465" y="14855"/>
                  </a:moveTo>
                  <a:lnTo>
                    <a:pt x="78713" y="15079"/>
                  </a:lnTo>
                  <a:lnTo>
                    <a:pt x="81962" y="15323"/>
                  </a:lnTo>
                  <a:lnTo>
                    <a:pt x="85217" y="15566"/>
                  </a:lnTo>
                  <a:lnTo>
                    <a:pt x="88472" y="15790"/>
                  </a:lnTo>
                  <a:lnTo>
                    <a:pt x="88484" y="17517"/>
                  </a:lnTo>
                  <a:lnTo>
                    <a:pt x="88490" y="19204"/>
                  </a:lnTo>
                  <a:lnTo>
                    <a:pt x="88478" y="20891"/>
                  </a:lnTo>
                  <a:lnTo>
                    <a:pt x="88460" y="22577"/>
                  </a:lnTo>
                  <a:lnTo>
                    <a:pt x="88430" y="24264"/>
                  </a:lnTo>
                  <a:lnTo>
                    <a:pt x="88393" y="25930"/>
                  </a:lnTo>
                  <a:lnTo>
                    <a:pt x="88345" y="27596"/>
                  </a:lnTo>
                  <a:lnTo>
                    <a:pt x="88285" y="29263"/>
                  </a:lnTo>
                  <a:lnTo>
                    <a:pt x="88212" y="30909"/>
                  </a:lnTo>
                  <a:lnTo>
                    <a:pt x="88134" y="32575"/>
                  </a:lnTo>
                  <a:lnTo>
                    <a:pt x="88037" y="34221"/>
                  </a:lnTo>
                  <a:lnTo>
                    <a:pt x="87934" y="35887"/>
                  </a:lnTo>
                  <a:lnTo>
                    <a:pt x="87820" y="37554"/>
                  </a:lnTo>
                  <a:lnTo>
                    <a:pt x="87693" y="39220"/>
                  </a:lnTo>
                  <a:lnTo>
                    <a:pt x="87554" y="40886"/>
                  </a:lnTo>
                  <a:lnTo>
                    <a:pt x="87403" y="42553"/>
                  </a:lnTo>
                  <a:lnTo>
                    <a:pt x="84124" y="42614"/>
                  </a:lnTo>
                  <a:lnTo>
                    <a:pt x="80845" y="42695"/>
                  </a:lnTo>
                  <a:lnTo>
                    <a:pt x="74287" y="42918"/>
                  </a:lnTo>
                  <a:lnTo>
                    <a:pt x="74354" y="42634"/>
                  </a:lnTo>
                  <a:lnTo>
                    <a:pt x="74408" y="42349"/>
                  </a:lnTo>
                  <a:lnTo>
                    <a:pt x="74438" y="42187"/>
                  </a:lnTo>
                  <a:lnTo>
                    <a:pt x="74462" y="42004"/>
                  </a:lnTo>
                  <a:lnTo>
                    <a:pt x="74487" y="41821"/>
                  </a:lnTo>
                  <a:lnTo>
                    <a:pt x="74505" y="41618"/>
                  </a:lnTo>
                  <a:lnTo>
                    <a:pt x="74625" y="40013"/>
                  </a:lnTo>
                  <a:lnTo>
                    <a:pt x="74734" y="38407"/>
                  </a:lnTo>
                  <a:lnTo>
                    <a:pt x="74831" y="36782"/>
                  </a:lnTo>
                  <a:lnTo>
                    <a:pt x="74921" y="35136"/>
                  </a:lnTo>
                  <a:lnTo>
                    <a:pt x="75000" y="33490"/>
                  </a:lnTo>
                  <a:lnTo>
                    <a:pt x="75066" y="31823"/>
                  </a:lnTo>
                  <a:lnTo>
                    <a:pt x="75133" y="30137"/>
                  </a:lnTo>
                  <a:lnTo>
                    <a:pt x="75187" y="28450"/>
                  </a:lnTo>
                  <a:lnTo>
                    <a:pt x="75235" y="26763"/>
                  </a:lnTo>
                  <a:lnTo>
                    <a:pt x="75278" y="25056"/>
                  </a:lnTo>
                  <a:lnTo>
                    <a:pt x="75314" y="23349"/>
                  </a:lnTo>
                  <a:lnTo>
                    <a:pt x="75350" y="21663"/>
                  </a:lnTo>
                  <a:lnTo>
                    <a:pt x="75410" y="18249"/>
                  </a:lnTo>
                  <a:lnTo>
                    <a:pt x="75465" y="14855"/>
                  </a:lnTo>
                  <a:close/>
                  <a:moveTo>
                    <a:pt x="60187" y="14144"/>
                  </a:moveTo>
                  <a:lnTo>
                    <a:pt x="63563" y="14266"/>
                  </a:lnTo>
                  <a:lnTo>
                    <a:pt x="66950" y="14408"/>
                  </a:lnTo>
                  <a:lnTo>
                    <a:pt x="70332" y="14591"/>
                  </a:lnTo>
                  <a:lnTo>
                    <a:pt x="73708" y="14794"/>
                  </a:lnTo>
                  <a:lnTo>
                    <a:pt x="73514" y="18025"/>
                  </a:lnTo>
                  <a:lnTo>
                    <a:pt x="73327" y="21277"/>
                  </a:lnTo>
                  <a:lnTo>
                    <a:pt x="73230" y="22902"/>
                  </a:lnTo>
                  <a:lnTo>
                    <a:pt x="73146" y="24528"/>
                  </a:lnTo>
                  <a:lnTo>
                    <a:pt x="73061" y="26154"/>
                  </a:lnTo>
                  <a:lnTo>
                    <a:pt x="72983" y="27800"/>
                  </a:lnTo>
                  <a:lnTo>
                    <a:pt x="72904" y="29425"/>
                  </a:lnTo>
                  <a:lnTo>
                    <a:pt x="72844" y="31051"/>
                  </a:lnTo>
                  <a:lnTo>
                    <a:pt x="72784" y="32677"/>
                  </a:lnTo>
                  <a:lnTo>
                    <a:pt x="72735" y="34302"/>
                  </a:lnTo>
                  <a:lnTo>
                    <a:pt x="72693" y="35928"/>
                  </a:lnTo>
                  <a:lnTo>
                    <a:pt x="72663" y="37533"/>
                  </a:lnTo>
                  <a:lnTo>
                    <a:pt x="72645" y="39139"/>
                  </a:lnTo>
                  <a:lnTo>
                    <a:pt x="72639" y="40744"/>
                  </a:lnTo>
                  <a:lnTo>
                    <a:pt x="72645" y="41090"/>
                  </a:lnTo>
                  <a:lnTo>
                    <a:pt x="72657" y="41415"/>
                  </a:lnTo>
                  <a:lnTo>
                    <a:pt x="72681" y="41720"/>
                  </a:lnTo>
                  <a:lnTo>
                    <a:pt x="72711" y="41984"/>
                  </a:lnTo>
                  <a:lnTo>
                    <a:pt x="72753" y="42248"/>
                  </a:lnTo>
                  <a:lnTo>
                    <a:pt x="72802" y="42492"/>
                  </a:lnTo>
                  <a:lnTo>
                    <a:pt x="72856" y="42715"/>
                  </a:lnTo>
                  <a:lnTo>
                    <a:pt x="72916" y="42918"/>
                  </a:lnTo>
                  <a:lnTo>
                    <a:pt x="70471" y="43000"/>
                  </a:lnTo>
                  <a:lnTo>
                    <a:pt x="68025" y="43081"/>
                  </a:lnTo>
                  <a:lnTo>
                    <a:pt x="63122" y="43203"/>
                  </a:lnTo>
                  <a:lnTo>
                    <a:pt x="60743" y="43305"/>
                  </a:lnTo>
                  <a:lnTo>
                    <a:pt x="59553" y="43325"/>
                  </a:lnTo>
                  <a:lnTo>
                    <a:pt x="58364" y="43345"/>
                  </a:lnTo>
                  <a:lnTo>
                    <a:pt x="58364" y="43345"/>
                  </a:lnTo>
                  <a:lnTo>
                    <a:pt x="58424" y="41415"/>
                  </a:lnTo>
                  <a:lnTo>
                    <a:pt x="58484" y="39505"/>
                  </a:lnTo>
                  <a:lnTo>
                    <a:pt x="58551" y="37635"/>
                  </a:lnTo>
                  <a:lnTo>
                    <a:pt x="58623" y="35765"/>
                  </a:lnTo>
                  <a:lnTo>
                    <a:pt x="58708" y="33937"/>
                  </a:lnTo>
                  <a:lnTo>
                    <a:pt x="58792" y="32108"/>
                  </a:lnTo>
                  <a:lnTo>
                    <a:pt x="58883" y="30299"/>
                  </a:lnTo>
                  <a:lnTo>
                    <a:pt x="58986" y="28491"/>
                  </a:lnTo>
                  <a:lnTo>
                    <a:pt x="59100" y="26702"/>
                  </a:lnTo>
                  <a:lnTo>
                    <a:pt x="59221" y="24914"/>
                  </a:lnTo>
                  <a:lnTo>
                    <a:pt x="59348" y="23126"/>
                  </a:lnTo>
                  <a:lnTo>
                    <a:pt x="59493" y="21358"/>
                  </a:lnTo>
                  <a:lnTo>
                    <a:pt x="59644" y="19549"/>
                  </a:lnTo>
                  <a:lnTo>
                    <a:pt x="59813" y="17761"/>
                  </a:lnTo>
                  <a:lnTo>
                    <a:pt x="59994" y="15953"/>
                  </a:lnTo>
                  <a:lnTo>
                    <a:pt x="60187" y="14144"/>
                  </a:lnTo>
                  <a:close/>
                  <a:moveTo>
                    <a:pt x="58599" y="14063"/>
                  </a:moveTo>
                  <a:lnTo>
                    <a:pt x="58478" y="14916"/>
                  </a:lnTo>
                  <a:lnTo>
                    <a:pt x="58351" y="15770"/>
                  </a:lnTo>
                  <a:lnTo>
                    <a:pt x="58237" y="16623"/>
                  </a:lnTo>
                  <a:lnTo>
                    <a:pt x="58116" y="17497"/>
                  </a:lnTo>
                  <a:lnTo>
                    <a:pt x="58007" y="18371"/>
                  </a:lnTo>
                  <a:lnTo>
                    <a:pt x="57899" y="19245"/>
                  </a:lnTo>
                  <a:lnTo>
                    <a:pt x="57790" y="20139"/>
                  </a:lnTo>
                  <a:lnTo>
                    <a:pt x="57687" y="21053"/>
                  </a:lnTo>
                  <a:lnTo>
                    <a:pt x="57591" y="21947"/>
                  </a:lnTo>
                  <a:lnTo>
                    <a:pt x="57494" y="22862"/>
                  </a:lnTo>
                  <a:lnTo>
                    <a:pt x="57403" y="23776"/>
                  </a:lnTo>
                  <a:lnTo>
                    <a:pt x="57319" y="24691"/>
                  </a:lnTo>
                  <a:lnTo>
                    <a:pt x="57234" y="25625"/>
                  </a:lnTo>
                  <a:lnTo>
                    <a:pt x="57156" y="26540"/>
                  </a:lnTo>
                  <a:lnTo>
                    <a:pt x="57077" y="27475"/>
                  </a:lnTo>
                  <a:lnTo>
                    <a:pt x="57005" y="28409"/>
                  </a:lnTo>
                  <a:lnTo>
                    <a:pt x="56938" y="29344"/>
                  </a:lnTo>
                  <a:lnTo>
                    <a:pt x="56878" y="30299"/>
                  </a:lnTo>
                  <a:lnTo>
                    <a:pt x="56818" y="31234"/>
                  </a:lnTo>
                  <a:lnTo>
                    <a:pt x="56769" y="32169"/>
                  </a:lnTo>
                  <a:lnTo>
                    <a:pt x="56721" y="33124"/>
                  </a:lnTo>
                  <a:lnTo>
                    <a:pt x="56673" y="34059"/>
                  </a:lnTo>
                  <a:lnTo>
                    <a:pt x="56637" y="35014"/>
                  </a:lnTo>
                  <a:lnTo>
                    <a:pt x="56600" y="35948"/>
                  </a:lnTo>
                  <a:lnTo>
                    <a:pt x="56576" y="36883"/>
                  </a:lnTo>
                  <a:lnTo>
                    <a:pt x="56552" y="37838"/>
                  </a:lnTo>
                  <a:lnTo>
                    <a:pt x="56534" y="38773"/>
                  </a:lnTo>
                  <a:lnTo>
                    <a:pt x="56522" y="39708"/>
                  </a:lnTo>
                  <a:lnTo>
                    <a:pt x="56510" y="40643"/>
                  </a:lnTo>
                  <a:lnTo>
                    <a:pt x="56510" y="41577"/>
                  </a:lnTo>
                  <a:lnTo>
                    <a:pt x="56516" y="42492"/>
                  </a:lnTo>
                  <a:lnTo>
                    <a:pt x="56522" y="43427"/>
                  </a:lnTo>
                  <a:lnTo>
                    <a:pt x="53968" y="43487"/>
                  </a:lnTo>
                  <a:lnTo>
                    <a:pt x="51419" y="43569"/>
                  </a:lnTo>
                  <a:lnTo>
                    <a:pt x="48871" y="43650"/>
                  </a:lnTo>
                  <a:lnTo>
                    <a:pt x="46323" y="43711"/>
                  </a:lnTo>
                  <a:lnTo>
                    <a:pt x="46323" y="43711"/>
                  </a:lnTo>
                  <a:lnTo>
                    <a:pt x="46419" y="42858"/>
                  </a:lnTo>
                  <a:lnTo>
                    <a:pt x="46516" y="41984"/>
                  </a:lnTo>
                  <a:lnTo>
                    <a:pt x="46607" y="41110"/>
                  </a:lnTo>
                  <a:lnTo>
                    <a:pt x="46697" y="40236"/>
                  </a:lnTo>
                  <a:lnTo>
                    <a:pt x="46776" y="39342"/>
                  </a:lnTo>
                  <a:lnTo>
                    <a:pt x="46854" y="38448"/>
                  </a:lnTo>
                  <a:lnTo>
                    <a:pt x="46933" y="37554"/>
                  </a:lnTo>
                  <a:lnTo>
                    <a:pt x="46999" y="36639"/>
                  </a:lnTo>
                  <a:lnTo>
                    <a:pt x="47065" y="35725"/>
                  </a:lnTo>
                  <a:lnTo>
                    <a:pt x="47126" y="34810"/>
                  </a:lnTo>
                  <a:lnTo>
                    <a:pt x="47186" y="33896"/>
                  </a:lnTo>
                  <a:lnTo>
                    <a:pt x="47241" y="32961"/>
                  </a:lnTo>
                  <a:lnTo>
                    <a:pt x="47289" y="32047"/>
                  </a:lnTo>
                  <a:lnTo>
                    <a:pt x="47337" y="31112"/>
                  </a:lnTo>
                  <a:lnTo>
                    <a:pt x="47379" y="30177"/>
                  </a:lnTo>
                  <a:lnTo>
                    <a:pt x="47416" y="29242"/>
                  </a:lnTo>
                  <a:lnTo>
                    <a:pt x="47452" y="28308"/>
                  </a:lnTo>
                  <a:lnTo>
                    <a:pt x="47482" y="27353"/>
                  </a:lnTo>
                  <a:lnTo>
                    <a:pt x="47536" y="25483"/>
                  </a:lnTo>
                  <a:lnTo>
                    <a:pt x="47573" y="23593"/>
                  </a:lnTo>
                  <a:lnTo>
                    <a:pt x="47597" y="21703"/>
                  </a:lnTo>
                  <a:lnTo>
                    <a:pt x="47609" y="19834"/>
                  </a:lnTo>
                  <a:lnTo>
                    <a:pt x="47603" y="17964"/>
                  </a:lnTo>
                  <a:lnTo>
                    <a:pt x="47591" y="16115"/>
                  </a:lnTo>
                  <a:lnTo>
                    <a:pt x="47567" y="14286"/>
                  </a:lnTo>
                  <a:lnTo>
                    <a:pt x="50326" y="14185"/>
                  </a:lnTo>
                  <a:lnTo>
                    <a:pt x="53092" y="14124"/>
                  </a:lnTo>
                  <a:lnTo>
                    <a:pt x="55852" y="14083"/>
                  </a:lnTo>
                  <a:lnTo>
                    <a:pt x="58599" y="14063"/>
                  </a:lnTo>
                  <a:close/>
                  <a:moveTo>
                    <a:pt x="45870" y="14347"/>
                  </a:moveTo>
                  <a:lnTo>
                    <a:pt x="45821" y="16278"/>
                  </a:lnTo>
                  <a:lnTo>
                    <a:pt x="45755" y="18168"/>
                  </a:lnTo>
                  <a:lnTo>
                    <a:pt x="45683" y="20037"/>
                  </a:lnTo>
                  <a:lnTo>
                    <a:pt x="45598" y="21907"/>
                  </a:lnTo>
                  <a:lnTo>
                    <a:pt x="45501" y="23735"/>
                  </a:lnTo>
                  <a:lnTo>
                    <a:pt x="45393" y="25564"/>
                  </a:lnTo>
                  <a:lnTo>
                    <a:pt x="45278" y="27393"/>
                  </a:lnTo>
                  <a:lnTo>
                    <a:pt x="45151" y="29202"/>
                  </a:lnTo>
                  <a:lnTo>
                    <a:pt x="45018" y="31010"/>
                  </a:lnTo>
                  <a:lnTo>
                    <a:pt x="44879" y="32819"/>
                  </a:lnTo>
                  <a:lnTo>
                    <a:pt x="44735" y="34628"/>
                  </a:lnTo>
                  <a:lnTo>
                    <a:pt x="44584" y="36436"/>
                  </a:lnTo>
                  <a:lnTo>
                    <a:pt x="44421" y="38245"/>
                  </a:lnTo>
                  <a:lnTo>
                    <a:pt x="44258" y="40074"/>
                  </a:lnTo>
                  <a:lnTo>
                    <a:pt x="43919" y="43772"/>
                  </a:lnTo>
                  <a:lnTo>
                    <a:pt x="37361" y="43975"/>
                  </a:lnTo>
                  <a:lnTo>
                    <a:pt x="34083" y="44077"/>
                  </a:lnTo>
                  <a:lnTo>
                    <a:pt x="30804" y="44138"/>
                  </a:lnTo>
                  <a:lnTo>
                    <a:pt x="30876" y="43284"/>
                  </a:lnTo>
                  <a:lnTo>
                    <a:pt x="30942" y="42410"/>
                  </a:lnTo>
                  <a:lnTo>
                    <a:pt x="31009" y="41537"/>
                  </a:lnTo>
                  <a:lnTo>
                    <a:pt x="31063" y="40663"/>
                  </a:lnTo>
                  <a:lnTo>
                    <a:pt x="31118" y="39769"/>
                  </a:lnTo>
                  <a:lnTo>
                    <a:pt x="31166" y="38895"/>
                  </a:lnTo>
                  <a:lnTo>
                    <a:pt x="31214" y="37980"/>
                  </a:lnTo>
                  <a:lnTo>
                    <a:pt x="31250" y="37086"/>
                  </a:lnTo>
                  <a:lnTo>
                    <a:pt x="31287" y="36172"/>
                  </a:lnTo>
                  <a:lnTo>
                    <a:pt x="31323" y="35257"/>
                  </a:lnTo>
                  <a:lnTo>
                    <a:pt x="31347" y="34343"/>
                  </a:lnTo>
                  <a:lnTo>
                    <a:pt x="31371" y="33429"/>
                  </a:lnTo>
                  <a:lnTo>
                    <a:pt x="31389" y="32494"/>
                  </a:lnTo>
                  <a:lnTo>
                    <a:pt x="31407" y="31579"/>
                  </a:lnTo>
                  <a:lnTo>
                    <a:pt x="31420" y="30645"/>
                  </a:lnTo>
                  <a:lnTo>
                    <a:pt x="31426" y="29730"/>
                  </a:lnTo>
                  <a:lnTo>
                    <a:pt x="31432" y="28795"/>
                  </a:lnTo>
                  <a:lnTo>
                    <a:pt x="31426" y="27861"/>
                  </a:lnTo>
                  <a:lnTo>
                    <a:pt x="31426" y="26946"/>
                  </a:lnTo>
                  <a:lnTo>
                    <a:pt x="31420" y="26011"/>
                  </a:lnTo>
                  <a:lnTo>
                    <a:pt x="31389" y="24162"/>
                  </a:lnTo>
                  <a:lnTo>
                    <a:pt x="31353" y="22333"/>
                  </a:lnTo>
                  <a:lnTo>
                    <a:pt x="31299" y="20504"/>
                  </a:lnTo>
                  <a:lnTo>
                    <a:pt x="31232" y="18696"/>
                  </a:lnTo>
                  <a:lnTo>
                    <a:pt x="31154" y="16908"/>
                  </a:lnTo>
                  <a:lnTo>
                    <a:pt x="31063" y="15140"/>
                  </a:lnTo>
                  <a:lnTo>
                    <a:pt x="38467" y="14733"/>
                  </a:lnTo>
                  <a:lnTo>
                    <a:pt x="42174" y="14530"/>
                  </a:lnTo>
                  <a:lnTo>
                    <a:pt x="45870" y="14347"/>
                  </a:lnTo>
                  <a:close/>
                  <a:moveTo>
                    <a:pt x="29542" y="15221"/>
                  </a:moveTo>
                  <a:lnTo>
                    <a:pt x="29566" y="16928"/>
                  </a:lnTo>
                  <a:lnTo>
                    <a:pt x="29584" y="18615"/>
                  </a:lnTo>
                  <a:lnTo>
                    <a:pt x="29596" y="20301"/>
                  </a:lnTo>
                  <a:lnTo>
                    <a:pt x="29602" y="21988"/>
                  </a:lnTo>
                  <a:lnTo>
                    <a:pt x="29602" y="23675"/>
                  </a:lnTo>
                  <a:lnTo>
                    <a:pt x="29590" y="25341"/>
                  </a:lnTo>
                  <a:lnTo>
                    <a:pt x="29560" y="27027"/>
                  </a:lnTo>
                  <a:lnTo>
                    <a:pt x="29542" y="27861"/>
                  </a:lnTo>
                  <a:lnTo>
                    <a:pt x="29517" y="28714"/>
                  </a:lnTo>
                  <a:lnTo>
                    <a:pt x="29487" y="29710"/>
                  </a:lnTo>
                  <a:lnTo>
                    <a:pt x="29451" y="30706"/>
                  </a:lnTo>
                  <a:lnTo>
                    <a:pt x="29403" y="31701"/>
                  </a:lnTo>
                  <a:lnTo>
                    <a:pt x="29354" y="32697"/>
                  </a:lnTo>
                  <a:lnTo>
                    <a:pt x="29300" y="33672"/>
                  </a:lnTo>
                  <a:lnTo>
                    <a:pt x="29240" y="34648"/>
                  </a:lnTo>
                  <a:lnTo>
                    <a:pt x="29113" y="36558"/>
                  </a:lnTo>
                  <a:lnTo>
                    <a:pt x="28980" y="38489"/>
                  </a:lnTo>
                  <a:lnTo>
                    <a:pt x="28841" y="40378"/>
                  </a:lnTo>
                  <a:lnTo>
                    <a:pt x="28702" y="42289"/>
                  </a:lnTo>
                  <a:lnTo>
                    <a:pt x="28575" y="44219"/>
                  </a:lnTo>
                  <a:lnTo>
                    <a:pt x="26081" y="44300"/>
                  </a:lnTo>
                  <a:lnTo>
                    <a:pt x="23582" y="44382"/>
                  </a:lnTo>
                  <a:lnTo>
                    <a:pt x="18570" y="44504"/>
                  </a:lnTo>
                  <a:lnTo>
                    <a:pt x="18576" y="44443"/>
                  </a:lnTo>
                  <a:lnTo>
                    <a:pt x="18582" y="44361"/>
                  </a:lnTo>
                  <a:lnTo>
                    <a:pt x="18588" y="44280"/>
                  </a:lnTo>
                  <a:lnTo>
                    <a:pt x="18594" y="44219"/>
                  </a:lnTo>
                  <a:lnTo>
                    <a:pt x="18600" y="42431"/>
                  </a:lnTo>
                  <a:lnTo>
                    <a:pt x="18600" y="40643"/>
                  </a:lnTo>
                  <a:lnTo>
                    <a:pt x="18600" y="38854"/>
                  </a:lnTo>
                  <a:lnTo>
                    <a:pt x="18588" y="37066"/>
                  </a:lnTo>
                  <a:lnTo>
                    <a:pt x="18576" y="35278"/>
                  </a:lnTo>
                  <a:lnTo>
                    <a:pt x="18557" y="33490"/>
                  </a:lnTo>
                  <a:lnTo>
                    <a:pt x="18515" y="29913"/>
                  </a:lnTo>
                  <a:lnTo>
                    <a:pt x="18467" y="26337"/>
                  </a:lnTo>
                  <a:lnTo>
                    <a:pt x="18413" y="22760"/>
                  </a:lnTo>
                  <a:lnTo>
                    <a:pt x="18358" y="19204"/>
                  </a:lnTo>
                  <a:lnTo>
                    <a:pt x="18310" y="15648"/>
                  </a:lnTo>
                  <a:lnTo>
                    <a:pt x="21124" y="15587"/>
                  </a:lnTo>
                  <a:lnTo>
                    <a:pt x="23938" y="15485"/>
                  </a:lnTo>
                  <a:lnTo>
                    <a:pt x="26740" y="15363"/>
                  </a:lnTo>
                  <a:lnTo>
                    <a:pt x="29542" y="15221"/>
                  </a:lnTo>
                  <a:close/>
                  <a:moveTo>
                    <a:pt x="2175" y="14997"/>
                  </a:moveTo>
                  <a:lnTo>
                    <a:pt x="3962" y="15201"/>
                  </a:lnTo>
                  <a:lnTo>
                    <a:pt x="5750" y="15363"/>
                  </a:lnTo>
                  <a:lnTo>
                    <a:pt x="7537" y="15485"/>
                  </a:lnTo>
                  <a:lnTo>
                    <a:pt x="9324" y="15566"/>
                  </a:lnTo>
                  <a:lnTo>
                    <a:pt x="11118" y="15627"/>
                  </a:lnTo>
                  <a:lnTo>
                    <a:pt x="12905" y="15668"/>
                  </a:lnTo>
                  <a:lnTo>
                    <a:pt x="14699" y="15668"/>
                  </a:lnTo>
                  <a:lnTo>
                    <a:pt x="16492" y="15648"/>
                  </a:lnTo>
                  <a:lnTo>
                    <a:pt x="16444" y="19224"/>
                  </a:lnTo>
                  <a:lnTo>
                    <a:pt x="16396" y="22801"/>
                  </a:lnTo>
                  <a:lnTo>
                    <a:pt x="16347" y="26357"/>
                  </a:lnTo>
                  <a:lnTo>
                    <a:pt x="16293" y="29933"/>
                  </a:lnTo>
                  <a:lnTo>
                    <a:pt x="16251" y="33510"/>
                  </a:lnTo>
                  <a:lnTo>
                    <a:pt x="16221" y="37066"/>
                  </a:lnTo>
                  <a:lnTo>
                    <a:pt x="16214" y="38854"/>
                  </a:lnTo>
                  <a:lnTo>
                    <a:pt x="16208" y="40643"/>
                  </a:lnTo>
                  <a:lnTo>
                    <a:pt x="16208" y="42431"/>
                  </a:lnTo>
                  <a:lnTo>
                    <a:pt x="16214" y="44219"/>
                  </a:lnTo>
                  <a:lnTo>
                    <a:pt x="16214" y="44300"/>
                  </a:lnTo>
                  <a:lnTo>
                    <a:pt x="16221" y="44382"/>
                  </a:lnTo>
                  <a:lnTo>
                    <a:pt x="16233" y="44483"/>
                  </a:lnTo>
                  <a:lnTo>
                    <a:pt x="16233" y="44564"/>
                  </a:lnTo>
                  <a:lnTo>
                    <a:pt x="2585" y="45012"/>
                  </a:lnTo>
                  <a:lnTo>
                    <a:pt x="2591" y="43122"/>
                  </a:lnTo>
                  <a:lnTo>
                    <a:pt x="2598" y="41252"/>
                  </a:lnTo>
                  <a:lnTo>
                    <a:pt x="2598" y="39362"/>
                  </a:lnTo>
                  <a:lnTo>
                    <a:pt x="2591" y="37493"/>
                  </a:lnTo>
                  <a:lnTo>
                    <a:pt x="2585" y="35603"/>
                  </a:lnTo>
                  <a:lnTo>
                    <a:pt x="2573" y="33733"/>
                  </a:lnTo>
                  <a:lnTo>
                    <a:pt x="2555" y="31844"/>
                  </a:lnTo>
                  <a:lnTo>
                    <a:pt x="2531" y="29974"/>
                  </a:lnTo>
                  <a:lnTo>
                    <a:pt x="2507" y="28104"/>
                  </a:lnTo>
                  <a:lnTo>
                    <a:pt x="2471" y="26235"/>
                  </a:lnTo>
                  <a:lnTo>
                    <a:pt x="2434" y="24345"/>
                  </a:lnTo>
                  <a:lnTo>
                    <a:pt x="2392" y="22476"/>
                  </a:lnTo>
                  <a:lnTo>
                    <a:pt x="2344" y="20606"/>
                  </a:lnTo>
                  <a:lnTo>
                    <a:pt x="2296" y="18737"/>
                  </a:lnTo>
                  <a:lnTo>
                    <a:pt x="2235" y="16867"/>
                  </a:lnTo>
                  <a:lnTo>
                    <a:pt x="2175" y="14997"/>
                  </a:lnTo>
                  <a:close/>
                  <a:moveTo>
                    <a:pt x="47071" y="1"/>
                  </a:moveTo>
                  <a:lnTo>
                    <a:pt x="44185" y="21"/>
                  </a:lnTo>
                  <a:lnTo>
                    <a:pt x="41299" y="82"/>
                  </a:lnTo>
                  <a:lnTo>
                    <a:pt x="38412" y="183"/>
                  </a:lnTo>
                  <a:lnTo>
                    <a:pt x="35532" y="326"/>
                  </a:lnTo>
                  <a:lnTo>
                    <a:pt x="32651" y="529"/>
                  </a:lnTo>
                  <a:lnTo>
                    <a:pt x="29777" y="752"/>
                  </a:lnTo>
                  <a:lnTo>
                    <a:pt x="26909" y="1037"/>
                  </a:lnTo>
                  <a:lnTo>
                    <a:pt x="24040" y="1362"/>
                  </a:lnTo>
                  <a:lnTo>
                    <a:pt x="21178" y="1728"/>
                  </a:lnTo>
                  <a:lnTo>
                    <a:pt x="18322" y="2155"/>
                  </a:lnTo>
                  <a:lnTo>
                    <a:pt x="16897" y="2378"/>
                  </a:lnTo>
                  <a:lnTo>
                    <a:pt x="15472" y="2622"/>
                  </a:lnTo>
                  <a:lnTo>
                    <a:pt x="14053" y="2866"/>
                  </a:lnTo>
                  <a:lnTo>
                    <a:pt x="12628" y="3130"/>
                  </a:lnTo>
                  <a:lnTo>
                    <a:pt x="11209" y="3414"/>
                  </a:lnTo>
                  <a:lnTo>
                    <a:pt x="9789" y="3699"/>
                  </a:lnTo>
                  <a:lnTo>
                    <a:pt x="8376" y="4004"/>
                  </a:lnTo>
                  <a:lnTo>
                    <a:pt x="6957" y="4309"/>
                  </a:lnTo>
                  <a:lnTo>
                    <a:pt x="5544" y="4634"/>
                  </a:lnTo>
                  <a:lnTo>
                    <a:pt x="4137" y="4979"/>
                  </a:lnTo>
                  <a:lnTo>
                    <a:pt x="2724" y="5325"/>
                  </a:lnTo>
                  <a:lnTo>
                    <a:pt x="1317" y="5690"/>
                  </a:lnTo>
                  <a:lnTo>
                    <a:pt x="1191" y="5751"/>
                  </a:lnTo>
                  <a:lnTo>
                    <a:pt x="1064" y="5833"/>
                  </a:lnTo>
                  <a:lnTo>
                    <a:pt x="949" y="5934"/>
                  </a:lnTo>
                  <a:lnTo>
                    <a:pt x="840" y="6056"/>
                  </a:lnTo>
                  <a:lnTo>
                    <a:pt x="738" y="6219"/>
                  </a:lnTo>
                  <a:lnTo>
                    <a:pt x="641" y="6402"/>
                  </a:lnTo>
                  <a:lnTo>
                    <a:pt x="557" y="6605"/>
                  </a:lnTo>
                  <a:lnTo>
                    <a:pt x="472" y="6828"/>
                  </a:lnTo>
                  <a:lnTo>
                    <a:pt x="393" y="7072"/>
                  </a:lnTo>
                  <a:lnTo>
                    <a:pt x="327" y="7316"/>
                  </a:lnTo>
                  <a:lnTo>
                    <a:pt x="261" y="7580"/>
                  </a:lnTo>
                  <a:lnTo>
                    <a:pt x="206" y="7865"/>
                  </a:lnTo>
                  <a:lnTo>
                    <a:pt x="158" y="8170"/>
                  </a:lnTo>
                  <a:lnTo>
                    <a:pt x="116" y="8474"/>
                  </a:lnTo>
                  <a:lnTo>
                    <a:pt x="79" y="8800"/>
                  </a:lnTo>
                  <a:lnTo>
                    <a:pt x="49" y="9125"/>
                  </a:lnTo>
                  <a:lnTo>
                    <a:pt x="31" y="9450"/>
                  </a:lnTo>
                  <a:lnTo>
                    <a:pt x="13" y="9775"/>
                  </a:lnTo>
                  <a:lnTo>
                    <a:pt x="7" y="10120"/>
                  </a:lnTo>
                  <a:lnTo>
                    <a:pt x="1" y="10446"/>
                  </a:lnTo>
                  <a:lnTo>
                    <a:pt x="7" y="10791"/>
                  </a:lnTo>
                  <a:lnTo>
                    <a:pt x="19" y="11116"/>
                  </a:lnTo>
                  <a:lnTo>
                    <a:pt x="37" y="11441"/>
                  </a:lnTo>
                  <a:lnTo>
                    <a:pt x="61" y="11766"/>
                  </a:lnTo>
                  <a:lnTo>
                    <a:pt x="92" y="12092"/>
                  </a:lnTo>
                  <a:lnTo>
                    <a:pt x="134" y="12396"/>
                  </a:lnTo>
                  <a:lnTo>
                    <a:pt x="176" y="12701"/>
                  </a:lnTo>
                  <a:lnTo>
                    <a:pt x="230" y="12986"/>
                  </a:lnTo>
                  <a:lnTo>
                    <a:pt x="285" y="13270"/>
                  </a:lnTo>
                  <a:lnTo>
                    <a:pt x="351" y="13514"/>
                  </a:lnTo>
                  <a:lnTo>
                    <a:pt x="424" y="13758"/>
                  </a:lnTo>
                  <a:lnTo>
                    <a:pt x="502" y="14002"/>
                  </a:lnTo>
                  <a:lnTo>
                    <a:pt x="430" y="16318"/>
                  </a:lnTo>
                  <a:lnTo>
                    <a:pt x="357" y="18635"/>
                  </a:lnTo>
                  <a:lnTo>
                    <a:pt x="291" y="20972"/>
                  </a:lnTo>
                  <a:lnTo>
                    <a:pt x="236" y="23309"/>
                  </a:lnTo>
                  <a:lnTo>
                    <a:pt x="188" y="25646"/>
                  </a:lnTo>
                  <a:lnTo>
                    <a:pt x="146" y="27983"/>
                  </a:lnTo>
                  <a:lnTo>
                    <a:pt x="110" y="30340"/>
                  </a:lnTo>
                  <a:lnTo>
                    <a:pt x="79" y="32677"/>
                  </a:lnTo>
                  <a:lnTo>
                    <a:pt x="61" y="35034"/>
                  </a:lnTo>
                  <a:lnTo>
                    <a:pt x="49" y="37371"/>
                  </a:lnTo>
                  <a:lnTo>
                    <a:pt x="43" y="39728"/>
                  </a:lnTo>
                  <a:lnTo>
                    <a:pt x="43" y="42065"/>
                  </a:lnTo>
                  <a:lnTo>
                    <a:pt x="55" y="44422"/>
                  </a:lnTo>
                  <a:lnTo>
                    <a:pt x="73" y="46759"/>
                  </a:lnTo>
                  <a:lnTo>
                    <a:pt x="104" y="49096"/>
                  </a:lnTo>
                  <a:lnTo>
                    <a:pt x="140" y="51413"/>
                  </a:lnTo>
                  <a:lnTo>
                    <a:pt x="146" y="51697"/>
                  </a:lnTo>
                  <a:lnTo>
                    <a:pt x="158" y="51961"/>
                  </a:lnTo>
                  <a:lnTo>
                    <a:pt x="176" y="52225"/>
                  </a:lnTo>
                  <a:lnTo>
                    <a:pt x="194" y="52469"/>
                  </a:lnTo>
                  <a:lnTo>
                    <a:pt x="218" y="52713"/>
                  </a:lnTo>
                  <a:lnTo>
                    <a:pt x="242" y="52937"/>
                  </a:lnTo>
                  <a:lnTo>
                    <a:pt x="273" y="53140"/>
                  </a:lnTo>
                  <a:lnTo>
                    <a:pt x="309" y="53343"/>
                  </a:lnTo>
                  <a:lnTo>
                    <a:pt x="345" y="53526"/>
                  </a:lnTo>
                  <a:lnTo>
                    <a:pt x="381" y="53709"/>
                  </a:lnTo>
                  <a:lnTo>
                    <a:pt x="424" y="53892"/>
                  </a:lnTo>
                  <a:lnTo>
                    <a:pt x="466" y="54054"/>
                  </a:lnTo>
                  <a:lnTo>
                    <a:pt x="514" y="54197"/>
                  </a:lnTo>
                  <a:lnTo>
                    <a:pt x="563" y="54339"/>
                  </a:lnTo>
                  <a:lnTo>
                    <a:pt x="611" y="54461"/>
                  </a:lnTo>
                  <a:lnTo>
                    <a:pt x="665" y="54583"/>
                  </a:lnTo>
                  <a:lnTo>
                    <a:pt x="774" y="54786"/>
                  </a:lnTo>
                  <a:lnTo>
                    <a:pt x="889" y="54948"/>
                  </a:lnTo>
                  <a:lnTo>
                    <a:pt x="1009" y="55050"/>
                  </a:lnTo>
                  <a:lnTo>
                    <a:pt x="1136" y="55131"/>
                  </a:lnTo>
                  <a:lnTo>
                    <a:pt x="1263" y="55172"/>
                  </a:lnTo>
                  <a:lnTo>
                    <a:pt x="1390" y="55172"/>
                  </a:lnTo>
                  <a:lnTo>
                    <a:pt x="1517" y="55111"/>
                  </a:lnTo>
                  <a:lnTo>
                    <a:pt x="1637" y="55030"/>
                  </a:lnTo>
                  <a:lnTo>
                    <a:pt x="1758" y="55192"/>
                  </a:lnTo>
                  <a:lnTo>
                    <a:pt x="1885" y="55335"/>
                  </a:lnTo>
                  <a:lnTo>
                    <a:pt x="1951" y="55375"/>
                  </a:lnTo>
                  <a:lnTo>
                    <a:pt x="2024" y="55416"/>
                  </a:lnTo>
                  <a:lnTo>
                    <a:pt x="2096" y="55457"/>
                  </a:lnTo>
                  <a:lnTo>
                    <a:pt x="2175" y="55457"/>
                  </a:lnTo>
                  <a:lnTo>
                    <a:pt x="3032" y="55619"/>
                  </a:lnTo>
                  <a:lnTo>
                    <a:pt x="3890" y="55741"/>
                  </a:lnTo>
                  <a:lnTo>
                    <a:pt x="5605" y="55965"/>
                  </a:lnTo>
                  <a:lnTo>
                    <a:pt x="5701" y="55965"/>
                  </a:lnTo>
                  <a:lnTo>
                    <a:pt x="5792" y="55924"/>
                  </a:lnTo>
                  <a:lnTo>
                    <a:pt x="5876" y="55883"/>
                  </a:lnTo>
                  <a:lnTo>
                    <a:pt x="5961" y="55802"/>
                  </a:lnTo>
                  <a:lnTo>
                    <a:pt x="6033" y="55721"/>
                  </a:lnTo>
                  <a:lnTo>
                    <a:pt x="6112" y="55599"/>
                  </a:lnTo>
                  <a:lnTo>
                    <a:pt x="6178" y="55477"/>
                  </a:lnTo>
                  <a:lnTo>
                    <a:pt x="6245" y="55314"/>
                  </a:lnTo>
                  <a:lnTo>
                    <a:pt x="11323" y="55091"/>
                  </a:lnTo>
                  <a:lnTo>
                    <a:pt x="11347" y="55091"/>
                  </a:lnTo>
                  <a:lnTo>
                    <a:pt x="24300" y="54623"/>
                  </a:lnTo>
                  <a:lnTo>
                    <a:pt x="37241" y="54156"/>
                  </a:lnTo>
                  <a:lnTo>
                    <a:pt x="50181" y="53709"/>
                  </a:lnTo>
                  <a:lnTo>
                    <a:pt x="63122" y="53221"/>
                  </a:lnTo>
                  <a:lnTo>
                    <a:pt x="77844" y="52673"/>
                  </a:lnTo>
                  <a:lnTo>
                    <a:pt x="85205" y="52388"/>
                  </a:lnTo>
                  <a:lnTo>
                    <a:pt x="92566" y="52063"/>
                  </a:lnTo>
                  <a:lnTo>
                    <a:pt x="93236" y="52063"/>
                  </a:lnTo>
                  <a:lnTo>
                    <a:pt x="93925" y="52083"/>
                  </a:lnTo>
                  <a:lnTo>
                    <a:pt x="94619" y="52104"/>
                  </a:lnTo>
                  <a:lnTo>
                    <a:pt x="95326" y="52165"/>
                  </a:lnTo>
                  <a:lnTo>
                    <a:pt x="96044" y="52246"/>
                  </a:lnTo>
                  <a:lnTo>
                    <a:pt x="96775" y="52347"/>
                  </a:lnTo>
                  <a:lnTo>
                    <a:pt x="98260" y="52551"/>
                  </a:lnTo>
                  <a:lnTo>
                    <a:pt x="99770" y="52774"/>
                  </a:lnTo>
                  <a:lnTo>
                    <a:pt x="101304" y="52998"/>
                  </a:lnTo>
                  <a:lnTo>
                    <a:pt x="102071" y="53099"/>
                  </a:lnTo>
                  <a:lnTo>
                    <a:pt x="102844" y="53181"/>
                  </a:lnTo>
                  <a:lnTo>
                    <a:pt x="103616" y="53262"/>
                  </a:lnTo>
                  <a:lnTo>
                    <a:pt x="104389" y="53323"/>
                  </a:lnTo>
                  <a:lnTo>
                    <a:pt x="105162" y="53343"/>
                  </a:lnTo>
                  <a:lnTo>
                    <a:pt x="105935" y="53363"/>
                  </a:lnTo>
                  <a:lnTo>
                    <a:pt x="106702" y="53343"/>
                  </a:lnTo>
                  <a:lnTo>
                    <a:pt x="107469" y="53282"/>
                  </a:lnTo>
                  <a:lnTo>
                    <a:pt x="108230" y="53201"/>
                  </a:lnTo>
                  <a:lnTo>
                    <a:pt x="108985" y="53079"/>
                  </a:lnTo>
                  <a:lnTo>
                    <a:pt x="109727" y="52916"/>
                  </a:lnTo>
                  <a:lnTo>
                    <a:pt x="110470" y="52693"/>
                  </a:lnTo>
                  <a:lnTo>
                    <a:pt x="110833" y="52571"/>
                  </a:lnTo>
                  <a:lnTo>
                    <a:pt x="111201" y="52449"/>
                  </a:lnTo>
                  <a:lnTo>
                    <a:pt x="111563" y="52286"/>
                  </a:lnTo>
                  <a:lnTo>
                    <a:pt x="111919" y="52144"/>
                  </a:lnTo>
                  <a:lnTo>
                    <a:pt x="112276" y="51961"/>
                  </a:lnTo>
                  <a:lnTo>
                    <a:pt x="112632" y="51778"/>
                  </a:lnTo>
                  <a:lnTo>
                    <a:pt x="112982" y="51575"/>
                  </a:lnTo>
                  <a:lnTo>
                    <a:pt x="113333" y="51352"/>
                  </a:lnTo>
                  <a:lnTo>
                    <a:pt x="113677" y="51128"/>
                  </a:lnTo>
                  <a:lnTo>
                    <a:pt x="114015" y="50884"/>
                  </a:lnTo>
                  <a:lnTo>
                    <a:pt x="114353" y="50620"/>
                  </a:lnTo>
                  <a:lnTo>
                    <a:pt x="114691" y="50336"/>
                  </a:lnTo>
                  <a:lnTo>
                    <a:pt x="115023" y="50031"/>
                  </a:lnTo>
                  <a:lnTo>
                    <a:pt x="115349" y="49726"/>
                  </a:lnTo>
                  <a:lnTo>
                    <a:pt x="115669" y="49401"/>
                  </a:lnTo>
                  <a:lnTo>
                    <a:pt x="115989" y="49035"/>
                  </a:lnTo>
                  <a:lnTo>
                    <a:pt x="116062" y="48933"/>
                  </a:lnTo>
                  <a:lnTo>
                    <a:pt x="116134" y="48812"/>
                  </a:lnTo>
                  <a:lnTo>
                    <a:pt x="116195" y="48690"/>
                  </a:lnTo>
                  <a:lnTo>
                    <a:pt x="116255" y="48547"/>
                  </a:lnTo>
                  <a:lnTo>
                    <a:pt x="116303" y="48385"/>
                  </a:lnTo>
                  <a:lnTo>
                    <a:pt x="116352" y="48202"/>
                  </a:lnTo>
                  <a:lnTo>
                    <a:pt x="116394" y="48019"/>
                  </a:lnTo>
                  <a:lnTo>
                    <a:pt x="116430" y="47836"/>
                  </a:lnTo>
                  <a:lnTo>
                    <a:pt x="116460" y="47633"/>
                  </a:lnTo>
                  <a:lnTo>
                    <a:pt x="116485" y="47430"/>
                  </a:lnTo>
                  <a:lnTo>
                    <a:pt x="116503" y="47206"/>
                  </a:lnTo>
                  <a:lnTo>
                    <a:pt x="116521" y="47003"/>
                  </a:lnTo>
                  <a:lnTo>
                    <a:pt x="116527" y="46779"/>
                  </a:lnTo>
                  <a:lnTo>
                    <a:pt x="116533" y="46536"/>
                  </a:lnTo>
                  <a:lnTo>
                    <a:pt x="116533" y="46312"/>
                  </a:lnTo>
                  <a:lnTo>
                    <a:pt x="116527" y="46089"/>
                  </a:lnTo>
                  <a:lnTo>
                    <a:pt x="116726" y="45398"/>
                  </a:lnTo>
                  <a:lnTo>
                    <a:pt x="116913" y="44666"/>
                  </a:lnTo>
                  <a:lnTo>
                    <a:pt x="117088" y="43935"/>
                  </a:lnTo>
                  <a:lnTo>
                    <a:pt x="117258" y="43162"/>
                  </a:lnTo>
                  <a:lnTo>
                    <a:pt x="117421" y="42370"/>
                  </a:lnTo>
                  <a:lnTo>
                    <a:pt x="117566" y="41577"/>
                  </a:lnTo>
                  <a:lnTo>
                    <a:pt x="117704" y="40744"/>
                  </a:lnTo>
                  <a:lnTo>
                    <a:pt x="117831" y="39911"/>
                  </a:lnTo>
                  <a:lnTo>
                    <a:pt x="117946" y="39057"/>
                  </a:lnTo>
                  <a:lnTo>
                    <a:pt x="118055" y="38184"/>
                  </a:lnTo>
                  <a:lnTo>
                    <a:pt x="118151" y="37290"/>
                  </a:lnTo>
                  <a:lnTo>
                    <a:pt x="118236" y="36395"/>
                  </a:lnTo>
                  <a:lnTo>
                    <a:pt x="118308" y="35501"/>
                  </a:lnTo>
                  <a:lnTo>
                    <a:pt x="118375" y="34587"/>
                  </a:lnTo>
                  <a:lnTo>
                    <a:pt x="118423" y="33672"/>
                  </a:lnTo>
                  <a:lnTo>
                    <a:pt x="118465" y="32738"/>
                  </a:lnTo>
                  <a:lnTo>
                    <a:pt x="118495" y="31803"/>
                  </a:lnTo>
                  <a:lnTo>
                    <a:pt x="118514" y="30868"/>
                  </a:lnTo>
                  <a:lnTo>
                    <a:pt x="118520" y="29913"/>
                  </a:lnTo>
                  <a:lnTo>
                    <a:pt x="118514" y="28978"/>
                  </a:lnTo>
                  <a:lnTo>
                    <a:pt x="118495" y="28044"/>
                  </a:lnTo>
                  <a:lnTo>
                    <a:pt x="118471" y="27088"/>
                  </a:lnTo>
                  <a:lnTo>
                    <a:pt x="118429" y="26154"/>
                  </a:lnTo>
                  <a:lnTo>
                    <a:pt x="118375" y="25219"/>
                  </a:lnTo>
                  <a:lnTo>
                    <a:pt x="118314" y="24304"/>
                  </a:lnTo>
                  <a:lnTo>
                    <a:pt x="118236" y="23370"/>
                  </a:lnTo>
                  <a:lnTo>
                    <a:pt x="118145" y="22455"/>
                  </a:lnTo>
                  <a:lnTo>
                    <a:pt x="118043" y="21541"/>
                  </a:lnTo>
                  <a:lnTo>
                    <a:pt x="117928" y="20647"/>
                  </a:lnTo>
                  <a:lnTo>
                    <a:pt x="117801" y="19773"/>
                  </a:lnTo>
                  <a:lnTo>
                    <a:pt x="117662" y="18899"/>
                  </a:lnTo>
                  <a:lnTo>
                    <a:pt x="117511" y="18025"/>
                  </a:lnTo>
                  <a:lnTo>
                    <a:pt x="117481" y="17842"/>
                  </a:lnTo>
                  <a:lnTo>
                    <a:pt x="117445" y="17700"/>
                  </a:lnTo>
                  <a:lnTo>
                    <a:pt x="117409" y="17538"/>
                  </a:lnTo>
                  <a:lnTo>
                    <a:pt x="117366" y="17416"/>
                  </a:lnTo>
                  <a:lnTo>
                    <a:pt x="117282" y="17172"/>
                  </a:lnTo>
                  <a:lnTo>
                    <a:pt x="117191" y="16948"/>
                  </a:lnTo>
                  <a:lnTo>
                    <a:pt x="117300" y="16887"/>
                  </a:lnTo>
                  <a:lnTo>
                    <a:pt x="117402" y="16786"/>
                  </a:lnTo>
                  <a:lnTo>
                    <a:pt x="117493" y="16643"/>
                  </a:lnTo>
                  <a:lnTo>
                    <a:pt x="117584" y="16501"/>
                  </a:lnTo>
                  <a:lnTo>
                    <a:pt x="117662" y="16318"/>
                  </a:lnTo>
                  <a:lnTo>
                    <a:pt x="117735" y="16115"/>
                  </a:lnTo>
                  <a:lnTo>
                    <a:pt x="117795" y="15892"/>
                  </a:lnTo>
                  <a:lnTo>
                    <a:pt x="117855" y="15648"/>
                  </a:lnTo>
                  <a:lnTo>
                    <a:pt x="117904" y="15404"/>
                  </a:lnTo>
                  <a:lnTo>
                    <a:pt x="117946" y="15140"/>
                  </a:lnTo>
                  <a:lnTo>
                    <a:pt x="117982" y="14855"/>
                  </a:lnTo>
                  <a:lnTo>
                    <a:pt x="118012" y="14550"/>
                  </a:lnTo>
                  <a:lnTo>
                    <a:pt x="118031" y="14266"/>
                  </a:lnTo>
                  <a:lnTo>
                    <a:pt x="118043" y="13961"/>
                  </a:lnTo>
                  <a:lnTo>
                    <a:pt x="118049" y="13656"/>
                  </a:lnTo>
                  <a:lnTo>
                    <a:pt x="118049" y="13351"/>
                  </a:lnTo>
                  <a:lnTo>
                    <a:pt x="118037" y="13047"/>
                  </a:lnTo>
                  <a:lnTo>
                    <a:pt x="118024" y="12742"/>
                  </a:lnTo>
                  <a:lnTo>
                    <a:pt x="118000" y="12437"/>
                  </a:lnTo>
                  <a:lnTo>
                    <a:pt x="117970" y="12153"/>
                  </a:lnTo>
                  <a:lnTo>
                    <a:pt x="117934" y="11868"/>
                  </a:lnTo>
                  <a:lnTo>
                    <a:pt x="117886" y="11584"/>
                  </a:lnTo>
                  <a:lnTo>
                    <a:pt x="117837" y="11340"/>
                  </a:lnTo>
                  <a:lnTo>
                    <a:pt x="117777" y="11096"/>
                  </a:lnTo>
                  <a:lnTo>
                    <a:pt x="117710" y="10872"/>
                  </a:lnTo>
                  <a:lnTo>
                    <a:pt x="117632" y="10649"/>
                  </a:lnTo>
                  <a:lnTo>
                    <a:pt x="117553" y="10466"/>
                  </a:lnTo>
                  <a:lnTo>
                    <a:pt x="117463" y="10324"/>
                  </a:lnTo>
                  <a:lnTo>
                    <a:pt x="117372" y="10181"/>
                  </a:lnTo>
                  <a:lnTo>
                    <a:pt x="117270" y="10080"/>
                  </a:lnTo>
                  <a:lnTo>
                    <a:pt x="117155" y="9998"/>
                  </a:lnTo>
                  <a:lnTo>
                    <a:pt x="117040" y="9958"/>
                  </a:lnTo>
                  <a:lnTo>
                    <a:pt x="114897" y="9409"/>
                  </a:lnTo>
                  <a:lnTo>
                    <a:pt x="112747" y="8861"/>
                  </a:lnTo>
                  <a:lnTo>
                    <a:pt x="110597" y="8332"/>
                  </a:lnTo>
                  <a:lnTo>
                    <a:pt x="108435" y="7804"/>
                  </a:lnTo>
                  <a:lnTo>
                    <a:pt x="106279" y="7296"/>
                  </a:lnTo>
                  <a:lnTo>
                    <a:pt x="104112" y="6808"/>
                  </a:lnTo>
                  <a:lnTo>
                    <a:pt x="101944" y="6341"/>
                  </a:lnTo>
                  <a:lnTo>
                    <a:pt x="99770" y="5873"/>
                  </a:lnTo>
                  <a:lnTo>
                    <a:pt x="97596" y="5426"/>
                  </a:lnTo>
                  <a:lnTo>
                    <a:pt x="95416" y="5000"/>
                  </a:lnTo>
                  <a:lnTo>
                    <a:pt x="93236" y="4573"/>
                  </a:lnTo>
                  <a:lnTo>
                    <a:pt x="91050" y="4166"/>
                  </a:lnTo>
                  <a:lnTo>
                    <a:pt x="88864" y="3780"/>
                  </a:lnTo>
                  <a:lnTo>
                    <a:pt x="86672" y="3414"/>
                  </a:lnTo>
                  <a:lnTo>
                    <a:pt x="84480" y="3069"/>
                  </a:lnTo>
                  <a:lnTo>
                    <a:pt x="82288" y="2744"/>
                  </a:lnTo>
                  <a:lnTo>
                    <a:pt x="80096" y="2419"/>
                  </a:lnTo>
                  <a:lnTo>
                    <a:pt x="77898" y="2114"/>
                  </a:lnTo>
                  <a:lnTo>
                    <a:pt x="75700" y="1829"/>
                  </a:lnTo>
                  <a:lnTo>
                    <a:pt x="73496" y="1565"/>
                  </a:lnTo>
                  <a:lnTo>
                    <a:pt x="71298" y="1321"/>
                  </a:lnTo>
                  <a:lnTo>
                    <a:pt x="69094" y="1098"/>
                  </a:lnTo>
                  <a:lnTo>
                    <a:pt x="66896" y="895"/>
                  </a:lnTo>
                  <a:lnTo>
                    <a:pt x="64692" y="712"/>
                  </a:lnTo>
                  <a:lnTo>
                    <a:pt x="62488" y="549"/>
                  </a:lnTo>
                  <a:lnTo>
                    <a:pt x="60284" y="407"/>
                  </a:lnTo>
                  <a:lnTo>
                    <a:pt x="58080" y="285"/>
                  </a:lnTo>
                  <a:lnTo>
                    <a:pt x="55876" y="183"/>
                  </a:lnTo>
                  <a:lnTo>
                    <a:pt x="53678" y="102"/>
                  </a:lnTo>
                  <a:lnTo>
                    <a:pt x="51474" y="41"/>
                  </a:lnTo>
                  <a:lnTo>
                    <a:pt x="49270" y="21"/>
                  </a:lnTo>
                  <a:lnTo>
                    <a:pt x="47071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6">
              <a:extLst>
                <a:ext uri="{FF2B5EF4-FFF2-40B4-BE49-F238E27FC236}">
                  <a16:creationId xmlns:a16="http://schemas.microsoft.com/office/drawing/2014/main" id="{D286C915-19CB-F0B7-59D5-6EC187FB8E5D}"/>
                </a:ext>
              </a:extLst>
            </p:cNvPr>
            <p:cNvSpPr/>
            <p:nvPr/>
          </p:nvSpPr>
          <p:spPr>
            <a:xfrm>
              <a:off x="-2070225" y="-18854975"/>
              <a:ext cx="357975" cy="750375"/>
            </a:xfrm>
            <a:custGeom>
              <a:avLst/>
              <a:gdLst/>
              <a:ahLst/>
              <a:cxnLst/>
              <a:rect l="l" t="t" r="r" b="b"/>
              <a:pathLst>
                <a:path w="14319" h="30015" extrusionOk="0">
                  <a:moveTo>
                    <a:pt x="1" y="0"/>
                  </a:moveTo>
                  <a:lnTo>
                    <a:pt x="61" y="1870"/>
                  </a:lnTo>
                  <a:lnTo>
                    <a:pt x="122" y="3740"/>
                  </a:lnTo>
                  <a:lnTo>
                    <a:pt x="170" y="5609"/>
                  </a:lnTo>
                  <a:lnTo>
                    <a:pt x="218" y="7479"/>
                  </a:lnTo>
                  <a:lnTo>
                    <a:pt x="260" y="9348"/>
                  </a:lnTo>
                  <a:lnTo>
                    <a:pt x="297" y="11238"/>
                  </a:lnTo>
                  <a:lnTo>
                    <a:pt x="333" y="13107"/>
                  </a:lnTo>
                  <a:lnTo>
                    <a:pt x="357" y="14977"/>
                  </a:lnTo>
                  <a:lnTo>
                    <a:pt x="381" y="16847"/>
                  </a:lnTo>
                  <a:lnTo>
                    <a:pt x="399" y="18736"/>
                  </a:lnTo>
                  <a:lnTo>
                    <a:pt x="411" y="20606"/>
                  </a:lnTo>
                  <a:lnTo>
                    <a:pt x="417" y="22496"/>
                  </a:lnTo>
                  <a:lnTo>
                    <a:pt x="424" y="24365"/>
                  </a:lnTo>
                  <a:lnTo>
                    <a:pt x="424" y="26255"/>
                  </a:lnTo>
                  <a:lnTo>
                    <a:pt x="417" y="28125"/>
                  </a:lnTo>
                  <a:lnTo>
                    <a:pt x="411" y="30015"/>
                  </a:lnTo>
                  <a:lnTo>
                    <a:pt x="14059" y="29567"/>
                  </a:lnTo>
                  <a:lnTo>
                    <a:pt x="14059" y="29486"/>
                  </a:lnTo>
                  <a:lnTo>
                    <a:pt x="14047" y="29385"/>
                  </a:lnTo>
                  <a:lnTo>
                    <a:pt x="14040" y="29303"/>
                  </a:lnTo>
                  <a:lnTo>
                    <a:pt x="14040" y="29222"/>
                  </a:lnTo>
                  <a:lnTo>
                    <a:pt x="14034" y="27434"/>
                  </a:lnTo>
                  <a:lnTo>
                    <a:pt x="14034" y="25646"/>
                  </a:lnTo>
                  <a:lnTo>
                    <a:pt x="14040" y="23857"/>
                  </a:lnTo>
                  <a:lnTo>
                    <a:pt x="14047" y="22069"/>
                  </a:lnTo>
                  <a:lnTo>
                    <a:pt x="14077" y="18513"/>
                  </a:lnTo>
                  <a:lnTo>
                    <a:pt x="14119" y="14936"/>
                  </a:lnTo>
                  <a:lnTo>
                    <a:pt x="14173" y="11360"/>
                  </a:lnTo>
                  <a:lnTo>
                    <a:pt x="14222" y="7804"/>
                  </a:lnTo>
                  <a:lnTo>
                    <a:pt x="14270" y="4227"/>
                  </a:lnTo>
                  <a:lnTo>
                    <a:pt x="14318" y="651"/>
                  </a:lnTo>
                  <a:lnTo>
                    <a:pt x="12525" y="671"/>
                  </a:lnTo>
                  <a:lnTo>
                    <a:pt x="10731" y="671"/>
                  </a:lnTo>
                  <a:lnTo>
                    <a:pt x="8944" y="630"/>
                  </a:lnTo>
                  <a:lnTo>
                    <a:pt x="7150" y="569"/>
                  </a:lnTo>
                  <a:lnTo>
                    <a:pt x="5363" y="488"/>
                  </a:lnTo>
                  <a:lnTo>
                    <a:pt x="3576" y="366"/>
                  </a:lnTo>
                  <a:lnTo>
                    <a:pt x="1788" y="20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36">
              <a:extLst>
                <a:ext uri="{FF2B5EF4-FFF2-40B4-BE49-F238E27FC236}">
                  <a16:creationId xmlns:a16="http://schemas.microsoft.com/office/drawing/2014/main" id="{3C2FEB1A-D91C-2827-E009-DC023BE0545C}"/>
                </a:ext>
              </a:extLst>
            </p:cNvPr>
            <p:cNvSpPr/>
            <p:nvPr/>
          </p:nvSpPr>
          <p:spPr>
            <a:xfrm>
              <a:off x="-2053600" y="-11239700"/>
              <a:ext cx="2956800" cy="7902350"/>
            </a:xfrm>
            <a:custGeom>
              <a:avLst/>
              <a:gdLst/>
              <a:ahLst/>
              <a:cxnLst/>
              <a:rect l="l" t="t" r="r" b="b"/>
              <a:pathLst>
                <a:path w="118272" h="316094" extrusionOk="0">
                  <a:moveTo>
                    <a:pt x="14807" y="58078"/>
                  </a:moveTo>
                  <a:lnTo>
                    <a:pt x="17681" y="58099"/>
                  </a:lnTo>
                  <a:lnTo>
                    <a:pt x="20549" y="58160"/>
                  </a:lnTo>
                  <a:lnTo>
                    <a:pt x="23418" y="58241"/>
                  </a:lnTo>
                  <a:lnTo>
                    <a:pt x="26286" y="58343"/>
                  </a:lnTo>
                  <a:lnTo>
                    <a:pt x="29154" y="58464"/>
                  </a:lnTo>
                  <a:lnTo>
                    <a:pt x="32023" y="58586"/>
                  </a:lnTo>
                  <a:lnTo>
                    <a:pt x="37759" y="58871"/>
                  </a:lnTo>
                  <a:lnTo>
                    <a:pt x="43496" y="59196"/>
                  </a:lnTo>
                  <a:lnTo>
                    <a:pt x="49226" y="59521"/>
                  </a:lnTo>
                  <a:lnTo>
                    <a:pt x="54963" y="59846"/>
                  </a:lnTo>
                  <a:lnTo>
                    <a:pt x="60694" y="60151"/>
                  </a:lnTo>
                  <a:lnTo>
                    <a:pt x="61992" y="60212"/>
                  </a:lnTo>
                  <a:lnTo>
                    <a:pt x="63290" y="60253"/>
                  </a:lnTo>
                  <a:lnTo>
                    <a:pt x="64601" y="60293"/>
                  </a:lnTo>
                  <a:lnTo>
                    <a:pt x="68532" y="60293"/>
                  </a:lnTo>
                  <a:lnTo>
                    <a:pt x="71164" y="60273"/>
                  </a:lnTo>
                  <a:lnTo>
                    <a:pt x="73797" y="60253"/>
                  </a:lnTo>
                  <a:lnTo>
                    <a:pt x="77765" y="60253"/>
                  </a:lnTo>
                  <a:lnTo>
                    <a:pt x="79081" y="60273"/>
                  </a:lnTo>
                  <a:lnTo>
                    <a:pt x="80403" y="60314"/>
                  </a:lnTo>
                  <a:lnTo>
                    <a:pt x="81726" y="60375"/>
                  </a:lnTo>
                  <a:lnTo>
                    <a:pt x="83048" y="60436"/>
                  </a:lnTo>
                  <a:lnTo>
                    <a:pt x="84371" y="60537"/>
                  </a:lnTo>
                  <a:lnTo>
                    <a:pt x="85687" y="60659"/>
                  </a:lnTo>
                  <a:lnTo>
                    <a:pt x="87010" y="60801"/>
                  </a:lnTo>
                  <a:lnTo>
                    <a:pt x="88326" y="60964"/>
                  </a:lnTo>
                  <a:lnTo>
                    <a:pt x="89636" y="61187"/>
                  </a:lnTo>
                  <a:lnTo>
                    <a:pt x="90953" y="61411"/>
                  </a:lnTo>
                  <a:lnTo>
                    <a:pt x="92263" y="61696"/>
                  </a:lnTo>
                  <a:lnTo>
                    <a:pt x="93573" y="62000"/>
                  </a:lnTo>
                  <a:lnTo>
                    <a:pt x="94878" y="62366"/>
                  </a:lnTo>
                  <a:lnTo>
                    <a:pt x="96182" y="62752"/>
                  </a:lnTo>
                  <a:lnTo>
                    <a:pt x="97486" y="63199"/>
                  </a:lnTo>
                  <a:lnTo>
                    <a:pt x="98133" y="63443"/>
                  </a:lnTo>
                  <a:lnTo>
                    <a:pt x="98779" y="63707"/>
                  </a:lnTo>
                  <a:lnTo>
                    <a:pt x="99431" y="63971"/>
                  </a:lnTo>
                  <a:lnTo>
                    <a:pt x="100077" y="64236"/>
                  </a:lnTo>
                  <a:lnTo>
                    <a:pt x="100723" y="64540"/>
                  </a:lnTo>
                  <a:lnTo>
                    <a:pt x="101363" y="64845"/>
                  </a:lnTo>
                  <a:lnTo>
                    <a:pt x="102009" y="65170"/>
                  </a:lnTo>
                  <a:lnTo>
                    <a:pt x="102649" y="65496"/>
                  </a:lnTo>
                  <a:lnTo>
                    <a:pt x="102728" y="65556"/>
                  </a:lnTo>
                  <a:lnTo>
                    <a:pt x="102800" y="65617"/>
                  </a:lnTo>
                  <a:lnTo>
                    <a:pt x="102861" y="65699"/>
                  </a:lnTo>
                  <a:lnTo>
                    <a:pt x="102921" y="65780"/>
                  </a:lnTo>
                  <a:lnTo>
                    <a:pt x="102976" y="65902"/>
                  </a:lnTo>
                  <a:lnTo>
                    <a:pt x="103024" y="66004"/>
                  </a:lnTo>
                  <a:lnTo>
                    <a:pt x="103066" y="66146"/>
                  </a:lnTo>
                  <a:lnTo>
                    <a:pt x="103102" y="66288"/>
                  </a:lnTo>
                  <a:lnTo>
                    <a:pt x="103139" y="66430"/>
                  </a:lnTo>
                  <a:lnTo>
                    <a:pt x="103163" y="66593"/>
                  </a:lnTo>
                  <a:lnTo>
                    <a:pt x="103187" y="66755"/>
                  </a:lnTo>
                  <a:lnTo>
                    <a:pt x="103211" y="66918"/>
                  </a:lnTo>
                  <a:lnTo>
                    <a:pt x="103223" y="67101"/>
                  </a:lnTo>
                  <a:lnTo>
                    <a:pt x="103235" y="67284"/>
                  </a:lnTo>
                  <a:lnTo>
                    <a:pt x="103253" y="67670"/>
                  </a:lnTo>
                  <a:lnTo>
                    <a:pt x="103350" y="67589"/>
                  </a:lnTo>
                  <a:lnTo>
                    <a:pt x="103453" y="67568"/>
                  </a:lnTo>
                  <a:lnTo>
                    <a:pt x="103561" y="67568"/>
                  </a:lnTo>
                  <a:lnTo>
                    <a:pt x="103664" y="67589"/>
                  </a:lnTo>
                  <a:lnTo>
                    <a:pt x="103767" y="67670"/>
                  </a:lnTo>
                  <a:lnTo>
                    <a:pt x="103863" y="67771"/>
                  </a:lnTo>
                  <a:lnTo>
                    <a:pt x="103960" y="67914"/>
                  </a:lnTo>
                  <a:lnTo>
                    <a:pt x="104050" y="68076"/>
                  </a:lnTo>
                  <a:lnTo>
                    <a:pt x="104135" y="68280"/>
                  </a:lnTo>
                  <a:lnTo>
                    <a:pt x="104213" y="68523"/>
                  </a:lnTo>
                  <a:lnTo>
                    <a:pt x="104286" y="68808"/>
                  </a:lnTo>
                  <a:lnTo>
                    <a:pt x="104346" y="69113"/>
                  </a:lnTo>
                  <a:lnTo>
                    <a:pt x="104401" y="69478"/>
                  </a:lnTo>
                  <a:lnTo>
                    <a:pt x="104443" y="69865"/>
                  </a:lnTo>
                  <a:lnTo>
                    <a:pt x="104461" y="70068"/>
                  </a:lnTo>
                  <a:lnTo>
                    <a:pt x="104473" y="70291"/>
                  </a:lnTo>
                  <a:lnTo>
                    <a:pt x="104485" y="70515"/>
                  </a:lnTo>
                  <a:lnTo>
                    <a:pt x="104491" y="70759"/>
                  </a:lnTo>
                  <a:lnTo>
                    <a:pt x="104570" y="74335"/>
                  </a:lnTo>
                  <a:lnTo>
                    <a:pt x="104636" y="77932"/>
                  </a:lnTo>
                  <a:lnTo>
                    <a:pt x="104697" y="81549"/>
                  </a:lnTo>
                  <a:lnTo>
                    <a:pt x="104739" y="85166"/>
                  </a:lnTo>
                  <a:lnTo>
                    <a:pt x="104775" y="88783"/>
                  </a:lnTo>
                  <a:lnTo>
                    <a:pt x="104793" y="92401"/>
                  </a:lnTo>
                  <a:lnTo>
                    <a:pt x="104799" y="94209"/>
                  </a:lnTo>
                  <a:lnTo>
                    <a:pt x="104799" y="95997"/>
                  </a:lnTo>
                  <a:lnTo>
                    <a:pt x="104799" y="97806"/>
                  </a:lnTo>
                  <a:lnTo>
                    <a:pt x="104793" y="99614"/>
                  </a:lnTo>
                  <a:lnTo>
                    <a:pt x="104787" y="100021"/>
                  </a:lnTo>
                  <a:lnTo>
                    <a:pt x="104769" y="100407"/>
                  </a:lnTo>
                  <a:lnTo>
                    <a:pt x="104751" y="100773"/>
                  </a:lnTo>
                  <a:lnTo>
                    <a:pt x="104715" y="101118"/>
                  </a:lnTo>
                  <a:lnTo>
                    <a:pt x="104678" y="101443"/>
                  </a:lnTo>
                  <a:lnTo>
                    <a:pt x="104630" y="101728"/>
                  </a:lnTo>
                  <a:lnTo>
                    <a:pt x="104576" y="102012"/>
                  </a:lnTo>
                  <a:lnTo>
                    <a:pt x="104521" y="102277"/>
                  </a:lnTo>
                  <a:lnTo>
                    <a:pt x="104455" y="102520"/>
                  </a:lnTo>
                  <a:lnTo>
                    <a:pt x="104389" y="102724"/>
                  </a:lnTo>
                  <a:lnTo>
                    <a:pt x="104310" y="102927"/>
                  </a:lnTo>
                  <a:lnTo>
                    <a:pt x="104232" y="103089"/>
                  </a:lnTo>
                  <a:lnTo>
                    <a:pt x="104153" y="103252"/>
                  </a:lnTo>
                  <a:lnTo>
                    <a:pt x="104068" y="103374"/>
                  </a:lnTo>
                  <a:lnTo>
                    <a:pt x="103978" y="103496"/>
                  </a:lnTo>
                  <a:lnTo>
                    <a:pt x="103887" y="103577"/>
                  </a:lnTo>
                  <a:lnTo>
                    <a:pt x="103797" y="103658"/>
                  </a:lnTo>
                  <a:lnTo>
                    <a:pt x="103700" y="103699"/>
                  </a:lnTo>
                  <a:lnTo>
                    <a:pt x="103610" y="103719"/>
                  </a:lnTo>
                  <a:lnTo>
                    <a:pt x="103513" y="103740"/>
                  </a:lnTo>
                  <a:lnTo>
                    <a:pt x="103416" y="103719"/>
                  </a:lnTo>
                  <a:lnTo>
                    <a:pt x="103326" y="103679"/>
                  </a:lnTo>
                  <a:lnTo>
                    <a:pt x="103229" y="103638"/>
                  </a:lnTo>
                  <a:lnTo>
                    <a:pt x="103139" y="103557"/>
                  </a:lnTo>
                  <a:lnTo>
                    <a:pt x="103048" y="103455"/>
                  </a:lnTo>
                  <a:lnTo>
                    <a:pt x="102957" y="103333"/>
                  </a:lnTo>
                  <a:lnTo>
                    <a:pt x="102873" y="103211"/>
                  </a:lnTo>
                  <a:lnTo>
                    <a:pt x="102788" y="103049"/>
                  </a:lnTo>
                  <a:lnTo>
                    <a:pt x="102710" y="102866"/>
                  </a:lnTo>
                  <a:lnTo>
                    <a:pt x="102637" y="102663"/>
                  </a:lnTo>
                  <a:lnTo>
                    <a:pt x="102565" y="102439"/>
                  </a:lnTo>
                  <a:lnTo>
                    <a:pt x="102498" y="102195"/>
                  </a:lnTo>
                  <a:lnTo>
                    <a:pt x="101852" y="102520"/>
                  </a:lnTo>
                  <a:lnTo>
                    <a:pt x="101200" y="102805"/>
                  </a:lnTo>
                  <a:lnTo>
                    <a:pt x="100548" y="103089"/>
                  </a:lnTo>
                  <a:lnTo>
                    <a:pt x="99896" y="103354"/>
                  </a:lnTo>
                  <a:lnTo>
                    <a:pt x="99244" y="103597"/>
                  </a:lnTo>
                  <a:lnTo>
                    <a:pt x="98585" y="103841"/>
                  </a:lnTo>
                  <a:lnTo>
                    <a:pt x="97933" y="104065"/>
                  </a:lnTo>
                  <a:lnTo>
                    <a:pt x="97275" y="104268"/>
                  </a:lnTo>
                  <a:lnTo>
                    <a:pt x="96617" y="104471"/>
                  </a:lnTo>
                  <a:lnTo>
                    <a:pt x="95959" y="104654"/>
                  </a:lnTo>
                  <a:lnTo>
                    <a:pt x="95301" y="104817"/>
                  </a:lnTo>
                  <a:lnTo>
                    <a:pt x="94642" y="104979"/>
                  </a:lnTo>
                  <a:lnTo>
                    <a:pt x="93320" y="105264"/>
                  </a:lnTo>
                  <a:lnTo>
                    <a:pt x="91997" y="105508"/>
                  </a:lnTo>
                  <a:lnTo>
                    <a:pt x="90669" y="105711"/>
                  </a:lnTo>
                  <a:lnTo>
                    <a:pt x="89340" y="105873"/>
                  </a:lnTo>
                  <a:lnTo>
                    <a:pt x="88006" y="105995"/>
                  </a:lnTo>
                  <a:lnTo>
                    <a:pt x="86677" y="106077"/>
                  </a:lnTo>
                  <a:lnTo>
                    <a:pt x="85343" y="106138"/>
                  </a:lnTo>
                  <a:lnTo>
                    <a:pt x="84008" y="106178"/>
                  </a:lnTo>
                  <a:lnTo>
                    <a:pt x="82668" y="106178"/>
                  </a:lnTo>
                  <a:lnTo>
                    <a:pt x="81333" y="106158"/>
                  </a:lnTo>
                  <a:lnTo>
                    <a:pt x="79999" y="106138"/>
                  </a:lnTo>
                  <a:lnTo>
                    <a:pt x="78658" y="106077"/>
                  </a:lnTo>
                  <a:lnTo>
                    <a:pt x="77324" y="106016"/>
                  </a:lnTo>
                  <a:lnTo>
                    <a:pt x="75983" y="105934"/>
                  </a:lnTo>
                  <a:lnTo>
                    <a:pt x="73314" y="105751"/>
                  </a:lnTo>
                  <a:lnTo>
                    <a:pt x="70645" y="105569"/>
                  </a:lnTo>
                  <a:lnTo>
                    <a:pt x="67988" y="105386"/>
                  </a:lnTo>
                  <a:lnTo>
                    <a:pt x="65337" y="105223"/>
                  </a:lnTo>
                  <a:lnTo>
                    <a:pt x="64015" y="105162"/>
                  </a:lnTo>
                  <a:lnTo>
                    <a:pt x="62698" y="105121"/>
                  </a:lnTo>
                  <a:lnTo>
                    <a:pt x="61382" y="105101"/>
                  </a:lnTo>
                  <a:lnTo>
                    <a:pt x="60072" y="105081"/>
                  </a:lnTo>
                  <a:lnTo>
                    <a:pt x="48429" y="105142"/>
                  </a:lnTo>
                  <a:lnTo>
                    <a:pt x="42608" y="105142"/>
                  </a:lnTo>
                  <a:lnTo>
                    <a:pt x="36787" y="105162"/>
                  </a:lnTo>
                  <a:lnTo>
                    <a:pt x="30966" y="105142"/>
                  </a:lnTo>
                  <a:lnTo>
                    <a:pt x="25145" y="105101"/>
                  </a:lnTo>
                  <a:lnTo>
                    <a:pt x="19323" y="105040"/>
                  </a:lnTo>
                  <a:lnTo>
                    <a:pt x="13502" y="104939"/>
                  </a:lnTo>
                  <a:lnTo>
                    <a:pt x="13382" y="104939"/>
                  </a:lnTo>
                  <a:lnTo>
                    <a:pt x="13273" y="104898"/>
                  </a:lnTo>
                  <a:lnTo>
                    <a:pt x="13164" y="104837"/>
                  </a:lnTo>
                  <a:lnTo>
                    <a:pt x="13061" y="104756"/>
                  </a:lnTo>
                  <a:lnTo>
                    <a:pt x="12965" y="104634"/>
                  </a:lnTo>
                  <a:lnTo>
                    <a:pt x="12868" y="104512"/>
                  </a:lnTo>
                  <a:lnTo>
                    <a:pt x="12778" y="104370"/>
                  </a:lnTo>
                  <a:lnTo>
                    <a:pt x="12687" y="104227"/>
                  </a:lnTo>
                  <a:lnTo>
                    <a:pt x="12548" y="104207"/>
                  </a:lnTo>
                  <a:lnTo>
                    <a:pt x="12415" y="104146"/>
                  </a:lnTo>
                  <a:lnTo>
                    <a:pt x="12276" y="104065"/>
                  </a:lnTo>
                  <a:lnTo>
                    <a:pt x="12138" y="103923"/>
                  </a:lnTo>
                  <a:lnTo>
                    <a:pt x="12011" y="103760"/>
                  </a:lnTo>
                  <a:lnTo>
                    <a:pt x="11878" y="103557"/>
                  </a:lnTo>
                  <a:lnTo>
                    <a:pt x="11757" y="103313"/>
                  </a:lnTo>
                  <a:lnTo>
                    <a:pt x="11636" y="103049"/>
                  </a:lnTo>
                  <a:lnTo>
                    <a:pt x="11528" y="102724"/>
                  </a:lnTo>
                  <a:lnTo>
                    <a:pt x="11425" y="102378"/>
                  </a:lnTo>
                  <a:lnTo>
                    <a:pt x="11328" y="101992"/>
                  </a:lnTo>
                  <a:lnTo>
                    <a:pt x="11286" y="101789"/>
                  </a:lnTo>
                  <a:lnTo>
                    <a:pt x="11250" y="101586"/>
                  </a:lnTo>
                  <a:lnTo>
                    <a:pt x="11208" y="101362"/>
                  </a:lnTo>
                  <a:lnTo>
                    <a:pt x="11177" y="101118"/>
                  </a:lnTo>
                  <a:lnTo>
                    <a:pt x="11141" y="100874"/>
                  </a:lnTo>
                  <a:lnTo>
                    <a:pt x="11117" y="100631"/>
                  </a:lnTo>
                  <a:lnTo>
                    <a:pt x="11093" y="100366"/>
                  </a:lnTo>
                  <a:lnTo>
                    <a:pt x="11069" y="100102"/>
                  </a:lnTo>
                  <a:lnTo>
                    <a:pt x="11051" y="99818"/>
                  </a:lnTo>
                  <a:lnTo>
                    <a:pt x="11039" y="99533"/>
                  </a:lnTo>
                  <a:lnTo>
                    <a:pt x="10990" y="98334"/>
                  </a:lnTo>
                  <a:lnTo>
                    <a:pt x="10954" y="97156"/>
                  </a:lnTo>
                  <a:lnTo>
                    <a:pt x="10918" y="95957"/>
                  </a:lnTo>
                  <a:lnTo>
                    <a:pt x="10888" y="94758"/>
                  </a:lnTo>
                  <a:lnTo>
                    <a:pt x="10857" y="93579"/>
                  </a:lnTo>
                  <a:lnTo>
                    <a:pt x="10839" y="92401"/>
                  </a:lnTo>
                  <a:lnTo>
                    <a:pt x="10821" y="91202"/>
                  </a:lnTo>
                  <a:lnTo>
                    <a:pt x="10803" y="90023"/>
                  </a:lnTo>
                  <a:lnTo>
                    <a:pt x="10797" y="88844"/>
                  </a:lnTo>
                  <a:lnTo>
                    <a:pt x="10791" y="87666"/>
                  </a:lnTo>
                  <a:lnTo>
                    <a:pt x="10797" y="86507"/>
                  </a:lnTo>
                  <a:lnTo>
                    <a:pt x="10803" y="85329"/>
                  </a:lnTo>
                  <a:lnTo>
                    <a:pt x="10815" y="84150"/>
                  </a:lnTo>
                  <a:lnTo>
                    <a:pt x="10833" y="82992"/>
                  </a:lnTo>
                  <a:lnTo>
                    <a:pt x="10857" y="81834"/>
                  </a:lnTo>
                  <a:lnTo>
                    <a:pt x="10888" y="80655"/>
                  </a:lnTo>
                  <a:lnTo>
                    <a:pt x="10918" y="79497"/>
                  </a:lnTo>
                  <a:lnTo>
                    <a:pt x="10960" y="78338"/>
                  </a:lnTo>
                  <a:lnTo>
                    <a:pt x="11008" y="77180"/>
                  </a:lnTo>
                  <a:lnTo>
                    <a:pt x="11057" y="76022"/>
                  </a:lnTo>
                  <a:lnTo>
                    <a:pt x="11117" y="74864"/>
                  </a:lnTo>
                  <a:lnTo>
                    <a:pt x="11183" y="73726"/>
                  </a:lnTo>
                  <a:lnTo>
                    <a:pt x="11250" y="72567"/>
                  </a:lnTo>
                  <a:lnTo>
                    <a:pt x="11328" y="71429"/>
                  </a:lnTo>
                  <a:lnTo>
                    <a:pt x="11413" y="70271"/>
                  </a:lnTo>
                  <a:lnTo>
                    <a:pt x="11504" y="69133"/>
                  </a:lnTo>
                  <a:lnTo>
                    <a:pt x="11600" y="67995"/>
                  </a:lnTo>
                  <a:lnTo>
                    <a:pt x="11709" y="66857"/>
                  </a:lnTo>
                  <a:lnTo>
                    <a:pt x="11818" y="65719"/>
                  </a:lnTo>
                  <a:lnTo>
                    <a:pt x="11938" y="64581"/>
                  </a:lnTo>
                  <a:lnTo>
                    <a:pt x="12059" y="63463"/>
                  </a:lnTo>
                  <a:lnTo>
                    <a:pt x="12192" y="62325"/>
                  </a:lnTo>
                  <a:lnTo>
                    <a:pt x="12234" y="62021"/>
                  </a:lnTo>
                  <a:lnTo>
                    <a:pt x="12282" y="61756"/>
                  </a:lnTo>
                  <a:lnTo>
                    <a:pt x="12343" y="61492"/>
                  </a:lnTo>
                  <a:lnTo>
                    <a:pt x="12409" y="61269"/>
                  </a:lnTo>
                  <a:lnTo>
                    <a:pt x="12476" y="61066"/>
                  </a:lnTo>
                  <a:lnTo>
                    <a:pt x="12554" y="60883"/>
                  </a:lnTo>
                  <a:lnTo>
                    <a:pt x="12633" y="60720"/>
                  </a:lnTo>
                  <a:lnTo>
                    <a:pt x="12717" y="60598"/>
                  </a:lnTo>
                  <a:lnTo>
                    <a:pt x="12802" y="60476"/>
                  </a:lnTo>
                  <a:lnTo>
                    <a:pt x="12892" y="60395"/>
                  </a:lnTo>
                  <a:lnTo>
                    <a:pt x="12983" y="60334"/>
                  </a:lnTo>
                  <a:lnTo>
                    <a:pt x="13074" y="60293"/>
                  </a:lnTo>
                  <a:lnTo>
                    <a:pt x="13158" y="60273"/>
                  </a:lnTo>
                  <a:lnTo>
                    <a:pt x="13249" y="60293"/>
                  </a:lnTo>
                  <a:lnTo>
                    <a:pt x="13333" y="60314"/>
                  </a:lnTo>
                  <a:lnTo>
                    <a:pt x="13418" y="60375"/>
                  </a:lnTo>
                  <a:lnTo>
                    <a:pt x="13472" y="60131"/>
                  </a:lnTo>
                  <a:lnTo>
                    <a:pt x="13526" y="59887"/>
                  </a:lnTo>
                  <a:lnTo>
                    <a:pt x="13593" y="59643"/>
                  </a:lnTo>
                  <a:lnTo>
                    <a:pt x="13659" y="59420"/>
                  </a:lnTo>
                  <a:lnTo>
                    <a:pt x="13732" y="59216"/>
                  </a:lnTo>
                  <a:lnTo>
                    <a:pt x="13804" y="59033"/>
                  </a:lnTo>
                  <a:lnTo>
                    <a:pt x="13883" y="58851"/>
                  </a:lnTo>
                  <a:lnTo>
                    <a:pt x="13967" y="58688"/>
                  </a:lnTo>
                  <a:lnTo>
                    <a:pt x="14058" y="58546"/>
                  </a:lnTo>
                  <a:lnTo>
                    <a:pt x="14148" y="58404"/>
                  </a:lnTo>
                  <a:lnTo>
                    <a:pt x="14245" y="58302"/>
                  </a:lnTo>
                  <a:lnTo>
                    <a:pt x="14348" y="58200"/>
                  </a:lnTo>
                  <a:lnTo>
                    <a:pt x="14456" y="58139"/>
                  </a:lnTo>
                  <a:lnTo>
                    <a:pt x="14571" y="58099"/>
                  </a:lnTo>
                  <a:lnTo>
                    <a:pt x="14686" y="58078"/>
                  </a:lnTo>
                  <a:close/>
                  <a:moveTo>
                    <a:pt x="28834" y="154481"/>
                  </a:moveTo>
                  <a:lnTo>
                    <a:pt x="29094" y="154501"/>
                  </a:lnTo>
                  <a:lnTo>
                    <a:pt x="29353" y="154542"/>
                  </a:lnTo>
                  <a:lnTo>
                    <a:pt x="29613" y="154603"/>
                  </a:lnTo>
                  <a:lnTo>
                    <a:pt x="29867" y="154684"/>
                  </a:lnTo>
                  <a:lnTo>
                    <a:pt x="30126" y="154786"/>
                  </a:lnTo>
                  <a:lnTo>
                    <a:pt x="30386" y="154908"/>
                  </a:lnTo>
                  <a:lnTo>
                    <a:pt x="30640" y="155050"/>
                  </a:lnTo>
                  <a:lnTo>
                    <a:pt x="30893" y="155213"/>
                  </a:lnTo>
                  <a:lnTo>
                    <a:pt x="31147" y="155396"/>
                  </a:lnTo>
                  <a:lnTo>
                    <a:pt x="31401" y="155599"/>
                  </a:lnTo>
                  <a:lnTo>
                    <a:pt x="31648" y="155822"/>
                  </a:lnTo>
                  <a:lnTo>
                    <a:pt x="31896" y="156046"/>
                  </a:lnTo>
                  <a:lnTo>
                    <a:pt x="32143" y="156310"/>
                  </a:lnTo>
                  <a:lnTo>
                    <a:pt x="32391" y="156595"/>
                  </a:lnTo>
                  <a:lnTo>
                    <a:pt x="32632" y="156899"/>
                  </a:lnTo>
                  <a:lnTo>
                    <a:pt x="32874" y="157204"/>
                  </a:lnTo>
                  <a:lnTo>
                    <a:pt x="33109" y="157550"/>
                  </a:lnTo>
                  <a:lnTo>
                    <a:pt x="33345" y="157895"/>
                  </a:lnTo>
                  <a:lnTo>
                    <a:pt x="33580" y="158261"/>
                  </a:lnTo>
                  <a:lnTo>
                    <a:pt x="33810" y="158647"/>
                  </a:lnTo>
                  <a:lnTo>
                    <a:pt x="34039" y="159053"/>
                  </a:lnTo>
                  <a:lnTo>
                    <a:pt x="34263" y="159480"/>
                  </a:lnTo>
                  <a:lnTo>
                    <a:pt x="34486" y="159907"/>
                  </a:lnTo>
                  <a:lnTo>
                    <a:pt x="34704" y="160374"/>
                  </a:lnTo>
                  <a:lnTo>
                    <a:pt x="34915" y="160842"/>
                  </a:lnTo>
                  <a:lnTo>
                    <a:pt x="35126" y="161329"/>
                  </a:lnTo>
                  <a:lnTo>
                    <a:pt x="35332" y="161837"/>
                  </a:lnTo>
                  <a:lnTo>
                    <a:pt x="35537" y="162366"/>
                  </a:lnTo>
                  <a:lnTo>
                    <a:pt x="35736" y="162894"/>
                  </a:lnTo>
                  <a:lnTo>
                    <a:pt x="35929" y="163443"/>
                  </a:lnTo>
                  <a:lnTo>
                    <a:pt x="36123" y="164012"/>
                  </a:lnTo>
                  <a:lnTo>
                    <a:pt x="36304" y="164601"/>
                  </a:lnTo>
                  <a:lnTo>
                    <a:pt x="36485" y="165190"/>
                  </a:lnTo>
                  <a:lnTo>
                    <a:pt x="36666" y="165800"/>
                  </a:lnTo>
                  <a:lnTo>
                    <a:pt x="36835" y="166430"/>
                  </a:lnTo>
                  <a:lnTo>
                    <a:pt x="37004" y="167080"/>
                  </a:lnTo>
                  <a:lnTo>
                    <a:pt x="37161" y="167730"/>
                  </a:lnTo>
                  <a:lnTo>
                    <a:pt x="37318" y="168401"/>
                  </a:lnTo>
                  <a:lnTo>
                    <a:pt x="37469" y="169092"/>
                  </a:lnTo>
                  <a:lnTo>
                    <a:pt x="37614" y="169783"/>
                  </a:lnTo>
                  <a:lnTo>
                    <a:pt x="37753" y="170494"/>
                  </a:lnTo>
                  <a:lnTo>
                    <a:pt x="37886" y="171226"/>
                  </a:lnTo>
                  <a:lnTo>
                    <a:pt x="38013" y="171957"/>
                  </a:lnTo>
                  <a:lnTo>
                    <a:pt x="38134" y="172709"/>
                  </a:lnTo>
                  <a:lnTo>
                    <a:pt x="38248" y="173461"/>
                  </a:lnTo>
                  <a:lnTo>
                    <a:pt x="38357" y="174253"/>
                  </a:lnTo>
                  <a:lnTo>
                    <a:pt x="38460" y="175026"/>
                  </a:lnTo>
                  <a:lnTo>
                    <a:pt x="38556" y="175838"/>
                  </a:lnTo>
                  <a:lnTo>
                    <a:pt x="38641" y="176631"/>
                  </a:lnTo>
                  <a:lnTo>
                    <a:pt x="38725" y="177464"/>
                  </a:lnTo>
                  <a:lnTo>
                    <a:pt x="38798" y="178297"/>
                  </a:lnTo>
                  <a:lnTo>
                    <a:pt x="38864" y="179151"/>
                  </a:lnTo>
                  <a:lnTo>
                    <a:pt x="38925" y="180004"/>
                  </a:lnTo>
                  <a:lnTo>
                    <a:pt x="38973" y="180858"/>
                  </a:lnTo>
                  <a:lnTo>
                    <a:pt x="39015" y="181752"/>
                  </a:lnTo>
                  <a:lnTo>
                    <a:pt x="39051" y="182626"/>
                  </a:lnTo>
                  <a:lnTo>
                    <a:pt x="39082" y="183520"/>
                  </a:lnTo>
                  <a:lnTo>
                    <a:pt x="39100" y="184434"/>
                  </a:lnTo>
                  <a:lnTo>
                    <a:pt x="39112" y="185349"/>
                  </a:lnTo>
                  <a:lnTo>
                    <a:pt x="39112" y="186243"/>
                  </a:lnTo>
                  <a:lnTo>
                    <a:pt x="39112" y="187137"/>
                  </a:lnTo>
                  <a:lnTo>
                    <a:pt x="39100" y="188011"/>
                  </a:lnTo>
                  <a:lnTo>
                    <a:pt x="39082" y="188885"/>
                  </a:lnTo>
                  <a:lnTo>
                    <a:pt x="39051" y="189779"/>
                  </a:lnTo>
                  <a:lnTo>
                    <a:pt x="39021" y="190652"/>
                  </a:lnTo>
                  <a:lnTo>
                    <a:pt x="38979" y="191506"/>
                  </a:lnTo>
                  <a:lnTo>
                    <a:pt x="38937" y="192380"/>
                  </a:lnTo>
                  <a:lnTo>
                    <a:pt x="38882" y="193233"/>
                  </a:lnTo>
                  <a:lnTo>
                    <a:pt x="38822" y="194087"/>
                  </a:lnTo>
                  <a:lnTo>
                    <a:pt x="38756" y="194940"/>
                  </a:lnTo>
                  <a:lnTo>
                    <a:pt x="38683" y="195773"/>
                  </a:lnTo>
                  <a:lnTo>
                    <a:pt x="38605" y="196607"/>
                  </a:lnTo>
                  <a:lnTo>
                    <a:pt x="38520" y="197440"/>
                  </a:lnTo>
                  <a:lnTo>
                    <a:pt x="38423" y="198253"/>
                  </a:lnTo>
                  <a:lnTo>
                    <a:pt x="38327" y="199065"/>
                  </a:lnTo>
                  <a:lnTo>
                    <a:pt x="38224" y="199858"/>
                  </a:lnTo>
                  <a:lnTo>
                    <a:pt x="38115" y="200650"/>
                  </a:lnTo>
                  <a:lnTo>
                    <a:pt x="38001" y="201423"/>
                  </a:lnTo>
                  <a:lnTo>
                    <a:pt x="37880" y="202195"/>
                  </a:lnTo>
                  <a:lnTo>
                    <a:pt x="37753" y="202947"/>
                  </a:lnTo>
                  <a:lnTo>
                    <a:pt x="37626" y="203699"/>
                  </a:lnTo>
                  <a:lnTo>
                    <a:pt x="37487" y="204430"/>
                  </a:lnTo>
                  <a:lnTo>
                    <a:pt x="37349" y="205162"/>
                  </a:lnTo>
                  <a:lnTo>
                    <a:pt x="37198" y="205873"/>
                  </a:lnTo>
                  <a:lnTo>
                    <a:pt x="37047" y="206564"/>
                  </a:lnTo>
                  <a:lnTo>
                    <a:pt x="36890" y="207255"/>
                  </a:lnTo>
                  <a:lnTo>
                    <a:pt x="36727" y="207905"/>
                  </a:lnTo>
                  <a:lnTo>
                    <a:pt x="36564" y="208576"/>
                  </a:lnTo>
                  <a:lnTo>
                    <a:pt x="36394" y="209206"/>
                  </a:lnTo>
                  <a:lnTo>
                    <a:pt x="36219" y="209835"/>
                  </a:lnTo>
                  <a:lnTo>
                    <a:pt x="36038" y="210425"/>
                  </a:lnTo>
                  <a:lnTo>
                    <a:pt x="35857" y="211014"/>
                  </a:lnTo>
                  <a:lnTo>
                    <a:pt x="35664" y="211603"/>
                  </a:lnTo>
                  <a:lnTo>
                    <a:pt x="35477" y="212152"/>
                  </a:lnTo>
                  <a:lnTo>
                    <a:pt x="35277" y="212680"/>
                  </a:lnTo>
                  <a:lnTo>
                    <a:pt x="35078" y="213209"/>
                  </a:lnTo>
                  <a:lnTo>
                    <a:pt x="34879" y="213717"/>
                  </a:lnTo>
                  <a:lnTo>
                    <a:pt x="34667" y="214184"/>
                  </a:lnTo>
                  <a:lnTo>
                    <a:pt x="34456" y="214652"/>
                  </a:lnTo>
                  <a:lnTo>
                    <a:pt x="34245" y="215099"/>
                  </a:lnTo>
                  <a:lnTo>
                    <a:pt x="34027" y="215505"/>
                  </a:lnTo>
                  <a:lnTo>
                    <a:pt x="33804" y="215911"/>
                  </a:lnTo>
                  <a:lnTo>
                    <a:pt x="33580" y="216277"/>
                  </a:lnTo>
                  <a:lnTo>
                    <a:pt x="33357" y="216643"/>
                  </a:lnTo>
                  <a:lnTo>
                    <a:pt x="33128" y="216968"/>
                  </a:lnTo>
                  <a:lnTo>
                    <a:pt x="32892" y="217273"/>
                  </a:lnTo>
                  <a:lnTo>
                    <a:pt x="32657" y="217557"/>
                  </a:lnTo>
                  <a:lnTo>
                    <a:pt x="32421" y="217822"/>
                  </a:lnTo>
                  <a:lnTo>
                    <a:pt x="32180" y="218065"/>
                  </a:lnTo>
                  <a:lnTo>
                    <a:pt x="31938" y="218269"/>
                  </a:lnTo>
                  <a:lnTo>
                    <a:pt x="31690" y="218452"/>
                  </a:lnTo>
                  <a:lnTo>
                    <a:pt x="31443" y="218614"/>
                  </a:lnTo>
                  <a:lnTo>
                    <a:pt x="31195" y="218756"/>
                  </a:lnTo>
                  <a:lnTo>
                    <a:pt x="30948" y="218858"/>
                  </a:lnTo>
                  <a:lnTo>
                    <a:pt x="30694" y="218939"/>
                  </a:lnTo>
                  <a:lnTo>
                    <a:pt x="30434" y="218980"/>
                  </a:lnTo>
                  <a:lnTo>
                    <a:pt x="30181" y="219021"/>
                  </a:lnTo>
                  <a:lnTo>
                    <a:pt x="29921" y="219000"/>
                  </a:lnTo>
                  <a:lnTo>
                    <a:pt x="29661" y="218980"/>
                  </a:lnTo>
                  <a:lnTo>
                    <a:pt x="29402" y="218899"/>
                  </a:lnTo>
                  <a:lnTo>
                    <a:pt x="29136" y="218817"/>
                  </a:lnTo>
                  <a:lnTo>
                    <a:pt x="28876" y="218695"/>
                  </a:lnTo>
                  <a:lnTo>
                    <a:pt x="28611" y="218533"/>
                  </a:lnTo>
                  <a:lnTo>
                    <a:pt x="28424" y="218878"/>
                  </a:lnTo>
                  <a:lnTo>
                    <a:pt x="28236" y="219183"/>
                  </a:lnTo>
                  <a:lnTo>
                    <a:pt x="28049" y="219468"/>
                  </a:lnTo>
                  <a:lnTo>
                    <a:pt x="27862" y="219691"/>
                  </a:lnTo>
                  <a:lnTo>
                    <a:pt x="27669" y="219874"/>
                  </a:lnTo>
                  <a:lnTo>
                    <a:pt x="27482" y="220016"/>
                  </a:lnTo>
                  <a:lnTo>
                    <a:pt x="27288" y="220118"/>
                  </a:lnTo>
                  <a:lnTo>
                    <a:pt x="27101" y="220179"/>
                  </a:lnTo>
                  <a:lnTo>
                    <a:pt x="26908" y="220220"/>
                  </a:lnTo>
                  <a:lnTo>
                    <a:pt x="26721" y="220220"/>
                  </a:lnTo>
                  <a:lnTo>
                    <a:pt x="26527" y="220179"/>
                  </a:lnTo>
                  <a:lnTo>
                    <a:pt x="26340" y="220098"/>
                  </a:lnTo>
                  <a:lnTo>
                    <a:pt x="26147" y="219976"/>
                  </a:lnTo>
                  <a:lnTo>
                    <a:pt x="25960" y="219854"/>
                  </a:lnTo>
                  <a:lnTo>
                    <a:pt x="25773" y="219671"/>
                  </a:lnTo>
                  <a:lnTo>
                    <a:pt x="25585" y="219468"/>
                  </a:lnTo>
                  <a:lnTo>
                    <a:pt x="25398" y="219244"/>
                  </a:lnTo>
                  <a:lnTo>
                    <a:pt x="25211" y="218980"/>
                  </a:lnTo>
                  <a:lnTo>
                    <a:pt x="25024" y="218695"/>
                  </a:lnTo>
                  <a:lnTo>
                    <a:pt x="24837" y="218370"/>
                  </a:lnTo>
                  <a:lnTo>
                    <a:pt x="24655" y="218045"/>
                  </a:lnTo>
                  <a:lnTo>
                    <a:pt x="24474" y="217679"/>
                  </a:lnTo>
                  <a:lnTo>
                    <a:pt x="24293" y="217273"/>
                  </a:lnTo>
                  <a:lnTo>
                    <a:pt x="24112" y="216867"/>
                  </a:lnTo>
                  <a:lnTo>
                    <a:pt x="23937" y="216440"/>
                  </a:lnTo>
                  <a:lnTo>
                    <a:pt x="23762" y="215993"/>
                  </a:lnTo>
                  <a:lnTo>
                    <a:pt x="23587" y="215505"/>
                  </a:lnTo>
                  <a:lnTo>
                    <a:pt x="23418" y="215017"/>
                  </a:lnTo>
                  <a:lnTo>
                    <a:pt x="23249" y="214509"/>
                  </a:lnTo>
                  <a:lnTo>
                    <a:pt x="23079" y="213981"/>
                  </a:lnTo>
                  <a:lnTo>
                    <a:pt x="22916" y="213432"/>
                  </a:lnTo>
                  <a:lnTo>
                    <a:pt x="22753" y="212863"/>
                  </a:lnTo>
                  <a:lnTo>
                    <a:pt x="22590" y="212294"/>
                  </a:lnTo>
                  <a:lnTo>
                    <a:pt x="22433" y="211705"/>
                  </a:lnTo>
                  <a:lnTo>
                    <a:pt x="22276" y="211095"/>
                  </a:lnTo>
                  <a:lnTo>
                    <a:pt x="22125" y="210486"/>
                  </a:lnTo>
                  <a:lnTo>
                    <a:pt x="21980" y="209876"/>
                  </a:lnTo>
                  <a:lnTo>
                    <a:pt x="21829" y="209226"/>
                  </a:lnTo>
                  <a:lnTo>
                    <a:pt x="21691" y="208596"/>
                  </a:lnTo>
                  <a:lnTo>
                    <a:pt x="21552" y="207946"/>
                  </a:lnTo>
                  <a:lnTo>
                    <a:pt x="21413" y="207295"/>
                  </a:lnTo>
                  <a:lnTo>
                    <a:pt x="21280" y="206625"/>
                  </a:lnTo>
                  <a:lnTo>
                    <a:pt x="21153" y="205954"/>
                  </a:lnTo>
                  <a:lnTo>
                    <a:pt x="21026" y="205284"/>
                  </a:lnTo>
                  <a:lnTo>
                    <a:pt x="20906" y="204613"/>
                  </a:lnTo>
                  <a:lnTo>
                    <a:pt x="20791" y="203942"/>
                  </a:lnTo>
                  <a:lnTo>
                    <a:pt x="20676" y="203272"/>
                  </a:lnTo>
                  <a:lnTo>
                    <a:pt x="20567" y="202581"/>
                  </a:lnTo>
                  <a:lnTo>
                    <a:pt x="20465" y="201910"/>
                  </a:lnTo>
                  <a:lnTo>
                    <a:pt x="20362" y="201240"/>
                  </a:lnTo>
                  <a:lnTo>
                    <a:pt x="20265" y="200569"/>
                  </a:lnTo>
                  <a:lnTo>
                    <a:pt x="20175" y="199899"/>
                  </a:lnTo>
                  <a:lnTo>
                    <a:pt x="20090" y="199228"/>
                  </a:lnTo>
                  <a:lnTo>
                    <a:pt x="20006" y="198578"/>
                  </a:lnTo>
                  <a:lnTo>
                    <a:pt x="19927" y="197927"/>
                  </a:lnTo>
                  <a:lnTo>
                    <a:pt x="19861" y="197277"/>
                  </a:lnTo>
                  <a:lnTo>
                    <a:pt x="19794" y="196647"/>
                  </a:lnTo>
                  <a:lnTo>
                    <a:pt x="19728" y="196017"/>
                  </a:lnTo>
                  <a:lnTo>
                    <a:pt x="19674" y="195387"/>
                  </a:lnTo>
                  <a:lnTo>
                    <a:pt x="19625" y="194798"/>
                  </a:lnTo>
                  <a:lnTo>
                    <a:pt x="19577" y="194188"/>
                  </a:lnTo>
                  <a:lnTo>
                    <a:pt x="19541" y="193619"/>
                  </a:lnTo>
                  <a:lnTo>
                    <a:pt x="19511" y="193050"/>
                  </a:lnTo>
                  <a:lnTo>
                    <a:pt x="19480" y="192502"/>
                  </a:lnTo>
                  <a:lnTo>
                    <a:pt x="19444" y="191648"/>
                  </a:lnTo>
                  <a:lnTo>
                    <a:pt x="19414" y="190795"/>
                  </a:lnTo>
                  <a:lnTo>
                    <a:pt x="19396" y="189962"/>
                  </a:lnTo>
                  <a:lnTo>
                    <a:pt x="19378" y="189108"/>
                  </a:lnTo>
                  <a:lnTo>
                    <a:pt x="19366" y="188275"/>
                  </a:lnTo>
                  <a:lnTo>
                    <a:pt x="19360" y="187421"/>
                  </a:lnTo>
                  <a:lnTo>
                    <a:pt x="19360" y="186588"/>
                  </a:lnTo>
                  <a:lnTo>
                    <a:pt x="19366" y="185755"/>
                  </a:lnTo>
                  <a:lnTo>
                    <a:pt x="19378" y="184942"/>
                  </a:lnTo>
                  <a:lnTo>
                    <a:pt x="19396" y="184109"/>
                  </a:lnTo>
                  <a:lnTo>
                    <a:pt x="19414" y="183296"/>
                  </a:lnTo>
                  <a:lnTo>
                    <a:pt x="19444" y="182463"/>
                  </a:lnTo>
                  <a:lnTo>
                    <a:pt x="19480" y="181650"/>
                  </a:lnTo>
                  <a:lnTo>
                    <a:pt x="19517" y="180858"/>
                  </a:lnTo>
                  <a:lnTo>
                    <a:pt x="19565" y="180045"/>
                  </a:lnTo>
                  <a:lnTo>
                    <a:pt x="19613" y="179252"/>
                  </a:lnTo>
                  <a:lnTo>
                    <a:pt x="19668" y="178460"/>
                  </a:lnTo>
                  <a:lnTo>
                    <a:pt x="19728" y="177688"/>
                  </a:lnTo>
                  <a:lnTo>
                    <a:pt x="19794" y="176915"/>
                  </a:lnTo>
                  <a:lnTo>
                    <a:pt x="19867" y="176143"/>
                  </a:lnTo>
                  <a:lnTo>
                    <a:pt x="19945" y="175391"/>
                  </a:lnTo>
                  <a:lnTo>
                    <a:pt x="20024" y="174640"/>
                  </a:lnTo>
                  <a:lnTo>
                    <a:pt x="20114" y="173888"/>
                  </a:lnTo>
                  <a:lnTo>
                    <a:pt x="20205" y="173156"/>
                  </a:lnTo>
                  <a:lnTo>
                    <a:pt x="20302" y="172425"/>
                  </a:lnTo>
                  <a:lnTo>
                    <a:pt x="20404" y="171713"/>
                  </a:lnTo>
                  <a:lnTo>
                    <a:pt x="20507" y="171002"/>
                  </a:lnTo>
                  <a:lnTo>
                    <a:pt x="20622" y="170311"/>
                  </a:lnTo>
                  <a:lnTo>
                    <a:pt x="20736" y="169620"/>
                  </a:lnTo>
                  <a:lnTo>
                    <a:pt x="20857" y="168950"/>
                  </a:lnTo>
                  <a:lnTo>
                    <a:pt x="20984" y="168279"/>
                  </a:lnTo>
                  <a:lnTo>
                    <a:pt x="21117" y="167629"/>
                  </a:lnTo>
                  <a:lnTo>
                    <a:pt x="21250" y="166979"/>
                  </a:lnTo>
                  <a:lnTo>
                    <a:pt x="21389" y="166349"/>
                  </a:lnTo>
                  <a:lnTo>
                    <a:pt x="21534" y="165739"/>
                  </a:lnTo>
                  <a:lnTo>
                    <a:pt x="21685" y="165129"/>
                  </a:lnTo>
                  <a:lnTo>
                    <a:pt x="21835" y="164540"/>
                  </a:lnTo>
                  <a:lnTo>
                    <a:pt x="21999" y="163951"/>
                  </a:lnTo>
                  <a:lnTo>
                    <a:pt x="22162" y="163382"/>
                  </a:lnTo>
                  <a:lnTo>
                    <a:pt x="22325" y="162833"/>
                  </a:lnTo>
                  <a:lnTo>
                    <a:pt x="22500" y="162305"/>
                  </a:lnTo>
                  <a:lnTo>
                    <a:pt x="22675" y="161776"/>
                  </a:lnTo>
                  <a:lnTo>
                    <a:pt x="22850" y="161268"/>
                  </a:lnTo>
                  <a:lnTo>
                    <a:pt x="23037" y="160781"/>
                  </a:lnTo>
                  <a:lnTo>
                    <a:pt x="23224" y="160313"/>
                  </a:lnTo>
                  <a:lnTo>
                    <a:pt x="23418" y="159846"/>
                  </a:lnTo>
                  <a:lnTo>
                    <a:pt x="23617" y="159399"/>
                  </a:lnTo>
                  <a:lnTo>
                    <a:pt x="23816" y="158972"/>
                  </a:lnTo>
                  <a:lnTo>
                    <a:pt x="24021" y="158566"/>
                  </a:lnTo>
                  <a:lnTo>
                    <a:pt x="24227" y="158180"/>
                  </a:lnTo>
                  <a:lnTo>
                    <a:pt x="24438" y="157793"/>
                  </a:lnTo>
                  <a:lnTo>
                    <a:pt x="24655" y="157448"/>
                  </a:lnTo>
                  <a:lnTo>
                    <a:pt x="24879" y="157103"/>
                  </a:lnTo>
                  <a:lnTo>
                    <a:pt x="25102" y="156798"/>
                  </a:lnTo>
                  <a:lnTo>
                    <a:pt x="25326" y="156493"/>
                  </a:lnTo>
                  <a:lnTo>
                    <a:pt x="25561" y="156208"/>
                  </a:lnTo>
                  <a:lnTo>
                    <a:pt x="25797" y="155944"/>
                  </a:lnTo>
                  <a:lnTo>
                    <a:pt x="26032" y="155700"/>
                  </a:lnTo>
                  <a:lnTo>
                    <a:pt x="26274" y="155497"/>
                  </a:lnTo>
                  <a:lnTo>
                    <a:pt x="26521" y="155294"/>
                  </a:lnTo>
                  <a:lnTo>
                    <a:pt x="26769" y="155111"/>
                  </a:lnTo>
                  <a:lnTo>
                    <a:pt x="27023" y="154949"/>
                  </a:lnTo>
                  <a:lnTo>
                    <a:pt x="27276" y="154827"/>
                  </a:lnTo>
                  <a:lnTo>
                    <a:pt x="27536" y="154705"/>
                  </a:lnTo>
                  <a:lnTo>
                    <a:pt x="27796" y="154623"/>
                  </a:lnTo>
                  <a:lnTo>
                    <a:pt x="28055" y="154542"/>
                  </a:lnTo>
                  <a:lnTo>
                    <a:pt x="28315" y="154501"/>
                  </a:lnTo>
                  <a:lnTo>
                    <a:pt x="28575" y="154481"/>
                  </a:lnTo>
                  <a:close/>
                  <a:moveTo>
                    <a:pt x="84830" y="153932"/>
                  </a:moveTo>
                  <a:lnTo>
                    <a:pt x="85077" y="153973"/>
                  </a:lnTo>
                  <a:lnTo>
                    <a:pt x="85313" y="154014"/>
                  </a:lnTo>
                  <a:lnTo>
                    <a:pt x="85554" y="154075"/>
                  </a:lnTo>
                  <a:lnTo>
                    <a:pt x="85796" y="154156"/>
                  </a:lnTo>
                  <a:lnTo>
                    <a:pt x="86031" y="154278"/>
                  </a:lnTo>
                  <a:lnTo>
                    <a:pt x="86273" y="154400"/>
                  </a:lnTo>
                  <a:lnTo>
                    <a:pt x="86508" y="154542"/>
                  </a:lnTo>
                  <a:lnTo>
                    <a:pt x="86738" y="154705"/>
                  </a:lnTo>
                  <a:lnTo>
                    <a:pt x="86973" y="154888"/>
                  </a:lnTo>
                  <a:lnTo>
                    <a:pt x="87203" y="155091"/>
                  </a:lnTo>
                  <a:lnTo>
                    <a:pt x="87432" y="155335"/>
                  </a:lnTo>
                  <a:lnTo>
                    <a:pt x="87662" y="155578"/>
                  </a:lnTo>
                  <a:lnTo>
                    <a:pt x="87885" y="155843"/>
                  </a:lnTo>
                  <a:lnTo>
                    <a:pt x="88109" y="156107"/>
                  </a:lnTo>
                  <a:lnTo>
                    <a:pt x="88332" y="156412"/>
                  </a:lnTo>
                  <a:lnTo>
                    <a:pt x="88549" y="156737"/>
                  </a:lnTo>
                  <a:lnTo>
                    <a:pt x="88767" y="157082"/>
                  </a:lnTo>
                  <a:lnTo>
                    <a:pt x="88978" y="157448"/>
                  </a:lnTo>
                  <a:lnTo>
                    <a:pt x="89189" y="157834"/>
                  </a:lnTo>
                  <a:lnTo>
                    <a:pt x="89395" y="158220"/>
                  </a:lnTo>
                  <a:lnTo>
                    <a:pt x="89606" y="158647"/>
                  </a:lnTo>
                  <a:lnTo>
                    <a:pt x="89805" y="159094"/>
                  </a:lnTo>
                  <a:lnTo>
                    <a:pt x="90005" y="159541"/>
                  </a:lnTo>
                  <a:lnTo>
                    <a:pt x="90204" y="160029"/>
                  </a:lnTo>
                  <a:lnTo>
                    <a:pt x="90397" y="160516"/>
                  </a:lnTo>
                  <a:lnTo>
                    <a:pt x="90584" y="161045"/>
                  </a:lnTo>
                  <a:lnTo>
                    <a:pt x="90772" y="161573"/>
                  </a:lnTo>
                  <a:lnTo>
                    <a:pt x="90953" y="162122"/>
                  </a:lnTo>
                  <a:lnTo>
                    <a:pt x="91134" y="162711"/>
                  </a:lnTo>
                  <a:lnTo>
                    <a:pt x="91309" y="163300"/>
                  </a:lnTo>
                  <a:lnTo>
                    <a:pt x="91478" y="163910"/>
                  </a:lnTo>
                  <a:lnTo>
                    <a:pt x="91641" y="164540"/>
                  </a:lnTo>
                  <a:lnTo>
                    <a:pt x="91804" y="165190"/>
                  </a:lnTo>
                  <a:lnTo>
                    <a:pt x="91967" y="165861"/>
                  </a:lnTo>
                  <a:lnTo>
                    <a:pt x="92118" y="166552"/>
                  </a:lnTo>
                  <a:lnTo>
                    <a:pt x="92269" y="167263"/>
                  </a:lnTo>
                  <a:lnTo>
                    <a:pt x="92414" y="167974"/>
                  </a:lnTo>
                  <a:lnTo>
                    <a:pt x="92553" y="168726"/>
                  </a:lnTo>
                  <a:lnTo>
                    <a:pt x="92686" y="169498"/>
                  </a:lnTo>
                  <a:lnTo>
                    <a:pt x="92819" y="170271"/>
                  </a:lnTo>
                  <a:lnTo>
                    <a:pt x="92945" y="171083"/>
                  </a:lnTo>
                  <a:lnTo>
                    <a:pt x="93048" y="171774"/>
                  </a:lnTo>
                  <a:lnTo>
                    <a:pt x="93145" y="172465"/>
                  </a:lnTo>
                  <a:lnTo>
                    <a:pt x="93235" y="173176"/>
                  </a:lnTo>
                  <a:lnTo>
                    <a:pt x="93326" y="173888"/>
                  </a:lnTo>
                  <a:lnTo>
                    <a:pt x="93404" y="174599"/>
                  </a:lnTo>
                  <a:lnTo>
                    <a:pt x="93483" y="175310"/>
                  </a:lnTo>
                  <a:lnTo>
                    <a:pt x="93555" y="176021"/>
                  </a:lnTo>
                  <a:lnTo>
                    <a:pt x="93628" y="176753"/>
                  </a:lnTo>
                  <a:lnTo>
                    <a:pt x="93694" y="177484"/>
                  </a:lnTo>
                  <a:lnTo>
                    <a:pt x="93749" y="178196"/>
                  </a:lnTo>
                  <a:lnTo>
                    <a:pt x="93803" y="178927"/>
                  </a:lnTo>
                  <a:lnTo>
                    <a:pt x="93857" y="179659"/>
                  </a:lnTo>
                  <a:lnTo>
                    <a:pt x="93900" y="180411"/>
                  </a:lnTo>
                  <a:lnTo>
                    <a:pt x="93942" y="181142"/>
                  </a:lnTo>
                  <a:lnTo>
                    <a:pt x="93978" y="181874"/>
                  </a:lnTo>
                  <a:lnTo>
                    <a:pt x="94008" y="182605"/>
                  </a:lnTo>
                  <a:lnTo>
                    <a:pt x="94038" y="183337"/>
                  </a:lnTo>
                  <a:lnTo>
                    <a:pt x="94063" y="184089"/>
                  </a:lnTo>
                  <a:lnTo>
                    <a:pt x="94075" y="184820"/>
                  </a:lnTo>
                  <a:lnTo>
                    <a:pt x="94093" y="185572"/>
                  </a:lnTo>
                  <a:lnTo>
                    <a:pt x="94099" y="186304"/>
                  </a:lnTo>
                  <a:lnTo>
                    <a:pt x="94105" y="187035"/>
                  </a:lnTo>
                  <a:lnTo>
                    <a:pt x="94105" y="187767"/>
                  </a:lnTo>
                  <a:lnTo>
                    <a:pt x="94099" y="188519"/>
                  </a:lnTo>
                  <a:lnTo>
                    <a:pt x="94087" y="189250"/>
                  </a:lnTo>
                  <a:lnTo>
                    <a:pt x="94075" y="189982"/>
                  </a:lnTo>
                  <a:lnTo>
                    <a:pt x="94057" y="190713"/>
                  </a:lnTo>
                  <a:lnTo>
                    <a:pt x="94032" y="191445"/>
                  </a:lnTo>
                  <a:lnTo>
                    <a:pt x="94002" y="192156"/>
                  </a:lnTo>
                  <a:lnTo>
                    <a:pt x="93972" y="192888"/>
                  </a:lnTo>
                  <a:lnTo>
                    <a:pt x="93936" y="193599"/>
                  </a:lnTo>
                  <a:lnTo>
                    <a:pt x="93894" y="194331"/>
                  </a:lnTo>
                  <a:lnTo>
                    <a:pt x="93851" y="195042"/>
                  </a:lnTo>
                  <a:lnTo>
                    <a:pt x="93797" y="195753"/>
                  </a:lnTo>
                  <a:lnTo>
                    <a:pt x="93743" y="196464"/>
                  </a:lnTo>
                  <a:lnTo>
                    <a:pt x="93682" y="197155"/>
                  </a:lnTo>
                  <a:lnTo>
                    <a:pt x="93622" y="197846"/>
                  </a:lnTo>
                  <a:lnTo>
                    <a:pt x="93555" y="198557"/>
                  </a:lnTo>
                  <a:lnTo>
                    <a:pt x="93483" y="199228"/>
                  </a:lnTo>
                  <a:lnTo>
                    <a:pt x="93404" y="199919"/>
                  </a:lnTo>
                  <a:lnTo>
                    <a:pt x="93326" y="200589"/>
                  </a:lnTo>
                  <a:lnTo>
                    <a:pt x="93235" y="201260"/>
                  </a:lnTo>
                  <a:lnTo>
                    <a:pt x="93145" y="201931"/>
                  </a:lnTo>
                  <a:lnTo>
                    <a:pt x="93054" y="202601"/>
                  </a:lnTo>
                  <a:lnTo>
                    <a:pt x="92958" y="203251"/>
                  </a:lnTo>
                  <a:lnTo>
                    <a:pt x="92849" y="203881"/>
                  </a:lnTo>
                  <a:lnTo>
                    <a:pt x="92746" y="204532"/>
                  </a:lnTo>
                  <a:lnTo>
                    <a:pt x="92631" y="205162"/>
                  </a:lnTo>
                  <a:lnTo>
                    <a:pt x="92517" y="205792"/>
                  </a:lnTo>
                  <a:lnTo>
                    <a:pt x="92396" y="206401"/>
                  </a:lnTo>
                  <a:lnTo>
                    <a:pt x="92269" y="207011"/>
                  </a:lnTo>
                  <a:lnTo>
                    <a:pt x="92142" y="207600"/>
                  </a:lnTo>
                  <a:lnTo>
                    <a:pt x="92010" y="208210"/>
                  </a:lnTo>
                  <a:lnTo>
                    <a:pt x="91871" y="208779"/>
                  </a:lnTo>
                  <a:lnTo>
                    <a:pt x="91732" y="209348"/>
                  </a:lnTo>
                  <a:lnTo>
                    <a:pt x="91587" y="209917"/>
                  </a:lnTo>
                  <a:lnTo>
                    <a:pt x="91436" y="210465"/>
                  </a:lnTo>
                  <a:lnTo>
                    <a:pt x="91279" y="211014"/>
                  </a:lnTo>
                  <a:lnTo>
                    <a:pt x="91122" y="211542"/>
                  </a:lnTo>
                  <a:lnTo>
                    <a:pt x="90959" y="212071"/>
                  </a:lnTo>
                  <a:lnTo>
                    <a:pt x="90790" y="212579"/>
                  </a:lnTo>
                  <a:lnTo>
                    <a:pt x="90621" y="213087"/>
                  </a:lnTo>
                  <a:lnTo>
                    <a:pt x="90446" y="213575"/>
                  </a:lnTo>
                  <a:lnTo>
                    <a:pt x="90264" y="214062"/>
                  </a:lnTo>
                  <a:lnTo>
                    <a:pt x="90252" y="214286"/>
                  </a:lnTo>
                  <a:lnTo>
                    <a:pt x="90240" y="214530"/>
                  </a:lnTo>
                  <a:lnTo>
                    <a:pt x="90222" y="214753"/>
                  </a:lnTo>
                  <a:lnTo>
                    <a:pt x="90198" y="214977"/>
                  </a:lnTo>
                  <a:lnTo>
                    <a:pt x="90174" y="215221"/>
                  </a:lnTo>
                  <a:lnTo>
                    <a:pt x="90138" y="215444"/>
                  </a:lnTo>
                  <a:lnTo>
                    <a:pt x="90101" y="215668"/>
                  </a:lnTo>
                  <a:lnTo>
                    <a:pt x="90065" y="215891"/>
                  </a:lnTo>
                  <a:lnTo>
                    <a:pt x="90017" y="216115"/>
                  </a:lnTo>
                  <a:lnTo>
                    <a:pt x="89968" y="216318"/>
                  </a:lnTo>
                  <a:lnTo>
                    <a:pt x="89914" y="216521"/>
                  </a:lnTo>
                  <a:lnTo>
                    <a:pt x="89854" y="216724"/>
                  </a:lnTo>
                  <a:lnTo>
                    <a:pt x="89787" y="216928"/>
                  </a:lnTo>
                  <a:lnTo>
                    <a:pt x="89715" y="217110"/>
                  </a:lnTo>
                  <a:lnTo>
                    <a:pt x="89636" y="217273"/>
                  </a:lnTo>
                  <a:lnTo>
                    <a:pt x="89558" y="217456"/>
                  </a:lnTo>
                  <a:lnTo>
                    <a:pt x="89334" y="217862"/>
                  </a:lnTo>
                  <a:lnTo>
                    <a:pt x="89105" y="218248"/>
                  </a:lnTo>
                  <a:lnTo>
                    <a:pt x="88875" y="218634"/>
                  </a:lnTo>
                  <a:lnTo>
                    <a:pt x="88646" y="218980"/>
                  </a:lnTo>
                  <a:lnTo>
                    <a:pt x="88411" y="219305"/>
                  </a:lnTo>
                  <a:lnTo>
                    <a:pt x="88175" y="219610"/>
                  </a:lnTo>
                  <a:lnTo>
                    <a:pt x="87940" y="219894"/>
                  </a:lnTo>
                  <a:lnTo>
                    <a:pt x="87704" y="220159"/>
                  </a:lnTo>
                  <a:lnTo>
                    <a:pt x="87462" y="220402"/>
                  </a:lnTo>
                  <a:lnTo>
                    <a:pt x="87221" y="220626"/>
                  </a:lnTo>
                  <a:lnTo>
                    <a:pt x="86985" y="220829"/>
                  </a:lnTo>
                  <a:lnTo>
                    <a:pt x="86738" y="221012"/>
                  </a:lnTo>
                  <a:lnTo>
                    <a:pt x="86496" y="221175"/>
                  </a:lnTo>
                  <a:lnTo>
                    <a:pt x="86255" y="221317"/>
                  </a:lnTo>
                  <a:lnTo>
                    <a:pt x="86007" y="221439"/>
                  </a:lnTo>
                  <a:lnTo>
                    <a:pt x="85766" y="221540"/>
                  </a:lnTo>
                  <a:lnTo>
                    <a:pt x="85518" y="221622"/>
                  </a:lnTo>
                  <a:lnTo>
                    <a:pt x="85270" y="221683"/>
                  </a:lnTo>
                  <a:lnTo>
                    <a:pt x="85023" y="221723"/>
                  </a:lnTo>
                  <a:lnTo>
                    <a:pt x="84775" y="221744"/>
                  </a:lnTo>
                  <a:lnTo>
                    <a:pt x="84534" y="221744"/>
                  </a:lnTo>
                  <a:lnTo>
                    <a:pt x="84286" y="221723"/>
                  </a:lnTo>
                  <a:lnTo>
                    <a:pt x="84039" y="221683"/>
                  </a:lnTo>
                  <a:lnTo>
                    <a:pt x="83791" y="221622"/>
                  </a:lnTo>
                  <a:lnTo>
                    <a:pt x="83543" y="221561"/>
                  </a:lnTo>
                  <a:lnTo>
                    <a:pt x="83302" y="221459"/>
                  </a:lnTo>
                  <a:lnTo>
                    <a:pt x="83054" y="221357"/>
                  </a:lnTo>
                  <a:lnTo>
                    <a:pt x="82813" y="221215"/>
                  </a:lnTo>
                  <a:lnTo>
                    <a:pt x="82571" y="221073"/>
                  </a:lnTo>
                  <a:lnTo>
                    <a:pt x="82330" y="220910"/>
                  </a:lnTo>
                  <a:lnTo>
                    <a:pt x="82088" y="220707"/>
                  </a:lnTo>
                  <a:lnTo>
                    <a:pt x="81847" y="220504"/>
                  </a:lnTo>
                  <a:lnTo>
                    <a:pt x="81611" y="220280"/>
                  </a:lnTo>
                  <a:lnTo>
                    <a:pt x="81370" y="220057"/>
                  </a:lnTo>
                  <a:lnTo>
                    <a:pt x="81134" y="219793"/>
                  </a:lnTo>
                  <a:lnTo>
                    <a:pt x="80905" y="219508"/>
                  </a:lnTo>
                  <a:lnTo>
                    <a:pt x="80669" y="219224"/>
                  </a:lnTo>
                  <a:lnTo>
                    <a:pt x="80440" y="218919"/>
                  </a:lnTo>
                  <a:lnTo>
                    <a:pt x="80210" y="218594"/>
                  </a:lnTo>
                  <a:lnTo>
                    <a:pt x="79987" y="218248"/>
                  </a:lnTo>
                  <a:lnTo>
                    <a:pt x="79763" y="217883"/>
                  </a:lnTo>
                  <a:lnTo>
                    <a:pt x="79540" y="217496"/>
                  </a:lnTo>
                  <a:lnTo>
                    <a:pt x="79323" y="217110"/>
                  </a:lnTo>
                  <a:lnTo>
                    <a:pt x="79105" y="216704"/>
                  </a:lnTo>
                  <a:lnTo>
                    <a:pt x="78888" y="216277"/>
                  </a:lnTo>
                  <a:lnTo>
                    <a:pt x="78676" y="215830"/>
                  </a:lnTo>
                  <a:lnTo>
                    <a:pt x="78471" y="215363"/>
                  </a:lnTo>
                  <a:lnTo>
                    <a:pt x="78260" y="214895"/>
                  </a:lnTo>
                  <a:lnTo>
                    <a:pt x="78060" y="214408"/>
                  </a:lnTo>
                  <a:lnTo>
                    <a:pt x="77861" y="213900"/>
                  </a:lnTo>
                  <a:lnTo>
                    <a:pt x="77662" y="213371"/>
                  </a:lnTo>
                  <a:lnTo>
                    <a:pt x="77469" y="212823"/>
                  </a:lnTo>
                  <a:lnTo>
                    <a:pt x="77281" y="212274"/>
                  </a:lnTo>
                  <a:lnTo>
                    <a:pt x="77094" y="211705"/>
                  </a:lnTo>
                  <a:lnTo>
                    <a:pt x="76913" y="211116"/>
                  </a:lnTo>
                  <a:lnTo>
                    <a:pt x="76732" y="210526"/>
                  </a:lnTo>
                  <a:lnTo>
                    <a:pt x="76557" y="209896"/>
                  </a:lnTo>
                  <a:lnTo>
                    <a:pt x="76388" y="209266"/>
                  </a:lnTo>
                  <a:lnTo>
                    <a:pt x="76225" y="208637"/>
                  </a:lnTo>
                  <a:lnTo>
                    <a:pt x="76062" y="207966"/>
                  </a:lnTo>
                  <a:lnTo>
                    <a:pt x="75905" y="207295"/>
                  </a:lnTo>
                  <a:lnTo>
                    <a:pt x="75748" y="206604"/>
                  </a:lnTo>
                  <a:lnTo>
                    <a:pt x="75603" y="205914"/>
                  </a:lnTo>
                  <a:lnTo>
                    <a:pt x="75458" y="205182"/>
                  </a:lnTo>
                  <a:lnTo>
                    <a:pt x="75313" y="204410"/>
                  </a:lnTo>
                  <a:lnTo>
                    <a:pt x="75174" y="203638"/>
                  </a:lnTo>
                  <a:lnTo>
                    <a:pt x="75041" y="202865"/>
                  </a:lnTo>
                  <a:lnTo>
                    <a:pt x="74920" y="202073"/>
                  </a:lnTo>
                  <a:lnTo>
                    <a:pt x="74806" y="201280"/>
                  </a:lnTo>
                  <a:lnTo>
                    <a:pt x="74697" y="200488"/>
                  </a:lnTo>
                  <a:lnTo>
                    <a:pt x="74600" y="199695"/>
                  </a:lnTo>
                  <a:lnTo>
                    <a:pt x="74510" y="198882"/>
                  </a:lnTo>
                  <a:lnTo>
                    <a:pt x="74425" y="198070"/>
                  </a:lnTo>
                  <a:lnTo>
                    <a:pt x="74347" y="197277"/>
                  </a:lnTo>
                  <a:lnTo>
                    <a:pt x="74274" y="196464"/>
                  </a:lnTo>
                  <a:lnTo>
                    <a:pt x="74214" y="195651"/>
                  </a:lnTo>
                  <a:lnTo>
                    <a:pt x="74160" y="194839"/>
                  </a:lnTo>
                  <a:lnTo>
                    <a:pt x="74111" y="194005"/>
                  </a:lnTo>
                  <a:lnTo>
                    <a:pt x="74069" y="193193"/>
                  </a:lnTo>
                  <a:lnTo>
                    <a:pt x="74033" y="192380"/>
                  </a:lnTo>
                  <a:lnTo>
                    <a:pt x="74009" y="191547"/>
                  </a:lnTo>
                  <a:lnTo>
                    <a:pt x="73984" y="190734"/>
                  </a:lnTo>
                  <a:lnTo>
                    <a:pt x="73972" y="189921"/>
                  </a:lnTo>
                  <a:lnTo>
                    <a:pt x="73966" y="189088"/>
                  </a:lnTo>
                  <a:lnTo>
                    <a:pt x="73966" y="188275"/>
                  </a:lnTo>
                  <a:lnTo>
                    <a:pt x="73972" y="187462"/>
                  </a:lnTo>
                  <a:lnTo>
                    <a:pt x="73984" y="186649"/>
                  </a:lnTo>
                  <a:lnTo>
                    <a:pt x="74003" y="185836"/>
                  </a:lnTo>
                  <a:lnTo>
                    <a:pt x="74027" y="185024"/>
                  </a:lnTo>
                  <a:lnTo>
                    <a:pt x="74057" y="184211"/>
                  </a:lnTo>
                  <a:lnTo>
                    <a:pt x="74099" y="183418"/>
                  </a:lnTo>
                  <a:lnTo>
                    <a:pt x="74141" y="182605"/>
                  </a:lnTo>
                  <a:lnTo>
                    <a:pt x="74190" y="181813"/>
                  </a:lnTo>
                  <a:lnTo>
                    <a:pt x="74250" y="181020"/>
                  </a:lnTo>
                  <a:lnTo>
                    <a:pt x="74311" y="180228"/>
                  </a:lnTo>
                  <a:lnTo>
                    <a:pt x="74377" y="179435"/>
                  </a:lnTo>
                  <a:lnTo>
                    <a:pt x="74455" y="178663"/>
                  </a:lnTo>
                  <a:lnTo>
                    <a:pt x="74534" y="177891"/>
                  </a:lnTo>
                  <a:lnTo>
                    <a:pt x="74618" y="177119"/>
                  </a:lnTo>
                  <a:lnTo>
                    <a:pt x="74709" y="176347"/>
                  </a:lnTo>
                  <a:lnTo>
                    <a:pt x="74806" y="175595"/>
                  </a:lnTo>
                  <a:lnTo>
                    <a:pt x="74908" y="174843"/>
                  </a:lnTo>
                  <a:lnTo>
                    <a:pt x="75017" y="174111"/>
                  </a:lnTo>
                  <a:lnTo>
                    <a:pt x="75132" y="173380"/>
                  </a:lnTo>
                  <a:lnTo>
                    <a:pt x="75253" y="172648"/>
                  </a:lnTo>
                  <a:lnTo>
                    <a:pt x="75373" y="171937"/>
                  </a:lnTo>
                  <a:lnTo>
                    <a:pt x="75506" y="171226"/>
                  </a:lnTo>
                  <a:lnTo>
                    <a:pt x="75639" y="170514"/>
                  </a:lnTo>
                  <a:lnTo>
                    <a:pt x="75778" y="169823"/>
                  </a:lnTo>
                  <a:lnTo>
                    <a:pt x="75923" y="169133"/>
                  </a:lnTo>
                  <a:lnTo>
                    <a:pt x="76074" y="168462"/>
                  </a:lnTo>
                  <a:lnTo>
                    <a:pt x="76225" y="167812"/>
                  </a:lnTo>
                  <a:lnTo>
                    <a:pt x="76388" y="167161"/>
                  </a:lnTo>
                  <a:lnTo>
                    <a:pt x="76551" y="166511"/>
                  </a:lnTo>
                  <a:lnTo>
                    <a:pt x="76720" y="165881"/>
                  </a:lnTo>
                  <a:lnTo>
                    <a:pt x="76895" y="165272"/>
                  </a:lnTo>
                  <a:lnTo>
                    <a:pt x="77070" y="164662"/>
                  </a:lnTo>
                  <a:lnTo>
                    <a:pt x="77251" y="164073"/>
                  </a:lnTo>
                  <a:lnTo>
                    <a:pt x="77438" y="163483"/>
                  </a:lnTo>
                  <a:lnTo>
                    <a:pt x="77632" y="162914"/>
                  </a:lnTo>
                  <a:lnTo>
                    <a:pt x="77831" y="162366"/>
                  </a:lnTo>
                  <a:lnTo>
                    <a:pt x="78030" y="161817"/>
                  </a:lnTo>
                  <a:lnTo>
                    <a:pt x="78230" y="161289"/>
                  </a:lnTo>
                  <a:lnTo>
                    <a:pt x="78441" y="160781"/>
                  </a:lnTo>
                  <a:lnTo>
                    <a:pt x="78652" y="160293"/>
                  </a:lnTo>
                  <a:lnTo>
                    <a:pt x="78870" y="159805"/>
                  </a:lnTo>
                  <a:lnTo>
                    <a:pt x="79087" y="159338"/>
                  </a:lnTo>
                  <a:lnTo>
                    <a:pt x="79316" y="158891"/>
                  </a:lnTo>
                  <a:lnTo>
                    <a:pt x="79540" y="158444"/>
                  </a:lnTo>
                  <a:lnTo>
                    <a:pt x="79775" y="158037"/>
                  </a:lnTo>
                  <a:lnTo>
                    <a:pt x="80005" y="157631"/>
                  </a:lnTo>
                  <a:lnTo>
                    <a:pt x="80240" y="157245"/>
                  </a:lnTo>
                  <a:lnTo>
                    <a:pt x="80476" y="156899"/>
                  </a:lnTo>
                  <a:lnTo>
                    <a:pt x="80711" y="156554"/>
                  </a:lnTo>
                  <a:lnTo>
                    <a:pt x="80947" y="156249"/>
                  </a:lnTo>
                  <a:lnTo>
                    <a:pt x="81188" y="155944"/>
                  </a:lnTo>
                  <a:lnTo>
                    <a:pt x="81430" y="155680"/>
                  </a:lnTo>
                  <a:lnTo>
                    <a:pt x="81672" y="155416"/>
                  </a:lnTo>
                  <a:lnTo>
                    <a:pt x="81913" y="155192"/>
                  </a:lnTo>
                  <a:lnTo>
                    <a:pt x="82155" y="154969"/>
                  </a:lnTo>
                  <a:lnTo>
                    <a:pt x="82396" y="154766"/>
                  </a:lnTo>
                  <a:lnTo>
                    <a:pt x="82638" y="154603"/>
                  </a:lnTo>
                  <a:lnTo>
                    <a:pt x="82885" y="154440"/>
                  </a:lnTo>
                  <a:lnTo>
                    <a:pt x="83127" y="154319"/>
                  </a:lnTo>
                  <a:lnTo>
                    <a:pt x="83374" y="154197"/>
                  </a:lnTo>
                  <a:lnTo>
                    <a:pt x="83616" y="154115"/>
                  </a:lnTo>
                  <a:lnTo>
                    <a:pt x="83857" y="154034"/>
                  </a:lnTo>
                  <a:lnTo>
                    <a:pt x="84105" y="153973"/>
                  </a:lnTo>
                  <a:lnTo>
                    <a:pt x="84347" y="153953"/>
                  </a:lnTo>
                  <a:lnTo>
                    <a:pt x="84588" y="153932"/>
                  </a:lnTo>
                  <a:close/>
                  <a:moveTo>
                    <a:pt x="62970" y="1"/>
                  </a:moveTo>
                  <a:lnTo>
                    <a:pt x="61122" y="21"/>
                  </a:lnTo>
                  <a:lnTo>
                    <a:pt x="59281" y="42"/>
                  </a:lnTo>
                  <a:lnTo>
                    <a:pt x="57433" y="82"/>
                  </a:lnTo>
                  <a:lnTo>
                    <a:pt x="53840" y="204"/>
                  </a:lnTo>
                  <a:lnTo>
                    <a:pt x="50253" y="346"/>
                  </a:lnTo>
                  <a:lnTo>
                    <a:pt x="46660" y="509"/>
                  </a:lnTo>
                  <a:lnTo>
                    <a:pt x="43067" y="712"/>
                  </a:lnTo>
                  <a:lnTo>
                    <a:pt x="39480" y="956"/>
                  </a:lnTo>
                  <a:lnTo>
                    <a:pt x="35887" y="1200"/>
                  </a:lnTo>
                  <a:lnTo>
                    <a:pt x="32300" y="1484"/>
                  </a:lnTo>
                  <a:lnTo>
                    <a:pt x="28707" y="1789"/>
                  </a:lnTo>
                  <a:lnTo>
                    <a:pt x="25120" y="2094"/>
                  </a:lnTo>
                  <a:lnTo>
                    <a:pt x="21534" y="2440"/>
                  </a:lnTo>
                  <a:lnTo>
                    <a:pt x="17941" y="2805"/>
                  </a:lnTo>
                  <a:lnTo>
                    <a:pt x="14354" y="3171"/>
                  </a:lnTo>
                  <a:lnTo>
                    <a:pt x="10767" y="3557"/>
                  </a:lnTo>
                  <a:lnTo>
                    <a:pt x="7180" y="3943"/>
                  </a:lnTo>
                  <a:lnTo>
                    <a:pt x="0" y="4776"/>
                  </a:lnTo>
                  <a:lnTo>
                    <a:pt x="387" y="63220"/>
                  </a:lnTo>
                  <a:lnTo>
                    <a:pt x="586" y="92461"/>
                  </a:lnTo>
                  <a:lnTo>
                    <a:pt x="791" y="121683"/>
                  </a:lnTo>
                  <a:lnTo>
                    <a:pt x="815" y="125199"/>
                  </a:lnTo>
                  <a:lnTo>
                    <a:pt x="827" y="128755"/>
                  </a:lnTo>
                  <a:lnTo>
                    <a:pt x="858" y="135867"/>
                  </a:lnTo>
                  <a:lnTo>
                    <a:pt x="876" y="143020"/>
                  </a:lnTo>
                  <a:lnTo>
                    <a:pt x="906" y="150193"/>
                  </a:lnTo>
                  <a:lnTo>
                    <a:pt x="924" y="153790"/>
                  </a:lnTo>
                  <a:lnTo>
                    <a:pt x="948" y="157387"/>
                  </a:lnTo>
                  <a:lnTo>
                    <a:pt x="978" y="160984"/>
                  </a:lnTo>
                  <a:lnTo>
                    <a:pt x="1015" y="164581"/>
                  </a:lnTo>
                  <a:lnTo>
                    <a:pt x="1057" y="168177"/>
                  </a:lnTo>
                  <a:lnTo>
                    <a:pt x="1111" y="171774"/>
                  </a:lnTo>
                  <a:lnTo>
                    <a:pt x="1172" y="175371"/>
                  </a:lnTo>
                  <a:lnTo>
                    <a:pt x="1244" y="178948"/>
                  </a:lnTo>
                  <a:lnTo>
                    <a:pt x="1329" y="182524"/>
                  </a:lnTo>
                  <a:lnTo>
                    <a:pt x="1425" y="186101"/>
                  </a:lnTo>
                  <a:lnTo>
                    <a:pt x="1480" y="187868"/>
                  </a:lnTo>
                  <a:lnTo>
                    <a:pt x="1534" y="189657"/>
                  </a:lnTo>
                  <a:lnTo>
                    <a:pt x="1600" y="191425"/>
                  </a:lnTo>
                  <a:lnTo>
                    <a:pt x="1661" y="193213"/>
                  </a:lnTo>
                  <a:lnTo>
                    <a:pt x="1733" y="194981"/>
                  </a:lnTo>
                  <a:lnTo>
                    <a:pt x="1806" y="196749"/>
                  </a:lnTo>
                  <a:lnTo>
                    <a:pt x="1884" y="198517"/>
                  </a:lnTo>
                  <a:lnTo>
                    <a:pt x="1963" y="200264"/>
                  </a:lnTo>
                  <a:lnTo>
                    <a:pt x="2047" y="202032"/>
                  </a:lnTo>
                  <a:lnTo>
                    <a:pt x="2144" y="203780"/>
                  </a:lnTo>
                  <a:lnTo>
                    <a:pt x="2234" y="205527"/>
                  </a:lnTo>
                  <a:lnTo>
                    <a:pt x="2337" y="207275"/>
                  </a:lnTo>
                  <a:lnTo>
                    <a:pt x="2440" y="209023"/>
                  </a:lnTo>
                  <a:lnTo>
                    <a:pt x="2554" y="210750"/>
                  </a:lnTo>
                  <a:lnTo>
                    <a:pt x="2669" y="212498"/>
                  </a:lnTo>
                  <a:lnTo>
                    <a:pt x="2790" y="214225"/>
                  </a:lnTo>
                  <a:lnTo>
                    <a:pt x="2917" y="215952"/>
                  </a:lnTo>
                  <a:lnTo>
                    <a:pt x="3050" y="217659"/>
                  </a:lnTo>
                  <a:lnTo>
                    <a:pt x="3188" y="219386"/>
                  </a:lnTo>
                  <a:lnTo>
                    <a:pt x="3333" y="221093"/>
                  </a:lnTo>
                  <a:lnTo>
                    <a:pt x="3484" y="222780"/>
                  </a:lnTo>
                  <a:lnTo>
                    <a:pt x="3641" y="224487"/>
                  </a:lnTo>
                  <a:lnTo>
                    <a:pt x="3804" y="226174"/>
                  </a:lnTo>
                  <a:lnTo>
                    <a:pt x="3973" y="227860"/>
                  </a:lnTo>
                  <a:lnTo>
                    <a:pt x="4149" y="229547"/>
                  </a:lnTo>
                  <a:lnTo>
                    <a:pt x="4330" y="231213"/>
                  </a:lnTo>
                  <a:lnTo>
                    <a:pt x="4517" y="232879"/>
                  </a:lnTo>
                  <a:lnTo>
                    <a:pt x="4716" y="234546"/>
                  </a:lnTo>
                  <a:lnTo>
                    <a:pt x="5000" y="236822"/>
                  </a:lnTo>
                  <a:lnTo>
                    <a:pt x="5296" y="239057"/>
                  </a:lnTo>
                  <a:lnTo>
                    <a:pt x="5598" y="241272"/>
                  </a:lnTo>
                  <a:lnTo>
                    <a:pt x="5912" y="243446"/>
                  </a:lnTo>
                  <a:lnTo>
                    <a:pt x="6238" y="245560"/>
                  </a:lnTo>
                  <a:lnTo>
                    <a:pt x="6576" y="247653"/>
                  </a:lnTo>
                  <a:lnTo>
                    <a:pt x="6920" y="249726"/>
                  </a:lnTo>
                  <a:lnTo>
                    <a:pt x="7277" y="251737"/>
                  </a:lnTo>
                  <a:lnTo>
                    <a:pt x="7639" y="253708"/>
                  </a:lnTo>
                  <a:lnTo>
                    <a:pt x="8013" y="255659"/>
                  </a:lnTo>
                  <a:lnTo>
                    <a:pt x="8400" y="257569"/>
                  </a:lnTo>
                  <a:lnTo>
                    <a:pt x="8792" y="259439"/>
                  </a:lnTo>
                  <a:lnTo>
                    <a:pt x="9191" y="261288"/>
                  </a:lnTo>
                  <a:lnTo>
                    <a:pt x="9601" y="263097"/>
                  </a:lnTo>
                  <a:lnTo>
                    <a:pt x="10024" y="264865"/>
                  </a:lnTo>
                  <a:lnTo>
                    <a:pt x="10453" y="266592"/>
                  </a:lnTo>
                  <a:lnTo>
                    <a:pt x="10888" y="268299"/>
                  </a:lnTo>
                  <a:lnTo>
                    <a:pt x="11334" y="269965"/>
                  </a:lnTo>
                  <a:lnTo>
                    <a:pt x="11787" y="271591"/>
                  </a:lnTo>
                  <a:lnTo>
                    <a:pt x="12246" y="273196"/>
                  </a:lnTo>
                  <a:lnTo>
                    <a:pt x="12717" y="274761"/>
                  </a:lnTo>
                  <a:lnTo>
                    <a:pt x="13194" y="276285"/>
                  </a:lnTo>
                  <a:lnTo>
                    <a:pt x="13677" y="277789"/>
                  </a:lnTo>
                  <a:lnTo>
                    <a:pt x="14173" y="279272"/>
                  </a:lnTo>
                  <a:lnTo>
                    <a:pt x="14674" y="280715"/>
                  </a:lnTo>
                  <a:lnTo>
                    <a:pt x="15181" y="282117"/>
                  </a:lnTo>
                  <a:lnTo>
                    <a:pt x="15694" y="283479"/>
                  </a:lnTo>
                  <a:lnTo>
                    <a:pt x="16214" y="284840"/>
                  </a:lnTo>
                  <a:lnTo>
                    <a:pt x="16745" y="286141"/>
                  </a:lnTo>
                  <a:lnTo>
                    <a:pt x="17276" y="287441"/>
                  </a:lnTo>
                  <a:lnTo>
                    <a:pt x="17820" y="288681"/>
                  </a:lnTo>
                  <a:lnTo>
                    <a:pt x="18369" y="289921"/>
                  </a:lnTo>
                  <a:lnTo>
                    <a:pt x="18919" y="291119"/>
                  </a:lnTo>
                  <a:lnTo>
                    <a:pt x="19480" y="292278"/>
                  </a:lnTo>
                  <a:lnTo>
                    <a:pt x="20048" y="293416"/>
                  </a:lnTo>
                  <a:lnTo>
                    <a:pt x="20622" y="294533"/>
                  </a:lnTo>
                  <a:lnTo>
                    <a:pt x="21195" y="295610"/>
                  </a:lnTo>
                  <a:lnTo>
                    <a:pt x="21781" y="296667"/>
                  </a:lnTo>
                  <a:lnTo>
                    <a:pt x="22367" y="297703"/>
                  </a:lnTo>
                  <a:lnTo>
                    <a:pt x="22965" y="298699"/>
                  </a:lnTo>
                  <a:lnTo>
                    <a:pt x="23563" y="299675"/>
                  </a:lnTo>
                  <a:lnTo>
                    <a:pt x="24166" y="300609"/>
                  </a:lnTo>
                  <a:lnTo>
                    <a:pt x="24776" y="301544"/>
                  </a:lnTo>
                  <a:lnTo>
                    <a:pt x="25392" y="302438"/>
                  </a:lnTo>
                  <a:lnTo>
                    <a:pt x="26008" y="303312"/>
                  </a:lnTo>
                  <a:lnTo>
                    <a:pt x="26630" y="304145"/>
                  </a:lnTo>
                  <a:lnTo>
                    <a:pt x="27258" y="304958"/>
                  </a:lnTo>
                  <a:lnTo>
                    <a:pt x="27892" y="305771"/>
                  </a:lnTo>
                  <a:lnTo>
                    <a:pt x="28526" y="306523"/>
                  </a:lnTo>
                  <a:lnTo>
                    <a:pt x="29166" y="307275"/>
                  </a:lnTo>
                  <a:lnTo>
                    <a:pt x="29806" y="308006"/>
                  </a:lnTo>
                  <a:lnTo>
                    <a:pt x="30452" y="308697"/>
                  </a:lnTo>
                  <a:lnTo>
                    <a:pt x="31105" y="309388"/>
                  </a:lnTo>
                  <a:lnTo>
                    <a:pt x="31757" y="310038"/>
                  </a:lnTo>
                  <a:lnTo>
                    <a:pt x="32415" y="310668"/>
                  </a:lnTo>
                  <a:lnTo>
                    <a:pt x="33073" y="311278"/>
                  </a:lnTo>
                  <a:lnTo>
                    <a:pt x="33737" y="311867"/>
                  </a:lnTo>
                  <a:lnTo>
                    <a:pt x="34402" y="312416"/>
                  </a:lnTo>
                  <a:lnTo>
                    <a:pt x="35072" y="312964"/>
                  </a:lnTo>
                  <a:lnTo>
                    <a:pt x="35742" y="313493"/>
                  </a:lnTo>
                  <a:lnTo>
                    <a:pt x="36413" y="314001"/>
                  </a:lnTo>
                  <a:lnTo>
                    <a:pt x="37089" y="314468"/>
                  </a:lnTo>
                  <a:lnTo>
                    <a:pt x="37765" y="314936"/>
                  </a:lnTo>
                  <a:lnTo>
                    <a:pt x="38448" y="315383"/>
                  </a:lnTo>
                  <a:lnTo>
                    <a:pt x="38393" y="315098"/>
                  </a:lnTo>
                  <a:lnTo>
                    <a:pt x="38345" y="314814"/>
                  </a:lnTo>
                  <a:lnTo>
                    <a:pt x="38303" y="314509"/>
                  </a:lnTo>
                  <a:lnTo>
                    <a:pt x="38266" y="314163"/>
                  </a:lnTo>
                  <a:lnTo>
                    <a:pt x="38242" y="313818"/>
                  </a:lnTo>
                  <a:lnTo>
                    <a:pt x="38224" y="313452"/>
                  </a:lnTo>
                  <a:lnTo>
                    <a:pt x="38224" y="313066"/>
                  </a:lnTo>
                  <a:lnTo>
                    <a:pt x="38230" y="312639"/>
                  </a:lnTo>
                  <a:lnTo>
                    <a:pt x="38526" y="301869"/>
                  </a:lnTo>
                  <a:lnTo>
                    <a:pt x="38665" y="296504"/>
                  </a:lnTo>
                  <a:lnTo>
                    <a:pt x="38731" y="293822"/>
                  </a:lnTo>
                  <a:lnTo>
                    <a:pt x="38798" y="291140"/>
                  </a:lnTo>
                  <a:lnTo>
                    <a:pt x="38858" y="288457"/>
                  </a:lnTo>
                  <a:lnTo>
                    <a:pt x="38913" y="285775"/>
                  </a:lnTo>
                  <a:lnTo>
                    <a:pt x="38961" y="283093"/>
                  </a:lnTo>
                  <a:lnTo>
                    <a:pt x="39003" y="280410"/>
                  </a:lnTo>
                  <a:lnTo>
                    <a:pt x="39033" y="277708"/>
                  </a:lnTo>
                  <a:lnTo>
                    <a:pt x="39063" y="275005"/>
                  </a:lnTo>
                  <a:lnTo>
                    <a:pt x="39082" y="272302"/>
                  </a:lnTo>
                  <a:lnTo>
                    <a:pt x="39088" y="269579"/>
                  </a:lnTo>
                  <a:lnTo>
                    <a:pt x="38997" y="269478"/>
                  </a:lnTo>
                  <a:lnTo>
                    <a:pt x="38913" y="269335"/>
                  </a:lnTo>
                  <a:lnTo>
                    <a:pt x="38828" y="269193"/>
                  </a:lnTo>
                  <a:lnTo>
                    <a:pt x="38749" y="269010"/>
                  </a:lnTo>
                  <a:lnTo>
                    <a:pt x="38677" y="268807"/>
                  </a:lnTo>
                  <a:lnTo>
                    <a:pt x="38611" y="268604"/>
                  </a:lnTo>
                  <a:lnTo>
                    <a:pt x="38544" y="268380"/>
                  </a:lnTo>
                  <a:lnTo>
                    <a:pt x="38484" y="268157"/>
                  </a:lnTo>
                  <a:lnTo>
                    <a:pt x="38429" y="267893"/>
                  </a:lnTo>
                  <a:lnTo>
                    <a:pt x="38381" y="267649"/>
                  </a:lnTo>
                  <a:lnTo>
                    <a:pt x="38339" y="267364"/>
                  </a:lnTo>
                  <a:lnTo>
                    <a:pt x="38303" y="267100"/>
                  </a:lnTo>
                  <a:lnTo>
                    <a:pt x="38272" y="266816"/>
                  </a:lnTo>
                  <a:lnTo>
                    <a:pt x="38242" y="266531"/>
                  </a:lnTo>
                  <a:lnTo>
                    <a:pt x="38224" y="266247"/>
                  </a:lnTo>
                  <a:lnTo>
                    <a:pt x="38212" y="265962"/>
                  </a:lnTo>
                  <a:lnTo>
                    <a:pt x="38206" y="265678"/>
                  </a:lnTo>
                  <a:lnTo>
                    <a:pt x="38206" y="265393"/>
                  </a:lnTo>
                  <a:lnTo>
                    <a:pt x="38212" y="265109"/>
                  </a:lnTo>
                  <a:lnTo>
                    <a:pt x="38224" y="264824"/>
                  </a:lnTo>
                  <a:lnTo>
                    <a:pt x="38248" y="264560"/>
                  </a:lnTo>
                  <a:lnTo>
                    <a:pt x="38272" y="264296"/>
                  </a:lnTo>
                  <a:lnTo>
                    <a:pt x="38309" y="264052"/>
                  </a:lnTo>
                  <a:lnTo>
                    <a:pt x="38357" y="263808"/>
                  </a:lnTo>
                  <a:lnTo>
                    <a:pt x="38405" y="263585"/>
                  </a:lnTo>
                  <a:lnTo>
                    <a:pt x="38466" y="263361"/>
                  </a:lnTo>
                  <a:lnTo>
                    <a:pt x="38532" y="263158"/>
                  </a:lnTo>
                  <a:lnTo>
                    <a:pt x="38611" y="262975"/>
                  </a:lnTo>
                  <a:lnTo>
                    <a:pt x="38695" y="262812"/>
                  </a:lnTo>
                  <a:lnTo>
                    <a:pt x="38792" y="262670"/>
                  </a:lnTo>
                  <a:lnTo>
                    <a:pt x="38894" y="262548"/>
                  </a:lnTo>
                  <a:lnTo>
                    <a:pt x="39003" y="262447"/>
                  </a:lnTo>
                  <a:lnTo>
                    <a:pt x="39534" y="262060"/>
                  </a:lnTo>
                  <a:lnTo>
                    <a:pt x="40060" y="261695"/>
                  </a:lnTo>
                  <a:lnTo>
                    <a:pt x="40591" y="261349"/>
                  </a:lnTo>
                  <a:lnTo>
                    <a:pt x="41129" y="261024"/>
                  </a:lnTo>
                  <a:lnTo>
                    <a:pt x="41660" y="260719"/>
                  </a:lnTo>
                  <a:lnTo>
                    <a:pt x="42191" y="260455"/>
                  </a:lnTo>
                  <a:lnTo>
                    <a:pt x="42729" y="260191"/>
                  </a:lnTo>
                  <a:lnTo>
                    <a:pt x="43260" y="259947"/>
                  </a:lnTo>
                  <a:lnTo>
                    <a:pt x="43798" y="259744"/>
                  </a:lnTo>
                  <a:lnTo>
                    <a:pt x="44335" y="259541"/>
                  </a:lnTo>
                  <a:lnTo>
                    <a:pt x="44873" y="259358"/>
                  </a:lnTo>
                  <a:lnTo>
                    <a:pt x="45410" y="259175"/>
                  </a:lnTo>
                  <a:lnTo>
                    <a:pt x="45953" y="259012"/>
                  </a:lnTo>
                  <a:lnTo>
                    <a:pt x="46491" y="258870"/>
                  </a:lnTo>
                  <a:lnTo>
                    <a:pt x="47572" y="258626"/>
                  </a:lnTo>
                  <a:lnTo>
                    <a:pt x="48653" y="258423"/>
                  </a:lnTo>
                  <a:lnTo>
                    <a:pt x="49734" y="258240"/>
                  </a:lnTo>
                  <a:lnTo>
                    <a:pt x="50821" y="258078"/>
                  </a:lnTo>
                  <a:lnTo>
                    <a:pt x="51901" y="257935"/>
                  </a:lnTo>
                  <a:lnTo>
                    <a:pt x="54069" y="257691"/>
                  </a:lnTo>
                  <a:lnTo>
                    <a:pt x="55150" y="257549"/>
                  </a:lnTo>
                  <a:lnTo>
                    <a:pt x="56231" y="257407"/>
                  </a:lnTo>
                  <a:lnTo>
                    <a:pt x="56666" y="257326"/>
                  </a:lnTo>
                  <a:lnTo>
                    <a:pt x="57107" y="257224"/>
                  </a:lnTo>
                  <a:lnTo>
                    <a:pt x="57547" y="257102"/>
                  </a:lnTo>
                  <a:lnTo>
                    <a:pt x="57994" y="256980"/>
                  </a:lnTo>
                  <a:lnTo>
                    <a:pt x="58900" y="256696"/>
                  </a:lnTo>
                  <a:lnTo>
                    <a:pt x="59818" y="256371"/>
                  </a:lnTo>
                  <a:lnTo>
                    <a:pt x="61672" y="255700"/>
                  </a:lnTo>
                  <a:lnTo>
                    <a:pt x="62608" y="255375"/>
                  </a:lnTo>
                  <a:lnTo>
                    <a:pt x="63544" y="255090"/>
                  </a:lnTo>
                  <a:lnTo>
                    <a:pt x="64480" y="254826"/>
                  </a:lnTo>
                  <a:lnTo>
                    <a:pt x="64945" y="254725"/>
                  </a:lnTo>
                  <a:lnTo>
                    <a:pt x="65416" y="254623"/>
                  </a:lnTo>
                  <a:lnTo>
                    <a:pt x="65881" y="254542"/>
                  </a:lnTo>
                  <a:lnTo>
                    <a:pt x="66340" y="254481"/>
                  </a:lnTo>
                  <a:lnTo>
                    <a:pt x="66805" y="254440"/>
                  </a:lnTo>
                  <a:lnTo>
                    <a:pt x="67257" y="254420"/>
                  </a:lnTo>
                  <a:lnTo>
                    <a:pt x="67716" y="254440"/>
                  </a:lnTo>
                  <a:lnTo>
                    <a:pt x="68169" y="254460"/>
                  </a:lnTo>
                  <a:lnTo>
                    <a:pt x="68616" y="254521"/>
                  </a:lnTo>
                  <a:lnTo>
                    <a:pt x="69063" y="254623"/>
                  </a:lnTo>
                  <a:lnTo>
                    <a:pt x="69504" y="254745"/>
                  </a:lnTo>
                  <a:lnTo>
                    <a:pt x="69945" y="254887"/>
                  </a:lnTo>
                  <a:lnTo>
                    <a:pt x="70379" y="255090"/>
                  </a:lnTo>
                  <a:lnTo>
                    <a:pt x="70808" y="255314"/>
                  </a:lnTo>
                  <a:lnTo>
                    <a:pt x="70959" y="255395"/>
                  </a:lnTo>
                  <a:lnTo>
                    <a:pt x="71104" y="255517"/>
                  </a:lnTo>
                  <a:lnTo>
                    <a:pt x="71249" y="255619"/>
                  </a:lnTo>
                  <a:lnTo>
                    <a:pt x="71394" y="255761"/>
                  </a:lnTo>
                  <a:lnTo>
                    <a:pt x="71533" y="255903"/>
                  </a:lnTo>
                  <a:lnTo>
                    <a:pt x="71672" y="256066"/>
                  </a:lnTo>
                  <a:lnTo>
                    <a:pt x="71811" y="256228"/>
                  </a:lnTo>
                  <a:lnTo>
                    <a:pt x="71943" y="256411"/>
                  </a:lnTo>
                  <a:lnTo>
                    <a:pt x="72076" y="256594"/>
                  </a:lnTo>
                  <a:lnTo>
                    <a:pt x="72209" y="256797"/>
                  </a:lnTo>
                  <a:lnTo>
                    <a:pt x="72336" y="257000"/>
                  </a:lnTo>
                  <a:lnTo>
                    <a:pt x="72463" y="257244"/>
                  </a:lnTo>
                  <a:lnTo>
                    <a:pt x="72583" y="257468"/>
                  </a:lnTo>
                  <a:lnTo>
                    <a:pt x="72704" y="257712"/>
                  </a:lnTo>
                  <a:lnTo>
                    <a:pt x="72825" y="257976"/>
                  </a:lnTo>
                  <a:lnTo>
                    <a:pt x="72940" y="258240"/>
                  </a:lnTo>
                  <a:lnTo>
                    <a:pt x="73054" y="258504"/>
                  </a:lnTo>
                  <a:lnTo>
                    <a:pt x="73169" y="258809"/>
                  </a:lnTo>
                  <a:lnTo>
                    <a:pt x="73393" y="259398"/>
                  </a:lnTo>
                  <a:lnTo>
                    <a:pt x="73604" y="260049"/>
                  </a:lnTo>
                  <a:lnTo>
                    <a:pt x="73809" y="260719"/>
                  </a:lnTo>
                  <a:lnTo>
                    <a:pt x="74009" y="261430"/>
                  </a:lnTo>
                  <a:lnTo>
                    <a:pt x="74196" y="262182"/>
                  </a:lnTo>
                  <a:lnTo>
                    <a:pt x="74377" y="262975"/>
                  </a:lnTo>
                  <a:lnTo>
                    <a:pt x="74558" y="263788"/>
                  </a:lnTo>
                  <a:lnTo>
                    <a:pt x="74727" y="264621"/>
                  </a:lnTo>
                  <a:lnTo>
                    <a:pt x="74890" y="265495"/>
                  </a:lnTo>
                  <a:lnTo>
                    <a:pt x="75041" y="266409"/>
                  </a:lnTo>
                  <a:lnTo>
                    <a:pt x="75192" y="267344"/>
                  </a:lnTo>
                  <a:lnTo>
                    <a:pt x="75337" y="268299"/>
                  </a:lnTo>
                  <a:lnTo>
                    <a:pt x="75476" y="269274"/>
                  </a:lnTo>
                  <a:lnTo>
                    <a:pt x="75609" y="270270"/>
                  </a:lnTo>
                  <a:lnTo>
                    <a:pt x="75736" y="271306"/>
                  </a:lnTo>
                  <a:lnTo>
                    <a:pt x="75856" y="272343"/>
                  </a:lnTo>
                  <a:lnTo>
                    <a:pt x="75971" y="273420"/>
                  </a:lnTo>
                  <a:lnTo>
                    <a:pt x="76080" y="274497"/>
                  </a:lnTo>
                  <a:lnTo>
                    <a:pt x="76188" y="275615"/>
                  </a:lnTo>
                  <a:lnTo>
                    <a:pt x="76291" y="276732"/>
                  </a:lnTo>
                  <a:lnTo>
                    <a:pt x="76388" y="277850"/>
                  </a:lnTo>
                  <a:lnTo>
                    <a:pt x="76478" y="279008"/>
                  </a:lnTo>
                  <a:lnTo>
                    <a:pt x="76563" y="280166"/>
                  </a:lnTo>
                  <a:lnTo>
                    <a:pt x="76647" y="281325"/>
                  </a:lnTo>
                  <a:lnTo>
                    <a:pt x="76732" y="282503"/>
                  </a:lnTo>
                  <a:lnTo>
                    <a:pt x="76804" y="283702"/>
                  </a:lnTo>
                  <a:lnTo>
                    <a:pt x="76877" y="284881"/>
                  </a:lnTo>
                  <a:lnTo>
                    <a:pt x="77016" y="287299"/>
                  </a:lnTo>
                  <a:lnTo>
                    <a:pt x="77137" y="289717"/>
                  </a:lnTo>
                  <a:lnTo>
                    <a:pt x="77251" y="292135"/>
                  </a:lnTo>
                  <a:lnTo>
                    <a:pt x="77354" y="294554"/>
                  </a:lnTo>
                  <a:lnTo>
                    <a:pt x="77451" y="296952"/>
                  </a:lnTo>
                  <a:lnTo>
                    <a:pt x="77541" y="299309"/>
                  </a:lnTo>
                  <a:lnTo>
                    <a:pt x="77704" y="303922"/>
                  </a:lnTo>
                  <a:lnTo>
                    <a:pt x="77855" y="308331"/>
                  </a:lnTo>
                  <a:lnTo>
                    <a:pt x="77934" y="310404"/>
                  </a:lnTo>
                  <a:lnTo>
                    <a:pt x="78012" y="312416"/>
                  </a:lnTo>
                  <a:lnTo>
                    <a:pt x="78091" y="314306"/>
                  </a:lnTo>
                  <a:lnTo>
                    <a:pt x="78175" y="316094"/>
                  </a:lnTo>
                  <a:lnTo>
                    <a:pt x="78972" y="315647"/>
                  </a:lnTo>
                  <a:lnTo>
                    <a:pt x="79763" y="315139"/>
                  </a:lnTo>
                  <a:lnTo>
                    <a:pt x="80554" y="314631"/>
                  </a:lnTo>
                  <a:lnTo>
                    <a:pt x="81339" y="314082"/>
                  </a:lnTo>
                  <a:lnTo>
                    <a:pt x="82124" y="313533"/>
                  </a:lnTo>
                  <a:lnTo>
                    <a:pt x="82909" y="312924"/>
                  </a:lnTo>
                  <a:lnTo>
                    <a:pt x="83688" y="312314"/>
                  </a:lnTo>
                  <a:lnTo>
                    <a:pt x="84461" y="311664"/>
                  </a:lnTo>
                  <a:lnTo>
                    <a:pt x="85234" y="310993"/>
                  </a:lnTo>
                  <a:lnTo>
                    <a:pt x="86001" y="310282"/>
                  </a:lnTo>
                  <a:lnTo>
                    <a:pt x="86768" y="309551"/>
                  </a:lnTo>
                  <a:lnTo>
                    <a:pt x="87523" y="308778"/>
                  </a:lnTo>
                  <a:lnTo>
                    <a:pt x="88284" y="307986"/>
                  </a:lnTo>
                  <a:lnTo>
                    <a:pt x="89032" y="307173"/>
                  </a:lnTo>
                  <a:lnTo>
                    <a:pt x="89781" y="306320"/>
                  </a:lnTo>
                  <a:lnTo>
                    <a:pt x="90518" y="305425"/>
                  </a:lnTo>
                  <a:lnTo>
                    <a:pt x="91255" y="304511"/>
                  </a:lnTo>
                  <a:lnTo>
                    <a:pt x="91985" y="303576"/>
                  </a:lnTo>
                  <a:lnTo>
                    <a:pt x="92710" y="302580"/>
                  </a:lnTo>
                  <a:lnTo>
                    <a:pt x="93429" y="301585"/>
                  </a:lnTo>
                  <a:lnTo>
                    <a:pt x="94141" y="300528"/>
                  </a:lnTo>
                  <a:lnTo>
                    <a:pt x="94848" y="299451"/>
                  </a:lnTo>
                  <a:lnTo>
                    <a:pt x="95548" y="298333"/>
                  </a:lnTo>
                  <a:lnTo>
                    <a:pt x="96243" y="297195"/>
                  </a:lnTo>
                  <a:lnTo>
                    <a:pt x="96925" y="296017"/>
                  </a:lnTo>
                  <a:lnTo>
                    <a:pt x="97601" y="294798"/>
                  </a:lnTo>
                  <a:lnTo>
                    <a:pt x="98271" y="293538"/>
                  </a:lnTo>
                  <a:lnTo>
                    <a:pt x="98936" y="292237"/>
                  </a:lnTo>
                  <a:lnTo>
                    <a:pt x="99594" y="290916"/>
                  </a:lnTo>
                  <a:lnTo>
                    <a:pt x="100240" y="289555"/>
                  </a:lnTo>
                  <a:lnTo>
                    <a:pt x="100874" y="288153"/>
                  </a:lnTo>
                  <a:lnTo>
                    <a:pt x="101502" y="286710"/>
                  </a:lnTo>
                  <a:lnTo>
                    <a:pt x="101816" y="285978"/>
                  </a:lnTo>
                  <a:lnTo>
                    <a:pt x="102124" y="285247"/>
                  </a:lnTo>
                  <a:lnTo>
                    <a:pt x="102432" y="284474"/>
                  </a:lnTo>
                  <a:lnTo>
                    <a:pt x="102734" y="283723"/>
                  </a:lnTo>
                  <a:lnTo>
                    <a:pt x="103036" y="282950"/>
                  </a:lnTo>
                  <a:lnTo>
                    <a:pt x="103338" y="282158"/>
                  </a:lnTo>
                  <a:lnTo>
                    <a:pt x="103634" y="281365"/>
                  </a:lnTo>
                  <a:lnTo>
                    <a:pt x="103930" y="280573"/>
                  </a:lnTo>
                  <a:lnTo>
                    <a:pt x="104225" y="279760"/>
                  </a:lnTo>
                  <a:lnTo>
                    <a:pt x="104515" y="278927"/>
                  </a:lnTo>
                  <a:lnTo>
                    <a:pt x="104799" y="278094"/>
                  </a:lnTo>
                  <a:lnTo>
                    <a:pt x="105083" y="277261"/>
                  </a:lnTo>
                  <a:lnTo>
                    <a:pt x="105367" y="276407"/>
                  </a:lnTo>
                  <a:lnTo>
                    <a:pt x="105645" y="275533"/>
                  </a:lnTo>
                  <a:lnTo>
                    <a:pt x="105922" y="274659"/>
                  </a:lnTo>
                  <a:lnTo>
                    <a:pt x="106200" y="273786"/>
                  </a:lnTo>
                  <a:lnTo>
                    <a:pt x="106472" y="272892"/>
                  </a:lnTo>
                  <a:lnTo>
                    <a:pt x="106738" y="271977"/>
                  </a:lnTo>
                  <a:lnTo>
                    <a:pt x="107003" y="271063"/>
                  </a:lnTo>
                  <a:lnTo>
                    <a:pt x="107269" y="270128"/>
                  </a:lnTo>
                  <a:lnTo>
                    <a:pt x="107529" y="269193"/>
                  </a:lnTo>
                  <a:lnTo>
                    <a:pt x="107788" y="268238"/>
                  </a:lnTo>
                  <a:lnTo>
                    <a:pt x="108042" y="267283"/>
                  </a:lnTo>
                  <a:lnTo>
                    <a:pt x="108295" y="266308"/>
                  </a:lnTo>
                  <a:lnTo>
                    <a:pt x="108543" y="265332"/>
                  </a:lnTo>
                  <a:lnTo>
                    <a:pt x="108791" y="264336"/>
                  </a:lnTo>
                  <a:lnTo>
                    <a:pt x="109032" y="263341"/>
                  </a:lnTo>
                  <a:lnTo>
                    <a:pt x="109274" y="262325"/>
                  </a:lnTo>
                  <a:lnTo>
                    <a:pt x="109515" y="261309"/>
                  </a:lnTo>
                  <a:lnTo>
                    <a:pt x="109745" y="260272"/>
                  </a:lnTo>
                  <a:lnTo>
                    <a:pt x="109980" y="259215"/>
                  </a:lnTo>
                  <a:lnTo>
                    <a:pt x="110204" y="258159"/>
                  </a:lnTo>
                  <a:lnTo>
                    <a:pt x="110433" y="257082"/>
                  </a:lnTo>
                  <a:lnTo>
                    <a:pt x="110651" y="256005"/>
                  </a:lnTo>
                  <a:lnTo>
                    <a:pt x="110874" y="254907"/>
                  </a:lnTo>
                  <a:lnTo>
                    <a:pt x="111085" y="253810"/>
                  </a:lnTo>
                  <a:lnTo>
                    <a:pt x="111303" y="252692"/>
                  </a:lnTo>
                  <a:lnTo>
                    <a:pt x="111508" y="251554"/>
                  </a:lnTo>
                  <a:lnTo>
                    <a:pt x="111713" y="250416"/>
                  </a:lnTo>
                  <a:lnTo>
                    <a:pt x="111919" y="249258"/>
                  </a:lnTo>
                  <a:lnTo>
                    <a:pt x="112118" y="248100"/>
                  </a:lnTo>
                  <a:lnTo>
                    <a:pt x="112311" y="246921"/>
                  </a:lnTo>
                  <a:lnTo>
                    <a:pt x="112504" y="245743"/>
                  </a:lnTo>
                  <a:lnTo>
                    <a:pt x="112692" y="244544"/>
                  </a:lnTo>
                  <a:lnTo>
                    <a:pt x="112879" y="243324"/>
                  </a:lnTo>
                  <a:lnTo>
                    <a:pt x="113060" y="242105"/>
                  </a:lnTo>
                  <a:lnTo>
                    <a:pt x="113235" y="240866"/>
                  </a:lnTo>
                  <a:lnTo>
                    <a:pt x="113410" y="239626"/>
                  </a:lnTo>
                  <a:lnTo>
                    <a:pt x="113585" y="238366"/>
                  </a:lnTo>
                  <a:lnTo>
                    <a:pt x="113754" y="237086"/>
                  </a:lnTo>
                  <a:lnTo>
                    <a:pt x="113917" y="235806"/>
                  </a:lnTo>
                  <a:lnTo>
                    <a:pt x="114074" y="234505"/>
                  </a:lnTo>
                  <a:lnTo>
                    <a:pt x="114231" y="233205"/>
                  </a:lnTo>
                  <a:lnTo>
                    <a:pt x="114382" y="231884"/>
                  </a:lnTo>
                  <a:lnTo>
                    <a:pt x="114533" y="230543"/>
                  </a:lnTo>
                  <a:lnTo>
                    <a:pt x="114678" y="229201"/>
                  </a:lnTo>
                  <a:lnTo>
                    <a:pt x="114823" y="227840"/>
                  </a:lnTo>
                  <a:lnTo>
                    <a:pt x="114956" y="226458"/>
                  </a:lnTo>
                  <a:lnTo>
                    <a:pt x="115095" y="225076"/>
                  </a:lnTo>
                  <a:lnTo>
                    <a:pt x="115222" y="223674"/>
                  </a:lnTo>
                  <a:lnTo>
                    <a:pt x="115349" y="222272"/>
                  </a:lnTo>
                  <a:lnTo>
                    <a:pt x="115469" y="220849"/>
                  </a:lnTo>
                  <a:lnTo>
                    <a:pt x="115590" y="219407"/>
                  </a:lnTo>
                  <a:lnTo>
                    <a:pt x="115705" y="217944"/>
                  </a:lnTo>
                  <a:lnTo>
                    <a:pt x="115826" y="216318"/>
                  </a:lnTo>
                  <a:lnTo>
                    <a:pt x="115946" y="214692"/>
                  </a:lnTo>
                  <a:lnTo>
                    <a:pt x="116067" y="213046"/>
                  </a:lnTo>
                  <a:lnTo>
                    <a:pt x="116176" y="211400"/>
                  </a:lnTo>
                  <a:lnTo>
                    <a:pt x="116284" y="209754"/>
                  </a:lnTo>
                  <a:lnTo>
                    <a:pt x="116393" y="208088"/>
                  </a:lnTo>
                  <a:lnTo>
                    <a:pt x="116496" y="206442"/>
                  </a:lnTo>
                  <a:lnTo>
                    <a:pt x="116592" y="204776"/>
                  </a:lnTo>
                  <a:lnTo>
                    <a:pt x="116780" y="201443"/>
                  </a:lnTo>
                  <a:lnTo>
                    <a:pt x="116955" y="198090"/>
                  </a:lnTo>
                  <a:lnTo>
                    <a:pt x="117118" y="194717"/>
                  </a:lnTo>
                  <a:lnTo>
                    <a:pt x="117269" y="191343"/>
                  </a:lnTo>
                  <a:lnTo>
                    <a:pt x="117402" y="187950"/>
                  </a:lnTo>
                  <a:lnTo>
                    <a:pt x="117528" y="184536"/>
                  </a:lnTo>
                  <a:lnTo>
                    <a:pt x="117643" y="181122"/>
                  </a:lnTo>
                  <a:lnTo>
                    <a:pt x="117746" y="177688"/>
                  </a:lnTo>
                  <a:lnTo>
                    <a:pt x="117836" y="174253"/>
                  </a:lnTo>
                  <a:lnTo>
                    <a:pt x="117921" y="170799"/>
                  </a:lnTo>
                  <a:lnTo>
                    <a:pt x="117993" y="167344"/>
                  </a:lnTo>
                  <a:lnTo>
                    <a:pt x="118060" y="163869"/>
                  </a:lnTo>
                  <a:lnTo>
                    <a:pt x="118036" y="163565"/>
                  </a:lnTo>
                  <a:lnTo>
                    <a:pt x="118024" y="163280"/>
                  </a:lnTo>
                  <a:lnTo>
                    <a:pt x="118018" y="162975"/>
                  </a:lnTo>
                  <a:lnTo>
                    <a:pt x="118012" y="162691"/>
                  </a:lnTo>
                  <a:lnTo>
                    <a:pt x="118018" y="162386"/>
                  </a:lnTo>
                  <a:lnTo>
                    <a:pt x="118030" y="162101"/>
                  </a:lnTo>
                  <a:lnTo>
                    <a:pt x="118054" y="161837"/>
                  </a:lnTo>
                  <a:lnTo>
                    <a:pt x="118078" y="161553"/>
                  </a:lnTo>
                  <a:lnTo>
                    <a:pt x="118084" y="161492"/>
                  </a:lnTo>
                  <a:lnTo>
                    <a:pt x="118102" y="161411"/>
                  </a:lnTo>
                  <a:lnTo>
                    <a:pt x="118138" y="158952"/>
                  </a:lnTo>
                  <a:lnTo>
                    <a:pt x="118169" y="156473"/>
                  </a:lnTo>
                  <a:lnTo>
                    <a:pt x="118193" y="153993"/>
                  </a:lnTo>
                  <a:lnTo>
                    <a:pt x="118217" y="151514"/>
                  </a:lnTo>
                  <a:lnTo>
                    <a:pt x="118235" y="149015"/>
                  </a:lnTo>
                  <a:lnTo>
                    <a:pt x="118247" y="146536"/>
                  </a:lnTo>
                  <a:lnTo>
                    <a:pt x="118259" y="144036"/>
                  </a:lnTo>
                  <a:lnTo>
                    <a:pt x="118265" y="141537"/>
                  </a:lnTo>
                  <a:lnTo>
                    <a:pt x="118271" y="136538"/>
                  </a:lnTo>
                  <a:lnTo>
                    <a:pt x="118259" y="131518"/>
                  </a:lnTo>
                  <a:lnTo>
                    <a:pt x="118235" y="126499"/>
                  </a:lnTo>
                  <a:lnTo>
                    <a:pt x="118205" y="121460"/>
                  </a:lnTo>
                  <a:lnTo>
                    <a:pt x="118162" y="116420"/>
                  </a:lnTo>
                  <a:lnTo>
                    <a:pt x="118108" y="111380"/>
                  </a:lnTo>
                  <a:lnTo>
                    <a:pt x="118048" y="106341"/>
                  </a:lnTo>
                  <a:lnTo>
                    <a:pt x="117975" y="101301"/>
                  </a:lnTo>
                  <a:lnTo>
                    <a:pt x="117903" y="96241"/>
                  </a:lnTo>
                  <a:lnTo>
                    <a:pt x="117824" y="91202"/>
                  </a:lnTo>
                  <a:lnTo>
                    <a:pt x="117740" y="86162"/>
                  </a:lnTo>
                  <a:lnTo>
                    <a:pt x="117649" y="81122"/>
                  </a:lnTo>
                  <a:lnTo>
                    <a:pt x="117468" y="71084"/>
                  </a:lnTo>
                  <a:lnTo>
                    <a:pt x="117281" y="61066"/>
                  </a:lnTo>
                  <a:lnTo>
                    <a:pt x="117100" y="51088"/>
                  </a:lnTo>
                  <a:lnTo>
                    <a:pt x="117009" y="46130"/>
                  </a:lnTo>
                  <a:lnTo>
                    <a:pt x="116931" y="41192"/>
                  </a:lnTo>
                  <a:lnTo>
                    <a:pt x="116852" y="36274"/>
                  </a:lnTo>
                  <a:lnTo>
                    <a:pt x="116780" y="31377"/>
                  </a:lnTo>
                  <a:lnTo>
                    <a:pt x="116719" y="26479"/>
                  </a:lnTo>
                  <a:lnTo>
                    <a:pt x="116665" y="21623"/>
                  </a:lnTo>
                  <a:lnTo>
                    <a:pt x="116617" y="16806"/>
                  </a:lnTo>
                  <a:lnTo>
                    <a:pt x="116580" y="11990"/>
                  </a:lnTo>
                  <a:lnTo>
                    <a:pt x="116550" y="7215"/>
                  </a:lnTo>
                  <a:lnTo>
                    <a:pt x="116538" y="2460"/>
                  </a:lnTo>
                  <a:lnTo>
                    <a:pt x="114690" y="2440"/>
                  </a:lnTo>
                  <a:lnTo>
                    <a:pt x="112843" y="2379"/>
                  </a:lnTo>
                  <a:lnTo>
                    <a:pt x="109153" y="2257"/>
                  </a:lnTo>
                  <a:lnTo>
                    <a:pt x="105457" y="2094"/>
                  </a:lnTo>
                  <a:lnTo>
                    <a:pt x="101762" y="1891"/>
                  </a:lnTo>
                  <a:lnTo>
                    <a:pt x="98066" y="1667"/>
                  </a:lnTo>
                  <a:lnTo>
                    <a:pt x="94371" y="1444"/>
                  </a:lnTo>
                  <a:lnTo>
                    <a:pt x="86979" y="956"/>
                  </a:lnTo>
                  <a:lnTo>
                    <a:pt x="83284" y="733"/>
                  </a:lnTo>
                  <a:lnTo>
                    <a:pt x="79588" y="509"/>
                  </a:lnTo>
                  <a:lnTo>
                    <a:pt x="75893" y="326"/>
                  </a:lnTo>
                  <a:lnTo>
                    <a:pt x="72197" y="184"/>
                  </a:lnTo>
                  <a:lnTo>
                    <a:pt x="68507" y="62"/>
                  </a:lnTo>
                  <a:lnTo>
                    <a:pt x="66660" y="42"/>
                  </a:lnTo>
                  <a:lnTo>
                    <a:pt x="64812" y="21"/>
                  </a:lnTo>
                  <a:lnTo>
                    <a:pt x="62970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36">
              <a:extLst>
                <a:ext uri="{FF2B5EF4-FFF2-40B4-BE49-F238E27FC236}">
                  <a16:creationId xmlns:a16="http://schemas.microsoft.com/office/drawing/2014/main" id="{6216B69F-0BF3-CC3E-DB54-7081335CE355}"/>
                </a:ext>
              </a:extLst>
            </p:cNvPr>
            <p:cNvSpPr/>
            <p:nvPr/>
          </p:nvSpPr>
          <p:spPr>
            <a:xfrm>
              <a:off x="-2036100" y="-17187125"/>
              <a:ext cx="2851725" cy="5138175"/>
            </a:xfrm>
            <a:custGeom>
              <a:avLst/>
              <a:gdLst/>
              <a:ahLst/>
              <a:cxnLst/>
              <a:rect l="l" t="t" r="r" b="b"/>
              <a:pathLst>
                <a:path w="114069" h="205527" extrusionOk="0">
                  <a:moveTo>
                    <a:pt x="2217" y="0"/>
                  </a:moveTo>
                  <a:lnTo>
                    <a:pt x="2054" y="82"/>
                  </a:lnTo>
                  <a:lnTo>
                    <a:pt x="1897" y="203"/>
                  </a:lnTo>
                  <a:lnTo>
                    <a:pt x="1740" y="366"/>
                  </a:lnTo>
                  <a:lnTo>
                    <a:pt x="1589" y="549"/>
                  </a:lnTo>
                  <a:lnTo>
                    <a:pt x="1444" y="793"/>
                  </a:lnTo>
                  <a:lnTo>
                    <a:pt x="1305" y="1057"/>
                  </a:lnTo>
                  <a:lnTo>
                    <a:pt x="1172" y="1362"/>
                  </a:lnTo>
                  <a:lnTo>
                    <a:pt x="1045" y="1707"/>
                  </a:lnTo>
                  <a:lnTo>
                    <a:pt x="991" y="1890"/>
                  </a:lnTo>
                  <a:lnTo>
                    <a:pt x="930" y="2093"/>
                  </a:lnTo>
                  <a:lnTo>
                    <a:pt x="876" y="2297"/>
                  </a:lnTo>
                  <a:lnTo>
                    <a:pt x="828" y="2520"/>
                  </a:lnTo>
                  <a:lnTo>
                    <a:pt x="780" y="2744"/>
                  </a:lnTo>
                  <a:lnTo>
                    <a:pt x="731" y="2987"/>
                  </a:lnTo>
                  <a:lnTo>
                    <a:pt x="689" y="3231"/>
                  </a:lnTo>
                  <a:lnTo>
                    <a:pt x="647" y="3495"/>
                  </a:lnTo>
                  <a:lnTo>
                    <a:pt x="610" y="3760"/>
                  </a:lnTo>
                  <a:lnTo>
                    <a:pt x="580" y="4024"/>
                  </a:lnTo>
                  <a:lnTo>
                    <a:pt x="550" y="4329"/>
                  </a:lnTo>
                  <a:lnTo>
                    <a:pt x="526" y="4613"/>
                  </a:lnTo>
                  <a:lnTo>
                    <a:pt x="502" y="4918"/>
                  </a:lnTo>
                  <a:lnTo>
                    <a:pt x="484" y="5243"/>
                  </a:lnTo>
                  <a:lnTo>
                    <a:pt x="466" y="5568"/>
                  </a:lnTo>
                  <a:lnTo>
                    <a:pt x="459" y="5914"/>
                  </a:lnTo>
                  <a:lnTo>
                    <a:pt x="399" y="8352"/>
                  </a:lnTo>
                  <a:lnTo>
                    <a:pt x="345" y="10770"/>
                  </a:lnTo>
                  <a:lnTo>
                    <a:pt x="290" y="13229"/>
                  </a:lnTo>
                  <a:lnTo>
                    <a:pt x="242" y="15688"/>
                  </a:lnTo>
                  <a:lnTo>
                    <a:pt x="194" y="18147"/>
                  </a:lnTo>
                  <a:lnTo>
                    <a:pt x="158" y="20626"/>
                  </a:lnTo>
                  <a:lnTo>
                    <a:pt x="121" y="23105"/>
                  </a:lnTo>
                  <a:lnTo>
                    <a:pt x="85" y="25584"/>
                  </a:lnTo>
                  <a:lnTo>
                    <a:pt x="61" y="28064"/>
                  </a:lnTo>
                  <a:lnTo>
                    <a:pt x="37" y="30563"/>
                  </a:lnTo>
                  <a:lnTo>
                    <a:pt x="19" y="33062"/>
                  </a:lnTo>
                  <a:lnTo>
                    <a:pt x="7" y="35582"/>
                  </a:lnTo>
                  <a:lnTo>
                    <a:pt x="1" y="38082"/>
                  </a:lnTo>
                  <a:lnTo>
                    <a:pt x="1" y="40602"/>
                  </a:lnTo>
                  <a:lnTo>
                    <a:pt x="1" y="43101"/>
                  </a:lnTo>
                  <a:lnTo>
                    <a:pt x="13" y="45621"/>
                  </a:lnTo>
                  <a:lnTo>
                    <a:pt x="25" y="48141"/>
                  </a:lnTo>
                  <a:lnTo>
                    <a:pt x="49" y="50660"/>
                  </a:lnTo>
                  <a:lnTo>
                    <a:pt x="73" y="53180"/>
                  </a:lnTo>
                  <a:lnTo>
                    <a:pt x="109" y="55700"/>
                  </a:lnTo>
                  <a:lnTo>
                    <a:pt x="152" y="58220"/>
                  </a:lnTo>
                  <a:lnTo>
                    <a:pt x="194" y="60719"/>
                  </a:lnTo>
                  <a:lnTo>
                    <a:pt x="248" y="63239"/>
                  </a:lnTo>
                  <a:lnTo>
                    <a:pt x="315" y="65759"/>
                  </a:lnTo>
                  <a:lnTo>
                    <a:pt x="381" y="68258"/>
                  </a:lnTo>
                  <a:lnTo>
                    <a:pt x="453" y="70778"/>
                  </a:lnTo>
                  <a:lnTo>
                    <a:pt x="538" y="73278"/>
                  </a:lnTo>
                  <a:lnTo>
                    <a:pt x="629" y="75777"/>
                  </a:lnTo>
                  <a:lnTo>
                    <a:pt x="731" y="78256"/>
                  </a:lnTo>
                  <a:lnTo>
                    <a:pt x="834" y="80756"/>
                  </a:lnTo>
                  <a:lnTo>
                    <a:pt x="949" y="83235"/>
                  </a:lnTo>
                  <a:lnTo>
                    <a:pt x="1075" y="85694"/>
                  </a:lnTo>
                  <a:lnTo>
                    <a:pt x="1208" y="88173"/>
                  </a:lnTo>
                  <a:lnTo>
                    <a:pt x="1347" y="90632"/>
                  </a:lnTo>
                  <a:lnTo>
                    <a:pt x="1498" y="93070"/>
                  </a:lnTo>
                  <a:lnTo>
                    <a:pt x="1655" y="95509"/>
                  </a:lnTo>
                  <a:lnTo>
                    <a:pt x="1824" y="97947"/>
                  </a:lnTo>
                  <a:lnTo>
                    <a:pt x="1999" y="100366"/>
                  </a:lnTo>
                  <a:lnTo>
                    <a:pt x="2187" y="102784"/>
                  </a:lnTo>
                  <a:lnTo>
                    <a:pt x="2380" y="105182"/>
                  </a:lnTo>
                  <a:lnTo>
                    <a:pt x="2585" y="107580"/>
                  </a:lnTo>
                  <a:lnTo>
                    <a:pt x="2802" y="109957"/>
                  </a:lnTo>
                  <a:lnTo>
                    <a:pt x="3026" y="112314"/>
                  </a:lnTo>
                  <a:lnTo>
                    <a:pt x="3267" y="114672"/>
                  </a:lnTo>
                  <a:lnTo>
                    <a:pt x="3509" y="117008"/>
                  </a:lnTo>
                  <a:lnTo>
                    <a:pt x="3769" y="119325"/>
                  </a:lnTo>
                  <a:lnTo>
                    <a:pt x="4034" y="121642"/>
                  </a:lnTo>
                  <a:lnTo>
                    <a:pt x="4318" y="123938"/>
                  </a:lnTo>
                  <a:lnTo>
                    <a:pt x="4608" y="126214"/>
                  </a:lnTo>
                  <a:lnTo>
                    <a:pt x="4910" y="128470"/>
                  </a:lnTo>
                  <a:lnTo>
                    <a:pt x="5218" y="130705"/>
                  </a:lnTo>
                  <a:lnTo>
                    <a:pt x="5544" y="132940"/>
                  </a:lnTo>
                  <a:lnTo>
                    <a:pt x="5882" y="135135"/>
                  </a:lnTo>
                  <a:lnTo>
                    <a:pt x="6226" y="137329"/>
                  </a:lnTo>
                  <a:lnTo>
                    <a:pt x="6589" y="139504"/>
                  </a:lnTo>
                  <a:lnTo>
                    <a:pt x="6963" y="141658"/>
                  </a:lnTo>
                  <a:lnTo>
                    <a:pt x="7343" y="143792"/>
                  </a:lnTo>
                  <a:lnTo>
                    <a:pt x="7742" y="145885"/>
                  </a:lnTo>
                  <a:lnTo>
                    <a:pt x="8153" y="147978"/>
                  </a:lnTo>
                  <a:lnTo>
                    <a:pt x="8575" y="150050"/>
                  </a:lnTo>
                  <a:lnTo>
                    <a:pt x="8793" y="151066"/>
                  </a:lnTo>
                  <a:lnTo>
                    <a:pt x="9016" y="152082"/>
                  </a:lnTo>
                  <a:lnTo>
                    <a:pt x="9233" y="153099"/>
                  </a:lnTo>
                  <a:lnTo>
                    <a:pt x="9463" y="154115"/>
                  </a:lnTo>
                  <a:lnTo>
                    <a:pt x="9692" y="155110"/>
                  </a:lnTo>
                  <a:lnTo>
                    <a:pt x="9928" y="156106"/>
                  </a:lnTo>
                  <a:lnTo>
                    <a:pt x="10163" y="157102"/>
                  </a:lnTo>
                  <a:lnTo>
                    <a:pt x="10399" y="158077"/>
                  </a:lnTo>
                  <a:lnTo>
                    <a:pt x="10834" y="159784"/>
                  </a:lnTo>
                  <a:lnTo>
                    <a:pt x="11268" y="161471"/>
                  </a:lnTo>
                  <a:lnTo>
                    <a:pt x="11709" y="163096"/>
                  </a:lnTo>
                  <a:lnTo>
                    <a:pt x="12162" y="164702"/>
                  </a:lnTo>
                  <a:lnTo>
                    <a:pt x="12615" y="166267"/>
                  </a:lnTo>
                  <a:lnTo>
                    <a:pt x="13080" y="167791"/>
                  </a:lnTo>
                  <a:lnTo>
                    <a:pt x="13551" y="169274"/>
                  </a:lnTo>
                  <a:lnTo>
                    <a:pt x="14028" y="170717"/>
                  </a:lnTo>
                  <a:lnTo>
                    <a:pt x="14511" y="172139"/>
                  </a:lnTo>
                  <a:lnTo>
                    <a:pt x="15000" y="173521"/>
                  </a:lnTo>
                  <a:lnTo>
                    <a:pt x="15489" y="174862"/>
                  </a:lnTo>
                  <a:lnTo>
                    <a:pt x="15991" y="176163"/>
                  </a:lnTo>
                  <a:lnTo>
                    <a:pt x="16498" y="177443"/>
                  </a:lnTo>
                  <a:lnTo>
                    <a:pt x="17011" y="178683"/>
                  </a:lnTo>
                  <a:lnTo>
                    <a:pt x="17524" y="179902"/>
                  </a:lnTo>
                  <a:lnTo>
                    <a:pt x="18050" y="181081"/>
                  </a:lnTo>
                  <a:lnTo>
                    <a:pt x="18575" y="182218"/>
                  </a:lnTo>
                  <a:lnTo>
                    <a:pt x="19107" y="183316"/>
                  </a:lnTo>
                  <a:lnTo>
                    <a:pt x="19644" y="184393"/>
                  </a:lnTo>
                  <a:lnTo>
                    <a:pt x="20187" y="185450"/>
                  </a:lnTo>
                  <a:lnTo>
                    <a:pt x="20731" y="186466"/>
                  </a:lnTo>
                  <a:lnTo>
                    <a:pt x="21286" y="187441"/>
                  </a:lnTo>
                  <a:lnTo>
                    <a:pt x="21842" y="188396"/>
                  </a:lnTo>
                  <a:lnTo>
                    <a:pt x="22404" y="189311"/>
                  </a:lnTo>
                  <a:lnTo>
                    <a:pt x="22965" y="190205"/>
                  </a:lnTo>
                  <a:lnTo>
                    <a:pt x="23533" y="191078"/>
                  </a:lnTo>
                  <a:lnTo>
                    <a:pt x="24106" y="191912"/>
                  </a:lnTo>
                  <a:lnTo>
                    <a:pt x="24686" y="192704"/>
                  </a:lnTo>
                  <a:lnTo>
                    <a:pt x="25266" y="193497"/>
                  </a:lnTo>
                  <a:lnTo>
                    <a:pt x="25852" y="194249"/>
                  </a:lnTo>
                  <a:lnTo>
                    <a:pt x="26437" y="194960"/>
                  </a:lnTo>
                  <a:lnTo>
                    <a:pt x="27029" y="195651"/>
                  </a:lnTo>
                  <a:lnTo>
                    <a:pt x="27621" y="196321"/>
                  </a:lnTo>
                  <a:lnTo>
                    <a:pt x="28219" y="196951"/>
                  </a:lnTo>
                  <a:lnTo>
                    <a:pt x="28823" y="197561"/>
                  </a:lnTo>
                  <a:lnTo>
                    <a:pt x="29426" y="198150"/>
                  </a:lnTo>
                  <a:lnTo>
                    <a:pt x="30030" y="198719"/>
                  </a:lnTo>
                  <a:lnTo>
                    <a:pt x="30640" y="199247"/>
                  </a:lnTo>
                  <a:lnTo>
                    <a:pt x="31256" y="199776"/>
                  </a:lnTo>
                  <a:lnTo>
                    <a:pt x="31866" y="200264"/>
                  </a:lnTo>
                  <a:lnTo>
                    <a:pt x="32482" y="200711"/>
                  </a:lnTo>
                  <a:lnTo>
                    <a:pt x="33104" y="201158"/>
                  </a:lnTo>
                  <a:lnTo>
                    <a:pt x="33726" y="201564"/>
                  </a:lnTo>
                  <a:lnTo>
                    <a:pt x="34348" y="201970"/>
                  </a:lnTo>
                  <a:lnTo>
                    <a:pt x="34976" y="202336"/>
                  </a:lnTo>
                  <a:lnTo>
                    <a:pt x="35598" y="202682"/>
                  </a:lnTo>
                  <a:lnTo>
                    <a:pt x="36226" y="203007"/>
                  </a:lnTo>
                  <a:lnTo>
                    <a:pt x="36860" y="203312"/>
                  </a:lnTo>
                  <a:lnTo>
                    <a:pt x="37488" y="203596"/>
                  </a:lnTo>
                  <a:lnTo>
                    <a:pt x="38122" y="203860"/>
                  </a:lnTo>
                  <a:lnTo>
                    <a:pt x="38756" y="204104"/>
                  </a:lnTo>
                  <a:lnTo>
                    <a:pt x="39390" y="204307"/>
                  </a:lnTo>
                  <a:lnTo>
                    <a:pt x="40024" y="204511"/>
                  </a:lnTo>
                  <a:lnTo>
                    <a:pt x="40664" y="204694"/>
                  </a:lnTo>
                  <a:lnTo>
                    <a:pt x="41298" y="204856"/>
                  </a:lnTo>
                  <a:lnTo>
                    <a:pt x="41938" y="204998"/>
                  </a:lnTo>
                  <a:lnTo>
                    <a:pt x="42578" y="205141"/>
                  </a:lnTo>
                  <a:lnTo>
                    <a:pt x="43212" y="205242"/>
                  </a:lnTo>
                  <a:lnTo>
                    <a:pt x="43853" y="205323"/>
                  </a:lnTo>
                  <a:lnTo>
                    <a:pt x="44493" y="205405"/>
                  </a:lnTo>
                  <a:lnTo>
                    <a:pt x="45133" y="205466"/>
                  </a:lnTo>
                  <a:lnTo>
                    <a:pt x="45773" y="205506"/>
                  </a:lnTo>
                  <a:lnTo>
                    <a:pt x="46407" y="205527"/>
                  </a:lnTo>
                  <a:lnTo>
                    <a:pt x="47578" y="205527"/>
                  </a:lnTo>
                  <a:lnTo>
                    <a:pt x="48110" y="205506"/>
                  </a:lnTo>
                  <a:lnTo>
                    <a:pt x="49166" y="205425"/>
                  </a:lnTo>
                  <a:lnTo>
                    <a:pt x="50229" y="205323"/>
                  </a:lnTo>
                  <a:lnTo>
                    <a:pt x="51292" y="205181"/>
                  </a:lnTo>
                  <a:lnTo>
                    <a:pt x="52850" y="204917"/>
                  </a:lnTo>
                  <a:lnTo>
                    <a:pt x="54426" y="204633"/>
                  </a:lnTo>
                  <a:lnTo>
                    <a:pt x="56014" y="204328"/>
                  </a:lnTo>
                  <a:lnTo>
                    <a:pt x="57614" y="203982"/>
                  </a:lnTo>
                  <a:lnTo>
                    <a:pt x="59227" y="203576"/>
                  </a:lnTo>
                  <a:lnTo>
                    <a:pt x="60845" y="203129"/>
                  </a:lnTo>
                  <a:lnTo>
                    <a:pt x="61654" y="202885"/>
                  </a:lnTo>
                  <a:lnTo>
                    <a:pt x="62469" y="202641"/>
                  </a:lnTo>
                  <a:lnTo>
                    <a:pt x="63285" y="202377"/>
                  </a:lnTo>
                  <a:lnTo>
                    <a:pt x="64100" y="202092"/>
                  </a:lnTo>
                  <a:lnTo>
                    <a:pt x="64915" y="201788"/>
                  </a:lnTo>
                  <a:lnTo>
                    <a:pt x="65730" y="201483"/>
                  </a:lnTo>
                  <a:lnTo>
                    <a:pt x="66551" y="201137"/>
                  </a:lnTo>
                  <a:lnTo>
                    <a:pt x="67367" y="200792"/>
                  </a:lnTo>
                  <a:lnTo>
                    <a:pt x="68188" y="200426"/>
                  </a:lnTo>
                  <a:lnTo>
                    <a:pt x="69003" y="200060"/>
                  </a:lnTo>
                  <a:lnTo>
                    <a:pt x="69824" y="199654"/>
                  </a:lnTo>
                  <a:lnTo>
                    <a:pt x="70640" y="199227"/>
                  </a:lnTo>
                  <a:lnTo>
                    <a:pt x="71455" y="198780"/>
                  </a:lnTo>
                  <a:lnTo>
                    <a:pt x="72270" y="198333"/>
                  </a:lnTo>
                  <a:lnTo>
                    <a:pt x="73085" y="197845"/>
                  </a:lnTo>
                  <a:lnTo>
                    <a:pt x="73900" y="197337"/>
                  </a:lnTo>
                  <a:lnTo>
                    <a:pt x="74710" y="196829"/>
                  </a:lnTo>
                  <a:lnTo>
                    <a:pt x="75525" y="196281"/>
                  </a:lnTo>
                  <a:lnTo>
                    <a:pt x="76334" y="195712"/>
                  </a:lnTo>
                  <a:lnTo>
                    <a:pt x="77137" y="195102"/>
                  </a:lnTo>
                  <a:lnTo>
                    <a:pt x="77940" y="194492"/>
                  </a:lnTo>
                  <a:lnTo>
                    <a:pt x="78743" y="193842"/>
                  </a:lnTo>
                  <a:lnTo>
                    <a:pt x="79540" y="193192"/>
                  </a:lnTo>
                  <a:lnTo>
                    <a:pt x="80337" y="192501"/>
                  </a:lnTo>
                  <a:lnTo>
                    <a:pt x="81135" y="191769"/>
                  </a:lnTo>
                  <a:lnTo>
                    <a:pt x="81920" y="191017"/>
                  </a:lnTo>
                  <a:lnTo>
                    <a:pt x="82711" y="190245"/>
                  </a:lnTo>
                  <a:lnTo>
                    <a:pt x="83490" y="189453"/>
                  </a:lnTo>
                  <a:lnTo>
                    <a:pt x="84269" y="188620"/>
                  </a:lnTo>
                  <a:lnTo>
                    <a:pt x="85048" y="187766"/>
                  </a:lnTo>
                  <a:lnTo>
                    <a:pt x="85814" y="186872"/>
                  </a:lnTo>
                  <a:lnTo>
                    <a:pt x="86581" y="185958"/>
                  </a:lnTo>
                  <a:lnTo>
                    <a:pt x="87348" y="185002"/>
                  </a:lnTo>
                  <a:lnTo>
                    <a:pt x="88103" y="184027"/>
                  </a:lnTo>
                  <a:lnTo>
                    <a:pt x="88858" y="183011"/>
                  </a:lnTo>
                  <a:lnTo>
                    <a:pt x="89601" y="181975"/>
                  </a:lnTo>
                  <a:lnTo>
                    <a:pt x="90343" y="180898"/>
                  </a:lnTo>
                  <a:lnTo>
                    <a:pt x="91080" y="179780"/>
                  </a:lnTo>
                  <a:lnTo>
                    <a:pt x="91811" y="178642"/>
                  </a:lnTo>
                  <a:lnTo>
                    <a:pt x="92535" y="177443"/>
                  </a:lnTo>
                  <a:lnTo>
                    <a:pt x="93254" y="176244"/>
                  </a:lnTo>
                  <a:lnTo>
                    <a:pt x="93966" y="174984"/>
                  </a:lnTo>
                  <a:lnTo>
                    <a:pt x="94667" y="173704"/>
                  </a:lnTo>
                  <a:lnTo>
                    <a:pt x="95367" y="172383"/>
                  </a:lnTo>
                  <a:lnTo>
                    <a:pt x="96056" y="171022"/>
                  </a:lnTo>
                  <a:lnTo>
                    <a:pt x="96744" y="169619"/>
                  </a:lnTo>
                  <a:lnTo>
                    <a:pt x="97421" y="168177"/>
                  </a:lnTo>
                  <a:lnTo>
                    <a:pt x="98091" y="166693"/>
                  </a:lnTo>
                  <a:lnTo>
                    <a:pt x="98749" y="165190"/>
                  </a:lnTo>
                  <a:lnTo>
                    <a:pt x="99081" y="164417"/>
                  </a:lnTo>
                  <a:lnTo>
                    <a:pt x="99401" y="163625"/>
                  </a:lnTo>
                  <a:lnTo>
                    <a:pt x="99727" y="162832"/>
                  </a:lnTo>
                  <a:lnTo>
                    <a:pt x="100047" y="162019"/>
                  </a:lnTo>
                  <a:lnTo>
                    <a:pt x="100367" y="161207"/>
                  </a:lnTo>
                  <a:lnTo>
                    <a:pt x="100687" y="160394"/>
                  </a:lnTo>
                  <a:lnTo>
                    <a:pt x="101050" y="159418"/>
                  </a:lnTo>
                  <a:lnTo>
                    <a:pt x="101406" y="158463"/>
                  </a:lnTo>
                  <a:lnTo>
                    <a:pt x="101756" y="157488"/>
                  </a:lnTo>
                  <a:lnTo>
                    <a:pt x="102100" y="156512"/>
                  </a:lnTo>
                  <a:lnTo>
                    <a:pt x="102433" y="155537"/>
                  </a:lnTo>
                  <a:lnTo>
                    <a:pt x="102765" y="154562"/>
                  </a:lnTo>
                  <a:lnTo>
                    <a:pt x="103091" y="153566"/>
                  </a:lnTo>
                  <a:lnTo>
                    <a:pt x="103411" y="152570"/>
                  </a:lnTo>
                  <a:lnTo>
                    <a:pt x="103725" y="151574"/>
                  </a:lnTo>
                  <a:lnTo>
                    <a:pt x="104027" y="150579"/>
                  </a:lnTo>
                  <a:lnTo>
                    <a:pt x="104329" y="149563"/>
                  </a:lnTo>
                  <a:lnTo>
                    <a:pt x="104625" y="148547"/>
                  </a:lnTo>
                  <a:lnTo>
                    <a:pt x="104914" y="147531"/>
                  </a:lnTo>
                  <a:lnTo>
                    <a:pt x="105198" y="146515"/>
                  </a:lnTo>
                  <a:lnTo>
                    <a:pt x="105476" y="145498"/>
                  </a:lnTo>
                  <a:lnTo>
                    <a:pt x="105748" y="144462"/>
                  </a:lnTo>
                  <a:lnTo>
                    <a:pt x="106013" y="143426"/>
                  </a:lnTo>
                  <a:lnTo>
                    <a:pt x="106273" y="142389"/>
                  </a:lnTo>
                  <a:lnTo>
                    <a:pt x="106533" y="141353"/>
                  </a:lnTo>
                  <a:lnTo>
                    <a:pt x="106780" y="140296"/>
                  </a:lnTo>
                  <a:lnTo>
                    <a:pt x="107028" y="139240"/>
                  </a:lnTo>
                  <a:lnTo>
                    <a:pt x="107263" y="138183"/>
                  </a:lnTo>
                  <a:lnTo>
                    <a:pt x="107499" y="137126"/>
                  </a:lnTo>
                  <a:lnTo>
                    <a:pt x="107728" y="136070"/>
                  </a:lnTo>
                  <a:lnTo>
                    <a:pt x="107952" y="134993"/>
                  </a:lnTo>
                  <a:lnTo>
                    <a:pt x="108169" y="133936"/>
                  </a:lnTo>
                  <a:lnTo>
                    <a:pt x="108387" y="132859"/>
                  </a:lnTo>
                  <a:lnTo>
                    <a:pt x="108592" y="131762"/>
                  </a:lnTo>
                  <a:lnTo>
                    <a:pt x="108797" y="130684"/>
                  </a:lnTo>
                  <a:lnTo>
                    <a:pt x="108996" y="129587"/>
                  </a:lnTo>
                  <a:lnTo>
                    <a:pt x="109190" y="128510"/>
                  </a:lnTo>
                  <a:lnTo>
                    <a:pt x="109377" y="127413"/>
                  </a:lnTo>
                  <a:lnTo>
                    <a:pt x="109564" y="126295"/>
                  </a:lnTo>
                  <a:lnTo>
                    <a:pt x="109745" y="125198"/>
                  </a:lnTo>
                  <a:lnTo>
                    <a:pt x="109920" y="124080"/>
                  </a:lnTo>
                  <a:lnTo>
                    <a:pt x="110089" y="122963"/>
                  </a:lnTo>
                  <a:lnTo>
                    <a:pt x="110252" y="121845"/>
                  </a:lnTo>
                  <a:lnTo>
                    <a:pt x="110415" y="120727"/>
                  </a:lnTo>
                  <a:lnTo>
                    <a:pt x="110572" y="119610"/>
                  </a:lnTo>
                  <a:lnTo>
                    <a:pt x="110729" y="118472"/>
                  </a:lnTo>
                  <a:lnTo>
                    <a:pt x="110874" y="117334"/>
                  </a:lnTo>
                  <a:lnTo>
                    <a:pt x="111019" y="116196"/>
                  </a:lnTo>
                  <a:lnTo>
                    <a:pt x="111158" y="115058"/>
                  </a:lnTo>
                  <a:lnTo>
                    <a:pt x="111297" y="113920"/>
                  </a:lnTo>
                  <a:lnTo>
                    <a:pt x="111430" y="112761"/>
                  </a:lnTo>
                  <a:lnTo>
                    <a:pt x="111557" y="111603"/>
                  </a:lnTo>
                  <a:lnTo>
                    <a:pt x="111684" y="110445"/>
                  </a:lnTo>
                  <a:lnTo>
                    <a:pt x="111804" y="109286"/>
                  </a:lnTo>
                  <a:lnTo>
                    <a:pt x="111919" y="108128"/>
                  </a:lnTo>
                  <a:lnTo>
                    <a:pt x="112034" y="106950"/>
                  </a:lnTo>
                  <a:lnTo>
                    <a:pt x="112143" y="105791"/>
                  </a:lnTo>
                  <a:lnTo>
                    <a:pt x="112245" y="104613"/>
                  </a:lnTo>
                  <a:lnTo>
                    <a:pt x="112348" y="103434"/>
                  </a:lnTo>
                  <a:lnTo>
                    <a:pt x="112444" y="102235"/>
                  </a:lnTo>
                  <a:lnTo>
                    <a:pt x="112541" y="101056"/>
                  </a:lnTo>
                  <a:lnTo>
                    <a:pt x="112632" y="99858"/>
                  </a:lnTo>
                  <a:lnTo>
                    <a:pt x="112801" y="97460"/>
                  </a:lnTo>
                  <a:lnTo>
                    <a:pt x="112964" y="95062"/>
                  </a:lnTo>
                  <a:lnTo>
                    <a:pt x="113109" y="92644"/>
                  </a:lnTo>
                  <a:lnTo>
                    <a:pt x="113242" y="90205"/>
                  </a:lnTo>
                  <a:lnTo>
                    <a:pt x="113362" y="87746"/>
                  </a:lnTo>
                  <a:lnTo>
                    <a:pt x="113477" y="85287"/>
                  </a:lnTo>
                  <a:lnTo>
                    <a:pt x="113574" y="82808"/>
                  </a:lnTo>
                  <a:lnTo>
                    <a:pt x="113664" y="80309"/>
                  </a:lnTo>
                  <a:lnTo>
                    <a:pt x="113743" y="77809"/>
                  </a:lnTo>
                  <a:lnTo>
                    <a:pt x="113809" y="75289"/>
                  </a:lnTo>
                  <a:lnTo>
                    <a:pt x="113870" y="72749"/>
                  </a:lnTo>
                  <a:lnTo>
                    <a:pt x="113924" y="70209"/>
                  </a:lnTo>
                  <a:lnTo>
                    <a:pt x="113966" y="67649"/>
                  </a:lnTo>
                  <a:lnTo>
                    <a:pt x="113996" y="65088"/>
                  </a:lnTo>
                  <a:lnTo>
                    <a:pt x="114027" y="62508"/>
                  </a:lnTo>
                  <a:lnTo>
                    <a:pt x="114045" y="59907"/>
                  </a:lnTo>
                  <a:lnTo>
                    <a:pt x="114057" y="57285"/>
                  </a:lnTo>
                  <a:lnTo>
                    <a:pt x="114069" y="54684"/>
                  </a:lnTo>
                  <a:lnTo>
                    <a:pt x="114069" y="52042"/>
                  </a:lnTo>
                  <a:lnTo>
                    <a:pt x="114063" y="49401"/>
                  </a:lnTo>
                  <a:lnTo>
                    <a:pt x="114057" y="46739"/>
                  </a:lnTo>
                  <a:lnTo>
                    <a:pt x="114045" y="44076"/>
                  </a:lnTo>
                  <a:lnTo>
                    <a:pt x="114027" y="41394"/>
                  </a:lnTo>
                  <a:lnTo>
                    <a:pt x="114002" y="38712"/>
                  </a:lnTo>
                  <a:lnTo>
                    <a:pt x="113954" y="33306"/>
                  </a:lnTo>
                  <a:lnTo>
                    <a:pt x="113894" y="27840"/>
                  </a:lnTo>
                  <a:lnTo>
                    <a:pt x="113761" y="16806"/>
                  </a:lnTo>
                  <a:lnTo>
                    <a:pt x="113694" y="11238"/>
                  </a:lnTo>
                  <a:lnTo>
                    <a:pt x="113628" y="5629"/>
                  </a:lnTo>
                  <a:lnTo>
                    <a:pt x="113622" y="5223"/>
                  </a:lnTo>
                  <a:lnTo>
                    <a:pt x="113604" y="4857"/>
                  </a:lnTo>
                  <a:lnTo>
                    <a:pt x="113580" y="4491"/>
                  </a:lnTo>
                  <a:lnTo>
                    <a:pt x="113549" y="4166"/>
                  </a:lnTo>
                  <a:lnTo>
                    <a:pt x="113513" y="3841"/>
                  </a:lnTo>
                  <a:lnTo>
                    <a:pt x="113465" y="3556"/>
                  </a:lnTo>
                  <a:lnTo>
                    <a:pt x="113417" y="3272"/>
                  </a:lnTo>
                  <a:lnTo>
                    <a:pt x="113362" y="3028"/>
                  </a:lnTo>
                  <a:lnTo>
                    <a:pt x="113296" y="2784"/>
                  </a:lnTo>
                  <a:lnTo>
                    <a:pt x="113229" y="2561"/>
                  </a:lnTo>
                  <a:lnTo>
                    <a:pt x="113163" y="2357"/>
                  </a:lnTo>
                  <a:lnTo>
                    <a:pt x="113085" y="2195"/>
                  </a:lnTo>
                  <a:lnTo>
                    <a:pt x="113006" y="2032"/>
                  </a:lnTo>
                  <a:lnTo>
                    <a:pt x="112921" y="1890"/>
                  </a:lnTo>
                  <a:lnTo>
                    <a:pt x="112837" y="1768"/>
                  </a:lnTo>
                  <a:lnTo>
                    <a:pt x="112752" y="1667"/>
                  </a:lnTo>
                  <a:lnTo>
                    <a:pt x="111678" y="2154"/>
                  </a:lnTo>
                  <a:lnTo>
                    <a:pt x="111617" y="2297"/>
                  </a:lnTo>
                  <a:lnTo>
                    <a:pt x="111557" y="2418"/>
                  </a:lnTo>
                  <a:lnTo>
                    <a:pt x="111496" y="2581"/>
                  </a:lnTo>
                  <a:lnTo>
                    <a:pt x="111442" y="2744"/>
                  </a:lnTo>
                  <a:lnTo>
                    <a:pt x="111388" y="2906"/>
                  </a:lnTo>
                  <a:lnTo>
                    <a:pt x="111339" y="3089"/>
                  </a:lnTo>
                  <a:lnTo>
                    <a:pt x="111291" y="3272"/>
                  </a:lnTo>
                  <a:lnTo>
                    <a:pt x="111249" y="3495"/>
                  </a:lnTo>
                  <a:lnTo>
                    <a:pt x="111213" y="3699"/>
                  </a:lnTo>
                  <a:lnTo>
                    <a:pt x="111176" y="3943"/>
                  </a:lnTo>
                  <a:lnTo>
                    <a:pt x="111146" y="4186"/>
                  </a:lnTo>
                  <a:lnTo>
                    <a:pt x="111116" y="4451"/>
                  </a:lnTo>
                  <a:lnTo>
                    <a:pt x="111092" y="4715"/>
                  </a:lnTo>
                  <a:lnTo>
                    <a:pt x="111080" y="4999"/>
                  </a:lnTo>
                  <a:lnTo>
                    <a:pt x="111068" y="5304"/>
                  </a:lnTo>
                  <a:lnTo>
                    <a:pt x="111062" y="5629"/>
                  </a:lnTo>
                  <a:lnTo>
                    <a:pt x="111025" y="8372"/>
                  </a:lnTo>
                  <a:lnTo>
                    <a:pt x="111001" y="11095"/>
                  </a:lnTo>
                  <a:lnTo>
                    <a:pt x="110953" y="16562"/>
                  </a:lnTo>
                  <a:lnTo>
                    <a:pt x="110911" y="21988"/>
                  </a:lnTo>
                  <a:lnTo>
                    <a:pt x="110880" y="27393"/>
                  </a:lnTo>
                  <a:lnTo>
                    <a:pt x="110850" y="32778"/>
                  </a:lnTo>
                  <a:lnTo>
                    <a:pt x="110814" y="38122"/>
                  </a:lnTo>
                  <a:lnTo>
                    <a:pt x="110772" y="43426"/>
                  </a:lnTo>
                  <a:lnTo>
                    <a:pt x="110717" y="48689"/>
                  </a:lnTo>
                  <a:lnTo>
                    <a:pt x="110687" y="51311"/>
                  </a:lnTo>
                  <a:lnTo>
                    <a:pt x="110651" y="53912"/>
                  </a:lnTo>
                  <a:lnTo>
                    <a:pt x="110615" y="56513"/>
                  </a:lnTo>
                  <a:lnTo>
                    <a:pt x="110566" y="59094"/>
                  </a:lnTo>
                  <a:lnTo>
                    <a:pt x="110518" y="61674"/>
                  </a:lnTo>
                  <a:lnTo>
                    <a:pt x="110458" y="64235"/>
                  </a:lnTo>
                  <a:lnTo>
                    <a:pt x="110397" y="66775"/>
                  </a:lnTo>
                  <a:lnTo>
                    <a:pt x="110325" y="69315"/>
                  </a:lnTo>
                  <a:lnTo>
                    <a:pt x="110246" y="71835"/>
                  </a:lnTo>
                  <a:lnTo>
                    <a:pt x="110156" y="74334"/>
                  </a:lnTo>
                  <a:lnTo>
                    <a:pt x="110065" y="76834"/>
                  </a:lnTo>
                  <a:lnTo>
                    <a:pt x="109957" y="79313"/>
                  </a:lnTo>
                  <a:lnTo>
                    <a:pt x="109842" y="81792"/>
                  </a:lnTo>
                  <a:lnTo>
                    <a:pt x="109721" y="84231"/>
                  </a:lnTo>
                  <a:lnTo>
                    <a:pt x="109582" y="86669"/>
                  </a:lnTo>
                  <a:lnTo>
                    <a:pt x="109437" y="89087"/>
                  </a:lnTo>
                  <a:lnTo>
                    <a:pt x="109280" y="91506"/>
                  </a:lnTo>
                  <a:lnTo>
                    <a:pt x="109111" y="93883"/>
                  </a:lnTo>
                  <a:lnTo>
                    <a:pt x="108930" y="96261"/>
                  </a:lnTo>
                  <a:lnTo>
                    <a:pt x="108731" y="98618"/>
                  </a:lnTo>
                  <a:lnTo>
                    <a:pt x="108628" y="99776"/>
                  </a:lnTo>
                  <a:lnTo>
                    <a:pt x="108525" y="100955"/>
                  </a:lnTo>
                  <a:lnTo>
                    <a:pt x="108411" y="102113"/>
                  </a:lnTo>
                  <a:lnTo>
                    <a:pt x="108302" y="103271"/>
                  </a:lnTo>
                  <a:lnTo>
                    <a:pt x="108181" y="104430"/>
                  </a:lnTo>
                  <a:lnTo>
                    <a:pt x="108060" y="105568"/>
                  </a:lnTo>
                  <a:lnTo>
                    <a:pt x="107934" y="106706"/>
                  </a:lnTo>
                  <a:lnTo>
                    <a:pt x="107807" y="107864"/>
                  </a:lnTo>
                  <a:lnTo>
                    <a:pt x="107674" y="108982"/>
                  </a:lnTo>
                  <a:lnTo>
                    <a:pt x="107541" y="110120"/>
                  </a:lnTo>
                  <a:lnTo>
                    <a:pt x="107396" y="111237"/>
                  </a:lnTo>
                  <a:lnTo>
                    <a:pt x="107257" y="112375"/>
                  </a:lnTo>
                  <a:lnTo>
                    <a:pt x="107106" y="113473"/>
                  </a:lnTo>
                  <a:lnTo>
                    <a:pt x="106955" y="114590"/>
                  </a:lnTo>
                  <a:lnTo>
                    <a:pt x="106798" y="115708"/>
                  </a:lnTo>
                  <a:lnTo>
                    <a:pt x="106635" y="116805"/>
                  </a:lnTo>
                  <a:lnTo>
                    <a:pt x="106466" y="117903"/>
                  </a:lnTo>
                  <a:lnTo>
                    <a:pt x="106297" y="118980"/>
                  </a:lnTo>
                  <a:lnTo>
                    <a:pt x="106122" y="120077"/>
                  </a:lnTo>
                  <a:lnTo>
                    <a:pt x="105941" y="121154"/>
                  </a:lnTo>
                  <a:lnTo>
                    <a:pt x="105760" y="122231"/>
                  </a:lnTo>
                  <a:lnTo>
                    <a:pt x="105573" y="123308"/>
                  </a:lnTo>
                  <a:lnTo>
                    <a:pt x="105379" y="124365"/>
                  </a:lnTo>
                  <a:lnTo>
                    <a:pt x="105180" y="125421"/>
                  </a:lnTo>
                  <a:lnTo>
                    <a:pt x="104975" y="126478"/>
                  </a:lnTo>
                  <a:lnTo>
                    <a:pt x="104769" y="127535"/>
                  </a:lnTo>
                  <a:lnTo>
                    <a:pt x="104552" y="128571"/>
                  </a:lnTo>
                  <a:lnTo>
                    <a:pt x="104335" y="129607"/>
                  </a:lnTo>
                  <a:lnTo>
                    <a:pt x="104111" y="130644"/>
                  </a:lnTo>
                  <a:lnTo>
                    <a:pt x="103882" y="131680"/>
                  </a:lnTo>
                  <a:lnTo>
                    <a:pt x="103652" y="132696"/>
                  </a:lnTo>
                  <a:lnTo>
                    <a:pt x="103411" y="133712"/>
                  </a:lnTo>
                  <a:lnTo>
                    <a:pt x="103163" y="134708"/>
                  </a:lnTo>
                  <a:lnTo>
                    <a:pt x="102916" y="135724"/>
                  </a:lnTo>
                  <a:lnTo>
                    <a:pt x="102662" y="136720"/>
                  </a:lnTo>
                  <a:lnTo>
                    <a:pt x="102396" y="137716"/>
                  </a:lnTo>
                  <a:lnTo>
                    <a:pt x="102131" y="138691"/>
                  </a:lnTo>
                  <a:lnTo>
                    <a:pt x="101859" y="139687"/>
                  </a:lnTo>
                  <a:lnTo>
                    <a:pt x="101581" y="140662"/>
                  </a:lnTo>
                  <a:lnTo>
                    <a:pt x="101297" y="141617"/>
                  </a:lnTo>
                  <a:lnTo>
                    <a:pt x="101007" y="142593"/>
                  </a:lnTo>
                  <a:lnTo>
                    <a:pt x="100712" y="143548"/>
                  </a:lnTo>
                  <a:lnTo>
                    <a:pt x="100410" y="144503"/>
                  </a:lnTo>
                  <a:lnTo>
                    <a:pt x="100102" y="145438"/>
                  </a:lnTo>
                  <a:lnTo>
                    <a:pt x="99788" y="146372"/>
                  </a:lnTo>
                  <a:lnTo>
                    <a:pt x="99468" y="147307"/>
                  </a:lnTo>
                  <a:lnTo>
                    <a:pt x="99142" y="148242"/>
                  </a:lnTo>
                  <a:lnTo>
                    <a:pt x="98809" y="149156"/>
                  </a:lnTo>
                  <a:lnTo>
                    <a:pt x="98465" y="150071"/>
                  </a:lnTo>
                  <a:lnTo>
                    <a:pt x="98121" y="150965"/>
                  </a:lnTo>
                  <a:lnTo>
                    <a:pt x="97771" y="151879"/>
                  </a:lnTo>
                  <a:lnTo>
                    <a:pt x="97408" y="152773"/>
                  </a:lnTo>
                  <a:lnTo>
                    <a:pt x="97046" y="153647"/>
                  </a:lnTo>
                  <a:lnTo>
                    <a:pt x="96672" y="154541"/>
                  </a:lnTo>
                  <a:lnTo>
                    <a:pt x="96291" y="155415"/>
                  </a:lnTo>
                  <a:lnTo>
                    <a:pt x="95905" y="156269"/>
                  </a:lnTo>
                  <a:lnTo>
                    <a:pt x="95313" y="157569"/>
                  </a:lnTo>
                  <a:lnTo>
                    <a:pt x="94709" y="158849"/>
                  </a:lnTo>
                  <a:lnTo>
                    <a:pt x="94105" y="160069"/>
                  </a:lnTo>
                  <a:lnTo>
                    <a:pt x="93489" y="161288"/>
                  </a:lnTo>
                  <a:lnTo>
                    <a:pt x="92867" y="162446"/>
                  </a:lnTo>
                  <a:lnTo>
                    <a:pt x="92239" y="163604"/>
                  </a:lnTo>
                  <a:lnTo>
                    <a:pt x="91611" y="164702"/>
                  </a:lnTo>
                  <a:lnTo>
                    <a:pt x="90971" y="165799"/>
                  </a:lnTo>
                  <a:lnTo>
                    <a:pt x="90325" y="166836"/>
                  </a:lnTo>
                  <a:lnTo>
                    <a:pt x="89679" y="167872"/>
                  </a:lnTo>
                  <a:lnTo>
                    <a:pt x="89027" y="168868"/>
                  </a:lnTo>
                  <a:lnTo>
                    <a:pt x="88369" y="169843"/>
                  </a:lnTo>
                  <a:lnTo>
                    <a:pt x="87704" y="170778"/>
                  </a:lnTo>
                  <a:lnTo>
                    <a:pt x="87034" y="171692"/>
                  </a:lnTo>
                  <a:lnTo>
                    <a:pt x="86364" y="172586"/>
                  </a:lnTo>
                  <a:lnTo>
                    <a:pt x="85682" y="173440"/>
                  </a:lnTo>
                  <a:lnTo>
                    <a:pt x="85005" y="174273"/>
                  </a:lnTo>
                  <a:lnTo>
                    <a:pt x="84317" y="175086"/>
                  </a:lnTo>
                  <a:lnTo>
                    <a:pt x="83628" y="175878"/>
                  </a:lnTo>
                  <a:lnTo>
                    <a:pt x="82934" y="176630"/>
                  </a:lnTo>
                  <a:lnTo>
                    <a:pt x="82240" y="177362"/>
                  </a:lnTo>
                  <a:lnTo>
                    <a:pt x="81539" y="178093"/>
                  </a:lnTo>
                  <a:lnTo>
                    <a:pt x="80839" y="178784"/>
                  </a:lnTo>
                  <a:lnTo>
                    <a:pt x="80132" y="179435"/>
                  </a:lnTo>
                  <a:lnTo>
                    <a:pt x="79420" y="180085"/>
                  </a:lnTo>
                  <a:lnTo>
                    <a:pt x="78713" y="180715"/>
                  </a:lnTo>
                  <a:lnTo>
                    <a:pt x="77994" y="181304"/>
                  </a:lnTo>
                  <a:lnTo>
                    <a:pt x="77282" y="181893"/>
                  </a:lnTo>
                  <a:lnTo>
                    <a:pt x="76563" y="182462"/>
                  </a:lnTo>
                  <a:lnTo>
                    <a:pt x="75839" y="182991"/>
                  </a:lnTo>
                  <a:lnTo>
                    <a:pt x="75120" y="183519"/>
                  </a:lnTo>
                  <a:lnTo>
                    <a:pt x="74396" y="184007"/>
                  </a:lnTo>
                  <a:lnTo>
                    <a:pt x="73671" y="184494"/>
                  </a:lnTo>
                  <a:lnTo>
                    <a:pt x="72940" y="184962"/>
                  </a:lnTo>
                  <a:lnTo>
                    <a:pt x="72216" y="185409"/>
                  </a:lnTo>
                  <a:lnTo>
                    <a:pt x="71485" y="185836"/>
                  </a:lnTo>
                  <a:lnTo>
                    <a:pt x="70754" y="186242"/>
                  </a:lnTo>
                  <a:lnTo>
                    <a:pt x="70024" y="186628"/>
                  </a:lnTo>
                  <a:lnTo>
                    <a:pt x="69293" y="187014"/>
                  </a:lnTo>
                  <a:lnTo>
                    <a:pt x="68556" y="187380"/>
                  </a:lnTo>
                  <a:lnTo>
                    <a:pt x="67826" y="187725"/>
                  </a:lnTo>
                  <a:lnTo>
                    <a:pt x="67095" y="188051"/>
                  </a:lnTo>
                  <a:lnTo>
                    <a:pt x="66364" y="188355"/>
                  </a:lnTo>
                  <a:lnTo>
                    <a:pt x="65628" y="188660"/>
                  </a:lnTo>
                  <a:lnTo>
                    <a:pt x="64897" y="188945"/>
                  </a:lnTo>
                  <a:lnTo>
                    <a:pt x="64166" y="189229"/>
                  </a:lnTo>
                  <a:lnTo>
                    <a:pt x="63436" y="189493"/>
                  </a:lnTo>
                  <a:lnTo>
                    <a:pt x="62705" y="189737"/>
                  </a:lnTo>
                  <a:lnTo>
                    <a:pt x="61250" y="190184"/>
                  </a:lnTo>
                  <a:lnTo>
                    <a:pt x="59800" y="190611"/>
                  </a:lnTo>
                  <a:lnTo>
                    <a:pt x="58357" y="190977"/>
                  </a:lnTo>
                  <a:lnTo>
                    <a:pt x="56920" y="191322"/>
                  </a:lnTo>
                  <a:lnTo>
                    <a:pt x="55495" y="191607"/>
                  </a:lnTo>
                  <a:lnTo>
                    <a:pt x="54082" y="191891"/>
                  </a:lnTo>
                  <a:lnTo>
                    <a:pt x="52681" y="192115"/>
                  </a:lnTo>
                  <a:lnTo>
                    <a:pt x="51292" y="192338"/>
                  </a:lnTo>
                  <a:lnTo>
                    <a:pt x="50579" y="192440"/>
                  </a:lnTo>
                  <a:lnTo>
                    <a:pt x="49867" y="192501"/>
                  </a:lnTo>
                  <a:lnTo>
                    <a:pt x="49154" y="192562"/>
                  </a:lnTo>
                  <a:lnTo>
                    <a:pt x="48442" y="192623"/>
                  </a:lnTo>
                  <a:lnTo>
                    <a:pt x="47723" y="192643"/>
                  </a:lnTo>
                  <a:lnTo>
                    <a:pt x="47011" y="192643"/>
                  </a:lnTo>
                  <a:lnTo>
                    <a:pt x="46292" y="192623"/>
                  </a:lnTo>
                  <a:lnTo>
                    <a:pt x="45580" y="192582"/>
                  </a:lnTo>
                  <a:lnTo>
                    <a:pt x="44861" y="192521"/>
                  </a:lnTo>
                  <a:lnTo>
                    <a:pt x="44148" y="192440"/>
                  </a:lnTo>
                  <a:lnTo>
                    <a:pt x="43430" y="192338"/>
                  </a:lnTo>
                  <a:lnTo>
                    <a:pt x="42717" y="192216"/>
                  </a:lnTo>
                  <a:lnTo>
                    <a:pt x="42005" y="192074"/>
                  </a:lnTo>
                  <a:lnTo>
                    <a:pt x="41292" y="191891"/>
                  </a:lnTo>
                  <a:lnTo>
                    <a:pt x="40580" y="191688"/>
                  </a:lnTo>
                  <a:lnTo>
                    <a:pt x="39867" y="191465"/>
                  </a:lnTo>
                  <a:lnTo>
                    <a:pt x="39161" y="191221"/>
                  </a:lnTo>
                  <a:lnTo>
                    <a:pt x="38454" y="190936"/>
                  </a:lnTo>
                  <a:lnTo>
                    <a:pt x="37748" y="190631"/>
                  </a:lnTo>
                  <a:lnTo>
                    <a:pt x="37047" y="190306"/>
                  </a:lnTo>
                  <a:lnTo>
                    <a:pt x="36347" y="189940"/>
                  </a:lnTo>
                  <a:lnTo>
                    <a:pt x="35646" y="189554"/>
                  </a:lnTo>
                  <a:lnTo>
                    <a:pt x="34952" y="189128"/>
                  </a:lnTo>
                  <a:lnTo>
                    <a:pt x="34263" y="188681"/>
                  </a:lnTo>
                  <a:lnTo>
                    <a:pt x="33569" y="188193"/>
                  </a:lnTo>
                  <a:lnTo>
                    <a:pt x="32887" y="187685"/>
                  </a:lnTo>
                  <a:lnTo>
                    <a:pt x="32204" y="187136"/>
                  </a:lnTo>
                  <a:lnTo>
                    <a:pt x="31522" y="186567"/>
                  </a:lnTo>
                  <a:lnTo>
                    <a:pt x="30852" y="185958"/>
                  </a:lnTo>
                  <a:lnTo>
                    <a:pt x="30175" y="185307"/>
                  </a:lnTo>
                  <a:lnTo>
                    <a:pt x="29511" y="184637"/>
                  </a:lnTo>
                  <a:lnTo>
                    <a:pt x="28847" y="183925"/>
                  </a:lnTo>
                  <a:lnTo>
                    <a:pt x="28189" y="183174"/>
                  </a:lnTo>
                  <a:lnTo>
                    <a:pt x="27536" y="182401"/>
                  </a:lnTo>
                  <a:lnTo>
                    <a:pt x="26890" y="181568"/>
                  </a:lnTo>
                  <a:lnTo>
                    <a:pt x="26244" y="180715"/>
                  </a:lnTo>
                  <a:lnTo>
                    <a:pt x="25604" y="179821"/>
                  </a:lnTo>
                  <a:lnTo>
                    <a:pt x="24976" y="178886"/>
                  </a:lnTo>
                  <a:lnTo>
                    <a:pt x="24348" y="177910"/>
                  </a:lnTo>
                  <a:lnTo>
                    <a:pt x="23726" y="176915"/>
                  </a:lnTo>
                  <a:lnTo>
                    <a:pt x="23110" y="175858"/>
                  </a:lnTo>
                  <a:lnTo>
                    <a:pt x="22500" y="174761"/>
                  </a:lnTo>
                  <a:lnTo>
                    <a:pt x="21896" y="173643"/>
                  </a:lnTo>
                  <a:lnTo>
                    <a:pt x="21305" y="172464"/>
                  </a:lnTo>
                  <a:lnTo>
                    <a:pt x="20713" y="171245"/>
                  </a:lnTo>
                  <a:lnTo>
                    <a:pt x="20423" y="170615"/>
                  </a:lnTo>
                  <a:lnTo>
                    <a:pt x="20133" y="169985"/>
                  </a:lnTo>
                  <a:lnTo>
                    <a:pt x="19843" y="169335"/>
                  </a:lnTo>
                  <a:lnTo>
                    <a:pt x="19559" y="168685"/>
                  </a:lnTo>
                  <a:lnTo>
                    <a:pt x="19276" y="168014"/>
                  </a:lnTo>
                  <a:lnTo>
                    <a:pt x="18992" y="167344"/>
                  </a:lnTo>
                  <a:lnTo>
                    <a:pt x="18708" y="166653"/>
                  </a:lnTo>
                  <a:lnTo>
                    <a:pt x="18430" y="165941"/>
                  </a:lnTo>
                  <a:lnTo>
                    <a:pt x="18152" y="165230"/>
                  </a:lnTo>
                  <a:lnTo>
                    <a:pt x="17881" y="164499"/>
                  </a:lnTo>
                  <a:lnTo>
                    <a:pt x="17603" y="163767"/>
                  </a:lnTo>
                  <a:lnTo>
                    <a:pt x="17337" y="163036"/>
                  </a:lnTo>
                  <a:lnTo>
                    <a:pt x="17065" y="162263"/>
                  </a:lnTo>
                  <a:lnTo>
                    <a:pt x="16800" y="161491"/>
                  </a:lnTo>
                  <a:lnTo>
                    <a:pt x="16534" y="160719"/>
                  </a:lnTo>
                  <a:lnTo>
                    <a:pt x="16268" y="159926"/>
                  </a:lnTo>
                  <a:lnTo>
                    <a:pt x="16009" y="159114"/>
                  </a:lnTo>
                  <a:lnTo>
                    <a:pt x="15749" y="158301"/>
                  </a:lnTo>
                  <a:lnTo>
                    <a:pt x="15495" y="157468"/>
                  </a:lnTo>
                  <a:lnTo>
                    <a:pt x="15242" y="156634"/>
                  </a:lnTo>
                  <a:lnTo>
                    <a:pt x="14988" y="155781"/>
                  </a:lnTo>
                  <a:lnTo>
                    <a:pt x="14741" y="154907"/>
                  </a:lnTo>
                  <a:lnTo>
                    <a:pt x="14493" y="154033"/>
                  </a:lnTo>
                  <a:lnTo>
                    <a:pt x="14245" y="153139"/>
                  </a:lnTo>
                  <a:lnTo>
                    <a:pt x="14004" y="152245"/>
                  </a:lnTo>
                  <a:lnTo>
                    <a:pt x="13762" y="151331"/>
                  </a:lnTo>
                  <a:lnTo>
                    <a:pt x="13527" y="150396"/>
                  </a:lnTo>
                  <a:lnTo>
                    <a:pt x="13291" y="149461"/>
                  </a:lnTo>
                  <a:lnTo>
                    <a:pt x="13056" y="148506"/>
                  </a:lnTo>
                  <a:lnTo>
                    <a:pt x="12826" y="147531"/>
                  </a:lnTo>
                  <a:lnTo>
                    <a:pt x="12597" y="146555"/>
                  </a:lnTo>
                  <a:lnTo>
                    <a:pt x="12368" y="145559"/>
                  </a:lnTo>
                  <a:lnTo>
                    <a:pt x="12144" y="144564"/>
                  </a:lnTo>
                  <a:lnTo>
                    <a:pt x="11927" y="143527"/>
                  </a:lnTo>
                  <a:lnTo>
                    <a:pt x="11703" y="142511"/>
                  </a:lnTo>
                  <a:lnTo>
                    <a:pt x="11492" y="141455"/>
                  </a:lnTo>
                  <a:lnTo>
                    <a:pt x="11275" y="140398"/>
                  </a:lnTo>
                  <a:lnTo>
                    <a:pt x="11063" y="139321"/>
                  </a:lnTo>
                  <a:lnTo>
                    <a:pt x="10713" y="137492"/>
                  </a:lnTo>
                  <a:lnTo>
                    <a:pt x="10375" y="135643"/>
                  </a:lnTo>
                  <a:lnTo>
                    <a:pt x="10049" y="133773"/>
                  </a:lnTo>
                  <a:lnTo>
                    <a:pt x="9729" y="131904"/>
                  </a:lnTo>
                  <a:lnTo>
                    <a:pt x="9421" y="129994"/>
                  </a:lnTo>
                  <a:lnTo>
                    <a:pt x="9119" y="128083"/>
                  </a:lnTo>
                  <a:lnTo>
                    <a:pt x="8829" y="126173"/>
                  </a:lnTo>
                  <a:lnTo>
                    <a:pt x="8551" y="124243"/>
                  </a:lnTo>
                  <a:lnTo>
                    <a:pt x="8279" y="122292"/>
                  </a:lnTo>
                  <a:lnTo>
                    <a:pt x="8020" y="120341"/>
                  </a:lnTo>
                  <a:lnTo>
                    <a:pt x="7766" y="118370"/>
                  </a:lnTo>
                  <a:lnTo>
                    <a:pt x="7525" y="116379"/>
                  </a:lnTo>
                  <a:lnTo>
                    <a:pt x="7289" y="114387"/>
                  </a:lnTo>
                  <a:lnTo>
                    <a:pt x="7066" y="112375"/>
                  </a:lnTo>
                  <a:lnTo>
                    <a:pt x="6848" y="110364"/>
                  </a:lnTo>
                  <a:lnTo>
                    <a:pt x="6643" y="108331"/>
                  </a:lnTo>
                  <a:lnTo>
                    <a:pt x="6444" y="106299"/>
                  </a:lnTo>
                  <a:lnTo>
                    <a:pt x="6250" y="104267"/>
                  </a:lnTo>
                  <a:lnTo>
                    <a:pt x="6069" y="102215"/>
                  </a:lnTo>
                  <a:lnTo>
                    <a:pt x="5894" y="100142"/>
                  </a:lnTo>
                  <a:lnTo>
                    <a:pt x="5731" y="98069"/>
                  </a:lnTo>
                  <a:lnTo>
                    <a:pt x="5574" y="95997"/>
                  </a:lnTo>
                  <a:lnTo>
                    <a:pt x="5423" y="93904"/>
                  </a:lnTo>
                  <a:lnTo>
                    <a:pt x="5278" y="91810"/>
                  </a:lnTo>
                  <a:lnTo>
                    <a:pt x="5139" y="89717"/>
                  </a:lnTo>
                  <a:lnTo>
                    <a:pt x="5013" y="87604"/>
                  </a:lnTo>
                  <a:lnTo>
                    <a:pt x="4892" y="85491"/>
                  </a:lnTo>
                  <a:lnTo>
                    <a:pt x="4777" y="83377"/>
                  </a:lnTo>
                  <a:lnTo>
                    <a:pt x="4668" y="81244"/>
                  </a:lnTo>
                  <a:lnTo>
                    <a:pt x="4566" y="79110"/>
                  </a:lnTo>
                  <a:lnTo>
                    <a:pt x="4475" y="76976"/>
                  </a:lnTo>
                  <a:lnTo>
                    <a:pt x="4385" y="74842"/>
                  </a:lnTo>
                  <a:lnTo>
                    <a:pt x="4306" y="72688"/>
                  </a:lnTo>
                  <a:lnTo>
                    <a:pt x="4228" y="70534"/>
                  </a:lnTo>
                  <a:lnTo>
                    <a:pt x="4161" y="68401"/>
                  </a:lnTo>
                  <a:lnTo>
                    <a:pt x="4095" y="66226"/>
                  </a:lnTo>
                  <a:lnTo>
                    <a:pt x="4034" y="64072"/>
                  </a:lnTo>
                  <a:lnTo>
                    <a:pt x="3986" y="61918"/>
                  </a:lnTo>
                  <a:lnTo>
                    <a:pt x="3938" y="59744"/>
                  </a:lnTo>
                  <a:lnTo>
                    <a:pt x="3895" y="57590"/>
                  </a:lnTo>
                  <a:lnTo>
                    <a:pt x="3859" y="55416"/>
                  </a:lnTo>
                  <a:lnTo>
                    <a:pt x="3829" y="53241"/>
                  </a:lnTo>
                  <a:lnTo>
                    <a:pt x="3805" y="51087"/>
                  </a:lnTo>
                  <a:lnTo>
                    <a:pt x="3781" y="48913"/>
                  </a:lnTo>
                  <a:lnTo>
                    <a:pt x="3769" y="46739"/>
                  </a:lnTo>
                  <a:lnTo>
                    <a:pt x="3757" y="44564"/>
                  </a:lnTo>
                  <a:lnTo>
                    <a:pt x="3744" y="42390"/>
                  </a:lnTo>
                  <a:lnTo>
                    <a:pt x="3744" y="40236"/>
                  </a:lnTo>
                  <a:lnTo>
                    <a:pt x="3744" y="38061"/>
                  </a:lnTo>
                  <a:lnTo>
                    <a:pt x="3750" y="35887"/>
                  </a:lnTo>
                  <a:lnTo>
                    <a:pt x="3757" y="33733"/>
                  </a:lnTo>
                  <a:lnTo>
                    <a:pt x="3769" y="31559"/>
                  </a:lnTo>
                  <a:lnTo>
                    <a:pt x="3805" y="27251"/>
                  </a:lnTo>
                  <a:lnTo>
                    <a:pt x="3853" y="22943"/>
                  </a:lnTo>
                  <a:lnTo>
                    <a:pt x="3920" y="18655"/>
                  </a:lnTo>
                  <a:lnTo>
                    <a:pt x="3992" y="14387"/>
                  </a:lnTo>
                  <a:lnTo>
                    <a:pt x="4071" y="10140"/>
                  </a:lnTo>
                  <a:lnTo>
                    <a:pt x="4167" y="5914"/>
                  </a:lnTo>
                  <a:lnTo>
                    <a:pt x="4173" y="5548"/>
                  </a:lnTo>
                  <a:lnTo>
                    <a:pt x="4173" y="5202"/>
                  </a:lnTo>
                  <a:lnTo>
                    <a:pt x="4167" y="4857"/>
                  </a:lnTo>
                  <a:lnTo>
                    <a:pt x="4155" y="4532"/>
                  </a:lnTo>
                  <a:lnTo>
                    <a:pt x="4143" y="4227"/>
                  </a:lnTo>
                  <a:lnTo>
                    <a:pt x="4119" y="3902"/>
                  </a:lnTo>
                  <a:lnTo>
                    <a:pt x="4095" y="3617"/>
                  </a:lnTo>
                  <a:lnTo>
                    <a:pt x="4071" y="3333"/>
                  </a:lnTo>
                  <a:lnTo>
                    <a:pt x="4034" y="3048"/>
                  </a:lnTo>
                  <a:lnTo>
                    <a:pt x="4004" y="2784"/>
                  </a:lnTo>
                  <a:lnTo>
                    <a:pt x="3962" y="2540"/>
                  </a:lnTo>
                  <a:lnTo>
                    <a:pt x="3920" y="2297"/>
                  </a:lnTo>
                  <a:lnTo>
                    <a:pt x="3871" y="2073"/>
                  </a:lnTo>
                  <a:lnTo>
                    <a:pt x="3823" y="1849"/>
                  </a:lnTo>
                  <a:lnTo>
                    <a:pt x="3769" y="1646"/>
                  </a:lnTo>
                  <a:lnTo>
                    <a:pt x="3714" y="1443"/>
                  </a:lnTo>
                  <a:lnTo>
                    <a:pt x="22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36">
              <a:extLst>
                <a:ext uri="{FF2B5EF4-FFF2-40B4-BE49-F238E27FC236}">
                  <a16:creationId xmlns:a16="http://schemas.microsoft.com/office/drawing/2014/main" id="{F86D3709-7131-D3E7-0797-F1ED967C67DB}"/>
                </a:ext>
              </a:extLst>
            </p:cNvPr>
            <p:cNvSpPr/>
            <p:nvPr/>
          </p:nvSpPr>
          <p:spPr>
            <a:xfrm>
              <a:off x="-1996250" y="-17436575"/>
              <a:ext cx="2799500" cy="468925"/>
            </a:xfrm>
            <a:custGeom>
              <a:avLst/>
              <a:gdLst/>
              <a:ahLst/>
              <a:cxnLst/>
              <a:rect l="l" t="t" r="r" b="b"/>
              <a:pathLst>
                <a:path w="111980" h="18757" extrusionOk="0">
                  <a:moveTo>
                    <a:pt x="10937" y="1"/>
                  </a:moveTo>
                  <a:lnTo>
                    <a:pt x="9379" y="21"/>
                  </a:lnTo>
                  <a:lnTo>
                    <a:pt x="7815" y="41"/>
                  </a:lnTo>
                  <a:lnTo>
                    <a:pt x="6257" y="102"/>
                  </a:lnTo>
                  <a:lnTo>
                    <a:pt x="3908" y="224"/>
                  </a:lnTo>
                  <a:lnTo>
                    <a:pt x="2730" y="285"/>
                  </a:lnTo>
                  <a:lnTo>
                    <a:pt x="1541" y="387"/>
                  </a:lnTo>
                  <a:lnTo>
                    <a:pt x="1384" y="427"/>
                  </a:lnTo>
                  <a:lnTo>
                    <a:pt x="1239" y="488"/>
                  </a:lnTo>
                  <a:lnTo>
                    <a:pt x="1100" y="590"/>
                  </a:lnTo>
                  <a:lnTo>
                    <a:pt x="967" y="732"/>
                  </a:lnTo>
                  <a:lnTo>
                    <a:pt x="846" y="895"/>
                  </a:lnTo>
                  <a:lnTo>
                    <a:pt x="731" y="1078"/>
                  </a:lnTo>
                  <a:lnTo>
                    <a:pt x="623" y="1301"/>
                  </a:lnTo>
                  <a:lnTo>
                    <a:pt x="526" y="1545"/>
                  </a:lnTo>
                  <a:lnTo>
                    <a:pt x="442" y="1809"/>
                  </a:lnTo>
                  <a:lnTo>
                    <a:pt x="357" y="2114"/>
                  </a:lnTo>
                  <a:lnTo>
                    <a:pt x="285" y="2419"/>
                  </a:lnTo>
                  <a:lnTo>
                    <a:pt x="218" y="2744"/>
                  </a:lnTo>
                  <a:lnTo>
                    <a:pt x="164" y="3089"/>
                  </a:lnTo>
                  <a:lnTo>
                    <a:pt x="115" y="3435"/>
                  </a:lnTo>
                  <a:lnTo>
                    <a:pt x="79" y="3801"/>
                  </a:lnTo>
                  <a:lnTo>
                    <a:pt x="43" y="4187"/>
                  </a:lnTo>
                  <a:lnTo>
                    <a:pt x="25" y="4573"/>
                  </a:lnTo>
                  <a:lnTo>
                    <a:pt x="7" y="4959"/>
                  </a:lnTo>
                  <a:lnTo>
                    <a:pt x="1" y="5345"/>
                  </a:lnTo>
                  <a:lnTo>
                    <a:pt x="1" y="5751"/>
                  </a:lnTo>
                  <a:lnTo>
                    <a:pt x="7" y="6138"/>
                  </a:lnTo>
                  <a:lnTo>
                    <a:pt x="25" y="6544"/>
                  </a:lnTo>
                  <a:lnTo>
                    <a:pt x="49" y="6930"/>
                  </a:lnTo>
                  <a:lnTo>
                    <a:pt x="79" y="7316"/>
                  </a:lnTo>
                  <a:lnTo>
                    <a:pt x="121" y="7682"/>
                  </a:lnTo>
                  <a:lnTo>
                    <a:pt x="170" y="8068"/>
                  </a:lnTo>
                  <a:lnTo>
                    <a:pt x="224" y="8414"/>
                  </a:lnTo>
                  <a:lnTo>
                    <a:pt x="291" y="8759"/>
                  </a:lnTo>
                  <a:lnTo>
                    <a:pt x="363" y="9104"/>
                  </a:lnTo>
                  <a:lnTo>
                    <a:pt x="442" y="9409"/>
                  </a:lnTo>
                  <a:lnTo>
                    <a:pt x="526" y="9694"/>
                  </a:lnTo>
                  <a:lnTo>
                    <a:pt x="623" y="9978"/>
                  </a:lnTo>
                  <a:lnTo>
                    <a:pt x="2120" y="11421"/>
                  </a:lnTo>
                  <a:lnTo>
                    <a:pt x="3775" y="11888"/>
                  </a:lnTo>
                  <a:lnTo>
                    <a:pt x="5435" y="12335"/>
                  </a:lnTo>
                  <a:lnTo>
                    <a:pt x="7096" y="12762"/>
                  </a:lnTo>
                  <a:lnTo>
                    <a:pt x="8763" y="13189"/>
                  </a:lnTo>
                  <a:lnTo>
                    <a:pt x="10429" y="13595"/>
                  </a:lnTo>
                  <a:lnTo>
                    <a:pt x="12096" y="13981"/>
                  </a:lnTo>
                  <a:lnTo>
                    <a:pt x="13769" y="14347"/>
                  </a:lnTo>
                  <a:lnTo>
                    <a:pt x="15447" y="14693"/>
                  </a:lnTo>
                  <a:lnTo>
                    <a:pt x="17120" y="15038"/>
                  </a:lnTo>
                  <a:lnTo>
                    <a:pt x="18799" y="15363"/>
                  </a:lnTo>
                  <a:lnTo>
                    <a:pt x="20483" y="15668"/>
                  </a:lnTo>
                  <a:lnTo>
                    <a:pt x="22162" y="15973"/>
                  </a:lnTo>
                  <a:lnTo>
                    <a:pt x="23847" y="16237"/>
                  </a:lnTo>
                  <a:lnTo>
                    <a:pt x="25532" y="16501"/>
                  </a:lnTo>
                  <a:lnTo>
                    <a:pt x="27223" y="16745"/>
                  </a:lnTo>
                  <a:lnTo>
                    <a:pt x="28913" y="16989"/>
                  </a:lnTo>
                  <a:lnTo>
                    <a:pt x="30604" y="17213"/>
                  </a:lnTo>
                  <a:lnTo>
                    <a:pt x="32295" y="17416"/>
                  </a:lnTo>
                  <a:lnTo>
                    <a:pt x="33992" y="17599"/>
                  </a:lnTo>
                  <a:lnTo>
                    <a:pt x="35683" y="17781"/>
                  </a:lnTo>
                  <a:lnTo>
                    <a:pt x="37379" y="17944"/>
                  </a:lnTo>
                  <a:lnTo>
                    <a:pt x="39076" y="18086"/>
                  </a:lnTo>
                  <a:lnTo>
                    <a:pt x="40779" y="18208"/>
                  </a:lnTo>
                  <a:lnTo>
                    <a:pt x="42476" y="18330"/>
                  </a:lnTo>
                  <a:lnTo>
                    <a:pt x="44173" y="18432"/>
                  </a:lnTo>
                  <a:lnTo>
                    <a:pt x="45876" y="18513"/>
                  </a:lnTo>
                  <a:lnTo>
                    <a:pt x="47578" y="18594"/>
                  </a:lnTo>
                  <a:lnTo>
                    <a:pt x="49275" y="18655"/>
                  </a:lnTo>
                  <a:lnTo>
                    <a:pt x="50978" y="18696"/>
                  </a:lnTo>
                  <a:lnTo>
                    <a:pt x="52681" y="18737"/>
                  </a:lnTo>
                  <a:lnTo>
                    <a:pt x="54384" y="18757"/>
                  </a:lnTo>
                  <a:lnTo>
                    <a:pt x="57790" y="18757"/>
                  </a:lnTo>
                  <a:lnTo>
                    <a:pt x="59493" y="18737"/>
                  </a:lnTo>
                  <a:lnTo>
                    <a:pt x="61195" y="18696"/>
                  </a:lnTo>
                  <a:lnTo>
                    <a:pt x="62898" y="18635"/>
                  </a:lnTo>
                  <a:lnTo>
                    <a:pt x="64601" y="18574"/>
                  </a:lnTo>
                  <a:lnTo>
                    <a:pt x="66304" y="18513"/>
                  </a:lnTo>
                  <a:lnTo>
                    <a:pt x="68001" y="18411"/>
                  </a:lnTo>
                  <a:lnTo>
                    <a:pt x="69704" y="18310"/>
                  </a:lnTo>
                  <a:lnTo>
                    <a:pt x="71401" y="18208"/>
                  </a:lnTo>
                  <a:lnTo>
                    <a:pt x="73103" y="18066"/>
                  </a:lnTo>
                  <a:lnTo>
                    <a:pt x="74800" y="17924"/>
                  </a:lnTo>
                  <a:lnTo>
                    <a:pt x="76497" y="17781"/>
                  </a:lnTo>
                  <a:lnTo>
                    <a:pt x="78194" y="17619"/>
                  </a:lnTo>
                  <a:lnTo>
                    <a:pt x="79885" y="17436"/>
                  </a:lnTo>
                  <a:lnTo>
                    <a:pt x="81582" y="17233"/>
                  </a:lnTo>
                  <a:lnTo>
                    <a:pt x="83272" y="17030"/>
                  </a:lnTo>
                  <a:lnTo>
                    <a:pt x="84963" y="16826"/>
                  </a:lnTo>
                  <a:lnTo>
                    <a:pt x="86654" y="16603"/>
                  </a:lnTo>
                  <a:lnTo>
                    <a:pt x="88339" y="16359"/>
                  </a:lnTo>
                  <a:lnTo>
                    <a:pt x="90023" y="16095"/>
                  </a:lnTo>
                  <a:lnTo>
                    <a:pt x="91708" y="15831"/>
                  </a:lnTo>
                  <a:lnTo>
                    <a:pt x="93393" y="15567"/>
                  </a:lnTo>
                  <a:lnTo>
                    <a:pt x="95072" y="15262"/>
                  </a:lnTo>
                  <a:lnTo>
                    <a:pt x="96750" y="14977"/>
                  </a:lnTo>
                  <a:lnTo>
                    <a:pt x="100096" y="14327"/>
                  </a:lnTo>
                  <a:lnTo>
                    <a:pt x="103435" y="13656"/>
                  </a:lnTo>
                  <a:lnTo>
                    <a:pt x="106768" y="12925"/>
                  </a:lnTo>
                  <a:lnTo>
                    <a:pt x="110084" y="12132"/>
                  </a:lnTo>
                  <a:lnTo>
                    <a:pt x="111158" y="11645"/>
                  </a:lnTo>
                  <a:lnTo>
                    <a:pt x="111267" y="11502"/>
                  </a:lnTo>
                  <a:lnTo>
                    <a:pt x="111364" y="11340"/>
                  </a:lnTo>
                  <a:lnTo>
                    <a:pt x="111454" y="11157"/>
                  </a:lnTo>
                  <a:lnTo>
                    <a:pt x="111539" y="10933"/>
                  </a:lnTo>
                  <a:lnTo>
                    <a:pt x="111617" y="10710"/>
                  </a:lnTo>
                  <a:lnTo>
                    <a:pt x="111690" y="10466"/>
                  </a:lnTo>
                  <a:lnTo>
                    <a:pt x="111750" y="10202"/>
                  </a:lnTo>
                  <a:lnTo>
                    <a:pt x="111805" y="9917"/>
                  </a:lnTo>
                  <a:lnTo>
                    <a:pt x="111853" y="9612"/>
                  </a:lnTo>
                  <a:lnTo>
                    <a:pt x="111895" y="9308"/>
                  </a:lnTo>
                  <a:lnTo>
                    <a:pt x="111925" y="9003"/>
                  </a:lnTo>
                  <a:lnTo>
                    <a:pt x="111955" y="8678"/>
                  </a:lnTo>
                  <a:lnTo>
                    <a:pt x="111968" y="8353"/>
                  </a:lnTo>
                  <a:lnTo>
                    <a:pt x="111980" y="8027"/>
                  </a:lnTo>
                  <a:lnTo>
                    <a:pt x="111980" y="7702"/>
                  </a:lnTo>
                  <a:lnTo>
                    <a:pt x="111980" y="7377"/>
                  </a:lnTo>
                  <a:lnTo>
                    <a:pt x="111962" y="7052"/>
                  </a:lnTo>
                  <a:lnTo>
                    <a:pt x="111943" y="6727"/>
                  </a:lnTo>
                  <a:lnTo>
                    <a:pt x="111913" y="6422"/>
                  </a:lnTo>
                  <a:lnTo>
                    <a:pt x="111877" y="6117"/>
                  </a:lnTo>
                  <a:lnTo>
                    <a:pt x="111835" y="5833"/>
                  </a:lnTo>
                  <a:lnTo>
                    <a:pt x="111786" y="5548"/>
                  </a:lnTo>
                  <a:lnTo>
                    <a:pt x="111726" y="5284"/>
                  </a:lnTo>
                  <a:lnTo>
                    <a:pt x="111660" y="5040"/>
                  </a:lnTo>
                  <a:lnTo>
                    <a:pt x="111581" y="4817"/>
                  </a:lnTo>
                  <a:lnTo>
                    <a:pt x="111503" y="4593"/>
                  </a:lnTo>
                  <a:lnTo>
                    <a:pt x="111412" y="4410"/>
                  </a:lnTo>
                  <a:lnTo>
                    <a:pt x="111309" y="4268"/>
                  </a:lnTo>
                  <a:lnTo>
                    <a:pt x="111207" y="4126"/>
                  </a:lnTo>
                  <a:lnTo>
                    <a:pt x="111092" y="4024"/>
                  </a:lnTo>
                  <a:lnTo>
                    <a:pt x="110965" y="3963"/>
                  </a:lnTo>
                  <a:lnTo>
                    <a:pt x="110838" y="3923"/>
                  </a:lnTo>
                  <a:lnTo>
                    <a:pt x="109129" y="3719"/>
                  </a:lnTo>
                  <a:lnTo>
                    <a:pt x="107427" y="3557"/>
                  </a:lnTo>
                  <a:lnTo>
                    <a:pt x="105718" y="3394"/>
                  </a:lnTo>
                  <a:lnTo>
                    <a:pt x="104009" y="3272"/>
                  </a:lnTo>
                  <a:lnTo>
                    <a:pt x="102306" y="3150"/>
                  </a:lnTo>
                  <a:lnTo>
                    <a:pt x="100597" y="3049"/>
                  </a:lnTo>
                  <a:lnTo>
                    <a:pt x="98888" y="2967"/>
                  </a:lnTo>
                  <a:lnTo>
                    <a:pt x="97185" y="2907"/>
                  </a:lnTo>
                  <a:lnTo>
                    <a:pt x="95476" y="2846"/>
                  </a:lnTo>
                  <a:lnTo>
                    <a:pt x="93767" y="2805"/>
                  </a:lnTo>
                  <a:lnTo>
                    <a:pt x="90356" y="2744"/>
                  </a:lnTo>
                  <a:lnTo>
                    <a:pt x="86938" y="2724"/>
                  </a:lnTo>
                  <a:lnTo>
                    <a:pt x="83520" y="2744"/>
                  </a:lnTo>
                  <a:lnTo>
                    <a:pt x="80102" y="2764"/>
                  </a:lnTo>
                  <a:lnTo>
                    <a:pt x="76690" y="2825"/>
                  </a:lnTo>
                  <a:lnTo>
                    <a:pt x="69855" y="2907"/>
                  </a:lnTo>
                  <a:lnTo>
                    <a:pt x="66437" y="2947"/>
                  </a:lnTo>
                  <a:lnTo>
                    <a:pt x="63019" y="2967"/>
                  </a:lnTo>
                  <a:lnTo>
                    <a:pt x="59607" y="2967"/>
                  </a:lnTo>
                  <a:lnTo>
                    <a:pt x="56189" y="2907"/>
                  </a:lnTo>
                  <a:lnTo>
                    <a:pt x="54632" y="2866"/>
                  </a:lnTo>
                  <a:lnTo>
                    <a:pt x="53074" y="2805"/>
                  </a:lnTo>
                  <a:lnTo>
                    <a:pt x="51516" y="2744"/>
                  </a:lnTo>
                  <a:lnTo>
                    <a:pt x="49958" y="2663"/>
                  </a:lnTo>
                  <a:lnTo>
                    <a:pt x="46842" y="2459"/>
                  </a:lnTo>
                  <a:lnTo>
                    <a:pt x="43720" y="2236"/>
                  </a:lnTo>
                  <a:lnTo>
                    <a:pt x="40598" y="1972"/>
                  </a:lnTo>
                  <a:lnTo>
                    <a:pt x="37476" y="1687"/>
                  </a:lnTo>
                  <a:lnTo>
                    <a:pt x="31232" y="1118"/>
                  </a:lnTo>
                  <a:lnTo>
                    <a:pt x="28110" y="854"/>
                  </a:lnTo>
                  <a:lnTo>
                    <a:pt x="24982" y="610"/>
                  </a:lnTo>
                  <a:lnTo>
                    <a:pt x="21860" y="387"/>
                  </a:lnTo>
                  <a:lnTo>
                    <a:pt x="18738" y="204"/>
                  </a:lnTo>
                  <a:lnTo>
                    <a:pt x="17180" y="143"/>
                  </a:lnTo>
                  <a:lnTo>
                    <a:pt x="15616" y="82"/>
                  </a:lnTo>
                  <a:lnTo>
                    <a:pt x="14058" y="41"/>
                  </a:lnTo>
                  <a:lnTo>
                    <a:pt x="12494" y="21"/>
                  </a:lnTo>
                  <a:lnTo>
                    <a:pt x="10937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36">
              <a:extLst>
                <a:ext uri="{FF2B5EF4-FFF2-40B4-BE49-F238E27FC236}">
                  <a16:creationId xmlns:a16="http://schemas.microsoft.com/office/drawing/2014/main" id="{C6551A9C-6E53-2608-E134-2905166A70A3}"/>
                </a:ext>
              </a:extLst>
            </p:cNvPr>
            <p:cNvSpPr/>
            <p:nvPr/>
          </p:nvSpPr>
          <p:spPr>
            <a:xfrm>
              <a:off x="-1943250" y="-17151050"/>
              <a:ext cx="2699100" cy="4780025"/>
            </a:xfrm>
            <a:custGeom>
              <a:avLst/>
              <a:gdLst/>
              <a:ahLst/>
              <a:cxnLst/>
              <a:rect l="l" t="t" r="r" b="b"/>
              <a:pathLst>
                <a:path w="107964" h="191201" extrusionOk="0">
                  <a:moveTo>
                    <a:pt x="9088" y="20992"/>
                  </a:moveTo>
                  <a:lnTo>
                    <a:pt x="11945" y="21296"/>
                  </a:lnTo>
                  <a:lnTo>
                    <a:pt x="14795" y="21561"/>
                  </a:lnTo>
                  <a:lnTo>
                    <a:pt x="17645" y="21825"/>
                  </a:lnTo>
                  <a:lnTo>
                    <a:pt x="20495" y="22048"/>
                  </a:lnTo>
                  <a:lnTo>
                    <a:pt x="23345" y="22272"/>
                  </a:lnTo>
                  <a:lnTo>
                    <a:pt x="26189" y="22455"/>
                  </a:lnTo>
                  <a:lnTo>
                    <a:pt x="29034" y="22617"/>
                  </a:lnTo>
                  <a:lnTo>
                    <a:pt x="31878" y="22760"/>
                  </a:lnTo>
                  <a:lnTo>
                    <a:pt x="34722" y="22881"/>
                  </a:lnTo>
                  <a:lnTo>
                    <a:pt x="37566" y="23003"/>
                  </a:lnTo>
                  <a:lnTo>
                    <a:pt x="40410" y="23085"/>
                  </a:lnTo>
                  <a:lnTo>
                    <a:pt x="43254" y="23146"/>
                  </a:lnTo>
                  <a:lnTo>
                    <a:pt x="46093" y="23207"/>
                  </a:lnTo>
                  <a:lnTo>
                    <a:pt x="48937" y="23247"/>
                  </a:lnTo>
                  <a:lnTo>
                    <a:pt x="51775" y="23268"/>
                  </a:lnTo>
                  <a:lnTo>
                    <a:pt x="57457" y="23268"/>
                  </a:lnTo>
                  <a:lnTo>
                    <a:pt x="60295" y="23247"/>
                  </a:lnTo>
                  <a:lnTo>
                    <a:pt x="65977" y="23166"/>
                  </a:lnTo>
                  <a:lnTo>
                    <a:pt x="71666" y="23044"/>
                  </a:lnTo>
                  <a:lnTo>
                    <a:pt x="77354" y="22902"/>
                  </a:lnTo>
                  <a:lnTo>
                    <a:pt x="83042" y="22699"/>
                  </a:lnTo>
                  <a:lnTo>
                    <a:pt x="88737" y="22475"/>
                  </a:lnTo>
                  <a:lnTo>
                    <a:pt x="94437" y="22252"/>
                  </a:lnTo>
                  <a:lnTo>
                    <a:pt x="100144" y="21987"/>
                  </a:lnTo>
                  <a:lnTo>
                    <a:pt x="100240" y="22008"/>
                  </a:lnTo>
                  <a:lnTo>
                    <a:pt x="100325" y="22048"/>
                  </a:lnTo>
                  <a:lnTo>
                    <a:pt x="100403" y="22130"/>
                  </a:lnTo>
                  <a:lnTo>
                    <a:pt x="100482" y="22211"/>
                  </a:lnTo>
                  <a:lnTo>
                    <a:pt x="100548" y="22333"/>
                  </a:lnTo>
                  <a:lnTo>
                    <a:pt x="100609" y="22455"/>
                  </a:lnTo>
                  <a:lnTo>
                    <a:pt x="100669" y="22617"/>
                  </a:lnTo>
                  <a:lnTo>
                    <a:pt x="100717" y="22780"/>
                  </a:lnTo>
                  <a:lnTo>
                    <a:pt x="100760" y="22983"/>
                  </a:lnTo>
                  <a:lnTo>
                    <a:pt x="100796" y="23186"/>
                  </a:lnTo>
                  <a:lnTo>
                    <a:pt x="100832" y="23389"/>
                  </a:lnTo>
                  <a:lnTo>
                    <a:pt x="100856" y="23613"/>
                  </a:lnTo>
                  <a:lnTo>
                    <a:pt x="100874" y="23837"/>
                  </a:lnTo>
                  <a:lnTo>
                    <a:pt x="100892" y="24080"/>
                  </a:lnTo>
                  <a:lnTo>
                    <a:pt x="100898" y="24324"/>
                  </a:lnTo>
                  <a:lnTo>
                    <a:pt x="100898" y="24568"/>
                  </a:lnTo>
                  <a:lnTo>
                    <a:pt x="100898" y="24812"/>
                  </a:lnTo>
                  <a:lnTo>
                    <a:pt x="100886" y="25056"/>
                  </a:lnTo>
                  <a:lnTo>
                    <a:pt x="100868" y="25300"/>
                  </a:lnTo>
                  <a:lnTo>
                    <a:pt x="100850" y="25544"/>
                  </a:lnTo>
                  <a:lnTo>
                    <a:pt x="100820" y="25767"/>
                  </a:lnTo>
                  <a:lnTo>
                    <a:pt x="100790" y="25991"/>
                  </a:lnTo>
                  <a:lnTo>
                    <a:pt x="100747" y="26194"/>
                  </a:lnTo>
                  <a:lnTo>
                    <a:pt x="100705" y="26397"/>
                  </a:lnTo>
                  <a:lnTo>
                    <a:pt x="100657" y="26600"/>
                  </a:lnTo>
                  <a:lnTo>
                    <a:pt x="100597" y="26763"/>
                  </a:lnTo>
                  <a:lnTo>
                    <a:pt x="100536" y="26925"/>
                  </a:lnTo>
                  <a:lnTo>
                    <a:pt x="100470" y="27068"/>
                  </a:lnTo>
                  <a:lnTo>
                    <a:pt x="100397" y="27190"/>
                  </a:lnTo>
                  <a:lnTo>
                    <a:pt x="100319" y="27291"/>
                  </a:lnTo>
                  <a:lnTo>
                    <a:pt x="100234" y="27352"/>
                  </a:lnTo>
                  <a:lnTo>
                    <a:pt x="100144" y="27413"/>
                  </a:lnTo>
                  <a:lnTo>
                    <a:pt x="98622" y="27840"/>
                  </a:lnTo>
                  <a:lnTo>
                    <a:pt x="98712" y="27941"/>
                  </a:lnTo>
                  <a:lnTo>
                    <a:pt x="98791" y="28063"/>
                  </a:lnTo>
                  <a:lnTo>
                    <a:pt x="98869" y="28206"/>
                  </a:lnTo>
                  <a:lnTo>
                    <a:pt x="98942" y="28388"/>
                  </a:lnTo>
                  <a:lnTo>
                    <a:pt x="99008" y="28612"/>
                  </a:lnTo>
                  <a:lnTo>
                    <a:pt x="99039" y="28734"/>
                  </a:lnTo>
                  <a:lnTo>
                    <a:pt x="99063" y="28876"/>
                  </a:lnTo>
                  <a:lnTo>
                    <a:pt x="99087" y="29018"/>
                  </a:lnTo>
                  <a:lnTo>
                    <a:pt x="99105" y="29161"/>
                  </a:lnTo>
                  <a:lnTo>
                    <a:pt x="99123" y="29323"/>
                  </a:lnTo>
                  <a:lnTo>
                    <a:pt x="99135" y="29486"/>
                  </a:lnTo>
                  <a:lnTo>
                    <a:pt x="99292" y="31680"/>
                  </a:lnTo>
                  <a:lnTo>
                    <a:pt x="99431" y="33855"/>
                  </a:lnTo>
                  <a:lnTo>
                    <a:pt x="99558" y="36009"/>
                  </a:lnTo>
                  <a:lnTo>
                    <a:pt x="99673" y="38143"/>
                  </a:lnTo>
                  <a:lnTo>
                    <a:pt x="99769" y="40256"/>
                  </a:lnTo>
                  <a:lnTo>
                    <a:pt x="99854" y="42369"/>
                  </a:lnTo>
                  <a:lnTo>
                    <a:pt x="99920" y="44442"/>
                  </a:lnTo>
                  <a:lnTo>
                    <a:pt x="99975" y="46515"/>
                  </a:lnTo>
                  <a:lnTo>
                    <a:pt x="100017" y="48567"/>
                  </a:lnTo>
                  <a:lnTo>
                    <a:pt x="100047" y="50599"/>
                  </a:lnTo>
                  <a:lnTo>
                    <a:pt x="100059" y="52631"/>
                  </a:lnTo>
                  <a:lnTo>
                    <a:pt x="100059" y="54623"/>
                  </a:lnTo>
                  <a:lnTo>
                    <a:pt x="100047" y="56614"/>
                  </a:lnTo>
                  <a:lnTo>
                    <a:pt x="100023" y="58585"/>
                  </a:lnTo>
                  <a:lnTo>
                    <a:pt x="99987" y="60536"/>
                  </a:lnTo>
                  <a:lnTo>
                    <a:pt x="99932" y="62467"/>
                  </a:lnTo>
                  <a:lnTo>
                    <a:pt x="99872" y="64377"/>
                  </a:lnTo>
                  <a:lnTo>
                    <a:pt x="99793" y="66287"/>
                  </a:lnTo>
                  <a:lnTo>
                    <a:pt x="99709" y="68157"/>
                  </a:lnTo>
                  <a:lnTo>
                    <a:pt x="99606" y="70026"/>
                  </a:lnTo>
                  <a:lnTo>
                    <a:pt x="99497" y="71875"/>
                  </a:lnTo>
                  <a:lnTo>
                    <a:pt x="99371" y="73704"/>
                  </a:lnTo>
                  <a:lnTo>
                    <a:pt x="99238" y="75533"/>
                  </a:lnTo>
                  <a:lnTo>
                    <a:pt x="99087" y="77321"/>
                  </a:lnTo>
                  <a:lnTo>
                    <a:pt x="98930" y="79110"/>
                  </a:lnTo>
                  <a:lnTo>
                    <a:pt x="98761" y="80878"/>
                  </a:lnTo>
                  <a:lnTo>
                    <a:pt x="98580" y="82625"/>
                  </a:lnTo>
                  <a:lnTo>
                    <a:pt x="98386" y="84352"/>
                  </a:lnTo>
                  <a:lnTo>
                    <a:pt x="98187" y="86080"/>
                  </a:lnTo>
                  <a:lnTo>
                    <a:pt x="97976" y="87766"/>
                  </a:lnTo>
                  <a:lnTo>
                    <a:pt x="97752" y="89453"/>
                  </a:lnTo>
                  <a:lnTo>
                    <a:pt x="97517" y="91119"/>
                  </a:lnTo>
                  <a:lnTo>
                    <a:pt x="97275" y="92765"/>
                  </a:lnTo>
                  <a:lnTo>
                    <a:pt x="97022" y="94391"/>
                  </a:lnTo>
                  <a:lnTo>
                    <a:pt x="96756" y="96017"/>
                  </a:lnTo>
                  <a:lnTo>
                    <a:pt x="96484" y="97602"/>
                  </a:lnTo>
                  <a:lnTo>
                    <a:pt x="96200" y="99187"/>
                  </a:lnTo>
                  <a:lnTo>
                    <a:pt x="95905" y="100751"/>
                  </a:lnTo>
                  <a:lnTo>
                    <a:pt x="95603" y="102296"/>
                  </a:lnTo>
                  <a:lnTo>
                    <a:pt x="95295" y="103820"/>
                  </a:lnTo>
                  <a:lnTo>
                    <a:pt x="94975" y="105344"/>
                  </a:lnTo>
                  <a:lnTo>
                    <a:pt x="94649" y="106827"/>
                  </a:lnTo>
                  <a:lnTo>
                    <a:pt x="94310" y="108311"/>
                  </a:lnTo>
                  <a:lnTo>
                    <a:pt x="93966" y="109774"/>
                  </a:lnTo>
                  <a:lnTo>
                    <a:pt x="93610" y="111217"/>
                  </a:lnTo>
                  <a:lnTo>
                    <a:pt x="93248" y="112660"/>
                  </a:lnTo>
                  <a:lnTo>
                    <a:pt x="92879" y="114062"/>
                  </a:lnTo>
                  <a:lnTo>
                    <a:pt x="92499" y="115464"/>
                  </a:lnTo>
                  <a:lnTo>
                    <a:pt x="92112" y="116846"/>
                  </a:lnTo>
                  <a:lnTo>
                    <a:pt x="91720" y="118207"/>
                  </a:lnTo>
                  <a:lnTo>
                    <a:pt x="91321" y="119548"/>
                  </a:lnTo>
                  <a:lnTo>
                    <a:pt x="90911" y="120869"/>
                  </a:lnTo>
                  <a:lnTo>
                    <a:pt x="90500" y="122190"/>
                  </a:lnTo>
                  <a:lnTo>
                    <a:pt x="90077" y="123491"/>
                  </a:lnTo>
                  <a:lnTo>
                    <a:pt x="89649" y="124771"/>
                  </a:lnTo>
                  <a:lnTo>
                    <a:pt x="89208" y="126031"/>
                  </a:lnTo>
                  <a:lnTo>
                    <a:pt x="88767" y="127270"/>
                  </a:lnTo>
                  <a:lnTo>
                    <a:pt x="88320" y="128490"/>
                  </a:lnTo>
                  <a:lnTo>
                    <a:pt x="87867" y="129709"/>
                  </a:lnTo>
                  <a:lnTo>
                    <a:pt x="87402" y="130908"/>
                  </a:lnTo>
                  <a:lnTo>
                    <a:pt x="86937" y="132086"/>
                  </a:lnTo>
                  <a:lnTo>
                    <a:pt x="86466" y="133245"/>
                  </a:lnTo>
                  <a:lnTo>
                    <a:pt x="85983" y="134383"/>
                  </a:lnTo>
                  <a:lnTo>
                    <a:pt x="85500" y="135521"/>
                  </a:lnTo>
                  <a:lnTo>
                    <a:pt x="85011" y="136618"/>
                  </a:lnTo>
                  <a:lnTo>
                    <a:pt x="84516" y="137715"/>
                  </a:lnTo>
                  <a:lnTo>
                    <a:pt x="84021" y="138792"/>
                  </a:lnTo>
                  <a:lnTo>
                    <a:pt x="83513" y="139849"/>
                  </a:lnTo>
                  <a:lnTo>
                    <a:pt x="83006" y="140906"/>
                  </a:lnTo>
                  <a:lnTo>
                    <a:pt x="82493" y="141922"/>
                  </a:lnTo>
                  <a:lnTo>
                    <a:pt x="81974" y="142938"/>
                  </a:lnTo>
                  <a:lnTo>
                    <a:pt x="81454" y="143934"/>
                  </a:lnTo>
                  <a:lnTo>
                    <a:pt x="80929" y="144909"/>
                  </a:lnTo>
                  <a:lnTo>
                    <a:pt x="80398" y="145864"/>
                  </a:lnTo>
                  <a:lnTo>
                    <a:pt x="79860" y="146819"/>
                  </a:lnTo>
                  <a:lnTo>
                    <a:pt x="79323" y="147734"/>
                  </a:lnTo>
                  <a:lnTo>
                    <a:pt x="78785" y="148648"/>
                  </a:lnTo>
                  <a:lnTo>
                    <a:pt x="78236" y="149542"/>
                  </a:lnTo>
                  <a:lnTo>
                    <a:pt x="77692" y="150416"/>
                  </a:lnTo>
                  <a:lnTo>
                    <a:pt x="77143" y="151290"/>
                  </a:lnTo>
                  <a:lnTo>
                    <a:pt x="76587" y="152123"/>
                  </a:lnTo>
                  <a:lnTo>
                    <a:pt x="76032" y="152956"/>
                  </a:lnTo>
                  <a:lnTo>
                    <a:pt x="75470" y="153769"/>
                  </a:lnTo>
                  <a:lnTo>
                    <a:pt x="74909" y="154561"/>
                  </a:lnTo>
                  <a:lnTo>
                    <a:pt x="74347" y="155334"/>
                  </a:lnTo>
                  <a:lnTo>
                    <a:pt x="73779" y="156106"/>
                  </a:lnTo>
                  <a:lnTo>
                    <a:pt x="73212" y="156837"/>
                  </a:lnTo>
                  <a:lnTo>
                    <a:pt x="72638" y="157569"/>
                  </a:lnTo>
                  <a:lnTo>
                    <a:pt x="72070" y="158280"/>
                  </a:lnTo>
                  <a:lnTo>
                    <a:pt x="71497" y="158971"/>
                  </a:lnTo>
                  <a:lnTo>
                    <a:pt x="70923" y="159642"/>
                  </a:lnTo>
                  <a:lnTo>
                    <a:pt x="70343" y="160312"/>
                  </a:lnTo>
                  <a:lnTo>
                    <a:pt x="69770" y="160942"/>
                  </a:lnTo>
                  <a:lnTo>
                    <a:pt x="69190" y="161572"/>
                  </a:lnTo>
                  <a:lnTo>
                    <a:pt x="68610" y="162182"/>
                  </a:lnTo>
                  <a:lnTo>
                    <a:pt x="68031" y="162791"/>
                  </a:lnTo>
                  <a:lnTo>
                    <a:pt x="67451" y="163360"/>
                  </a:lnTo>
                  <a:lnTo>
                    <a:pt x="66871" y="163929"/>
                  </a:lnTo>
                  <a:lnTo>
                    <a:pt x="66291" y="164458"/>
                  </a:lnTo>
                  <a:lnTo>
                    <a:pt x="65712" y="164986"/>
                  </a:lnTo>
                  <a:lnTo>
                    <a:pt x="65126" y="165494"/>
                  </a:lnTo>
                  <a:lnTo>
                    <a:pt x="64546" y="166002"/>
                  </a:lnTo>
                  <a:lnTo>
                    <a:pt x="63967" y="166470"/>
                  </a:lnTo>
                  <a:lnTo>
                    <a:pt x="63387" y="166937"/>
                  </a:lnTo>
                  <a:lnTo>
                    <a:pt x="62807" y="167384"/>
                  </a:lnTo>
                  <a:lnTo>
                    <a:pt x="62234" y="167811"/>
                  </a:lnTo>
                  <a:lnTo>
                    <a:pt x="61654" y="168217"/>
                  </a:lnTo>
                  <a:lnTo>
                    <a:pt x="61080" y="168603"/>
                  </a:lnTo>
                  <a:lnTo>
                    <a:pt x="60507" y="168989"/>
                  </a:lnTo>
                  <a:lnTo>
                    <a:pt x="59933" y="169355"/>
                  </a:lnTo>
                  <a:lnTo>
                    <a:pt x="59359" y="169701"/>
                  </a:lnTo>
                  <a:lnTo>
                    <a:pt x="58792" y="170026"/>
                  </a:lnTo>
                  <a:lnTo>
                    <a:pt x="58224" y="170331"/>
                  </a:lnTo>
                  <a:lnTo>
                    <a:pt x="57656" y="170635"/>
                  </a:lnTo>
                  <a:lnTo>
                    <a:pt x="57095" y="170899"/>
                  </a:lnTo>
                  <a:lnTo>
                    <a:pt x="56533" y="171164"/>
                  </a:lnTo>
                  <a:lnTo>
                    <a:pt x="55978" y="171408"/>
                  </a:lnTo>
                  <a:lnTo>
                    <a:pt x="55422" y="171631"/>
                  </a:lnTo>
                  <a:lnTo>
                    <a:pt x="54867" y="171855"/>
                  </a:lnTo>
                  <a:lnTo>
                    <a:pt x="54317" y="172037"/>
                  </a:lnTo>
                  <a:lnTo>
                    <a:pt x="53768" y="172220"/>
                  </a:lnTo>
                  <a:lnTo>
                    <a:pt x="53224" y="172383"/>
                  </a:lnTo>
                  <a:lnTo>
                    <a:pt x="52687" y="172525"/>
                  </a:lnTo>
                  <a:lnTo>
                    <a:pt x="52149" y="172667"/>
                  </a:lnTo>
                  <a:lnTo>
                    <a:pt x="51618" y="172769"/>
                  </a:lnTo>
                  <a:lnTo>
                    <a:pt x="51086" y="172871"/>
                  </a:lnTo>
                  <a:lnTo>
                    <a:pt x="50561" y="172952"/>
                  </a:lnTo>
                  <a:lnTo>
                    <a:pt x="50042" y="173013"/>
                  </a:lnTo>
                  <a:lnTo>
                    <a:pt x="49492" y="173054"/>
                  </a:lnTo>
                  <a:lnTo>
                    <a:pt x="48937" y="173074"/>
                  </a:lnTo>
                  <a:lnTo>
                    <a:pt x="48387" y="173074"/>
                  </a:lnTo>
                  <a:lnTo>
                    <a:pt x="47832" y="173054"/>
                  </a:lnTo>
                  <a:lnTo>
                    <a:pt x="47276" y="173013"/>
                  </a:lnTo>
                  <a:lnTo>
                    <a:pt x="46721" y="172952"/>
                  </a:lnTo>
                  <a:lnTo>
                    <a:pt x="46159" y="172871"/>
                  </a:lnTo>
                  <a:lnTo>
                    <a:pt x="45603" y="172769"/>
                  </a:lnTo>
                  <a:lnTo>
                    <a:pt x="45042" y="172647"/>
                  </a:lnTo>
                  <a:lnTo>
                    <a:pt x="44486" y="172485"/>
                  </a:lnTo>
                  <a:lnTo>
                    <a:pt x="43925" y="172322"/>
                  </a:lnTo>
                  <a:lnTo>
                    <a:pt x="43363" y="172139"/>
                  </a:lnTo>
                  <a:lnTo>
                    <a:pt x="42802" y="171916"/>
                  </a:lnTo>
                  <a:lnTo>
                    <a:pt x="42246" y="171692"/>
                  </a:lnTo>
                  <a:lnTo>
                    <a:pt x="41684" y="171428"/>
                  </a:lnTo>
                  <a:lnTo>
                    <a:pt x="41123" y="171164"/>
                  </a:lnTo>
                  <a:lnTo>
                    <a:pt x="40561" y="170859"/>
                  </a:lnTo>
                  <a:lnTo>
                    <a:pt x="40006" y="170534"/>
                  </a:lnTo>
                  <a:lnTo>
                    <a:pt x="39444" y="170209"/>
                  </a:lnTo>
                  <a:lnTo>
                    <a:pt x="38889" y="169843"/>
                  </a:lnTo>
                  <a:lnTo>
                    <a:pt x="38327" y="169477"/>
                  </a:lnTo>
                  <a:lnTo>
                    <a:pt x="37771" y="169071"/>
                  </a:lnTo>
                  <a:lnTo>
                    <a:pt x="37216" y="168644"/>
                  </a:lnTo>
                  <a:lnTo>
                    <a:pt x="36660" y="168217"/>
                  </a:lnTo>
                  <a:lnTo>
                    <a:pt x="36111" y="167750"/>
                  </a:lnTo>
                  <a:lnTo>
                    <a:pt x="35555" y="167282"/>
                  </a:lnTo>
                  <a:lnTo>
                    <a:pt x="35006" y="166774"/>
                  </a:lnTo>
                  <a:lnTo>
                    <a:pt x="34456" y="166246"/>
                  </a:lnTo>
                  <a:lnTo>
                    <a:pt x="33913" y="165718"/>
                  </a:lnTo>
                  <a:lnTo>
                    <a:pt x="33363" y="165149"/>
                  </a:lnTo>
                  <a:lnTo>
                    <a:pt x="32820" y="164580"/>
                  </a:lnTo>
                  <a:lnTo>
                    <a:pt x="32276" y="163970"/>
                  </a:lnTo>
                  <a:lnTo>
                    <a:pt x="31739" y="163360"/>
                  </a:lnTo>
                  <a:lnTo>
                    <a:pt x="31201" y="162730"/>
                  </a:lnTo>
                  <a:lnTo>
                    <a:pt x="30664" y="162060"/>
                  </a:lnTo>
                  <a:lnTo>
                    <a:pt x="30133" y="161389"/>
                  </a:lnTo>
                  <a:lnTo>
                    <a:pt x="29601" y="160698"/>
                  </a:lnTo>
                  <a:lnTo>
                    <a:pt x="29076" y="159987"/>
                  </a:lnTo>
                  <a:lnTo>
                    <a:pt x="28551" y="159256"/>
                  </a:lnTo>
                  <a:lnTo>
                    <a:pt x="28025" y="158504"/>
                  </a:lnTo>
                  <a:lnTo>
                    <a:pt x="27506" y="157732"/>
                  </a:lnTo>
                  <a:lnTo>
                    <a:pt x="26993" y="156939"/>
                  </a:lnTo>
                  <a:lnTo>
                    <a:pt x="26479" y="156126"/>
                  </a:lnTo>
                  <a:lnTo>
                    <a:pt x="25972" y="155293"/>
                  </a:lnTo>
                  <a:lnTo>
                    <a:pt x="25465" y="154460"/>
                  </a:lnTo>
                  <a:lnTo>
                    <a:pt x="24964" y="153586"/>
                  </a:lnTo>
                  <a:lnTo>
                    <a:pt x="24462" y="152712"/>
                  </a:lnTo>
                  <a:lnTo>
                    <a:pt x="23967" y="151798"/>
                  </a:lnTo>
                  <a:lnTo>
                    <a:pt x="23478" y="150883"/>
                  </a:lnTo>
                  <a:lnTo>
                    <a:pt x="22989" y="149949"/>
                  </a:lnTo>
                  <a:lnTo>
                    <a:pt x="22506" y="148993"/>
                  </a:lnTo>
                  <a:lnTo>
                    <a:pt x="22029" y="148018"/>
                  </a:lnTo>
                  <a:lnTo>
                    <a:pt x="21552" y="147022"/>
                  </a:lnTo>
                  <a:lnTo>
                    <a:pt x="21087" y="146027"/>
                  </a:lnTo>
                  <a:lnTo>
                    <a:pt x="20616" y="144990"/>
                  </a:lnTo>
                  <a:lnTo>
                    <a:pt x="20157" y="143954"/>
                  </a:lnTo>
                  <a:lnTo>
                    <a:pt x="19704" y="142877"/>
                  </a:lnTo>
                  <a:lnTo>
                    <a:pt x="19251" y="141800"/>
                  </a:lnTo>
                  <a:lnTo>
                    <a:pt x="18804" y="140703"/>
                  </a:lnTo>
                  <a:lnTo>
                    <a:pt x="18363" y="139605"/>
                  </a:lnTo>
                  <a:lnTo>
                    <a:pt x="17929" y="138467"/>
                  </a:lnTo>
                  <a:lnTo>
                    <a:pt x="17500" y="137309"/>
                  </a:lnTo>
                  <a:lnTo>
                    <a:pt x="17077" y="136151"/>
                  </a:lnTo>
                  <a:lnTo>
                    <a:pt x="16655" y="134972"/>
                  </a:lnTo>
                  <a:lnTo>
                    <a:pt x="16244" y="133773"/>
                  </a:lnTo>
                  <a:lnTo>
                    <a:pt x="15833" y="132554"/>
                  </a:lnTo>
                  <a:lnTo>
                    <a:pt x="15435" y="131314"/>
                  </a:lnTo>
                  <a:lnTo>
                    <a:pt x="15036" y="130054"/>
                  </a:lnTo>
                  <a:lnTo>
                    <a:pt x="14650" y="128794"/>
                  </a:lnTo>
                  <a:lnTo>
                    <a:pt x="14263" y="127514"/>
                  </a:lnTo>
                  <a:lnTo>
                    <a:pt x="13889" y="126214"/>
                  </a:lnTo>
                  <a:lnTo>
                    <a:pt x="13515" y="124893"/>
                  </a:lnTo>
                  <a:lnTo>
                    <a:pt x="13152" y="123572"/>
                  </a:lnTo>
                  <a:lnTo>
                    <a:pt x="12796" y="122210"/>
                  </a:lnTo>
                  <a:lnTo>
                    <a:pt x="12446" y="120849"/>
                  </a:lnTo>
                  <a:lnTo>
                    <a:pt x="12102" y="119467"/>
                  </a:lnTo>
                  <a:lnTo>
                    <a:pt x="11769" y="118065"/>
                  </a:lnTo>
                  <a:lnTo>
                    <a:pt x="11437" y="116663"/>
                  </a:lnTo>
                  <a:lnTo>
                    <a:pt x="11117" y="115220"/>
                  </a:lnTo>
                  <a:lnTo>
                    <a:pt x="10803" y="113777"/>
                  </a:lnTo>
                  <a:lnTo>
                    <a:pt x="10495" y="112314"/>
                  </a:lnTo>
                  <a:lnTo>
                    <a:pt x="10193" y="110851"/>
                  </a:lnTo>
                  <a:lnTo>
                    <a:pt x="9903" y="109347"/>
                  </a:lnTo>
                  <a:lnTo>
                    <a:pt x="9620" y="107843"/>
                  </a:lnTo>
                  <a:lnTo>
                    <a:pt x="9348" y="106319"/>
                  </a:lnTo>
                  <a:lnTo>
                    <a:pt x="9076" y="104795"/>
                  </a:lnTo>
                  <a:lnTo>
                    <a:pt x="8817" y="103231"/>
                  </a:lnTo>
                  <a:lnTo>
                    <a:pt x="8569" y="101666"/>
                  </a:lnTo>
                  <a:lnTo>
                    <a:pt x="8327" y="100081"/>
                  </a:lnTo>
                  <a:lnTo>
                    <a:pt x="8092" y="98496"/>
                  </a:lnTo>
                  <a:lnTo>
                    <a:pt x="7862" y="96870"/>
                  </a:lnTo>
                  <a:lnTo>
                    <a:pt x="7651" y="95244"/>
                  </a:lnTo>
                  <a:lnTo>
                    <a:pt x="7440" y="93598"/>
                  </a:lnTo>
                  <a:lnTo>
                    <a:pt x="7240" y="91952"/>
                  </a:lnTo>
                  <a:lnTo>
                    <a:pt x="7053" y="90266"/>
                  </a:lnTo>
                  <a:lnTo>
                    <a:pt x="6872" y="88600"/>
                  </a:lnTo>
                  <a:lnTo>
                    <a:pt x="6697" y="86893"/>
                  </a:lnTo>
                  <a:lnTo>
                    <a:pt x="6540" y="85165"/>
                  </a:lnTo>
                  <a:lnTo>
                    <a:pt x="6383" y="83438"/>
                  </a:lnTo>
                  <a:lnTo>
                    <a:pt x="6244" y="81711"/>
                  </a:lnTo>
                  <a:lnTo>
                    <a:pt x="6111" y="79943"/>
                  </a:lnTo>
                  <a:lnTo>
                    <a:pt x="5984" y="78175"/>
                  </a:lnTo>
                  <a:lnTo>
                    <a:pt x="5876" y="76387"/>
                  </a:lnTo>
                  <a:lnTo>
                    <a:pt x="5773" y="74598"/>
                  </a:lnTo>
                  <a:lnTo>
                    <a:pt x="5676" y="72769"/>
                  </a:lnTo>
                  <a:lnTo>
                    <a:pt x="5598" y="70961"/>
                  </a:lnTo>
                  <a:lnTo>
                    <a:pt x="5526" y="69112"/>
                  </a:lnTo>
                  <a:lnTo>
                    <a:pt x="5459" y="67262"/>
                  </a:lnTo>
                  <a:lnTo>
                    <a:pt x="5411" y="65393"/>
                  </a:lnTo>
                  <a:lnTo>
                    <a:pt x="5369" y="63503"/>
                  </a:lnTo>
                  <a:lnTo>
                    <a:pt x="5344" y="61613"/>
                  </a:lnTo>
                  <a:lnTo>
                    <a:pt x="5326" y="59703"/>
                  </a:lnTo>
                  <a:lnTo>
                    <a:pt x="5314" y="57793"/>
                  </a:lnTo>
                  <a:lnTo>
                    <a:pt x="5320" y="55862"/>
                  </a:lnTo>
                  <a:lnTo>
                    <a:pt x="5338" y="53912"/>
                  </a:lnTo>
                  <a:lnTo>
                    <a:pt x="5362" y="51961"/>
                  </a:lnTo>
                  <a:lnTo>
                    <a:pt x="5405" y="49990"/>
                  </a:lnTo>
                  <a:lnTo>
                    <a:pt x="5453" y="47998"/>
                  </a:lnTo>
                  <a:lnTo>
                    <a:pt x="5513" y="46007"/>
                  </a:lnTo>
                  <a:lnTo>
                    <a:pt x="5586" y="43995"/>
                  </a:lnTo>
                  <a:lnTo>
                    <a:pt x="5676" y="41963"/>
                  </a:lnTo>
                  <a:lnTo>
                    <a:pt x="5773" y="39931"/>
                  </a:lnTo>
                  <a:lnTo>
                    <a:pt x="5882" y="37899"/>
                  </a:lnTo>
                  <a:lnTo>
                    <a:pt x="6009" y="35826"/>
                  </a:lnTo>
                  <a:lnTo>
                    <a:pt x="6141" y="33753"/>
                  </a:lnTo>
                  <a:lnTo>
                    <a:pt x="6292" y="31680"/>
                  </a:lnTo>
                  <a:lnTo>
                    <a:pt x="6449" y="29587"/>
                  </a:lnTo>
                  <a:lnTo>
                    <a:pt x="6625" y="27474"/>
                  </a:lnTo>
                  <a:lnTo>
                    <a:pt x="6667" y="27027"/>
                  </a:lnTo>
                  <a:lnTo>
                    <a:pt x="6721" y="26600"/>
                  </a:lnTo>
                  <a:lnTo>
                    <a:pt x="6782" y="26234"/>
                  </a:lnTo>
                  <a:lnTo>
                    <a:pt x="6848" y="25889"/>
                  </a:lnTo>
                  <a:lnTo>
                    <a:pt x="6926" y="25584"/>
                  </a:lnTo>
                  <a:lnTo>
                    <a:pt x="7005" y="25300"/>
                  </a:lnTo>
                  <a:lnTo>
                    <a:pt x="7090" y="25076"/>
                  </a:lnTo>
                  <a:lnTo>
                    <a:pt x="7186" y="24853"/>
                  </a:lnTo>
                  <a:lnTo>
                    <a:pt x="7277" y="24690"/>
                  </a:lnTo>
                  <a:lnTo>
                    <a:pt x="7379" y="24548"/>
                  </a:lnTo>
                  <a:lnTo>
                    <a:pt x="7482" y="24426"/>
                  </a:lnTo>
                  <a:lnTo>
                    <a:pt x="7585" y="24345"/>
                  </a:lnTo>
                  <a:lnTo>
                    <a:pt x="7693" y="24304"/>
                  </a:lnTo>
                  <a:lnTo>
                    <a:pt x="7802" y="24263"/>
                  </a:lnTo>
                  <a:lnTo>
                    <a:pt x="7911" y="24284"/>
                  </a:lnTo>
                  <a:lnTo>
                    <a:pt x="8019" y="24304"/>
                  </a:lnTo>
                  <a:lnTo>
                    <a:pt x="8025" y="23979"/>
                  </a:lnTo>
                  <a:lnTo>
                    <a:pt x="8050" y="23654"/>
                  </a:lnTo>
                  <a:lnTo>
                    <a:pt x="8074" y="23349"/>
                  </a:lnTo>
                  <a:lnTo>
                    <a:pt x="8104" y="23044"/>
                  </a:lnTo>
                  <a:lnTo>
                    <a:pt x="8146" y="22760"/>
                  </a:lnTo>
                  <a:lnTo>
                    <a:pt x="8195" y="22475"/>
                  </a:lnTo>
                  <a:lnTo>
                    <a:pt x="8249" y="22211"/>
                  </a:lnTo>
                  <a:lnTo>
                    <a:pt x="8309" y="21967"/>
                  </a:lnTo>
                  <a:lnTo>
                    <a:pt x="8382" y="21743"/>
                  </a:lnTo>
                  <a:lnTo>
                    <a:pt x="8460" y="21540"/>
                  </a:lnTo>
                  <a:lnTo>
                    <a:pt x="8545" y="21378"/>
                  </a:lnTo>
                  <a:lnTo>
                    <a:pt x="8635" y="21235"/>
                  </a:lnTo>
                  <a:lnTo>
                    <a:pt x="8738" y="21114"/>
                  </a:lnTo>
                  <a:lnTo>
                    <a:pt x="8847" y="21032"/>
                  </a:lnTo>
                  <a:lnTo>
                    <a:pt x="8961" y="20992"/>
                  </a:lnTo>
                  <a:close/>
                  <a:moveTo>
                    <a:pt x="0" y="0"/>
                  </a:moveTo>
                  <a:lnTo>
                    <a:pt x="55" y="203"/>
                  </a:lnTo>
                  <a:lnTo>
                    <a:pt x="109" y="406"/>
                  </a:lnTo>
                  <a:lnTo>
                    <a:pt x="157" y="630"/>
                  </a:lnTo>
                  <a:lnTo>
                    <a:pt x="206" y="854"/>
                  </a:lnTo>
                  <a:lnTo>
                    <a:pt x="248" y="1097"/>
                  </a:lnTo>
                  <a:lnTo>
                    <a:pt x="290" y="1341"/>
                  </a:lnTo>
                  <a:lnTo>
                    <a:pt x="320" y="1605"/>
                  </a:lnTo>
                  <a:lnTo>
                    <a:pt x="357" y="1890"/>
                  </a:lnTo>
                  <a:lnTo>
                    <a:pt x="381" y="2174"/>
                  </a:lnTo>
                  <a:lnTo>
                    <a:pt x="405" y="2459"/>
                  </a:lnTo>
                  <a:lnTo>
                    <a:pt x="429" y="2784"/>
                  </a:lnTo>
                  <a:lnTo>
                    <a:pt x="441" y="3089"/>
                  </a:lnTo>
                  <a:lnTo>
                    <a:pt x="453" y="3414"/>
                  </a:lnTo>
                  <a:lnTo>
                    <a:pt x="459" y="3759"/>
                  </a:lnTo>
                  <a:lnTo>
                    <a:pt x="459" y="4105"/>
                  </a:lnTo>
                  <a:lnTo>
                    <a:pt x="453" y="4471"/>
                  </a:lnTo>
                  <a:lnTo>
                    <a:pt x="357" y="8697"/>
                  </a:lnTo>
                  <a:lnTo>
                    <a:pt x="278" y="12944"/>
                  </a:lnTo>
                  <a:lnTo>
                    <a:pt x="206" y="17212"/>
                  </a:lnTo>
                  <a:lnTo>
                    <a:pt x="139" y="21500"/>
                  </a:lnTo>
                  <a:lnTo>
                    <a:pt x="91" y="25808"/>
                  </a:lnTo>
                  <a:lnTo>
                    <a:pt x="55" y="30116"/>
                  </a:lnTo>
                  <a:lnTo>
                    <a:pt x="43" y="32290"/>
                  </a:lnTo>
                  <a:lnTo>
                    <a:pt x="36" y="34444"/>
                  </a:lnTo>
                  <a:lnTo>
                    <a:pt x="30" y="36618"/>
                  </a:lnTo>
                  <a:lnTo>
                    <a:pt x="30" y="38793"/>
                  </a:lnTo>
                  <a:lnTo>
                    <a:pt x="30" y="40947"/>
                  </a:lnTo>
                  <a:lnTo>
                    <a:pt x="43" y="43121"/>
                  </a:lnTo>
                  <a:lnTo>
                    <a:pt x="55" y="45296"/>
                  </a:lnTo>
                  <a:lnTo>
                    <a:pt x="67" y="47470"/>
                  </a:lnTo>
                  <a:lnTo>
                    <a:pt x="91" y="49644"/>
                  </a:lnTo>
                  <a:lnTo>
                    <a:pt x="115" y="51798"/>
                  </a:lnTo>
                  <a:lnTo>
                    <a:pt x="145" y="53973"/>
                  </a:lnTo>
                  <a:lnTo>
                    <a:pt x="181" y="56147"/>
                  </a:lnTo>
                  <a:lnTo>
                    <a:pt x="224" y="58301"/>
                  </a:lnTo>
                  <a:lnTo>
                    <a:pt x="272" y="60475"/>
                  </a:lnTo>
                  <a:lnTo>
                    <a:pt x="320" y="62629"/>
                  </a:lnTo>
                  <a:lnTo>
                    <a:pt x="381" y="64783"/>
                  </a:lnTo>
                  <a:lnTo>
                    <a:pt x="447" y="66958"/>
                  </a:lnTo>
                  <a:lnTo>
                    <a:pt x="514" y="69091"/>
                  </a:lnTo>
                  <a:lnTo>
                    <a:pt x="592" y="71245"/>
                  </a:lnTo>
                  <a:lnTo>
                    <a:pt x="671" y="73399"/>
                  </a:lnTo>
                  <a:lnTo>
                    <a:pt x="761" y="75533"/>
                  </a:lnTo>
                  <a:lnTo>
                    <a:pt x="852" y="77667"/>
                  </a:lnTo>
                  <a:lnTo>
                    <a:pt x="954" y="79801"/>
                  </a:lnTo>
                  <a:lnTo>
                    <a:pt x="1063" y="81934"/>
                  </a:lnTo>
                  <a:lnTo>
                    <a:pt x="1178" y="84048"/>
                  </a:lnTo>
                  <a:lnTo>
                    <a:pt x="1299" y="86161"/>
                  </a:lnTo>
                  <a:lnTo>
                    <a:pt x="1425" y="88274"/>
                  </a:lnTo>
                  <a:lnTo>
                    <a:pt x="1564" y="90367"/>
                  </a:lnTo>
                  <a:lnTo>
                    <a:pt x="1709" y="92461"/>
                  </a:lnTo>
                  <a:lnTo>
                    <a:pt x="1860" y="94554"/>
                  </a:lnTo>
                  <a:lnTo>
                    <a:pt x="2017" y="96626"/>
                  </a:lnTo>
                  <a:lnTo>
                    <a:pt x="2180" y="98699"/>
                  </a:lnTo>
                  <a:lnTo>
                    <a:pt x="2355" y="100772"/>
                  </a:lnTo>
                  <a:lnTo>
                    <a:pt x="2536" y="102824"/>
                  </a:lnTo>
                  <a:lnTo>
                    <a:pt x="2730" y="104856"/>
                  </a:lnTo>
                  <a:lnTo>
                    <a:pt x="2929" y="106888"/>
                  </a:lnTo>
                  <a:lnTo>
                    <a:pt x="3134" y="108921"/>
                  </a:lnTo>
                  <a:lnTo>
                    <a:pt x="3352" y="110932"/>
                  </a:lnTo>
                  <a:lnTo>
                    <a:pt x="3575" y="112944"/>
                  </a:lnTo>
                  <a:lnTo>
                    <a:pt x="3811" y="114936"/>
                  </a:lnTo>
                  <a:lnTo>
                    <a:pt x="4052" y="116927"/>
                  </a:lnTo>
                  <a:lnTo>
                    <a:pt x="4306" y="118898"/>
                  </a:lnTo>
                  <a:lnTo>
                    <a:pt x="4565" y="120849"/>
                  </a:lnTo>
                  <a:lnTo>
                    <a:pt x="4837" y="122800"/>
                  </a:lnTo>
                  <a:lnTo>
                    <a:pt x="5115" y="124730"/>
                  </a:lnTo>
                  <a:lnTo>
                    <a:pt x="5405" y="126640"/>
                  </a:lnTo>
                  <a:lnTo>
                    <a:pt x="5707" y="128551"/>
                  </a:lnTo>
                  <a:lnTo>
                    <a:pt x="6015" y="130461"/>
                  </a:lnTo>
                  <a:lnTo>
                    <a:pt x="6335" y="132330"/>
                  </a:lnTo>
                  <a:lnTo>
                    <a:pt x="6661" y="134200"/>
                  </a:lnTo>
                  <a:lnTo>
                    <a:pt x="6999" y="136049"/>
                  </a:lnTo>
                  <a:lnTo>
                    <a:pt x="7349" y="137878"/>
                  </a:lnTo>
                  <a:lnTo>
                    <a:pt x="7561" y="138955"/>
                  </a:lnTo>
                  <a:lnTo>
                    <a:pt x="7778" y="140012"/>
                  </a:lnTo>
                  <a:lnTo>
                    <a:pt x="7989" y="141068"/>
                  </a:lnTo>
                  <a:lnTo>
                    <a:pt x="8213" y="142084"/>
                  </a:lnTo>
                  <a:lnTo>
                    <a:pt x="8430" y="143121"/>
                  </a:lnTo>
                  <a:lnTo>
                    <a:pt x="8654" y="144116"/>
                  </a:lnTo>
                  <a:lnTo>
                    <a:pt x="8883" y="145112"/>
                  </a:lnTo>
                  <a:lnTo>
                    <a:pt x="9112" y="146088"/>
                  </a:lnTo>
                  <a:lnTo>
                    <a:pt x="9342" y="147063"/>
                  </a:lnTo>
                  <a:lnTo>
                    <a:pt x="9577" y="148018"/>
                  </a:lnTo>
                  <a:lnTo>
                    <a:pt x="9813" y="148953"/>
                  </a:lnTo>
                  <a:lnTo>
                    <a:pt x="10048" y="149888"/>
                  </a:lnTo>
                  <a:lnTo>
                    <a:pt x="10290" y="150802"/>
                  </a:lnTo>
                  <a:lnTo>
                    <a:pt x="10531" y="151696"/>
                  </a:lnTo>
                  <a:lnTo>
                    <a:pt x="10779" y="152590"/>
                  </a:lnTo>
                  <a:lnTo>
                    <a:pt x="11027" y="153464"/>
                  </a:lnTo>
                  <a:lnTo>
                    <a:pt x="11274" y="154338"/>
                  </a:lnTo>
                  <a:lnTo>
                    <a:pt x="11528" y="155191"/>
                  </a:lnTo>
                  <a:lnTo>
                    <a:pt x="11781" y="156025"/>
                  </a:lnTo>
                  <a:lnTo>
                    <a:pt x="12035" y="156858"/>
                  </a:lnTo>
                  <a:lnTo>
                    <a:pt x="12295" y="157671"/>
                  </a:lnTo>
                  <a:lnTo>
                    <a:pt x="12554" y="158483"/>
                  </a:lnTo>
                  <a:lnTo>
                    <a:pt x="12820" y="159276"/>
                  </a:lnTo>
                  <a:lnTo>
                    <a:pt x="13086" y="160048"/>
                  </a:lnTo>
                  <a:lnTo>
                    <a:pt x="13351" y="160820"/>
                  </a:lnTo>
                  <a:lnTo>
                    <a:pt x="13623" y="161593"/>
                  </a:lnTo>
                  <a:lnTo>
                    <a:pt x="13889" y="162324"/>
                  </a:lnTo>
                  <a:lnTo>
                    <a:pt x="14167" y="163056"/>
                  </a:lnTo>
                  <a:lnTo>
                    <a:pt x="14438" y="163787"/>
                  </a:lnTo>
                  <a:lnTo>
                    <a:pt x="14716" y="164498"/>
                  </a:lnTo>
                  <a:lnTo>
                    <a:pt x="14994" y="165210"/>
                  </a:lnTo>
                  <a:lnTo>
                    <a:pt x="15278" y="165901"/>
                  </a:lnTo>
                  <a:lnTo>
                    <a:pt x="15562" y="166571"/>
                  </a:lnTo>
                  <a:lnTo>
                    <a:pt x="15845" y="167242"/>
                  </a:lnTo>
                  <a:lnTo>
                    <a:pt x="16129" y="167892"/>
                  </a:lnTo>
                  <a:lnTo>
                    <a:pt x="16419" y="168542"/>
                  </a:lnTo>
                  <a:lnTo>
                    <a:pt x="16709" y="169172"/>
                  </a:lnTo>
                  <a:lnTo>
                    <a:pt x="16999" y="169802"/>
                  </a:lnTo>
                  <a:lnTo>
                    <a:pt x="17591" y="171021"/>
                  </a:lnTo>
                  <a:lnTo>
                    <a:pt x="18182" y="172200"/>
                  </a:lnTo>
                  <a:lnTo>
                    <a:pt x="18786" y="173318"/>
                  </a:lnTo>
                  <a:lnTo>
                    <a:pt x="19396" y="174415"/>
                  </a:lnTo>
                  <a:lnTo>
                    <a:pt x="20012" y="175472"/>
                  </a:lnTo>
                  <a:lnTo>
                    <a:pt x="20634" y="176467"/>
                  </a:lnTo>
                  <a:lnTo>
                    <a:pt x="21262" y="177443"/>
                  </a:lnTo>
                  <a:lnTo>
                    <a:pt x="21890" y="178378"/>
                  </a:lnTo>
                  <a:lnTo>
                    <a:pt x="22530" y="179272"/>
                  </a:lnTo>
                  <a:lnTo>
                    <a:pt x="23176" y="180125"/>
                  </a:lnTo>
                  <a:lnTo>
                    <a:pt x="23822" y="180958"/>
                  </a:lnTo>
                  <a:lnTo>
                    <a:pt x="24475" y="181731"/>
                  </a:lnTo>
                  <a:lnTo>
                    <a:pt x="25133" y="182482"/>
                  </a:lnTo>
                  <a:lnTo>
                    <a:pt x="25797" y="183194"/>
                  </a:lnTo>
                  <a:lnTo>
                    <a:pt x="26461" y="183864"/>
                  </a:lnTo>
                  <a:lnTo>
                    <a:pt x="27138" y="184515"/>
                  </a:lnTo>
                  <a:lnTo>
                    <a:pt x="27808" y="185124"/>
                  </a:lnTo>
                  <a:lnTo>
                    <a:pt x="28490" y="185693"/>
                  </a:lnTo>
                  <a:lnTo>
                    <a:pt x="29173" y="186242"/>
                  </a:lnTo>
                  <a:lnTo>
                    <a:pt x="29855" y="186750"/>
                  </a:lnTo>
                  <a:lnTo>
                    <a:pt x="30549" y="187238"/>
                  </a:lnTo>
                  <a:lnTo>
                    <a:pt x="31238" y="187685"/>
                  </a:lnTo>
                  <a:lnTo>
                    <a:pt x="31932" y="188111"/>
                  </a:lnTo>
                  <a:lnTo>
                    <a:pt x="32633" y="188497"/>
                  </a:lnTo>
                  <a:lnTo>
                    <a:pt x="33333" y="188863"/>
                  </a:lnTo>
                  <a:lnTo>
                    <a:pt x="34034" y="189188"/>
                  </a:lnTo>
                  <a:lnTo>
                    <a:pt x="34740" y="189493"/>
                  </a:lnTo>
                  <a:lnTo>
                    <a:pt x="35447" y="189778"/>
                  </a:lnTo>
                  <a:lnTo>
                    <a:pt x="36153" y="190022"/>
                  </a:lnTo>
                  <a:lnTo>
                    <a:pt x="36866" y="190245"/>
                  </a:lnTo>
                  <a:lnTo>
                    <a:pt x="37578" y="190448"/>
                  </a:lnTo>
                  <a:lnTo>
                    <a:pt x="38291" y="190631"/>
                  </a:lnTo>
                  <a:lnTo>
                    <a:pt x="39003" y="190773"/>
                  </a:lnTo>
                  <a:lnTo>
                    <a:pt x="39716" y="190895"/>
                  </a:lnTo>
                  <a:lnTo>
                    <a:pt x="40434" y="190997"/>
                  </a:lnTo>
                  <a:lnTo>
                    <a:pt x="41147" y="191078"/>
                  </a:lnTo>
                  <a:lnTo>
                    <a:pt x="41866" y="191139"/>
                  </a:lnTo>
                  <a:lnTo>
                    <a:pt x="42578" y="191180"/>
                  </a:lnTo>
                  <a:lnTo>
                    <a:pt x="43297" y="191200"/>
                  </a:lnTo>
                  <a:lnTo>
                    <a:pt x="44009" y="191200"/>
                  </a:lnTo>
                  <a:lnTo>
                    <a:pt x="44728" y="191180"/>
                  </a:lnTo>
                  <a:lnTo>
                    <a:pt x="45440" y="191119"/>
                  </a:lnTo>
                  <a:lnTo>
                    <a:pt x="46153" y="191058"/>
                  </a:lnTo>
                  <a:lnTo>
                    <a:pt x="46865" y="190997"/>
                  </a:lnTo>
                  <a:lnTo>
                    <a:pt x="47578" y="190895"/>
                  </a:lnTo>
                  <a:lnTo>
                    <a:pt x="48967" y="190672"/>
                  </a:lnTo>
                  <a:lnTo>
                    <a:pt x="50368" y="190448"/>
                  </a:lnTo>
                  <a:lnTo>
                    <a:pt x="51781" y="190164"/>
                  </a:lnTo>
                  <a:lnTo>
                    <a:pt x="53206" y="189879"/>
                  </a:lnTo>
                  <a:lnTo>
                    <a:pt x="54643" y="189534"/>
                  </a:lnTo>
                  <a:lnTo>
                    <a:pt x="56086" y="189168"/>
                  </a:lnTo>
                  <a:lnTo>
                    <a:pt x="57536" y="188741"/>
                  </a:lnTo>
                  <a:lnTo>
                    <a:pt x="58991" y="188294"/>
                  </a:lnTo>
                  <a:lnTo>
                    <a:pt x="59722" y="188050"/>
                  </a:lnTo>
                  <a:lnTo>
                    <a:pt x="60452" y="187786"/>
                  </a:lnTo>
                  <a:lnTo>
                    <a:pt x="61183" y="187502"/>
                  </a:lnTo>
                  <a:lnTo>
                    <a:pt x="61914" y="187217"/>
                  </a:lnTo>
                  <a:lnTo>
                    <a:pt x="62650" y="186912"/>
                  </a:lnTo>
                  <a:lnTo>
                    <a:pt x="63381" y="186608"/>
                  </a:lnTo>
                  <a:lnTo>
                    <a:pt x="64112" y="186282"/>
                  </a:lnTo>
                  <a:lnTo>
                    <a:pt x="64842" y="185937"/>
                  </a:lnTo>
                  <a:lnTo>
                    <a:pt x="65579" y="185571"/>
                  </a:lnTo>
                  <a:lnTo>
                    <a:pt x="66310" y="185185"/>
                  </a:lnTo>
                  <a:lnTo>
                    <a:pt x="67040" y="184799"/>
                  </a:lnTo>
                  <a:lnTo>
                    <a:pt x="67771" y="184393"/>
                  </a:lnTo>
                  <a:lnTo>
                    <a:pt x="68502" y="183966"/>
                  </a:lnTo>
                  <a:lnTo>
                    <a:pt x="69226" y="183519"/>
                  </a:lnTo>
                  <a:lnTo>
                    <a:pt x="69957" y="183051"/>
                  </a:lnTo>
                  <a:lnTo>
                    <a:pt x="70682" y="182564"/>
                  </a:lnTo>
                  <a:lnTo>
                    <a:pt x="71406" y="182076"/>
                  </a:lnTo>
                  <a:lnTo>
                    <a:pt x="72125" y="181548"/>
                  </a:lnTo>
                  <a:lnTo>
                    <a:pt x="72849" y="181019"/>
                  </a:lnTo>
                  <a:lnTo>
                    <a:pt x="73568" y="180450"/>
                  </a:lnTo>
                  <a:lnTo>
                    <a:pt x="74280" y="179861"/>
                  </a:lnTo>
                  <a:lnTo>
                    <a:pt x="74999" y="179272"/>
                  </a:lnTo>
                  <a:lnTo>
                    <a:pt x="75706" y="178642"/>
                  </a:lnTo>
                  <a:lnTo>
                    <a:pt x="76418" y="177992"/>
                  </a:lnTo>
                  <a:lnTo>
                    <a:pt x="77125" y="177341"/>
                  </a:lnTo>
                  <a:lnTo>
                    <a:pt x="77825" y="176650"/>
                  </a:lnTo>
                  <a:lnTo>
                    <a:pt x="78526" y="175919"/>
                  </a:lnTo>
                  <a:lnTo>
                    <a:pt x="79220" y="175187"/>
                  </a:lnTo>
                  <a:lnTo>
                    <a:pt x="79914" y="174435"/>
                  </a:lnTo>
                  <a:lnTo>
                    <a:pt x="80603" y="173643"/>
                  </a:lnTo>
                  <a:lnTo>
                    <a:pt x="81291" y="172830"/>
                  </a:lnTo>
                  <a:lnTo>
                    <a:pt x="81968" y="171997"/>
                  </a:lnTo>
                  <a:lnTo>
                    <a:pt x="82650" y="171143"/>
                  </a:lnTo>
                  <a:lnTo>
                    <a:pt x="83320" y="170249"/>
                  </a:lnTo>
                  <a:lnTo>
                    <a:pt x="83990" y="169335"/>
                  </a:lnTo>
                  <a:lnTo>
                    <a:pt x="84655" y="168400"/>
                  </a:lnTo>
                  <a:lnTo>
                    <a:pt x="85313" y="167425"/>
                  </a:lnTo>
                  <a:lnTo>
                    <a:pt x="85965" y="166429"/>
                  </a:lnTo>
                  <a:lnTo>
                    <a:pt x="86611" y="165393"/>
                  </a:lnTo>
                  <a:lnTo>
                    <a:pt x="87257" y="164356"/>
                  </a:lnTo>
                  <a:lnTo>
                    <a:pt x="87897" y="163259"/>
                  </a:lnTo>
                  <a:lnTo>
                    <a:pt x="88525" y="162161"/>
                  </a:lnTo>
                  <a:lnTo>
                    <a:pt x="89153" y="161003"/>
                  </a:lnTo>
                  <a:lnTo>
                    <a:pt x="89775" y="159845"/>
                  </a:lnTo>
                  <a:lnTo>
                    <a:pt x="90391" y="158626"/>
                  </a:lnTo>
                  <a:lnTo>
                    <a:pt x="90995" y="157406"/>
                  </a:lnTo>
                  <a:lnTo>
                    <a:pt x="91599" y="156126"/>
                  </a:lnTo>
                  <a:lnTo>
                    <a:pt x="92191" y="154826"/>
                  </a:lnTo>
                  <a:lnTo>
                    <a:pt x="92577" y="153972"/>
                  </a:lnTo>
                  <a:lnTo>
                    <a:pt x="92958" y="153098"/>
                  </a:lnTo>
                  <a:lnTo>
                    <a:pt x="93332" y="152204"/>
                  </a:lnTo>
                  <a:lnTo>
                    <a:pt x="93694" y="151330"/>
                  </a:lnTo>
                  <a:lnTo>
                    <a:pt x="94057" y="150436"/>
                  </a:lnTo>
                  <a:lnTo>
                    <a:pt x="94407" y="149522"/>
                  </a:lnTo>
                  <a:lnTo>
                    <a:pt x="94751" y="148628"/>
                  </a:lnTo>
                  <a:lnTo>
                    <a:pt x="95095" y="147713"/>
                  </a:lnTo>
                  <a:lnTo>
                    <a:pt x="95428" y="146799"/>
                  </a:lnTo>
                  <a:lnTo>
                    <a:pt x="95754" y="145864"/>
                  </a:lnTo>
                  <a:lnTo>
                    <a:pt x="96074" y="144929"/>
                  </a:lnTo>
                  <a:lnTo>
                    <a:pt x="96388" y="143995"/>
                  </a:lnTo>
                  <a:lnTo>
                    <a:pt x="96696" y="143060"/>
                  </a:lnTo>
                  <a:lnTo>
                    <a:pt x="96998" y="142105"/>
                  </a:lnTo>
                  <a:lnTo>
                    <a:pt x="97293" y="141150"/>
                  </a:lnTo>
                  <a:lnTo>
                    <a:pt x="97583" y="140174"/>
                  </a:lnTo>
                  <a:lnTo>
                    <a:pt x="97867" y="139219"/>
                  </a:lnTo>
                  <a:lnTo>
                    <a:pt x="98145" y="138244"/>
                  </a:lnTo>
                  <a:lnTo>
                    <a:pt x="98417" y="137248"/>
                  </a:lnTo>
                  <a:lnTo>
                    <a:pt x="98682" y="136273"/>
                  </a:lnTo>
                  <a:lnTo>
                    <a:pt x="98948" y="135277"/>
                  </a:lnTo>
                  <a:lnTo>
                    <a:pt x="99202" y="134281"/>
                  </a:lnTo>
                  <a:lnTo>
                    <a:pt x="99449" y="133265"/>
                  </a:lnTo>
                  <a:lnTo>
                    <a:pt x="99697" y="132269"/>
                  </a:lnTo>
                  <a:lnTo>
                    <a:pt x="99938" y="131253"/>
                  </a:lnTo>
                  <a:lnTo>
                    <a:pt x="100168" y="130237"/>
                  </a:lnTo>
                  <a:lnTo>
                    <a:pt x="100397" y="129201"/>
                  </a:lnTo>
                  <a:lnTo>
                    <a:pt x="100621" y="128164"/>
                  </a:lnTo>
                  <a:lnTo>
                    <a:pt x="100838" y="127128"/>
                  </a:lnTo>
                  <a:lnTo>
                    <a:pt x="101055" y="126092"/>
                  </a:lnTo>
                  <a:lnTo>
                    <a:pt x="101261" y="125035"/>
                  </a:lnTo>
                  <a:lnTo>
                    <a:pt x="101466" y="123978"/>
                  </a:lnTo>
                  <a:lnTo>
                    <a:pt x="101665" y="122922"/>
                  </a:lnTo>
                  <a:lnTo>
                    <a:pt x="101859" y="121865"/>
                  </a:lnTo>
                  <a:lnTo>
                    <a:pt x="102046" y="120788"/>
                  </a:lnTo>
                  <a:lnTo>
                    <a:pt x="102227" y="119711"/>
                  </a:lnTo>
                  <a:lnTo>
                    <a:pt x="102408" y="118634"/>
                  </a:lnTo>
                  <a:lnTo>
                    <a:pt x="102583" y="117537"/>
                  </a:lnTo>
                  <a:lnTo>
                    <a:pt x="102752" y="116460"/>
                  </a:lnTo>
                  <a:lnTo>
                    <a:pt x="102921" y="115362"/>
                  </a:lnTo>
                  <a:lnTo>
                    <a:pt x="103084" y="114265"/>
                  </a:lnTo>
                  <a:lnTo>
                    <a:pt x="103241" y="113147"/>
                  </a:lnTo>
                  <a:lnTo>
                    <a:pt x="103392" y="112030"/>
                  </a:lnTo>
                  <a:lnTo>
                    <a:pt x="103543" y="110932"/>
                  </a:lnTo>
                  <a:lnTo>
                    <a:pt x="103682" y="109794"/>
                  </a:lnTo>
                  <a:lnTo>
                    <a:pt x="103827" y="108677"/>
                  </a:lnTo>
                  <a:lnTo>
                    <a:pt x="103960" y="107539"/>
                  </a:lnTo>
                  <a:lnTo>
                    <a:pt x="104093" y="106421"/>
                  </a:lnTo>
                  <a:lnTo>
                    <a:pt x="104220" y="105263"/>
                  </a:lnTo>
                  <a:lnTo>
                    <a:pt x="104346" y="104125"/>
                  </a:lnTo>
                  <a:lnTo>
                    <a:pt x="104467" y="102987"/>
                  </a:lnTo>
                  <a:lnTo>
                    <a:pt x="104588" y="101828"/>
                  </a:lnTo>
                  <a:lnTo>
                    <a:pt x="104697" y="100670"/>
                  </a:lnTo>
                  <a:lnTo>
                    <a:pt x="104811" y="99512"/>
                  </a:lnTo>
                  <a:lnTo>
                    <a:pt x="104914" y="98333"/>
                  </a:lnTo>
                  <a:lnTo>
                    <a:pt x="105017" y="97175"/>
                  </a:lnTo>
                  <a:lnTo>
                    <a:pt x="105216" y="94818"/>
                  </a:lnTo>
                  <a:lnTo>
                    <a:pt x="105397" y="92440"/>
                  </a:lnTo>
                  <a:lnTo>
                    <a:pt x="105566" y="90063"/>
                  </a:lnTo>
                  <a:lnTo>
                    <a:pt x="105723" y="87644"/>
                  </a:lnTo>
                  <a:lnTo>
                    <a:pt x="105868" y="85226"/>
                  </a:lnTo>
                  <a:lnTo>
                    <a:pt x="106007" y="82788"/>
                  </a:lnTo>
                  <a:lnTo>
                    <a:pt x="106128" y="80349"/>
                  </a:lnTo>
                  <a:lnTo>
                    <a:pt x="106243" y="77870"/>
                  </a:lnTo>
                  <a:lnTo>
                    <a:pt x="106351" y="75391"/>
                  </a:lnTo>
                  <a:lnTo>
                    <a:pt x="106442" y="72891"/>
                  </a:lnTo>
                  <a:lnTo>
                    <a:pt x="106532" y="70392"/>
                  </a:lnTo>
                  <a:lnTo>
                    <a:pt x="106611" y="67872"/>
                  </a:lnTo>
                  <a:lnTo>
                    <a:pt x="106683" y="65332"/>
                  </a:lnTo>
                  <a:lnTo>
                    <a:pt x="106744" y="62792"/>
                  </a:lnTo>
                  <a:lnTo>
                    <a:pt x="106804" y="60231"/>
                  </a:lnTo>
                  <a:lnTo>
                    <a:pt x="106852" y="57651"/>
                  </a:lnTo>
                  <a:lnTo>
                    <a:pt x="106901" y="55070"/>
                  </a:lnTo>
                  <a:lnTo>
                    <a:pt x="106937" y="52469"/>
                  </a:lnTo>
                  <a:lnTo>
                    <a:pt x="106973" y="49868"/>
                  </a:lnTo>
                  <a:lnTo>
                    <a:pt x="107003" y="47246"/>
                  </a:lnTo>
                  <a:lnTo>
                    <a:pt x="107058" y="41983"/>
                  </a:lnTo>
                  <a:lnTo>
                    <a:pt x="107100" y="36679"/>
                  </a:lnTo>
                  <a:lnTo>
                    <a:pt x="107136" y="31335"/>
                  </a:lnTo>
                  <a:lnTo>
                    <a:pt x="107166" y="25950"/>
                  </a:lnTo>
                  <a:lnTo>
                    <a:pt x="107197" y="20545"/>
                  </a:lnTo>
                  <a:lnTo>
                    <a:pt x="107239" y="15119"/>
                  </a:lnTo>
                  <a:lnTo>
                    <a:pt x="107287" y="9652"/>
                  </a:lnTo>
                  <a:lnTo>
                    <a:pt x="107311" y="6929"/>
                  </a:lnTo>
                  <a:lnTo>
                    <a:pt x="107348" y="4186"/>
                  </a:lnTo>
                  <a:lnTo>
                    <a:pt x="107354" y="3861"/>
                  </a:lnTo>
                  <a:lnTo>
                    <a:pt x="107366" y="3556"/>
                  </a:lnTo>
                  <a:lnTo>
                    <a:pt x="107378" y="3272"/>
                  </a:lnTo>
                  <a:lnTo>
                    <a:pt x="107402" y="3008"/>
                  </a:lnTo>
                  <a:lnTo>
                    <a:pt x="107432" y="2743"/>
                  </a:lnTo>
                  <a:lnTo>
                    <a:pt x="107462" y="2500"/>
                  </a:lnTo>
                  <a:lnTo>
                    <a:pt x="107499" y="2256"/>
                  </a:lnTo>
                  <a:lnTo>
                    <a:pt x="107535" y="2052"/>
                  </a:lnTo>
                  <a:lnTo>
                    <a:pt x="107577" y="1829"/>
                  </a:lnTo>
                  <a:lnTo>
                    <a:pt x="107625" y="1646"/>
                  </a:lnTo>
                  <a:lnTo>
                    <a:pt x="107674" y="1463"/>
                  </a:lnTo>
                  <a:lnTo>
                    <a:pt x="107728" y="1301"/>
                  </a:lnTo>
                  <a:lnTo>
                    <a:pt x="107782" y="1138"/>
                  </a:lnTo>
                  <a:lnTo>
                    <a:pt x="107843" y="975"/>
                  </a:lnTo>
                  <a:lnTo>
                    <a:pt x="107903" y="854"/>
                  </a:lnTo>
                  <a:lnTo>
                    <a:pt x="107964" y="711"/>
                  </a:lnTo>
                  <a:lnTo>
                    <a:pt x="104648" y="1504"/>
                  </a:lnTo>
                  <a:lnTo>
                    <a:pt x="101315" y="2235"/>
                  </a:lnTo>
                  <a:lnTo>
                    <a:pt x="97976" y="2906"/>
                  </a:lnTo>
                  <a:lnTo>
                    <a:pt x="94630" y="3556"/>
                  </a:lnTo>
                  <a:lnTo>
                    <a:pt x="92952" y="3841"/>
                  </a:lnTo>
                  <a:lnTo>
                    <a:pt x="91273" y="4146"/>
                  </a:lnTo>
                  <a:lnTo>
                    <a:pt x="89588" y="4410"/>
                  </a:lnTo>
                  <a:lnTo>
                    <a:pt x="87903" y="4674"/>
                  </a:lnTo>
                  <a:lnTo>
                    <a:pt x="86219" y="4938"/>
                  </a:lnTo>
                  <a:lnTo>
                    <a:pt x="84534" y="5182"/>
                  </a:lnTo>
                  <a:lnTo>
                    <a:pt x="82843" y="5405"/>
                  </a:lnTo>
                  <a:lnTo>
                    <a:pt x="81152" y="5609"/>
                  </a:lnTo>
                  <a:lnTo>
                    <a:pt x="79462" y="5812"/>
                  </a:lnTo>
                  <a:lnTo>
                    <a:pt x="77765" y="6015"/>
                  </a:lnTo>
                  <a:lnTo>
                    <a:pt x="76074" y="6198"/>
                  </a:lnTo>
                  <a:lnTo>
                    <a:pt x="74377" y="6360"/>
                  </a:lnTo>
                  <a:lnTo>
                    <a:pt x="72680" y="6503"/>
                  </a:lnTo>
                  <a:lnTo>
                    <a:pt x="70983" y="6645"/>
                  </a:lnTo>
                  <a:lnTo>
                    <a:pt x="69281" y="6787"/>
                  </a:lnTo>
                  <a:lnTo>
                    <a:pt x="67584" y="6889"/>
                  </a:lnTo>
                  <a:lnTo>
                    <a:pt x="65881" y="6990"/>
                  </a:lnTo>
                  <a:lnTo>
                    <a:pt x="64184" y="7092"/>
                  </a:lnTo>
                  <a:lnTo>
                    <a:pt x="62481" y="7153"/>
                  </a:lnTo>
                  <a:lnTo>
                    <a:pt x="60778" y="7214"/>
                  </a:lnTo>
                  <a:lnTo>
                    <a:pt x="59075" y="7275"/>
                  </a:lnTo>
                  <a:lnTo>
                    <a:pt x="57373" y="7316"/>
                  </a:lnTo>
                  <a:lnTo>
                    <a:pt x="55670" y="7336"/>
                  </a:lnTo>
                  <a:lnTo>
                    <a:pt x="52264" y="7336"/>
                  </a:lnTo>
                  <a:lnTo>
                    <a:pt x="50561" y="7316"/>
                  </a:lnTo>
                  <a:lnTo>
                    <a:pt x="48858" y="7275"/>
                  </a:lnTo>
                  <a:lnTo>
                    <a:pt x="47155" y="7234"/>
                  </a:lnTo>
                  <a:lnTo>
                    <a:pt x="45458" y="7173"/>
                  </a:lnTo>
                  <a:lnTo>
                    <a:pt x="43756" y="7092"/>
                  </a:lnTo>
                  <a:lnTo>
                    <a:pt x="42053" y="7011"/>
                  </a:lnTo>
                  <a:lnTo>
                    <a:pt x="40356" y="6909"/>
                  </a:lnTo>
                  <a:lnTo>
                    <a:pt x="38659" y="6787"/>
                  </a:lnTo>
                  <a:lnTo>
                    <a:pt x="36956" y="6665"/>
                  </a:lnTo>
                  <a:lnTo>
                    <a:pt x="35259" y="6523"/>
                  </a:lnTo>
                  <a:lnTo>
                    <a:pt x="33563" y="6360"/>
                  </a:lnTo>
                  <a:lnTo>
                    <a:pt x="31872" y="6178"/>
                  </a:lnTo>
                  <a:lnTo>
                    <a:pt x="30175" y="5995"/>
                  </a:lnTo>
                  <a:lnTo>
                    <a:pt x="28484" y="5792"/>
                  </a:lnTo>
                  <a:lnTo>
                    <a:pt x="26793" y="5568"/>
                  </a:lnTo>
                  <a:lnTo>
                    <a:pt x="25103" y="5324"/>
                  </a:lnTo>
                  <a:lnTo>
                    <a:pt x="23412" y="5080"/>
                  </a:lnTo>
                  <a:lnTo>
                    <a:pt x="21727" y="4816"/>
                  </a:lnTo>
                  <a:lnTo>
                    <a:pt x="20042" y="4552"/>
                  </a:lnTo>
                  <a:lnTo>
                    <a:pt x="18363" y="4247"/>
                  </a:lnTo>
                  <a:lnTo>
                    <a:pt x="16679" y="3942"/>
                  </a:lnTo>
                  <a:lnTo>
                    <a:pt x="15000" y="3617"/>
                  </a:lnTo>
                  <a:lnTo>
                    <a:pt x="13327" y="3272"/>
                  </a:lnTo>
                  <a:lnTo>
                    <a:pt x="11649" y="2926"/>
                  </a:lnTo>
                  <a:lnTo>
                    <a:pt x="9976" y="2560"/>
                  </a:lnTo>
                  <a:lnTo>
                    <a:pt x="8309" y="2174"/>
                  </a:lnTo>
                  <a:lnTo>
                    <a:pt x="6643" y="1768"/>
                  </a:lnTo>
                  <a:lnTo>
                    <a:pt x="4976" y="1341"/>
                  </a:lnTo>
                  <a:lnTo>
                    <a:pt x="3315" y="914"/>
                  </a:lnTo>
                  <a:lnTo>
                    <a:pt x="1655" y="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36">
              <a:extLst>
                <a:ext uri="{FF2B5EF4-FFF2-40B4-BE49-F238E27FC236}">
                  <a16:creationId xmlns:a16="http://schemas.microsoft.com/office/drawing/2014/main" id="{97059CEA-17C3-383E-E679-7CFDB0C956CA}"/>
                </a:ext>
              </a:extLst>
            </p:cNvPr>
            <p:cNvSpPr/>
            <p:nvPr/>
          </p:nvSpPr>
          <p:spPr>
            <a:xfrm>
              <a:off x="-2728275" y="-19743500"/>
              <a:ext cx="4216600" cy="8410350"/>
            </a:xfrm>
            <a:custGeom>
              <a:avLst/>
              <a:gdLst/>
              <a:ahLst/>
              <a:cxnLst/>
              <a:rect l="l" t="t" r="r" b="b"/>
              <a:pathLst>
                <a:path w="168664" h="336414" extrusionOk="0">
                  <a:moveTo>
                    <a:pt x="71219" y="20545"/>
                  </a:moveTo>
                  <a:lnTo>
                    <a:pt x="73418" y="20565"/>
                  </a:lnTo>
                  <a:lnTo>
                    <a:pt x="75622" y="20585"/>
                  </a:lnTo>
                  <a:lnTo>
                    <a:pt x="77826" y="20646"/>
                  </a:lnTo>
                  <a:lnTo>
                    <a:pt x="80024" y="20727"/>
                  </a:lnTo>
                  <a:lnTo>
                    <a:pt x="82228" y="20829"/>
                  </a:lnTo>
                  <a:lnTo>
                    <a:pt x="84432" y="20951"/>
                  </a:lnTo>
                  <a:lnTo>
                    <a:pt x="86636" y="21093"/>
                  </a:lnTo>
                  <a:lnTo>
                    <a:pt x="88840" y="21256"/>
                  </a:lnTo>
                  <a:lnTo>
                    <a:pt x="91044" y="21439"/>
                  </a:lnTo>
                  <a:lnTo>
                    <a:pt x="93242" y="21642"/>
                  </a:lnTo>
                  <a:lnTo>
                    <a:pt x="95446" y="21865"/>
                  </a:lnTo>
                  <a:lnTo>
                    <a:pt x="97644" y="22109"/>
                  </a:lnTo>
                  <a:lnTo>
                    <a:pt x="99848" y="22373"/>
                  </a:lnTo>
                  <a:lnTo>
                    <a:pt x="102046" y="22658"/>
                  </a:lnTo>
                  <a:lnTo>
                    <a:pt x="104244" y="22963"/>
                  </a:lnTo>
                  <a:lnTo>
                    <a:pt x="106436" y="23288"/>
                  </a:lnTo>
                  <a:lnTo>
                    <a:pt x="108628" y="23613"/>
                  </a:lnTo>
                  <a:lnTo>
                    <a:pt x="110820" y="23958"/>
                  </a:lnTo>
                  <a:lnTo>
                    <a:pt x="113012" y="24324"/>
                  </a:lnTo>
                  <a:lnTo>
                    <a:pt x="115198" y="24710"/>
                  </a:lnTo>
                  <a:lnTo>
                    <a:pt x="117384" y="25117"/>
                  </a:lnTo>
                  <a:lnTo>
                    <a:pt x="119564" y="25544"/>
                  </a:lnTo>
                  <a:lnTo>
                    <a:pt x="121744" y="25970"/>
                  </a:lnTo>
                  <a:lnTo>
                    <a:pt x="123918" y="26417"/>
                  </a:lnTo>
                  <a:lnTo>
                    <a:pt x="126092" y="26885"/>
                  </a:lnTo>
                  <a:lnTo>
                    <a:pt x="128260" y="27352"/>
                  </a:lnTo>
                  <a:lnTo>
                    <a:pt x="130427" y="27840"/>
                  </a:lnTo>
                  <a:lnTo>
                    <a:pt x="132583" y="28348"/>
                  </a:lnTo>
                  <a:lnTo>
                    <a:pt x="134745" y="28876"/>
                  </a:lnTo>
                  <a:lnTo>
                    <a:pt x="136895" y="29405"/>
                  </a:lnTo>
                  <a:lnTo>
                    <a:pt x="139045" y="29953"/>
                  </a:lnTo>
                  <a:lnTo>
                    <a:pt x="141188" y="30502"/>
                  </a:lnTo>
                  <a:lnTo>
                    <a:pt x="141303" y="30542"/>
                  </a:lnTo>
                  <a:lnTo>
                    <a:pt x="141418" y="30624"/>
                  </a:lnTo>
                  <a:lnTo>
                    <a:pt x="141520" y="30725"/>
                  </a:lnTo>
                  <a:lnTo>
                    <a:pt x="141611" y="30868"/>
                  </a:lnTo>
                  <a:lnTo>
                    <a:pt x="141701" y="31010"/>
                  </a:lnTo>
                  <a:lnTo>
                    <a:pt x="141780" y="31193"/>
                  </a:lnTo>
                  <a:lnTo>
                    <a:pt x="141858" y="31416"/>
                  </a:lnTo>
                  <a:lnTo>
                    <a:pt x="141925" y="31640"/>
                  </a:lnTo>
                  <a:lnTo>
                    <a:pt x="141985" y="31884"/>
                  </a:lnTo>
                  <a:lnTo>
                    <a:pt x="142034" y="32128"/>
                  </a:lnTo>
                  <a:lnTo>
                    <a:pt x="142082" y="32412"/>
                  </a:lnTo>
                  <a:lnTo>
                    <a:pt x="142118" y="32697"/>
                  </a:lnTo>
                  <a:lnTo>
                    <a:pt x="142148" y="32981"/>
                  </a:lnTo>
                  <a:lnTo>
                    <a:pt x="142172" y="33286"/>
                  </a:lnTo>
                  <a:lnTo>
                    <a:pt x="142185" y="33591"/>
                  </a:lnTo>
                  <a:lnTo>
                    <a:pt x="142197" y="33895"/>
                  </a:lnTo>
                  <a:lnTo>
                    <a:pt x="142197" y="34200"/>
                  </a:lnTo>
                  <a:lnTo>
                    <a:pt x="142191" y="34505"/>
                  </a:lnTo>
                  <a:lnTo>
                    <a:pt x="142179" y="34810"/>
                  </a:lnTo>
                  <a:lnTo>
                    <a:pt x="142160" y="35094"/>
                  </a:lnTo>
                  <a:lnTo>
                    <a:pt x="142130" y="35399"/>
                  </a:lnTo>
                  <a:lnTo>
                    <a:pt x="142094" y="35684"/>
                  </a:lnTo>
                  <a:lnTo>
                    <a:pt x="142052" y="35948"/>
                  </a:lnTo>
                  <a:lnTo>
                    <a:pt x="142003" y="36192"/>
                  </a:lnTo>
                  <a:lnTo>
                    <a:pt x="141943" y="36436"/>
                  </a:lnTo>
                  <a:lnTo>
                    <a:pt x="141883" y="36659"/>
                  </a:lnTo>
                  <a:lnTo>
                    <a:pt x="141810" y="36862"/>
                  </a:lnTo>
                  <a:lnTo>
                    <a:pt x="141732" y="37045"/>
                  </a:lnTo>
                  <a:lnTo>
                    <a:pt x="141641" y="37187"/>
                  </a:lnTo>
                  <a:lnTo>
                    <a:pt x="141551" y="37330"/>
                  </a:lnTo>
                  <a:lnTo>
                    <a:pt x="141448" y="37431"/>
                  </a:lnTo>
                  <a:lnTo>
                    <a:pt x="141339" y="37492"/>
                  </a:lnTo>
                  <a:lnTo>
                    <a:pt x="141430" y="37716"/>
                  </a:lnTo>
                  <a:lnTo>
                    <a:pt x="141514" y="37960"/>
                  </a:lnTo>
                  <a:lnTo>
                    <a:pt x="141557" y="38082"/>
                  </a:lnTo>
                  <a:lnTo>
                    <a:pt x="141593" y="38244"/>
                  </a:lnTo>
                  <a:lnTo>
                    <a:pt x="141629" y="38386"/>
                  </a:lnTo>
                  <a:lnTo>
                    <a:pt x="141659" y="38569"/>
                  </a:lnTo>
                  <a:lnTo>
                    <a:pt x="141810" y="39443"/>
                  </a:lnTo>
                  <a:lnTo>
                    <a:pt x="141949" y="40317"/>
                  </a:lnTo>
                  <a:lnTo>
                    <a:pt x="142076" y="41191"/>
                  </a:lnTo>
                  <a:lnTo>
                    <a:pt x="142191" y="42085"/>
                  </a:lnTo>
                  <a:lnTo>
                    <a:pt x="142293" y="42999"/>
                  </a:lnTo>
                  <a:lnTo>
                    <a:pt x="142384" y="43914"/>
                  </a:lnTo>
                  <a:lnTo>
                    <a:pt x="142462" y="44848"/>
                  </a:lnTo>
                  <a:lnTo>
                    <a:pt x="142523" y="45763"/>
                  </a:lnTo>
                  <a:lnTo>
                    <a:pt x="142577" y="46698"/>
                  </a:lnTo>
                  <a:lnTo>
                    <a:pt x="142619" y="47632"/>
                  </a:lnTo>
                  <a:lnTo>
                    <a:pt x="142643" y="48588"/>
                  </a:lnTo>
                  <a:lnTo>
                    <a:pt x="142662" y="49522"/>
                  </a:lnTo>
                  <a:lnTo>
                    <a:pt x="142668" y="50457"/>
                  </a:lnTo>
                  <a:lnTo>
                    <a:pt x="142662" y="51412"/>
                  </a:lnTo>
                  <a:lnTo>
                    <a:pt x="142643" y="52347"/>
                  </a:lnTo>
                  <a:lnTo>
                    <a:pt x="142613" y="53282"/>
                  </a:lnTo>
                  <a:lnTo>
                    <a:pt x="142571" y="54216"/>
                  </a:lnTo>
                  <a:lnTo>
                    <a:pt x="142523" y="55131"/>
                  </a:lnTo>
                  <a:lnTo>
                    <a:pt x="142456" y="56045"/>
                  </a:lnTo>
                  <a:lnTo>
                    <a:pt x="142384" y="56939"/>
                  </a:lnTo>
                  <a:lnTo>
                    <a:pt x="142299" y="57834"/>
                  </a:lnTo>
                  <a:lnTo>
                    <a:pt x="142203" y="58728"/>
                  </a:lnTo>
                  <a:lnTo>
                    <a:pt x="142094" y="59601"/>
                  </a:lnTo>
                  <a:lnTo>
                    <a:pt x="141979" y="60455"/>
                  </a:lnTo>
                  <a:lnTo>
                    <a:pt x="141852" y="61288"/>
                  </a:lnTo>
                  <a:lnTo>
                    <a:pt x="141714" y="62121"/>
                  </a:lnTo>
                  <a:lnTo>
                    <a:pt x="141569" y="62914"/>
                  </a:lnTo>
                  <a:lnTo>
                    <a:pt x="141406" y="63706"/>
                  </a:lnTo>
                  <a:lnTo>
                    <a:pt x="141236" y="64479"/>
                  </a:lnTo>
                  <a:lnTo>
                    <a:pt x="141061" y="65210"/>
                  </a:lnTo>
                  <a:lnTo>
                    <a:pt x="140874" y="65942"/>
                  </a:lnTo>
                  <a:lnTo>
                    <a:pt x="140675" y="66633"/>
                  </a:lnTo>
                  <a:lnTo>
                    <a:pt x="140681" y="66856"/>
                  </a:lnTo>
                  <a:lnTo>
                    <a:pt x="140681" y="67080"/>
                  </a:lnTo>
                  <a:lnTo>
                    <a:pt x="140675" y="67323"/>
                  </a:lnTo>
                  <a:lnTo>
                    <a:pt x="140669" y="67547"/>
                  </a:lnTo>
                  <a:lnTo>
                    <a:pt x="140651" y="67750"/>
                  </a:lnTo>
                  <a:lnTo>
                    <a:pt x="140633" y="67974"/>
                  </a:lnTo>
                  <a:lnTo>
                    <a:pt x="140608" y="68177"/>
                  </a:lnTo>
                  <a:lnTo>
                    <a:pt x="140578" y="68380"/>
                  </a:lnTo>
                  <a:lnTo>
                    <a:pt x="140542" y="68563"/>
                  </a:lnTo>
                  <a:lnTo>
                    <a:pt x="140500" y="68746"/>
                  </a:lnTo>
                  <a:lnTo>
                    <a:pt x="140451" y="68929"/>
                  </a:lnTo>
                  <a:lnTo>
                    <a:pt x="140403" y="69091"/>
                  </a:lnTo>
                  <a:lnTo>
                    <a:pt x="140343" y="69234"/>
                  </a:lnTo>
                  <a:lnTo>
                    <a:pt x="140282" y="69356"/>
                  </a:lnTo>
                  <a:lnTo>
                    <a:pt x="140210" y="69477"/>
                  </a:lnTo>
                  <a:lnTo>
                    <a:pt x="140137" y="69579"/>
                  </a:lnTo>
                  <a:lnTo>
                    <a:pt x="139817" y="69945"/>
                  </a:lnTo>
                  <a:lnTo>
                    <a:pt x="139497" y="70270"/>
                  </a:lnTo>
                  <a:lnTo>
                    <a:pt x="139171" y="70575"/>
                  </a:lnTo>
                  <a:lnTo>
                    <a:pt x="138839" y="70880"/>
                  </a:lnTo>
                  <a:lnTo>
                    <a:pt x="138501" y="71164"/>
                  </a:lnTo>
                  <a:lnTo>
                    <a:pt x="138163" y="71428"/>
                  </a:lnTo>
                  <a:lnTo>
                    <a:pt x="137825" y="71672"/>
                  </a:lnTo>
                  <a:lnTo>
                    <a:pt x="137481" y="71896"/>
                  </a:lnTo>
                  <a:lnTo>
                    <a:pt x="137130" y="72119"/>
                  </a:lnTo>
                  <a:lnTo>
                    <a:pt x="136780" y="72322"/>
                  </a:lnTo>
                  <a:lnTo>
                    <a:pt x="136424" y="72505"/>
                  </a:lnTo>
                  <a:lnTo>
                    <a:pt x="136067" y="72688"/>
                  </a:lnTo>
                  <a:lnTo>
                    <a:pt x="135711" y="72830"/>
                  </a:lnTo>
                  <a:lnTo>
                    <a:pt x="135349" y="72993"/>
                  </a:lnTo>
                  <a:lnTo>
                    <a:pt x="134981" y="73115"/>
                  </a:lnTo>
                  <a:lnTo>
                    <a:pt x="134618" y="73237"/>
                  </a:lnTo>
                  <a:lnTo>
                    <a:pt x="133876" y="73460"/>
                  </a:lnTo>
                  <a:lnTo>
                    <a:pt x="133133" y="73623"/>
                  </a:lnTo>
                  <a:lnTo>
                    <a:pt x="132378" y="73745"/>
                  </a:lnTo>
                  <a:lnTo>
                    <a:pt x="131617" y="73826"/>
                  </a:lnTo>
                  <a:lnTo>
                    <a:pt x="130850" y="73887"/>
                  </a:lnTo>
                  <a:lnTo>
                    <a:pt x="130083" y="73907"/>
                  </a:lnTo>
                  <a:lnTo>
                    <a:pt x="129310" y="73887"/>
                  </a:lnTo>
                  <a:lnTo>
                    <a:pt x="128537" y="73867"/>
                  </a:lnTo>
                  <a:lnTo>
                    <a:pt x="127764" y="73806"/>
                  </a:lnTo>
                  <a:lnTo>
                    <a:pt x="126992" y="73725"/>
                  </a:lnTo>
                  <a:lnTo>
                    <a:pt x="126219" y="73643"/>
                  </a:lnTo>
                  <a:lnTo>
                    <a:pt x="125452" y="73542"/>
                  </a:lnTo>
                  <a:lnTo>
                    <a:pt x="123918" y="73318"/>
                  </a:lnTo>
                  <a:lnTo>
                    <a:pt x="122408" y="73095"/>
                  </a:lnTo>
                  <a:lnTo>
                    <a:pt x="120923" y="72891"/>
                  </a:lnTo>
                  <a:lnTo>
                    <a:pt x="120192" y="72790"/>
                  </a:lnTo>
                  <a:lnTo>
                    <a:pt x="119474" y="72709"/>
                  </a:lnTo>
                  <a:lnTo>
                    <a:pt x="118767" y="72648"/>
                  </a:lnTo>
                  <a:lnTo>
                    <a:pt x="118073" y="72627"/>
                  </a:lnTo>
                  <a:lnTo>
                    <a:pt x="117384" y="72607"/>
                  </a:lnTo>
                  <a:lnTo>
                    <a:pt x="116714" y="72607"/>
                  </a:lnTo>
                  <a:lnTo>
                    <a:pt x="109353" y="72932"/>
                  </a:lnTo>
                  <a:lnTo>
                    <a:pt x="101992" y="73217"/>
                  </a:lnTo>
                  <a:lnTo>
                    <a:pt x="87270" y="73765"/>
                  </a:lnTo>
                  <a:lnTo>
                    <a:pt x="74329" y="74253"/>
                  </a:lnTo>
                  <a:lnTo>
                    <a:pt x="61389" y="74700"/>
                  </a:lnTo>
                  <a:lnTo>
                    <a:pt x="48448" y="75167"/>
                  </a:lnTo>
                  <a:lnTo>
                    <a:pt x="35495" y="75635"/>
                  </a:lnTo>
                  <a:lnTo>
                    <a:pt x="35471" y="75635"/>
                  </a:lnTo>
                  <a:lnTo>
                    <a:pt x="30393" y="75858"/>
                  </a:lnTo>
                  <a:lnTo>
                    <a:pt x="30326" y="76021"/>
                  </a:lnTo>
                  <a:lnTo>
                    <a:pt x="30260" y="76143"/>
                  </a:lnTo>
                  <a:lnTo>
                    <a:pt x="30181" y="76265"/>
                  </a:lnTo>
                  <a:lnTo>
                    <a:pt x="30109" y="76346"/>
                  </a:lnTo>
                  <a:lnTo>
                    <a:pt x="30024" y="76427"/>
                  </a:lnTo>
                  <a:lnTo>
                    <a:pt x="29940" y="76468"/>
                  </a:lnTo>
                  <a:lnTo>
                    <a:pt x="29849" y="76509"/>
                  </a:lnTo>
                  <a:lnTo>
                    <a:pt x="29753" y="76509"/>
                  </a:lnTo>
                  <a:lnTo>
                    <a:pt x="28038" y="76285"/>
                  </a:lnTo>
                  <a:lnTo>
                    <a:pt x="27180" y="76163"/>
                  </a:lnTo>
                  <a:lnTo>
                    <a:pt x="26323" y="76001"/>
                  </a:lnTo>
                  <a:lnTo>
                    <a:pt x="26244" y="76001"/>
                  </a:lnTo>
                  <a:lnTo>
                    <a:pt x="26172" y="75960"/>
                  </a:lnTo>
                  <a:lnTo>
                    <a:pt x="26099" y="75919"/>
                  </a:lnTo>
                  <a:lnTo>
                    <a:pt x="26033" y="75879"/>
                  </a:lnTo>
                  <a:lnTo>
                    <a:pt x="25906" y="75736"/>
                  </a:lnTo>
                  <a:lnTo>
                    <a:pt x="25785" y="75574"/>
                  </a:lnTo>
                  <a:lnTo>
                    <a:pt x="25665" y="75655"/>
                  </a:lnTo>
                  <a:lnTo>
                    <a:pt x="25538" y="75716"/>
                  </a:lnTo>
                  <a:lnTo>
                    <a:pt x="25411" y="75716"/>
                  </a:lnTo>
                  <a:lnTo>
                    <a:pt x="25284" y="75675"/>
                  </a:lnTo>
                  <a:lnTo>
                    <a:pt x="25157" y="75594"/>
                  </a:lnTo>
                  <a:lnTo>
                    <a:pt x="25037" y="75492"/>
                  </a:lnTo>
                  <a:lnTo>
                    <a:pt x="24922" y="75330"/>
                  </a:lnTo>
                  <a:lnTo>
                    <a:pt x="24813" y="75127"/>
                  </a:lnTo>
                  <a:lnTo>
                    <a:pt x="24759" y="75005"/>
                  </a:lnTo>
                  <a:lnTo>
                    <a:pt x="24711" y="74883"/>
                  </a:lnTo>
                  <a:lnTo>
                    <a:pt x="24662" y="74741"/>
                  </a:lnTo>
                  <a:lnTo>
                    <a:pt x="24614" y="74598"/>
                  </a:lnTo>
                  <a:lnTo>
                    <a:pt x="24572" y="74436"/>
                  </a:lnTo>
                  <a:lnTo>
                    <a:pt x="24529" y="74253"/>
                  </a:lnTo>
                  <a:lnTo>
                    <a:pt x="24493" y="74070"/>
                  </a:lnTo>
                  <a:lnTo>
                    <a:pt x="24457" y="73887"/>
                  </a:lnTo>
                  <a:lnTo>
                    <a:pt x="24421" y="73684"/>
                  </a:lnTo>
                  <a:lnTo>
                    <a:pt x="24390" y="73481"/>
                  </a:lnTo>
                  <a:lnTo>
                    <a:pt x="24366" y="73257"/>
                  </a:lnTo>
                  <a:lnTo>
                    <a:pt x="24342" y="73013"/>
                  </a:lnTo>
                  <a:lnTo>
                    <a:pt x="24324" y="72769"/>
                  </a:lnTo>
                  <a:lnTo>
                    <a:pt x="24306" y="72505"/>
                  </a:lnTo>
                  <a:lnTo>
                    <a:pt x="24294" y="72241"/>
                  </a:lnTo>
                  <a:lnTo>
                    <a:pt x="24288" y="71957"/>
                  </a:lnTo>
                  <a:lnTo>
                    <a:pt x="24252" y="69640"/>
                  </a:lnTo>
                  <a:lnTo>
                    <a:pt x="24221" y="67303"/>
                  </a:lnTo>
                  <a:lnTo>
                    <a:pt x="24203" y="64966"/>
                  </a:lnTo>
                  <a:lnTo>
                    <a:pt x="24191" y="62609"/>
                  </a:lnTo>
                  <a:lnTo>
                    <a:pt x="24191" y="60272"/>
                  </a:lnTo>
                  <a:lnTo>
                    <a:pt x="24197" y="57915"/>
                  </a:lnTo>
                  <a:lnTo>
                    <a:pt x="24209" y="55578"/>
                  </a:lnTo>
                  <a:lnTo>
                    <a:pt x="24227" y="53221"/>
                  </a:lnTo>
                  <a:lnTo>
                    <a:pt x="24258" y="50884"/>
                  </a:lnTo>
                  <a:lnTo>
                    <a:pt x="24294" y="48527"/>
                  </a:lnTo>
                  <a:lnTo>
                    <a:pt x="24336" y="46190"/>
                  </a:lnTo>
                  <a:lnTo>
                    <a:pt x="24384" y="43853"/>
                  </a:lnTo>
                  <a:lnTo>
                    <a:pt x="24439" y="41516"/>
                  </a:lnTo>
                  <a:lnTo>
                    <a:pt x="24505" y="39179"/>
                  </a:lnTo>
                  <a:lnTo>
                    <a:pt x="24578" y="36862"/>
                  </a:lnTo>
                  <a:lnTo>
                    <a:pt x="24650" y="34546"/>
                  </a:lnTo>
                  <a:lnTo>
                    <a:pt x="24572" y="34302"/>
                  </a:lnTo>
                  <a:lnTo>
                    <a:pt x="24499" y="34058"/>
                  </a:lnTo>
                  <a:lnTo>
                    <a:pt x="24433" y="33814"/>
                  </a:lnTo>
                  <a:lnTo>
                    <a:pt x="24378" y="33530"/>
                  </a:lnTo>
                  <a:lnTo>
                    <a:pt x="24324" y="33245"/>
                  </a:lnTo>
                  <a:lnTo>
                    <a:pt x="24282" y="32940"/>
                  </a:lnTo>
                  <a:lnTo>
                    <a:pt x="24240" y="32636"/>
                  </a:lnTo>
                  <a:lnTo>
                    <a:pt x="24209" y="32310"/>
                  </a:lnTo>
                  <a:lnTo>
                    <a:pt x="24185" y="31985"/>
                  </a:lnTo>
                  <a:lnTo>
                    <a:pt x="24167" y="31660"/>
                  </a:lnTo>
                  <a:lnTo>
                    <a:pt x="24155" y="31335"/>
                  </a:lnTo>
                  <a:lnTo>
                    <a:pt x="24149" y="30990"/>
                  </a:lnTo>
                  <a:lnTo>
                    <a:pt x="24155" y="30664"/>
                  </a:lnTo>
                  <a:lnTo>
                    <a:pt x="24161" y="30319"/>
                  </a:lnTo>
                  <a:lnTo>
                    <a:pt x="24179" y="29994"/>
                  </a:lnTo>
                  <a:lnTo>
                    <a:pt x="24197" y="29669"/>
                  </a:lnTo>
                  <a:lnTo>
                    <a:pt x="24227" y="29344"/>
                  </a:lnTo>
                  <a:lnTo>
                    <a:pt x="24264" y="29018"/>
                  </a:lnTo>
                  <a:lnTo>
                    <a:pt x="24306" y="28714"/>
                  </a:lnTo>
                  <a:lnTo>
                    <a:pt x="24354" y="28409"/>
                  </a:lnTo>
                  <a:lnTo>
                    <a:pt x="24409" y="28124"/>
                  </a:lnTo>
                  <a:lnTo>
                    <a:pt x="24475" y="27860"/>
                  </a:lnTo>
                  <a:lnTo>
                    <a:pt x="24541" y="27616"/>
                  </a:lnTo>
                  <a:lnTo>
                    <a:pt x="24620" y="27372"/>
                  </a:lnTo>
                  <a:lnTo>
                    <a:pt x="24705" y="27149"/>
                  </a:lnTo>
                  <a:lnTo>
                    <a:pt x="24789" y="26946"/>
                  </a:lnTo>
                  <a:lnTo>
                    <a:pt x="24886" y="26763"/>
                  </a:lnTo>
                  <a:lnTo>
                    <a:pt x="24988" y="26600"/>
                  </a:lnTo>
                  <a:lnTo>
                    <a:pt x="25097" y="26478"/>
                  </a:lnTo>
                  <a:lnTo>
                    <a:pt x="25212" y="26377"/>
                  </a:lnTo>
                  <a:lnTo>
                    <a:pt x="25339" y="26295"/>
                  </a:lnTo>
                  <a:lnTo>
                    <a:pt x="25465" y="26234"/>
                  </a:lnTo>
                  <a:lnTo>
                    <a:pt x="26872" y="25869"/>
                  </a:lnTo>
                  <a:lnTo>
                    <a:pt x="28285" y="25523"/>
                  </a:lnTo>
                  <a:lnTo>
                    <a:pt x="29692" y="25178"/>
                  </a:lnTo>
                  <a:lnTo>
                    <a:pt x="31105" y="24853"/>
                  </a:lnTo>
                  <a:lnTo>
                    <a:pt x="32524" y="24548"/>
                  </a:lnTo>
                  <a:lnTo>
                    <a:pt x="33937" y="24243"/>
                  </a:lnTo>
                  <a:lnTo>
                    <a:pt x="35357" y="23958"/>
                  </a:lnTo>
                  <a:lnTo>
                    <a:pt x="36776" y="23674"/>
                  </a:lnTo>
                  <a:lnTo>
                    <a:pt x="38201" y="23410"/>
                  </a:lnTo>
                  <a:lnTo>
                    <a:pt x="39620" y="23166"/>
                  </a:lnTo>
                  <a:lnTo>
                    <a:pt x="41045" y="22922"/>
                  </a:lnTo>
                  <a:lnTo>
                    <a:pt x="42470" y="22699"/>
                  </a:lnTo>
                  <a:lnTo>
                    <a:pt x="45326" y="22272"/>
                  </a:lnTo>
                  <a:lnTo>
                    <a:pt x="48188" y="21906"/>
                  </a:lnTo>
                  <a:lnTo>
                    <a:pt x="51057" y="21581"/>
                  </a:lnTo>
                  <a:lnTo>
                    <a:pt x="53925" y="21296"/>
                  </a:lnTo>
                  <a:lnTo>
                    <a:pt x="56799" y="21073"/>
                  </a:lnTo>
                  <a:lnTo>
                    <a:pt x="59680" y="20870"/>
                  </a:lnTo>
                  <a:lnTo>
                    <a:pt x="62560" y="20727"/>
                  </a:lnTo>
                  <a:lnTo>
                    <a:pt x="65447" y="20626"/>
                  </a:lnTo>
                  <a:lnTo>
                    <a:pt x="68333" y="20565"/>
                  </a:lnTo>
                  <a:lnTo>
                    <a:pt x="71219" y="20545"/>
                  </a:lnTo>
                  <a:close/>
                  <a:moveTo>
                    <a:pt x="40218" y="92278"/>
                  </a:moveTo>
                  <a:lnTo>
                    <a:pt x="41775" y="92298"/>
                  </a:lnTo>
                  <a:lnTo>
                    <a:pt x="43339" y="92318"/>
                  </a:lnTo>
                  <a:lnTo>
                    <a:pt x="44897" y="92359"/>
                  </a:lnTo>
                  <a:lnTo>
                    <a:pt x="46461" y="92420"/>
                  </a:lnTo>
                  <a:lnTo>
                    <a:pt x="48019" y="92481"/>
                  </a:lnTo>
                  <a:lnTo>
                    <a:pt x="51141" y="92664"/>
                  </a:lnTo>
                  <a:lnTo>
                    <a:pt x="54263" y="92887"/>
                  </a:lnTo>
                  <a:lnTo>
                    <a:pt x="57391" y="93131"/>
                  </a:lnTo>
                  <a:lnTo>
                    <a:pt x="60513" y="93395"/>
                  </a:lnTo>
                  <a:lnTo>
                    <a:pt x="66757" y="93964"/>
                  </a:lnTo>
                  <a:lnTo>
                    <a:pt x="69879" y="94249"/>
                  </a:lnTo>
                  <a:lnTo>
                    <a:pt x="73001" y="94513"/>
                  </a:lnTo>
                  <a:lnTo>
                    <a:pt x="76123" y="94736"/>
                  </a:lnTo>
                  <a:lnTo>
                    <a:pt x="79239" y="94940"/>
                  </a:lnTo>
                  <a:lnTo>
                    <a:pt x="80797" y="95021"/>
                  </a:lnTo>
                  <a:lnTo>
                    <a:pt x="82355" y="95082"/>
                  </a:lnTo>
                  <a:lnTo>
                    <a:pt x="83913" y="95143"/>
                  </a:lnTo>
                  <a:lnTo>
                    <a:pt x="85470" y="95184"/>
                  </a:lnTo>
                  <a:lnTo>
                    <a:pt x="88888" y="95244"/>
                  </a:lnTo>
                  <a:lnTo>
                    <a:pt x="92300" y="95244"/>
                  </a:lnTo>
                  <a:lnTo>
                    <a:pt x="95718" y="95224"/>
                  </a:lnTo>
                  <a:lnTo>
                    <a:pt x="99136" y="95184"/>
                  </a:lnTo>
                  <a:lnTo>
                    <a:pt x="105971" y="95102"/>
                  </a:lnTo>
                  <a:lnTo>
                    <a:pt x="109383" y="95041"/>
                  </a:lnTo>
                  <a:lnTo>
                    <a:pt x="112801" y="95021"/>
                  </a:lnTo>
                  <a:lnTo>
                    <a:pt x="116219" y="95001"/>
                  </a:lnTo>
                  <a:lnTo>
                    <a:pt x="119637" y="95021"/>
                  </a:lnTo>
                  <a:lnTo>
                    <a:pt x="123048" y="95082"/>
                  </a:lnTo>
                  <a:lnTo>
                    <a:pt x="124757" y="95123"/>
                  </a:lnTo>
                  <a:lnTo>
                    <a:pt x="126466" y="95184"/>
                  </a:lnTo>
                  <a:lnTo>
                    <a:pt x="128169" y="95244"/>
                  </a:lnTo>
                  <a:lnTo>
                    <a:pt x="129878" y="95326"/>
                  </a:lnTo>
                  <a:lnTo>
                    <a:pt x="131587" y="95427"/>
                  </a:lnTo>
                  <a:lnTo>
                    <a:pt x="133290" y="95549"/>
                  </a:lnTo>
                  <a:lnTo>
                    <a:pt x="134999" y="95671"/>
                  </a:lnTo>
                  <a:lnTo>
                    <a:pt x="136708" y="95834"/>
                  </a:lnTo>
                  <a:lnTo>
                    <a:pt x="138410" y="95996"/>
                  </a:lnTo>
                  <a:lnTo>
                    <a:pt x="140119" y="96200"/>
                  </a:lnTo>
                  <a:lnTo>
                    <a:pt x="140246" y="96240"/>
                  </a:lnTo>
                  <a:lnTo>
                    <a:pt x="140373" y="96301"/>
                  </a:lnTo>
                  <a:lnTo>
                    <a:pt x="140488" y="96403"/>
                  </a:lnTo>
                  <a:lnTo>
                    <a:pt x="140590" y="96545"/>
                  </a:lnTo>
                  <a:lnTo>
                    <a:pt x="140693" y="96687"/>
                  </a:lnTo>
                  <a:lnTo>
                    <a:pt x="140784" y="96870"/>
                  </a:lnTo>
                  <a:lnTo>
                    <a:pt x="140862" y="97094"/>
                  </a:lnTo>
                  <a:lnTo>
                    <a:pt x="140941" y="97317"/>
                  </a:lnTo>
                  <a:lnTo>
                    <a:pt x="141007" y="97561"/>
                  </a:lnTo>
                  <a:lnTo>
                    <a:pt x="141067" y="97825"/>
                  </a:lnTo>
                  <a:lnTo>
                    <a:pt x="141116" y="98110"/>
                  </a:lnTo>
                  <a:lnTo>
                    <a:pt x="141158" y="98394"/>
                  </a:lnTo>
                  <a:lnTo>
                    <a:pt x="141194" y="98699"/>
                  </a:lnTo>
                  <a:lnTo>
                    <a:pt x="141224" y="99004"/>
                  </a:lnTo>
                  <a:lnTo>
                    <a:pt x="141243" y="99329"/>
                  </a:lnTo>
                  <a:lnTo>
                    <a:pt x="141261" y="99654"/>
                  </a:lnTo>
                  <a:lnTo>
                    <a:pt x="141261" y="99979"/>
                  </a:lnTo>
                  <a:lnTo>
                    <a:pt x="141261" y="100304"/>
                  </a:lnTo>
                  <a:lnTo>
                    <a:pt x="141249" y="100630"/>
                  </a:lnTo>
                  <a:lnTo>
                    <a:pt x="141236" y="100955"/>
                  </a:lnTo>
                  <a:lnTo>
                    <a:pt x="141206" y="101280"/>
                  </a:lnTo>
                  <a:lnTo>
                    <a:pt x="141176" y="101585"/>
                  </a:lnTo>
                  <a:lnTo>
                    <a:pt x="141134" y="101889"/>
                  </a:lnTo>
                  <a:lnTo>
                    <a:pt x="141086" y="102194"/>
                  </a:lnTo>
                  <a:lnTo>
                    <a:pt x="141031" y="102479"/>
                  </a:lnTo>
                  <a:lnTo>
                    <a:pt x="140971" y="102743"/>
                  </a:lnTo>
                  <a:lnTo>
                    <a:pt x="140898" y="102987"/>
                  </a:lnTo>
                  <a:lnTo>
                    <a:pt x="140820" y="103210"/>
                  </a:lnTo>
                  <a:lnTo>
                    <a:pt x="140735" y="103434"/>
                  </a:lnTo>
                  <a:lnTo>
                    <a:pt x="140645" y="103617"/>
                  </a:lnTo>
                  <a:lnTo>
                    <a:pt x="140548" y="103779"/>
                  </a:lnTo>
                  <a:lnTo>
                    <a:pt x="140439" y="103922"/>
                  </a:lnTo>
                  <a:lnTo>
                    <a:pt x="140524" y="104023"/>
                  </a:lnTo>
                  <a:lnTo>
                    <a:pt x="140608" y="104145"/>
                  </a:lnTo>
                  <a:lnTo>
                    <a:pt x="140693" y="104287"/>
                  </a:lnTo>
                  <a:lnTo>
                    <a:pt x="140772" y="104450"/>
                  </a:lnTo>
                  <a:lnTo>
                    <a:pt x="140850" y="104612"/>
                  </a:lnTo>
                  <a:lnTo>
                    <a:pt x="140916" y="104816"/>
                  </a:lnTo>
                  <a:lnTo>
                    <a:pt x="140983" y="105039"/>
                  </a:lnTo>
                  <a:lnTo>
                    <a:pt x="141049" y="105283"/>
                  </a:lnTo>
                  <a:lnTo>
                    <a:pt x="141104" y="105527"/>
                  </a:lnTo>
                  <a:lnTo>
                    <a:pt x="141152" y="105811"/>
                  </a:lnTo>
                  <a:lnTo>
                    <a:pt x="141200" y="106096"/>
                  </a:lnTo>
                  <a:lnTo>
                    <a:pt x="141236" y="106421"/>
                  </a:lnTo>
                  <a:lnTo>
                    <a:pt x="141267" y="106746"/>
                  </a:lnTo>
                  <a:lnTo>
                    <a:pt x="141291" y="107112"/>
                  </a:lnTo>
                  <a:lnTo>
                    <a:pt x="141309" y="107478"/>
                  </a:lnTo>
                  <a:lnTo>
                    <a:pt x="141315" y="107884"/>
                  </a:lnTo>
                  <a:lnTo>
                    <a:pt x="141381" y="113493"/>
                  </a:lnTo>
                  <a:lnTo>
                    <a:pt x="141448" y="119061"/>
                  </a:lnTo>
                  <a:lnTo>
                    <a:pt x="141581" y="130095"/>
                  </a:lnTo>
                  <a:lnTo>
                    <a:pt x="141641" y="135561"/>
                  </a:lnTo>
                  <a:lnTo>
                    <a:pt x="141689" y="140967"/>
                  </a:lnTo>
                  <a:lnTo>
                    <a:pt x="141714" y="143649"/>
                  </a:lnTo>
                  <a:lnTo>
                    <a:pt x="141732" y="146331"/>
                  </a:lnTo>
                  <a:lnTo>
                    <a:pt x="141744" y="148994"/>
                  </a:lnTo>
                  <a:lnTo>
                    <a:pt x="141750" y="151656"/>
                  </a:lnTo>
                  <a:lnTo>
                    <a:pt x="141756" y="154297"/>
                  </a:lnTo>
                  <a:lnTo>
                    <a:pt x="141756" y="156939"/>
                  </a:lnTo>
                  <a:lnTo>
                    <a:pt x="141744" y="159540"/>
                  </a:lnTo>
                  <a:lnTo>
                    <a:pt x="141732" y="162162"/>
                  </a:lnTo>
                  <a:lnTo>
                    <a:pt x="141714" y="164763"/>
                  </a:lnTo>
                  <a:lnTo>
                    <a:pt x="141683" y="167343"/>
                  </a:lnTo>
                  <a:lnTo>
                    <a:pt x="141653" y="169904"/>
                  </a:lnTo>
                  <a:lnTo>
                    <a:pt x="141611" y="172464"/>
                  </a:lnTo>
                  <a:lnTo>
                    <a:pt x="141557" y="175004"/>
                  </a:lnTo>
                  <a:lnTo>
                    <a:pt x="141496" y="177544"/>
                  </a:lnTo>
                  <a:lnTo>
                    <a:pt x="141430" y="180064"/>
                  </a:lnTo>
                  <a:lnTo>
                    <a:pt x="141351" y="182564"/>
                  </a:lnTo>
                  <a:lnTo>
                    <a:pt x="141261" y="185063"/>
                  </a:lnTo>
                  <a:lnTo>
                    <a:pt x="141164" y="187542"/>
                  </a:lnTo>
                  <a:lnTo>
                    <a:pt x="141049" y="190001"/>
                  </a:lnTo>
                  <a:lnTo>
                    <a:pt x="140929" y="192460"/>
                  </a:lnTo>
                  <a:lnTo>
                    <a:pt x="140796" y="194899"/>
                  </a:lnTo>
                  <a:lnTo>
                    <a:pt x="140651" y="197317"/>
                  </a:lnTo>
                  <a:lnTo>
                    <a:pt x="140488" y="199715"/>
                  </a:lnTo>
                  <a:lnTo>
                    <a:pt x="140319" y="202113"/>
                  </a:lnTo>
                  <a:lnTo>
                    <a:pt x="140228" y="203311"/>
                  </a:lnTo>
                  <a:lnTo>
                    <a:pt x="140131" y="204490"/>
                  </a:lnTo>
                  <a:lnTo>
                    <a:pt x="140035" y="205689"/>
                  </a:lnTo>
                  <a:lnTo>
                    <a:pt x="139932" y="206868"/>
                  </a:lnTo>
                  <a:lnTo>
                    <a:pt x="139830" y="208046"/>
                  </a:lnTo>
                  <a:lnTo>
                    <a:pt x="139721" y="209205"/>
                  </a:lnTo>
                  <a:lnTo>
                    <a:pt x="139606" y="210383"/>
                  </a:lnTo>
                  <a:lnTo>
                    <a:pt x="139491" y="211541"/>
                  </a:lnTo>
                  <a:lnTo>
                    <a:pt x="139371" y="212700"/>
                  </a:lnTo>
                  <a:lnTo>
                    <a:pt x="139244" y="213858"/>
                  </a:lnTo>
                  <a:lnTo>
                    <a:pt x="139117" y="215016"/>
                  </a:lnTo>
                  <a:lnTo>
                    <a:pt x="138984" y="216175"/>
                  </a:lnTo>
                  <a:lnTo>
                    <a:pt x="138845" y="217313"/>
                  </a:lnTo>
                  <a:lnTo>
                    <a:pt x="138706" y="218451"/>
                  </a:lnTo>
                  <a:lnTo>
                    <a:pt x="138561" y="219589"/>
                  </a:lnTo>
                  <a:lnTo>
                    <a:pt x="138416" y="220727"/>
                  </a:lnTo>
                  <a:lnTo>
                    <a:pt x="138259" y="221865"/>
                  </a:lnTo>
                  <a:lnTo>
                    <a:pt x="138102" y="222982"/>
                  </a:lnTo>
                  <a:lnTo>
                    <a:pt x="137939" y="224100"/>
                  </a:lnTo>
                  <a:lnTo>
                    <a:pt x="137776" y="225218"/>
                  </a:lnTo>
                  <a:lnTo>
                    <a:pt x="137607" y="226335"/>
                  </a:lnTo>
                  <a:lnTo>
                    <a:pt x="137432" y="227453"/>
                  </a:lnTo>
                  <a:lnTo>
                    <a:pt x="137251" y="228550"/>
                  </a:lnTo>
                  <a:lnTo>
                    <a:pt x="137064" y="229668"/>
                  </a:lnTo>
                  <a:lnTo>
                    <a:pt x="136877" y="230765"/>
                  </a:lnTo>
                  <a:lnTo>
                    <a:pt x="136683" y="231842"/>
                  </a:lnTo>
                  <a:lnTo>
                    <a:pt x="136484" y="232939"/>
                  </a:lnTo>
                  <a:lnTo>
                    <a:pt x="136279" y="234017"/>
                  </a:lnTo>
                  <a:lnTo>
                    <a:pt x="136074" y="235114"/>
                  </a:lnTo>
                  <a:lnTo>
                    <a:pt x="135856" y="236191"/>
                  </a:lnTo>
                  <a:lnTo>
                    <a:pt x="135639" y="237248"/>
                  </a:lnTo>
                  <a:lnTo>
                    <a:pt x="135415" y="238325"/>
                  </a:lnTo>
                  <a:lnTo>
                    <a:pt x="135186" y="239381"/>
                  </a:lnTo>
                  <a:lnTo>
                    <a:pt x="134950" y="240438"/>
                  </a:lnTo>
                  <a:lnTo>
                    <a:pt x="134715" y="241495"/>
                  </a:lnTo>
                  <a:lnTo>
                    <a:pt x="134467" y="242551"/>
                  </a:lnTo>
                  <a:lnTo>
                    <a:pt x="134220" y="243608"/>
                  </a:lnTo>
                  <a:lnTo>
                    <a:pt x="133960" y="244644"/>
                  </a:lnTo>
                  <a:lnTo>
                    <a:pt x="133700" y="245681"/>
                  </a:lnTo>
                  <a:lnTo>
                    <a:pt x="133435" y="246717"/>
                  </a:lnTo>
                  <a:lnTo>
                    <a:pt x="133163" y="247753"/>
                  </a:lnTo>
                  <a:lnTo>
                    <a:pt x="132885" y="248770"/>
                  </a:lnTo>
                  <a:lnTo>
                    <a:pt x="132601" y="249786"/>
                  </a:lnTo>
                  <a:lnTo>
                    <a:pt x="132312" y="250802"/>
                  </a:lnTo>
                  <a:lnTo>
                    <a:pt x="132016" y="251818"/>
                  </a:lnTo>
                  <a:lnTo>
                    <a:pt x="131714" y="252834"/>
                  </a:lnTo>
                  <a:lnTo>
                    <a:pt x="131412" y="253829"/>
                  </a:lnTo>
                  <a:lnTo>
                    <a:pt x="131098" y="254825"/>
                  </a:lnTo>
                  <a:lnTo>
                    <a:pt x="130778" y="255821"/>
                  </a:lnTo>
                  <a:lnTo>
                    <a:pt x="130452" y="256817"/>
                  </a:lnTo>
                  <a:lnTo>
                    <a:pt x="130120" y="257792"/>
                  </a:lnTo>
                  <a:lnTo>
                    <a:pt x="129787" y="258767"/>
                  </a:lnTo>
                  <a:lnTo>
                    <a:pt x="129443" y="259743"/>
                  </a:lnTo>
                  <a:lnTo>
                    <a:pt x="129093" y="260718"/>
                  </a:lnTo>
                  <a:lnTo>
                    <a:pt x="128737" y="261673"/>
                  </a:lnTo>
                  <a:lnTo>
                    <a:pt x="128374" y="262649"/>
                  </a:lnTo>
                  <a:lnTo>
                    <a:pt x="128054" y="263462"/>
                  </a:lnTo>
                  <a:lnTo>
                    <a:pt x="127734" y="264274"/>
                  </a:lnTo>
                  <a:lnTo>
                    <a:pt x="127414" y="265087"/>
                  </a:lnTo>
                  <a:lnTo>
                    <a:pt x="127088" y="265880"/>
                  </a:lnTo>
                  <a:lnTo>
                    <a:pt x="126768" y="266672"/>
                  </a:lnTo>
                  <a:lnTo>
                    <a:pt x="126436" y="267445"/>
                  </a:lnTo>
                  <a:lnTo>
                    <a:pt x="125778" y="268948"/>
                  </a:lnTo>
                  <a:lnTo>
                    <a:pt x="125108" y="270432"/>
                  </a:lnTo>
                  <a:lnTo>
                    <a:pt x="124431" y="271874"/>
                  </a:lnTo>
                  <a:lnTo>
                    <a:pt x="123743" y="273277"/>
                  </a:lnTo>
                  <a:lnTo>
                    <a:pt x="123054" y="274638"/>
                  </a:lnTo>
                  <a:lnTo>
                    <a:pt x="122354" y="275959"/>
                  </a:lnTo>
                  <a:lnTo>
                    <a:pt x="121653" y="277239"/>
                  </a:lnTo>
                  <a:lnTo>
                    <a:pt x="120941" y="278499"/>
                  </a:lnTo>
                  <a:lnTo>
                    <a:pt x="120222" y="279698"/>
                  </a:lnTo>
                  <a:lnTo>
                    <a:pt x="119498" y="280897"/>
                  </a:lnTo>
                  <a:lnTo>
                    <a:pt x="118767" y="282035"/>
                  </a:lnTo>
                  <a:lnTo>
                    <a:pt x="118030" y="283153"/>
                  </a:lnTo>
                  <a:lnTo>
                    <a:pt x="117288" y="284230"/>
                  </a:lnTo>
                  <a:lnTo>
                    <a:pt x="116545" y="285266"/>
                  </a:lnTo>
                  <a:lnTo>
                    <a:pt x="115790" y="286282"/>
                  </a:lnTo>
                  <a:lnTo>
                    <a:pt x="115035" y="287257"/>
                  </a:lnTo>
                  <a:lnTo>
                    <a:pt x="114268" y="288213"/>
                  </a:lnTo>
                  <a:lnTo>
                    <a:pt x="113501" y="289127"/>
                  </a:lnTo>
                  <a:lnTo>
                    <a:pt x="112735" y="290021"/>
                  </a:lnTo>
                  <a:lnTo>
                    <a:pt x="111956" y="290875"/>
                  </a:lnTo>
                  <a:lnTo>
                    <a:pt x="111177" y="291708"/>
                  </a:lnTo>
                  <a:lnTo>
                    <a:pt x="110398" y="292500"/>
                  </a:lnTo>
                  <a:lnTo>
                    <a:pt x="109607" y="293272"/>
                  </a:lnTo>
                  <a:lnTo>
                    <a:pt x="108822" y="294024"/>
                  </a:lnTo>
                  <a:lnTo>
                    <a:pt x="108024" y="294756"/>
                  </a:lnTo>
                  <a:lnTo>
                    <a:pt x="107227" y="295447"/>
                  </a:lnTo>
                  <a:lnTo>
                    <a:pt x="106430" y="296097"/>
                  </a:lnTo>
                  <a:lnTo>
                    <a:pt x="105627" y="296747"/>
                  </a:lnTo>
                  <a:lnTo>
                    <a:pt x="104824" y="297357"/>
                  </a:lnTo>
                  <a:lnTo>
                    <a:pt x="104021" y="297967"/>
                  </a:lnTo>
                  <a:lnTo>
                    <a:pt x="103212" y="298536"/>
                  </a:lnTo>
                  <a:lnTo>
                    <a:pt x="102397" y="299084"/>
                  </a:lnTo>
                  <a:lnTo>
                    <a:pt x="101587" y="299592"/>
                  </a:lnTo>
                  <a:lnTo>
                    <a:pt x="100772" y="300100"/>
                  </a:lnTo>
                  <a:lnTo>
                    <a:pt x="99957" y="300588"/>
                  </a:lnTo>
                  <a:lnTo>
                    <a:pt x="99142" y="301035"/>
                  </a:lnTo>
                  <a:lnTo>
                    <a:pt x="98327" y="301482"/>
                  </a:lnTo>
                  <a:lnTo>
                    <a:pt x="97511" y="301909"/>
                  </a:lnTo>
                  <a:lnTo>
                    <a:pt x="96690" y="302315"/>
                  </a:lnTo>
                  <a:lnTo>
                    <a:pt x="95875" y="302681"/>
                  </a:lnTo>
                  <a:lnTo>
                    <a:pt x="95054" y="303047"/>
                  </a:lnTo>
                  <a:lnTo>
                    <a:pt x="94238" y="303392"/>
                  </a:lnTo>
                  <a:lnTo>
                    <a:pt x="93417" y="303738"/>
                  </a:lnTo>
                  <a:lnTo>
                    <a:pt x="92602" y="304043"/>
                  </a:lnTo>
                  <a:lnTo>
                    <a:pt x="91787" y="304347"/>
                  </a:lnTo>
                  <a:lnTo>
                    <a:pt x="90972" y="304632"/>
                  </a:lnTo>
                  <a:lnTo>
                    <a:pt x="90156" y="304896"/>
                  </a:lnTo>
                  <a:lnTo>
                    <a:pt x="89341" y="305140"/>
                  </a:lnTo>
                  <a:lnTo>
                    <a:pt x="88532" y="305384"/>
                  </a:lnTo>
                  <a:lnTo>
                    <a:pt x="86914" y="305831"/>
                  </a:lnTo>
                  <a:lnTo>
                    <a:pt x="85301" y="306237"/>
                  </a:lnTo>
                  <a:lnTo>
                    <a:pt x="83701" y="306583"/>
                  </a:lnTo>
                  <a:lnTo>
                    <a:pt x="82113" y="306888"/>
                  </a:lnTo>
                  <a:lnTo>
                    <a:pt x="80537" y="307172"/>
                  </a:lnTo>
                  <a:lnTo>
                    <a:pt x="78979" y="307436"/>
                  </a:lnTo>
                  <a:lnTo>
                    <a:pt x="77916" y="307578"/>
                  </a:lnTo>
                  <a:lnTo>
                    <a:pt x="76853" y="307680"/>
                  </a:lnTo>
                  <a:lnTo>
                    <a:pt x="75797" y="307761"/>
                  </a:lnTo>
                  <a:lnTo>
                    <a:pt x="75265" y="307782"/>
                  </a:lnTo>
                  <a:lnTo>
                    <a:pt x="74094" y="307782"/>
                  </a:lnTo>
                  <a:lnTo>
                    <a:pt x="73460" y="307761"/>
                  </a:lnTo>
                  <a:lnTo>
                    <a:pt x="72820" y="307721"/>
                  </a:lnTo>
                  <a:lnTo>
                    <a:pt x="72180" y="307660"/>
                  </a:lnTo>
                  <a:lnTo>
                    <a:pt x="71540" y="307578"/>
                  </a:lnTo>
                  <a:lnTo>
                    <a:pt x="70899" y="307497"/>
                  </a:lnTo>
                  <a:lnTo>
                    <a:pt x="70265" y="307396"/>
                  </a:lnTo>
                  <a:lnTo>
                    <a:pt x="69625" y="307253"/>
                  </a:lnTo>
                  <a:lnTo>
                    <a:pt x="68985" y="307111"/>
                  </a:lnTo>
                  <a:lnTo>
                    <a:pt x="68351" y="306949"/>
                  </a:lnTo>
                  <a:lnTo>
                    <a:pt x="67711" y="306766"/>
                  </a:lnTo>
                  <a:lnTo>
                    <a:pt x="67077" y="306562"/>
                  </a:lnTo>
                  <a:lnTo>
                    <a:pt x="66443" y="306359"/>
                  </a:lnTo>
                  <a:lnTo>
                    <a:pt x="65809" y="306115"/>
                  </a:lnTo>
                  <a:lnTo>
                    <a:pt x="65175" y="305851"/>
                  </a:lnTo>
                  <a:lnTo>
                    <a:pt x="64547" y="305567"/>
                  </a:lnTo>
                  <a:lnTo>
                    <a:pt x="63913" y="305262"/>
                  </a:lnTo>
                  <a:lnTo>
                    <a:pt x="63285" y="304937"/>
                  </a:lnTo>
                  <a:lnTo>
                    <a:pt x="62663" y="304591"/>
                  </a:lnTo>
                  <a:lnTo>
                    <a:pt x="62035" y="304225"/>
                  </a:lnTo>
                  <a:lnTo>
                    <a:pt x="61413" y="303819"/>
                  </a:lnTo>
                  <a:lnTo>
                    <a:pt x="60791" y="303413"/>
                  </a:lnTo>
                  <a:lnTo>
                    <a:pt x="60169" y="302966"/>
                  </a:lnTo>
                  <a:lnTo>
                    <a:pt x="59553" y="302519"/>
                  </a:lnTo>
                  <a:lnTo>
                    <a:pt x="58943" y="302031"/>
                  </a:lnTo>
                  <a:lnTo>
                    <a:pt x="58327" y="301502"/>
                  </a:lnTo>
                  <a:lnTo>
                    <a:pt x="57717" y="300974"/>
                  </a:lnTo>
                  <a:lnTo>
                    <a:pt x="57113" y="300405"/>
                  </a:lnTo>
                  <a:lnTo>
                    <a:pt x="56510" y="299816"/>
                  </a:lnTo>
                  <a:lnTo>
                    <a:pt x="55906" y="299206"/>
                  </a:lnTo>
                  <a:lnTo>
                    <a:pt x="55308" y="298576"/>
                  </a:lnTo>
                  <a:lnTo>
                    <a:pt x="54716" y="297906"/>
                  </a:lnTo>
                  <a:lnTo>
                    <a:pt x="54124" y="297215"/>
                  </a:lnTo>
                  <a:lnTo>
                    <a:pt x="53539" y="296504"/>
                  </a:lnTo>
                  <a:lnTo>
                    <a:pt x="52953" y="295752"/>
                  </a:lnTo>
                  <a:lnTo>
                    <a:pt x="52373" y="294959"/>
                  </a:lnTo>
                  <a:lnTo>
                    <a:pt x="51793" y="294167"/>
                  </a:lnTo>
                  <a:lnTo>
                    <a:pt x="51220" y="293333"/>
                  </a:lnTo>
                  <a:lnTo>
                    <a:pt x="50652" y="292460"/>
                  </a:lnTo>
                  <a:lnTo>
                    <a:pt x="50091" y="291566"/>
                  </a:lnTo>
                  <a:lnTo>
                    <a:pt x="49529" y="290651"/>
                  </a:lnTo>
                  <a:lnTo>
                    <a:pt x="48973" y="289696"/>
                  </a:lnTo>
                  <a:lnTo>
                    <a:pt x="48418" y="288721"/>
                  </a:lnTo>
                  <a:lnTo>
                    <a:pt x="47874" y="287705"/>
                  </a:lnTo>
                  <a:lnTo>
                    <a:pt x="47331" y="286648"/>
                  </a:lnTo>
                  <a:lnTo>
                    <a:pt x="46794" y="285571"/>
                  </a:lnTo>
                  <a:lnTo>
                    <a:pt x="46262" y="284473"/>
                  </a:lnTo>
                  <a:lnTo>
                    <a:pt x="45737" y="283336"/>
                  </a:lnTo>
                  <a:lnTo>
                    <a:pt x="45211" y="282157"/>
                  </a:lnTo>
                  <a:lnTo>
                    <a:pt x="44698" y="280938"/>
                  </a:lnTo>
                  <a:lnTo>
                    <a:pt x="44185" y="279698"/>
                  </a:lnTo>
                  <a:lnTo>
                    <a:pt x="43678" y="278418"/>
                  </a:lnTo>
                  <a:lnTo>
                    <a:pt x="43176" y="277117"/>
                  </a:lnTo>
                  <a:lnTo>
                    <a:pt x="42687" y="275776"/>
                  </a:lnTo>
                  <a:lnTo>
                    <a:pt x="42198" y="274394"/>
                  </a:lnTo>
                  <a:lnTo>
                    <a:pt x="41715" y="272972"/>
                  </a:lnTo>
                  <a:lnTo>
                    <a:pt x="41238" y="271529"/>
                  </a:lnTo>
                  <a:lnTo>
                    <a:pt x="40767" y="270046"/>
                  </a:lnTo>
                  <a:lnTo>
                    <a:pt x="40302" y="268522"/>
                  </a:lnTo>
                  <a:lnTo>
                    <a:pt x="39849" y="266957"/>
                  </a:lnTo>
                  <a:lnTo>
                    <a:pt x="39396" y="265351"/>
                  </a:lnTo>
                  <a:lnTo>
                    <a:pt x="38955" y="263726"/>
                  </a:lnTo>
                  <a:lnTo>
                    <a:pt x="38521" y="262039"/>
                  </a:lnTo>
                  <a:lnTo>
                    <a:pt x="38086" y="260332"/>
                  </a:lnTo>
                  <a:lnTo>
                    <a:pt x="37850" y="259357"/>
                  </a:lnTo>
                  <a:lnTo>
                    <a:pt x="37615" y="258361"/>
                  </a:lnTo>
                  <a:lnTo>
                    <a:pt x="37379" y="257365"/>
                  </a:lnTo>
                  <a:lnTo>
                    <a:pt x="37150" y="256370"/>
                  </a:lnTo>
                  <a:lnTo>
                    <a:pt x="36920" y="255354"/>
                  </a:lnTo>
                  <a:lnTo>
                    <a:pt x="36703" y="254337"/>
                  </a:lnTo>
                  <a:lnTo>
                    <a:pt x="36480" y="253321"/>
                  </a:lnTo>
                  <a:lnTo>
                    <a:pt x="36262" y="252305"/>
                  </a:lnTo>
                  <a:lnTo>
                    <a:pt x="35840" y="250233"/>
                  </a:lnTo>
                  <a:lnTo>
                    <a:pt x="35429" y="248140"/>
                  </a:lnTo>
                  <a:lnTo>
                    <a:pt x="35030" y="246047"/>
                  </a:lnTo>
                  <a:lnTo>
                    <a:pt x="34650" y="243913"/>
                  </a:lnTo>
                  <a:lnTo>
                    <a:pt x="34276" y="241759"/>
                  </a:lnTo>
                  <a:lnTo>
                    <a:pt x="33913" y="239584"/>
                  </a:lnTo>
                  <a:lnTo>
                    <a:pt x="33569" y="237390"/>
                  </a:lnTo>
                  <a:lnTo>
                    <a:pt x="33231" y="235195"/>
                  </a:lnTo>
                  <a:lnTo>
                    <a:pt x="32905" y="232960"/>
                  </a:lnTo>
                  <a:lnTo>
                    <a:pt x="32597" y="230725"/>
                  </a:lnTo>
                  <a:lnTo>
                    <a:pt x="32295" y="228469"/>
                  </a:lnTo>
                  <a:lnTo>
                    <a:pt x="32005" y="226193"/>
                  </a:lnTo>
                  <a:lnTo>
                    <a:pt x="31721" y="223897"/>
                  </a:lnTo>
                  <a:lnTo>
                    <a:pt x="31456" y="221580"/>
                  </a:lnTo>
                  <a:lnTo>
                    <a:pt x="31196" y="219263"/>
                  </a:lnTo>
                  <a:lnTo>
                    <a:pt x="30954" y="216927"/>
                  </a:lnTo>
                  <a:lnTo>
                    <a:pt x="30713" y="214569"/>
                  </a:lnTo>
                  <a:lnTo>
                    <a:pt x="30489" y="212212"/>
                  </a:lnTo>
                  <a:lnTo>
                    <a:pt x="30272" y="209835"/>
                  </a:lnTo>
                  <a:lnTo>
                    <a:pt x="30067" y="207437"/>
                  </a:lnTo>
                  <a:lnTo>
                    <a:pt x="29874" y="205039"/>
                  </a:lnTo>
                  <a:lnTo>
                    <a:pt x="29686" y="202621"/>
                  </a:lnTo>
                  <a:lnTo>
                    <a:pt x="29511" y="200202"/>
                  </a:lnTo>
                  <a:lnTo>
                    <a:pt x="29342" y="197764"/>
                  </a:lnTo>
                  <a:lnTo>
                    <a:pt x="29185" y="195325"/>
                  </a:lnTo>
                  <a:lnTo>
                    <a:pt x="29034" y="192887"/>
                  </a:lnTo>
                  <a:lnTo>
                    <a:pt x="28895" y="190428"/>
                  </a:lnTo>
                  <a:lnTo>
                    <a:pt x="28762" y="187949"/>
                  </a:lnTo>
                  <a:lnTo>
                    <a:pt x="28636" y="185490"/>
                  </a:lnTo>
                  <a:lnTo>
                    <a:pt x="28521" y="183011"/>
                  </a:lnTo>
                  <a:lnTo>
                    <a:pt x="28418" y="180511"/>
                  </a:lnTo>
                  <a:lnTo>
                    <a:pt x="28316" y="178032"/>
                  </a:lnTo>
                  <a:lnTo>
                    <a:pt x="28225" y="175533"/>
                  </a:lnTo>
                  <a:lnTo>
                    <a:pt x="28140" y="173033"/>
                  </a:lnTo>
                  <a:lnTo>
                    <a:pt x="28068" y="170513"/>
                  </a:lnTo>
                  <a:lnTo>
                    <a:pt x="28002" y="168014"/>
                  </a:lnTo>
                  <a:lnTo>
                    <a:pt x="27935" y="165494"/>
                  </a:lnTo>
                  <a:lnTo>
                    <a:pt x="27881" y="162974"/>
                  </a:lnTo>
                  <a:lnTo>
                    <a:pt x="27839" y="160475"/>
                  </a:lnTo>
                  <a:lnTo>
                    <a:pt x="27796" y="157955"/>
                  </a:lnTo>
                  <a:lnTo>
                    <a:pt x="27760" y="155435"/>
                  </a:lnTo>
                  <a:lnTo>
                    <a:pt x="27736" y="152915"/>
                  </a:lnTo>
                  <a:lnTo>
                    <a:pt x="27712" y="150396"/>
                  </a:lnTo>
                  <a:lnTo>
                    <a:pt x="27700" y="147876"/>
                  </a:lnTo>
                  <a:lnTo>
                    <a:pt x="27688" y="145356"/>
                  </a:lnTo>
                  <a:lnTo>
                    <a:pt x="27688" y="142857"/>
                  </a:lnTo>
                  <a:lnTo>
                    <a:pt x="27688" y="140337"/>
                  </a:lnTo>
                  <a:lnTo>
                    <a:pt x="27694" y="137837"/>
                  </a:lnTo>
                  <a:lnTo>
                    <a:pt x="27706" y="135317"/>
                  </a:lnTo>
                  <a:lnTo>
                    <a:pt x="27724" y="132818"/>
                  </a:lnTo>
                  <a:lnTo>
                    <a:pt x="27748" y="130319"/>
                  </a:lnTo>
                  <a:lnTo>
                    <a:pt x="27772" y="127839"/>
                  </a:lnTo>
                  <a:lnTo>
                    <a:pt x="27808" y="125360"/>
                  </a:lnTo>
                  <a:lnTo>
                    <a:pt x="27845" y="122881"/>
                  </a:lnTo>
                  <a:lnTo>
                    <a:pt x="27881" y="120402"/>
                  </a:lnTo>
                  <a:lnTo>
                    <a:pt x="27929" y="117943"/>
                  </a:lnTo>
                  <a:lnTo>
                    <a:pt x="27977" y="115484"/>
                  </a:lnTo>
                  <a:lnTo>
                    <a:pt x="28032" y="113025"/>
                  </a:lnTo>
                  <a:lnTo>
                    <a:pt x="28086" y="110607"/>
                  </a:lnTo>
                  <a:lnTo>
                    <a:pt x="28146" y="108169"/>
                  </a:lnTo>
                  <a:lnTo>
                    <a:pt x="28153" y="107823"/>
                  </a:lnTo>
                  <a:lnTo>
                    <a:pt x="28171" y="107498"/>
                  </a:lnTo>
                  <a:lnTo>
                    <a:pt x="28189" y="107173"/>
                  </a:lnTo>
                  <a:lnTo>
                    <a:pt x="28213" y="106868"/>
                  </a:lnTo>
                  <a:lnTo>
                    <a:pt x="28237" y="106584"/>
                  </a:lnTo>
                  <a:lnTo>
                    <a:pt x="28267" y="106279"/>
                  </a:lnTo>
                  <a:lnTo>
                    <a:pt x="28297" y="106015"/>
                  </a:lnTo>
                  <a:lnTo>
                    <a:pt x="28334" y="105750"/>
                  </a:lnTo>
                  <a:lnTo>
                    <a:pt x="28376" y="105486"/>
                  </a:lnTo>
                  <a:lnTo>
                    <a:pt x="28418" y="105242"/>
                  </a:lnTo>
                  <a:lnTo>
                    <a:pt x="28467" y="104999"/>
                  </a:lnTo>
                  <a:lnTo>
                    <a:pt x="28515" y="104775"/>
                  </a:lnTo>
                  <a:lnTo>
                    <a:pt x="28563" y="104552"/>
                  </a:lnTo>
                  <a:lnTo>
                    <a:pt x="28617" y="104348"/>
                  </a:lnTo>
                  <a:lnTo>
                    <a:pt x="28678" y="104145"/>
                  </a:lnTo>
                  <a:lnTo>
                    <a:pt x="28732" y="103962"/>
                  </a:lnTo>
                  <a:lnTo>
                    <a:pt x="28859" y="103617"/>
                  </a:lnTo>
                  <a:lnTo>
                    <a:pt x="28992" y="103312"/>
                  </a:lnTo>
                  <a:lnTo>
                    <a:pt x="29131" y="103048"/>
                  </a:lnTo>
                  <a:lnTo>
                    <a:pt x="29276" y="102804"/>
                  </a:lnTo>
                  <a:lnTo>
                    <a:pt x="29427" y="102621"/>
                  </a:lnTo>
                  <a:lnTo>
                    <a:pt x="29584" y="102458"/>
                  </a:lnTo>
                  <a:lnTo>
                    <a:pt x="29741" y="102337"/>
                  </a:lnTo>
                  <a:lnTo>
                    <a:pt x="29904" y="102255"/>
                  </a:lnTo>
                  <a:lnTo>
                    <a:pt x="29807" y="101971"/>
                  </a:lnTo>
                  <a:lnTo>
                    <a:pt x="29723" y="101686"/>
                  </a:lnTo>
                  <a:lnTo>
                    <a:pt x="29644" y="101381"/>
                  </a:lnTo>
                  <a:lnTo>
                    <a:pt x="29572" y="101036"/>
                  </a:lnTo>
                  <a:lnTo>
                    <a:pt x="29505" y="100691"/>
                  </a:lnTo>
                  <a:lnTo>
                    <a:pt x="29451" y="100345"/>
                  </a:lnTo>
                  <a:lnTo>
                    <a:pt x="29402" y="99959"/>
                  </a:lnTo>
                  <a:lnTo>
                    <a:pt x="29360" y="99593"/>
                  </a:lnTo>
                  <a:lnTo>
                    <a:pt x="29330" y="99207"/>
                  </a:lnTo>
                  <a:lnTo>
                    <a:pt x="29306" y="98821"/>
                  </a:lnTo>
                  <a:lnTo>
                    <a:pt x="29288" y="98415"/>
                  </a:lnTo>
                  <a:lnTo>
                    <a:pt x="29282" y="98028"/>
                  </a:lnTo>
                  <a:lnTo>
                    <a:pt x="29282" y="97622"/>
                  </a:lnTo>
                  <a:lnTo>
                    <a:pt x="29288" y="97236"/>
                  </a:lnTo>
                  <a:lnTo>
                    <a:pt x="29306" y="96850"/>
                  </a:lnTo>
                  <a:lnTo>
                    <a:pt x="29324" y="96464"/>
                  </a:lnTo>
                  <a:lnTo>
                    <a:pt x="29360" y="96078"/>
                  </a:lnTo>
                  <a:lnTo>
                    <a:pt x="29396" y="95712"/>
                  </a:lnTo>
                  <a:lnTo>
                    <a:pt x="29445" y="95366"/>
                  </a:lnTo>
                  <a:lnTo>
                    <a:pt x="29499" y="95021"/>
                  </a:lnTo>
                  <a:lnTo>
                    <a:pt x="29566" y="94696"/>
                  </a:lnTo>
                  <a:lnTo>
                    <a:pt x="29638" y="94391"/>
                  </a:lnTo>
                  <a:lnTo>
                    <a:pt x="29723" y="94086"/>
                  </a:lnTo>
                  <a:lnTo>
                    <a:pt x="29807" y="93822"/>
                  </a:lnTo>
                  <a:lnTo>
                    <a:pt x="29904" y="93578"/>
                  </a:lnTo>
                  <a:lnTo>
                    <a:pt x="30012" y="93355"/>
                  </a:lnTo>
                  <a:lnTo>
                    <a:pt x="30127" y="93172"/>
                  </a:lnTo>
                  <a:lnTo>
                    <a:pt x="30248" y="93009"/>
                  </a:lnTo>
                  <a:lnTo>
                    <a:pt x="30381" y="92867"/>
                  </a:lnTo>
                  <a:lnTo>
                    <a:pt x="30520" y="92765"/>
                  </a:lnTo>
                  <a:lnTo>
                    <a:pt x="30665" y="92704"/>
                  </a:lnTo>
                  <a:lnTo>
                    <a:pt x="30822" y="92664"/>
                  </a:lnTo>
                  <a:lnTo>
                    <a:pt x="32011" y="92562"/>
                  </a:lnTo>
                  <a:lnTo>
                    <a:pt x="33189" y="92501"/>
                  </a:lnTo>
                  <a:lnTo>
                    <a:pt x="35538" y="92379"/>
                  </a:lnTo>
                  <a:lnTo>
                    <a:pt x="37096" y="92318"/>
                  </a:lnTo>
                  <a:lnTo>
                    <a:pt x="38660" y="92298"/>
                  </a:lnTo>
                  <a:lnTo>
                    <a:pt x="40218" y="92278"/>
                  </a:lnTo>
                  <a:close/>
                  <a:moveTo>
                    <a:pt x="71195" y="0"/>
                  </a:moveTo>
                  <a:lnTo>
                    <a:pt x="66872" y="20"/>
                  </a:lnTo>
                  <a:lnTo>
                    <a:pt x="62542" y="81"/>
                  </a:lnTo>
                  <a:lnTo>
                    <a:pt x="58212" y="163"/>
                  </a:lnTo>
                  <a:lnTo>
                    <a:pt x="53883" y="264"/>
                  </a:lnTo>
                  <a:lnTo>
                    <a:pt x="49547" y="406"/>
                  </a:lnTo>
                  <a:lnTo>
                    <a:pt x="45217" y="569"/>
                  </a:lnTo>
                  <a:lnTo>
                    <a:pt x="40882" y="772"/>
                  </a:lnTo>
                  <a:lnTo>
                    <a:pt x="36552" y="1016"/>
                  </a:lnTo>
                  <a:lnTo>
                    <a:pt x="32216" y="1280"/>
                  </a:lnTo>
                  <a:lnTo>
                    <a:pt x="27881" y="1585"/>
                  </a:lnTo>
                  <a:lnTo>
                    <a:pt x="23551" y="1931"/>
                  </a:lnTo>
                  <a:lnTo>
                    <a:pt x="19215" y="2317"/>
                  </a:lnTo>
                  <a:lnTo>
                    <a:pt x="14880" y="2743"/>
                  </a:lnTo>
                  <a:lnTo>
                    <a:pt x="10544" y="3190"/>
                  </a:lnTo>
                  <a:lnTo>
                    <a:pt x="6208" y="3698"/>
                  </a:lnTo>
                  <a:lnTo>
                    <a:pt x="1873" y="4247"/>
                  </a:lnTo>
                  <a:lnTo>
                    <a:pt x="1710" y="4247"/>
                  </a:lnTo>
                  <a:lnTo>
                    <a:pt x="1631" y="4227"/>
                  </a:lnTo>
                  <a:lnTo>
                    <a:pt x="1553" y="4206"/>
                  </a:lnTo>
                  <a:lnTo>
                    <a:pt x="1408" y="4105"/>
                  </a:lnTo>
                  <a:lnTo>
                    <a:pt x="1269" y="3963"/>
                  </a:lnTo>
                  <a:lnTo>
                    <a:pt x="1136" y="3800"/>
                  </a:lnTo>
                  <a:lnTo>
                    <a:pt x="1015" y="3597"/>
                  </a:lnTo>
                  <a:lnTo>
                    <a:pt x="894" y="3353"/>
                  </a:lnTo>
                  <a:lnTo>
                    <a:pt x="780" y="3089"/>
                  </a:lnTo>
                  <a:lnTo>
                    <a:pt x="707" y="3861"/>
                  </a:lnTo>
                  <a:lnTo>
                    <a:pt x="641" y="4694"/>
                  </a:lnTo>
                  <a:lnTo>
                    <a:pt x="580" y="5568"/>
                  </a:lnTo>
                  <a:lnTo>
                    <a:pt x="520" y="6503"/>
                  </a:lnTo>
                  <a:lnTo>
                    <a:pt x="466" y="7458"/>
                  </a:lnTo>
                  <a:lnTo>
                    <a:pt x="417" y="8474"/>
                  </a:lnTo>
                  <a:lnTo>
                    <a:pt x="369" y="9531"/>
                  </a:lnTo>
                  <a:lnTo>
                    <a:pt x="321" y="10628"/>
                  </a:lnTo>
                  <a:lnTo>
                    <a:pt x="285" y="11766"/>
                  </a:lnTo>
                  <a:lnTo>
                    <a:pt x="242" y="12924"/>
                  </a:lnTo>
                  <a:lnTo>
                    <a:pt x="212" y="14123"/>
                  </a:lnTo>
                  <a:lnTo>
                    <a:pt x="176" y="15363"/>
                  </a:lnTo>
                  <a:lnTo>
                    <a:pt x="122" y="17923"/>
                  </a:lnTo>
                  <a:lnTo>
                    <a:pt x="79" y="20606"/>
                  </a:lnTo>
                  <a:lnTo>
                    <a:pt x="49" y="23369"/>
                  </a:lnTo>
                  <a:lnTo>
                    <a:pt x="25" y="26214"/>
                  </a:lnTo>
                  <a:lnTo>
                    <a:pt x="13" y="29120"/>
                  </a:lnTo>
                  <a:lnTo>
                    <a:pt x="1" y="32087"/>
                  </a:lnTo>
                  <a:lnTo>
                    <a:pt x="7" y="35094"/>
                  </a:lnTo>
                  <a:lnTo>
                    <a:pt x="13" y="38122"/>
                  </a:lnTo>
                  <a:lnTo>
                    <a:pt x="25" y="41150"/>
                  </a:lnTo>
                  <a:lnTo>
                    <a:pt x="43" y="44178"/>
                  </a:lnTo>
                  <a:lnTo>
                    <a:pt x="67" y="47185"/>
                  </a:lnTo>
                  <a:lnTo>
                    <a:pt x="97" y="50173"/>
                  </a:lnTo>
                  <a:lnTo>
                    <a:pt x="158" y="55964"/>
                  </a:lnTo>
                  <a:lnTo>
                    <a:pt x="224" y="61451"/>
                  </a:lnTo>
                  <a:lnTo>
                    <a:pt x="291" y="66490"/>
                  </a:lnTo>
                  <a:lnTo>
                    <a:pt x="351" y="71022"/>
                  </a:lnTo>
                  <a:lnTo>
                    <a:pt x="399" y="74883"/>
                  </a:lnTo>
                  <a:lnTo>
                    <a:pt x="430" y="77972"/>
                  </a:lnTo>
                  <a:lnTo>
                    <a:pt x="436" y="79191"/>
                  </a:lnTo>
                  <a:lnTo>
                    <a:pt x="436" y="80187"/>
                  </a:lnTo>
                  <a:lnTo>
                    <a:pt x="405" y="90550"/>
                  </a:lnTo>
                  <a:lnTo>
                    <a:pt x="387" y="100894"/>
                  </a:lnTo>
                  <a:lnTo>
                    <a:pt x="375" y="111237"/>
                  </a:lnTo>
                  <a:lnTo>
                    <a:pt x="369" y="121580"/>
                  </a:lnTo>
                  <a:lnTo>
                    <a:pt x="375" y="131904"/>
                  </a:lnTo>
                  <a:lnTo>
                    <a:pt x="387" y="142247"/>
                  </a:lnTo>
                  <a:lnTo>
                    <a:pt x="405" y="152570"/>
                  </a:lnTo>
                  <a:lnTo>
                    <a:pt x="436" y="162913"/>
                  </a:lnTo>
                  <a:lnTo>
                    <a:pt x="472" y="173684"/>
                  </a:lnTo>
                  <a:lnTo>
                    <a:pt x="520" y="184454"/>
                  </a:lnTo>
                  <a:lnTo>
                    <a:pt x="580" y="195224"/>
                  </a:lnTo>
                  <a:lnTo>
                    <a:pt x="647" y="205994"/>
                  </a:lnTo>
                  <a:lnTo>
                    <a:pt x="725" y="216764"/>
                  </a:lnTo>
                  <a:lnTo>
                    <a:pt x="816" y="227534"/>
                  </a:lnTo>
                  <a:lnTo>
                    <a:pt x="913" y="238304"/>
                  </a:lnTo>
                  <a:lnTo>
                    <a:pt x="1015" y="249074"/>
                  </a:lnTo>
                  <a:lnTo>
                    <a:pt x="1130" y="259844"/>
                  </a:lnTo>
                  <a:lnTo>
                    <a:pt x="1245" y="270615"/>
                  </a:lnTo>
                  <a:lnTo>
                    <a:pt x="1378" y="281364"/>
                  </a:lnTo>
                  <a:lnTo>
                    <a:pt x="1510" y="292135"/>
                  </a:lnTo>
                  <a:lnTo>
                    <a:pt x="1649" y="302905"/>
                  </a:lnTo>
                  <a:lnTo>
                    <a:pt x="1794" y="313654"/>
                  </a:lnTo>
                  <a:lnTo>
                    <a:pt x="1951" y="324425"/>
                  </a:lnTo>
                  <a:lnTo>
                    <a:pt x="2108" y="335195"/>
                  </a:lnTo>
                  <a:lnTo>
                    <a:pt x="2108" y="335357"/>
                  </a:lnTo>
                  <a:lnTo>
                    <a:pt x="2102" y="335499"/>
                  </a:lnTo>
                  <a:lnTo>
                    <a:pt x="2084" y="335804"/>
                  </a:lnTo>
                  <a:lnTo>
                    <a:pt x="2060" y="336109"/>
                  </a:lnTo>
                  <a:lnTo>
                    <a:pt x="2042" y="336414"/>
                  </a:lnTo>
                  <a:lnTo>
                    <a:pt x="2151" y="336190"/>
                  </a:lnTo>
                  <a:lnTo>
                    <a:pt x="2259" y="335967"/>
                  </a:lnTo>
                  <a:lnTo>
                    <a:pt x="2368" y="335764"/>
                  </a:lnTo>
                  <a:lnTo>
                    <a:pt x="2483" y="335581"/>
                  </a:lnTo>
                  <a:lnTo>
                    <a:pt x="2609" y="335439"/>
                  </a:lnTo>
                  <a:lnTo>
                    <a:pt x="2736" y="335317"/>
                  </a:lnTo>
                  <a:lnTo>
                    <a:pt x="2869" y="335235"/>
                  </a:lnTo>
                  <a:lnTo>
                    <a:pt x="3008" y="335195"/>
                  </a:lnTo>
                  <a:lnTo>
                    <a:pt x="5248" y="334748"/>
                  </a:lnTo>
                  <a:lnTo>
                    <a:pt x="7483" y="334321"/>
                  </a:lnTo>
                  <a:lnTo>
                    <a:pt x="9723" y="333914"/>
                  </a:lnTo>
                  <a:lnTo>
                    <a:pt x="11963" y="333508"/>
                  </a:lnTo>
                  <a:lnTo>
                    <a:pt x="14203" y="333142"/>
                  </a:lnTo>
                  <a:lnTo>
                    <a:pt x="16444" y="332776"/>
                  </a:lnTo>
                  <a:lnTo>
                    <a:pt x="18690" y="332431"/>
                  </a:lnTo>
                  <a:lnTo>
                    <a:pt x="20930" y="332086"/>
                  </a:lnTo>
                  <a:lnTo>
                    <a:pt x="23171" y="331781"/>
                  </a:lnTo>
                  <a:lnTo>
                    <a:pt x="25417" y="331476"/>
                  </a:lnTo>
                  <a:lnTo>
                    <a:pt x="27657" y="331171"/>
                  </a:lnTo>
                  <a:lnTo>
                    <a:pt x="29904" y="330907"/>
                  </a:lnTo>
                  <a:lnTo>
                    <a:pt x="32144" y="330643"/>
                  </a:lnTo>
                  <a:lnTo>
                    <a:pt x="34390" y="330379"/>
                  </a:lnTo>
                  <a:lnTo>
                    <a:pt x="38877" y="329911"/>
                  </a:lnTo>
                  <a:lnTo>
                    <a:pt x="43364" y="329505"/>
                  </a:lnTo>
                  <a:lnTo>
                    <a:pt x="47856" y="329119"/>
                  </a:lnTo>
                  <a:lnTo>
                    <a:pt x="52343" y="328794"/>
                  </a:lnTo>
                  <a:lnTo>
                    <a:pt x="56830" y="328489"/>
                  </a:lnTo>
                  <a:lnTo>
                    <a:pt x="61316" y="328225"/>
                  </a:lnTo>
                  <a:lnTo>
                    <a:pt x="65803" y="328001"/>
                  </a:lnTo>
                  <a:lnTo>
                    <a:pt x="70290" y="327798"/>
                  </a:lnTo>
                  <a:lnTo>
                    <a:pt x="74776" y="327615"/>
                  </a:lnTo>
                  <a:lnTo>
                    <a:pt x="77186" y="327554"/>
                  </a:lnTo>
                  <a:lnTo>
                    <a:pt x="79601" y="327473"/>
                  </a:lnTo>
                  <a:lnTo>
                    <a:pt x="82010" y="327391"/>
                  </a:lnTo>
                  <a:lnTo>
                    <a:pt x="84420" y="327330"/>
                  </a:lnTo>
                  <a:lnTo>
                    <a:pt x="89402" y="327168"/>
                  </a:lnTo>
                  <a:lnTo>
                    <a:pt x="94389" y="326985"/>
                  </a:lnTo>
                  <a:lnTo>
                    <a:pt x="99389" y="326802"/>
                  </a:lnTo>
                  <a:lnTo>
                    <a:pt x="104395" y="326619"/>
                  </a:lnTo>
                  <a:lnTo>
                    <a:pt x="109407" y="326477"/>
                  </a:lnTo>
                  <a:lnTo>
                    <a:pt x="111919" y="326416"/>
                  </a:lnTo>
                  <a:lnTo>
                    <a:pt x="114425" y="326375"/>
                  </a:lnTo>
                  <a:lnTo>
                    <a:pt x="116937" y="326355"/>
                  </a:lnTo>
                  <a:lnTo>
                    <a:pt x="119443" y="326335"/>
                  </a:lnTo>
                  <a:lnTo>
                    <a:pt x="121955" y="326355"/>
                  </a:lnTo>
                  <a:lnTo>
                    <a:pt x="124461" y="326396"/>
                  </a:lnTo>
                  <a:lnTo>
                    <a:pt x="126973" y="326457"/>
                  </a:lnTo>
                  <a:lnTo>
                    <a:pt x="129479" y="326558"/>
                  </a:lnTo>
                  <a:lnTo>
                    <a:pt x="131991" y="326680"/>
                  </a:lnTo>
                  <a:lnTo>
                    <a:pt x="134497" y="326822"/>
                  </a:lnTo>
                  <a:lnTo>
                    <a:pt x="137003" y="327026"/>
                  </a:lnTo>
                  <a:lnTo>
                    <a:pt x="139509" y="327249"/>
                  </a:lnTo>
                  <a:lnTo>
                    <a:pt x="142009" y="327534"/>
                  </a:lnTo>
                  <a:lnTo>
                    <a:pt x="144509" y="327838"/>
                  </a:lnTo>
                  <a:lnTo>
                    <a:pt x="147009" y="328204"/>
                  </a:lnTo>
                  <a:lnTo>
                    <a:pt x="148259" y="328387"/>
                  </a:lnTo>
                  <a:lnTo>
                    <a:pt x="149509" y="328611"/>
                  </a:lnTo>
                  <a:lnTo>
                    <a:pt x="150759" y="328814"/>
                  </a:lnTo>
                  <a:lnTo>
                    <a:pt x="152003" y="329058"/>
                  </a:lnTo>
                  <a:lnTo>
                    <a:pt x="153253" y="329302"/>
                  </a:lnTo>
                  <a:lnTo>
                    <a:pt x="154497" y="329566"/>
                  </a:lnTo>
                  <a:lnTo>
                    <a:pt x="155741" y="329830"/>
                  </a:lnTo>
                  <a:lnTo>
                    <a:pt x="156985" y="330135"/>
                  </a:lnTo>
                  <a:lnTo>
                    <a:pt x="158229" y="330419"/>
                  </a:lnTo>
                  <a:lnTo>
                    <a:pt x="159473" y="330744"/>
                  </a:lnTo>
                  <a:lnTo>
                    <a:pt x="160717" y="331070"/>
                  </a:lnTo>
                  <a:lnTo>
                    <a:pt x="161961" y="331415"/>
                  </a:lnTo>
                  <a:lnTo>
                    <a:pt x="163199" y="331781"/>
                  </a:lnTo>
                  <a:lnTo>
                    <a:pt x="164443" y="332167"/>
                  </a:lnTo>
                  <a:lnTo>
                    <a:pt x="164443" y="332167"/>
                  </a:lnTo>
                  <a:lnTo>
                    <a:pt x="164437" y="332045"/>
                  </a:lnTo>
                  <a:lnTo>
                    <a:pt x="164431" y="331943"/>
                  </a:lnTo>
                  <a:lnTo>
                    <a:pt x="164425" y="331801"/>
                  </a:lnTo>
                  <a:lnTo>
                    <a:pt x="164419" y="331659"/>
                  </a:lnTo>
                  <a:lnTo>
                    <a:pt x="164618" y="321437"/>
                  </a:lnTo>
                  <a:lnTo>
                    <a:pt x="164805" y="311196"/>
                  </a:lnTo>
                  <a:lnTo>
                    <a:pt x="164980" y="300954"/>
                  </a:lnTo>
                  <a:lnTo>
                    <a:pt x="165143" y="290732"/>
                  </a:lnTo>
                  <a:lnTo>
                    <a:pt x="165300" y="280491"/>
                  </a:lnTo>
                  <a:lnTo>
                    <a:pt x="165445" y="270249"/>
                  </a:lnTo>
                  <a:lnTo>
                    <a:pt x="165584" y="260007"/>
                  </a:lnTo>
                  <a:lnTo>
                    <a:pt x="165717" y="249765"/>
                  </a:lnTo>
                  <a:lnTo>
                    <a:pt x="165838" y="239523"/>
                  </a:lnTo>
                  <a:lnTo>
                    <a:pt x="165958" y="229282"/>
                  </a:lnTo>
                  <a:lnTo>
                    <a:pt x="166073" y="219040"/>
                  </a:lnTo>
                  <a:lnTo>
                    <a:pt x="166182" y="208798"/>
                  </a:lnTo>
                  <a:lnTo>
                    <a:pt x="166387" y="188315"/>
                  </a:lnTo>
                  <a:lnTo>
                    <a:pt x="166586" y="167811"/>
                  </a:lnTo>
                  <a:lnTo>
                    <a:pt x="166786" y="147327"/>
                  </a:lnTo>
                  <a:lnTo>
                    <a:pt x="166991" y="126844"/>
                  </a:lnTo>
                  <a:lnTo>
                    <a:pt x="167100" y="116602"/>
                  </a:lnTo>
                  <a:lnTo>
                    <a:pt x="167208" y="106360"/>
                  </a:lnTo>
                  <a:lnTo>
                    <a:pt x="167323" y="96118"/>
                  </a:lnTo>
                  <a:lnTo>
                    <a:pt x="167438" y="85877"/>
                  </a:lnTo>
                  <a:lnTo>
                    <a:pt x="167565" y="75635"/>
                  </a:lnTo>
                  <a:lnTo>
                    <a:pt x="167691" y="65413"/>
                  </a:lnTo>
                  <a:lnTo>
                    <a:pt x="167830" y="55172"/>
                  </a:lnTo>
                  <a:lnTo>
                    <a:pt x="167981" y="44950"/>
                  </a:lnTo>
                  <a:lnTo>
                    <a:pt x="168132" y="34708"/>
                  </a:lnTo>
                  <a:lnTo>
                    <a:pt x="168301" y="24487"/>
                  </a:lnTo>
                  <a:lnTo>
                    <a:pt x="168476" y="14265"/>
                  </a:lnTo>
                  <a:lnTo>
                    <a:pt x="168664" y="4024"/>
                  </a:lnTo>
                  <a:lnTo>
                    <a:pt x="156466" y="3292"/>
                  </a:lnTo>
                  <a:lnTo>
                    <a:pt x="144280" y="2560"/>
                  </a:lnTo>
                  <a:lnTo>
                    <a:pt x="138187" y="2215"/>
                  </a:lnTo>
                  <a:lnTo>
                    <a:pt x="132094" y="1870"/>
                  </a:lnTo>
                  <a:lnTo>
                    <a:pt x="126007" y="1565"/>
                  </a:lnTo>
                  <a:lnTo>
                    <a:pt x="119914" y="1260"/>
                  </a:lnTo>
                  <a:lnTo>
                    <a:pt x="113828" y="975"/>
                  </a:lnTo>
                  <a:lnTo>
                    <a:pt x="107741" y="732"/>
                  </a:lnTo>
                  <a:lnTo>
                    <a:pt x="101654" y="508"/>
                  </a:lnTo>
                  <a:lnTo>
                    <a:pt x="95567" y="325"/>
                  </a:lnTo>
                  <a:lnTo>
                    <a:pt x="89480" y="163"/>
                  </a:lnTo>
                  <a:lnTo>
                    <a:pt x="83393" y="61"/>
                  </a:lnTo>
                  <a:lnTo>
                    <a:pt x="7730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36">
              <a:extLst>
                <a:ext uri="{FF2B5EF4-FFF2-40B4-BE49-F238E27FC236}">
                  <a16:creationId xmlns:a16="http://schemas.microsoft.com/office/drawing/2014/main" id="{54DF25B0-A349-70DA-CFE3-6F865EF82C13}"/>
                </a:ext>
              </a:extLst>
            </p:cNvPr>
            <p:cNvSpPr/>
            <p:nvPr/>
          </p:nvSpPr>
          <p:spPr>
            <a:xfrm>
              <a:off x="-1810400" y="-16626275"/>
              <a:ext cx="2389625" cy="3802075"/>
            </a:xfrm>
            <a:custGeom>
              <a:avLst/>
              <a:gdLst/>
              <a:ahLst/>
              <a:cxnLst/>
              <a:rect l="l" t="t" r="r" b="b"/>
              <a:pathLst>
                <a:path w="95585" h="152083" extrusionOk="0">
                  <a:moveTo>
                    <a:pt x="31099" y="12762"/>
                  </a:moveTo>
                  <a:lnTo>
                    <a:pt x="33242" y="12986"/>
                  </a:lnTo>
                  <a:lnTo>
                    <a:pt x="35386" y="13189"/>
                  </a:lnTo>
                  <a:lnTo>
                    <a:pt x="37530" y="13351"/>
                  </a:lnTo>
                  <a:lnTo>
                    <a:pt x="39673" y="13494"/>
                  </a:lnTo>
                  <a:lnTo>
                    <a:pt x="41823" y="13616"/>
                  </a:lnTo>
                  <a:lnTo>
                    <a:pt x="43967" y="13697"/>
                  </a:lnTo>
                  <a:lnTo>
                    <a:pt x="46117" y="13738"/>
                  </a:lnTo>
                  <a:lnTo>
                    <a:pt x="48260" y="13778"/>
                  </a:lnTo>
                  <a:lnTo>
                    <a:pt x="50410" y="13758"/>
                  </a:lnTo>
                  <a:lnTo>
                    <a:pt x="52560" y="13717"/>
                  </a:lnTo>
                  <a:lnTo>
                    <a:pt x="54703" y="13656"/>
                  </a:lnTo>
                  <a:lnTo>
                    <a:pt x="56853" y="13555"/>
                  </a:lnTo>
                  <a:lnTo>
                    <a:pt x="58997" y="13412"/>
                  </a:lnTo>
                  <a:lnTo>
                    <a:pt x="61141" y="13250"/>
                  </a:lnTo>
                  <a:lnTo>
                    <a:pt x="63284" y="13067"/>
                  </a:lnTo>
                  <a:lnTo>
                    <a:pt x="65428" y="12823"/>
                  </a:lnTo>
                  <a:lnTo>
                    <a:pt x="65241" y="13920"/>
                  </a:lnTo>
                  <a:lnTo>
                    <a:pt x="65054" y="15018"/>
                  </a:lnTo>
                  <a:lnTo>
                    <a:pt x="64860" y="16095"/>
                  </a:lnTo>
                  <a:lnTo>
                    <a:pt x="64661" y="17152"/>
                  </a:lnTo>
                  <a:lnTo>
                    <a:pt x="64462" y="18188"/>
                  </a:lnTo>
                  <a:lnTo>
                    <a:pt x="64250" y="19224"/>
                  </a:lnTo>
                  <a:lnTo>
                    <a:pt x="64045" y="20220"/>
                  </a:lnTo>
                  <a:lnTo>
                    <a:pt x="63828" y="21236"/>
                  </a:lnTo>
                  <a:lnTo>
                    <a:pt x="63610" y="22211"/>
                  </a:lnTo>
                  <a:lnTo>
                    <a:pt x="63393" y="23187"/>
                  </a:lnTo>
                  <a:lnTo>
                    <a:pt x="63163" y="24142"/>
                  </a:lnTo>
                  <a:lnTo>
                    <a:pt x="62934" y="25097"/>
                  </a:lnTo>
                  <a:lnTo>
                    <a:pt x="62705" y="26011"/>
                  </a:lnTo>
                  <a:lnTo>
                    <a:pt x="62469" y="26926"/>
                  </a:lnTo>
                  <a:lnTo>
                    <a:pt x="62227" y="27840"/>
                  </a:lnTo>
                  <a:lnTo>
                    <a:pt x="61986" y="28714"/>
                  </a:lnTo>
                  <a:lnTo>
                    <a:pt x="61744" y="29588"/>
                  </a:lnTo>
                  <a:lnTo>
                    <a:pt x="61497" y="30441"/>
                  </a:lnTo>
                  <a:lnTo>
                    <a:pt x="61243" y="31275"/>
                  </a:lnTo>
                  <a:lnTo>
                    <a:pt x="60990" y="32108"/>
                  </a:lnTo>
                  <a:lnTo>
                    <a:pt x="60730" y="32900"/>
                  </a:lnTo>
                  <a:lnTo>
                    <a:pt x="60470" y="33693"/>
                  </a:lnTo>
                  <a:lnTo>
                    <a:pt x="60211" y="34485"/>
                  </a:lnTo>
                  <a:lnTo>
                    <a:pt x="59945" y="35237"/>
                  </a:lnTo>
                  <a:lnTo>
                    <a:pt x="59673" y="35989"/>
                  </a:lnTo>
                  <a:lnTo>
                    <a:pt x="59401" y="36721"/>
                  </a:lnTo>
                  <a:lnTo>
                    <a:pt x="59130" y="37432"/>
                  </a:lnTo>
                  <a:lnTo>
                    <a:pt x="58852" y="38123"/>
                  </a:lnTo>
                  <a:lnTo>
                    <a:pt x="58574" y="38814"/>
                  </a:lnTo>
                  <a:lnTo>
                    <a:pt x="58296" y="39484"/>
                  </a:lnTo>
                  <a:lnTo>
                    <a:pt x="58013" y="40135"/>
                  </a:lnTo>
                  <a:lnTo>
                    <a:pt x="57729" y="40765"/>
                  </a:lnTo>
                  <a:lnTo>
                    <a:pt x="57439" y="41374"/>
                  </a:lnTo>
                  <a:lnTo>
                    <a:pt x="57155" y="41984"/>
                  </a:lnTo>
                  <a:lnTo>
                    <a:pt x="56859" y="42553"/>
                  </a:lnTo>
                  <a:lnTo>
                    <a:pt x="56569" y="43122"/>
                  </a:lnTo>
                  <a:lnTo>
                    <a:pt x="56273" y="43670"/>
                  </a:lnTo>
                  <a:lnTo>
                    <a:pt x="55978" y="44219"/>
                  </a:lnTo>
                  <a:lnTo>
                    <a:pt x="55682" y="44727"/>
                  </a:lnTo>
                  <a:lnTo>
                    <a:pt x="55380" y="45235"/>
                  </a:lnTo>
                  <a:lnTo>
                    <a:pt x="55078" y="45723"/>
                  </a:lnTo>
                  <a:lnTo>
                    <a:pt x="54776" y="46190"/>
                  </a:lnTo>
                  <a:lnTo>
                    <a:pt x="54474" y="46637"/>
                  </a:lnTo>
                  <a:lnTo>
                    <a:pt x="54166" y="47064"/>
                  </a:lnTo>
                  <a:lnTo>
                    <a:pt x="53864" y="47470"/>
                  </a:lnTo>
                  <a:lnTo>
                    <a:pt x="53556" y="47877"/>
                  </a:lnTo>
                  <a:lnTo>
                    <a:pt x="53248" y="48243"/>
                  </a:lnTo>
                  <a:lnTo>
                    <a:pt x="52934" y="48608"/>
                  </a:lnTo>
                  <a:lnTo>
                    <a:pt x="52626" y="48954"/>
                  </a:lnTo>
                  <a:lnTo>
                    <a:pt x="52312" y="49279"/>
                  </a:lnTo>
                  <a:lnTo>
                    <a:pt x="52004" y="49584"/>
                  </a:lnTo>
                  <a:lnTo>
                    <a:pt x="51690" y="49889"/>
                  </a:lnTo>
                  <a:lnTo>
                    <a:pt x="51376" y="50153"/>
                  </a:lnTo>
                  <a:lnTo>
                    <a:pt x="51062" y="50417"/>
                  </a:lnTo>
                  <a:lnTo>
                    <a:pt x="50748" y="50640"/>
                  </a:lnTo>
                  <a:lnTo>
                    <a:pt x="50428" y="50864"/>
                  </a:lnTo>
                  <a:lnTo>
                    <a:pt x="50114" y="51067"/>
                  </a:lnTo>
                  <a:lnTo>
                    <a:pt x="49800" y="51230"/>
                  </a:lnTo>
                  <a:lnTo>
                    <a:pt x="49486" y="51392"/>
                  </a:lnTo>
                  <a:lnTo>
                    <a:pt x="49166" y="51535"/>
                  </a:lnTo>
                  <a:lnTo>
                    <a:pt x="48852" y="51677"/>
                  </a:lnTo>
                  <a:lnTo>
                    <a:pt x="48532" y="51778"/>
                  </a:lnTo>
                  <a:lnTo>
                    <a:pt x="48218" y="51860"/>
                  </a:lnTo>
                  <a:lnTo>
                    <a:pt x="47904" y="51921"/>
                  </a:lnTo>
                  <a:lnTo>
                    <a:pt x="47584" y="51982"/>
                  </a:lnTo>
                  <a:lnTo>
                    <a:pt x="47270" y="52002"/>
                  </a:lnTo>
                  <a:lnTo>
                    <a:pt x="46956" y="52022"/>
                  </a:lnTo>
                  <a:lnTo>
                    <a:pt x="46636" y="52002"/>
                  </a:lnTo>
                  <a:lnTo>
                    <a:pt x="46322" y="51982"/>
                  </a:lnTo>
                  <a:lnTo>
                    <a:pt x="46008" y="51921"/>
                  </a:lnTo>
                  <a:lnTo>
                    <a:pt x="45694" y="51860"/>
                  </a:lnTo>
                  <a:lnTo>
                    <a:pt x="45380" y="51778"/>
                  </a:lnTo>
                  <a:lnTo>
                    <a:pt x="45072" y="51657"/>
                  </a:lnTo>
                  <a:lnTo>
                    <a:pt x="44758" y="51535"/>
                  </a:lnTo>
                  <a:lnTo>
                    <a:pt x="44450" y="51392"/>
                  </a:lnTo>
                  <a:lnTo>
                    <a:pt x="44136" y="51230"/>
                  </a:lnTo>
                  <a:lnTo>
                    <a:pt x="43828" y="51027"/>
                  </a:lnTo>
                  <a:lnTo>
                    <a:pt x="43520" y="50823"/>
                  </a:lnTo>
                  <a:lnTo>
                    <a:pt x="43218" y="50600"/>
                  </a:lnTo>
                  <a:lnTo>
                    <a:pt x="42910" y="50356"/>
                  </a:lnTo>
                  <a:lnTo>
                    <a:pt x="42608" y="50072"/>
                  </a:lnTo>
                  <a:lnTo>
                    <a:pt x="42306" y="49787"/>
                  </a:lnTo>
                  <a:lnTo>
                    <a:pt x="42004" y="49482"/>
                  </a:lnTo>
                  <a:lnTo>
                    <a:pt x="41702" y="49157"/>
                  </a:lnTo>
                  <a:lnTo>
                    <a:pt x="41407" y="48791"/>
                  </a:lnTo>
                  <a:lnTo>
                    <a:pt x="41111" y="48426"/>
                  </a:lnTo>
                  <a:lnTo>
                    <a:pt x="40815" y="48039"/>
                  </a:lnTo>
                  <a:lnTo>
                    <a:pt x="40525" y="47613"/>
                  </a:lnTo>
                  <a:lnTo>
                    <a:pt x="40235" y="47186"/>
                  </a:lnTo>
                  <a:lnTo>
                    <a:pt x="39945" y="46719"/>
                  </a:lnTo>
                  <a:lnTo>
                    <a:pt x="39655" y="46251"/>
                  </a:lnTo>
                  <a:lnTo>
                    <a:pt x="39372" y="45743"/>
                  </a:lnTo>
                  <a:lnTo>
                    <a:pt x="39088" y="45215"/>
                  </a:lnTo>
                  <a:lnTo>
                    <a:pt x="38810" y="44686"/>
                  </a:lnTo>
                  <a:lnTo>
                    <a:pt x="38532" y="44117"/>
                  </a:lnTo>
                  <a:lnTo>
                    <a:pt x="38254" y="43528"/>
                  </a:lnTo>
                  <a:lnTo>
                    <a:pt x="37983" y="42919"/>
                  </a:lnTo>
                  <a:lnTo>
                    <a:pt x="37711" y="42289"/>
                  </a:lnTo>
                  <a:lnTo>
                    <a:pt x="37439" y="41638"/>
                  </a:lnTo>
                  <a:lnTo>
                    <a:pt x="37174" y="40968"/>
                  </a:lnTo>
                  <a:lnTo>
                    <a:pt x="36914" y="40277"/>
                  </a:lnTo>
                  <a:lnTo>
                    <a:pt x="36654" y="39545"/>
                  </a:lnTo>
                  <a:lnTo>
                    <a:pt x="36395" y="38814"/>
                  </a:lnTo>
                  <a:lnTo>
                    <a:pt x="36141" y="38041"/>
                  </a:lnTo>
                  <a:lnTo>
                    <a:pt x="35887" y="37249"/>
                  </a:lnTo>
                  <a:lnTo>
                    <a:pt x="35640" y="36456"/>
                  </a:lnTo>
                  <a:lnTo>
                    <a:pt x="35398" y="35623"/>
                  </a:lnTo>
                  <a:lnTo>
                    <a:pt x="35157" y="34770"/>
                  </a:lnTo>
                  <a:lnTo>
                    <a:pt x="34915" y="33876"/>
                  </a:lnTo>
                  <a:lnTo>
                    <a:pt x="34680" y="32982"/>
                  </a:lnTo>
                  <a:lnTo>
                    <a:pt x="34450" y="32067"/>
                  </a:lnTo>
                  <a:lnTo>
                    <a:pt x="34221" y="31112"/>
                  </a:lnTo>
                  <a:lnTo>
                    <a:pt x="33997" y="30137"/>
                  </a:lnTo>
                  <a:lnTo>
                    <a:pt x="33774" y="29161"/>
                  </a:lnTo>
                  <a:lnTo>
                    <a:pt x="33556" y="28145"/>
                  </a:lnTo>
                  <a:lnTo>
                    <a:pt x="33345" y="27088"/>
                  </a:lnTo>
                  <a:lnTo>
                    <a:pt x="33134" y="26032"/>
                  </a:lnTo>
                  <a:lnTo>
                    <a:pt x="32928" y="24955"/>
                  </a:lnTo>
                  <a:lnTo>
                    <a:pt x="32723" y="23837"/>
                  </a:lnTo>
                  <a:lnTo>
                    <a:pt x="32530" y="22699"/>
                  </a:lnTo>
                  <a:lnTo>
                    <a:pt x="32331" y="21541"/>
                  </a:lnTo>
                  <a:lnTo>
                    <a:pt x="32143" y="20362"/>
                  </a:lnTo>
                  <a:lnTo>
                    <a:pt x="31956" y="19163"/>
                  </a:lnTo>
                  <a:lnTo>
                    <a:pt x="31775" y="17924"/>
                  </a:lnTo>
                  <a:lnTo>
                    <a:pt x="31600" y="16664"/>
                  </a:lnTo>
                  <a:lnTo>
                    <a:pt x="31431" y="15384"/>
                  </a:lnTo>
                  <a:lnTo>
                    <a:pt x="31262" y="14083"/>
                  </a:lnTo>
                  <a:lnTo>
                    <a:pt x="31099" y="12762"/>
                  </a:lnTo>
                  <a:close/>
                  <a:moveTo>
                    <a:pt x="92728" y="7052"/>
                  </a:moveTo>
                  <a:lnTo>
                    <a:pt x="92644" y="7215"/>
                  </a:lnTo>
                  <a:lnTo>
                    <a:pt x="92565" y="7397"/>
                  </a:lnTo>
                  <a:lnTo>
                    <a:pt x="92499" y="7621"/>
                  </a:lnTo>
                  <a:lnTo>
                    <a:pt x="92469" y="7743"/>
                  </a:lnTo>
                  <a:lnTo>
                    <a:pt x="92438" y="7865"/>
                  </a:lnTo>
                  <a:lnTo>
                    <a:pt x="92414" y="8007"/>
                  </a:lnTo>
                  <a:lnTo>
                    <a:pt x="92396" y="8170"/>
                  </a:lnTo>
                  <a:lnTo>
                    <a:pt x="92378" y="8312"/>
                  </a:lnTo>
                  <a:lnTo>
                    <a:pt x="92360" y="8474"/>
                  </a:lnTo>
                  <a:lnTo>
                    <a:pt x="92354" y="8657"/>
                  </a:lnTo>
                  <a:lnTo>
                    <a:pt x="92348" y="8840"/>
                  </a:lnTo>
                  <a:lnTo>
                    <a:pt x="92342" y="9023"/>
                  </a:lnTo>
                  <a:lnTo>
                    <a:pt x="92342" y="9226"/>
                  </a:lnTo>
                  <a:lnTo>
                    <a:pt x="92390" y="11787"/>
                  </a:lnTo>
                  <a:lnTo>
                    <a:pt x="92426" y="14307"/>
                  </a:lnTo>
                  <a:lnTo>
                    <a:pt x="92444" y="16806"/>
                  </a:lnTo>
                  <a:lnTo>
                    <a:pt x="92450" y="19306"/>
                  </a:lnTo>
                  <a:lnTo>
                    <a:pt x="92438" y="21744"/>
                  </a:lnTo>
                  <a:lnTo>
                    <a:pt x="92414" y="24183"/>
                  </a:lnTo>
                  <a:lnTo>
                    <a:pt x="92378" y="26580"/>
                  </a:lnTo>
                  <a:lnTo>
                    <a:pt x="92324" y="28958"/>
                  </a:lnTo>
                  <a:lnTo>
                    <a:pt x="92257" y="31315"/>
                  </a:lnTo>
                  <a:lnTo>
                    <a:pt x="92179" y="33652"/>
                  </a:lnTo>
                  <a:lnTo>
                    <a:pt x="92082" y="35969"/>
                  </a:lnTo>
                  <a:lnTo>
                    <a:pt x="91973" y="38245"/>
                  </a:lnTo>
                  <a:lnTo>
                    <a:pt x="91853" y="40500"/>
                  </a:lnTo>
                  <a:lnTo>
                    <a:pt x="91720" y="42736"/>
                  </a:lnTo>
                  <a:lnTo>
                    <a:pt x="91575" y="44930"/>
                  </a:lnTo>
                  <a:lnTo>
                    <a:pt x="91418" y="47125"/>
                  </a:lnTo>
                  <a:lnTo>
                    <a:pt x="91243" y="49279"/>
                  </a:lnTo>
                  <a:lnTo>
                    <a:pt x="91062" y="51413"/>
                  </a:lnTo>
                  <a:lnTo>
                    <a:pt x="90862" y="53506"/>
                  </a:lnTo>
                  <a:lnTo>
                    <a:pt x="90657" y="55599"/>
                  </a:lnTo>
                  <a:lnTo>
                    <a:pt x="90434" y="57651"/>
                  </a:lnTo>
                  <a:lnTo>
                    <a:pt x="90204" y="59683"/>
                  </a:lnTo>
                  <a:lnTo>
                    <a:pt x="89957" y="61695"/>
                  </a:lnTo>
                  <a:lnTo>
                    <a:pt x="89703" y="63666"/>
                  </a:lnTo>
                  <a:lnTo>
                    <a:pt x="89437" y="65637"/>
                  </a:lnTo>
                  <a:lnTo>
                    <a:pt x="89159" y="67568"/>
                  </a:lnTo>
                  <a:lnTo>
                    <a:pt x="88870" y="69478"/>
                  </a:lnTo>
                  <a:lnTo>
                    <a:pt x="88568" y="71348"/>
                  </a:lnTo>
                  <a:lnTo>
                    <a:pt x="88260" y="73217"/>
                  </a:lnTo>
                  <a:lnTo>
                    <a:pt x="87934" y="75046"/>
                  </a:lnTo>
                  <a:lnTo>
                    <a:pt x="87601" y="76855"/>
                  </a:lnTo>
                  <a:lnTo>
                    <a:pt x="87257" y="78643"/>
                  </a:lnTo>
                  <a:lnTo>
                    <a:pt x="86907" y="80390"/>
                  </a:lnTo>
                  <a:lnTo>
                    <a:pt x="86545" y="82138"/>
                  </a:lnTo>
                  <a:lnTo>
                    <a:pt x="86170" y="83845"/>
                  </a:lnTo>
                  <a:lnTo>
                    <a:pt x="85790" y="85532"/>
                  </a:lnTo>
                  <a:lnTo>
                    <a:pt x="85397" y="87178"/>
                  </a:lnTo>
                  <a:lnTo>
                    <a:pt x="84993" y="88824"/>
                  </a:lnTo>
                  <a:lnTo>
                    <a:pt x="84582" y="90429"/>
                  </a:lnTo>
                  <a:lnTo>
                    <a:pt x="84159" y="92014"/>
                  </a:lnTo>
                  <a:lnTo>
                    <a:pt x="83731" y="93579"/>
                  </a:lnTo>
                  <a:lnTo>
                    <a:pt x="83296" y="95103"/>
                  </a:lnTo>
                  <a:lnTo>
                    <a:pt x="82849" y="96627"/>
                  </a:lnTo>
                  <a:lnTo>
                    <a:pt x="82390" y="98110"/>
                  </a:lnTo>
                  <a:lnTo>
                    <a:pt x="81925" y="99573"/>
                  </a:lnTo>
                  <a:lnTo>
                    <a:pt x="81454" y="100996"/>
                  </a:lnTo>
                  <a:lnTo>
                    <a:pt x="80977" y="102418"/>
                  </a:lnTo>
                  <a:lnTo>
                    <a:pt x="80488" y="103800"/>
                  </a:lnTo>
                  <a:lnTo>
                    <a:pt x="79993" y="105162"/>
                  </a:lnTo>
                  <a:lnTo>
                    <a:pt x="79486" y="106503"/>
                  </a:lnTo>
                  <a:lnTo>
                    <a:pt x="78978" y="107803"/>
                  </a:lnTo>
                  <a:lnTo>
                    <a:pt x="78459" y="109104"/>
                  </a:lnTo>
                  <a:lnTo>
                    <a:pt x="77934" y="110364"/>
                  </a:lnTo>
                  <a:lnTo>
                    <a:pt x="77396" y="111603"/>
                  </a:lnTo>
                  <a:lnTo>
                    <a:pt x="76859" y="112823"/>
                  </a:lnTo>
                  <a:lnTo>
                    <a:pt x="76309" y="114001"/>
                  </a:lnTo>
                  <a:lnTo>
                    <a:pt x="75760" y="115160"/>
                  </a:lnTo>
                  <a:lnTo>
                    <a:pt x="75198" y="116298"/>
                  </a:lnTo>
                  <a:lnTo>
                    <a:pt x="74631" y="117415"/>
                  </a:lnTo>
                  <a:lnTo>
                    <a:pt x="74063" y="118513"/>
                  </a:lnTo>
                  <a:lnTo>
                    <a:pt x="73483" y="119569"/>
                  </a:lnTo>
                  <a:lnTo>
                    <a:pt x="72898" y="120606"/>
                  </a:lnTo>
                  <a:lnTo>
                    <a:pt x="72306" y="121622"/>
                  </a:lnTo>
                  <a:lnTo>
                    <a:pt x="71714" y="122617"/>
                  </a:lnTo>
                  <a:lnTo>
                    <a:pt x="71110" y="123593"/>
                  </a:lnTo>
                  <a:lnTo>
                    <a:pt x="70506" y="124528"/>
                  </a:lnTo>
                  <a:lnTo>
                    <a:pt x="69896" y="125442"/>
                  </a:lnTo>
                  <a:lnTo>
                    <a:pt x="69280" y="126336"/>
                  </a:lnTo>
                  <a:lnTo>
                    <a:pt x="68659" y="127210"/>
                  </a:lnTo>
                  <a:lnTo>
                    <a:pt x="68031" y="128043"/>
                  </a:lnTo>
                  <a:lnTo>
                    <a:pt x="67403" y="128856"/>
                  </a:lnTo>
                  <a:lnTo>
                    <a:pt x="66768" y="129648"/>
                  </a:lnTo>
                  <a:lnTo>
                    <a:pt x="66128" y="130421"/>
                  </a:lnTo>
                  <a:lnTo>
                    <a:pt x="65482" y="131173"/>
                  </a:lnTo>
                  <a:lnTo>
                    <a:pt x="64836" y="131884"/>
                  </a:lnTo>
                  <a:lnTo>
                    <a:pt x="64184" y="132575"/>
                  </a:lnTo>
                  <a:lnTo>
                    <a:pt x="63532" y="133245"/>
                  </a:lnTo>
                  <a:lnTo>
                    <a:pt x="62874" y="133896"/>
                  </a:lnTo>
                  <a:lnTo>
                    <a:pt x="62215" y="134505"/>
                  </a:lnTo>
                  <a:lnTo>
                    <a:pt x="61551" y="135115"/>
                  </a:lnTo>
                  <a:lnTo>
                    <a:pt x="60881" y="135684"/>
                  </a:lnTo>
                  <a:lnTo>
                    <a:pt x="60211" y="136232"/>
                  </a:lnTo>
                  <a:lnTo>
                    <a:pt x="59540" y="136741"/>
                  </a:lnTo>
                  <a:lnTo>
                    <a:pt x="58864" y="137249"/>
                  </a:lnTo>
                  <a:lnTo>
                    <a:pt x="58188" y="137716"/>
                  </a:lnTo>
                  <a:lnTo>
                    <a:pt x="57505" y="138163"/>
                  </a:lnTo>
                  <a:lnTo>
                    <a:pt x="56823" y="138590"/>
                  </a:lnTo>
                  <a:lnTo>
                    <a:pt x="56141" y="138976"/>
                  </a:lnTo>
                  <a:lnTo>
                    <a:pt x="55452" y="139362"/>
                  </a:lnTo>
                  <a:lnTo>
                    <a:pt x="54764" y="139707"/>
                  </a:lnTo>
                  <a:lnTo>
                    <a:pt x="54075" y="140033"/>
                  </a:lnTo>
                  <a:lnTo>
                    <a:pt x="53387" y="140317"/>
                  </a:lnTo>
                  <a:lnTo>
                    <a:pt x="52693" y="140602"/>
                  </a:lnTo>
                  <a:lnTo>
                    <a:pt x="51998" y="140845"/>
                  </a:lnTo>
                  <a:lnTo>
                    <a:pt x="51304" y="141069"/>
                  </a:lnTo>
                  <a:lnTo>
                    <a:pt x="50609" y="141272"/>
                  </a:lnTo>
                  <a:lnTo>
                    <a:pt x="49915" y="141455"/>
                  </a:lnTo>
                  <a:lnTo>
                    <a:pt x="49220" y="141597"/>
                  </a:lnTo>
                  <a:lnTo>
                    <a:pt x="48526" y="141739"/>
                  </a:lnTo>
                  <a:lnTo>
                    <a:pt x="47826" y="141841"/>
                  </a:lnTo>
                  <a:lnTo>
                    <a:pt x="47131" y="141902"/>
                  </a:lnTo>
                  <a:lnTo>
                    <a:pt x="46437" y="141963"/>
                  </a:lnTo>
                  <a:lnTo>
                    <a:pt x="45742" y="141983"/>
                  </a:lnTo>
                  <a:lnTo>
                    <a:pt x="45042" y="142004"/>
                  </a:lnTo>
                  <a:lnTo>
                    <a:pt x="44347" y="141983"/>
                  </a:lnTo>
                  <a:lnTo>
                    <a:pt x="43653" y="141922"/>
                  </a:lnTo>
                  <a:lnTo>
                    <a:pt x="42964" y="141861"/>
                  </a:lnTo>
                  <a:lnTo>
                    <a:pt x="42270" y="141760"/>
                  </a:lnTo>
                  <a:lnTo>
                    <a:pt x="41576" y="141638"/>
                  </a:lnTo>
                  <a:lnTo>
                    <a:pt x="40887" y="141496"/>
                  </a:lnTo>
                  <a:lnTo>
                    <a:pt x="40199" y="141333"/>
                  </a:lnTo>
                  <a:lnTo>
                    <a:pt x="39516" y="141130"/>
                  </a:lnTo>
                  <a:lnTo>
                    <a:pt x="38828" y="140927"/>
                  </a:lnTo>
                  <a:lnTo>
                    <a:pt x="38146" y="140683"/>
                  </a:lnTo>
                  <a:lnTo>
                    <a:pt x="37463" y="140419"/>
                  </a:lnTo>
                  <a:lnTo>
                    <a:pt x="36787" y="140114"/>
                  </a:lnTo>
                  <a:lnTo>
                    <a:pt x="36111" y="139809"/>
                  </a:lnTo>
                  <a:lnTo>
                    <a:pt x="35434" y="139464"/>
                  </a:lnTo>
                  <a:lnTo>
                    <a:pt x="34764" y="139098"/>
                  </a:lnTo>
                  <a:lnTo>
                    <a:pt x="34094" y="138712"/>
                  </a:lnTo>
                  <a:lnTo>
                    <a:pt x="33430" y="138285"/>
                  </a:lnTo>
                  <a:lnTo>
                    <a:pt x="32765" y="137858"/>
                  </a:lnTo>
                  <a:lnTo>
                    <a:pt x="32107" y="137391"/>
                  </a:lnTo>
                  <a:lnTo>
                    <a:pt x="31455" y="136903"/>
                  </a:lnTo>
                  <a:lnTo>
                    <a:pt x="30803" y="136395"/>
                  </a:lnTo>
                  <a:lnTo>
                    <a:pt x="30151" y="135846"/>
                  </a:lnTo>
                  <a:lnTo>
                    <a:pt x="29511" y="135298"/>
                  </a:lnTo>
                  <a:lnTo>
                    <a:pt x="28871" y="134708"/>
                  </a:lnTo>
                  <a:lnTo>
                    <a:pt x="28774" y="134607"/>
                  </a:lnTo>
                  <a:lnTo>
                    <a:pt x="28677" y="134526"/>
                  </a:lnTo>
                  <a:lnTo>
                    <a:pt x="28581" y="134444"/>
                  </a:lnTo>
                  <a:lnTo>
                    <a:pt x="28484" y="134343"/>
                  </a:lnTo>
                  <a:lnTo>
                    <a:pt x="27699" y="133570"/>
                  </a:lnTo>
                  <a:lnTo>
                    <a:pt x="26920" y="132758"/>
                  </a:lnTo>
                  <a:lnTo>
                    <a:pt x="26153" y="131904"/>
                  </a:lnTo>
                  <a:lnTo>
                    <a:pt x="25386" y="131010"/>
                  </a:lnTo>
                  <a:lnTo>
                    <a:pt x="24631" y="130075"/>
                  </a:lnTo>
                  <a:lnTo>
                    <a:pt x="23883" y="129100"/>
                  </a:lnTo>
                  <a:lnTo>
                    <a:pt x="23146" y="128104"/>
                  </a:lnTo>
                  <a:lnTo>
                    <a:pt x="22415" y="127068"/>
                  </a:lnTo>
                  <a:lnTo>
                    <a:pt x="21697" y="125970"/>
                  </a:lnTo>
                  <a:lnTo>
                    <a:pt x="20984" y="124853"/>
                  </a:lnTo>
                  <a:lnTo>
                    <a:pt x="20278" y="123715"/>
                  </a:lnTo>
                  <a:lnTo>
                    <a:pt x="19583" y="122516"/>
                  </a:lnTo>
                  <a:lnTo>
                    <a:pt x="19239" y="121906"/>
                  </a:lnTo>
                  <a:lnTo>
                    <a:pt x="18901" y="121276"/>
                  </a:lnTo>
                  <a:lnTo>
                    <a:pt x="18563" y="120646"/>
                  </a:lnTo>
                  <a:lnTo>
                    <a:pt x="18225" y="120016"/>
                  </a:lnTo>
                  <a:lnTo>
                    <a:pt x="17892" y="119366"/>
                  </a:lnTo>
                  <a:lnTo>
                    <a:pt x="17566" y="118716"/>
                  </a:lnTo>
                  <a:lnTo>
                    <a:pt x="17234" y="118045"/>
                  </a:lnTo>
                  <a:lnTo>
                    <a:pt x="16914" y="117375"/>
                  </a:lnTo>
                  <a:lnTo>
                    <a:pt x="16588" y="116684"/>
                  </a:lnTo>
                  <a:lnTo>
                    <a:pt x="16274" y="115993"/>
                  </a:lnTo>
                  <a:lnTo>
                    <a:pt x="15954" y="115282"/>
                  </a:lnTo>
                  <a:lnTo>
                    <a:pt x="15640" y="114570"/>
                  </a:lnTo>
                  <a:lnTo>
                    <a:pt x="15332" y="113839"/>
                  </a:lnTo>
                  <a:lnTo>
                    <a:pt x="15024" y="113107"/>
                  </a:lnTo>
                  <a:lnTo>
                    <a:pt x="14722" y="112376"/>
                  </a:lnTo>
                  <a:lnTo>
                    <a:pt x="14420" y="111624"/>
                  </a:lnTo>
                  <a:lnTo>
                    <a:pt x="14118" y="110852"/>
                  </a:lnTo>
                  <a:lnTo>
                    <a:pt x="13822" y="110100"/>
                  </a:lnTo>
                  <a:lnTo>
                    <a:pt x="13533" y="109307"/>
                  </a:lnTo>
                  <a:lnTo>
                    <a:pt x="13243" y="108515"/>
                  </a:lnTo>
                  <a:lnTo>
                    <a:pt x="12959" y="107722"/>
                  </a:lnTo>
                  <a:lnTo>
                    <a:pt x="12675" y="106909"/>
                  </a:lnTo>
                  <a:lnTo>
                    <a:pt x="12397" y="106096"/>
                  </a:lnTo>
                  <a:lnTo>
                    <a:pt x="12120" y="105263"/>
                  </a:lnTo>
                  <a:lnTo>
                    <a:pt x="11848" y="104430"/>
                  </a:lnTo>
                  <a:lnTo>
                    <a:pt x="11576" y="103597"/>
                  </a:lnTo>
                  <a:lnTo>
                    <a:pt x="11310" y="102744"/>
                  </a:lnTo>
                  <a:lnTo>
                    <a:pt x="11051" y="101870"/>
                  </a:lnTo>
                  <a:lnTo>
                    <a:pt x="10791" y="100996"/>
                  </a:lnTo>
                  <a:lnTo>
                    <a:pt x="10537" y="100122"/>
                  </a:lnTo>
                  <a:lnTo>
                    <a:pt x="10284" y="99228"/>
                  </a:lnTo>
                  <a:lnTo>
                    <a:pt x="10036" y="98334"/>
                  </a:lnTo>
                  <a:lnTo>
                    <a:pt x="9789" y="97419"/>
                  </a:lnTo>
                  <a:lnTo>
                    <a:pt x="9547" y="96505"/>
                  </a:lnTo>
                  <a:lnTo>
                    <a:pt x="9312" y="95570"/>
                  </a:lnTo>
                  <a:lnTo>
                    <a:pt x="9076" y="94635"/>
                  </a:lnTo>
                  <a:lnTo>
                    <a:pt x="8847" y="93680"/>
                  </a:lnTo>
                  <a:lnTo>
                    <a:pt x="8623" y="92725"/>
                  </a:lnTo>
                  <a:lnTo>
                    <a:pt x="8400" y="91750"/>
                  </a:lnTo>
                  <a:lnTo>
                    <a:pt x="8182" y="90774"/>
                  </a:lnTo>
                  <a:lnTo>
                    <a:pt x="7971" y="89799"/>
                  </a:lnTo>
                  <a:lnTo>
                    <a:pt x="7760" y="88803"/>
                  </a:lnTo>
                  <a:lnTo>
                    <a:pt x="7554" y="87787"/>
                  </a:lnTo>
                  <a:lnTo>
                    <a:pt x="7349" y="86792"/>
                  </a:lnTo>
                  <a:lnTo>
                    <a:pt x="7150" y="85755"/>
                  </a:lnTo>
                  <a:lnTo>
                    <a:pt x="6957" y="84719"/>
                  </a:lnTo>
                  <a:lnTo>
                    <a:pt x="6769" y="83682"/>
                  </a:lnTo>
                  <a:lnTo>
                    <a:pt x="6582" y="82626"/>
                  </a:lnTo>
                  <a:lnTo>
                    <a:pt x="6401" y="81569"/>
                  </a:lnTo>
                  <a:lnTo>
                    <a:pt x="6220" y="80512"/>
                  </a:lnTo>
                  <a:lnTo>
                    <a:pt x="6051" y="79415"/>
                  </a:lnTo>
                  <a:lnTo>
                    <a:pt x="5882" y="78338"/>
                  </a:lnTo>
                  <a:lnTo>
                    <a:pt x="5719" y="77241"/>
                  </a:lnTo>
                  <a:lnTo>
                    <a:pt x="5556" y="76123"/>
                  </a:lnTo>
                  <a:lnTo>
                    <a:pt x="5399" y="75005"/>
                  </a:lnTo>
                  <a:lnTo>
                    <a:pt x="5248" y="73888"/>
                  </a:lnTo>
                  <a:lnTo>
                    <a:pt x="5103" y="72750"/>
                  </a:lnTo>
                  <a:lnTo>
                    <a:pt x="4958" y="71612"/>
                  </a:lnTo>
                  <a:lnTo>
                    <a:pt x="4825" y="70453"/>
                  </a:lnTo>
                  <a:lnTo>
                    <a:pt x="4692" y="69295"/>
                  </a:lnTo>
                  <a:lnTo>
                    <a:pt x="4559" y="68117"/>
                  </a:lnTo>
                  <a:lnTo>
                    <a:pt x="4439" y="66938"/>
                  </a:lnTo>
                  <a:lnTo>
                    <a:pt x="4318" y="65739"/>
                  </a:lnTo>
                  <a:lnTo>
                    <a:pt x="4203" y="64540"/>
                  </a:lnTo>
                  <a:lnTo>
                    <a:pt x="4094" y="63341"/>
                  </a:lnTo>
                  <a:lnTo>
                    <a:pt x="3992" y="62122"/>
                  </a:lnTo>
                  <a:lnTo>
                    <a:pt x="3889" y="60882"/>
                  </a:lnTo>
                  <a:lnTo>
                    <a:pt x="3792" y="59643"/>
                  </a:lnTo>
                  <a:lnTo>
                    <a:pt x="3702" y="58403"/>
                  </a:lnTo>
                  <a:lnTo>
                    <a:pt x="3617" y="57143"/>
                  </a:lnTo>
                  <a:lnTo>
                    <a:pt x="3539" y="55883"/>
                  </a:lnTo>
                  <a:lnTo>
                    <a:pt x="3466" y="54603"/>
                  </a:lnTo>
                  <a:lnTo>
                    <a:pt x="3394" y="53323"/>
                  </a:lnTo>
                  <a:lnTo>
                    <a:pt x="3327" y="52022"/>
                  </a:lnTo>
                  <a:lnTo>
                    <a:pt x="3267" y="50722"/>
                  </a:lnTo>
                  <a:lnTo>
                    <a:pt x="3213" y="49401"/>
                  </a:lnTo>
                  <a:lnTo>
                    <a:pt x="3164" y="48080"/>
                  </a:lnTo>
                  <a:lnTo>
                    <a:pt x="3122" y="46759"/>
                  </a:lnTo>
                  <a:lnTo>
                    <a:pt x="3080" y="45418"/>
                  </a:lnTo>
                  <a:lnTo>
                    <a:pt x="3050" y="44057"/>
                  </a:lnTo>
                  <a:lnTo>
                    <a:pt x="3019" y="42715"/>
                  </a:lnTo>
                  <a:lnTo>
                    <a:pt x="2995" y="41333"/>
                  </a:lnTo>
                  <a:lnTo>
                    <a:pt x="2977" y="39952"/>
                  </a:lnTo>
                  <a:lnTo>
                    <a:pt x="2965" y="38570"/>
                  </a:lnTo>
                  <a:lnTo>
                    <a:pt x="2959" y="37168"/>
                  </a:lnTo>
                  <a:lnTo>
                    <a:pt x="2959" y="35766"/>
                  </a:lnTo>
                  <a:lnTo>
                    <a:pt x="2965" y="34363"/>
                  </a:lnTo>
                  <a:lnTo>
                    <a:pt x="2971" y="32921"/>
                  </a:lnTo>
                  <a:lnTo>
                    <a:pt x="2989" y="31498"/>
                  </a:lnTo>
                  <a:lnTo>
                    <a:pt x="3007" y="30055"/>
                  </a:lnTo>
                  <a:lnTo>
                    <a:pt x="3038" y="28592"/>
                  </a:lnTo>
                  <a:lnTo>
                    <a:pt x="3068" y="27129"/>
                  </a:lnTo>
                  <a:lnTo>
                    <a:pt x="3110" y="25666"/>
                  </a:lnTo>
                  <a:lnTo>
                    <a:pt x="3152" y="24183"/>
                  </a:lnTo>
                  <a:lnTo>
                    <a:pt x="3201" y="22699"/>
                  </a:lnTo>
                  <a:lnTo>
                    <a:pt x="3261" y="21195"/>
                  </a:lnTo>
                  <a:lnTo>
                    <a:pt x="3321" y="19692"/>
                  </a:lnTo>
                  <a:lnTo>
                    <a:pt x="3388" y="18168"/>
                  </a:lnTo>
                  <a:lnTo>
                    <a:pt x="3460" y="16643"/>
                  </a:lnTo>
                  <a:lnTo>
                    <a:pt x="3545" y="15099"/>
                  </a:lnTo>
                  <a:lnTo>
                    <a:pt x="3629" y="13555"/>
                  </a:lnTo>
                  <a:lnTo>
                    <a:pt x="3720" y="12010"/>
                  </a:lnTo>
                  <a:lnTo>
                    <a:pt x="3817" y="10446"/>
                  </a:lnTo>
                  <a:lnTo>
                    <a:pt x="3925" y="8861"/>
                  </a:lnTo>
                  <a:lnTo>
                    <a:pt x="3937" y="8556"/>
                  </a:lnTo>
                  <a:lnTo>
                    <a:pt x="3937" y="8251"/>
                  </a:lnTo>
                  <a:lnTo>
                    <a:pt x="3937" y="7946"/>
                  </a:lnTo>
                  <a:lnTo>
                    <a:pt x="3925" y="7641"/>
                  </a:lnTo>
                  <a:lnTo>
                    <a:pt x="5435" y="8027"/>
                  </a:lnTo>
                  <a:lnTo>
                    <a:pt x="6951" y="8413"/>
                  </a:lnTo>
                  <a:lnTo>
                    <a:pt x="8460" y="8800"/>
                  </a:lnTo>
                  <a:lnTo>
                    <a:pt x="9976" y="9145"/>
                  </a:lnTo>
                  <a:lnTo>
                    <a:pt x="11498" y="9491"/>
                  </a:lnTo>
                  <a:lnTo>
                    <a:pt x="13013" y="9836"/>
                  </a:lnTo>
                  <a:lnTo>
                    <a:pt x="14535" y="10161"/>
                  </a:lnTo>
                  <a:lnTo>
                    <a:pt x="16051" y="10466"/>
                  </a:lnTo>
                  <a:lnTo>
                    <a:pt x="17572" y="10750"/>
                  </a:lnTo>
                  <a:lnTo>
                    <a:pt x="19094" y="11035"/>
                  </a:lnTo>
                  <a:lnTo>
                    <a:pt x="20622" y="11299"/>
                  </a:lnTo>
                  <a:lnTo>
                    <a:pt x="22144" y="11563"/>
                  </a:lnTo>
                  <a:lnTo>
                    <a:pt x="23671" y="11807"/>
                  </a:lnTo>
                  <a:lnTo>
                    <a:pt x="25193" y="12051"/>
                  </a:lnTo>
                  <a:lnTo>
                    <a:pt x="28249" y="12478"/>
                  </a:lnTo>
                  <a:lnTo>
                    <a:pt x="28255" y="12925"/>
                  </a:lnTo>
                  <a:lnTo>
                    <a:pt x="28267" y="13372"/>
                  </a:lnTo>
                  <a:lnTo>
                    <a:pt x="28285" y="13616"/>
                  </a:lnTo>
                  <a:lnTo>
                    <a:pt x="28303" y="13860"/>
                  </a:lnTo>
                  <a:lnTo>
                    <a:pt x="28327" y="14103"/>
                  </a:lnTo>
                  <a:lnTo>
                    <a:pt x="28357" y="14347"/>
                  </a:lnTo>
                  <a:lnTo>
                    <a:pt x="28460" y="15221"/>
                  </a:lnTo>
                  <a:lnTo>
                    <a:pt x="28569" y="16095"/>
                  </a:lnTo>
                  <a:lnTo>
                    <a:pt x="28677" y="16969"/>
                  </a:lnTo>
                  <a:lnTo>
                    <a:pt x="28792" y="17822"/>
                  </a:lnTo>
                  <a:lnTo>
                    <a:pt x="28913" y="18655"/>
                  </a:lnTo>
                  <a:lnTo>
                    <a:pt x="29028" y="19509"/>
                  </a:lnTo>
                  <a:lnTo>
                    <a:pt x="29154" y="20342"/>
                  </a:lnTo>
                  <a:lnTo>
                    <a:pt x="29281" y="21155"/>
                  </a:lnTo>
                  <a:lnTo>
                    <a:pt x="29541" y="22780"/>
                  </a:lnTo>
                  <a:lnTo>
                    <a:pt x="29813" y="24386"/>
                  </a:lnTo>
                  <a:lnTo>
                    <a:pt x="30096" y="25951"/>
                  </a:lnTo>
                  <a:lnTo>
                    <a:pt x="30386" y="27475"/>
                  </a:lnTo>
                  <a:lnTo>
                    <a:pt x="30694" y="28978"/>
                  </a:lnTo>
                  <a:lnTo>
                    <a:pt x="31008" y="30462"/>
                  </a:lnTo>
                  <a:lnTo>
                    <a:pt x="31328" y="31884"/>
                  </a:lnTo>
                  <a:lnTo>
                    <a:pt x="31666" y="33307"/>
                  </a:lnTo>
                  <a:lnTo>
                    <a:pt x="32011" y="34668"/>
                  </a:lnTo>
                  <a:lnTo>
                    <a:pt x="32361" y="36009"/>
                  </a:lnTo>
                  <a:lnTo>
                    <a:pt x="32723" y="37330"/>
                  </a:lnTo>
                  <a:lnTo>
                    <a:pt x="33091" y="38590"/>
                  </a:lnTo>
                  <a:lnTo>
                    <a:pt x="33466" y="39830"/>
                  </a:lnTo>
                  <a:lnTo>
                    <a:pt x="33852" y="41049"/>
                  </a:lnTo>
                  <a:lnTo>
                    <a:pt x="34245" y="42207"/>
                  </a:lnTo>
                  <a:lnTo>
                    <a:pt x="34649" y="43345"/>
                  </a:lnTo>
                  <a:lnTo>
                    <a:pt x="35054" y="44463"/>
                  </a:lnTo>
                  <a:lnTo>
                    <a:pt x="35471" y="45540"/>
                  </a:lnTo>
                  <a:lnTo>
                    <a:pt x="35893" y="46576"/>
                  </a:lnTo>
                  <a:lnTo>
                    <a:pt x="36322" y="47572"/>
                  </a:lnTo>
                  <a:lnTo>
                    <a:pt x="36757" y="48527"/>
                  </a:lnTo>
                  <a:lnTo>
                    <a:pt x="37198" y="49462"/>
                  </a:lnTo>
                  <a:lnTo>
                    <a:pt x="37645" y="50356"/>
                  </a:lnTo>
                  <a:lnTo>
                    <a:pt x="38091" y="51230"/>
                  </a:lnTo>
                  <a:lnTo>
                    <a:pt x="38550" y="52043"/>
                  </a:lnTo>
                  <a:lnTo>
                    <a:pt x="39009" y="52835"/>
                  </a:lnTo>
                  <a:lnTo>
                    <a:pt x="39480" y="53587"/>
                  </a:lnTo>
                  <a:lnTo>
                    <a:pt x="39945" y="54298"/>
                  </a:lnTo>
                  <a:lnTo>
                    <a:pt x="40440" y="55010"/>
                  </a:lnTo>
                  <a:lnTo>
                    <a:pt x="40936" y="55680"/>
                  </a:lnTo>
                  <a:lnTo>
                    <a:pt x="41431" y="56310"/>
                  </a:lnTo>
                  <a:lnTo>
                    <a:pt x="41932" y="56899"/>
                  </a:lnTo>
                  <a:lnTo>
                    <a:pt x="42439" y="57468"/>
                  </a:lnTo>
                  <a:lnTo>
                    <a:pt x="42946" y="57976"/>
                  </a:lnTo>
                  <a:lnTo>
                    <a:pt x="43454" y="58444"/>
                  </a:lnTo>
                  <a:lnTo>
                    <a:pt x="43967" y="58891"/>
                  </a:lnTo>
                  <a:lnTo>
                    <a:pt x="44480" y="59277"/>
                  </a:lnTo>
                  <a:lnTo>
                    <a:pt x="44999" y="59622"/>
                  </a:lnTo>
                  <a:lnTo>
                    <a:pt x="45519" y="59948"/>
                  </a:lnTo>
                  <a:lnTo>
                    <a:pt x="46032" y="60212"/>
                  </a:lnTo>
                  <a:lnTo>
                    <a:pt x="46557" y="60435"/>
                  </a:lnTo>
                  <a:lnTo>
                    <a:pt x="47077" y="60638"/>
                  </a:lnTo>
                  <a:lnTo>
                    <a:pt x="47596" y="60781"/>
                  </a:lnTo>
                  <a:lnTo>
                    <a:pt x="48115" y="60882"/>
                  </a:lnTo>
                  <a:lnTo>
                    <a:pt x="48635" y="60964"/>
                  </a:lnTo>
                  <a:lnTo>
                    <a:pt x="49154" y="60984"/>
                  </a:lnTo>
                  <a:lnTo>
                    <a:pt x="49673" y="60964"/>
                  </a:lnTo>
                  <a:lnTo>
                    <a:pt x="50187" y="60903"/>
                  </a:lnTo>
                  <a:lnTo>
                    <a:pt x="50706" y="60801"/>
                  </a:lnTo>
                  <a:lnTo>
                    <a:pt x="51219" y="60638"/>
                  </a:lnTo>
                  <a:lnTo>
                    <a:pt x="51726" y="60456"/>
                  </a:lnTo>
                  <a:lnTo>
                    <a:pt x="52240" y="60232"/>
                  </a:lnTo>
                  <a:lnTo>
                    <a:pt x="52741" y="59948"/>
                  </a:lnTo>
                  <a:lnTo>
                    <a:pt x="53248" y="59622"/>
                  </a:lnTo>
                  <a:lnTo>
                    <a:pt x="53743" y="59257"/>
                  </a:lnTo>
                  <a:lnTo>
                    <a:pt x="54245" y="58850"/>
                  </a:lnTo>
                  <a:lnTo>
                    <a:pt x="54734" y="58403"/>
                  </a:lnTo>
                  <a:lnTo>
                    <a:pt x="55223" y="57915"/>
                  </a:lnTo>
                  <a:lnTo>
                    <a:pt x="55706" y="57367"/>
                  </a:lnTo>
                  <a:lnTo>
                    <a:pt x="56183" y="56777"/>
                  </a:lnTo>
                  <a:lnTo>
                    <a:pt x="56660" y="56147"/>
                  </a:lnTo>
                  <a:lnTo>
                    <a:pt x="56889" y="55822"/>
                  </a:lnTo>
                  <a:lnTo>
                    <a:pt x="57125" y="55477"/>
                  </a:lnTo>
                  <a:lnTo>
                    <a:pt x="57354" y="55131"/>
                  </a:lnTo>
                  <a:lnTo>
                    <a:pt x="57590" y="54766"/>
                  </a:lnTo>
                  <a:lnTo>
                    <a:pt x="57813" y="54380"/>
                  </a:lnTo>
                  <a:lnTo>
                    <a:pt x="58043" y="53993"/>
                  </a:lnTo>
                  <a:lnTo>
                    <a:pt x="58266" y="53607"/>
                  </a:lnTo>
                  <a:lnTo>
                    <a:pt x="58496" y="53181"/>
                  </a:lnTo>
                  <a:lnTo>
                    <a:pt x="58713" y="52774"/>
                  </a:lnTo>
                  <a:lnTo>
                    <a:pt x="58936" y="52327"/>
                  </a:lnTo>
                  <a:lnTo>
                    <a:pt x="59154" y="51880"/>
                  </a:lnTo>
                  <a:lnTo>
                    <a:pt x="59371" y="51433"/>
                  </a:lnTo>
                  <a:lnTo>
                    <a:pt x="59589" y="50966"/>
                  </a:lnTo>
                  <a:lnTo>
                    <a:pt x="59800" y="50478"/>
                  </a:lnTo>
                  <a:lnTo>
                    <a:pt x="60011" y="49990"/>
                  </a:lnTo>
                  <a:lnTo>
                    <a:pt x="60223" y="49482"/>
                  </a:lnTo>
                  <a:lnTo>
                    <a:pt x="60428" y="48974"/>
                  </a:lnTo>
                  <a:lnTo>
                    <a:pt x="60639" y="48446"/>
                  </a:lnTo>
                  <a:lnTo>
                    <a:pt x="60839" y="47917"/>
                  </a:lnTo>
                  <a:lnTo>
                    <a:pt x="61044" y="47369"/>
                  </a:lnTo>
                  <a:lnTo>
                    <a:pt x="61243" y="46800"/>
                  </a:lnTo>
                  <a:lnTo>
                    <a:pt x="61442" y="46231"/>
                  </a:lnTo>
                  <a:lnTo>
                    <a:pt x="61636" y="45642"/>
                  </a:lnTo>
                  <a:lnTo>
                    <a:pt x="61829" y="45052"/>
                  </a:lnTo>
                  <a:lnTo>
                    <a:pt x="62016" y="44443"/>
                  </a:lnTo>
                  <a:lnTo>
                    <a:pt x="62209" y="43813"/>
                  </a:lnTo>
                  <a:lnTo>
                    <a:pt x="62397" y="43183"/>
                  </a:lnTo>
                  <a:lnTo>
                    <a:pt x="62578" y="42532"/>
                  </a:lnTo>
                  <a:lnTo>
                    <a:pt x="62759" y="41882"/>
                  </a:lnTo>
                  <a:lnTo>
                    <a:pt x="62940" y="41212"/>
                  </a:lnTo>
                  <a:lnTo>
                    <a:pt x="63115" y="40541"/>
                  </a:lnTo>
                  <a:lnTo>
                    <a:pt x="63290" y="39850"/>
                  </a:lnTo>
                  <a:lnTo>
                    <a:pt x="63459" y="39139"/>
                  </a:lnTo>
                  <a:lnTo>
                    <a:pt x="63628" y="38428"/>
                  </a:lnTo>
                  <a:lnTo>
                    <a:pt x="63797" y="37696"/>
                  </a:lnTo>
                  <a:lnTo>
                    <a:pt x="63961" y="36964"/>
                  </a:lnTo>
                  <a:lnTo>
                    <a:pt x="64124" y="36213"/>
                  </a:lnTo>
                  <a:lnTo>
                    <a:pt x="64281" y="35440"/>
                  </a:lnTo>
                  <a:lnTo>
                    <a:pt x="64438" y="34668"/>
                  </a:lnTo>
                  <a:lnTo>
                    <a:pt x="64589" y="33876"/>
                  </a:lnTo>
                  <a:lnTo>
                    <a:pt x="64740" y="33083"/>
                  </a:lnTo>
                  <a:lnTo>
                    <a:pt x="64884" y="32270"/>
                  </a:lnTo>
                  <a:lnTo>
                    <a:pt x="65029" y="31437"/>
                  </a:lnTo>
                  <a:lnTo>
                    <a:pt x="65168" y="30604"/>
                  </a:lnTo>
                  <a:lnTo>
                    <a:pt x="65307" y="29751"/>
                  </a:lnTo>
                  <a:lnTo>
                    <a:pt x="65446" y="28897"/>
                  </a:lnTo>
                  <a:lnTo>
                    <a:pt x="65573" y="28023"/>
                  </a:lnTo>
                  <a:lnTo>
                    <a:pt x="65706" y="27129"/>
                  </a:lnTo>
                  <a:lnTo>
                    <a:pt x="65832" y="26235"/>
                  </a:lnTo>
                  <a:lnTo>
                    <a:pt x="65953" y="25321"/>
                  </a:lnTo>
                  <a:lnTo>
                    <a:pt x="66074" y="24386"/>
                  </a:lnTo>
                  <a:lnTo>
                    <a:pt x="66189" y="23451"/>
                  </a:lnTo>
                  <a:lnTo>
                    <a:pt x="66303" y="22516"/>
                  </a:lnTo>
                  <a:lnTo>
                    <a:pt x="66412" y="21541"/>
                  </a:lnTo>
                  <a:lnTo>
                    <a:pt x="66515" y="20565"/>
                  </a:lnTo>
                  <a:lnTo>
                    <a:pt x="66617" y="19590"/>
                  </a:lnTo>
                  <a:lnTo>
                    <a:pt x="66720" y="18594"/>
                  </a:lnTo>
                  <a:lnTo>
                    <a:pt x="66817" y="17578"/>
                  </a:lnTo>
                  <a:lnTo>
                    <a:pt x="66907" y="16562"/>
                  </a:lnTo>
                  <a:lnTo>
                    <a:pt x="66998" y="15526"/>
                  </a:lnTo>
                  <a:lnTo>
                    <a:pt x="67082" y="14469"/>
                  </a:lnTo>
                  <a:lnTo>
                    <a:pt x="67167" y="13412"/>
                  </a:lnTo>
                  <a:lnTo>
                    <a:pt x="67179" y="13209"/>
                  </a:lnTo>
                  <a:lnTo>
                    <a:pt x="67185" y="13006"/>
                  </a:lnTo>
                  <a:lnTo>
                    <a:pt x="67185" y="12620"/>
                  </a:lnTo>
                  <a:lnTo>
                    <a:pt x="68791" y="12396"/>
                  </a:lnTo>
                  <a:lnTo>
                    <a:pt x="70398" y="12173"/>
                  </a:lnTo>
                  <a:lnTo>
                    <a:pt x="72004" y="11929"/>
                  </a:lnTo>
                  <a:lnTo>
                    <a:pt x="73604" y="11685"/>
                  </a:lnTo>
                  <a:lnTo>
                    <a:pt x="75210" y="11401"/>
                  </a:lnTo>
                  <a:lnTo>
                    <a:pt x="76811" y="11096"/>
                  </a:lnTo>
                  <a:lnTo>
                    <a:pt x="78411" y="10791"/>
                  </a:lnTo>
                  <a:lnTo>
                    <a:pt x="80005" y="10466"/>
                  </a:lnTo>
                  <a:lnTo>
                    <a:pt x="81605" y="10100"/>
                  </a:lnTo>
                  <a:lnTo>
                    <a:pt x="83199" y="9734"/>
                  </a:lnTo>
                  <a:lnTo>
                    <a:pt x="84788" y="9348"/>
                  </a:lnTo>
                  <a:lnTo>
                    <a:pt x="86382" y="8942"/>
                  </a:lnTo>
                  <a:lnTo>
                    <a:pt x="87970" y="8495"/>
                  </a:lnTo>
                  <a:lnTo>
                    <a:pt x="89558" y="8048"/>
                  </a:lnTo>
                  <a:lnTo>
                    <a:pt x="91146" y="7560"/>
                  </a:lnTo>
                  <a:lnTo>
                    <a:pt x="92728" y="7052"/>
                  </a:lnTo>
                  <a:close/>
                  <a:moveTo>
                    <a:pt x="3647" y="1"/>
                  </a:moveTo>
                  <a:lnTo>
                    <a:pt x="3533" y="41"/>
                  </a:lnTo>
                  <a:lnTo>
                    <a:pt x="3424" y="123"/>
                  </a:lnTo>
                  <a:lnTo>
                    <a:pt x="3321" y="244"/>
                  </a:lnTo>
                  <a:lnTo>
                    <a:pt x="3231" y="387"/>
                  </a:lnTo>
                  <a:lnTo>
                    <a:pt x="3146" y="549"/>
                  </a:lnTo>
                  <a:lnTo>
                    <a:pt x="3068" y="752"/>
                  </a:lnTo>
                  <a:lnTo>
                    <a:pt x="2995" y="976"/>
                  </a:lnTo>
                  <a:lnTo>
                    <a:pt x="2935" y="1220"/>
                  </a:lnTo>
                  <a:lnTo>
                    <a:pt x="2881" y="1484"/>
                  </a:lnTo>
                  <a:lnTo>
                    <a:pt x="2832" y="1769"/>
                  </a:lnTo>
                  <a:lnTo>
                    <a:pt x="2790" y="2053"/>
                  </a:lnTo>
                  <a:lnTo>
                    <a:pt x="2760" y="2358"/>
                  </a:lnTo>
                  <a:lnTo>
                    <a:pt x="2736" y="2663"/>
                  </a:lnTo>
                  <a:lnTo>
                    <a:pt x="2711" y="2988"/>
                  </a:lnTo>
                  <a:lnTo>
                    <a:pt x="2705" y="3313"/>
                  </a:lnTo>
                  <a:lnTo>
                    <a:pt x="2597" y="3293"/>
                  </a:lnTo>
                  <a:lnTo>
                    <a:pt x="2488" y="3272"/>
                  </a:lnTo>
                  <a:lnTo>
                    <a:pt x="2379" y="3313"/>
                  </a:lnTo>
                  <a:lnTo>
                    <a:pt x="2271" y="3354"/>
                  </a:lnTo>
                  <a:lnTo>
                    <a:pt x="2168" y="3435"/>
                  </a:lnTo>
                  <a:lnTo>
                    <a:pt x="2065" y="3557"/>
                  </a:lnTo>
                  <a:lnTo>
                    <a:pt x="1963" y="3699"/>
                  </a:lnTo>
                  <a:lnTo>
                    <a:pt x="1872" y="3862"/>
                  </a:lnTo>
                  <a:lnTo>
                    <a:pt x="1776" y="4085"/>
                  </a:lnTo>
                  <a:lnTo>
                    <a:pt x="1691" y="4309"/>
                  </a:lnTo>
                  <a:lnTo>
                    <a:pt x="1612" y="4593"/>
                  </a:lnTo>
                  <a:lnTo>
                    <a:pt x="1534" y="4898"/>
                  </a:lnTo>
                  <a:lnTo>
                    <a:pt x="1468" y="5243"/>
                  </a:lnTo>
                  <a:lnTo>
                    <a:pt x="1407" y="5609"/>
                  </a:lnTo>
                  <a:lnTo>
                    <a:pt x="1353" y="6036"/>
                  </a:lnTo>
                  <a:lnTo>
                    <a:pt x="1311" y="6483"/>
                  </a:lnTo>
                  <a:lnTo>
                    <a:pt x="1135" y="8596"/>
                  </a:lnTo>
                  <a:lnTo>
                    <a:pt x="978" y="10689"/>
                  </a:lnTo>
                  <a:lnTo>
                    <a:pt x="827" y="12762"/>
                  </a:lnTo>
                  <a:lnTo>
                    <a:pt x="695" y="14835"/>
                  </a:lnTo>
                  <a:lnTo>
                    <a:pt x="568" y="16908"/>
                  </a:lnTo>
                  <a:lnTo>
                    <a:pt x="459" y="18940"/>
                  </a:lnTo>
                  <a:lnTo>
                    <a:pt x="362" y="20972"/>
                  </a:lnTo>
                  <a:lnTo>
                    <a:pt x="272" y="23004"/>
                  </a:lnTo>
                  <a:lnTo>
                    <a:pt x="199" y="25016"/>
                  </a:lnTo>
                  <a:lnTo>
                    <a:pt x="139" y="27007"/>
                  </a:lnTo>
                  <a:lnTo>
                    <a:pt x="91" y="28999"/>
                  </a:lnTo>
                  <a:lnTo>
                    <a:pt x="48" y="30970"/>
                  </a:lnTo>
                  <a:lnTo>
                    <a:pt x="24" y="32921"/>
                  </a:lnTo>
                  <a:lnTo>
                    <a:pt x="6" y="34871"/>
                  </a:lnTo>
                  <a:lnTo>
                    <a:pt x="0" y="36802"/>
                  </a:lnTo>
                  <a:lnTo>
                    <a:pt x="12" y="38712"/>
                  </a:lnTo>
                  <a:lnTo>
                    <a:pt x="30" y="40622"/>
                  </a:lnTo>
                  <a:lnTo>
                    <a:pt x="55" y="42512"/>
                  </a:lnTo>
                  <a:lnTo>
                    <a:pt x="97" y="44402"/>
                  </a:lnTo>
                  <a:lnTo>
                    <a:pt x="145" y="46271"/>
                  </a:lnTo>
                  <a:lnTo>
                    <a:pt x="212" y="48121"/>
                  </a:lnTo>
                  <a:lnTo>
                    <a:pt x="284" y="49970"/>
                  </a:lnTo>
                  <a:lnTo>
                    <a:pt x="362" y="51778"/>
                  </a:lnTo>
                  <a:lnTo>
                    <a:pt x="459" y="53607"/>
                  </a:lnTo>
                  <a:lnTo>
                    <a:pt x="562" y="55396"/>
                  </a:lnTo>
                  <a:lnTo>
                    <a:pt x="670" y="57184"/>
                  </a:lnTo>
                  <a:lnTo>
                    <a:pt x="797" y="58952"/>
                  </a:lnTo>
                  <a:lnTo>
                    <a:pt x="930" y="60720"/>
                  </a:lnTo>
                  <a:lnTo>
                    <a:pt x="1069" y="62447"/>
                  </a:lnTo>
                  <a:lnTo>
                    <a:pt x="1226" y="64174"/>
                  </a:lnTo>
                  <a:lnTo>
                    <a:pt x="1383" y="65902"/>
                  </a:lnTo>
                  <a:lnTo>
                    <a:pt x="1558" y="67609"/>
                  </a:lnTo>
                  <a:lnTo>
                    <a:pt x="1739" y="69275"/>
                  </a:lnTo>
                  <a:lnTo>
                    <a:pt x="1926" y="70961"/>
                  </a:lnTo>
                  <a:lnTo>
                    <a:pt x="2126" y="72607"/>
                  </a:lnTo>
                  <a:lnTo>
                    <a:pt x="2337" y="74253"/>
                  </a:lnTo>
                  <a:lnTo>
                    <a:pt x="2548" y="75879"/>
                  </a:lnTo>
                  <a:lnTo>
                    <a:pt x="2778" y="77505"/>
                  </a:lnTo>
                  <a:lnTo>
                    <a:pt x="3013" y="79090"/>
                  </a:lnTo>
                  <a:lnTo>
                    <a:pt x="3255" y="80675"/>
                  </a:lnTo>
                  <a:lnTo>
                    <a:pt x="3503" y="82240"/>
                  </a:lnTo>
                  <a:lnTo>
                    <a:pt x="3762" y="83804"/>
                  </a:lnTo>
                  <a:lnTo>
                    <a:pt x="4034" y="85328"/>
                  </a:lnTo>
                  <a:lnTo>
                    <a:pt x="4306" y="86852"/>
                  </a:lnTo>
                  <a:lnTo>
                    <a:pt x="4589" y="88356"/>
                  </a:lnTo>
                  <a:lnTo>
                    <a:pt x="4879" y="89860"/>
                  </a:lnTo>
                  <a:lnTo>
                    <a:pt x="5181" y="91323"/>
                  </a:lnTo>
                  <a:lnTo>
                    <a:pt x="5489" y="92786"/>
                  </a:lnTo>
                  <a:lnTo>
                    <a:pt x="5803" y="94229"/>
                  </a:lnTo>
                  <a:lnTo>
                    <a:pt x="6123" y="95672"/>
                  </a:lnTo>
                  <a:lnTo>
                    <a:pt x="6455" y="97074"/>
                  </a:lnTo>
                  <a:lnTo>
                    <a:pt x="6788" y="98476"/>
                  </a:lnTo>
                  <a:lnTo>
                    <a:pt x="7132" y="99858"/>
                  </a:lnTo>
                  <a:lnTo>
                    <a:pt x="7482" y="101219"/>
                  </a:lnTo>
                  <a:lnTo>
                    <a:pt x="7838" y="102581"/>
                  </a:lnTo>
                  <a:lnTo>
                    <a:pt x="8201" y="103902"/>
                  </a:lnTo>
                  <a:lnTo>
                    <a:pt x="8575" y="105223"/>
                  </a:lnTo>
                  <a:lnTo>
                    <a:pt x="8949" y="106523"/>
                  </a:lnTo>
                  <a:lnTo>
                    <a:pt x="9336" y="107803"/>
                  </a:lnTo>
                  <a:lnTo>
                    <a:pt x="9722" y="109063"/>
                  </a:lnTo>
                  <a:lnTo>
                    <a:pt x="10121" y="110323"/>
                  </a:lnTo>
                  <a:lnTo>
                    <a:pt x="10519" y="111563"/>
                  </a:lnTo>
                  <a:lnTo>
                    <a:pt x="10930" y="112782"/>
                  </a:lnTo>
                  <a:lnTo>
                    <a:pt x="11341" y="113981"/>
                  </a:lnTo>
                  <a:lnTo>
                    <a:pt x="11763" y="115160"/>
                  </a:lnTo>
                  <a:lnTo>
                    <a:pt x="12186" y="116318"/>
                  </a:lnTo>
                  <a:lnTo>
                    <a:pt x="12615" y="117476"/>
                  </a:lnTo>
                  <a:lnTo>
                    <a:pt x="13049" y="118614"/>
                  </a:lnTo>
                  <a:lnTo>
                    <a:pt x="13490" y="119712"/>
                  </a:lnTo>
                  <a:lnTo>
                    <a:pt x="13937" y="120809"/>
                  </a:lnTo>
                  <a:lnTo>
                    <a:pt x="14390" y="121886"/>
                  </a:lnTo>
                  <a:lnTo>
                    <a:pt x="14843" y="122963"/>
                  </a:lnTo>
                  <a:lnTo>
                    <a:pt x="15302" y="123999"/>
                  </a:lnTo>
                  <a:lnTo>
                    <a:pt x="15773" y="125036"/>
                  </a:lnTo>
                  <a:lnTo>
                    <a:pt x="16238" y="126031"/>
                  </a:lnTo>
                  <a:lnTo>
                    <a:pt x="16715" y="127027"/>
                  </a:lnTo>
                  <a:lnTo>
                    <a:pt x="17192" y="128002"/>
                  </a:lnTo>
                  <a:lnTo>
                    <a:pt x="17675" y="128958"/>
                  </a:lnTo>
                  <a:lnTo>
                    <a:pt x="18164" y="129892"/>
                  </a:lnTo>
                  <a:lnTo>
                    <a:pt x="18653" y="130807"/>
                  </a:lnTo>
                  <a:lnTo>
                    <a:pt x="19148" y="131721"/>
                  </a:lnTo>
                  <a:lnTo>
                    <a:pt x="19650" y="132595"/>
                  </a:lnTo>
                  <a:lnTo>
                    <a:pt x="20151" y="133469"/>
                  </a:lnTo>
                  <a:lnTo>
                    <a:pt x="20658" y="134302"/>
                  </a:lnTo>
                  <a:lnTo>
                    <a:pt x="21165" y="135135"/>
                  </a:lnTo>
                  <a:lnTo>
                    <a:pt x="21679" y="135948"/>
                  </a:lnTo>
                  <a:lnTo>
                    <a:pt x="22192" y="136741"/>
                  </a:lnTo>
                  <a:lnTo>
                    <a:pt x="22711" y="137513"/>
                  </a:lnTo>
                  <a:lnTo>
                    <a:pt x="23237" y="138265"/>
                  </a:lnTo>
                  <a:lnTo>
                    <a:pt x="23762" y="138996"/>
                  </a:lnTo>
                  <a:lnTo>
                    <a:pt x="24287" y="139707"/>
                  </a:lnTo>
                  <a:lnTo>
                    <a:pt x="24819" y="140398"/>
                  </a:lnTo>
                  <a:lnTo>
                    <a:pt x="25350" y="141069"/>
                  </a:lnTo>
                  <a:lnTo>
                    <a:pt x="25887" y="141739"/>
                  </a:lnTo>
                  <a:lnTo>
                    <a:pt x="26425" y="142369"/>
                  </a:lnTo>
                  <a:lnTo>
                    <a:pt x="26962" y="142979"/>
                  </a:lnTo>
                  <a:lnTo>
                    <a:pt x="27506" y="143589"/>
                  </a:lnTo>
                  <a:lnTo>
                    <a:pt x="28049" y="144158"/>
                  </a:lnTo>
                  <a:lnTo>
                    <a:pt x="28599" y="144727"/>
                  </a:lnTo>
                  <a:lnTo>
                    <a:pt x="29142" y="145255"/>
                  </a:lnTo>
                  <a:lnTo>
                    <a:pt x="29692" y="145783"/>
                  </a:lnTo>
                  <a:lnTo>
                    <a:pt x="30241" y="146291"/>
                  </a:lnTo>
                  <a:lnTo>
                    <a:pt x="30797" y="146759"/>
                  </a:lnTo>
                  <a:lnTo>
                    <a:pt x="31346" y="147226"/>
                  </a:lnTo>
                  <a:lnTo>
                    <a:pt x="31902" y="147653"/>
                  </a:lnTo>
                  <a:lnTo>
                    <a:pt x="32457" y="148080"/>
                  </a:lnTo>
                  <a:lnTo>
                    <a:pt x="33013" y="148486"/>
                  </a:lnTo>
                  <a:lnTo>
                    <a:pt x="33575" y="148852"/>
                  </a:lnTo>
                  <a:lnTo>
                    <a:pt x="34130" y="149218"/>
                  </a:lnTo>
                  <a:lnTo>
                    <a:pt x="34692" y="149543"/>
                  </a:lnTo>
                  <a:lnTo>
                    <a:pt x="35247" y="149868"/>
                  </a:lnTo>
                  <a:lnTo>
                    <a:pt x="35809" y="150173"/>
                  </a:lnTo>
                  <a:lnTo>
                    <a:pt x="36370" y="150437"/>
                  </a:lnTo>
                  <a:lnTo>
                    <a:pt x="36932" y="150701"/>
                  </a:lnTo>
                  <a:lnTo>
                    <a:pt x="37488" y="150925"/>
                  </a:lnTo>
                  <a:lnTo>
                    <a:pt x="38049" y="151148"/>
                  </a:lnTo>
                  <a:lnTo>
                    <a:pt x="38611" y="151331"/>
                  </a:lnTo>
                  <a:lnTo>
                    <a:pt x="39172" y="151494"/>
                  </a:lnTo>
                  <a:lnTo>
                    <a:pt x="39728" y="151656"/>
                  </a:lnTo>
                  <a:lnTo>
                    <a:pt x="40289" y="151778"/>
                  </a:lnTo>
                  <a:lnTo>
                    <a:pt x="40845" y="151880"/>
                  </a:lnTo>
                  <a:lnTo>
                    <a:pt x="41407" y="151961"/>
                  </a:lnTo>
                  <a:lnTo>
                    <a:pt x="41962" y="152022"/>
                  </a:lnTo>
                  <a:lnTo>
                    <a:pt x="42518" y="152063"/>
                  </a:lnTo>
                  <a:lnTo>
                    <a:pt x="43073" y="152083"/>
                  </a:lnTo>
                  <a:lnTo>
                    <a:pt x="43623" y="152083"/>
                  </a:lnTo>
                  <a:lnTo>
                    <a:pt x="44178" y="152063"/>
                  </a:lnTo>
                  <a:lnTo>
                    <a:pt x="44728" y="152022"/>
                  </a:lnTo>
                  <a:lnTo>
                    <a:pt x="45247" y="151961"/>
                  </a:lnTo>
                  <a:lnTo>
                    <a:pt x="45772" y="151880"/>
                  </a:lnTo>
                  <a:lnTo>
                    <a:pt x="46304" y="151778"/>
                  </a:lnTo>
                  <a:lnTo>
                    <a:pt x="46835" y="151676"/>
                  </a:lnTo>
                  <a:lnTo>
                    <a:pt x="47373" y="151534"/>
                  </a:lnTo>
                  <a:lnTo>
                    <a:pt x="47910" y="151392"/>
                  </a:lnTo>
                  <a:lnTo>
                    <a:pt x="48454" y="151229"/>
                  </a:lnTo>
                  <a:lnTo>
                    <a:pt x="49003" y="151046"/>
                  </a:lnTo>
                  <a:lnTo>
                    <a:pt x="49553" y="150864"/>
                  </a:lnTo>
                  <a:lnTo>
                    <a:pt x="50108" y="150640"/>
                  </a:lnTo>
                  <a:lnTo>
                    <a:pt x="50664" y="150417"/>
                  </a:lnTo>
                  <a:lnTo>
                    <a:pt x="51219" y="150173"/>
                  </a:lnTo>
                  <a:lnTo>
                    <a:pt x="51781" y="149908"/>
                  </a:lnTo>
                  <a:lnTo>
                    <a:pt x="52342" y="149644"/>
                  </a:lnTo>
                  <a:lnTo>
                    <a:pt x="52910" y="149340"/>
                  </a:lnTo>
                  <a:lnTo>
                    <a:pt x="53478" y="149035"/>
                  </a:lnTo>
                  <a:lnTo>
                    <a:pt x="54045" y="148710"/>
                  </a:lnTo>
                  <a:lnTo>
                    <a:pt x="54619" y="148364"/>
                  </a:lnTo>
                  <a:lnTo>
                    <a:pt x="55193" y="147998"/>
                  </a:lnTo>
                  <a:lnTo>
                    <a:pt x="55766" y="147612"/>
                  </a:lnTo>
                  <a:lnTo>
                    <a:pt x="56340" y="147226"/>
                  </a:lnTo>
                  <a:lnTo>
                    <a:pt x="56920" y="146820"/>
                  </a:lnTo>
                  <a:lnTo>
                    <a:pt x="57493" y="146393"/>
                  </a:lnTo>
                  <a:lnTo>
                    <a:pt x="58073" y="145946"/>
                  </a:lnTo>
                  <a:lnTo>
                    <a:pt x="58653" y="145479"/>
                  </a:lnTo>
                  <a:lnTo>
                    <a:pt x="59232" y="145011"/>
                  </a:lnTo>
                  <a:lnTo>
                    <a:pt x="59812" y="144503"/>
                  </a:lnTo>
                  <a:lnTo>
                    <a:pt x="60398" y="143995"/>
                  </a:lnTo>
                  <a:lnTo>
                    <a:pt x="60977" y="143467"/>
                  </a:lnTo>
                  <a:lnTo>
                    <a:pt x="61557" y="142938"/>
                  </a:lnTo>
                  <a:lnTo>
                    <a:pt x="62137" y="142369"/>
                  </a:lnTo>
                  <a:lnTo>
                    <a:pt x="62717" y="141800"/>
                  </a:lnTo>
                  <a:lnTo>
                    <a:pt x="63296" y="141191"/>
                  </a:lnTo>
                  <a:lnTo>
                    <a:pt x="63876" y="140581"/>
                  </a:lnTo>
                  <a:lnTo>
                    <a:pt x="64456" y="139951"/>
                  </a:lnTo>
                  <a:lnTo>
                    <a:pt x="65029" y="139321"/>
                  </a:lnTo>
                  <a:lnTo>
                    <a:pt x="65609" y="138651"/>
                  </a:lnTo>
                  <a:lnTo>
                    <a:pt x="66183" y="137980"/>
                  </a:lnTo>
                  <a:lnTo>
                    <a:pt x="66756" y="137289"/>
                  </a:lnTo>
                  <a:lnTo>
                    <a:pt x="67324" y="136578"/>
                  </a:lnTo>
                  <a:lnTo>
                    <a:pt x="67898" y="135846"/>
                  </a:lnTo>
                  <a:lnTo>
                    <a:pt x="68465" y="135115"/>
                  </a:lnTo>
                  <a:lnTo>
                    <a:pt x="69033" y="134343"/>
                  </a:lnTo>
                  <a:lnTo>
                    <a:pt x="69595" y="133570"/>
                  </a:lnTo>
                  <a:lnTo>
                    <a:pt x="70156" y="132778"/>
                  </a:lnTo>
                  <a:lnTo>
                    <a:pt x="70718" y="131965"/>
                  </a:lnTo>
                  <a:lnTo>
                    <a:pt x="71273" y="131132"/>
                  </a:lnTo>
                  <a:lnTo>
                    <a:pt x="71829" y="130299"/>
                  </a:lnTo>
                  <a:lnTo>
                    <a:pt x="72378" y="129425"/>
                  </a:lnTo>
                  <a:lnTo>
                    <a:pt x="72922" y="128551"/>
                  </a:lnTo>
                  <a:lnTo>
                    <a:pt x="73471" y="127657"/>
                  </a:lnTo>
                  <a:lnTo>
                    <a:pt x="74009" y="126743"/>
                  </a:lnTo>
                  <a:lnTo>
                    <a:pt x="74546" y="125828"/>
                  </a:lnTo>
                  <a:lnTo>
                    <a:pt x="75084" y="124873"/>
                  </a:lnTo>
                  <a:lnTo>
                    <a:pt x="75615" y="123918"/>
                  </a:lnTo>
                  <a:lnTo>
                    <a:pt x="76140" y="122943"/>
                  </a:lnTo>
                  <a:lnTo>
                    <a:pt x="76660" y="121947"/>
                  </a:lnTo>
                  <a:lnTo>
                    <a:pt x="77179" y="120931"/>
                  </a:lnTo>
                  <a:lnTo>
                    <a:pt x="77692" y="119915"/>
                  </a:lnTo>
                  <a:lnTo>
                    <a:pt x="78199" y="118858"/>
                  </a:lnTo>
                  <a:lnTo>
                    <a:pt x="78707" y="117801"/>
                  </a:lnTo>
                  <a:lnTo>
                    <a:pt x="79202" y="116724"/>
                  </a:lnTo>
                  <a:lnTo>
                    <a:pt x="79697" y="115627"/>
                  </a:lnTo>
                  <a:lnTo>
                    <a:pt x="80186" y="114530"/>
                  </a:lnTo>
                  <a:lnTo>
                    <a:pt x="80669" y="113392"/>
                  </a:lnTo>
                  <a:lnTo>
                    <a:pt x="81152" y="112254"/>
                  </a:lnTo>
                  <a:lnTo>
                    <a:pt x="81623" y="111095"/>
                  </a:lnTo>
                  <a:lnTo>
                    <a:pt x="82088" y="109917"/>
                  </a:lnTo>
                  <a:lnTo>
                    <a:pt x="82553" y="108718"/>
                  </a:lnTo>
                  <a:lnTo>
                    <a:pt x="83006" y="107499"/>
                  </a:lnTo>
                  <a:lnTo>
                    <a:pt x="83453" y="106279"/>
                  </a:lnTo>
                  <a:lnTo>
                    <a:pt x="83894" y="105040"/>
                  </a:lnTo>
                  <a:lnTo>
                    <a:pt x="84335" y="103780"/>
                  </a:lnTo>
                  <a:lnTo>
                    <a:pt x="84763" y="102500"/>
                  </a:lnTo>
                  <a:lnTo>
                    <a:pt x="85186" y="101199"/>
                  </a:lnTo>
                  <a:lnTo>
                    <a:pt x="85597" y="99878"/>
                  </a:lnTo>
                  <a:lnTo>
                    <a:pt x="86007" y="98557"/>
                  </a:lnTo>
                  <a:lnTo>
                    <a:pt x="86406" y="97216"/>
                  </a:lnTo>
                  <a:lnTo>
                    <a:pt x="86798" y="95855"/>
                  </a:lnTo>
                  <a:lnTo>
                    <a:pt x="87185" y="94473"/>
                  </a:lnTo>
                  <a:lnTo>
                    <a:pt x="87565" y="93071"/>
                  </a:lnTo>
                  <a:lnTo>
                    <a:pt x="87934" y="91669"/>
                  </a:lnTo>
                  <a:lnTo>
                    <a:pt x="88296" y="90226"/>
                  </a:lnTo>
                  <a:lnTo>
                    <a:pt x="88652" y="88783"/>
                  </a:lnTo>
                  <a:lnTo>
                    <a:pt x="88996" y="87320"/>
                  </a:lnTo>
                  <a:lnTo>
                    <a:pt x="89335" y="85836"/>
                  </a:lnTo>
                  <a:lnTo>
                    <a:pt x="89661" y="84353"/>
                  </a:lnTo>
                  <a:lnTo>
                    <a:pt x="89981" y="82829"/>
                  </a:lnTo>
                  <a:lnTo>
                    <a:pt x="90289" y="81305"/>
                  </a:lnTo>
                  <a:lnTo>
                    <a:pt x="90591" y="79760"/>
                  </a:lnTo>
                  <a:lnTo>
                    <a:pt x="90886" y="78196"/>
                  </a:lnTo>
                  <a:lnTo>
                    <a:pt x="91170" y="76611"/>
                  </a:lnTo>
                  <a:lnTo>
                    <a:pt x="91442" y="75026"/>
                  </a:lnTo>
                  <a:lnTo>
                    <a:pt x="91708" y="73400"/>
                  </a:lnTo>
                  <a:lnTo>
                    <a:pt x="91961" y="71774"/>
                  </a:lnTo>
                  <a:lnTo>
                    <a:pt x="92203" y="70128"/>
                  </a:lnTo>
                  <a:lnTo>
                    <a:pt x="92438" y="68462"/>
                  </a:lnTo>
                  <a:lnTo>
                    <a:pt x="92662" y="66775"/>
                  </a:lnTo>
                  <a:lnTo>
                    <a:pt x="92873" y="65089"/>
                  </a:lnTo>
                  <a:lnTo>
                    <a:pt x="93072" y="63361"/>
                  </a:lnTo>
                  <a:lnTo>
                    <a:pt x="93266" y="61634"/>
                  </a:lnTo>
                  <a:lnTo>
                    <a:pt x="93447" y="59887"/>
                  </a:lnTo>
                  <a:lnTo>
                    <a:pt x="93616" y="58119"/>
                  </a:lnTo>
                  <a:lnTo>
                    <a:pt x="93773" y="56330"/>
                  </a:lnTo>
                  <a:lnTo>
                    <a:pt x="93924" y="54542"/>
                  </a:lnTo>
                  <a:lnTo>
                    <a:pt x="94057" y="52713"/>
                  </a:lnTo>
                  <a:lnTo>
                    <a:pt x="94183" y="50884"/>
                  </a:lnTo>
                  <a:lnTo>
                    <a:pt x="94292" y="49035"/>
                  </a:lnTo>
                  <a:lnTo>
                    <a:pt x="94395" y="47166"/>
                  </a:lnTo>
                  <a:lnTo>
                    <a:pt x="94479" y="45296"/>
                  </a:lnTo>
                  <a:lnTo>
                    <a:pt x="94558" y="43386"/>
                  </a:lnTo>
                  <a:lnTo>
                    <a:pt x="94618" y="41476"/>
                  </a:lnTo>
                  <a:lnTo>
                    <a:pt x="94673" y="39545"/>
                  </a:lnTo>
                  <a:lnTo>
                    <a:pt x="94709" y="37594"/>
                  </a:lnTo>
                  <a:lnTo>
                    <a:pt x="94733" y="35623"/>
                  </a:lnTo>
                  <a:lnTo>
                    <a:pt x="94745" y="33632"/>
                  </a:lnTo>
                  <a:lnTo>
                    <a:pt x="94745" y="31640"/>
                  </a:lnTo>
                  <a:lnTo>
                    <a:pt x="94733" y="29608"/>
                  </a:lnTo>
                  <a:lnTo>
                    <a:pt x="94703" y="27576"/>
                  </a:lnTo>
                  <a:lnTo>
                    <a:pt x="94661" y="25524"/>
                  </a:lnTo>
                  <a:lnTo>
                    <a:pt x="94606" y="23451"/>
                  </a:lnTo>
                  <a:lnTo>
                    <a:pt x="94540" y="21378"/>
                  </a:lnTo>
                  <a:lnTo>
                    <a:pt x="94455" y="19265"/>
                  </a:lnTo>
                  <a:lnTo>
                    <a:pt x="94359" y="17152"/>
                  </a:lnTo>
                  <a:lnTo>
                    <a:pt x="94244" y="15018"/>
                  </a:lnTo>
                  <a:lnTo>
                    <a:pt x="94117" y="12864"/>
                  </a:lnTo>
                  <a:lnTo>
                    <a:pt x="93978" y="10689"/>
                  </a:lnTo>
                  <a:lnTo>
                    <a:pt x="93821" y="8495"/>
                  </a:lnTo>
                  <a:lnTo>
                    <a:pt x="93809" y="8332"/>
                  </a:lnTo>
                  <a:lnTo>
                    <a:pt x="93791" y="8170"/>
                  </a:lnTo>
                  <a:lnTo>
                    <a:pt x="93773" y="8027"/>
                  </a:lnTo>
                  <a:lnTo>
                    <a:pt x="93749" y="7885"/>
                  </a:lnTo>
                  <a:lnTo>
                    <a:pt x="93725" y="7743"/>
                  </a:lnTo>
                  <a:lnTo>
                    <a:pt x="93694" y="7621"/>
                  </a:lnTo>
                  <a:lnTo>
                    <a:pt x="93628" y="7397"/>
                  </a:lnTo>
                  <a:lnTo>
                    <a:pt x="93555" y="7215"/>
                  </a:lnTo>
                  <a:lnTo>
                    <a:pt x="93477" y="7072"/>
                  </a:lnTo>
                  <a:lnTo>
                    <a:pt x="93398" y="6950"/>
                  </a:lnTo>
                  <a:lnTo>
                    <a:pt x="93308" y="6849"/>
                  </a:lnTo>
                  <a:lnTo>
                    <a:pt x="94830" y="6422"/>
                  </a:lnTo>
                  <a:lnTo>
                    <a:pt x="94920" y="6361"/>
                  </a:lnTo>
                  <a:lnTo>
                    <a:pt x="95005" y="6300"/>
                  </a:lnTo>
                  <a:lnTo>
                    <a:pt x="95083" y="6199"/>
                  </a:lnTo>
                  <a:lnTo>
                    <a:pt x="95156" y="6077"/>
                  </a:lnTo>
                  <a:lnTo>
                    <a:pt x="95222" y="5934"/>
                  </a:lnTo>
                  <a:lnTo>
                    <a:pt x="95283" y="5772"/>
                  </a:lnTo>
                  <a:lnTo>
                    <a:pt x="95343" y="5609"/>
                  </a:lnTo>
                  <a:lnTo>
                    <a:pt x="95391" y="5406"/>
                  </a:lnTo>
                  <a:lnTo>
                    <a:pt x="95433" y="5203"/>
                  </a:lnTo>
                  <a:lnTo>
                    <a:pt x="95476" y="5000"/>
                  </a:lnTo>
                  <a:lnTo>
                    <a:pt x="95506" y="4776"/>
                  </a:lnTo>
                  <a:lnTo>
                    <a:pt x="95536" y="4553"/>
                  </a:lnTo>
                  <a:lnTo>
                    <a:pt x="95554" y="4309"/>
                  </a:lnTo>
                  <a:lnTo>
                    <a:pt x="95572" y="4065"/>
                  </a:lnTo>
                  <a:lnTo>
                    <a:pt x="95584" y="3821"/>
                  </a:lnTo>
                  <a:lnTo>
                    <a:pt x="95584" y="3577"/>
                  </a:lnTo>
                  <a:lnTo>
                    <a:pt x="95584" y="3333"/>
                  </a:lnTo>
                  <a:lnTo>
                    <a:pt x="95578" y="3089"/>
                  </a:lnTo>
                  <a:lnTo>
                    <a:pt x="95560" y="2846"/>
                  </a:lnTo>
                  <a:lnTo>
                    <a:pt x="95542" y="2622"/>
                  </a:lnTo>
                  <a:lnTo>
                    <a:pt x="95518" y="2398"/>
                  </a:lnTo>
                  <a:lnTo>
                    <a:pt x="95482" y="2195"/>
                  </a:lnTo>
                  <a:lnTo>
                    <a:pt x="95446" y="1992"/>
                  </a:lnTo>
                  <a:lnTo>
                    <a:pt x="95403" y="1789"/>
                  </a:lnTo>
                  <a:lnTo>
                    <a:pt x="95355" y="1626"/>
                  </a:lnTo>
                  <a:lnTo>
                    <a:pt x="95295" y="1464"/>
                  </a:lnTo>
                  <a:lnTo>
                    <a:pt x="95234" y="1342"/>
                  </a:lnTo>
                  <a:lnTo>
                    <a:pt x="95168" y="1220"/>
                  </a:lnTo>
                  <a:lnTo>
                    <a:pt x="95089" y="1139"/>
                  </a:lnTo>
                  <a:lnTo>
                    <a:pt x="95011" y="1057"/>
                  </a:lnTo>
                  <a:lnTo>
                    <a:pt x="94926" y="1017"/>
                  </a:lnTo>
                  <a:lnTo>
                    <a:pt x="94830" y="996"/>
                  </a:lnTo>
                  <a:lnTo>
                    <a:pt x="89123" y="1261"/>
                  </a:lnTo>
                  <a:lnTo>
                    <a:pt x="83423" y="1484"/>
                  </a:lnTo>
                  <a:lnTo>
                    <a:pt x="77728" y="1708"/>
                  </a:lnTo>
                  <a:lnTo>
                    <a:pt x="72040" y="1911"/>
                  </a:lnTo>
                  <a:lnTo>
                    <a:pt x="66352" y="2053"/>
                  </a:lnTo>
                  <a:lnTo>
                    <a:pt x="60663" y="2175"/>
                  </a:lnTo>
                  <a:lnTo>
                    <a:pt x="54981" y="2256"/>
                  </a:lnTo>
                  <a:lnTo>
                    <a:pt x="52143" y="2277"/>
                  </a:lnTo>
                  <a:lnTo>
                    <a:pt x="46461" y="2277"/>
                  </a:lnTo>
                  <a:lnTo>
                    <a:pt x="43623" y="2256"/>
                  </a:lnTo>
                  <a:lnTo>
                    <a:pt x="40779" y="2216"/>
                  </a:lnTo>
                  <a:lnTo>
                    <a:pt x="37940" y="2155"/>
                  </a:lnTo>
                  <a:lnTo>
                    <a:pt x="35096" y="2094"/>
                  </a:lnTo>
                  <a:lnTo>
                    <a:pt x="32252" y="2012"/>
                  </a:lnTo>
                  <a:lnTo>
                    <a:pt x="29408" y="1890"/>
                  </a:lnTo>
                  <a:lnTo>
                    <a:pt x="26564" y="1769"/>
                  </a:lnTo>
                  <a:lnTo>
                    <a:pt x="23720" y="1626"/>
                  </a:lnTo>
                  <a:lnTo>
                    <a:pt x="20875" y="1464"/>
                  </a:lnTo>
                  <a:lnTo>
                    <a:pt x="18031" y="1281"/>
                  </a:lnTo>
                  <a:lnTo>
                    <a:pt x="15181" y="1057"/>
                  </a:lnTo>
                  <a:lnTo>
                    <a:pt x="12331" y="834"/>
                  </a:lnTo>
                  <a:lnTo>
                    <a:pt x="9481" y="570"/>
                  </a:lnTo>
                  <a:lnTo>
                    <a:pt x="6631" y="30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36">
              <a:extLst>
                <a:ext uri="{FF2B5EF4-FFF2-40B4-BE49-F238E27FC236}">
                  <a16:creationId xmlns:a16="http://schemas.microsoft.com/office/drawing/2014/main" id="{1486AA9B-6EE7-5BC6-F5F4-B08EE6CC1258}"/>
                </a:ext>
              </a:extLst>
            </p:cNvPr>
            <p:cNvSpPr/>
            <p:nvPr/>
          </p:nvSpPr>
          <p:spPr>
            <a:xfrm>
              <a:off x="-1783850" y="-9787750"/>
              <a:ext cx="2350250" cy="1202525"/>
            </a:xfrm>
            <a:custGeom>
              <a:avLst/>
              <a:gdLst/>
              <a:ahLst/>
              <a:cxnLst/>
              <a:rect l="l" t="t" r="r" b="b"/>
              <a:pathLst>
                <a:path w="94010" h="48101" extrusionOk="0">
                  <a:moveTo>
                    <a:pt x="3075" y="10811"/>
                  </a:moveTo>
                  <a:lnTo>
                    <a:pt x="3177" y="11014"/>
                  </a:lnTo>
                  <a:lnTo>
                    <a:pt x="3280" y="11218"/>
                  </a:lnTo>
                  <a:lnTo>
                    <a:pt x="3389" y="11380"/>
                  </a:lnTo>
                  <a:lnTo>
                    <a:pt x="3497" y="11543"/>
                  </a:lnTo>
                  <a:lnTo>
                    <a:pt x="3618" y="11665"/>
                  </a:lnTo>
                  <a:lnTo>
                    <a:pt x="3745" y="11766"/>
                  </a:lnTo>
                  <a:lnTo>
                    <a:pt x="3878" y="11848"/>
                  </a:lnTo>
                  <a:lnTo>
                    <a:pt x="4017" y="11888"/>
                  </a:lnTo>
                  <a:lnTo>
                    <a:pt x="6758" y="12132"/>
                  </a:lnTo>
                  <a:lnTo>
                    <a:pt x="9494" y="12335"/>
                  </a:lnTo>
                  <a:lnTo>
                    <a:pt x="12229" y="12518"/>
                  </a:lnTo>
                  <a:lnTo>
                    <a:pt x="14971" y="12701"/>
                  </a:lnTo>
                  <a:lnTo>
                    <a:pt x="17706" y="12864"/>
                  </a:lnTo>
                  <a:lnTo>
                    <a:pt x="20441" y="13006"/>
                  </a:lnTo>
                  <a:lnTo>
                    <a:pt x="25918" y="13250"/>
                  </a:lnTo>
                  <a:lnTo>
                    <a:pt x="31395" y="13473"/>
                  </a:lnTo>
                  <a:lnTo>
                    <a:pt x="36872" y="13676"/>
                  </a:lnTo>
                  <a:lnTo>
                    <a:pt x="42349" y="13900"/>
                  </a:lnTo>
                  <a:lnTo>
                    <a:pt x="47820" y="14123"/>
                  </a:lnTo>
                  <a:lnTo>
                    <a:pt x="49173" y="14184"/>
                  </a:lnTo>
                  <a:lnTo>
                    <a:pt x="50532" y="14286"/>
                  </a:lnTo>
                  <a:lnTo>
                    <a:pt x="51890" y="14388"/>
                  </a:lnTo>
                  <a:lnTo>
                    <a:pt x="53255" y="14489"/>
                  </a:lnTo>
                  <a:lnTo>
                    <a:pt x="55984" y="14774"/>
                  </a:lnTo>
                  <a:lnTo>
                    <a:pt x="58732" y="15058"/>
                  </a:lnTo>
                  <a:lnTo>
                    <a:pt x="61486" y="15363"/>
                  </a:lnTo>
                  <a:lnTo>
                    <a:pt x="64239" y="15648"/>
                  </a:lnTo>
                  <a:lnTo>
                    <a:pt x="65622" y="15790"/>
                  </a:lnTo>
                  <a:lnTo>
                    <a:pt x="67005" y="15891"/>
                  </a:lnTo>
                  <a:lnTo>
                    <a:pt x="68382" y="16013"/>
                  </a:lnTo>
                  <a:lnTo>
                    <a:pt x="69764" y="16095"/>
                  </a:lnTo>
                  <a:lnTo>
                    <a:pt x="71147" y="16156"/>
                  </a:lnTo>
                  <a:lnTo>
                    <a:pt x="72524" y="16196"/>
                  </a:lnTo>
                  <a:lnTo>
                    <a:pt x="73901" y="16217"/>
                  </a:lnTo>
                  <a:lnTo>
                    <a:pt x="75284" y="16217"/>
                  </a:lnTo>
                  <a:lnTo>
                    <a:pt x="76660" y="16176"/>
                  </a:lnTo>
                  <a:lnTo>
                    <a:pt x="78031" y="16095"/>
                  </a:lnTo>
                  <a:lnTo>
                    <a:pt x="79408" y="15993"/>
                  </a:lnTo>
                  <a:lnTo>
                    <a:pt x="80779" y="15851"/>
                  </a:lnTo>
                  <a:lnTo>
                    <a:pt x="82143" y="15668"/>
                  </a:lnTo>
                  <a:lnTo>
                    <a:pt x="83508" y="15424"/>
                  </a:lnTo>
                  <a:lnTo>
                    <a:pt x="84190" y="15302"/>
                  </a:lnTo>
                  <a:lnTo>
                    <a:pt x="84873" y="15160"/>
                  </a:lnTo>
                  <a:lnTo>
                    <a:pt x="85549" y="14997"/>
                  </a:lnTo>
                  <a:lnTo>
                    <a:pt x="86232" y="14835"/>
                  </a:lnTo>
                  <a:lnTo>
                    <a:pt x="86908" y="14652"/>
                  </a:lnTo>
                  <a:lnTo>
                    <a:pt x="87584" y="14449"/>
                  </a:lnTo>
                  <a:lnTo>
                    <a:pt x="88260" y="14245"/>
                  </a:lnTo>
                  <a:lnTo>
                    <a:pt x="88937" y="14022"/>
                  </a:lnTo>
                  <a:lnTo>
                    <a:pt x="89607" y="13778"/>
                  </a:lnTo>
                  <a:lnTo>
                    <a:pt x="90283" y="13514"/>
                  </a:lnTo>
                  <a:lnTo>
                    <a:pt x="90954" y="13250"/>
                  </a:lnTo>
                  <a:lnTo>
                    <a:pt x="91624" y="12965"/>
                  </a:lnTo>
                  <a:lnTo>
                    <a:pt x="91654" y="12965"/>
                  </a:lnTo>
                  <a:lnTo>
                    <a:pt x="91678" y="12945"/>
                  </a:lnTo>
                  <a:lnTo>
                    <a:pt x="91696" y="12904"/>
                  </a:lnTo>
                  <a:lnTo>
                    <a:pt x="91708" y="12904"/>
                  </a:lnTo>
                  <a:lnTo>
                    <a:pt x="91642" y="16115"/>
                  </a:lnTo>
                  <a:lnTo>
                    <a:pt x="91582" y="19346"/>
                  </a:lnTo>
                  <a:lnTo>
                    <a:pt x="91533" y="22577"/>
                  </a:lnTo>
                  <a:lnTo>
                    <a:pt x="91491" y="25828"/>
                  </a:lnTo>
                  <a:lnTo>
                    <a:pt x="91461" y="29059"/>
                  </a:lnTo>
                  <a:lnTo>
                    <a:pt x="91437" y="32311"/>
                  </a:lnTo>
                  <a:lnTo>
                    <a:pt x="91431" y="35542"/>
                  </a:lnTo>
                  <a:lnTo>
                    <a:pt x="91431" y="38793"/>
                  </a:lnTo>
                  <a:lnTo>
                    <a:pt x="90785" y="38488"/>
                  </a:lnTo>
                  <a:lnTo>
                    <a:pt x="90138" y="38204"/>
                  </a:lnTo>
                  <a:lnTo>
                    <a:pt x="89492" y="37919"/>
                  </a:lnTo>
                  <a:lnTo>
                    <a:pt x="88846" y="37675"/>
                  </a:lnTo>
                  <a:lnTo>
                    <a:pt x="88194" y="37432"/>
                  </a:lnTo>
                  <a:lnTo>
                    <a:pt x="87542" y="37188"/>
                  </a:lnTo>
                  <a:lnTo>
                    <a:pt x="86896" y="36985"/>
                  </a:lnTo>
                  <a:lnTo>
                    <a:pt x="86238" y="36761"/>
                  </a:lnTo>
                  <a:lnTo>
                    <a:pt x="85585" y="36578"/>
                  </a:lnTo>
                  <a:lnTo>
                    <a:pt x="84933" y="36395"/>
                  </a:lnTo>
                  <a:lnTo>
                    <a:pt x="83623" y="36070"/>
                  </a:lnTo>
                  <a:lnTo>
                    <a:pt x="82312" y="35806"/>
                  </a:lnTo>
                  <a:lnTo>
                    <a:pt x="80996" y="35582"/>
                  </a:lnTo>
                  <a:lnTo>
                    <a:pt x="79674" y="35379"/>
                  </a:lnTo>
                  <a:lnTo>
                    <a:pt x="78357" y="35237"/>
                  </a:lnTo>
                  <a:lnTo>
                    <a:pt x="77035" y="35115"/>
                  </a:lnTo>
                  <a:lnTo>
                    <a:pt x="75712" y="35034"/>
                  </a:lnTo>
                  <a:lnTo>
                    <a:pt x="74384" y="34973"/>
                  </a:lnTo>
                  <a:lnTo>
                    <a:pt x="73061" y="34952"/>
                  </a:lnTo>
                  <a:lnTo>
                    <a:pt x="71733" y="34932"/>
                  </a:lnTo>
                  <a:lnTo>
                    <a:pt x="70404" y="34952"/>
                  </a:lnTo>
                  <a:lnTo>
                    <a:pt x="69076" y="34993"/>
                  </a:lnTo>
                  <a:lnTo>
                    <a:pt x="67747" y="35054"/>
                  </a:lnTo>
                  <a:lnTo>
                    <a:pt x="65091" y="35196"/>
                  </a:lnTo>
                  <a:lnTo>
                    <a:pt x="62440" y="35379"/>
                  </a:lnTo>
                  <a:lnTo>
                    <a:pt x="59789" y="35582"/>
                  </a:lnTo>
                  <a:lnTo>
                    <a:pt x="57150" y="35765"/>
                  </a:lnTo>
                  <a:lnTo>
                    <a:pt x="54511" y="35908"/>
                  </a:lnTo>
                  <a:lnTo>
                    <a:pt x="53201" y="35969"/>
                  </a:lnTo>
                  <a:lnTo>
                    <a:pt x="51890" y="36029"/>
                  </a:lnTo>
                  <a:lnTo>
                    <a:pt x="50586" y="36050"/>
                  </a:lnTo>
                  <a:lnTo>
                    <a:pt x="49282" y="36050"/>
                  </a:lnTo>
                  <a:lnTo>
                    <a:pt x="37724" y="35989"/>
                  </a:lnTo>
                  <a:lnTo>
                    <a:pt x="31945" y="35969"/>
                  </a:lnTo>
                  <a:lnTo>
                    <a:pt x="26166" y="35948"/>
                  </a:lnTo>
                  <a:lnTo>
                    <a:pt x="20381" y="35948"/>
                  </a:lnTo>
                  <a:lnTo>
                    <a:pt x="14602" y="35969"/>
                  </a:lnTo>
                  <a:lnTo>
                    <a:pt x="8817" y="36029"/>
                  </a:lnTo>
                  <a:lnTo>
                    <a:pt x="3032" y="36131"/>
                  </a:lnTo>
                  <a:lnTo>
                    <a:pt x="3002" y="34546"/>
                  </a:lnTo>
                  <a:lnTo>
                    <a:pt x="2972" y="32961"/>
                  </a:lnTo>
                  <a:lnTo>
                    <a:pt x="2954" y="31376"/>
                  </a:lnTo>
                  <a:lnTo>
                    <a:pt x="2936" y="29791"/>
                  </a:lnTo>
                  <a:lnTo>
                    <a:pt x="2924" y="28206"/>
                  </a:lnTo>
                  <a:lnTo>
                    <a:pt x="2918" y="26621"/>
                  </a:lnTo>
                  <a:lnTo>
                    <a:pt x="2918" y="25056"/>
                  </a:lnTo>
                  <a:lnTo>
                    <a:pt x="2918" y="23471"/>
                  </a:lnTo>
                  <a:lnTo>
                    <a:pt x="2924" y="21886"/>
                  </a:lnTo>
                  <a:lnTo>
                    <a:pt x="2936" y="20301"/>
                  </a:lnTo>
                  <a:lnTo>
                    <a:pt x="2954" y="18716"/>
                  </a:lnTo>
                  <a:lnTo>
                    <a:pt x="2972" y="17131"/>
                  </a:lnTo>
                  <a:lnTo>
                    <a:pt x="3020" y="13981"/>
                  </a:lnTo>
                  <a:lnTo>
                    <a:pt x="3075" y="10811"/>
                  </a:lnTo>
                  <a:close/>
                  <a:moveTo>
                    <a:pt x="3896" y="0"/>
                  </a:moveTo>
                  <a:lnTo>
                    <a:pt x="3781" y="21"/>
                  </a:lnTo>
                  <a:lnTo>
                    <a:pt x="3666" y="61"/>
                  </a:lnTo>
                  <a:lnTo>
                    <a:pt x="3558" y="122"/>
                  </a:lnTo>
                  <a:lnTo>
                    <a:pt x="3455" y="224"/>
                  </a:lnTo>
                  <a:lnTo>
                    <a:pt x="3358" y="326"/>
                  </a:lnTo>
                  <a:lnTo>
                    <a:pt x="3268" y="468"/>
                  </a:lnTo>
                  <a:lnTo>
                    <a:pt x="3177" y="610"/>
                  </a:lnTo>
                  <a:lnTo>
                    <a:pt x="3093" y="773"/>
                  </a:lnTo>
                  <a:lnTo>
                    <a:pt x="3014" y="955"/>
                  </a:lnTo>
                  <a:lnTo>
                    <a:pt x="2942" y="1138"/>
                  </a:lnTo>
                  <a:lnTo>
                    <a:pt x="2869" y="1342"/>
                  </a:lnTo>
                  <a:lnTo>
                    <a:pt x="2803" y="1565"/>
                  </a:lnTo>
                  <a:lnTo>
                    <a:pt x="2736" y="1809"/>
                  </a:lnTo>
                  <a:lnTo>
                    <a:pt x="2682" y="2053"/>
                  </a:lnTo>
                  <a:lnTo>
                    <a:pt x="2628" y="2297"/>
                  </a:lnTo>
                  <a:lnTo>
                    <a:pt x="2543" y="2236"/>
                  </a:lnTo>
                  <a:lnTo>
                    <a:pt x="2459" y="2215"/>
                  </a:lnTo>
                  <a:lnTo>
                    <a:pt x="2368" y="2195"/>
                  </a:lnTo>
                  <a:lnTo>
                    <a:pt x="2284" y="2215"/>
                  </a:lnTo>
                  <a:lnTo>
                    <a:pt x="2193" y="2256"/>
                  </a:lnTo>
                  <a:lnTo>
                    <a:pt x="2102" y="2317"/>
                  </a:lnTo>
                  <a:lnTo>
                    <a:pt x="2012" y="2398"/>
                  </a:lnTo>
                  <a:lnTo>
                    <a:pt x="1927" y="2520"/>
                  </a:lnTo>
                  <a:lnTo>
                    <a:pt x="1843" y="2642"/>
                  </a:lnTo>
                  <a:lnTo>
                    <a:pt x="1764" y="2805"/>
                  </a:lnTo>
                  <a:lnTo>
                    <a:pt x="1686" y="2988"/>
                  </a:lnTo>
                  <a:lnTo>
                    <a:pt x="1619" y="3191"/>
                  </a:lnTo>
                  <a:lnTo>
                    <a:pt x="1553" y="3414"/>
                  </a:lnTo>
                  <a:lnTo>
                    <a:pt x="1492" y="3678"/>
                  </a:lnTo>
                  <a:lnTo>
                    <a:pt x="1444" y="3943"/>
                  </a:lnTo>
                  <a:lnTo>
                    <a:pt x="1402" y="4247"/>
                  </a:lnTo>
                  <a:lnTo>
                    <a:pt x="1269" y="5385"/>
                  </a:lnTo>
                  <a:lnTo>
                    <a:pt x="1148" y="6503"/>
                  </a:lnTo>
                  <a:lnTo>
                    <a:pt x="1028" y="7641"/>
                  </a:lnTo>
                  <a:lnTo>
                    <a:pt x="919" y="8779"/>
                  </a:lnTo>
                  <a:lnTo>
                    <a:pt x="810" y="9917"/>
                  </a:lnTo>
                  <a:lnTo>
                    <a:pt x="714" y="11055"/>
                  </a:lnTo>
                  <a:lnTo>
                    <a:pt x="623" y="12193"/>
                  </a:lnTo>
                  <a:lnTo>
                    <a:pt x="538" y="13351"/>
                  </a:lnTo>
                  <a:lnTo>
                    <a:pt x="460" y="14489"/>
                  </a:lnTo>
                  <a:lnTo>
                    <a:pt x="393" y="15648"/>
                  </a:lnTo>
                  <a:lnTo>
                    <a:pt x="327" y="16786"/>
                  </a:lnTo>
                  <a:lnTo>
                    <a:pt x="267" y="17944"/>
                  </a:lnTo>
                  <a:lnTo>
                    <a:pt x="218" y="19102"/>
                  </a:lnTo>
                  <a:lnTo>
                    <a:pt x="170" y="20260"/>
                  </a:lnTo>
                  <a:lnTo>
                    <a:pt x="128" y="21419"/>
                  </a:lnTo>
                  <a:lnTo>
                    <a:pt x="98" y="22577"/>
                  </a:lnTo>
                  <a:lnTo>
                    <a:pt x="67" y="23756"/>
                  </a:lnTo>
                  <a:lnTo>
                    <a:pt x="43" y="24914"/>
                  </a:lnTo>
                  <a:lnTo>
                    <a:pt x="25" y="26072"/>
                  </a:lnTo>
                  <a:lnTo>
                    <a:pt x="13" y="27251"/>
                  </a:lnTo>
                  <a:lnTo>
                    <a:pt x="7" y="28429"/>
                  </a:lnTo>
                  <a:lnTo>
                    <a:pt x="1" y="29588"/>
                  </a:lnTo>
                  <a:lnTo>
                    <a:pt x="7" y="30766"/>
                  </a:lnTo>
                  <a:lnTo>
                    <a:pt x="13" y="31945"/>
                  </a:lnTo>
                  <a:lnTo>
                    <a:pt x="31" y="33124"/>
                  </a:lnTo>
                  <a:lnTo>
                    <a:pt x="49" y="34323"/>
                  </a:lnTo>
                  <a:lnTo>
                    <a:pt x="67" y="35501"/>
                  </a:lnTo>
                  <a:lnTo>
                    <a:pt x="98" y="36680"/>
                  </a:lnTo>
                  <a:lnTo>
                    <a:pt x="128" y="37879"/>
                  </a:lnTo>
                  <a:lnTo>
                    <a:pt x="164" y="39078"/>
                  </a:lnTo>
                  <a:lnTo>
                    <a:pt x="200" y="40256"/>
                  </a:lnTo>
                  <a:lnTo>
                    <a:pt x="249" y="41455"/>
                  </a:lnTo>
                  <a:lnTo>
                    <a:pt x="261" y="41740"/>
                  </a:lnTo>
                  <a:lnTo>
                    <a:pt x="279" y="42024"/>
                  </a:lnTo>
                  <a:lnTo>
                    <a:pt x="303" y="42288"/>
                  </a:lnTo>
                  <a:lnTo>
                    <a:pt x="327" y="42553"/>
                  </a:lnTo>
                  <a:lnTo>
                    <a:pt x="351" y="42796"/>
                  </a:lnTo>
                  <a:lnTo>
                    <a:pt x="387" y="43040"/>
                  </a:lnTo>
                  <a:lnTo>
                    <a:pt x="418" y="43284"/>
                  </a:lnTo>
                  <a:lnTo>
                    <a:pt x="460" y="43508"/>
                  </a:lnTo>
                  <a:lnTo>
                    <a:pt x="496" y="43711"/>
                  </a:lnTo>
                  <a:lnTo>
                    <a:pt x="538" y="43914"/>
                  </a:lnTo>
                  <a:lnTo>
                    <a:pt x="635" y="44300"/>
                  </a:lnTo>
                  <a:lnTo>
                    <a:pt x="738" y="44646"/>
                  </a:lnTo>
                  <a:lnTo>
                    <a:pt x="846" y="44971"/>
                  </a:lnTo>
                  <a:lnTo>
                    <a:pt x="967" y="45235"/>
                  </a:lnTo>
                  <a:lnTo>
                    <a:pt x="1088" y="45479"/>
                  </a:lnTo>
                  <a:lnTo>
                    <a:pt x="1221" y="45682"/>
                  </a:lnTo>
                  <a:lnTo>
                    <a:pt x="1348" y="45845"/>
                  </a:lnTo>
                  <a:lnTo>
                    <a:pt x="1486" y="45987"/>
                  </a:lnTo>
                  <a:lnTo>
                    <a:pt x="1625" y="46068"/>
                  </a:lnTo>
                  <a:lnTo>
                    <a:pt x="1758" y="46129"/>
                  </a:lnTo>
                  <a:lnTo>
                    <a:pt x="1897" y="46149"/>
                  </a:lnTo>
                  <a:lnTo>
                    <a:pt x="1988" y="46292"/>
                  </a:lnTo>
                  <a:lnTo>
                    <a:pt x="2078" y="46434"/>
                  </a:lnTo>
                  <a:lnTo>
                    <a:pt x="2175" y="46556"/>
                  </a:lnTo>
                  <a:lnTo>
                    <a:pt x="2271" y="46678"/>
                  </a:lnTo>
                  <a:lnTo>
                    <a:pt x="2374" y="46759"/>
                  </a:lnTo>
                  <a:lnTo>
                    <a:pt x="2483" y="46820"/>
                  </a:lnTo>
                  <a:lnTo>
                    <a:pt x="2592" y="46861"/>
                  </a:lnTo>
                  <a:lnTo>
                    <a:pt x="2712" y="46861"/>
                  </a:lnTo>
                  <a:lnTo>
                    <a:pt x="8533" y="46962"/>
                  </a:lnTo>
                  <a:lnTo>
                    <a:pt x="14355" y="47023"/>
                  </a:lnTo>
                  <a:lnTo>
                    <a:pt x="20176" y="47064"/>
                  </a:lnTo>
                  <a:lnTo>
                    <a:pt x="25997" y="47084"/>
                  </a:lnTo>
                  <a:lnTo>
                    <a:pt x="31818" y="47064"/>
                  </a:lnTo>
                  <a:lnTo>
                    <a:pt x="37639" y="47064"/>
                  </a:lnTo>
                  <a:lnTo>
                    <a:pt x="49282" y="47003"/>
                  </a:lnTo>
                  <a:lnTo>
                    <a:pt x="50592" y="47023"/>
                  </a:lnTo>
                  <a:lnTo>
                    <a:pt x="51908" y="47043"/>
                  </a:lnTo>
                  <a:lnTo>
                    <a:pt x="53225" y="47084"/>
                  </a:lnTo>
                  <a:lnTo>
                    <a:pt x="54547" y="47145"/>
                  </a:lnTo>
                  <a:lnTo>
                    <a:pt x="57198" y="47308"/>
                  </a:lnTo>
                  <a:lnTo>
                    <a:pt x="59855" y="47491"/>
                  </a:lnTo>
                  <a:lnTo>
                    <a:pt x="62524" y="47673"/>
                  </a:lnTo>
                  <a:lnTo>
                    <a:pt x="65193" y="47856"/>
                  </a:lnTo>
                  <a:lnTo>
                    <a:pt x="66534" y="47938"/>
                  </a:lnTo>
                  <a:lnTo>
                    <a:pt x="67868" y="47999"/>
                  </a:lnTo>
                  <a:lnTo>
                    <a:pt x="69209" y="48060"/>
                  </a:lnTo>
                  <a:lnTo>
                    <a:pt x="70543" y="48080"/>
                  </a:lnTo>
                  <a:lnTo>
                    <a:pt x="71878" y="48100"/>
                  </a:lnTo>
                  <a:lnTo>
                    <a:pt x="73218" y="48100"/>
                  </a:lnTo>
                  <a:lnTo>
                    <a:pt x="74553" y="48060"/>
                  </a:lnTo>
                  <a:lnTo>
                    <a:pt x="75887" y="47999"/>
                  </a:lnTo>
                  <a:lnTo>
                    <a:pt x="77216" y="47917"/>
                  </a:lnTo>
                  <a:lnTo>
                    <a:pt x="78550" y="47795"/>
                  </a:lnTo>
                  <a:lnTo>
                    <a:pt x="79879" y="47633"/>
                  </a:lnTo>
                  <a:lnTo>
                    <a:pt x="81207" y="47430"/>
                  </a:lnTo>
                  <a:lnTo>
                    <a:pt x="82530" y="47186"/>
                  </a:lnTo>
                  <a:lnTo>
                    <a:pt x="83852" y="46901"/>
                  </a:lnTo>
                  <a:lnTo>
                    <a:pt x="84511" y="46739"/>
                  </a:lnTo>
                  <a:lnTo>
                    <a:pt x="85169" y="46576"/>
                  </a:lnTo>
                  <a:lnTo>
                    <a:pt x="85827" y="46393"/>
                  </a:lnTo>
                  <a:lnTo>
                    <a:pt x="86485" y="46190"/>
                  </a:lnTo>
                  <a:lnTo>
                    <a:pt x="87143" y="45987"/>
                  </a:lnTo>
                  <a:lnTo>
                    <a:pt x="87795" y="45763"/>
                  </a:lnTo>
                  <a:lnTo>
                    <a:pt x="88454" y="45519"/>
                  </a:lnTo>
                  <a:lnTo>
                    <a:pt x="89106" y="45276"/>
                  </a:lnTo>
                  <a:lnTo>
                    <a:pt x="89758" y="45011"/>
                  </a:lnTo>
                  <a:lnTo>
                    <a:pt x="90410" y="44727"/>
                  </a:lnTo>
                  <a:lnTo>
                    <a:pt x="91062" y="44442"/>
                  </a:lnTo>
                  <a:lnTo>
                    <a:pt x="91708" y="44117"/>
                  </a:lnTo>
                  <a:lnTo>
                    <a:pt x="91775" y="44361"/>
                  </a:lnTo>
                  <a:lnTo>
                    <a:pt x="91847" y="44585"/>
                  </a:lnTo>
                  <a:lnTo>
                    <a:pt x="91920" y="44788"/>
                  </a:lnTo>
                  <a:lnTo>
                    <a:pt x="91998" y="44971"/>
                  </a:lnTo>
                  <a:lnTo>
                    <a:pt x="92083" y="45133"/>
                  </a:lnTo>
                  <a:lnTo>
                    <a:pt x="92167" y="45255"/>
                  </a:lnTo>
                  <a:lnTo>
                    <a:pt x="92258" y="45377"/>
                  </a:lnTo>
                  <a:lnTo>
                    <a:pt x="92349" y="45479"/>
                  </a:lnTo>
                  <a:lnTo>
                    <a:pt x="92439" y="45560"/>
                  </a:lnTo>
                  <a:lnTo>
                    <a:pt x="92536" y="45601"/>
                  </a:lnTo>
                  <a:lnTo>
                    <a:pt x="92626" y="45641"/>
                  </a:lnTo>
                  <a:lnTo>
                    <a:pt x="92723" y="45662"/>
                  </a:lnTo>
                  <a:lnTo>
                    <a:pt x="92820" y="45641"/>
                  </a:lnTo>
                  <a:lnTo>
                    <a:pt x="92910" y="45621"/>
                  </a:lnTo>
                  <a:lnTo>
                    <a:pt x="93007" y="45580"/>
                  </a:lnTo>
                  <a:lnTo>
                    <a:pt x="93097" y="45499"/>
                  </a:lnTo>
                  <a:lnTo>
                    <a:pt x="93188" y="45418"/>
                  </a:lnTo>
                  <a:lnTo>
                    <a:pt x="93278" y="45296"/>
                  </a:lnTo>
                  <a:lnTo>
                    <a:pt x="93363" y="45174"/>
                  </a:lnTo>
                  <a:lnTo>
                    <a:pt x="93442" y="45011"/>
                  </a:lnTo>
                  <a:lnTo>
                    <a:pt x="93520" y="44849"/>
                  </a:lnTo>
                  <a:lnTo>
                    <a:pt x="93599" y="44646"/>
                  </a:lnTo>
                  <a:lnTo>
                    <a:pt x="93665" y="44442"/>
                  </a:lnTo>
                  <a:lnTo>
                    <a:pt x="93731" y="44199"/>
                  </a:lnTo>
                  <a:lnTo>
                    <a:pt x="93786" y="43934"/>
                  </a:lnTo>
                  <a:lnTo>
                    <a:pt x="93840" y="43650"/>
                  </a:lnTo>
                  <a:lnTo>
                    <a:pt x="93888" y="43365"/>
                  </a:lnTo>
                  <a:lnTo>
                    <a:pt x="93925" y="43040"/>
                  </a:lnTo>
                  <a:lnTo>
                    <a:pt x="93961" y="42695"/>
                  </a:lnTo>
                  <a:lnTo>
                    <a:pt x="93979" y="42329"/>
                  </a:lnTo>
                  <a:lnTo>
                    <a:pt x="93997" y="41943"/>
                  </a:lnTo>
                  <a:lnTo>
                    <a:pt x="94003" y="41536"/>
                  </a:lnTo>
                  <a:lnTo>
                    <a:pt x="94009" y="39728"/>
                  </a:lnTo>
                  <a:lnTo>
                    <a:pt x="94009" y="37919"/>
                  </a:lnTo>
                  <a:lnTo>
                    <a:pt x="94009" y="36131"/>
                  </a:lnTo>
                  <a:lnTo>
                    <a:pt x="94003" y="34323"/>
                  </a:lnTo>
                  <a:lnTo>
                    <a:pt x="93985" y="30705"/>
                  </a:lnTo>
                  <a:lnTo>
                    <a:pt x="93949" y="27088"/>
                  </a:lnTo>
                  <a:lnTo>
                    <a:pt x="93907" y="23471"/>
                  </a:lnTo>
                  <a:lnTo>
                    <a:pt x="93846" y="19854"/>
                  </a:lnTo>
                  <a:lnTo>
                    <a:pt x="93780" y="16257"/>
                  </a:lnTo>
                  <a:lnTo>
                    <a:pt x="93701" y="12681"/>
                  </a:lnTo>
                  <a:lnTo>
                    <a:pt x="93695" y="12437"/>
                  </a:lnTo>
                  <a:lnTo>
                    <a:pt x="93683" y="12213"/>
                  </a:lnTo>
                  <a:lnTo>
                    <a:pt x="93671" y="11990"/>
                  </a:lnTo>
                  <a:lnTo>
                    <a:pt x="93653" y="11787"/>
                  </a:lnTo>
                  <a:lnTo>
                    <a:pt x="93611" y="11400"/>
                  </a:lnTo>
                  <a:lnTo>
                    <a:pt x="93556" y="11035"/>
                  </a:lnTo>
                  <a:lnTo>
                    <a:pt x="93496" y="10730"/>
                  </a:lnTo>
                  <a:lnTo>
                    <a:pt x="93423" y="10445"/>
                  </a:lnTo>
                  <a:lnTo>
                    <a:pt x="93345" y="10202"/>
                  </a:lnTo>
                  <a:lnTo>
                    <a:pt x="93260" y="9998"/>
                  </a:lnTo>
                  <a:lnTo>
                    <a:pt x="93170" y="9836"/>
                  </a:lnTo>
                  <a:lnTo>
                    <a:pt x="93073" y="9693"/>
                  </a:lnTo>
                  <a:lnTo>
                    <a:pt x="92977" y="9592"/>
                  </a:lnTo>
                  <a:lnTo>
                    <a:pt x="92874" y="9511"/>
                  </a:lnTo>
                  <a:lnTo>
                    <a:pt x="92771" y="9490"/>
                  </a:lnTo>
                  <a:lnTo>
                    <a:pt x="92663" y="9490"/>
                  </a:lnTo>
                  <a:lnTo>
                    <a:pt x="92560" y="9511"/>
                  </a:lnTo>
                  <a:lnTo>
                    <a:pt x="92463" y="9592"/>
                  </a:lnTo>
                  <a:lnTo>
                    <a:pt x="92445" y="9206"/>
                  </a:lnTo>
                  <a:lnTo>
                    <a:pt x="92433" y="9023"/>
                  </a:lnTo>
                  <a:lnTo>
                    <a:pt x="92421" y="8840"/>
                  </a:lnTo>
                  <a:lnTo>
                    <a:pt x="92397" y="8677"/>
                  </a:lnTo>
                  <a:lnTo>
                    <a:pt x="92373" y="8515"/>
                  </a:lnTo>
                  <a:lnTo>
                    <a:pt x="92349" y="8352"/>
                  </a:lnTo>
                  <a:lnTo>
                    <a:pt x="92312" y="8210"/>
                  </a:lnTo>
                  <a:lnTo>
                    <a:pt x="92276" y="8068"/>
                  </a:lnTo>
                  <a:lnTo>
                    <a:pt x="92234" y="7926"/>
                  </a:lnTo>
                  <a:lnTo>
                    <a:pt x="92186" y="7824"/>
                  </a:lnTo>
                  <a:lnTo>
                    <a:pt x="92131" y="7702"/>
                  </a:lnTo>
                  <a:lnTo>
                    <a:pt x="92071" y="7621"/>
                  </a:lnTo>
                  <a:lnTo>
                    <a:pt x="92010" y="7539"/>
                  </a:lnTo>
                  <a:lnTo>
                    <a:pt x="91938" y="7478"/>
                  </a:lnTo>
                  <a:lnTo>
                    <a:pt x="91859" y="7418"/>
                  </a:lnTo>
                  <a:lnTo>
                    <a:pt x="91219" y="7092"/>
                  </a:lnTo>
                  <a:lnTo>
                    <a:pt x="90573" y="6767"/>
                  </a:lnTo>
                  <a:lnTo>
                    <a:pt x="89933" y="6462"/>
                  </a:lnTo>
                  <a:lnTo>
                    <a:pt x="89287" y="6158"/>
                  </a:lnTo>
                  <a:lnTo>
                    <a:pt x="88641" y="5893"/>
                  </a:lnTo>
                  <a:lnTo>
                    <a:pt x="87989" y="5629"/>
                  </a:lnTo>
                  <a:lnTo>
                    <a:pt x="87343" y="5365"/>
                  </a:lnTo>
                  <a:lnTo>
                    <a:pt x="86696" y="5121"/>
                  </a:lnTo>
                  <a:lnTo>
                    <a:pt x="85392" y="4674"/>
                  </a:lnTo>
                  <a:lnTo>
                    <a:pt x="84088" y="4288"/>
                  </a:lnTo>
                  <a:lnTo>
                    <a:pt x="82783" y="3922"/>
                  </a:lnTo>
                  <a:lnTo>
                    <a:pt x="81473" y="3618"/>
                  </a:lnTo>
                  <a:lnTo>
                    <a:pt x="80163" y="3333"/>
                  </a:lnTo>
                  <a:lnTo>
                    <a:pt x="78846" y="3109"/>
                  </a:lnTo>
                  <a:lnTo>
                    <a:pt x="77536" y="2886"/>
                  </a:lnTo>
                  <a:lnTo>
                    <a:pt x="76220" y="2723"/>
                  </a:lnTo>
                  <a:lnTo>
                    <a:pt x="74897" y="2581"/>
                  </a:lnTo>
                  <a:lnTo>
                    <a:pt x="73581" y="2459"/>
                  </a:lnTo>
                  <a:lnTo>
                    <a:pt x="72258" y="2358"/>
                  </a:lnTo>
                  <a:lnTo>
                    <a:pt x="70936" y="2297"/>
                  </a:lnTo>
                  <a:lnTo>
                    <a:pt x="69613" y="2236"/>
                  </a:lnTo>
                  <a:lnTo>
                    <a:pt x="68291" y="2195"/>
                  </a:lnTo>
                  <a:lnTo>
                    <a:pt x="66975" y="2175"/>
                  </a:lnTo>
                  <a:lnTo>
                    <a:pt x="63007" y="2175"/>
                  </a:lnTo>
                  <a:lnTo>
                    <a:pt x="60374" y="2195"/>
                  </a:lnTo>
                  <a:lnTo>
                    <a:pt x="57742" y="2215"/>
                  </a:lnTo>
                  <a:lnTo>
                    <a:pt x="53811" y="2215"/>
                  </a:lnTo>
                  <a:lnTo>
                    <a:pt x="52500" y="2175"/>
                  </a:lnTo>
                  <a:lnTo>
                    <a:pt x="51202" y="2134"/>
                  </a:lnTo>
                  <a:lnTo>
                    <a:pt x="49904" y="2073"/>
                  </a:lnTo>
                  <a:lnTo>
                    <a:pt x="44173" y="1768"/>
                  </a:lnTo>
                  <a:lnTo>
                    <a:pt x="38436" y="1443"/>
                  </a:lnTo>
                  <a:lnTo>
                    <a:pt x="32706" y="1118"/>
                  </a:lnTo>
                  <a:lnTo>
                    <a:pt x="26969" y="793"/>
                  </a:lnTo>
                  <a:lnTo>
                    <a:pt x="21233" y="508"/>
                  </a:lnTo>
                  <a:lnTo>
                    <a:pt x="18364" y="386"/>
                  </a:lnTo>
                  <a:lnTo>
                    <a:pt x="15496" y="265"/>
                  </a:lnTo>
                  <a:lnTo>
                    <a:pt x="12628" y="163"/>
                  </a:lnTo>
                  <a:lnTo>
                    <a:pt x="9759" y="82"/>
                  </a:lnTo>
                  <a:lnTo>
                    <a:pt x="6891" y="21"/>
                  </a:lnTo>
                  <a:lnTo>
                    <a:pt x="401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36">
              <a:extLst>
                <a:ext uri="{FF2B5EF4-FFF2-40B4-BE49-F238E27FC236}">
                  <a16:creationId xmlns:a16="http://schemas.microsoft.com/office/drawing/2014/main" id="{A28B3654-94ED-D787-CE03-2D04072C7E54}"/>
                </a:ext>
              </a:extLst>
            </p:cNvPr>
            <p:cNvSpPr/>
            <p:nvPr/>
          </p:nvSpPr>
          <p:spPr>
            <a:xfrm>
              <a:off x="-1710925" y="-9517475"/>
              <a:ext cx="2219800" cy="699575"/>
            </a:xfrm>
            <a:custGeom>
              <a:avLst/>
              <a:gdLst/>
              <a:ahLst/>
              <a:cxnLst/>
              <a:rect l="l" t="t" r="r" b="b"/>
              <a:pathLst>
                <a:path w="88792" h="27983" extrusionOk="0">
                  <a:moveTo>
                    <a:pt x="158" y="0"/>
                  </a:moveTo>
                  <a:lnTo>
                    <a:pt x="103" y="3170"/>
                  </a:lnTo>
                  <a:lnTo>
                    <a:pt x="55" y="6320"/>
                  </a:lnTo>
                  <a:lnTo>
                    <a:pt x="37" y="7905"/>
                  </a:lnTo>
                  <a:lnTo>
                    <a:pt x="19" y="9490"/>
                  </a:lnTo>
                  <a:lnTo>
                    <a:pt x="7" y="11075"/>
                  </a:lnTo>
                  <a:lnTo>
                    <a:pt x="1" y="12660"/>
                  </a:lnTo>
                  <a:lnTo>
                    <a:pt x="1" y="14245"/>
                  </a:lnTo>
                  <a:lnTo>
                    <a:pt x="1" y="15810"/>
                  </a:lnTo>
                  <a:lnTo>
                    <a:pt x="7" y="17395"/>
                  </a:lnTo>
                  <a:lnTo>
                    <a:pt x="19" y="18980"/>
                  </a:lnTo>
                  <a:lnTo>
                    <a:pt x="37" y="20565"/>
                  </a:lnTo>
                  <a:lnTo>
                    <a:pt x="55" y="22150"/>
                  </a:lnTo>
                  <a:lnTo>
                    <a:pt x="85" y="23735"/>
                  </a:lnTo>
                  <a:lnTo>
                    <a:pt x="115" y="25320"/>
                  </a:lnTo>
                  <a:lnTo>
                    <a:pt x="5900" y="25218"/>
                  </a:lnTo>
                  <a:lnTo>
                    <a:pt x="11685" y="25158"/>
                  </a:lnTo>
                  <a:lnTo>
                    <a:pt x="17464" y="25137"/>
                  </a:lnTo>
                  <a:lnTo>
                    <a:pt x="23249" y="25137"/>
                  </a:lnTo>
                  <a:lnTo>
                    <a:pt x="29028" y="25158"/>
                  </a:lnTo>
                  <a:lnTo>
                    <a:pt x="34807" y="25178"/>
                  </a:lnTo>
                  <a:lnTo>
                    <a:pt x="46365" y="25239"/>
                  </a:lnTo>
                  <a:lnTo>
                    <a:pt x="47669" y="25239"/>
                  </a:lnTo>
                  <a:lnTo>
                    <a:pt x="48973" y="25218"/>
                  </a:lnTo>
                  <a:lnTo>
                    <a:pt x="50284" y="25158"/>
                  </a:lnTo>
                  <a:lnTo>
                    <a:pt x="51594" y="25097"/>
                  </a:lnTo>
                  <a:lnTo>
                    <a:pt x="54233" y="24954"/>
                  </a:lnTo>
                  <a:lnTo>
                    <a:pt x="56872" y="24771"/>
                  </a:lnTo>
                  <a:lnTo>
                    <a:pt x="59523" y="24568"/>
                  </a:lnTo>
                  <a:lnTo>
                    <a:pt x="62174" y="24385"/>
                  </a:lnTo>
                  <a:lnTo>
                    <a:pt x="64830" y="24243"/>
                  </a:lnTo>
                  <a:lnTo>
                    <a:pt x="66159" y="24182"/>
                  </a:lnTo>
                  <a:lnTo>
                    <a:pt x="67487" y="24141"/>
                  </a:lnTo>
                  <a:lnTo>
                    <a:pt x="68816" y="24121"/>
                  </a:lnTo>
                  <a:lnTo>
                    <a:pt x="70144" y="24141"/>
                  </a:lnTo>
                  <a:lnTo>
                    <a:pt x="71467" y="24162"/>
                  </a:lnTo>
                  <a:lnTo>
                    <a:pt x="72795" y="24223"/>
                  </a:lnTo>
                  <a:lnTo>
                    <a:pt x="74118" y="24304"/>
                  </a:lnTo>
                  <a:lnTo>
                    <a:pt x="75440" y="24426"/>
                  </a:lnTo>
                  <a:lnTo>
                    <a:pt x="76757" y="24568"/>
                  </a:lnTo>
                  <a:lnTo>
                    <a:pt x="78079" y="24771"/>
                  </a:lnTo>
                  <a:lnTo>
                    <a:pt x="79395" y="24995"/>
                  </a:lnTo>
                  <a:lnTo>
                    <a:pt x="80706" y="25259"/>
                  </a:lnTo>
                  <a:lnTo>
                    <a:pt x="82016" y="25584"/>
                  </a:lnTo>
                  <a:lnTo>
                    <a:pt x="82668" y="25767"/>
                  </a:lnTo>
                  <a:lnTo>
                    <a:pt x="83321" y="25950"/>
                  </a:lnTo>
                  <a:lnTo>
                    <a:pt x="83979" y="26174"/>
                  </a:lnTo>
                  <a:lnTo>
                    <a:pt x="84625" y="26377"/>
                  </a:lnTo>
                  <a:lnTo>
                    <a:pt x="85277" y="26621"/>
                  </a:lnTo>
                  <a:lnTo>
                    <a:pt x="85929" y="26864"/>
                  </a:lnTo>
                  <a:lnTo>
                    <a:pt x="86575" y="27108"/>
                  </a:lnTo>
                  <a:lnTo>
                    <a:pt x="87221" y="27393"/>
                  </a:lnTo>
                  <a:lnTo>
                    <a:pt x="87868" y="27677"/>
                  </a:lnTo>
                  <a:lnTo>
                    <a:pt x="88514" y="27982"/>
                  </a:lnTo>
                  <a:lnTo>
                    <a:pt x="88514" y="24731"/>
                  </a:lnTo>
                  <a:lnTo>
                    <a:pt x="88520" y="21500"/>
                  </a:lnTo>
                  <a:lnTo>
                    <a:pt x="88544" y="18248"/>
                  </a:lnTo>
                  <a:lnTo>
                    <a:pt x="88574" y="15017"/>
                  </a:lnTo>
                  <a:lnTo>
                    <a:pt x="88616" y="11766"/>
                  </a:lnTo>
                  <a:lnTo>
                    <a:pt x="88665" y="8535"/>
                  </a:lnTo>
                  <a:lnTo>
                    <a:pt x="88725" y="5304"/>
                  </a:lnTo>
                  <a:lnTo>
                    <a:pt x="88791" y="2093"/>
                  </a:lnTo>
                  <a:lnTo>
                    <a:pt x="88779" y="2093"/>
                  </a:lnTo>
                  <a:lnTo>
                    <a:pt x="88761" y="2134"/>
                  </a:lnTo>
                  <a:lnTo>
                    <a:pt x="88737" y="2154"/>
                  </a:lnTo>
                  <a:lnTo>
                    <a:pt x="88707" y="2154"/>
                  </a:lnTo>
                  <a:lnTo>
                    <a:pt x="88037" y="2439"/>
                  </a:lnTo>
                  <a:lnTo>
                    <a:pt x="87366" y="2703"/>
                  </a:lnTo>
                  <a:lnTo>
                    <a:pt x="86690" y="2967"/>
                  </a:lnTo>
                  <a:lnTo>
                    <a:pt x="86020" y="3211"/>
                  </a:lnTo>
                  <a:lnTo>
                    <a:pt x="85343" y="3434"/>
                  </a:lnTo>
                  <a:lnTo>
                    <a:pt x="84667" y="3638"/>
                  </a:lnTo>
                  <a:lnTo>
                    <a:pt x="83991" y="3841"/>
                  </a:lnTo>
                  <a:lnTo>
                    <a:pt x="83315" y="4024"/>
                  </a:lnTo>
                  <a:lnTo>
                    <a:pt x="82632" y="4186"/>
                  </a:lnTo>
                  <a:lnTo>
                    <a:pt x="81956" y="4349"/>
                  </a:lnTo>
                  <a:lnTo>
                    <a:pt x="81273" y="4491"/>
                  </a:lnTo>
                  <a:lnTo>
                    <a:pt x="80591" y="4613"/>
                  </a:lnTo>
                  <a:lnTo>
                    <a:pt x="79226" y="4857"/>
                  </a:lnTo>
                  <a:lnTo>
                    <a:pt x="77862" y="5040"/>
                  </a:lnTo>
                  <a:lnTo>
                    <a:pt x="76491" y="5182"/>
                  </a:lnTo>
                  <a:lnTo>
                    <a:pt x="75114" y="5284"/>
                  </a:lnTo>
                  <a:lnTo>
                    <a:pt x="73743" y="5365"/>
                  </a:lnTo>
                  <a:lnTo>
                    <a:pt x="72367" y="5406"/>
                  </a:lnTo>
                  <a:lnTo>
                    <a:pt x="70984" y="5406"/>
                  </a:lnTo>
                  <a:lnTo>
                    <a:pt x="69607" y="5385"/>
                  </a:lnTo>
                  <a:lnTo>
                    <a:pt x="68230" y="5345"/>
                  </a:lnTo>
                  <a:lnTo>
                    <a:pt x="66847" y="5284"/>
                  </a:lnTo>
                  <a:lnTo>
                    <a:pt x="65465" y="5202"/>
                  </a:lnTo>
                  <a:lnTo>
                    <a:pt x="64088" y="5080"/>
                  </a:lnTo>
                  <a:lnTo>
                    <a:pt x="62705" y="4979"/>
                  </a:lnTo>
                  <a:lnTo>
                    <a:pt x="61322" y="4837"/>
                  </a:lnTo>
                  <a:lnTo>
                    <a:pt x="58569" y="4552"/>
                  </a:lnTo>
                  <a:lnTo>
                    <a:pt x="55815" y="4247"/>
                  </a:lnTo>
                  <a:lnTo>
                    <a:pt x="53067" y="3963"/>
                  </a:lnTo>
                  <a:lnTo>
                    <a:pt x="50338" y="3678"/>
                  </a:lnTo>
                  <a:lnTo>
                    <a:pt x="48973" y="3577"/>
                  </a:lnTo>
                  <a:lnTo>
                    <a:pt x="47615" y="3475"/>
                  </a:lnTo>
                  <a:lnTo>
                    <a:pt x="46256" y="3373"/>
                  </a:lnTo>
                  <a:lnTo>
                    <a:pt x="44903" y="3312"/>
                  </a:lnTo>
                  <a:lnTo>
                    <a:pt x="39432" y="3089"/>
                  </a:lnTo>
                  <a:lnTo>
                    <a:pt x="33955" y="2865"/>
                  </a:lnTo>
                  <a:lnTo>
                    <a:pt x="28478" y="2662"/>
                  </a:lnTo>
                  <a:lnTo>
                    <a:pt x="23001" y="2439"/>
                  </a:lnTo>
                  <a:lnTo>
                    <a:pt x="17524" y="2195"/>
                  </a:lnTo>
                  <a:lnTo>
                    <a:pt x="14789" y="2053"/>
                  </a:lnTo>
                  <a:lnTo>
                    <a:pt x="12054" y="1890"/>
                  </a:lnTo>
                  <a:lnTo>
                    <a:pt x="9312" y="1707"/>
                  </a:lnTo>
                  <a:lnTo>
                    <a:pt x="6577" y="1524"/>
                  </a:lnTo>
                  <a:lnTo>
                    <a:pt x="3841" y="1321"/>
                  </a:lnTo>
                  <a:lnTo>
                    <a:pt x="1100" y="1077"/>
                  </a:lnTo>
                  <a:lnTo>
                    <a:pt x="961" y="1037"/>
                  </a:lnTo>
                  <a:lnTo>
                    <a:pt x="828" y="955"/>
                  </a:lnTo>
                  <a:lnTo>
                    <a:pt x="701" y="854"/>
                  </a:lnTo>
                  <a:lnTo>
                    <a:pt x="580" y="732"/>
                  </a:lnTo>
                  <a:lnTo>
                    <a:pt x="472" y="569"/>
                  </a:lnTo>
                  <a:lnTo>
                    <a:pt x="363" y="407"/>
                  </a:lnTo>
                  <a:lnTo>
                    <a:pt x="260" y="203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6">
              <a:extLst>
                <a:ext uri="{FF2B5EF4-FFF2-40B4-BE49-F238E27FC236}">
                  <a16:creationId xmlns:a16="http://schemas.microsoft.com/office/drawing/2014/main" id="{F797DC78-B431-D8C7-33CF-1B531446ADCC}"/>
                </a:ext>
              </a:extLst>
            </p:cNvPr>
            <p:cNvSpPr/>
            <p:nvPr/>
          </p:nvSpPr>
          <p:spPr>
            <a:xfrm>
              <a:off x="-1666850" y="-18849400"/>
              <a:ext cx="282325" cy="732100"/>
            </a:xfrm>
            <a:custGeom>
              <a:avLst/>
              <a:gdLst/>
              <a:ahLst/>
              <a:cxnLst/>
              <a:rect l="l" t="t" r="r" b="b"/>
              <a:pathLst>
                <a:path w="11293" h="29284" extrusionOk="0">
                  <a:moveTo>
                    <a:pt x="11233" y="1"/>
                  </a:moveTo>
                  <a:lnTo>
                    <a:pt x="8431" y="143"/>
                  </a:lnTo>
                  <a:lnTo>
                    <a:pt x="5629" y="265"/>
                  </a:lnTo>
                  <a:lnTo>
                    <a:pt x="2815" y="367"/>
                  </a:lnTo>
                  <a:lnTo>
                    <a:pt x="1" y="428"/>
                  </a:lnTo>
                  <a:lnTo>
                    <a:pt x="49" y="3984"/>
                  </a:lnTo>
                  <a:lnTo>
                    <a:pt x="104" y="7540"/>
                  </a:lnTo>
                  <a:lnTo>
                    <a:pt x="158" y="11117"/>
                  </a:lnTo>
                  <a:lnTo>
                    <a:pt x="206" y="14693"/>
                  </a:lnTo>
                  <a:lnTo>
                    <a:pt x="248" y="18270"/>
                  </a:lnTo>
                  <a:lnTo>
                    <a:pt x="267" y="20058"/>
                  </a:lnTo>
                  <a:lnTo>
                    <a:pt x="279" y="21846"/>
                  </a:lnTo>
                  <a:lnTo>
                    <a:pt x="291" y="23634"/>
                  </a:lnTo>
                  <a:lnTo>
                    <a:pt x="291" y="25423"/>
                  </a:lnTo>
                  <a:lnTo>
                    <a:pt x="291" y="27211"/>
                  </a:lnTo>
                  <a:lnTo>
                    <a:pt x="285" y="28999"/>
                  </a:lnTo>
                  <a:lnTo>
                    <a:pt x="279" y="29060"/>
                  </a:lnTo>
                  <a:lnTo>
                    <a:pt x="273" y="29141"/>
                  </a:lnTo>
                  <a:lnTo>
                    <a:pt x="267" y="29223"/>
                  </a:lnTo>
                  <a:lnTo>
                    <a:pt x="261" y="29284"/>
                  </a:lnTo>
                  <a:lnTo>
                    <a:pt x="5273" y="29162"/>
                  </a:lnTo>
                  <a:lnTo>
                    <a:pt x="7772" y="29080"/>
                  </a:lnTo>
                  <a:lnTo>
                    <a:pt x="10266" y="28999"/>
                  </a:lnTo>
                  <a:lnTo>
                    <a:pt x="10393" y="27069"/>
                  </a:lnTo>
                  <a:lnTo>
                    <a:pt x="10532" y="25158"/>
                  </a:lnTo>
                  <a:lnTo>
                    <a:pt x="10671" y="23269"/>
                  </a:lnTo>
                  <a:lnTo>
                    <a:pt x="10804" y="21338"/>
                  </a:lnTo>
                  <a:lnTo>
                    <a:pt x="10931" y="19428"/>
                  </a:lnTo>
                  <a:lnTo>
                    <a:pt x="10991" y="18452"/>
                  </a:lnTo>
                  <a:lnTo>
                    <a:pt x="11045" y="17477"/>
                  </a:lnTo>
                  <a:lnTo>
                    <a:pt x="11094" y="16481"/>
                  </a:lnTo>
                  <a:lnTo>
                    <a:pt x="11142" y="15486"/>
                  </a:lnTo>
                  <a:lnTo>
                    <a:pt x="11178" y="14490"/>
                  </a:lnTo>
                  <a:lnTo>
                    <a:pt x="11208" y="13494"/>
                  </a:lnTo>
                  <a:lnTo>
                    <a:pt x="11233" y="12641"/>
                  </a:lnTo>
                  <a:lnTo>
                    <a:pt x="11251" y="11807"/>
                  </a:lnTo>
                  <a:lnTo>
                    <a:pt x="11281" y="10121"/>
                  </a:lnTo>
                  <a:lnTo>
                    <a:pt x="11293" y="8455"/>
                  </a:lnTo>
                  <a:lnTo>
                    <a:pt x="11293" y="6768"/>
                  </a:lnTo>
                  <a:lnTo>
                    <a:pt x="11287" y="5081"/>
                  </a:lnTo>
                  <a:lnTo>
                    <a:pt x="11275" y="3395"/>
                  </a:lnTo>
                  <a:lnTo>
                    <a:pt x="11257" y="1708"/>
                  </a:lnTo>
                  <a:lnTo>
                    <a:pt x="112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6">
              <a:extLst>
                <a:ext uri="{FF2B5EF4-FFF2-40B4-BE49-F238E27FC236}">
                  <a16:creationId xmlns:a16="http://schemas.microsoft.com/office/drawing/2014/main" id="{2B67C235-C4D7-BA52-C369-6AF36B283532}"/>
                </a:ext>
              </a:extLst>
            </p:cNvPr>
            <p:cNvSpPr/>
            <p:nvPr/>
          </p:nvSpPr>
          <p:spPr>
            <a:xfrm>
              <a:off x="-1569625" y="-7377675"/>
              <a:ext cx="493825" cy="1643475"/>
            </a:xfrm>
            <a:custGeom>
              <a:avLst/>
              <a:gdLst/>
              <a:ahLst/>
              <a:cxnLst/>
              <a:rect l="l" t="t" r="r" b="b"/>
              <a:pathLst>
                <a:path w="19753" h="65739" extrusionOk="0">
                  <a:moveTo>
                    <a:pt x="9379" y="10608"/>
                  </a:moveTo>
                  <a:lnTo>
                    <a:pt x="9554" y="10628"/>
                  </a:lnTo>
                  <a:lnTo>
                    <a:pt x="9729" y="10648"/>
                  </a:lnTo>
                  <a:lnTo>
                    <a:pt x="9910" y="10689"/>
                  </a:lnTo>
                  <a:lnTo>
                    <a:pt x="10085" y="10750"/>
                  </a:lnTo>
                  <a:lnTo>
                    <a:pt x="10417" y="10892"/>
                  </a:lnTo>
                  <a:lnTo>
                    <a:pt x="10749" y="11075"/>
                  </a:lnTo>
                  <a:lnTo>
                    <a:pt x="11075" y="11299"/>
                  </a:lnTo>
                  <a:lnTo>
                    <a:pt x="11401" y="11583"/>
                  </a:lnTo>
                  <a:lnTo>
                    <a:pt x="11722" y="11888"/>
                  </a:lnTo>
                  <a:lnTo>
                    <a:pt x="12036" y="12254"/>
                  </a:lnTo>
                  <a:lnTo>
                    <a:pt x="12343" y="12660"/>
                  </a:lnTo>
                  <a:lnTo>
                    <a:pt x="12651" y="13107"/>
                  </a:lnTo>
                  <a:lnTo>
                    <a:pt x="12947" y="13595"/>
                  </a:lnTo>
                  <a:lnTo>
                    <a:pt x="13237" y="14123"/>
                  </a:lnTo>
                  <a:lnTo>
                    <a:pt x="13521" y="14672"/>
                  </a:lnTo>
                  <a:lnTo>
                    <a:pt x="13793" y="15282"/>
                  </a:lnTo>
                  <a:lnTo>
                    <a:pt x="14058" y="15911"/>
                  </a:lnTo>
                  <a:lnTo>
                    <a:pt x="14185" y="16257"/>
                  </a:lnTo>
                  <a:lnTo>
                    <a:pt x="14312" y="16582"/>
                  </a:lnTo>
                  <a:lnTo>
                    <a:pt x="14439" y="16948"/>
                  </a:lnTo>
                  <a:lnTo>
                    <a:pt x="14560" y="17293"/>
                  </a:lnTo>
                  <a:lnTo>
                    <a:pt x="14674" y="17679"/>
                  </a:lnTo>
                  <a:lnTo>
                    <a:pt x="14789" y="18045"/>
                  </a:lnTo>
                  <a:lnTo>
                    <a:pt x="14904" y="18431"/>
                  </a:lnTo>
                  <a:lnTo>
                    <a:pt x="15013" y="18817"/>
                  </a:lnTo>
                  <a:lnTo>
                    <a:pt x="15121" y="19224"/>
                  </a:lnTo>
                  <a:lnTo>
                    <a:pt x="15224" y="19630"/>
                  </a:lnTo>
                  <a:lnTo>
                    <a:pt x="15320" y="20057"/>
                  </a:lnTo>
                  <a:lnTo>
                    <a:pt x="15417" y="20484"/>
                  </a:lnTo>
                  <a:lnTo>
                    <a:pt x="15514" y="20910"/>
                  </a:lnTo>
                  <a:lnTo>
                    <a:pt x="15604" y="21357"/>
                  </a:lnTo>
                  <a:lnTo>
                    <a:pt x="15689" y="21805"/>
                  </a:lnTo>
                  <a:lnTo>
                    <a:pt x="15773" y="22272"/>
                  </a:lnTo>
                  <a:lnTo>
                    <a:pt x="15852" y="22739"/>
                  </a:lnTo>
                  <a:lnTo>
                    <a:pt x="15930" y="23207"/>
                  </a:lnTo>
                  <a:lnTo>
                    <a:pt x="16003" y="23674"/>
                  </a:lnTo>
                  <a:lnTo>
                    <a:pt x="16069" y="24162"/>
                  </a:lnTo>
                  <a:lnTo>
                    <a:pt x="16130" y="24670"/>
                  </a:lnTo>
                  <a:lnTo>
                    <a:pt x="16190" y="25158"/>
                  </a:lnTo>
                  <a:lnTo>
                    <a:pt x="16250" y="25666"/>
                  </a:lnTo>
                  <a:lnTo>
                    <a:pt x="16299" y="26194"/>
                  </a:lnTo>
                  <a:lnTo>
                    <a:pt x="16347" y="26702"/>
                  </a:lnTo>
                  <a:lnTo>
                    <a:pt x="16389" y="27230"/>
                  </a:lnTo>
                  <a:lnTo>
                    <a:pt x="16432" y="27779"/>
                  </a:lnTo>
                  <a:lnTo>
                    <a:pt x="16462" y="28307"/>
                  </a:lnTo>
                  <a:lnTo>
                    <a:pt x="16492" y="28856"/>
                  </a:lnTo>
                  <a:lnTo>
                    <a:pt x="16516" y="29405"/>
                  </a:lnTo>
                  <a:lnTo>
                    <a:pt x="16534" y="29974"/>
                  </a:lnTo>
                  <a:lnTo>
                    <a:pt x="16552" y="30543"/>
                  </a:lnTo>
                  <a:lnTo>
                    <a:pt x="16564" y="31112"/>
                  </a:lnTo>
                  <a:lnTo>
                    <a:pt x="16570" y="31681"/>
                  </a:lnTo>
                  <a:lnTo>
                    <a:pt x="16570" y="32270"/>
                  </a:lnTo>
                  <a:lnTo>
                    <a:pt x="16564" y="32859"/>
                  </a:lnTo>
                  <a:lnTo>
                    <a:pt x="16552" y="33448"/>
                  </a:lnTo>
                  <a:lnTo>
                    <a:pt x="16534" y="34038"/>
                  </a:lnTo>
                  <a:lnTo>
                    <a:pt x="16498" y="35054"/>
                  </a:lnTo>
                  <a:lnTo>
                    <a:pt x="16450" y="36050"/>
                  </a:lnTo>
                  <a:lnTo>
                    <a:pt x="16389" y="37025"/>
                  </a:lnTo>
                  <a:lnTo>
                    <a:pt x="16317" y="38000"/>
                  </a:lnTo>
                  <a:lnTo>
                    <a:pt x="16232" y="38955"/>
                  </a:lnTo>
                  <a:lnTo>
                    <a:pt x="16142" y="39890"/>
                  </a:lnTo>
                  <a:lnTo>
                    <a:pt x="16033" y="40805"/>
                  </a:lnTo>
                  <a:lnTo>
                    <a:pt x="15918" y="41699"/>
                  </a:lnTo>
                  <a:lnTo>
                    <a:pt x="15791" y="42593"/>
                  </a:lnTo>
                  <a:lnTo>
                    <a:pt x="15653" y="43467"/>
                  </a:lnTo>
                  <a:lnTo>
                    <a:pt x="15508" y="44320"/>
                  </a:lnTo>
                  <a:lnTo>
                    <a:pt x="15351" y="45153"/>
                  </a:lnTo>
                  <a:lnTo>
                    <a:pt x="15188" y="45966"/>
                  </a:lnTo>
                  <a:lnTo>
                    <a:pt x="15019" y="46759"/>
                  </a:lnTo>
                  <a:lnTo>
                    <a:pt x="14837" y="47551"/>
                  </a:lnTo>
                  <a:lnTo>
                    <a:pt x="14644" y="48303"/>
                  </a:lnTo>
                  <a:lnTo>
                    <a:pt x="14451" y="49055"/>
                  </a:lnTo>
                  <a:lnTo>
                    <a:pt x="14246" y="49766"/>
                  </a:lnTo>
                  <a:lnTo>
                    <a:pt x="14034" y="50477"/>
                  </a:lnTo>
                  <a:lnTo>
                    <a:pt x="13817" y="51148"/>
                  </a:lnTo>
                  <a:lnTo>
                    <a:pt x="13593" y="51798"/>
                  </a:lnTo>
                  <a:lnTo>
                    <a:pt x="13364" y="52428"/>
                  </a:lnTo>
                  <a:lnTo>
                    <a:pt x="13128" y="53058"/>
                  </a:lnTo>
                  <a:lnTo>
                    <a:pt x="12887" y="53648"/>
                  </a:lnTo>
                  <a:lnTo>
                    <a:pt x="12639" y="54217"/>
                  </a:lnTo>
                  <a:lnTo>
                    <a:pt x="12386" y="54745"/>
                  </a:lnTo>
                  <a:lnTo>
                    <a:pt x="12132" y="55273"/>
                  </a:lnTo>
                  <a:lnTo>
                    <a:pt x="11872" y="55761"/>
                  </a:lnTo>
                  <a:lnTo>
                    <a:pt x="11607" y="56228"/>
                  </a:lnTo>
                  <a:lnTo>
                    <a:pt x="11341" y="56675"/>
                  </a:lnTo>
                  <a:lnTo>
                    <a:pt x="11069" y="57102"/>
                  </a:lnTo>
                  <a:lnTo>
                    <a:pt x="10792" y="57488"/>
                  </a:lnTo>
                  <a:lnTo>
                    <a:pt x="10792" y="57143"/>
                  </a:lnTo>
                  <a:lnTo>
                    <a:pt x="10779" y="56797"/>
                  </a:lnTo>
                  <a:lnTo>
                    <a:pt x="10761" y="56452"/>
                  </a:lnTo>
                  <a:lnTo>
                    <a:pt x="10731" y="56127"/>
                  </a:lnTo>
                  <a:lnTo>
                    <a:pt x="10701" y="55802"/>
                  </a:lnTo>
                  <a:lnTo>
                    <a:pt x="10659" y="55476"/>
                  </a:lnTo>
                  <a:lnTo>
                    <a:pt x="10616" y="55172"/>
                  </a:lnTo>
                  <a:lnTo>
                    <a:pt x="10562" y="54887"/>
                  </a:lnTo>
                  <a:lnTo>
                    <a:pt x="10508" y="54603"/>
                  </a:lnTo>
                  <a:lnTo>
                    <a:pt x="10441" y="54338"/>
                  </a:lnTo>
                  <a:lnTo>
                    <a:pt x="10375" y="54074"/>
                  </a:lnTo>
                  <a:lnTo>
                    <a:pt x="10302" y="53851"/>
                  </a:lnTo>
                  <a:lnTo>
                    <a:pt x="10230" y="53627"/>
                  </a:lnTo>
                  <a:lnTo>
                    <a:pt x="10145" y="53404"/>
                  </a:lnTo>
                  <a:lnTo>
                    <a:pt x="10061" y="53221"/>
                  </a:lnTo>
                  <a:lnTo>
                    <a:pt x="9976" y="53058"/>
                  </a:lnTo>
                  <a:lnTo>
                    <a:pt x="9886" y="52916"/>
                  </a:lnTo>
                  <a:lnTo>
                    <a:pt x="9789" y="52794"/>
                  </a:lnTo>
                  <a:lnTo>
                    <a:pt x="9693" y="52692"/>
                  </a:lnTo>
                  <a:lnTo>
                    <a:pt x="9596" y="52611"/>
                  </a:lnTo>
                  <a:lnTo>
                    <a:pt x="9493" y="52550"/>
                  </a:lnTo>
                  <a:lnTo>
                    <a:pt x="9391" y="52530"/>
                  </a:lnTo>
                  <a:lnTo>
                    <a:pt x="9288" y="52530"/>
                  </a:lnTo>
                  <a:lnTo>
                    <a:pt x="9185" y="52550"/>
                  </a:lnTo>
                  <a:lnTo>
                    <a:pt x="9083" y="52611"/>
                  </a:lnTo>
                  <a:lnTo>
                    <a:pt x="8974" y="52692"/>
                  </a:lnTo>
                  <a:lnTo>
                    <a:pt x="8871" y="52794"/>
                  </a:lnTo>
                  <a:lnTo>
                    <a:pt x="8763" y="52957"/>
                  </a:lnTo>
                  <a:lnTo>
                    <a:pt x="8660" y="53139"/>
                  </a:lnTo>
                  <a:lnTo>
                    <a:pt x="8557" y="53343"/>
                  </a:lnTo>
                  <a:lnTo>
                    <a:pt x="8455" y="53587"/>
                  </a:lnTo>
                  <a:lnTo>
                    <a:pt x="8352" y="53871"/>
                  </a:lnTo>
                  <a:lnTo>
                    <a:pt x="8286" y="54074"/>
                  </a:lnTo>
                  <a:lnTo>
                    <a:pt x="8213" y="54257"/>
                  </a:lnTo>
                  <a:lnTo>
                    <a:pt x="8147" y="54399"/>
                  </a:lnTo>
                  <a:lnTo>
                    <a:pt x="8074" y="54542"/>
                  </a:lnTo>
                  <a:lnTo>
                    <a:pt x="8002" y="54664"/>
                  </a:lnTo>
                  <a:lnTo>
                    <a:pt x="7929" y="54765"/>
                  </a:lnTo>
                  <a:lnTo>
                    <a:pt x="7857" y="54867"/>
                  </a:lnTo>
                  <a:lnTo>
                    <a:pt x="7778" y="54928"/>
                  </a:lnTo>
                  <a:lnTo>
                    <a:pt x="7706" y="54989"/>
                  </a:lnTo>
                  <a:lnTo>
                    <a:pt x="7633" y="55029"/>
                  </a:lnTo>
                  <a:lnTo>
                    <a:pt x="7555" y="55070"/>
                  </a:lnTo>
                  <a:lnTo>
                    <a:pt x="7325" y="55070"/>
                  </a:lnTo>
                  <a:lnTo>
                    <a:pt x="7247" y="55029"/>
                  </a:lnTo>
                  <a:lnTo>
                    <a:pt x="7168" y="54989"/>
                  </a:lnTo>
                  <a:lnTo>
                    <a:pt x="7011" y="54887"/>
                  </a:lnTo>
                  <a:lnTo>
                    <a:pt x="6848" y="54725"/>
                  </a:lnTo>
                  <a:lnTo>
                    <a:pt x="6691" y="54521"/>
                  </a:lnTo>
                  <a:lnTo>
                    <a:pt x="6534" y="54277"/>
                  </a:lnTo>
                  <a:lnTo>
                    <a:pt x="6377" y="53993"/>
                  </a:lnTo>
                  <a:lnTo>
                    <a:pt x="6220" y="53688"/>
                  </a:lnTo>
                  <a:lnTo>
                    <a:pt x="6063" y="53343"/>
                  </a:lnTo>
                  <a:lnTo>
                    <a:pt x="5912" y="52977"/>
                  </a:lnTo>
                  <a:lnTo>
                    <a:pt x="5761" y="52571"/>
                  </a:lnTo>
                  <a:lnTo>
                    <a:pt x="5617" y="52164"/>
                  </a:lnTo>
                  <a:lnTo>
                    <a:pt x="5472" y="51737"/>
                  </a:lnTo>
                  <a:lnTo>
                    <a:pt x="5333" y="51290"/>
                  </a:lnTo>
                  <a:lnTo>
                    <a:pt x="5194" y="50843"/>
                  </a:lnTo>
                  <a:lnTo>
                    <a:pt x="5061" y="50396"/>
                  </a:lnTo>
                  <a:lnTo>
                    <a:pt x="4934" y="49929"/>
                  </a:lnTo>
                  <a:lnTo>
                    <a:pt x="4813" y="49461"/>
                  </a:lnTo>
                  <a:lnTo>
                    <a:pt x="4699" y="49014"/>
                  </a:lnTo>
                  <a:lnTo>
                    <a:pt x="4590" y="48567"/>
                  </a:lnTo>
                  <a:lnTo>
                    <a:pt x="4391" y="47693"/>
                  </a:lnTo>
                  <a:lnTo>
                    <a:pt x="4222" y="46881"/>
                  </a:lnTo>
                  <a:lnTo>
                    <a:pt x="4089" y="46169"/>
                  </a:lnTo>
                  <a:lnTo>
                    <a:pt x="3944" y="45316"/>
                  </a:lnTo>
                  <a:lnTo>
                    <a:pt x="3817" y="44442"/>
                  </a:lnTo>
                  <a:lnTo>
                    <a:pt x="3696" y="43548"/>
                  </a:lnTo>
                  <a:lnTo>
                    <a:pt x="3588" y="42634"/>
                  </a:lnTo>
                  <a:lnTo>
                    <a:pt x="3485" y="41719"/>
                  </a:lnTo>
                  <a:lnTo>
                    <a:pt x="3394" y="40784"/>
                  </a:lnTo>
                  <a:lnTo>
                    <a:pt x="3316" y="39829"/>
                  </a:lnTo>
                  <a:lnTo>
                    <a:pt x="3243" y="38874"/>
                  </a:lnTo>
                  <a:lnTo>
                    <a:pt x="3183" y="37899"/>
                  </a:lnTo>
                  <a:lnTo>
                    <a:pt x="3135" y="36923"/>
                  </a:lnTo>
                  <a:lnTo>
                    <a:pt x="3092" y="35948"/>
                  </a:lnTo>
                  <a:lnTo>
                    <a:pt x="3062" y="34973"/>
                  </a:lnTo>
                  <a:lnTo>
                    <a:pt x="3044" y="33997"/>
                  </a:lnTo>
                  <a:lnTo>
                    <a:pt x="3038" y="33022"/>
                  </a:lnTo>
                  <a:lnTo>
                    <a:pt x="3044" y="32046"/>
                  </a:lnTo>
                  <a:lnTo>
                    <a:pt x="3056" y="31091"/>
                  </a:lnTo>
                  <a:lnTo>
                    <a:pt x="3068" y="30502"/>
                  </a:lnTo>
                  <a:lnTo>
                    <a:pt x="3086" y="29913"/>
                  </a:lnTo>
                  <a:lnTo>
                    <a:pt x="3111" y="29323"/>
                  </a:lnTo>
                  <a:lnTo>
                    <a:pt x="3135" y="28734"/>
                  </a:lnTo>
                  <a:lnTo>
                    <a:pt x="3165" y="28165"/>
                  </a:lnTo>
                  <a:lnTo>
                    <a:pt x="3195" y="27616"/>
                  </a:lnTo>
                  <a:lnTo>
                    <a:pt x="3231" y="27047"/>
                  </a:lnTo>
                  <a:lnTo>
                    <a:pt x="3268" y="26499"/>
                  </a:lnTo>
                  <a:lnTo>
                    <a:pt x="3316" y="25950"/>
                  </a:lnTo>
                  <a:lnTo>
                    <a:pt x="3358" y="25422"/>
                  </a:lnTo>
                  <a:lnTo>
                    <a:pt x="3412" y="24873"/>
                  </a:lnTo>
                  <a:lnTo>
                    <a:pt x="3467" y="24365"/>
                  </a:lnTo>
                  <a:lnTo>
                    <a:pt x="3521" y="23837"/>
                  </a:lnTo>
                  <a:lnTo>
                    <a:pt x="3582" y="23329"/>
                  </a:lnTo>
                  <a:lnTo>
                    <a:pt x="3648" y="22821"/>
                  </a:lnTo>
                  <a:lnTo>
                    <a:pt x="3714" y="22333"/>
                  </a:lnTo>
                  <a:lnTo>
                    <a:pt x="3787" y="21845"/>
                  </a:lnTo>
                  <a:lnTo>
                    <a:pt x="3859" y="21378"/>
                  </a:lnTo>
                  <a:lnTo>
                    <a:pt x="3938" y="20910"/>
                  </a:lnTo>
                  <a:lnTo>
                    <a:pt x="4022" y="20443"/>
                  </a:lnTo>
                  <a:lnTo>
                    <a:pt x="4101" y="19996"/>
                  </a:lnTo>
                  <a:lnTo>
                    <a:pt x="4191" y="19549"/>
                  </a:lnTo>
                  <a:lnTo>
                    <a:pt x="4282" y="19102"/>
                  </a:lnTo>
                  <a:lnTo>
                    <a:pt x="4373" y="18675"/>
                  </a:lnTo>
                  <a:lnTo>
                    <a:pt x="4469" y="18269"/>
                  </a:lnTo>
                  <a:lnTo>
                    <a:pt x="4572" y="17862"/>
                  </a:lnTo>
                  <a:lnTo>
                    <a:pt x="4668" y="17456"/>
                  </a:lnTo>
                  <a:lnTo>
                    <a:pt x="4777" y="17070"/>
                  </a:lnTo>
                  <a:lnTo>
                    <a:pt x="4886" y="16704"/>
                  </a:lnTo>
                  <a:lnTo>
                    <a:pt x="4995" y="16338"/>
                  </a:lnTo>
                  <a:lnTo>
                    <a:pt x="5109" y="15972"/>
                  </a:lnTo>
                  <a:lnTo>
                    <a:pt x="5224" y="15627"/>
                  </a:lnTo>
                  <a:lnTo>
                    <a:pt x="5339" y="15282"/>
                  </a:lnTo>
                  <a:lnTo>
                    <a:pt x="5460" y="14956"/>
                  </a:lnTo>
                  <a:lnTo>
                    <a:pt x="5586" y="14631"/>
                  </a:lnTo>
                  <a:lnTo>
                    <a:pt x="5713" y="14326"/>
                  </a:lnTo>
                  <a:lnTo>
                    <a:pt x="5840" y="14042"/>
                  </a:lnTo>
                  <a:lnTo>
                    <a:pt x="5973" y="13757"/>
                  </a:lnTo>
                  <a:lnTo>
                    <a:pt x="6106" y="13473"/>
                  </a:lnTo>
                  <a:lnTo>
                    <a:pt x="6238" y="13229"/>
                  </a:lnTo>
                  <a:lnTo>
                    <a:pt x="6377" y="12965"/>
                  </a:lnTo>
                  <a:lnTo>
                    <a:pt x="6516" y="12741"/>
                  </a:lnTo>
                  <a:lnTo>
                    <a:pt x="6661" y="12498"/>
                  </a:lnTo>
                  <a:lnTo>
                    <a:pt x="6806" y="12294"/>
                  </a:lnTo>
                  <a:lnTo>
                    <a:pt x="6951" y="12091"/>
                  </a:lnTo>
                  <a:lnTo>
                    <a:pt x="7102" y="11908"/>
                  </a:lnTo>
                  <a:lnTo>
                    <a:pt x="7253" y="11725"/>
                  </a:lnTo>
                  <a:lnTo>
                    <a:pt x="7404" y="11563"/>
                  </a:lnTo>
                  <a:lnTo>
                    <a:pt x="7561" y="11400"/>
                  </a:lnTo>
                  <a:lnTo>
                    <a:pt x="7712" y="11258"/>
                  </a:lnTo>
                  <a:lnTo>
                    <a:pt x="7875" y="11136"/>
                  </a:lnTo>
                  <a:lnTo>
                    <a:pt x="8032" y="11034"/>
                  </a:lnTo>
                  <a:lnTo>
                    <a:pt x="8195" y="10933"/>
                  </a:lnTo>
                  <a:lnTo>
                    <a:pt x="8358" y="10852"/>
                  </a:lnTo>
                  <a:lnTo>
                    <a:pt x="8527" y="10770"/>
                  </a:lnTo>
                  <a:lnTo>
                    <a:pt x="8690" y="10709"/>
                  </a:lnTo>
                  <a:lnTo>
                    <a:pt x="8859" y="10669"/>
                  </a:lnTo>
                  <a:lnTo>
                    <a:pt x="9034" y="10628"/>
                  </a:lnTo>
                  <a:lnTo>
                    <a:pt x="9203" y="10628"/>
                  </a:lnTo>
                  <a:lnTo>
                    <a:pt x="9379" y="10608"/>
                  </a:lnTo>
                  <a:close/>
                  <a:moveTo>
                    <a:pt x="9216" y="0"/>
                  </a:moveTo>
                  <a:lnTo>
                    <a:pt x="8956" y="20"/>
                  </a:lnTo>
                  <a:lnTo>
                    <a:pt x="8696" y="61"/>
                  </a:lnTo>
                  <a:lnTo>
                    <a:pt x="8437" y="142"/>
                  </a:lnTo>
                  <a:lnTo>
                    <a:pt x="8177" y="224"/>
                  </a:lnTo>
                  <a:lnTo>
                    <a:pt x="7917" y="346"/>
                  </a:lnTo>
                  <a:lnTo>
                    <a:pt x="7664" y="468"/>
                  </a:lnTo>
                  <a:lnTo>
                    <a:pt x="7410" y="630"/>
                  </a:lnTo>
                  <a:lnTo>
                    <a:pt x="7162" y="813"/>
                  </a:lnTo>
                  <a:lnTo>
                    <a:pt x="6915" y="1016"/>
                  </a:lnTo>
                  <a:lnTo>
                    <a:pt x="6673" y="1219"/>
                  </a:lnTo>
                  <a:lnTo>
                    <a:pt x="6438" y="1463"/>
                  </a:lnTo>
                  <a:lnTo>
                    <a:pt x="6202" y="1727"/>
                  </a:lnTo>
                  <a:lnTo>
                    <a:pt x="5967" y="2012"/>
                  </a:lnTo>
                  <a:lnTo>
                    <a:pt x="5743" y="2317"/>
                  </a:lnTo>
                  <a:lnTo>
                    <a:pt x="5520" y="2622"/>
                  </a:lnTo>
                  <a:lnTo>
                    <a:pt x="5296" y="2967"/>
                  </a:lnTo>
                  <a:lnTo>
                    <a:pt x="5079" y="3312"/>
                  </a:lnTo>
                  <a:lnTo>
                    <a:pt x="4868" y="3699"/>
                  </a:lnTo>
                  <a:lnTo>
                    <a:pt x="4662" y="4085"/>
                  </a:lnTo>
                  <a:lnTo>
                    <a:pt x="4457" y="4491"/>
                  </a:lnTo>
                  <a:lnTo>
                    <a:pt x="4258" y="4918"/>
                  </a:lnTo>
                  <a:lnTo>
                    <a:pt x="4059" y="5365"/>
                  </a:lnTo>
                  <a:lnTo>
                    <a:pt x="3865" y="5832"/>
                  </a:lnTo>
                  <a:lnTo>
                    <a:pt x="3678" y="6300"/>
                  </a:lnTo>
                  <a:lnTo>
                    <a:pt x="3491" y="6787"/>
                  </a:lnTo>
                  <a:lnTo>
                    <a:pt x="3316" y="7295"/>
                  </a:lnTo>
                  <a:lnTo>
                    <a:pt x="3141" y="7824"/>
                  </a:lnTo>
                  <a:lnTo>
                    <a:pt x="2966" y="8352"/>
                  </a:lnTo>
                  <a:lnTo>
                    <a:pt x="2803" y="8901"/>
                  </a:lnTo>
                  <a:lnTo>
                    <a:pt x="2640" y="9470"/>
                  </a:lnTo>
                  <a:lnTo>
                    <a:pt x="2476" y="10059"/>
                  </a:lnTo>
                  <a:lnTo>
                    <a:pt x="2326" y="10648"/>
                  </a:lnTo>
                  <a:lnTo>
                    <a:pt x="2175" y="11258"/>
                  </a:lnTo>
                  <a:lnTo>
                    <a:pt x="2030" y="11868"/>
                  </a:lnTo>
                  <a:lnTo>
                    <a:pt x="1891" y="12498"/>
                  </a:lnTo>
                  <a:lnTo>
                    <a:pt x="1758" y="13148"/>
                  </a:lnTo>
                  <a:lnTo>
                    <a:pt x="1625" y="13798"/>
                  </a:lnTo>
                  <a:lnTo>
                    <a:pt x="1498" y="14469"/>
                  </a:lnTo>
                  <a:lnTo>
                    <a:pt x="1377" y="15139"/>
                  </a:lnTo>
                  <a:lnTo>
                    <a:pt x="1263" y="15830"/>
                  </a:lnTo>
                  <a:lnTo>
                    <a:pt x="1148" y="16521"/>
                  </a:lnTo>
                  <a:lnTo>
                    <a:pt x="1045" y="17232"/>
                  </a:lnTo>
                  <a:lnTo>
                    <a:pt x="943" y="17944"/>
                  </a:lnTo>
                  <a:lnTo>
                    <a:pt x="846" y="18675"/>
                  </a:lnTo>
                  <a:lnTo>
                    <a:pt x="755" y="19407"/>
                  </a:lnTo>
                  <a:lnTo>
                    <a:pt x="665" y="20159"/>
                  </a:lnTo>
                  <a:lnTo>
                    <a:pt x="586" y="20910"/>
                  </a:lnTo>
                  <a:lnTo>
                    <a:pt x="508" y="21662"/>
                  </a:lnTo>
                  <a:lnTo>
                    <a:pt x="435" y="22434"/>
                  </a:lnTo>
                  <a:lnTo>
                    <a:pt x="369" y="23207"/>
                  </a:lnTo>
                  <a:lnTo>
                    <a:pt x="309" y="23979"/>
                  </a:lnTo>
                  <a:lnTo>
                    <a:pt x="254" y="24771"/>
                  </a:lnTo>
                  <a:lnTo>
                    <a:pt x="206" y="25564"/>
                  </a:lnTo>
                  <a:lnTo>
                    <a:pt x="158" y="26377"/>
                  </a:lnTo>
                  <a:lnTo>
                    <a:pt x="121" y="27169"/>
                  </a:lnTo>
                  <a:lnTo>
                    <a:pt x="85" y="27982"/>
                  </a:lnTo>
                  <a:lnTo>
                    <a:pt x="55" y="28815"/>
                  </a:lnTo>
                  <a:lnTo>
                    <a:pt x="37" y="29628"/>
                  </a:lnTo>
                  <a:lnTo>
                    <a:pt x="19" y="30461"/>
                  </a:lnTo>
                  <a:lnTo>
                    <a:pt x="7" y="31274"/>
                  </a:lnTo>
                  <a:lnTo>
                    <a:pt x="1" y="32107"/>
                  </a:lnTo>
                  <a:lnTo>
                    <a:pt x="1" y="32940"/>
                  </a:lnTo>
                  <a:lnTo>
                    <a:pt x="7" y="33794"/>
                  </a:lnTo>
                  <a:lnTo>
                    <a:pt x="19" y="34627"/>
                  </a:lnTo>
                  <a:lnTo>
                    <a:pt x="37" y="35481"/>
                  </a:lnTo>
                  <a:lnTo>
                    <a:pt x="55" y="36314"/>
                  </a:lnTo>
                  <a:lnTo>
                    <a:pt x="85" y="37167"/>
                  </a:lnTo>
                  <a:lnTo>
                    <a:pt x="121" y="38021"/>
                  </a:lnTo>
                  <a:lnTo>
                    <a:pt x="152" y="38569"/>
                  </a:lnTo>
                  <a:lnTo>
                    <a:pt x="182" y="39138"/>
                  </a:lnTo>
                  <a:lnTo>
                    <a:pt x="218" y="39707"/>
                  </a:lnTo>
                  <a:lnTo>
                    <a:pt x="266" y="40317"/>
                  </a:lnTo>
                  <a:lnTo>
                    <a:pt x="315" y="40906"/>
                  </a:lnTo>
                  <a:lnTo>
                    <a:pt x="369" y="41536"/>
                  </a:lnTo>
                  <a:lnTo>
                    <a:pt x="435" y="42166"/>
                  </a:lnTo>
                  <a:lnTo>
                    <a:pt x="502" y="42796"/>
                  </a:lnTo>
                  <a:lnTo>
                    <a:pt x="568" y="43446"/>
                  </a:lnTo>
                  <a:lnTo>
                    <a:pt x="647" y="44097"/>
                  </a:lnTo>
                  <a:lnTo>
                    <a:pt x="731" y="44747"/>
                  </a:lnTo>
                  <a:lnTo>
                    <a:pt x="816" y="45418"/>
                  </a:lnTo>
                  <a:lnTo>
                    <a:pt x="906" y="46088"/>
                  </a:lnTo>
                  <a:lnTo>
                    <a:pt x="1003" y="46759"/>
                  </a:lnTo>
                  <a:lnTo>
                    <a:pt x="1106" y="47429"/>
                  </a:lnTo>
                  <a:lnTo>
                    <a:pt x="1208" y="48100"/>
                  </a:lnTo>
                  <a:lnTo>
                    <a:pt x="1317" y="48791"/>
                  </a:lnTo>
                  <a:lnTo>
                    <a:pt x="1432" y="49461"/>
                  </a:lnTo>
                  <a:lnTo>
                    <a:pt x="1547" y="50132"/>
                  </a:lnTo>
                  <a:lnTo>
                    <a:pt x="1667" y="50803"/>
                  </a:lnTo>
                  <a:lnTo>
                    <a:pt x="1794" y="51473"/>
                  </a:lnTo>
                  <a:lnTo>
                    <a:pt x="1921" y="52144"/>
                  </a:lnTo>
                  <a:lnTo>
                    <a:pt x="2054" y="52814"/>
                  </a:lnTo>
                  <a:lnTo>
                    <a:pt x="2193" y="53465"/>
                  </a:lnTo>
                  <a:lnTo>
                    <a:pt x="2332" y="54115"/>
                  </a:lnTo>
                  <a:lnTo>
                    <a:pt x="2470" y="54745"/>
                  </a:lnTo>
                  <a:lnTo>
                    <a:pt x="2621" y="55395"/>
                  </a:lnTo>
                  <a:lnTo>
                    <a:pt x="2766" y="56005"/>
                  </a:lnTo>
                  <a:lnTo>
                    <a:pt x="2917" y="56614"/>
                  </a:lnTo>
                  <a:lnTo>
                    <a:pt x="3074" y="57224"/>
                  </a:lnTo>
                  <a:lnTo>
                    <a:pt x="3231" y="57813"/>
                  </a:lnTo>
                  <a:lnTo>
                    <a:pt x="3394" y="58382"/>
                  </a:lnTo>
                  <a:lnTo>
                    <a:pt x="3557" y="58951"/>
                  </a:lnTo>
                  <a:lnTo>
                    <a:pt x="3720" y="59500"/>
                  </a:lnTo>
                  <a:lnTo>
                    <a:pt x="3890" y="60028"/>
                  </a:lnTo>
                  <a:lnTo>
                    <a:pt x="4059" y="60536"/>
                  </a:lnTo>
                  <a:lnTo>
                    <a:pt x="4228" y="61024"/>
                  </a:lnTo>
                  <a:lnTo>
                    <a:pt x="4403" y="61512"/>
                  </a:lnTo>
                  <a:lnTo>
                    <a:pt x="4578" y="61959"/>
                  </a:lnTo>
                  <a:lnTo>
                    <a:pt x="4753" y="62386"/>
                  </a:lnTo>
                  <a:lnTo>
                    <a:pt x="4934" y="62792"/>
                  </a:lnTo>
                  <a:lnTo>
                    <a:pt x="5115" y="63198"/>
                  </a:lnTo>
                  <a:lnTo>
                    <a:pt x="5296" y="63564"/>
                  </a:lnTo>
                  <a:lnTo>
                    <a:pt x="5478" y="63889"/>
                  </a:lnTo>
                  <a:lnTo>
                    <a:pt x="5665" y="64214"/>
                  </a:lnTo>
                  <a:lnTo>
                    <a:pt x="5852" y="64499"/>
                  </a:lnTo>
                  <a:lnTo>
                    <a:pt x="6039" y="64763"/>
                  </a:lnTo>
                  <a:lnTo>
                    <a:pt x="6226" y="64987"/>
                  </a:lnTo>
                  <a:lnTo>
                    <a:pt x="6414" y="65190"/>
                  </a:lnTo>
                  <a:lnTo>
                    <a:pt x="6601" y="65373"/>
                  </a:lnTo>
                  <a:lnTo>
                    <a:pt x="6788" y="65495"/>
                  </a:lnTo>
                  <a:lnTo>
                    <a:pt x="6981" y="65617"/>
                  </a:lnTo>
                  <a:lnTo>
                    <a:pt x="7168" y="65698"/>
                  </a:lnTo>
                  <a:lnTo>
                    <a:pt x="7362" y="65739"/>
                  </a:lnTo>
                  <a:lnTo>
                    <a:pt x="7549" y="65739"/>
                  </a:lnTo>
                  <a:lnTo>
                    <a:pt x="7742" y="65698"/>
                  </a:lnTo>
                  <a:lnTo>
                    <a:pt x="7929" y="65637"/>
                  </a:lnTo>
                  <a:lnTo>
                    <a:pt x="8123" y="65535"/>
                  </a:lnTo>
                  <a:lnTo>
                    <a:pt x="8310" y="65393"/>
                  </a:lnTo>
                  <a:lnTo>
                    <a:pt x="8503" y="65210"/>
                  </a:lnTo>
                  <a:lnTo>
                    <a:pt x="8690" y="64987"/>
                  </a:lnTo>
                  <a:lnTo>
                    <a:pt x="8877" y="64702"/>
                  </a:lnTo>
                  <a:lnTo>
                    <a:pt x="9065" y="64397"/>
                  </a:lnTo>
                  <a:lnTo>
                    <a:pt x="9252" y="64052"/>
                  </a:lnTo>
                  <a:lnTo>
                    <a:pt x="9517" y="64214"/>
                  </a:lnTo>
                  <a:lnTo>
                    <a:pt x="9777" y="64336"/>
                  </a:lnTo>
                  <a:lnTo>
                    <a:pt x="10043" y="64418"/>
                  </a:lnTo>
                  <a:lnTo>
                    <a:pt x="10302" y="64499"/>
                  </a:lnTo>
                  <a:lnTo>
                    <a:pt x="10562" y="64519"/>
                  </a:lnTo>
                  <a:lnTo>
                    <a:pt x="10822" y="64540"/>
                  </a:lnTo>
                  <a:lnTo>
                    <a:pt x="11075" y="64499"/>
                  </a:lnTo>
                  <a:lnTo>
                    <a:pt x="11335" y="64458"/>
                  </a:lnTo>
                  <a:lnTo>
                    <a:pt x="11589" y="64377"/>
                  </a:lnTo>
                  <a:lnTo>
                    <a:pt x="11836" y="64275"/>
                  </a:lnTo>
                  <a:lnTo>
                    <a:pt x="12084" y="64133"/>
                  </a:lnTo>
                  <a:lnTo>
                    <a:pt x="12331" y="63971"/>
                  </a:lnTo>
                  <a:lnTo>
                    <a:pt x="12579" y="63788"/>
                  </a:lnTo>
                  <a:lnTo>
                    <a:pt x="12821" y="63584"/>
                  </a:lnTo>
                  <a:lnTo>
                    <a:pt x="13062" y="63341"/>
                  </a:lnTo>
                  <a:lnTo>
                    <a:pt x="13298" y="63076"/>
                  </a:lnTo>
                  <a:lnTo>
                    <a:pt x="13533" y="62792"/>
                  </a:lnTo>
                  <a:lnTo>
                    <a:pt x="13769" y="62487"/>
                  </a:lnTo>
                  <a:lnTo>
                    <a:pt x="13998" y="62162"/>
                  </a:lnTo>
                  <a:lnTo>
                    <a:pt x="14221" y="61796"/>
                  </a:lnTo>
                  <a:lnTo>
                    <a:pt x="14445" y="61430"/>
                  </a:lnTo>
                  <a:lnTo>
                    <a:pt x="14668" y="61024"/>
                  </a:lnTo>
                  <a:lnTo>
                    <a:pt x="14886" y="60618"/>
                  </a:lnTo>
                  <a:lnTo>
                    <a:pt x="15097" y="60171"/>
                  </a:lnTo>
                  <a:lnTo>
                    <a:pt x="15308" y="59703"/>
                  </a:lnTo>
                  <a:lnTo>
                    <a:pt x="15520" y="59236"/>
                  </a:lnTo>
                  <a:lnTo>
                    <a:pt x="15719" y="58728"/>
                  </a:lnTo>
                  <a:lnTo>
                    <a:pt x="15918" y="58199"/>
                  </a:lnTo>
                  <a:lnTo>
                    <a:pt x="16118" y="57671"/>
                  </a:lnTo>
                  <a:lnTo>
                    <a:pt x="16305" y="57122"/>
                  </a:lnTo>
                  <a:lnTo>
                    <a:pt x="16498" y="56533"/>
                  </a:lnTo>
                  <a:lnTo>
                    <a:pt x="16679" y="55944"/>
                  </a:lnTo>
                  <a:lnTo>
                    <a:pt x="16860" y="55354"/>
                  </a:lnTo>
                  <a:lnTo>
                    <a:pt x="17035" y="54725"/>
                  </a:lnTo>
                  <a:lnTo>
                    <a:pt x="17205" y="54095"/>
                  </a:lnTo>
                  <a:lnTo>
                    <a:pt x="17368" y="53424"/>
                  </a:lnTo>
                  <a:lnTo>
                    <a:pt x="17531" y="52774"/>
                  </a:lnTo>
                  <a:lnTo>
                    <a:pt x="17688" y="52083"/>
                  </a:lnTo>
                  <a:lnTo>
                    <a:pt x="17839" y="51392"/>
                  </a:lnTo>
                  <a:lnTo>
                    <a:pt x="17990" y="50681"/>
                  </a:lnTo>
                  <a:lnTo>
                    <a:pt x="18128" y="49949"/>
                  </a:lnTo>
                  <a:lnTo>
                    <a:pt x="18267" y="49218"/>
                  </a:lnTo>
                  <a:lnTo>
                    <a:pt x="18394" y="48466"/>
                  </a:lnTo>
                  <a:lnTo>
                    <a:pt x="18521" y="47714"/>
                  </a:lnTo>
                  <a:lnTo>
                    <a:pt x="18642" y="46942"/>
                  </a:lnTo>
                  <a:lnTo>
                    <a:pt x="18756" y="46169"/>
                  </a:lnTo>
                  <a:lnTo>
                    <a:pt x="18865" y="45377"/>
                  </a:lnTo>
                  <a:lnTo>
                    <a:pt x="18968" y="44584"/>
                  </a:lnTo>
                  <a:lnTo>
                    <a:pt x="19064" y="43772"/>
                  </a:lnTo>
                  <a:lnTo>
                    <a:pt x="19161" y="42959"/>
                  </a:lnTo>
                  <a:lnTo>
                    <a:pt x="19246" y="42126"/>
                  </a:lnTo>
                  <a:lnTo>
                    <a:pt x="19324" y="41292"/>
                  </a:lnTo>
                  <a:lnTo>
                    <a:pt x="19397" y="40459"/>
                  </a:lnTo>
                  <a:lnTo>
                    <a:pt x="19463" y="39606"/>
                  </a:lnTo>
                  <a:lnTo>
                    <a:pt x="19523" y="38752"/>
                  </a:lnTo>
                  <a:lnTo>
                    <a:pt x="19578" y="37899"/>
                  </a:lnTo>
                  <a:lnTo>
                    <a:pt x="19620" y="37025"/>
                  </a:lnTo>
                  <a:lnTo>
                    <a:pt x="19662" y="36171"/>
                  </a:lnTo>
                  <a:lnTo>
                    <a:pt x="19692" y="35298"/>
                  </a:lnTo>
                  <a:lnTo>
                    <a:pt x="19723" y="34404"/>
                  </a:lnTo>
                  <a:lnTo>
                    <a:pt x="19741" y="33530"/>
                  </a:lnTo>
                  <a:lnTo>
                    <a:pt x="19753" y="32656"/>
                  </a:lnTo>
                  <a:lnTo>
                    <a:pt x="19753" y="31762"/>
                  </a:lnTo>
                  <a:lnTo>
                    <a:pt x="19753" y="30868"/>
                  </a:lnTo>
                  <a:lnTo>
                    <a:pt x="19741" y="29953"/>
                  </a:lnTo>
                  <a:lnTo>
                    <a:pt x="19723" y="29039"/>
                  </a:lnTo>
                  <a:lnTo>
                    <a:pt x="19692" y="28145"/>
                  </a:lnTo>
                  <a:lnTo>
                    <a:pt x="19656" y="27271"/>
                  </a:lnTo>
                  <a:lnTo>
                    <a:pt x="19614" y="26377"/>
                  </a:lnTo>
                  <a:lnTo>
                    <a:pt x="19566" y="25523"/>
                  </a:lnTo>
                  <a:lnTo>
                    <a:pt x="19505" y="24670"/>
                  </a:lnTo>
                  <a:lnTo>
                    <a:pt x="19439" y="23816"/>
                  </a:lnTo>
                  <a:lnTo>
                    <a:pt x="19366" y="22983"/>
                  </a:lnTo>
                  <a:lnTo>
                    <a:pt x="19282" y="22150"/>
                  </a:lnTo>
                  <a:lnTo>
                    <a:pt x="19197" y="21357"/>
                  </a:lnTo>
                  <a:lnTo>
                    <a:pt x="19101" y="20545"/>
                  </a:lnTo>
                  <a:lnTo>
                    <a:pt x="18998" y="19772"/>
                  </a:lnTo>
                  <a:lnTo>
                    <a:pt x="18889" y="18980"/>
                  </a:lnTo>
                  <a:lnTo>
                    <a:pt x="18775" y="18228"/>
                  </a:lnTo>
                  <a:lnTo>
                    <a:pt x="18654" y="17476"/>
                  </a:lnTo>
                  <a:lnTo>
                    <a:pt x="18527" y="16745"/>
                  </a:lnTo>
                  <a:lnTo>
                    <a:pt x="18394" y="16013"/>
                  </a:lnTo>
                  <a:lnTo>
                    <a:pt x="18255" y="15302"/>
                  </a:lnTo>
                  <a:lnTo>
                    <a:pt x="18110" y="14611"/>
                  </a:lnTo>
                  <a:lnTo>
                    <a:pt x="17959" y="13920"/>
                  </a:lnTo>
                  <a:lnTo>
                    <a:pt x="17802" y="13249"/>
                  </a:lnTo>
                  <a:lnTo>
                    <a:pt x="17645" y="12599"/>
                  </a:lnTo>
                  <a:lnTo>
                    <a:pt x="17476" y="11949"/>
                  </a:lnTo>
                  <a:lnTo>
                    <a:pt x="17307" y="11319"/>
                  </a:lnTo>
                  <a:lnTo>
                    <a:pt x="17126" y="10709"/>
                  </a:lnTo>
                  <a:lnTo>
                    <a:pt x="16945" y="10120"/>
                  </a:lnTo>
                  <a:lnTo>
                    <a:pt x="16764" y="9531"/>
                  </a:lnTo>
                  <a:lnTo>
                    <a:pt x="16570" y="8962"/>
                  </a:lnTo>
                  <a:lnTo>
                    <a:pt x="16377" y="8413"/>
                  </a:lnTo>
                  <a:lnTo>
                    <a:pt x="16178" y="7885"/>
                  </a:lnTo>
                  <a:lnTo>
                    <a:pt x="15973" y="7356"/>
                  </a:lnTo>
                  <a:lnTo>
                    <a:pt x="15767" y="6848"/>
                  </a:lnTo>
                  <a:lnTo>
                    <a:pt x="15556" y="6361"/>
                  </a:lnTo>
                  <a:lnTo>
                    <a:pt x="15345" y="5893"/>
                  </a:lnTo>
                  <a:lnTo>
                    <a:pt x="15127" y="5426"/>
                  </a:lnTo>
                  <a:lnTo>
                    <a:pt x="14904" y="4999"/>
                  </a:lnTo>
                  <a:lnTo>
                    <a:pt x="14680" y="4572"/>
                  </a:lnTo>
                  <a:lnTo>
                    <a:pt x="14451" y="4166"/>
                  </a:lnTo>
                  <a:lnTo>
                    <a:pt x="14221" y="3780"/>
                  </a:lnTo>
                  <a:lnTo>
                    <a:pt x="13986" y="3414"/>
                  </a:lnTo>
                  <a:lnTo>
                    <a:pt x="13750" y="3069"/>
                  </a:lnTo>
                  <a:lnTo>
                    <a:pt x="13515" y="2723"/>
                  </a:lnTo>
                  <a:lnTo>
                    <a:pt x="13273" y="2418"/>
                  </a:lnTo>
                  <a:lnTo>
                    <a:pt x="13032" y="2114"/>
                  </a:lnTo>
                  <a:lnTo>
                    <a:pt x="12784" y="1829"/>
                  </a:lnTo>
                  <a:lnTo>
                    <a:pt x="12537" y="1565"/>
                  </a:lnTo>
                  <a:lnTo>
                    <a:pt x="12289" y="1341"/>
                  </a:lnTo>
                  <a:lnTo>
                    <a:pt x="12042" y="1118"/>
                  </a:lnTo>
                  <a:lnTo>
                    <a:pt x="11788" y="915"/>
                  </a:lnTo>
                  <a:lnTo>
                    <a:pt x="11534" y="732"/>
                  </a:lnTo>
                  <a:lnTo>
                    <a:pt x="11281" y="569"/>
                  </a:lnTo>
                  <a:lnTo>
                    <a:pt x="11027" y="427"/>
                  </a:lnTo>
                  <a:lnTo>
                    <a:pt x="10767" y="305"/>
                  </a:lnTo>
                  <a:lnTo>
                    <a:pt x="10508" y="203"/>
                  </a:lnTo>
                  <a:lnTo>
                    <a:pt x="10254" y="122"/>
                  </a:lnTo>
                  <a:lnTo>
                    <a:pt x="9994" y="61"/>
                  </a:lnTo>
                  <a:lnTo>
                    <a:pt x="9735" y="20"/>
                  </a:lnTo>
                  <a:lnTo>
                    <a:pt x="9475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6">
              <a:extLst>
                <a:ext uri="{FF2B5EF4-FFF2-40B4-BE49-F238E27FC236}">
                  <a16:creationId xmlns:a16="http://schemas.microsoft.com/office/drawing/2014/main" id="{98935F69-0797-E4B5-56F3-54643CC9669D}"/>
                </a:ext>
              </a:extLst>
            </p:cNvPr>
            <p:cNvSpPr/>
            <p:nvPr/>
          </p:nvSpPr>
          <p:spPr>
            <a:xfrm>
              <a:off x="-1493675" y="-7112500"/>
              <a:ext cx="338325" cy="1172050"/>
            </a:xfrm>
            <a:custGeom>
              <a:avLst/>
              <a:gdLst/>
              <a:ahLst/>
              <a:cxnLst/>
              <a:rect l="l" t="t" r="r" b="b"/>
              <a:pathLst>
                <a:path w="13533" h="46882" extrusionOk="0">
                  <a:moveTo>
                    <a:pt x="6341" y="1"/>
                  </a:moveTo>
                  <a:lnTo>
                    <a:pt x="6165" y="21"/>
                  </a:lnTo>
                  <a:lnTo>
                    <a:pt x="5996" y="21"/>
                  </a:lnTo>
                  <a:lnTo>
                    <a:pt x="5821" y="62"/>
                  </a:lnTo>
                  <a:lnTo>
                    <a:pt x="5652" y="102"/>
                  </a:lnTo>
                  <a:lnTo>
                    <a:pt x="5489" y="163"/>
                  </a:lnTo>
                  <a:lnTo>
                    <a:pt x="5320" y="245"/>
                  </a:lnTo>
                  <a:lnTo>
                    <a:pt x="5157" y="326"/>
                  </a:lnTo>
                  <a:lnTo>
                    <a:pt x="4994" y="427"/>
                  </a:lnTo>
                  <a:lnTo>
                    <a:pt x="4837" y="529"/>
                  </a:lnTo>
                  <a:lnTo>
                    <a:pt x="4674" y="651"/>
                  </a:lnTo>
                  <a:lnTo>
                    <a:pt x="4523" y="793"/>
                  </a:lnTo>
                  <a:lnTo>
                    <a:pt x="4366" y="956"/>
                  </a:lnTo>
                  <a:lnTo>
                    <a:pt x="4215" y="1118"/>
                  </a:lnTo>
                  <a:lnTo>
                    <a:pt x="4064" y="1301"/>
                  </a:lnTo>
                  <a:lnTo>
                    <a:pt x="3913" y="1484"/>
                  </a:lnTo>
                  <a:lnTo>
                    <a:pt x="3768" y="1687"/>
                  </a:lnTo>
                  <a:lnTo>
                    <a:pt x="3623" y="1891"/>
                  </a:lnTo>
                  <a:lnTo>
                    <a:pt x="3478" y="2134"/>
                  </a:lnTo>
                  <a:lnTo>
                    <a:pt x="3339" y="2358"/>
                  </a:lnTo>
                  <a:lnTo>
                    <a:pt x="3200" y="2622"/>
                  </a:lnTo>
                  <a:lnTo>
                    <a:pt x="3068" y="2866"/>
                  </a:lnTo>
                  <a:lnTo>
                    <a:pt x="2935" y="3150"/>
                  </a:lnTo>
                  <a:lnTo>
                    <a:pt x="2802" y="3435"/>
                  </a:lnTo>
                  <a:lnTo>
                    <a:pt x="2675" y="3719"/>
                  </a:lnTo>
                  <a:lnTo>
                    <a:pt x="2548" y="4024"/>
                  </a:lnTo>
                  <a:lnTo>
                    <a:pt x="2422" y="4349"/>
                  </a:lnTo>
                  <a:lnTo>
                    <a:pt x="2301" y="4675"/>
                  </a:lnTo>
                  <a:lnTo>
                    <a:pt x="2186" y="5020"/>
                  </a:lnTo>
                  <a:lnTo>
                    <a:pt x="2071" y="5365"/>
                  </a:lnTo>
                  <a:lnTo>
                    <a:pt x="1957" y="5731"/>
                  </a:lnTo>
                  <a:lnTo>
                    <a:pt x="1848" y="6097"/>
                  </a:lnTo>
                  <a:lnTo>
                    <a:pt x="1739" y="6463"/>
                  </a:lnTo>
                  <a:lnTo>
                    <a:pt x="1630" y="6849"/>
                  </a:lnTo>
                  <a:lnTo>
                    <a:pt x="1534" y="7255"/>
                  </a:lnTo>
                  <a:lnTo>
                    <a:pt x="1431" y="7662"/>
                  </a:lnTo>
                  <a:lnTo>
                    <a:pt x="1335" y="8068"/>
                  </a:lnTo>
                  <a:lnTo>
                    <a:pt x="1244" y="8495"/>
                  </a:lnTo>
                  <a:lnTo>
                    <a:pt x="1153" y="8942"/>
                  </a:lnTo>
                  <a:lnTo>
                    <a:pt x="1063" y="9389"/>
                  </a:lnTo>
                  <a:lnTo>
                    <a:pt x="984" y="9836"/>
                  </a:lnTo>
                  <a:lnTo>
                    <a:pt x="900" y="10303"/>
                  </a:lnTo>
                  <a:lnTo>
                    <a:pt x="821" y="10771"/>
                  </a:lnTo>
                  <a:lnTo>
                    <a:pt x="749" y="11238"/>
                  </a:lnTo>
                  <a:lnTo>
                    <a:pt x="676" y="11726"/>
                  </a:lnTo>
                  <a:lnTo>
                    <a:pt x="610" y="12214"/>
                  </a:lnTo>
                  <a:lnTo>
                    <a:pt x="544" y="12722"/>
                  </a:lnTo>
                  <a:lnTo>
                    <a:pt x="483" y="13230"/>
                  </a:lnTo>
                  <a:lnTo>
                    <a:pt x="429" y="13758"/>
                  </a:lnTo>
                  <a:lnTo>
                    <a:pt x="374" y="14266"/>
                  </a:lnTo>
                  <a:lnTo>
                    <a:pt x="320" y="14815"/>
                  </a:lnTo>
                  <a:lnTo>
                    <a:pt x="278" y="15343"/>
                  </a:lnTo>
                  <a:lnTo>
                    <a:pt x="230" y="15892"/>
                  </a:lnTo>
                  <a:lnTo>
                    <a:pt x="193" y="16440"/>
                  </a:lnTo>
                  <a:lnTo>
                    <a:pt x="157" y="17009"/>
                  </a:lnTo>
                  <a:lnTo>
                    <a:pt x="127" y="17558"/>
                  </a:lnTo>
                  <a:lnTo>
                    <a:pt x="97" y="18127"/>
                  </a:lnTo>
                  <a:lnTo>
                    <a:pt x="73" y="18716"/>
                  </a:lnTo>
                  <a:lnTo>
                    <a:pt x="48" y="19306"/>
                  </a:lnTo>
                  <a:lnTo>
                    <a:pt x="30" y="19895"/>
                  </a:lnTo>
                  <a:lnTo>
                    <a:pt x="18" y="20484"/>
                  </a:lnTo>
                  <a:lnTo>
                    <a:pt x="6" y="21439"/>
                  </a:lnTo>
                  <a:lnTo>
                    <a:pt x="0" y="22415"/>
                  </a:lnTo>
                  <a:lnTo>
                    <a:pt x="6" y="23390"/>
                  </a:lnTo>
                  <a:lnTo>
                    <a:pt x="24" y="24366"/>
                  </a:lnTo>
                  <a:lnTo>
                    <a:pt x="54" y="25341"/>
                  </a:lnTo>
                  <a:lnTo>
                    <a:pt x="97" y="26316"/>
                  </a:lnTo>
                  <a:lnTo>
                    <a:pt x="145" y="27292"/>
                  </a:lnTo>
                  <a:lnTo>
                    <a:pt x="205" y="28267"/>
                  </a:lnTo>
                  <a:lnTo>
                    <a:pt x="278" y="29222"/>
                  </a:lnTo>
                  <a:lnTo>
                    <a:pt x="356" y="30177"/>
                  </a:lnTo>
                  <a:lnTo>
                    <a:pt x="447" y="31112"/>
                  </a:lnTo>
                  <a:lnTo>
                    <a:pt x="550" y="32027"/>
                  </a:lnTo>
                  <a:lnTo>
                    <a:pt x="658" y="32941"/>
                  </a:lnTo>
                  <a:lnTo>
                    <a:pt x="779" y="33835"/>
                  </a:lnTo>
                  <a:lnTo>
                    <a:pt x="906" y="34709"/>
                  </a:lnTo>
                  <a:lnTo>
                    <a:pt x="1051" y="35562"/>
                  </a:lnTo>
                  <a:lnTo>
                    <a:pt x="1184" y="36274"/>
                  </a:lnTo>
                  <a:lnTo>
                    <a:pt x="1353" y="37086"/>
                  </a:lnTo>
                  <a:lnTo>
                    <a:pt x="1552" y="37960"/>
                  </a:lnTo>
                  <a:lnTo>
                    <a:pt x="1661" y="38407"/>
                  </a:lnTo>
                  <a:lnTo>
                    <a:pt x="1775" y="38854"/>
                  </a:lnTo>
                  <a:lnTo>
                    <a:pt x="1896" y="39322"/>
                  </a:lnTo>
                  <a:lnTo>
                    <a:pt x="2023" y="39789"/>
                  </a:lnTo>
                  <a:lnTo>
                    <a:pt x="2156" y="40236"/>
                  </a:lnTo>
                  <a:lnTo>
                    <a:pt x="2295" y="40683"/>
                  </a:lnTo>
                  <a:lnTo>
                    <a:pt x="2434" y="41130"/>
                  </a:lnTo>
                  <a:lnTo>
                    <a:pt x="2579" y="41557"/>
                  </a:lnTo>
                  <a:lnTo>
                    <a:pt x="2723" y="41964"/>
                  </a:lnTo>
                  <a:lnTo>
                    <a:pt x="2874" y="42370"/>
                  </a:lnTo>
                  <a:lnTo>
                    <a:pt x="3025" y="42736"/>
                  </a:lnTo>
                  <a:lnTo>
                    <a:pt x="3182" y="43081"/>
                  </a:lnTo>
                  <a:lnTo>
                    <a:pt x="3339" y="43386"/>
                  </a:lnTo>
                  <a:lnTo>
                    <a:pt x="3496" y="43670"/>
                  </a:lnTo>
                  <a:lnTo>
                    <a:pt x="3653" y="43914"/>
                  </a:lnTo>
                  <a:lnTo>
                    <a:pt x="3810" y="44118"/>
                  </a:lnTo>
                  <a:lnTo>
                    <a:pt x="3973" y="44280"/>
                  </a:lnTo>
                  <a:lnTo>
                    <a:pt x="4130" y="44382"/>
                  </a:lnTo>
                  <a:lnTo>
                    <a:pt x="4209" y="44422"/>
                  </a:lnTo>
                  <a:lnTo>
                    <a:pt x="4287" y="44463"/>
                  </a:lnTo>
                  <a:lnTo>
                    <a:pt x="4517" y="44463"/>
                  </a:lnTo>
                  <a:lnTo>
                    <a:pt x="4595" y="44422"/>
                  </a:lnTo>
                  <a:lnTo>
                    <a:pt x="4668" y="44382"/>
                  </a:lnTo>
                  <a:lnTo>
                    <a:pt x="4740" y="44321"/>
                  </a:lnTo>
                  <a:lnTo>
                    <a:pt x="4819" y="44260"/>
                  </a:lnTo>
                  <a:lnTo>
                    <a:pt x="4891" y="44158"/>
                  </a:lnTo>
                  <a:lnTo>
                    <a:pt x="4964" y="44057"/>
                  </a:lnTo>
                  <a:lnTo>
                    <a:pt x="5036" y="43935"/>
                  </a:lnTo>
                  <a:lnTo>
                    <a:pt x="5109" y="43792"/>
                  </a:lnTo>
                  <a:lnTo>
                    <a:pt x="5175" y="43650"/>
                  </a:lnTo>
                  <a:lnTo>
                    <a:pt x="5248" y="43467"/>
                  </a:lnTo>
                  <a:lnTo>
                    <a:pt x="5314" y="43264"/>
                  </a:lnTo>
                  <a:lnTo>
                    <a:pt x="5417" y="42980"/>
                  </a:lnTo>
                  <a:lnTo>
                    <a:pt x="5519" y="42736"/>
                  </a:lnTo>
                  <a:lnTo>
                    <a:pt x="5622" y="42532"/>
                  </a:lnTo>
                  <a:lnTo>
                    <a:pt x="5725" y="42350"/>
                  </a:lnTo>
                  <a:lnTo>
                    <a:pt x="5833" y="42187"/>
                  </a:lnTo>
                  <a:lnTo>
                    <a:pt x="5936" y="42085"/>
                  </a:lnTo>
                  <a:lnTo>
                    <a:pt x="6045" y="42004"/>
                  </a:lnTo>
                  <a:lnTo>
                    <a:pt x="6147" y="41943"/>
                  </a:lnTo>
                  <a:lnTo>
                    <a:pt x="6250" y="41923"/>
                  </a:lnTo>
                  <a:lnTo>
                    <a:pt x="6353" y="41923"/>
                  </a:lnTo>
                  <a:lnTo>
                    <a:pt x="6455" y="41943"/>
                  </a:lnTo>
                  <a:lnTo>
                    <a:pt x="6558" y="42004"/>
                  </a:lnTo>
                  <a:lnTo>
                    <a:pt x="6655" y="42085"/>
                  </a:lnTo>
                  <a:lnTo>
                    <a:pt x="6751" y="42187"/>
                  </a:lnTo>
                  <a:lnTo>
                    <a:pt x="6848" y="42309"/>
                  </a:lnTo>
                  <a:lnTo>
                    <a:pt x="6938" y="42451"/>
                  </a:lnTo>
                  <a:lnTo>
                    <a:pt x="7023" y="42614"/>
                  </a:lnTo>
                  <a:lnTo>
                    <a:pt x="7107" y="42797"/>
                  </a:lnTo>
                  <a:lnTo>
                    <a:pt x="7192" y="43020"/>
                  </a:lnTo>
                  <a:lnTo>
                    <a:pt x="7264" y="43244"/>
                  </a:lnTo>
                  <a:lnTo>
                    <a:pt x="7337" y="43467"/>
                  </a:lnTo>
                  <a:lnTo>
                    <a:pt x="7403" y="43731"/>
                  </a:lnTo>
                  <a:lnTo>
                    <a:pt x="7470" y="43996"/>
                  </a:lnTo>
                  <a:lnTo>
                    <a:pt x="7524" y="44280"/>
                  </a:lnTo>
                  <a:lnTo>
                    <a:pt x="7578" y="44565"/>
                  </a:lnTo>
                  <a:lnTo>
                    <a:pt x="7621" y="44869"/>
                  </a:lnTo>
                  <a:lnTo>
                    <a:pt x="7663" y="45195"/>
                  </a:lnTo>
                  <a:lnTo>
                    <a:pt x="7693" y="45520"/>
                  </a:lnTo>
                  <a:lnTo>
                    <a:pt x="7723" y="45845"/>
                  </a:lnTo>
                  <a:lnTo>
                    <a:pt x="7741" y="46190"/>
                  </a:lnTo>
                  <a:lnTo>
                    <a:pt x="7754" y="46536"/>
                  </a:lnTo>
                  <a:lnTo>
                    <a:pt x="7754" y="46881"/>
                  </a:lnTo>
                  <a:lnTo>
                    <a:pt x="8031" y="46495"/>
                  </a:lnTo>
                  <a:lnTo>
                    <a:pt x="8303" y="46068"/>
                  </a:lnTo>
                  <a:lnTo>
                    <a:pt x="8569" y="45621"/>
                  </a:lnTo>
                  <a:lnTo>
                    <a:pt x="8834" y="45154"/>
                  </a:lnTo>
                  <a:lnTo>
                    <a:pt x="9094" y="44666"/>
                  </a:lnTo>
                  <a:lnTo>
                    <a:pt x="9348" y="44138"/>
                  </a:lnTo>
                  <a:lnTo>
                    <a:pt x="9601" y="43610"/>
                  </a:lnTo>
                  <a:lnTo>
                    <a:pt x="9849" y="43041"/>
                  </a:lnTo>
                  <a:lnTo>
                    <a:pt x="10090" y="42451"/>
                  </a:lnTo>
                  <a:lnTo>
                    <a:pt x="10326" y="41821"/>
                  </a:lnTo>
                  <a:lnTo>
                    <a:pt x="10555" y="41191"/>
                  </a:lnTo>
                  <a:lnTo>
                    <a:pt x="10779" y="40541"/>
                  </a:lnTo>
                  <a:lnTo>
                    <a:pt x="10996" y="39870"/>
                  </a:lnTo>
                  <a:lnTo>
                    <a:pt x="11208" y="39159"/>
                  </a:lnTo>
                  <a:lnTo>
                    <a:pt x="11413" y="38448"/>
                  </a:lnTo>
                  <a:lnTo>
                    <a:pt x="11606" y="37696"/>
                  </a:lnTo>
                  <a:lnTo>
                    <a:pt x="11799" y="36944"/>
                  </a:lnTo>
                  <a:lnTo>
                    <a:pt x="11981" y="36152"/>
                  </a:lnTo>
                  <a:lnTo>
                    <a:pt x="12150" y="35359"/>
                  </a:lnTo>
                  <a:lnTo>
                    <a:pt x="12313" y="34546"/>
                  </a:lnTo>
                  <a:lnTo>
                    <a:pt x="12470" y="33713"/>
                  </a:lnTo>
                  <a:lnTo>
                    <a:pt x="12615" y="32860"/>
                  </a:lnTo>
                  <a:lnTo>
                    <a:pt x="12753" y="31986"/>
                  </a:lnTo>
                  <a:lnTo>
                    <a:pt x="12880" y="31092"/>
                  </a:lnTo>
                  <a:lnTo>
                    <a:pt x="12995" y="30198"/>
                  </a:lnTo>
                  <a:lnTo>
                    <a:pt x="13104" y="29283"/>
                  </a:lnTo>
                  <a:lnTo>
                    <a:pt x="13194" y="28348"/>
                  </a:lnTo>
                  <a:lnTo>
                    <a:pt x="13279" y="27393"/>
                  </a:lnTo>
                  <a:lnTo>
                    <a:pt x="13351" y="26418"/>
                  </a:lnTo>
                  <a:lnTo>
                    <a:pt x="13412" y="25443"/>
                  </a:lnTo>
                  <a:lnTo>
                    <a:pt x="13460" y="24447"/>
                  </a:lnTo>
                  <a:lnTo>
                    <a:pt x="13496" y="23431"/>
                  </a:lnTo>
                  <a:lnTo>
                    <a:pt x="13514" y="22841"/>
                  </a:lnTo>
                  <a:lnTo>
                    <a:pt x="13526" y="22252"/>
                  </a:lnTo>
                  <a:lnTo>
                    <a:pt x="13532" y="21663"/>
                  </a:lnTo>
                  <a:lnTo>
                    <a:pt x="13532" y="21074"/>
                  </a:lnTo>
                  <a:lnTo>
                    <a:pt x="13526" y="20505"/>
                  </a:lnTo>
                  <a:lnTo>
                    <a:pt x="13514" y="19936"/>
                  </a:lnTo>
                  <a:lnTo>
                    <a:pt x="13496" y="19367"/>
                  </a:lnTo>
                  <a:lnTo>
                    <a:pt x="13478" y="18798"/>
                  </a:lnTo>
                  <a:lnTo>
                    <a:pt x="13454" y="18249"/>
                  </a:lnTo>
                  <a:lnTo>
                    <a:pt x="13424" y="17700"/>
                  </a:lnTo>
                  <a:lnTo>
                    <a:pt x="13394" y="17172"/>
                  </a:lnTo>
                  <a:lnTo>
                    <a:pt x="13351" y="16623"/>
                  </a:lnTo>
                  <a:lnTo>
                    <a:pt x="13309" y="16095"/>
                  </a:lnTo>
                  <a:lnTo>
                    <a:pt x="13261" y="15587"/>
                  </a:lnTo>
                  <a:lnTo>
                    <a:pt x="13212" y="15059"/>
                  </a:lnTo>
                  <a:lnTo>
                    <a:pt x="13152" y="14551"/>
                  </a:lnTo>
                  <a:lnTo>
                    <a:pt x="13092" y="14063"/>
                  </a:lnTo>
                  <a:lnTo>
                    <a:pt x="13031" y="13555"/>
                  </a:lnTo>
                  <a:lnTo>
                    <a:pt x="12965" y="13067"/>
                  </a:lnTo>
                  <a:lnTo>
                    <a:pt x="12892" y="12600"/>
                  </a:lnTo>
                  <a:lnTo>
                    <a:pt x="12814" y="12132"/>
                  </a:lnTo>
                  <a:lnTo>
                    <a:pt x="12735" y="11665"/>
                  </a:lnTo>
                  <a:lnTo>
                    <a:pt x="12651" y="11198"/>
                  </a:lnTo>
                  <a:lnTo>
                    <a:pt x="12566" y="10750"/>
                  </a:lnTo>
                  <a:lnTo>
                    <a:pt x="12476" y="10303"/>
                  </a:lnTo>
                  <a:lnTo>
                    <a:pt x="12379" y="9877"/>
                  </a:lnTo>
                  <a:lnTo>
                    <a:pt x="12282" y="9450"/>
                  </a:lnTo>
                  <a:lnTo>
                    <a:pt x="12186" y="9023"/>
                  </a:lnTo>
                  <a:lnTo>
                    <a:pt x="12083" y="8617"/>
                  </a:lnTo>
                  <a:lnTo>
                    <a:pt x="11975" y="8210"/>
                  </a:lnTo>
                  <a:lnTo>
                    <a:pt x="11866" y="7824"/>
                  </a:lnTo>
                  <a:lnTo>
                    <a:pt x="11751" y="7438"/>
                  </a:lnTo>
                  <a:lnTo>
                    <a:pt x="11636" y="7072"/>
                  </a:lnTo>
                  <a:lnTo>
                    <a:pt x="11522" y="6686"/>
                  </a:lnTo>
                  <a:lnTo>
                    <a:pt x="11401" y="6341"/>
                  </a:lnTo>
                  <a:lnTo>
                    <a:pt x="11274" y="5975"/>
                  </a:lnTo>
                  <a:lnTo>
                    <a:pt x="11147" y="5650"/>
                  </a:lnTo>
                  <a:lnTo>
                    <a:pt x="11020" y="5304"/>
                  </a:lnTo>
                  <a:lnTo>
                    <a:pt x="10755" y="4675"/>
                  </a:lnTo>
                  <a:lnTo>
                    <a:pt x="10483" y="4065"/>
                  </a:lnTo>
                  <a:lnTo>
                    <a:pt x="10199" y="3516"/>
                  </a:lnTo>
                  <a:lnTo>
                    <a:pt x="9909" y="2988"/>
                  </a:lnTo>
                  <a:lnTo>
                    <a:pt x="9613" y="2500"/>
                  </a:lnTo>
                  <a:lnTo>
                    <a:pt x="9305" y="2053"/>
                  </a:lnTo>
                  <a:lnTo>
                    <a:pt x="8998" y="1647"/>
                  </a:lnTo>
                  <a:lnTo>
                    <a:pt x="8684" y="1281"/>
                  </a:lnTo>
                  <a:lnTo>
                    <a:pt x="8363" y="976"/>
                  </a:lnTo>
                  <a:lnTo>
                    <a:pt x="8037" y="692"/>
                  </a:lnTo>
                  <a:lnTo>
                    <a:pt x="7711" y="468"/>
                  </a:lnTo>
                  <a:lnTo>
                    <a:pt x="7379" y="285"/>
                  </a:lnTo>
                  <a:lnTo>
                    <a:pt x="7047" y="143"/>
                  </a:lnTo>
                  <a:lnTo>
                    <a:pt x="6872" y="82"/>
                  </a:lnTo>
                  <a:lnTo>
                    <a:pt x="6691" y="41"/>
                  </a:lnTo>
                  <a:lnTo>
                    <a:pt x="6516" y="21"/>
                  </a:lnTo>
                  <a:lnTo>
                    <a:pt x="634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6">
              <a:extLst>
                <a:ext uri="{FF2B5EF4-FFF2-40B4-BE49-F238E27FC236}">
                  <a16:creationId xmlns:a16="http://schemas.microsoft.com/office/drawing/2014/main" id="{526FBE13-CC9C-EA9A-9E94-AA3B48E9B54F}"/>
                </a:ext>
              </a:extLst>
            </p:cNvPr>
            <p:cNvSpPr/>
            <p:nvPr/>
          </p:nvSpPr>
          <p:spPr>
            <a:xfrm>
              <a:off x="-1354500" y="-18871225"/>
              <a:ext cx="376675" cy="744775"/>
            </a:xfrm>
            <a:custGeom>
              <a:avLst/>
              <a:gdLst/>
              <a:ahLst/>
              <a:cxnLst/>
              <a:rect l="l" t="t" r="r" b="b"/>
              <a:pathLst>
                <a:path w="15067" h="29791" extrusionOk="0">
                  <a:moveTo>
                    <a:pt x="15067" y="0"/>
                  </a:moveTo>
                  <a:lnTo>
                    <a:pt x="11371" y="183"/>
                  </a:lnTo>
                  <a:lnTo>
                    <a:pt x="7664" y="386"/>
                  </a:lnTo>
                  <a:lnTo>
                    <a:pt x="260" y="793"/>
                  </a:lnTo>
                  <a:lnTo>
                    <a:pt x="351" y="2561"/>
                  </a:lnTo>
                  <a:lnTo>
                    <a:pt x="429" y="4349"/>
                  </a:lnTo>
                  <a:lnTo>
                    <a:pt x="496" y="6157"/>
                  </a:lnTo>
                  <a:lnTo>
                    <a:pt x="550" y="7986"/>
                  </a:lnTo>
                  <a:lnTo>
                    <a:pt x="586" y="9815"/>
                  </a:lnTo>
                  <a:lnTo>
                    <a:pt x="617" y="11664"/>
                  </a:lnTo>
                  <a:lnTo>
                    <a:pt x="623" y="12599"/>
                  </a:lnTo>
                  <a:lnTo>
                    <a:pt x="623" y="13514"/>
                  </a:lnTo>
                  <a:lnTo>
                    <a:pt x="629" y="14448"/>
                  </a:lnTo>
                  <a:lnTo>
                    <a:pt x="623" y="15383"/>
                  </a:lnTo>
                  <a:lnTo>
                    <a:pt x="617" y="16298"/>
                  </a:lnTo>
                  <a:lnTo>
                    <a:pt x="604" y="17232"/>
                  </a:lnTo>
                  <a:lnTo>
                    <a:pt x="586" y="18147"/>
                  </a:lnTo>
                  <a:lnTo>
                    <a:pt x="568" y="19082"/>
                  </a:lnTo>
                  <a:lnTo>
                    <a:pt x="544" y="19996"/>
                  </a:lnTo>
                  <a:lnTo>
                    <a:pt x="520" y="20910"/>
                  </a:lnTo>
                  <a:lnTo>
                    <a:pt x="484" y="21825"/>
                  </a:lnTo>
                  <a:lnTo>
                    <a:pt x="447" y="22739"/>
                  </a:lnTo>
                  <a:lnTo>
                    <a:pt x="411" y="23633"/>
                  </a:lnTo>
                  <a:lnTo>
                    <a:pt x="363" y="24548"/>
                  </a:lnTo>
                  <a:lnTo>
                    <a:pt x="315" y="25422"/>
                  </a:lnTo>
                  <a:lnTo>
                    <a:pt x="260" y="26316"/>
                  </a:lnTo>
                  <a:lnTo>
                    <a:pt x="206" y="27190"/>
                  </a:lnTo>
                  <a:lnTo>
                    <a:pt x="139" y="28063"/>
                  </a:lnTo>
                  <a:lnTo>
                    <a:pt x="73" y="28937"/>
                  </a:lnTo>
                  <a:lnTo>
                    <a:pt x="1" y="29791"/>
                  </a:lnTo>
                  <a:lnTo>
                    <a:pt x="3280" y="29730"/>
                  </a:lnTo>
                  <a:lnTo>
                    <a:pt x="6558" y="29628"/>
                  </a:lnTo>
                  <a:lnTo>
                    <a:pt x="13116" y="29425"/>
                  </a:lnTo>
                  <a:lnTo>
                    <a:pt x="13455" y="25727"/>
                  </a:lnTo>
                  <a:lnTo>
                    <a:pt x="13618" y="23898"/>
                  </a:lnTo>
                  <a:lnTo>
                    <a:pt x="13781" y="22089"/>
                  </a:lnTo>
                  <a:lnTo>
                    <a:pt x="13932" y="20281"/>
                  </a:lnTo>
                  <a:lnTo>
                    <a:pt x="14076" y="18472"/>
                  </a:lnTo>
                  <a:lnTo>
                    <a:pt x="14215" y="16663"/>
                  </a:lnTo>
                  <a:lnTo>
                    <a:pt x="14348" y="14855"/>
                  </a:lnTo>
                  <a:lnTo>
                    <a:pt x="14475" y="13046"/>
                  </a:lnTo>
                  <a:lnTo>
                    <a:pt x="14590" y="11217"/>
                  </a:lnTo>
                  <a:lnTo>
                    <a:pt x="14698" y="9388"/>
                  </a:lnTo>
                  <a:lnTo>
                    <a:pt x="14795" y="7560"/>
                  </a:lnTo>
                  <a:lnTo>
                    <a:pt x="14880" y="5690"/>
                  </a:lnTo>
                  <a:lnTo>
                    <a:pt x="14952" y="3821"/>
                  </a:lnTo>
                  <a:lnTo>
                    <a:pt x="15018" y="1931"/>
                  </a:lnTo>
                  <a:lnTo>
                    <a:pt x="15067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6">
              <a:extLst>
                <a:ext uri="{FF2B5EF4-FFF2-40B4-BE49-F238E27FC236}">
                  <a16:creationId xmlns:a16="http://schemas.microsoft.com/office/drawing/2014/main" id="{32695B0F-4940-35AB-A70A-915FAF174EB8}"/>
                </a:ext>
              </a:extLst>
            </p:cNvPr>
            <p:cNvSpPr/>
            <p:nvPr/>
          </p:nvSpPr>
          <p:spPr>
            <a:xfrm>
              <a:off x="-1149175" y="-15245450"/>
              <a:ext cx="354475" cy="1764900"/>
            </a:xfrm>
            <a:custGeom>
              <a:avLst/>
              <a:gdLst/>
              <a:ahLst/>
              <a:cxnLst/>
              <a:rect l="l" t="t" r="r" b="b"/>
              <a:pathLst>
                <a:path w="14179" h="70596" extrusionOk="0">
                  <a:moveTo>
                    <a:pt x="12850" y="0"/>
                  </a:moveTo>
                  <a:lnTo>
                    <a:pt x="12747" y="20"/>
                  </a:lnTo>
                  <a:lnTo>
                    <a:pt x="12645" y="81"/>
                  </a:lnTo>
                  <a:lnTo>
                    <a:pt x="12548" y="163"/>
                  </a:lnTo>
                  <a:lnTo>
                    <a:pt x="12452" y="264"/>
                  </a:lnTo>
                  <a:lnTo>
                    <a:pt x="12361" y="406"/>
                  </a:lnTo>
                  <a:lnTo>
                    <a:pt x="12270" y="589"/>
                  </a:lnTo>
                  <a:lnTo>
                    <a:pt x="12180" y="813"/>
                  </a:lnTo>
                  <a:lnTo>
                    <a:pt x="12101" y="1057"/>
                  </a:lnTo>
                  <a:lnTo>
                    <a:pt x="12023" y="1341"/>
                  </a:lnTo>
                  <a:lnTo>
                    <a:pt x="11956" y="1666"/>
                  </a:lnTo>
                  <a:lnTo>
                    <a:pt x="11890" y="2012"/>
                  </a:lnTo>
                  <a:lnTo>
                    <a:pt x="11359" y="5344"/>
                  </a:lnTo>
                  <a:lnTo>
                    <a:pt x="10833" y="8677"/>
                  </a:lnTo>
                  <a:lnTo>
                    <a:pt x="9801" y="15322"/>
                  </a:lnTo>
                  <a:lnTo>
                    <a:pt x="8768" y="21926"/>
                  </a:lnTo>
                  <a:lnTo>
                    <a:pt x="8255" y="25239"/>
                  </a:lnTo>
                  <a:lnTo>
                    <a:pt x="7735" y="28531"/>
                  </a:lnTo>
                  <a:lnTo>
                    <a:pt x="7210" y="31802"/>
                  </a:lnTo>
                  <a:lnTo>
                    <a:pt x="6685" y="35074"/>
                  </a:lnTo>
                  <a:lnTo>
                    <a:pt x="6147" y="38325"/>
                  </a:lnTo>
                  <a:lnTo>
                    <a:pt x="5604" y="41577"/>
                  </a:lnTo>
                  <a:lnTo>
                    <a:pt x="5054" y="44808"/>
                  </a:lnTo>
                  <a:lnTo>
                    <a:pt x="4487" y="48019"/>
                  </a:lnTo>
                  <a:lnTo>
                    <a:pt x="4203" y="49604"/>
                  </a:lnTo>
                  <a:lnTo>
                    <a:pt x="3913" y="51209"/>
                  </a:lnTo>
                  <a:lnTo>
                    <a:pt x="3617" y="52794"/>
                  </a:lnTo>
                  <a:lnTo>
                    <a:pt x="3321" y="54379"/>
                  </a:lnTo>
                  <a:lnTo>
                    <a:pt x="3315" y="54013"/>
                  </a:lnTo>
                  <a:lnTo>
                    <a:pt x="3315" y="53627"/>
                  </a:lnTo>
                  <a:lnTo>
                    <a:pt x="3321" y="53221"/>
                  </a:lnTo>
                  <a:lnTo>
                    <a:pt x="3339" y="52774"/>
                  </a:lnTo>
                  <a:lnTo>
                    <a:pt x="3364" y="52306"/>
                  </a:lnTo>
                  <a:lnTo>
                    <a:pt x="3406" y="51819"/>
                  </a:lnTo>
                  <a:lnTo>
                    <a:pt x="3460" y="51270"/>
                  </a:lnTo>
                  <a:lnTo>
                    <a:pt x="3533" y="50701"/>
                  </a:lnTo>
                  <a:lnTo>
                    <a:pt x="3575" y="50335"/>
                  </a:lnTo>
                  <a:lnTo>
                    <a:pt x="3605" y="49949"/>
                  </a:lnTo>
                  <a:lnTo>
                    <a:pt x="3629" y="49563"/>
                  </a:lnTo>
                  <a:lnTo>
                    <a:pt x="3647" y="49177"/>
                  </a:lnTo>
                  <a:lnTo>
                    <a:pt x="3653" y="48791"/>
                  </a:lnTo>
                  <a:lnTo>
                    <a:pt x="3653" y="48405"/>
                  </a:lnTo>
                  <a:lnTo>
                    <a:pt x="3641" y="48019"/>
                  </a:lnTo>
                  <a:lnTo>
                    <a:pt x="3623" y="47632"/>
                  </a:lnTo>
                  <a:lnTo>
                    <a:pt x="3599" y="47267"/>
                  </a:lnTo>
                  <a:lnTo>
                    <a:pt x="3569" y="46881"/>
                  </a:lnTo>
                  <a:lnTo>
                    <a:pt x="3533" y="46535"/>
                  </a:lnTo>
                  <a:lnTo>
                    <a:pt x="3484" y="46169"/>
                  </a:lnTo>
                  <a:lnTo>
                    <a:pt x="3436" y="45844"/>
                  </a:lnTo>
                  <a:lnTo>
                    <a:pt x="3376" y="45519"/>
                  </a:lnTo>
                  <a:lnTo>
                    <a:pt x="3315" y="45194"/>
                  </a:lnTo>
                  <a:lnTo>
                    <a:pt x="3243" y="44909"/>
                  </a:lnTo>
                  <a:lnTo>
                    <a:pt x="3170" y="44645"/>
                  </a:lnTo>
                  <a:lnTo>
                    <a:pt x="3092" y="44401"/>
                  </a:lnTo>
                  <a:lnTo>
                    <a:pt x="3007" y="44178"/>
                  </a:lnTo>
                  <a:lnTo>
                    <a:pt x="2923" y="43975"/>
                  </a:lnTo>
                  <a:lnTo>
                    <a:pt x="2826" y="43792"/>
                  </a:lnTo>
                  <a:lnTo>
                    <a:pt x="2729" y="43650"/>
                  </a:lnTo>
                  <a:lnTo>
                    <a:pt x="2633" y="43548"/>
                  </a:lnTo>
                  <a:lnTo>
                    <a:pt x="2530" y="43467"/>
                  </a:lnTo>
                  <a:lnTo>
                    <a:pt x="2422" y="43406"/>
                  </a:lnTo>
                  <a:lnTo>
                    <a:pt x="2313" y="43406"/>
                  </a:lnTo>
                  <a:lnTo>
                    <a:pt x="2198" y="43426"/>
                  </a:lnTo>
                  <a:lnTo>
                    <a:pt x="2083" y="43507"/>
                  </a:lnTo>
                  <a:lnTo>
                    <a:pt x="1969" y="43609"/>
                  </a:lnTo>
                  <a:lnTo>
                    <a:pt x="1848" y="43771"/>
                  </a:lnTo>
                  <a:lnTo>
                    <a:pt x="1727" y="43954"/>
                  </a:lnTo>
                  <a:lnTo>
                    <a:pt x="1606" y="44219"/>
                  </a:lnTo>
                  <a:lnTo>
                    <a:pt x="1486" y="44503"/>
                  </a:lnTo>
                  <a:lnTo>
                    <a:pt x="1365" y="44787"/>
                  </a:lnTo>
                  <a:lnTo>
                    <a:pt x="1256" y="45092"/>
                  </a:lnTo>
                  <a:lnTo>
                    <a:pt x="1147" y="45397"/>
                  </a:lnTo>
                  <a:lnTo>
                    <a:pt x="1045" y="45702"/>
                  </a:lnTo>
                  <a:lnTo>
                    <a:pt x="948" y="46027"/>
                  </a:lnTo>
                  <a:lnTo>
                    <a:pt x="858" y="46352"/>
                  </a:lnTo>
                  <a:lnTo>
                    <a:pt x="773" y="46698"/>
                  </a:lnTo>
                  <a:lnTo>
                    <a:pt x="694" y="47043"/>
                  </a:lnTo>
                  <a:lnTo>
                    <a:pt x="616" y="47389"/>
                  </a:lnTo>
                  <a:lnTo>
                    <a:pt x="544" y="47734"/>
                  </a:lnTo>
                  <a:lnTo>
                    <a:pt x="477" y="48100"/>
                  </a:lnTo>
                  <a:lnTo>
                    <a:pt x="411" y="48466"/>
                  </a:lnTo>
                  <a:lnTo>
                    <a:pt x="356" y="48831"/>
                  </a:lnTo>
                  <a:lnTo>
                    <a:pt x="302" y="49197"/>
                  </a:lnTo>
                  <a:lnTo>
                    <a:pt x="254" y="49563"/>
                  </a:lnTo>
                  <a:lnTo>
                    <a:pt x="211" y="49949"/>
                  </a:lnTo>
                  <a:lnTo>
                    <a:pt x="169" y="50335"/>
                  </a:lnTo>
                  <a:lnTo>
                    <a:pt x="133" y="50721"/>
                  </a:lnTo>
                  <a:lnTo>
                    <a:pt x="103" y="51107"/>
                  </a:lnTo>
                  <a:lnTo>
                    <a:pt x="73" y="51514"/>
                  </a:lnTo>
                  <a:lnTo>
                    <a:pt x="54" y="51900"/>
                  </a:lnTo>
                  <a:lnTo>
                    <a:pt x="36" y="52306"/>
                  </a:lnTo>
                  <a:lnTo>
                    <a:pt x="18" y="52713"/>
                  </a:lnTo>
                  <a:lnTo>
                    <a:pt x="6" y="53099"/>
                  </a:lnTo>
                  <a:lnTo>
                    <a:pt x="0" y="53505"/>
                  </a:lnTo>
                  <a:lnTo>
                    <a:pt x="0" y="53912"/>
                  </a:lnTo>
                  <a:lnTo>
                    <a:pt x="0" y="54318"/>
                  </a:lnTo>
                  <a:lnTo>
                    <a:pt x="6" y="54724"/>
                  </a:lnTo>
                  <a:lnTo>
                    <a:pt x="18" y="55131"/>
                  </a:lnTo>
                  <a:lnTo>
                    <a:pt x="30" y="55537"/>
                  </a:lnTo>
                  <a:lnTo>
                    <a:pt x="48" y="55964"/>
                  </a:lnTo>
                  <a:lnTo>
                    <a:pt x="91" y="56777"/>
                  </a:lnTo>
                  <a:lnTo>
                    <a:pt x="151" y="57590"/>
                  </a:lnTo>
                  <a:lnTo>
                    <a:pt x="223" y="58382"/>
                  </a:lnTo>
                  <a:lnTo>
                    <a:pt x="308" y="59195"/>
                  </a:lnTo>
                  <a:lnTo>
                    <a:pt x="405" y="59988"/>
                  </a:lnTo>
                  <a:lnTo>
                    <a:pt x="519" y="60760"/>
                  </a:lnTo>
                  <a:lnTo>
                    <a:pt x="646" y="61532"/>
                  </a:lnTo>
                  <a:lnTo>
                    <a:pt x="779" y="62264"/>
                  </a:lnTo>
                  <a:lnTo>
                    <a:pt x="930" y="62995"/>
                  </a:lnTo>
                  <a:lnTo>
                    <a:pt x="1087" y="63706"/>
                  </a:lnTo>
                  <a:lnTo>
                    <a:pt x="1256" y="64397"/>
                  </a:lnTo>
                  <a:lnTo>
                    <a:pt x="1437" y="65068"/>
                  </a:lnTo>
                  <a:lnTo>
                    <a:pt x="1624" y="65698"/>
                  </a:lnTo>
                  <a:lnTo>
                    <a:pt x="1824" y="66307"/>
                  </a:lnTo>
                  <a:lnTo>
                    <a:pt x="2029" y="66897"/>
                  </a:lnTo>
                  <a:lnTo>
                    <a:pt x="2246" y="67425"/>
                  </a:lnTo>
                  <a:lnTo>
                    <a:pt x="2313" y="67689"/>
                  </a:lnTo>
                  <a:lnTo>
                    <a:pt x="2385" y="67953"/>
                  </a:lnTo>
                  <a:lnTo>
                    <a:pt x="2458" y="68197"/>
                  </a:lnTo>
                  <a:lnTo>
                    <a:pt x="2530" y="68441"/>
                  </a:lnTo>
                  <a:lnTo>
                    <a:pt x="2609" y="68665"/>
                  </a:lnTo>
                  <a:lnTo>
                    <a:pt x="2687" y="68868"/>
                  </a:lnTo>
                  <a:lnTo>
                    <a:pt x="2766" y="69071"/>
                  </a:lnTo>
                  <a:lnTo>
                    <a:pt x="2850" y="69234"/>
                  </a:lnTo>
                  <a:lnTo>
                    <a:pt x="2929" y="69396"/>
                  </a:lnTo>
                  <a:lnTo>
                    <a:pt x="3013" y="69538"/>
                  </a:lnTo>
                  <a:lnTo>
                    <a:pt x="3098" y="69660"/>
                  </a:lnTo>
                  <a:lnTo>
                    <a:pt x="3146" y="69701"/>
                  </a:lnTo>
                  <a:lnTo>
                    <a:pt x="3188" y="69742"/>
                  </a:lnTo>
                  <a:lnTo>
                    <a:pt x="3321" y="69823"/>
                  </a:lnTo>
                  <a:lnTo>
                    <a:pt x="3448" y="69884"/>
                  </a:lnTo>
                  <a:lnTo>
                    <a:pt x="3587" y="69904"/>
                  </a:lnTo>
                  <a:lnTo>
                    <a:pt x="3653" y="69904"/>
                  </a:lnTo>
                  <a:lnTo>
                    <a:pt x="3726" y="69884"/>
                  </a:lnTo>
                  <a:lnTo>
                    <a:pt x="3871" y="70026"/>
                  </a:lnTo>
                  <a:lnTo>
                    <a:pt x="4016" y="70148"/>
                  </a:lnTo>
                  <a:lnTo>
                    <a:pt x="4161" y="70250"/>
                  </a:lnTo>
                  <a:lnTo>
                    <a:pt x="4306" y="70351"/>
                  </a:lnTo>
                  <a:lnTo>
                    <a:pt x="4450" y="70433"/>
                  </a:lnTo>
                  <a:lnTo>
                    <a:pt x="4595" y="70494"/>
                  </a:lnTo>
                  <a:lnTo>
                    <a:pt x="4740" y="70534"/>
                  </a:lnTo>
                  <a:lnTo>
                    <a:pt x="4885" y="70555"/>
                  </a:lnTo>
                  <a:lnTo>
                    <a:pt x="5030" y="70575"/>
                  </a:lnTo>
                  <a:lnTo>
                    <a:pt x="5175" y="70595"/>
                  </a:lnTo>
                  <a:lnTo>
                    <a:pt x="5320" y="70575"/>
                  </a:lnTo>
                  <a:lnTo>
                    <a:pt x="5465" y="70555"/>
                  </a:lnTo>
                  <a:lnTo>
                    <a:pt x="5610" y="70514"/>
                  </a:lnTo>
                  <a:lnTo>
                    <a:pt x="5749" y="70473"/>
                  </a:lnTo>
                  <a:lnTo>
                    <a:pt x="5894" y="70392"/>
                  </a:lnTo>
                  <a:lnTo>
                    <a:pt x="6039" y="70331"/>
                  </a:lnTo>
                  <a:lnTo>
                    <a:pt x="6322" y="70148"/>
                  </a:lnTo>
                  <a:lnTo>
                    <a:pt x="6606" y="69904"/>
                  </a:lnTo>
                  <a:lnTo>
                    <a:pt x="6890" y="69640"/>
                  </a:lnTo>
                  <a:lnTo>
                    <a:pt x="7174" y="69315"/>
                  </a:lnTo>
                  <a:lnTo>
                    <a:pt x="7452" y="68969"/>
                  </a:lnTo>
                  <a:lnTo>
                    <a:pt x="7729" y="68583"/>
                  </a:lnTo>
                  <a:lnTo>
                    <a:pt x="8007" y="68157"/>
                  </a:lnTo>
                  <a:lnTo>
                    <a:pt x="8279" y="67689"/>
                  </a:lnTo>
                  <a:lnTo>
                    <a:pt x="8551" y="67202"/>
                  </a:lnTo>
                  <a:lnTo>
                    <a:pt x="8822" y="66694"/>
                  </a:lnTo>
                  <a:lnTo>
                    <a:pt x="9088" y="66165"/>
                  </a:lnTo>
                  <a:lnTo>
                    <a:pt x="9348" y="65596"/>
                  </a:lnTo>
                  <a:lnTo>
                    <a:pt x="9607" y="65007"/>
                  </a:lnTo>
                  <a:lnTo>
                    <a:pt x="9861" y="64418"/>
                  </a:lnTo>
                  <a:lnTo>
                    <a:pt x="10115" y="63808"/>
                  </a:lnTo>
                  <a:lnTo>
                    <a:pt x="10362" y="63178"/>
                  </a:lnTo>
                  <a:lnTo>
                    <a:pt x="10610" y="62548"/>
                  </a:lnTo>
                  <a:lnTo>
                    <a:pt x="10845" y="61898"/>
                  </a:lnTo>
                  <a:lnTo>
                    <a:pt x="11081" y="61247"/>
                  </a:lnTo>
                  <a:lnTo>
                    <a:pt x="11316" y="60597"/>
                  </a:lnTo>
                  <a:lnTo>
                    <a:pt x="11763" y="59276"/>
                  </a:lnTo>
                  <a:lnTo>
                    <a:pt x="12192" y="57976"/>
                  </a:lnTo>
                  <a:lnTo>
                    <a:pt x="12246" y="57793"/>
                  </a:lnTo>
                  <a:lnTo>
                    <a:pt x="12301" y="57610"/>
                  </a:lnTo>
                  <a:lnTo>
                    <a:pt x="12349" y="57427"/>
                  </a:lnTo>
                  <a:lnTo>
                    <a:pt x="12391" y="57224"/>
                  </a:lnTo>
                  <a:lnTo>
                    <a:pt x="12433" y="57021"/>
                  </a:lnTo>
                  <a:lnTo>
                    <a:pt x="12470" y="56797"/>
                  </a:lnTo>
                  <a:lnTo>
                    <a:pt x="12536" y="56370"/>
                  </a:lnTo>
                  <a:lnTo>
                    <a:pt x="12590" y="55903"/>
                  </a:lnTo>
                  <a:lnTo>
                    <a:pt x="12627" y="55456"/>
                  </a:lnTo>
                  <a:lnTo>
                    <a:pt x="12657" y="54968"/>
                  </a:lnTo>
                  <a:lnTo>
                    <a:pt x="12669" y="54501"/>
                  </a:lnTo>
                  <a:lnTo>
                    <a:pt x="12675" y="54013"/>
                  </a:lnTo>
                  <a:lnTo>
                    <a:pt x="12669" y="53526"/>
                  </a:lnTo>
                  <a:lnTo>
                    <a:pt x="12651" y="53038"/>
                  </a:lnTo>
                  <a:lnTo>
                    <a:pt x="12621" y="52550"/>
                  </a:lnTo>
                  <a:lnTo>
                    <a:pt x="12584" y="52062"/>
                  </a:lnTo>
                  <a:lnTo>
                    <a:pt x="12536" y="51595"/>
                  </a:lnTo>
                  <a:lnTo>
                    <a:pt x="12476" y="51148"/>
                  </a:lnTo>
                  <a:lnTo>
                    <a:pt x="12409" y="50701"/>
                  </a:lnTo>
                  <a:lnTo>
                    <a:pt x="12337" y="50294"/>
                  </a:lnTo>
                  <a:lnTo>
                    <a:pt x="12252" y="49888"/>
                  </a:lnTo>
                  <a:lnTo>
                    <a:pt x="12162" y="49502"/>
                  </a:lnTo>
                  <a:lnTo>
                    <a:pt x="12065" y="49157"/>
                  </a:lnTo>
                  <a:lnTo>
                    <a:pt x="11962" y="48831"/>
                  </a:lnTo>
                  <a:lnTo>
                    <a:pt x="11854" y="48547"/>
                  </a:lnTo>
                  <a:lnTo>
                    <a:pt x="11733" y="48303"/>
                  </a:lnTo>
                  <a:lnTo>
                    <a:pt x="11612" y="48079"/>
                  </a:lnTo>
                  <a:lnTo>
                    <a:pt x="11485" y="47897"/>
                  </a:lnTo>
                  <a:lnTo>
                    <a:pt x="11353" y="47775"/>
                  </a:lnTo>
                  <a:lnTo>
                    <a:pt x="11286" y="47714"/>
                  </a:lnTo>
                  <a:lnTo>
                    <a:pt x="11214" y="47673"/>
                  </a:lnTo>
                  <a:lnTo>
                    <a:pt x="11147" y="47653"/>
                  </a:lnTo>
                  <a:lnTo>
                    <a:pt x="11075" y="47632"/>
                  </a:lnTo>
                  <a:lnTo>
                    <a:pt x="11002" y="47632"/>
                  </a:lnTo>
                  <a:lnTo>
                    <a:pt x="10930" y="47653"/>
                  </a:lnTo>
                  <a:lnTo>
                    <a:pt x="10857" y="47673"/>
                  </a:lnTo>
                  <a:lnTo>
                    <a:pt x="10779" y="47714"/>
                  </a:lnTo>
                  <a:lnTo>
                    <a:pt x="10706" y="47775"/>
                  </a:lnTo>
                  <a:lnTo>
                    <a:pt x="10628" y="47856"/>
                  </a:lnTo>
                  <a:lnTo>
                    <a:pt x="10555" y="47937"/>
                  </a:lnTo>
                  <a:lnTo>
                    <a:pt x="10477" y="48039"/>
                  </a:lnTo>
                  <a:lnTo>
                    <a:pt x="9299" y="49665"/>
                  </a:lnTo>
                  <a:lnTo>
                    <a:pt x="8122" y="51270"/>
                  </a:lnTo>
                  <a:lnTo>
                    <a:pt x="8599" y="48547"/>
                  </a:lnTo>
                  <a:lnTo>
                    <a:pt x="9070" y="45804"/>
                  </a:lnTo>
                  <a:lnTo>
                    <a:pt x="9529" y="43020"/>
                  </a:lnTo>
                  <a:lnTo>
                    <a:pt x="9982" y="40215"/>
                  </a:lnTo>
                  <a:lnTo>
                    <a:pt x="10417" y="37411"/>
                  </a:lnTo>
                  <a:lnTo>
                    <a:pt x="10634" y="35989"/>
                  </a:lnTo>
                  <a:lnTo>
                    <a:pt x="10845" y="34566"/>
                  </a:lnTo>
                  <a:lnTo>
                    <a:pt x="11051" y="33144"/>
                  </a:lnTo>
                  <a:lnTo>
                    <a:pt x="11256" y="31721"/>
                  </a:lnTo>
                  <a:lnTo>
                    <a:pt x="11455" y="30278"/>
                  </a:lnTo>
                  <a:lnTo>
                    <a:pt x="11654" y="28836"/>
                  </a:lnTo>
                  <a:lnTo>
                    <a:pt x="11848" y="27393"/>
                  </a:lnTo>
                  <a:lnTo>
                    <a:pt x="12035" y="25950"/>
                  </a:lnTo>
                  <a:lnTo>
                    <a:pt x="12216" y="24487"/>
                  </a:lnTo>
                  <a:lnTo>
                    <a:pt x="12397" y="23044"/>
                  </a:lnTo>
                  <a:lnTo>
                    <a:pt x="12572" y="21581"/>
                  </a:lnTo>
                  <a:lnTo>
                    <a:pt x="12741" y="20118"/>
                  </a:lnTo>
                  <a:lnTo>
                    <a:pt x="12904" y="18634"/>
                  </a:lnTo>
                  <a:lnTo>
                    <a:pt x="13067" y="17171"/>
                  </a:lnTo>
                  <a:lnTo>
                    <a:pt x="13218" y="15688"/>
                  </a:lnTo>
                  <a:lnTo>
                    <a:pt x="13369" y="14225"/>
                  </a:lnTo>
                  <a:lnTo>
                    <a:pt x="13514" y="12741"/>
                  </a:lnTo>
                  <a:lnTo>
                    <a:pt x="13647" y="11238"/>
                  </a:lnTo>
                  <a:lnTo>
                    <a:pt x="13780" y="9754"/>
                  </a:lnTo>
                  <a:lnTo>
                    <a:pt x="13907" y="8271"/>
                  </a:lnTo>
                  <a:lnTo>
                    <a:pt x="14028" y="6767"/>
                  </a:lnTo>
                  <a:lnTo>
                    <a:pt x="14142" y="5263"/>
                  </a:lnTo>
                  <a:lnTo>
                    <a:pt x="14166" y="4836"/>
                  </a:lnTo>
                  <a:lnTo>
                    <a:pt x="14179" y="4430"/>
                  </a:lnTo>
                  <a:lnTo>
                    <a:pt x="14179" y="4024"/>
                  </a:lnTo>
                  <a:lnTo>
                    <a:pt x="14166" y="3617"/>
                  </a:lnTo>
                  <a:lnTo>
                    <a:pt x="14142" y="3251"/>
                  </a:lnTo>
                  <a:lnTo>
                    <a:pt x="14106" y="2886"/>
                  </a:lnTo>
                  <a:lnTo>
                    <a:pt x="14064" y="2540"/>
                  </a:lnTo>
                  <a:lnTo>
                    <a:pt x="14009" y="2215"/>
                  </a:lnTo>
                  <a:lnTo>
                    <a:pt x="13949" y="1890"/>
                  </a:lnTo>
                  <a:lnTo>
                    <a:pt x="13883" y="1605"/>
                  </a:lnTo>
                  <a:lnTo>
                    <a:pt x="13804" y="1341"/>
                  </a:lnTo>
                  <a:lnTo>
                    <a:pt x="13726" y="1077"/>
                  </a:lnTo>
                  <a:lnTo>
                    <a:pt x="13635" y="854"/>
                  </a:lnTo>
                  <a:lnTo>
                    <a:pt x="13545" y="630"/>
                  </a:lnTo>
                  <a:lnTo>
                    <a:pt x="13448" y="447"/>
                  </a:lnTo>
                  <a:lnTo>
                    <a:pt x="13351" y="285"/>
                  </a:lnTo>
                  <a:lnTo>
                    <a:pt x="13249" y="183"/>
                  </a:lnTo>
                  <a:lnTo>
                    <a:pt x="13152" y="102"/>
                  </a:lnTo>
                  <a:lnTo>
                    <a:pt x="13049" y="41"/>
                  </a:lnTo>
                  <a:lnTo>
                    <a:pt x="12947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6">
              <a:extLst>
                <a:ext uri="{FF2B5EF4-FFF2-40B4-BE49-F238E27FC236}">
                  <a16:creationId xmlns:a16="http://schemas.microsoft.com/office/drawing/2014/main" id="{FF84DA4B-4A0B-C8F6-5196-45DA175DDB56}"/>
                </a:ext>
              </a:extLst>
            </p:cNvPr>
            <p:cNvSpPr/>
            <p:nvPr/>
          </p:nvSpPr>
          <p:spPr>
            <a:xfrm>
              <a:off x="-1736425" y="-16450000"/>
              <a:ext cx="2244250" cy="3373825"/>
            </a:xfrm>
            <a:custGeom>
              <a:avLst/>
              <a:gdLst/>
              <a:ahLst/>
              <a:cxnLst/>
              <a:rect l="l" t="t" r="r" b="b"/>
              <a:pathLst>
                <a:path w="89770" h="134953" extrusionOk="0">
                  <a:moveTo>
                    <a:pt x="36437" y="48182"/>
                  </a:moveTo>
                  <a:lnTo>
                    <a:pt x="36539" y="48223"/>
                  </a:lnTo>
                  <a:lnTo>
                    <a:pt x="36642" y="48284"/>
                  </a:lnTo>
                  <a:lnTo>
                    <a:pt x="36739" y="48365"/>
                  </a:lnTo>
                  <a:lnTo>
                    <a:pt x="36841" y="48467"/>
                  </a:lnTo>
                  <a:lnTo>
                    <a:pt x="36938" y="48629"/>
                  </a:lnTo>
                  <a:lnTo>
                    <a:pt x="37035" y="48812"/>
                  </a:lnTo>
                  <a:lnTo>
                    <a:pt x="37125" y="49036"/>
                  </a:lnTo>
                  <a:lnTo>
                    <a:pt x="37216" y="49259"/>
                  </a:lnTo>
                  <a:lnTo>
                    <a:pt x="37294" y="49523"/>
                  </a:lnTo>
                  <a:lnTo>
                    <a:pt x="37373" y="49787"/>
                  </a:lnTo>
                  <a:lnTo>
                    <a:pt x="37439" y="50072"/>
                  </a:lnTo>
                  <a:lnTo>
                    <a:pt x="37499" y="50397"/>
                  </a:lnTo>
                  <a:lnTo>
                    <a:pt x="37554" y="50722"/>
                  </a:lnTo>
                  <a:lnTo>
                    <a:pt x="37596" y="51068"/>
                  </a:lnTo>
                  <a:lnTo>
                    <a:pt x="37632" y="51433"/>
                  </a:lnTo>
                  <a:lnTo>
                    <a:pt x="37656" y="51799"/>
                  </a:lnTo>
                  <a:lnTo>
                    <a:pt x="37669" y="52206"/>
                  </a:lnTo>
                  <a:lnTo>
                    <a:pt x="37669" y="52612"/>
                  </a:lnTo>
                  <a:lnTo>
                    <a:pt x="37656" y="53018"/>
                  </a:lnTo>
                  <a:lnTo>
                    <a:pt x="37632" y="53445"/>
                  </a:lnTo>
                  <a:lnTo>
                    <a:pt x="37518" y="54949"/>
                  </a:lnTo>
                  <a:lnTo>
                    <a:pt x="37397" y="56453"/>
                  </a:lnTo>
                  <a:lnTo>
                    <a:pt x="37270" y="57936"/>
                  </a:lnTo>
                  <a:lnTo>
                    <a:pt x="37137" y="59420"/>
                  </a:lnTo>
                  <a:lnTo>
                    <a:pt x="37004" y="60923"/>
                  </a:lnTo>
                  <a:lnTo>
                    <a:pt x="36859" y="62407"/>
                  </a:lnTo>
                  <a:lnTo>
                    <a:pt x="36708" y="63870"/>
                  </a:lnTo>
                  <a:lnTo>
                    <a:pt x="36557" y="65353"/>
                  </a:lnTo>
                  <a:lnTo>
                    <a:pt x="36394" y="66816"/>
                  </a:lnTo>
                  <a:lnTo>
                    <a:pt x="36231" y="68300"/>
                  </a:lnTo>
                  <a:lnTo>
                    <a:pt x="36062" y="69763"/>
                  </a:lnTo>
                  <a:lnTo>
                    <a:pt x="35887" y="71226"/>
                  </a:lnTo>
                  <a:lnTo>
                    <a:pt x="35706" y="72669"/>
                  </a:lnTo>
                  <a:lnTo>
                    <a:pt x="35525" y="74132"/>
                  </a:lnTo>
                  <a:lnTo>
                    <a:pt x="35338" y="75575"/>
                  </a:lnTo>
                  <a:lnTo>
                    <a:pt x="35144" y="77018"/>
                  </a:lnTo>
                  <a:lnTo>
                    <a:pt x="34945" y="78460"/>
                  </a:lnTo>
                  <a:lnTo>
                    <a:pt x="34746" y="79903"/>
                  </a:lnTo>
                  <a:lnTo>
                    <a:pt x="34541" y="81326"/>
                  </a:lnTo>
                  <a:lnTo>
                    <a:pt x="34335" y="82748"/>
                  </a:lnTo>
                  <a:lnTo>
                    <a:pt x="34124" y="84171"/>
                  </a:lnTo>
                  <a:lnTo>
                    <a:pt x="33907" y="85593"/>
                  </a:lnTo>
                  <a:lnTo>
                    <a:pt x="33472" y="88397"/>
                  </a:lnTo>
                  <a:lnTo>
                    <a:pt x="33019" y="91202"/>
                  </a:lnTo>
                  <a:lnTo>
                    <a:pt x="32560" y="93986"/>
                  </a:lnTo>
                  <a:lnTo>
                    <a:pt x="32089" y="96729"/>
                  </a:lnTo>
                  <a:lnTo>
                    <a:pt x="31612" y="99452"/>
                  </a:lnTo>
                  <a:lnTo>
                    <a:pt x="32789" y="97847"/>
                  </a:lnTo>
                  <a:lnTo>
                    <a:pt x="33967" y="96221"/>
                  </a:lnTo>
                  <a:lnTo>
                    <a:pt x="34045" y="96119"/>
                  </a:lnTo>
                  <a:lnTo>
                    <a:pt x="34118" y="96038"/>
                  </a:lnTo>
                  <a:lnTo>
                    <a:pt x="34196" y="95957"/>
                  </a:lnTo>
                  <a:lnTo>
                    <a:pt x="34269" y="95896"/>
                  </a:lnTo>
                  <a:lnTo>
                    <a:pt x="34347" y="95855"/>
                  </a:lnTo>
                  <a:lnTo>
                    <a:pt x="34420" y="95835"/>
                  </a:lnTo>
                  <a:lnTo>
                    <a:pt x="34492" y="95814"/>
                  </a:lnTo>
                  <a:lnTo>
                    <a:pt x="34565" y="95814"/>
                  </a:lnTo>
                  <a:lnTo>
                    <a:pt x="34637" y="95835"/>
                  </a:lnTo>
                  <a:lnTo>
                    <a:pt x="34704" y="95855"/>
                  </a:lnTo>
                  <a:lnTo>
                    <a:pt x="34776" y="95896"/>
                  </a:lnTo>
                  <a:lnTo>
                    <a:pt x="34843" y="95957"/>
                  </a:lnTo>
                  <a:lnTo>
                    <a:pt x="34975" y="96079"/>
                  </a:lnTo>
                  <a:lnTo>
                    <a:pt x="35102" y="96261"/>
                  </a:lnTo>
                  <a:lnTo>
                    <a:pt x="35223" y="96485"/>
                  </a:lnTo>
                  <a:lnTo>
                    <a:pt x="35344" y="96729"/>
                  </a:lnTo>
                  <a:lnTo>
                    <a:pt x="35452" y="97013"/>
                  </a:lnTo>
                  <a:lnTo>
                    <a:pt x="35555" y="97339"/>
                  </a:lnTo>
                  <a:lnTo>
                    <a:pt x="35652" y="97684"/>
                  </a:lnTo>
                  <a:lnTo>
                    <a:pt x="35742" y="98070"/>
                  </a:lnTo>
                  <a:lnTo>
                    <a:pt x="35827" y="98476"/>
                  </a:lnTo>
                  <a:lnTo>
                    <a:pt x="35899" y="98883"/>
                  </a:lnTo>
                  <a:lnTo>
                    <a:pt x="35966" y="99330"/>
                  </a:lnTo>
                  <a:lnTo>
                    <a:pt x="36026" y="99777"/>
                  </a:lnTo>
                  <a:lnTo>
                    <a:pt x="36074" y="100244"/>
                  </a:lnTo>
                  <a:lnTo>
                    <a:pt x="36111" y="100732"/>
                  </a:lnTo>
                  <a:lnTo>
                    <a:pt x="36141" y="101220"/>
                  </a:lnTo>
                  <a:lnTo>
                    <a:pt x="36159" y="101708"/>
                  </a:lnTo>
                  <a:lnTo>
                    <a:pt x="36165" y="102195"/>
                  </a:lnTo>
                  <a:lnTo>
                    <a:pt x="36159" y="102683"/>
                  </a:lnTo>
                  <a:lnTo>
                    <a:pt x="36147" y="103150"/>
                  </a:lnTo>
                  <a:lnTo>
                    <a:pt x="36117" y="103638"/>
                  </a:lnTo>
                  <a:lnTo>
                    <a:pt x="36080" y="104085"/>
                  </a:lnTo>
                  <a:lnTo>
                    <a:pt x="36026" y="104552"/>
                  </a:lnTo>
                  <a:lnTo>
                    <a:pt x="35960" y="104979"/>
                  </a:lnTo>
                  <a:lnTo>
                    <a:pt x="35923" y="105203"/>
                  </a:lnTo>
                  <a:lnTo>
                    <a:pt x="35881" y="105406"/>
                  </a:lnTo>
                  <a:lnTo>
                    <a:pt x="35839" y="105609"/>
                  </a:lnTo>
                  <a:lnTo>
                    <a:pt x="35791" y="105792"/>
                  </a:lnTo>
                  <a:lnTo>
                    <a:pt x="35736" y="105975"/>
                  </a:lnTo>
                  <a:lnTo>
                    <a:pt x="35682" y="106158"/>
                  </a:lnTo>
                  <a:lnTo>
                    <a:pt x="35253" y="107458"/>
                  </a:lnTo>
                  <a:lnTo>
                    <a:pt x="34806" y="108779"/>
                  </a:lnTo>
                  <a:lnTo>
                    <a:pt x="34571" y="109429"/>
                  </a:lnTo>
                  <a:lnTo>
                    <a:pt x="34335" y="110080"/>
                  </a:lnTo>
                  <a:lnTo>
                    <a:pt x="34100" y="110730"/>
                  </a:lnTo>
                  <a:lnTo>
                    <a:pt x="33852" y="111360"/>
                  </a:lnTo>
                  <a:lnTo>
                    <a:pt x="33605" y="111990"/>
                  </a:lnTo>
                  <a:lnTo>
                    <a:pt x="33351" y="112600"/>
                  </a:lnTo>
                  <a:lnTo>
                    <a:pt x="33097" y="113189"/>
                  </a:lnTo>
                  <a:lnTo>
                    <a:pt x="32838" y="113778"/>
                  </a:lnTo>
                  <a:lnTo>
                    <a:pt x="32578" y="114347"/>
                  </a:lnTo>
                  <a:lnTo>
                    <a:pt x="32312" y="114876"/>
                  </a:lnTo>
                  <a:lnTo>
                    <a:pt x="32041" y="115384"/>
                  </a:lnTo>
                  <a:lnTo>
                    <a:pt x="31769" y="115871"/>
                  </a:lnTo>
                  <a:lnTo>
                    <a:pt x="31497" y="116339"/>
                  </a:lnTo>
                  <a:lnTo>
                    <a:pt x="31219" y="116765"/>
                  </a:lnTo>
                  <a:lnTo>
                    <a:pt x="30942" y="117151"/>
                  </a:lnTo>
                  <a:lnTo>
                    <a:pt x="30664" y="117497"/>
                  </a:lnTo>
                  <a:lnTo>
                    <a:pt x="30380" y="117822"/>
                  </a:lnTo>
                  <a:lnTo>
                    <a:pt x="30096" y="118086"/>
                  </a:lnTo>
                  <a:lnTo>
                    <a:pt x="29812" y="118330"/>
                  </a:lnTo>
                  <a:lnTo>
                    <a:pt x="29529" y="118513"/>
                  </a:lnTo>
                  <a:lnTo>
                    <a:pt x="29384" y="118574"/>
                  </a:lnTo>
                  <a:lnTo>
                    <a:pt x="29239" y="118655"/>
                  </a:lnTo>
                  <a:lnTo>
                    <a:pt x="29100" y="118696"/>
                  </a:lnTo>
                  <a:lnTo>
                    <a:pt x="28955" y="118737"/>
                  </a:lnTo>
                  <a:lnTo>
                    <a:pt x="28810" y="118757"/>
                  </a:lnTo>
                  <a:lnTo>
                    <a:pt x="28665" y="118777"/>
                  </a:lnTo>
                  <a:lnTo>
                    <a:pt x="28520" y="118757"/>
                  </a:lnTo>
                  <a:lnTo>
                    <a:pt x="28375" y="118737"/>
                  </a:lnTo>
                  <a:lnTo>
                    <a:pt x="28230" y="118716"/>
                  </a:lnTo>
                  <a:lnTo>
                    <a:pt x="28085" y="118676"/>
                  </a:lnTo>
                  <a:lnTo>
                    <a:pt x="27940" y="118615"/>
                  </a:lnTo>
                  <a:lnTo>
                    <a:pt x="27796" y="118533"/>
                  </a:lnTo>
                  <a:lnTo>
                    <a:pt x="27651" y="118432"/>
                  </a:lnTo>
                  <a:lnTo>
                    <a:pt x="27506" y="118330"/>
                  </a:lnTo>
                  <a:lnTo>
                    <a:pt x="27361" y="118208"/>
                  </a:lnTo>
                  <a:lnTo>
                    <a:pt x="27216" y="118066"/>
                  </a:lnTo>
                  <a:lnTo>
                    <a:pt x="27143" y="118086"/>
                  </a:lnTo>
                  <a:lnTo>
                    <a:pt x="27077" y="118086"/>
                  </a:lnTo>
                  <a:lnTo>
                    <a:pt x="26938" y="118066"/>
                  </a:lnTo>
                  <a:lnTo>
                    <a:pt x="26811" y="118005"/>
                  </a:lnTo>
                  <a:lnTo>
                    <a:pt x="26678" y="117924"/>
                  </a:lnTo>
                  <a:lnTo>
                    <a:pt x="26636" y="117883"/>
                  </a:lnTo>
                  <a:lnTo>
                    <a:pt x="26588" y="117842"/>
                  </a:lnTo>
                  <a:lnTo>
                    <a:pt x="26503" y="117720"/>
                  </a:lnTo>
                  <a:lnTo>
                    <a:pt x="26419" y="117578"/>
                  </a:lnTo>
                  <a:lnTo>
                    <a:pt x="26340" y="117416"/>
                  </a:lnTo>
                  <a:lnTo>
                    <a:pt x="26256" y="117253"/>
                  </a:lnTo>
                  <a:lnTo>
                    <a:pt x="26177" y="117050"/>
                  </a:lnTo>
                  <a:lnTo>
                    <a:pt x="26099" y="116847"/>
                  </a:lnTo>
                  <a:lnTo>
                    <a:pt x="26020" y="116623"/>
                  </a:lnTo>
                  <a:lnTo>
                    <a:pt x="25948" y="116379"/>
                  </a:lnTo>
                  <a:lnTo>
                    <a:pt x="25875" y="116135"/>
                  </a:lnTo>
                  <a:lnTo>
                    <a:pt x="25803" y="115871"/>
                  </a:lnTo>
                  <a:lnTo>
                    <a:pt x="25736" y="115607"/>
                  </a:lnTo>
                  <a:lnTo>
                    <a:pt x="25519" y="115079"/>
                  </a:lnTo>
                  <a:lnTo>
                    <a:pt x="25314" y="114489"/>
                  </a:lnTo>
                  <a:lnTo>
                    <a:pt x="25114" y="113880"/>
                  </a:lnTo>
                  <a:lnTo>
                    <a:pt x="24927" y="113250"/>
                  </a:lnTo>
                  <a:lnTo>
                    <a:pt x="24746" y="112579"/>
                  </a:lnTo>
                  <a:lnTo>
                    <a:pt x="24577" y="111888"/>
                  </a:lnTo>
                  <a:lnTo>
                    <a:pt x="24420" y="111177"/>
                  </a:lnTo>
                  <a:lnTo>
                    <a:pt x="24269" y="110446"/>
                  </a:lnTo>
                  <a:lnTo>
                    <a:pt x="24136" y="109714"/>
                  </a:lnTo>
                  <a:lnTo>
                    <a:pt x="24009" y="108942"/>
                  </a:lnTo>
                  <a:lnTo>
                    <a:pt x="23895" y="108170"/>
                  </a:lnTo>
                  <a:lnTo>
                    <a:pt x="23798" y="107377"/>
                  </a:lnTo>
                  <a:lnTo>
                    <a:pt x="23713" y="106564"/>
                  </a:lnTo>
                  <a:lnTo>
                    <a:pt x="23641" y="105772"/>
                  </a:lnTo>
                  <a:lnTo>
                    <a:pt x="23581" y="104959"/>
                  </a:lnTo>
                  <a:lnTo>
                    <a:pt x="23538" y="104146"/>
                  </a:lnTo>
                  <a:lnTo>
                    <a:pt x="23520" y="103719"/>
                  </a:lnTo>
                  <a:lnTo>
                    <a:pt x="23508" y="103313"/>
                  </a:lnTo>
                  <a:lnTo>
                    <a:pt x="23496" y="102906"/>
                  </a:lnTo>
                  <a:lnTo>
                    <a:pt x="23490" y="102500"/>
                  </a:lnTo>
                  <a:lnTo>
                    <a:pt x="23490" y="102094"/>
                  </a:lnTo>
                  <a:lnTo>
                    <a:pt x="23490" y="101687"/>
                  </a:lnTo>
                  <a:lnTo>
                    <a:pt x="23496" y="101281"/>
                  </a:lnTo>
                  <a:lnTo>
                    <a:pt x="23508" y="100895"/>
                  </a:lnTo>
                  <a:lnTo>
                    <a:pt x="23526" y="100488"/>
                  </a:lnTo>
                  <a:lnTo>
                    <a:pt x="23544" y="100082"/>
                  </a:lnTo>
                  <a:lnTo>
                    <a:pt x="23563" y="99696"/>
                  </a:lnTo>
                  <a:lnTo>
                    <a:pt x="23593" y="99289"/>
                  </a:lnTo>
                  <a:lnTo>
                    <a:pt x="23623" y="98903"/>
                  </a:lnTo>
                  <a:lnTo>
                    <a:pt x="23659" y="98517"/>
                  </a:lnTo>
                  <a:lnTo>
                    <a:pt x="23701" y="98131"/>
                  </a:lnTo>
                  <a:lnTo>
                    <a:pt x="23744" y="97745"/>
                  </a:lnTo>
                  <a:lnTo>
                    <a:pt x="23792" y="97379"/>
                  </a:lnTo>
                  <a:lnTo>
                    <a:pt x="23846" y="97013"/>
                  </a:lnTo>
                  <a:lnTo>
                    <a:pt x="23901" y="96648"/>
                  </a:lnTo>
                  <a:lnTo>
                    <a:pt x="23967" y="96282"/>
                  </a:lnTo>
                  <a:lnTo>
                    <a:pt x="24034" y="95916"/>
                  </a:lnTo>
                  <a:lnTo>
                    <a:pt x="24106" y="95571"/>
                  </a:lnTo>
                  <a:lnTo>
                    <a:pt x="24184" y="95225"/>
                  </a:lnTo>
                  <a:lnTo>
                    <a:pt x="24263" y="94880"/>
                  </a:lnTo>
                  <a:lnTo>
                    <a:pt x="24348" y="94534"/>
                  </a:lnTo>
                  <a:lnTo>
                    <a:pt x="24438" y="94209"/>
                  </a:lnTo>
                  <a:lnTo>
                    <a:pt x="24535" y="93884"/>
                  </a:lnTo>
                  <a:lnTo>
                    <a:pt x="24637" y="93579"/>
                  </a:lnTo>
                  <a:lnTo>
                    <a:pt x="24746" y="93274"/>
                  </a:lnTo>
                  <a:lnTo>
                    <a:pt x="24855" y="92969"/>
                  </a:lnTo>
                  <a:lnTo>
                    <a:pt x="24976" y="92685"/>
                  </a:lnTo>
                  <a:lnTo>
                    <a:pt x="25096" y="92401"/>
                  </a:lnTo>
                  <a:lnTo>
                    <a:pt x="25217" y="92136"/>
                  </a:lnTo>
                  <a:lnTo>
                    <a:pt x="25338" y="91953"/>
                  </a:lnTo>
                  <a:lnTo>
                    <a:pt x="25459" y="91791"/>
                  </a:lnTo>
                  <a:lnTo>
                    <a:pt x="25573" y="91689"/>
                  </a:lnTo>
                  <a:lnTo>
                    <a:pt x="25688" y="91608"/>
                  </a:lnTo>
                  <a:lnTo>
                    <a:pt x="25803" y="91588"/>
                  </a:lnTo>
                  <a:lnTo>
                    <a:pt x="25912" y="91588"/>
                  </a:lnTo>
                  <a:lnTo>
                    <a:pt x="26020" y="91649"/>
                  </a:lnTo>
                  <a:lnTo>
                    <a:pt x="26123" y="91730"/>
                  </a:lnTo>
                  <a:lnTo>
                    <a:pt x="26219" y="91832"/>
                  </a:lnTo>
                  <a:lnTo>
                    <a:pt x="26316" y="91974"/>
                  </a:lnTo>
                  <a:lnTo>
                    <a:pt x="26413" y="92157"/>
                  </a:lnTo>
                  <a:lnTo>
                    <a:pt x="26497" y="92360"/>
                  </a:lnTo>
                  <a:lnTo>
                    <a:pt x="26582" y="92583"/>
                  </a:lnTo>
                  <a:lnTo>
                    <a:pt x="26660" y="92827"/>
                  </a:lnTo>
                  <a:lnTo>
                    <a:pt x="26733" y="93091"/>
                  </a:lnTo>
                  <a:lnTo>
                    <a:pt x="26805" y="93376"/>
                  </a:lnTo>
                  <a:lnTo>
                    <a:pt x="26866" y="93701"/>
                  </a:lnTo>
                  <a:lnTo>
                    <a:pt x="26926" y="94026"/>
                  </a:lnTo>
                  <a:lnTo>
                    <a:pt x="26974" y="94351"/>
                  </a:lnTo>
                  <a:lnTo>
                    <a:pt x="27023" y="94717"/>
                  </a:lnTo>
                  <a:lnTo>
                    <a:pt x="27059" y="95063"/>
                  </a:lnTo>
                  <a:lnTo>
                    <a:pt x="27089" y="95449"/>
                  </a:lnTo>
                  <a:lnTo>
                    <a:pt x="27113" y="95814"/>
                  </a:lnTo>
                  <a:lnTo>
                    <a:pt x="27131" y="96201"/>
                  </a:lnTo>
                  <a:lnTo>
                    <a:pt x="27143" y="96587"/>
                  </a:lnTo>
                  <a:lnTo>
                    <a:pt x="27143" y="96973"/>
                  </a:lnTo>
                  <a:lnTo>
                    <a:pt x="27137" y="97359"/>
                  </a:lnTo>
                  <a:lnTo>
                    <a:pt x="27119" y="97745"/>
                  </a:lnTo>
                  <a:lnTo>
                    <a:pt x="27095" y="98131"/>
                  </a:lnTo>
                  <a:lnTo>
                    <a:pt x="27065" y="98517"/>
                  </a:lnTo>
                  <a:lnTo>
                    <a:pt x="27023" y="98883"/>
                  </a:lnTo>
                  <a:lnTo>
                    <a:pt x="26950" y="99452"/>
                  </a:lnTo>
                  <a:lnTo>
                    <a:pt x="26896" y="100001"/>
                  </a:lnTo>
                  <a:lnTo>
                    <a:pt x="26854" y="100488"/>
                  </a:lnTo>
                  <a:lnTo>
                    <a:pt x="26829" y="100956"/>
                  </a:lnTo>
                  <a:lnTo>
                    <a:pt x="26811" y="101403"/>
                  </a:lnTo>
                  <a:lnTo>
                    <a:pt x="26805" y="101809"/>
                  </a:lnTo>
                  <a:lnTo>
                    <a:pt x="26805" y="102195"/>
                  </a:lnTo>
                  <a:lnTo>
                    <a:pt x="26811" y="102561"/>
                  </a:lnTo>
                  <a:lnTo>
                    <a:pt x="27107" y="100976"/>
                  </a:lnTo>
                  <a:lnTo>
                    <a:pt x="27403" y="99391"/>
                  </a:lnTo>
                  <a:lnTo>
                    <a:pt x="27693" y="97786"/>
                  </a:lnTo>
                  <a:lnTo>
                    <a:pt x="27977" y="96201"/>
                  </a:lnTo>
                  <a:lnTo>
                    <a:pt x="28544" y="92990"/>
                  </a:lnTo>
                  <a:lnTo>
                    <a:pt x="29094" y="89759"/>
                  </a:lnTo>
                  <a:lnTo>
                    <a:pt x="29637" y="86507"/>
                  </a:lnTo>
                  <a:lnTo>
                    <a:pt x="30175" y="83256"/>
                  </a:lnTo>
                  <a:lnTo>
                    <a:pt x="30700" y="79984"/>
                  </a:lnTo>
                  <a:lnTo>
                    <a:pt x="31225" y="76713"/>
                  </a:lnTo>
                  <a:lnTo>
                    <a:pt x="31745" y="73421"/>
                  </a:lnTo>
                  <a:lnTo>
                    <a:pt x="32258" y="70108"/>
                  </a:lnTo>
                  <a:lnTo>
                    <a:pt x="33291" y="63504"/>
                  </a:lnTo>
                  <a:lnTo>
                    <a:pt x="34323" y="56859"/>
                  </a:lnTo>
                  <a:lnTo>
                    <a:pt x="34849" y="53526"/>
                  </a:lnTo>
                  <a:lnTo>
                    <a:pt x="35380" y="50194"/>
                  </a:lnTo>
                  <a:lnTo>
                    <a:pt x="35446" y="49848"/>
                  </a:lnTo>
                  <a:lnTo>
                    <a:pt x="35513" y="49523"/>
                  </a:lnTo>
                  <a:lnTo>
                    <a:pt x="35591" y="49239"/>
                  </a:lnTo>
                  <a:lnTo>
                    <a:pt x="35670" y="48995"/>
                  </a:lnTo>
                  <a:lnTo>
                    <a:pt x="35760" y="48771"/>
                  </a:lnTo>
                  <a:lnTo>
                    <a:pt x="35851" y="48588"/>
                  </a:lnTo>
                  <a:lnTo>
                    <a:pt x="35942" y="48446"/>
                  </a:lnTo>
                  <a:lnTo>
                    <a:pt x="36038" y="48345"/>
                  </a:lnTo>
                  <a:lnTo>
                    <a:pt x="36135" y="48263"/>
                  </a:lnTo>
                  <a:lnTo>
                    <a:pt x="36237" y="48202"/>
                  </a:lnTo>
                  <a:lnTo>
                    <a:pt x="36340" y="48182"/>
                  </a:lnTo>
                  <a:close/>
                  <a:moveTo>
                    <a:pt x="89769" y="1"/>
                  </a:moveTo>
                  <a:lnTo>
                    <a:pt x="88187" y="509"/>
                  </a:lnTo>
                  <a:lnTo>
                    <a:pt x="86599" y="997"/>
                  </a:lnTo>
                  <a:lnTo>
                    <a:pt x="85011" y="1444"/>
                  </a:lnTo>
                  <a:lnTo>
                    <a:pt x="83423" y="1891"/>
                  </a:lnTo>
                  <a:lnTo>
                    <a:pt x="81829" y="2297"/>
                  </a:lnTo>
                  <a:lnTo>
                    <a:pt x="80240" y="2683"/>
                  </a:lnTo>
                  <a:lnTo>
                    <a:pt x="78646" y="3049"/>
                  </a:lnTo>
                  <a:lnTo>
                    <a:pt x="77046" y="3415"/>
                  </a:lnTo>
                  <a:lnTo>
                    <a:pt x="75452" y="3740"/>
                  </a:lnTo>
                  <a:lnTo>
                    <a:pt x="73852" y="4045"/>
                  </a:lnTo>
                  <a:lnTo>
                    <a:pt x="72251" y="4350"/>
                  </a:lnTo>
                  <a:lnTo>
                    <a:pt x="70645" y="4634"/>
                  </a:lnTo>
                  <a:lnTo>
                    <a:pt x="69045" y="4878"/>
                  </a:lnTo>
                  <a:lnTo>
                    <a:pt x="67439" y="5122"/>
                  </a:lnTo>
                  <a:lnTo>
                    <a:pt x="65832" y="5345"/>
                  </a:lnTo>
                  <a:lnTo>
                    <a:pt x="64226" y="5569"/>
                  </a:lnTo>
                  <a:lnTo>
                    <a:pt x="64226" y="5955"/>
                  </a:lnTo>
                  <a:lnTo>
                    <a:pt x="64220" y="6158"/>
                  </a:lnTo>
                  <a:lnTo>
                    <a:pt x="64208" y="6361"/>
                  </a:lnTo>
                  <a:lnTo>
                    <a:pt x="64123" y="7418"/>
                  </a:lnTo>
                  <a:lnTo>
                    <a:pt x="64039" y="8475"/>
                  </a:lnTo>
                  <a:lnTo>
                    <a:pt x="63948" y="9511"/>
                  </a:lnTo>
                  <a:lnTo>
                    <a:pt x="63858" y="10527"/>
                  </a:lnTo>
                  <a:lnTo>
                    <a:pt x="63761" y="11543"/>
                  </a:lnTo>
                  <a:lnTo>
                    <a:pt x="63658" y="12539"/>
                  </a:lnTo>
                  <a:lnTo>
                    <a:pt x="63556" y="13514"/>
                  </a:lnTo>
                  <a:lnTo>
                    <a:pt x="63453" y="14490"/>
                  </a:lnTo>
                  <a:lnTo>
                    <a:pt x="63344" y="15465"/>
                  </a:lnTo>
                  <a:lnTo>
                    <a:pt x="63230" y="16400"/>
                  </a:lnTo>
                  <a:lnTo>
                    <a:pt x="63115" y="17335"/>
                  </a:lnTo>
                  <a:lnTo>
                    <a:pt x="62994" y="18270"/>
                  </a:lnTo>
                  <a:lnTo>
                    <a:pt x="62873" y="19184"/>
                  </a:lnTo>
                  <a:lnTo>
                    <a:pt x="62747" y="20078"/>
                  </a:lnTo>
                  <a:lnTo>
                    <a:pt x="62614" y="20972"/>
                  </a:lnTo>
                  <a:lnTo>
                    <a:pt x="62487" y="21846"/>
                  </a:lnTo>
                  <a:lnTo>
                    <a:pt x="62348" y="22700"/>
                  </a:lnTo>
                  <a:lnTo>
                    <a:pt x="62209" y="23553"/>
                  </a:lnTo>
                  <a:lnTo>
                    <a:pt x="62070" y="24386"/>
                  </a:lnTo>
                  <a:lnTo>
                    <a:pt x="61925" y="25219"/>
                  </a:lnTo>
                  <a:lnTo>
                    <a:pt x="61781" y="26032"/>
                  </a:lnTo>
                  <a:lnTo>
                    <a:pt x="61630" y="26825"/>
                  </a:lnTo>
                  <a:lnTo>
                    <a:pt x="61479" y="27617"/>
                  </a:lnTo>
                  <a:lnTo>
                    <a:pt x="61322" y="28389"/>
                  </a:lnTo>
                  <a:lnTo>
                    <a:pt x="61165" y="29162"/>
                  </a:lnTo>
                  <a:lnTo>
                    <a:pt x="61002" y="29913"/>
                  </a:lnTo>
                  <a:lnTo>
                    <a:pt x="60838" y="30645"/>
                  </a:lnTo>
                  <a:lnTo>
                    <a:pt x="60669" y="31377"/>
                  </a:lnTo>
                  <a:lnTo>
                    <a:pt x="60500" y="32088"/>
                  </a:lnTo>
                  <a:lnTo>
                    <a:pt x="60331" y="32799"/>
                  </a:lnTo>
                  <a:lnTo>
                    <a:pt x="60156" y="33490"/>
                  </a:lnTo>
                  <a:lnTo>
                    <a:pt x="59981" y="34161"/>
                  </a:lnTo>
                  <a:lnTo>
                    <a:pt x="59800" y="34831"/>
                  </a:lnTo>
                  <a:lnTo>
                    <a:pt x="59619" y="35481"/>
                  </a:lnTo>
                  <a:lnTo>
                    <a:pt x="59438" y="36132"/>
                  </a:lnTo>
                  <a:lnTo>
                    <a:pt x="59250" y="36762"/>
                  </a:lnTo>
                  <a:lnTo>
                    <a:pt x="59057" y="37392"/>
                  </a:lnTo>
                  <a:lnTo>
                    <a:pt x="58870" y="38001"/>
                  </a:lnTo>
                  <a:lnTo>
                    <a:pt x="58677" y="38591"/>
                  </a:lnTo>
                  <a:lnTo>
                    <a:pt x="58483" y="39180"/>
                  </a:lnTo>
                  <a:lnTo>
                    <a:pt x="58284" y="39749"/>
                  </a:lnTo>
                  <a:lnTo>
                    <a:pt x="58085" y="40318"/>
                  </a:lnTo>
                  <a:lnTo>
                    <a:pt x="57880" y="40866"/>
                  </a:lnTo>
                  <a:lnTo>
                    <a:pt x="57680" y="41395"/>
                  </a:lnTo>
                  <a:lnTo>
                    <a:pt x="57469" y="41923"/>
                  </a:lnTo>
                  <a:lnTo>
                    <a:pt x="57264" y="42431"/>
                  </a:lnTo>
                  <a:lnTo>
                    <a:pt x="57052" y="42939"/>
                  </a:lnTo>
                  <a:lnTo>
                    <a:pt x="56841" y="43427"/>
                  </a:lnTo>
                  <a:lnTo>
                    <a:pt x="56630" y="43915"/>
                  </a:lnTo>
                  <a:lnTo>
                    <a:pt x="56412" y="44382"/>
                  </a:lnTo>
                  <a:lnTo>
                    <a:pt x="56195" y="44829"/>
                  </a:lnTo>
                  <a:lnTo>
                    <a:pt x="55977" y="45276"/>
                  </a:lnTo>
                  <a:lnTo>
                    <a:pt x="55754" y="45723"/>
                  </a:lnTo>
                  <a:lnTo>
                    <a:pt x="55537" y="46130"/>
                  </a:lnTo>
                  <a:lnTo>
                    <a:pt x="55307" y="46556"/>
                  </a:lnTo>
                  <a:lnTo>
                    <a:pt x="55084" y="46942"/>
                  </a:lnTo>
                  <a:lnTo>
                    <a:pt x="54854" y="47329"/>
                  </a:lnTo>
                  <a:lnTo>
                    <a:pt x="54631" y="47715"/>
                  </a:lnTo>
                  <a:lnTo>
                    <a:pt x="54395" y="48080"/>
                  </a:lnTo>
                  <a:lnTo>
                    <a:pt x="54166" y="48426"/>
                  </a:lnTo>
                  <a:lnTo>
                    <a:pt x="53930" y="48771"/>
                  </a:lnTo>
                  <a:lnTo>
                    <a:pt x="53701" y="49096"/>
                  </a:lnTo>
                  <a:lnTo>
                    <a:pt x="53224" y="49726"/>
                  </a:lnTo>
                  <a:lnTo>
                    <a:pt x="52747" y="50316"/>
                  </a:lnTo>
                  <a:lnTo>
                    <a:pt x="52264" y="50864"/>
                  </a:lnTo>
                  <a:lnTo>
                    <a:pt x="51775" y="51352"/>
                  </a:lnTo>
                  <a:lnTo>
                    <a:pt x="51286" y="51799"/>
                  </a:lnTo>
                  <a:lnTo>
                    <a:pt x="50784" y="52206"/>
                  </a:lnTo>
                  <a:lnTo>
                    <a:pt x="50289" y="52571"/>
                  </a:lnTo>
                  <a:lnTo>
                    <a:pt x="49782" y="52897"/>
                  </a:lnTo>
                  <a:lnTo>
                    <a:pt x="49281" y="53181"/>
                  </a:lnTo>
                  <a:lnTo>
                    <a:pt x="48767" y="53405"/>
                  </a:lnTo>
                  <a:lnTo>
                    <a:pt x="48260" y="53587"/>
                  </a:lnTo>
                  <a:lnTo>
                    <a:pt x="47747" y="53750"/>
                  </a:lnTo>
                  <a:lnTo>
                    <a:pt x="47228" y="53852"/>
                  </a:lnTo>
                  <a:lnTo>
                    <a:pt x="46714" y="53913"/>
                  </a:lnTo>
                  <a:lnTo>
                    <a:pt x="46195" y="53933"/>
                  </a:lnTo>
                  <a:lnTo>
                    <a:pt x="45676" y="53913"/>
                  </a:lnTo>
                  <a:lnTo>
                    <a:pt x="45156" y="53831"/>
                  </a:lnTo>
                  <a:lnTo>
                    <a:pt x="44637" y="53730"/>
                  </a:lnTo>
                  <a:lnTo>
                    <a:pt x="44118" y="53587"/>
                  </a:lnTo>
                  <a:lnTo>
                    <a:pt x="43598" y="53384"/>
                  </a:lnTo>
                  <a:lnTo>
                    <a:pt x="43073" y="53161"/>
                  </a:lnTo>
                  <a:lnTo>
                    <a:pt x="42560" y="52897"/>
                  </a:lnTo>
                  <a:lnTo>
                    <a:pt x="42040" y="52571"/>
                  </a:lnTo>
                  <a:lnTo>
                    <a:pt x="41521" y="52226"/>
                  </a:lnTo>
                  <a:lnTo>
                    <a:pt x="41008" y="51840"/>
                  </a:lnTo>
                  <a:lnTo>
                    <a:pt x="40495" y="51393"/>
                  </a:lnTo>
                  <a:lnTo>
                    <a:pt x="39987" y="50925"/>
                  </a:lnTo>
                  <a:lnTo>
                    <a:pt x="39480" y="50417"/>
                  </a:lnTo>
                  <a:lnTo>
                    <a:pt x="38973" y="49848"/>
                  </a:lnTo>
                  <a:lnTo>
                    <a:pt x="38472" y="49259"/>
                  </a:lnTo>
                  <a:lnTo>
                    <a:pt x="37977" y="48629"/>
                  </a:lnTo>
                  <a:lnTo>
                    <a:pt x="37481" y="47959"/>
                  </a:lnTo>
                  <a:lnTo>
                    <a:pt x="36986" y="47247"/>
                  </a:lnTo>
                  <a:lnTo>
                    <a:pt x="36521" y="46536"/>
                  </a:lnTo>
                  <a:lnTo>
                    <a:pt x="36050" y="45784"/>
                  </a:lnTo>
                  <a:lnTo>
                    <a:pt x="35591" y="44992"/>
                  </a:lnTo>
                  <a:lnTo>
                    <a:pt x="35132" y="44179"/>
                  </a:lnTo>
                  <a:lnTo>
                    <a:pt x="34686" y="43305"/>
                  </a:lnTo>
                  <a:lnTo>
                    <a:pt x="34239" y="42411"/>
                  </a:lnTo>
                  <a:lnTo>
                    <a:pt x="33798" y="41476"/>
                  </a:lnTo>
                  <a:lnTo>
                    <a:pt x="33363" y="40521"/>
                  </a:lnTo>
                  <a:lnTo>
                    <a:pt x="32934" y="39525"/>
                  </a:lnTo>
                  <a:lnTo>
                    <a:pt x="32512" y="38489"/>
                  </a:lnTo>
                  <a:lnTo>
                    <a:pt x="32095" y="37412"/>
                  </a:lnTo>
                  <a:lnTo>
                    <a:pt x="31690" y="36294"/>
                  </a:lnTo>
                  <a:lnTo>
                    <a:pt x="31286" y="35156"/>
                  </a:lnTo>
                  <a:lnTo>
                    <a:pt x="30893" y="33998"/>
                  </a:lnTo>
                  <a:lnTo>
                    <a:pt x="30507" y="32779"/>
                  </a:lnTo>
                  <a:lnTo>
                    <a:pt x="30132" y="31539"/>
                  </a:lnTo>
                  <a:lnTo>
                    <a:pt x="29764" y="30279"/>
                  </a:lnTo>
                  <a:lnTo>
                    <a:pt x="29402" y="28958"/>
                  </a:lnTo>
                  <a:lnTo>
                    <a:pt x="29052" y="27617"/>
                  </a:lnTo>
                  <a:lnTo>
                    <a:pt x="28707" y="26256"/>
                  </a:lnTo>
                  <a:lnTo>
                    <a:pt x="28369" y="24833"/>
                  </a:lnTo>
                  <a:lnTo>
                    <a:pt x="28049" y="23411"/>
                  </a:lnTo>
                  <a:lnTo>
                    <a:pt x="27735" y="21927"/>
                  </a:lnTo>
                  <a:lnTo>
                    <a:pt x="27427" y="20424"/>
                  </a:lnTo>
                  <a:lnTo>
                    <a:pt x="27137" y="18900"/>
                  </a:lnTo>
                  <a:lnTo>
                    <a:pt x="26854" y="17335"/>
                  </a:lnTo>
                  <a:lnTo>
                    <a:pt x="26582" y="15729"/>
                  </a:lnTo>
                  <a:lnTo>
                    <a:pt x="26322" y="14104"/>
                  </a:lnTo>
                  <a:lnTo>
                    <a:pt x="26195" y="13291"/>
                  </a:lnTo>
                  <a:lnTo>
                    <a:pt x="26069" y="12458"/>
                  </a:lnTo>
                  <a:lnTo>
                    <a:pt x="25954" y="11604"/>
                  </a:lnTo>
                  <a:lnTo>
                    <a:pt x="25833" y="10771"/>
                  </a:lnTo>
                  <a:lnTo>
                    <a:pt x="25718" y="9918"/>
                  </a:lnTo>
                  <a:lnTo>
                    <a:pt x="25610" y="9044"/>
                  </a:lnTo>
                  <a:lnTo>
                    <a:pt x="25501" y="8170"/>
                  </a:lnTo>
                  <a:lnTo>
                    <a:pt x="25398" y="7296"/>
                  </a:lnTo>
                  <a:lnTo>
                    <a:pt x="25368" y="7052"/>
                  </a:lnTo>
                  <a:lnTo>
                    <a:pt x="25344" y="6809"/>
                  </a:lnTo>
                  <a:lnTo>
                    <a:pt x="25326" y="6565"/>
                  </a:lnTo>
                  <a:lnTo>
                    <a:pt x="25308" y="6321"/>
                  </a:lnTo>
                  <a:lnTo>
                    <a:pt x="25296" y="5874"/>
                  </a:lnTo>
                  <a:lnTo>
                    <a:pt x="25290" y="5427"/>
                  </a:lnTo>
                  <a:lnTo>
                    <a:pt x="22234" y="5000"/>
                  </a:lnTo>
                  <a:lnTo>
                    <a:pt x="20712" y="4756"/>
                  </a:lnTo>
                  <a:lnTo>
                    <a:pt x="19185" y="4512"/>
                  </a:lnTo>
                  <a:lnTo>
                    <a:pt x="17663" y="4248"/>
                  </a:lnTo>
                  <a:lnTo>
                    <a:pt x="16135" y="3984"/>
                  </a:lnTo>
                  <a:lnTo>
                    <a:pt x="14613" y="3699"/>
                  </a:lnTo>
                  <a:lnTo>
                    <a:pt x="13092" y="3415"/>
                  </a:lnTo>
                  <a:lnTo>
                    <a:pt x="11576" y="3110"/>
                  </a:lnTo>
                  <a:lnTo>
                    <a:pt x="10054" y="2785"/>
                  </a:lnTo>
                  <a:lnTo>
                    <a:pt x="8539" y="2440"/>
                  </a:lnTo>
                  <a:lnTo>
                    <a:pt x="7017" y="2094"/>
                  </a:lnTo>
                  <a:lnTo>
                    <a:pt x="5501" y="1749"/>
                  </a:lnTo>
                  <a:lnTo>
                    <a:pt x="3992" y="1362"/>
                  </a:lnTo>
                  <a:lnTo>
                    <a:pt x="2476" y="976"/>
                  </a:lnTo>
                  <a:lnTo>
                    <a:pt x="966" y="590"/>
                  </a:lnTo>
                  <a:lnTo>
                    <a:pt x="978" y="895"/>
                  </a:lnTo>
                  <a:lnTo>
                    <a:pt x="978" y="1200"/>
                  </a:lnTo>
                  <a:lnTo>
                    <a:pt x="978" y="1505"/>
                  </a:lnTo>
                  <a:lnTo>
                    <a:pt x="966" y="1810"/>
                  </a:lnTo>
                  <a:lnTo>
                    <a:pt x="858" y="3395"/>
                  </a:lnTo>
                  <a:lnTo>
                    <a:pt x="761" y="4959"/>
                  </a:lnTo>
                  <a:lnTo>
                    <a:pt x="670" y="6504"/>
                  </a:lnTo>
                  <a:lnTo>
                    <a:pt x="586" y="8048"/>
                  </a:lnTo>
                  <a:lnTo>
                    <a:pt x="501" y="9592"/>
                  </a:lnTo>
                  <a:lnTo>
                    <a:pt x="429" y="11117"/>
                  </a:lnTo>
                  <a:lnTo>
                    <a:pt x="362" y="12641"/>
                  </a:lnTo>
                  <a:lnTo>
                    <a:pt x="302" y="14144"/>
                  </a:lnTo>
                  <a:lnTo>
                    <a:pt x="242" y="15648"/>
                  </a:lnTo>
                  <a:lnTo>
                    <a:pt x="193" y="17132"/>
                  </a:lnTo>
                  <a:lnTo>
                    <a:pt x="151" y="18615"/>
                  </a:lnTo>
                  <a:lnTo>
                    <a:pt x="109" y="20078"/>
                  </a:lnTo>
                  <a:lnTo>
                    <a:pt x="79" y="21541"/>
                  </a:lnTo>
                  <a:lnTo>
                    <a:pt x="48" y="23004"/>
                  </a:lnTo>
                  <a:lnTo>
                    <a:pt x="30" y="24447"/>
                  </a:lnTo>
                  <a:lnTo>
                    <a:pt x="12" y="25870"/>
                  </a:lnTo>
                  <a:lnTo>
                    <a:pt x="6" y="27312"/>
                  </a:lnTo>
                  <a:lnTo>
                    <a:pt x="0" y="28715"/>
                  </a:lnTo>
                  <a:lnTo>
                    <a:pt x="0" y="30117"/>
                  </a:lnTo>
                  <a:lnTo>
                    <a:pt x="6" y="31519"/>
                  </a:lnTo>
                  <a:lnTo>
                    <a:pt x="18" y="32901"/>
                  </a:lnTo>
                  <a:lnTo>
                    <a:pt x="36" y="34282"/>
                  </a:lnTo>
                  <a:lnTo>
                    <a:pt x="60" y="35664"/>
                  </a:lnTo>
                  <a:lnTo>
                    <a:pt x="91" y="37006"/>
                  </a:lnTo>
                  <a:lnTo>
                    <a:pt x="121" y="38367"/>
                  </a:lnTo>
                  <a:lnTo>
                    <a:pt x="163" y="39708"/>
                  </a:lnTo>
                  <a:lnTo>
                    <a:pt x="205" y="41029"/>
                  </a:lnTo>
                  <a:lnTo>
                    <a:pt x="254" y="42350"/>
                  </a:lnTo>
                  <a:lnTo>
                    <a:pt x="308" y="43671"/>
                  </a:lnTo>
                  <a:lnTo>
                    <a:pt x="368" y="44971"/>
                  </a:lnTo>
                  <a:lnTo>
                    <a:pt x="435" y="46272"/>
                  </a:lnTo>
                  <a:lnTo>
                    <a:pt x="507" y="47552"/>
                  </a:lnTo>
                  <a:lnTo>
                    <a:pt x="580" y="48832"/>
                  </a:lnTo>
                  <a:lnTo>
                    <a:pt x="658" y="50092"/>
                  </a:lnTo>
                  <a:lnTo>
                    <a:pt x="743" y="51352"/>
                  </a:lnTo>
                  <a:lnTo>
                    <a:pt x="833" y="52592"/>
                  </a:lnTo>
                  <a:lnTo>
                    <a:pt x="930" y="53831"/>
                  </a:lnTo>
                  <a:lnTo>
                    <a:pt x="1033" y="55071"/>
                  </a:lnTo>
                  <a:lnTo>
                    <a:pt x="1135" y="56290"/>
                  </a:lnTo>
                  <a:lnTo>
                    <a:pt x="1244" y="57489"/>
                  </a:lnTo>
                  <a:lnTo>
                    <a:pt x="1359" y="58688"/>
                  </a:lnTo>
                  <a:lnTo>
                    <a:pt x="1480" y="59887"/>
                  </a:lnTo>
                  <a:lnTo>
                    <a:pt x="1600" y="61066"/>
                  </a:lnTo>
                  <a:lnTo>
                    <a:pt x="1733" y="62244"/>
                  </a:lnTo>
                  <a:lnTo>
                    <a:pt x="1866" y="63402"/>
                  </a:lnTo>
                  <a:lnTo>
                    <a:pt x="1999" y="64561"/>
                  </a:lnTo>
                  <a:lnTo>
                    <a:pt x="2144" y="65699"/>
                  </a:lnTo>
                  <a:lnTo>
                    <a:pt x="2289" y="66837"/>
                  </a:lnTo>
                  <a:lnTo>
                    <a:pt x="2440" y="67954"/>
                  </a:lnTo>
                  <a:lnTo>
                    <a:pt x="2597" y="69072"/>
                  </a:lnTo>
                  <a:lnTo>
                    <a:pt x="2760" y="70190"/>
                  </a:lnTo>
                  <a:lnTo>
                    <a:pt x="2923" y="71287"/>
                  </a:lnTo>
                  <a:lnTo>
                    <a:pt x="3092" y="72364"/>
                  </a:lnTo>
                  <a:lnTo>
                    <a:pt x="3261" y="73461"/>
                  </a:lnTo>
                  <a:lnTo>
                    <a:pt x="3442" y="74518"/>
                  </a:lnTo>
                  <a:lnTo>
                    <a:pt x="3623" y="75575"/>
                  </a:lnTo>
                  <a:lnTo>
                    <a:pt x="3810" y="76631"/>
                  </a:lnTo>
                  <a:lnTo>
                    <a:pt x="3998" y="77668"/>
                  </a:lnTo>
                  <a:lnTo>
                    <a:pt x="4191" y="78704"/>
                  </a:lnTo>
                  <a:lnTo>
                    <a:pt x="4390" y="79741"/>
                  </a:lnTo>
                  <a:lnTo>
                    <a:pt x="4595" y="80736"/>
                  </a:lnTo>
                  <a:lnTo>
                    <a:pt x="4801" y="81752"/>
                  </a:lnTo>
                  <a:lnTo>
                    <a:pt x="5012" y="82748"/>
                  </a:lnTo>
                  <a:lnTo>
                    <a:pt x="5223" y="83723"/>
                  </a:lnTo>
                  <a:lnTo>
                    <a:pt x="5441" y="84699"/>
                  </a:lnTo>
                  <a:lnTo>
                    <a:pt x="5664" y="85674"/>
                  </a:lnTo>
                  <a:lnTo>
                    <a:pt x="5888" y="86629"/>
                  </a:lnTo>
                  <a:lnTo>
                    <a:pt x="6117" y="87584"/>
                  </a:lnTo>
                  <a:lnTo>
                    <a:pt x="6353" y="88519"/>
                  </a:lnTo>
                  <a:lnTo>
                    <a:pt x="6588" y="89454"/>
                  </a:lnTo>
                  <a:lnTo>
                    <a:pt x="6830" y="90368"/>
                  </a:lnTo>
                  <a:lnTo>
                    <a:pt x="7077" y="91283"/>
                  </a:lnTo>
                  <a:lnTo>
                    <a:pt x="7325" y="92177"/>
                  </a:lnTo>
                  <a:lnTo>
                    <a:pt x="7578" y="93071"/>
                  </a:lnTo>
                  <a:lnTo>
                    <a:pt x="7832" y="93945"/>
                  </a:lnTo>
                  <a:lnTo>
                    <a:pt x="8092" y="94819"/>
                  </a:lnTo>
                  <a:lnTo>
                    <a:pt x="8351" y="95693"/>
                  </a:lnTo>
                  <a:lnTo>
                    <a:pt x="8617" y="96546"/>
                  </a:lnTo>
                  <a:lnTo>
                    <a:pt x="8889" y="97379"/>
                  </a:lnTo>
                  <a:lnTo>
                    <a:pt x="9161" y="98212"/>
                  </a:lnTo>
                  <a:lnTo>
                    <a:pt x="9438" y="99045"/>
                  </a:lnTo>
                  <a:lnTo>
                    <a:pt x="9716" y="99858"/>
                  </a:lnTo>
                  <a:lnTo>
                    <a:pt x="10000" y="100671"/>
                  </a:lnTo>
                  <a:lnTo>
                    <a:pt x="10284" y="101464"/>
                  </a:lnTo>
                  <a:lnTo>
                    <a:pt x="10574" y="102256"/>
                  </a:lnTo>
                  <a:lnTo>
                    <a:pt x="10863" y="103049"/>
                  </a:lnTo>
                  <a:lnTo>
                    <a:pt x="11159" y="103801"/>
                  </a:lnTo>
                  <a:lnTo>
                    <a:pt x="11461" y="104573"/>
                  </a:lnTo>
                  <a:lnTo>
                    <a:pt x="11763" y="105325"/>
                  </a:lnTo>
                  <a:lnTo>
                    <a:pt x="12065" y="106056"/>
                  </a:lnTo>
                  <a:lnTo>
                    <a:pt x="12373" y="106788"/>
                  </a:lnTo>
                  <a:lnTo>
                    <a:pt x="12681" y="107519"/>
                  </a:lnTo>
                  <a:lnTo>
                    <a:pt x="12995" y="108231"/>
                  </a:lnTo>
                  <a:lnTo>
                    <a:pt x="13315" y="108942"/>
                  </a:lnTo>
                  <a:lnTo>
                    <a:pt x="13629" y="109633"/>
                  </a:lnTo>
                  <a:lnTo>
                    <a:pt x="13955" y="110324"/>
                  </a:lnTo>
                  <a:lnTo>
                    <a:pt x="14275" y="110994"/>
                  </a:lnTo>
                  <a:lnTo>
                    <a:pt x="14607" y="111665"/>
                  </a:lnTo>
                  <a:lnTo>
                    <a:pt x="14933" y="112315"/>
                  </a:lnTo>
                  <a:lnTo>
                    <a:pt x="15266" y="112965"/>
                  </a:lnTo>
                  <a:lnTo>
                    <a:pt x="15604" y="113595"/>
                  </a:lnTo>
                  <a:lnTo>
                    <a:pt x="15942" y="114225"/>
                  </a:lnTo>
                  <a:lnTo>
                    <a:pt x="16280" y="114855"/>
                  </a:lnTo>
                  <a:lnTo>
                    <a:pt x="16624" y="115465"/>
                  </a:lnTo>
                  <a:lnTo>
                    <a:pt x="17319" y="116664"/>
                  </a:lnTo>
                  <a:lnTo>
                    <a:pt x="18025" y="117802"/>
                  </a:lnTo>
                  <a:lnTo>
                    <a:pt x="18738" y="118919"/>
                  </a:lnTo>
                  <a:lnTo>
                    <a:pt x="19456" y="120017"/>
                  </a:lnTo>
                  <a:lnTo>
                    <a:pt x="20187" y="121053"/>
                  </a:lnTo>
                  <a:lnTo>
                    <a:pt x="20924" y="122049"/>
                  </a:lnTo>
                  <a:lnTo>
                    <a:pt x="21672" y="123024"/>
                  </a:lnTo>
                  <a:lnTo>
                    <a:pt x="22427" y="123959"/>
                  </a:lnTo>
                  <a:lnTo>
                    <a:pt x="23194" y="124853"/>
                  </a:lnTo>
                  <a:lnTo>
                    <a:pt x="23961" y="125707"/>
                  </a:lnTo>
                  <a:lnTo>
                    <a:pt x="24740" y="126519"/>
                  </a:lnTo>
                  <a:lnTo>
                    <a:pt x="25525" y="127292"/>
                  </a:lnTo>
                  <a:lnTo>
                    <a:pt x="25622" y="127393"/>
                  </a:lnTo>
                  <a:lnTo>
                    <a:pt x="25718" y="127475"/>
                  </a:lnTo>
                  <a:lnTo>
                    <a:pt x="25815" y="127556"/>
                  </a:lnTo>
                  <a:lnTo>
                    <a:pt x="25912" y="127657"/>
                  </a:lnTo>
                  <a:lnTo>
                    <a:pt x="26552" y="128247"/>
                  </a:lnTo>
                  <a:lnTo>
                    <a:pt x="27192" y="128795"/>
                  </a:lnTo>
                  <a:lnTo>
                    <a:pt x="27844" y="129344"/>
                  </a:lnTo>
                  <a:lnTo>
                    <a:pt x="28496" y="129852"/>
                  </a:lnTo>
                  <a:lnTo>
                    <a:pt x="29148" y="130340"/>
                  </a:lnTo>
                  <a:lnTo>
                    <a:pt x="29806" y="130807"/>
                  </a:lnTo>
                  <a:lnTo>
                    <a:pt x="30471" y="131234"/>
                  </a:lnTo>
                  <a:lnTo>
                    <a:pt x="31135" y="131661"/>
                  </a:lnTo>
                  <a:lnTo>
                    <a:pt x="31805" y="132047"/>
                  </a:lnTo>
                  <a:lnTo>
                    <a:pt x="32475" y="132413"/>
                  </a:lnTo>
                  <a:lnTo>
                    <a:pt x="33152" y="132758"/>
                  </a:lnTo>
                  <a:lnTo>
                    <a:pt x="33828" y="133063"/>
                  </a:lnTo>
                  <a:lnTo>
                    <a:pt x="34504" y="133368"/>
                  </a:lnTo>
                  <a:lnTo>
                    <a:pt x="35187" y="133632"/>
                  </a:lnTo>
                  <a:lnTo>
                    <a:pt x="35869" y="133876"/>
                  </a:lnTo>
                  <a:lnTo>
                    <a:pt x="36557" y="134079"/>
                  </a:lnTo>
                  <a:lnTo>
                    <a:pt x="37240" y="134282"/>
                  </a:lnTo>
                  <a:lnTo>
                    <a:pt x="37928" y="134445"/>
                  </a:lnTo>
                  <a:lnTo>
                    <a:pt x="38617" y="134587"/>
                  </a:lnTo>
                  <a:lnTo>
                    <a:pt x="39311" y="134709"/>
                  </a:lnTo>
                  <a:lnTo>
                    <a:pt x="40005" y="134810"/>
                  </a:lnTo>
                  <a:lnTo>
                    <a:pt x="40694" y="134871"/>
                  </a:lnTo>
                  <a:lnTo>
                    <a:pt x="41388" y="134932"/>
                  </a:lnTo>
                  <a:lnTo>
                    <a:pt x="42083" y="134953"/>
                  </a:lnTo>
                  <a:lnTo>
                    <a:pt x="42783" y="134932"/>
                  </a:lnTo>
                  <a:lnTo>
                    <a:pt x="43478" y="134912"/>
                  </a:lnTo>
                  <a:lnTo>
                    <a:pt x="44172" y="134851"/>
                  </a:lnTo>
                  <a:lnTo>
                    <a:pt x="44867" y="134790"/>
                  </a:lnTo>
                  <a:lnTo>
                    <a:pt x="45567" y="134688"/>
                  </a:lnTo>
                  <a:lnTo>
                    <a:pt x="46261" y="134546"/>
                  </a:lnTo>
                  <a:lnTo>
                    <a:pt x="46956" y="134404"/>
                  </a:lnTo>
                  <a:lnTo>
                    <a:pt x="47650" y="134221"/>
                  </a:lnTo>
                  <a:lnTo>
                    <a:pt x="48345" y="134018"/>
                  </a:lnTo>
                  <a:lnTo>
                    <a:pt x="49039" y="133794"/>
                  </a:lnTo>
                  <a:lnTo>
                    <a:pt x="49734" y="133551"/>
                  </a:lnTo>
                  <a:lnTo>
                    <a:pt x="50428" y="133266"/>
                  </a:lnTo>
                  <a:lnTo>
                    <a:pt x="51116" y="132982"/>
                  </a:lnTo>
                  <a:lnTo>
                    <a:pt x="51805" y="132656"/>
                  </a:lnTo>
                  <a:lnTo>
                    <a:pt x="52493" y="132311"/>
                  </a:lnTo>
                  <a:lnTo>
                    <a:pt x="53182" y="131925"/>
                  </a:lnTo>
                  <a:lnTo>
                    <a:pt x="53864" y="131539"/>
                  </a:lnTo>
                  <a:lnTo>
                    <a:pt x="54546" y="131112"/>
                  </a:lnTo>
                  <a:lnTo>
                    <a:pt x="55229" y="130665"/>
                  </a:lnTo>
                  <a:lnTo>
                    <a:pt x="55905" y="130198"/>
                  </a:lnTo>
                  <a:lnTo>
                    <a:pt x="56581" y="129690"/>
                  </a:lnTo>
                  <a:lnTo>
                    <a:pt x="57252" y="129181"/>
                  </a:lnTo>
                  <a:lnTo>
                    <a:pt x="57922" y="128633"/>
                  </a:lnTo>
                  <a:lnTo>
                    <a:pt x="58592" y="128064"/>
                  </a:lnTo>
                  <a:lnTo>
                    <a:pt x="59256" y="127454"/>
                  </a:lnTo>
                  <a:lnTo>
                    <a:pt x="59915" y="126845"/>
                  </a:lnTo>
                  <a:lnTo>
                    <a:pt x="60573" y="126194"/>
                  </a:lnTo>
                  <a:lnTo>
                    <a:pt x="61225" y="125524"/>
                  </a:lnTo>
                  <a:lnTo>
                    <a:pt x="61877" y="124833"/>
                  </a:lnTo>
                  <a:lnTo>
                    <a:pt x="62523" y="124122"/>
                  </a:lnTo>
                  <a:lnTo>
                    <a:pt x="63169" y="123370"/>
                  </a:lnTo>
                  <a:lnTo>
                    <a:pt x="63809" y="122597"/>
                  </a:lnTo>
                  <a:lnTo>
                    <a:pt x="64444" y="121805"/>
                  </a:lnTo>
                  <a:lnTo>
                    <a:pt x="65072" y="120992"/>
                  </a:lnTo>
                  <a:lnTo>
                    <a:pt x="65700" y="120159"/>
                  </a:lnTo>
                  <a:lnTo>
                    <a:pt x="66321" y="119285"/>
                  </a:lnTo>
                  <a:lnTo>
                    <a:pt x="66937" y="118391"/>
                  </a:lnTo>
                  <a:lnTo>
                    <a:pt x="67547" y="117477"/>
                  </a:lnTo>
                  <a:lnTo>
                    <a:pt x="68151" y="116542"/>
                  </a:lnTo>
                  <a:lnTo>
                    <a:pt x="68755" y="115566"/>
                  </a:lnTo>
                  <a:lnTo>
                    <a:pt x="69347" y="114571"/>
                  </a:lnTo>
                  <a:lnTo>
                    <a:pt x="69939" y="113555"/>
                  </a:lnTo>
                  <a:lnTo>
                    <a:pt x="70524" y="112518"/>
                  </a:lnTo>
                  <a:lnTo>
                    <a:pt x="71104" y="111462"/>
                  </a:lnTo>
                  <a:lnTo>
                    <a:pt x="71672" y="110364"/>
                  </a:lnTo>
                  <a:lnTo>
                    <a:pt x="72239" y="109247"/>
                  </a:lnTo>
                  <a:lnTo>
                    <a:pt x="72801" y="108109"/>
                  </a:lnTo>
                  <a:lnTo>
                    <a:pt x="73350" y="106950"/>
                  </a:lnTo>
                  <a:lnTo>
                    <a:pt x="73900" y="105772"/>
                  </a:lnTo>
                  <a:lnTo>
                    <a:pt x="74437" y="104552"/>
                  </a:lnTo>
                  <a:lnTo>
                    <a:pt x="74975" y="103313"/>
                  </a:lnTo>
                  <a:lnTo>
                    <a:pt x="75500" y="102053"/>
                  </a:lnTo>
                  <a:lnTo>
                    <a:pt x="76019" y="100752"/>
                  </a:lnTo>
                  <a:lnTo>
                    <a:pt x="76527" y="99452"/>
                  </a:lnTo>
                  <a:lnTo>
                    <a:pt x="77034" y="98111"/>
                  </a:lnTo>
                  <a:lnTo>
                    <a:pt x="77529" y="96749"/>
                  </a:lnTo>
                  <a:lnTo>
                    <a:pt x="78018" y="95367"/>
                  </a:lnTo>
                  <a:lnTo>
                    <a:pt x="78495" y="93945"/>
                  </a:lnTo>
                  <a:lnTo>
                    <a:pt x="78966" y="92522"/>
                  </a:lnTo>
                  <a:lnTo>
                    <a:pt x="79431" y="91059"/>
                  </a:lnTo>
                  <a:lnTo>
                    <a:pt x="79890" y="89576"/>
                  </a:lnTo>
                  <a:lnTo>
                    <a:pt x="80337" y="88052"/>
                  </a:lnTo>
                  <a:lnTo>
                    <a:pt x="80772" y="86528"/>
                  </a:lnTo>
                  <a:lnTo>
                    <a:pt x="81200" y="84963"/>
                  </a:lnTo>
                  <a:lnTo>
                    <a:pt x="81623" y="83378"/>
                  </a:lnTo>
                  <a:lnTo>
                    <a:pt x="82034" y="81773"/>
                  </a:lnTo>
                  <a:lnTo>
                    <a:pt x="82438" y="80127"/>
                  </a:lnTo>
                  <a:lnTo>
                    <a:pt x="82831" y="78481"/>
                  </a:lnTo>
                  <a:lnTo>
                    <a:pt x="83211" y="76794"/>
                  </a:lnTo>
                  <a:lnTo>
                    <a:pt x="83586" y="75087"/>
                  </a:lnTo>
                  <a:lnTo>
                    <a:pt x="83948" y="73339"/>
                  </a:lnTo>
                  <a:lnTo>
                    <a:pt x="84298" y="71592"/>
                  </a:lnTo>
                  <a:lnTo>
                    <a:pt x="84642" y="69804"/>
                  </a:lnTo>
                  <a:lnTo>
                    <a:pt x="84975" y="67995"/>
                  </a:lnTo>
                  <a:lnTo>
                    <a:pt x="85301" y="66166"/>
                  </a:lnTo>
                  <a:lnTo>
                    <a:pt x="85609" y="64297"/>
                  </a:lnTo>
                  <a:lnTo>
                    <a:pt x="85911" y="62427"/>
                  </a:lnTo>
                  <a:lnTo>
                    <a:pt x="86200" y="60517"/>
                  </a:lnTo>
                  <a:lnTo>
                    <a:pt x="86478" y="58586"/>
                  </a:lnTo>
                  <a:lnTo>
                    <a:pt x="86744" y="56615"/>
                  </a:lnTo>
                  <a:lnTo>
                    <a:pt x="86998" y="54644"/>
                  </a:lnTo>
                  <a:lnTo>
                    <a:pt x="87245" y="52632"/>
                  </a:lnTo>
                  <a:lnTo>
                    <a:pt x="87475" y="50600"/>
                  </a:lnTo>
                  <a:lnTo>
                    <a:pt x="87698" y="48548"/>
                  </a:lnTo>
                  <a:lnTo>
                    <a:pt x="87903" y="46455"/>
                  </a:lnTo>
                  <a:lnTo>
                    <a:pt x="88103" y="44362"/>
                  </a:lnTo>
                  <a:lnTo>
                    <a:pt x="88284" y="42228"/>
                  </a:lnTo>
                  <a:lnTo>
                    <a:pt x="88459" y="40074"/>
                  </a:lnTo>
                  <a:lnTo>
                    <a:pt x="88616" y="37879"/>
                  </a:lnTo>
                  <a:lnTo>
                    <a:pt x="88761" y="35685"/>
                  </a:lnTo>
                  <a:lnTo>
                    <a:pt x="88894" y="33449"/>
                  </a:lnTo>
                  <a:lnTo>
                    <a:pt x="89014" y="31194"/>
                  </a:lnTo>
                  <a:lnTo>
                    <a:pt x="89123" y="28918"/>
                  </a:lnTo>
                  <a:lnTo>
                    <a:pt x="89220" y="26601"/>
                  </a:lnTo>
                  <a:lnTo>
                    <a:pt x="89298" y="24264"/>
                  </a:lnTo>
                  <a:lnTo>
                    <a:pt x="89365" y="21907"/>
                  </a:lnTo>
                  <a:lnTo>
                    <a:pt x="89419" y="19529"/>
                  </a:lnTo>
                  <a:lnTo>
                    <a:pt x="89455" y="17132"/>
                  </a:lnTo>
                  <a:lnTo>
                    <a:pt x="89479" y="14693"/>
                  </a:lnTo>
                  <a:lnTo>
                    <a:pt x="89491" y="12255"/>
                  </a:lnTo>
                  <a:lnTo>
                    <a:pt x="89485" y="9755"/>
                  </a:lnTo>
                  <a:lnTo>
                    <a:pt x="89467" y="7256"/>
                  </a:lnTo>
                  <a:lnTo>
                    <a:pt x="89431" y="4736"/>
                  </a:lnTo>
                  <a:lnTo>
                    <a:pt x="89383" y="2175"/>
                  </a:lnTo>
                  <a:lnTo>
                    <a:pt x="89383" y="1972"/>
                  </a:lnTo>
                  <a:lnTo>
                    <a:pt x="89389" y="1789"/>
                  </a:lnTo>
                  <a:lnTo>
                    <a:pt x="89395" y="1606"/>
                  </a:lnTo>
                  <a:lnTo>
                    <a:pt x="89401" y="1423"/>
                  </a:lnTo>
                  <a:lnTo>
                    <a:pt x="89419" y="1261"/>
                  </a:lnTo>
                  <a:lnTo>
                    <a:pt x="89437" y="1119"/>
                  </a:lnTo>
                  <a:lnTo>
                    <a:pt x="89455" y="956"/>
                  </a:lnTo>
                  <a:lnTo>
                    <a:pt x="89479" y="814"/>
                  </a:lnTo>
                  <a:lnTo>
                    <a:pt x="89510" y="692"/>
                  </a:lnTo>
                  <a:lnTo>
                    <a:pt x="89540" y="570"/>
                  </a:lnTo>
                  <a:lnTo>
                    <a:pt x="89606" y="346"/>
                  </a:lnTo>
                  <a:lnTo>
                    <a:pt x="89685" y="164"/>
                  </a:lnTo>
                  <a:lnTo>
                    <a:pt x="89769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6">
              <a:extLst>
                <a:ext uri="{FF2B5EF4-FFF2-40B4-BE49-F238E27FC236}">
                  <a16:creationId xmlns:a16="http://schemas.microsoft.com/office/drawing/2014/main" id="{5EBE55E1-5D36-D07D-DBE6-3F9BD2C622F8}"/>
                </a:ext>
              </a:extLst>
            </p:cNvPr>
            <p:cNvSpPr/>
            <p:nvPr/>
          </p:nvSpPr>
          <p:spPr>
            <a:xfrm>
              <a:off x="-1038825" y="-4551550"/>
              <a:ext cx="870625" cy="1340200"/>
            </a:xfrm>
            <a:custGeom>
              <a:avLst/>
              <a:gdLst/>
              <a:ahLst/>
              <a:cxnLst/>
              <a:rect l="l" t="t" r="r" b="b"/>
              <a:pathLst>
                <a:path w="34825" h="53608" extrusionOk="0">
                  <a:moveTo>
                    <a:pt x="26244" y="1"/>
                  </a:moveTo>
                  <a:lnTo>
                    <a:pt x="25845" y="21"/>
                  </a:lnTo>
                  <a:lnTo>
                    <a:pt x="25447" y="62"/>
                  </a:lnTo>
                  <a:lnTo>
                    <a:pt x="25048" y="143"/>
                  </a:lnTo>
                  <a:lnTo>
                    <a:pt x="24251" y="346"/>
                  </a:lnTo>
                  <a:lnTo>
                    <a:pt x="23466" y="529"/>
                  </a:lnTo>
                  <a:lnTo>
                    <a:pt x="23080" y="631"/>
                  </a:lnTo>
                  <a:lnTo>
                    <a:pt x="22693" y="692"/>
                  </a:lnTo>
                  <a:lnTo>
                    <a:pt x="21347" y="936"/>
                  </a:lnTo>
                  <a:lnTo>
                    <a:pt x="19994" y="1200"/>
                  </a:lnTo>
                  <a:lnTo>
                    <a:pt x="18641" y="1505"/>
                  </a:lnTo>
                  <a:lnTo>
                    <a:pt x="17283" y="1809"/>
                  </a:lnTo>
                  <a:lnTo>
                    <a:pt x="14553" y="2439"/>
                  </a:lnTo>
                  <a:lnTo>
                    <a:pt x="13182" y="2744"/>
                  </a:lnTo>
                  <a:lnTo>
                    <a:pt x="11812" y="3008"/>
                  </a:lnTo>
                  <a:lnTo>
                    <a:pt x="10447" y="3232"/>
                  </a:lnTo>
                  <a:lnTo>
                    <a:pt x="9759" y="3333"/>
                  </a:lnTo>
                  <a:lnTo>
                    <a:pt x="9076" y="3435"/>
                  </a:lnTo>
                  <a:lnTo>
                    <a:pt x="8394" y="3496"/>
                  </a:lnTo>
                  <a:lnTo>
                    <a:pt x="7711" y="3557"/>
                  </a:lnTo>
                  <a:lnTo>
                    <a:pt x="7029" y="3598"/>
                  </a:lnTo>
                  <a:lnTo>
                    <a:pt x="6347" y="3618"/>
                  </a:lnTo>
                  <a:lnTo>
                    <a:pt x="4982" y="3618"/>
                  </a:lnTo>
                  <a:lnTo>
                    <a:pt x="4300" y="3577"/>
                  </a:lnTo>
                  <a:lnTo>
                    <a:pt x="3623" y="3496"/>
                  </a:lnTo>
                  <a:lnTo>
                    <a:pt x="2947" y="3415"/>
                  </a:lnTo>
                  <a:lnTo>
                    <a:pt x="2271" y="3313"/>
                  </a:lnTo>
                  <a:lnTo>
                    <a:pt x="1594" y="3171"/>
                  </a:lnTo>
                  <a:lnTo>
                    <a:pt x="918" y="3008"/>
                  </a:lnTo>
                  <a:lnTo>
                    <a:pt x="918" y="3008"/>
                  </a:lnTo>
                  <a:lnTo>
                    <a:pt x="1027" y="5711"/>
                  </a:lnTo>
                  <a:lnTo>
                    <a:pt x="1117" y="8434"/>
                  </a:lnTo>
                  <a:lnTo>
                    <a:pt x="1160" y="9795"/>
                  </a:lnTo>
                  <a:lnTo>
                    <a:pt x="1196" y="11157"/>
                  </a:lnTo>
                  <a:lnTo>
                    <a:pt x="1232" y="12518"/>
                  </a:lnTo>
                  <a:lnTo>
                    <a:pt x="1262" y="13880"/>
                  </a:lnTo>
                  <a:lnTo>
                    <a:pt x="1286" y="15241"/>
                  </a:lnTo>
                  <a:lnTo>
                    <a:pt x="1311" y="16603"/>
                  </a:lnTo>
                  <a:lnTo>
                    <a:pt x="1329" y="17985"/>
                  </a:lnTo>
                  <a:lnTo>
                    <a:pt x="1341" y="19346"/>
                  </a:lnTo>
                  <a:lnTo>
                    <a:pt x="1347" y="20708"/>
                  </a:lnTo>
                  <a:lnTo>
                    <a:pt x="1353" y="22090"/>
                  </a:lnTo>
                  <a:lnTo>
                    <a:pt x="1353" y="23451"/>
                  </a:lnTo>
                  <a:lnTo>
                    <a:pt x="1347" y="24813"/>
                  </a:lnTo>
                  <a:lnTo>
                    <a:pt x="1341" y="26174"/>
                  </a:lnTo>
                  <a:lnTo>
                    <a:pt x="1323" y="27536"/>
                  </a:lnTo>
                  <a:lnTo>
                    <a:pt x="1305" y="28897"/>
                  </a:lnTo>
                  <a:lnTo>
                    <a:pt x="1280" y="30259"/>
                  </a:lnTo>
                  <a:lnTo>
                    <a:pt x="1250" y="31620"/>
                  </a:lnTo>
                  <a:lnTo>
                    <a:pt x="1214" y="32982"/>
                  </a:lnTo>
                  <a:lnTo>
                    <a:pt x="1178" y="34343"/>
                  </a:lnTo>
                  <a:lnTo>
                    <a:pt x="1129" y="35705"/>
                  </a:lnTo>
                  <a:lnTo>
                    <a:pt x="1081" y="37046"/>
                  </a:lnTo>
                  <a:lnTo>
                    <a:pt x="1021" y="38387"/>
                  </a:lnTo>
                  <a:lnTo>
                    <a:pt x="960" y="39749"/>
                  </a:lnTo>
                  <a:lnTo>
                    <a:pt x="894" y="41090"/>
                  </a:lnTo>
                  <a:lnTo>
                    <a:pt x="815" y="42411"/>
                  </a:lnTo>
                  <a:lnTo>
                    <a:pt x="737" y="43752"/>
                  </a:lnTo>
                  <a:lnTo>
                    <a:pt x="646" y="45093"/>
                  </a:lnTo>
                  <a:lnTo>
                    <a:pt x="556" y="46414"/>
                  </a:lnTo>
                  <a:lnTo>
                    <a:pt x="520" y="46861"/>
                  </a:lnTo>
                  <a:lnTo>
                    <a:pt x="471" y="47267"/>
                  </a:lnTo>
                  <a:lnTo>
                    <a:pt x="411" y="47653"/>
                  </a:lnTo>
                  <a:lnTo>
                    <a:pt x="338" y="47999"/>
                  </a:lnTo>
                  <a:lnTo>
                    <a:pt x="266" y="48304"/>
                  </a:lnTo>
                  <a:lnTo>
                    <a:pt x="181" y="48588"/>
                  </a:lnTo>
                  <a:lnTo>
                    <a:pt x="91" y="48852"/>
                  </a:lnTo>
                  <a:lnTo>
                    <a:pt x="0" y="49076"/>
                  </a:lnTo>
                  <a:lnTo>
                    <a:pt x="767" y="49482"/>
                  </a:lnTo>
                  <a:lnTo>
                    <a:pt x="1534" y="49868"/>
                  </a:lnTo>
                  <a:lnTo>
                    <a:pt x="2301" y="50234"/>
                  </a:lnTo>
                  <a:lnTo>
                    <a:pt x="3068" y="50580"/>
                  </a:lnTo>
                  <a:lnTo>
                    <a:pt x="3841" y="50905"/>
                  </a:lnTo>
                  <a:lnTo>
                    <a:pt x="4614" y="51210"/>
                  </a:lnTo>
                  <a:lnTo>
                    <a:pt x="5381" y="51494"/>
                  </a:lnTo>
                  <a:lnTo>
                    <a:pt x="6154" y="51758"/>
                  </a:lnTo>
                  <a:lnTo>
                    <a:pt x="6926" y="52002"/>
                  </a:lnTo>
                  <a:lnTo>
                    <a:pt x="7699" y="52226"/>
                  </a:lnTo>
                  <a:lnTo>
                    <a:pt x="8466" y="52429"/>
                  </a:lnTo>
                  <a:lnTo>
                    <a:pt x="9239" y="52612"/>
                  </a:lnTo>
                  <a:lnTo>
                    <a:pt x="10006" y="52774"/>
                  </a:lnTo>
                  <a:lnTo>
                    <a:pt x="10779" y="52937"/>
                  </a:lnTo>
                  <a:lnTo>
                    <a:pt x="11546" y="53079"/>
                  </a:lnTo>
                  <a:lnTo>
                    <a:pt x="12313" y="53201"/>
                  </a:lnTo>
                  <a:lnTo>
                    <a:pt x="13074" y="53303"/>
                  </a:lnTo>
                  <a:lnTo>
                    <a:pt x="13841" y="53384"/>
                  </a:lnTo>
                  <a:lnTo>
                    <a:pt x="14601" y="53465"/>
                  </a:lnTo>
                  <a:lnTo>
                    <a:pt x="15356" y="53506"/>
                  </a:lnTo>
                  <a:lnTo>
                    <a:pt x="16117" y="53567"/>
                  </a:lnTo>
                  <a:lnTo>
                    <a:pt x="16866" y="53587"/>
                  </a:lnTo>
                  <a:lnTo>
                    <a:pt x="17621" y="53608"/>
                  </a:lnTo>
                  <a:lnTo>
                    <a:pt x="18370" y="53608"/>
                  </a:lnTo>
                  <a:lnTo>
                    <a:pt x="19112" y="53587"/>
                  </a:lnTo>
                  <a:lnTo>
                    <a:pt x="19855" y="53567"/>
                  </a:lnTo>
                  <a:lnTo>
                    <a:pt x="21334" y="53486"/>
                  </a:lnTo>
                  <a:lnTo>
                    <a:pt x="22790" y="53364"/>
                  </a:lnTo>
                  <a:lnTo>
                    <a:pt x="24233" y="53201"/>
                  </a:lnTo>
                  <a:lnTo>
                    <a:pt x="25555" y="52978"/>
                  </a:lnTo>
                  <a:lnTo>
                    <a:pt x="26214" y="52856"/>
                  </a:lnTo>
                  <a:lnTo>
                    <a:pt x="26878" y="52713"/>
                  </a:lnTo>
                  <a:lnTo>
                    <a:pt x="27536" y="52571"/>
                  </a:lnTo>
                  <a:lnTo>
                    <a:pt x="28200" y="52409"/>
                  </a:lnTo>
                  <a:lnTo>
                    <a:pt x="28858" y="52226"/>
                  </a:lnTo>
                  <a:lnTo>
                    <a:pt x="29523" y="52043"/>
                  </a:lnTo>
                  <a:lnTo>
                    <a:pt x="30181" y="51840"/>
                  </a:lnTo>
                  <a:lnTo>
                    <a:pt x="30845" y="51616"/>
                  </a:lnTo>
                  <a:lnTo>
                    <a:pt x="31509" y="51393"/>
                  </a:lnTo>
                  <a:lnTo>
                    <a:pt x="32174" y="51149"/>
                  </a:lnTo>
                  <a:lnTo>
                    <a:pt x="32832" y="50885"/>
                  </a:lnTo>
                  <a:lnTo>
                    <a:pt x="33496" y="50620"/>
                  </a:lnTo>
                  <a:lnTo>
                    <a:pt x="34160" y="50316"/>
                  </a:lnTo>
                  <a:lnTo>
                    <a:pt x="34825" y="50011"/>
                  </a:lnTo>
                  <a:lnTo>
                    <a:pt x="34444" y="45682"/>
                  </a:lnTo>
                  <a:lnTo>
                    <a:pt x="34076" y="41354"/>
                  </a:lnTo>
                  <a:lnTo>
                    <a:pt x="33707" y="37005"/>
                  </a:lnTo>
                  <a:lnTo>
                    <a:pt x="33345" y="32657"/>
                  </a:lnTo>
                  <a:lnTo>
                    <a:pt x="32989" y="28308"/>
                  </a:lnTo>
                  <a:lnTo>
                    <a:pt x="32639" y="23939"/>
                  </a:lnTo>
                  <a:lnTo>
                    <a:pt x="32288" y="19570"/>
                  </a:lnTo>
                  <a:lnTo>
                    <a:pt x="31950" y="15181"/>
                  </a:lnTo>
                  <a:lnTo>
                    <a:pt x="31829" y="13535"/>
                  </a:lnTo>
                  <a:lnTo>
                    <a:pt x="31721" y="12051"/>
                  </a:lnTo>
                  <a:lnTo>
                    <a:pt x="31552" y="9552"/>
                  </a:lnTo>
                  <a:lnTo>
                    <a:pt x="31473" y="8495"/>
                  </a:lnTo>
                  <a:lnTo>
                    <a:pt x="31437" y="8007"/>
                  </a:lnTo>
                  <a:lnTo>
                    <a:pt x="31395" y="7560"/>
                  </a:lnTo>
                  <a:lnTo>
                    <a:pt x="31346" y="7133"/>
                  </a:lnTo>
                  <a:lnTo>
                    <a:pt x="31298" y="6707"/>
                  </a:lnTo>
                  <a:lnTo>
                    <a:pt x="31250" y="6341"/>
                  </a:lnTo>
                  <a:lnTo>
                    <a:pt x="31189" y="5955"/>
                  </a:lnTo>
                  <a:lnTo>
                    <a:pt x="31129" y="5609"/>
                  </a:lnTo>
                  <a:lnTo>
                    <a:pt x="31057" y="5284"/>
                  </a:lnTo>
                  <a:lnTo>
                    <a:pt x="30978" y="4959"/>
                  </a:lnTo>
                  <a:lnTo>
                    <a:pt x="30893" y="4654"/>
                  </a:lnTo>
                  <a:lnTo>
                    <a:pt x="30803" y="4370"/>
                  </a:lnTo>
                  <a:lnTo>
                    <a:pt x="30694" y="4085"/>
                  </a:lnTo>
                  <a:lnTo>
                    <a:pt x="30579" y="3801"/>
                  </a:lnTo>
                  <a:lnTo>
                    <a:pt x="30459" y="3537"/>
                  </a:lnTo>
                  <a:lnTo>
                    <a:pt x="30320" y="3272"/>
                  </a:lnTo>
                  <a:lnTo>
                    <a:pt x="30169" y="3008"/>
                  </a:lnTo>
                  <a:lnTo>
                    <a:pt x="30006" y="2724"/>
                  </a:lnTo>
                  <a:lnTo>
                    <a:pt x="29825" y="2460"/>
                  </a:lnTo>
                  <a:lnTo>
                    <a:pt x="29631" y="2195"/>
                  </a:lnTo>
                  <a:lnTo>
                    <a:pt x="29420" y="1911"/>
                  </a:lnTo>
                  <a:lnTo>
                    <a:pt x="28949" y="1342"/>
                  </a:lnTo>
                  <a:lnTo>
                    <a:pt x="28762" y="1118"/>
                  </a:lnTo>
                  <a:lnTo>
                    <a:pt x="28575" y="936"/>
                  </a:lnTo>
                  <a:lnTo>
                    <a:pt x="28387" y="773"/>
                  </a:lnTo>
                  <a:lnTo>
                    <a:pt x="28200" y="610"/>
                  </a:lnTo>
                  <a:lnTo>
                    <a:pt x="28007" y="488"/>
                  </a:lnTo>
                  <a:lnTo>
                    <a:pt x="27814" y="367"/>
                  </a:lnTo>
                  <a:lnTo>
                    <a:pt x="27621" y="265"/>
                  </a:lnTo>
                  <a:lnTo>
                    <a:pt x="27427" y="204"/>
                  </a:lnTo>
                  <a:lnTo>
                    <a:pt x="27234" y="123"/>
                  </a:lnTo>
                  <a:lnTo>
                    <a:pt x="27035" y="82"/>
                  </a:lnTo>
                  <a:lnTo>
                    <a:pt x="26836" y="41"/>
                  </a:lnTo>
                  <a:lnTo>
                    <a:pt x="26642" y="21"/>
                  </a:lnTo>
                  <a:lnTo>
                    <a:pt x="2624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6">
              <a:extLst>
                <a:ext uri="{FF2B5EF4-FFF2-40B4-BE49-F238E27FC236}">
                  <a16:creationId xmlns:a16="http://schemas.microsoft.com/office/drawing/2014/main" id="{FE859B8F-C979-0CF8-1180-BECBEC9E0512}"/>
                </a:ext>
              </a:extLst>
            </p:cNvPr>
            <p:cNvSpPr/>
            <p:nvPr/>
          </p:nvSpPr>
          <p:spPr>
            <a:xfrm>
              <a:off x="-966525" y="-18878350"/>
              <a:ext cx="306950" cy="741225"/>
            </a:xfrm>
            <a:custGeom>
              <a:avLst/>
              <a:gdLst/>
              <a:ahLst/>
              <a:cxnLst/>
              <a:rect l="l" t="t" r="r" b="b"/>
              <a:pathLst>
                <a:path w="12278" h="29649" extrusionOk="0">
                  <a:moveTo>
                    <a:pt x="12277" y="1"/>
                  </a:moveTo>
                  <a:lnTo>
                    <a:pt x="9530" y="21"/>
                  </a:lnTo>
                  <a:lnTo>
                    <a:pt x="6770" y="62"/>
                  </a:lnTo>
                  <a:lnTo>
                    <a:pt x="4004" y="123"/>
                  </a:lnTo>
                  <a:lnTo>
                    <a:pt x="1245" y="224"/>
                  </a:lnTo>
                  <a:lnTo>
                    <a:pt x="1269" y="2053"/>
                  </a:lnTo>
                  <a:lnTo>
                    <a:pt x="1281" y="3902"/>
                  </a:lnTo>
                  <a:lnTo>
                    <a:pt x="1287" y="5772"/>
                  </a:lnTo>
                  <a:lnTo>
                    <a:pt x="1275" y="7641"/>
                  </a:lnTo>
                  <a:lnTo>
                    <a:pt x="1251" y="9531"/>
                  </a:lnTo>
                  <a:lnTo>
                    <a:pt x="1214" y="11421"/>
                  </a:lnTo>
                  <a:lnTo>
                    <a:pt x="1160" y="13291"/>
                  </a:lnTo>
                  <a:lnTo>
                    <a:pt x="1130" y="14246"/>
                  </a:lnTo>
                  <a:lnTo>
                    <a:pt x="1094" y="15180"/>
                  </a:lnTo>
                  <a:lnTo>
                    <a:pt x="1057" y="16115"/>
                  </a:lnTo>
                  <a:lnTo>
                    <a:pt x="1015" y="17050"/>
                  </a:lnTo>
                  <a:lnTo>
                    <a:pt x="967" y="17985"/>
                  </a:lnTo>
                  <a:lnTo>
                    <a:pt x="919" y="18899"/>
                  </a:lnTo>
                  <a:lnTo>
                    <a:pt x="864" y="19834"/>
                  </a:lnTo>
                  <a:lnTo>
                    <a:pt x="804" y="20748"/>
                  </a:lnTo>
                  <a:lnTo>
                    <a:pt x="743" y="21663"/>
                  </a:lnTo>
                  <a:lnTo>
                    <a:pt x="677" y="22577"/>
                  </a:lnTo>
                  <a:lnTo>
                    <a:pt x="611" y="23492"/>
                  </a:lnTo>
                  <a:lnTo>
                    <a:pt x="532" y="24386"/>
                  </a:lnTo>
                  <a:lnTo>
                    <a:pt x="454" y="25280"/>
                  </a:lnTo>
                  <a:lnTo>
                    <a:pt x="375" y="26174"/>
                  </a:lnTo>
                  <a:lnTo>
                    <a:pt x="285" y="27048"/>
                  </a:lnTo>
                  <a:lnTo>
                    <a:pt x="194" y="27922"/>
                  </a:lnTo>
                  <a:lnTo>
                    <a:pt x="97" y="28796"/>
                  </a:lnTo>
                  <a:lnTo>
                    <a:pt x="1" y="29649"/>
                  </a:lnTo>
                  <a:lnTo>
                    <a:pt x="1" y="29649"/>
                  </a:lnTo>
                  <a:lnTo>
                    <a:pt x="2549" y="29588"/>
                  </a:lnTo>
                  <a:lnTo>
                    <a:pt x="5097" y="29507"/>
                  </a:lnTo>
                  <a:lnTo>
                    <a:pt x="7645" y="29425"/>
                  </a:lnTo>
                  <a:lnTo>
                    <a:pt x="10200" y="29365"/>
                  </a:lnTo>
                  <a:lnTo>
                    <a:pt x="10194" y="28430"/>
                  </a:lnTo>
                  <a:lnTo>
                    <a:pt x="10188" y="27515"/>
                  </a:lnTo>
                  <a:lnTo>
                    <a:pt x="10188" y="26581"/>
                  </a:lnTo>
                  <a:lnTo>
                    <a:pt x="10200" y="25646"/>
                  </a:lnTo>
                  <a:lnTo>
                    <a:pt x="10212" y="24711"/>
                  </a:lnTo>
                  <a:lnTo>
                    <a:pt x="10230" y="23776"/>
                  </a:lnTo>
                  <a:lnTo>
                    <a:pt x="10254" y="22821"/>
                  </a:lnTo>
                  <a:lnTo>
                    <a:pt x="10278" y="21886"/>
                  </a:lnTo>
                  <a:lnTo>
                    <a:pt x="10315" y="20952"/>
                  </a:lnTo>
                  <a:lnTo>
                    <a:pt x="10351" y="19997"/>
                  </a:lnTo>
                  <a:lnTo>
                    <a:pt x="10399" y="19062"/>
                  </a:lnTo>
                  <a:lnTo>
                    <a:pt x="10447" y="18107"/>
                  </a:lnTo>
                  <a:lnTo>
                    <a:pt x="10496" y="17172"/>
                  </a:lnTo>
                  <a:lnTo>
                    <a:pt x="10556" y="16237"/>
                  </a:lnTo>
                  <a:lnTo>
                    <a:pt x="10616" y="15282"/>
                  </a:lnTo>
                  <a:lnTo>
                    <a:pt x="10683" y="14347"/>
                  </a:lnTo>
                  <a:lnTo>
                    <a:pt x="10755" y="13413"/>
                  </a:lnTo>
                  <a:lnTo>
                    <a:pt x="10834" y="12478"/>
                  </a:lnTo>
                  <a:lnTo>
                    <a:pt x="10912" y="11563"/>
                  </a:lnTo>
                  <a:lnTo>
                    <a:pt x="10997" y="10629"/>
                  </a:lnTo>
                  <a:lnTo>
                    <a:pt x="11081" y="9714"/>
                  </a:lnTo>
                  <a:lnTo>
                    <a:pt x="11172" y="8800"/>
                  </a:lnTo>
                  <a:lnTo>
                    <a:pt x="11269" y="7885"/>
                  </a:lnTo>
                  <a:lnTo>
                    <a:pt x="11365" y="6991"/>
                  </a:lnTo>
                  <a:lnTo>
                    <a:pt x="11468" y="6077"/>
                  </a:lnTo>
                  <a:lnTo>
                    <a:pt x="11577" y="5183"/>
                  </a:lnTo>
                  <a:lnTo>
                    <a:pt x="11685" y="4309"/>
                  </a:lnTo>
                  <a:lnTo>
                    <a:pt x="11794" y="3435"/>
                  </a:lnTo>
                  <a:lnTo>
                    <a:pt x="11915" y="2561"/>
                  </a:lnTo>
                  <a:lnTo>
                    <a:pt x="12029" y="1708"/>
                  </a:lnTo>
                  <a:lnTo>
                    <a:pt x="12156" y="854"/>
                  </a:lnTo>
                  <a:lnTo>
                    <a:pt x="12277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6">
              <a:extLst>
                <a:ext uri="{FF2B5EF4-FFF2-40B4-BE49-F238E27FC236}">
                  <a16:creationId xmlns:a16="http://schemas.microsoft.com/office/drawing/2014/main" id="{722A1DA0-B94E-D80F-F698-9970C8DFDA2D}"/>
                </a:ext>
              </a:extLst>
            </p:cNvPr>
            <p:cNvSpPr/>
            <p:nvPr/>
          </p:nvSpPr>
          <p:spPr>
            <a:xfrm>
              <a:off x="-1032950" y="-16307225"/>
              <a:ext cx="858250" cy="981525"/>
            </a:xfrm>
            <a:custGeom>
              <a:avLst/>
              <a:gdLst/>
              <a:ahLst/>
              <a:cxnLst/>
              <a:rect l="l" t="t" r="r" b="b"/>
              <a:pathLst>
                <a:path w="34330" h="39261" extrusionOk="0">
                  <a:moveTo>
                    <a:pt x="1" y="0"/>
                  </a:moveTo>
                  <a:lnTo>
                    <a:pt x="164" y="1321"/>
                  </a:lnTo>
                  <a:lnTo>
                    <a:pt x="333" y="2622"/>
                  </a:lnTo>
                  <a:lnTo>
                    <a:pt x="502" y="3902"/>
                  </a:lnTo>
                  <a:lnTo>
                    <a:pt x="677" y="5162"/>
                  </a:lnTo>
                  <a:lnTo>
                    <a:pt x="858" y="6401"/>
                  </a:lnTo>
                  <a:lnTo>
                    <a:pt x="1045" y="7600"/>
                  </a:lnTo>
                  <a:lnTo>
                    <a:pt x="1233" y="8779"/>
                  </a:lnTo>
                  <a:lnTo>
                    <a:pt x="1432" y="9937"/>
                  </a:lnTo>
                  <a:lnTo>
                    <a:pt x="1625" y="11075"/>
                  </a:lnTo>
                  <a:lnTo>
                    <a:pt x="1830" y="12193"/>
                  </a:lnTo>
                  <a:lnTo>
                    <a:pt x="2036" y="13270"/>
                  </a:lnTo>
                  <a:lnTo>
                    <a:pt x="2247" y="14326"/>
                  </a:lnTo>
                  <a:lnTo>
                    <a:pt x="2458" y="15383"/>
                  </a:lnTo>
                  <a:lnTo>
                    <a:pt x="2676" y="16399"/>
                  </a:lnTo>
                  <a:lnTo>
                    <a:pt x="2899" y="17375"/>
                  </a:lnTo>
                  <a:lnTo>
                    <a:pt x="3123" y="18350"/>
                  </a:lnTo>
                  <a:lnTo>
                    <a:pt x="3352" y="19305"/>
                  </a:lnTo>
                  <a:lnTo>
                    <a:pt x="3582" y="20220"/>
                  </a:lnTo>
                  <a:lnTo>
                    <a:pt x="3817" y="21114"/>
                  </a:lnTo>
                  <a:lnTo>
                    <a:pt x="4059" y="22008"/>
                  </a:lnTo>
                  <a:lnTo>
                    <a:pt x="4300" y="22861"/>
                  </a:lnTo>
                  <a:lnTo>
                    <a:pt x="4542" y="23694"/>
                  </a:lnTo>
                  <a:lnTo>
                    <a:pt x="4789" y="24487"/>
                  </a:lnTo>
                  <a:lnTo>
                    <a:pt x="5043" y="25279"/>
                  </a:lnTo>
                  <a:lnTo>
                    <a:pt x="5297" y="26052"/>
                  </a:lnTo>
                  <a:lnTo>
                    <a:pt x="5556" y="26783"/>
                  </a:lnTo>
                  <a:lnTo>
                    <a:pt x="5816" y="27515"/>
                  </a:lnTo>
                  <a:lnTo>
                    <a:pt x="6076" y="28206"/>
                  </a:lnTo>
                  <a:lnTo>
                    <a:pt x="6341" y="28876"/>
                  </a:lnTo>
                  <a:lnTo>
                    <a:pt x="6613" y="29527"/>
                  </a:lnTo>
                  <a:lnTo>
                    <a:pt x="6885" y="30157"/>
                  </a:lnTo>
                  <a:lnTo>
                    <a:pt x="7156" y="30766"/>
                  </a:lnTo>
                  <a:lnTo>
                    <a:pt x="7434" y="31355"/>
                  </a:lnTo>
                  <a:lnTo>
                    <a:pt x="7712" y="31924"/>
                  </a:lnTo>
                  <a:lnTo>
                    <a:pt x="7990" y="32453"/>
                  </a:lnTo>
                  <a:lnTo>
                    <a:pt x="8274" y="32981"/>
                  </a:lnTo>
                  <a:lnTo>
                    <a:pt x="8557" y="33489"/>
                  </a:lnTo>
                  <a:lnTo>
                    <a:pt x="8847" y="33957"/>
                  </a:lnTo>
                  <a:lnTo>
                    <a:pt x="9137" y="34424"/>
                  </a:lnTo>
                  <a:lnTo>
                    <a:pt x="9427" y="34851"/>
                  </a:lnTo>
                  <a:lnTo>
                    <a:pt x="9717" y="35277"/>
                  </a:lnTo>
                  <a:lnTo>
                    <a:pt x="10013" y="35664"/>
                  </a:lnTo>
                  <a:lnTo>
                    <a:pt x="10309" y="36029"/>
                  </a:lnTo>
                  <a:lnTo>
                    <a:pt x="10604" y="36395"/>
                  </a:lnTo>
                  <a:lnTo>
                    <a:pt x="10906" y="36720"/>
                  </a:lnTo>
                  <a:lnTo>
                    <a:pt x="11208" y="37025"/>
                  </a:lnTo>
                  <a:lnTo>
                    <a:pt x="11510" y="37310"/>
                  </a:lnTo>
                  <a:lnTo>
                    <a:pt x="11812" y="37594"/>
                  </a:lnTo>
                  <a:lnTo>
                    <a:pt x="12120" y="37838"/>
                  </a:lnTo>
                  <a:lnTo>
                    <a:pt x="12422" y="38061"/>
                  </a:lnTo>
                  <a:lnTo>
                    <a:pt x="12730" y="38265"/>
                  </a:lnTo>
                  <a:lnTo>
                    <a:pt x="13038" y="38468"/>
                  </a:lnTo>
                  <a:lnTo>
                    <a:pt x="13352" y="38630"/>
                  </a:lnTo>
                  <a:lnTo>
                    <a:pt x="13660" y="38773"/>
                  </a:lnTo>
                  <a:lnTo>
                    <a:pt x="13974" y="38895"/>
                  </a:lnTo>
                  <a:lnTo>
                    <a:pt x="14282" y="39016"/>
                  </a:lnTo>
                  <a:lnTo>
                    <a:pt x="14596" y="39098"/>
                  </a:lnTo>
                  <a:lnTo>
                    <a:pt x="14910" y="39159"/>
                  </a:lnTo>
                  <a:lnTo>
                    <a:pt x="15224" y="39220"/>
                  </a:lnTo>
                  <a:lnTo>
                    <a:pt x="15538" y="39240"/>
                  </a:lnTo>
                  <a:lnTo>
                    <a:pt x="15858" y="39260"/>
                  </a:lnTo>
                  <a:lnTo>
                    <a:pt x="16172" y="39240"/>
                  </a:lnTo>
                  <a:lnTo>
                    <a:pt x="16486" y="39220"/>
                  </a:lnTo>
                  <a:lnTo>
                    <a:pt x="16806" y="39159"/>
                  </a:lnTo>
                  <a:lnTo>
                    <a:pt x="17120" y="39098"/>
                  </a:lnTo>
                  <a:lnTo>
                    <a:pt x="17434" y="39016"/>
                  </a:lnTo>
                  <a:lnTo>
                    <a:pt x="17754" y="38915"/>
                  </a:lnTo>
                  <a:lnTo>
                    <a:pt x="18068" y="38773"/>
                  </a:lnTo>
                  <a:lnTo>
                    <a:pt x="18388" y="38630"/>
                  </a:lnTo>
                  <a:lnTo>
                    <a:pt x="18702" y="38468"/>
                  </a:lnTo>
                  <a:lnTo>
                    <a:pt x="19016" y="38305"/>
                  </a:lnTo>
                  <a:lnTo>
                    <a:pt x="19330" y="38102"/>
                  </a:lnTo>
                  <a:lnTo>
                    <a:pt x="19650" y="37878"/>
                  </a:lnTo>
                  <a:lnTo>
                    <a:pt x="19964" y="37655"/>
                  </a:lnTo>
                  <a:lnTo>
                    <a:pt x="20278" y="37391"/>
                  </a:lnTo>
                  <a:lnTo>
                    <a:pt x="20592" y="37127"/>
                  </a:lnTo>
                  <a:lnTo>
                    <a:pt x="20906" y="36822"/>
                  </a:lnTo>
                  <a:lnTo>
                    <a:pt x="21214" y="36517"/>
                  </a:lnTo>
                  <a:lnTo>
                    <a:pt x="21528" y="36192"/>
                  </a:lnTo>
                  <a:lnTo>
                    <a:pt x="21836" y="35846"/>
                  </a:lnTo>
                  <a:lnTo>
                    <a:pt x="22150" y="35481"/>
                  </a:lnTo>
                  <a:lnTo>
                    <a:pt x="22458" y="35115"/>
                  </a:lnTo>
                  <a:lnTo>
                    <a:pt x="22766" y="34708"/>
                  </a:lnTo>
                  <a:lnTo>
                    <a:pt x="23068" y="34302"/>
                  </a:lnTo>
                  <a:lnTo>
                    <a:pt x="23376" y="33875"/>
                  </a:lnTo>
                  <a:lnTo>
                    <a:pt x="23678" y="33428"/>
                  </a:lnTo>
                  <a:lnTo>
                    <a:pt x="23980" y="32961"/>
                  </a:lnTo>
                  <a:lnTo>
                    <a:pt x="24282" y="32473"/>
                  </a:lnTo>
                  <a:lnTo>
                    <a:pt x="24584" y="31965"/>
                  </a:lnTo>
                  <a:lnTo>
                    <a:pt x="24880" y="31457"/>
                  </a:lnTo>
                  <a:lnTo>
                    <a:pt x="25175" y="30908"/>
                  </a:lnTo>
                  <a:lnTo>
                    <a:pt x="25471" y="30360"/>
                  </a:lnTo>
                  <a:lnTo>
                    <a:pt x="25761" y="29791"/>
                  </a:lnTo>
                  <a:lnTo>
                    <a:pt x="26057" y="29222"/>
                  </a:lnTo>
                  <a:lnTo>
                    <a:pt x="26341" y="28612"/>
                  </a:lnTo>
                  <a:lnTo>
                    <a:pt x="26631" y="28003"/>
                  </a:lnTo>
                  <a:lnTo>
                    <a:pt x="26915" y="27373"/>
                  </a:lnTo>
                  <a:lnTo>
                    <a:pt x="27198" y="26722"/>
                  </a:lnTo>
                  <a:lnTo>
                    <a:pt x="27476" y="26052"/>
                  </a:lnTo>
                  <a:lnTo>
                    <a:pt x="27754" y="25361"/>
                  </a:lnTo>
                  <a:lnTo>
                    <a:pt x="28032" y="24670"/>
                  </a:lnTo>
                  <a:lnTo>
                    <a:pt x="28303" y="23959"/>
                  </a:lnTo>
                  <a:lnTo>
                    <a:pt x="28575" y="23227"/>
                  </a:lnTo>
                  <a:lnTo>
                    <a:pt x="28847" y="22475"/>
                  </a:lnTo>
                  <a:lnTo>
                    <a:pt x="29113" y="21723"/>
                  </a:lnTo>
                  <a:lnTo>
                    <a:pt x="29372" y="20931"/>
                  </a:lnTo>
                  <a:lnTo>
                    <a:pt x="29632" y="20138"/>
                  </a:lnTo>
                  <a:lnTo>
                    <a:pt x="29892" y="19346"/>
                  </a:lnTo>
                  <a:lnTo>
                    <a:pt x="30145" y="18513"/>
                  </a:lnTo>
                  <a:lnTo>
                    <a:pt x="30399" y="17679"/>
                  </a:lnTo>
                  <a:lnTo>
                    <a:pt x="30646" y="16826"/>
                  </a:lnTo>
                  <a:lnTo>
                    <a:pt x="30888" y="15952"/>
                  </a:lnTo>
                  <a:lnTo>
                    <a:pt x="31129" y="15078"/>
                  </a:lnTo>
                  <a:lnTo>
                    <a:pt x="31371" y="14164"/>
                  </a:lnTo>
                  <a:lnTo>
                    <a:pt x="31607" y="13249"/>
                  </a:lnTo>
                  <a:lnTo>
                    <a:pt x="31836" y="12335"/>
                  </a:lnTo>
                  <a:lnTo>
                    <a:pt x="32065" y="11380"/>
                  </a:lnTo>
                  <a:lnTo>
                    <a:pt x="32295" y="10425"/>
                  </a:lnTo>
                  <a:lnTo>
                    <a:pt x="32512" y="9449"/>
                  </a:lnTo>
                  <a:lnTo>
                    <a:pt x="32730" y="8474"/>
                  </a:lnTo>
                  <a:lnTo>
                    <a:pt x="32947" y="7458"/>
                  </a:lnTo>
                  <a:lnTo>
                    <a:pt x="33152" y="6462"/>
                  </a:lnTo>
                  <a:lnTo>
                    <a:pt x="33364" y="5426"/>
                  </a:lnTo>
                  <a:lnTo>
                    <a:pt x="33563" y="4390"/>
                  </a:lnTo>
                  <a:lnTo>
                    <a:pt x="33762" y="3333"/>
                  </a:lnTo>
                  <a:lnTo>
                    <a:pt x="33956" y="2256"/>
                  </a:lnTo>
                  <a:lnTo>
                    <a:pt x="34143" y="1158"/>
                  </a:lnTo>
                  <a:lnTo>
                    <a:pt x="34330" y="61"/>
                  </a:lnTo>
                  <a:lnTo>
                    <a:pt x="32186" y="305"/>
                  </a:lnTo>
                  <a:lnTo>
                    <a:pt x="30043" y="488"/>
                  </a:lnTo>
                  <a:lnTo>
                    <a:pt x="27899" y="650"/>
                  </a:lnTo>
                  <a:lnTo>
                    <a:pt x="25755" y="793"/>
                  </a:lnTo>
                  <a:lnTo>
                    <a:pt x="23605" y="894"/>
                  </a:lnTo>
                  <a:lnTo>
                    <a:pt x="21462" y="955"/>
                  </a:lnTo>
                  <a:lnTo>
                    <a:pt x="19312" y="996"/>
                  </a:lnTo>
                  <a:lnTo>
                    <a:pt x="17162" y="1016"/>
                  </a:lnTo>
                  <a:lnTo>
                    <a:pt x="15019" y="976"/>
                  </a:lnTo>
                  <a:lnTo>
                    <a:pt x="12869" y="935"/>
                  </a:lnTo>
                  <a:lnTo>
                    <a:pt x="10725" y="854"/>
                  </a:lnTo>
                  <a:lnTo>
                    <a:pt x="8575" y="732"/>
                  </a:lnTo>
                  <a:lnTo>
                    <a:pt x="6432" y="589"/>
                  </a:lnTo>
                  <a:lnTo>
                    <a:pt x="4288" y="427"/>
                  </a:lnTo>
                  <a:lnTo>
                    <a:pt x="2144" y="22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6">
              <a:extLst>
                <a:ext uri="{FF2B5EF4-FFF2-40B4-BE49-F238E27FC236}">
                  <a16:creationId xmlns:a16="http://schemas.microsoft.com/office/drawing/2014/main" id="{5CCFCD97-49DD-DA69-5672-A16CCAD49EE1}"/>
                </a:ext>
              </a:extLst>
            </p:cNvPr>
            <p:cNvSpPr/>
            <p:nvPr/>
          </p:nvSpPr>
          <p:spPr>
            <a:xfrm>
              <a:off x="-716375" y="-1013650"/>
              <a:ext cx="410350" cy="988125"/>
            </a:xfrm>
            <a:custGeom>
              <a:avLst/>
              <a:gdLst/>
              <a:ahLst/>
              <a:cxnLst/>
              <a:rect l="l" t="t" r="r" b="b"/>
              <a:pathLst>
                <a:path w="16414" h="39525" extrusionOk="0">
                  <a:moveTo>
                    <a:pt x="8261" y="0"/>
                  </a:moveTo>
                  <a:lnTo>
                    <a:pt x="7881" y="20"/>
                  </a:lnTo>
                  <a:lnTo>
                    <a:pt x="7494" y="81"/>
                  </a:lnTo>
                  <a:lnTo>
                    <a:pt x="7108" y="163"/>
                  </a:lnTo>
                  <a:lnTo>
                    <a:pt x="6721" y="285"/>
                  </a:lnTo>
                  <a:lnTo>
                    <a:pt x="6335" y="407"/>
                  </a:lnTo>
                  <a:lnTo>
                    <a:pt x="5955" y="569"/>
                  </a:lnTo>
                  <a:lnTo>
                    <a:pt x="5574" y="752"/>
                  </a:lnTo>
                  <a:lnTo>
                    <a:pt x="5200" y="935"/>
                  </a:lnTo>
                  <a:lnTo>
                    <a:pt x="4825" y="1158"/>
                  </a:lnTo>
                  <a:lnTo>
                    <a:pt x="4457" y="1382"/>
                  </a:lnTo>
                  <a:lnTo>
                    <a:pt x="4312" y="1646"/>
                  </a:lnTo>
                  <a:lnTo>
                    <a:pt x="4234" y="1768"/>
                  </a:lnTo>
                  <a:lnTo>
                    <a:pt x="4149" y="1870"/>
                  </a:lnTo>
                  <a:lnTo>
                    <a:pt x="4065" y="1971"/>
                  </a:lnTo>
                  <a:lnTo>
                    <a:pt x="3980" y="2053"/>
                  </a:lnTo>
                  <a:lnTo>
                    <a:pt x="3889" y="2113"/>
                  </a:lnTo>
                  <a:lnTo>
                    <a:pt x="3793" y="2174"/>
                  </a:lnTo>
                  <a:lnTo>
                    <a:pt x="3636" y="2256"/>
                  </a:lnTo>
                  <a:lnTo>
                    <a:pt x="3473" y="2337"/>
                  </a:lnTo>
                  <a:lnTo>
                    <a:pt x="3322" y="2439"/>
                  </a:lnTo>
                  <a:lnTo>
                    <a:pt x="3171" y="2581"/>
                  </a:lnTo>
                  <a:lnTo>
                    <a:pt x="3020" y="2723"/>
                  </a:lnTo>
                  <a:lnTo>
                    <a:pt x="2875" y="2886"/>
                  </a:lnTo>
                  <a:lnTo>
                    <a:pt x="2736" y="3069"/>
                  </a:lnTo>
                  <a:lnTo>
                    <a:pt x="2597" y="3251"/>
                  </a:lnTo>
                  <a:lnTo>
                    <a:pt x="2464" y="3475"/>
                  </a:lnTo>
                  <a:lnTo>
                    <a:pt x="2331" y="3719"/>
                  </a:lnTo>
                  <a:lnTo>
                    <a:pt x="2205" y="3963"/>
                  </a:lnTo>
                  <a:lnTo>
                    <a:pt x="2084" y="4227"/>
                  </a:lnTo>
                  <a:lnTo>
                    <a:pt x="1963" y="4491"/>
                  </a:lnTo>
                  <a:lnTo>
                    <a:pt x="1842" y="4796"/>
                  </a:lnTo>
                  <a:lnTo>
                    <a:pt x="1734" y="5101"/>
                  </a:lnTo>
                  <a:lnTo>
                    <a:pt x="1619" y="5426"/>
                  </a:lnTo>
                  <a:lnTo>
                    <a:pt x="1516" y="5751"/>
                  </a:lnTo>
                  <a:lnTo>
                    <a:pt x="1414" y="6096"/>
                  </a:lnTo>
                  <a:lnTo>
                    <a:pt x="1311" y="6462"/>
                  </a:lnTo>
                  <a:lnTo>
                    <a:pt x="1214" y="6828"/>
                  </a:lnTo>
                  <a:lnTo>
                    <a:pt x="1124" y="7214"/>
                  </a:lnTo>
                  <a:lnTo>
                    <a:pt x="1033" y="7600"/>
                  </a:lnTo>
                  <a:lnTo>
                    <a:pt x="949" y="8007"/>
                  </a:lnTo>
                  <a:lnTo>
                    <a:pt x="870" y="8413"/>
                  </a:lnTo>
                  <a:lnTo>
                    <a:pt x="792" y="8840"/>
                  </a:lnTo>
                  <a:lnTo>
                    <a:pt x="713" y="9266"/>
                  </a:lnTo>
                  <a:lnTo>
                    <a:pt x="647" y="9714"/>
                  </a:lnTo>
                  <a:lnTo>
                    <a:pt x="574" y="10161"/>
                  </a:lnTo>
                  <a:lnTo>
                    <a:pt x="514" y="10628"/>
                  </a:lnTo>
                  <a:lnTo>
                    <a:pt x="453" y="11075"/>
                  </a:lnTo>
                  <a:lnTo>
                    <a:pt x="399" y="11542"/>
                  </a:lnTo>
                  <a:lnTo>
                    <a:pt x="345" y="12030"/>
                  </a:lnTo>
                  <a:lnTo>
                    <a:pt x="296" y="12497"/>
                  </a:lnTo>
                  <a:lnTo>
                    <a:pt x="248" y="12985"/>
                  </a:lnTo>
                  <a:lnTo>
                    <a:pt x="206" y="13493"/>
                  </a:lnTo>
                  <a:lnTo>
                    <a:pt x="170" y="13981"/>
                  </a:lnTo>
                  <a:lnTo>
                    <a:pt x="139" y="14489"/>
                  </a:lnTo>
                  <a:lnTo>
                    <a:pt x="109" y="14977"/>
                  </a:lnTo>
                  <a:lnTo>
                    <a:pt x="79" y="15485"/>
                  </a:lnTo>
                  <a:lnTo>
                    <a:pt x="61" y="15993"/>
                  </a:lnTo>
                  <a:lnTo>
                    <a:pt x="37" y="16501"/>
                  </a:lnTo>
                  <a:lnTo>
                    <a:pt x="25" y="17009"/>
                  </a:lnTo>
                  <a:lnTo>
                    <a:pt x="13" y="17537"/>
                  </a:lnTo>
                  <a:lnTo>
                    <a:pt x="7" y="18045"/>
                  </a:lnTo>
                  <a:lnTo>
                    <a:pt x="1" y="18553"/>
                  </a:lnTo>
                  <a:lnTo>
                    <a:pt x="1" y="19061"/>
                  </a:lnTo>
                  <a:lnTo>
                    <a:pt x="7" y="19590"/>
                  </a:lnTo>
                  <a:lnTo>
                    <a:pt x="13" y="20098"/>
                  </a:lnTo>
                  <a:lnTo>
                    <a:pt x="25" y="20606"/>
                  </a:lnTo>
                  <a:lnTo>
                    <a:pt x="43" y="21114"/>
                  </a:lnTo>
                  <a:lnTo>
                    <a:pt x="61" y="21622"/>
                  </a:lnTo>
                  <a:lnTo>
                    <a:pt x="85" y="22109"/>
                  </a:lnTo>
                  <a:lnTo>
                    <a:pt x="115" y="22617"/>
                  </a:lnTo>
                  <a:lnTo>
                    <a:pt x="145" y="23105"/>
                  </a:lnTo>
                  <a:lnTo>
                    <a:pt x="182" y="23593"/>
                  </a:lnTo>
                  <a:lnTo>
                    <a:pt x="224" y="24080"/>
                  </a:lnTo>
                  <a:lnTo>
                    <a:pt x="266" y="24548"/>
                  </a:lnTo>
                  <a:lnTo>
                    <a:pt x="315" y="25036"/>
                  </a:lnTo>
                  <a:lnTo>
                    <a:pt x="369" y="25503"/>
                  </a:lnTo>
                  <a:lnTo>
                    <a:pt x="423" y="25950"/>
                  </a:lnTo>
                  <a:lnTo>
                    <a:pt x="484" y="26397"/>
                  </a:lnTo>
                  <a:lnTo>
                    <a:pt x="544" y="26844"/>
                  </a:lnTo>
                  <a:lnTo>
                    <a:pt x="617" y="27291"/>
                  </a:lnTo>
                  <a:lnTo>
                    <a:pt x="689" y="27718"/>
                  </a:lnTo>
                  <a:lnTo>
                    <a:pt x="774" y="28185"/>
                  </a:lnTo>
                  <a:lnTo>
                    <a:pt x="858" y="28653"/>
                  </a:lnTo>
                  <a:lnTo>
                    <a:pt x="955" y="29100"/>
                  </a:lnTo>
                  <a:lnTo>
                    <a:pt x="1045" y="29547"/>
                  </a:lnTo>
                  <a:lnTo>
                    <a:pt x="1148" y="29974"/>
                  </a:lnTo>
                  <a:lnTo>
                    <a:pt x="1245" y="30400"/>
                  </a:lnTo>
                  <a:lnTo>
                    <a:pt x="1353" y="30807"/>
                  </a:lnTo>
                  <a:lnTo>
                    <a:pt x="1456" y="31193"/>
                  </a:lnTo>
                  <a:lnTo>
                    <a:pt x="1565" y="31579"/>
                  </a:lnTo>
                  <a:lnTo>
                    <a:pt x="1679" y="31965"/>
                  </a:lnTo>
                  <a:lnTo>
                    <a:pt x="1794" y="32331"/>
                  </a:lnTo>
                  <a:lnTo>
                    <a:pt x="1915" y="32697"/>
                  </a:lnTo>
                  <a:lnTo>
                    <a:pt x="2036" y="33042"/>
                  </a:lnTo>
                  <a:lnTo>
                    <a:pt x="2156" y="33367"/>
                  </a:lnTo>
                  <a:lnTo>
                    <a:pt x="2283" y="33692"/>
                  </a:lnTo>
                  <a:lnTo>
                    <a:pt x="2410" y="34017"/>
                  </a:lnTo>
                  <a:lnTo>
                    <a:pt x="2537" y="34322"/>
                  </a:lnTo>
                  <a:lnTo>
                    <a:pt x="2670" y="34627"/>
                  </a:lnTo>
                  <a:lnTo>
                    <a:pt x="2941" y="35176"/>
                  </a:lnTo>
                  <a:lnTo>
                    <a:pt x="3219" y="35704"/>
                  </a:lnTo>
                  <a:lnTo>
                    <a:pt x="3503" y="36192"/>
                  </a:lnTo>
                  <a:lnTo>
                    <a:pt x="3793" y="36659"/>
                  </a:lnTo>
                  <a:lnTo>
                    <a:pt x="4095" y="37066"/>
                  </a:lnTo>
                  <a:lnTo>
                    <a:pt x="4397" y="37452"/>
                  </a:lnTo>
                  <a:lnTo>
                    <a:pt x="4705" y="37797"/>
                  </a:lnTo>
                  <a:lnTo>
                    <a:pt x="5013" y="38102"/>
                  </a:lnTo>
                  <a:lnTo>
                    <a:pt x="5333" y="38386"/>
                  </a:lnTo>
                  <a:lnTo>
                    <a:pt x="5647" y="38630"/>
                  </a:lnTo>
                  <a:lnTo>
                    <a:pt x="5967" y="38854"/>
                  </a:lnTo>
                  <a:lnTo>
                    <a:pt x="6293" y="39037"/>
                  </a:lnTo>
                  <a:lnTo>
                    <a:pt x="6619" y="39179"/>
                  </a:lnTo>
                  <a:lnTo>
                    <a:pt x="6939" y="39321"/>
                  </a:lnTo>
                  <a:lnTo>
                    <a:pt x="7265" y="39402"/>
                  </a:lnTo>
                  <a:lnTo>
                    <a:pt x="7591" y="39463"/>
                  </a:lnTo>
                  <a:lnTo>
                    <a:pt x="7911" y="39504"/>
                  </a:lnTo>
                  <a:lnTo>
                    <a:pt x="8237" y="39524"/>
                  </a:lnTo>
                  <a:lnTo>
                    <a:pt x="8551" y="39504"/>
                  </a:lnTo>
                  <a:lnTo>
                    <a:pt x="8871" y="39463"/>
                  </a:lnTo>
                  <a:lnTo>
                    <a:pt x="9185" y="39382"/>
                  </a:lnTo>
                  <a:lnTo>
                    <a:pt x="9493" y="39301"/>
                  </a:lnTo>
                  <a:lnTo>
                    <a:pt x="9795" y="39179"/>
                  </a:lnTo>
                  <a:lnTo>
                    <a:pt x="9988" y="39077"/>
                  </a:lnTo>
                  <a:lnTo>
                    <a:pt x="10182" y="38976"/>
                  </a:lnTo>
                  <a:lnTo>
                    <a:pt x="10375" y="38874"/>
                  </a:lnTo>
                  <a:lnTo>
                    <a:pt x="10562" y="38732"/>
                  </a:lnTo>
                  <a:lnTo>
                    <a:pt x="10755" y="38590"/>
                  </a:lnTo>
                  <a:lnTo>
                    <a:pt x="10948" y="38427"/>
                  </a:lnTo>
                  <a:lnTo>
                    <a:pt x="11142" y="38265"/>
                  </a:lnTo>
                  <a:lnTo>
                    <a:pt x="11335" y="38082"/>
                  </a:lnTo>
                  <a:lnTo>
                    <a:pt x="11522" y="37878"/>
                  </a:lnTo>
                  <a:lnTo>
                    <a:pt x="11715" y="37675"/>
                  </a:lnTo>
                  <a:lnTo>
                    <a:pt x="11903" y="37472"/>
                  </a:lnTo>
                  <a:lnTo>
                    <a:pt x="12090" y="37228"/>
                  </a:lnTo>
                  <a:lnTo>
                    <a:pt x="12271" y="36984"/>
                  </a:lnTo>
                  <a:lnTo>
                    <a:pt x="12458" y="36740"/>
                  </a:lnTo>
                  <a:lnTo>
                    <a:pt x="12639" y="36456"/>
                  </a:lnTo>
                  <a:lnTo>
                    <a:pt x="12814" y="36192"/>
                  </a:lnTo>
                  <a:lnTo>
                    <a:pt x="12996" y="35887"/>
                  </a:lnTo>
                  <a:lnTo>
                    <a:pt x="13171" y="35602"/>
                  </a:lnTo>
                  <a:lnTo>
                    <a:pt x="13340" y="35277"/>
                  </a:lnTo>
                  <a:lnTo>
                    <a:pt x="13509" y="34952"/>
                  </a:lnTo>
                  <a:lnTo>
                    <a:pt x="13678" y="34627"/>
                  </a:lnTo>
                  <a:lnTo>
                    <a:pt x="13841" y="34282"/>
                  </a:lnTo>
                  <a:lnTo>
                    <a:pt x="13998" y="33916"/>
                  </a:lnTo>
                  <a:lnTo>
                    <a:pt x="14155" y="33550"/>
                  </a:lnTo>
                  <a:lnTo>
                    <a:pt x="14306" y="33164"/>
                  </a:lnTo>
                  <a:lnTo>
                    <a:pt x="14457" y="32778"/>
                  </a:lnTo>
                  <a:lnTo>
                    <a:pt x="14602" y="32371"/>
                  </a:lnTo>
                  <a:lnTo>
                    <a:pt x="14741" y="31965"/>
                  </a:lnTo>
                  <a:lnTo>
                    <a:pt x="14880" y="31559"/>
                  </a:lnTo>
                  <a:lnTo>
                    <a:pt x="15012" y="31112"/>
                  </a:lnTo>
                  <a:lnTo>
                    <a:pt x="15139" y="30685"/>
                  </a:lnTo>
                  <a:lnTo>
                    <a:pt x="15260" y="30217"/>
                  </a:lnTo>
                  <a:lnTo>
                    <a:pt x="15375" y="29770"/>
                  </a:lnTo>
                  <a:lnTo>
                    <a:pt x="15489" y="29303"/>
                  </a:lnTo>
                  <a:lnTo>
                    <a:pt x="15592" y="28815"/>
                  </a:lnTo>
                  <a:lnTo>
                    <a:pt x="15695" y="28328"/>
                  </a:lnTo>
                  <a:lnTo>
                    <a:pt x="15791" y="27820"/>
                  </a:lnTo>
                  <a:lnTo>
                    <a:pt x="15876" y="27332"/>
                  </a:lnTo>
                  <a:lnTo>
                    <a:pt x="15960" y="26803"/>
                  </a:lnTo>
                  <a:lnTo>
                    <a:pt x="16039" y="26275"/>
                  </a:lnTo>
                  <a:lnTo>
                    <a:pt x="16105" y="25747"/>
                  </a:lnTo>
                  <a:lnTo>
                    <a:pt x="16172" y="25198"/>
                  </a:lnTo>
                  <a:lnTo>
                    <a:pt x="16226" y="24649"/>
                  </a:lnTo>
                  <a:lnTo>
                    <a:pt x="16274" y="24080"/>
                  </a:lnTo>
                  <a:lnTo>
                    <a:pt x="16317" y="23511"/>
                  </a:lnTo>
                  <a:lnTo>
                    <a:pt x="16353" y="22942"/>
                  </a:lnTo>
                  <a:lnTo>
                    <a:pt x="16383" y="22353"/>
                  </a:lnTo>
                  <a:lnTo>
                    <a:pt x="16401" y="21764"/>
                  </a:lnTo>
                  <a:lnTo>
                    <a:pt x="16413" y="21154"/>
                  </a:lnTo>
                  <a:lnTo>
                    <a:pt x="16413" y="20565"/>
                  </a:lnTo>
                  <a:lnTo>
                    <a:pt x="16413" y="19935"/>
                  </a:lnTo>
                  <a:lnTo>
                    <a:pt x="16395" y="19305"/>
                  </a:lnTo>
                  <a:lnTo>
                    <a:pt x="16377" y="18675"/>
                  </a:lnTo>
                  <a:lnTo>
                    <a:pt x="16347" y="18045"/>
                  </a:lnTo>
                  <a:lnTo>
                    <a:pt x="16305" y="17395"/>
                  </a:lnTo>
                  <a:lnTo>
                    <a:pt x="16256" y="16745"/>
                  </a:lnTo>
                  <a:lnTo>
                    <a:pt x="16202" y="16074"/>
                  </a:lnTo>
                  <a:lnTo>
                    <a:pt x="16130" y="15424"/>
                  </a:lnTo>
                  <a:lnTo>
                    <a:pt x="16057" y="14733"/>
                  </a:lnTo>
                  <a:lnTo>
                    <a:pt x="15967" y="14062"/>
                  </a:lnTo>
                  <a:lnTo>
                    <a:pt x="15870" y="13371"/>
                  </a:lnTo>
                  <a:lnTo>
                    <a:pt x="15761" y="12680"/>
                  </a:lnTo>
                  <a:lnTo>
                    <a:pt x="15646" y="11969"/>
                  </a:lnTo>
                  <a:lnTo>
                    <a:pt x="15520" y="11278"/>
                  </a:lnTo>
                  <a:lnTo>
                    <a:pt x="15399" y="10689"/>
                  </a:lnTo>
                  <a:lnTo>
                    <a:pt x="15284" y="10120"/>
                  </a:lnTo>
                  <a:lnTo>
                    <a:pt x="15163" y="9571"/>
                  </a:lnTo>
                  <a:lnTo>
                    <a:pt x="15037" y="9043"/>
                  </a:lnTo>
                  <a:lnTo>
                    <a:pt x="14910" y="8535"/>
                  </a:lnTo>
                  <a:lnTo>
                    <a:pt x="14777" y="8027"/>
                  </a:lnTo>
                  <a:lnTo>
                    <a:pt x="14644" y="7560"/>
                  </a:lnTo>
                  <a:lnTo>
                    <a:pt x="14505" y="7092"/>
                  </a:lnTo>
                  <a:lnTo>
                    <a:pt x="14366" y="6645"/>
                  </a:lnTo>
                  <a:lnTo>
                    <a:pt x="14221" y="6239"/>
                  </a:lnTo>
                  <a:lnTo>
                    <a:pt x="14076" y="5812"/>
                  </a:lnTo>
                  <a:lnTo>
                    <a:pt x="13932" y="5426"/>
                  </a:lnTo>
                  <a:lnTo>
                    <a:pt x="13781" y="5060"/>
                  </a:lnTo>
                  <a:lnTo>
                    <a:pt x="13630" y="4694"/>
                  </a:lnTo>
                  <a:lnTo>
                    <a:pt x="13473" y="4349"/>
                  </a:lnTo>
                  <a:lnTo>
                    <a:pt x="13316" y="4024"/>
                  </a:lnTo>
                  <a:lnTo>
                    <a:pt x="13159" y="3699"/>
                  </a:lnTo>
                  <a:lnTo>
                    <a:pt x="12996" y="3394"/>
                  </a:lnTo>
                  <a:lnTo>
                    <a:pt x="12832" y="3109"/>
                  </a:lnTo>
                  <a:lnTo>
                    <a:pt x="12663" y="2845"/>
                  </a:lnTo>
                  <a:lnTo>
                    <a:pt x="12494" y="2581"/>
                  </a:lnTo>
                  <a:lnTo>
                    <a:pt x="12325" y="2337"/>
                  </a:lnTo>
                  <a:lnTo>
                    <a:pt x="12156" y="2113"/>
                  </a:lnTo>
                  <a:lnTo>
                    <a:pt x="11981" y="1890"/>
                  </a:lnTo>
                  <a:lnTo>
                    <a:pt x="11806" y="1687"/>
                  </a:lnTo>
                  <a:lnTo>
                    <a:pt x="11631" y="1504"/>
                  </a:lnTo>
                  <a:lnTo>
                    <a:pt x="11456" y="1321"/>
                  </a:lnTo>
                  <a:lnTo>
                    <a:pt x="11275" y="1158"/>
                  </a:lnTo>
                  <a:lnTo>
                    <a:pt x="11093" y="1016"/>
                  </a:lnTo>
                  <a:lnTo>
                    <a:pt x="10912" y="874"/>
                  </a:lnTo>
                  <a:lnTo>
                    <a:pt x="10544" y="630"/>
                  </a:lnTo>
                  <a:lnTo>
                    <a:pt x="10169" y="427"/>
                  </a:lnTo>
                  <a:lnTo>
                    <a:pt x="9795" y="264"/>
                  </a:lnTo>
                  <a:lnTo>
                    <a:pt x="9415" y="142"/>
                  </a:lnTo>
                  <a:lnTo>
                    <a:pt x="9034" y="61"/>
                  </a:lnTo>
                  <a:lnTo>
                    <a:pt x="8648" y="20"/>
                  </a:lnTo>
                  <a:lnTo>
                    <a:pt x="826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>
              <a:extLst>
                <a:ext uri="{FF2B5EF4-FFF2-40B4-BE49-F238E27FC236}">
                  <a16:creationId xmlns:a16="http://schemas.microsoft.com/office/drawing/2014/main" id="{EC66F2B2-5ED4-201D-0A46-7CF7A973F154}"/>
                </a:ext>
              </a:extLst>
            </p:cNvPr>
            <p:cNvSpPr/>
            <p:nvPr/>
          </p:nvSpPr>
          <p:spPr>
            <a:xfrm>
              <a:off x="-665500" y="-18876325"/>
              <a:ext cx="383625" cy="730075"/>
            </a:xfrm>
            <a:custGeom>
              <a:avLst/>
              <a:gdLst/>
              <a:ahLst/>
              <a:cxnLst/>
              <a:rect l="l" t="t" r="r" b="b"/>
              <a:pathLst>
                <a:path w="15345" h="29203" extrusionOk="0">
                  <a:moveTo>
                    <a:pt x="1824" y="1"/>
                  </a:moveTo>
                  <a:lnTo>
                    <a:pt x="1631" y="1810"/>
                  </a:lnTo>
                  <a:lnTo>
                    <a:pt x="1450" y="3618"/>
                  </a:lnTo>
                  <a:lnTo>
                    <a:pt x="1281" y="5406"/>
                  </a:lnTo>
                  <a:lnTo>
                    <a:pt x="1130" y="7215"/>
                  </a:lnTo>
                  <a:lnTo>
                    <a:pt x="985" y="8983"/>
                  </a:lnTo>
                  <a:lnTo>
                    <a:pt x="858" y="10771"/>
                  </a:lnTo>
                  <a:lnTo>
                    <a:pt x="737" y="12559"/>
                  </a:lnTo>
                  <a:lnTo>
                    <a:pt x="623" y="14348"/>
                  </a:lnTo>
                  <a:lnTo>
                    <a:pt x="520" y="16156"/>
                  </a:lnTo>
                  <a:lnTo>
                    <a:pt x="429" y="17965"/>
                  </a:lnTo>
                  <a:lnTo>
                    <a:pt x="345" y="19794"/>
                  </a:lnTo>
                  <a:lnTo>
                    <a:pt x="260" y="21622"/>
                  </a:lnTo>
                  <a:lnTo>
                    <a:pt x="188" y="23492"/>
                  </a:lnTo>
                  <a:lnTo>
                    <a:pt x="121" y="25362"/>
                  </a:lnTo>
                  <a:lnTo>
                    <a:pt x="61" y="27272"/>
                  </a:lnTo>
                  <a:lnTo>
                    <a:pt x="1" y="29202"/>
                  </a:lnTo>
                  <a:lnTo>
                    <a:pt x="1" y="29202"/>
                  </a:lnTo>
                  <a:lnTo>
                    <a:pt x="1190" y="29182"/>
                  </a:lnTo>
                  <a:lnTo>
                    <a:pt x="2380" y="29162"/>
                  </a:lnTo>
                  <a:lnTo>
                    <a:pt x="4759" y="29060"/>
                  </a:lnTo>
                  <a:lnTo>
                    <a:pt x="9662" y="28938"/>
                  </a:lnTo>
                  <a:lnTo>
                    <a:pt x="12108" y="28857"/>
                  </a:lnTo>
                  <a:lnTo>
                    <a:pt x="14553" y="28775"/>
                  </a:lnTo>
                  <a:lnTo>
                    <a:pt x="14493" y="28572"/>
                  </a:lnTo>
                  <a:lnTo>
                    <a:pt x="14439" y="28349"/>
                  </a:lnTo>
                  <a:lnTo>
                    <a:pt x="14390" y="28105"/>
                  </a:lnTo>
                  <a:lnTo>
                    <a:pt x="14348" y="27841"/>
                  </a:lnTo>
                  <a:lnTo>
                    <a:pt x="14318" y="27577"/>
                  </a:lnTo>
                  <a:lnTo>
                    <a:pt x="14294" y="27272"/>
                  </a:lnTo>
                  <a:lnTo>
                    <a:pt x="14282" y="26947"/>
                  </a:lnTo>
                  <a:lnTo>
                    <a:pt x="14276" y="26601"/>
                  </a:lnTo>
                  <a:lnTo>
                    <a:pt x="14282" y="24996"/>
                  </a:lnTo>
                  <a:lnTo>
                    <a:pt x="14300" y="23390"/>
                  </a:lnTo>
                  <a:lnTo>
                    <a:pt x="14330" y="21785"/>
                  </a:lnTo>
                  <a:lnTo>
                    <a:pt x="14372" y="20159"/>
                  </a:lnTo>
                  <a:lnTo>
                    <a:pt x="14421" y="18534"/>
                  </a:lnTo>
                  <a:lnTo>
                    <a:pt x="14481" y="16908"/>
                  </a:lnTo>
                  <a:lnTo>
                    <a:pt x="14541" y="15282"/>
                  </a:lnTo>
                  <a:lnTo>
                    <a:pt x="14620" y="13657"/>
                  </a:lnTo>
                  <a:lnTo>
                    <a:pt x="14698" y="12011"/>
                  </a:lnTo>
                  <a:lnTo>
                    <a:pt x="14783" y="10385"/>
                  </a:lnTo>
                  <a:lnTo>
                    <a:pt x="14867" y="8759"/>
                  </a:lnTo>
                  <a:lnTo>
                    <a:pt x="14964" y="7134"/>
                  </a:lnTo>
                  <a:lnTo>
                    <a:pt x="15151" y="3882"/>
                  </a:lnTo>
                  <a:lnTo>
                    <a:pt x="15345" y="651"/>
                  </a:lnTo>
                  <a:lnTo>
                    <a:pt x="11969" y="448"/>
                  </a:lnTo>
                  <a:lnTo>
                    <a:pt x="8587" y="265"/>
                  </a:lnTo>
                  <a:lnTo>
                    <a:pt x="5200" y="123"/>
                  </a:lnTo>
                  <a:lnTo>
                    <a:pt x="1824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36">
              <a:extLst>
                <a:ext uri="{FF2B5EF4-FFF2-40B4-BE49-F238E27FC236}">
                  <a16:creationId xmlns:a16="http://schemas.microsoft.com/office/drawing/2014/main" id="{98E5A301-D4EB-ADDC-3F1F-5962993E692D}"/>
                </a:ext>
              </a:extLst>
            </p:cNvPr>
            <p:cNvSpPr/>
            <p:nvPr/>
          </p:nvSpPr>
          <p:spPr>
            <a:xfrm>
              <a:off x="-570100" y="-2895375"/>
              <a:ext cx="87300" cy="1707475"/>
            </a:xfrm>
            <a:custGeom>
              <a:avLst/>
              <a:gdLst/>
              <a:ahLst/>
              <a:cxnLst/>
              <a:rect l="l" t="t" r="r" b="b"/>
              <a:pathLst>
                <a:path w="3492" h="68299" extrusionOk="0">
                  <a:moveTo>
                    <a:pt x="3491" y="0"/>
                  </a:moveTo>
                  <a:lnTo>
                    <a:pt x="2670" y="102"/>
                  </a:lnTo>
                  <a:lnTo>
                    <a:pt x="1831" y="163"/>
                  </a:lnTo>
                  <a:lnTo>
                    <a:pt x="991" y="203"/>
                  </a:lnTo>
                  <a:lnTo>
                    <a:pt x="152" y="224"/>
                  </a:lnTo>
                  <a:lnTo>
                    <a:pt x="230" y="2317"/>
                  </a:lnTo>
                  <a:lnTo>
                    <a:pt x="303" y="4430"/>
                  </a:lnTo>
                  <a:lnTo>
                    <a:pt x="375" y="6544"/>
                  </a:lnTo>
                  <a:lnTo>
                    <a:pt x="436" y="8657"/>
                  </a:lnTo>
                  <a:lnTo>
                    <a:pt x="496" y="10770"/>
                  </a:lnTo>
                  <a:lnTo>
                    <a:pt x="550" y="12904"/>
                  </a:lnTo>
                  <a:lnTo>
                    <a:pt x="599" y="15038"/>
                  </a:lnTo>
                  <a:lnTo>
                    <a:pt x="641" y="17171"/>
                  </a:lnTo>
                  <a:lnTo>
                    <a:pt x="677" y="19325"/>
                  </a:lnTo>
                  <a:lnTo>
                    <a:pt x="707" y="21459"/>
                  </a:lnTo>
                  <a:lnTo>
                    <a:pt x="732" y="23613"/>
                  </a:lnTo>
                  <a:lnTo>
                    <a:pt x="756" y="25767"/>
                  </a:lnTo>
                  <a:lnTo>
                    <a:pt x="768" y="27901"/>
                  </a:lnTo>
                  <a:lnTo>
                    <a:pt x="780" y="30055"/>
                  </a:lnTo>
                  <a:lnTo>
                    <a:pt x="786" y="32209"/>
                  </a:lnTo>
                  <a:lnTo>
                    <a:pt x="786" y="34363"/>
                  </a:lnTo>
                  <a:lnTo>
                    <a:pt x="774" y="36517"/>
                  </a:lnTo>
                  <a:lnTo>
                    <a:pt x="762" y="38651"/>
                  </a:lnTo>
                  <a:lnTo>
                    <a:pt x="744" y="40805"/>
                  </a:lnTo>
                  <a:lnTo>
                    <a:pt x="726" y="42959"/>
                  </a:lnTo>
                  <a:lnTo>
                    <a:pt x="695" y="45092"/>
                  </a:lnTo>
                  <a:lnTo>
                    <a:pt x="659" y="47226"/>
                  </a:lnTo>
                  <a:lnTo>
                    <a:pt x="617" y="49360"/>
                  </a:lnTo>
                  <a:lnTo>
                    <a:pt x="575" y="51494"/>
                  </a:lnTo>
                  <a:lnTo>
                    <a:pt x="520" y="53607"/>
                  </a:lnTo>
                  <a:lnTo>
                    <a:pt x="466" y="55741"/>
                  </a:lnTo>
                  <a:lnTo>
                    <a:pt x="399" y="57834"/>
                  </a:lnTo>
                  <a:lnTo>
                    <a:pt x="333" y="59947"/>
                  </a:lnTo>
                  <a:lnTo>
                    <a:pt x="261" y="62040"/>
                  </a:lnTo>
                  <a:lnTo>
                    <a:pt x="176" y="64133"/>
                  </a:lnTo>
                  <a:lnTo>
                    <a:pt x="92" y="66226"/>
                  </a:lnTo>
                  <a:lnTo>
                    <a:pt x="1" y="68299"/>
                  </a:lnTo>
                  <a:lnTo>
                    <a:pt x="381" y="68035"/>
                  </a:lnTo>
                  <a:lnTo>
                    <a:pt x="762" y="67791"/>
                  </a:lnTo>
                  <a:lnTo>
                    <a:pt x="1142" y="67588"/>
                  </a:lnTo>
                  <a:lnTo>
                    <a:pt x="1523" y="67385"/>
                  </a:lnTo>
                  <a:lnTo>
                    <a:pt x="1909" y="67222"/>
                  </a:lnTo>
                  <a:lnTo>
                    <a:pt x="2296" y="67100"/>
                  </a:lnTo>
                  <a:lnTo>
                    <a:pt x="2682" y="66998"/>
                  </a:lnTo>
                  <a:lnTo>
                    <a:pt x="3062" y="66917"/>
                  </a:lnTo>
                  <a:lnTo>
                    <a:pt x="3020" y="66511"/>
                  </a:lnTo>
                  <a:lnTo>
                    <a:pt x="2978" y="66084"/>
                  </a:lnTo>
                  <a:lnTo>
                    <a:pt x="2960" y="65840"/>
                  </a:lnTo>
                  <a:lnTo>
                    <a:pt x="2948" y="65596"/>
                  </a:lnTo>
                  <a:lnTo>
                    <a:pt x="2942" y="65352"/>
                  </a:lnTo>
                  <a:lnTo>
                    <a:pt x="2936" y="65129"/>
                  </a:lnTo>
                  <a:lnTo>
                    <a:pt x="2924" y="57001"/>
                  </a:lnTo>
                  <a:lnTo>
                    <a:pt x="2918" y="48872"/>
                  </a:lnTo>
                  <a:lnTo>
                    <a:pt x="2924" y="44808"/>
                  </a:lnTo>
                  <a:lnTo>
                    <a:pt x="2930" y="40744"/>
                  </a:lnTo>
                  <a:lnTo>
                    <a:pt x="2942" y="36680"/>
                  </a:lnTo>
                  <a:lnTo>
                    <a:pt x="2966" y="32615"/>
                  </a:lnTo>
                  <a:lnTo>
                    <a:pt x="2990" y="28551"/>
                  </a:lnTo>
                  <a:lnTo>
                    <a:pt x="3026" y="24487"/>
                  </a:lnTo>
                  <a:lnTo>
                    <a:pt x="3075" y="20443"/>
                  </a:lnTo>
                  <a:lnTo>
                    <a:pt x="3129" y="16379"/>
                  </a:lnTo>
                  <a:lnTo>
                    <a:pt x="3195" y="12335"/>
                  </a:lnTo>
                  <a:lnTo>
                    <a:pt x="3274" y="8291"/>
                  </a:lnTo>
                  <a:lnTo>
                    <a:pt x="3364" y="4247"/>
                  </a:lnTo>
                  <a:lnTo>
                    <a:pt x="3473" y="224"/>
                  </a:lnTo>
                  <a:lnTo>
                    <a:pt x="3473" y="163"/>
                  </a:lnTo>
                  <a:lnTo>
                    <a:pt x="3485" y="102"/>
                  </a:lnTo>
                  <a:lnTo>
                    <a:pt x="3491" y="61"/>
                  </a:lnTo>
                  <a:lnTo>
                    <a:pt x="349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36">
              <a:extLst>
                <a:ext uri="{FF2B5EF4-FFF2-40B4-BE49-F238E27FC236}">
                  <a16:creationId xmlns:a16="http://schemas.microsoft.com/office/drawing/2014/main" id="{C226A220-5F64-AE30-B837-E8043C23EE35}"/>
                </a:ext>
              </a:extLst>
            </p:cNvPr>
            <p:cNvSpPr/>
            <p:nvPr/>
          </p:nvSpPr>
          <p:spPr>
            <a:xfrm>
              <a:off x="-267400" y="-18858525"/>
              <a:ext cx="355075" cy="701600"/>
            </a:xfrm>
            <a:custGeom>
              <a:avLst/>
              <a:gdLst/>
              <a:ahLst/>
              <a:cxnLst/>
              <a:rect l="l" t="t" r="r" b="b"/>
              <a:pathLst>
                <a:path w="14203" h="28064" extrusionOk="0">
                  <a:moveTo>
                    <a:pt x="1178" y="0"/>
                  </a:moveTo>
                  <a:lnTo>
                    <a:pt x="1123" y="3394"/>
                  </a:lnTo>
                  <a:lnTo>
                    <a:pt x="1063" y="6808"/>
                  </a:lnTo>
                  <a:lnTo>
                    <a:pt x="1027" y="8494"/>
                  </a:lnTo>
                  <a:lnTo>
                    <a:pt x="991" y="10201"/>
                  </a:lnTo>
                  <a:lnTo>
                    <a:pt x="948" y="11908"/>
                  </a:lnTo>
                  <a:lnTo>
                    <a:pt x="900" y="13595"/>
                  </a:lnTo>
                  <a:lnTo>
                    <a:pt x="846" y="15282"/>
                  </a:lnTo>
                  <a:lnTo>
                    <a:pt x="779" y="16968"/>
                  </a:lnTo>
                  <a:lnTo>
                    <a:pt x="713" y="18635"/>
                  </a:lnTo>
                  <a:lnTo>
                    <a:pt x="634" y="20281"/>
                  </a:lnTo>
                  <a:lnTo>
                    <a:pt x="544" y="21927"/>
                  </a:lnTo>
                  <a:lnTo>
                    <a:pt x="447" y="23552"/>
                  </a:lnTo>
                  <a:lnTo>
                    <a:pt x="338" y="25158"/>
                  </a:lnTo>
                  <a:lnTo>
                    <a:pt x="218" y="26763"/>
                  </a:lnTo>
                  <a:lnTo>
                    <a:pt x="200" y="26966"/>
                  </a:lnTo>
                  <a:lnTo>
                    <a:pt x="175" y="27149"/>
                  </a:lnTo>
                  <a:lnTo>
                    <a:pt x="151" y="27332"/>
                  </a:lnTo>
                  <a:lnTo>
                    <a:pt x="121" y="27494"/>
                  </a:lnTo>
                  <a:lnTo>
                    <a:pt x="67" y="27779"/>
                  </a:lnTo>
                  <a:lnTo>
                    <a:pt x="0" y="28063"/>
                  </a:lnTo>
                  <a:lnTo>
                    <a:pt x="6558" y="27840"/>
                  </a:lnTo>
                  <a:lnTo>
                    <a:pt x="9837" y="27759"/>
                  </a:lnTo>
                  <a:lnTo>
                    <a:pt x="13116" y="27698"/>
                  </a:lnTo>
                  <a:lnTo>
                    <a:pt x="13267" y="26031"/>
                  </a:lnTo>
                  <a:lnTo>
                    <a:pt x="13406" y="24365"/>
                  </a:lnTo>
                  <a:lnTo>
                    <a:pt x="13533" y="22699"/>
                  </a:lnTo>
                  <a:lnTo>
                    <a:pt x="13647" y="21032"/>
                  </a:lnTo>
                  <a:lnTo>
                    <a:pt x="13750" y="19366"/>
                  </a:lnTo>
                  <a:lnTo>
                    <a:pt x="13847" y="17720"/>
                  </a:lnTo>
                  <a:lnTo>
                    <a:pt x="13925" y="16054"/>
                  </a:lnTo>
                  <a:lnTo>
                    <a:pt x="13998" y="14408"/>
                  </a:lnTo>
                  <a:lnTo>
                    <a:pt x="14058" y="12741"/>
                  </a:lnTo>
                  <a:lnTo>
                    <a:pt x="14106" y="11075"/>
                  </a:lnTo>
                  <a:lnTo>
                    <a:pt x="14143" y="9409"/>
                  </a:lnTo>
                  <a:lnTo>
                    <a:pt x="14173" y="7722"/>
                  </a:lnTo>
                  <a:lnTo>
                    <a:pt x="14191" y="6036"/>
                  </a:lnTo>
                  <a:lnTo>
                    <a:pt x="14203" y="4349"/>
                  </a:lnTo>
                  <a:lnTo>
                    <a:pt x="14197" y="2662"/>
                  </a:lnTo>
                  <a:lnTo>
                    <a:pt x="14185" y="935"/>
                  </a:lnTo>
                  <a:lnTo>
                    <a:pt x="10930" y="711"/>
                  </a:lnTo>
                  <a:lnTo>
                    <a:pt x="7675" y="468"/>
                  </a:lnTo>
                  <a:lnTo>
                    <a:pt x="4426" y="224"/>
                  </a:lnTo>
                  <a:lnTo>
                    <a:pt x="117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>
              <a:extLst>
                <a:ext uri="{FF2B5EF4-FFF2-40B4-BE49-F238E27FC236}">
                  <a16:creationId xmlns:a16="http://schemas.microsoft.com/office/drawing/2014/main" id="{82EAB686-A3BF-14A3-CE61-909E9BAEA8B7}"/>
                </a:ext>
              </a:extLst>
            </p:cNvPr>
            <p:cNvSpPr/>
            <p:nvPr/>
          </p:nvSpPr>
          <p:spPr>
            <a:xfrm>
              <a:off x="-204450" y="-7391400"/>
              <a:ext cx="503475" cy="1695300"/>
            </a:xfrm>
            <a:custGeom>
              <a:avLst/>
              <a:gdLst/>
              <a:ahLst/>
              <a:cxnLst/>
              <a:rect l="l" t="t" r="r" b="b"/>
              <a:pathLst>
                <a:path w="20139" h="67812" extrusionOk="0">
                  <a:moveTo>
                    <a:pt x="10701" y="10364"/>
                  </a:moveTo>
                  <a:lnTo>
                    <a:pt x="10858" y="10384"/>
                  </a:lnTo>
                  <a:lnTo>
                    <a:pt x="11015" y="10405"/>
                  </a:lnTo>
                  <a:lnTo>
                    <a:pt x="11172" y="10445"/>
                  </a:lnTo>
                  <a:lnTo>
                    <a:pt x="11329" y="10506"/>
                  </a:lnTo>
                  <a:lnTo>
                    <a:pt x="11480" y="10588"/>
                  </a:lnTo>
                  <a:lnTo>
                    <a:pt x="11631" y="10669"/>
                  </a:lnTo>
                  <a:lnTo>
                    <a:pt x="11782" y="10771"/>
                  </a:lnTo>
                  <a:lnTo>
                    <a:pt x="11932" y="10872"/>
                  </a:lnTo>
                  <a:lnTo>
                    <a:pt x="12077" y="10994"/>
                  </a:lnTo>
                  <a:lnTo>
                    <a:pt x="12222" y="11136"/>
                  </a:lnTo>
                  <a:lnTo>
                    <a:pt x="12367" y="11279"/>
                  </a:lnTo>
                  <a:lnTo>
                    <a:pt x="12506" y="11441"/>
                  </a:lnTo>
                  <a:lnTo>
                    <a:pt x="12651" y="11624"/>
                  </a:lnTo>
                  <a:lnTo>
                    <a:pt x="12790" y="11807"/>
                  </a:lnTo>
                  <a:lnTo>
                    <a:pt x="12923" y="11990"/>
                  </a:lnTo>
                  <a:lnTo>
                    <a:pt x="13062" y="12213"/>
                  </a:lnTo>
                  <a:lnTo>
                    <a:pt x="13195" y="12417"/>
                  </a:lnTo>
                  <a:lnTo>
                    <a:pt x="13321" y="12660"/>
                  </a:lnTo>
                  <a:lnTo>
                    <a:pt x="13454" y="12904"/>
                  </a:lnTo>
                  <a:lnTo>
                    <a:pt x="13581" y="13148"/>
                  </a:lnTo>
                  <a:lnTo>
                    <a:pt x="13708" y="13412"/>
                  </a:lnTo>
                  <a:lnTo>
                    <a:pt x="13835" y="13697"/>
                  </a:lnTo>
                  <a:lnTo>
                    <a:pt x="14076" y="14266"/>
                  </a:lnTo>
                  <a:lnTo>
                    <a:pt x="14312" y="14875"/>
                  </a:lnTo>
                  <a:lnTo>
                    <a:pt x="14535" y="15546"/>
                  </a:lnTo>
                  <a:lnTo>
                    <a:pt x="14759" y="16237"/>
                  </a:lnTo>
                  <a:lnTo>
                    <a:pt x="14964" y="16948"/>
                  </a:lnTo>
                  <a:lnTo>
                    <a:pt x="15169" y="17720"/>
                  </a:lnTo>
                  <a:lnTo>
                    <a:pt x="15362" y="18513"/>
                  </a:lnTo>
                  <a:lnTo>
                    <a:pt x="15544" y="19326"/>
                  </a:lnTo>
                  <a:lnTo>
                    <a:pt x="15719" y="20179"/>
                  </a:lnTo>
                  <a:lnTo>
                    <a:pt x="15888" y="21053"/>
                  </a:lnTo>
                  <a:lnTo>
                    <a:pt x="16045" y="21947"/>
                  </a:lnTo>
                  <a:lnTo>
                    <a:pt x="16190" y="22882"/>
                  </a:lnTo>
                  <a:lnTo>
                    <a:pt x="16329" y="23817"/>
                  </a:lnTo>
                  <a:lnTo>
                    <a:pt x="16455" y="24792"/>
                  </a:lnTo>
                  <a:lnTo>
                    <a:pt x="16570" y="25767"/>
                  </a:lnTo>
                  <a:lnTo>
                    <a:pt x="16679" y="26763"/>
                  </a:lnTo>
                  <a:lnTo>
                    <a:pt x="16775" y="27779"/>
                  </a:lnTo>
                  <a:lnTo>
                    <a:pt x="16860" y="28816"/>
                  </a:lnTo>
                  <a:lnTo>
                    <a:pt x="16938" y="29852"/>
                  </a:lnTo>
                  <a:lnTo>
                    <a:pt x="16999" y="30909"/>
                  </a:lnTo>
                  <a:lnTo>
                    <a:pt x="17053" y="31986"/>
                  </a:lnTo>
                  <a:lnTo>
                    <a:pt x="17095" y="33063"/>
                  </a:lnTo>
                  <a:lnTo>
                    <a:pt x="17126" y="34140"/>
                  </a:lnTo>
                  <a:lnTo>
                    <a:pt x="17144" y="35217"/>
                  </a:lnTo>
                  <a:lnTo>
                    <a:pt x="17150" y="36294"/>
                  </a:lnTo>
                  <a:lnTo>
                    <a:pt x="17144" y="37391"/>
                  </a:lnTo>
                  <a:lnTo>
                    <a:pt x="17126" y="38468"/>
                  </a:lnTo>
                  <a:lnTo>
                    <a:pt x="17095" y="39565"/>
                  </a:lnTo>
                  <a:lnTo>
                    <a:pt x="17047" y="40642"/>
                  </a:lnTo>
                  <a:lnTo>
                    <a:pt x="16993" y="41719"/>
                  </a:lnTo>
                  <a:lnTo>
                    <a:pt x="16926" y="42796"/>
                  </a:lnTo>
                  <a:lnTo>
                    <a:pt x="16842" y="43853"/>
                  </a:lnTo>
                  <a:lnTo>
                    <a:pt x="16745" y="44910"/>
                  </a:lnTo>
                  <a:lnTo>
                    <a:pt x="16637" y="45946"/>
                  </a:lnTo>
                  <a:lnTo>
                    <a:pt x="16516" y="46983"/>
                  </a:lnTo>
                  <a:lnTo>
                    <a:pt x="16449" y="47491"/>
                  </a:lnTo>
                  <a:lnTo>
                    <a:pt x="16377" y="47999"/>
                  </a:lnTo>
                  <a:lnTo>
                    <a:pt x="16304" y="48507"/>
                  </a:lnTo>
                  <a:lnTo>
                    <a:pt x="16226" y="48994"/>
                  </a:lnTo>
                  <a:lnTo>
                    <a:pt x="16147" y="49482"/>
                  </a:lnTo>
                  <a:lnTo>
                    <a:pt x="16063" y="49970"/>
                  </a:lnTo>
                  <a:lnTo>
                    <a:pt x="15972" y="50457"/>
                  </a:lnTo>
                  <a:lnTo>
                    <a:pt x="15882" y="50945"/>
                  </a:lnTo>
                  <a:lnTo>
                    <a:pt x="15785" y="51413"/>
                  </a:lnTo>
                  <a:lnTo>
                    <a:pt x="15688" y="51880"/>
                  </a:lnTo>
                  <a:lnTo>
                    <a:pt x="15586" y="52347"/>
                  </a:lnTo>
                  <a:lnTo>
                    <a:pt x="15477" y="52794"/>
                  </a:lnTo>
                  <a:lnTo>
                    <a:pt x="15368" y="53262"/>
                  </a:lnTo>
                  <a:lnTo>
                    <a:pt x="15254" y="53709"/>
                  </a:lnTo>
                  <a:lnTo>
                    <a:pt x="15133" y="54136"/>
                  </a:lnTo>
                  <a:lnTo>
                    <a:pt x="15012" y="54583"/>
                  </a:lnTo>
                  <a:lnTo>
                    <a:pt x="14909" y="54522"/>
                  </a:lnTo>
                  <a:lnTo>
                    <a:pt x="14801" y="54501"/>
                  </a:lnTo>
                  <a:lnTo>
                    <a:pt x="14698" y="54522"/>
                  </a:lnTo>
                  <a:lnTo>
                    <a:pt x="14589" y="54562"/>
                  </a:lnTo>
                  <a:lnTo>
                    <a:pt x="14481" y="54623"/>
                  </a:lnTo>
                  <a:lnTo>
                    <a:pt x="14366" y="54725"/>
                  </a:lnTo>
                  <a:lnTo>
                    <a:pt x="14251" y="54887"/>
                  </a:lnTo>
                  <a:lnTo>
                    <a:pt x="14137" y="55070"/>
                  </a:lnTo>
                  <a:lnTo>
                    <a:pt x="13974" y="55355"/>
                  </a:lnTo>
                  <a:lnTo>
                    <a:pt x="13817" y="55619"/>
                  </a:lnTo>
                  <a:lnTo>
                    <a:pt x="13653" y="55863"/>
                  </a:lnTo>
                  <a:lnTo>
                    <a:pt x="13490" y="56086"/>
                  </a:lnTo>
                  <a:lnTo>
                    <a:pt x="13327" y="56310"/>
                  </a:lnTo>
                  <a:lnTo>
                    <a:pt x="13158" y="56513"/>
                  </a:lnTo>
                  <a:lnTo>
                    <a:pt x="12995" y="56696"/>
                  </a:lnTo>
                  <a:lnTo>
                    <a:pt x="12826" y="56879"/>
                  </a:lnTo>
                  <a:lnTo>
                    <a:pt x="12663" y="57021"/>
                  </a:lnTo>
                  <a:lnTo>
                    <a:pt x="12494" y="57163"/>
                  </a:lnTo>
                  <a:lnTo>
                    <a:pt x="12325" y="57306"/>
                  </a:lnTo>
                  <a:lnTo>
                    <a:pt x="12156" y="57428"/>
                  </a:lnTo>
                  <a:lnTo>
                    <a:pt x="11987" y="57529"/>
                  </a:lnTo>
                  <a:lnTo>
                    <a:pt x="11812" y="57610"/>
                  </a:lnTo>
                  <a:lnTo>
                    <a:pt x="11643" y="57692"/>
                  </a:lnTo>
                  <a:lnTo>
                    <a:pt x="11474" y="57732"/>
                  </a:lnTo>
                  <a:lnTo>
                    <a:pt x="11298" y="57793"/>
                  </a:lnTo>
                  <a:lnTo>
                    <a:pt x="11129" y="57814"/>
                  </a:lnTo>
                  <a:lnTo>
                    <a:pt x="10960" y="57834"/>
                  </a:lnTo>
                  <a:lnTo>
                    <a:pt x="10785" y="57854"/>
                  </a:lnTo>
                  <a:lnTo>
                    <a:pt x="10616" y="57834"/>
                  </a:lnTo>
                  <a:lnTo>
                    <a:pt x="10447" y="57814"/>
                  </a:lnTo>
                  <a:lnTo>
                    <a:pt x="10272" y="57793"/>
                  </a:lnTo>
                  <a:lnTo>
                    <a:pt x="10103" y="57753"/>
                  </a:lnTo>
                  <a:lnTo>
                    <a:pt x="9934" y="57692"/>
                  </a:lnTo>
                  <a:lnTo>
                    <a:pt x="9759" y="57610"/>
                  </a:lnTo>
                  <a:lnTo>
                    <a:pt x="9590" y="57529"/>
                  </a:lnTo>
                  <a:lnTo>
                    <a:pt x="9420" y="57428"/>
                  </a:lnTo>
                  <a:lnTo>
                    <a:pt x="9251" y="57326"/>
                  </a:lnTo>
                  <a:lnTo>
                    <a:pt x="9088" y="57204"/>
                  </a:lnTo>
                  <a:lnTo>
                    <a:pt x="8919" y="57062"/>
                  </a:lnTo>
                  <a:lnTo>
                    <a:pt x="8750" y="56920"/>
                  </a:lnTo>
                  <a:lnTo>
                    <a:pt x="8587" y="56777"/>
                  </a:lnTo>
                  <a:lnTo>
                    <a:pt x="8424" y="56594"/>
                  </a:lnTo>
                  <a:lnTo>
                    <a:pt x="8261" y="56412"/>
                  </a:lnTo>
                  <a:lnTo>
                    <a:pt x="8098" y="56229"/>
                  </a:lnTo>
                  <a:lnTo>
                    <a:pt x="7772" y="55802"/>
                  </a:lnTo>
                  <a:lnTo>
                    <a:pt x="7458" y="55334"/>
                  </a:lnTo>
                  <a:lnTo>
                    <a:pt x="7144" y="54826"/>
                  </a:lnTo>
                  <a:lnTo>
                    <a:pt x="6842" y="54278"/>
                  </a:lnTo>
                  <a:lnTo>
                    <a:pt x="6691" y="53973"/>
                  </a:lnTo>
                  <a:lnTo>
                    <a:pt x="6546" y="53688"/>
                  </a:lnTo>
                  <a:lnTo>
                    <a:pt x="6395" y="53363"/>
                  </a:lnTo>
                  <a:lnTo>
                    <a:pt x="6256" y="53038"/>
                  </a:lnTo>
                  <a:lnTo>
                    <a:pt x="6111" y="52713"/>
                  </a:lnTo>
                  <a:lnTo>
                    <a:pt x="5972" y="52368"/>
                  </a:lnTo>
                  <a:lnTo>
                    <a:pt x="5834" y="52002"/>
                  </a:lnTo>
                  <a:lnTo>
                    <a:pt x="5695" y="51636"/>
                  </a:lnTo>
                  <a:lnTo>
                    <a:pt x="5562" y="51270"/>
                  </a:lnTo>
                  <a:lnTo>
                    <a:pt x="5429" y="50884"/>
                  </a:lnTo>
                  <a:lnTo>
                    <a:pt x="5302" y="50478"/>
                  </a:lnTo>
                  <a:lnTo>
                    <a:pt x="5175" y="50071"/>
                  </a:lnTo>
                  <a:lnTo>
                    <a:pt x="5049" y="49665"/>
                  </a:lnTo>
                  <a:lnTo>
                    <a:pt x="4928" y="49238"/>
                  </a:lnTo>
                  <a:lnTo>
                    <a:pt x="4807" y="48791"/>
                  </a:lnTo>
                  <a:lnTo>
                    <a:pt x="4692" y="48364"/>
                  </a:lnTo>
                  <a:lnTo>
                    <a:pt x="4578" y="47897"/>
                  </a:lnTo>
                  <a:lnTo>
                    <a:pt x="4469" y="47450"/>
                  </a:lnTo>
                  <a:lnTo>
                    <a:pt x="4360" y="46983"/>
                  </a:lnTo>
                  <a:lnTo>
                    <a:pt x="4257" y="46495"/>
                  </a:lnTo>
                  <a:lnTo>
                    <a:pt x="4137" y="45926"/>
                  </a:lnTo>
                  <a:lnTo>
                    <a:pt x="4022" y="45377"/>
                  </a:lnTo>
                  <a:lnTo>
                    <a:pt x="3919" y="44808"/>
                  </a:lnTo>
                  <a:lnTo>
                    <a:pt x="3823" y="44239"/>
                  </a:lnTo>
                  <a:lnTo>
                    <a:pt x="3726" y="43650"/>
                  </a:lnTo>
                  <a:lnTo>
                    <a:pt x="3642" y="43081"/>
                  </a:lnTo>
                  <a:lnTo>
                    <a:pt x="3563" y="42492"/>
                  </a:lnTo>
                  <a:lnTo>
                    <a:pt x="3491" y="41923"/>
                  </a:lnTo>
                  <a:lnTo>
                    <a:pt x="3424" y="41333"/>
                  </a:lnTo>
                  <a:lnTo>
                    <a:pt x="3364" y="40744"/>
                  </a:lnTo>
                  <a:lnTo>
                    <a:pt x="3309" y="40155"/>
                  </a:lnTo>
                  <a:lnTo>
                    <a:pt x="3261" y="39565"/>
                  </a:lnTo>
                  <a:lnTo>
                    <a:pt x="3213" y="38976"/>
                  </a:lnTo>
                  <a:lnTo>
                    <a:pt x="3177" y="38387"/>
                  </a:lnTo>
                  <a:lnTo>
                    <a:pt x="3146" y="37797"/>
                  </a:lnTo>
                  <a:lnTo>
                    <a:pt x="3122" y="37188"/>
                  </a:lnTo>
                  <a:lnTo>
                    <a:pt x="3098" y="36599"/>
                  </a:lnTo>
                  <a:lnTo>
                    <a:pt x="3086" y="36009"/>
                  </a:lnTo>
                  <a:lnTo>
                    <a:pt x="3074" y="35420"/>
                  </a:lnTo>
                  <a:lnTo>
                    <a:pt x="3074" y="34831"/>
                  </a:lnTo>
                  <a:lnTo>
                    <a:pt x="3074" y="34241"/>
                  </a:lnTo>
                  <a:lnTo>
                    <a:pt x="3080" y="33652"/>
                  </a:lnTo>
                  <a:lnTo>
                    <a:pt x="3092" y="33063"/>
                  </a:lnTo>
                  <a:lnTo>
                    <a:pt x="3110" y="32473"/>
                  </a:lnTo>
                  <a:lnTo>
                    <a:pt x="3134" y="31884"/>
                  </a:lnTo>
                  <a:lnTo>
                    <a:pt x="3158" y="31295"/>
                  </a:lnTo>
                  <a:lnTo>
                    <a:pt x="3189" y="30726"/>
                  </a:lnTo>
                  <a:lnTo>
                    <a:pt x="3231" y="30136"/>
                  </a:lnTo>
                  <a:lnTo>
                    <a:pt x="3273" y="29567"/>
                  </a:lnTo>
                  <a:lnTo>
                    <a:pt x="3315" y="28999"/>
                  </a:lnTo>
                  <a:lnTo>
                    <a:pt x="3370" y="28430"/>
                  </a:lnTo>
                  <a:lnTo>
                    <a:pt x="3424" y="27861"/>
                  </a:lnTo>
                  <a:lnTo>
                    <a:pt x="3485" y="27312"/>
                  </a:lnTo>
                  <a:lnTo>
                    <a:pt x="3551" y="26743"/>
                  </a:lnTo>
                  <a:lnTo>
                    <a:pt x="3617" y="26194"/>
                  </a:lnTo>
                  <a:lnTo>
                    <a:pt x="3696" y="25646"/>
                  </a:lnTo>
                  <a:lnTo>
                    <a:pt x="3768" y="25117"/>
                  </a:lnTo>
                  <a:lnTo>
                    <a:pt x="3853" y="24569"/>
                  </a:lnTo>
                  <a:lnTo>
                    <a:pt x="3937" y="24040"/>
                  </a:lnTo>
                  <a:lnTo>
                    <a:pt x="4028" y="23512"/>
                  </a:lnTo>
                  <a:lnTo>
                    <a:pt x="4125" y="23004"/>
                  </a:lnTo>
                  <a:lnTo>
                    <a:pt x="4221" y="22496"/>
                  </a:lnTo>
                  <a:lnTo>
                    <a:pt x="4324" y="21988"/>
                  </a:lnTo>
                  <a:lnTo>
                    <a:pt x="4433" y="21480"/>
                  </a:lnTo>
                  <a:lnTo>
                    <a:pt x="4541" y="20992"/>
                  </a:lnTo>
                  <a:lnTo>
                    <a:pt x="4656" y="20504"/>
                  </a:lnTo>
                  <a:lnTo>
                    <a:pt x="4771" y="20037"/>
                  </a:lnTo>
                  <a:lnTo>
                    <a:pt x="4892" y="19570"/>
                  </a:lnTo>
                  <a:lnTo>
                    <a:pt x="5018" y="19102"/>
                  </a:lnTo>
                  <a:lnTo>
                    <a:pt x="5145" y="18655"/>
                  </a:lnTo>
                  <a:lnTo>
                    <a:pt x="5278" y="18228"/>
                  </a:lnTo>
                  <a:lnTo>
                    <a:pt x="5411" y="17781"/>
                  </a:lnTo>
                  <a:lnTo>
                    <a:pt x="5550" y="17355"/>
                  </a:lnTo>
                  <a:lnTo>
                    <a:pt x="5689" y="16948"/>
                  </a:lnTo>
                  <a:lnTo>
                    <a:pt x="5834" y="16542"/>
                  </a:lnTo>
                  <a:lnTo>
                    <a:pt x="5978" y="16156"/>
                  </a:lnTo>
                  <a:lnTo>
                    <a:pt x="6129" y="15770"/>
                  </a:lnTo>
                  <a:lnTo>
                    <a:pt x="6280" y="15404"/>
                  </a:lnTo>
                  <a:lnTo>
                    <a:pt x="6437" y="15038"/>
                  </a:lnTo>
                  <a:lnTo>
                    <a:pt x="6594" y="14672"/>
                  </a:lnTo>
                  <a:lnTo>
                    <a:pt x="6757" y="14347"/>
                  </a:lnTo>
                  <a:lnTo>
                    <a:pt x="6920" y="14022"/>
                  </a:lnTo>
                  <a:lnTo>
                    <a:pt x="7084" y="13697"/>
                  </a:lnTo>
                  <a:lnTo>
                    <a:pt x="7253" y="13392"/>
                  </a:lnTo>
                  <a:lnTo>
                    <a:pt x="7440" y="13087"/>
                  </a:lnTo>
                  <a:lnTo>
                    <a:pt x="7621" y="12782"/>
                  </a:lnTo>
                  <a:lnTo>
                    <a:pt x="7802" y="12498"/>
                  </a:lnTo>
                  <a:lnTo>
                    <a:pt x="7977" y="12254"/>
                  </a:lnTo>
                  <a:lnTo>
                    <a:pt x="8158" y="12010"/>
                  </a:lnTo>
                  <a:lnTo>
                    <a:pt x="8340" y="11787"/>
                  </a:lnTo>
                  <a:lnTo>
                    <a:pt x="8515" y="11583"/>
                  </a:lnTo>
                  <a:lnTo>
                    <a:pt x="8690" y="11380"/>
                  </a:lnTo>
                  <a:lnTo>
                    <a:pt x="8865" y="11218"/>
                  </a:lnTo>
                  <a:lnTo>
                    <a:pt x="9034" y="11055"/>
                  </a:lnTo>
                  <a:lnTo>
                    <a:pt x="9209" y="10913"/>
                  </a:lnTo>
                  <a:lnTo>
                    <a:pt x="9378" y="10791"/>
                  </a:lnTo>
                  <a:lnTo>
                    <a:pt x="9547" y="10689"/>
                  </a:lnTo>
                  <a:lnTo>
                    <a:pt x="9716" y="10588"/>
                  </a:lnTo>
                  <a:lnTo>
                    <a:pt x="9885" y="10527"/>
                  </a:lnTo>
                  <a:lnTo>
                    <a:pt x="10048" y="10466"/>
                  </a:lnTo>
                  <a:lnTo>
                    <a:pt x="10218" y="10405"/>
                  </a:lnTo>
                  <a:lnTo>
                    <a:pt x="10381" y="10384"/>
                  </a:lnTo>
                  <a:lnTo>
                    <a:pt x="10538" y="10364"/>
                  </a:lnTo>
                  <a:close/>
                  <a:moveTo>
                    <a:pt x="10622" y="0"/>
                  </a:moveTo>
                  <a:lnTo>
                    <a:pt x="10381" y="21"/>
                  </a:lnTo>
                  <a:lnTo>
                    <a:pt x="10139" y="41"/>
                  </a:lnTo>
                  <a:lnTo>
                    <a:pt x="9891" y="102"/>
                  </a:lnTo>
                  <a:lnTo>
                    <a:pt x="9650" y="183"/>
                  </a:lnTo>
                  <a:lnTo>
                    <a:pt x="9408" y="265"/>
                  </a:lnTo>
                  <a:lnTo>
                    <a:pt x="9161" y="387"/>
                  </a:lnTo>
                  <a:lnTo>
                    <a:pt x="8919" y="508"/>
                  </a:lnTo>
                  <a:lnTo>
                    <a:pt x="8672" y="671"/>
                  </a:lnTo>
                  <a:lnTo>
                    <a:pt x="8430" y="834"/>
                  </a:lnTo>
                  <a:lnTo>
                    <a:pt x="8189" y="1037"/>
                  </a:lnTo>
                  <a:lnTo>
                    <a:pt x="7947" y="1260"/>
                  </a:lnTo>
                  <a:lnTo>
                    <a:pt x="7705" y="1484"/>
                  </a:lnTo>
                  <a:lnTo>
                    <a:pt x="7464" y="1748"/>
                  </a:lnTo>
                  <a:lnTo>
                    <a:pt x="7222" y="2012"/>
                  </a:lnTo>
                  <a:lnTo>
                    <a:pt x="6981" y="2317"/>
                  </a:lnTo>
                  <a:lnTo>
                    <a:pt x="6745" y="2622"/>
                  </a:lnTo>
                  <a:lnTo>
                    <a:pt x="6510" y="2967"/>
                  </a:lnTo>
                  <a:lnTo>
                    <a:pt x="6274" y="3313"/>
                  </a:lnTo>
                  <a:lnTo>
                    <a:pt x="6039" y="3699"/>
                  </a:lnTo>
                  <a:lnTo>
                    <a:pt x="5809" y="4105"/>
                  </a:lnTo>
                  <a:lnTo>
                    <a:pt x="5574" y="4512"/>
                  </a:lnTo>
                  <a:lnTo>
                    <a:pt x="5350" y="4959"/>
                  </a:lnTo>
                  <a:lnTo>
                    <a:pt x="5121" y="5406"/>
                  </a:lnTo>
                  <a:lnTo>
                    <a:pt x="4904" y="5873"/>
                  </a:lnTo>
                  <a:lnTo>
                    <a:pt x="4686" y="6361"/>
                  </a:lnTo>
                  <a:lnTo>
                    <a:pt x="4475" y="6849"/>
                  </a:lnTo>
                  <a:lnTo>
                    <a:pt x="4264" y="7357"/>
                  </a:lnTo>
                  <a:lnTo>
                    <a:pt x="4064" y="7885"/>
                  </a:lnTo>
                  <a:lnTo>
                    <a:pt x="3865" y="8434"/>
                  </a:lnTo>
                  <a:lnTo>
                    <a:pt x="3666" y="8982"/>
                  </a:lnTo>
                  <a:lnTo>
                    <a:pt x="3472" y="9551"/>
                  </a:lnTo>
                  <a:lnTo>
                    <a:pt x="3285" y="10141"/>
                  </a:lnTo>
                  <a:lnTo>
                    <a:pt x="3104" y="10730"/>
                  </a:lnTo>
                  <a:lnTo>
                    <a:pt x="2929" y="11340"/>
                  </a:lnTo>
                  <a:lnTo>
                    <a:pt x="2754" y="11949"/>
                  </a:lnTo>
                  <a:lnTo>
                    <a:pt x="2585" y="12579"/>
                  </a:lnTo>
                  <a:lnTo>
                    <a:pt x="2422" y="13229"/>
                  </a:lnTo>
                  <a:lnTo>
                    <a:pt x="2259" y="13880"/>
                  </a:lnTo>
                  <a:lnTo>
                    <a:pt x="2108" y="14530"/>
                  </a:lnTo>
                  <a:lnTo>
                    <a:pt x="1957" y="15201"/>
                  </a:lnTo>
                  <a:lnTo>
                    <a:pt x="1812" y="15891"/>
                  </a:lnTo>
                  <a:lnTo>
                    <a:pt x="1673" y="16582"/>
                  </a:lnTo>
                  <a:lnTo>
                    <a:pt x="1540" y="17294"/>
                  </a:lnTo>
                  <a:lnTo>
                    <a:pt x="1407" y="18005"/>
                  </a:lnTo>
                  <a:lnTo>
                    <a:pt x="1287" y="18716"/>
                  </a:lnTo>
                  <a:lnTo>
                    <a:pt x="1166" y="19448"/>
                  </a:lnTo>
                  <a:lnTo>
                    <a:pt x="1051" y="20179"/>
                  </a:lnTo>
                  <a:lnTo>
                    <a:pt x="942" y="20911"/>
                  </a:lnTo>
                  <a:lnTo>
                    <a:pt x="840" y="21663"/>
                  </a:lnTo>
                  <a:lnTo>
                    <a:pt x="743" y="22415"/>
                  </a:lnTo>
                  <a:lnTo>
                    <a:pt x="652" y="23187"/>
                  </a:lnTo>
                  <a:lnTo>
                    <a:pt x="568" y="23959"/>
                  </a:lnTo>
                  <a:lnTo>
                    <a:pt x="489" y="24731"/>
                  </a:lnTo>
                  <a:lnTo>
                    <a:pt x="411" y="25503"/>
                  </a:lnTo>
                  <a:lnTo>
                    <a:pt x="345" y="26296"/>
                  </a:lnTo>
                  <a:lnTo>
                    <a:pt x="284" y="27088"/>
                  </a:lnTo>
                  <a:lnTo>
                    <a:pt x="224" y="27881"/>
                  </a:lnTo>
                  <a:lnTo>
                    <a:pt x="175" y="28673"/>
                  </a:lnTo>
                  <a:lnTo>
                    <a:pt x="133" y="29486"/>
                  </a:lnTo>
                  <a:lnTo>
                    <a:pt x="91" y="30279"/>
                  </a:lnTo>
                  <a:lnTo>
                    <a:pt x="61" y="31092"/>
                  </a:lnTo>
                  <a:lnTo>
                    <a:pt x="37" y="31904"/>
                  </a:lnTo>
                  <a:lnTo>
                    <a:pt x="18" y="32717"/>
                  </a:lnTo>
                  <a:lnTo>
                    <a:pt x="6" y="33530"/>
                  </a:lnTo>
                  <a:lnTo>
                    <a:pt x="0" y="34343"/>
                  </a:lnTo>
                  <a:lnTo>
                    <a:pt x="0" y="35156"/>
                  </a:lnTo>
                  <a:lnTo>
                    <a:pt x="6" y="35989"/>
                  </a:lnTo>
                  <a:lnTo>
                    <a:pt x="18" y="36802"/>
                  </a:lnTo>
                  <a:lnTo>
                    <a:pt x="43" y="37615"/>
                  </a:lnTo>
                  <a:lnTo>
                    <a:pt x="67" y="38448"/>
                  </a:lnTo>
                  <a:lnTo>
                    <a:pt x="103" y="39261"/>
                  </a:lnTo>
                  <a:lnTo>
                    <a:pt x="145" y="40073"/>
                  </a:lnTo>
                  <a:lnTo>
                    <a:pt x="194" y="40907"/>
                  </a:lnTo>
                  <a:lnTo>
                    <a:pt x="248" y="41719"/>
                  </a:lnTo>
                  <a:lnTo>
                    <a:pt x="308" y="42532"/>
                  </a:lnTo>
                  <a:lnTo>
                    <a:pt x="381" y="43345"/>
                  </a:lnTo>
                  <a:lnTo>
                    <a:pt x="459" y="44138"/>
                  </a:lnTo>
                  <a:lnTo>
                    <a:pt x="544" y="44950"/>
                  </a:lnTo>
                  <a:lnTo>
                    <a:pt x="634" y="45763"/>
                  </a:lnTo>
                  <a:lnTo>
                    <a:pt x="731" y="46556"/>
                  </a:lnTo>
                  <a:lnTo>
                    <a:pt x="840" y="47348"/>
                  </a:lnTo>
                  <a:lnTo>
                    <a:pt x="954" y="48141"/>
                  </a:lnTo>
                  <a:lnTo>
                    <a:pt x="1075" y="48933"/>
                  </a:lnTo>
                  <a:lnTo>
                    <a:pt x="1208" y="49706"/>
                  </a:lnTo>
                  <a:lnTo>
                    <a:pt x="1347" y="50478"/>
                  </a:lnTo>
                  <a:lnTo>
                    <a:pt x="1492" y="51250"/>
                  </a:lnTo>
                  <a:lnTo>
                    <a:pt x="1637" y="51982"/>
                  </a:lnTo>
                  <a:lnTo>
                    <a:pt x="1782" y="52672"/>
                  </a:lnTo>
                  <a:lnTo>
                    <a:pt x="1939" y="53363"/>
                  </a:lnTo>
                  <a:lnTo>
                    <a:pt x="2096" y="54034"/>
                  </a:lnTo>
                  <a:lnTo>
                    <a:pt x="2259" y="54705"/>
                  </a:lnTo>
                  <a:lnTo>
                    <a:pt x="2422" y="55334"/>
                  </a:lnTo>
                  <a:lnTo>
                    <a:pt x="2591" y="55964"/>
                  </a:lnTo>
                  <a:lnTo>
                    <a:pt x="2766" y="56594"/>
                  </a:lnTo>
                  <a:lnTo>
                    <a:pt x="2947" y="57184"/>
                  </a:lnTo>
                  <a:lnTo>
                    <a:pt x="3128" y="57773"/>
                  </a:lnTo>
                  <a:lnTo>
                    <a:pt x="3315" y="58342"/>
                  </a:lnTo>
                  <a:lnTo>
                    <a:pt x="3503" y="58891"/>
                  </a:lnTo>
                  <a:lnTo>
                    <a:pt x="3696" y="59439"/>
                  </a:lnTo>
                  <a:lnTo>
                    <a:pt x="3895" y="59968"/>
                  </a:lnTo>
                  <a:lnTo>
                    <a:pt x="4094" y="60476"/>
                  </a:lnTo>
                  <a:lnTo>
                    <a:pt x="4294" y="60963"/>
                  </a:lnTo>
                  <a:lnTo>
                    <a:pt x="4505" y="61431"/>
                  </a:lnTo>
                  <a:lnTo>
                    <a:pt x="4710" y="61898"/>
                  </a:lnTo>
                  <a:lnTo>
                    <a:pt x="4922" y="62345"/>
                  </a:lnTo>
                  <a:lnTo>
                    <a:pt x="5139" y="62772"/>
                  </a:lnTo>
                  <a:lnTo>
                    <a:pt x="5357" y="63178"/>
                  </a:lnTo>
                  <a:lnTo>
                    <a:pt x="5574" y="63564"/>
                  </a:lnTo>
                  <a:lnTo>
                    <a:pt x="5797" y="63951"/>
                  </a:lnTo>
                  <a:lnTo>
                    <a:pt x="6021" y="64316"/>
                  </a:lnTo>
                  <a:lnTo>
                    <a:pt x="6244" y="64662"/>
                  </a:lnTo>
                  <a:lnTo>
                    <a:pt x="6474" y="64987"/>
                  </a:lnTo>
                  <a:lnTo>
                    <a:pt x="6703" y="65292"/>
                  </a:lnTo>
                  <a:lnTo>
                    <a:pt x="6939" y="65576"/>
                  </a:lnTo>
                  <a:lnTo>
                    <a:pt x="7168" y="65861"/>
                  </a:lnTo>
                  <a:lnTo>
                    <a:pt x="7404" y="66125"/>
                  </a:lnTo>
                  <a:lnTo>
                    <a:pt x="7645" y="66348"/>
                  </a:lnTo>
                  <a:lnTo>
                    <a:pt x="7881" y="66572"/>
                  </a:lnTo>
                  <a:lnTo>
                    <a:pt x="8122" y="66775"/>
                  </a:lnTo>
                  <a:lnTo>
                    <a:pt x="8364" y="66978"/>
                  </a:lnTo>
                  <a:lnTo>
                    <a:pt x="8605" y="67141"/>
                  </a:lnTo>
                  <a:lnTo>
                    <a:pt x="8847" y="67283"/>
                  </a:lnTo>
                  <a:lnTo>
                    <a:pt x="9088" y="67425"/>
                  </a:lnTo>
                  <a:lnTo>
                    <a:pt x="9336" y="67527"/>
                  </a:lnTo>
                  <a:lnTo>
                    <a:pt x="9577" y="67629"/>
                  </a:lnTo>
                  <a:lnTo>
                    <a:pt x="9825" y="67690"/>
                  </a:lnTo>
                  <a:lnTo>
                    <a:pt x="10073" y="67751"/>
                  </a:lnTo>
                  <a:lnTo>
                    <a:pt x="10320" y="67791"/>
                  </a:lnTo>
                  <a:lnTo>
                    <a:pt x="10568" y="67812"/>
                  </a:lnTo>
                  <a:lnTo>
                    <a:pt x="10809" y="67812"/>
                  </a:lnTo>
                  <a:lnTo>
                    <a:pt x="11057" y="67791"/>
                  </a:lnTo>
                  <a:lnTo>
                    <a:pt x="11304" y="67751"/>
                  </a:lnTo>
                  <a:lnTo>
                    <a:pt x="11552" y="67690"/>
                  </a:lnTo>
                  <a:lnTo>
                    <a:pt x="11800" y="67608"/>
                  </a:lnTo>
                  <a:lnTo>
                    <a:pt x="12041" y="67507"/>
                  </a:lnTo>
                  <a:lnTo>
                    <a:pt x="12289" y="67385"/>
                  </a:lnTo>
                  <a:lnTo>
                    <a:pt x="12530" y="67243"/>
                  </a:lnTo>
                  <a:lnTo>
                    <a:pt x="12772" y="67080"/>
                  </a:lnTo>
                  <a:lnTo>
                    <a:pt x="13019" y="66897"/>
                  </a:lnTo>
                  <a:lnTo>
                    <a:pt x="13255" y="66694"/>
                  </a:lnTo>
                  <a:lnTo>
                    <a:pt x="13496" y="66470"/>
                  </a:lnTo>
                  <a:lnTo>
                    <a:pt x="13738" y="66227"/>
                  </a:lnTo>
                  <a:lnTo>
                    <a:pt x="13974" y="65962"/>
                  </a:lnTo>
                  <a:lnTo>
                    <a:pt x="14209" y="65678"/>
                  </a:lnTo>
                  <a:lnTo>
                    <a:pt x="14445" y="65373"/>
                  </a:lnTo>
                  <a:lnTo>
                    <a:pt x="14680" y="65048"/>
                  </a:lnTo>
                  <a:lnTo>
                    <a:pt x="14909" y="64702"/>
                  </a:lnTo>
                  <a:lnTo>
                    <a:pt x="15139" y="64316"/>
                  </a:lnTo>
                  <a:lnTo>
                    <a:pt x="15368" y="63930"/>
                  </a:lnTo>
                  <a:lnTo>
                    <a:pt x="15592" y="63524"/>
                  </a:lnTo>
                  <a:lnTo>
                    <a:pt x="15670" y="63341"/>
                  </a:lnTo>
                  <a:lnTo>
                    <a:pt x="15749" y="63178"/>
                  </a:lnTo>
                  <a:lnTo>
                    <a:pt x="15821" y="62996"/>
                  </a:lnTo>
                  <a:lnTo>
                    <a:pt x="15888" y="62792"/>
                  </a:lnTo>
                  <a:lnTo>
                    <a:pt x="15948" y="62589"/>
                  </a:lnTo>
                  <a:lnTo>
                    <a:pt x="16002" y="62386"/>
                  </a:lnTo>
                  <a:lnTo>
                    <a:pt x="16051" y="62183"/>
                  </a:lnTo>
                  <a:lnTo>
                    <a:pt x="16099" y="61959"/>
                  </a:lnTo>
                  <a:lnTo>
                    <a:pt x="16135" y="61736"/>
                  </a:lnTo>
                  <a:lnTo>
                    <a:pt x="16172" y="61512"/>
                  </a:lnTo>
                  <a:lnTo>
                    <a:pt x="16208" y="61289"/>
                  </a:lnTo>
                  <a:lnTo>
                    <a:pt x="16232" y="61045"/>
                  </a:lnTo>
                  <a:lnTo>
                    <a:pt x="16256" y="60821"/>
                  </a:lnTo>
                  <a:lnTo>
                    <a:pt x="16274" y="60598"/>
                  </a:lnTo>
                  <a:lnTo>
                    <a:pt x="16286" y="60354"/>
                  </a:lnTo>
                  <a:lnTo>
                    <a:pt x="16298" y="60130"/>
                  </a:lnTo>
                  <a:lnTo>
                    <a:pt x="16480" y="59643"/>
                  </a:lnTo>
                  <a:lnTo>
                    <a:pt x="16655" y="59155"/>
                  </a:lnTo>
                  <a:lnTo>
                    <a:pt x="16824" y="58647"/>
                  </a:lnTo>
                  <a:lnTo>
                    <a:pt x="16993" y="58139"/>
                  </a:lnTo>
                  <a:lnTo>
                    <a:pt x="17156" y="57610"/>
                  </a:lnTo>
                  <a:lnTo>
                    <a:pt x="17313" y="57082"/>
                  </a:lnTo>
                  <a:lnTo>
                    <a:pt x="17470" y="56533"/>
                  </a:lnTo>
                  <a:lnTo>
                    <a:pt x="17621" y="55985"/>
                  </a:lnTo>
                  <a:lnTo>
                    <a:pt x="17766" y="55416"/>
                  </a:lnTo>
                  <a:lnTo>
                    <a:pt x="17905" y="54847"/>
                  </a:lnTo>
                  <a:lnTo>
                    <a:pt x="18044" y="54278"/>
                  </a:lnTo>
                  <a:lnTo>
                    <a:pt x="18176" y="53668"/>
                  </a:lnTo>
                  <a:lnTo>
                    <a:pt x="18303" y="53079"/>
                  </a:lnTo>
                  <a:lnTo>
                    <a:pt x="18430" y="52469"/>
                  </a:lnTo>
                  <a:lnTo>
                    <a:pt x="18551" y="51860"/>
                  </a:lnTo>
                  <a:lnTo>
                    <a:pt x="18665" y="51230"/>
                  </a:lnTo>
                  <a:lnTo>
                    <a:pt x="18780" y="50600"/>
                  </a:lnTo>
                  <a:lnTo>
                    <a:pt x="18883" y="49949"/>
                  </a:lnTo>
                  <a:lnTo>
                    <a:pt x="18992" y="49319"/>
                  </a:lnTo>
                  <a:lnTo>
                    <a:pt x="19088" y="48669"/>
                  </a:lnTo>
                  <a:lnTo>
                    <a:pt x="19179" y="47999"/>
                  </a:lnTo>
                  <a:lnTo>
                    <a:pt x="19269" y="47328"/>
                  </a:lnTo>
                  <a:lnTo>
                    <a:pt x="19360" y="46657"/>
                  </a:lnTo>
                  <a:lnTo>
                    <a:pt x="19438" y="45987"/>
                  </a:lnTo>
                  <a:lnTo>
                    <a:pt x="19517" y="45296"/>
                  </a:lnTo>
                  <a:lnTo>
                    <a:pt x="19589" y="44625"/>
                  </a:lnTo>
                  <a:lnTo>
                    <a:pt x="19656" y="43914"/>
                  </a:lnTo>
                  <a:lnTo>
                    <a:pt x="19716" y="43223"/>
                  </a:lnTo>
                  <a:lnTo>
                    <a:pt x="19777" y="42532"/>
                  </a:lnTo>
                  <a:lnTo>
                    <a:pt x="19831" y="41821"/>
                  </a:lnTo>
                  <a:lnTo>
                    <a:pt x="19885" y="41110"/>
                  </a:lnTo>
                  <a:lnTo>
                    <a:pt x="19928" y="40399"/>
                  </a:lnTo>
                  <a:lnTo>
                    <a:pt x="19970" y="39667"/>
                  </a:lnTo>
                  <a:lnTo>
                    <a:pt x="20006" y="38956"/>
                  </a:lnTo>
                  <a:lnTo>
                    <a:pt x="20036" y="38224"/>
                  </a:lnTo>
                  <a:lnTo>
                    <a:pt x="20066" y="37513"/>
                  </a:lnTo>
                  <a:lnTo>
                    <a:pt x="20091" y="36781"/>
                  </a:lnTo>
                  <a:lnTo>
                    <a:pt x="20109" y="36050"/>
                  </a:lnTo>
                  <a:lnTo>
                    <a:pt x="20121" y="35318"/>
                  </a:lnTo>
                  <a:lnTo>
                    <a:pt x="20133" y="34587"/>
                  </a:lnTo>
                  <a:lnTo>
                    <a:pt x="20139" y="33835"/>
                  </a:lnTo>
                  <a:lnTo>
                    <a:pt x="20139" y="33103"/>
                  </a:lnTo>
                  <a:lnTo>
                    <a:pt x="20133" y="32372"/>
                  </a:lnTo>
                  <a:lnTo>
                    <a:pt x="20127" y="31640"/>
                  </a:lnTo>
                  <a:lnTo>
                    <a:pt x="20109" y="30888"/>
                  </a:lnTo>
                  <a:lnTo>
                    <a:pt x="20097" y="30157"/>
                  </a:lnTo>
                  <a:lnTo>
                    <a:pt x="20072" y="29405"/>
                  </a:lnTo>
                  <a:lnTo>
                    <a:pt x="20042" y="28673"/>
                  </a:lnTo>
                  <a:lnTo>
                    <a:pt x="20012" y="27942"/>
                  </a:lnTo>
                  <a:lnTo>
                    <a:pt x="19976" y="27210"/>
                  </a:lnTo>
                  <a:lnTo>
                    <a:pt x="19934" y="26479"/>
                  </a:lnTo>
                  <a:lnTo>
                    <a:pt x="19891" y="25727"/>
                  </a:lnTo>
                  <a:lnTo>
                    <a:pt x="19837" y="24995"/>
                  </a:lnTo>
                  <a:lnTo>
                    <a:pt x="19783" y="24264"/>
                  </a:lnTo>
                  <a:lnTo>
                    <a:pt x="19728" y="23552"/>
                  </a:lnTo>
                  <a:lnTo>
                    <a:pt x="19662" y="22821"/>
                  </a:lnTo>
                  <a:lnTo>
                    <a:pt x="19589" y="22089"/>
                  </a:lnTo>
                  <a:lnTo>
                    <a:pt x="19517" y="21378"/>
                  </a:lnTo>
                  <a:lnTo>
                    <a:pt x="19438" y="20667"/>
                  </a:lnTo>
                  <a:lnTo>
                    <a:pt x="19360" y="19956"/>
                  </a:lnTo>
                  <a:lnTo>
                    <a:pt x="19269" y="19244"/>
                  </a:lnTo>
                  <a:lnTo>
                    <a:pt x="19179" y="18533"/>
                  </a:lnTo>
                  <a:lnTo>
                    <a:pt x="19082" y="17842"/>
                  </a:lnTo>
                  <a:lnTo>
                    <a:pt x="18979" y="17151"/>
                  </a:lnTo>
                  <a:lnTo>
                    <a:pt x="18853" y="16339"/>
                  </a:lnTo>
                  <a:lnTo>
                    <a:pt x="18720" y="15566"/>
                  </a:lnTo>
                  <a:lnTo>
                    <a:pt x="18587" y="14794"/>
                  </a:lnTo>
                  <a:lnTo>
                    <a:pt x="18448" y="14042"/>
                  </a:lnTo>
                  <a:lnTo>
                    <a:pt x="18303" y="13331"/>
                  </a:lnTo>
                  <a:lnTo>
                    <a:pt x="18152" y="12620"/>
                  </a:lnTo>
                  <a:lnTo>
                    <a:pt x="18001" y="11929"/>
                  </a:lnTo>
                  <a:lnTo>
                    <a:pt x="17838" y="11258"/>
                  </a:lnTo>
                  <a:lnTo>
                    <a:pt x="17675" y="10608"/>
                  </a:lnTo>
                  <a:lnTo>
                    <a:pt x="17512" y="9978"/>
                  </a:lnTo>
                  <a:lnTo>
                    <a:pt x="17343" y="9368"/>
                  </a:lnTo>
                  <a:lnTo>
                    <a:pt x="17168" y="8779"/>
                  </a:lnTo>
                  <a:lnTo>
                    <a:pt x="16987" y="8190"/>
                  </a:lnTo>
                  <a:lnTo>
                    <a:pt x="16806" y="7641"/>
                  </a:lnTo>
                  <a:lnTo>
                    <a:pt x="16618" y="7113"/>
                  </a:lnTo>
                  <a:lnTo>
                    <a:pt x="16431" y="6584"/>
                  </a:lnTo>
                  <a:lnTo>
                    <a:pt x="16238" y="6097"/>
                  </a:lnTo>
                  <a:lnTo>
                    <a:pt x="16039" y="5609"/>
                  </a:lnTo>
                  <a:lnTo>
                    <a:pt x="15839" y="5162"/>
                  </a:lnTo>
                  <a:lnTo>
                    <a:pt x="15640" y="4715"/>
                  </a:lnTo>
                  <a:lnTo>
                    <a:pt x="15429" y="4288"/>
                  </a:lnTo>
                  <a:lnTo>
                    <a:pt x="15223" y="3902"/>
                  </a:lnTo>
                  <a:lnTo>
                    <a:pt x="15012" y="3516"/>
                  </a:lnTo>
                  <a:lnTo>
                    <a:pt x="14801" y="3150"/>
                  </a:lnTo>
                  <a:lnTo>
                    <a:pt x="14583" y="2805"/>
                  </a:lnTo>
                  <a:lnTo>
                    <a:pt x="14366" y="2480"/>
                  </a:lnTo>
                  <a:lnTo>
                    <a:pt x="14143" y="2175"/>
                  </a:lnTo>
                  <a:lnTo>
                    <a:pt x="13919" y="1911"/>
                  </a:lnTo>
                  <a:lnTo>
                    <a:pt x="13696" y="1646"/>
                  </a:lnTo>
                  <a:lnTo>
                    <a:pt x="13466" y="1403"/>
                  </a:lnTo>
                  <a:lnTo>
                    <a:pt x="13237" y="1159"/>
                  </a:lnTo>
                  <a:lnTo>
                    <a:pt x="13007" y="956"/>
                  </a:lnTo>
                  <a:lnTo>
                    <a:pt x="12772" y="773"/>
                  </a:lnTo>
                  <a:lnTo>
                    <a:pt x="12542" y="610"/>
                  </a:lnTo>
                  <a:lnTo>
                    <a:pt x="12307" y="468"/>
                  </a:lnTo>
                  <a:lnTo>
                    <a:pt x="12065" y="346"/>
                  </a:lnTo>
                  <a:lnTo>
                    <a:pt x="11830" y="224"/>
                  </a:lnTo>
                  <a:lnTo>
                    <a:pt x="11588" y="143"/>
                  </a:lnTo>
                  <a:lnTo>
                    <a:pt x="11347" y="82"/>
                  </a:lnTo>
                  <a:lnTo>
                    <a:pt x="11111" y="41"/>
                  </a:lnTo>
                  <a:lnTo>
                    <a:pt x="10864" y="0"/>
                  </a:ln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36">
              <a:extLst>
                <a:ext uri="{FF2B5EF4-FFF2-40B4-BE49-F238E27FC236}">
                  <a16:creationId xmlns:a16="http://schemas.microsoft.com/office/drawing/2014/main" id="{E6B9F45E-C3E3-4FD5-F880-DF3C5BA00C43}"/>
                </a:ext>
              </a:extLst>
            </p:cNvPr>
            <p:cNvSpPr/>
            <p:nvPr/>
          </p:nvSpPr>
          <p:spPr>
            <a:xfrm>
              <a:off x="-127625" y="-7132300"/>
              <a:ext cx="351925" cy="1187275"/>
            </a:xfrm>
            <a:custGeom>
              <a:avLst/>
              <a:gdLst/>
              <a:ahLst/>
              <a:cxnLst/>
              <a:rect l="l" t="t" r="r" b="b"/>
              <a:pathLst>
                <a:path w="14077" h="47491" extrusionOk="0">
                  <a:moveTo>
                    <a:pt x="7465" y="0"/>
                  </a:moveTo>
                  <a:lnTo>
                    <a:pt x="7308" y="20"/>
                  </a:lnTo>
                  <a:lnTo>
                    <a:pt x="7145" y="41"/>
                  </a:lnTo>
                  <a:lnTo>
                    <a:pt x="6975" y="102"/>
                  </a:lnTo>
                  <a:lnTo>
                    <a:pt x="6812" y="163"/>
                  </a:lnTo>
                  <a:lnTo>
                    <a:pt x="6643" y="224"/>
                  </a:lnTo>
                  <a:lnTo>
                    <a:pt x="6474" y="325"/>
                  </a:lnTo>
                  <a:lnTo>
                    <a:pt x="6305" y="427"/>
                  </a:lnTo>
                  <a:lnTo>
                    <a:pt x="6136" y="549"/>
                  </a:lnTo>
                  <a:lnTo>
                    <a:pt x="5961" y="691"/>
                  </a:lnTo>
                  <a:lnTo>
                    <a:pt x="5792" y="854"/>
                  </a:lnTo>
                  <a:lnTo>
                    <a:pt x="5617" y="1016"/>
                  </a:lnTo>
                  <a:lnTo>
                    <a:pt x="5442" y="1219"/>
                  </a:lnTo>
                  <a:lnTo>
                    <a:pt x="5267" y="1423"/>
                  </a:lnTo>
                  <a:lnTo>
                    <a:pt x="5085" y="1646"/>
                  </a:lnTo>
                  <a:lnTo>
                    <a:pt x="4904" y="1890"/>
                  </a:lnTo>
                  <a:lnTo>
                    <a:pt x="4729" y="2134"/>
                  </a:lnTo>
                  <a:lnTo>
                    <a:pt x="4548" y="2418"/>
                  </a:lnTo>
                  <a:lnTo>
                    <a:pt x="4367" y="2723"/>
                  </a:lnTo>
                  <a:lnTo>
                    <a:pt x="4180" y="3028"/>
                  </a:lnTo>
                  <a:lnTo>
                    <a:pt x="4011" y="3333"/>
                  </a:lnTo>
                  <a:lnTo>
                    <a:pt x="3847" y="3658"/>
                  </a:lnTo>
                  <a:lnTo>
                    <a:pt x="3684" y="3983"/>
                  </a:lnTo>
                  <a:lnTo>
                    <a:pt x="3521" y="4308"/>
                  </a:lnTo>
                  <a:lnTo>
                    <a:pt x="3364" y="4674"/>
                  </a:lnTo>
                  <a:lnTo>
                    <a:pt x="3207" y="5040"/>
                  </a:lnTo>
                  <a:lnTo>
                    <a:pt x="3056" y="5406"/>
                  </a:lnTo>
                  <a:lnTo>
                    <a:pt x="2905" y="5792"/>
                  </a:lnTo>
                  <a:lnTo>
                    <a:pt x="2761" y="6178"/>
                  </a:lnTo>
                  <a:lnTo>
                    <a:pt x="2616" y="6584"/>
                  </a:lnTo>
                  <a:lnTo>
                    <a:pt x="2477" y="6991"/>
                  </a:lnTo>
                  <a:lnTo>
                    <a:pt x="2338" y="7417"/>
                  </a:lnTo>
                  <a:lnTo>
                    <a:pt x="2205" y="7864"/>
                  </a:lnTo>
                  <a:lnTo>
                    <a:pt x="2072" y="8291"/>
                  </a:lnTo>
                  <a:lnTo>
                    <a:pt x="1945" y="8738"/>
                  </a:lnTo>
                  <a:lnTo>
                    <a:pt x="1819" y="9206"/>
                  </a:lnTo>
                  <a:lnTo>
                    <a:pt x="1698" y="9673"/>
                  </a:lnTo>
                  <a:lnTo>
                    <a:pt x="1583" y="10140"/>
                  </a:lnTo>
                  <a:lnTo>
                    <a:pt x="1468" y="10628"/>
                  </a:lnTo>
                  <a:lnTo>
                    <a:pt x="1360" y="11116"/>
                  </a:lnTo>
                  <a:lnTo>
                    <a:pt x="1251" y="11624"/>
                  </a:lnTo>
                  <a:lnTo>
                    <a:pt x="1148" y="12132"/>
                  </a:lnTo>
                  <a:lnTo>
                    <a:pt x="1052" y="12640"/>
                  </a:lnTo>
                  <a:lnTo>
                    <a:pt x="955" y="13148"/>
                  </a:lnTo>
                  <a:lnTo>
                    <a:pt x="864" y="13676"/>
                  </a:lnTo>
                  <a:lnTo>
                    <a:pt x="780" y="14205"/>
                  </a:lnTo>
                  <a:lnTo>
                    <a:pt x="695" y="14753"/>
                  </a:lnTo>
                  <a:lnTo>
                    <a:pt x="623" y="15282"/>
                  </a:lnTo>
                  <a:lnTo>
                    <a:pt x="544" y="15830"/>
                  </a:lnTo>
                  <a:lnTo>
                    <a:pt x="478" y="16379"/>
                  </a:lnTo>
                  <a:lnTo>
                    <a:pt x="412" y="16948"/>
                  </a:lnTo>
                  <a:lnTo>
                    <a:pt x="351" y="17497"/>
                  </a:lnTo>
                  <a:lnTo>
                    <a:pt x="297" y="18066"/>
                  </a:lnTo>
                  <a:lnTo>
                    <a:pt x="242" y="18635"/>
                  </a:lnTo>
                  <a:lnTo>
                    <a:pt x="200" y="19203"/>
                  </a:lnTo>
                  <a:lnTo>
                    <a:pt x="158" y="19772"/>
                  </a:lnTo>
                  <a:lnTo>
                    <a:pt x="116" y="20362"/>
                  </a:lnTo>
                  <a:lnTo>
                    <a:pt x="85" y="20931"/>
                  </a:lnTo>
                  <a:lnTo>
                    <a:pt x="61" y="21520"/>
                  </a:lnTo>
                  <a:lnTo>
                    <a:pt x="37" y="22109"/>
                  </a:lnTo>
                  <a:lnTo>
                    <a:pt x="19" y="22699"/>
                  </a:lnTo>
                  <a:lnTo>
                    <a:pt x="7" y="23288"/>
                  </a:lnTo>
                  <a:lnTo>
                    <a:pt x="1" y="23877"/>
                  </a:lnTo>
                  <a:lnTo>
                    <a:pt x="1" y="24467"/>
                  </a:lnTo>
                  <a:lnTo>
                    <a:pt x="1" y="25056"/>
                  </a:lnTo>
                  <a:lnTo>
                    <a:pt x="13" y="25645"/>
                  </a:lnTo>
                  <a:lnTo>
                    <a:pt x="25" y="26235"/>
                  </a:lnTo>
                  <a:lnTo>
                    <a:pt x="49" y="26824"/>
                  </a:lnTo>
                  <a:lnTo>
                    <a:pt x="73" y="27433"/>
                  </a:lnTo>
                  <a:lnTo>
                    <a:pt x="104" y="28023"/>
                  </a:lnTo>
                  <a:lnTo>
                    <a:pt x="140" y="28612"/>
                  </a:lnTo>
                  <a:lnTo>
                    <a:pt x="188" y="29201"/>
                  </a:lnTo>
                  <a:lnTo>
                    <a:pt x="236" y="29791"/>
                  </a:lnTo>
                  <a:lnTo>
                    <a:pt x="291" y="30380"/>
                  </a:lnTo>
                  <a:lnTo>
                    <a:pt x="351" y="30969"/>
                  </a:lnTo>
                  <a:lnTo>
                    <a:pt x="418" y="31559"/>
                  </a:lnTo>
                  <a:lnTo>
                    <a:pt x="490" y="32128"/>
                  </a:lnTo>
                  <a:lnTo>
                    <a:pt x="569" y="32717"/>
                  </a:lnTo>
                  <a:lnTo>
                    <a:pt x="653" y="33286"/>
                  </a:lnTo>
                  <a:lnTo>
                    <a:pt x="750" y="33875"/>
                  </a:lnTo>
                  <a:lnTo>
                    <a:pt x="846" y="34444"/>
                  </a:lnTo>
                  <a:lnTo>
                    <a:pt x="949" y="35013"/>
                  </a:lnTo>
                  <a:lnTo>
                    <a:pt x="1064" y="35562"/>
                  </a:lnTo>
                  <a:lnTo>
                    <a:pt x="1184" y="36131"/>
                  </a:lnTo>
                  <a:lnTo>
                    <a:pt x="1287" y="36619"/>
                  </a:lnTo>
                  <a:lnTo>
                    <a:pt x="1396" y="37086"/>
                  </a:lnTo>
                  <a:lnTo>
                    <a:pt x="1505" y="37533"/>
                  </a:lnTo>
                  <a:lnTo>
                    <a:pt x="1619" y="38000"/>
                  </a:lnTo>
                  <a:lnTo>
                    <a:pt x="1734" y="38427"/>
                  </a:lnTo>
                  <a:lnTo>
                    <a:pt x="1855" y="38874"/>
                  </a:lnTo>
                  <a:lnTo>
                    <a:pt x="1976" y="39301"/>
                  </a:lnTo>
                  <a:lnTo>
                    <a:pt x="2102" y="39707"/>
                  </a:lnTo>
                  <a:lnTo>
                    <a:pt x="2229" y="40114"/>
                  </a:lnTo>
                  <a:lnTo>
                    <a:pt x="2356" y="40520"/>
                  </a:lnTo>
                  <a:lnTo>
                    <a:pt x="2489" y="40906"/>
                  </a:lnTo>
                  <a:lnTo>
                    <a:pt x="2622" y="41272"/>
                  </a:lnTo>
                  <a:lnTo>
                    <a:pt x="2761" y="41638"/>
                  </a:lnTo>
                  <a:lnTo>
                    <a:pt x="2899" y="42004"/>
                  </a:lnTo>
                  <a:lnTo>
                    <a:pt x="3038" y="42349"/>
                  </a:lnTo>
                  <a:lnTo>
                    <a:pt x="3183" y="42674"/>
                  </a:lnTo>
                  <a:lnTo>
                    <a:pt x="3322" y="42999"/>
                  </a:lnTo>
                  <a:lnTo>
                    <a:pt x="3473" y="43324"/>
                  </a:lnTo>
                  <a:lnTo>
                    <a:pt x="3618" y="43609"/>
                  </a:lnTo>
                  <a:lnTo>
                    <a:pt x="3769" y="43914"/>
                  </a:lnTo>
                  <a:lnTo>
                    <a:pt x="4071" y="44462"/>
                  </a:lnTo>
                  <a:lnTo>
                    <a:pt x="4385" y="44970"/>
                  </a:lnTo>
                  <a:lnTo>
                    <a:pt x="4699" y="45438"/>
                  </a:lnTo>
                  <a:lnTo>
                    <a:pt x="5025" y="45865"/>
                  </a:lnTo>
                  <a:lnTo>
                    <a:pt x="5188" y="46048"/>
                  </a:lnTo>
                  <a:lnTo>
                    <a:pt x="5351" y="46230"/>
                  </a:lnTo>
                  <a:lnTo>
                    <a:pt x="5514" y="46413"/>
                  </a:lnTo>
                  <a:lnTo>
                    <a:pt x="5677" y="46556"/>
                  </a:lnTo>
                  <a:lnTo>
                    <a:pt x="5846" y="46698"/>
                  </a:lnTo>
                  <a:lnTo>
                    <a:pt x="6015" y="46840"/>
                  </a:lnTo>
                  <a:lnTo>
                    <a:pt x="6178" y="46962"/>
                  </a:lnTo>
                  <a:lnTo>
                    <a:pt x="6347" y="47064"/>
                  </a:lnTo>
                  <a:lnTo>
                    <a:pt x="6517" y="47165"/>
                  </a:lnTo>
                  <a:lnTo>
                    <a:pt x="6686" y="47246"/>
                  </a:lnTo>
                  <a:lnTo>
                    <a:pt x="6861" y="47328"/>
                  </a:lnTo>
                  <a:lnTo>
                    <a:pt x="7030" y="47389"/>
                  </a:lnTo>
                  <a:lnTo>
                    <a:pt x="7199" y="47429"/>
                  </a:lnTo>
                  <a:lnTo>
                    <a:pt x="7374" y="47450"/>
                  </a:lnTo>
                  <a:lnTo>
                    <a:pt x="7543" y="47470"/>
                  </a:lnTo>
                  <a:lnTo>
                    <a:pt x="7712" y="47490"/>
                  </a:lnTo>
                  <a:lnTo>
                    <a:pt x="7887" y="47470"/>
                  </a:lnTo>
                  <a:lnTo>
                    <a:pt x="8056" y="47450"/>
                  </a:lnTo>
                  <a:lnTo>
                    <a:pt x="8225" y="47429"/>
                  </a:lnTo>
                  <a:lnTo>
                    <a:pt x="8401" y="47368"/>
                  </a:lnTo>
                  <a:lnTo>
                    <a:pt x="8570" y="47328"/>
                  </a:lnTo>
                  <a:lnTo>
                    <a:pt x="8739" y="47246"/>
                  </a:lnTo>
                  <a:lnTo>
                    <a:pt x="8914" y="47165"/>
                  </a:lnTo>
                  <a:lnTo>
                    <a:pt x="9083" y="47064"/>
                  </a:lnTo>
                  <a:lnTo>
                    <a:pt x="9252" y="46942"/>
                  </a:lnTo>
                  <a:lnTo>
                    <a:pt x="9421" y="46799"/>
                  </a:lnTo>
                  <a:lnTo>
                    <a:pt x="9590" y="46657"/>
                  </a:lnTo>
                  <a:lnTo>
                    <a:pt x="9753" y="46515"/>
                  </a:lnTo>
                  <a:lnTo>
                    <a:pt x="9922" y="46332"/>
                  </a:lnTo>
                  <a:lnTo>
                    <a:pt x="10085" y="46149"/>
                  </a:lnTo>
                  <a:lnTo>
                    <a:pt x="10254" y="45946"/>
                  </a:lnTo>
                  <a:lnTo>
                    <a:pt x="10417" y="45722"/>
                  </a:lnTo>
                  <a:lnTo>
                    <a:pt x="10580" y="45499"/>
                  </a:lnTo>
                  <a:lnTo>
                    <a:pt x="10744" y="45255"/>
                  </a:lnTo>
                  <a:lnTo>
                    <a:pt x="10901" y="44991"/>
                  </a:lnTo>
                  <a:lnTo>
                    <a:pt x="11064" y="44706"/>
                  </a:lnTo>
                  <a:lnTo>
                    <a:pt x="11178" y="44523"/>
                  </a:lnTo>
                  <a:lnTo>
                    <a:pt x="11293" y="44361"/>
                  </a:lnTo>
                  <a:lnTo>
                    <a:pt x="11408" y="44259"/>
                  </a:lnTo>
                  <a:lnTo>
                    <a:pt x="11516" y="44198"/>
                  </a:lnTo>
                  <a:lnTo>
                    <a:pt x="11625" y="44158"/>
                  </a:lnTo>
                  <a:lnTo>
                    <a:pt x="11728" y="44137"/>
                  </a:lnTo>
                  <a:lnTo>
                    <a:pt x="11836" y="44158"/>
                  </a:lnTo>
                  <a:lnTo>
                    <a:pt x="11939" y="44219"/>
                  </a:lnTo>
                  <a:lnTo>
                    <a:pt x="12060" y="43772"/>
                  </a:lnTo>
                  <a:lnTo>
                    <a:pt x="12181" y="43345"/>
                  </a:lnTo>
                  <a:lnTo>
                    <a:pt x="12295" y="42898"/>
                  </a:lnTo>
                  <a:lnTo>
                    <a:pt x="12404" y="42430"/>
                  </a:lnTo>
                  <a:lnTo>
                    <a:pt x="12513" y="41983"/>
                  </a:lnTo>
                  <a:lnTo>
                    <a:pt x="12615" y="41516"/>
                  </a:lnTo>
                  <a:lnTo>
                    <a:pt x="12712" y="41049"/>
                  </a:lnTo>
                  <a:lnTo>
                    <a:pt x="12809" y="40581"/>
                  </a:lnTo>
                  <a:lnTo>
                    <a:pt x="12899" y="40093"/>
                  </a:lnTo>
                  <a:lnTo>
                    <a:pt x="12990" y="39606"/>
                  </a:lnTo>
                  <a:lnTo>
                    <a:pt x="13074" y="39118"/>
                  </a:lnTo>
                  <a:lnTo>
                    <a:pt x="13153" y="38630"/>
                  </a:lnTo>
                  <a:lnTo>
                    <a:pt x="13231" y="38143"/>
                  </a:lnTo>
                  <a:lnTo>
                    <a:pt x="13304" y="37635"/>
                  </a:lnTo>
                  <a:lnTo>
                    <a:pt x="13376" y="37127"/>
                  </a:lnTo>
                  <a:lnTo>
                    <a:pt x="13443" y="36619"/>
                  </a:lnTo>
                  <a:lnTo>
                    <a:pt x="13564" y="35582"/>
                  </a:lnTo>
                  <a:lnTo>
                    <a:pt x="13672" y="34546"/>
                  </a:lnTo>
                  <a:lnTo>
                    <a:pt x="13769" y="33489"/>
                  </a:lnTo>
                  <a:lnTo>
                    <a:pt x="13853" y="32432"/>
                  </a:lnTo>
                  <a:lnTo>
                    <a:pt x="13920" y="31355"/>
                  </a:lnTo>
                  <a:lnTo>
                    <a:pt x="13974" y="30278"/>
                  </a:lnTo>
                  <a:lnTo>
                    <a:pt x="14022" y="29201"/>
                  </a:lnTo>
                  <a:lnTo>
                    <a:pt x="14053" y="28104"/>
                  </a:lnTo>
                  <a:lnTo>
                    <a:pt x="14071" y="27027"/>
                  </a:lnTo>
                  <a:lnTo>
                    <a:pt x="14077" y="25930"/>
                  </a:lnTo>
                  <a:lnTo>
                    <a:pt x="14071" y="24853"/>
                  </a:lnTo>
                  <a:lnTo>
                    <a:pt x="14053" y="23776"/>
                  </a:lnTo>
                  <a:lnTo>
                    <a:pt x="14022" y="22699"/>
                  </a:lnTo>
                  <a:lnTo>
                    <a:pt x="13980" y="21622"/>
                  </a:lnTo>
                  <a:lnTo>
                    <a:pt x="13926" y="20545"/>
                  </a:lnTo>
                  <a:lnTo>
                    <a:pt x="13865" y="19488"/>
                  </a:lnTo>
                  <a:lnTo>
                    <a:pt x="13787" y="18452"/>
                  </a:lnTo>
                  <a:lnTo>
                    <a:pt x="13702" y="17415"/>
                  </a:lnTo>
                  <a:lnTo>
                    <a:pt x="13606" y="16399"/>
                  </a:lnTo>
                  <a:lnTo>
                    <a:pt x="13497" y="15403"/>
                  </a:lnTo>
                  <a:lnTo>
                    <a:pt x="13382" y="14428"/>
                  </a:lnTo>
                  <a:lnTo>
                    <a:pt x="13256" y="13453"/>
                  </a:lnTo>
                  <a:lnTo>
                    <a:pt x="13117" y="12518"/>
                  </a:lnTo>
                  <a:lnTo>
                    <a:pt x="12972" y="11583"/>
                  </a:lnTo>
                  <a:lnTo>
                    <a:pt x="12815" y="10689"/>
                  </a:lnTo>
                  <a:lnTo>
                    <a:pt x="12646" y="9815"/>
                  </a:lnTo>
                  <a:lnTo>
                    <a:pt x="12471" y="8962"/>
                  </a:lnTo>
                  <a:lnTo>
                    <a:pt x="12289" y="8149"/>
                  </a:lnTo>
                  <a:lnTo>
                    <a:pt x="12096" y="7356"/>
                  </a:lnTo>
                  <a:lnTo>
                    <a:pt x="11891" y="6584"/>
                  </a:lnTo>
                  <a:lnTo>
                    <a:pt x="11686" y="5873"/>
                  </a:lnTo>
                  <a:lnTo>
                    <a:pt x="11462" y="5182"/>
                  </a:lnTo>
                  <a:lnTo>
                    <a:pt x="11239" y="4511"/>
                  </a:lnTo>
                  <a:lnTo>
                    <a:pt x="11003" y="3902"/>
                  </a:lnTo>
                  <a:lnTo>
                    <a:pt x="10762" y="3333"/>
                  </a:lnTo>
                  <a:lnTo>
                    <a:pt x="10635" y="3048"/>
                  </a:lnTo>
                  <a:lnTo>
                    <a:pt x="10508" y="2784"/>
                  </a:lnTo>
                  <a:lnTo>
                    <a:pt x="10381" y="2540"/>
                  </a:lnTo>
                  <a:lnTo>
                    <a:pt x="10248" y="2296"/>
                  </a:lnTo>
                  <a:lnTo>
                    <a:pt x="10122" y="2053"/>
                  </a:lnTo>
                  <a:lnTo>
                    <a:pt x="9989" y="1849"/>
                  </a:lnTo>
                  <a:lnTo>
                    <a:pt x="9850" y="1626"/>
                  </a:lnTo>
                  <a:lnTo>
                    <a:pt x="9717" y="1443"/>
                  </a:lnTo>
                  <a:lnTo>
                    <a:pt x="9578" y="1260"/>
                  </a:lnTo>
                  <a:lnTo>
                    <a:pt x="9433" y="1077"/>
                  </a:lnTo>
                  <a:lnTo>
                    <a:pt x="9294" y="915"/>
                  </a:lnTo>
                  <a:lnTo>
                    <a:pt x="9149" y="772"/>
                  </a:lnTo>
                  <a:lnTo>
                    <a:pt x="9004" y="630"/>
                  </a:lnTo>
                  <a:lnTo>
                    <a:pt x="8859" y="508"/>
                  </a:lnTo>
                  <a:lnTo>
                    <a:pt x="8709" y="407"/>
                  </a:lnTo>
                  <a:lnTo>
                    <a:pt x="8558" y="305"/>
                  </a:lnTo>
                  <a:lnTo>
                    <a:pt x="8407" y="224"/>
                  </a:lnTo>
                  <a:lnTo>
                    <a:pt x="8256" y="142"/>
                  </a:lnTo>
                  <a:lnTo>
                    <a:pt x="8099" y="81"/>
                  </a:lnTo>
                  <a:lnTo>
                    <a:pt x="7942" y="41"/>
                  </a:lnTo>
                  <a:lnTo>
                    <a:pt x="7785" y="20"/>
                  </a:lnTo>
                  <a:lnTo>
                    <a:pt x="7628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36">
              <a:extLst>
                <a:ext uri="{FF2B5EF4-FFF2-40B4-BE49-F238E27FC236}">
                  <a16:creationId xmlns:a16="http://schemas.microsoft.com/office/drawing/2014/main" id="{AC3FDDB9-C3A8-1C5A-E82E-CC41F4D35A48}"/>
                </a:ext>
              </a:extLst>
            </p:cNvPr>
            <p:cNvSpPr/>
            <p:nvPr/>
          </p:nvSpPr>
          <p:spPr>
            <a:xfrm>
              <a:off x="110900" y="-18833125"/>
              <a:ext cx="342275" cy="665025"/>
            </a:xfrm>
            <a:custGeom>
              <a:avLst/>
              <a:gdLst/>
              <a:ahLst/>
              <a:cxnLst/>
              <a:rect l="l" t="t" r="r" b="b"/>
              <a:pathLst>
                <a:path w="13691" h="26601" extrusionOk="0">
                  <a:moveTo>
                    <a:pt x="599" y="0"/>
                  </a:moveTo>
                  <a:lnTo>
                    <a:pt x="665" y="1667"/>
                  </a:lnTo>
                  <a:lnTo>
                    <a:pt x="713" y="3333"/>
                  </a:lnTo>
                  <a:lnTo>
                    <a:pt x="756" y="5020"/>
                  </a:lnTo>
                  <a:lnTo>
                    <a:pt x="780" y="6686"/>
                  </a:lnTo>
                  <a:lnTo>
                    <a:pt x="792" y="8372"/>
                  </a:lnTo>
                  <a:lnTo>
                    <a:pt x="786" y="10059"/>
                  </a:lnTo>
                  <a:lnTo>
                    <a:pt x="768" y="11725"/>
                  </a:lnTo>
                  <a:lnTo>
                    <a:pt x="738" y="13412"/>
                  </a:lnTo>
                  <a:lnTo>
                    <a:pt x="695" y="15078"/>
                  </a:lnTo>
                  <a:lnTo>
                    <a:pt x="641" y="16765"/>
                  </a:lnTo>
                  <a:lnTo>
                    <a:pt x="568" y="18411"/>
                  </a:lnTo>
                  <a:lnTo>
                    <a:pt x="478" y="20077"/>
                  </a:lnTo>
                  <a:lnTo>
                    <a:pt x="381" y="21723"/>
                  </a:lnTo>
                  <a:lnTo>
                    <a:pt x="267" y="23369"/>
                  </a:lnTo>
                  <a:lnTo>
                    <a:pt x="140" y="24995"/>
                  </a:lnTo>
                  <a:lnTo>
                    <a:pt x="73" y="25808"/>
                  </a:lnTo>
                  <a:lnTo>
                    <a:pt x="1" y="26600"/>
                  </a:lnTo>
                  <a:lnTo>
                    <a:pt x="2622" y="26519"/>
                  </a:lnTo>
                  <a:lnTo>
                    <a:pt x="3932" y="26478"/>
                  </a:lnTo>
                  <a:lnTo>
                    <a:pt x="5248" y="26458"/>
                  </a:lnTo>
                  <a:lnTo>
                    <a:pt x="6130" y="26418"/>
                  </a:lnTo>
                  <a:lnTo>
                    <a:pt x="7030" y="26316"/>
                  </a:lnTo>
                  <a:lnTo>
                    <a:pt x="7948" y="26194"/>
                  </a:lnTo>
                  <a:lnTo>
                    <a:pt x="8884" y="26052"/>
                  </a:lnTo>
                  <a:lnTo>
                    <a:pt x="9832" y="25869"/>
                  </a:lnTo>
                  <a:lnTo>
                    <a:pt x="10792" y="25686"/>
                  </a:lnTo>
                  <a:lnTo>
                    <a:pt x="12730" y="25320"/>
                  </a:lnTo>
                  <a:lnTo>
                    <a:pt x="12706" y="24629"/>
                  </a:lnTo>
                  <a:lnTo>
                    <a:pt x="12688" y="23938"/>
                  </a:lnTo>
                  <a:lnTo>
                    <a:pt x="12670" y="22577"/>
                  </a:lnTo>
                  <a:lnTo>
                    <a:pt x="12658" y="21175"/>
                  </a:lnTo>
                  <a:lnTo>
                    <a:pt x="12652" y="19773"/>
                  </a:lnTo>
                  <a:lnTo>
                    <a:pt x="12664" y="18350"/>
                  </a:lnTo>
                  <a:lnTo>
                    <a:pt x="12682" y="16948"/>
                  </a:lnTo>
                  <a:lnTo>
                    <a:pt x="12706" y="15525"/>
                  </a:lnTo>
                  <a:lnTo>
                    <a:pt x="12736" y="14103"/>
                  </a:lnTo>
                  <a:lnTo>
                    <a:pt x="12772" y="12681"/>
                  </a:lnTo>
                  <a:lnTo>
                    <a:pt x="12809" y="11258"/>
                  </a:lnTo>
                  <a:lnTo>
                    <a:pt x="12893" y="8474"/>
                  </a:lnTo>
                  <a:lnTo>
                    <a:pt x="12978" y="5751"/>
                  </a:lnTo>
                  <a:lnTo>
                    <a:pt x="13050" y="3089"/>
                  </a:lnTo>
                  <a:lnTo>
                    <a:pt x="13062" y="2845"/>
                  </a:lnTo>
                  <a:lnTo>
                    <a:pt x="13074" y="2601"/>
                  </a:lnTo>
                  <a:lnTo>
                    <a:pt x="13098" y="2357"/>
                  </a:lnTo>
                  <a:lnTo>
                    <a:pt x="13123" y="2154"/>
                  </a:lnTo>
                  <a:lnTo>
                    <a:pt x="13159" y="1951"/>
                  </a:lnTo>
                  <a:lnTo>
                    <a:pt x="13195" y="1788"/>
                  </a:lnTo>
                  <a:lnTo>
                    <a:pt x="13231" y="1626"/>
                  </a:lnTo>
                  <a:lnTo>
                    <a:pt x="13274" y="1484"/>
                  </a:lnTo>
                  <a:lnTo>
                    <a:pt x="13322" y="1341"/>
                  </a:lnTo>
                  <a:lnTo>
                    <a:pt x="13370" y="1240"/>
                  </a:lnTo>
                  <a:lnTo>
                    <a:pt x="13419" y="1138"/>
                  </a:lnTo>
                  <a:lnTo>
                    <a:pt x="13473" y="1077"/>
                  </a:lnTo>
                  <a:lnTo>
                    <a:pt x="13527" y="1016"/>
                  </a:lnTo>
                  <a:lnTo>
                    <a:pt x="13582" y="976"/>
                  </a:lnTo>
                  <a:lnTo>
                    <a:pt x="13636" y="935"/>
                  </a:lnTo>
                  <a:lnTo>
                    <a:pt x="13690" y="935"/>
                  </a:lnTo>
                  <a:lnTo>
                    <a:pt x="13690" y="854"/>
                  </a:lnTo>
                  <a:lnTo>
                    <a:pt x="10423" y="671"/>
                  </a:lnTo>
                  <a:lnTo>
                    <a:pt x="7150" y="447"/>
                  </a:lnTo>
                  <a:lnTo>
                    <a:pt x="3878" y="224"/>
                  </a:lnTo>
                  <a:lnTo>
                    <a:pt x="59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>
              <a:extLst>
                <a:ext uri="{FF2B5EF4-FFF2-40B4-BE49-F238E27FC236}">
                  <a16:creationId xmlns:a16="http://schemas.microsoft.com/office/drawing/2014/main" id="{1E812955-828D-FEFD-4B87-A32A62BAE6B4}"/>
                </a:ext>
              </a:extLst>
            </p:cNvPr>
            <p:cNvSpPr/>
            <p:nvPr/>
          </p:nvSpPr>
          <p:spPr>
            <a:xfrm>
              <a:off x="453150" y="-18811800"/>
              <a:ext cx="332300" cy="645725"/>
            </a:xfrm>
            <a:custGeom>
              <a:avLst/>
              <a:gdLst/>
              <a:ahLst/>
              <a:cxnLst/>
              <a:rect l="l" t="t" r="r" b="b"/>
              <a:pathLst>
                <a:path w="13292" h="25829" extrusionOk="0">
                  <a:moveTo>
                    <a:pt x="0" y="1"/>
                  </a:moveTo>
                  <a:lnTo>
                    <a:pt x="0" y="82"/>
                  </a:lnTo>
                  <a:lnTo>
                    <a:pt x="61" y="82"/>
                  </a:lnTo>
                  <a:lnTo>
                    <a:pt x="121" y="123"/>
                  </a:lnTo>
                  <a:lnTo>
                    <a:pt x="181" y="163"/>
                  </a:lnTo>
                  <a:lnTo>
                    <a:pt x="236" y="224"/>
                  </a:lnTo>
                  <a:lnTo>
                    <a:pt x="296" y="285"/>
                  </a:lnTo>
                  <a:lnTo>
                    <a:pt x="350" y="387"/>
                  </a:lnTo>
                  <a:lnTo>
                    <a:pt x="399" y="488"/>
                  </a:lnTo>
                  <a:lnTo>
                    <a:pt x="447" y="631"/>
                  </a:lnTo>
                  <a:lnTo>
                    <a:pt x="489" y="773"/>
                  </a:lnTo>
                  <a:lnTo>
                    <a:pt x="532" y="935"/>
                  </a:lnTo>
                  <a:lnTo>
                    <a:pt x="568" y="1098"/>
                  </a:lnTo>
                  <a:lnTo>
                    <a:pt x="598" y="1301"/>
                  </a:lnTo>
                  <a:lnTo>
                    <a:pt x="622" y="1504"/>
                  </a:lnTo>
                  <a:lnTo>
                    <a:pt x="646" y="1748"/>
                  </a:lnTo>
                  <a:lnTo>
                    <a:pt x="658" y="1992"/>
                  </a:lnTo>
                  <a:lnTo>
                    <a:pt x="664" y="2236"/>
                  </a:lnTo>
                  <a:lnTo>
                    <a:pt x="737" y="4837"/>
                  </a:lnTo>
                  <a:lnTo>
                    <a:pt x="821" y="7519"/>
                  </a:lnTo>
                  <a:lnTo>
                    <a:pt x="900" y="10263"/>
                  </a:lnTo>
                  <a:lnTo>
                    <a:pt x="936" y="11645"/>
                  </a:lnTo>
                  <a:lnTo>
                    <a:pt x="972" y="13026"/>
                  </a:lnTo>
                  <a:lnTo>
                    <a:pt x="1003" y="14429"/>
                  </a:lnTo>
                  <a:lnTo>
                    <a:pt x="1027" y="15831"/>
                  </a:lnTo>
                  <a:lnTo>
                    <a:pt x="1045" y="17233"/>
                  </a:lnTo>
                  <a:lnTo>
                    <a:pt x="1051" y="18615"/>
                  </a:lnTo>
                  <a:lnTo>
                    <a:pt x="1051" y="20017"/>
                  </a:lnTo>
                  <a:lnTo>
                    <a:pt x="1045" y="21378"/>
                  </a:lnTo>
                  <a:lnTo>
                    <a:pt x="1021" y="22740"/>
                  </a:lnTo>
                  <a:lnTo>
                    <a:pt x="991" y="24101"/>
                  </a:lnTo>
                  <a:lnTo>
                    <a:pt x="991" y="24101"/>
                  </a:lnTo>
                  <a:lnTo>
                    <a:pt x="1649" y="24000"/>
                  </a:lnTo>
                  <a:lnTo>
                    <a:pt x="2307" y="23939"/>
                  </a:lnTo>
                  <a:lnTo>
                    <a:pt x="2965" y="23878"/>
                  </a:lnTo>
                  <a:lnTo>
                    <a:pt x="3623" y="23837"/>
                  </a:lnTo>
                  <a:lnTo>
                    <a:pt x="4276" y="23817"/>
                  </a:lnTo>
                  <a:lnTo>
                    <a:pt x="4928" y="23837"/>
                  </a:lnTo>
                  <a:lnTo>
                    <a:pt x="5580" y="23878"/>
                  </a:lnTo>
                  <a:lnTo>
                    <a:pt x="6226" y="23939"/>
                  </a:lnTo>
                  <a:lnTo>
                    <a:pt x="6866" y="24040"/>
                  </a:lnTo>
                  <a:lnTo>
                    <a:pt x="7506" y="24162"/>
                  </a:lnTo>
                  <a:lnTo>
                    <a:pt x="8134" y="24325"/>
                  </a:lnTo>
                  <a:lnTo>
                    <a:pt x="8762" y="24548"/>
                  </a:lnTo>
                  <a:lnTo>
                    <a:pt x="9378" y="24792"/>
                  </a:lnTo>
                  <a:lnTo>
                    <a:pt x="9686" y="24935"/>
                  </a:lnTo>
                  <a:lnTo>
                    <a:pt x="9988" y="25097"/>
                  </a:lnTo>
                  <a:lnTo>
                    <a:pt x="10290" y="25260"/>
                  </a:lnTo>
                  <a:lnTo>
                    <a:pt x="10592" y="25443"/>
                  </a:lnTo>
                  <a:lnTo>
                    <a:pt x="10894" y="25625"/>
                  </a:lnTo>
                  <a:lnTo>
                    <a:pt x="11190" y="25829"/>
                  </a:lnTo>
                  <a:lnTo>
                    <a:pt x="11190" y="25768"/>
                  </a:lnTo>
                  <a:lnTo>
                    <a:pt x="11208" y="25747"/>
                  </a:lnTo>
                  <a:lnTo>
                    <a:pt x="11377" y="25239"/>
                  </a:lnTo>
                  <a:lnTo>
                    <a:pt x="11540" y="24711"/>
                  </a:lnTo>
                  <a:lnTo>
                    <a:pt x="11697" y="24183"/>
                  </a:lnTo>
                  <a:lnTo>
                    <a:pt x="11848" y="23614"/>
                  </a:lnTo>
                  <a:lnTo>
                    <a:pt x="11987" y="23045"/>
                  </a:lnTo>
                  <a:lnTo>
                    <a:pt x="12126" y="22455"/>
                  </a:lnTo>
                  <a:lnTo>
                    <a:pt x="12252" y="21866"/>
                  </a:lnTo>
                  <a:lnTo>
                    <a:pt x="12379" y="21236"/>
                  </a:lnTo>
                  <a:lnTo>
                    <a:pt x="12494" y="20606"/>
                  </a:lnTo>
                  <a:lnTo>
                    <a:pt x="12603" y="19976"/>
                  </a:lnTo>
                  <a:lnTo>
                    <a:pt x="12705" y="19326"/>
                  </a:lnTo>
                  <a:lnTo>
                    <a:pt x="12796" y="18676"/>
                  </a:lnTo>
                  <a:lnTo>
                    <a:pt x="12887" y="18005"/>
                  </a:lnTo>
                  <a:lnTo>
                    <a:pt x="12965" y="17314"/>
                  </a:lnTo>
                  <a:lnTo>
                    <a:pt x="13031" y="16623"/>
                  </a:lnTo>
                  <a:lnTo>
                    <a:pt x="13098" y="15932"/>
                  </a:lnTo>
                  <a:lnTo>
                    <a:pt x="13152" y="15241"/>
                  </a:lnTo>
                  <a:lnTo>
                    <a:pt x="13194" y="14530"/>
                  </a:lnTo>
                  <a:lnTo>
                    <a:pt x="13231" y="13819"/>
                  </a:lnTo>
                  <a:lnTo>
                    <a:pt x="13261" y="13087"/>
                  </a:lnTo>
                  <a:lnTo>
                    <a:pt x="13279" y="12376"/>
                  </a:lnTo>
                  <a:lnTo>
                    <a:pt x="13291" y="11645"/>
                  </a:lnTo>
                  <a:lnTo>
                    <a:pt x="13291" y="10913"/>
                  </a:lnTo>
                  <a:lnTo>
                    <a:pt x="13285" y="10182"/>
                  </a:lnTo>
                  <a:lnTo>
                    <a:pt x="13267" y="9450"/>
                  </a:lnTo>
                  <a:lnTo>
                    <a:pt x="13237" y="8718"/>
                  </a:lnTo>
                  <a:lnTo>
                    <a:pt x="13201" y="7987"/>
                  </a:lnTo>
                  <a:lnTo>
                    <a:pt x="13152" y="7255"/>
                  </a:lnTo>
                  <a:lnTo>
                    <a:pt x="13098" y="6524"/>
                  </a:lnTo>
                  <a:lnTo>
                    <a:pt x="13025" y="5792"/>
                  </a:lnTo>
                  <a:lnTo>
                    <a:pt x="12947" y="5061"/>
                  </a:lnTo>
                  <a:lnTo>
                    <a:pt x="12862" y="4329"/>
                  </a:lnTo>
                  <a:lnTo>
                    <a:pt x="12826" y="4024"/>
                  </a:lnTo>
                  <a:lnTo>
                    <a:pt x="12802" y="3719"/>
                  </a:lnTo>
                  <a:lnTo>
                    <a:pt x="12784" y="3415"/>
                  </a:lnTo>
                  <a:lnTo>
                    <a:pt x="12778" y="3110"/>
                  </a:lnTo>
                  <a:lnTo>
                    <a:pt x="12778" y="2825"/>
                  </a:lnTo>
                  <a:lnTo>
                    <a:pt x="12784" y="2541"/>
                  </a:lnTo>
                  <a:lnTo>
                    <a:pt x="12802" y="2277"/>
                  </a:lnTo>
                  <a:lnTo>
                    <a:pt x="12820" y="1992"/>
                  </a:lnTo>
                  <a:lnTo>
                    <a:pt x="12850" y="1748"/>
                  </a:lnTo>
                  <a:lnTo>
                    <a:pt x="12887" y="1504"/>
                  </a:lnTo>
                  <a:lnTo>
                    <a:pt x="12929" y="1281"/>
                  </a:lnTo>
                  <a:lnTo>
                    <a:pt x="12977" y="1057"/>
                  </a:lnTo>
                  <a:lnTo>
                    <a:pt x="13025" y="854"/>
                  </a:lnTo>
                  <a:lnTo>
                    <a:pt x="13080" y="671"/>
                  </a:lnTo>
                  <a:lnTo>
                    <a:pt x="13140" y="509"/>
                  </a:lnTo>
                  <a:lnTo>
                    <a:pt x="13201" y="367"/>
                  </a:lnTo>
                  <a:lnTo>
                    <a:pt x="11558" y="367"/>
                  </a:lnTo>
                  <a:lnTo>
                    <a:pt x="9910" y="346"/>
                  </a:lnTo>
                  <a:lnTo>
                    <a:pt x="6612" y="265"/>
                  </a:lnTo>
                  <a:lnTo>
                    <a:pt x="3309" y="1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36">
              <a:extLst>
                <a:ext uri="{FF2B5EF4-FFF2-40B4-BE49-F238E27FC236}">
                  <a16:creationId xmlns:a16="http://schemas.microsoft.com/office/drawing/2014/main" id="{0A8BBEB8-E472-3CBD-3624-1683A25C8DF5}"/>
                </a:ext>
              </a:extLst>
            </p:cNvPr>
            <p:cNvSpPr/>
            <p:nvPr/>
          </p:nvSpPr>
          <p:spPr>
            <a:xfrm>
              <a:off x="504625" y="-21165975"/>
              <a:ext cx="699125" cy="1153750"/>
            </a:xfrm>
            <a:custGeom>
              <a:avLst/>
              <a:gdLst/>
              <a:ahLst/>
              <a:cxnLst/>
              <a:rect l="l" t="t" r="r" b="b"/>
              <a:pathLst>
                <a:path w="27965" h="46150" extrusionOk="0">
                  <a:moveTo>
                    <a:pt x="10652" y="0"/>
                  </a:moveTo>
                  <a:lnTo>
                    <a:pt x="10381" y="1484"/>
                  </a:lnTo>
                  <a:lnTo>
                    <a:pt x="10109" y="2947"/>
                  </a:lnTo>
                  <a:lnTo>
                    <a:pt x="9831" y="4430"/>
                  </a:lnTo>
                  <a:lnTo>
                    <a:pt x="9547" y="5893"/>
                  </a:lnTo>
                  <a:lnTo>
                    <a:pt x="9264" y="7336"/>
                  </a:lnTo>
                  <a:lnTo>
                    <a:pt x="8974" y="8779"/>
                  </a:lnTo>
                  <a:lnTo>
                    <a:pt x="8684" y="10222"/>
                  </a:lnTo>
                  <a:lnTo>
                    <a:pt x="8382" y="11665"/>
                  </a:lnTo>
                  <a:lnTo>
                    <a:pt x="8080" y="13087"/>
                  </a:lnTo>
                  <a:lnTo>
                    <a:pt x="7778" y="14489"/>
                  </a:lnTo>
                  <a:lnTo>
                    <a:pt x="7470" y="15912"/>
                  </a:lnTo>
                  <a:lnTo>
                    <a:pt x="7156" y="17314"/>
                  </a:lnTo>
                  <a:lnTo>
                    <a:pt x="6836" y="18696"/>
                  </a:lnTo>
                  <a:lnTo>
                    <a:pt x="6510" y="20077"/>
                  </a:lnTo>
                  <a:lnTo>
                    <a:pt x="6184" y="21459"/>
                  </a:lnTo>
                  <a:lnTo>
                    <a:pt x="5858" y="22821"/>
                  </a:lnTo>
                  <a:lnTo>
                    <a:pt x="5520" y="24182"/>
                  </a:lnTo>
                  <a:lnTo>
                    <a:pt x="5181" y="25544"/>
                  </a:lnTo>
                  <a:lnTo>
                    <a:pt x="4837" y="26885"/>
                  </a:lnTo>
                  <a:lnTo>
                    <a:pt x="4493" y="28206"/>
                  </a:lnTo>
                  <a:lnTo>
                    <a:pt x="4143" y="29547"/>
                  </a:lnTo>
                  <a:lnTo>
                    <a:pt x="3787" y="30868"/>
                  </a:lnTo>
                  <a:lnTo>
                    <a:pt x="3424" y="32168"/>
                  </a:lnTo>
                  <a:lnTo>
                    <a:pt x="3062" y="33469"/>
                  </a:lnTo>
                  <a:lnTo>
                    <a:pt x="2694" y="34769"/>
                  </a:lnTo>
                  <a:lnTo>
                    <a:pt x="2325" y="36050"/>
                  </a:lnTo>
                  <a:lnTo>
                    <a:pt x="1945" y="37310"/>
                  </a:lnTo>
                  <a:lnTo>
                    <a:pt x="1564" y="38590"/>
                  </a:lnTo>
                  <a:lnTo>
                    <a:pt x="1178" y="39829"/>
                  </a:lnTo>
                  <a:lnTo>
                    <a:pt x="791" y="41089"/>
                  </a:lnTo>
                  <a:lnTo>
                    <a:pt x="399" y="42329"/>
                  </a:lnTo>
                  <a:lnTo>
                    <a:pt x="0" y="43548"/>
                  </a:lnTo>
                  <a:lnTo>
                    <a:pt x="5242" y="44117"/>
                  </a:lnTo>
                  <a:lnTo>
                    <a:pt x="7869" y="44402"/>
                  </a:lnTo>
                  <a:lnTo>
                    <a:pt x="10489" y="44706"/>
                  </a:lnTo>
                  <a:lnTo>
                    <a:pt x="13116" y="45032"/>
                  </a:lnTo>
                  <a:lnTo>
                    <a:pt x="15737" y="45377"/>
                  </a:lnTo>
                  <a:lnTo>
                    <a:pt x="18358" y="45763"/>
                  </a:lnTo>
                  <a:lnTo>
                    <a:pt x="20978" y="46149"/>
                  </a:lnTo>
                  <a:lnTo>
                    <a:pt x="21480" y="43650"/>
                  </a:lnTo>
                  <a:lnTo>
                    <a:pt x="21969" y="41171"/>
                  </a:lnTo>
                  <a:lnTo>
                    <a:pt x="22452" y="38651"/>
                  </a:lnTo>
                  <a:lnTo>
                    <a:pt x="22923" y="36151"/>
                  </a:lnTo>
                  <a:lnTo>
                    <a:pt x="23388" y="33632"/>
                  </a:lnTo>
                  <a:lnTo>
                    <a:pt x="23847" y="31112"/>
                  </a:lnTo>
                  <a:lnTo>
                    <a:pt x="24300" y="28592"/>
                  </a:lnTo>
                  <a:lnTo>
                    <a:pt x="24740" y="26052"/>
                  </a:lnTo>
                  <a:lnTo>
                    <a:pt x="25169" y="23512"/>
                  </a:lnTo>
                  <a:lnTo>
                    <a:pt x="25598" y="20951"/>
                  </a:lnTo>
                  <a:lnTo>
                    <a:pt x="26014" y="18411"/>
                  </a:lnTo>
                  <a:lnTo>
                    <a:pt x="26419" y="15830"/>
                  </a:lnTo>
                  <a:lnTo>
                    <a:pt x="26818" y="13250"/>
                  </a:lnTo>
                  <a:lnTo>
                    <a:pt x="27210" y="10669"/>
                  </a:lnTo>
                  <a:lnTo>
                    <a:pt x="27591" y="8088"/>
                  </a:lnTo>
                  <a:lnTo>
                    <a:pt x="27965" y="5467"/>
                  </a:lnTo>
                  <a:lnTo>
                    <a:pt x="26963" y="5629"/>
                  </a:lnTo>
                  <a:lnTo>
                    <a:pt x="25960" y="5751"/>
                  </a:lnTo>
                  <a:lnTo>
                    <a:pt x="24952" y="5853"/>
                  </a:lnTo>
                  <a:lnTo>
                    <a:pt x="23949" y="5934"/>
                  </a:lnTo>
                  <a:lnTo>
                    <a:pt x="22947" y="6015"/>
                  </a:lnTo>
                  <a:lnTo>
                    <a:pt x="21938" y="6076"/>
                  </a:lnTo>
                  <a:lnTo>
                    <a:pt x="19928" y="6158"/>
                  </a:lnTo>
                  <a:lnTo>
                    <a:pt x="17923" y="6259"/>
                  </a:lnTo>
                  <a:lnTo>
                    <a:pt x="15912" y="6361"/>
                  </a:lnTo>
                  <a:lnTo>
                    <a:pt x="14910" y="6422"/>
                  </a:lnTo>
                  <a:lnTo>
                    <a:pt x="13901" y="6503"/>
                  </a:lnTo>
                  <a:lnTo>
                    <a:pt x="12899" y="6584"/>
                  </a:lnTo>
                  <a:lnTo>
                    <a:pt x="11896" y="6706"/>
                  </a:lnTo>
                  <a:lnTo>
                    <a:pt x="11794" y="6706"/>
                  </a:lnTo>
                  <a:lnTo>
                    <a:pt x="11703" y="6686"/>
                  </a:lnTo>
                  <a:lnTo>
                    <a:pt x="11613" y="6645"/>
                  </a:lnTo>
                  <a:lnTo>
                    <a:pt x="11528" y="6564"/>
                  </a:lnTo>
                  <a:lnTo>
                    <a:pt x="11443" y="6483"/>
                  </a:lnTo>
                  <a:lnTo>
                    <a:pt x="11371" y="6381"/>
                  </a:lnTo>
                  <a:lnTo>
                    <a:pt x="11299" y="6259"/>
                  </a:lnTo>
                  <a:lnTo>
                    <a:pt x="11226" y="6117"/>
                  </a:lnTo>
                  <a:lnTo>
                    <a:pt x="11166" y="5975"/>
                  </a:lnTo>
                  <a:lnTo>
                    <a:pt x="11105" y="5812"/>
                  </a:lnTo>
                  <a:lnTo>
                    <a:pt x="11045" y="5629"/>
                  </a:lnTo>
                  <a:lnTo>
                    <a:pt x="10997" y="5426"/>
                  </a:lnTo>
                  <a:lnTo>
                    <a:pt x="10948" y="5223"/>
                  </a:lnTo>
                  <a:lnTo>
                    <a:pt x="10906" y="4999"/>
                  </a:lnTo>
                  <a:lnTo>
                    <a:pt x="10870" y="4776"/>
                  </a:lnTo>
                  <a:lnTo>
                    <a:pt x="10834" y="4532"/>
                  </a:lnTo>
                  <a:lnTo>
                    <a:pt x="10803" y="4288"/>
                  </a:lnTo>
                  <a:lnTo>
                    <a:pt x="10779" y="4044"/>
                  </a:lnTo>
                  <a:lnTo>
                    <a:pt x="10755" y="3780"/>
                  </a:lnTo>
                  <a:lnTo>
                    <a:pt x="10737" y="3516"/>
                  </a:lnTo>
                  <a:lnTo>
                    <a:pt x="10725" y="3272"/>
                  </a:lnTo>
                  <a:lnTo>
                    <a:pt x="10719" y="2987"/>
                  </a:lnTo>
                  <a:lnTo>
                    <a:pt x="10713" y="2723"/>
                  </a:lnTo>
                  <a:lnTo>
                    <a:pt x="10713" y="2459"/>
                  </a:lnTo>
                  <a:lnTo>
                    <a:pt x="10719" y="2195"/>
                  </a:lnTo>
                  <a:lnTo>
                    <a:pt x="10725" y="1931"/>
                  </a:lnTo>
                  <a:lnTo>
                    <a:pt x="10737" y="1667"/>
                  </a:lnTo>
                  <a:lnTo>
                    <a:pt x="10755" y="1402"/>
                  </a:lnTo>
                  <a:lnTo>
                    <a:pt x="10779" y="1159"/>
                  </a:lnTo>
                  <a:lnTo>
                    <a:pt x="10803" y="894"/>
                  </a:lnTo>
                  <a:lnTo>
                    <a:pt x="10834" y="651"/>
                  </a:lnTo>
                  <a:lnTo>
                    <a:pt x="10864" y="427"/>
                  </a:lnTo>
                  <a:lnTo>
                    <a:pt x="10652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36">
              <a:extLst>
                <a:ext uri="{FF2B5EF4-FFF2-40B4-BE49-F238E27FC236}">
                  <a16:creationId xmlns:a16="http://schemas.microsoft.com/office/drawing/2014/main" id="{54C7A803-43F4-3472-1D32-D7EA556B8FC6}"/>
                </a:ext>
              </a:extLst>
            </p:cNvPr>
            <p:cNvSpPr/>
            <p:nvPr/>
          </p:nvSpPr>
          <p:spPr>
            <a:xfrm>
              <a:off x="743750" y="-27620425"/>
              <a:ext cx="1011625" cy="1712050"/>
            </a:xfrm>
            <a:custGeom>
              <a:avLst/>
              <a:gdLst/>
              <a:ahLst/>
              <a:cxnLst/>
              <a:rect l="l" t="t" r="r" b="b"/>
              <a:pathLst>
                <a:path w="40465" h="68482" extrusionOk="0">
                  <a:moveTo>
                    <a:pt x="40326" y="0"/>
                  </a:moveTo>
                  <a:lnTo>
                    <a:pt x="40205" y="163"/>
                  </a:lnTo>
                  <a:lnTo>
                    <a:pt x="40084" y="305"/>
                  </a:lnTo>
                  <a:lnTo>
                    <a:pt x="39952" y="427"/>
                  </a:lnTo>
                  <a:lnTo>
                    <a:pt x="39879" y="468"/>
                  </a:lnTo>
                  <a:lnTo>
                    <a:pt x="39813" y="488"/>
                  </a:lnTo>
                  <a:lnTo>
                    <a:pt x="37433" y="1138"/>
                  </a:lnTo>
                  <a:lnTo>
                    <a:pt x="35048" y="1768"/>
                  </a:lnTo>
                  <a:lnTo>
                    <a:pt x="32663" y="2378"/>
                  </a:lnTo>
                  <a:lnTo>
                    <a:pt x="30266" y="2947"/>
                  </a:lnTo>
                  <a:lnTo>
                    <a:pt x="27868" y="3495"/>
                  </a:lnTo>
                  <a:lnTo>
                    <a:pt x="25471" y="4024"/>
                  </a:lnTo>
                  <a:lnTo>
                    <a:pt x="23068" y="4491"/>
                  </a:lnTo>
                  <a:lnTo>
                    <a:pt x="20670" y="4938"/>
                  </a:lnTo>
                  <a:lnTo>
                    <a:pt x="19469" y="5141"/>
                  </a:lnTo>
                  <a:lnTo>
                    <a:pt x="18267" y="5324"/>
                  </a:lnTo>
                  <a:lnTo>
                    <a:pt x="17065" y="5487"/>
                  </a:lnTo>
                  <a:lnTo>
                    <a:pt x="15864" y="5649"/>
                  </a:lnTo>
                  <a:lnTo>
                    <a:pt x="14662" y="5812"/>
                  </a:lnTo>
                  <a:lnTo>
                    <a:pt x="13460" y="5934"/>
                  </a:lnTo>
                  <a:lnTo>
                    <a:pt x="12259" y="6056"/>
                  </a:lnTo>
                  <a:lnTo>
                    <a:pt x="11063" y="6157"/>
                  </a:lnTo>
                  <a:lnTo>
                    <a:pt x="9861" y="6239"/>
                  </a:lnTo>
                  <a:lnTo>
                    <a:pt x="8666" y="6320"/>
                  </a:lnTo>
                  <a:lnTo>
                    <a:pt x="7464" y="6361"/>
                  </a:lnTo>
                  <a:lnTo>
                    <a:pt x="6268" y="6401"/>
                  </a:lnTo>
                  <a:lnTo>
                    <a:pt x="3877" y="6401"/>
                  </a:lnTo>
                  <a:lnTo>
                    <a:pt x="2688" y="6381"/>
                  </a:lnTo>
                  <a:lnTo>
                    <a:pt x="1492" y="6340"/>
                  </a:lnTo>
                  <a:lnTo>
                    <a:pt x="1510" y="6747"/>
                  </a:lnTo>
                  <a:lnTo>
                    <a:pt x="1516" y="7153"/>
                  </a:lnTo>
                  <a:lnTo>
                    <a:pt x="1516" y="7560"/>
                  </a:lnTo>
                  <a:lnTo>
                    <a:pt x="1510" y="7966"/>
                  </a:lnTo>
                  <a:lnTo>
                    <a:pt x="1492" y="8393"/>
                  </a:lnTo>
                  <a:lnTo>
                    <a:pt x="1462" y="8799"/>
                  </a:lnTo>
                  <a:lnTo>
                    <a:pt x="1420" y="9226"/>
                  </a:lnTo>
                  <a:lnTo>
                    <a:pt x="1365" y="9653"/>
                  </a:lnTo>
                  <a:lnTo>
                    <a:pt x="1220" y="10770"/>
                  </a:lnTo>
                  <a:lnTo>
                    <a:pt x="1081" y="11868"/>
                  </a:lnTo>
                  <a:lnTo>
                    <a:pt x="949" y="12965"/>
                  </a:lnTo>
                  <a:lnTo>
                    <a:pt x="828" y="14042"/>
                  </a:lnTo>
                  <a:lnTo>
                    <a:pt x="719" y="15119"/>
                  </a:lnTo>
                  <a:lnTo>
                    <a:pt x="610" y="16155"/>
                  </a:lnTo>
                  <a:lnTo>
                    <a:pt x="520" y="17212"/>
                  </a:lnTo>
                  <a:lnTo>
                    <a:pt x="429" y="18228"/>
                  </a:lnTo>
                  <a:lnTo>
                    <a:pt x="351" y="19264"/>
                  </a:lnTo>
                  <a:lnTo>
                    <a:pt x="284" y="20260"/>
                  </a:lnTo>
                  <a:lnTo>
                    <a:pt x="218" y="21256"/>
                  </a:lnTo>
                  <a:lnTo>
                    <a:pt x="163" y="22252"/>
                  </a:lnTo>
                  <a:lnTo>
                    <a:pt x="115" y="23227"/>
                  </a:lnTo>
                  <a:lnTo>
                    <a:pt x="79" y="24182"/>
                  </a:lnTo>
                  <a:lnTo>
                    <a:pt x="49" y="25137"/>
                  </a:lnTo>
                  <a:lnTo>
                    <a:pt x="25" y="26072"/>
                  </a:lnTo>
                  <a:lnTo>
                    <a:pt x="6" y="26986"/>
                  </a:lnTo>
                  <a:lnTo>
                    <a:pt x="0" y="27901"/>
                  </a:lnTo>
                  <a:lnTo>
                    <a:pt x="0" y="28815"/>
                  </a:lnTo>
                  <a:lnTo>
                    <a:pt x="0" y="29709"/>
                  </a:lnTo>
                  <a:lnTo>
                    <a:pt x="19" y="30583"/>
                  </a:lnTo>
                  <a:lnTo>
                    <a:pt x="37" y="31457"/>
                  </a:lnTo>
                  <a:lnTo>
                    <a:pt x="61" y="32311"/>
                  </a:lnTo>
                  <a:lnTo>
                    <a:pt x="97" y="33164"/>
                  </a:lnTo>
                  <a:lnTo>
                    <a:pt x="139" y="33997"/>
                  </a:lnTo>
                  <a:lnTo>
                    <a:pt x="182" y="34810"/>
                  </a:lnTo>
                  <a:lnTo>
                    <a:pt x="236" y="35643"/>
                  </a:lnTo>
                  <a:lnTo>
                    <a:pt x="296" y="36436"/>
                  </a:lnTo>
                  <a:lnTo>
                    <a:pt x="363" y="37228"/>
                  </a:lnTo>
                  <a:lnTo>
                    <a:pt x="435" y="38000"/>
                  </a:lnTo>
                  <a:lnTo>
                    <a:pt x="514" y="38773"/>
                  </a:lnTo>
                  <a:lnTo>
                    <a:pt x="598" y="39545"/>
                  </a:lnTo>
                  <a:lnTo>
                    <a:pt x="689" y="40276"/>
                  </a:lnTo>
                  <a:lnTo>
                    <a:pt x="785" y="41028"/>
                  </a:lnTo>
                  <a:lnTo>
                    <a:pt x="888" y="41760"/>
                  </a:lnTo>
                  <a:lnTo>
                    <a:pt x="997" y="42471"/>
                  </a:lnTo>
                  <a:lnTo>
                    <a:pt x="1112" y="43162"/>
                  </a:lnTo>
                  <a:lnTo>
                    <a:pt x="1232" y="43873"/>
                  </a:lnTo>
                  <a:lnTo>
                    <a:pt x="1353" y="44544"/>
                  </a:lnTo>
                  <a:lnTo>
                    <a:pt x="1486" y="45214"/>
                  </a:lnTo>
                  <a:lnTo>
                    <a:pt x="1619" y="45885"/>
                  </a:lnTo>
                  <a:lnTo>
                    <a:pt x="1764" y="46535"/>
                  </a:lnTo>
                  <a:lnTo>
                    <a:pt x="1909" y="47186"/>
                  </a:lnTo>
                  <a:lnTo>
                    <a:pt x="2060" y="47815"/>
                  </a:lnTo>
                  <a:lnTo>
                    <a:pt x="2211" y="48425"/>
                  </a:lnTo>
                  <a:lnTo>
                    <a:pt x="2374" y="49035"/>
                  </a:lnTo>
                  <a:lnTo>
                    <a:pt x="2537" y="49644"/>
                  </a:lnTo>
                  <a:lnTo>
                    <a:pt x="2706" y="50234"/>
                  </a:lnTo>
                  <a:lnTo>
                    <a:pt x="2881" y="50823"/>
                  </a:lnTo>
                  <a:lnTo>
                    <a:pt x="3056" y="51392"/>
                  </a:lnTo>
                  <a:lnTo>
                    <a:pt x="3243" y="51941"/>
                  </a:lnTo>
                  <a:lnTo>
                    <a:pt x="3430" y="52489"/>
                  </a:lnTo>
                  <a:lnTo>
                    <a:pt x="3618" y="53038"/>
                  </a:lnTo>
                  <a:lnTo>
                    <a:pt x="3811" y="53566"/>
                  </a:lnTo>
                  <a:lnTo>
                    <a:pt x="4010" y="54074"/>
                  </a:lnTo>
                  <a:lnTo>
                    <a:pt x="4215" y="54603"/>
                  </a:lnTo>
                  <a:lnTo>
                    <a:pt x="4421" y="55090"/>
                  </a:lnTo>
                  <a:lnTo>
                    <a:pt x="4632" y="55578"/>
                  </a:lnTo>
                  <a:lnTo>
                    <a:pt x="4843" y="56066"/>
                  </a:lnTo>
                  <a:lnTo>
                    <a:pt x="5061" y="56533"/>
                  </a:lnTo>
                  <a:lnTo>
                    <a:pt x="5284" y="57001"/>
                  </a:lnTo>
                  <a:lnTo>
                    <a:pt x="5508" y="57448"/>
                  </a:lnTo>
                  <a:lnTo>
                    <a:pt x="5731" y="57895"/>
                  </a:lnTo>
                  <a:lnTo>
                    <a:pt x="5961" y="58321"/>
                  </a:lnTo>
                  <a:lnTo>
                    <a:pt x="6196" y="58748"/>
                  </a:lnTo>
                  <a:lnTo>
                    <a:pt x="6432" y="59155"/>
                  </a:lnTo>
                  <a:lnTo>
                    <a:pt x="6667" y="59561"/>
                  </a:lnTo>
                  <a:lnTo>
                    <a:pt x="6909" y="59947"/>
                  </a:lnTo>
                  <a:lnTo>
                    <a:pt x="7398" y="60699"/>
                  </a:lnTo>
                  <a:lnTo>
                    <a:pt x="7899" y="61431"/>
                  </a:lnTo>
                  <a:lnTo>
                    <a:pt x="8406" y="62121"/>
                  </a:lnTo>
                  <a:lnTo>
                    <a:pt x="8925" y="62751"/>
                  </a:lnTo>
                  <a:lnTo>
                    <a:pt x="9451" y="63361"/>
                  </a:lnTo>
                  <a:lnTo>
                    <a:pt x="9982" y="63950"/>
                  </a:lnTo>
                  <a:lnTo>
                    <a:pt x="10520" y="64479"/>
                  </a:lnTo>
                  <a:lnTo>
                    <a:pt x="11057" y="64987"/>
                  </a:lnTo>
                  <a:lnTo>
                    <a:pt x="11607" y="65454"/>
                  </a:lnTo>
                  <a:lnTo>
                    <a:pt x="12156" y="65881"/>
                  </a:lnTo>
                  <a:lnTo>
                    <a:pt x="12706" y="66287"/>
                  </a:lnTo>
                  <a:lnTo>
                    <a:pt x="13261" y="66653"/>
                  </a:lnTo>
                  <a:lnTo>
                    <a:pt x="13823" y="66978"/>
                  </a:lnTo>
                  <a:lnTo>
                    <a:pt x="14378" y="67283"/>
                  </a:lnTo>
                  <a:lnTo>
                    <a:pt x="14934" y="67547"/>
                  </a:lnTo>
                  <a:lnTo>
                    <a:pt x="15489" y="67771"/>
                  </a:lnTo>
                  <a:lnTo>
                    <a:pt x="16045" y="67974"/>
                  </a:lnTo>
                  <a:lnTo>
                    <a:pt x="16600" y="68136"/>
                  </a:lnTo>
                  <a:lnTo>
                    <a:pt x="17150" y="68279"/>
                  </a:lnTo>
                  <a:lnTo>
                    <a:pt x="17693" y="68380"/>
                  </a:lnTo>
                  <a:lnTo>
                    <a:pt x="18237" y="68441"/>
                  </a:lnTo>
                  <a:lnTo>
                    <a:pt x="18768" y="68482"/>
                  </a:lnTo>
                  <a:lnTo>
                    <a:pt x="19300" y="68482"/>
                  </a:lnTo>
                  <a:lnTo>
                    <a:pt x="19825" y="68462"/>
                  </a:lnTo>
                  <a:lnTo>
                    <a:pt x="20338" y="68421"/>
                  </a:lnTo>
                  <a:lnTo>
                    <a:pt x="20846" y="68340"/>
                  </a:lnTo>
                  <a:lnTo>
                    <a:pt x="21341" y="68218"/>
                  </a:lnTo>
                  <a:lnTo>
                    <a:pt x="21830" y="68075"/>
                  </a:lnTo>
                  <a:lnTo>
                    <a:pt x="22307" y="67913"/>
                  </a:lnTo>
                  <a:lnTo>
                    <a:pt x="22772" y="67710"/>
                  </a:lnTo>
                  <a:lnTo>
                    <a:pt x="23267" y="67466"/>
                  </a:lnTo>
                  <a:lnTo>
                    <a:pt x="23756" y="67202"/>
                  </a:lnTo>
                  <a:lnTo>
                    <a:pt x="24245" y="66897"/>
                  </a:lnTo>
                  <a:lnTo>
                    <a:pt x="24728" y="66572"/>
                  </a:lnTo>
                  <a:lnTo>
                    <a:pt x="25211" y="66206"/>
                  </a:lnTo>
                  <a:lnTo>
                    <a:pt x="25682" y="65820"/>
                  </a:lnTo>
                  <a:lnTo>
                    <a:pt x="26153" y="65393"/>
                  </a:lnTo>
                  <a:lnTo>
                    <a:pt x="26624" y="64966"/>
                  </a:lnTo>
                  <a:lnTo>
                    <a:pt x="27083" y="64499"/>
                  </a:lnTo>
                  <a:lnTo>
                    <a:pt x="27542" y="63991"/>
                  </a:lnTo>
                  <a:lnTo>
                    <a:pt x="27995" y="63463"/>
                  </a:lnTo>
                  <a:lnTo>
                    <a:pt x="28442" y="62914"/>
                  </a:lnTo>
                  <a:lnTo>
                    <a:pt x="28883" y="62345"/>
                  </a:lnTo>
                  <a:lnTo>
                    <a:pt x="29318" y="61735"/>
                  </a:lnTo>
                  <a:lnTo>
                    <a:pt x="29746" y="61105"/>
                  </a:lnTo>
                  <a:lnTo>
                    <a:pt x="30169" y="60435"/>
                  </a:lnTo>
                  <a:lnTo>
                    <a:pt x="30592" y="59744"/>
                  </a:lnTo>
                  <a:lnTo>
                    <a:pt x="31002" y="59033"/>
                  </a:lnTo>
                  <a:lnTo>
                    <a:pt x="31407" y="58301"/>
                  </a:lnTo>
                  <a:lnTo>
                    <a:pt x="31806" y="57529"/>
                  </a:lnTo>
                  <a:lnTo>
                    <a:pt x="32198" y="56736"/>
                  </a:lnTo>
                  <a:lnTo>
                    <a:pt x="32584" y="55924"/>
                  </a:lnTo>
                  <a:lnTo>
                    <a:pt x="32965" y="55090"/>
                  </a:lnTo>
                  <a:lnTo>
                    <a:pt x="33333" y="54217"/>
                  </a:lnTo>
                  <a:lnTo>
                    <a:pt x="33702" y="53322"/>
                  </a:lnTo>
                  <a:lnTo>
                    <a:pt x="34058" y="52408"/>
                  </a:lnTo>
                  <a:lnTo>
                    <a:pt x="34402" y="51453"/>
                  </a:lnTo>
                  <a:lnTo>
                    <a:pt x="34746" y="50498"/>
                  </a:lnTo>
                  <a:lnTo>
                    <a:pt x="35078" y="49502"/>
                  </a:lnTo>
                  <a:lnTo>
                    <a:pt x="35404" y="48486"/>
                  </a:lnTo>
                  <a:lnTo>
                    <a:pt x="35718" y="47450"/>
                  </a:lnTo>
                  <a:lnTo>
                    <a:pt x="36026" y="46373"/>
                  </a:lnTo>
                  <a:lnTo>
                    <a:pt x="36322" y="45275"/>
                  </a:lnTo>
                  <a:lnTo>
                    <a:pt x="36612" y="44158"/>
                  </a:lnTo>
                  <a:lnTo>
                    <a:pt x="36896" y="43020"/>
                  </a:lnTo>
                  <a:lnTo>
                    <a:pt x="37168" y="41861"/>
                  </a:lnTo>
                  <a:lnTo>
                    <a:pt x="37427" y="40683"/>
                  </a:lnTo>
                  <a:lnTo>
                    <a:pt x="37681" y="39464"/>
                  </a:lnTo>
                  <a:lnTo>
                    <a:pt x="37923" y="38224"/>
                  </a:lnTo>
                  <a:lnTo>
                    <a:pt x="38158" y="36984"/>
                  </a:lnTo>
                  <a:lnTo>
                    <a:pt x="38381" y="35704"/>
                  </a:lnTo>
                  <a:lnTo>
                    <a:pt x="38593" y="34383"/>
                  </a:lnTo>
                  <a:lnTo>
                    <a:pt x="38792" y="33062"/>
                  </a:lnTo>
                  <a:lnTo>
                    <a:pt x="38985" y="31721"/>
                  </a:lnTo>
                  <a:lnTo>
                    <a:pt x="39167" y="30339"/>
                  </a:lnTo>
                  <a:lnTo>
                    <a:pt x="39336" y="28958"/>
                  </a:lnTo>
                  <a:lnTo>
                    <a:pt x="39493" y="27535"/>
                  </a:lnTo>
                  <a:lnTo>
                    <a:pt x="39644" y="26092"/>
                  </a:lnTo>
                  <a:lnTo>
                    <a:pt x="39776" y="24650"/>
                  </a:lnTo>
                  <a:lnTo>
                    <a:pt x="39903" y="23166"/>
                  </a:lnTo>
                  <a:lnTo>
                    <a:pt x="40012" y="21662"/>
                  </a:lnTo>
                  <a:lnTo>
                    <a:pt x="40115" y="20138"/>
                  </a:lnTo>
                  <a:lnTo>
                    <a:pt x="40199" y="18594"/>
                  </a:lnTo>
                  <a:lnTo>
                    <a:pt x="40278" y="17009"/>
                  </a:lnTo>
                  <a:lnTo>
                    <a:pt x="40344" y="15424"/>
                  </a:lnTo>
                  <a:lnTo>
                    <a:pt x="40392" y="13818"/>
                  </a:lnTo>
                  <a:lnTo>
                    <a:pt x="40429" y="12193"/>
                  </a:lnTo>
                  <a:lnTo>
                    <a:pt x="40453" y="10547"/>
                  </a:lnTo>
                  <a:lnTo>
                    <a:pt x="40465" y="8860"/>
                  </a:lnTo>
                  <a:lnTo>
                    <a:pt x="40465" y="7174"/>
                  </a:lnTo>
                  <a:lnTo>
                    <a:pt x="40453" y="5467"/>
                  </a:lnTo>
                  <a:lnTo>
                    <a:pt x="40423" y="3739"/>
                  </a:lnTo>
                  <a:lnTo>
                    <a:pt x="40380" y="1971"/>
                  </a:lnTo>
                  <a:lnTo>
                    <a:pt x="40326" y="203"/>
                  </a:lnTo>
                  <a:lnTo>
                    <a:pt x="403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>
              <a:extLst>
                <a:ext uri="{FF2B5EF4-FFF2-40B4-BE49-F238E27FC236}">
                  <a16:creationId xmlns:a16="http://schemas.microsoft.com/office/drawing/2014/main" id="{C7CCB128-9DB9-4B28-A114-DA221793FAEB}"/>
                </a:ext>
              </a:extLst>
            </p:cNvPr>
            <p:cNvSpPr/>
            <p:nvPr/>
          </p:nvSpPr>
          <p:spPr>
            <a:xfrm>
              <a:off x="770925" y="-22384725"/>
              <a:ext cx="568400" cy="1229425"/>
            </a:xfrm>
            <a:custGeom>
              <a:avLst/>
              <a:gdLst/>
              <a:ahLst/>
              <a:cxnLst/>
              <a:rect l="l" t="t" r="r" b="b"/>
              <a:pathLst>
                <a:path w="22736" h="49177" extrusionOk="0">
                  <a:moveTo>
                    <a:pt x="22723" y="0"/>
                  </a:moveTo>
                  <a:lnTo>
                    <a:pt x="22705" y="21"/>
                  </a:lnTo>
                  <a:lnTo>
                    <a:pt x="22687" y="61"/>
                  </a:lnTo>
                  <a:lnTo>
                    <a:pt x="22675" y="61"/>
                  </a:lnTo>
                  <a:lnTo>
                    <a:pt x="21691" y="244"/>
                  </a:lnTo>
                  <a:lnTo>
                    <a:pt x="20701" y="427"/>
                  </a:lnTo>
                  <a:lnTo>
                    <a:pt x="18678" y="813"/>
                  </a:lnTo>
                  <a:lnTo>
                    <a:pt x="17657" y="996"/>
                  </a:lnTo>
                  <a:lnTo>
                    <a:pt x="16631" y="1179"/>
                  </a:lnTo>
                  <a:lnTo>
                    <a:pt x="15598" y="1321"/>
                  </a:lnTo>
                  <a:lnTo>
                    <a:pt x="14565" y="1423"/>
                  </a:lnTo>
                  <a:lnTo>
                    <a:pt x="13533" y="1504"/>
                  </a:lnTo>
                  <a:lnTo>
                    <a:pt x="11993" y="1504"/>
                  </a:lnTo>
                  <a:lnTo>
                    <a:pt x="11480" y="1484"/>
                  </a:lnTo>
                  <a:lnTo>
                    <a:pt x="10972" y="1423"/>
                  </a:lnTo>
                  <a:lnTo>
                    <a:pt x="10459" y="1382"/>
                  </a:lnTo>
                  <a:lnTo>
                    <a:pt x="9958" y="1301"/>
                  </a:lnTo>
                  <a:lnTo>
                    <a:pt x="9451" y="1199"/>
                  </a:lnTo>
                  <a:lnTo>
                    <a:pt x="8950" y="1077"/>
                  </a:lnTo>
                  <a:lnTo>
                    <a:pt x="8454" y="935"/>
                  </a:lnTo>
                  <a:lnTo>
                    <a:pt x="7959" y="772"/>
                  </a:lnTo>
                  <a:lnTo>
                    <a:pt x="7464" y="590"/>
                  </a:lnTo>
                  <a:lnTo>
                    <a:pt x="6975" y="366"/>
                  </a:lnTo>
                  <a:lnTo>
                    <a:pt x="6492" y="142"/>
                  </a:lnTo>
                  <a:lnTo>
                    <a:pt x="6190" y="3313"/>
                  </a:lnTo>
                  <a:lnTo>
                    <a:pt x="5870" y="6483"/>
                  </a:lnTo>
                  <a:lnTo>
                    <a:pt x="5544" y="9632"/>
                  </a:lnTo>
                  <a:lnTo>
                    <a:pt x="5200" y="12762"/>
                  </a:lnTo>
                  <a:lnTo>
                    <a:pt x="5024" y="14327"/>
                  </a:lnTo>
                  <a:lnTo>
                    <a:pt x="4843" y="15871"/>
                  </a:lnTo>
                  <a:lnTo>
                    <a:pt x="4662" y="17415"/>
                  </a:lnTo>
                  <a:lnTo>
                    <a:pt x="4475" y="18960"/>
                  </a:lnTo>
                  <a:lnTo>
                    <a:pt x="4288" y="20504"/>
                  </a:lnTo>
                  <a:lnTo>
                    <a:pt x="4095" y="22028"/>
                  </a:lnTo>
                  <a:lnTo>
                    <a:pt x="3895" y="23573"/>
                  </a:lnTo>
                  <a:lnTo>
                    <a:pt x="3696" y="25097"/>
                  </a:lnTo>
                  <a:lnTo>
                    <a:pt x="3491" y="26600"/>
                  </a:lnTo>
                  <a:lnTo>
                    <a:pt x="3285" y="28124"/>
                  </a:lnTo>
                  <a:lnTo>
                    <a:pt x="3074" y="29628"/>
                  </a:lnTo>
                  <a:lnTo>
                    <a:pt x="2863" y="31132"/>
                  </a:lnTo>
                  <a:lnTo>
                    <a:pt x="2639" y="32636"/>
                  </a:lnTo>
                  <a:lnTo>
                    <a:pt x="2422" y="34119"/>
                  </a:lnTo>
                  <a:lnTo>
                    <a:pt x="2192" y="35603"/>
                  </a:lnTo>
                  <a:lnTo>
                    <a:pt x="1969" y="37086"/>
                  </a:lnTo>
                  <a:lnTo>
                    <a:pt x="1733" y="38569"/>
                  </a:lnTo>
                  <a:lnTo>
                    <a:pt x="1498" y="40033"/>
                  </a:lnTo>
                  <a:lnTo>
                    <a:pt x="1256" y="41496"/>
                  </a:lnTo>
                  <a:lnTo>
                    <a:pt x="1015" y="42959"/>
                  </a:lnTo>
                  <a:lnTo>
                    <a:pt x="767" y="44422"/>
                  </a:lnTo>
                  <a:lnTo>
                    <a:pt x="514" y="45865"/>
                  </a:lnTo>
                  <a:lnTo>
                    <a:pt x="260" y="47307"/>
                  </a:lnTo>
                  <a:lnTo>
                    <a:pt x="0" y="48750"/>
                  </a:lnTo>
                  <a:lnTo>
                    <a:pt x="212" y="49177"/>
                  </a:lnTo>
                  <a:lnTo>
                    <a:pt x="254" y="48953"/>
                  </a:lnTo>
                  <a:lnTo>
                    <a:pt x="290" y="48750"/>
                  </a:lnTo>
                  <a:lnTo>
                    <a:pt x="339" y="48567"/>
                  </a:lnTo>
                  <a:lnTo>
                    <a:pt x="387" y="48385"/>
                  </a:lnTo>
                  <a:lnTo>
                    <a:pt x="441" y="48222"/>
                  </a:lnTo>
                  <a:lnTo>
                    <a:pt x="496" y="48059"/>
                  </a:lnTo>
                  <a:lnTo>
                    <a:pt x="550" y="47917"/>
                  </a:lnTo>
                  <a:lnTo>
                    <a:pt x="616" y="47775"/>
                  </a:lnTo>
                  <a:lnTo>
                    <a:pt x="683" y="47653"/>
                  </a:lnTo>
                  <a:lnTo>
                    <a:pt x="749" y="47551"/>
                  </a:lnTo>
                  <a:lnTo>
                    <a:pt x="822" y="47470"/>
                  </a:lnTo>
                  <a:lnTo>
                    <a:pt x="900" y="47409"/>
                  </a:lnTo>
                  <a:lnTo>
                    <a:pt x="979" y="47348"/>
                  </a:lnTo>
                  <a:lnTo>
                    <a:pt x="1063" y="47307"/>
                  </a:lnTo>
                  <a:lnTo>
                    <a:pt x="1154" y="47287"/>
                  </a:lnTo>
                  <a:lnTo>
                    <a:pt x="1244" y="47307"/>
                  </a:lnTo>
                  <a:lnTo>
                    <a:pt x="2295" y="47429"/>
                  </a:lnTo>
                  <a:lnTo>
                    <a:pt x="3346" y="47531"/>
                  </a:lnTo>
                  <a:lnTo>
                    <a:pt x="4403" y="47612"/>
                  </a:lnTo>
                  <a:lnTo>
                    <a:pt x="5459" y="47673"/>
                  </a:lnTo>
                  <a:lnTo>
                    <a:pt x="7567" y="47775"/>
                  </a:lnTo>
                  <a:lnTo>
                    <a:pt x="9674" y="47876"/>
                  </a:lnTo>
                  <a:lnTo>
                    <a:pt x="11782" y="47978"/>
                  </a:lnTo>
                  <a:lnTo>
                    <a:pt x="12838" y="48059"/>
                  </a:lnTo>
                  <a:lnTo>
                    <a:pt x="13895" y="48141"/>
                  </a:lnTo>
                  <a:lnTo>
                    <a:pt x="14946" y="48222"/>
                  </a:lnTo>
                  <a:lnTo>
                    <a:pt x="16003" y="48344"/>
                  </a:lnTo>
                  <a:lnTo>
                    <a:pt x="17053" y="48506"/>
                  </a:lnTo>
                  <a:lnTo>
                    <a:pt x="18110" y="48669"/>
                  </a:lnTo>
                  <a:lnTo>
                    <a:pt x="18484" y="45783"/>
                  </a:lnTo>
                  <a:lnTo>
                    <a:pt x="18847" y="42878"/>
                  </a:lnTo>
                  <a:lnTo>
                    <a:pt x="19203" y="39951"/>
                  </a:lnTo>
                  <a:lnTo>
                    <a:pt x="19547" y="37005"/>
                  </a:lnTo>
                  <a:lnTo>
                    <a:pt x="19873" y="34038"/>
                  </a:lnTo>
                  <a:lnTo>
                    <a:pt x="20193" y="31071"/>
                  </a:lnTo>
                  <a:lnTo>
                    <a:pt x="20501" y="28064"/>
                  </a:lnTo>
                  <a:lnTo>
                    <a:pt x="20797" y="25036"/>
                  </a:lnTo>
                  <a:lnTo>
                    <a:pt x="21087" y="21988"/>
                  </a:lnTo>
                  <a:lnTo>
                    <a:pt x="21359" y="18919"/>
                  </a:lnTo>
                  <a:lnTo>
                    <a:pt x="21618" y="15830"/>
                  </a:lnTo>
                  <a:lnTo>
                    <a:pt x="21866" y="12701"/>
                  </a:lnTo>
                  <a:lnTo>
                    <a:pt x="22101" y="9571"/>
                  </a:lnTo>
                  <a:lnTo>
                    <a:pt x="22325" y="6401"/>
                  </a:lnTo>
                  <a:lnTo>
                    <a:pt x="22536" y="3211"/>
                  </a:lnTo>
                  <a:lnTo>
                    <a:pt x="2273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36">
              <a:extLst>
                <a:ext uri="{FF2B5EF4-FFF2-40B4-BE49-F238E27FC236}">
                  <a16:creationId xmlns:a16="http://schemas.microsoft.com/office/drawing/2014/main" id="{F11CB57B-2E52-32AA-463B-44C2B1F7D18E}"/>
                </a:ext>
              </a:extLst>
            </p:cNvPr>
            <p:cNvSpPr/>
            <p:nvPr/>
          </p:nvSpPr>
          <p:spPr>
            <a:xfrm>
              <a:off x="971850" y="-7112500"/>
              <a:ext cx="481600" cy="531925"/>
            </a:xfrm>
            <a:custGeom>
              <a:avLst/>
              <a:gdLst/>
              <a:ahLst/>
              <a:cxnLst/>
              <a:rect l="l" t="t" r="r" b="b"/>
              <a:pathLst>
                <a:path w="19264" h="21277" extrusionOk="0">
                  <a:moveTo>
                    <a:pt x="18919" y="1"/>
                  </a:moveTo>
                  <a:lnTo>
                    <a:pt x="18901" y="305"/>
                  </a:lnTo>
                  <a:lnTo>
                    <a:pt x="18877" y="590"/>
                  </a:lnTo>
                  <a:lnTo>
                    <a:pt x="18847" y="874"/>
                  </a:lnTo>
                  <a:lnTo>
                    <a:pt x="18805" y="1159"/>
                  </a:lnTo>
                  <a:lnTo>
                    <a:pt x="18762" y="1423"/>
                  </a:lnTo>
                  <a:lnTo>
                    <a:pt x="18714" y="1687"/>
                  </a:lnTo>
                  <a:lnTo>
                    <a:pt x="18654" y="1931"/>
                  </a:lnTo>
                  <a:lnTo>
                    <a:pt x="18593" y="2155"/>
                  </a:lnTo>
                  <a:lnTo>
                    <a:pt x="18521" y="2358"/>
                  </a:lnTo>
                  <a:lnTo>
                    <a:pt x="18442" y="2561"/>
                  </a:lnTo>
                  <a:lnTo>
                    <a:pt x="18358" y="2724"/>
                  </a:lnTo>
                  <a:lnTo>
                    <a:pt x="18267" y="2866"/>
                  </a:lnTo>
                  <a:lnTo>
                    <a:pt x="18171" y="2988"/>
                  </a:lnTo>
                  <a:lnTo>
                    <a:pt x="18062" y="3089"/>
                  </a:lnTo>
                  <a:lnTo>
                    <a:pt x="17947" y="3150"/>
                  </a:lnTo>
                  <a:lnTo>
                    <a:pt x="17827" y="3171"/>
                  </a:lnTo>
                  <a:lnTo>
                    <a:pt x="16238" y="3374"/>
                  </a:lnTo>
                  <a:lnTo>
                    <a:pt x="14644" y="3557"/>
                  </a:lnTo>
                  <a:lnTo>
                    <a:pt x="13050" y="3719"/>
                  </a:lnTo>
                  <a:lnTo>
                    <a:pt x="11456" y="3862"/>
                  </a:lnTo>
                  <a:lnTo>
                    <a:pt x="8261" y="4146"/>
                  </a:lnTo>
                  <a:lnTo>
                    <a:pt x="5079" y="4410"/>
                  </a:lnTo>
                  <a:lnTo>
                    <a:pt x="4801" y="4431"/>
                  </a:lnTo>
                  <a:lnTo>
                    <a:pt x="4524" y="4471"/>
                  </a:lnTo>
                  <a:lnTo>
                    <a:pt x="3944" y="4593"/>
                  </a:lnTo>
                  <a:lnTo>
                    <a:pt x="2724" y="4898"/>
                  </a:lnTo>
                  <a:lnTo>
                    <a:pt x="2102" y="5040"/>
                  </a:lnTo>
                  <a:lnTo>
                    <a:pt x="1788" y="5081"/>
                  </a:lnTo>
                  <a:lnTo>
                    <a:pt x="1474" y="5122"/>
                  </a:lnTo>
                  <a:lnTo>
                    <a:pt x="1166" y="5122"/>
                  </a:lnTo>
                  <a:lnTo>
                    <a:pt x="858" y="5101"/>
                  </a:lnTo>
                  <a:lnTo>
                    <a:pt x="556" y="5061"/>
                  </a:lnTo>
                  <a:lnTo>
                    <a:pt x="254" y="4979"/>
                  </a:lnTo>
                  <a:lnTo>
                    <a:pt x="206" y="8698"/>
                  </a:lnTo>
                  <a:lnTo>
                    <a:pt x="146" y="12396"/>
                  </a:lnTo>
                  <a:lnTo>
                    <a:pt x="73" y="16115"/>
                  </a:lnTo>
                  <a:lnTo>
                    <a:pt x="1" y="19834"/>
                  </a:lnTo>
                  <a:lnTo>
                    <a:pt x="2344" y="19895"/>
                  </a:lnTo>
                  <a:lnTo>
                    <a:pt x="4693" y="19976"/>
                  </a:lnTo>
                  <a:lnTo>
                    <a:pt x="7036" y="20078"/>
                  </a:lnTo>
                  <a:lnTo>
                    <a:pt x="9385" y="20200"/>
                  </a:lnTo>
                  <a:lnTo>
                    <a:pt x="10556" y="20281"/>
                  </a:lnTo>
                  <a:lnTo>
                    <a:pt x="11728" y="20383"/>
                  </a:lnTo>
                  <a:lnTo>
                    <a:pt x="12899" y="20484"/>
                  </a:lnTo>
                  <a:lnTo>
                    <a:pt x="14071" y="20606"/>
                  </a:lnTo>
                  <a:lnTo>
                    <a:pt x="15242" y="20748"/>
                  </a:lnTo>
                  <a:lnTo>
                    <a:pt x="16407" y="20911"/>
                  </a:lnTo>
                  <a:lnTo>
                    <a:pt x="17579" y="21094"/>
                  </a:lnTo>
                  <a:lnTo>
                    <a:pt x="18750" y="21277"/>
                  </a:lnTo>
                  <a:lnTo>
                    <a:pt x="18865" y="17009"/>
                  </a:lnTo>
                  <a:lnTo>
                    <a:pt x="18980" y="12722"/>
                  </a:lnTo>
                  <a:lnTo>
                    <a:pt x="19095" y="8454"/>
                  </a:lnTo>
                  <a:lnTo>
                    <a:pt x="19197" y="4187"/>
                  </a:lnTo>
                  <a:lnTo>
                    <a:pt x="19227" y="3171"/>
                  </a:lnTo>
                  <a:lnTo>
                    <a:pt x="19246" y="2155"/>
                  </a:lnTo>
                  <a:lnTo>
                    <a:pt x="19258" y="1139"/>
                  </a:lnTo>
                  <a:lnTo>
                    <a:pt x="19264" y="82"/>
                  </a:lnTo>
                  <a:lnTo>
                    <a:pt x="18919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36">
              <a:extLst>
                <a:ext uri="{FF2B5EF4-FFF2-40B4-BE49-F238E27FC236}">
                  <a16:creationId xmlns:a16="http://schemas.microsoft.com/office/drawing/2014/main" id="{BC3BC0B8-4190-1F57-4C07-FB631DA9AEA2}"/>
                </a:ext>
              </a:extLst>
            </p:cNvPr>
            <p:cNvSpPr/>
            <p:nvPr/>
          </p:nvSpPr>
          <p:spPr>
            <a:xfrm>
              <a:off x="946050" y="-23650725"/>
              <a:ext cx="431925" cy="1138000"/>
            </a:xfrm>
            <a:custGeom>
              <a:avLst/>
              <a:gdLst/>
              <a:ahLst/>
              <a:cxnLst/>
              <a:rect l="l" t="t" r="r" b="b"/>
              <a:pathLst>
                <a:path w="17277" h="45520" extrusionOk="0">
                  <a:moveTo>
                    <a:pt x="17276" y="0"/>
                  </a:moveTo>
                  <a:lnTo>
                    <a:pt x="15435" y="183"/>
                  </a:lnTo>
                  <a:lnTo>
                    <a:pt x="13587" y="407"/>
                  </a:lnTo>
                  <a:lnTo>
                    <a:pt x="11739" y="610"/>
                  </a:lnTo>
                  <a:lnTo>
                    <a:pt x="9891" y="813"/>
                  </a:lnTo>
                  <a:lnTo>
                    <a:pt x="8967" y="894"/>
                  </a:lnTo>
                  <a:lnTo>
                    <a:pt x="8043" y="955"/>
                  </a:lnTo>
                  <a:lnTo>
                    <a:pt x="7120" y="996"/>
                  </a:lnTo>
                  <a:lnTo>
                    <a:pt x="6196" y="1016"/>
                  </a:lnTo>
                  <a:lnTo>
                    <a:pt x="5272" y="996"/>
                  </a:lnTo>
                  <a:lnTo>
                    <a:pt x="4354" y="976"/>
                  </a:lnTo>
                  <a:lnTo>
                    <a:pt x="3430" y="894"/>
                  </a:lnTo>
                  <a:lnTo>
                    <a:pt x="2512" y="793"/>
                  </a:lnTo>
                  <a:lnTo>
                    <a:pt x="2416" y="3617"/>
                  </a:lnTo>
                  <a:lnTo>
                    <a:pt x="2319" y="6401"/>
                  </a:lnTo>
                  <a:lnTo>
                    <a:pt x="2210" y="9206"/>
                  </a:lnTo>
                  <a:lnTo>
                    <a:pt x="2089" y="11990"/>
                  </a:lnTo>
                  <a:lnTo>
                    <a:pt x="1963" y="14774"/>
                  </a:lnTo>
                  <a:lnTo>
                    <a:pt x="1830" y="17558"/>
                  </a:lnTo>
                  <a:lnTo>
                    <a:pt x="1691" y="20321"/>
                  </a:lnTo>
                  <a:lnTo>
                    <a:pt x="1534" y="23065"/>
                  </a:lnTo>
                  <a:lnTo>
                    <a:pt x="1377" y="25828"/>
                  </a:lnTo>
                  <a:lnTo>
                    <a:pt x="1208" y="28572"/>
                  </a:lnTo>
                  <a:lnTo>
                    <a:pt x="1033" y="31295"/>
                  </a:lnTo>
                  <a:lnTo>
                    <a:pt x="846" y="34038"/>
                  </a:lnTo>
                  <a:lnTo>
                    <a:pt x="646" y="36761"/>
                  </a:lnTo>
                  <a:lnTo>
                    <a:pt x="441" y="39464"/>
                  </a:lnTo>
                  <a:lnTo>
                    <a:pt x="224" y="42166"/>
                  </a:lnTo>
                  <a:lnTo>
                    <a:pt x="0" y="44869"/>
                  </a:lnTo>
                  <a:lnTo>
                    <a:pt x="471" y="44666"/>
                  </a:lnTo>
                  <a:lnTo>
                    <a:pt x="948" y="44483"/>
                  </a:lnTo>
                  <a:lnTo>
                    <a:pt x="1425" y="44320"/>
                  </a:lnTo>
                  <a:lnTo>
                    <a:pt x="1908" y="44178"/>
                  </a:lnTo>
                  <a:lnTo>
                    <a:pt x="2391" y="44056"/>
                  </a:lnTo>
                  <a:lnTo>
                    <a:pt x="2881" y="43955"/>
                  </a:lnTo>
                  <a:lnTo>
                    <a:pt x="3370" y="43894"/>
                  </a:lnTo>
                  <a:lnTo>
                    <a:pt x="3859" y="43833"/>
                  </a:lnTo>
                  <a:lnTo>
                    <a:pt x="4354" y="43772"/>
                  </a:lnTo>
                  <a:lnTo>
                    <a:pt x="4849" y="43751"/>
                  </a:lnTo>
                  <a:lnTo>
                    <a:pt x="5344" y="43731"/>
                  </a:lnTo>
                  <a:lnTo>
                    <a:pt x="5839" y="43731"/>
                  </a:lnTo>
                  <a:lnTo>
                    <a:pt x="6341" y="43751"/>
                  </a:lnTo>
                  <a:lnTo>
                    <a:pt x="6836" y="43772"/>
                  </a:lnTo>
                  <a:lnTo>
                    <a:pt x="7832" y="43853"/>
                  </a:lnTo>
                  <a:lnTo>
                    <a:pt x="8835" y="43975"/>
                  </a:lnTo>
                  <a:lnTo>
                    <a:pt x="9831" y="44117"/>
                  </a:lnTo>
                  <a:lnTo>
                    <a:pt x="10821" y="44300"/>
                  </a:lnTo>
                  <a:lnTo>
                    <a:pt x="11812" y="44483"/>
                  </a:lnTo>
                  <a:lnTo>
                    <a:pt x="13762" y="44869"/>
                  </a:lnTo>
                  <a:lnTo>
                    <a:pt x="14722" y="45052"/>
                  </a:lnTo>
                  <a:lnTo>
                    <a:pt x="15670" y="45215"/>
                  </a:lnTo>
                  <a:lnTo>
                    <a:pt x="15712" y="45235"/>
                  </a:lnTo>
                  <a:lnTo>
                    <a:pt x="15761" y="45255"/>
                  </a:lnTo>
                  <a:lnTo>
                    <a:pt x="15857" y="45316"/>
                  </a:lnTo>
                  <a:lnTo>
                    <a:pt x="15936" y="45397"/>
                  </a:lnTo>
                  <a:lnTo>
                    <a:pt x="16008" y="45519"/>
                  </a:lnTo>
                  <a:lnTo>
                    <a:pt x="16153" y="42674"/>
                  </a:lnTo>
                  <a:lnTo>
                    <a:pt x="16286" y="39829"/>
                  </a:lnTo>
                  <a:lnTo>
                    <a:pt x="16413" y="36985"/>
                  </a:lnTo>
                  <a:lnTo>
                    <a:pt x="16522" y="34160"/>
                  </a:lnTo>
                  <a:lnTo>
                    <a:pt x="16630" y="31315"/>
                  </a:lnTo>
                  <a:lnTo>
                    <a:pt x="16727" y="28470"/>
                  </a:lnTo>
                  <a:lnTo>
                    <a:pt x="16811" y="25625"/>
                  </a:lnTo>
                  <a:lnTo>
                    <a:pt x="16890" y="22780"/>
                  </a:lnTo>
                  <a:lnTo>
                    <a:pt x="16962" y="19935"/>
                  </a:lnTo>
                  <a:lnTo>
                    <a:pt x="17029" y="17090"/>
                  </a:lnTo>
                  <a:lnTo>
                    <a:pt x="17083" y="14245"/>
                  </a:lnTo>
                  <a:lnTo>
                    <a:pt x="17131" y="11400"/>
                  </a:lnTo>
                  <a:lnTo>
                    <a:pt x="17180" y="8555"/>
                  </a:lnTo>
                  <a:lnTo>
                    <a:pt x="17216" y="5711"/>
                  </a:lnTo>
                  <a:lnTo>
                    <a:pt x="17246" y="2866"/>
                  </a:lnTo>
                  <a:lnTo>
                    <a:pt x="17276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>
              <a:extLst>
                <a:ext uri="{FF2B5EF4-FFF2-40B4-BE49-F238E27FC236}">
                  <a16:creationId xmlns:a16="http://schemas.microsoft.com/office/drawing/2014/main" id="{89B24937-5F39-356E-F67C-FCFFD300CA32}"/>
                </a:ext>
              </a:extLst>
            </p:cNvPr>
            <p:cNvSpPr/>
            <p:nvPr/>
          </p:nvSpPr>
          <p:spPr>
            <a:xfrm>
              <a:off x="984675" y="-25733125"/>
              <a:ext cx="398575" cy="865700"/>
            </a:xfrm>
            <a:custGeom>
              <a:avLst/>
              <a:gdLst/>
              <a:ahLst/>
              <a:cxnLst/>
              <a:rect l="l" t="t" r="r" b="b"/>
              <a:pathLst>
                <a:path w="15943" h="34628" extrusionOk="0">
                  <a:moveTo>
                    <a:pt x="1" y="1"/>
                  </a:moveTo>
                  <a:lnTo>
                    <a:pt x="104" y="2134"/>
                  </a:lnTo>
                  <a:lnTo>
                    <a:pt x="206" y="4248"/>
                  </a:lnTo>
                  <a:lnTo>
                    <a:pt x="309" y="6381"/>
                  </a:lnTo>
                  <a:lnTo>
                    <a:pt x="400" y="8515"/>
                  </a:lnTo>
                  <a:lnTo>
                    <a:pt x="490" y="10649"/>
                  </a:lnTo>
                  <a:lnTo>
                    <a:pt x="581" y="12783"/>
                  </a:lnTo>
                  <a:lnTo>
                    <a:pt x="659" y="14916"/>
                  </a:lnTo>
                  <a:lnTo>
                    <a:pt x="738" y="17050"/>
                  </a:lnTo>
                  <a:lnTo>
                    <a:pt x="816" y="19204"/>
                  </a:lnTo>
                  <a:lnTo>
                    <a:pt x="883" y="21338"/>
                  </a:lnTo>
                  <a:lnTo>
                    <a:pt x="949" y="23492"/>
                  </a:lnTo>
                  <a:lnTo>
                    <a:pt x="1009" y="25625"/>
                  </a:lnTo>
                  <a:lnTo>
                    <a:pt x="1070" y="27779"/>
                  </a:lnTo>
                  <a:lnTo>
                    <a:pt x="1124" y="29933"/>
                  </a:lnTo>
                  <a:lnTo>
                    <a:pt x="1172" y="32108"/>
                  </a:lnTo>
                  <a:lnTo>
                    <a:pt x="1221" y="34262"/>
                  </a:lnTo>
                  <a:lnTo>
                    <a:pt x="1233" y="34221"/>
                  </a:lnTo>
                  <a:lnTo>
                    <a:pt x="1251" y="34201"/>
                  </a:lnTo>
                  <a:lnTo>
                    <a:pt x="1263" y="34181"/>
                  </a:lnTo>
                  <a:lnTo>
                    <a:pt x="2169" y="34099"/>
                  </a:lnTo>
                  <a:lnTo>
                    <a:pt x="3075" y="34059"/>
                  </a:lnTo>
                  <a:lnTo>
                    <a:pt x="3980" y="34018"/>
                  </a:lnTo>
                  <a:lnTo>
                    <a:pt x="4886" y="33998"/>
                  </a:lnTo>
                  <a:lnTo>
                    <a:pt x="5798" y="33998"/>
                  </a:lnTo>
                  <a:lnTo>
                    <a:pt x="6704" y="34018"/>
                  </a:lnTo>
                  <a:lnTo>
                    <a:pt x="7610" y="34038"/>
                  </a:lnTo>
                  <a:lnTo>
                    <a:pt x="8521" y="34079"/>
                  </a:lnTo>
                  <a:lnTo>
                    <a:pt x="10339" y="34201"/>
                  </a:lnTo>
                  <a:lnTo>
                    <a:pt x="12157" y="34323"/>
                  </a:lnTo>
                  <a:lnTo>
                    <a:pt x="15792" y="34628"/>
                  </a:lnTo>
                  <a:lnTo>
                    <a:pt x="15798" y="26459"/>
                  </a:lnTo>
                  <a:lnTo>
                    <a:pt x="15810" y="22394"/>
                  </a:lnTo>
                  <a:lnTo>
                    <a:pt x="15822" y="18330"/>
                  </a:lnTo>
                  <a:lnTo>
                    <a:pt x="15840" y="14246"/>
                  </a:lnTo>
                  <a:lnTo>
                    <a:pt x="15864" y="10181"/>
                  </a:lnTo>
                  <a:lnTo>
                    <a:pt x="15900" y="6097"/>
                  </a:lnTo>
                  <a:lnTo>
                    <a:pt x="15943" y="2033"/>
                  </a:lnTo>
                  <a:lnTo>
                    <a:pt x="15943" y="2033"/>
                  </a:lnTo>
                  <a:lnTo>
                    <a:pt x="15448" y="2419"/>
                  </a:lnTo>
                  <a:lnTo>
                    <a:pt x="14946" y="2785"/>
                  </a:lnTo>
                  <a:lnTo>
                    <a:pt x="14445" y="3130"/>
                  </a:lnTo>
                  <a:lnTo>
                    <a:pt x="13944" y="3435"/>
                  </a:lnTo>
                  <a:lnTo>
                    <a:pt x="13437" y="3719"/>
                  </a:lnTo>
                  <a:lnTo>
                    <a:pt x="12936" y="3984"/>
                  </a:lnTo>
                  <a:lnTo>
                    <a:pt x="12434" y="4227"/>
                  </a:lnTo>
                  <a:lnTo>
                    <a:pt x="11927" y="4431"/>
                  </a:lnTo>
                  <a:lnTo>
                    <a:pt x="11426" y="4593"/>
                  </a:lnTo>
                  <a:lnTo>
                    <a:pt x="10925" y="4735"/>
                  </a:lnTo>
                  <a:lnTo>
                    <a:pt x="10424" y="4857"/>
                  </a:lnTo>
                  <a:lnTo>
                    <a:pt x="9922" y="4939"/>
                  </a:lnTo>
                  <a:lnTo>
                    <a:pt x="9421" y="5000"/>
                  </a:lnTo>
                  <a:lnTo>
                    <a:pt x="8920" y="5020"/>
                  </a:lnTo>
                  <a:lnTo>
                    <a:pt x="8425" y="5020"/>
                  </a:lnTo>
                  <a:lnTo>
                    <a:pt x="7930" y="4979"/>
                  </a:lnTo>
                  <a:lnTo>
                    <a:pt x="7447" y="4918"/>
                  </a:lnTo>
                  <a:lnTo>
                    <a:pt x="6963" y="4837"/>
                  </a:lnTo>
                  <a:lnTo>
                    <a:pt x="6474" y="4695"/>
                  </a:lnTo>
                  <a:lnTo>
                    <a:pt x="5985" y="4532"/>
                  </a:lnTo>
                  <a:lnTo>
                    <a:pt x="5490" y="4349"/>
                  </a:lnTo>
                  <a:lnTo>
                    <a:pt x="4995" y="4105"/>
                  </a:lnTo>
                  <a:lnTo>
                    <a:pt x="4494" y="3841"/>
                  </a:lnTo>
                  <a:lnTo>
                    <a:pt x="3999" y="3557"/>
                  </a:lnTo>
                  <a:lnTo>
                    <a:pt x="3497" y="3211"/>
                  </a:lnTo>
                  <a:lnTo>
                    <a:pt x="2996" y="2846"/>
                  </a:lnTo>
                  <a:lnTo>
                    <a:pt x="2495" y="2459"/>
                  </a:lnTo>
                  <a:lnTo>
                    <a:pt x="1994" y="2033"/>
                  </a:lnTo>
                  <a:lnTo>
                    <a:pt x="1493" y="1565"/>
                  </a:lnTo>
                  <a:lnTo>
                    <a:pt x="991" y="1078"/>
                  </a:lnTo>
                  <a:lnTo>
                    <a:pt x="496" y="57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36">
              <a:extLst>
                <a:ext uri="{FF2B5EF4-FFF2-40B4-BE49-F238E27FC236}">
                  <a16:creationId xmlns:a16="http://schemas.microsoft.com/office/drawing/2014/main" id="{B1B1113B-2BE3-E5DD-0DA2-0F85C661C50B}"/>
                </a:ext>
              </a:extLst>
            </p:cNvPr>
            <p:cNvSpPr/>
            <p:nvPr/>
          </p:nvSpPr>
          <p:spPr>
            <a:xfrm>
              <a:off x="1013525" y="-24723175"/>
              <a:ext cx="366700" cy="944450"/>
            </a:xfrm>
            <a:custGeom>
              <a:avLst/>
              <a:gdLst/>
              <a:ahLst/>
              <a:cxnLst/>
              <a:rect l="l" t="t" r="r" b="b"/>
              <a:pathLst>
                <a:path w="14668" h="37778" extrusionOk="0">
                  <a:moveTo>
                    <a:pt x="14638" y="1"/>
                  </a:moveTo>
                  <a:lnTo>
                    <a:pt x="11021" y="285"/>
                  </a:lnTo>
                  <a:lnTo>
                    <a:pt x="9209" y="427"/>
                  </a:lnTo>
                  <a:lnTo>
                    <a:pt x="7398" y="529"/>
                  </a:lnTo>
                  <a:lnTo>
                    <a:pt x="6492" y="570"/>
                  </a:lnTo>
                  <a:lnTo>
                    <a:pt x="5592" y="590"/>
                  </a:lnTo>
                  <a:lnTo>
                    <a:pt x="3780" y="590"/>
                  </a:lnTo>
                  <a:lnTo>
                    <a:pt x="2881" y="570"/>
                  </a:lnTo>
                  <a:lnTo>
                    <a:pt x="1975" y="529"/>
                  </a:lnTo>
                  <a:lnTo>
                    <a:pt x="1075" y="448"/>
                  </a:lnTo>
                  <a:lnTo>
                    <a:pt x="175" y="346"/>
                  </a:lnTo>
                  <a:lnTo>
                    <a:pt x="175" y="346"/>
                  </a:lnTo>
                  <a:lnTo>
                    <a:pt x="200" y="2663"/>
                  </a:lnTo>
                  <a:lnTo>
                    <a:pt x="224" y="4959"/>
                  </a:lnTo>
                  <a:lnTo>
                    <a:pt x="236" y="7235"/>
                  </a:lnTo>
                  <a:lnTo>
                    <a:pt x="248" y="9531"/>
                  </a:lnTo>
                  <a:lnTo>
                    <a:pt x="260" y="11828"/>
                  </a:lnTo>
                  <a:lnTo>
                    <a:pt x="260" y="14124"/>
                  </a:lnTo>
                  <a:lnTo>
                    <a:pt x="260" y="16420"/>
                  </a:lnTo>
                  <a:lnTo>
                    <a:pt x="248" y="18696"/>
                  </a:lnTo>
                  <a:lnTo>
                    <a:pt x="236" y="20992"/>
                  </a:lnTo>
                  <a:lnTo>
                    <a:pt x="218" y="23268"/>
                  </a:lnTo>
                  <a:lnTo>
                    <a:pt x="194" y="25565"/>
                  </a:lnTo>
                  <a:lnTo>
                    <a:pt x="169" y="27840"/>
                  </a:lnTo>
                  <a:lnTo>
                    <a:pt x="133" y="30137"/>
                  </a:lnTo>
                  <a:lnTo>
                    <a:pt x="97" y="32413"/>
                  </a:lnTo>
                  <a:lnTo>
                    <a:pt x="55" y="34709"/>
                  </a:lnTo>
                  <a:lnTo>
                    <a:pt x="0" y="36985"/>
                  </a:lnTo>
                  <a:lnTo>
                    <a:pt x="912" y="36904"/>
                  </a:lnTo>
                  <a:lnTo>
                    <a:pt x="1824" y="36843"/>
                  </a:lnTo>
                  <a:lnTo>
                    <a:pt x="2736" y="36802"/>
                  </a:lnTo>
                  <a:lnTo>
                    <a:pt x="3648" y="36802"/>
                  </a:lnTo>
                  <a:lnTo>
                    <a:pt x="4565" y="36822"/>
                  </a:lnTo>
                  <a:lnTo>
                    <a:pt x="5477" y="36883"/>
                  </a:lnTo>
                  <a:lnTo>
                    <a:pt x="6395" y="36924"/>
                  </a:lnTo>
                  <a:lnTo>
                    <a:pt x="7313" y="37005"/>
                  </a:lnTo>
                  <a:lnTo>
                    <a:pt x="9143" y="37188"/>
                  </a:lnTo>
                  <a:lnTo>
                    <a:pt x="10972" y="37391"/>
                  </a:lnTo>
                  <a:lnTo>
                    <a:pt x="12796" y="37595"/>
                  </a:lnTo>
                  <a:lnTo>
                    <a:pt x="14620" y="37777"/>
                  </a:lnTo>
                  <a:lnTo>
                    <a:pt x="14644" y="33063"/>
                  </a:lnTo>
                  <a:lnTo>
                    <a:pt x="14662" y="28328"/>
                  </a:lnTo>
                  <a:lnTo>
                    <a:pt x="14668" y="23614"/>
                  </a:lnTo>
                  <a:lnTo>
                    <a:pt x="14668" y="18879"/>
                  </a:lnTo>
                  <a:lnTo>
                    <a:pt x="14668" y="14164"/>
                  </a:lnTo>
                  <a:lnTo>
                    <a:pt x="14656" y="9450"/>
                  </a:lnTo>
                  <a:lnTo>
                    <a:pt x="14638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36">
              <a:extLst>
                <a:ext uri="{FF2B5EF4-FFF2-40B4-BE49-F238E27FC236}">
                  <a16:creationId xmlns:a16="http://schemas.microsoft.com/office/drawing/2014/main" id="{F95880E1-0998-C6F0-EAF9-19EA691254E1}"/>
                </a:ext>
              </a:extLst>
            </p:cNvPr>
            <p:cNvSpPr/>
            <p:nvPr/>
          </p:nvSpPr>
          <p:spPr>
            <a:xfrm>
              <a:off x="1493575" y="-8152925"/>
              <a:ext cx="316750" cy="2629050"/>
            </a:xfrm>
            <a:custGeom>
              <a:avLst/>
              <a:gdLst/>
              <a:ahLst/>
              <a:cxnLst/>
              <a:rect l="l" t="t" r="r" b="b"/>
              <a:pathLst>
                <a:path w="12670" h="105162" extrusionOk="0">
                  <a:moveTo>
                    <a:pt x="2145" y="0"/>
                  </a:moveTo>
                  <a:lnTo>
                    <a:pt x="2181" y="1565"/>
                  </a:lnTo>
                  <a:lnTo>
                    <a:pt x="2205" y="3109"/>
                  </a:lnTo>
                  <a:lnTo>
                    <a:pt x="2223" y="4674"/>
                  </a:lnTo>
                  <a:lnTo>
                    <a:pt x="2241" y="6219"/>
                  </a:lnTo>
                  <a:lnTo>
                    <a:pt x="2253" y="7783"/>
                  </a:lnTo>
                  <a:lnTo>
                    <a:pt x="2253" y="9348"/>
                  </a:lnTo>
                  <a:lnTo>
                    <a:pt x="2253" y="10913"/>
                  </a:lnTo>
                  <a:lnTo>
                    <a:pt x="2247" y="12477"/>
                  </a:lnTo>
                  <a:lnTo>
                    <a:pt x="2241" y="14042"/>
                  </a:lnTo>
                  <a:lnTo>
                    <a:pt x="2229" y="15607"/>
                  </a:lnTo>
                  <a:lnTo>
                    <a:pt x="2187" y="18757"/>
                  </a:lnTo>
                  <a:lnTo>
                    <a:pt x="2139" y="21886"/>
                  </a:lnTo>
                  <a:lnTo>
                    <a:pt x="2078" y="25036"/>
                  </a:lnTo>
                  <a:lnTo>
                    <a:pt x="2012" y="28186"/>
                  </a:lnTo>
                  <a:lnTo>
                    <a:pt x="1933" y="31315"/>
                  </a:lnTo>
                  <a:lnTo>
                    <a:pt x="1776" y="37594"/>
                  </a:lnTo>
                  <a:lnTo>
                    <a:pt x="1619" y="43833"/>
                  </a:lnTo>
                  <a:lnTo>
                    <a:pt x="1547" y="46962"/>
                  </a:lnTo>
                  <a:lnTo>
                    <a:pt x="1480" y="50051"/>
                  </a:lnTo>
                  <a:lnTo>
                    <a:pt x="1414" y="53465"/>
                  </a:lnTo>
                  <a:lnTo>
                    <a:pt x="1348" y="56899"/>
                  </a:lnTo>
                  <a:lnTo>
                    <a:pt x="1233" y="63747"/>
                  </a:lnTo>
                  <a:lnTo>
                    <a:pt x="1118" y="70616"/>
                  </a:lnTo>
                  <a:lnTo>
                    <a:pt x="1058" y="74070"/>
                  </a:lnTo>
                  <a:lnTo>
                    <a:pt x="991" y="77505"/>
                  </a:lnTo>
                  <a:lnTo>
                    <a:pt x="913" y="80939"/>
                  </a:lnTo>
                  <a:lnTo>
                    <a:pt x="828" y="84353"/>
                  </a:lnTo>
                  <a:lnTo>
                    <a:pt x="732" y="87787"/>
                  </a:lnTo>
                  <a:lnTo>
                    <a:pt x="677" y="89494"/>
                  </a:lnTo>
                  <a:lnTo>
                    <a:pt x="623" y="91181"/>
                  </a:lnTo>
                  <a:lnTo>
                    <a:pt x="563" y="92888"/>
                  </a:lnTo>
                  <a:lnTo>
                    <a:pt x="496" y="94594"/>
                  </a:lnTo>
                  <a:lnTo>
                    <a:pt x="424" y="96281"/>
                  </a:lnTo>
                  <a:lnTo>
                    <a:pt x="351" y="97988"/>
                  </a:lnTo>
                  <a:lnTo>
                    <a:pt x="273" y="99675"/>
                  </a:lnTo>
                  <a:lnTo>
                    <a:pt x="188" y="101361"/>
                  </a:lnTo>
                  <a:lnTo>
                    <a:pt x="98" y="103048"/>
                  </a:lnTo>
                  <a:lnTo>
                    <a:pt x="1" y="104714"/>
                  </a:lnTo>
                  <a:lnTo>
                    <a:pt x="683" y="104653"/>
                  </a:lnTo>
                  <a:lnTo>
                    <a:pt x="1366" y="104592"/>
                  </a:lnTo>
                  <a:lnTo>
                    <a:pt x="2054" y="104572"/>
                  </a:lnTo>
                  <a:lnTo>
                    <a:pt x="2736" y="104552"/>
                  </a:lnTo>
                  <a:lnTo>
                    <a:pt x="4101" y="104552"/>
                  </a:lnTo>
                  <a:lnTo>
                    <a:pt x="5466" y="104613"/>
                  </a:lnTo>
                  <a:lnTo>
                    <a:pt x="6831" y="104714"/>
                  </a:lnTo>
                  <a:lnTo>
                    <a:pt x="8189" y="104836"/>
                  </a:lnTo>
                  <a:lnTo>
                    <a:pt x="9554" y="104999"/>
                  </a:lnTo>
                  <a:lnTo>
                    <a:pt x="10913" y="105161"/>
                  </a:lnTo>
                  <a:lnTo>
                    <a:pt x="10816" y="103597"/>
                  </a:lnTo>
                  <a:lnTo>
                    <a:pt x="10725" y="102032"/>
                  </a:lnTo>
                  <a:lnTo>
                    <a:pt x="10641" y="100447"/>
                  </a:lnTo>
                  <a:lnTo>
                    <a:pt x="10562" y="98882"/>
                  </a:lnTo>
                  <a:lnTo>
                    <a:pt x="10490" y="97297"/>
                  </a:lnTo>
                  <a:lnTo>
                    <a:pt x="10417" y="95712"/>
                  </a:lnTo>
                  <a:lnTo>
                    <a:pt x="10351" y="94127"/>
                  </a:lnTo>
                  <a:lnTo>
                    <a:pt x="10291" y="92542"/>
                  </a:lnTo>
                  <a:lnTo>
                    <a:pt x="10236" y="90957"/>
                  </a:lnTo>
                  <a:lnTo>
                    <a:pt x="10182" y="89372"/>
                  </a:lnTo>
                  <a:lnTo>
                    <a:pt x="10134" y="87767"/>
                  </a:lnTo>
                  <a:lnTo>
                    <a:pt x="10091" y="86161"/>
                  </a:lnTo>
                  <a:lnTo>
                    <a:pt x="10055" y="84576"/>
                  </a:lnTo>
                  <a:lnTo>
                    <a:pt x="10019" y="82971"/>
                  </a:lnTo>
                  <a:lnTo>
                    <a:pt x="9989" y="81366"/>
                  </a:lnTo>
                  <a:lnTo>
                    <a:pt x="9959" y="79760"/>
                  </a:lnTo>
                  <a:lnTo>
                    <a:pt x="9940" y="78155"/>
                  </a:lnTo>
                  <a:lnTo>
                    <a:pt x="9922" y="76529"/>
                  </a:lnTo>
                  <a:lnTo>
                    <a:pt x="9904" y="74924"/>
                  </a:lnTo>
                  <a:lnTo>
                    <a:pt x="9898" y="73318"/>
                  </a:lnTo>
                  <a:lnTo>
                    <a:pt x="9892" y="71693"/>
                  </a:lnTo>
                  <a:lnTo>
                    <a:pt x="9886" y="70087"/>
                  </a:lnTo>
                  <a:lnTo>
                    <a:pt x="9892" y="68462"/>
                  </a:lnTo>
                  <a:lnTo>
                    <a:pt x="9898" y="66856"/>
                  </a:lnTo>
                  <a:lnTo>
                    <a:pt x="9904" y="65231"/>
                  </a:lnTo>
                  <a:lnTo>
                    <a:pt x="9916" y="63625"/>
                  </a:lnTo>
                  <a:lnTo>
                    <a:pt x="9952" y="60374"/>
                  </a:lnTo>
                  <a:lnTo>
                    <a:pt x="10007" y="57143"/>
                  </a:lnTo>
                  <a:lnTo>
                    <a:pt x="10067" y="53912"/>
                  </a:lnTo>
                  <a:lnTo>
                    <a:pt x="10146" y="50661"/>
                  </a:lnTo>
                  <a:lnTo>
                    <a:pt x="10236" y="47429"/>
                  </a:lnTo>
                  <a:lnTo>
                    <a:pt x="10339" y="44198"/>
                  </a:lnTo>
                  <a:lnTo>
                    <a:pt x="10460" y="40988"/>
                  </a:lnTo>
                  <a:lnTo>
                    <a:pt x="10587" y="37757"/>
                  </a:lnTo>
                  <a:lnTo>
                    <a:pt x="10725" y="34546"/>
                  </a:lnTo>
                  <a:lnTo>
                    <a:pt x="10876" y="31356"/>
                  </a:lnTo>
                  <a:lnTo>
                    <a:pt x="11039" y="28145"/>
                  </a:lnTo>
                  <a:lnTo>
                    <a:pt x="11209" y="24975"/>
                  </a:lnTo>
                  <a:lnTo>
                    <a:pt x="11390" y="21784"/>
                  </a:lnTo>
                  <a:lnTo>
                    <a:pt x="11583" y="18635"/>
                  </a:lnTo>
                  <a:lnTo>
                    <a:pt x="11782" y="15485"/>
                  </a:lnTo>
                  <a:lnTo>
                    <a:pt x="11994" y="12335"/>
                  </a:lnTo>
                  <a:lnTo>
                    <a:pt x="12211" y="9226"/>
                  </a:lnTo>
                  <a:lnTo>
                    <a:pt x="12434" y="6117"/>
                  </a:lnTo>
                  <a:lnTo>
                    <a:pt x="12670" y="3028"/>
                  </a:lnTo>
                  <a:lnTo>
                    <a:pt x="11341" y="2927"/>
                  </a:lnTo>
                  <a:lnTo>
                    <a:pt x="10019" y="2784"/>
                  </a:lnTo>
                  <a:lnTo>
                    <a:pt x="9361" y="2703"/>
                  </a:lnTo>
                  <a:lnTo>
                    <a:pt x="8703" y="2601"/>
                  </a:lnTo>
                  <a:lnTo>
                    <a:pt x="8038" y="2479"/>
                  </a:lnTo>
                  <a:lnTo>
                    <a:pt x="7380" y="2337"/>
                  </a:lnTo>
                  <a:lnTo>
                    <a:pt x="6722" y="2175"/>
                  </a:lnTo>
                  <a:lnTo>
                    <a:pt x="6070" y="1971"/>
                  </a:lnTo>
                  <a:lnTo>
                    <a:pt x="5411" y="1748"/>
                  </a:lnTo>
                  <a:lnTo>
                    <a:pt x="4759" y="1484"/>
                  </a:lnTo>
                  <a:lnTo>
                    <a:pt x="4101" y="1179"/>
                  </a:lnTo>
                  <a:lnTo>
                    <a:pt x="3449" y="833"/>
                  </a:lnTo>
                  <a:lnTo>
                    <a:pt x="2797" y="447"/>
                  </a:lnTo>
                  <a:lnTo>
                    <a:pt x="2471" y="224"/>
                  </a:lnTo>
                  <a:lnTo>
                    <a:pt x="214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36">
              <a:extLst>
                <a:ext uri="{FF2B5EF4-FFF2-40B4-BE49-F238E27FC236}">
                  <a16:creationId xmlns:a16="http://schemas.microsoft.com/office/drawing/2014/main" id="{FCC6DB1D-5C09-BB5F-FCFB-23360D9B499D}"/>
                </a:ext>
              </a:extLst>
            </p:cNvPr>
            <p:cNvSpPr/>
            <p:nvPr/>
          </p:nvSpPr>
          <p:spPr>
            <a:xfrm>
              <a:off x="-4174650" y="-15070700"/>
              <a:ext cx="1825" cy="6125"/>
            </a:xfrm>
            <a:custGeom>
              <a:avLst/>
              <a:gdLst/>
              <a:ahLst/>
              <a:cxnLst/>
              <a:rect l="l" t="t" r="r" b="b"/>
              <a:pathLst>
                <a:path w="73" h="245" extrusionOk="0">
                  <a:moveTo>
                    <a:pt x="25" y="0"/>
                  </a:moveTo>
                  <a:lnTo>
                    <a:pt x="12" y="41"/>
                  </a:lnTo>
                  <a:lnTo>
                    <a:pt x="6" y="61"/>
                  </a:lnTo>
                  <a:lnTo>
                    <a:pt x="0" y="122"/>
                  </a:lnTo>
                  <a:lnTo>
                    <a:pt x="6" y="163"/>
                  </a:lnTo>
                  <a:lnTo>
                    <a:pt x="12" y="204"/>
                  </a:lnTo>
                  <a:lnTo>
                    <a:pt x="25" y="224"/>
                  </a:lnTo>
                  <a:lnTo>
                    <a:pt x="37" y="244"/>
                  </a:lnTo>
                  <a:lnTo>
                    <a:pt x="55" y="224"/>
                  </a:lnTo>
                  <a:lnTo>
                    <a:pt x="67" y="204"/>
                  </a:lnTo>
                  <a:lnTo>
                    <a:pt x="73" y="163"/>
                  </a:lnTo>
                  <a:lnTo>
                    <a:pt x="73" y="122"/>
                  </a:lnTo>
                  <a:lnTo>
                    <a:pt x="73" y="61"/>
                  </a:lnTo>
                  <a:lnTo>
                    <a:pt x="67" y="41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" name="Google Shape;778;p36">
            <a:extLst>
              <a:ext uri="{FF2B5EF4-FFF2-40B4-BE49-F238E27FC236}">
                <a16:creationId xmlns:a16="http://schemas.microsoft.com/office/drawing/2014/main" id="{BB51CEF7-CA50-BCE4-9BB2-64AFC7400FDB}"/>
              </a:ext>
            </a:extLst>
          </p:cNvPr>
          <p:cNvSpPr/>
          <p:nvPr/>
        </p:nvSpPr>
        <p:spPr>
          <a:xfrm rot="-3704814">
            <a:off x="973315" y="2081835"/>
            <a:ext cx="632013" cy="295985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6">
            <a:extLst>
              <a:ext uri="{FF2B5EF4-FFF2-40B4-BE49-F238E27FC236}">
                <a16:creationId xmlns:a16="http://schemas.microsoft.com/office/drawing/2014/main" id="{1F10A572-021E-0672-BEF0-7D4A4B86431D}"/>
              </a:ext>
            </a:extLst>
          </p:cNvPr>
          <p:cNvSpPr/>
          <p:nvPr/>
        </p:nvSpPr>
        <p:spPr>
          <a:xfrm rot="-6080102">
            <a:off x="720032" y="1716973"/>
            <a:ext cx="631841" cy="296041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" name="Google Shape;780;p36">
            <a:extLst>
              <a:ext uri="{FF2B5EF4-FFF2-40B4-BE49-F238E27FC236}">
                <a16:creationId xmlns:a16="http://schemas.microsoft.com/office/drawing/2014/main" id="{64D73E97-5535-FC7A-04FD-27DD12FAD97D}"/>
              </a:ext>
            </a:extLst>
          </p:cNvPr>
          <p:cNvSpPr/>
          <p:nvPr/>
        </p:nvSpPr>
        <p:spPr>
          <a:xfrm rot="-8100000">
            <a:off x="498834" y="2220141"/>
            <a:ext cx="631651" cy="296029"/>
          </a:xfrm>
          <a:custGeom>
            <a:avLst/>
            <a:gdLst/>
            <a:ahLst/>
            <a:cxnLst/>
            <a:rect l="l" t="t" r="r" b="b"/>
            <a:pathLst>
              <a:path w="282240" h="72243" extrusionOk="0">
                <a:moveTo>
                  <a:pt x="59355" y="1"/>
                </a:moveTo>
                <a:lnTo>
                  <a:pt x="58974" y="12"/>
                </a:lnTo>
                <a:lnTo>
                  <a:pt x="58593" y="35"/>
                </a:lnTo>
                <a:lnTo>
                  <a:pt x="58211" y="58"/>
                </a:lnTo>
                <a:lnTo>
                  <a:pt x="57830" y="92"/>
                </a:lnTo>
                <a:lnTo>
                  <a:pt x="57473" y="149"/>
                </a:lnTo>
                <a:lnTo>
                  <a:pt x="57091" y="206"/>
                </a:lnTo>
                <a:lnTo>
                  <a:pt x="56734" y="274"/>
                </a:lnTo>
                <a:lnTo>
                  <a:pt x="56377" y="354"/>
                </a:lnTo>
                <a:lnTo>
                  <a:pt x="56043" y="445"/>
                </a:lnTo>
                <a:lnTo>
                  <a:pt x="55686" y="547"/>
                </a:lnTo>
                <a:lnTo>
                  <a:pt x="55352" y="661"/>
                </a:lnTo>
                <a:lnTo>
                  <a:pt x="55042" y="787"/>
                </a:lnTo>
                <a:lnTo>
                  <a:pt x="51611" y="2210"/>
                </a:lnTo>
                <a:lnTo>
                  <a:pt x="48204" y="3634"/>
                </a:lnTo>
                <a:lnTo>
                  <a:pt x="44820" y="5070"/>
                </a:lnTo>
                <a:lnTo>
                  <a:pt x="41437" y="6516"/>
                </a:lnTo>
                <a:lnTo>
                  <a:pt x="38053" y="7963"/>
                </a:lnTo>
                <a:lnTo>
                  <a:pt x="34693" y="9410"/>
                </a:lnTo>
                <a:lnTo>
                  <a:pt x="31357" y="10868"/>
                </a:lnTo>
                <a:lnTo>
                  <a:pt x="28022" y="12337"/>
                </a:lnTo>
                <a:lnTo>
                  <a:pt x="24710" y="13807"/>
                </a:lnTo>
                <a:lnTo>
                  <a:pt x="21397" y="15287"/>
                </a:lnTo>
                <a:lnTo>
                  <a:pt x="18109" y="16768"/>
                </a:lnTo>
                <a:lnTo>
                  <a:pt x="14821" y="18261"/>
                </a:lnTo>
                <a:lnTo>
                  <a:pt x="11557" y="19753"/>
                </a:lnTo>
                <a:lnTo>
                  <a:pt x="8292" y="21268"/>
                </a:lnTo>
                <a:lnTo>
                  <a:pt x="5052" y="22771"/>
                </a:lnTo>
                <a:lnTo>
                  <a:pt x="1811" y="24286"/>
                </a:lnTo>
                <a:lnTo>
                  <a:pt x="1549" y="24412"/>
                </a:lnTo>
                <a:lnTo>
                  <a:pt x="1334" y="24537"/>
                </a:lnTo>
                <a:lnTo>
                  <a:pt x="1120" y="24662"/>
                </a:lnTo>
                <a:lnTo>
                  <a:pt x="929" y="24799"/>
                </a:lnTo>
                <a:lnTo>
                  <a:pt x="763" y="24924"/>
                </a:lnTo>
                <a:lnTo>
                  <a:pt x="596" y="25061"/>
                </a:lnTo>
                <a:lnTo>
                  <a:pt x="477" y="25186"/>
                </a:lnTo>
                <a:lnTo>
                  <a:pt x="358" y="25323"/>
                </a:lnTo>
                <a:lnTo>
                  <a:pt x="262" y="25460"/>
                </a:lnTo>
                <a:lnTo>
                  <a:pt x="167" y="25596"/>
                </a:lnTo>
                <a:lnTo>
                  <a:pt x="95" y="25733"/>
                </a:lnTo>
                <a:lnTo>
                  <a:pt x="48" y="25858"/>
                </a:lnTo>
                <a:lnTo>
                  <a:pt x="24" y="25995"/>
                </a:lnTo>
                <a:lnTo>
                  <a:pt x="0" y="26132"/>
                </a:lnTo>
                <a:lnTo>
                  <a:pt x="0" y="26268"/>
                </a:lnTo>
                <a:lnTo>
                  <a:pt x="24" y="26405"/>
                </a:lnTo>
                <a:lnTo>
                  <a:pt x="48" y="26530"/>
                </a:lnTo>
                <a:lnTo>
                  <a:pt x="95" y="26667"/>
                </a:lnTo>
                <a:lnTo>
                  <a:pt x="215" y="26929"/>
                </a:lnTo>
                <a:lnTo>
                  <a:pt x="381" y="27180"/>
                </a:lnTo>
                <a:lnTo>
                  <a:pt x="620" y="27430"/>
                </a:lnTo>
                <a:lnTo>
                  <a:pt x="882" y="27658"/>
                </a:lnTo>
                <a:lnTo>
                  <a:pt x="1192" y="27886"/>
                </a:lnTo>
                <a:lnTo>
                  <a:pt x="1525" y="28102"/>
                </a:lnTo>
                <a:lnTo>
                  <a:pt x="1930" y="28296"/>
                </a:lnTo>
                <a:lnTo>
                  <a:pt x="2335" y="28478"/>
                </a:lnTo>
                <a:lnTo>
                  <a:pt x="2788" y="28649"/>
                </a:lnTo>
                <a:lnTo>
                  <a:pt x="3265" y="28797"/>
                </a:lnTo>
                <a:lnTo>
                  <a:pt x="3765" y="28923"/>
                </a:lnTo>
                <a:lnTo>
                  <a:pt x="4265" y="29036"/>
                </a:lnTo>
                <a:lnTo>
                  <a:pt x="4813" y="29116"/>
                </a:lnTo>
                <a:lnTo>
                  <a:pt x="5338" y="29185"/>
                </a:lnTo>
                <a:lnTo>
                  <a:pt x="5909" y="29219"/>
                </a:lnTo>
                <a:lnTo>
                  <a:pt x="6743" y="29219"/>
                </a:lnTo>
                <a:lnTo>
                  <a:pt x="7029" y="29196"/>
                </a:lnTo>
                <a:lnTo>
                  <a:pt x="7315" y="29173"/>
                </a:lnTo>
                <a:lnTo>
                  <a:pt x="7601" y="29150"/>
                </a:lnTo>
                <a:lnTo>
                  <a:pt x="7887" y="29116"/>
                </a:lnTo>
                <a:lnTo>
                  <a:pt x="8173" y="29059"/>
                </a:lnTo>
                <a:lnTo>
                  <a:pt x="8459" y="29014"/>
                </a:lnTo>
                <a:lnTo>
                  <a:pt x="8745" y="28945"/>
                </a:lnTo>
                <a:lnTo>
                  <a:pt x="9007" y="28877"/>
                </a:lnTo>
                <a:lnTo>
                  <a:pt x="9293" y="28797"/>
                </a:lnTo>
                <a:lnTo>
                  <a:pt x="9555" y="28706"/>
                </a:lnTo>
                <a:lnTo>
                  <a:pt x="9841" y="28604"/>
                </a:lnTo>
                <a:lnTo>
                  <a:pt x="10103" y="28501"/>
                </a:lnTo>
                <a:lnTo>
                  <a:pt x="10365" y="28376"/>
                </a:lnTo>
                <a:lnTo>
                  <a:pt x="13153" y="27077"/>
                </a:lnTo>
                <a:lnTo>
                  <a:pt x="15941" y="25767"/>
                </a:lnTo>
                <a:lnTo>
                  <a:pt x="18753" y="24469"/>
                </a:lnTo>
                <a:lnTo>
                  <a:pt x="21564" y="23181"/>
                </a:lnTo>
                <a:lnTo>
                  <a:pt x="24376" y="21894"/>
                </a:lnTo>
                <a:lnTo>
                  <a:pt x="27211" y="20618"/>
                </a:lnTo>
                <a:lnTo>
                  <a:pt x="32906" y="18067"/>
                </a:lnTo>
                <a:lnTo>
                  <a:pt x="38649" y="15538"/>
                </a:lnTo>
                <a:lnTo>
                  <a:pt x="44391" y="13032"/>
                </a:lnTo>
                <a:lnTo>
                  <a:pt x="50205" y="10537"/>
                </a:lnTo>
                <a:lnTo>
                  <a:pt x="56019" y="8054"/>
                </a:lnTo>
                <a:lnTo>
                  <a:pt x="56567" y="9102"/>
                </a:lnTo>
                <a:lnTo>
                  <a:pt x="57115" y="10139"/>
                </a:lnTo>
                <a:lnTo>
                  <a:pt x="57639" y="11187"/>
                </a:lnTo>
                <a:lnTo>
                  <a:pt x="58140" y="12235"/>
                </a:lnTo>
                <a:lnTo>
                  <a:pt x="58616" y="13271"/>
                </a:lnTo>
                <a:lnTo>
                  <a:pt x="59093" y="14319"/>
                </a:lnTo>
                <a:lnTo>
                  <a:pt x="59546" y="15367"/>
                </a:lnTo>
                <a:lnTo>
                  <a:pt x="59998" y="16415"/>
                </a:lnTo>
                <a:lnTo>
                  <a:pt x="60427" y="17463"/>
                </a:lnTo>
                <a:lnTo>
                  <a:pt x="60832" y="18511"/>
                </a:lnTo>
                <a:lnTo>
                  <a:pt x="61237" y="19570"/>
                </a:lnTo>
                <a:lnTo>
                  <a:pt x="61619" y="20618"/>
                </a:lnTo>
                <a:lnTo>
                  <a:pt x="61976" y="21666"/>
                </a:lnTo>
                <a:lnTo>
                  <a:pt x="62333" y="22726"/>
                </a:lnTo>
                <a:lnTo>
                  <a:pt x="62667" y="23774"/>
                </a:lnTo>
                <a:lnTo>
                  <a:pt x="62977" y="24833"/>
                </a:lnTo>
                <a:lnTo>
                  <a:pt x="63287" y="25893"/>
                </a:lnTo>
                <a:lnTo>
                  <a:pt x="63573" y="26952"/>
                </a:lnTo>
                <a:lnTo>
                  <a:pt x="63858" y="28011"/>
                </a:lnTo>
                <a:lnTo>
                  <a:pt x="64121" y="29071"/>
                </a:lnTo>
                <a:lnTo>
                  <a:pt x="64359" y="30141"/>
                </a:lnTo>
                <a:lnTo>
                  <a:pt x="64573" y="31201"/>
                </a:lnTo>
                <a:lnTo>
                  <a:pt x="64788" y="32272"/>
                </a:lnTo>
                <a:lnTo>
                  <a:pt x="65002" y="33331"/>
                </a:lnTo>
                <a:lnTo>
                  <a:pt x="65169" y="34402"/>
                </a:lnTo>
                <a:lnTo>
                  <a:pt x="65336" y="35472"/>
                </a:lnTo>
                <a:lnTo>
                  <a:pt x="65503" y="36543"/>
                </a:lnTo>
                <a:lnTo>
                  <a:pt x="65646" y="37625"/>
                </a:lnTo>
                <a:lnTo>
                  <a:pt x="65765" y="38696"/>
                </a:lnTo>
                <a:lnTo>
                  <a:pt x="65860" y="39778"/>
                </a:lnTo>
                <a:lnTo>
                  <a:pt x="65955" y="40860"/>
                </a:lnTo>
                <a:lnTo>
                  <a:pt x="66027" y="41943"/>
                </a:lnTo>
                <a:lnTo>
                  <a:pt x="66051" y="42113"/>
                </a:lnTo>
                <a:lnTo>
                  <a:pt x="66122" y="42296"/>
                </a:lnTo>
                <a:lnTo>
                  <a:pt x="66194" y="42478"/>
                </a:lnTo>
                <a:lnTo>
                  <a:pt x="66289" y="42649"/>
                </a:lnTo>
                <a:lnTo>
                  <a:pt x="66408" y="42820"/>
                </a:lnTo>
                <a:lnTo>
                  <a:pt x="66575" y="42991"/>
                </a:lnTo>
                <a:lnTo>
                  <a:pt x="66742" y="43150"/>
                </a:lnTo>
                <a:lnTo>
                  <a:pt x="66932" y="43309"/>
                </a:lnTo>
                <a:lnTo>
                  <a:pt x="67147" y="43469"/>
                </a:lnTo>
                <a:lnTo>
                  <a:pt x="67361" y="43617"/>
                </a:lnTo>
                <a:lnTo>
                  <a:pt x="67623" y="43765"/>
                </a:lnTo>
                <a:lnTo>
                  <a:pt x="67885" y="43890"/>
                </a:lnTo>
                <a:lnTo>
                  <a:pt x="68147" y="44027"/>
                </a:lnTo>
                <a:lnTo>
                  <a:pt x="68457" y="44141"/>
                </a:lnTo>
                <a:lnTo>
                  <a:pt x="68743" y="44255"/>
                </a:lnTo>
                <a:lnTo>
                  <a:pt x="69077" y="44357"/>
                </a:lnTo>
                <a:lnTo>
                  <a:pt x="69387" y="44460"/>
                </a:lnTo>
                <a:lnTo>
                  <a:pt x="69720" y="44540"/>
                </a:lnTo>
                <a:lnTo>
                  <a:pt x="70078" y="44619"/>
                </a:lnTo>
                <a:lnTo>
                  <a:pt x="70435" y="44676"/>
                </a:lnTo>
                <a:lnTo>
                  <a:pt x="70792" y="44722"/>
                </a:lnTo>
                <a:lnTo>
                  <a:pt x="71150" y="44768"/>
                </a:lnTo>
                <a:lnTo>
                  <a:pt x="71507" y="44790"/>
                </a:lnTo>
                <a:lnTo>
                  <a:pt x="71888" y="44802"/>
                </a:lnTo>
                <a:lnTo>
                  <a:pt x="72270" y="44802"/>
                </a:lnTo>
                <a:lnTo>
                  <a:pt x="72627" y="44790"/>
                </a:lnTo>
                <a:lnTo>
                  <a:pt x="73008" y="44756"/>
                </a:lnTo>
                <a:lnTo>
                  <a:pt x="73366" y="44711"/>
                </a:lnTo>
                <a:lnTo>
                  <a:pt x="73747" y="44642"/>
                </a:lnTo>
                <a:lnTo>
                  <a:pt x="74104" y="44562"/>
                </a:lnTo>
                <a:lnTo>
                  <a:pt x="74486" y="44460"/>
                </a:lnTo>
                <a:lnTo>
                  <a:pt x="74843" y="44346"/>
                </a:lnTo>
                <a:lnTo>
                  <a:pt x="106796" y="33092"/>
                </a:lnTo>
                <a:lnTo>
                  <a:pt x="138797" y="21837"/>
                </a:lnTo>
                <a:lnTo>
                  <a:pt x="144635" y="54370"/>
                </a:lnTo>
                <a:lnTo>
                  <a:pt x="144682" y="54552"/>
                </a:lnTo>
                <a:lnTo>
                  <a:pt x="144754" y="54723"/>
                </a:lnTo>
                <a:lnTo>
                  <a:pt x="144825" y="54906"/>
                </a:lnTo>
                <a:lnTo>
                  <a:pt x="144944" y="55076"/>
                </a:lnTo>
                <a:lnTo>
                  <a:pt x="145063" y="55236"/>
                </a:lnTo>
                <a:lnTo>
                  <a:pt x="145230" y="55407"/>
                </a:lnTo>
                <a:lnTo>
                  <a:pt x="145373" y="55566"/>
                </a:lnTo>
                <a:lnTo>
                  <a:pt x="145564" y="55714"/>
                </a:lnTo>
                <a:lnTo>
                  <a:pt x="145778" y="55862"/>
                </a:lnTo>
                <a:lnTo>
                  <a:pt x="145993" y="56010"/>
                </a:lnTo>
                <a:lnTo>
                  <a:pt x="146207" y="56147"/>
                </a:lnTo>
                <a:lnTo>
                  <a:pt x="146469" y="56272"/>
                </a:lnTo>
                <a:lnTo>
                  <a:pt x="146708" y="56398"/>
                </a:lnTo>
                <a:lnTo>
                  <a:pt x="146993" y="56512"/>
                </a:lnTo>
                <a:lnTo>
                  <a:pt x="147279" y="56614"/>
                </a:lnTo>
                <a:lnTo>
                  <a:pt x="147565" y="56705"/>
                </a:lnTo>
                <a:lnTo>
                  <a:pt x="147875" y="56796"/>
                </a:lnTo>
                <a:lnTo>
                  <a:pt x="148185" y="56876"/>
                </a:lnTo>
                <a:lnTo>
                  <a:pt x="148518" y="56945"/>
                </a:lnTo>
                <a:lnTo>
                  <a:pt x="148852" y="57002"/>
                </a:lnTo>
                <a:lnTo>
                  <a:pt x="149186" y="57047"/>
                </a:lnTo>
                <a:lnTo>
                  <a:pt x="149519" y="57081"/>
                </a:lnTo>
                <a:lnTo>
                  <a:pt x="149877" y="57104"/>
                </a:lnTo>
                <a:lnTo>
                  <a:pt x="150234" y="57115"/>
                </a:lnTo>
                <a:lnTo>
                  <a:pt x="150591" y="57115"/>
                </a:lnTo>
                <a:lnTo>
                  <a:pt x="150949" y="57104"/>
                </a:lnTo>
                <a:lnTo>
                  <a:pt x="151330" y="57070"/>
                </a:lnTo>
                <a:lnTo>
                  <a:pt x="151688" y="57036"/>
                </a:lnTo>
                <a:lnTo>
                  <a:pt x="152069" y="56979"/>
                </a:lnTo>
                <a:lnTo>
                  <a:pt x="152426" y="56899"/>
                </a:lnTo>
                <a:lnTo>
                  <a:pt x="152784" y="56808"/>
                </a:lnTo>
                <a:lnTo>
                  <a:pt x="153165" y="56705"/>
                </a:lnTo>
                <a:lnTo>
                  <a:pt x="156834" y="55566"/>
                </a:lnTo>
                <a:lnTo>
                  <a:pt x="160480" y="54404"/>
                </a:lnTo>
                <a:lnTo>
                  <a:pt x="164102" y="53231"/>
                </a:lnTo>
                <a:lnTo>
                  <a:pt x="167676" y="52035"/>
                </a:lnTo>
                <a:lnTo>
                  <a:pt x="171226" y="50816"/>
                </a:lnTo>
                <a:lnTo>
                  <a:pt x="174729" y="49586"/>
                </a:lnTo>
                <a:lnTo>
                  <a:pt x="178208" y="48344"/>
                </a:lnTo>
                <a:lnTo>
                  <a:pt x="181663" y="47069"/>
                </a:lnTo>
                <a:lnTo>
                  <a:pt x="185070" y="45793"/>
                </a:lnTo>
                <a:lnTo>
                  <a:pt x="188454" y="44483"/>
                </a:lnTo>
                <a:lnTo>
                  <a:pt x="191813" y="43161"/>
                </a:lnTo>
                <a:lnTo>
                  <a:pt x="195149" y="41829"/>
                </a:lnTo>
                <a:lnTo>
                  <a:pt x="198438" y="40462"/>
                </a:lnTo>
                <a:lnTo>
                  <a:pt x="201702" y="39095"/>
                </a:lnTo>
                <a:lnTo>
                  <a:pt x="204966" y="37694"/>
                </a:lnTo>
                <a:lnTo>
                  <a:pt x="208183" y="36281"/>
                </a:lnTo>
                <a:lnTo>
                  <a:pt x="208946" y="38366"/>
                </a:lnTo>
                <a:lnTo>
                  <a:pt x="209660" y="40439"/>
                </a:lnTo>
                <a:lnTo>
                  <a:pt x="210328" y="42512"/>
                </a:lnTo>
                <a:lnTo>
                  <a:pt x="210947" y="44585"/>
                </a:lnTo>
                <a:lnTo>
                  <a:pt x="211543" y="46670"/>
                </a:lnTo>
                <a:lnTo>
                  <a:pt x="212091" y="48743"/>
                </a:lnTo>
                <a:lnTo>
                  <a:pt x="212615" y="50828"/>
                </a:lnTo>
                <a:lnTo>
                  <a:pt x="213068" y="52901"/>
                </a:lnTo>
                <a:lnTo>
                  <a:pt x="213520" y="54985"/>
                </a:lnTo>
                <a:lnTo>
                  <a:pt x="213902" y="57081"/>
                </a:lnTo>
                <a:lnTo>
                  <a:pt x="214259" y="59166"/>
                </a:lnTo>
                <a:lnTo>
                  <a:pt x="214569" y="61262"/>
                </a:lnTo>
                <a:lnTo>
                  <a:pt x="214855" y="63358"/>
                </a:lnTo>
                <a:lnTo>
                  <a:pt x="215093" y="65465"/>
                </a:lnTo>
                <a:lnTo>
                  <a:pt x="215308" y="67572"/>
                </a:lnTo>
                <a:lnTo>
                  <a:pt x="215474" y="69691"/>
                </a:lnTo>
                <a:lnTo>
                  <a:pt x="215498" y="69851"/>
                </a:lnTo>
                <a:lnTo>
                  <a:pt x="215546" y="69999"/>
                </a:lnTo>
                <a:lnTo>
                  <a:pt x="215617" y="70158"/>
                </a:lnTo>
                <a:lnTo>
                  <a:pt x="215713" y="70318"/>
                </a:lnTo>
                <a:lnTo>
                  <a:pt x="215808" y="70466"/>
                </a:lnTo>
                <a:lnTo>
                  <a:pt x="215951" y="70614"/>
                </a:lnTo>
                <a:lnTo>
                  <a:pt x="216094" y="70762"/>
                </a:lnTo>
                <a:lnTo>
                  <a:pt x="216285" y="70899"/>
                </a:lnTo>
                <a:lnTo>
                  <a:pt x="216475" y="71035"/>
                </a:lnTo>
                <a:lnTo>
                  <a:pt x="216666" y="71172"/>
                </a:lnTo>
                <a:lnTo>
                  <a:pt x="216880" y="71297"/>
                </a:lnTo>
                <a:lnTo>
                  <a:pt x="217118" y="71423"/>
                </a:lnTo>
                <a:lnTo>
                  <a:pt x="217357" y="71537"/>
                </a:lnTo>
                <a:lnTo>
                  <a:pt x="217619" y="71650"/>
                </a:lnTo>
                <a:lnTo>
                  <a:pt x="217905" y="71753"/>
                </a:lnTo>
                <a:lnTo>
                  <a:pt x="218167" y="71844"/>
                </a:lnTo>
                <a:lnTo>
                  <a:pt x="218477" y="71924"/>
                </a:lnTo>
                <a:lnTo>
                  <a:pt x="218763" y="72004"/>
                </a:lnTo>
                <a:lnTo>
                  <a:pt x="219072" y="72072"/>
                </a:lnTo>
                <a:lnTo>
                  <a:pt x="219382" y="72129"/>
                </a:lnTo>
                <a:lnTo>
                  <a:pt x="219692" y="72174"/>
                </a:lnTo>
                <a:lnTo>
                  <a:pt x="220025" y="72209"/>
                </a:lnTo>
                <a:lnTo>
                  <a:pt x="220359" y="72231"/>
                </a:lnTo>
                <a:lnTo>
                  <a:pt x="220669" y="72243"/>
                </a:lnTo>
                <a:lnTo>
                  <a:pt x="221002" y="72243"/>
                </a:lnTo>
                <a:lnTo>
                  <a:pt x="221336" y="72231"/>
                </a:lnTo>
                <a:lnTo>
                  <a:pt x="221670" y="72197"/>
                </a:lnTo>
                <a:lnTo>
                  <a:pt x="222003" y="72152"/>
                </a:lnTo>
                <a:lnTo>
                  <a:pt x="222337" y="72095"/>
                </a:lnTo>
                <a:lnTo>
                  <a:pt x="222647" y="72026"/>
                </a:lnTo>
                <a:lnTo>
                  <a:pt x="222980" y="71935"/>
                </a:lnTo>
                <a:lnTo>
                  <a:pt x="223290" y="71833"/>
                </a:lnTo>
                <a:lnTo>
                  <a:pt x="230653" y="69144"/>
                </a:lnTo>
                <a:lnTo>
                  <a:pt x="237992" y="66445"/>
                </a:lnTo>
                <a:lnTo>
                  <a:pt x="245307" y="63722"/>
                </a:lnTo>
                <a:lnTo>
                  <a:pt x="248952" y="62355"/>
                </a:lnTo>
                <a:lnTo>
                  <a:pt x="252574" y="60988"/>
                </a:lnTo>
                <a:lnTo>
                  <a:pt x="256196" y="59610"/>
                </a:lnTo>
                <a:lnTo>
                  <a:pt x="259818" y="58220"/>
                </a:lnTo>
                <a:lnTo>
                  <a:pt x="263416" y="56831"/>
                </a:lnTo>
                <a:lnTo>
                  <a:pt x="266990" y="55430"/>
                </a:lnTo>
                <a:lnTo>
                  <a:pt x="270564" y="54017"/>
                </a:lnTo>
                <a:lnTo>
                  <a:pt x="274138" y="52605"/>
                </a:lnTo>
                <a:lnTo>
                  <a:pt x="277665" y="51169"/>
                </a:lnTo>
                <a:lnTo>
                  <a:pt x="281191" y="49734"/>
                </a:lnTo>
                <a:lnTo>
                  <a:pt x="281453" y="49620"/>
                </a:lnTo>
                <a:lnTo>
                  <a:pt x="281668" y="49495"/>
                </a:lnTo>
                <a:lnTo>
                  <a:pt x="281858" y="49369"/>
                </a:lnTo>
                <a:lnTo>
                  <a:pt x="282001" y="49233"/>
                </a:lnTo>
                <a:lnTo>
                  <a:pt x="282097" y="49096"/>
                </a:lnTo>
                <a:lnTo>
                  <a:pt x="282168" y="48959"/>
                </a:lnTo>
                <a:lnTo>
                  <a:pt x="282216" y="48811"/>
                </a:lnTo>
                <a:lnTo>
                  <a:pt x="282240" y="48663"/>
                </a:lnTo>
                <a:lnTo>
                  <a:pt x="282216" y="48527"/>
                </a:lnTo>
                <a:lnTo>
                  <a:pt x="282168" y="48378"/>
                </a:lnTo>
                <a:lnTo>
                  <a:pt x="282097" y="48242"/>
                </a:lnTo>
                <a:lnTo>
                  <a:pt x="282001" y="48094"/>
                </a:lnTo>
                <a:lnTo>
                  <a:pt x="281882" y="47957"/>
                </a:lnTo>
                <a:lnTo>
                  <a:pt x="281739" y="47832"/>
                </a:lnTo>
                <a:lnTo>
                  <a:pt x="281596" y="47695"/>
                </a:lnTo>
                <a:lnTo>
                  <a:pt x="281406" y="47581"/>
                </a:lnTo>
                <a:lnTo>
                  <a:pt x="281215" y="47467"/>
                </a:lnTo>
                <a:lnTo>
                  <a:pt x="281001" y="47353"/>
                </a:lnTo>
                <a:lnTo>
                  <a:pt x="280762" y="47251"/>
                </a:lnTo>
                <a:lnTo>
                  <a:pt x="280524" y="47160"/>
                </a:lnTo>
                <a:lnTo>
                  <a:pt x="280262" y="47091"/>
                </a:lnTo>
                <a:lnTo>
                  <a:pt x="280000" y="47023"/>
                </a:lnTo>
                <a:lnTo>
                  <a:pt x="279714" y="46966"/>
                </a:lnTo>
                <a:lnTo>
                  <a:pt x="279428" y="46920"/>
                </a:lnTo>
                <a:lnTo>
                  <a:pt x="279142" y="46886"/>
                </a:lnTo>
                <a:lnTo>
                  <a:pt x="278832" y="46875"/>
                </a:lnTo>
                <a:lnTo>
                  <a:pt x="278546" y="46875"/>
                </a:lnTo>
                <a:lnTo>
                  <a:pt x="278237" y="46886"/>
                </a:lnTo>
                <a:lnTo>
                  <a:pt x="277927" y="46932"/>
                </a:lnTo>
                <a:lnTo>
                  <a:pt x="277617" y="46977"/>
                </a:lnTo>
                <a:lnTo>
                  <a:pt x="277307" y="47057"/>
                </a:lnTo>
                <a:lnTo>
                  <a:pt x="277021" y="47148"/>
                </a:lnTo>
                <a:lnTo>
                  <a:pt x="270564" y="49358"/>
                </a:lnTo>
                <a:lnTo>
                  <a:pt x="264131" y="51591"/>
                </a:lnTo>
                <a:lnTo>
                  <a:pt x="251287" y="56045"/>
                </a:lnTo>
                <a:lnTo>
                  <a:pt x="238420" y="60510"/>
                </a:lnTo>
                <a:lnTo>
                  <a:pt x="231987" y="62731"/>
                </a:lnTo>
                <a:lnTo>
                  <a:pt x="225553" y="64952"/>
                </a:lnTo>
                <a:lnTo>
                  <a:pt x="225387" y="62777"/>
                </a:lnTo>
                <a:lnTo>
                  <a:pt x="225172" y="60590"/>
                </a:lnTo>
                <a:lnTo>
                  <a:pt x="224910" y="58414"/>
                </a:lnTo>
                <a:lnTo>
                  <a:pt x="224600" y="56250"/>
                </a:lnTo>
                <a:lnTo>
                  <a:pt x="224243" y="54074"/>
                </a:lnTo>
                <a:lnTo>
                  <a:pt x="223814" y="51910"/>
                </a:lnTo>
                <a:lnTo>
                  <a:pt x="223361" y="49745"/>
                </a:lnTo>
                <a:lnTo>
                  <a:pt x="222861" y="47592"/>
                </a:lnTo>
                <a:lnTo>
                  <a:pt x="222313" y="45428"/>
                </a:lnTo>
                <a:lnTo>
                  <a:pt x="221717" y="43275"/>
                </a:lnTo>
                <a:lnTo>
                  <a:pt x="221074" y="41122"/>
                </a:lnTo>
                <a:lnTo>
                  <a:pt x="220383" y="38958"/>
                </a:lnTo>
                <a:lnTo>
                  <a:pt x="219644" y="36817"/>
                </a:lnTo>
                <a:lnTo>
                  <a:pt x="218858" y="34664"/>
                </a:lnTo>
                <a:lnTo>
                  <a:pt x="218024" y="32511"/>
                </a:lnTo>
                <a:lnTo>
                  <a:pt x="217166" y="30358"/>
                </a:lnTo>
                <a:lnTo>
                  <a:pt x="217071" y="30176"/>
                </a:lnTo>
                <a:lnTo>
                  <a:pt x="216952" y="30005"/>
                </a:lnTo>
                <a:lnTo>
                  <a:pt x="216809" y="29834"/>
                </a:lnTo>
                <a:lnTo>
                  <a:pt x="216642" y="29674"/>
                </a:lnTo>
                <a:lnTo>
                  <a:pt x="216451" y="29526"/>
                </a:lnTo>
                <a:lnTo>
                  <a:pt x="216237" y="29390"/>
                </a:lnTo>
                <a:lnTo>
                  <a:pt x="215999" y="29264"/>
                </a:lnTo>
                <a:lnTo>
                  <a:pt x="215760" y="29139"/>
                </a:lnTo>
                <a:lnTo>
                  <a:pt x="215474" y="29036"/>
                </a:lnTo>
                <a:lnTo>
                  <a:pt x="215212" y="28934"/>
                </a:lnTo>
                <a:lnTo>
                  <a:pt x="214902" y="28843"/>
                </a:lnTo>
                <a:lnTo>
                  <a:pt x="214593" y="28763"/>
                </a:lnTo>
                <a:lnTo>
                  <a:pt x="214283" y="28683"/>
                </a:lnTo>
                <a:lnTo>
                  <a:pt x="213949" y="28626"/>
                </a:lnTo>
                <a:lnTo>
                  <a:pt x="213616" y="28569"/>
                </a:lnTo>
                <a:lnTo>
                  <a:pt x="213282" y="28535"/>
                </a:lnTo>
                <a:lnTo>
                  <a:pt x="212925" y="28501"/>
                </a:lnTo>
                <a:lnTo>
                  <a:pt x="212567" y="28478"/>
                </a:lnTo>
                <a:lnTo>
                  <a:pt x="212210" y="28467"/>
                </a:lnTo>
                <a:lnTo>
                  <a:pt x="211853" y="28456"/>
                </a:lnTo>
                <a:lnTo>
                  <a:pt x="211495" y="28467"/>
                </a:lnTo>
                <a:lnTo>
                  <a:pt x="211138" y="28478"/>
                </a:lnTo>
                <a:lnTo>
                  <a:pt x="210780" y="28501"/>
                </a:lnTo>
                <a:lnTo>
                  <a:pt x="210423" y="28547"/>
                </a:lnTo>
                <a:lnTo>
                  <a:pt x="210065" y="28592"/>
                </a:lnTo>
                <a:lnTo>
                  <a:pt x="209732" y="28638"/>
                </a:lnTo>
                <a:lnTo>
                  <a:pt x="209398" y="28706"/>
                </a:lnTo>
                <a:lnTo>
                  <a:pt x="209089" y="28786"/>
                </a:lnTo>
                <a:lnTo>
                  <a:pt x="208755" y="28877"/>
                </a:lnTo>
                <a:lnTo>
                  <a:pt x="208469" y="28968"/>
                </a:lnTo>
                <a:lnTo>
                  <a:pt x="208183" y="29071"/>
                </a:lnTo>
                <a:lnTo>
                  <a:pt x="207897" y="29196"/>
                </a:lnTo>
                <a:lnTo>
                  <a:pt x="204823" y="30608"/>
                </a:lnTo>
                <a:lnTo>
                  <a:pt x="201702" y="31998"/>
                </a:lnTo>
                <a:lnTo>
                  <a:pt x="198580" y="33365"/>
                </a:lnTo>
                <a:lnTo>
                  <a:pt x="195411" y="34721"/>
                </a:lnTo>
                <a:lnTo>
                  <a:pt x="192195" y="36065"/>
                </a:lnTo>
                <a:lnTo>
                  <a:pt x="188978" y="37375"/>
                </a:lnTo>
                <a:lnTo>
                  <a:pt x="185714" y="38673"/>
                </a:lnTo>
                <a:lnTo>
                  <a:pt x="182449" y="39949"/>
                </a:lnTo>
                <a:lnTo>
                  <a:pt x="179137" y="41213"/>
                </a:lnTo>
                <a:lnTo>
                  <a:pt x="175777" y="42455"/>
                </a:lnTo>
                <a:lnTo>
                  <a:pt x="172418" y="43685"/>
                </a:lnTo>
                <a:lnTo>
                  <a:pt x="169010" y="44893"/>
                </a:lnTo>
                <a:lnTo>
                  <a:pt x="165579" y="46089"/>
                </a:lnTo>
                <a:lnTo>
                  <a:pt x="162124" y="47262"/>
                </a:lnTo>
                <a:lnTo>
                  <a:pt x="158645" y="48424"/>
                </a:lnTo>
                <a:lnTo>
                  <a:pt x="155119" y="49563"/>
                </a:lnTo>
                <a:lnTo>
                  <a:pt x="149281" y="16780"/>
                </a:lnTo>
                <a:lnTo>
                  <a:pt x="149257" y="16609"/>
                </a:lnTo>
                <a:lnTo>
                  <a:pt x="149186" y="16438"/>
                </a:lnTo>
                <a:lnTo>
                  <a:pt x="149090" y="16267"/>
                </a:lnTo>
                <a:lnTo>
                  <a:pt x="148971" y="16096"/>
                </a:lnTo>
                <a:lnTo>
                  <a:pt x="148852" y="15925"/>
                </a:lnTo>
                <a:lnTo>
                  <a:pt x="148709" y="15766"/>
                </a:lnTo>
                <a:lnTo>
                  <a:pt x="148542" y="15606"/>
                </a:lnTo>
                <a:lnTo>
                  <a:pt x="148352" y="15447"/>
                </a:lnTo>
                <a:lnTo>
                  <a:pt x="148137" y="15299"/>
                </a:lnTo>
                <a:lnTo>
                  <a:pt x="147923" y="15151"/>
                </a:lnTo>
                <a:lnTo>
                  <a:pt x="147684" y="15014"/>
                </a:lnTo>
                <a:lnTo>
                  <a:pt x="147446" y="14877"/>
                </a:lnTo>
                <a:lnTo>
                  <a:pt x="147160" y="14752"/>
                </a:lnTo>
                <a:lnTo>
                  <a:pt x="146898" y="14627"/>
                </a:lnTo>
                <a:lnTo>
                  <a:pt x="146612" y="14513"/>
                </a:lnTo>
                <a:lnTo>
                  <a:pt x="146302" y="14410"/>
                </a:lnTo>
                <a:lnTo>
                  <a:pt x="145993" y="14319"/>
                </a:lnTo>
                <a:lnTo>
                  <a:pt x="145683" y="14239"/>
                </a:lnTo>
                <a:lnTo>
                  <a:pt x="145349" y="14160"/>
                </a:lnTo>
                <a:lnTo>
                  <a:pt x="145016" y="14103"/>
                </a:lnTo>
                <a:lnTo>
                  <a:pt x="144658" y="14046"/>
                </a:lnTo>
                <a:lnTo>
                  <a:pt x="144325" y="14012"/>
                </a:lnTo>
                <a:lnTo>
                  <a:pt x="143967" y="13977"/>
                </a:lnTo>
                <a:lnTo>
                  <a:pt x="143610" y="13966"/>
                </a:lnTo>
                <a:lnTo>
                  <a:pt x="143252" y="13977"/>
                </a:lnTo>
                <a:lnTo>
                  <a:pt x="142895" y="13989"/>
                </a:lnTo>
                <a:lnTo>
                  <a:pt x="142514" y="14023"/>
                </a:lnTo>
                <a:lnTo>
                  <a:pt x="142156" y="14069"/>
                </a:lnTo>
                <a:lnTo>
                  <a:pt x="141799" y="14126"/>
                </a:lnTo>
                <a:lnTo>
                  <a:pt x="141418" y="14205"/>
                </a:lnTo>
                <a:lnTo>
                  <a:pt x="141060" y="14308"/>
                </a:lnTo>
                <a:lnTo>
                  <a:pt x="140703" y="14422"/>
                </a:lnTo>
                <a:lnTo>
                  <a:pt x="124857" y="19981"/>
                </a:lnTo>
                <a:lnTo>
                  <a:pt x="108988" y="25528"/>
                </a:lnTo>
                <a:lnTo>
                  <a:pt x="77250" y="36612"/>
                </a:lnTo>
                <a:lnTo>
                  <a:pt x="77107" y="35518"/>
                </a:lnTo>
                <a:lnTo>
                  <a:pt x="76940" y="34413"/>
                </a:lnTo>
                <a:lnTo>
                  <a:pt x="76773" y="33319"/>
                </a:lnTo>
                <a:lnTo>
                  <a:pt x="76582" y="32226"/>
                </a:lnTo>
                <a:lnTo>
                  <a:pt x="76368" y="31132"/>
                </a:lnTo>
                <a:lnTo>
                  <a:pt x="76154" y="30039"/>
                </a:lnTo>
                <a:lnTo>
                  <a:pt x="75939" y="28957"/>
                </a:lnTo>
                <a:lnTo>
                  <a:pt x="75677" y="27863"/>
                </a:lnTo>
                <a:lnTo>
                  <a:pt x="75415" y="26781"/>
                </a:lnTo>
                <a:lnTo>
                  <a:pt x="75129" y="25699"/>
                </a:lnTo>
                <a:lnTo>
                  <a:pt x="74843" y="24617"/>
                </a:lnTo>
                <a:lnTo>
                  <a:pt x="74533" y="23535"/>
                </a:lnTo>
                <a:lnTo>
                  <a:pt x="74200" y="22452"/>
                </a:lnTo>
                <a:lnTo>
                  <a:pt x="73866" y="21370"/>
                </a:lnTo>
                <a:lnTo>
                  <a:pt x="73509" y="20288"/>
                </a:lnTo>
                <a:lnTo>
                  <a:pt x="73127" y="19206"/>
                </a:lnTo>
                <a:lnTo>
                  <a:pt x="72746" y="18135"/>
                </a:lnTo>
                <a:lnTo>
                  <a:pt x="72341" y="17053"/>
                </a:lnTo>
                <a:lnTo>
                  <a:pt x="71936" y="15982"/>
                </a:lnTo>
                <a:lnTo>
                  <a:pt x="71483" y="14912"/>
                </a:lnTo>
                <a:lnTo>
                  <a:pt x="71054" y="13829"/>
                </a:lnTo>
                <a:lnTo>
                  <a:pt x="70578" y="12759"/>
                </a:lnTo>
                <a:lnTo>
                  <a:pt x="70101" y="11688"/>
                </a:lnTo>
                <a:lnTo>
                  <a:pt x="69601" y="10617"/>
                </a:lnTo>
                <a:lnTo>
                  <a:pt x="69077" y="9546"/>
                </a:lnTo>
                <a:lnTo>
                  <a:pt x="68553" y="8476"/>
                </a:lnTo>
                <a:lnTo>
                  <a:pt x="68005" y="7405"/>
                </a:lnTo>
                <a:lnTo>
                  <a:pt x="67456" y="6334"/>
                </a:lnTo>
                <a:lnTo>
                  <a:pt x="66885" y="5263"/>
                </a:lnTo>
                <a:lnTo>
                  <a:pt x="66289" y="4193"/>
                </a:lnTo>
                <a:lnTo>
                  <a:pt x="65669" y="3122"/>
                </a:lnTo>
                <a:lnTo>
                  <a:pt x="65050" y="2051"/>
                </a:lnTo>
                <a:lnTo>
                  <a:pt x="64931" y="1857"/>
                </a:lnTo>
                <a:lnTo>
                  <a:pt x="64764" y="1664"/>
                </a:lnTo>
                <a:lnTo>
                  <a:pt x="64597" y="1481"/>
                </a:lnTo>
                <a:lnTo>
                  <a:pt x="64383" y="1322"/>
                </a:lnTo>
                <a:lnTo>
                  <a:pt x="64168" y="1163"/>
                </a:lnTo>
                <a:lnTo>
                  <a:pt x="63930" y="1003"/>
                </a:lnTo>
                <a:lnTo>
                  <a:pt x="63692" y="866"/>
                </a:lnTo>
                <a:lnTo>
                  <a:pt x="63430" y="741"/>
                </a:lnTo>
                <a:lnTo>
                  <a:pt x="63144" y="627"/>
                </a:lnTo>
                <a:lnTo>
                  <a:pt x="62834" y="513"/>
                </a:lnTo>
                <a:lnTo>
                  <a:pt x="62524" y="422"/>
                </a:lnTo>
                <a:lnTo>
                  <a:pt x="62214" y="331"/>
                </a:lnTo>
                <a:lnTo>
                  <a:pt x="61881" y="251"/>
                </a:lnTo>
                <a:lnTo>
                  <a:pt x="61523" y="183"/>
                </a:lnTo>
                <a:lnTo>
                  <a:pt x="61190" y="126"/>
                </a:lnTo>
                <a:lnTo>
                  <a:pt x="60832" y="80"/>
                </a:lnTo>
                <a:lnTo>
                  <a:pt x="60451" y="46"/>
                </a:lnTo>
                <a:lnTo>
                  <a:pt x="60094" y="23"/>
                </a:lnTo>
                <a:lnTo>
                  <a:pt x="59712" y="12"/>
                </a:lnTo>
                <a:lnTo>
                  <a:pt x="5935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7BA8AE-C0CF-7878-80EC-A2772E87F5AB}"/>
              </a:ext>
            </a:extLst>
          </p:cNvPr>
          <p:cNvSpPr txBox="1"/>
          <p:nvPr/>
        </p:nvSpPr>
        <p:spPr>
          <a:xfrm>
            <a:off x="341971" y="297366"/>
            <a:ext cx="6811706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600" b="1" dirty="0">
                <a:solidFill>
                  <a:schemeClr val="tx1"/>
                </a:solidFill>
              </a:rPr>
              <a:t>Hardware Components :</a:t>
            </a:r>
            <a:endParaRPr lang="ar-EG" sz="3600" b="1" dirty="0">
              <a:solidFill>
                <a:schemeClr val="tx1"/>
              </a:solidFill>
            </a:endParaRPr>
          </a:p>
          <a:p>
            <a:r>
              <a:rPr lang="en-US" sz="3600" b="1" dirty="0">
                <a:solidFill>
                  <a:schemeClr val="bg1"/>
                </a:solidFill>
              </a:rPr>
              <a:t>:</a:t>
            </a:r>
            <a:endParaRPr lang="ar-EG" sz="3600" b="1" dirty="0">
              <a:solidFill>
                <a:schemeClr val="bg1"/>
              </a:solidFill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3D17BC7-332D-ED4D-A62D-470E1F7E09D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639603" y="1699967"/>
            <a:ext cx="3787310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ar-EG" dirty="0">
                <a:solidFill>
                  <a:schemeClr val="tx1"/>
                </a:solidFill>
                <a:latin typeface="Arial" panose="020B0604020202020204" pitchFamily="34" charset="0"/>
              </a:rPr>
              <a:t>Sweeps left and right to scan for an available path during obstacle avoidance.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altLang="ar-EG" dirty="0">
                <a:solidFill>
                  <a:schemeClr val="tx1"/>
                </a:solidFill>
                <a:latin typeface="Arial" panose="020B0604020202020204" pitchFamily="34" charset="0"/>
              </a:rPr>
              <a:t>The servo PWM uses the Timer1 output on PD5 (OC1A). </a:t>
            </a:r>
            <a:r>
              <a:rPr lang="en-US" altLang="ar-EG" dirty="0" err="1">
                <a:solidFill>
                  <a:schemeClr val="tx1"/>
                </a:solidFill>
                <a:latin typeface="Arial" panose="020B0604020202020204" pitchFamily="34" charset="0"/>
              </a:rPr>
              <a:t>Servo_SetAngle</a:t>
            </a:r>
            <a:r>
              <a:rPr lang="en-US" altLang="ar-EG" dirty="0">
                <a:solidFill>
                  <a:schemeClr val="tx1"/>
                </a:solidFill>
                <a:latin typeface="Arial" panose="020B0604020202020204" pitchFamily="34" charset="0"/>
              </a:rPr>
              <a:t>() writes to OCR1A.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EE3D751A-AD46-4E15-E49F-D5048B3DFDA4}"/>
              </a:ext>
            </a:extLst>
          </p:cNvPr>
          <p:cNvSpPr>
            <a:spLocks noGrp="1" noChangeArrowheads="1"/>
          </p:cNvSpPr>
          <p:nvPr>
            <p:ph type="subTitle" idx="5"/>
          </p:nvPr>
        </p:nvSpPr>
        <p:spPr bwMode="auto">
          <a:xfrm>
            <a:off x="5670653" y="1678743"/>
            <a:ext cx="328748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dirty="0"/>
              <a:t>Function: Provides wireless manual control via smartphone app.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dirty="0"/>
              <a:t>Connections: TX → RX of Microcontroller (PD0) 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n-US" dirty="0"/>
              <a:t>RX → TX of Microcontroller (PD1) VCC → +5V, GND → GND</a:t>
            </a:r>
            <a:endParaRPr lang="ar-EG" altLang="ar-EG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pic>
        <p:nvPicPr>
          <p:cNvPr id="10" name="Picture 9" descr="Small blue small electric motors with wires&#10;&#10;AI-generated content may be incorrect.">
            <a:extLst>
              <a:ext uri="{FF2B5EF4-FFF2-40B4-BE49-F238E27FC236}">
                <a16:creationId xmlns:a16="http://schemas.microsoft.com/office/drawing/2014/main" id="{4BAC4E5D-5BCF-FCF1-800F-F43AA8D45A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088174" y="3359121"/>
            <a:ext cx="2437914" cy="162606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9200DF8-46E2-FAC4-BEF9-1EB7E6FD06E3}"/>
              </a:ext>
            </a:extLst>
          </p:cNvPr>
          <p:cNvSpPr txBox="1"/>
          <p:nvPr/>
        </p:nvSpPr>
        <p:spPr>
          <a:xfrm>
            <a:off x="2088174" y="8613066"/>
            <a:ext cx="24379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www.flickr.com/photos/oskay/22502498963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/3.0/"/>
              </a:rPr>
              <a:t>CC BY</a:t>
            </a:r>
            <a:endParaRPr lang="en-US" sz="900"/>
          </a:p>
        </p:txBody>
      </p:sp>
      <p:pic>
        <p:nvPicPr>
          <p:cNvPr id="14" name="Picture 13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7B483E5C-BC9F-BD36-C27F-66C69783E46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5983578" y="3436090"/>
            <a:ext cx="2340198" cy="1434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315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42"/>
          <p:cNvSpPr txBox="1">
            <a:spLocks noGrp="1"/>
          </p:cNvSpPr>
          <p:nvPr>
            <p:ph type="title"/>
          </p:nvPr>
        </p:nvSpPr>
        <p:spPr>
          <a:xfrm>
            <a:off x="0" y="1123731"/>
            <a:ext cx="6756399" cy="12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600" dirty="0"/>
              <a:t>7- LCD (16x2 with I2C expander)</a:t>
            </a:r>
            <a:endParaRPr sz="3600" dirty="0"/>
          </a:p>
        </p:txBody>
      </p:sp>
      <p:grpSp>
        <p:nvGrpSpPr>
          <p:cNvPr id="1134" name="Google Shape;1134;p42"/>
          <p:cNvGrpSpPr/>
          <p:nvPr/>
        </p:nvGrpSpPr>
        <p:grpSpPr>
          <a:xfrm>
            <a:off x="1238924" y="3237807"/>
            <a:ext cx="981761" cy="1456293"/>
            <a:chOff x="2134400" y="-14742625"/>
            <a:chExt cx="3351175" cy="14980750"/>
          </a:xfrm>
        </p:grpSpPr>
        <p:sp>
          <p:nvSpPr>
            <p:cNvPr id="1135" name="Google Shape;1135;p42"/>
            <p:cNvSpPr/>
            <p:nvPr/>
          </p:nvSpPr>
          <p:spPr>
            <a:xfrm>
              <a:off x="2803425" y="-13005000"/>
              <a:ext cx="271900" cy="688350"/>
            </a:xfrm>
            <a:custGeom>
              <a:avLst/>
              <a:gdLst/>
              <a:ahLst/>
              <a:cxnLst/>
              <a:rect l="l" t="t" r="r" b="b"/>
              <a:pathLst>
                <a:path w="10876" h="27534" extrusionOk="0">
                  <a:moveTo>
                    <a:pt x="5878" y="1370"/>
                  </a:moveTo>
                  <a:lnTo>
                    <a:pt x="5917" y="1383"/>
                  </a:lnTo>
                  <a:lnTo>
                    <a:pt x="5951" y="1383"/>
                  </a:lnTo>
                  <a:lnTo>
                    <a:pt x="5990" y="1407"/>
                  </a:lnTo>
                  <a:lnTo>
                    <a:pt x="6025" y="1432"/>
                  </a:lnTo>
                  <a:lnTo>
                    <a:pt x="6072" y="1469"/>
                  </a:lnTo>
                  <a:lnTo>
                    <a:pt x="6115" y="1506"/>
                  </a:lnTo>
                  <a:lnTo>
                    <a:pt x="6158" y="1555"/>
                  </a:lnTo>
                  <a:lnTo>
                    <a:pt x="6197" y="1605"/>
                  </a:lnTo>
                  <a:lnTo>
                    <a:pt x="6236" y="1666"/>
                  </a:lnTo>
                  <a:lnTo>
                    <a:pt x="6275" y="1740"/>
                  </a:lnTo>
                  <a:lnTo>
                    <a:pt x="6314" y="1815"/>
                  </a:lnTo>
                  <a:lnTo>
                    <a:pt x="6348" y="1901"/>
                  </a:lnTo>
                  <a:lnTo>
                    <a:pt x="6383" y="1987"/>
                  </a:lnTo>
                  <a:lnTo>
                    <a:pt x="6417" y="2074"/>
                  </a:lnTo>
                  <a:lnTo>
                    <a:pt x="6448" y="2172"/>
                  </a:lnTo>
                  <a:lnTo>
                    <a:pt x="6478" y="2283"/>
                  </a:lnTo>
                  <a:lnTo>
                    <a:pt x="6504" y="2395"/>
                  </a:lnTo>
                  <a:lnTo>
                    <a:pt x="6525" y="2506"/>
                  </a:lnTo>
                  <a:lnTo>
                    <a:pt x="6547" y="2617"/>
                  </a:lnTo>
                  <a:lnTo>
                    <a:pt x="6568" y="2740"/>
                  </a:lnTo>
                  <a:lnTo>
                    <a:pt x="6581" y="2863"/>
                  </a:lnTo>
                  <a:lnTo>
                    <a:pt x="6594" y="2987"/>
                  </a:lnTo>
                  <a:lnTo>
                    <a:pt x="6607" y="3110"/>
                  </a:lnTo>
                  <a:lnTo>
                    <a:pt x="6616" y="3246"/>
                  </a:lnTo>
                  <a:lnTo>
                    <a:pt x="6620" y="3382"/>
                  </a:lnTo>
                  <a:lnTo>
                    <a:pt x="6620" y="3505"/>
                  </a:lnTo>
                  <a:lnTo>
                    <a:pt x="6616" y="3641"/>
                  </a:lnTo>
                  <a:lnTo>
                    <a:pt x="6612" y="3777"/>
                  </a:lnTo>
                  <a:lnTo>
                    <a:pt x="6599" y="3912"/>
                  </a:lnTo>
                  <a:lnTo>
                    <a:pt x="6586" y="4048"/>
                  </a:lnTo>
                  <a:lnTo>
                    <a:pt x="6568" y="4172"/>
                  </a:lnTo>
                  <a:lnTo>
                    <a:pt x="6547" y="4307"/>
                  </a:lnTo>
                  <a:lnTo>
                    <a:pt x="6521" y="4443"/>
                  </a:lnTo>
                  <a:lnTo>
                    <a:pt x="6491" y="4567"/>
                  </a:lnTo>
                  <a:lnTo>
                    <a:pt x="6456" y="4690"/>
                  </a:lnTo>
                  <a:lnTo>
                    <a:pt x="6417" y="4826"/>
                  </a:lnTo>
                  <a:lnTo>
                    <a:pt x="6379" y="4949"/>
                  </a:lnTo>
                  <a:lnTo>
                    <a:pt x="6344" y="5073"/>
                  </a:lnTo>
                  <a:lnTo>
                    <a:pt x="6314" y="5208"/>
                  </a:lnTo>
                  <a:lnTo>
                    <a:pt x="6288" y="5344"/>
                  </a:lnTo>
                  <a:lnTo>
                    <a:pt x="6266" y="5480"/>
                  </a:lnTo>
                  <a:lnTo>
                    <a:pt x="6249" y="5628"/>
                  </a:lnTo>
                  <a:lnTo>
                    <a:pt x="6232" y="5776"/>
                  </a:lnTo>
                  <a:lnTo>
                    <a:pt x="6223" y="5936"/>
                  </a:lnTo>
                  <a:lnTo>
                    <a:pt x="6215" y="6097"/>
                  </a:lnTo>
                  <a:lnTo>
                    <a:pt x="6215" y="6257"/>
                  </a:lnTo>
                  <a:lnTo>
                    <a:pt x="6215" y="6418"/>
                  </a:lnTo>
                  <a:lnTo>
                    <a:pt x="6215" y="6590"/>
                  </a:lnTo>
                  <a:lnTo>
                    <a:pt x="6227" y="6936"/>
                  </a:lnTo>
                  <a:lnTo>
                    <a:pt x="6249" y="7294"/>
                  </a:lnTo>
                  <a:lnTo>
                    <a:pt x="6607" y="8010"/>
                  </a:lnTo>
                  <a:lnTo>
                    <a:pt x="6961" y="8688"/>
                  </a:lnTo>
                  <a:lnTo>
                    <a:pt x="7142" y="9022"/>
                  </a:lnTo>
                  <a:lnTo>
                    <a:pt x="7319" y="9343"/>
                  </a:lnTo>
                  <a:lnTo>
                    <a:pt x="7501" y="9651"/>
                  </a:lnTo>
                  <a:lnTo>
                    <a:pt x="7682" y="9947"/>
                  </a:lnTo>
                  <a:lnTo>
                    <a:pt x="7867" y="10243"/>
                  </a:lnTo>
                  <a:lnTo>
                    <a:pt x="8057" y="10515"/>
                  </a:lnTo>
                  <a:lnTo>
                    <a:pt x="8247" y="10786"/>
                  </a:lnTo>
                  <a:lnTo>
                    <a:pt x="8441" y="11046"/>
                  </a:lnTo>
                  <a:lnTo>
                    <a:pt x="8644" y="11292"/>
                  </a:lnTo>
                  <a:lnTo>
                    <a:pt x="8847" y="11527"/>
                  </a:lnTo>
                  <a:lnTo>
                    <a:pt x="9059" y="11749"/>
                  </a:lnTo>
                  <a:lnTo>
                    <a:pt x="9274" y="11959"/>
                  </a:lnTo>
                  <a:lnTo>
                    <a:pt x="9313" y="11996"/>
                  </a:lnTo>
                  <a:lnTo>
                    <a:pt x="9348" y="12045"/>
                  </a:lnTo>
                  <a:lnTo>
                    <a:pt x="9382" y="12107"/>
                  </a:lnTo>
                  <a:lnTo>
                    <a:pt x="9412" y="12169"/>
                  </a:lnTo>
                  <a:lnTo>
                    <a:pt x="9438" y="12243"/>
                  </a:lnTo>
                  <a:lnTo>
                    <a:pt x="9460" y="12317"/>
                  </a:lnTo>
                  <a:lnTo>
                    <a:pt x="9481" y="12403"/>
                  </a:lnTo>
                  <a:lnTo>
                    <a:pt x="9494" y="12477"/>
                  </a:lnTo>
                  <a:lnTo>
                    <a:pt x="9507" y="12576"/>
                  </a:lnTo>
                  <a:lnTo>
                    <a:pt x="9520" y="12662"/>
                  </a:lnTo>
                  <a:lnTo>
                    <a:pt x="9525" y="12761"/>
                  </a:lnTo>
                  <a:lnTo>
                    <a:pt x="9529" y="12847"/>
                  </a:lnTo>
                  <a:lnTo>
                    <a:pt x="9529" y="12946"/>
                  </a:lnTo>
                  <a:lnTo>
                    <a:pt x="9529" y="13045"/>
                  </a:lnTo>
                  <a:lnTo>
                    <a:pt x="9525" y="13131"/>
                  </a:lnTo>
                  <a:lnTo>
                    <a:pt x="9516" y="13230"/>
                  </a:lnTo>
                  <a:lnTo>
                    <a:pt x="9507" y="13316"/>
                  </a:lnTo>
                  <a:lnTo>
                    <a:pt x="9494" y="13403"/>
                  </a:lnTo>
                  <a:lnTo>
                    <a:pt x="9481" y="13489"/>
                  </a:lnTo>
                  <a:lnTo>
                    <a:pt x="9464" y="13563"/>
                  </a:lnTo>
                  <a:lnTo>
                    <a:pt x="9443" y="13637"/>
                  </a:lnTo>
                  <a:lnTo>
                    <a:pt x="9421" y="13711"/>
                  </a:lnTo>
                  <a:lnTo>
                    <a:pt x="9399" y="13773"/>
                  </a:lnTo>
                  <a:lnTo>
                    <a:pt x="9374" y="13822"/>
                  </a:lnTo>
                  <a:lnTo>
                    <a:pt x="9343" y="13872"/>
                  </a:lnTo>
                  <a:lnTo>
                    <a:pt x="9313" y="13909"/>
                  </a:lnTo>
                  <a:lnTo>
                    <a:pt x="9279" y="13933"/>
                  </a:lnTo>
                  <a:lnTo>
                    <a:pt x="9248" y="13958"/>
                  </a:lnTo>
                  <a:lnTo>
                    <a:pt x="9171" y="13958"/>
                  </a:lnTo>
                  <a:lnTo>
                    <a:pt x="9132" y="13933"/>
                  </a:lnTo>
                  <a:lnTo>
                    <a:pt x="9093" y="13909"/>
                  </a:lnTo>
                  <a:lnTo>
                    <a:pt x="8804" y="13662"/>
                  </a:lnTo>
                  <a:lnTo>
                    <a:pt x="8515" y="13390"/>
                  </a:lnTo>
                  <a:lnTo>
                    <a:pt x="8221" y="13107"/>
                  </a:lnTo>
                  <a:lnTo>
                    <a:pt x="7932" y="12798"/>
                  </a:lnTo>
                  <a:lnTo>
                    <a:pt x="7639" y="12477"/>
                  </a:lnTo>
                  <a:lnTo>
                    <a:pt x="7350" y="12132"/>
                  </a:lnTo>
                  <a:lnTo>
                    <a:pt x="7065" y="11774"/>
                  </a:lnTo>
                  <a:lnTo>
                    <a:pt x="6780" y="11391"/>
                  </a:lnTo>
                  <a:lnTo>
                    <a:pt x="6840" y="11872"/>
                  </a:lnTo>
                  <a:lnTo>
                    <a:pt x="6892" y="12354"/>
                  </a:lnTo>
                  <a:lnTo>
                    <a:pt x="6935" y="12835"/>
                  </a:lnTo>
                  <a:lnTo>
                    <a:pt x="6970" y="13329"/>
                  </a:lnTo>
                  <a:lnTo>
                    <a:pt x="6996" y="13810"/>
                  </a:lnTo>
                  <a:lnTo>
                    <a:pt x="7009" y="14069"/>
                  </a:lnTo>
                  <a:lnTo>
                    <a:pt x="7013" y="14316"/>
                  </a:lnTo>
                  <a:lnTo>
                    <a:pt x="7017" y="14563"/>
                  </a:lnTo>
                  <a:lnTo>
                    <a:pt x="7022" y="14822"/>
                  </a:lnTo>
                  <a:lnTo>
                    <a:pt x="7022" y="15081"/>
                  </a:lnTo>
                  <a:lnTo>
                    <a:pt x="7017" y="15340"/>
                  </a:lnTo>
                  <a:lnTo>
                    <a:pt x="7013" y="15488"/>
                  </a:lnTo>
                  <a:lnTo>
                    <a:pt x="7009" y="15624"/>
                  </a:lnTo>
                  <a:lnTo>
                    <a:pt x="6987" y="15896"/>
                  </a:lnTo>
                  <a:lnTo>
                    <a:pt x="7626" y="16068"/>
                  </a:lnTo>
                  <a:lnTo>
                    <a:pt x="8264" y="16229"/>
                  </a:lnTo>
                  <a:lnTo>
                    <a:pt x="9538" y="16537"/>
                  </a:lnTo>
                  <a:lnTo>
                    <a:pt x="9585" y="16562"/>
                  </a:lnTo>
                  <a:lnTo>
                    <a:pt x="9632" y="16587"/>
                  </a:lnTo>
                  <a:lnTo>
                    <a:pt x="9676" y="16636"/>
                  </a:lnTo>
                  <a:lnTo>
                    <a:pt x="9714" y="16685"/>
                  </a:lnTo>
                  <a:lnTo>
                    <a:pt x="9749" y="16759"/>
                  </a:lnTo>
                  <a:lnTo>
                    <a:pt x="9784" y="16833"/>
                  </a:lnTo>
                  <a:lnTo>
                    <a:pt x="9814" y="16908"/>
                  </a:lnTo>
                  <a:lnTo>
                    <a:pt x="9840" y="16994"/>
                  </a:lnTo>
                  <a:lnTo>
                    <a:pt x="9866" y="17093"/>
                  </a:lnTo>
                  <a:lnTo>
                    <a:pt x="9883" y="17191"/>
                  </a:lnTo>
                  <a:lnTo>
                    <a:pt x="9900" y="17302"/>
                  </a:lnTo>
                  <a:lnTo>
                    <a:pt x="9917" y="17401"/>
                  </a:lnTo>
                  <a:lnTo>
                    <a:pt x="9926" y="17512"/>
                  </a:lnTo>
                  <a:lnTo>
                    <a:pt x="9935" y="17623"/>
                  </a:lnTo>
                  <a:lnTo>
                    <a:pt x="9939" y="17734"/>
                  </a:lnTo>
                  <a:lnTo>
                    <a:pt x="9943" y="17845"/>
                  </a:lnTo>
                  <a:lnTo>
                    <a:pt x="9939" y="17957"/>
                  </a:lnTo>
                  <a:lnTo>
                    <a:pt x="9935" y="18068"/>
                  </a:lnTo>
                  <a:lnTo>
                    <a:pt x="9926" y="18179"/>
                  </a:lnTo>
                  <a:lnTo>
                    <a:pt x="9917" y="18277"/>
                  </a:lnTo>
                  <a:lnTo>
                    <a:pt x="9900" y="18388"/>
                  </a:lnTo>
                  <a:lnTo>
                    <a:pt x="9883" y="18475"/>
                  </a:lnTo>
                  <a:lnTo>
                    <a:pt x="9866" y="18561"/>
                  </a:lnTo>
                  <a:lnTo>
                    <a:pt x="9840" y="18648"/>
                  </a:lnTo>
                  <a:lnTo>
                    <a:pt x="9814" y="18722"/>
                  </a:lnTo>
                  <a:lnTo>
                    <a:pt x="9784" y="18783"/>
                  </a:lnTo>
                  <a:lnTo>
                    <a:pt x="9749" y="18845"/>
                  </a:lnTo>
                  <a:lnTo>
                    <a:pt x="9714" y="18894"/>
                  </a:lnTo>
                  <a:lnTo>
                    <a:pt x="9676" y="18931"/>
                  </a:lnTo>
                  <a:lnTo>
                    <a:pt x="9632" y="18956"/>
                  </a:lnTo>
                  <a:lnTo>
                    <a:pt x="9585" y="18968"/>
                  </a:lnTo>
                  <a:lnTo>
                    <a:pt x="9538" y="18968"/>
                  </a:lnTo>
                  <a:lnTo>
                    <a:pt x="8834" y="18845"/>
                  </a:lnTo>
                  <a:lnTo>
                    <a:pt x="8131" y="18734"/>
                  </a:lnTo>
                  <a:lnTo>
                    <a:pt x="7427" y="18648"/>
                  </a:lnTo>
                  <a:lnTo>
                    <a:pt x="6724" y="18574"/>
                  </a:lnTo>
                  <a:lnTo>
                    <a:pt x="6685" y="18759"/>
                  </a:lnTo>
                  <a:lnTo>
                    <a:pt x="6642" y="18944"/>
                  </a:lnTo>
                  <a:lnTo>
                    <a:pt x="6594" y="19129"/>
                  </a:lnTo>
                  <a:lnTo>
                    <a:pt x="6547" y="19302"/>
                  </a:lnTo>
                  <a:lnTo>
                    <a:pt x="6495" y="19474"/>
                  </a:lnTo>
                  <a:lnTo>
                    <a:pt x="6443" y="19635"/>
                  </a:lnTo>
                  <a:lnTo>
                    <a:pt x="6387" y="19783"/>
                  </a:lnTo>
                  <a:lnTo>
                    <a:pt x="6327" y="19931"/>
                  </a:lnTo>
                  <a:lnTo>
                    <a:pt x="6262" y="20067"/>
                  </a:lnTo>
                  <a:lnTo>
                    <a:pt x="6197" y="20190"/>
                  </a:lnTo>
                  <a:lnTo>
                    <a:pt x="6128" y="20301"/>
                  </a:lnTo>
                  <a:lnTo>
                    <a:pt x="6055" y="20412"/>
                  </a:lnTo>
                  <a:lnTo>
                    <a:pt x="5977" y="20511"/>
                  </a:lnTo>
                  <a:lnTo>
                    <a:pt x="5895" y="20585"/>
                  </a:lnTo>
                  <a:lnTo>
                    <a:pt x="5809" y="20659"/>
                  </a:lnTo>
                  <a:lnTo>
                    <a:pt x="5718" y="20721"/>
                  </a:lnTo>
                  <a:lnTo>
                    <a:pt x="5675" y="20746"/>
                  </a:lnTo>
                  <a:lnTo>
                    <a:pt x="5628" y="20758"/>
                  </a:lnTo>
                  <a:lnTo>
                    <a:pt x="5546" y="20758"/>
                  </a:lnTo>
                  <a:lnTo>
                    <a:pt x="5502" y="20733"/>
                  </a:lnTo>
                  <a:lnTo>
                    <a:pt x="5468" y="20709"/>
                  </a:lnTo>
                  <a:lnTo>
                    <a:pt x="5429" y="20672"/>
                  </a:lnTo>
                  <a:lnTo>
                    <a:pt x="5395" y="20635"/>
                  </a:lnTo>
                  <a:lnTo>
                    <a:pt x="5360" y="20585"/>
                  </a:lnTo>
                  <a:lnTo>
                    <a:pt x="5330" y="20523"/>
                  </a:lnTo>
                  <a:lnTo>
                    <a:pt x="5304" y="20462"/>
                  </a:lnTo>
                  <a:lnTo>
                    <a:pt x="5274" y="20400"/>
                  </a:lnTo>
                  <a:lnTo>
                    <a:pt x="5248" y="20326"/>
                  </a:lnTo>
                  <a:lnTo>
                    <a:pt x="5226" y="20240"/>
                  </a:lnTo>
                  <a:lnTo>
                    <a:pt x="5205" y="20166"/>
                  </a:lnTo>
                  <a:lnTo>
                    <a:pt x="5187" y="20067"/>
                  </a:lnTo>
                  <a:lnTo>
                    <a:pt x="5157" y="19882"/>
                  </a:lnTo>
                  <a:lnTo>
                    <a:pt x="5136" y="19697"/>
                  </a:lnTo>
                  <a:lnTo>
                    <a:pt x="5123" y="19487"/>
                  </a:lnTo>
                  <a:lnTo>
                    <a:pt x="5118" y="19289"/>
                  </a:lnTo>
                  <a:lnTo>
                    <a:pt x="5123" y="19178"/>
                  </a:lnTo>
                  <a:lnTo>
                    <a:pt x="5127" y="19080"/>
                  </a:lnTo>
                  <a:lnTo>
                    <a:pt x="5136" y="18981"/>
                  </a:lnTo>
                  <a:lnTo>
                    <a:pt x="5149" y="18882"/>
                  </a:lnTo>
                  <a:lnTo>
                    <a:pt x="5162" y="18796"/>
                  </a:lnTo>
                  <a:lnTo>
                    <a:pt x="5179" y="18697"/>
                  </a:lnTo>
                  <a:lnTo>
                    <a:pt x="5196" y="18611"/>
                  </a:lnTo>
                  <a:lnTo>
                    <a:pt x="5218" y="18524"/>
                  </a:lnTo>
                  <a:lnTo>
                    <a:pt x="5080" y="18524"/>
                  </a:lnTo>
                  <a:lnTo>
                    <a:pt x="4941" y="18512"/>
                  </a:lnTo>
                  <a:lnTo>
                    <a:pt x="4799" y="18500"/>
                  </a:lnTo>
                  <a:lnTo>
                    <a:pt x="4661" y="18487"/>
                  </a:lnTo>
                  <a:lnTo>
                    <a:pt x="4583" y="18487"/>
                  </a:lnTo>
                  <a:lnTo>
                    <a:pt x="4514" y="18463"/>
                  </a:lnTo>
                  <a:lnTo>
                    <a:pt x="4445" y="18425"/>
                  </a:lnTo>
                  <a:lnTo>
                    <a:pt x="4385" y="18351"/>
                  </a:lnTo>
                  <a:lnTo>
                    <a:pt x="4333" y="18277"/>
                  </a:lnTo>
                  <a:lnTo>
                    <a:pt x="4281" y="18179"/>
                  </a:lnTo>
                  <a:lnTo>
                    <a:pt x="4238" y="18068"/>
                  </a:lnTo>
                  <a:lnTo>
                    <a:pt x="4199" y="17932"/>
                  </a:lnTo>
                  <a:lnTo>
                    <a:pt x="4165" y="17796"/>
                  </a:lnTo>
                  <a:lnTo>
                    <a:pt x="4139" y="17648"/>
                  </a:lnTo>
                  <a:lnTo>
                    <a:pt x="4117" y="17500"/>
                  </a:lnTo>
                  <a:lnTo>
                    <a:pt x="4100" y="17327"/>
                  </a:lnTo>
                  <a:lnTo>
                    <a:pt x="4087" y="17167"/>
                  </a:lnTo>
                  <a:lnTo>
                    <a:pt x="4078" y="16994"/>
                  </a:lnTo>
                  <a:lnTo>
                    <a:pt x="4078" y="16821"/>
                  </a:lnTo>
                  <a:lnTo>
                    <a:pt x="4083" y="16636"/>
                  </a:lnTo>
                  <a:lnTo>
                    <a:pt x="4091" y="16463"/>
                  </a:lnTo>
                  <a:lnTo>
                    <a:pt x="4104" y="16290"/>
                  </a:lnTo>
                  <a:lnTo>
                    <a:pt x="4121" y="16130"/>
                  </a:lnTo>
                  <a:lnTo>
                    <a:pt x="4147" y="15970"/>
                  </a:lnTo>
                  <a:lnTo>
                    <a:pt x="4178" y="15809"/>
                  </a:lnTo>
                  <a:lnTo>
                    <a:pt x="4212" y="15673"/>
                  </a:lnTo>
                  <a:lnTo>
                    <a:pt x="4251" y="15538"/>
                  </a:lnTo>
                  <a:lnTo>
                    <a:pt x="4294" y="15414"/>
                  </a:lnTo>
                  <a:lnTo>
                    <a:pt x="4346" y="15303"/>
                  </a:lnTo>
                  <a:lnTo>
                    <a:pt x="4398" y="15204"/>
                  </a:lnTo>
                  <a:lnTo>
                    <a:pt x="4458" y="15130"/>
                  </a:lnTo>
                  <a:lnTo>
                    <a:pt x="4523" y="15081"/>
                  </a:lnTo>
                  <a:lnTo>
                    <a:pt x="4592" y="15044"/>
                  </a:lnTo>
                  <a:lnTo>
                    <a:pt x="4665" y="15019"/>
                  </a:lnTo>
                  <a:lnTo>
                    <a:pt x="4743" y="15032"/>
                  </a:lnTo>
                  <a:lnTo>
                    <a:pt x="4829" y="15056"/>
                  </a:lnTo>
                  <a:lnTo>
                    <a:pt x="4954" y="15130"/>
                  </a:lnTo>
                  <a:lnTo>
                    <a:pt x="5080" y="15192"/>
                  </a:lnTo>
                  <a:lnTo>
                    <a:pt x="5338" y="15291"/>
                  </a:lnTo>
                  <a:lnTo>
                    <a:pt x="5861" y="15464"/>
                  </a:lnTo>
                  <a:lnTo>
                    <a:pt x="5861" y="15464"/>
                  </a:lnTo>
                  <a:lnTo>
                    <a:pt x="5843" y="15242"/>
                  </a:lnTo>
                  <a:lnTo>
                    <a:pt x="5826" y="15032"/>
                  </a:lnTo>
                  <a:lnTo>
                    <a:pt x="5783" y="14575"/>
                  </a:lnTo>
                  <a:lnTo>
                    <a:pt x="5731" y="14118"/>
                  </a:lnTo>
                  <a:lnTo>
                    <a:pt x="5671" y="13662"/>
                  </a:lnTo>
                  <a:lnTo>
                    <a:pt x="5606" y="13193"/>
                  </a:lnTo>
                  <a:lnTo>
                    <a:pt x="5537" y="12736"/>
                  </a:lnTo>
                  <a:lnTo>
                    <a:pt x="5464" y="12280"/>
                  </a:lnTo>
                  <a:lnTo>
                    <a:pt x="5390" y="11835"/>
                  </a:lnTo>
                  <a:lnTo>
                    <a:pt x="5110" y="10219"/>
                  </a:lnTo>
                  <a:lnTo>
                    <a:pt x="5054" y="9873"/>
                  </a:lnTo>
                  <a:lnTo>
                    <a:pt x="5006" y="9565"/>
                  </a:lnTo>
                  <a:lnTo>
                    <a:pt x="4967" y="9281"/>
                  </a:lnTo>
                  <a:lnTo>
                    <a:pt x="4941" y="9046"/>
                  </a:lnTo>
                  <a:lnTo>
                    <a:pt x="4890" y="8565"/>
                  </a:lnTo>
                  <a:lnTo>
                    <a:pt x="4851" y="8071"/>
                  </a:lnTo>
                  <a:lnTo>
                    <a:pt x="4821" y="7590"/>
                  </a:lnTo>
                  <a:lnTo>
                    <a:pt x="4799" y="7121"/>
                  </a:lnTo>
                  <a:lnTo>
                    <a:pt x="4786" y="6640"/>
                  </a:lnTo>
                  <a:lnTo>
                    <a:pt x="4786" y="6405"/>
                  </a:lnTo>
                  <a:lnTo>
                    <a:pt x="4786" y="6171"/>
                  </a:lnTo>
                  <a:lnTo>
                    <a:pt x="4786" y="5949"/>
                  </a:lnTo>
                  <a:lnTo>
                    <a:pt x="4795" y="5714"/>
                  </a:lnTo>
                  <a:lnTo>
                    <a:pt x="4803" y="5480"/>
                  </a:lnTo>
                  <a:lnTo>
                    <a:pt x="4812" y="5258"/>
                  </a:lnTo>
                  <a:lnTo>
                    <a:pt x="4825" y="5036"/>
                  </a:lnTo>
                  <a:lnTo>
                    <a:pt x="4842" y="4813"/>
                  </a:lnTo>
                  <a:lnTo>
                    <a:pt x="4864" y="4591"/>
                  </a:lnTo>
                  <a:lnTo>
                    <a:pt x="4885" y="4369"/>
                  </a:lnTo>
                  <a:lnTo>
                    <a:pt x="4916" y="4159"/>
                  </a:lnTo>
                  <a:lnTo>
                    <a:pt x="4941" y="3937"/>
                  </a:lnTo>
                  <a:lnTo>
                    <a:pt x="4976" y="3727"/>
                  </a:lnTo>
                  <a:lnTo>
                    <a:pt x="5010" y="3518"/>
                  </a:lnTo>
                  <a:lnTo>
                    <a:pt x="5054" y="3308"/>
                  </a:lnTo>
                  <a:lnTo>
                    <a:pt x="5097" y="3110"/>
                  </a:lnTo>
                  <a:lnTo>
                    <a:pt x="5140" y="2913"/>
                  </a:lnTo>
                  <a:lnTo>
                    <a:pt x="5192" y="2715"/>
                  </a:lnTo>
                  <a:lnTo>
                    <a:pt x="5244" y="2518"/>
                  </a:lnTo>
                  <a:lnTo>
                    <a:pt x="5304" y="2320"/>
                  </a:lnTo>
                  <a:lnTo>
                    <a:pt x="5364" y="2135"/>
                  </a:lnTo>
                  <a:lnTo>
                    <a:pt x="5429" y="1950"/>
                  </a:lnTo>
                  <a:lnTo>
                    <a:pt x="5502" y="1777"/>
                  </a:lnTo>
                  <a:lnTo>
                    <a:pt x="5576" y="1629"/>
                  </a:lnTo>
                  <a:lnTo>
                    <a:pt x="5649" y="1518"/>
                  </a:lnTo>
                  <a:lnTo>
                    <a:pt x="5688" y="1469"/>
                  </a:lnTo>
                  <a:lnTo>
                    <a:pt x="5727" y="1444"/>
                  </a:lnTo>
                  <a:lnTo>
                    <a:pt x="5766" y="1407"/>
                  </a:lnTo>
                  <a:lnTo>
                    <a:pt x="5805" y="1395"/>
                  </a:lnTo>
                  <a:lnTo>
                    <a:pt x="5839" y="1383"/>
                  </a:lnTo>
                  <a:lnTo>
                    <a:pt x="5878" y="1370"/>
                  </a:lnTo>
                  <a:close/>
                  <a:moveTo>
                    <a:pt x="3047" y="0"/>
                  </a:moveTo>
                  <a:lnTo>
                    <a:pt x="2904" y="13"/>
                  </a:lnTo>
                  <a:lnTo>
                    <a:pt x="2758" y="25"/>
                  </a:lnTo>
                  <a:lnTo>
                    <a:pt x="2620" y="37"/>
                  </a:lnTo>
                  <a:lnTo>
                    <a:pt x="2482" y="74"/>
                  </a:lnTo>
                  <a:lnTo>
                    <a:pt x="2348" y="111"/>
                  </a:lnTo>
                  <a:lnTo>
                    <a:pt x="2214" y="148"/>
                  </a:lnTo>
                  <a:lnTo>
                    <a:pt x="2085" y="210"/>
                  </a:lnTo>
                  <a:lnTo>
                    <a:pt x="1955" y="272"/>
                  </a:lnTo>
                  <a:lnTo>
                    <a:pt x="1830" y="346"/>
                  </a:lnTo>
                  <a:lnTo>
                    <a:pt x="1709" y="420"/>
                  </a:lnTo>
                  <a:lnTo>
                    <a:pt x="1593" y="519"/>
                  </a:lnTo>
                  <a:lnTo>
                    <a:pt x="1476" y="617"/>
                  </a:lnTo>
                  <a:lnTo>
                    <a:pt x="1364" y="729"/>
                  </a:lnTo>
                  <a:lnTo>
                    <a:pt x="1256" y="852"/>
                  </a:lnTo>
                  <a:lnTo>
                    <a:pt x="1152" y="975"/>
                  </a:lnTo>
                  <a:lnTo>
                    <a:pt x="1053" y="1123"/>
                  </a:lnTo>
                  <a:lnTo>
                    <a:pt x="954" y="1284"/>
                  </a:lnTo>
                  <a:lnTo>
                    <a:pt x="863" y="1444"/>
                  </a:lnTo>
                  <a:lnTo>
                    <a:pt x="773" y="1617"/>
                  </a:lnTo>
                  <a:lnTo>
                    <a:pt x="691" y="1815"/>
                  </a:lnTo>
                  <a:lnTo>
                    <a:pt x="609" y="2012"/>
                  </a:lnTo>
                  <a:lnTo>
                    <a:pt x="535" y="2234"/>
                  </a:lnTo>
                  <a:lnTo>
                    <a:pt x="462" y="2456"/>
                  </a:lnTo>
                  <a:lnTo>
                    <a:pt x="397" y="2691"/>
                  </a:lnTo>
                  <a:lnTo>
                    <a:pt x="332" y="2950"/>
                  </a:lnTo>
                  <a:lnTo>
                    <a:pt x="276" y="3209"/>
                  </a:lnTo>
                  <a:lnTo>
                    <a:pt x="224" y="3493"/>
                  </a:lnTo>
                  <a:lnTo>
                    <a:pt x="177" y="3789"/>
                  </a:lnTo>
                  <a:lnTo>
                    <a:pt x="138" y="4098"/>
                  </a:lnTo>
                  <a:lnTo>
                    <a:pt x="99" y="4418"/>
                  </a:lnTo>
                  <a:lnTo>
                    <a:pt x="69" y="4752"/>
                  </a:lnTo>
                  <a:lnTo>
                    <a:pt x="43" y="5097"/>
                  </a:lnTo>
                  <a:lnTo>
                    <a:pt x="26" y="5467"/>
                  </a:lnTo>
                  <a:lnTo>
                    <a:pt x="9" y="5850"/>
                  </a:lnTo>
                  <a:lnTo>
                    <a:pt x="4" y="6245"/>
                  </a:lnTo>
                  <a:lnTo>
                    <a:pt x="0" y="6665"/>
                  </a:lnTo>
                  <a:lnTo>
                    <a:pt x="4" y="7084"/>
                  </a:lnTo>
                  <a:lnTo>
                    <a:pt x="13" y="7528"/>
                  </a:lnTo>
                  <a:lnTo>
                    <a:pt x="30" y="7997"/>
                  </a:lnTo>
                  <a:lnTo>
                    <a:pt x="56" y="8466"/>
                  </a:lnTo>
                  <a:lnTo>
                    <a:pt x="86" y="8960"/>
                  </a:lnTo>
                  <a:lnTo>
                    <a:pt x="121" y="9478"/>
                  </a:lnTo>
                  <a:lnTo>
                    <a:pt x="164" y="10009"/>
                  </a:lnTo>
                  <a:lnTo>
                    <a:pt x="216" y="10552"/>
                  </a:lnTo>
                  <a:lnTo>
                    <a:pt x="272" y="11120"/>
                  </a:lnTo>
                  <a:lnTo>
                    <a:pt x="328" y="11626"/>
                  </a:lnTo>
                  <a:lnTo>
                    <a:pt x="393" y="12132"/>
                  </a:lnTo>
                  <a:lnTo>
                    <a:pt x="462" y="12625"/>
                  </a:lnTo>
                  <a:lnTo>
                    <a:pt x="535" y="13119"/>
                  </a:lnTo>
                  <a:lnTo>
                    <a:pt x="613" y="13612"/>
                  </a:lnTo>
                  <a:lnTo>
                    <a:pt x="695" y="14094"/>
                  </a:lnTo>
                  <a:lnTo>
                    <a:pt x="786" y="14563"/>
                  </a:lnTo>
                  <a:lnTo>
                    <a:pt x="876" y="15032"/>
                  </a:lnTo>
                  <a:lnTo>
                    <a:pt x="971" y="15488"/>
                  </a:lnTo>
                  <a:lnTo>
                    <a:pt x="1075" y="15945"/>
                  </a:lnTo>
                  <a:lnTo>
                    <a:pt x="1178" y="16402"/>
                  </a:lnTo>
                  <a:lnTo>
                    <a:pt x="1290" y="16846"/>
                  </a:lnTo>
                  <a:lnTo>
                    <a:pt x="1403" y="17278"/>
                  </a:lnTo>
                  <a:lnTo>
                    <a:pt x="1519" y="17697"/>
                  </a:lnTo>
                  <a:lnTo>
                    <a:pt x="1640" y="18117"/>
                  </a:lnTo>
                  <a:lnTo>
                    <a:pt x="1761" y="18537"/>
                  </a:lnTo>
                  <a:lnTo>
                    <a:pt x="1890" y="18931"/>
                  </a:lnTo>
                  <a:lnTo>
                    <a:pt x="2020" y="19339"/>
                  </a:lnTo>
                  <a:lnTo>
                    <a:pt x="2154" y="19721"/>
                  </a:lnTo>
                  <a:lnTo>
                    <a:pt x="2287" y="20104"/>
                  </a:lnTo>
                  <a:lnTo>
                    <a:pt x="2425" y="20474"/>
                  </a:lnTo>
                  <a:lnTo>
                    <a:pt x="2568" y="20832"/>
                  </a:lnTo>
                  <a:lnTo>
                    <a:pt x="2710" y="21190"/>
                  </a:lnTo>
                  <a:lnTo>
                    <a:pt x="2857" y="21535"/>
                  </a:lnTo>
                  <a:lnTo>
                    <a:pt x="3008" y="21869"/>
                  </a:lnTo>
                  <a:lnTo>
                    <a:pt x="3155" y="22189"/>
                  </a:lnTo>
                  <a:lnTo>
                    <a:pt x="3310" y="22510"/>
                  </a:lnTo>
                  <a:lnTo>
                    <a:pt x="3461" y="22819"/>
                  </a:lnTo>
                  <a:lnTo>
                    <a:pt x="3617" y="23115"/>
                  </a:lnTo>
                  <a:lnTo>
                    <a:pt x="3772" y="23399"/>
                  </a:lnTo>
                  <a:lnTo>
                    <a:pt x="3932" y="23683"/>
                  </a:lnTo>
                  <a:lnTo>
                    <a:pt x="4091" y="23942"/>
                  </a:lnTo>
                  <a:lnTo>
                    <a:pt x="4264" y="24226"/>
                  </a:lnTo>
                  <a:lnTo>
                    <a:pt x="4432" y="24485"/>
                  </a:lnTo>
                  <a:lnTo>
                    <a:pt x="4605" y="24732"/>
                  </a:lnTo>
                  <a:lnTo>
                    <a:pt x="4777" y="24966"/>
                  </a:lnTo>
                  <a:lnTo>
                    <a:pt x="4946" y="25176"/>
                  </a:lnTo>
                  <a:lnTo>
                    <a:pt x="5118" y="25373"/>
                  </a:lnTo>
                  <a:lnTo>
                    <a:pt x="5287" y="25559"/>
                  </a:lnTo>
                  <a:lnTo>
                    <a:pt x="5459" y="25731"/>
                  </a:lnTo>
                  <a:lnTo>
                    <a:pt x="5632" y="25892"/>
                  </a:lnTo>
                  <a:lnTo>
                    <a:pt x="5800" y="26040"/>
                  </a:lnTo>
                  <a:lnTo>
                    <a:pt x="5973" y="26176"/>
                  </a:lnTo>
                  <a:lnTo>
                    <a:pt x="6141" y="26299"/>
                  </a:lnTo>
                  <a:lnTo>
                    <a:pt x="6314" y="26422"/>
                  </a:lnTo>
                  <a:lnTo>
                    <a:pt x="6486" y="26521"/>
                  </a:lnTo>
                  <a:lnTo>
                    <a:pt x="6659" y="26620"/>
                  </a:lnTo>
                  <a:lnTo>
                    <a:pt x="6832" y="26706"/>
                  </a:lnTo>
                  <a:lnTo>
                    <a:pt x="7177" y="26867"/>
                  </a:lnTo>
                  <a:lnTo>
                    <a:pt x="7531" y="27002"/>
                  </a:lnTo>
                  <a:lnTo>
                    <a:pt x="7885" y="27114"/>
                  </a:lnTo>
                  <a:lnTo>
                    <a:pt x="8239" y="27200"/>
                  </a:lnTo>
                  <a:lnTo>
                    <a:pt x="8601" y="27286"/>
                  </a:lnTo>
                  <a:lnTo>
                    <a:pt x="8968" y="27373"/>
                  </a:lnTo>
                  <a:lnTo>
                    <a:pt x="9719" y="27533"/>
                  </a:lnTo>
                  <a:lnTo>
                    <a:pt x="9732" y="26867"/>
                  </a:lnTo>
                  <a:lnTo>
                    <a:pt x="9749" y="26188"/>
                  </a:lnTo>
                  <a:lnTo>
                    <a:pt x="9766" y="25522"/>
                  </a:lnTo>
                  <a:lnTo>
                    <a:pt x="9788" y="24855"/>
                  </a:lnTo>
                  <a:lnTo>
                    <a:pt x="9840" y="23547"/>
                  </a:lnTo>
                  <a:lnTo>
                    <a:pt x="9891" y="22276"/>
                  </a:lnTo>
                  <a:lnTo>
                    <a:pt x="9943" y="21054"/>
                  </a:lnTo>
                  <a:lnTo>
                    <a:pt x="9991" y="19906"/>
                  </a:lnTo>
                  <a:lnTo>
                    <a:pt x="10030" y="18833"/>
                  </a:lnTo>
                  <a:lnTo>
                    <a:pt x="10042" y="18327"/>
                  </a:lnTo>
                  <a:lnTo>
                    <a:pt x="10055" y="17845"/>
                  </a:lnTo>
                  <a:lnTo>
                    <a:pt x="10077" y="16155"/>
                  </a:lnTo>
                  <a:lnTo>
                    <a:pt x="10094" y="14427"/>
                  </a:lnTo>
                  <a:lnTo>
                    <a:pt x="10112" y="13538"/>
                  </a:lnTo>
                  <a:lnTo>
                    <a:pt x="10129" y="12662"/>
                  </a:lnTo>
                  <a:lnTo>
                    <a:pt x="10150" y="11774"/>
                  </a:lnTo>
                  <a:lnTo>
                    <a:pt x="10181" y="10897"/>
                  </a:lnTo>
                  <a:lnTo>
                    <a:pt x="10224" y="10021"/>
                  </a:lnTo>
                  <a:lnTo>
                    <a:pt x="10245" y="9589"/>
                  </a:lnTo>
                  <a:lnTo>
                    <a:pt x="10271" y="9157"/>
                  </a:lnTo>
                  <a:lnTo>
                    <a:pt x="10301" y="8725"/>
                  </a:lnTo>
                  <a:lnTo>
                    <a:pt x="10336" y="8306"/>
                  </a:lnTo>
                  <a:lnTo>
                    <a:pt x="10370" y="7874"/>
                  </a:lnTo>
                  <a:lnTo>
                    <a:pt x="10409" y="7467"/>
                  </a:lnTo>
                  <a:lnTo>
                    <a:pt x="10452" y="7047"/>
                  </a:lnTo>
                  <a:lnTo>
                    <a:pt x="10500" y="6640"/>
                  </a:lnTo>
                  <a:lnTo>
                    <a:pt x="10552" y="6233"/>
                  </a:lnTo>
                  <a:lnTo>
                    <a:pt x="10608" y="5838"/>
                  </a:lnTo>
                  <a:lnTo>
                    <a:pt x="10668" y="5443"/>
                  </a:lnTo>
                  <a:lnTo>
                    <a:pt x="10733" y="5060"/>
                  </a:lnTo>
                  <a:lnTo>
                    <a:pt x="10802" y="4678"/>
                  </a:lnTo>
                  <a:lnTo>
                    <a:pt x="10875" y="4307"/>
                  </a:lnTo>
                  <a:lnTo>
                    <a:pt x="10668" y="4184"/>
                  </a:lnTo>
                  <a:lnTo>
                    <a:pt x="10444" y="4048"/>
                  </a:lnTo>
                  <a:lnTo>
                    <a:pt x="10202" y="3888"/>
                  </a:lnTo>
                  <a:lnTo>
                    <a:pt x="9943" y="3703"/>
                  </a:lnTo>
                  <a:lnTo>
                    <a:pt x="9387" y="3308"/>
                  </a:lnTo>
                  <a:lnTo>
                    <a:pt x="8778" y="2863"/>
                  </a:lnTo>
                  <a:lnTo>
                    <a:pt x="8135" y="2395"/>
                  </a:lnTo>
                  <a:lnTo>
                    <a:pt x="7457" y="1926"/>
                  </a:lnTo>
                  <a:lnTo>
                    <a:pt x="7112" y="1691"/>
                  </a:lnTo>
                  <a:lnTo>
                    <a:pt x="6763" y="1457"/>
                  </a:lnTo>
                  <a:lnTo>
                    <a:pt x="6409" y="1247"/>
                  </a:lnTo>
                  <a:lnTo>
                    <a:pt x="6055" y="1037"/>
                  </a:lnTo>
                  <a:lnTo>
                    <a:pt x="5727" y="852"/>
                  </a:lnTo>
                  <a:lnTo>
                    <a:pt x="5399" y="679"/>
                  </a:lnTo>
                  <a:lnTo>
                    <a:pt x="5071" y="519"/>
                  </a:lnTo>
                  <a:lnTo>
                    <a:pt x="4747" y="383"/>
                  </a:lnTo>
                  <a:lnTo>
                    <a:pt x="4428" y="260"/>
                  </a:lnTo>
                  <a:lnTo>
                    <a:pt x="4113" y="161"/>
                  </a:lnTo>
                  <a:lnTo>
                    <a:pt x="3798" y="87"/>
                  </a:lnTo>
                  <a:lnTo>
                    <a:pt x="3491" y="37"/>
                  </a:lnTo>
                  <a:lnTo>
                    <a:pt x="319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2"/>
            <p:cNvSpPr/>
            <p:nvPr/>
          </p:nvSpPr>
          <p:spPr>
            <a:xfrm>
              <a:off x="4720300" y="-12762800"/>
              <a:ext cx="122250" cy="257025"/>
            </a:xfrm>
            <a:custGeom>
              <a:avLst/>
              <a:gdLst/>
              <a:ahLst/>
              <a:cxnLst/>
              <a:rect l="l" t="t" r="r" b="b"/>
              <a:pathLst>
                <a:path w="4890" h="10281" extrusionOk="0">
                  <a:moveTo>
                    <a:pt x="3470" y="0"/>
                  </a:moveTo>
                  <a:lnTo>
                    <a:pt x="3241" y="247"/>
                  </a:lnTo>
                  <a:lnTo>
                    <a:pt x="3013" y="506"/>
                  </a:lnTo>
                  <a:lnTo>
                    <a:pt x="2784" y="765"/>
                  </a:lnTo>
                  <a:lnTo>
                    <a:pt x="2560" y="1049"/>
                  </a:lnTo>
                  <a:lnTo>
                    <a:pt x="2335" y="1333"/>
                  </a:lnTo>
                  <a:lnTo>
                    <a:pt x="2111" y="1629"/>
                  </a:lnTo>
                  <a:lnTo>
                    <a:pt x="1891" y="1938"/>
                  </a:lnTo>
                  <a:lnTo>
                    <a:pt x="1671" y="2258"/>
                  </a:lnTo>
                  <a:lnTo>
                    <a:pt x="1455" y="2592"/>
                  </a:lnTo>
                  <a:lnTo>
                    <a:pt x="1239" y="2925"/>
                  </a:lnTo>
                  <a:lnTo>
                    <a:pt x="1028" y="3283"/>
                  </a:lnTo>
                  <a:lnTo>
                    <a:pt x="816" y="3653"/>
                  </a:lnTo>
                  <a:lnTo>
                    <a:pt x="609" y="4048"/>
                  </a:lnTo>
                  <a:lnTo>
                    <a:pt x="402" y="4443"/>
                  </a:lnTo>
                  <a:lnTo>
                    <a:pt x="199" y="4862"/>
                  </a:lnTo>
                  <a:lnTo>
                    <a:pt x="0" y="5294"/>
                  </a:lnTo>
                  <a:lnTo>
                    <a:pt x="18" y="5529"/>
                  </a:lnTo>
                  <a:lnTo>
                    <a:pt x="26" y="5652"/>
                  </a:lnTo>
                  <a:lnTo>
                    <a:pt x="26" y="5776"/>
                  </a:lnTo>
                  <a:lnTo>
                    <a:pt x="117" y="6886"/>
                  </a:lnTo>
                  <a:lnTo>
                    <a:pt x="203" y="8009"/>
                  </a:lnTo>
                  <a:lnTo>
                    <a:pt x="285" y="9145"/>
                  </a:lnTo>
                  <a:lnTo>
                    <a:pt x="376" y="10280"/>
                  </a:lnTo>
                  <a:lnTo>
                    <a:pt x="389" y="10218"/>
                  </a:lnTo>
                  <a:lnTo>
                    <a:pt x="402" y="10157"/>
                  </a:lnTo>
                  <a:lnTo>
                    <a:pt x="436" y="10058"/>
                  </a:lnTo>
                  <a:lnTo>
                    <a:pt x="475" y="9972"/>
                  </a:lnTo>
                  <a:lnTo>
                    <a:pt x="514" y="9873"/>
                  </a:lnTo>
                  <a:lnTo>
                    <a:pt x="635" y="9663"/>
                  </a:lnTo>
                  <a:lnTo>
                    <a:pt x="756" y="9453"/>
                  </a:lnTo>
                  <a:lnTo>
                    <a:pt x="876" y="9256"/>
                  </a:lnTo>
                  <a:lnTo>
                    <a:pt x="1002" y="9058"/>
                  </a:lnTo>
                  <a:lnTo>
                    <a:pt x="1127" y="8873"/>
                  </a:lnTo>
                  <a:lnTo>
                    <a:pt x="1252" y="8688"/>
                  </a:lnTo>
                  <a:lnTo>
                    <a:pt x="1381" y="8515"/>
                  </a:lnTo>
                  <a:lnTo>
                    <a:pt x="1511" y="8355"/>
                  </a:lnTo>
                  <a:lnTo>
                    <a:pt x="1774" y="8034"/>
                  </a:lnTo>
                  <a:lnTo>
                    <a:pt x="2042" y="7738"/>
                  </a:lnTo>
                  <a:lnTo>
                    <a:pt x="2318" y="7466"/>
                  </a:lnTo>
                  <a:lnTo>
                    <a:pt x="2594" y="7220"/>
                  </a:lnTo>
                  <a:lnTo>
                    <a:pt x="2875" y="6997"/>
                  </a:lnTo>
                  <a:lnTo>
                    <a:pt x="3159" y="6800"/>
                  </a:lnTo>
                  <a:lnTo>
                    <a:pt x="3444" y="6627"/>
                  </a:lnTo>
                  <a:lnTo>
                    <a:pt x="3733" y="6479"/>
                  </a:lnTo>
                  <a:lnTo>
                    <a:pt x="4023" y="6343"/>
                  </a:lnTo>
                  <a:lnTo>
                    <a:pt x="4312" y="6245"/>
                  </a:lnTo>
                  <a:lnTo>
                    <a:pt x="4601" y="6158"/>
                  </a:lnTo>
                  <a:lnTo>
                    <a:pt x="4890" y="6097"/>
                  </a:lnTo>
                  <a:lnTo>
                    <a:pt x="4881" y="5899"/>
                  </a:lnTo>
                  <a:lnTo>
                    <a:pt x="4868" y="5714"/>
                  </a:lnTo>
                  <a:lnTo>
                    <a:pt x="4851" y="5516"/>
                  </a:lnTo>
                  <a:lnTo>
                    <a:pt x="4830" y="5319"/>
                  </a:lnTo>
                  <a:lnTo>
                    <a:pt x="4804" y="5122"/>
                  </a:lnTo>
                  <a:lnTo>
                    <a:pt x="4773" y="4912"/>
                  </a:lnTo>
                  <a:lnTo>
                    <a:pt x="4739" y="4714"/>
                  </a:lnTo>
                  <a:lnTo>
                    <a:pt x="4704" y="4505"/>
                  </a:lnTo>
                  <a:lnTo>
                    <a:pt x="4622" y="4085"/>
                  </a:lnTo>
                  <a:lnTo>
                    <a:pt x="4532" y="3678"/>
                  </a:lnTo>
                  <a:lnTo>
                    <a:pt x="4433" y="3258"/>
                  </a:lnTo>
                  <a:lnTo>
                    <a:pt x="4329" y="2851"/>
                  </a:lnTo>
                  <a:lnTo>
                    <a:pt x="4217" y="2444"/>
                  </a:lnTo>
                  <a:lnTo>
                    <a:pt x="4105" y="2049"/>
                  </a:lnTo>
                  <a:lnTo>
                    <a:pt x="3988" y="1666"/>
                  </a:lnTo>
                  <a:lnTo>
                    <a:pt x="3876" y="1284"/>
                  </a:lnTo>
                  <a:lnTo>
                    <a:pt x="3660" y="592"/>
                  </a:lnTo>
                  <a:lnTo>
                    <a:pt x="347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2"/>
            <p:cNvSpPr/>
            <p:nvPr/>
          </p:nvSpPr>
          <p:spPr>
            <a:xfrm>
              <a:off x="4692775" y="-13021350"/>
              <a:ext cx="267175" cy="753425"/>
            </a:xfrm>
            <a:custGeom>
              <a:avLst/>
              <a:gdLst/>
              <a:ahLst/>
              <a:cxnLst/>
              <a:rect l="l" t="t" r="r" b="b"/>
              <a:pathLst>
                <a:path w="10687" h="30137" extrusionOk="0">
                  <a:moveTo>
                    <a:pt x="5335" y="0"/>
                  </a:moveTo>
                  <a:lnTo>
                    <a:pt x="5128" y="25"/>
                  </a:lnTo>
                  <a:lnTo>
                    <a:pt x="4921" y="62"/>
                  </a:lnTo>
                  <a:lnTo>
                    <a:pt x="4722" y="124"/>
                  </a:lnTo>
                  <a:lnTo>
                    <a:pt x="4519" y="198"/>
                  </a:lnTo>
                  <a:lnTo>
                    <a:pt x="4321" y="296"/>
                  </a:lnTo>
                  <a:lnTo>
                    <a:pt x="4178" y="371"/>
                  </a:lnTo>
                  <a:lnTo>
                    <a:pt x="4036" y="445"/>
                  </a:lnTo>
                  <a:lnTo>
                    <a:pt x="3894" y="531"/>
                  </a:lnTo>
                  <a:lnTo>
                    <a:pt x="3751" y="630"/>
                  </a:lnTo>
                  <a:lnTo>
                    <a:pt x="3609" y="728"/>
                  </a:lnTo>
                  <a:lnTo>
                    <a:pt x="3471" y="840"/>
                  </a:lnTo>
                  <a:lnTo>
                    <a:pt x="3194" y="1086"/>
                  </a:lnTo>
                  <a:lnTo>
                    <a:pt x="2918" y="1358"/>
                  </a:lnTo>
                  <a:lnTo>
                    <a:pt x="2642" y="1642"/>
                  </a:lnTo>
                  <a:lnTo>
                    <a:pt x="2375" y="1963"/>
                  </a:lnTo>
                  <a:lnTo>
                    <a:pt x="2103" y="2296"/>
                  </a:lnTo>
                  <a:lnTo>
                    <a:pt x="1835" y="2641"/>
                  </a:lnTo>
                  <a:lnTo>
                    <a:pt x="1568" y="3012"/>
                  </a:lnTo>
                  <a:lnTo>
                    <a:pt x="1304" y="3382"/>
                  </a:lnTo>
                  <a:lnTo>
                    <a:pt x="1041" y="3777"/>
                  </a:lnTo>
                  <a:lnTo>
                    <a:pt x="782" y="4172"/>
                  </a:lnTo>
                  <a:lnTo>
                    <a:pt x="519" y="4579"/>
                  </a:lnTo>
                  <a:lnTo>
                    <a:pt x="1" y="5393"/>
                  </a:lnTo>
                  <a:lnTo>
                    <a:pt x="74" y="5776"/>
                  </a:lnTo>
                  <a:lnTo>
                    <a:pt x="143" y="6171"/>
                  </a:lnTo>
                  <a:lnTo>
                    <a:pt x="212" y="6578"/>
                  </a:lnTo>
                  <a:lnTo>
                    <a:pt x="273" y="6985"/>
                  </a:lnTo>
                  <a:lnTo>
                    <a:pt x="333" y="7405"/>
                  </a:lnTo>
                  <a:lnTo>
                    <a:pt x="389" y="7825"/>
                  </a:lnTo>
                  <a:lnTo>
                    <a:pt x="445" y="8244"/>
                  </a:lnTo>
                  <a:lnTo>
                    <a:pt x="497" y="8676"/>
                  </a:lnTo>
                  <a:lnTo>
                    <a:pt x="545" y="9108"/>
                  </a:lnTo>
                  <a:lnTo>
                    <a:pt x="588" y="9540"/>
                  </a:lnTo>
                  <a:lnTo>
                    <a:pt x="674" y="10416"/>
                  </a:lnTo>
                  <a:lnTo>
                    <a:pt x="752" y="11292"/>
                  </a:lnTo>
                  <a:lnTo>
                    <a:pt x="821" y="12169"/>
                  </a:lnTo>
                  <a:lnTo>
                    <a:pt x="1209" y="11564"/>
                  </a:lnTo>
                  <a:lnTo>
                    <a:pt x="1602" y="10996"/>
                  </a:lnTo>
                  <a:lnTo>
                    <a:pt x="1995" y="10441"/>
                  </a:lnTo>
                  <a:lnTo>
                    <a:pt x="2392" y="9910"/>
                  </a:lnTo>
                  <a:lnTo>
                    <a:pt x="2590" y="9663"/>
                  </a:lnTo>
                  <a:lnTo>
                    <a:pt x="2793" y="9416"/>
                  </a:lnTo>
                  <a:lnTo>
                    <a:pt x="2992" y="9182"/>
                  </a:lnTo>
                  <a:lnTo>
                    <a:pt x="3194" y="8948"/>
                  </a:lnTo>
                  <a:lnTo>
                    <a:pt x="3397" y="8725"/>
                  </a:lnTo>
                  <a:lnTo>
                    <a:pt x="3604" y="8516"/>
                  </a:lnTo>
                  <a:lnTo>
                    <a:pt x="3807" y="8306"/>
                  </a:lnTo>
                  <a:lnTo>
                    <a:pt x="4014" y="8108"/>
                  </a:lnTo>
                  <a:lnTo>
                    <a:pt x="3954" y="7763"/>
                  </a:lnTo>
                  <a:lnTo>
                    <a:pt x="3898" y="7405"/>
                  </a:lnTo>
                  <a:lnTo>
                    <a:pt x="3850" y="7059"/>
                  </a:lnTo>
                  <a:lnTo>
                    <a:pt x="3812" y="6701"/>
                  </a:lnTo>
                  <a:lnTo>
                    <a:pt x="3777" y="6331"/>
                  </a:lnTo>
                  <a:lnTo>
                    <a:pt x="3747" y="5973"/>
                  </a:lnTo>
                  <a:lnTo>
                    <a:pt x="3730" y="5615"/>
                  </a:lnTo>
                  <a:lnTo>
                    <a:pt x="3721" y="5245"/>
                  </a:lnTo>
                  <a:lnTo>
                    <a:pt x="3717" y="4875"/>
                  </a:lnTo>
                  <a:lnTo>
                    <a:pt x="3725" y="4517"/>
                  </a:lnTo>
                  <a:lnTo>
                    <a:pt x="3743" y="4147"/>
                  </a:lnTo>
                  <a:lnTo>
                    <a:pt x="3756" y="3962"/>
                  </a:lnTo>
                  <a:lnTo>
                    <a:pt x="3773" y="3777"/>
                  </a:lnTo>
                  <a:lnTo>
                    <a:pt x="3790" y="3592"/>
                  </a:lnTo>
                  <a:lnTo>
                    <a:pt x="3812" y="3419"/>
                  </a:lnTo>
                  <a:lnTo>
                    <a:pt x="3838" y="3234"/>
                  </a:lnTo>
                  <a:lnTo>
                    <a:pt x="3863" y="3049"/>
                  </a:lnTo>
                  <a:lnTo>
                    <a:pt x="3894" y="2863"/>
                  </a:lnTo>
                  <a:lnTo>
                    <a:pt x="3924" y="2691"/>
                  </a:lnTo>
                  <a:lnTo>
                    <a:pt x="3963" y="2506"/>
                  </a:lnTo>
                  <a:lnTo>
                    <a:pt x="4002" y="2333"/>
                  </a:lnTo>
                  <a:lnTo>
                    <a:pt x="4040" y="2172"/>
                  </a:lnTo>
                  <a:lnTo>
                    <a:pt x="4088" y="2037"/>
                  </a:lnTo>
                  <a:lnTo>
                    <a:pt x="4131" y="1913"/>
                  </a:lnTo>
                  <a:lnTo>
                    <a:pt x="4178" y="1814"/>
                  </a:lnTo>
                  <a:lnTo>
                    <a:pt x="4230" y="1716"/>
                  </a:lnTo>
                  <a:lnTo>
                    <a:pt x="4282" y="1642"/>
                  </a:lnTo>
                  <a:lnTo>
                    <a:pt x="4334" y="1580"/>
                  </a:lnTo>
                  <a:lnTo>
                    <a:pt x="4390" y="1531"/>
                  </a:lnTo>
                  <a:lnTo>
                    <a:pt x="4468" y="1494"/>
                  </a:lnTo>
                  <a:lnTo>
                    <a:pt x="4541" y="1481"/>
                  </a:lnTo>
                  <a:lnTo>
                    <a:pt x="4619" y="1506"/>
                  </a:lnTo>
                  <a:lnTo>
                    <a:pt x="4692" y="1543"/>
                  </a:lnTo>
                  <a:lnTo>
                    <a:pt x="4765" y="1617"/>
                  </a:lnTo>
                  <a:lnTo>
                    <a:pt x="4830" y="1716"/>
                  </a:lnTo>
                  <a:lnTo>
                    <a:pt x="4895" y="1827"/>
                  </a:lnTo>
                  <a:lnTo>
                    <a:pt x="4955" y="1963"/>
                  </a:lnTo>
                  <a:lnTo>
                    <a:pt x="5007" y="2123"/>
                  </a:lnTo>
                  <a:lnTo>
                    <a:pt x="5055" y="2308"/>
                  </a:lnTo>
                  <a:lnTo>
                    <a:pt x="5093" y="2506"/>
                  </a:lnTo>
                  <a:lnTo>
                    <a:pt x="5111" y="2604"/>
                  </a:lnTo>
                  <a:lnTo>
                    <a:pt x="5124" y="2715"/>
                  </a:lnTo>
                  <a:lnTo>
                    <a:pt x="5137" y="2826"/>
                  </a:lnTo>
                  <a:lnTo>
                    <a:pt x="5145" y="2950"/>
                  </a:lnTo>
                  <a:lnTo>
                    <a:pt x="5149" y="3073"/>
                  </a:lnTo>
                  <a:lnTo>
                    <a:pt x="5154" y="3197"/>
                  </a:lnTo>
                  <a:lnTo>
                    <a:pt x="5158" y="3320"/>
                  </a:lnTo>
                  <a:lnTo>
                    <a:pt x="5154" y="3456"/>
                  </a:lnTo>
                  <a:lnTo>
                    <a:pt x="5149" y="3579"/>
                  </a:lnTo>
                  <a:lnTo>
                    <a:pt x="5141" y="3727"/>
                  </a:lnTo>
                  <a:lnTo>
                    <a:pt x="5128" y="3949"/>
                  </a:lnTo>
                  <a:lnTo>
                    <a:pt x="5119" y="4159"/>
                  </a:lnTo>
                  <a:lnTo>
                    <a:pt x="5115" y="4381"/>
                  </a:lnTo>
                  <a:lnTo>
                    <a:pt x="5111" y="4591"/>
                  </a:lnTo>
                  <a:lnTo>
                    <a:pt x="5115" y="4813"/>
                  </a:lnTo>
                  <a:lnTo>
                    <a:pt x="5119" y="5023"/>
                  </a:lnTo>
                  <a:lnTo>
                    <a:pt x="5128" y="5233"/>
                  </a:lnTo>
                  <a:lnTo>
                    <a:pt x="5141" y="5430"/>
                  </a:lnTo>
                  <a:lnTo>
                    <a:pt x="5154" y="5640"/>
                  </a:lnTo>
                  <a:lnTo>
                    <a:pt x="5171" y="5838"/>
                  </a:lnTo>
                  <a:lnTo>
                    <a:pt x="5214" y="6245"/>
                  </a:lnTo>
                  <a:lnTo>
                    <a:pt x="5266" y="6640"/>
                  </a:lnTo>
                  <a:lnTo>
                    <a:pt x="5322" y="7022"/>
                  </a:lnTo>
                  <a:lnTo>
                    <a:pt x="5495" y="6911"/>
                  </a:lnTo>
                  <a:lnTo>
                    <a:pt x="5672" y="6800"/>
                  </a:lnTo>
                  <a:lnTo>
                    <a:pt x="5849" y="6701"/>
                  </a:lnTo>
                  <a:lnTo>
                    <a:pt x="6026" y="6615"/>
                  </a:lnTo>
                  <a:lnTo>
                    <a:pt x="6202" y="6529"/>
                  </a:lnTo>
                  <a:lnTo>
                    <a:pt x="6384" y="6467"/>
                  </a:lnTo>
                  <a:lnTo>
                    <a:pt x="6561" y="6405"/>
                  </a:lnTo>
                  <a:lnTo>
                    <a:pt x="6746" y="6356"/>
                  </a:lnTo>
                  <a:lnTo>
                    <a:pt x="6781" y="6344"/>
                  </a:lnTo>
                  <a:lnTo>
                    <a:pt x="6815" y="6356"/>
                  </a:lnTo>
                  <a:lnTo>
                    <a:pt x="6845" y="6368"/>
                  </a:lnTo>
                  <a:lnTo>
                    <a:pt x="6876" y="6393"/>
                  </a:lnTo>
                  <a:lnTo>
                    <a:pt x="6906" y="6418"/>
                  </a:lnTo>
                  <a:lnTo>
                    <a:pt x="6932" y="6455"/>
                  </a:lnTo>
                  <a:lnTo>
                    <a:pt x="6953" y="6504"/>
                  </a:lnTo>
                  <a:lnTo>
                    <a:pt x="6975" y="6566"/>
                  </a:lnTo>
                  <a:lnTo>
                    <a:pt x="6997" y="6615"/>
                  </a:lnTo>
                  <a:lnTo>
                    <a:pt x="7014" y="6689"/>
                  </a:lnTo>
                  <a:lnTo>
                    <a:pt x="7031" y="6751"/>
                  </a:lnTo>
                  <a:lnTo>
                    <a:pt x="7044" y="6825"/>
                  </a:lnTo>
                  <a:lnTo>
                    <a:pt x="7066" y="6985"/>
                  </a:lnTo>
                  <a:lnTo>
                    <a:pt x="7074" y="7158"/>
                  </a:lnTo>
                  <a:lnTo>
                    <a:pt x="7079" y="7331"/>
                  </a:lnTo>
                  <a:lnTo>
                    <a:pt x="7074" y="7504"/>
                  </a:lnTo>
                  <a:lnTo>
                    <a:pt x="7057" y="7676"/>
                  </a:lnTo>
                  <a:lnTo>
                    <a:pt x="7048" y="7750"/>
                  </a:lnTo>
                  <a:lnTo>
                    <a:pt x="7035" y="7825"/>
                  </a:lnTo>
                  <a:lnTo>
                    <a:pt x="7018" y="7899"/>
                  </a:lnTo>
                  <a:lnTo>
                    <a:pt x="7001" y="7973"/>
                  </a:lnTo>
                  <a:lnTo>
                    <a:pt x="6979" y="8034"/>
                  </a:lnTo>
                  <a:lnTo>
                    <a:pt x="6958" y="8096"/>
                  </a:lnTo>
                  <a:lnTo>
                    <a:pt x="6932" y="8145"/>
                  </a:lnTo>
                  <a:lnTo>
                    <a:pt x="6906" y="8195"/>
                  </a:lnTo>
                  <a:lnTo>
                    <a:pt x="6876" y="8232"/>
                  </a:lnTo>
                  <a:lnTo>
                    <a:pt x="6841" y="8269"/>
                  </a:lnTo>
                  <a:lnTo>
                    <a:pt x="6569" y="8479"/>
                  </a:lnTo>
                  <a:lnTo>
                    <a:pt x="6297" y="8713"/>
                  </a:lnTo>
                  <a:lnTo>
                    <a:pt x="5754" y="9182"/>
                  </a:lnTo>
                  <a:lnTo>
                    <a:pt x="6095" y="10564"/>
                  </a:lnTo>
                  <a:lnTo>
                    <a:pt x="6263" y="11255"/>
                  </a:lnTo>
                  <a:lnTo>
                    <a:pt x="6341" y="11613"/>
                  </a:lnTo>
                  <a:lnTo>
                    <a:pt x="6414" y="11971"/>
                  </a:lnTo>
                  <a:lnTo>
                    <a:pt x="6487" y="12341"/>
                  </a:lnTo>
                  <a:lnTo>
                    <a:pt x="6556" y="12699"/>
                  </a:lnTo>
                  <a:lnTo>
                    <a:pt x="6617" y="13082"/>
                  </a:lnTo>
                  <a:lnTo>
                    <a:pt x="6673" y="13452"/>
                  </a:lnTo>
                  <a:lnTo>
                    <a:pt x="6720" y="13835"/>
                  </a:lnTo>
                  <a:lnTo>
                    <a:pt x="6759" y="14229"/>
                  </a:lnTo>
                  <a:lnTo>
                    <a:pt x="6794" y="14637"/>
                  </a:lnTo>
                  <a:lnTo>
                    <a:pt x="6815" y="15044"/>
                  </a:lnTo>
                  <a:lnTo>
                    <a:pt x="6824" y="15217"/>
                  </a:lnTo>
                  <a:lnTo>
                    <a:pt x="6828" y="15390"/>
                  </a:lnTo>
                  <a:lnTo>
                    <a:pt x="6833" y="15735"/>
                  </a:lnTo>
                  <a:lnTo>
                    <a:pt x="6828" y="16439"/>
                  </a:lnTo>
                  <a:lnTo>
                    <a:pt x="7100" y="16439"/>
                  </a:lnTo>
                  <a:lnTo>
                    <a:pt x="7372" y="16451"/>
                  </a:lnTo>
                  <a:lnTo>
                    <a:pt x="7506" y="16476"/>
                  </a:lnTo>
                  <a:lnTo>
                    <a:pt x="7640" y="16500"/>
                  </a:lnTo>
                  <a:lnTo>
                    <a:pt x="7769" y="16537"/>
                  </a:lnTo>
                  <a:lnTo>
                    <a:pt x="7903" y="16587"/>
                  </a:lnTo>
                  <a:lnTo>
                    <a:pt x="7937" y="16611"/>
                  </a:lnTo>
                  <a:lnTo>
                    <a:pt x="7972" y="16636"/>
                  </a:lnTo>
                  <a:lnTo>
                    <a:pt x="8002" y="16673"/>
                  </a:lnTo>
                  <a:lnTo>
                    <a:pt x="8028" y="16722"/>
                  </a:lnTo>
                  <a:lnTo>
                    <a:pt x="8054" y="16772"/>
                  </a:lnTo>
                  <a:lnTo>
                    <a:pt x="8075" y="16821"/>
                  </a:lnTo>
                  <a:lnTo>
                    <a:pt x="8093" y="16883"/>
                  </a:lnTo>
                  <a:lnTo>
                    <a:pt x="8110" y="16957"/>
                  </a:lnTo>
                  <a:lnTo>
                    <a:pt x="8123" y="17019"/>
                  </a:lnTo>
                  <a:lnTo>
                    <a:pt x="8136" y="17093"/>
                  </a:lnTo>
                  <a:lnTo>
                    <a:pt x="8144" y="17179"/>
                  </a:lnTo>
                  <a:lnTo>
                    <a:pt x="8149" y="17253"/>
                  </a:lnTo>
                  <a:lnTo>
                    <a:pt x="8153" y="17426"/>
                  </a:lnTo>
                  <a:lnTo>
                    <a:pt x="8149" y="17599"/>
                  </a:lnTo>
                  <a:lnTo>
                    <a:pt x="8132" y="17759"/>
                  </a:lnTo>
                  <a:lnTo>
                    <a:pt x="8110" y="17919"/>
                  </a:lnTo>
                  <a:lnTo>
                    <a:pt x="8080" y="18080"/>
                  </a:lnTo>
                  <a:lnTo>
                    <a:pt x="8041" y="18216"/>
                  </a:lnTo>
                  <a:lnTo>
                    <a:pt x="8019" y="18277"/>
                  </a:lnTo>
                  <a:lnTo>
                    <a:pt x="7993" y="18327"/>
                  </a:lnTo>
                  <a:lnTo>
                    <a:pt x="7968" y="18376"/>
                  </a:lnTo>
                  <a:lnTo>
                    <a:pt x="7942" y="18413"/>
                  </a:lnTo>
                  <a:lnTo>
                    <a:pt x="7911" y="18450"/>
                  </a:lnTo>
                  <a:lnTo>
                    <a:pt x="7881" y="18475"/>
                  </a:lnTo>
                  <a:lnTo>
                    <a:pt x="7851" y="18499"/>
                  </a:lnTo>
                  <a:lnTo>
                    <a:pt x="7817" y="18499"/>
                  </a:lnTo>
                  <a:lnTo>
                    <a:pt x="7648" y="18536"/>
                  </a:lnTo>
                  <a:lnTo>
                    <a:pt x="7480" y="18574"/>
                  </a:lnTo>
                  <a:lnTo>
                    <a:pt x="7156" y="18685"/>
                  </a:lnTo>
                  <a:lnTo>
                    <a:pt x="6837" y="18808"/>
                  </a:lnTo>
                  <a:lnTo>
                    <a:pt x="6522" y="18944"/>
                  </a:lnTo>
                  <a:lnTo>
                    <a:pt x="6457" y="19178"/>
                  </a:lnTo>
                  <a:lnTo>
                    <a:pt x="6384" y="19400"/>
                  </a:lnTo>
                  <a:lnTo>
                    <a:pt x="6306" y="19610"/>
                  </a:lnTo>
                  <a:lnTo>
                    <a:pt x="6220" y="19820"/>
                  </a:lnTo>
                  <a:lnTo>
                    <a:pt x="6177" y="19906"/>
                  </a:lnTo>
                  <a:lnTo>
                    <a:pt x="6125" y="19993"/>
                  </a:lnTo>
                  <a:lnTo>
                    <a:pt x="6077" y="20079"/>
                  </a:lnTo>
                  <a:lnTo>
                    <a:pt x="6021" y="20153"/>
                  </a:lnTo>
                  <a:lnTo>
                    <a:pt x="5965" y="20227"/>
                  </a:lnTo>
                  <a:lnTo>
                    <a:pt x="5909" y="20301"/>
                  </a:lnTo>
                  <a:lnTo>
                    <a:pt x="5849" y="20363"/>
                  </a:lnTo>
                  <a:lnTo>
                    <a:pt x="5784" y="20412"/>
                  </a:lnTo>
                  <a:lnTo>
                    <a:pt x="5745" y="20437"/>
                  </a:lnTo>
                  <a:lnTo>
                    <a:pt x="5706" y="20449"/>
                  </a:lnTo>
                  <a:lnTo>
                    <a:pt x="5672" y="20449"/>
                  </a:lnTo>
                  <a:lnTo>
                    <a:pt x="5637" y="20437"/>
                  </a:lnTo>
                  <a:lnTo>
                    <a:pt x="5603" y="20412"/>
                  </a:lnTo>
                  <a:lnTo>
                    <a:pt x="5572" y="20375"/>
                  </a:lnTo>
                  <a:lnTo>
                    <a:pt x="5542" y="20326"/>
                  </a:lnTo>
                  <a:lnTo>
                    <a:pt x="5512" y="20277"/>
                  </a:lnTo>
                  <a:lnTo>
                    <a:pt x="5486" y="20215"/>
                  </a:lnTo>
                  <a:lnTo>
                    <a:pt x="5460" y="20141"/>
                  </a:lnTo>
                  <a:lnTo>
                    <a:pt x="5439" y="20067"/>
                  </a:lnTo>
                  <a:lnTo>
                    <a:pt x="5417" y="19980"/>
                  </a:lnTo>
                  <a:lnTo>
                    <a:pt x="5400" y="19894"/>
                  </a:lnTo>
                  <a:lnTo>
                    <a:pt x="5387" y="19808"/>
                  </a:lnTo>
                  <a:lnTo>
                    <a:pt x="5374" y="19721"/>
                  </a:lnTo>
                  <a:lnTo>
                    <a:pt x="5365" y="19622"/>
                  </a:lnTo>
                  <a:lnTo>
                    <a:pt x="5167" y="19771"/>
                  </a:lnTo>
                  <a:lnTo>
                    <a:pt x="4964" y="19919"/>
                  </a:lnTo>
                  <a:lnTo>
                    <a:pt x="4765" y="20079"/>
                  </a:lnTo>
                  <a:lnTo>
                    <a:pt x="4571" y="20252"/>
                  </a:lnTo>
                  <a:lnTo>
                    <a:pt x="4373" y="20425"/>
                  </a:lnTo>
                  <a:lnTo>
                    <a:pt x="4174" y="20610"/>
                  </a:lnTo>
                  <a:lnTo>
                    <a:pt x="3976" y="20807"/>
                  </a:lnTo>
                  <a:lnTo>
                    <a:pt x="3781" y="21005"/>
                  </a:lnTo>
                  <a:lnTo>
                    <a:pt x="3583" y="21227"/>
                  </a:lnTo>
                  <a:lnTo>
                    <a:pt x="3384" y="21449"/>
                  </a:lnTo>
                  <a:lnTo>
                    <a:pt x="3186" y="21671"/>
                  </a:lnTo>
                  <a:lnTo>
                    <a:pt x="2987" y="21918"/>
                  </a:lnTo>
                  <a:lnTo>
                    <a:pt x="2582" y="22424"/>
                  </a:lnTo>
                  <a:lnTo>
                    <a:pt x="2176" y="22967"/>
                  </a:lnTo>
                  <a:lnTo>
                    <a:pt x="2137" y="23016"/>
                  </a:lnTo>
                  <a:lnTo>
                    <a:pt x="2103" y="23053"/>
                  </a:lnTo>
                  <a:lnTo>
                    <a:pt x="2029" y="23115"/>
                  </a:lnTo>
                  <a:lnTo>
                    <a:pt x="1956" y="23140"/>
                  </a:lnTo>
                  <a:lnTo>
                    <a:pt x="1887" y="23140"/>
                  </a:lnTo>
                  <a:lnTo>
                    <a:pt x="1822" y="23115"/>
                  </a:lnTo>
                  <a:lnTo>
                    <a:pt x="1757" y="23053"/>
                  </a:lnTo>
                  <a:lnTo>
                    <a:pt x="1701" y="22979"/>
                  </a:lnTo>
                  <a:lnTo>
                    <a:pt x="1645" y="22893"/>
                  </a:lnTo>
                  <a:lnTo>
                    <a:pt x="1744" y="24226"/>
                  </a:lnTo>
                  <a:lnTo>
                    <a:pt x="1844" y="25559"/>
                  </a:lnTo>
                  <a:lnTo>
                    <a:pt x="1943" y="26891"/>
                  </a:lnTo>
                  <a:lnTo>
                    <a:pt x="1990" y="27558"/>
                  </a:lnTo>
                  <a:lnTo>
                    <a:pt x="2034" y="28224"/>
                  </a:lnTo>
                  <a:lnTo>
                    <a:pt x="2068" y="28668"/>
                  </a:lnTo>
                  <a:lnTo>
                    <a:pt x="2107" y="29137"/>
                  </a:lnTo>
                  <a:lnTo>
                    <a:pt x="2154" y="29631"/>
                  </a:lnTo>
                  <a:lnTo>
                    <a:pt x="2202" y="30137"/>
                  </a:lnTo>
                  <a:lnTo>
                    <a:pt x="2862" y="29742"/>
                  </a:lnTo>
                  <a:lnTo>
                    <a:pt x="3203" y="29532"/>
                  </a:lnTo>
                  <a:lnTo>
                    <a:pt x="3557" y="29310"/>
                  </a:lnTo>
                  <a:lnTo>
                    <a:pt x="3911" y="29063"/>
                  </a:lnTo>
                  <a:lnTo>
                    <a:pt x="4273" y="28804"/>
                  </a:lnTo>
                  <a:lnTo>
                    <a:pt x="4636" y="28533"/>
                  </a:lnTo>
                  <a:lnTo>
                    <a:pt x="5003" y="28236"/>
                  </a:lnTo>
                  <a:lnTo>
                    <a:pt x="5370" y="27916"/>
                  </a:lnTo>
                  <a:lnTo>
                    <a:pt x="5736" y="27582"/>
                  </a:lnTo>
                  <a:lnTo>
                    <a:pt x="6099" y="27225"/>
                  </a:lnTo>
                  <a:lnTo>
                    <a:pt x="6457" y="26830"/>
                  </a:lnTo>
                  <a:lnTo>
                    <a:pt x="6634" y="26632"/>
                  </a:lnTo>
                  <a:lnTo>
                    <a:pt x="6811" y="26422"/>
                  </a:lnTo>
                  <a:lnTo>
                    <a:pt x="6988" y="26200"/>
                  </a:lnTo>
                  <a:lnTo>
                    <a:pt x="7161" y="25978"/>
                  </a:lnTo>
                  <a:lnTo>
                    <a:pt x="7329" y="25756"/>
                  </a:lnTo>
                  <a:lnTo>
                    <a:pt x="7497" y="25509"/>
                  </a:lnTo>
                  <a:lnTo>
                    <a:pt x="7665" y="25262"/>
                  </a:lnTo>
                  <a:lnTo>
                    <a:pt x="7829" y="25015"/>
                  </a:lnTo>
                  <a:lnTo>
                    <a:pt x="7989" y="24744"/>
                  </a:lnTo>
                  <a:lnTo>
                    <a:pt x="8149" y="24472"/>
                  </a:lnTo>
                  <a:lnTo>
                    <a:pt x="8304" y="24201"/>
                  </a:lnTo>
                  <a:lnTo>
                    <a:pt x="8455" y="23905"/>
                  </a:lnTo>
                  <a:lnTo>
                    <a:pt x="8602" y="23609"/>
                  </a:lnTo>
                  <a:lnTo>
                    <a:pt x="8749" y="23300"/>
                  </a:lnTo>
                  <a:lnTo>
                    <a:pt x="8887" y="22992"/>
                  </a:lnTo>
                  <a:lnTo>
                    <a:pt x="9025" y="22671"/>
                  </a:lnTo>
                  <a:lnTo>
                    <a:pt x="9159" y="22325"/>
                  </a:lnTo>
                  <a:lnTo>
                    <a:pt x="9288" y="21992"/>
                  </a:lnTo>
                  <a:lnTo>
                    <a:pt x="9409" y="21634"/>
                  </a:lnTo>
                  <a:lnTo>
                    <a:pt x="9530" y="21264"/>
                  </a:lnTo>
                  <a:lnTo>
                    <a:pt x="9646" y="20894"/>
                  </a:lnTo>
                  <a:lnTo>
                    <a:pt x="9754" y="20511"/>
                  </a:lnTo>
                  <a:lnTo>
                    <a:pt x="9858" y="20116"/>
                  </a:lnTo>
                  <a:lnTo>
                    <a:pt x="9957" y="19709"/>
                  </a:lnTo>
                  <a:lnTo>
                    <a:pt x="10052" y="19289"/>
                  </a:lnTo>
                  <a:lnTo>
                    <a:pt x="10138" y="18857"/>
                  </a:lnTo>
                  <a:lnTo>
                    <a:pt x="10220" y="18425"/>
                  </a:lnTo>
                  <a:lnTo>
                    <a:pt x="10298" y="17969"/>
                  </a:lnTo>
                  <a:lnTo>
                    <a:pt x="10367" y="17500"/>
                  </a:lnTo>
                  <a:lnTo>
                    <a:pt x="10432" y="17031"/>
                  </a:lnTo>
                  <a:lnTo>
                    <a:pt x="10488" y="16537"/>
                  </a:lnTo>
                  <a:lnTo>
                    <a:pt x="10540" y="16044"/>
                  </a:lnTo>
                  <a:lnTo>
                    <a:pt x="10583" y="15525"/>
                  </a:lnTo>
                  <a:lnTo>
                    <a:pt x="10617" y="15007"/>
                  </a:lnTo>
                  <a:lnTo>
                    <a:pt x="10648" y="14464"/>
                  </a:lnTo>
                  <a:lnTo>
                    <a:pt x="10669" y="13909"/>
                  </a:lnTo>
                  <a:lnTo>
                    <a:pt x="10682" y="13353"/>
                  </a:lnTo>
                  <a:lnTo>
                    <a:pt x="10686" y="12773"/>
                  </a:lnTo>
                  <a:lnTo>
                    <a:pt x="10686" y="12181"/>
                  </a:lnTo>
                  <a:lnTo>
                    <a:pt x="10673" y="11576"/>
                  </a:lnTo>
                  <a:lnTo>
                    <a:pt x="10665" y="11255"/>
                  </a:lnTo>
                  <a:lnTo>
                    <a:pt x="10652" y="10947"/>
                  </a:lnTo>
                  <a:lnTo>
                    <a:pt x="10639" y="10638"/>
                  </a:lnTo>
                  <a:lnTo>
                    <a:pt x="10617" y="10342"/>
                  </a:lnTo>
                  <a:lnTo>
                    <a:pt x="10596" y="10034"/>
                  </a:lnTo>
                  <a:lnTo>
                    <a:pt x="10570" y="9737"/>
                  </a:lnTo>
                  <a:lnTo>
                    <a:pt x="10544" y="9454"/>
                  </a:lnTo>
                  <a:lnTo>
                    <a:pt x="10514" y="9157"/>
                  </a:lnTo>
                  <a:lnTo>
                    <a:pt x="10479" y="8873"/>
                  </a:lnTo>
                  <a:lnTo>
                    <a:pt x="10445" y="8602"/>
                  </a:lnTo>
                  <a:lnTo>
                    <a:pt x="10406" y="8318"/>
                  </a:lnTo>
                  <a:lnTo>
                    <a:pt x="10363" y="8047"/>
                  </a:lnTo>
                  <a:lnTo>
                    <a:pt x="10320" y="7775"/>
                  </a:lnTo>
                  <a:lnTo>
                    <a:pt x="10272" y="7516"/>
                  </a:lnTo>
                  <a:lnTo>
                    <a:pt x="10225" y="7257"/>
                  </a:lnTo>
                  <a:lnTo>
                    <a:pt x="10173" y="6998"/>
                  </a:lnTo>
                  <a:lnTo>
                    <a:pt x="10121" y="6751"/>
                  </a:lnTo>
                  <a:lnTo>
                    <a:pt x="10065" y="6492"/>
                  </a:lnTo>
                  <a:lnTo>
                    <a:pt x="10005" y="6257"/>
                  </a:lnTo>
                  <a:lnTo>
                    <a:pt x="9944" y="6010"/>
                  </a:lnTo>
                  <a:lnTo>
                    <a:pt x="9819" y="5541"/>
                  </a:lnTo>
                  <a:lnTo>
                    <a:pt x="9685" y="5097"/>
                  </a:lnTo>
                  <a:lnTo>
                    <a:pt x="9543" y="4665"/>
                  </a:lnTo>
                  <a:lnTo>
                    <a:pt x="9392" y="4246"/>
                  </a:lnTo>
                  <a:lnTo>
                    <a:pt x="9236" y="3851"/>
                  </a:lnTo>
                  <a:lnTo>
                    <a:pt x="9072" y="3468"/>
                  </a:lnTo>
                  <a:lnTo>
                    <a:pt x="8904" y="3110"/>
                  </a:lnTo>
                  <a:lnTo>
                    <a:pt x="8727" y="2765"/>
                  </a:lnTo>
                  <a:lnTo>
                    <a:pt x="8550" y="2444"/>
                  </a:lnTo>
                  <a:lnTo>
                    <a:pt x="8365" y="2135"/>
                  </a:lnTo>
                  <a:lnTo>
                    <a:pt x="8179" y="1851"/>
                  </a:lnTo>
                  <a:lnTo>
                    <a:pt x="7985" y="1580"/>
                  </a:lnTo>
                  <a:lnTo>
                    <a:pt x="7791" y="1333"/>
                  </a:lnTo>
                  <a:lnTo>
                    <a:pt x="7592" y="1111"/>
                  </a:lnTo>
                  <a:lnTo>
                    <a:pt x="7394" y="901"/>
                  </a:lnTo>
                  <a:lnTo>
                    <a:pt x="7191" y="716"/>
                  </a:lnTo>
                  <a:lnTo>
                    <a:pt x="6988" y="556"/>
                  </a:lnTo>
                  <a:lnTo>
                    <a:pt x="6785" y="408"/>
                  </a:lnTo>
                  <a:lnTo>
                    <a:pt x="6578" y="284"/>
                  </a:lnTo>
                  <a:lnTo>
                    <a:pt x="6375" y="185"/>
                  </a:lnTo>
                  <a:lnTo>
                    <a:pt x="6168" y="111"/>
                  </a:lnTo>
                  <a:lnTo>
                    <a:pt x="5965" y="50"/>
                  </a:lnTo>
                  <a:lnTo>
                    <a:pt x="5754" y="25"/>
                  </a:lnTo>
                  <a:lnTo>
                    <a:pt x="554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42"/>
            <p:cNvSpPr/>
            <p:nvPr/>
          </p:nvSpPr>
          <p:spPr>
            <a:xfrm>
              <a:off x="4295325" y="-4201550"/>
              <a:ext cx="259500" cy="583750"/>
            </a:xfrm>
            <a:custGeom>
              <a:avLst/>
              <a:gdLst/>
              <a:ahLst/>
              <a:cxnLst/>
              <a:rect l="l" t="t" r="r" b="b"/>
              <a:pathLst>
                <a:path w="10380" h="23350" extrusionOk="0">
                  <a:moveTo>
                    <a:pt x="6202" y="0"/>
                  </a:moveTo>
                  <a:lnTo>
                    <a:pt x="4277" y="2148"/>
                  </a:lnTo>
                  <a:lnTo>
                    <a:pt x="4066" y="2394"/>
                  </a:lnTo>
                  <a:lnTo>
                    <a:pt x="3841" y="2666"/>
                  </a:lnTo>
                  <a:lnTo>
                    <a:pt x="3608" y="2962"/>
                  </a:lnTo>
                  <a:lnTo>
                    <a:pt x="3362" y="3283"/>
                  </a:lnTo>
                  <a:lnTo>
                    <a:pt x="2853" y="3986"/>
                  </a:lnTo>
                  <a:lnTo>
                    <a:pt x="2309" y="4764"/>
                  </a:lnTo>
                  <a:lnTo>
                    <a:pt x="1748" y="5566"/>
                  </a:lnTo>
                  <a:lnTo>
                    <a:pt x="1170" y="6380"/>
                  </a:lnTo>
                  <a:lnTo>
                    <a:pt x="587" y="7195"/>
                  </a:lnTo>
                  <a:lnTo>
                    <a:pt x="294" y="7590"/>
                  </a:lnTo>
                  <a:lnTo>
                    <a:pt x="0" y="7960"/>
                  </a:lnTo>
                  <a:lnTo>
                    <a:pt x="298" y="8824"/>
                  </a:lnTo>
                  <a:lnTo>
                    <a:pt x="591" y="9700"/>
                  </a:lnTo>
                  <a:lnTo>
                    <a:pt x="881" y="10589"/>
                  </a:lnTo>
                  <a:lnTo>
                    <a:pt x="1165" y="11502"/>
                  </a:lnTo>
                  <a:lnTo>
                    <a:pt x="1442" y="12415"/>
                  </a:lnTo>
                  <a:lnTo>
                    <a:pt x="1714" y="13353"/>
                  </a:lnTo>
                  <a:lnTo>
                    <a:pt x="1981" y="14291"/>
                  </a:lnTo>
                  <a:lnTo>
                    <a:pt x="2240" y="15254"/>
                  </a:lnTo>
                  <a:lnTo>
                    <a:pt x="2495" y="16229"/>
                  </a:lnTo>
                  <a:lnTo>
                    <a:pt x="2745" y="17204"/>
                  </a:lnTo>
                  <a:lnTo>
                    <a:pt x="2987" y="18203"/>
                  </a:lnTo>
                  <a:lnTo>
                    <a:pt x="3224" y="19215"/>
                  </a:lnTo>
                  <a:lnTo>
                    <a:pt x="3457" y="20227"/>
                  </a:lnTo>
                  <a:lnTo>
                    <a:pt x="3686" y="21264"/>
                  </a:lnTo>
                  <a:lnTo>
                    <a:pt x="3906" y="22300"/>
                  </a:lnTo>
                  <a:lnTo>
                    <a:pt x="4126" y="23349"/>
                  </a:lnTo>
                  <a:lnTo>
                    <a:pt x="4152" y="23201"/>
                  </a:lnTo>
                  <a:lnTo>
                    <a:pt x="4182" y="23053"/>
                  </a:lnTo>
                  <a:lnTo>
                    <a:pt x="4217" y="22917"/>
                  </a:lnTo>
                  <a:lnTo>
                    <a:pt x="4255" y="22794"/>
                  </a:lnTo>
                  <a:lnTo>
                    <a:pt x="4303" y="22671"/>
                  </a:lnTo>
                  <a:lnTo>
                    <a:pt x="4350" y="22547"/>
                  </a:lnTo>
                  <a:lnTo>
                    <a:pt x="4406" y="22448"/>
                  </a:lnTo>
                  <a:lnTo>
                    <a:pt x="4471" y="22350"/>
                  </a:lnTo>
                  <a:lnTo>
                    <a:pt x="4791" y="21905"/>
                  </a:lnTo>
                  <a:lnTo>
                    <a:pt x="5123" y="21461"/>
                  </a:lnTo>
                  <a:lnTo>
                    <a:pt x="5468" y="21017"/>
                  </a:lnTo>
                  <a:lnTo>
                    <a:pt x="5822" y="20573"/>
                  </a:lnTo>
                  <a:lnTo>
                    <a:pt x="6185" y="20141"/>
                  </a:lnTo>
                  <a:lnTo>
                    <a:pt x="6556" y="19733"/>
                  </a:lnTo>
                  <a:lnTo>
                    <a:pt x="6746" y="19536"/>
                  </a:lnTo>
                  <a:lnTo>
                    <a:pt x="6935" y="19351"/>
                  </a:lnTo>
                  <a:lnTo>
                    <a:pt x="7125" y="19166"/>
                  </a:lnTo>
                  <a:lnTo>
                    <a:pt x="7315" y="18993"/>
                  </a:lnTo>
                  <a:lnTo>
                    <a:pt x="7509" y="18820"/>
                  </a:lnTo>
                  <a:lnTo>
                    <a:pt x="7704" y="18660"/>
                  </a:lnTo>
                  <a:lnTo>
                    <a:pt x="7898" y="18524"/>
                  </a:lnTo>
                  <a:lnTo>
                    <a:pt x="8092" y="18376"/>
                  </a:lnTo>
                  <a:lnTo>
                    <a:pt x="8286" y="18252"/>
                  </a:lnTo>
                  <a:lnTo>
                    <a:pt x="8480" y="18141"/>
                  </a:lnTo>
                  <a:lnTo>
                    <a:pt x="8675" y="18043"/>
                  </a:lnTo>
                  <a:lnTo>
                    <a:pt x="8869" y="17956"/>
                  </a:lnTo>
                  <a:lnTo>
                    <a:pt x="9059" y="17882"/>
                  </a:lnTo>
                  <a:lnTo>
                    <a:pt x="9253" y="17821"/>
                  </a:lnTo>
                  <a:lnTo>
                    <a:pt x="9443" y="17771"/>
                  </a:lnTo>
                  <a:lnTo>
                    <a:pt x="9633" y="17747"/>
                  </a:lnTo>
                  <a:lnTo>
                    <a:pt x="9823" y="17734"/>
                  </a:lnTo>
                  <a:lnTo>
                    <a:pt x="10012" y="17747"/>
                  </a:lnTo>
                  <a:lnTo>
                    <a:pt x="10198" y="17771"/>
                  </a:lnTo>
                  <a:lnTo>
                    <a:pt x="10379" y="17808"/>
                  </a:lnTo>
                  <a:lnTo>
                    <a:pt x="10155" y="16661"/>
                  </a:lnTo>
                  <a:lnTo>
                    <a:pt x="9922" y="15513"/>
                  </a:lnTo>
                  <a:lnTo>
                    <a:pt x="9689" y="14377"/>
                  </a:lnTo>
                  <a:lnTo>
                    <a:pt x="9447" y="13242"/>
                  </a:lnTo>
                  <a:lnTo>
                    <a:pt x="9201" y="12107"/>
                  </a:lnTo>
                  <a:lnTo>
                    <a:pt x="8955" y="10984"/>
                  </a:lnTo>
                  <a:lnTo>
                    <a:pt x="8701" y="9861"/>
                  </a:lnTo>
                  <a:lnTo>
                    <a:pt x="8442" y="8738"/>
                  </a:lnTo>
                  <a:lnTo>
                    <a:pt x="8178" y="7627"/>
                  </a:lnTo>
                  <a:lnTo>
                    <a:pt x="7911" y="6516"/>
                  </a:lnTo>
                  <a:lnTo>
                    <a:pt x="7639" y="5418"/>
                  </a:lnTo>
                  <a:lnTo>
                    <a:pt x="7363" y="4320"/>
                  </a:lnTo>
                  <a:lnTo>
                    <a:pt x="7078" y="3234"/>
                  </a:lnTo>
                  <a:lnTo>
                    <a:pt x="6789" y="2148"/>
                  </a:lnTo>
                  <a:lnTo>
                    <a:pt x="6500" y="1074"/>
                  </a:lnTo>
                  <a:lnTo>
                    <a:pt x="620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42"/>
            <p:cNvSpPr/>
            <p:nvPr/>
          </p:nvSpPr>
          <p:spPr>
            <a:xfrm>
              <a:off x="4414425" y="-3688475"/>
              <a:ext cx="211175" cy="445225"/>
            </a:xfrm>
            <a:custGeom>
              <a:avLst/>
              <a:gdLst/>
              <a:ahLst/>
              <a:cxnLst/>
              <a:rect l="l" t="t" r="r" b="b"/>
              <a:pathLst>
                <a:path w="8447" h="17809" extrusionOk="0">
                  <a:moveTo>
                    <a:pt x="6120" y="0"/>
                  </a:moveTo>
                  <a:lnTo>
                    <a:pt x="5969" y="198"/>
                  </a:lnTo>
                  <a:lnTo>
                    <a:pt x="5822" y="383"/>
                  </a:lnTo>
                  <a:lnTo>
                    <a:pt x="5667" y="556"/>
                  </a:lnTo>
                  <a:lnTo>
                    <a:pt x="5516" y="716"/>
                  </a:lnTo>
                  <a:lnTo>
                    <a:pt x="5361" y="876"/>
                  </a:lnTo>
                  <a:lnTo>
                    <a:pt x="5201" y="1012"/>
                  </a:lnTo>
                  <a:lnTo>
                    <a:pt x="4886" y="1284"/>
                  </a:lnTo>
                  <a:lnTo>
                    <a:pt x="4567" y="1543"/>
                  </a:lnTo>
                  <a:lnTo>
                    <a:pt x="4243" y="1777"/>
                  </a:lnTo>
                  <a:lnTo>
                    <a:pt x="3928" y="2036"/>
                  </a:lnTo>
                  <a:lnTo>
                    <a:pt x="3609" y="2308"/>
                  </a:lnTo>
                  <a:lnTo>
                    <a:pt x="3220" y="2691"/>
                  </a:lnTo>
                  <a:lnTo>
                    <a:pt x="2832" y="3110"/>
                  </a:lnTo>
                  <a:lnTo>
                    <a:pt x="2452" y="3542"/>
                  </a:lnTo>
                  <a:lnTo>
                    <a:pt x="2072" y="3999"/>
                  </a:lnTo>
                  <a:lnTo>
                    <a:pt x="1692" y="4468"/>
                  </a:lnTo>
                  <a:lnTo>
                    <a:pt x="1317" y="4974"/>
                  </a:lnTo>
                  <a:lnTo>
                    <a:pt x="946" y="5480"/>
                  </a:lnTo>
                  <a:lnTo>
                    <a:pt x="570" y="6010"/>
                  </a:lnTo>
                  <a:lnTo>
                    <a:pt x="493" y="6121"/>
                  </a:lnTo>
                  <a:lnTo>
                    <a:pt x="419" y="6195"/>
                  </a:lnTo>
                  <a:lnTo>
                    <a:pt x="342" y="6245"/>
                  </a:lnTo>
                  <a:lnTo>
                    <a:pt x="273" y="6282"/>
                  </a:lnTo>
                  <a:lnTo>
                    <a:pt x="130" y="6282"/>
                  </a:lnTo>
                  <a:lnTo>
                    <a:pt x="65" y="6245"/>
                  </a:lnTo>
                  <a:lnTo>
                    <a:pt x="1" y="6208"/>
                  </a:lnTo>
                  <a:lnTo>
                    <a:pt x="251" y="7615"/>
                  </a:lnTo>
                  <a:lnTo>
                    <a:pt x="493" y="9021"/>
                  </a:lnTo>
                  <a:lnTo>
                    <a:pt x="730" y="10453"/>
                  </a:lnTo>
                  <a:lnTo>
                    <a:pt x="963" y="11885"/>
                  </a:lnTo>
                  <a:lnTo>
                    <a:pt x="1187" y="13341"/>
                  </a:lnTo>
                  <a:lnTo>
                    <a:pt x="1295" y="14081"/>
                  </a:lnTo>
                  <a:lnTo>
                    <a:pt x="1399" y="14822"/>
                  </a:lnTo>
                  <a:lnTo>
                    <a:pt x="1503" y="15562"/>
                  </a:lnTo>
                  <a:lnTo>
                    <a:pt x="1606" y="16303"/>
                  </a:lnTo>
                  <a:lnTo>
                    <a:pt x="1701" y="17055"/>
                  </a:lnTo>
                  <a:lnTo>
                    <a:pt x="1800" y="17808"/>
                  </a:lnTo>
                  <a:lnTo>
                    <a:pt x="2193" y="17524"/>
                  </a:lnTo>
                  <a:lnTo>
                    <a:pt x="2590" y="17241"/>
                  </a:lnTo>
                  <a:lnTo>
                    <a:pt x="2996" y="16969"/>
                  </a:lnTo>
                  <a:lnTo>
                    <a:pt x="3401" y="16710"/>
                  </a:lnTo>
                  <a:lnTo>
                    <a:pt x="3816" y="16463"/>
                  </a:lnTo>
                  <a:lnTo>
                    <a:pt x="4234" y="16216"/>
                  </a:lnTo>
                  <a:lnTo>
                    <a:pt x="4653" y="15994"/>
                  </a:lnTo>
                  <a:lnTo>
                    <a:pt x="5076" y="15784"/>
                  </a:lnTo>
                  <a:lnTo>
                    <a:pt x="5499" y="15575"/>
                  </a:lnTo>
                  <a:lnTo>
                    <a:pt x="5922" y="15389"/>
                  </a:lnTo>
                  <a:lnTo>
                    <a:pt x="6345" y="15217"/>
                  </a:lnTo>
                  <a:lnTo>
                    <a:pt x="6772" y="15069"/>
                  </a:lnTo>
                  <a:lnTo>
                    <a:pt x="7190" y="14933"/>
                  </a:lnTo>
                  <a:lnTo>
                    <a:pt x="7613" y="14809"/>
                  </a:lnTo>
                  <a:lnTo>
                    <a:pt x="8032" y="14698"/>
                  </a:lnTo>
                  <a:lnTo>
                    <a:pt x="8446" y="14624"/>
                  </a:lnTo>
                  <a:lnTo>
                    <a:pt x="8321" y="13699"/>
                  </a:lnTo>
                  <a:lnTo>
                    <a:pt x="8192" y="12773"/>
                  </a:lnTo>
                  <a:lnTo>
                    <a:pt x="8062" y="11848"/>
                  </a:lnTo>
                  <a:lnTo>
                    <a:pt x="7928" y="10922"/>
                  </a:lnTo>
                  <a:lnTo>
                    <a:pt x="7790" y="9996"/>
                  </a:lnTo>
                  <a:lnTo>
                    <a:pt x="7652" y="9083"/>
                  </a:lnTo>
                  <a:lnTo>
                    <a:pt x="7510" y="8170"/>
                  </a:lnTo>
                  <a:lnTo>
                    <a:pt x="7367" y="7244"/>
                  </a:lnTo>
                  <a:lnTo>
                    <a:pt x="7216" y="6331"/>
                  </a:lnTo>
                  <a:lnTo>
                    <a:pt x="7070" y="5418"/>
                  </a:lnTo>
                  <a:lnTo>
                    <a:pt x="6759" y="3604"/>
                  </a:lnTo>
                  <a:lnTo>
                    <a:pt x="6444" y="1790"/>
                  </a:lnTo>
                  <a:lnTo>
                    <a:pt x="6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42"/>
            <p:cNvSpPr/>
            <p:nvPr/>
          </p:nvSpPr>
          <p:spPr>
            <a:xfrm>
              <a:off x="4471600" y="-3248225"/>
              <a:ext cx="215275" cy="595800"/>
            </a:xfrm>
            <a:custGeom>
              <a:avLst/>
              <a:gdLst/>
              <a:ahLst/>
              <a:cxnLst/>
              <a:rect l="l" t="t" r="r" b="b"/>
              <a:pathLst>
                <a:path w="8611" h="23832" extrusionOk="0">
                  <a:moveTo>
                    <a:pt x="6561" y="1"/>
                  </a:moveTo>
                  <a:lnTo>
                    <a:pt x="6168" y="396"/>
                  </a:lnTo>
                  <a:lnTo>
                    <a:pt x="5771" y="778"/>
                  </a:lnTo>
                  <a:lnTo>
                    <a:pt x="5370" y="1136"/>
                  </a:lnTo>
                  <a:lnTo>
                    <a:pt x="4960" y="1494"/>
                  </a:lnTo>
                  <a:lnTo>
                    <a:pt x="4550" y="1827"/>
                  </a:lnTo>
                  <a:lnTo>
                    <a:pt x="4135" y="2148"/>
                  </a:lnTo>
                  <a:lnTo>
                    <a:pt x="3721" y="2457"/>
                  </a:lnTo>
                  <a:lnTo>
                    <a:pt x="3302" y="2753"/>
                  </a:lnTo>
                  <a:lnTo>
                    <a:pt x="2884" y="3037"/>
                  </a:lnTo>
                  <a:lnTo>
                    <a:pt x="2465" y="3296"/>
                  </a:lnTo>
                  <a:lnTo>
                    <a:pt x="2047" y="3543"/>
                  </a:lnTo>
                  <a:lnTo>
                    <a:pt x="1632" y="3777"/>
                  </a:lnTo>
                  <a:lnTo>
                    <a:pt x="1218" y="3999"/>
                  </a:lnTo>
                  <a:lnTo>
                    <a:pt x="808" y="4209"/>
                  </a:lnTo>
                  <a:lnTo>
                    <a:pt x="402" y="4407"/>
                  </a:lnTo>
                  <a:lnTo>
                    <a:pt x="1" y="4579"/>
                  </a:lnTo>
                  <a:lnTo>
                    <a:pt x="117" y="5752"/>
                  </a:lnTo>
                  <a:lnTo>
                    <a:pt x="230" y="6924"/>
                  </a:lnTo>
                  <a:lnTo>
                    <a:pt x="342" y="8097"/>
                  </a:lnTo>
                  <a:lnTo>
                    <a:pt x="445" y="9281"/>
                  </a:lnTo>
                  <a:lnTo>
                    <a:pt x="549" y="10478"/>
                  </a:lnTo>
                  <a:lnTo>
                    <a:pt x="644" y="11663"/>
                  </a:lnTo>
                  <a:lnTo>
                    <a:pt x="739" y="12872"/>
                  </a:lnTo>
                  <a:lnTo>
                    <a:pt x="825" y="14070"/>
                  </a:lnTo>
                  <a:lnTo>
                    <a:pt x="907" y="15279"/>
                  </a:lnTo>
                  <a:lnTo>
                    <a:pt x="985" y="16488"/>
                  </a:lnTo>
                  <a:lnTo>
                    <a:pt x="1058" y="17698"/>
                  </a:lnTo>
                  <a:lnTo>
                    <a:pt x="1123" y="18920"/>
                  </a:lnTo>
                  <a:lnTo>
                    <a:pt x="1183" y="20141"/>
                  </a:lnTo>
                  <a:lnTo>
                    <a:pt x="1240" y="21363"/>
                  </a:lnTo>
                  <a:lnTo>
                    <a:pt x="1291" y="22597"/>
                  </a:lnTo>
                  <a:lnTo>
                    <a:pt x="1339" y="23831"/>
                  </a:lnTo>
                  <a:lnTo>
                    <a:pt x="1611" y="23696"/>
                  </a:lnTo>
                  <a:lnTo>
                    <a:pt x="1887" y="23572"/>
                  </a:lnTo>
                  <a:lnTo>
                    <a:pt x="2163" y="23461"/>
                  </a:lnTo>
                  <a:lnTo>
                    <a:pt x="2435" y="23362"/>
                  </a:lnTo>
                  <a:lnTo>
                    <a:pt x="2711" y="23264"/>
                  </a:lnTo>
                  <a:lnTo>
                    <a:pt x="2987" y="23177"/>
                  </a:lnTo>
                  <a:lnTo>
                    <a:pt x="3264" y="23103"/>
                  </a:lnTo>
                  <a:lnTo>
                    <a:pt x="3544" y="23029"/>
                  </a:lnTo>
                  <a:lnTo>
                    <a:pt x="3820" y="22967"/>
                  </a:lnTo>
                  <a:lnTo>
                    <a:pt x="4096" y="22918"/>
                  </a:lnTo>
                  <a:lnTo>
                    <a:pt x="4373" y="22881"/>
                  </a:lnTo>
                  <a:lnTo>
                    <a:pt x="4653" y="22856"/>
                  </a:lnTo>
                  <a:lnTo>
                    <a:pt x="4929" y="22832"/>
                  </a:lnTo>
                  <a:lnTo>
                    <a:pt x="5210" y="22819"/>
                  </a:lnTo>
                  <a:lnTo>
                    <a:pt x="5490" y="22819"/>
                  </a:lnTo>
                  <a:lnTo>
                    <a:pt x="5767" y="22832"/>
                  </a:lnTo>
                  <a:lnTo>
                    <a:pt x="6125" y="22856"/>
                  </a:lnTo>
                  <a:lnTo>
                    <a:pt x="6483" y="22869"/>
                  </a:lnTo>
                  <a:lnTo>
                    <a:pt x="6850" y="22893"/>
                  </a:lnTo>
                  <a:lnTo>
                    <a:pt x="7031" y="22918"/>
                  </a:lnTo>
                  <a:lnTo>
                    <a:pt x="7217" y="22955"/>
                  </a:lnTo>
                  <a:lnTo>
                    <a:pt x="7398" y="23004"/>
                  </a:lnTo>
                  <a:lnTo>
                    <a:pt x="7579" y="23066"/>
                  </a:lnTo>
                  <a:lnTo>
                    <a:pt x="7756" y="23140"/>
                  </a:lnTo>
                  <a:lnTo>
                    <a:pt x="7933" y="23227"/>
                  </a:lnTo>
                  <a:lnTo>
                    <a:pt x="8106" y="23338"/>
                  </a:lnTo>
                  <a:lnTo>
                    <a:pt x="8278" y="23473"/>
                  </a:lnTo>
                  <a:lnTo>
                    <a:pt x="8447" y="23634"/>
                  </a:lnTo>
                  <a:lnTo>
                    <a:pt x="8529" y="23733"/>
                  </a:lnTo>
                  <a:lnTo>
                    <a:pt x="8611" y="23831"/>
                  </a:lnTo>
                  <a:lnTo>
                    <a:pt x="8529" y="22313"/>
                  </a:lnTo>
                  <a:lnTo>
                    <a:pt x="8442" y="20795"/>
                  </a:lnTo>
                  <a:lnTo>
                    <a:pt x="8347" y="19290"/>
                  </a:lnTo>
                  <a:lnTo>
                    <a:pt x="8248" y="17784"/>
                  </a:lnTo>
                  <a:lnTo>
                    <a:pt x="8140" y="16279"/>
                  </a:lnTo>
                  <a:lnTo>
                    <a:pt x="8028" y="14785"/>
                  </a:lnTo>
                  <a:lnTo>
                    <a:pt x="7911" y="13280"/>
                  </a:lnTo>
                  <a:lnTo>
                    <a:pt x="7786" y="11799"/>
                  </a:lnTo>
                  <a:lnTo>
                    <a:pt x="7653" y="10306"/>
                  </a:lnTo>
                  <a:lnTo>
                    <a:pt x="7519" y="8825"/>
                  </a:lnTo>
                  <a:lnTo>
                    <a:pt x="7372" y="7344"/>
                  </a:lnTo>
                  <a:lnTo>
                    <a:pt x="7225" y="5863"/>
                  </a:lnTo>
                  <a:lnTo>
                    <a:pt x="7066" y="4394"/>
                  </a:lnTo>
                  <a:lnTo>
                    <a:pt x="6906" y="2926"/>
                  </a:lnTo>
                  <a:lnTo>
                    <a:pt x="6738" y="1457"/>
                  </a:lnTo>
                  <a:lnTo>
                    <a:pt x="656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42"/>
            <p:cNvSpPr/>
            <p:nvPr/>
          </p:nvSpPr>
          <p:spPr>
            <a:xfrm>
              <a:off x="4505700" y="-2580875"/>
              <a:ext cx="193800" cy="527900"/>
            </a:xfrm>
            <a:custGeom>
              <a:avLst/>
              <a:gdLst/>
              <a:ahLst/>
              <a:cxnLst/>
              <a:rect l="l" t="t" r="r" b="b"/>
              <a:pathLst>
                <a:path w="7752" h="21116" extrusionOk="0">
                  <a:moveTo>
                    <a:pt x="7372" y="0"/>
                  </a:moveTo>
                  <a:lnTo>
                    <a:pt x="7212" y="124"/>
                  </a:lnTo>
                  <a:lnTo>
                    <a:pt x="7052" y="223"/>
                  </a:lnTo>
                  <a:lnTo>
                    <a:pt x="6888" y="297"/>
                  </a:lnTo>
                  <a:lnTo>
                    <a:pt x="6724" y="358"/>
                  </a:lnTo>
                  <a:lnTo>
                    <a:pt x="6556" y="395"/>
                  </a:lnTo>
                  <a:lnTo>
                    <a:pt x="6392" y="420"/>
                  </a:lnTo>
                  <a:lnTo>
                    <a:pt x="6224" y="432"/>
                  </a:lnTo>
                  <a:lnTo>
                    <a:pt x="6055" y="445"/>
                  </a:lnTo>
                  <a:lnTo>
                    <a:pt x="5719" y="432"/>
                  </a:lnTo>
                  <a:lnTo>
                    <a:pt x="5378" y="408"/>
                  </a:lnTo>
                  <a:lnTo>
                    <a:pt x="5037" y="395"/>
                  </a:lnTo>
                  <a:lnTo>
                    <a:pt x="4696" y="395"/>
                  </a:lnTo>
                  <a:lnTo>
                    <a:pt x="4411" y="432"/>
                  </a:lnTo>
                  <a:lnTo>
                    <a:pt x="4126" y="469"/>
                  </a:lnTo>
                  <a:lnTo>
                    <a:pt x="3846" y="519"/>
                  </a:lnTo>
                  <a:lnTo>
                    <a:pt x="3561" y="568"/>
                  </a:lnTo>
                  <a:lnTo>
                    <a:pt x="3281" y="630"/>
                  </a:lnTo>
                  <a:lnTo>
                    <a:pt x="3000" y="704"/>
                  </a:lnTo>
                  <a:lnTo>
                    <a:pt x="2715" y="790"/>
                  </a:lnTo>
                  <a:lnTo>
                    <a:pt x="2435" y="877"/>
                  </a:lnTo>
                  <a:lnTo>
                    <a:pt x="1874" y="1074"/>
                  </a:lnTo>
                  <a:lnTo>
                    <a:pt x="1313" y="1309"/>
                  </a:lnTo>
                  <a:lnTo>
                    <a:pt x="756" y="1555"/>
                  </a:lnTo>
                  <a:lnTo>
                    <a:pt x="195" y="1839"/>
                  </a:lnTo>
                  <a:lnTo>
                    <a:pt x="113" y="1839"/>
                  </a:lnTo>
                  <a:lnTo>
                    <a:pt x="134" y="2938"/>
                  </a:lnTo>
                  <a:lnTo>
                    <a:pt x="152" y="4048"/>
                  </a:lnTo>
                  <a:lnTo>
                    <a:pt x="165" y="5159"/>
                  </a:lnTo>
                  <a:lnTo>
                    <a:pt x="173" y="6270"/>
                  </a:lnTo>
                  <a:lnTo>
                    <a:pt x="182" y="7380"/>
                  </a:lnTo>
                  <a:lnTo>
                    <a:pt x="182" y="8491"/>
                  </a:lnTo>
                  <a:lnTo>
                    <a:pt x="182" y="9614"/>
                  </a:lnTo>
                  <a:lnTo>
                    <a:pt x="178" y="10725"/>
                  </a:lnTo>
                  <a:lnTo>
                    <a:pt x="169" y="11835"/>
                  </a:lnTo>
                  <a:lnTo>
                    <a:pt x="156" y="12946"/>
                  </a:lnTo>
                  <a:lnTo>
                    <a:pt x="139" y="14057"/>
                  </a:lnTo>
                  <a:lnTo>
                    <a:pt x="117" y="15167"/>
                  </a:lnTo>
                  <a:lnTo>
                    <a:pt x="96" y="16278"/>
                  </a:lnTo>
                  <a:lnTo>
                    <a:pt x="65" y="17389"/>
                  </a:lnTo>
                  <a:lnTo>
                    <a:pt x="35" y="18500"/>
                  </a:lnTo>
                  <a:lnTo>
                    <a:pt x="1" y="19610"/>
                  </a:lnTo>
                  <a:lnTo>
                    <a:pt x="963" y="19697"/>
                  </a:lnTo>
                  <a:lnTo>
                    <a:pt x="1934" y="19795"/>
                  </a:lnTo>
                  <a:lnTo>
                    <a:pt x="2901" y="19906"/>
                  </a:lnTo>
                  <a:lnTo>
                    <a:pt x="3388" y="19980"/>
                  </a:lnTo>
                  <a:lnTo>
                    <a:pt x="3872" y="20054"/>
                  </a:lnTo>
                  <a:lnTo>
                    <a:pt x="4359" y="20141"/>
                  </a:lnTo>
                  <a:lnTo>
                    <a:pt x="4843" y="20227"/>
                  </a:lnTo>
                  <a:lnTo>
                    <a:pt x="5326" y="20338"/>
                  </a:lnTo>
                  <a:lnTo>
                    <a:pt x="5809" y="20462"/>
                  </a:lnTo>
                  <a:lnTo>
                    <a:pt x="6293" y="20597"/>
                  </a:lnTo>
                  <a:lnTo>
                    <a:pt x="6776" y="20758"/>
                  </a:lnTo>
                  <a:lnTo>
                    <a:pt x="7255" y="20931"/>
                  </a:lnTo>
                  <a:lnTo>
                    <a:pt x="7734" y="21116"/>
                  </a:lnTo>
                  <a:lnTo>
                    <a:pt x="7747" y="19795"/>
                  </a:lnTo>
                  <a:lnTo>
                    <a:pt x="7752" y="18463"/>
                  </a:lnTo>
                  <a:lnTo>
                    <a:pt x="7752" y="17142"/>
                  </a:lnTo>
                  <a:lnTo>
                    <a:pt x="7752" y="15809"/>
                  </a:lnTo>
                  <a:lnTo>
                    <a:pt x="7743" y="14489"/>
                  </a:lnTo>
                  <a:lnTo>
                    <a:pt x="7730" y="13156"/>
                  </a:lnTo>
                  <a:lnTo>
                    <a:pt x="7717" y="11835"/>
                  </a:lnTo>
                  <a:lnTo>
                    <a:pt x="7695" y="10515"/>
                  </a:lnTo>
                  <a:lnTo>
                    <a:pt x="7670" y="9194"/>
                  </a:lnTo>
                  <a:lnTo>
                    <a:pt x="7639" y="7874"/>
                  </a:lnTo>
                  <a:lnTo>
                    <a:pt x="7605" y="6566"/>
                  </a:lnTo>
                  <a:lnTo>
                    <a:pt x="7566" y="5245"/>
                  </a:lnTo>
                  <a:lnTo>
                    <a:pt x="7527" y="3937"/>
                  </a:lnTo>
                  <a:lnTo>
                    <a:pt x="7480" y="2617"/>
                  </a:lnTo>
                  <a:lnTo>
                    <a:pt x="7428" y="1309"/>
                  </a:lnTo>
                  <a:lnTo>
                    <a:pt x="737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42"/>
            <p:cNvSpPr/>
            <p:nvPr/>
          </p:nvSpPr>
          <p:spPr>
            <a:xfrm>
              <a:off x="4472575" y="-1977100"/>
              <a:ext cx="225100" cy="465275"/>
            </a:xfrm>
            <a:custGeom>
              <a:avLst/>
              <a:gdLst/>
              <a:ahLst/>
              <a:cxnLst/>
              <a:rect l="l" t="t" r="r" b="b"/>
              <a:pathLst>
                <a:path w="9004" h="18611" extrusionOk="0">
                  <a:moveTo>
                    <a:pt x="1131" y="1"/>
                  </a:moveTo>
                  <a:lnTo>
                    <a:pt x="1084" y="988"/>
                  </a:lnTo>
                  <a:lnTo>
                    <a:pt x="1032" y="1963"/>
                  </a:lnTo>
                  <a:lnTo>
                    <a:pt x="976" y="2950"/>
                  </a:lnTo>
                  <a:lnTo>
                    <a:pt x="920" y="3925"/>
                  </a:lnTo>
                  <a:lnTo>
                    <a:pt x="860" y="4900"/>
                  </a:lnTo>
                  <a:lnTo>
                    <a:pt x="795" y="5875"/>
                  </a:lnTo>
                  <a:lnTo>
                    <a:pt x="730" y="6850"/>
                  </a:lnTo>
                  <a:lnTo>
                    <a:pt x="661" y="7813"/>
                  </a:lnTo>
                  <a:lnTo>
                    <a:pt x="588" y="8775"/>
                  </a:lnTo>
                  <a:lnTo>
                    <a:pt x="514" y="9738"/>
                  </a:lnTo>
                  <a:lnTo>
                    <a:pt x="437" y="10700"/>
                  </a:lnTo>
                  <a:lnTo>
                    <a:pt x="355" y="11651"/>
                  </a:lnTo>
                  <a:lnTo>
                    <a:pt x="273" y="12601"/>
                  </a:lnTo>
                  <a:lnTo>
                    <a:pt x="182" y="13539"/>
                  </a:lnTo>
                  <a:lnTo>
                    <a:pt x="96" y="14489"/>
                  </a:lnTo>
                  <a:lnTo>
                    <a:pt x="1" y="15415"/>
                  </a:lnTo>
                  <a:lnTo>
                    <a:pt x="1037" y="15723"/>
                  </a:lnTo>
                  <a:lnTo>
                    <a:pt x="2072" y="16056"/>
                  </a:lnTo>
                  <a:lnTo>
                    <a:pt x="3108" y="16402"/>
                  </a:lnTo>
                  <a:lnTo>
                    <a:pt x="4144" y="16772"/>
                  </a:lnTo>
                  <a:lnTo>
                    <a:pt x="4662" y="16970"/>
                  </a:lnTo>
                  <a:lnTo>
                    <a:pt x="5180" y="17179"/>
                  </a:lnTo>
                  <a:lnTo>
                    <a:pt x="5693" y="17389"/>
                  </a:lnTo>
                  <a:lnTo>
                    <a:pt x="6211" y="17611"/>
                  </a:lnTo>
                  <a:lnTo>
                    <a:pt x="6725" y="17846"/>
                  </a:lnTo>
                  <a:lnTo>
                    <a:pt x="7238" y="18093"/>
                  </a:lnTo>
                  <a:lnTo>
                    <a:pt x="7752" y="18339"/>
                  </a:lnTo>
                  <a:lnTo>
                    <a:pt x="8265" y="18611"/>
                  </a:lnTo>
                  <a:lnTo>
                    <a:pt x="8339" y="17439"/>
                  </a:lnTo>
                  <a:lnTo>
                    <a:pt x="8403" y="16278"/>
                  </a:lnTo>
                  <a:lnTo>
                    <a:pt x="8468" y="15118"/>
                  </a:lnTo>
                  <a:lnTo>
                    <a:pt x="8528" y="13958"/>
                  </a:lnTo>
                  <a:lnTo>
                    <a:pt x="8589" y="12786"/>
                  </a:lnTo>
                  <a:lnTo>
                    <a:pt x="8641" y="11626"/>
                  </a:lnTo>
                  <a:lnTo>
                    <a:pt x="8692" y="10466"/>
                  </a:lnTo>
                  <a:lnTo>
                    <a:pt x="8740" y="9306"/>
                  </a:lnTo>
                  <a:lnTo>
                    <a:pt x="8783" y="8146"/>
                  </a:lnTo>
                  <a:lnTo>
                    <a:pt x="8822" y="6986"/>
                  </a:lnTo>
                  <a:lnTo>
                    <a:pt x="8861" y="5826"/>
                  </a:lnTo>
                  <a:lnTo>
                    <a:pt x="8895" y="4678"/>
                  </a:lnTo>
                  <a:lnTo>
                    <a:pt x="8925" y="3518"/>
                  </a:lnTo>
                  <a:lnTo>
                    <a:pt x="8956" y="2358"/>
                  </a:lnTo>
                  <a:lnTo>
                    <a:pt x="8982" y="1198"/>
                  </a:lnTo>
                  <a:lnTo>
                    <a:pt x="9003" y="38"/>
                  </a:lnTo>
                  <a:lnTo>
                    <a:pt x="8515" y="136"/>
                  </a:lnTo>
                  <a:lnTo>
                    <a:pt x="8024" y="223"/>
                  </a:lnTo>
                  <a:lnTo>
                    <a:pt x="7532" y="285"/>
                  </a:lnTo>
                  <a:lnTo>
                    <a:pt x="7040" y="322"/>
                  </a:lnTo>
                  <a:lnTo>
                    <a:pt x="6548" y="346"/>
                  </a:lnTo>
                  <a:lnTo>
                    <a:pt x="6056" y="359"/>
                  </a:lnTo>
                  <a:lnTo>
                    <a:pt x="5559" y="359"/>
                  </a:lnTo>
                  <a:lnTo>
                    <a:pt x="5067" y="346"/>
                  </a:lnTo>
                  <a:lnTo>
                    <a:pt x="4575" y="322"/>
                  </a:lnTo>
                  <a:lnTo>
                    <a:pt x="4079" y="297"/>
                  </a:lnTo>
                  <a:lnTo>
                    <a:pt x="3095" y="210"/>
                  </a:lnTo>
                  <a:lnTo>
                    <a:pt x="2111" y="99"/>
                  </a:lnTo>
                  <a:lnTo>
                    <a:pt x="113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42"/>
            <p:cNvSpPr/>
            <p:nvPr/>
          </p:nvSpPr>
          <p:spPr>
            <a:xfrm>
              <a:off x="4397050" y="-1490850"/>
              <a:ext cx="278725" cy="470200"/>
            </a:xfrm>
            <a:custGeom>
              <a:avLst/>
              <a:gdLst/>
              <a:ahLst/>
              <a:cxnLst/>
              <a:rect l="l" t="t" r="r" b="b"/>
              <a:pathLst>
                <a:path w="11149" h="18808" extrusionOk="0">
                  <a:moveTo>
                    <a:pt x="2564" y="0"/>
                  </a:moveTo>
                  <a:lnTo>
                    <a:pt x="2435" y="1086"/>
                  </a:lnTo>
                  <a:lnTo>
                    <a:pt x="2301" y="2160"/>
                  </a:lnTo>
                  <a:lnTo>
                    <a:pt x="2163" y="3246"/>
                  </a:lnTo>
                  <a:lnTo>
                    <a:pt x="2021" y="4307"/>
                  </a:lnTo>
                  <a:lnTo>
                    <a:pt x="1874" y="5368"/>
                  </a:lnTo>
                  <a:lnTo>
                    <a:pt x="1723" y="6430"/>
                  </a:lnTo>
                  <a:lnTo>
                    <a:pt x="1572" y="7479"/>
                  </a:lnTo>
                  <a:lnTo>
                    <a:pt x="1412" y="8515"/>
                  </a:lnTo>
                  <a:lnTo>
                    <a:pt x="1248" y="9552"/>
                  </a:lnTo>
                  <a:lnTo>
                    <a:pt x="1084" y="10576"/>
                  </a:lnTo>
                  <a:lnTo>
                    <a:pt x="911" y="11588"/>
                  </a:lnTo>
                  <a:lnTo>
                    <a:pt x="739" y="12600"/>
                  </a:lnTo>
                  <a:lnTo>
                    <a:pt x="562" y="13600"/>
                  </a:lnTo>
                  <a:lnTo>
                    <a:pt x="376" y="14587"/>
                  </a:lnTo>
                  <a:lnTo>
                    <a:pt x="191" y="15562"/>
                  </a:lnTo>
                  <a:lnTo>
                    <a:pt x="1" y="16537"/>
                  </a:lnTo>
                  <a:lnTo>
                    <a:pt x="277" y="16352"/>
                  </a:lnTo>
                  <a:lnTo>
                    <a:pt x="558" y="16179"/>
                  </a:lnTo>
                  <a:lnTo>
                    <a:pt x="838" y="16031"/>
                  </a:lnTo>
                  <a:lnTo>
                    <a:pt x="1119" y="15895"/>
                  </a:lnTo>
                  <a:lnTo>
                    <a:pt x="1403" y="15772"/>
                  </a:lnTo>
                  <a:lnTo>
                    <a:pt x="1693" y="15661"/>
                  </a:lnTo>
                  <a:lnTo>
                    <a:pt x="1977" y="15562"/>
                  </a:lnTo>
                  <a:lnTo>
                    <a:pt x="2267" y="15476"/>
                  </a:lnTo>
                  <a:lnTo>
                    <a:pt x="2560" y="15414"/>
                  </a:lnTo>
                  <a:lnTo>
                    <a:pt x="2853" y="15365"/>
                  </a:lnTo>
                  <a:lnTo>
                    <a:pt x="3147" y="15328"/>
                  </a:lnTo>
                  <a:lnTo>
                    <a:pt x="3445" y="15315"/>
                  </a:lnTo>
                  <a:lnTo>
                    <a:pt x="3747" y="15315"/>
                  </a:lnTo>
                  <a:lnTo>
                    <a:pt x="4045" y="15328"/>
                  </a:lnTo>
                  <a:lnTo>
                    <a:pt x="4347" y="15365"/>
                  </a:lnTo>
                  <a:lnTo>
                    <a:pt x="4653" y="15414"/>
                  </a:lnTo>
                  <a:lnTo>
                    <a:pt x="4985" y="15488"/>
                  </a:lnTo>
                  <a:lnTo>
                    <a:pt x="5313" y="15574"/>
                  </a:lnTo>
                  <a:lnTo>
                    <a:pt x="5637" y="15685"/>
                  </a:lnTo>
                  <a:lnTo>
                    <a:pt x="5961" y="15821"/>
                  </a:lnTo>
                  <a:lnTo>
                    <a:pt x="6280" y="15969"/>
                  </a:lnTo>
                  <a:lnTo>
                    <a:pt x="6599" y="16130"/>
                  </a:lnTo>
                  <a:lnTo>
                    <a:pt x="6914" y="16327"/>
                  </a:lnTo>
                  <a:lnTo>
                    <a:pt x="7230" y="16525"/>
                  </a:lnTo>
                  <a:lnTo>
                    <a:pt x="7536" y="16747"/>
                  </a:lnTo>
                  <a:lnTo>
                    <a:pt x="7842" y="16994"/>
                  </a:lnTo>
                  <a:lnTo>
                    <a:pt x="8149" y="17253"/>
                  </a:lnTo>
                  <a:lnTo>
                    <a:pt x="8447" y="17524"/>
                  </a:lnTo>
                  <a:lnTo>
                    <a:pt x="8744" y="17820"/>
                  </a:lnTo>
                  <a:lnTo>
                    <a:pt x="9038" y="18129"/>
                  </a:lnTo>
                  <a:lnTo>
                    <a:pt x="9327" y="18462"/>
                  </a:lnTo>
                  <a:lnTo>
                    <a:pt x="9616" y="18808"/>
                  </a:lnTo>
                  <a:lnTo>
                    <a:pt x="9728" y="17722"/>
                  </a:lnTo>
                  <a:lnTo>
                    <a:pt x="9845" y="16648"/>
                  </a:lnTo>
                  <a:lnTo>
                    <a:pt x="9957" y="15574"/>
                  </a:lnTo>
                  <a:lnTo>
                    <a:pt x="10065" y="14488"/>
                  </a:lnTo>
                  <a:lnTo>
                    <a:pt x="10168" y="13415"/>
                  </a:lnTo>
                  <a:lnTo>
                    <a:pt x="10272" y="12329"/>
                  </a:lnTo>
                  <a:lnTo>
                    <a:pt x="10371" y="11255"/>
                  </a:lnTo>
                  <a:lnTo>
                    <a:pt x="10471" y="10169"/>
                  </a:lnTo>
                  <a:lnTo>
                    <a:pt x="10565" y="9083"/>
                  </a:lnTo>
                  <a:lnTo>
                    <a:pt x="10656" y="7997"/>
                  </a:lnTo>
                  <a:lnTo>
                    <a:pt x="10747" y="6911"/>
                  </a:lnTo>
                  <a:lnTo>
                    <a:pt x="10833" y="5825"/>
                  </a:lnTo>
                  <a:lnTo>
                    <a:pt x="10915" y="4739"/>
                  </a:lnTo>
                  <a:lnTo>
                    <a:pt x="10993" y="3653"/>
                  </a:lnTo>
                  <a:lnTo>
                    <a:pt x="11070" y="2555"/>
                  </a:lnTo>
                  <a:lnTo>
                    <a:pt x="11148" y="1469"/>
                  </a:lnTo>
                  <a:lnTo>
                    <a:pt x="10613" y="1444"/>
                  </a:lnTo>
                  <a:lnTo>
                    <a:pt x="10073" y="1419"/>
                  </a:lnTo>
                  <a:lnTo>
                    <a:pt x="9538" y="1370"/>
                  </a:lnTo>
                  <a:lnTo>
                    <a:pt x="8999" y="1308"/>
                  </a:lnTo>
                  <a:lnTo>
                    <a:pt x="8464" y="1247"/>
                  </a:lnTo>
                  <a:lnTo>
                    <a:pt x="7924" y="1172"/>
                  </a:lnTo>
                  <a:lnTo>
                    <a:pt x="7389" y="1086"/>
                  </a:lnTo>
                  <a:lnTo>
                    <a:pt x="6850" y="987"/>
                  </a:lnTo>
                  <a:lnTo>
                    <a:pt x="6310" y="889"/>
                  </a:lnTo>
                  <a:lnTo>
                    <a:pt x="5775" y="778"/>
                  </a:lnTo>
                  <a:lnTo>
                    <a:pt x="4701" y="531"/>
                  </a:lnTo>
                  <a:lnTo>
                    <a:pt x="3630" y="272"/>
                  </a:lnTo>
                  <a:lnTo>
                    <a:pt x="256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42"/>
            <p:cNvSpPr/>
            <p:nvPr/>
          </p:nvSpPr>
          <p:spPr>
            <a:xfrm>
              <a:off x="3105950" y="-1416200"/>
              <a:ext cx="178775" cy="469300"/>
            </a:xfrm>
            <a:custGeom>
              <a:avLst/>
              <a:gdLst/>
              <a:ahLst/>
              <a:cxnLst/>
              <a:rect l="l" t="t" r="r" b="b"/>
              <a:pathLst>
                <a:path w="7151" h="18772" extrusionOk="0">
                  <a:moveTo>
                    <a:pt x="6284" y="1"/>
                  </a:moveTo>
                  <a:lnTo>
                    <a:pt x="6081" y="186"/>
                  </a:lnTo>
                  <a:lnTo>
                    <a:pt x="5869" y="371"/>
                  </a:lnTo>
                  <a:lnTo>
                    <a:pt x="5455" y="716"/>
                  </a:lnTo>
                  <a:lnTo>
                    <a:pt x="5032" y="1050"/>
                  </a:lnTo>
                  <a:lnTo>
                    <a:pt x="4609" y="1358"/>
                  </a:lnTo>
                  <a:lnTo>
                    <a:pt x="4186" y="1667"/>
                  </a:lnTo>
                  <a:lnTo>
                    <a:pt x="3763" y="1963"/>
                  </a:lnTo>
                  <a:lnTo>
                    <a:pt x="2913" y="2543"/>
                  </a:lnTo>
                  <a:lnTo>
                    <a:pt x="2551" y="2827"/>
                  </a:lnTo>
                  <a:lnTo>
                    <a:pt x="2188" y="3098"/>
                  </a:lnTo>
                  <a:lnTo>
                    <a:pt x="1826" y="3382"/>
                  </a:lnTo>
                  <a:lnTo>
                    <a:pt x="1463" y="3654"/>
                  </a:lnTo>
                  <a:lnTo>
                    <a:pt x="1101" y="3900"/>
                  </a:lnTo>
                  <a:lnTo>
                    <a:pt x="738" y="4147"/>
                  </a:lnTo>
                  <a:lnTo>
                    <a:pt x="552" y="4258"/>
                  </a:lnTo>
                  <a:lnTo>
                    <a:pt x="371" y="4357"/>
                  </a:lnTo>
                  <a:lnTo>
                    <a:pt x="186" y="4456"/>
                  </a:lnTo>
                  <a:lnTo>
                    <a:pt x="0" y="4542"/>
                  </a:lnTo>
                  <a:lnTo>
                    <a:pt x="125" y="6319"/>
                  </a:lnTo>
                  <a:lnTo>
                    <a:pt x="250" y="8096"/>
                  </a:lnTo>
                  <a:lnTo>
                    <a:pt x="380" y="9873"/>
                  </a:lnTo>
                  <a:lnTo>
                    <a:pt x="514" y="11651"/>
                  </a:lnTo>
                  <a:lnTo>
                    <a:pt x="652" y="13428"/>
                  </a:lnTo>
                  <a:lnTo>
                    <a:pt x="794" y="15205"/>
                  </a:lnTo>
                  <a:lnTo>
                    <a:pt x="937" y="16982"/>
                  </a:lnTo>
                  <a:lnTo>
                    <a:pt x="1088" y="18771"/>
                  </a:lnTo>
                  <a:lnTo>
                    <a:pt x="1428" y="18463"/>
                  </a:lnTo>
                  <a:lnTo>
                    <a:pt x="1774" y="18179"/>
                  </a:lnTo>
                  <a:lnTo>
                    <a:pt x="2123" y="17920"/>
                  </a:lnTo>
                  <a:lnTo>
                    <a:pt x="2477" y="17685"/>
                  </a:lnTo>
                  <a:lnTo>
                    <a:pt x="2840" y="17463"/>
                  </a:lnTo>
                  <a:lnTo>
                    <a:pt x="3207" y="17278"/>
                  </a:lnTo>
                  <a:lnTo>
                    <a:pt x="3573" y="17105"/>
                  </a:lnTo>
                  <a:lnTo>
                    <a:pt x="3953" y="16957"/>
                  </a:lnTo>
                  <a:lnTo>
                    <a:pt x="4333" y="16821"/>
                  </a:lnTo>
                  <a:lnTo>
                    <a:pt x="4721" y="16723"/>
                  </a:lnTo>
                  <a:lnTo>
                    <a:pt x="5110" y="16636"/>
                  </a:lnTo>
                  <a:lnTo>
                    <a:pt x="5507" y="16575"/>
                  </a:lnTo>
                  <a:lnTo>
                    <a:pt x="5912" y="16550"/>
                  </a:lnTo>
                  <a:lnTo>
                    <a:pt x="6318" y="16525"/>
                  </a:lnTo>
                  <a:lnTo>
                    <a:pt x="6732" y="16538"/>
                  </a:lnTo>
                  <a:lnTo>
                    <a:pt x="7151" y="16575"/>
                  </a:lnTo>
                  <a:lnTo>
                    <a:pt x="6935" y="12588"/>
                  </a:lnTo>
                  <a:lnTo>
                    <a:pt x="6719" y="8491"/>
                  </a:lnTo>
                  <a:lnTo>
                    <a:pt x="6499" y="4295"/>
                  </a:lnTo>
                  <a:lnTo>
                    <a:pt x="6391" y="2160"/>
                  </a:lnTo>
                  <a:lnTo>
                    <a:pt x="6284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42"/>
            <p:cNvSpPr/>
            <p:nvPr/>
          </p:nvSpPr>
          <p:spPr>
            <a:xfrm>
              <a:off x="3079500" y="-1894400"/>
              <a:ext cx="180425" cy="484100"/>
            </a:xfrm>
            <a:custGeom>
              <a:avLst/>
              <a:gdLst/>
              <a:ahLst/>
              <a:cxnLst/>
              <a:rect l="l" t="t" r="r" b="b"/>
              <a:pathLst>
                <a:path w="7217" h="19364" extrusionOk="0">
                  <a:moveTo>
                    <a:pt x="6565" y="0"/>
                  </a:moveTo>
                  <a:lnTo>
                    <a:pt x="6181" y="247"/>
                  </a:lnTo>
                  <a:lnTo>
                    <a:pt x="5797" y="481"/>
                  </a:lnTo>
                  <a:lnTo>
                    <a:pt x="5028" y="950"/>
                  </a:lnTo>
                  <a:lnTo>
                    <a:pt x="3483" y="1827"/>
                  </a:lnTo>
                  <a:lnTo>
                    <a:pt x="3052" y="2073"/>
                  </a:lnTo>
                  <a:lnTo>
                    <a:pt x="2620" y="2333"/>
                  </a:lnTo>
                  <a:lnTo>
                    <a:pt x="2184" y="2592"/>
                  </a:lnTo>
                  <a:lnTo>
                    <a:pt x="1749" y="2814"/>
                  </a:lnTo>
                  <a:lnTo>
                    <a:pt x="1528" y="2925"/>
                  </a:lnTo>
                  <a:lnTo>
                    <a:pt x="1308" y="3011"/>
                  </a:lnTo>
                  <a:lnTo>
                    <a:pt x="1093" y="3098"/>
                  </a:lnTo>
                  <a:lnTo>
                    <a:pt x="872" y="3159"/>
                  </a:lnTo>
                  <a:lnTo>
                    <a:pt x="652" y="3221"/>
                  </a:lnTo>
                  <a:lnTo>
                    <a:pt x="437" y="3258"/>
                  </a:lnTo>
                  <a:lnTo>
                    <a:pt x="216" y="3270"/>
                  </a:lnTo>
                  <a:lnTo>
                    <a:pt x="1" y="3270"/>
                  </a:lnTo>
                  <a:lnTo>
                    <a:pt x="78" y="5270"/>
                  </a:lnTo>
                  <a:lnTo>
                    <a:pt x="160" y="7281"/>
                  </a:lnTo>
                  <a:lnTo>
                    <a:pt x="251" y="9293"/>
                  </a:lnTo>
                  <a:lnTo>
                    <a:pt x="346" y="11304"/>
                  </a:lnTo>
                  <a:lnTo>
                    <a:pt x="450" y="13316"/>
                  </a:lnTo>
                  <a:lnTo>
                    <a:pt x="557" y="15328"/>
                  </a:lnTo>
                  <a:lnTo>
                    <a:pt x="674" y="17352"/>
                  </a:lnTo>
                  <a:lnTo>
                    <a:pt x="795" y="19363"/>
                  </a:lnTo>
                  <a:lnTo>
                    <a:pt x="998" y="19215"/>
                  </a:lnTo>
                  <a:lnTo>
                    <a:pt x="1205" y="19079"/>
                  </a:lnTo>
                  <a:lnTo>
                    <a:pt x="1412" y="18956"/>
                  </a:lnTo>
                  <a:lnTo>
                    <a:pt x="1623" y="18832"/>
                  </a:lnTo>
                  <a:lnTo>
                    <a:pt x="1835" y="18734"/>
                  </a:lnTo>
                  <a:lnTo>
                    <a:pt x="2046" y="18635"/>
                  </a:lnTo>
                  <a:lnTo>
                    <a:pt x="2469" y="18450"/>
                  </a:lnTo>
                  <a:lnTo>
                    <a:pt x="2892" y="18277"/>
                  </a:lnTo>
                  <a:lnTo>
                    <a:pt x="3315" y="18117"/>
                  </a:lnTo>
                  <a:lnTo>
                    <a:pt x="3738" y="17956"/>
                  </a:lnTo>
                  <a:lnTo>
                    <a:pt x="4152" y="17771"/>
                  </a:lnTo>
                  <a:lnTo>
                    <a:pt x="4916" y="17438"/>
                  </a:lnTo>
                  <a:lnTo>
                    <a:pt x="5680" y="17092"/>
                  </a:lnTo>
                  <a:lnTo>
                    <a:pt x="6064" y="16944"/>
                  </a:lnTo>
                  <a:lnTo>
                    <a:pt x="6448" y="16796"/>
                  </a:lnTo>
                  <a:lnTo>
                    <a:pt x="6832" y="16673"/>
                  </a:lnTo>
                  <a:lnTo>
                    <a:pt x="7216" y="16574"/>
                  </a:lnTo>
                  <a:lnTo>
                    <a:pt x="7126" y="14550"/>
                  </a:lnTo>
                  <a:lnTo>
                    <a:pt x="7035" y="12502"/>
                  </a:lnTo>
                  <a:lnTo>
                    <a:pt x="6949" y="10453"/>
                  </a:lnTo>
                  <a:lnTo>
                    <a:pt x="6867" y="8380"/>
                  </a:lnTo>
                  <a:lnTo>
                    <a:pt x="6785" y="6294"/>
                  </a:lnTo>
                  <a:lnTo>
                    <a:pt x="6707" y="4208"/>
                  </a:lnTo>
                  <a:lnTo>
                    <a:pt x="6634" y="2098"/>
                  </a:lnTo>
                  <a:lnTo>
                    <a:pt x="656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42"/>
            <p:cNvSpPr/>
            <p:nvPr/>
          </p:nvSpPr>
          <p:spPr>
            <a:xfrm>
              <a:off x="3068400" y="-2443275"/>
              <a:ext cx="172425" cy="518975"/>
            </a:xfrm>
            <a:custGeom>
              <a:avLst/>
              <a:gdLst/>
              <a:ahLst/>
              <a:cxnLst/>
              <a:rect l="l" t="t" r="r" b="b"/>
              <a:pathLst>
                <a:path w="6897" h="20759" extrusionOk="0">
                  <a:moveTo>
                    <a:pt x="6590" y="0"/>
                  </a:moveTo>
                  <a:lnTo>
                    <a:pt x="6586" y="112"/>
                  </a:lnTo>
                  <a:lnTo>
                    <a:pt x="6577" y="235"/>
                  </a:lnTo>
                  <a:lnTo>
                    <a:pt x="6564" y="358"/>
                  </a:lnTo>
                  <a:lnTo>
                    <a:pt x="6547" y="469"/>
                  </a:lnTo>
                  <a:lnTo>
                    <a:pt x="6491" y="729"/>
                  </a:lnTo>
                  <a:lnTo>
                    <a:pt x="6430" y="963"/>
                  </a:lnTo>
                  <a:lnTo>
                    <a:pt x="6366" y="1185"/>
                  </a:lnTo>
                  <a:lnTo>
                    <a:pt x="6297" y="1383"/>
                  </a:lnTo>
                  <a:lnTo>
                    <a:pt x="6228" y="1568"/>
                  </a:lnTo>
                  <a:lnTo>
                    <a:pt x="6150" y="1741"/>
                  </a:lnTo>
                  <a:lnTo>
                    <a:pt x="6072" y="1901"/>
                  </a:lnTo>
                  <a:lnTo>
                    <a:pt x="5986" y="2049"/>
                  </a:lnTo>
                  <a:lnTo>
                    <a:pt x="5904" y="2185"/>
                  </a:lnTo>
                  <a:lnTo>
                    <a:pt x="5813" y="2308"/>
                  </a:lnTo>
                  <a:lnTo>
                    <a:pt x="5723" y="2419"/>
                  </a:lnTo>
                  <a:lnTo>
                    <a:pt x="5628" y="2518"/>
                  </a:lnTo>
                  <a:lnTo>
                    <a:pt x="5533" y="2604"/>
                  </a:lnTo>
                  <a:lnTo>
                    <a:pt x="5438" y="2678"/>
                  </a:lnTo>
                  <a:lnTo>
                    <a:pt x="5339" y="2753"/>
                  </a:lnTo>
                  <a:lnTo>
                    <a:pt x="5235" y="2814"/>
                  </a:lnTo>
                  <a:lnTo>
                    <a:pt x="5032" y="2925"/>
                  </a:lnTo>
                  <a:lnTo>
                    <a:pt x="4821" y="2999"/>
                  </a:lnTo>
                  <a:lnTo>
                    <a:pt x="4609" y="3073"/>
                  </a:lnTo>
                  <a:lnTo>
                    <a:pt x="4398" y="3123"/>
                  </a:lnTo>
                  <a:lnTo>
                    <a:pt x="3979" y="3209"/>
                  </a:lnTo>
                  <a:lnTo>
                    <a:pt x="3776" y="3246"/>
                  </a:lnTo>
                  <a:lnTo>
                    <a:pt x="3578" y="3308"/>
                  </a:lnTo>
                  <a:lnTo>
                    <a:pt x="3146" y="3419"/>
                  </a:lnTo>
                  <a:lnTo>
                    <a:pt x="2706" y="3530"/>
                  </a:lnTo>
                  <a:lnTo>
                    <a:pt x="2257" y="3616"/>
                  </a:lnTo>
                  <a:lnTo>
                    <a:pt x="2033" y="3641"/>
                  </a:lnTo>
                  <a:lnTo>
                    <a:pt x="1804" y="3666"/>
                  </a:lnTo>
                  <a:lnTo>
                    <a:pt x="1580" y="3690"/>
                  </a:lnTo>
                  <a:lnTo>
                    <a:pt x="1122" y="3690"/>
                  </a:lnTo>
                  <a:lnTo>
                    <a:pt x="898" y="3666"/>
                  </a:lnTo>
                  <a:lnTo>
                    <a:pt x="669" y="3641"/>
                  </a:lnTo>
                  <a:lnTo>
                    <a:pt x="445" y="3592"/>
                  </a:lnTo>
                  <a:lnTo>
                    <a:pt x="220" y="3542"/>
                  </a:lnTo>
                  <a:lnTo>
                    <a:pt x="0" y="3468"/>
                  </a:lnTo>
                  <a:lnTo>
                    <a:pt x="0" y="3468"/>
                  </a:lnTo>
                  <a:lnTo>
                    <a:pt x="9" y="5616"/>
                  </a:lnTo>
                  <a:lnTo>
                    <a:pt x="26" y="7775"/>
                  </a:lnTo>
                  <a:lnTo>
                    <a:pt x="52" y="9935"/>
                  </a:lnTo>
                  <a:lnTo>
                    <a:pt x="82" y="12095"/>
                  </a:lnTo>
                  <a:lnTo>
                    <a:pt x="117" y="14254"/>
                  </a:lnTo>
                  <a:lnTo>
                    <a:pt x="160" y="16426"/>
                  </a:lnTo>
                  <a:lnTo>
                    <a:pt x="216" y="18586"/>
                  </a:lnTo>
                  <a:lnTo>
                    <a:pt x="276" y="20758"/>
                  </a:lnTo>
                  <a:lnTo>
                    <a:pt x="484" y="20573"/>
                  </a:lnTo>
                  <a:lnTo>
                    <a:pt x="691" y="20412"/>
                  </a:lnTo>
                  <a:lnTo>
                    <a:pt x="902" y="20252"/>
                  </a:lnTo>
                  <a:lnTo>
                    <a:pt x="1114" y="20116"/>
                  </a:lnTo>
                  <a:lnTo>
                    <a:pt x="1325" y="20005"/>
                  </a:lnTo>
                  <a:lnTo>
                    <a:pt x="1541" y="19894"/>
                  </a:lnTo>
                  <a:lnTo>
                    <a:pt x="1757" y="19795"/>
                  </a:lnTo>
                  <a:lnTo>
                    <a:pt x="1977" y="19709"/>
                  </a:lnTo>
                  <a:lnTo>
                    <a:pt x="2413" y="19549"/>
                  </a:lnTo>
                  <a:lnTo>
                    <a:pt x="2844" y="19413"/>
                  </a:lnTo>
                  <a:lnTo>
                    <a:pt x="3280" y="19289"/>
                  </a:lnTo>
                  <a:lnTo>
                    <a:pt x="3703" y="19166"/>
                  </a:lnTo>
                  <a:lnTo>
                    <a:pt x="4501" y="18895"/>
                  </a:lnTo>
                  <a:lnTo>
                    <a:pt x="5295" y="18635"/>
                  </a:lnTo>
                  <a:lnTo>
                    <a:pt x="6094" y="18389"/>
                  </a:lnTo>
                  <a:lnTo>
                    <a:pt x="6897" y="18166"/>
                  </a:lnTo>
                  <a:lnTo>
                    <a:pt x="6836" y="15908"/>
                  </a:lnTo>
                  <a:lnTo>
                    <a:pt x="6784" y="13637"/>
                  </a:lnTo>
                  <a:lnTo>
                    <a:pt x="6737" y="11367"/>
                  </a:lnTo>
                  <a:lnTo>
                    <a:pt x="6702" y="9096"/>
                  </a:lnTo>
                  <a:lnTo>
                    <a:pt x="6672" y="6825"/>
                  </a:lnTo>
                  <a:lnTo>
                    <a:pt x="6651" y="4542"/>
                  </a:lnTo>
                  <a:lnTo>
                    <a:pt x="6638" y="2271"/>
                  </a:lnTo>
                  <a:lnTo>
                    <a:pt x="6629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42"/>
            <p:cNvSpPr/>
            <p:nvPr/>
          </p:nvSpPr>
          <p:spPr>
            <a:xfrm>
              <a:off x="3067950" y="-2979175"/>
              <a:ext cx="178050" cy="535925"/>
            </a:xfrm>
            <a:custGeom>
              <a:avLst/>
              <a:gdLst/>
              <a:ahLst/>
              <a:cxnLst/>
              <a:rect l="l" t="t" r="r" b="b"/>
              <a:pathLst>
                <a:path w="7122" h="21437" extrusionOk="0">
                  <a:moveTo>
                    <a:pt x="506" y="0"/>
                  </a:moveTo>
                  <a:lnTo>
                    <a:pt x="450" y="1234"/>
                  </a:lnTo>
                  <a:lnTo>
                    <a:pt x="398" y="2481"/>
                  </a:lnTo>
                  <a:lnTo>
                    <a:pt x="350" y="3715"/>
                  </a:lnTo>
                  <a:lnTo>
                    <a:pt x="307" y="4961"/>
                  </a:lnTo>
                  <a:lnTo>
                    <a:pt x="268" y="6195"/>
                  </a:lnTo>
                  <a:lnTo>
                    <a:pt x="230" y="7442"/>
                  </a:lnTo>
                  <a:lnTo>
                    <a:pt x="191" y="8676"/>
                  </a:lnTo>
                  <a:lnTo>
                    <a:pt x="161" y="9922"/>
                  </a:lnTo>
                  <a:lnTo>
                    <a:pt x="130" y="11169"/>
                  </a:lnTo>
                  <a:lnTo>
                    <a:pt x="100" y="12403"/>
                  </a:lnTo>
                  <a:lnTo>
                    <a:pt x="79" y="13649"/>
                  </a:lnTo>
                  <a:lnTo>
                    <a:pt x="57" y="14896"/>
                  </a:lnTo>
                  <a:lnTo>
                    <a:pt x="40" y="16142"/>
                  </a:lnTo>
                  <a:lnTo>
                    <a:pt x="23" y="17389"/>
                  </a:lnTo>
                  <a:lnTo>
                    <a:pt x="10" y="18635"/>
                  </a:lnTo>
                  <a:lnTo>
                    <a:pt x="1" y="19882"/>
                  </a:lnTo>
                  <a:lnTo>
                    <a:pt x="208" y="19857"/>
                  </a:lnTo>
                  <a:lnTo>
                    <a:pt x="415" y="19844"/>
                  </a:lnTo>
                  <a:lnTo>
                    <a:pt x="834" y="19844"/>
                  </a:lnTo>
                  <a:lnTo>
                    <a:pt x="1248" y="19857"/>
                  </a:lnTo>
                  <a:lnTo>
                    <a:pt x="1667" y="19882"/>
                  </a:lnTo>
                  <a:lnTo>
                    <a:pt x="2085" y="19906"/>
                  </a:lnTo>
                  <a:lnTo>
                    <a:pt x="2504" y="19931"/>
                  </a:lnTo>
                  <a:lnTo>
                    <a:pt x="2918" y="19931"/>
                  </a:lnTo>
                  <a:lnTo>
                    <a:pt x="3333" y="19919"/>
                  </a:lnTo>
                  <a:lnTo>
                    <a:pt x="3535" y="19882"/>
                  </a:lnTo>
                  <a:lnTo>
                    <a:pt x="3738" y="19832"/>
                  </a:lnTo>
                  <a:lnTo>
                    <a:pt x="3945" y="19758"/>
                  </a:lnTo>
                  <a:lnTo>
                    <a:pt x="4157" y="19684"/>
                  </a:lnTo>
                  <a:lnTo>
                    <a:pt x="4368" y="19610"/>
                  </a:lnTo>
                  <a:lnTo>
                    <a:pt x="4584" y="19548"/>
                  </a:lnTo>
                  <a:lnTo>
                    <a:pt x="4796" y="19487"/>
                  </a:lnTo>
                  <a:lnTo>
                    <a:pt x="5003" y="19462"/>
                  </a:lnTo>
                  <a:lnTo>
                    <a:pt x="5111" y="19450"/>
                  </a:lnTo>
                  <a:lnTo>
                    <a:pt x="5214" y="19450"/>
                  </a:lnTo>
                  <a:lnTo>
                    <a:pt x="5313" y="19462"/>
                  </a:lnTo>
                  <a:lnTo>
                    <a:pt x="5417" y="19474"/>
                  </a:lnTo>
                  <a:lnTo>
                    <a:pt x="5516" y="19511"/>
                  </a:lnTo>
                  <a:lnTo>
                    <a:pt x="5616" y="19548"/>
                  </a:lnTo>
                  <a:lnTo>
                    <a:pt x="5715" y="19598"/>
                  </a:lnTo>
                  <a:lnTo>
                    <a:pt x="5810" y="19672"/>
                  </a:lnTo>
                  <a:lnTo>
                    <a:pt x="5905" y="19746"/>
                  </a:lnTo>
                  <a:lnTo>
                    <a:pt x="5995" y="19844"/>
                  </a:lnTo>
                  <a:lnTo>
                    <a:pt x="6086" y="19943"/>
                  </a:lnTo>
                  <a:lnTo>
                    <a:pt x="6177" y="20079"/>
                  </a:lnTo>
                  <a:lnTo>
                    <a:pt x="6263" y="20215"/>
                  </a:lnTo>
                  <a:lnTo>
                    <a:pt x="6349" y="20375"/>
                  </a:lnTo>
                  <a:lnTo>
                    <a:pt x="6431" y="20560"/>
                  </a:lnTo>
                  <a:lnTo>
                    <a:pt x="6509" y="20758"/>
                  </a:lnTo>
                  <a:lnTo>
                    <a:pt x="6535" y="20819"/>
                  </a:lnTo>
                  <a:lnTo>
                    <a:pt x="6556" y="20893"/>
                  </a:lnTo>
                  <a:lnTo>
                    <a:pt x="6569" y="20968"/>
                  </a:lnTo>
                  <a:lnTo>
                    <a:pt x="6587" y="21054"/>
                  </a:lnTo>
                  <a:lnTo>
                    <a:pt x="6595" y="21140"/>
                  </a:lnTo>
                  <a:lnTo>
                    <a:pt x="6604" y="21227"/>
                  </a:lnTo>
                  <a:lnTo>
                    <a:pt x="6608" y="21325"/>
                  </a:lnTo>
                  <a:lnTo>
                    <a:pt x="6608" y="21436"/>
                  </a:lnTo>
                  <a:lnTo>
                    <a:pt x="6647" y="21436"/>
                  </a:lnTo>
                  <a:lnTo>
                    <a:pt x="6651" y="20116"/>
                  </a:lnTo>
                  <a:lnTo>
                    <a:pt x="6656" y="18795"/>
                  </a:lnTo>
                  <a:lnTo>
                    <a:pt x="6664" y="17475"/>
                  </a:lnTo>
                  <a:lnTo>
                    <a:pt x="6677" y="16155"/>
                  </a:lnTo>
                  <a:lnTo>
                    <a:pt x="6690" y="14834"/>
                  </a:lnTo>
                  <a:lnTo>
                    <a:pt x="6712" y="13526"/>
                  </a:lnTo>
                  <a:lnTo>
                    <a:pt x="6733" y="12218"/>
                  </a:lnTo>
                  <a:lnTo>
                    <a:pt x="6759" y="10910"/>
                  </a:lnTo>
                  <a:lnTo>
                    <a:pt x="6789" y="9601"/>
                  </a:lnTo>
                  <a:lnTo>
                    <a:pt x="6824" y="8293"/>
                  </a:lnTo>
                  <a:lnTo>
                    <a:pt x="6863" y="6998"/>
                  </a:lnTo>
                  <a:lnTo>
                    <a:pt x="6906" y="5702"/>
                  </a:lnTo>
                  <a:lnTo>
                    <a:pt x="6953" y="4406"/>
                  </a:lnTo>
                  <a:lnTo>
                    <a:pt x="7005" y="3122"/>
                  </a:lnTo>
                  <a:lnTo>
                    <a:pt x="7061" y="1839"/>
                  </a:lnTo>
                  <a:lnTo>
                    <a:pt x="7122" y="556"/>
                  </a:lnTo>
                  <a:lnTo>
                    <a:pt x="6712" y="642"/>
                  </a:lnTo>
                  <a:lnTo>
                    <a:pt x="6297" y="716"/>
                  </a:lnTo>
                  <a:lnTo>
                    <a:pt x="5879" y="765"/>
                  </a:lnTo>
                  <a:lnTo>
                    <a:pt x="5464" y="802"/>
                  </a:lnTo>
                  <a:lnTo>
                    <a:pt x="5050" y="827"/>
                  </a:lnTo>
                  <a:lnTo>
                    <a:pt x="4636" y="839"/>
                  </a:lnTo>
                  <a:lnTo>
                    <a:pt x="4217" y="827"/>
                  </a:lnTo>
                  <a:lnTo>
                    <a:pt x="3803" y="802"/>
                  </a:lnTo>
                  <a:lnTo>
                    <a:pt x="3389" y="753"/>
                  </a:lnTo>
                  <a:lnTo>
                    <a:pt x="2974" y="691"/>
                  </a:lnTo>
                  <a:lnTo>
                    <a:pt x="2560" y="617"/>
                  </a:lnTo>
                  <a:lnTo>
                    <a:pt x="2146" y="531"/>
                  </a:lnTo>
                  <a:lnTo>
                    <a:pt x="1731" y="420"/>
                  </a:lnTo>
                  <a:lnTo>
                    <a:pt x="1322" y="296"/>
                  </a:lnTo>
                  <a:lnTo>
                    <a:pt x="912" y="14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42"/>
            <p:cNvSpPr/>
            <p:nvPr/>
          </p:nvSpPr>
          <p:spPr>
            <a:xfrm>
              <a:off x="3085775" y="-3594075"/>
              <a:ext cx="206950" cy="572025"/>
            </a:xfrm>
            <a:custGeom>
              <a:avLst/>
              <a:gdLst/>
              <a:ahLst/>
              <a:cxnLst/>
              <a:rect l="l" t="t" r="r" b="b"/>
              <a:pathLst>
                <a:path w="8278" h="22881" extrusionOk="0">
                  <a:moveTo>
                    <a:pt x="1463" y="1"/>
                  </a:moveTo>
                  <a:lnTo>
                    <a:pt x="1346" y="1247"/>
                  </a:lnTo>
                  <a:lnTo>
                    <a:pt x="1234" y="2481"/>
                  </a:lnTo>
                  <a:lnTo>
                    <a:pt x="1126" y="3728"/>
                  </a:lnTo>
                  <a:lnTo>
                    <a:pt x="1018" y="4974"/>
                  </a:lnTo>
                  <a:lnTo>
                    <a:pt x="915" y="6220"/>
                  </a:lnTo>
                  <a:lnTo>
                    <a:pt x="816" y="7467"/>
                  </a:lnTo>
                  <a:lnTo>
                    <a:pt x="721" y="8701"/>
                  </a:lnTo>
                  <a:lnTo>
                    <a:pt x="626" y="9947"/>
                  </a:lnTo>
                  <a:lnTo>
                    <a:pt x="535" y="11194"/>
                  </a:lnTo>
                  <a:lnTo>
                    <a:pt x="449" y="12440"/>
                  </a:lnTo>
                  <a:lnTo>
                    <a:pt x="367" y="13687"/>
                  </a:lnTo>
                  <a:lnTo>
                    <a:pt x="289" y="14933"/>
                  </a:lnTo>
                  <a:lnTo>
                    <a:pt x="211" y="16192"/>
                  </a:lnTo>
                  <a:lnTo>
                    <a:pt x="138" y="17438"/>
                  </a:lnTo>
                  <a:lnTo>
                    <a:pt x="65" y="18685"/>
                  </a:lnTo>
                  <a:lnTo>
                    <a:pt x="0" y="19931"/>
                  </a:lnTo>
                  <a:lnTo>
                    <a:pt x="816" y="20363"/>
                  </a:lnTo>
                  <a:lnTo>
                    <a:pt x="1627" y="20783"/>
                  </a:lnTo>
                  <a:lnTo>
                    <a:pt x="2443" y="21178"/>
                  </a:lnTo>
                  <a:lnTo>
                    <a:pt x="3258" y="21548"/>
                  </a:lnTo>
                  <a:lnTo>
                    <a:pt x="4074" y="21906"/>
                  </a:lnTo>
                  <a:lnTo>
                    <a:pt x="4890" y="22251"/>
                  </a:lnTo>
                  <a:lnTo>
                    <a:pt x="5710" y="22572"/>
                  </a:lnTo>
                  <a:lnTo>
                    <a:pt x="6534" y="22881"/>
                  </a:lnTo>
                  <a:lnTo>
                    <a:pt x="6607" y="21634"/>
                  </a:lnTo>
                  <a:lnTo>
                    <a:pt x="6685" y="20413"/>
                  </a:lnTo>
                  <a:lnTo>
                    <a:pt x="6767" y="19178"/>
                  </a:lnTo>
                  <a:lnTo>
                    <a:pt x="6853" y="17957"/>
                  </a:lnTo>
                  <a:lnTo>
                    <a:pt x="6948" y="16735"/>
                  </a:lnTo>
                  <a:lnTo>
                    <a:pt x="7043" y="15526"/>
                  </a:lnTo>
                  <a:lnTo>
                    <a:pt x="7142" y="14328"/>
                  </a:lnTo>
                  <a:lnTo>
                    <a:pt x="7250" y="13119"/>
                  </a:lnTo>
                  <a:lnTo>
                    <a:pt x="7362" y="11934"/>
                  </a:lnTo>
                  <a:lnTo>
                    <a:pt x="7475" y="10750"/>
                  </a:lnTo>
                  <a:lnTo>
                    <a:pt x="7595" y="9565"/>
                  </a:lnTo>
                  <a:lnTo>
                    <a:pt x="7725" y="8392"/>
                  </a:lnTo>
                  <a:lnTo>
                    <a:pt x="7854" y="7232"/>
                  </a:lnTo>
                  <a:lnTo>
                    <a:pt x="7988" y="6072"/>
                  </a:lnTo>
                  <a:lnTo>
                    <a:pt x="8131" y="4925"/>
                  </a:lnTo>
                  <a:lnTo>
                    <a:pt x="8277" y="3789"/>
                  </a:lnTo>
                  <a:lnTo>
                    <a:pt x="8113" y="3814"/>
                  </a:lnTo>
                  <a:lnTo>
                    <a:pt x="7949" y="3826"/>
                  </a:lnTo>
                  <a:lnTo>
                    <a:pt x="7785" y="3814"/>
                  </a:lnTo>
                  <a:lnTo>
                    <a:pt x="7617" y="3789"/>
                  </a:lnTo>
                  <a:lnTo>
                    <a:pt x="7453" y="3740"/>
                  </a:lnTo>
                  <a:lnTo>
                    <a:pt x="7289" y="3691"/>
                  </a:lnTo>
                  <a:lnTo>
                    <a:pt x="7125" y="3616"/>
                  </a:lnTo>
                  <a:lnTo>
                    <a:pt x="6961" y="3542"/>
                  </a:lnTo>
                  <a:lnTo>
                    <a:pt x="6633" y="3370"/>
                  </a:lnTo>
                  <a:lnTo>
                    <a:pt x="6309" y="3185"/>
                  </a:lnTo>
                  <a:lnTo>
                    <a:pt x="5981" y="2987"/>
                  </a:lnTo>
                  <a:lnTo>
                    <a:pt x="5658" y="2790"/>
                  </a:lnTo>
                  <a:lnTo>
                    <a:pt x="5179" y="2543"/>
                  </a:lnTo>
                  <a:lnTo>
                    <a:pt x="4700" y="2308"/>
                  </a:lnTo>
                  <a:lnTo>
                    <a:pt x="4221" y="2062"/>
                  </a:lnTo>
                  <a:lnTo>
                    <a:pt x="3737" y="1815"/>
                  </a:lnTo>
                  <a:lnTo>
                    <a:pt x="3258" y="1556"/>
                  </a:lnTo>
                  <a:lnTo>
                    <a:pt x="2779" y="1272"/>
                  </a:lnTo>
                  <a:lnTo>
                    <a:pt x="2542" y="1111"/>
                  </a:lnTo>
                  <a:lnTo>
                    <a:pt x="2309" y="951"/>
                  </a:lnTo>
                  <a:lnTo>
                    <a:pt x="2071" y="778"/>
                  </a:lnTo>
                  <a:lnTo>
                    <a:pt x="1838" y="605"/>
                  </a:lnTo>
                  <a:lnTo>
                    <a:pt x="1778" y="556"/>
                  </a:lnTo>
                  <a:lnTo>
                    <a:pt x="1722" y="494"/>
                  </a:lnTo>
                  <a:lnTo>
                    <a:pt x="1674" y="420"/>
                  </a:lnTo>
                  <a:lnTo>
                    <a:pt x="1627" y="346"/>
                  </a:lnTo>
                  <a:lnTo>
                    <a:pt x="1580" y="272"/>
                  </a:lnTo>
                  <a:lnTo>
                    <a:pt x="1541" y="186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42"/>
            <p:cNvSpPr/>
            <p:nvPr/>
          </p:nvSpPr>
          <p:spPr>
            <a:xfrm>
              <a:off x="3132800" y="-4139850"/>
              <a:ext cx="269325" cy="563700"/>
            </a:xfrm>
            <a:custGeom>
              <a:avLst/>
              <a:gdLst/>
              <a:ahLst/>
              <a:cxnLst/>
              <a:rect l="l" t="t" r="r" b="b"/>
              <a:pathLst>
                <a:path w="10773" h="22548" extrusionOk="0">
                  <a:moveTo>
                    <a:pt x="2120" y="0"/>
                  </a:moveTo>
                  <a:lnTo>
                    <a:pt x="2120" y="148"/>
                  </a:lnTo>
                  <a:lnTo>
                    <a:pt x="2115" y="309"/>
                  </a:lnTo>
                  <a:lnTo>
                    <a:pt x="2107" y="469"/>
                  </a:lnTo>
                  <a:lnTo>
                    <a:pt x="2089" y="642"/>
                  </a:lnTo>
                  <a:lnTo>
                    <a:pt x="1938" y="1703"/>
                  </a:lnTo>
                  <a:lnTo>
                    <a:pt x="1787" y="2777"/>
                  </a:lnTo>
                  <a:lnTo>
                    <a:pt x="1645" y="3838"/>
                  </a:lnTo>
                  <a:lnTo>
                    <a:pt x="1502" y="4912"/>
                  </a:lnTo>
                  <a:lnTo>
                    <a:pt x="1360" y="5973"/>
                  </a:lnTo>
                  <a:lnTo>
                    <a:pt x="1226" y="7047"/>
                  </a:lnTo>
                  <a:lnTo>
                    <a:pt x="1092" y="8121"/>
                  </a:lnTo>
                  <a:lnTo>
                    <a:pt x="963" y="9182"/>
                  </a:lnTo>
                  <a:lnTo>
                    <a:pt x="708" y="11317"/>
                  </a:lnTo>
                  <a:lnTo>
                    <a:pt x="462" y="13452"/>
                  </a:lnTo>
                  <a:lnTo>
                    <a:pt x="229" y="15599"/>
                  </a:lnTo>
                  <a:lnTo>
                    <a:pt x="1" y="17734"/>
                  </a:lnTo>
                  <a:lnTo>
                    <a:pt x="48" y="17685"/>
                  </a:lnTo>
                  <a:lnTo>
                    <a:pt x="96" y="17660"/>
                  </a:lnTo>
                  <a:lnTo>
                    <a:pt x="147" y="17636"/>
                  </a:lnTo>
                  <a:lnTo>
                    <a:pt x="199" y="17623"/>
                  </a:lnTo>
                  <a:lnTo>
                    <a:pt x="251" y="17611"/>
                  </a:lnTo>
                  <a:lnTo>
                    <a:pt x="307" y="17611"/>
                  </a:lnTo>
                  <a:lnTo>
                    <a:pt x="363" y="17623"/>
                  </a:lnTo>
                  <a:lnTo>
                    <a:pt x="419" y="17648"/>
                  </a:lnTo>
                  <a:lnTo>
                    <a:pt x="657" y="17759"/>
                  </a:lnTo>
                  <a:lnTo>
                    <a:pt x="894" y="17882"/>
                  </a:lnTo>
                  <a:lnTo>
                    <a:pt x="1131" y="18018"/>
                  </a:lnTo>
                  <a:lnTo>
                    <a:pt x="1369" y="18154"/>
                  </a:lnTo>
                  <a:lnTo>
                    <a:pt x="1843" y="18450"/>
                  </a:lnTo>
                  <a:lnTo>
                    <a:pt x="2318" y="18771"/>
                  </a:lnTo>
                  <a:lnTo>
                    <a:pt x="2793" y="19117"/>
                  </a:lnTo>
                  <a:lnTo>
                    <a:pt x="3268" y="19462"/>
                  </a:lnTo>
                  <a:lnTo>
                    <a:pt x="4208" y="20166"/>
                  </a:lnTo>
                  <a:lnTo>
                    <a:pt x="4886" y="20597"/>
                  </a:lnTo>
                  <a:lnTo>
                    <a:pt x="5227" y="20820"/>
                  </a:lnTo>
                  <a:lnTo>
                    <a:pt x="5391" y="20943"/>
                  </a:lnTo>
                  <a:lnTo>
                    <a:pt x="5559" y="21079"/>
                  </a:lnTo>
                  <a:lnTo>
                    <a:pt x="5723" y="21215"/>
                  </a:lnTo>
                  <a:lnTo>
                    <a:pt x="5887" y="21363"/>
                  </a:lnTo>
                  <a:lnTo>
                    <a:pt x="6047" y="21523"/>
                  </a:lnTo>
                  <a:lnTo>
                    <a:pt x="6206" y="21696"/>
                  </a:lnTo>
                  <a:lnTo>
                    <a:pt x="6362" y="21881"/>
                  </a:lnTo>
                  <a:lnTo>
                    <a:pt x="6517" y="22091"/>
                  </a:lnTo>
                  <a:lnTo>
                    <a:pt x="6668" y="22313"/>
                  </a:lnTo>
                  <a:lnTo>
                    <a:pt x="6815" y="22547"/>
                  </a:lnTo>
                  <a:lnTo>
                    <a:pt x="7005" y="21313"/>
                  </a:lnTo>
                  <a:lnTo>
                    <a:pt x="7199" y="20091"/>
                  </a:lnTo>
                  <a:lnTo>
                    <a:pt x="7402" y="18882"/>
                  </a:lnTo>
                  <a:lnTo>
                    <a:pt x="7613" y="17685"/>
                  </a:lnTo>
                  <a:lnTo>
                    <a:pt x="7829" y="16500"/>
                  </a:lnTo>
                  <a:lnTo>
                    <a:pt x="8058" y="15328"/>
                  </a:lnTo>
                  <a:lnTo>
                    <a:pt x="8291" y="14168"/>
                  </a:lnTo>
                  <a:lnTo>
                    <a:pt x="8533" y="13020"/>
                  </a:lnTo>
                  <a:lnTo>
                    <a:pt x="8783" y="11885"/>
                  </a:lnTo>
                  <a:lnTo>
                    <a:pt x="9037" y="10762"/>
                  </a:lnTo>
                  <a:lnTo>
                    <a:pt x="9305" y="9651"/>
                  </a:lnTo>
                  <a:lnTo>
                    <a:pt x="9581" y="8565"/>
                  </a:lnTo>
                  <a:lnTo>
                    <a:pt x="9866" y="7479"/>
                  </a:lnTo>
                  <a:lnTo>
                    <a:pt x="10009" y="6948"/>
                  </a:lnTo>
                  <a:lnTo>
                    <a:pt x="10160" y="6418"/>
                  </a:lnTo>
                  <a:lnTo>
                    <a:pt x="10306" y="5899"/>
                  </a:lnTo>
                  <a:lnTo>
                    <a:pt x="10462" y="5369"/>
                  </a:lnTo>
                  <a:lnTo>
                    <a:pt x="10613" y="4863"/>
                  </a:lnTo>
                  <a:lnTo>
                    <a:pt x="10772" y="4344"/>
                  </a:lnTo>
                  <a:lnTo>
                    <a:pt x="6444" y="2185"/>
                  </a:lnTo>
                  <a:lnTo>
                    <a:pt x="4282" y="1099"/>
                  </a:lnTo>
                  <a:lnTo>
                    <a:pt x="212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42"/>
            <p:cNvSpPr/>
            <p:nvPr/>
          </p:nvSpPr>
          <p:spPr>
            <a:xfrm>
              <a:off x="2221450" y="-6398250"/>
              <a:ext cx="191975" cy="671375"/>
            </a:xfrm>
            <a:custGeom>
              <a:avLst/>
              <a:gdLst/>
              <a:ahLst/>
              <a:cxnLst/>
              <a:rect l="l" t="t" r="r" b="b"/>
              <a:pathLst>
                <a:path w="7679" h="26855" extrusionOk="0">
                  <a:moveTo>
                    <a:pt x="7022" y="0"/>
                  </a:moveTo>
                  <a:lnTo>
                    <a:pt x="6841" y="210"/>
                  </a:lnTo>
                  <a:lnTo>
                    <a:pt x="6651" y="408"/>
                  </a:lnTo>
                  <a:lnTo>
                    <a:pt x="6461" y="580"/>
                  </a:lnTo>
                  <a:lnTo>
                    <a:pt x="6271" y="753"/>
                  </a:lnTo>
                  <a:lnTo>
                    <a:pt x="6077" y="914"/>
                  </a:lnTo>
                  <a:lnTo>
                    <a:pt x="5883" y="1062"/>
                  </a:lnTo>
                  <a:lnTo>
                    <a:pt x="5684" y="1197"/>
                  </a:lnTo>
                  <a:lnTo>
                    <a:pt x="5486" y="1333"/>
                  </a:lnTo>
                  <a:lnTo>
                    <a:pt x="5093" y="1592"/>
                  </a:lnTo>
                  <a:lnTo>
                    <a:pt x="4700" y="1827"/>
                  </a:lnTo>
                  <a:lnTo>
                    <a:pt x="4312" y="2061"/>
                  </a:lnTo>
                  <a:lnTo>
                    <a:pt x="3932" y="2308"/>
                  </a:lnTo>
                  <a:lnTo>
                    <a:pt x="2948" y="2962"/>
                  </a:lnTo>
                  <a:lnTo>
                    <a:pt x="1964" y="3616"/>
                  </a:lnTo>
                  <a:lnTo>
                    <a:pt x="985" y="4246"/>
                  </a:lnTo>
                  <a:lnTo>
                    <a:pt x="1" y="4863"/>
                  </a:lnTo>
                  <a:lnTo>
                    <a:pt x="96" y="6121"/>
                  </a:lnTo>
                  <a:lnTo>
                    <a:pt x="199" y="7380"/>
                  </a:lnTo>
                  <a:lnTo>
                    <a:pt x="303" y="8639"/>
                  </a:lnTo>
                  <a:lnTo>
                    <a:pt x="415" y="9898"/>
                  </a:lnTo>
                  <a:lnTo>
                    <a:pt x="532" y="11169"/>
                  </a:lnTo>
                  <a:lnTo>
                    <a:pt x="652" y="12440"/>
                  </a:lnTo>
                  <a:lnTo>
                    <a:pt x="778" y="13699"/>
                  </a:lnTo>
                  <a:lnTo>
                    <a:pt x="907" y="14970"/>
                  </a:lnTo>
                  <a:lnTo>
                    <a:pt x="1041" y="16241"/>
                  </a:lnTo>
                  <a:lnTo>
                    <a:pt x="1183" y="17512"/>
                  </a:lnTo>
                  <a:lnTo>
                    <a:pt x="1330" y="18783"/>
                  </a:lnTo>
                  <a:lnTo>
                    <a:pt x="1481" y="20054"/>
                  </a:lnTo>
                  <a:lnTo>
                    <a:pt x="1641" y="21326"/>
                  </a:lnTo>
                  <a:lnTo>
                    <a:pt x="1805" y="22597"/>
                  </a:lnTo>
                  <a:lnTo>
                    <a:pt x="1973" y="23868"/>
                  </a:lnTo>
                  <a:lnTo>
                    <a:pt x="2146" y="25139"/>
                  </a:lnTo>
                  <a:lnTo>
                    <a:pt x="2176" y="25386"/>
                  </a:lnTo>
                  <a:lnTo>
                    <a:pt x="2193" y="25608"/>
                  </a:lnTo>
                  <a:lnTo>
                    <a:pt x="2202" y="25830"/>
                  </a:lnTo>
                  <a:lnTo>
                    <a:pt x="2202" y="26040"/>
                  </a:lnTo>
                  <a:lnTo>
                    <a:pt x="2193" y="26262"/>
                  </a:lnTo>
                  <a:lnTo>
                    <a:pt x="2176" y="26459"/>
                  </a:lnTo>
                  <a:lnTo>
                    <a:pt x="2150" y="26657"/>
                  </a:lnTo>
                  <a:lnTo>
                    <a:pt x="2120" y="26854"/>
                  </a:lnTo>
                  <a:lnTo>
                    <a:pt x="2219" y="26484"/>
                  </a:lnTo>
                  <a:lnTo>
                    <a:pt x="2318" y="26114"/>
                  </a:lnTo>
                  <a:lnTo>
                    <a:pt x="2422" y="25744"/>
                  </a:lnTo>
                  <a:lnTo>
                    <a:pt x="2530" y="25386"/>
                  </a:lnTo>
                  <a:lnTo>
                    <a:pt x="2638" y="25028"/>
                  </a:lnTo>
                  <a:lnTo>
                    <a:pt x="2745" y="24670"/>
                  </a:lnTo>
                  <a:lnTo>
                    <a:pt x="2858" y="24324"/>
                  </a:lnTo>
                  <a:lnTo>
                    <a:pt x="2974" y="23979"/>
                  </a:lnTo>
                  <a:lnTo>
                    <a:pt x="3091" y="23633"/>
                  </a:lnTo>
                  <a:lnTo>
                    <a:pt x="3207" y="23300"/>
                  </a:lnTo>
                  <a:lnTo>
                    <a:pt x="3328" y="22967"/>
                  </a:lnTo>
                  <a:lnTo>
                    <a:pt x="3453" y="22646"/>
                  </a:lnTo>
                  <a:lnTo>
                    <a:pt x="3578" y="22325"/>
                  </a:lnTo>
                  <a:lnTo>
                    <a:pt x="3703" y="22017"/>
                  </a:lnTo>
                  <a:lnTo>
                    <a:pt x="3833" y="21708"/>
                  </a:lnTo>
                  <a:lnTo>
                    <a:pt x="3962" y="21400"/>
                  </a:lnTo>
                  <a:lnTo>
                    <a:pt x="4096" y="21103"/>
                  </a:lnTo>
                  <a:lnTo>
                    <a:pt x="4234" y="20820"/>
                  </a:lnTo>
                  <a:lnTo>
                    <a:pt x="4368" y="20536"/>
                  </a:lnTo>
                  <a:lnTo>
                    <a:pt x="4511" y="20252"/>
                  </a:lnTo>
                  <a:lnTo>
                    <a:pt x="4653" y="19980"/>
                  </a:lnTo>
                  <a:lnTo>
                    <a:pt x="4795" y="19709"/>
                  </a:lnTo>
                  <a:lnTo>
                    <a:pt x="4942" y="19450"/>
                  </a:lnTo>
                  <a:lnTo>
                    <a:pt x="5089" y="19203"/>
                  </a:lnTo>
                  <a:lnTo>
                    <a:pt x="5236" y="18956"/>
                  </a:lnTo>
                  <a:lnTo>
                    <a:pt x="5391" y="18709"/>
                  </a:lnTo>
                  <a:lnTo>
                    <a:pt x="5542" y="18475"/>
                  </a:lnTo>
                  <a:lnTo>
                    <a:pt x="5697" y="18253"/>
                  </a:lnTo>
                  <a:lnTo>
                    <a:pt x="5857" y="18031"/>
                  </a:lnTo>
                  <a:lnTo>
                    <a:pt x="6017" y="17821"/>
                  </a:lnTo>
                  <a:lnTo>
                    <a:pt x="6176" y="17611"/>
                  </a:lnTo>
                  <a:lnTo>
                    <a:pt x="6340" y="17413"/>
                  </a:lnTo>
                  <a:lnTo>
                    <a:pt x="6504" y="17216"/>
                  </a:lnTo>
                  <a:lnTo>
                    <a:pt x="6668" y="17019"/>
                  </a:lnTo>
                  <a:lnTo>
                    <a:pt x="6832" y="16846"/>
                  </a:lnTo>
                  <a:lnTo>
                    <a:pt x="7001" y="16685"/>
                  </a:lnTo>
                  <a:lnTo>
                    <a:pt x="7169" y="16525"/>
                  </a:lnTo>
                  <a:lnTo>
                    <a:pt x="7337" y="16377"/>
                  </a:lnTo>
                  <a:lnTo>
                    <a:pt x="7678" y="16093"/>
                  </a:lnTo>
                  <a:lnTo>
                    <a:pt x="7618" y="15118"/>
                  </a:lnTo>
                  <a:lnTo>
                    <a:pt x="7557" y="14131"/>
                  </a:lnTo>
                  <a:lnTo>
                    <a:pt x="7501" y="13143"/>
                  </a:lnTo>
                  <a:lnTo>
                    <a:pt x="7449" y="12156"/>
                  </a:lnTo>
                  <a:lnTo>
                    <a:pt x="7398" y="11157"/>
                  </a:lnTo>
                  <a:lnTo>
                    <a:pt x="7350" y="10157"/>
                  </a:lnTo>
                  <a:lnTo>
                    <a:pt x="7307" y="9157"/>
                  </a:lnTo>
                  <a:lnTo>
                    <a:pt x="7264" y="8158"/>
                  </a:lnTo>
                  <a:lnTo>
                    <a:pt x="7225" y="7146"/>
                  </a:lnTo>
                  <a:lnTo>
                    <a:pt x="7186" y="6134"/>
                  </a:lnTo>
                  <a:lnTo>
                    <a:pt x="7152" y="5122"/>
                  </a:lnTo>
                  <a:lnTo>
                    <a:pt x="7121" y="4098"/>
                  </a:lnTo>
                  <a:lnTo>
                    <a:pt x="7091" y="3086"/>
                  </a:lnTo>
                  <a:lnTo>
                    <a:pt x="7065" y="2061"/>
                  </a:lnTo>
                  <a:lnTo>
                    <a:pt x="7044" y="1025"/>
                  </a:lnTo>
                  <a:lnTo>
                    <a:pt x="7022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42"/>
            <p:cNvSpPr/>
            <p:nvPr/>
          </p:nvSpPr>
          <p:spPr>
            <a:xfrm>
              <a:off x="2199025" y="-6977975"/>
              <a:ext cx="204675" cy="578825"/>
            </a:xfrm>
            <a:custGeom>
              <a:avLst/>
              <a:gdLst/>
              <a:ahLst/>
              <a:cxnLst/>
              <a:rect l="l" t="t" r="r" b="b"/>
              <a:pathLst>
                <a:path w="8187" h="23153" extrusionOk="0">
                  <a:moveTo>
                    <a:pt x="8187" y="1"/>
                  </a:moveTo>
                  <a:lnTo>
                    <a:pt x="7716" y="186"/>
                  </a:lnTo>
                  <a:lnTo>
                    <a:pt x="7242" y="371"/>
                  </a:lnTo>
                  <a:lnTo>
                    <a:pt x="6771" y="531"/>
                  </a:lnTo>
                  <a:lnTo>
                    <a:pt x="6297" y="704"/>
                  </a:lnTo>
                  <a:lnTo>
                    <a:pt x="5351" y="1013"/>
                  </a:lnTo>
                  <a:lnTo>
                    <a:pt x="4411" y="1309"/>
                  </a:lnTo>
                  <a:lnTo>
                    <a:pt x="4139" y="1395"/>
                  </a:lnTo>
                  <a:lnTo>
                    <a:pt x="3867" y="1494"/>
                  </a:lnTo>
                  <a:lnTo>
                    <a:pt x="3319" y="1704"/>
                  </a:lnTo>
                  <a:lnTo>
                    <a:pt x="2762" y="1926"/>
                  </a:lnTo>
                  <a:lnTo>
                    <a:pt x="2210" y="2136"/>
                  </a:lnTo>
                  <a:lnTo>
                    <a:pt x="1929" y="2222"/>
                  </a:lnTo>
                  <a:lnTo>
                    <a:pt x="1653" y="2296"/>
                  </a:lnTo>
                  <a:lnTo>
                    <a:pt x="1372" y="2370"/>
                  </a:lnTo>
                  <a:lnTo>
                    <a:pt x="1096" y="2407"/>
                  </a:lnTo>
                  <a:lnTo>
                    <a:pt x="824" y="2432"/>
                  </a:lnTo>
                  <a:lnTo>
                    <a:pt x="548" y="2432"/>
                  </a:lnTo>
                  <a:lnTo>
                    <a:pt x="414" y="2419"/>
                  </a:lnTo>
                  <a:lnTo>
                    <a:pt x="276" y="2407"/>
                  </a:lnTo>
                  <a:lnTo>
                    <a:pt x="142" y="2382"/>
                  </a:lnTo>
                  <a:lnTo>
                    <a:pt x="4" y="2345"/>
                  </a:lnTo>
                  <a:lnTo>
                    <a:pt x="0" y="3629"/>
                  </a:lnTo>
                  <a:lnTo>
                    <a:pt x="0" y="4912"/>
                  </a:lnTo>
                  <a:lnTo>
                    <a:pt x="4" y="6196"/>
                  </a:lnTo>
                  <a:lnTo>
                    <a:pt x="17" y="7479"/>
                  </a:lnTo>
                  <a:lnTo>
                    <a:pt x="35" y="8775"/>
                  </a:lnTo>
                  <a:lnTo>
                    <a:pt x="52" y="10071"/>
                  </a:lnTo>
                  <a:lnTo>
                    <a:pt x="82" y="11367"/>
                  </a:lnTo>
                  <a:lnTo>
                    <a:pt x="112" y="12662"/>
                  </a:lnTo>
                  <a:lnTo>
                    <a:pt x="151" y="13958"/>
                  </a:lnTo>
                  <a:lnTo>
                    <a:pt x="194" y="15266"/>
                  </a:lnTo>
                  <a:lnTo>
                    <a:pt x="242" y="16575"/>
                  </a:lnTo>
                  <a:lnTo>
                    <a:pt x="294" y="17883"/>
                  </a:lnTo>
                  <a:lnTo>
                    <a:pt x="354" y="19191"/>
                  </a:lnTo>
                  <a:lnTo>
                    <a:pt x="419" y="20511"/>
                  </a:lnTo>
                  <a:lnTo>
                    <a:pt x="488" y="21832"/>
                  </a:lnTo>
                  <a:lnTo>
                    <a:pt x="565" y="23152"/>
                  </a:lnTo>
                  <a:lnTo>
                    <a:pt x="1083" y="22844"/>
                  </a:lnTo>
                  <a:lnTo>
                    <a:pt x="1601" y="22548"/>
                  </a:lnTo>
                  <a:lnTo>
                    <a:pt x="2123" y="22251"/>
                  </a:lnTo>
                  <a:lnTo>
                    <a:pt x="2646" y="21968"/>
                  </a:lnTo>
                  <a:lnTo>
                    <a:pt x="3690" y="21412"/>
                  </a:lnTo>
                  <a:lnTo>
                    <a:pt x="4730" y="20882"/>
                  </a:lnTo>
                  <a:lnTo>
                    <a:pt x="5118" y="20672"/>
                  </a:lnTo>
                  <a:lnTo>
                    <a:pt x="5507" y="20462"/>
                  </a:lnTo>
                  <a:lnTo>
                    <a:pt x="5899" y="20252"/>
                  </a:lnTo>
                  <a:lnTo>
                    <a:pt x="6292" y="20042"/>
                  </a:lnTo>
                  <a:lnTo>
                    <a:pt x="6491" y="19956"/>
                  </a:lnTo>
                  <a:lnTo>
                    <a:pt x="6685" y="19870"/>
                  </a:lnTo>
                  <a:lnTo>
                    <a:pt x="6883" y="19796"/>
                  </a:lnTo>
                  <a:lnTo>
                    <a:pt x="7078" y="19734"/>
                  </a:lnTo>
                  <a:lnTo>
                    <a:pt x="7276" y="19672"/>
                  </a:lnTo>
                  <a:lnTo>
                    <a:pt x="7475" y="19635"/>
                  </a:lnTo>
                  <a:lnTo>
                    <a:pt x="7669" y="19610"/>
                  </a:lnTo>
                  <a:lnTo>
                    <a:pt x="7867" y="19598"/>
                  </a:lnTo>
                  <a:lnTo>
                    <a:pt x="7854" y="18389"/>
                  </a:lnTo>
                  <a:lnTo>
                    <a:pt x="7846" y="17167"/>
                  </a:lnTo>
                  <a:lnTo>
                    <a:pt x="7846" y="15933"/>
                  </a:lnTo>
                  <a:lnTo>
                    <a:pt x="7846" y="14711"/>
                  </a:lnTo>
                  <a:lnTo>
                    <a:pt x="7850" y="13489"/>
                  </a:lnTo>
                  <a:lnTo>
                    <a:pt x="7859" y="12255"/>
                  </a:lnTo>
                  <a:lnTo>
                    <a:pt x="7872" y="11033"/>
                  </a:lnTo>
                  <a:lnTo>
                    <a:pt x="7889" y="9799"/>
                  </a:lnTo>
                  <a:lnTo>
                    <a:pt x="7911" y="8565"/>
                  </a:lnTo>
                  <a:lnTo>
                    <a:pt x="7936" y="7344"/>
                  </a:lnTo>
                  <a:lnTo>
                    <a:pt x="7967" y="6109"/>
                  </a:lnTo>
                  <a:lnTo>
                    <a:pt x="8001" y="4888"/>
                  </a:lnTo>
                  <a:lnTo>
                    <a:pt x="8040" y="3666"/>
                  </a:lnTo>
                  <a:lnTo>
                    <a:pt x="8083" y="2444"/>
                  </a:lnTo>
                  <a:lnTo>
                    <a:pt x="8135" y="1222"/>
                  </a:lnTo>
                  <a:lnTo>
                    <a:pt x="818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42"/>
            <p:cNvSpPr/>
            <p:nvPr/>
          </p:nvSpPr>
          <p:spPr>
            <a:xfrm>
              <a:off x="2200950" y="-7601800"/>
              <a:ext cx="240400" cy="568000"/>
            </a:xfrm>
            <a:custGeom>
              <a:avLst/>
              <a:gdLst/>
              <a:ahLst/>
              <a:cxnLst/>
              <a:rect l="l" t="t" r="r" b="b"/>
              <a:pathLst>
                <a:path w="9616" h="22720" extrusionOk="0">
                  <a:moveTo>
                    <a:pt x="1390" y="0"/>
                  </a:moveTo>
                  <a:lnTo>
                    <a:pt x="1257" y="1382"/>
                  </a:lnTo>
                  <a:lnTo>
                    <a:pt x="1127" y="2752"/>
                  </a:lnTo>
                  <a:lnTo>
                    <a:pt x="1002" y="4134"/>
                  </a:lnTo>
                  <a:lnTo>
                    <a:pt x="885" y="5529"/>
                  </a:lnTo>
                  <a:lnTo>
                    <a:pt x="778" y="6923"/>
                  </a:lnTo>
                  <a:lnTo>
                    <a:pt x="670" y="8330"/>
                  </a:lnTo>
                  <a:lnTo>
                    <a:pt x="575" y="9737"/>
                  </a:lnTo>
                  <a:lnTo>
                    <a:pt x="480" y="11156"/>
                  </a:lnTo>
                  <a:lnTo>
                    <a:pt x="398" y="12576"/>
                  </a:lnTo>
                  <a:lnTo>
                    <a:pt x="320" y="14007"/>
                  </a:lnTo>
                  <a:lnTo>
                    <a:pt x="247" y="15439"/>
                  </a:lnTo>
                  <a:lnTo>
                    <a:pt x="182" y="16883"/>
                  </a:lnTo>
                  <a:lnTo>
                    <a:pt x="126" y="18339"/>
                  </a:lnTo>
                  <a:lnTo>
                    <a:pt x="78" y="19783"/>
                  </a:lnTo>
                  <a:lnTo>
                    <a:pt x="35" y="21251"/>
                  </a:lnTo>
                  <a:lnTo>
                    <a:pt x="1" y="22720"/>
                  </a:lnTo>
                  <a:lnTo>
                    <a:pt x="1" y="22720"/>
                  </a:lnTo>
                  <a:lnTo>
                    <a:pt x="229" y="22522"/>
                  </a:lnTo>
                  <a:lnTo>
                    <a:pt x="467" y="22337"/>
                  </a:lnTo>
                  <a:lnTo>
                    <a:pt x="708" y="22165"/>
                  </a:lnTo>
                  <a:lnTo>
                    <a:pt x="954" y="22004"/>
                  </a:lnTo>
                  <a:lnTo>
                    <a:pt x="1200" y="21868"/>
                  </a:lnTo>
                  <a:lnTo>
                    <a:pt x="1455" y="21733"/>
                  </a:lnTo>
                  <a:lnTo>
                    <a:pt x="1710" y="21622"/>
                  </a:lnTo>
                  <a:lnTo>
                    <a:pt x="1964" y="21523"/>
                  </a:lnTo>
                  <a:lnTo>
                    <a:pt x="2223" y="21424"/>
                  </a:lnTo>
                  <a:lnTo>
                    <a:pt x="2487" y="21350"/>
                  </a:lnTo>
                  <a:lnTo>
                    <a:pt x="2750" y="21288"/>
                  </a:lnTo>
                  <a:lnTo>
                    <a:pt x="3013" y="21227"/>
                  </a:lnTo>
                  <a:lnTo>
                    <a:pt x="3281" y="21177"/>
                  </a:lnTo>
                  <a:lnTo>
                    <a:pt x="3548" y="21140"/>
                  </a:lnTo>
                  <a:lnTo>
                    <a:pt x="3816" y="21116"/>
                  </a:lnTo>
                  <a:lnTo>
                    <a:pt x="4083" y="21091"/>
                  </a:lnTo>
                  <a:lnTo>
                    <a:pt x="4355" y="21079"/>
                  </a:lnTo>
                  <a:lnTo>
                    <a:pt x="4623" y="21079"/>
                  </a:lnTo>
                  <a:lnTo>
                    <a:pt x="5158" y="21091"/>
                  </a:lnTo>
                  <a:lnTo>
                    <a:pt x="5689" y="21140"/>
                  </a:lnTo>
                  <a:lnTo>
                    <a:pt x="6211" y="21190"/>
                  </a:lnTo>
                  <a:lnTo>
                    <a:pt x="6724" y="21276"/>
                  </a:lnTo>
                  <a:lnTo>
                    <a:pt x="7229" y="21362"/>
                  </a:lnTo>
                  <a:lnTo>
                    <a:pt x="7717" y="21461"/>
                  </a:lnTo>
                  <a:lnTo>
                    <a:pt x="8192" y="21560"/>
                  </a:lnTo>
                  <a:lnTo>
                    <a:pt x="8213" y="21572"/>
                  </a:lnTo>
                  <a:lnTo>
                    <a:pt x="8226" y="21585"/>
                  </a:lnTo>
                  <a:lnTo>
                    <a:pt x="8244" y="21597"/>
                  </a:lnTo>
                  <a:lnTo>
                    <a:pt x="8261" y="21609"/>
                  </a:lnTo>
                  <a:lnTo>
                    <a:pt x="8321" y="20523"/>
                  </a:lnTo>
                  <a:lnTo>
                    <a:pt x="8386" y="19462"/>
                  </a:lnTo>
                  <a:lnTo>
                    <a:pt x="8451" y="18388"/>
                  </a:lnTo>
                  <a:lnTo>
                    <a:pt x="8520" y="17327"/>
                  </a:lnTo>
                  <a:lnTo>
                    <a:pt x="8593" y="16266"/>
                  </a:lnTo>
                  <a:lnTo>
                    <a:pt x="8671" y="15204"/>
                  </a:lnTo>
                  <a:lnTo>
                    <a:pt x="8748" y="14143"/>
                  </a:lnTo>
                  <a:lnTo>
                    <a:pt x="8835" y="13094"/>
                  </a:lnTo>
                  <a:lnTo>
                    <a:pt x="8921" y="12045"/>
                  </a:lnTo>
                  <a:lnTo>
                    <a:pt x="9012" y="11008"/>
                  </a:lnTo>
                  <a:lnTo>
                    <a:pt x="9102" y="9959"/>
                  </a:lnTo>
                  <a:lnTo>
                    <a:pt x="9197" y="8923"/>
                  </a:lnTo>
                  <a:lnTo>
                    <a:pt x="9297" y="7898"/>
                  </a:lnTo>
                  <a:lnTo>
                    <a:pt x="9400" y="6874"/>
                  </a:lnTo>
                  <a:lnTo>
                    <a:pt x="9504" y="5850"/>
                  </a:lnTo>
                  <a:lnTo>
                    <a:pt x="9616" y="4825"/>
                  </a:lnTo>
                  <a:lnTo>
                    <a:pt x="8619" y="4085"/>
                  </a:lnTo>
                  <a:lnTo>
                    <a:pt x="8123" y="3715"/>
                  </a:lnTo>
                  <a:lnTo>
                    <a:pt x="7626" y="3357"/>
                  </a:lnTo>
                  <a:lnTo>
                    <a:pt x="7130" y="3011"/>
                  </a:lnTo>
                  <a:lnTo>
                    <a:pt x="6630" y="2666"/>
                  </a:lnTo>
                  <a:lnTo>
                    <a:pt x="6129" y="2345"/>
                  </a:lnTo>
                  <a:lnTo>
                    <a:pt x="5628" y="2036"/>
                  </a:lnTo>
                  <a:lnTo>
                    <a:pt x="5365" y="1901"/>
                  </a:lnTo>
                  <a:lnTo>
                    <a:pt x="5097" y="1765"/>
                  </a:lnTo>
                  <a:lnTo>
                    <a:pt x="4834" y="1641"/>
                  </a:lnTo>
                  <a:lnTo>
                    <a:pt x="4567" y="1518"/>
                  </a:lnTo>
                  <a:lnTo>
                    <a:pt x="4036" y="1296"/>
                  </a:lnTo>
                  <a:lnTo>
                    <a:pt x="3505" y="1086"/>
                  </a:lnTo>
                  <a:lnTo>
                    <a:pt x="2974" y="864"/>
                  </a:lnTo>
                  <a:lnTo>
                    <a:pt x="2711" y="741"/>
                  </a:lnTo>
                  <a:lnTo>
                    <a:pt x="2443" y="617"/>
                  </a:lnTo>
                  <a:lnTo>
                    <a:pt x="2180" y="481"/>
                  </a:lnTo>
                  <a:lnTo>
                    <a:pt x="1917" y="333"/>
                  </a:lnTo>
                  <a:lnTo>
                    <a:pt x="1654" y="173"/>
                  </a:lnTo>
                  <a:lnTo>
                    <a:pt x="139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42"/>
            <p:cNvSpPr/>
            <p:nvPr/>
          </p:nvSpPr>
          <p:spPr>
            <a:xfrm>
              <a:off x="2248650" y="-8358625"/>
              <a:ext cx="284950" cy="794800"/>
            </a:xfrm>
            <a:custGeom>
              <a:avLst/>
              <a:gdLst/>
              <a:ahLst/>
              <a:cxnLst/>
              <a:rect l="l" t="t" r="r" b="b"/>
              <a:pathLst>
                <a:path w="11398" h="31792" extrusionOk="0">
                  <a:moveTo>
                    <a:pt x="4652" y="1"/>
                  </a:moveTo>
                  <a:lnTo>
                    <a:pt x="4471" y="729"/>
                  </a:lnTo>
                  <a:lnTo>
                    <a:pt x="4290" y="1469"/>
                  </a:lnTo>
                  <a:lnTo>
                    <a:pt x="4109" y="2210"/>
                  </a:lnTo>
                  <a:lnTo>
                    <a:pt x="3932" y="2963"/>
                  </a:lnTo>
                  <a:lnTo>
                    <a:pt x="3755" y="3715"/>
                  </a:lnTo>
                  <a:lnTo>
                    <a:pt x="3582" y="4468"/>
                  </a:lnTo>
                  <a:lnTo>
                    <a:pt x="3414" y="5233"/>
                  </a:lnTo>
                  <a:lnTo>
                    <a:pt x="3246" y="5998"/>
                  </a:lnTo>
                  <a:lnTo>
                    <a:pt x="3082" y="6764"/>
                  </a:lnTo>
                  <a:lnTo>
                    <a:pt x="2918" y="7541"/>
                  </a:lnTo>
                  <a:lnTo>
                    <a:pt x="2758" y="8319"/>
                  </a:lnTo>
                  <a:lnTo>
                    <a:pt x="2603" y="9108"/>
                  </a:lnTo>
                  <a:lnTo>
                    <a:pt x="2447" y="9898"/>
                  </a:lnTo>
                  <a:lnTo>
                    <a:pt x="2296" y="10688"/>
                  </a:lnTo>
                  <a:lnTo>
                    <a:pt x="2145" y="11478"/>
                  </a:lnTo>
                  <a:lnTo>
                    <a:pt x="1998" y="12280"/>
                  </a:lnTo>
                  <a:lnTo>
                    <a:pt x="1852" y="13082"/>
                  </a:lnTo>
                  <a:lnTo>
                    <a:pt x="1709" y="13897"/>
                  </a:lnTo>
                  <a:lnTo>
                    <a:pt x="1571" y="14711"/>
                  </a:lnTo>
                  <a:lnTo>
                    <a:pt x="1433" y="15526"/>
                  </a:lnTo>
                  <a:lnTo>
                    <a:pt x="1299" y="16340"/>
                  </a:lnTo>
                  <a:lnTo>
                    <a:pt x="1170" y="17167"/>
                  </a:lnTo>
                  <a:lnTo>
                    <a:pt x="1040" y="17994"/>
                  </a:lnTo>
                  <a:lnTo>
                    <a:pt x="915" y="18833"/>
                  </a:lnTo>
                  <a:lnTo>
                    <a:pt x="790" y="19660"/>
                  </a:lnTo>
                  <a:lnTo>
                    <a:pt x="669" y="20499"/>
                  </a:lnTo>
                  <a:lnTo>
                    <a:pt x="548" y="21351"/>
                  </a:lnTo>
                  <a:lnTo>
                    <a:pt x="436" y="22190"/>
                  </a:lnTo>
                  <a:lnTo>
                    <a:pt x="324" y="23041"/>
                  </a:lnTo>
                  <a:lnTo>
                    <a:pt x="212" y="23893"/>
                  </a:lnTo>
                  <a:lnTo>
                    <a:pt x="104" y="24757"/>
                  </a:lnTo>
                  <a:lnTo>
                    <a:pt x="0" y="25621"/>
                  </a:lnTo>
                  <a:lnTo>
                    <a:pt x="255" y="25645"/>
                  </a:lnTo>
                  <a:lnTo>
                    <a:pt x="509" y="25682"/>
                  </a:lnTo>
                  <a:lnTo>
                    <a:pt x="768" y="25744"/>
                  </a:lnTo>
                  <a:lnTo>
                    <a:pt x="1027" y="25806"/>
                  </a:lnTo>
                  <a:lnTo>
                    <a:pt x="1286" y="25892"/>
                  </a:lnTo>
                  <a:lnTo>
                    <a:pt x="1545" y="25991"/>
                  </a:lnTo>
                  <a:lnTo>
                    <a:pt x="1804" y="26102"/>
                  </a:lnTo>
                  <a:lnTo>
                    <a:pt x="2063" y="26225"/>
                  </a:lnTo>
                  <a:lnTo>
                    <a:pt x="2322" y="26361"/>
                  </a:lnTo>
                  <a:lnTo>
                    <a:pt x="2581" y="26509"/>
                  </a:lnTo>
                  <a:lnTo>
                    <a:pt x="2840" y="26657"/>
                  </a:lnTo>
                  <a:lnTo>
                    <a:pt x="3103" y="26830"/>
                  </a:lnTo>
                  <a:lnTo>
                    <a:pt x="3362" y="27003"/>
                  </a:lnTo>
                  <a:lnTo>
                    <a:pt x="3621" y="27200"/>
                  </a:lnTo>
                  <a:lnTo>
                    <a:pt x="3880" y="27398"/>
                  </a:lnTo>
                  <a:lnTo>
                    <a:pt x="4139" y="27595"/>
                  </a:lnTo>
                  <a:lnTo>
                    <a:pt x="4394" y="27817"/>
                  </a:lnTo>
                  <a:lnTo>
                    <a:pt x="4652" y="28039"/>
                  </a:lnTo>
                  <a:lnTo>
                    <a:pt x="4907" y="28274"/>
                  </a:lnTo>
                  <a:lnTo>
                    <a:pt x="5162" y="28508"/>
                  </a:lnTo>
                  <a:lnTo>
                    <a:pt x="5416" y="28755"/>
                  </a:lnTo>
                  <a:lnTo>
                    <a:pt x="5667" y="29002"/>
                  </a:lnTo>
                  <a:lnTo>
                    <a:pt x="6167" y="29533"/>
                  </a:lnTo>
                  <a:lnTo>
                    <a:pt x="6659" y="30076"/>
                  </a:lnTo>
                  <a:lnTo>
                    <a:pt x="7147" y="30631"/>
                  </a:lnTo>
                  <a:lnTo>
                    <a:pt x="7626" y="31211"/>
                  </a:lnTo>
                  <a:lnTo>
                    <a:pt x="8096" y="31791"/>
                  </a:lnTo>
                  <a:lnTo>
                    <a:pt x="8256" y="30508"/>
                  </a:lnTo>
                  <a:lnTo>
                    <a:pt x="8424" y="29224"/>
                  </a:lnTo>
                  <a:lnTo>
                    <a:pt x="8597" y="27965"/>
                  </a:lnTo>
                  <a:lnTo>
                    <a:pt x="8774" y="26707"/>
                  </a:lnTo>
                  <a:lnTo>
                    <a:pt x="8959" y="25460"/>
                  </a:lnTo>
                  <a:lnTo>
                    <a:pt x="9154" y="24226"/>
                  </a:lnTo>
                  <a:lnTo>
                    <a:pt x="9348" y="23004"/>
                  </a:lnTo>
                  <a:lnTo>
                    <a:pt x="9555" y="21807"/>
                  </a:lnTo>
                  <a:lnTo>
                    <a:pt x="9762" y="20610"/>
                  </a:lnTo>
                  <a:lnTo>
                    <a:pt x="9978" y="19425"/>
                  </a:lnTo>
                  <a:lnTo>
                    <a:pt x="10202" y="18253"/>
                  </a:lnTo>
                  <a:lnTo>
                    <a:pt x="10431" y="17093"/>
                  </a:lnTo>
                  <a:lnTo>
                    <a:pt x="10664" y="15945"/>
                  </a:lnTo>
                  <a:lnTo>
                    <a:pt x="10901" y="14810"/>
                  </a:lnTo>
                  <a:lnTo>
                    <a:pt x="11147" y="13687"/>
                  </a:lnTo>
                  <a:lnTo>
                    <a:pt x="11398" y="12588"/>
                  </a:lnTo>
                  <a:lnTo>
                    <a:pt x="10561" y="11169"/>
                  </a:lnTo>
                  <a:lnTo>
                    <a:pt x="9723" y="9725"/>
                  </a:lnTo>
                  <a:lnTo>
                    <a:pt x="8895" y="8269"/>
                  </a:lnTo>
                  <a:lnTo>
                    <a:pt x="8480" y="7529"/>
                  </a:lnTo>
                  <a:lnTo>
                    <a:pt x="8066" y="6776"/>
                  </a:lnTo>
                  <a:lnTo>
                    <a:pt x="7656" y="6023"/>
                  </a:lnTo>
                  <a:lnTo>
                    <a:pt x="7246" y="5258"/>
                  </a:lnTo>
                  <a:lnTo>
                    <a:pt x="6840" y="4480"/>
                  </a:lnTo>
                  <a:lnTo>
                    <a:pt x="6435" y="3703"/>
                  </a:lnTo>
                  <a:lnTo>
                    <a:pt x="6029" y="2913"/>
                  </a:lnTo>
                  <a:lnTo>
                    <a:pt x="5623" y="2123"/>
                  </a:lnTo>
                  <a:lnTo>
                    <a:pt x="5222" y="1321"/>
                  </a:lnTo>
                  <a:lnTo>
                    <a:pt x="4821" y="507"/>
                  </a:lnTo>
                  <a:lnTo>
                    <a:pt x="4795" y="470"/>
                  </a:lnTo>
                  <a:lnTo>
                    <a:pt x="4773" y="408"/>
                  </a:lnTo>
                  <a:lnTo>
                    <a:pt x="4734" y="28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42"/>
            <p:cNvSpPr/>
            <p:nvPr/>
          </p:nvSpPr>
          <p:spPr>
            <a:xfrm>
              <a:off x="2392125" y="-8838075"/>
              <a:ext cx="272775" cy="731225"/>
            </a:xfrm>
            <a:custGeom>
              <a:avLst/>
              <a:gdLst/>
              <a:ahLst/>
              <a:cxnLst/>
              <a:rect l="l" t="t" r="r" b="b"/>
              <a:pathLst>
                <a:path w="10911" h="29249" extrusionOk="0">
                  <a:moveTo>
                    <a:pt x="5326" y="1"/>
                  </a:moveTo>
                  <a:lnTo>
                    <a:pt x="4955" y="865"/>
                  </a:lnTo>
                  <a:lnTo>
                    <a:pt x="4593" y="1729"/>
                  </a:lnTo>
                  <a:lnTo>
                    <a:pt x="4235" y="2617"/>
                  </a:lnTo>
                  <a:lnTo>
                    <a:pt x="3876" y="3506"/>
                  </a:lnTo>
                  <a:lnTo>
                    <a:pt x="3527" y="4419"/>
                  </a:lnTo>
                  <a:lnTo>
                    <a:pt x="3182" y="5332"/>
                  </a:lnTo>
                  <a:lnTo>
                    <a:pt x="2841" y="6258"/>
                  </a:lnTo>
                  <a:lnTo>
                    <a:pt x="2508" y="7208"/>
                  </a:lnTo>
                  <a:lnTo>
                    <a:pt x="2176" y="8158"/>
                  </a:lnTo>
                  <a:lnTo>
                    <a:pt x="1852" y="9121"/>
                  </a:lnTo>
                  <a:lnTo>
                    <a:pt x="1529" y="10096"/>
                  </a:lnTo>
                  <a:lnTo>
                    <a:pt x="1214" y="11083"/>
                  </a:lnTo>
                  <a:lnTo>
                    <a:pt x="903" y="12083"/>
                  </a:lnTo>
                  <a:lnTo>
                    <a:pt x="597" y="13095"/>
                  </a:lnTo>
                  <a:lnTo>
                    <a:pt x="299" y="14119"/>
                  </a:lnTo>
                  <a:lnTo>
                    <a:pt x="1" y="15143"/>
                  </a:lnTo>
                  <a:lnTo>
                    <a:pt x="14" y="15143"/>
                  </a:lnTo>
                  <a:lnTo>
                    <a:pt x="420" y="15982"/>
                  </a:lnTo>
                  <a:lnTo>
                    <a:pt x="821" y="16822"/>
                  </a:lnTo>
                  <a:lnTo>
                    <a:pt x="1222" y="17673"/>
                  </a:lnTo>
                  <a:lnTo>
                    <a:pt x="1619" y="18525"/>
                  </a:lnTo>
                  <a:lnTo>
                    <a:pt x="2016" y="19388"/>
                  </a:lnTo>
                  <a:lnTo>
                    <a:pt x="2413" y="20252"/>
                  </a:lnTo>
                  <a:lnTo>
                    <a:pt x="2802" y="21129"/>
                  </a:lnTo>
                  <a:lnTo>
                    <a:pt x="3195" y="22005"/>
                  </a:lnTo>
                  <a:lnTo>
                    <a:pt x="3583" y="22893"/>
                  </a:lnTo>
                  <a:lnTo>
                    <a:pt x="3971" y="23782"/>
                  </a:lnTo>
                  <a:lnTo>
                    <a:pt x="4355" y="24683"/>
                  </a:lnTo>
                  <a:lnTo>
                    <a:pt x="4740" y="25584"/>
                  </a:lnTo>
                  <a:lnTo>
                    <a:pt x="5503" y="27410"/>
                  </a:lnTo>
                  <a:lnTo>
                    <a:pt x="6259" y="29249"/>
                  </a:lnTo>
                  <a:lnTo>
                    <a:pt x="6509" y="28286"/>
                  </a:lnTo>
                  <a:lnTo>
                    <a:pt x="6764" y="27336"/>
                  </a:lnTo>
                  <a:lnTo>
                    <a:pt x="7027" y="26398"/>
                  </a:lnTo>
                  <a:lnTo>
                    <a:pt x="7294" y="25473"/>
                  </a:lnTo>
                  <a:lnTo>
                    <a:pt x="7566" y="24559"/>
                  </a:lnTo>
                  <a:lnTo>
                    <a:pt x="7842" y="23658"/>
                  </a:lnTo>
                  <a:lnTo>
                    <a:pt x="8127" y="22770"/>
                  </a:lnTo>
                  <a:lnTo>
                    <a:pt x="8412" y="21906"/>
                  </a:lnTo>
                  <a:lnTo>
                    <a:pt x="8706" y="21042"/>
                  </a:lnTo>
                  <a:lnTo>
                    <a:pt x="9003" y="20203"/>
                  </a:lnTo>
                  <a:lnTo>
                    <a:pt x="9310" y="19376"/>
                  </a:lnTo>
                  <a:lnTo>
                    <a:pt x="9620" y="18574"/>
                  </a:lnTo>
                  <a:lnTo>
                    <a:pt x="9936" y="17784"/>
                  </a:lnTo>
                  <a:lnTo>
                    <a:pt x="10255" y="17007"/>
                  </a:lnTo>
                  <a:lnTo>
                    <a:pt x="10583" y="16242"/>
                  </a:lnTo>
                  <a:lnTo>
                    <a:pt x="10911" y="15501"/>
                  </a:lnTo>
                  <a:lnTo>
                    <a:pt x="10876" y="15489"/>
                  </a:lnTo>
                  <a:lnTo>
                    <a:pt x="10837" y="15464"/>
                  </a:lnTo>
                  <a:lnTo>
                    <a:pt x="10799" y="15427"/>
                  </a:lnTo>
                  <a:lnTo>
                    <a:pt x="10760" y="15378"/>
                  </a:lnTo>
                  <a:lnTo>
                    <a:pt x="10721" y="15328"/>
                  </a:lnTo>
                  <a:lnTo>
                    <a:pt x="10682" y="15267"/>
                  </a:lnTo>
                  <a:lnTo>
                    <a:pt x="10643" y="15193"/>
                  </a:lnTo>
                  <a:lnTo>
                    <a:pt x="10604" y="15106"/>
                  </a:lnTo>
                  <a:lnTo>
                    <a:pt x="10410" y="14687"/>
                  </a:lnTo>
                  <a:lnTo>
                    <a:pt x="10212" y="14255"/>
                  </a:lnTo>
                  <a:lnTo>
                    <a:pt x="10018" y="13823"/>
                  </a:lnTo>
                  <a:lnTo>
                    <a:pt x="9828" y="13378"/>
                  </a:lnTo>
                  <a:lnTo>
                    <a:pt x="9448" y="12478"/>
                  </a:lnTo>
                  <a:lnTo>
                    <a:pt x="9072" y="11552"/>
                  </a:lnTo>
                  <a:lnTo>
                    <a:pt x="8706" y="10614"/>
                  </a:lnTo>
                  <a:lnTo>
                    <a:pt x="8343" y="9664"/>
                  </a:lnTo>
                  <a:lnTo>
                    <a:pt x="7981" y="8701"/>
                  </a:lnTo>
                  <a:lnTo>
                    <a:pt x="7622" y="7739"/>
                  </a:lnTo>
                  <a:lnTo>
                    <a:pt x="7312" y="6887"/>
                  </a:lnTo>
                  <a:lnTo>
                    <a:pt x="6984" y="6023"/>
                  </a:lnTo>
                  <a:lnTo>
                    <a:pt x="6815" y="5579"/>
                  </a:lnTo>
                  <a:lnTo>
                    <a:pt x="6651" y="5135"/>
                  </a:lnTo>
                  <a:lnTo>
                    <a:pt x="6487" y="4666"/>
                  </a:lnTo>
                  <a:lnTo>
                    <a:pt x="6328" y="4197"/>
                  </a:lnTo>
                  <a:lnTo>
                    <a:pt x="6172" y="3715"/>
                  </a:lnTo>
                  <a:lnTo>
                    <a:pt x="6021" y="3234"/>
                  </a:lnTo>
                  <a:lnTo>
                    <a:pt x="5879" y="2728"/>
                  </a:lnTo>
                  <a:lnTo>
                    <a:pt x="5814" y="2469"/>
                  </a:lnTo>
                  <a:lnTo>
                    <a:pt x="5745" y="2210"/>
                  </a:lnTo>
                  <a:lnTo>
                    <a:pt x="5685" y="1951"/>
                  </a:lnTo>
                  <a:lnTo>
                    <a:pt x="5624" y="1679"/>
                  </a:lnTo>
                  <a:lnTo>
                    <a:pt x="5564" y="1408"/>
                  </a:lnTo>
                  <a:lnTo>
                    <a:pt x="5512" y="1136"/>
                  </a:lnTo>
                  <a:lnTo>
                    <a:pt x="5460" y="865"/>
                  </a:lnTo>
                  <a:lnTo>
                    <a:pt x="5413" y="581"/>
                  </a:lnTo>
                  <a:lnTo>
                    <a:pt x="5365" y="297"/>
                  </a:lnTo>
                  <a:lnTo>
                    <a:pt x="5326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42"/>
            <p:cNvSpPr/>
            <p:nvPr/>
          </p:nvSpPr>
          <p:spPr>
            <a:xfrm>
              <a:off x="2557000" y="-9228350"/>
              <a:ext cx="272775" cy="728150"/>
            </a:xfrm>
            <a:custGeom>
              <a:avLst/>
              <a:gdLst/>
              <a:ahLst/>
              <a:cxnLst/>
              <a:rect l="l" t="t" r="r" b="b"/>
              <a:pathLst>
                <a:path w="10911" h="29126" extrusionOk="0">
                  <a:moveTo>
                    <a:pt x="8234" y="0"/>
                  </a:moveTo>
                  <a:lnTo>
                    <a:pt x="7673" y="655"/>
                  </a:lnTo>
                  <a:lnTo>
                    <a:pt x="7117" y="1321"/>
                  </a:lnTo>
                  <a:lnTo>
                    <a:pt x="6569" y="2024"/>
                  </a:lnTo>
                  <a:lnTo>
                    <a:pt x="6025" y="2740"/>
                  </a:lnTo>
                  <a:lnTo>
                    <a:pt x="5490" y="3468"/>
                  </a:lnTo>
                  <a:lnTo>
                    <a:pt x="4959" y="4233"/>
                  </a:lnTo>
                  <a:lnTo>
                    <a:pt x="4437" y="5011"/>
                  </a:lnTo>
                  <a:lnTo>
                    <a:pt x="3919" y="5801"/>
                  </a:lnTo>
                  <a:lnTo>
                    <a:pt x="3405" y="6615"/>
                  </a:lnTo>
                  <a:lnTo>
                    <a:pt x="2900" y="7454"/>
                  </a:lnTo>
                  <a:lnTo>
                    <a:pt x="2400" y="8318"/>
                  </a:lnTo>
                  <a:lnTo>
                    <a:pt x="1908" y="9182"/>
                  </a:lnTo>
                  <a:lnTo>
                    <a:pt x="1420" y="10083"/>
                  </a:lnTo>
                  <a:lnTo>
                    <a:pt x="941" y="10996"/>
                  </a:lnTo>
                  <a:lnTo>
                    <a:pt x="466" y="11922"/>
                  </a:lnTo>
                  <a:lnTo>
                    <a:pt x="0" y="12872"/>
                  </a:lnTo>
                  <a:lnTo>
                    <a:pt x="87" y="13008"/>
                  </a:lnTo>
                  <a:lnTo>
                    <a:pt x="173" y="13156"/>
                  </a:lnTo>
                  <a:lnTo>
                    <a:pt x="255" y="13316"/>
                  </a:lnTo>
                  <a:lnTo>
                    <a:pt x="337" y="13477"/>
                  </a:lnTo>
                  <a:lnTo>
                    <a:pt x="423" y="13650"/>
                  </a:lnTo>
                  <a:lnTo>
                    <a:pt x="501" y="13835"/>
                  </a:lnTo>
                  <a:lnTo>
                    <a:pt x="661" y="14205"/>
                  </a:lnTo>
                  <a:lnTo>
                    <a:pt x="820" y="14612"/>
                  </a:lnTo>
                  <a:lnTo>
                    <a:pt x="971" y="15032"/>
                  </a:lnTo>
                  <a:lnTo>
                    <a:pt x="1122" y="15476"/>
                  </a:lnTo>
                  <a:lnTo>
                    <a:pt x="1269" y="15920"/>
                  </a:lnTo>
                  <a:lnTo>
                    <a:pt x="1416" y="16377"/>
                  </a:lnTo>
                  <a:lnTo>
                    <a:pt x="1558" y="16834"/>
                  </a:lnTo>
                  <a:lnTo>
                    <a:pt x="1839" y="17759"/>
                  </a:lnTo>
                  <a:lnTo>
                    <a:pt x="2119" y="18648"/>
                  </a:lnTo>
                  <a:lnTo>
                    <a:pt x="2257" y="19080"/>
                  </a:lnTo>
                  <a:lnTo>
                    <a:pt x="2395" y="19487"/>
                  </a:lnTo>
                  <a:lnTo>
                    <a:pt x="2728" y="20400"/>
                  </a:lnTo>
                  <a:lnTo>
                    <a:pt x="3064" y="21301"/>
                  </a:lnTo>
                  <a:lnTo>
                    <a:pt x="3401" y="22190"/>
                  </a:lnTo>
                  <a:lnTo>
                    <a:pt x="3742" y="23078"/>
                  </a:lnTo>
                  <a:lnTo>
                    <a:pt x="4428" y="24843"/>
                  </a:lnTo>
                  <a:lnTo>
                    <a:pt x="4773" y="25719"/>
                  </a:lnTo>
                  <a:lnTo>
                    <a:pt x="5114" y="26620"/>
                  </a:lnTo>
                  <a:lnTo>
                    <a:pt x="5162" y="26756"/>
                  </a:lnTo>
                  <a:lnTo>
                    <a:pt x="5205" y="26891"/>
                  </a:lnTo>
                  <a:lnTo>
                    <a:pt x="5244" y="27040"/>
                  </a:lnTo>
                  <a:lnTo>
                    <a:pt x="5278" y="27188"/>
                  </a:lnTo>
                  <a:lnTo>
                    <a:pt x="5304" y="27348"/>
                  </a:lnTo>
                  <a:lnTo>
                    <a:pt x="5326" y="27509"/>
                  </a:lnTo>
                  <a:lnTo>
                    <a:pt x="5343" y="27669"/>
                  </a:lnTo>
                  <a:lnTo>
                    <a:pt x="5356" y="27829"/>
                  </a:lnTo>
                  <a:lnTo>
                    <a:pt x="5369" y="27990"/>
                  </a:lnTo>
                  <a:lnTo>
                    <a:pt x="5373" y="28150"/>
                  </a:lnTo>
                  <a:lnTo>
                    <a:pt x="5373" y="28311"/>
                  </a:lnTo>
                  <a:lnTo>
                    <a:pt x="5369" y="28483"/>
                  </a:lnTo>
                  <a:lnTo>
                    <a:pt x="5360" y="28644"/>
                  </a:lnTo>
                  <a:lnTo>
                    <a:pt x="5352" y="28804"/>
                  </a:lnTo>
                  <a:lnTo>
                    <a:pt x="5339" y="28965"/>
                  </a:lnTo>
                  <a:lnTo>
                    <a:pt x="5321" y="29125"/>
                  </a:lnTo>
                  <a:lnTo>
                    <a:pt x="5636" y="28533"/>
                  </a:lnTo>
                  <a:lnTo>
                    <a:pt x="5956" y="27940"/>
                  </a:lnTo>
                  <a:lnTo>
                    <a:pt x="6279" y="27373"/>
                  </a:lnTo>
                  <a:lnTo>
                    <a:pt x="6612" y="26817"/>
                  </a:lnTo>
                  <a:lnTo>
                    <a:pt x="6944" y="26274"/>
                  </a:lnTo>
                  <a:lnTo>
                    <a:pt x="7281" y="25756"/>
                  </a:lnTo>
                  <a:lnTo>
                    <a:pt x="7622" y="25250"/>
                  </a:lnTo>
                  <a:lnTo>
                    <a:pt x="7967" y="24756"/>
                  </a:lnTo>
                  <a:lnTo>
                    <a:pt x="8321" y="24275"/>
                  </a:lnTo>
                  <a:lnTo>
                    <a:pt x="8675" y="23819"/>
                  </a:lnTo>
                  <a:lnTo>
                    <a:pt x="9037" y="23362"/>
                  </a:lnTo>
                  <a:lnTo>
                    <a:pt x="9400" y="22942"/>
                  </a:lnTo>
                  <a:lnTo>
                    <a:pt x="9771" y="22523"/>
                  </a:lnTo>
                  <a:lnTo>
                    <a:pt x="10146" y="22128"/>
                  </a:lnTo>
                  <a:lnTo>
                    <a:pt x="10526" y="21758"/>
                  </a:lnTo>
                  <a:lnTo>
                    <a:pt x="10910" y="21400"/>
                  </a:lnTo>
                  <a:lnTo>
                    <a:pt x="10863" y="21338"/>
                  </a:lnTo>
                  <a:lnTo>
                    <a:pt x="10819" y="21276"/>
                  </a:lnTo>
                  <a:lnTo>
                    <a:pt x="10776" y="21202"/>
                  </a:lnTo>
                  <a:lnTo>
                    <a:pt x="10737" y="21116"/>
                  </a:lnTo>
                  <a:lnTo>
                    <a:pt x="10703" y="21005"/>
                  </a:lnTo>
                  <a:lnTo>
                    <a:pt x="10673" y="20869"/>
                  </a:lnTo>
                  <a:lnTo>
                    <a:pt x="10651" y="20721"/>
                  </a:lnTo>
                  <a:lnTo>
                    <a:pt x="10630" y="20561"/>
                  </a:lnTo>
                  <a:lnTo>
                    <a:pt x="10573" y="19968"/>
                  </a:lnTo>
                  <a:lnTo>
                    <a:pt x="10513" y="19388"/>
                  </a:lnTo>
                  <a:lnTo>
                    <a:pt x="10448" y="18820"/>
                  </a:lnTo>
                  <a:lnTo>
                    <a:pt x="10384" y="18253"/>
                  </a:lnTo>
                  <a:lnTo>
                    <a:pt x="10315" y="17685"/>
                  </a:lnTo>
                  <a:lnTo>
                    <a:pt x="10245" y="17130"/>
                  </a:lnTo>
                  <a:lnTo>
                    <a:pt x="10172" y="16587"/>
                  </a:lnTo>
                  <a:lnTo>
                    <a:pt x="10099" y="16044"/>
                  </a:lnTo>
                  <a:lnTo>
                    <a:pt x="9939" y="14958"/>
                  </a:lnTo>
                  <a:lnTo>
                    <a:pt x="9775" y="13896"/>
                  </a:lnTo>
                  <a:lnTo>
                    <a:pt x="9607" y="12847"/>
                  </a:lnTo>
                  <a:lnTo>
                    <a:pt x="9430" y="11811"/>
                  </a:lnTo>
                  <a:lnTo>
                    <a:pt x="9244" y="10774"/>
                  </a:lnTo>
                  <a:lnTo>
                    <a:pt x="9059" y="9750"/>
                  </a:lnTo>
                  <a:lnTo>
                    <a:pt x="8864" y="8726"/>
                  </a:lnTo>
                  <a:lnTo>
                    <a:pt x="8670" y="7701"/>
                  </a:lnTo>
                  <a:lnTo>
                    <a:pt x="8273" y="5640"/>
                  </a:lnTo>
                  <a:lnTo>
                    <a:pt x="7872" y="3542"/>
                  </a:lnTo>
                  <a:lnTo>
                    <a:pt x="7846" y="3407"/>
                  </a:lnTo>
                  <a:lnTo>
                    <a:pt x="7829" y="3283"/>
                  </a:lnTo>
                  <a:lnTo>
                    <a:pt x="7811" y="3147"/>
                  </a:lnTo>
                  <a:lnTo>
                    <a:pt x="7799" y="3024"/>
                  </a:lnTo>
                  <a:lnTo>
                    <a:pt x="7786" y="2901"/>
                  </a:lnTo>
                  <a:lnTo>
                    <a:pt x="7777" y="2777"/>
                  </a:lnTo>
                  <a:lnTo>
                    <a:pt x="7773" y="2641"/>
                  </a:lnTo>
                  <a:lnTo>
                    <a:pt x="7768" y="2518"/>
                  </a:lnTo>
                  <a:lnTo>
                    <a:pt x="7768" y="2284"/>
                  </a:lnTo>
                  <a:lnTo>
                    <a:pt x="7781" y="2049"/>
                  </a:lnTo>
                  <a:lnTo>
                    <a:pt x="7803" y="1827"/>
                  </a:lnTo>
                  <a:lnTo>
                    <a:pt x="7829" y="1605"/>
                  </a:lnTo>
                  <a:lnTo>
                    <a:pt x="7868" y="1407"/>
                  </a:lnTo>
                  <a:lnTo>
                    <a:pt x="7911" y="1210"/>
                  </a:lnTo>
                  <a:lnTo>
                    <a:pt x="7958" y="1037"/>
                  </a:lnTo>
                  <a:lnTo>
                    <a:pt x="8014" y="877"/>
                  </a:lnTo>
                  <a:lnTo>
                    <a:pt x="8079" y="729"/>
                  </a:lnTo>
                  <a:lnTo>
                    <a:pt x="8144" y="593"/>
                  </a:lnTo>
                  <a:lnTo>
                    <a:pt x="8217" y="482"/>
                  </a:lnTo>
                  <a:lnTo>
                    <a:pt x="8291" y="395"/>
                  </a:lnTo>
                  <a:lnTo>
                    <a:pt x="8234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42"/>
            <p:cNvSpPr/>
            <p:nvPr/>
          </p:nvSpPr>
          <p:spPr>
            <a:xfrm>
              <a:off x="2762850" y="-9409775"/>
              <a:ext cx="251200" cy="705325"/>
            </a:xfrm>
            <a:custGeom>
              <a:avLst/>
              <a:gdLst/>
              <a:ahLst/>
              <a:cxnLst/>
              <a:rect l="l" t="t" r="r" b="b"/>
              <a:pathLst>
                <a:path w="10048" h="28213" extrusionOk="0">
                  <a:moveTo>
                    <a:pt x="10047" y="1"/>
                  </a:moveTo>
                  <a:lnTo>
                    <a:pt x="9374" y="260"/>
                  </a:lnTo>
                  <a:lnTo>
                    <a:pt x="8705" y="544"/>
                  </a:lnTo>
                  <a:lnTo>
                    <a:pt x="8045" y="865"/>
                  </a:lnTo>
                  <a:lnTo>
                    <a:pt x="7389" y="1198"/>
                  </a:lnTo>
                  <a:lnTo>
                    <a:pt x="6737" y="1568"/>
                  </a:lnTo>
                  <a:lnTo>
                    <a:pt x="6094" y="1963"/>
                  </a:lnTo>
                  <a:lnTo>
                    <a:pt x="5455" y="2383"/>
                  </a:lnTo>
                  <a:lnTo>
                    <a:pt x="4825" y="2815"/>
                  </a:lnTo>
                  <a:lnTo>
                    <a:pt x="4199" y="3284"/>
                  </a:lnTo>
                  <a:lnTo>
                    <a:pt x="3578" y="3777"/>
                  </a:lnTo>
                  <a:lnTo>
                    <a:pt x="2970" y="4296"/>
                  </a:lnTo>
                  <a:lnTo>
                    <a:pt x="2361" y="4839"/>
                  </a:lnTo>
                  <a:lnTo>
                    <a:pt x="1761" y="5406"/>
                  </a:lnTo>
                  <a:lnTo>
                    <a:pt x="1166" y="5999"/>
                  </a:lnTo>
                  <a:lnTo>
                    <a:pt x="579" y="6616"/>
                  </a:lnTo>
                  <a:lnTo>
                    <a:pt x="0" y="7257"/>
                  </a:lnTo>
                  <a:lnTo>
                    <a:pt x="57" y="7652"/>
                  </a:lnTo>
                  <a:lnTo>
                    <a:pt x="113" y="7591"/>
                  </a:lnTo>
                  <a:lnTo>
                    <a:pt x="173" y="7541"/>
                  </a:lnTo>
                  <a:lnTo>
                    <a:pt x="233" y="7504"/>
                  </a:lnTo>
                  <a:lnTo>
                    <a:pt x="298" y="7492"/>
                  </a:lnTo>
                  <a:lnTo>
                    <a:pt x="359" y="7480"/>
                  </a:lnTo>
                  <a:lnTo>
                    <a:pt x="423" y="7492"/>
                  </a:lnTo>
                  <a:lnTo>
                    <a:pt x="484" y="7517"/>
                  </a:lnTo>
                  <a:lnTo>
                    <a:pt x="548" y="7554"/>
                  </a:lnTo>
                  <a:lnTo>
                    <a:pt x="609" y="7615"/>
                  </a:lnTo>
                  <a:lnTo>
                    <a:pt x="665" y="7689"/>
                  </a:lnTo>
                  <a:lnTo>
                    <a:pt x="725" y="7788"/>
                  </a:lnTo>
                  <a:lnTo>
                    <a:pt x="782" y="7899"/>
                  </a:lnTo>
                  <a:lnTo>
                    <a:pt x="833" y="8035"/>
                  </a:lnTo>
                  <a:lnTo>
                    <a:pt x="885" y="8195"/>
                  </a:lnTo>
                  <a:lnTo>
                    <a:pt x="933" y="8368"/>
                  </a:lnTo>
                  <a:lnTo>
                    <a:pt x="976" y="8566"/>
                  </a:lnTo>
                  <a:lnTo>
                    <a:pt x="1084" y="9084"/>
                  </a:lnTo>
                  <a:lnTo>
                    <a:pt x="1187" y="9615"/>
                  </a:lnTo>
                  <a:lnTo>
                    <a:pt x="1286" y="10145"/>
                  </a:lnTo>
                  <a:lnTo>
                    <a:pt x="1381" y="10676"/>
                  </a:lnTo>
                  <a:lnTo>
                    <a:pt x="1476" y="11231"/>
                  </a:lnTo>
                  <a:lnTo>
                    <a:pt x="1571" y="11774"/>
                  </a:lnTo>
                  <a:lnTo>
                    <a:pt x="1658" y="12342"/>
                  </a:lnTo>
                  <a:lnTo>
                    <a:pt x="1744" y="12910"/>
                  </a:lnTo>
                  <a:lnTo>
                    <a:pt x="1830" y="13477"/>
                  </a:lnTo>
                  <a:lnTo>
                    <a:pt x="1908" y="14057"/>
                  </a:lnTo>
                  <a:lnTo>
                    <a:pt x="1990" y="14637"/>
                  </a:lnTo>
                  <a:lnTo>
                    <a:pt x="2063" y="15217"/>
                  </a:lnTo>
                  <a:lnTo>
                    <a:pt x="2210" y="16402"/>
                  </a:lnTo>
                  <a:lnTo>
                    <a:pt x="2348" y="17587"/>
                  </a:lnTo>
                  <a:lnTo>
                    <a:pt x="2478" y="18796"/>
                  </a:lnTo>
                  <a:lnTo>
                    <a:pt x="2598" y="19993"/>
                  </a:lnTo>
                  <a:lnTo>
                    <a:pt x="2715" y="21203"/>
                  </a:lnTo>
                  <a:lnTo>
                    <a:pt x="2823" y="22412"/>
                  </a:lnTo>
                  <a:lnTo>
                    <a:pt x="2931" y="23622"/>
                  </a:lnTo>
                  <a:lnTo>
                    <a:pt x="3030" y="24819"/>
                  </a:lnTo>
                  <a:lnTo>
                    <a:pt x="3220" y="27176"/>
                  </a:lnTo>
                  <a:lnTo>
                    <a:pt x="3224" y="27336"/>
                  </a:lnTo>
                  <a:lnTo>
                    <a:pt x="3228" y="27484"/>
                  </a:lnTo>
                  <a:lnTo>
                    <a:pt x="3224" y="27620"/>
                  </a:lnTo>
                  <a:lnTo>
                    <a:pt x="3211" y="27756"/>
                  </a:lnTo>
                  <a:lnTo>
                    <a:pt x="3198" y="27879"/>
                  </a:lnTo>
                  <a:lnTo>
                    <a:pt x="3181" y="27990"/>
                  </a:lnTo>
                  <a:lnTo>
                    <a:pt x="3159" y="28101"/>
                  </a:lnTo>
                  <a:lnTo>
                    <a:pt x="3134" y="28212"/>
                  </a:lnTo>
                  <a:lnTo>
                    <a:pt x="3401" y="27990"/>
                  </a:lnTo>
                  <a:lnTo>
                    <a:pt x="3673" y="27768"/>
                  </a:lnTo>
                  <a:lnTo>
                    <a:pt x="3945" y="27558"/>
                  </a:lnTo>
                  <a:lnTo>
                    <a:pt x="4217" y="27349"/>
                  </a:lnTo>
                  <a:lnTo>
                    <a:pt x="4493" y="27163"/>
                  </a:lnTo>
                  <a:lnTo>
                    <a:pt x="4769" y="26978"/>
                  </a:lnTo>
                  <a:lnTo>
                    <a:pt x="5050" y="26806"/>
                  </a:lnTo>
                  <a:lnTo>
                    <a:pt x="5334" y="26633"/>
                  </a:lnTo>
                  <a:lnTo>
                    <a:pt x="5619" y="26472"/>
                  </a:lnTo>
                  <a:lnTo>
                    <a:pt x="5904" y="26324"/>
                  </a:lnTo>
                  <a:lnTo>
                    <a:pt x="6193" y="26189"/>
                  </a:lnTo>
                  <a:lnTo>
                    <a:pt x="6487" y="26053"/>
                  </a:lnTo>
                  <a:lnTo>
                    <a:pt x="6780" y="25929"/>
                  </a:lnTo>
                  <a:lnTo>
                    <a:pt x="7078" y="25818"/>
                  </a:lnTo>
                  <a:lnTo>
                    <a:pt x="7376" y="25720"/>
                  </a:lnTo>
                  <a:lnTo>
                    <a:pt x="7678" y="25621"/>
                  </a:lnTo>
                  <a:lnTo>
                    <a:pt x="7768" y="25621"/>
                  </a:lnTo>
                  <a:lnTo>
                    <a:pt x="7812" y="25633"/>
                  </a:lnTo>
                  <a:lnTo>
                    <a:pt x="7855" y="25670"/>
                  </a:lnTo>
                  <a:lnTo>
                    <a:pt x="7898" y="25707"/>
                  </a:lnTo>
                  <a:lnTo>
                    <a:pt x="7937" y="25757"/>
                  </a:lnTo>
                  <a:lnTo>
                    <a:pt x="8010" y="25868"/>
                  </a:lnTo>
                  <a:lnTo>
                    <a:pt x="8105" y="24251"/>
                  </a:lnTo>
                  <a:lnTo>
                    <a:pt x="8209" y="22647"/>
                  </a:lnTo>
                  <a:lnTo>
                    <a:pt x="8317" y="21030"/>
                  </a:lnTo>
                  <a:lnTo>
                    <a:pt x="8429" y="19401"/>
                  </a:lnTo>
                  <a:lnTo>
                    <a:pt x="8550" y="17784"/>
                  </a:lnTo>
                  <a:lnTo>
                    <a:pt x="8670" y="16168"/>
                  </a:lnTo>
                  <a:lnTo>
                    <a:pt x="8800" y="14539"/>
                  </a:lnTo>
                  <a:lnTo>
                    <a:pt x="8929" y="12922"/>
                  </a:lnTo>
                  <a:lnTo>
                    <a:pt x="9063" y="11293"/>
                  </a:lnTo>
                  <a:lnTo>
                    <a:pt x="9201" y="9676"/>
                  </a:lnTo>
                  <a:lnTo>
                    <a:pt x="9482" y="6431"/>
                  </a:lnTo>
                  <a:lnTo>
                    <a:pt x="9762" y="3210"/>
                  </a:lnTo>
                  <a:lnTo>
                    <a:pt x="10047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42"/>
            <p:cNvSpPr/>
            <p:nvPr/>
          </p:nvSpPr>
          <p:spPr>
            <a:xfrm>
              <a:off x="3677650" y="-10014475"/>
              <a:ext cx="319800" cy="225550"/>
            </a:xfrm>
            <a:custGeom>
              <a:avLst/>
              <a:gdLst/>
              <a:ahLst/>
              <a:cxnLst/>
              <a:rect l="l" t="t" r="r" b="b"/>
              <a:pathLst>
                <a:path w="12792" h="9022" extrusionOk="0">
                  <a:moveTo>
                    <a:pt x="12373" y="1"/>
                  </a:moveTo>
                  <a:lnTo>
                    <a:pt x="12011" y="112"/>
                  </a:lnTo>
                  <a:lnTo>
                    <a:pt x="11648" y="210"/>
                  </a:lnTo>
                  <a:lnTo>
                    <a:pt x="11286" y="309"/>
                  </a:lnTo>
                  <a:lnTo>
                    <a:pt x="10923" y="396"/>
                  </a:lnTo>
                  <a:lnTo>
                    <a:pt x="10198" y="544"/>
                  </a:lnTo>
                  <a:lnTo>
                    <a:pt x="9469" y="667"/>
                  </a:lnTo>
                  <a:lnTo>
                    <a:pt x="8740" y="766"/>
                  </a:lnTo>
                  <a:lnTo>
                    <a:pt x="8010" y="852"/>
                  </a:lnTo>
                  <a:lnTo>
                    <a:pt x="7277" y="901"/>
                  </a:lnTo>
                  <a:lnTo>
                    <a:pt x="6547" y="939"/>
                  </a:lnTo>
                  <a:lnTo>
                    <a:pt x="5814" y="963"/>
                  </a:lnTo>
                  <a:lnTo>
                    <a:pt x="5084" y="976"/>
                  </a:lnTo>
                  <a:lnTo>
                    <a:pt x="4351" y="988"/>
                  </a:lnTo>
                  <a:lnTo>
                    <a:pt x="3617" y="988"/>
                  </a:lnTo>
                  <a:lnTo>
                    <a:pt x="2158" y="963"/>
                  </a:lnTo>
                  <a:lnTo>
                    <a:pt x="695" y="963"/>
                  </a:lnTo>
                  <a:lnTo>
                    <a:pt x="626" y="1987"/>
                  </a:lnTo>
                  <a:lnTo>
                    <a:pt x="553" y="3012"/>
                  </a:lnTo>
                  <a:lnTo>
                    <a:pt x="475" y="4024"/>
                  </a:lnTo>
                  <a:lnTo>
                    <a:pt x="389" y="5048"/>
                  </a:lnTo>
                  <a:lnTo>
                    <a:pt x="303" y="6048"/>
                  </a:lnTo>
                  <a:lnTo>
                    <a:pt x="208" y="7047"/>
                  </a:lnTo>
                  <a:lnTo>
                    <a:pt x="108" y="8035"/>
                  </a:lnTo>
                  <a:lnTo>
                    <a:pt x="0" y="9010"/>
                  </a:lnTo>
                  <a:lnTo>
                    <a:pt x="1597" y="9022"/>
                  </a:lnTo>
                  <a:lnTo>
                    <a:pt x="3198" y="9010"/>
                  </a:lnTo>
                  <a:lnTo>
                    <a:pt x="4795" y="9010"/>
                  </a:lnTo>
                  <a:lnTo>
                    <a:pt x="6396" y="8985"/>
                  </a:lnTo>
                  <a:lnTo>
                    <a:pt x="7993" y="8948"/>
                  </a:lnTo>
                  <a:lnTo>
                    <a:pt x="9594" y="8911"/>
                  </a:lnTo>
                  <a:lnTo>
                    <a:pt x="11195" y="8861"/>
                  </a:lnTo>
                  <a:lnTo>
                    <a:pt x="12792" y="8812"/>
                  </a:lnTo>
                  <a:lnTo>
                    <a:pt x="12731" y="7726"/>
                  </a:lnTo>
                  <a:lnTo>
                    <a:pt x="12671" y="6640"/>
                  </a:lnTo>
                  <a:lnTo>
                    <a:pt x="12615" y="5542"/>
                  </a:lnTo>
                  <a:lnTo>
                    <a:pt x="12563" y="4431"/>
                  </a:lnTo>
                  <a:lnTo>
                    <a:pt x="12511" y="3333"/>
                  </a:lnTo>
                  <a:lnTo>
                    <a:pt x="12464" y="2222"/>
                  </a:lnTo>
                  <a:lnTo>
                    <a:pt x="1237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42"/>
            <p:cNvSpPr/>
            <p:nvPr/>
          </p:nvSpPr>
          <p:spPr>
            <a:xfrm>
              <a:off x="3700625" y="-10345200"/>
              <a:ext cx="284650" cy="275825"/>
            </a:xfrm>
            <a:custGeom>
              <a:avLst/>
              <a:gdLst/>
              <a:ahLst/>
              <a:cxnLst/>
              <a:rect l="l" t="t" r="r" b="b"/>
              <a:pathLst>
                <a:path w="11386" h="11033" extrusionOk="0">
                  <a:moveTo>
                    <a:pt x="11135" y="0"/>
                  </a:moveTo>
                  <a:lnTo>
                    <a:pt x="10997" y="148"/>
                  </a:lnTo>
                  <a:lnTo>
                    <a:pt x="10863" y="284"/>
                  </a:lnTo>
                  <a:lnTo>
                    <a:pt x="10725" y="407"/>
                  </a:lnTo>
                  <a:lnTo>
                    <a:pt x="10587" y="518"/>
                  </a:lnTo>
                  <a:lnTo>
                    <a:pt x="10449" y="629"/>
                  </a:lnTo>
                  <a:lnTo>
                    <a:pt x="10306" y="728"/>
                  </a:lnTo>
                  <a:lnTo>
                    <a:pt x="10168" y="827"/>
                  </a:lnTo>
                  <a:lnTo>
                    <a:pt x="10026" y="913"/>
                  </a:lnTo>
                  <a:lnTo>
                    <a:pt x="9745" y="1061"/>
                  </a:lnTo>
                  <a:lnTo>
                    <a:pt x="9460" y="1185"/>
                  </a:lnTo>
                  <a:lnTo>
                    <a:pt x="9171" y="1284"/>
                  </a:lnTo>
                  <a:lnTo>
                    <a:pt x="8882" y="1370"/>
                  </a:lnTo>
                  <a:lnTo>
                    <a:pt x="8593" y="1432"/>
                  </a:lnTo>
                  <a:lnTo>
                    <a:pt x="8304" y="1493"/>
                  </a:lnTo>
                  <a:lnTo>
                    <a:pt x="8015" y="1530"/>
                  </a:lnTo>
                  <a:lnTo>
                    <a:pt x="7721" y="1567"/>
                  </a:lnTo>
                  <a:lnTo>
                    <a:pt x="7134" y="1641"/>
                  </a:lnTo>
                  <a:lnTo>
                    <a:pt x="6552" y="1715"/>
                  </a:lnTo>
                  <a:lnTo>
                    <a:pt x="4968" y="1999"/>
                  </a:lnTo>
                  <a:lnTo>
                    <a:pt x="4178" y="2135"/>
                  </a:lnTo>
                  <a:lnTo>
                    <a:pt x="3384" y="2258"/>
                  </a:lnTo>
                  <a:lnTo>
                    <a:pt x="2590" y="2357"/>
                  </a:lnTo>
                  <a:lnTo>
                    <a:pt x="2193" y="2407"/>
                  </a:lnTo>
                  <a:lnTo>
                    <a:pt x="1796" y="2431"/>
                  </a:lnTo>
                  <a:lnTo>
                    <a:pt x="1399" y="2456"/>
                  </a:lnTo>
                  <a:lnTo>
                    <a:pt x="1002" y="2481"/>
                  </a:lnTo>
                  <a:lnTo>
                    <a:pt x="605" y="2481"/>
                  </a:lnTo>
                  <a:lnTo>
                    <a:pt x="208" y="2468"/>
                  </a:lnTo>
                  <a:lnTo>
                    <a:pt x="199" y="3419"/>
                  </a:lnTo>
                  <a:lnTo>
                    <a:pt x="182" y="4369"/>
                  </a:lnTo>
                  <a:lnTo>
                    <a:pt x="160" y="5319"/>
                  </a:lnTo>
                  <a:lnTo>
                    <a:pt x="134" y="6282"/>
                  </a:lnTo>
                  <a:lnTo>
                    <a:pt x="109" y="7232"/>
                  </a:lnTo>
                  <a:lnTo>
                    <a:pt x="78" y="8182"/>
                  </a:lnTo>
                  <a:lnTo>
                    <a:pt x="39" y="9132"/>
                  </a:lnTo>
                  <a:lnTo>
                    <a:pt x="1" y="10083"/>
                  </a:lnTo>
                  <a:lnTo>
                    <a:pt x="1" y="10083"/>
                  </a:lnTo>
                  <a:lnTo>
                    <a:pt x="1425" y="10070"/>
                  </a:lnTo>
                  <a:lnTo>
                    <a:pt x="2849" y="10058"/>
                  </a:lnTo>
                  <a:lnTo>
                    <a:pt x="3561" y="10058"/>
                  </a:lnTo>
                  <a:lnTo>
                    <a:pt x="4277" y="10070"/>
                  </a:lnTo>
                  <a:lnTo>
                    <a:pt x="4989" y="10083"/>
                  </a:lnTo>
                  <a:lnTo>
                    <a:pt x="5702" y="10107"/>
                  </a:lnTo>
                  <a:lnTo>
                    <a:pt x="6418" y="10157"/>
                  </a:lnTo>
                  <a:lnTo>
                    <a:pt x="7130" y="10206"/>
                  </a:lnTo>
                  <a:lnTo>
                    <a:pt x="7842" y="10292"/>
                  </a:lnTo>
                  <a:lnTo>
                    <a:pt x="8554" y="10391"/>
                  </a:lnTo>
                  <a:lnTo>
                    <a:pt x="9262" y="10502"/>
                  </a:lnTo>
                  <a:lnTo>
                    <a:pt x="9970" y="10650"/>
                  </a:lnTo>
                  <a:lnTo>
                    <a:pt x="10324" y="10737"/>
                  </a:lnTo>
                  <a:lnTo>
                    <a:pt x="10677" y="10835"/>
                  </a:lnTo>
                  <a:lnTo>
                    <a:pt x="11031" y="10934"/>
                  </a:lnTo>
                  <a:lnTo>
                    <a:pt x="11385" y="11033"/>
                  </a:lnTo>
                  <a:lnTo>
                    <a:pt x="11342" y="9663"/>
                  </a:lnTo>
                  <a:lnTo>
                    <a:pt x="11299" y="8281"/>
                  </a:lnTo>
                  <a:lnTo>
                    <a:pt x="11260" y="6899"/>
                  </a:lnTo>
                  <a:lnTo>
                    <a:pt x="11230" y="5516"/>
                  </a:lnTo>
                  <a:lnTo>
                    <a:pt x="11200" y="4134"/>
                  </a:lnTo>
                  <a:lnTo>
                    <a:pt x="11174" y="2752"/>
                  </a:lnTo>
                  <a:lnTo>
                    <a:pt x="11152" y="1382"/>
                  </a:lnTo>
                  <a:lnTo>
                    <a:pt x="11135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42"/>
            <p:cNvSpPr/>
            <p:nvPr/>
          </p:nvSpPr>
          <p:spPr>
            <a:xfrm>
              <a:off x="3703750" y="-10579375"/>
              <a:ext cx="275900" cy="188525"/>
            </a:xfrm>
            <a:custGeom>
              <a:avLst/>
              <a:gdLst/>
              <a:ahLst/>
              <a:cxnLst/>
              <a:rect l="l" t="t" r="r" b="b"/>
              <a:pathLst>
                <a:path w="11036" h="7541" extrusionOk="0">
                  <a:moveTo>
                    <a:pt x="1" y="0"/>
                  </a:moveTo>
                  <a:lnTo>
                    <a:pt x="27" y="926"/>
                  </a:lnTo>
                  <a:lnTo>
                    <a:pt x="48" y="1864"/>
                  </a:lnTo>
                  <a:lnTo>
                    <a:pt x="66" y="2802"/>
                  </a:lnTo>
                  <a:lnTo>
                    <a:pt x="83" y="3740"/>
                  </a:lnTo>
                  <a:lnTo>
                    <a:pt x="96" y="4677"/>
                  </a:lnTo>
                  <a:lnTo>
                    <a:pt x="104" y="5628"/>
                  </a:lnTo>
                  <a:lnTo>
                    <a:pt x="109" y="6578"/>
                  </a:lnTo>
                  <a:lnTo>
                    <a:pt x="113" y="7541"/>
                  </a:lnTo>
                  <a:lnTo>
                    <a:pt x="480" y="7430"/>
                  </a:lnTo>
                  <a:lnTo>
                    <a:pt x="847" y="7343"/>
                  </a:lnTo>
                  <a:lnTo>
                    <a:pt x="1213" y="7269"/>
                  </a:lnTo>
                  <a:lnTo>
                    <a:pt x="1580" y="7195"/>
                  </a:lnTo>
                  <a:lnTo>
                    <a:pt x="1947" y="7133"/>
                  </a:lnTo>
                  <a:lnTo>
                    <a:pt x="2314" y="7084"/>
                  </a:lnTo>
                  <a:lnTo>
                    <a:pt x="3052" y="6985"/>
                  </a:lnTo>
                  <a:lnTo>
                    <a:pt x="3790" y="6911"/>
                  </a:lnTo>
                  <a:lnTo>
                    <a:pt x="4524" y="6849"/>
                  </a:lnTo>
                  <a:lnTo>
                    <a:pt x="5995" y="6738"/>
                  </a:lnTo>
                  <a:lnTo>
                    <a:pt x="6306" y="6701"/>
                  </a:lnTo>
                  <a:lnTo>
                    <a:pt x="6621" y="6664"/>
                  </a:lnTo>
                  <a:lnTo>
                    <a:pt x="7251" y="6566"/>
                  </a:lnTo>
                  <a:lnTo>
                    <a:pt x="7566" y="6529"/>
                  </a:lnTo>
                  <a:lnTo>
                    <a:pt x="7885" y="6492"/>
                  </a:lnTo>
                  <a:lnTo>
                    <a:pt x="8205" y="6467"/>
                  </a:lnTo>
                  <a:lnTo>
                    <a:pt x="8520" y="6455"/>
                  </a:lnTo>
                  <a:lnTo>
                    <a:pt x="8835" y="6467"/>
                  </a:lnTo>
                  <a:lnTo>
                    <a:pt x="9150" y="6492"/>
                  </a:lnTo>
                  <a:lnTo>
                    <a:pt x="9465" y="6541"/>
                  </a:lnTo>
                  <a:lnTo>
                    <a:pt x="9620" y="6590"/>
                  </a:lnTo>
                  <a:lnTo>
                    <a:pt x="9776" y="6627"/>
                  </a:lnTo>
                  <a:lnTo>
                    <a:pt x="9931" y="6689"/>
                  </a:lnTo>
                  <a:lnTo>
                    <a:pt x="10086" y="6751"/>
                  </a:lnTo>
                  <a:lnTo>
                    <a:pt x="10242" y="6825"/>
                  </a:lnTo>
                  <a:lnTo>
                    <a:pt x="10393" y="6899"/>
                  </a:lnTo>
                  <a:lnTo>
                    <a:pt x="10544" y="6998"/>
                  </a:lnTo>
                  <a:lnTo>
                    <a:pt x="10695" y="7096"/>
                  </a:lnTo>
                  <a:lnTo>
                    <a:pt x="10846" y="7207"/>
                  </a:lnTo>
                  <a:lnTo>
                    <a:pt x="10997" y="7331"/>
                  </a:lnTo>
                  <a:lnTo>
                    <a:pt x="10993" y="6418"/>
                  </a:lnTo>
                  <a:lnTo>
                    <a:pt x="10988" y="5492"/>
                  </a:lnTo>
                  <a:lnTo>
                    <a:pt x="10993" y="4591"/>
                  </a:lnTo>
                  <a:lnTo>
                    <a:pt x="10997" y="3690"/>
                  </a:lnTo>
                  <a:lnTo>
                    <a:pt x="11001" y="2789"/>
                  </a:lnTo>
                  <a:lnTo>
                    <a:pt x="11010" y="1888"/>
                  </a:lnTo>
                  <a:lnTo>
                    <a:pt x="11023" y="1012"/>
                  </a:lnTo>
                  <a:lnTo>
                    <a:pt x="11036" y="124"/>
                  </a:lnTo>
                  <a:lnTo>
                    <a:pt x="11036" y="124"/>
                  </a:lnTo>
                  <a:lnTo>
                    <a:pt x="9659" y="161"/>
                  </a:lnTo>
                  <a:lnTo>
                    <a:pt x="8278" y="173"/>
                  </a:lnTo>
                  <a:lnTo>
                    <a:pt x="6897" y="185"/>
                  </a:lnTo>
                  <a:lnTo>
                    <a:pt x="5520" y="173"/>
                  </a:lnTo>
                  <a:lnTo>
                    <a:pt x="4139" y="148"/>
                  </a:lnTo>
                  <a:lnTo>
                    <a:pt x="2758" y="111"/>
                  </a:lnTo>
                  <a:lnTo>
                    <a:pt x="1382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42"/>
            <p:cNvSpPr/>
            <p:nvPr/>
          </p:nvSpPr>
          <p:spPr>
            <a:xfrm>
              <a:off x="4703250" y="-9326150"/>
              <a:ext cx="187100" cy="690500"/>
            </a:xfrm>
            <a:custGeom>
              <a:avLst/>
              <a:gdLst/>
              <a:ahLst/>
              <a:cxnLst/>
              <a:rect l="l" t="t" r="r" b="b"/>
              <a:pathLst>
                <a:path w="7484" h="27620" extrusionOk="0">
                  <a:moveTo>
                    <a:pt x="1" y="0"/>
                  </a:moveTo>
                  <a:lnTo>
                    <a:pt x="61" y="1592"/>
                  </a:lnTo>
                  <a:lnTo>
                    <a:pt x="121" y="3184"/>
                  </a:lnTo>
                  <a:lnTo>
                    <a:pt x="177" y="4776"/>
                  </a:lnTo>
                  <a:lnTo>
                    <a:pt x="229" y="6368"/>
                  </a:lnTo>
                  <a:lnTo>
                    <a:pt x="277" y="7973"/>
                  </a:lnTo>
                  <a:lnTo>
                    <a:pt x="320" y="9577"/>
                  </a:lnTo>
                  <a:lnTo>
                    <a:pt x="402" y="12786"/>
                  </a:lnTo>
                  <a:lnTo>
                    <a:pt x="475" y="16007"/>
                  </a:lnTo>
                  <a:lnTo>
                    <a:pt x="544" y="19228"/>
                  </a:lnTo>
                  <a:lnTo>
                    <a:pt x="669" y="25670"/>
                  </a:lnTo>
                  <a:lnTo>
                    <a:pt x="950" y="25719"/>
                  </a:lnTo>
                  <a:lnTo>
                    <a:pt x="1231" y="25781"/>
                  </a:lnTo>
                  <a:lnTo>
                    <a:pt x="1507" y="25842"/>
                  </a:lnTo>
                  <a:lnTo>
                    <a:pt x="1783" y="25929"/>
                  </a:lnTo>
                  <a:lnTo>
                    <a:pt x="2055" y="26015"/>
                  </a:lnTo>
                  <a:lnTo>
                    <a:pt x="2327" y="26114"/>
                  </a:lnTo>
                  <a:lnTo>
                    <a:pt x="2599" y="26225"/>
                  </a:lnTo>
                  <a:lnTo>
                    <a:pt x="2866" y="26348"/>
                  </a:lnTo>
                  <a:lnTo>
                    <a:pt x="3129" y="26472"/>
                  </a:lnTo>
                  <a:lnTo>
                    <a:pt x="3397" y="26608"/>
                  </a:lnTo>
                  <a:lnTo>
                    <a:pt x="3660" y="26756"/>
                  </a:lnTo>
                  <a:lnTo>
                    <a:pt x="3919" y="26904"/>
                  </a:lnTo>
                  <a:lnTo>
                    <a:pt x="4178" y="27076"/>
                  </a:lnTo>
                  <a:lnTo>
                    <a:pt x="4437" y="27249"/>
                  </a:lnTo>
                  <a:lnTo>
                    <a:pt x="4692" y="27422"/>
                  </a:lnTo>
                  <a:lnTo>
                    <a:pt x="4946" y="27619"/>
                  </a:lnTo>
                  <a:lnTo>
                    <a:pt x="4994" y="26842"/>
                  </a:lnTo>
                  <a:lnTo>
                    <a:pt x="5045" y="26065"/>
                  </a:lnTo>
                  <a:lnTo>
                    <a:pt x="5097" y="25287"/>
                  </a:lnTo>
                  <a:lnTo>
                    <a:pt x="5158" y="24510"/>
                  </a:lnTo>
                  <a:lnTo>
                    <a:pt x="5218" y="23744"/>
                  </a:lnTo>
                  <a:lnTo>
                    <a:pt x="5279" y="22967"/>
                  </a:lnTo>
                  <a:lnTo>
                    <a:pt x="5343" y="22202"/>
                  </a:lnTo>
                  <a:lnTo>
                    <a:pt x="5412" y="21424"/>
                  </a:lnTo>
                  <a:lnTo>
                    <a:pt x="5559" y="19882"/>
                  </a:lnTo>
                  <a:lnTo>
                    <a:pt x="5710" y="18351"/>
                  </a:lnTo>
                  <a:lnTo>
                    <a:pt x="5870" y="16821"/>
                  </a:lnTo>
                  <a:lnTo>
                    <a:pt x="6038" y="15291"/>
                  </a:lnTo>
                  <a:lnTo>
                    <a:pt x="6211" y="13761"/>
                  </a:lnTo>
                  <a:lnTo>
                    <a:pt x="6388" y="12243"/>
                  </a:lnTo>
                  <a:lnTo>
                    <a:pt x="6565" y="10737"/>
                  </a:lnTo>
                  <a:lnTo>
                    <a:pt x="6750" y="9219"/>
                  </a:lnTo>
                  <a:lnTo>
                    <a:pt x="7117" y="6220"/>
                  </a:lnTo>
                  <a:lnTo>
                    <a:pt x="7484" y="3234"/>
                  </a:lnTo>
                  <a:lnTo>
                    <a:pt x="7044" y="2900"/>
                  </a:lnTo>
                  <a:lnTo>
                    <a:pt x="6603" y="2592"/>
                  </a:lnTo>
                  <a:lnTo>
                    <a:pt x="6159" y="2296"/>
                  </a:lnTo>
                  <a:lnTo>
                    <a:pt x="5706" y="2012"/>
                  </a:lnTo>
                  <a:lnTo>
                    <a:pt x="5253" y="1740"/>
                  </a:lnTo>
                  <a:lnTo>
                    <a:pt x="4800" y="1494"/>
                  </a:lnTo>
                  <a:lnTo>
                    <a:pt x="4338" y="1259"/>
                  </a:lnTo>
                  <a:lnTo>
                    <a:pt x="3872" y="1049"/>
                  </a:lnTo>
                  <a:lnTo>
                    <a:pt x="3401" y="852"/>
                  </a:lnTo>
                  <a:lnTo>
                    <a:pt x="2931" y="679"/>
                  </a:lnTo>
                  <a:lnTo>
                    <a:pt x="2452" y="519"/>
                  </a:lnTo>
                  <a:lnTo>
                    <a:pt x="1968" y="371"/>
                  </a:lnTo>
                  <a:lnTo>
                    <a:pt x="1485" y="247"/>
                  </a:lnTo>
                  <a:lnTo>
                    <a:pt x="993" y="148"/>
                  </a:lnTo>
                  <a:lnTo>
                    <a:pt x="501" y="6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42"/>
            <p:cNvSpPr/>
            <p:nvPr/>
          </p:nvSpPr>
          <p:spPr>
            <a:xfrm>
              <a:off x="4858300" y="-9203675"/>
              <a:ext cx="324650" cy="797250"/>
            </a:xfrm>
            <a:custGeom>
              <a:avLst/>
              <a:gdLst/>
              <a:ahLst/>
              <a:cxnLst/>
              <a:rect l="l" t="t" r="r" b="b"/>
              <a:pathLst>
                <a:path w="12986" h="31890" extrusionOk="0">
                  <a:moveTo>
                    <a:pt x="3202" y="1"/>
                  </a:moveTo>
                  <a:lnTo>
                    <a:pt x="2853" y="3012"/>
                  </a:lnTo>
                  <a:lnTo>
                    <a:pt x="2503" y="6035"/>
                  </a:lnTo>
                  <a:lnTo>
                    <a:pt x="2326" y="7553"/>
                  </a:lnTo>
                  <a:lnTo>
                    <a:pt x="2145" y="9071"/>
                  </a:lnTo>
                  <a:lnTo>
                    <a:pt x="1959" y="10589"/>
                  </a:lnTo>
                  <a:lnTo>
                    <a:pt x="1769" y="12095"/>
                  </a:lnTo>
                  <a:lnTo>
                    <a:pt x="1575" y="13600"/>
                  </a:lnTo>
                  <a:lnTo>
                    <a:pt x="1372" y="15094"/>
                  </a:lnTo>
                  <a:lnTo>
                    <a:pt x="1165" y="16575"/>
                  </a:lnTo>
                  <a:lnTo>
                    <a:pt x="950" y="18056"/>
                  </a:lnTo>
                  <a:lnTo>
                    <a:pt x="725" y="19512"/>
                  </a:lnTo>
                  <a:lnTo>
                    <a:pt x="613" y="20240"/>
                  </a:lnTo>
                  <a:lnTo>
                    <a:pt x="492" y="20956"/>
                  </a:lnTo>
                  <a:lnTo>
                    <a:pt x="376" y="21671"/>
                  </a:lnTo>
                  <a:lnTo>
                    <a:pt x="250" y="22387"/>
                  </a:lnTo>
                  <a:lnTo>
                    <a:pt x="125" y="23091"/>
                  </a:lnTo>
                  <a:lnTo>
                    <a:pt x="0" y="23794"/>
                  </a:lnTo>
                  <a:lnTo>
                    <a:pt x="376" y="24164"/>
                  </a:lnTo>
                  <a:lnTo>
                    <a:pt x="747" y="24559"/>
                  </a:lnTo>
                  <a:lnTo>
                    <a:pt x="1118" y="24967"/>
                  </a:lnTo>
                  <a:lnTo>
                    <a:pt x="1480" y="25398"/>
                  </a:lnTo>
                  <a:lnTo>
                    <a:pt x="1839" y="25843"/>
                  </a:lnTo>
                  <a:lnTo>
                    <a:pt x="2192" y="26312"/>
                  </a:lnTo>
                  <a:lnTo>
                    <a:pt x="2546" y="26793"/>
                  </a:lnTo>
                  <a:lnTo>
                    <a:pt x="2892" y="27287"/>
                  </a:lnTo>
                  <a:lnTo>
                    <a:pt x="3232" y="27805"/>
                  </a:lnTo>
                  <a:lnTo>
                    <a:pt x="3569" y="28336"/>
                  </a:lnTo>
                  <a:lnTo>
                    <a:pt x="3901" y="28879"/>
                  </a:lnTo>
                  <a:lnTo>
                    <a:pt x="4229" y="29446"/>
                  </a:lnTo>
                  <a:lnTo>
                    <a:pt x="4549" y="30026"/>
                  </a:lnTo>
                  <a:lnTo>
                    <a:pt x="4868" y="30631"/>
                  </a:lnTo>
                  <a:lnTo>
                    <a:pt x="5179" y="31248"/>
                  </a:lnTo>
                  <a:lnTo>
                    <a:pt x="5490" y="31890"/>
                  </a:lnTo>
                  <a:lnTo>
                    <a:pt x="5576" y="31569"/>
                  </a:lnTo>
                  <a:lnTo>
                    <a:pt x="5671" y="31260"/>
                  </a:lnTo>
                  <a:lnTo>
                    <a:pt x="5856" y="30656"/>
                  </a:lnTo>
                  <a:lnTo>
                    <a:pt x="6055" y="30076"/>
                  </a:lnTo>
                  <a:lnTo>
                    <a:pt x="6262" y="29496"/>
                  </a:lnTo>
                  <a:lnTo>
                    <a:pt x="6473" y="28940"/>
                  </a:lnTo>
                  <a:lnTo>
                    <a:pt x="6689" y="28397"/>
                  </a:lnTo>
                  <a:lnTo>
                    <a:pt x="6914" y="27854"/>
                  </a:lnTo>
                  <a:lnTo>
                    <a:pt x="7138" y="27336"/>
                  </a:lnTo>
                  <a:lnTo>
                    <a:pt x="7367" y="26818"/>
                  </a:lnTo>
                  <a:lnTo>
                    <a:pt x="7600" y="26312"/>
                  </a:lnTo>
                  <a:lnTo>
                    <a:pt x="7833" y="25818"/>
                  </a:lnTo>
                  <a:lnTo>
                    <a:pt x="8066" y="25324"/>
                  </a:lnTo>
                  <a:lnTo>
                    <a:pt x="8532" y="24374"/>
                  </a:lnTo>
                  <a:lnTo>
                    <a:pt x="8985" y="23436"/>
                  </a:lnTo>
                  <a:lnTo>
                    <a:pt x="9464" y="22461"/>
                  </a:lnTo>
                  <a:lnTo>
                    <a:pt x="9952" y="21486"/>
                  </a:lnTo>
                  <a:lnTo>
                    <a:pt x="10444" y="20548"/>
                  </a:lnTo>
                  <a:lnTo>
                    <a:pt x="10690" y="20080"/>
                  </a:lnTo>
                  <a:lnTo>
                    <a:pt x="10940" y="19623"/>
                  </a:lnTo>
                  <a:lnTo>
                    <a:pt x="11190" y="19179"/>
                  </a:lnTo>
                  <a:lnTo>
                    <a:pt x="11441" y="18734"/>
                  </a:lnTo>
                  <a:lnTo>
                    <a:pt x="11695" y="18302"/>
                  </a:lnTo>
                  <a:lnTo>
                    <a:pt x="11950" y="17870"/>
                  </a:lnTo>
                  <a:lnTo>
                    <a:pt x="12209" y="17451"/>
                  </a:lnTo>
                  <a:lnTo>
                    <a:pt x="12468" y="17044"/>
                  </a:lnTo>
                  <a:lnTo>
                    <a:pt x="12727" y="16649"/>
                  </a:lnTo>
                  <a:lnTo>
                    <a:pt x="12986" y="16266"/>
                  </a:lnTo>
                  <a:lnTo>
                    <a:pt x="12727" y="15612"/>
                  </a:lnTo>
                  <a:lnTo>
                    <a:pt x="12468" y="14958"/>
                  </a:lnTo>
                  <a:lnTo>
                    <a:pt x="12205" y="14316"/>
                  </a:lnTo>
                  <a:lnTo>
                    <a:pt x="11937" y="13687"/>
                  </a:lnTo>
                  <a:lnTo>
                    <a:pt x="11665" y="13070"/>
                  </a:lnTo>
                  <a:lnTo>
                    <a:pt x="11393" y="12465"/>
                  </a:lnTo>
                  <a:lnTo>
                    <a:pt x="11113" y="11860"/>
                  </a:lnTo>
                  <a:lnTo>
                    <a:pt x="10832" y="11268"/>
                  </a:lnTo>
                  <a:lnTo>
                    <a:pt x="10552" y="10688"/>
                  </a:lnTo>
                  <a:lnTo>
                    <a:pt x="10263" y="10108"/>
                  </a:lnTo>
                  <a:lnTo>
                    <a:pt x="9973" y="9553"/>
                  </a:lnTo>
                  <a:lnTo>
                    <a:pt x="9684" y="8997"/>
                  </a:lnTo>
                  <a:lnTo>
                    <a:pt x="9387" y="8454"/>
                  </a:lnTo>
                  <a:lnTo>
                    <a:pt x="9089" y="7924"/>
                  </a:lnTo>
                  <a:lnTo>
                    <a:pt x="8787" y="7393"/>
                  </a:lnTo>
                  <a:lnTo>
                    <a:pt x="8480" y="6875"/>
                  </a:lnTo>
                  <a:lnTo>
                    <a:pt x="8174" y="6369"/>
                  </a:lnTo>
                  <a:lnTo>
                    <a:pt x="7863" y="5875"/>
                  </a:lnTo>
                  <a:lnTo>
                    <a:pt x="7548" y="5394"/>
                  </a:lnTo>
                  <a:lnTo>
                    <a:pt x="7233" y="4912"/>
                  </a:lnTo>
                  <a:lnTo>
                    <a:pt x="6914" y="4456"/>
                  </a:lnTo>
                  <a:lnTo>
                    <a:pt x="6590" y="3999"/>
                  </a:lnTo>
                  <a:lnTo>
                    <a:pt x="6262" y="3555"/>
                  </a:lnTo>
                  <a:lnTo>
                    <a:pt x="5934" y="3123"/>
                  </a:lnTo>
                  <a:lnTo>
                    <a:pt x="5602" y="2691"/>
                  </a:lnTo>
                  <a:lnTo>
                    <a:pt x="5269" y="2271"/>
                  </a:lnTo>
                  <a:lnTo>
                    <a:pt x="4933" y="1877"/>
                  </a:lnTo>
                  <a:lnTo>
                    <a:pt x="4592" y="1482"/>
                  </a:lnTo>
                  <a:lnTo>
                    <a:pt x="4251" y="1099"/>
                  </a:lnTo>
                  <a:lnTo>
                    <a:pt x="3901" y="716"/>
                  </a:lnTo>
                  <a:lnTo>
                    <a:pt x="3556" y="359"/>
                  </a:lnTo>
                  <a:lnTo>
                    <a:pt x="3202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42"/>
            <p:cNvSpPr/>
            <p:nvPr/>
          </p:nvSpPr>
          <p:spPr>
            <a:xfrm>
              <a:off x="5031350" y="-8731325"/>
              <a:ext cx="335550" cy="888575"/>
            </a:xfrm>
            <a:custGeom>
              <a:avLst/>
              <a:gdLst/>
              <a:ahLst/>
              <a:cxnLst/>
              <a:rect l="l" t="t" r="r" b="b"/>
              <a:pathLst>
                <a:path w="13422" h="35543" extrusionOk="0">
                  <a:moveTo>
                    <a:pt x="6983" y="1"/>
                  </a:moveTo>
                  <a:lnTo>
                    <a:pt x="6081" y="1988"/>
                  </a:lnTo>
                  <a:lnTo>
                    <a:pt x="5179" y="3975"/>
                  </a:lnTo>
                  <a:lnTo>
                    <a:pt x="4730" y="4974"/>
                  </a:lnTo>
                  <a:lnTo>
                    <a:pt x="4281" y="5986"/>
                  </a:lnTo>
                  <a:lnTo>
                    <a:pt x="3833" y="7010"/>
                  </a:lnTo>
                  <a:lnTo>
                    <a:pt x="3388" y="8047"/>
                  </a:lnTo>
                  <a:lnTo>
                    <a:pt x="3181" y="8541"/>
                  </a:lnTo>
                  <a:lnTo>
                    <a:pt x="2978" y="9047"/>
                  </a:lnTo>
                  <a:lnTo>
                    <a:pt x="2771" y="9565"/>
                  </a:lnTo>
                  <a:lnTo>
                    <a:pt x="2564" y="10096"/>
                  </a:lnTo>
                  <a:lnTo>
                    <a:pt x="1735" y="12268"/>
                  </a:lnTo>
                  <a:lnTo>
                    <a:pt x="1317" y="13341"/>
                  </a:lnTo>
                  <a:lnTo>
                    <a:pt x="1105" y="13872"/>
                  </a:lnTo>
                  <a:lnTo>
                    <a:pt x="889" y="14403"/>
                  </a:lnTo>
                  <a:lnTo>
                    <a:pt x="669" y="14909"/>
                  </a:lnTo>
                  <a:lnTo>
                    <a:pt x="449" y="15402"/>
                  </a:lnTo>
                  <a:lnTo>
                    <a:pt x="229" y="15884"/>
                  </a:lnTo>
                  <a:lnTo>
                    <a:pt x="0" y="16340"/>
                  </a:lnTo>
                  <a:lnTo>
                    <a:pt x="199" y="16846"/>
                  </a:lnTo>
                  <a:lnTo>
                    <a:pt x="393" y="17352"/>
                  </a:lnTo>
                  <a:lnTo>
                    <a:pt x="587" y="17871"/>
                  </a:lnTo>
                  <a:lnTo>
                    <a:pt x="777" y="18389"/>
                  </a:lnTo>
                  <a:lnTo>
                    <a:pt x="967" y="18932"/>
                  </a:lnTo>
                  <a:lnTo>
                    <a:pt x="1153" y="19463"/>
                  </a:lnTo>
                  <a:lnTo>
                    <a:pt x="1334" y="20006"/>
                  </a:lnTo>
                  <a:lnTo>
                    <a:pt x="1515" y="20561"/>
                  </a:lnTo>
                  <a:lnTo>
                    <a:pt x="1696" y="21116"/>
                  </a:lnTo>
                  <a:lnTo>
                    <a:pt x="1873" y="21684"/>
                  </a:lnTo>
                  <a:lnTo>
                    <a:pt x="2046" y="22252"/>
                  </a:lnTo>
                  <a:lnTo>
                    <a:pt x="2219" y="22832"/>
                  </a:lnTo>
                  <a:lnTo>
                    <a:pt x="2387" y="23412"/>
                  </a:lnTo>
                  <a:lnTo>
                    <a:pt x="2555" y="24004"/>
                  </a:lnTo>
                  <a:lnTo>
                    <a:pt x="2719" y="24596"/>
                  </a:lnTo>
                  <a:lnTo>
                    <a:pt x="2883" y="25189"/>
                  </a:lnTo>
                  <a:lnTo>
                    <a:pt x="3043" y="25793"/>
                  </a:lnTo>
                  <a:lnTo>
                    <a:pt x="3198" y="26410"/>
                  </a:lnTo>
                  <a:lnTo>
                    <a:pt x="3354" y="27028"/>
                  </a:lnTo>
                  <a:lnTo>
                    <a:pt x="3505" y="27657"/>
                  </a:lnTo>
                  <a:lnTo>
                    <a:pt x="3656" y="28286"/>
                  </a:lnTo>
                  <a:lnTo>
                    <a:pt x="3802" y="28916"/>
                  </a:lnTo>
                  <a:lnTo>
                    <a:pt x="3949" y="29557"/>
                  </a:lnTo>
                  <a:lnTo>
                    <a:pt x="4092" y="30199"/>
                  </a:lnTo>
                  <a:lnTo>
                    <a:pt x="4234" y="30853"/>
                  </a:lnTo>
                  <a:lnTo>
                    <a:pt x="4372" y="31507"/>
                  </a:lnTo>
                  <a:lnTo>
                    <a:pt x="4506" y="32161"/>
                  </a:lnTo>
                  <a:lnTo>
                    <a:pt x="4640" y="32828"/>
                  </a:lnTo>
                  <a:lnTo>
                    <a:pt x="4769" y="33507"/>
                  </a:lnTo>
                  <a:lnTo>
                    <a:pt x="4894" y="34173"/>
                  </a:lnTo>
                  <a:lnTo>
                    <a:pt x="5019" y="34864"/>
                  </a:lnTo>
                  <a:lnTo>
                    <a:pt x="5145" y="35543"/>
                  </a:lnTo>
                  <a:lnTo>
                    <a:pt x="5227" y="35333"/>
                  </a:lnTo>
                  <a:lnTo>
                    <a:pt x="5309" y="35136"/>
                  </a:lnTo>
                  <a:lnTo>
                    <a:pt x="5395" y="34938"/>
                  </a:lnTo>
                  <a:lnTo>
                    <a:pt x="5481" y="34753"/>
                  </a:lnTo>
                  <a:lnTo>
                    <a:pt x="5572" y="34580"/>
                  </a:lnTo>
                  <a:lnTo>
                    <a:pt x="5667" y="34420"/>
                  </a:lnTo>
                  <a:lnTo>
                    <a:pt x="5757" y="34259"/>
                  </a:lnTo>
                  <a:lnTo>
                    <a:pt x="5857" y="34111"/>
                  </a:lnTo>
                  <a:lnTo>
                    <a:pt x="5952" y="33963"/>
                  </a:lnTo>
                  <a:lnTo>
                    <a:pt x="6051" y="33827"/>
                  </a:lnTo>
                  <a:lnTo>
                    <a:pt x="6254" y="33581"/>
                  </a:lnTo>
                  <a:lnTo>
                    <a:pt x="6461" y="33346"/>
                  </a:lnTo>
                  <a:lnTo>
                    <a:pt x="6672" y="33136"/>
                  </a:lnTo>
                  <a:lnTo>
                    <a:pt x="6888" y="32939"/>
                  </a:lnTo>
                  <a:lnTo>
                    <a:pt x="7104" y="32754"/>
                  </a:lnTo>
                  <a:lnTo>
                    <a:pt x="7540" y="32408"/>
                  </a:lnTo>
                  <a:lnTo>
                    <a:pt x="7971" y="32075"/>
                  </a:lnTo>
                  <a:lnTo>
                    <a:pt x="8183" y="31902"/>
                  </a:lnTo>
                  <a:lnTo>
                    <a:pt x="8390" y="31717"/>
                  </a:lnTo>
                  <a:lnTo>
                    <a:pt x="9460" y="30693"/>
                  </a:lnTo>
                  <a:lnTo>
                    <a:pt x="9991" y="30162"/>
                  </a:lnTo>
                  <a:lnTo>
                    <a:pt x="10526" y="29631"/>
                  </a:lnTo>
                  <a:lnTo>
                    <a:pt x="11057" y="29088"/>
                  </a:lnTo>
                  <a:lnTo>
                    <a:pt x="11588" y="28521"/>
                  </a:lnTo>
                  <a:lnTo>
                    <a:pt x="12119" y="27941"/>
                  </a:lnTo>
                  <a:lnTo>
                    <a:pt x="12641" y="27336"/>
                  </a:lnTo>
                  <a:lnTo>
                    <a:pt x="12671" y="27299"/>
                  </a:lnTo>
                  <a:lnTo>
                    <a:pt x="12701" y="27287"/>
                  </a:lnTo>
                  <a:lnTo>
                    <a:pt x="12731" y="27274"/>
                  </a:lnTo>
                  <a:lnTo>
                    <a:pt x="12762" y="27287"/>
                  </a:lnTo>
                  <a:lnTo>
                    <a:pt x="12787" y="27299"/>
                  </a:lnTo>
                  <a:lnTo>
                    <a:pt x="12813" y="27324"/>
                  </a:lnTo>
                  <a:lnTo>
                    <a:pt x="12839" y="27348"/>
                  </a:lnTo>
                  <a:lnTo>
                    <a:pt x="12865" y="27385"/>
                  </a:lnTo>
                  <a:lnTo>
                    <a:pt x="12887" y="27435"/>
                  </a:lnTo>
                  <a:lnTo>
                    <a:pt x="12908" y="27484"/>
                  </a:lnTo>
                  <a:lnTo>
                    <a:pt x="12947" y="27608"/>
                  </a:lnTo>
                  <a:lnTo>
                    <a:pt x="12977" y="27743"/>
                  </a:lnTo>
                  <a:lnTo>
                    <a:pt x="13003" y="27891"/>
                  </a:lnTo>
                  <a:lnTo>
                    <a:pt x="13422" y="27373"/>
                  </a:lnTo>
                  <a:lnTo>
                    <a:pt x="13275" y="26423"/>
                  </a:lnTo>
                  <a:lnTo>
                    <a:pt x="13128" y="25460"/>
                  </a:lnTo>
                  <a:lnTo>
                    <a:pt x="12973" y="24522"/>
                  </a:lnTo>
                  <a:lnTo>
                    <a:pt x="12818" y="23584"/>
                  </a:lnTo>
                  <a:lnTo>
                    <a:pt x="12658" y="22646"/>
                  </a:lnTo>
                  <a:lnTo>
                    <a:pt x="12494" y="21721"/>
                  </a:lnTo>
                  <a:lnTo>
                    <a:pt x="12326" y="20795"/>
                  </a:lnTo>
                  <a:lnTo>
                    <a:pt x="12157" y="19870"/>
                  </a:lnTo>
                  <a:lnTo>
                    <a:pt x="11980" y="18969"/>
                  </a:lnTo>
                  <a:lnTo>
                    <a:pt x="11803" y="18056"/>
                  </a:lnTo>
                  <a:lnTo>
                    <a:pt x="11622" y="17167"/>
                  </a:lnTo>
                  <a:lnTo>
                    <a:pt x="11437" y="16266"/>
                  </a:lnTo>
                  <a:lnTo>
                    <a:pt x="11251" y="15390"/>
                  </a:lnTo>
                  <a:lnTo>
                    <a:pt x="11057" y="14514"/>
                  </a:lnTo>
                  <a:lnTo>
                    <a:pt x="10863" y="13638"/>
                  </a:lnTo>
                  <a:lnTo>
                    <a:pt x="10664" y="12774"/>
                  </a:lnTo>
                  <a:lnTo>
                    <a:pt x="10461" y="11922"/>
                  </a:lnTo>
                  <a:lnTo>
                    <a:pt x="10254" y="11071"/>
                  </a:lnTo>
                  <a:lnTo>
                    <a:pt x="10043" y="10231"/>
                  </a:lnTo>
                  <a:lnTo>
                    <a:pt x="9827" y="9392"/>
                  </a:lnTo>
                  <a:lnTo>
                    <a:pt x="9611" y="8565"/>
                  </a:lnTo>
                  <a:lnTo>
                    <a:pt x="9391" y="7751"/>
                  </a:lnTo>
                  <a:lnTo>
                    <a:pt x="9167" y="6936"/>
                  </a:lnTo>
                  <a:lnTo>
                    <a:pt x="8938" y="6134"/>
                  </a:lnTo>
                  <a:lnTo>
                    <a:pt x="8705" y="5332"/>
                  </a:lnTo>
                  <a:lnTo>
                    <a:pt x="8472" y="4542"/>
                  </a:lnTo>
                  <a:lnTo>
                    <a:pt x="8230" y="3765"/>
                  </a:lnTo>
                  <a:lnTo>
                    <a:pt x="7988" y="3000"/>
                  </a:lnTo>
                  <a:lnTo>
                    <a:pt x="7743" y="2234"/>
                  </a:lnTo>
                  <a:lnTo>
                    <a:pt x="7492" y="1482"/>
                  </a:lnTo>
                  <a:lnTo>
                    <a:pt x="7242" y="741"/>
                  </a:lnTo>
                  <a:lnTo>
                    <a:pt x="698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42"/>
            <p:cNvSpPr/>
            <p:nvPr/>
          </p:nvSpPr>
          <p:spPr>
            <a:xfrm>
              <a:off x="5173875" y="-8047000"/>
              <a:ext cx="259600" cy="865725"/>
            </a:xfrm>
            <a:custGeom>
              <a:avLst/>
              <a:gdLst/>
              <a:ahLst/>
              <a:cxnLst/>
              <a:rect l="l" t="t" r="r" b="b"/>
              <a:pathLst>
                <a:path w="10384" h="34629" extrusionOk="0">
                  <a:moveTo>
                    <a:pt x="7721" y="0"/>
                  </a:moveTo>
                  <a:lnTo>
                    <a:pt x="7302" y="518"/>
                  </a:lnTo>
                  <a:lnTo>
                    <a:pt x="7315" y="666"/>
                  </a:lnTo>
                  <a:lnTo>
                    <a:pt x="7319" y="827"/>
                  </a:lnTo>
                  <a:lnTo>
                    <a:pt x="7319" y="975"/>
                  </a:lnTo>
                  <a:lnTo>
                    <a:pt x="7307" y="1111"/>
                  </a:lnTo>
                  <a:lnTo>
                    <a:pt x="7289" y="1247"/>
                  </a:lnTo>
                  <a:lnTo>
                    <a:pt x="7276" y="1308"/>
                  </a:lnTo>
                  <a:lnTo>
                    <a:pt x="7259" y="1370"/>
                  </a:lnTo>
                  <a:lnTo>
                    <a:pt x="7242" y="1419"/>
                  </a:lnTo>
                  <a:lnTo>
                    <a:pt x="7225" y="1469"/>
                  </a:lnTo>
                  <a:lnTo>
                    <a:pt x="7203" y="1518"/>
                  </a:lnTo>
                  <a:lnTo>
                    <a:pt x="7177" y="1555"/>
                  </a:lnTo>
                  <a:lnTo>
                    <a:pt x="6664" y="2234"/>
                  </a:lnTo>
                  <a:lnTo>
                    <a:pt x="6150" y="2937"/>
                  </a:lnTo>
                  <a:lnTo>
                    <a:pt x="5645" y="3665"/>
                  </a:lnTo>
                  <a:lnTo>
                    <a:pt x="5140" y="4393"/>
                  </a:lnTo>
                  <a:lnTo>
                    <a:pt x="4640" y="5134"/>
                  </a:lnTo>
                  <a:lnTo>
                    <a:pt x="4139" y="5899"/>
                  </a:lnTo>
                  <a:lnTo>
                    <a:pt x="3138" y="7417"/>
                  </a:lnTo>
                  <a:lnTo>
                    <a:pt x="2952" y="7713"/>
                  </a:lnTo>
                  <a:lnTo>
                    <a:pt x="2762" y="8022"/>
                  </a:lnTo>
                  <a:lnTo>
                    <a:pt x="2391" y="8676"/>
                  </a:lnTo>
                  <a:lnTo>
                    <a:pt x="2011" y="9330"/>
                  </a:lnTo>
                  <a:lnTo>
                    <a:pt x="1817" y="9651"/>
                  </a:lnTo>
                  <a:lnTo>
                    <a:pt x="1627" y="9959"/>
                  </a:lnTo>
                  <a:lnTo>
                    <a:pt x="1429" y="10255"/>
                  </a:lnTo>
                  <a:lnTo>
                    <a:pt x="1234" y="10539"/>
                  </a:lnTo>
                  <a:lnTo>
                    <a:pt x="1036" y="10786"/>
                  </a:lnTo>
                  <a:lnTo>
                    <a:pt x="932" y="10897"/>
                  </a:lnTo>
                  <a:lnTo>
                    <a:pt x="833" y="11008"/>
                  </a:lnTo>
                  <a:lnTo>
                    <a:pt x="730" y="11107"/>
                  </a:lnTo>
                  <a:lnTo>
                    <a:pt x="630" y="11206"/>
                  </a:lnTo>
                  <a:lnTo>
                    <a:pt x="527" y="11292"/>
                  </a:lnTo>
                  <a:lnTo>
                    <a:pt x="423" y="11366"/>
                  </a:lnTo>
                  <a:lnTo>
                    <a:pt x="320" y="11428"/>
                  </a:lnTo>
                  <a:lnTo>
                    <a:pt x="212" y="11477"/>
                  </a:lnTo>
                  <a:lnTo>
                    <a:pt x="108" y="11527"/>
                  </a:lnTo>
                  <a:lnTo>
                    <a:pt x="0" y="11564"/>
                  </a:lnTo>
                  <a:lnTo>
                    <a:pt x="207" y="12921"/>
                  </a:lnTo>
                  <a:lnTo>
                    <a:pt x="406" y="14291"/>
                  </a:lnTo>
                  <a:lnTo>
                    <a:pt x="596" y="15673"/>
                  </a:lnTo>
                  <a:lnTo>
                    <a:pt x="777" y="17068"/>
                  </a:lnTo>
                  <a:lnTo>
                    <a:pt x="945" y="18487"/>
                  </a:lnTo>
                  <a:lnTo>
                    <a:pt x="1109" y="19906"/>
                  </a:lnTo>
                  <a:lnTo>
                    <a:pt x="1260" y="21338"/>
                  </a:lnTo>
                  <a:lnTo>
                    <a:pt x="1403" y="22782"/>
                  </a:lnTo>
                  <a:lnTo>
                    <a:pt x="1537" y="24238"/>
                  </a:lnTo>
                  <a:lnTo>
                    <a:pt x="1662" y="25694"/>
                  </a:lnTo>
                  <a:lnTo>
                    <a:pt x="1778" y="27163"/>
                  </a:lnTo>
                  <a:lnTo>
                    <a:pt x="1882" y="28644"/>
                  </a:lnTo>
                  <a:lnTo>
                    <a:pt x="1977" y="30124"/>
                  </a:lnTo>
                  <a:lnTo>
                    <a:pt x="2063" y="31618"/>
                  </a:lnTo>
                  <a:lnTo>
                    <a:pt x="2136" y="33123"/>
                  </a:lnTo>
                  <a:lnTo>
                    <a:pt x="2201" y="34629"/>
                  </a:lnTo>
                  <a:lnTo>
                    <a:pt x="2434" y="34444"/>
                  </a:lnTo>
                  <a:lnTo>
                    <a:pt x="2667" y="34283"/>
                  </a:lnTo>
                  <a:lnTo>
                    <a:pt x="2905" y="34123"/>
                  </a:lnTo>
                  <a:lnTo>
                    <a:pt x="3146" y="33987"/>
                  </a:lnTo>
                  <a:lnTo>
                    <a:pt x="3392" y="33851"/>
                  </a:lnTo>
                  <a:lnTo>
                    <a:pt x="3643" y="33740"/>
                  </a:lnTo>
                  <a:lnTo>
                    <a:pt x="3893" y="33629"/>
                  </a:lnTo>
                  <a:lnTo>
                    <a:pt x="4148" y="33531"/>
                  </a:lnTo>
                  <a:lnTo>
                    <a:pt x="4402" y="33457"/>
                  </a:lnTo>
                  <a:lnTo>
                    <a:pt x="4661" y="33370"/>
                  </a:lnTo>
                  <a:lnTo>
                    <a:pt x="4920" y="33308"/>
                  </a:lnTo>
                  <a:lnTo>
                    <a:pt x="5183" y="33259"/>
                  </a:lnTo>
                  <a:lnTo>
                    <a:pt x="5447" y="33210"/>
                  </a:lnTo>
                  <a:lnTo>
                    <a:pt x="5710" y="33173"/>
                  </a:lnTo>
                  <a:lnTo>
                    <a:pt x="5973" y="33148"/>
                  </a:lnTo>
                  <a:lnTo>
                    <a:pt x="6241" y="33136"/>
                  </a:lnTo>
                  <a:lnTo>
                    <a:pt x="6504" y="33123"/>
                  </a:lnTo>
                  <a:lnTo>
                    <a:pt x="6771" y="33123"/>
                  </a:lnTo>
                  <a:lnTo>
                    <a:pt x="7039" y="33136"/>
                  </a:lnTo>
                  <a:lnTo>
                    <a:pt x="7302" y="33148"/>
                  </a:lnTo>
                  <a:lnTo>
                    <a:pt x="7833" y="33197"/>
                  </a:lnTo>
                  <a:lnTo>
                    <a:pt x="8360" y="33271"/>
                  </a:lnTo>
                  <a:lnTo>
                    <a:pt x="8877" y="33370"/>
                  </a:lnTo>
                  <a:lnTo>
                    <a:pt x="9391" y="33494"/>
                  </a:lnTo>
                  <a:lnTo>
                    <a:pt x="9892" y="33642"/>
                  </a:lnTo>
                  <a:lnTo>
                    <a:pt x="10384" y="33790"/>
                  </a:lnTo>
                  <a:lnTo>
                    <a:pt x="10362" y="32679"/>
                  </a:lnTo>
                  <a:lnTo>
                    <a:pt x="10336" y="31568"/>
                  </a:lnTo>
                  <a:lnTo>
                    <a:pt x="10306" y="30470"/>
                  </a:lnTo>
                  <a:lnTo>
                    <a:pt x="10271" y="29359"/>
                  </a:lnTo>
                  <a:lnTo>
                    <a:pt x="10233" y="28261"/>
                  </a:lnTo>
                  <a:lnTo>
                    <a:pt x="10189" y="27163"/>
                  </a:lnTo>
                  <a:lnTo>
                    <a:pt x="10146" y="26064"/>
                  </a:lnTo>
                  <a:lnTo>
                    <a:pt x="10094" y="24978"/>
                  </a:lnTo>
                  <a:lnTo>
                    <a:pt x="10043" y="23892"/>
                  </a:lnTo>
                  <a:lnTo>
                    <a:pt x="9982" y="22806"/>
                  </a:lnTo>
                  <a:lnTo>
                    <a:pt x="9922" y="21720"/>
                  </a:lnTo>
                  <a:lnTo>
                    <a:pt x="9857" y="20647"/>
                  </a:lnTo>
                  <a:lnTo>
                    <a:pt x="9784" y="19573"/>
                  </a:lnTo>
                  <a:lnTo>
                    <a:pt x="9710" y="18499"/>
                  </a:lnTo>
                  <a:lnTo>
                    <a:pt x="9633" y="17438"/>
                  </a:lnTo>
                  <a:lnTo>
                    <a:pt x="9551" y="16377"/>
                  </a:lnTo>
                  <a:lnTo>
                    <a:pt x="9469" y="15315"/>
                  </a:lnTo>
                  <a:lnTo>
                    <a:pt x="9378" y="14266"/>
                  </a:lnTo>
                  <a:lnTo>
                    <a:pt x="9283" y="13217"/>
                  </a:lnTo>
                  <a:lnTo>
                    <a:pt x="9188" y="12168"/>
                  </a:lnTo>
                  <a:lnTo>
                    <a:pt x="9085" y="11132"/>
                  </a:lnTo>
                  <a:lnTo>
                    <a:pt x="8981" y="10095"/>
                  </a:lnTo>
                  <a:lnTo>
                    <a:pt x="8873" y="9058"/>
                  </a:lnTo>
                  <a:lnTo>
                    <a:pt x="8761" y="8034"/>
                  </a:lnTo>
                  <a:lnTo>
                    <a:pt x="8644" y="7010"/>
                  </a:lnTo>
                  <a:lnTo>
                    <a:pt x="8524" y="5998"/>
                  </a:lnTo>
                  <a:lnTo>
                    <a:pt x="8398" y="4986"/>
                  </a:lnTo>
                  <a:lnTo>
                    <a:pt x="8269" y="3974"/>
                  </a:lnTo>
                  <a:lnTo>
                    <a:pt x="8139" y="2974"/>
                  </a:lnTo>
                  <a:lnTo>
                    <a:pt x="8001" y="1975"/>
                  </a:lnTo>
                  <a:lnTo>
                    <a:pt x="7863" y="987"/>
                  </a:lnTo>
                  <a:lnTo>
                    <a:pt x="7721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42"/>
            <p:cNvSpPr/>
            <p:nvPr/>
          </p:nvSpPr>
          <p:spPr>
            <a:xfrm>
              <a:off x="5225775" y="-7107550"/>
              <a:ext cx="208450" cy="556900"/>
            </a:xfrm>
            <a:custGeom>
              <a:avLst/>
              <a:gdLst/>
              <a:ahLst/>
              <a:cxnLst/>
              <a:rect l="l" t="t" r="r" b="b"/>
              <a:pathLst>
                <a:path w="8338" h="22276" extrusionOk="0">
                  <a:moveTo>
                    <a:pt x="8333" y="0"/>
                  </a:moveTo>
                  <a:lnTo>
                    <a:pt x="7846" y="136"/>
                  </a:lnTo>
                  <a:lnTo>
                    <a:pt x="7358" y="260"/>
                  </a:lnTo>
                  <a:lnTo>
                    <a:pt x="6870" y="371"/>
                  </a:lnTo>
                  <a:lnTo>
                    <a:pt x="6383" y="469"/>
                  </a:lnTo>
                  <a:lnTo>
                    <a:pt x="5407" y="642"/>
                  </a:lnTo>
                  <a:lnTo>
                    <a:pt x="4920" y="741"/>
                  </a:lnTo>
                  <a:lnTo>
                    <a:pt x="4432" y="840"/>
                  </a:lnTo>
                  <a:lnTo>
                    <a:pt x="4178" y="889"/>
                  </a:lnTo>
                  <a:lnTo>
                    <a:pt x="3923" y="963"/>
                  </a:lnTo>
                  <a:lnTo>
                    <a:pt x="3405" y="1111"/>
                  </a:lnTo>
                  <a:lnTo>
                    <a:pt x="2883" y="1272"/>
                  </a:lnTo>
                  <a:lnTo>
                    <a:pt x="2361" y="1420"/>
                  </a:lnTo>
                  <a:lnTo>
                    <a:pt x="2097" y="1494"/>
                  </a:lnTo>
                  <a:lnTo>
                    <a:pt x="1838" y="1555"/>
                  </a:lnTo>
                  <a:lnTo>
                    <a:pt x="1575" y="1605"/>
                  </a:lnTo>
                  <a:lnTo>
                    <a:pt x="1316" y="1629"/>
                  </a:lnTo>
                  <a:lnTo>
                    <a:pt x="1053" y="1654"/>
                  </a:lnTo>
                  <a:lnTo>
                    <a:pt x="794" y="1654"/>
                  </a:lnTo>
                  <a:lnTo>
                    <a:pt x="535" y="1629"/>
                  </a:lnTo>
                  <a:lnTo>
                    <a:pt x="281" y="1592"/>
                  </a:lnTo>
                  <a:lnTo>
                    <a:pt x="302" y="2740"/>
                  </a:lnTo>
                  <a:lnTo>
                    <a:pt x="319" y="3888"/>
                  </a:lnTo>
                  <a:lnTo>
                    <a:pt x="332" y="5036"/>
                  </a:lnTo>
                  <a:lnTo>
                    <a:pt x="341" y="6183"/>
                  </a:lnTo>
                  <a:lnTo>
                    <a:pt x="341" y="7331"/>
                  </a:lnTo>
                  <a:lnTo>
                    <a:pt x="337" y="8479"/>
                  </a:lnTo>
                  <a:lnTo>
                    <a:pt x="328" y="9626"/>
                  </a:lnTo>
                  <a:lnTo>
                    <a:pt x="311" y="10774"/>
                  </a:lnTo>
                  <a:lnTo>
                    <a:pt x="293" y="11934"/>
                  </a:lnTo>
                  <a:lnTo>
                    <a:pt x="268" y="13082"/>
                  </a:lnTo>
                  <a:lnTo>
                    <a:pt x="237" y="14230"/>
                  </a:lnTo>
                  <a:lnTo>
                    <a:pt x="199" y="15377"/>
                  </a:lnTo>
                  <a:lnTo>
                    <a:pt x="155" y="16525"/>
                  </a:lnTo>
                  <a:lnTo>
                    <a:pt x="112" y="17673"/>
                  </a:lnTo>
                  <a:lnTo>
                    <a:pt x="56" y="18820"/>
                  </a:lnTo>
                  <a:lnTo>
                    <a:pt x="0" y="19968"/>
                  </a:lnTo>
                  <a:lnTo>
                    <a:pt x="479" y="20005"/>
                  </a:lnTo>
                  <a:lnTo>
                    <a:pt x="958" y="20055"/>
                  </a:lnTo>
                  <a:lnTo>
                    <a:pt x="1441" y="20116"/>
                  </a:lnTo>
                  <a:lnTo>
                    <a:pt x="1925" y="20190"/>
                  </a:lnTo>
                  <a:lnTo>
                    <a:pt x="2408" y="20264"/>
                  </a:lnTo>
                  <a:lnTo>
                    <a:pt x="2891" y="20363"/>
                  </a:lnTo>
                  <a:lnTo>
                    <a:pt x="3371" y="20474"/>
                  </a:lnTo>
                  <a:lnTo>
                    <a:pt x="3854" y="20598"/>
                  </a:lnTo>
                  <a:lnTo>
                    <a:pt x="4337" y="20733"/>
                  </a:lnTo>
                  <a:lnTo>
                    <a:pt x="4821" y="20894"/>
                  </a:lnTo>
                  <a:lnTo>
                    <a:pt x="5300" y="21079"/>
                  </a:lnTo>
                  <a:lnTo>
                    <a:pt x="5779" y="21264"/>
                  </a:lnTo>
                  <a:lnTo>
                    <a:pt x="6258" y="21486"/>
                  </a:lnTo>
                  <a:lnTo>
                    <a:pt x="6732" y="21733"/>
                  </a:lnTo>
                  <a:lnTo>
                    <a:pt x="7207" y="21992"/>
                  </a:lnTo>
                  <a:lnTo>
                    <a:pt x="7677" y="22276"/>
                  </a:lnTo>
                  <a:lnTo>
                    <a:pt x="7768" y="20881"/>
                  </a:lnTo>
                  <a:lnTo>
                    <a:pt x="7850" y="19474"/>
                  </a:lnTo>
                  <a:lnTo>
                    <a:pt x="7923" y="18080"/>
                  </a:lnTo>
                  <a:lnTo>
                    <a:pt x="7993" y="16685"/>
                  </a:lnTo>
                  <a:lnTo>
                    <a:pt x="8057" y="15279"/>
                  </a:lnTo>
                  <a:lnTo>
                    <a:pt x="8113" y="13884"/>
                  </a:lnTo>
                  <a:lnTo>
                    <a:pt x="8161" y="12489"/>
                  </a:lnTo>
                  <a:lnTo>
                    <a:pt x="8204" y="11095"/>
                  </a:lnTo>
                  <a:lnTo>
                    <a:pt x="8243" y="9700"/>
                  </a:lnTo>
                  <a:lnTo>
                    <a:pt x="8273" y="8306"/>
                  </a:lnTo>
                  <a:lnTo>
                    <a:pt x="8299" y="6911"/>
                  </a:lnTo>
                  <a:lnTo>
                    <a:pt x="8316" y="5529"/>
                  </a:lnTo>
                  <a:lnTo>
                    <a:pt x="8329" y="4135"/>
                  </a:lnTo>
                  <a:lnTo>
                    <a:pt x="8338" y="2752"/>
                  </a:lnTo>
                  <a:lnTo>
                    <a:pt x="8338" y="1383"/>
                  </a:lnTo>
                  <a:lnTo>
                    <a:pt x="8333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42"/>
            <p:cNvSpPr/>
            <p:nvPr/>
          </p:nvSpPr>
          <p:spPr>
            <a:xfrm>
              <a:off x="5180125" y="-6502850"/>
              <a:ext cx="232750" cy="523900"/>
            </a:xfrm>
            <a:custGeom>
              <a:avLst/>
              <a:gdLst/>
              <a:ahLst/>
              <a:cxnLst/>
              <a:rect l="l" t="t" r="r" b="b"/>
              <a:pathLst>
                <a:path w="9310" h="20956" extrusionOk="0">
                  <a:moveTo>
                    <a:pt x="1563" y="1"/>
                  </a:moveTo>
                  <a:lnTo>
                    <a:pt x="1494" y="926"/>
                  </a:lnTo>
                  <a:lnTo>
                    <a:pt x="1420" y="1852"/>
                  </a:lnTo>
                  <a:lnTo>
                    <a:pt x="1343" y="2765"/>
                  </a:lnTo>
                  <a:lnTo>
                    <a:pt x="1261" y="3691"/>
                  </a:lnTo>
                  <a:lnTo>
                    <a:pt x="1179" y="4604"/>
                  </a:lnTo>
                  <a:lnTo>
                    <a:pt x="1088" y="5517"/>
                  </a:lnTo>
                  <a:lnTo>
                    <a:pt x="997" y="6430"/>
                  </a:lnTo>
                  <a:lnTo>
                    <a:pt x="902" y="7344"/>
                  </a:lnTo>
                  <a:lnTo>
                    <a:pt x="803" y="8245"/>
                  </a:lnTo>
                  <a:lnTo>
                    <a:pt x="700" y="9158"/>
                  </a:lnTo>
                  <a:lnTo>
                    <a:pt x="592" y="10046"/>
                  </a:lnTo>
                  <a:lnTo>
                    <a:pt x="484" y="10947"/>
                  </a:lnTo>
                  <a:lnTo>
                    <a:pt x="367" y="11848"/>
                  </a:lnTo>
                  <a:lnTo>
                    <a:pt x="251" y="12737"/>
                  </a:lnTo>
                  <a:lnTo>
                    <a:pt x="126" y="13625"/>
                  </a:lnTo>
                  <a:lnTo>
                    <a:pt x="1" y="14501"/>
                  </a:lnTo>
                  <a:lnTo>
                    <a:pt x="208" y="14526"/>
                  </a:lnTo>
                  <a:lnTo>
                    <a:pt x="415" y="14563"/>
                  </a:lnTo>
                  <a:lnTo>
                    <a:pt x="618" y="14612"/>
                  </a:lnTo>
                  <a:lnTo>
                    <a:pt x="825" y="14662"/>
                  </a:lnTo>
                  <a:lnTo>
                    <a:pt x="1028" y="14711"/>
                  </a:lnTo>
                  <a:lnTo>
                    <a:pt x="1235" y="14785"/>
                  </a:lnTo>
                  <a:lnTo>
                    <a:pt x="1438" y="14859"/>
                  </a:lnTo>
                  <a:lnTo>
                    <a:pt x="1640" y="14933"/>
                  </a:lnTo>
                  <a:lnTo>
                    <a:pt x="1843" y="15020"/>
                  </a:lnTo>
                  <a:lnTo>
                    <a:pt x="2046" y="15118"/>
                  </a:lnTo>
                  <a:lnTo>
                    <a:pt x="2245" y="15230"/>
                  </a:lnTo>
                  <a:lnTo>
                    <a:pt x="2443" y="15341"/>
                  </a:lnTo>
                  <a:lnTo>
                    <a:pt x="2642" y="15464"/>
                  </a:lnTo>
                  <a:lnTo>
                    <a:pt x="2840" y="15587"/>
                  </a:lnTo>
                  <a:lnTo>
                    <a:pt x="3039" y="15723"/>
                  </a:lnTo>
                  <a:lnTo>
                    <a:pt x="3233" y="15859"/>
                  </a:lnTo>
                  <a:lnTo>
                    <a:pt x="3427" y="16019"/>
                  </a:lnTo>
                  <a:lnTo>
                    <a:pt x="3617" y="16167"/>
                  </a:lnTo>
                  <a:lnTo>
                    <a:pt x="3807" y="16340"/>
                  </a:lnTo>
                  <a:lnTo>
                    <a:pt x="3997" y="16513"/>
                  </a:lnTo>
                  <a:lnTo>
                    <a:pt x="4187" y="16698"/>
                  </a:lnTo>
                  <a:lnTo>
                    <a:pt x="4372" y="16883"/>
                  </a:lnTo>
                  <a:lnTo>
                    <a:pt x="4553" y="17081"/>
                  </a:lnTo>
                  <a:lnTo>
                    <a:pt x="4739" y="17278"/>
                  </a:lnTo>
                  <a:lnTo>
                    <a:pt x="4916" y="17488"/>
                  </a:lnTo>
                  <a:lnTo>
                    <a:pt x="5097" y="17710"/>
                  </a:lnTo>
                  <a:lnTo>
                    <a:pt x="5270" y="17932"/>
                  </a:lnTo>
                  <a:lnTo>
                    <a:pt x="5447" y="18167"/>
                  </a:lnTo>
                  <a:lnTo>
                    <a:pt x="5619" y="18401"/>
                  </a:lnTo>
                  <a:lnTo>
                    <a:pt x="5788" y="18648"/>
                  </a:lnTo>
                  <a:lnTo>
                    <a:pt x="5956" y="18907"/>
                  </a:lnTo>
                  <a:lnTo>
                    <a:pt x="6120" y="19166"/>
                  </a:lnTo>
                  <a:lnTo>
                    <a:pt x="6375" y="19598"/>
                  </a:lnTo>
                  <a:lnTo>
                    <a:pt x="6625" y="20030"/>
                  </a:lnTo>
                  <a:lnTo>
                    <a:pt x="6867" y="20487"/>
                  </a:lnTo>
                  <a:lnTo>
                    <a:pt x="7108" y="20956"/>
                  </a:lnTo>
                  <a:lnTo>
                    <a:pt x="7285" y="19709"/>
                  </a:lnTo>
                  <a:lnTo>
                    <a:pt x="7458" y="18463"/>
                  </a:lnTo>
                  <a:lnTo>
                    <a:pt x="7622" y="17204"/>
                  </a:lnTo>
                  <a:lnTo>
                    <a:pt x="7786" y="15945"/>
                  </a:lnTo>
                  <a:lnTo>
                    <a:pt x="7941" y="14674"/>
                  </a:lnTo>
                  <a:lnTo>
                    <a:pt x="8092" y="13415"/>
                  </a:lnTo>
                  <a:lnTo>
                    <a:pt x="8235" y="12144"/>
                  </a:lnTo>
                  <a:lnTo>
                    <a:pt x="8377" y="10873"/>
                  </a:lnTo>
                  <a:lnTo>
                    <a:pt x="8511" y="9602"/>
                  </a:lnTo>
                  <a:lnTo>
                    <a:pt x="8640" y="8331"/>
                  </a:lnTo>
                  <a:lnTo>
                    <a:pt x="8766" y="7047"/>
                  </a:lnTo>
                  <a:lnTo>
                    <a:pt x="8882" y="5764"/>
                  </a:lnTo>
                  <a:lnTo>
                    <a:pt x="8999" y="4493"/>
                  </a:lnTo>
                  <a:lnTo>
                    <a:pt x="9106" y="3209"/>
                  </a:lnTo>
                  <a:lnTo>
                    <a:pt x="9210" y="1926"/>
                  </a:lnTo>
                  <a:lnTo>
                    <a:pt x="9309" y="642"/>
                  </a:lnTo>
                  <a:lnTo>
                    <a:pt x="8826" y="667"/>
                  </a:lnTo>
                  <a:lnTo>
                    <a:pt x="8343" y="679"/>
                  </a:lnTo>
                  <a:lnTo>
                    <a:pt x="7855" y="679"/>
                  </a:lnTo>
                  <a:lnTo>
                    <a:pt x="7372" y="667"/>
                  </a:lnTo>
                  <a:lnTo>
                    <a:pt x="6888" y="642"/>
                  </a:lnTo>
                  <a:lnTo>
                    <a:pt x="6401" y="605"/>
                  </a:lnTo>
                  <a:lnTo>
                    <a:pt x="5917" y="568"/>
                  </a:lnTo>
                  <a:lnTo>
                    <a:pt x="5430" y="519"/>
                  </a:lnTo>
                  <a:lnTo>
                    <a:pt x="4459" y="396"/>
                  </a:lnTo>
                  <a:lnTo>
                    <a:pt x="3492" y="260"/>
                  </a:lnTo>
                  <a:lnTo>
                    <a:pt x="2525" y="124"/>
                  </a:lnTo>
                  <a:lnTo>
                    <a:pt x="1563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42"/>
            <p:cNvSpPr/>
            <p:nvPr/>
          </p:nvSpPr>
          <p:spPr>
            <a:xfrm>
              <a:off x="2987900" y="-6345500"/>
              <a:ext cx="1681725" cy="1693525"/>
            </a:xfrm>
            <a:custGeom>
              <a:avLst/>
              <a:gdLst/>
              <a:ahLst/>
              <a:cxnLst/>
              <a:rect l="l" t="t" r="r" b="b"/>
              <a:pathLst>
                <a:path w="67269" h="67741" extrusionOk="0">
                  <a:moveTo>
                    <a:pt x="38388" y="14143"/>
                  </a:moveTo>
                  <a:lnTo>
                    <a:pt x="38444" y="14156"/>
                  </a:lnTo>
                  <a:lnTo>
                    <a:pt x="38496" y="14180"/>
                  </a:lnTo>
                  <a:lnTo>
                    <a:pt x="38548" y="14217"/>
                  </a:lnTo>
                  <a:lnTo>
                    <a:pt x="38591" y="14267"/>
                  </a:lnTo>
                  <a:lnTo>
                    <a:pt x="38630" y="14329"/>
                  </a:lnTo>
                  <a:lnTo>
                    <a:pt x="38669" y="14403"/>
                  </a:lnTo>
                  <a:lnTo>
                    <a:pt x="38703" y="14489"/>
                  </a:lnTo>
                  <a:lnTo>
                    <a:pt x="38733" y="14575"/>
                  </a:lnTo>
                  <a:lnTo>
                    <a:pt x="38759" y="14674"/>
                  </a:lnTo>
                  <a:lnTo>
                    <a:pt x="38785" y="14785"/>
                  </a:lnTo>
                  <a:lnTo>
                    <a:pt x="38802" y="14896"/>
                  </a:lnTo>
                  <a:lnTo>
                    <a:pt x="38820" y="15020"/>
                  </a:lnTo>
                  <a:lnTo>
                    <a:pt x="38833" y="15143"/>
                  </a:lnTo>
                  <a:lnTo>
                    <a:pt x="38841" y="15266"/>
                  </a:lnTo>
                  <a:lnTo>
                    <a:pt x="38846" y="15390"/>
                  </a:lnTo>
                  <a:lnTo>
                    <a:pt x="38850" y="15526"/>
                  </a:lnTo>
                  <a:lnTo>
                    <a:pt x="38846" y="15649"/>
                  </a:lnTo>
                  <a:lnTo>
                    <a:pt x="38841" y="15785"/>
                  </a:lnTo>
                  <a:lnTo>
                    <a:pt x="38833" y="15908"/>
                  </a:lnTo>
                  <a:lnTo>
                    <a:pt x="38820" y="16032"/>
                  </a:lnTo>
                  <a:lnTo>
                    <a:pt x="38802" y="16143"/>
                  </a:lnTo>
                  <a:lnTo>
                    <a:pt x="38785" y="16266"/>
                  </a:lnTo>
                  <a:lnTo>
                    <a:pt x="38759" y="16365"/>
                  </a:lnTo>
                  <a:lnTo>
                    <a:pt x="38733" y="16464"/>
                  </a:lnTo>
                  <a:lnTo>
                    <a:pt x="38703" y="16562"/>
                  </a:lnTo>
                  <a:lnTo>
                    <a:pt x="38669" y="16649"/>
                  </a:lnTo>
                  <a:lnTo>
                    <a:pt x="38630" y="16723"/>
                  </a:lnTo>
                  <a:lnTo>
                    <a:pt x="38591" y="16784"/>
                  </a:lnTo>
                  <a:lnTo>
                    <a:pt x="38548" y="16834"/>
                  </a:lnTo>
                  <a:lnTo>
                    <a:pt x="38496" y="16871"/>
                  </a:lnTo>
                  <a:lnTo>
                    <a:pt x="38444" y="16895"/>
                  </a:lnTo>
                  <a:lnTo>
                    <a:pt x="38332" y="16895"/>
                  </a:lnTo>
                  <a:lnTo>
                    <a:pt x="38280" y="16871"/>
                  </a:lnTo>
                  <a:lnTo>
                    <a:pt x="38233" y="16834"/>
                  </a:lnTo>
                  <a:lnTo>
                    <a:pt x="38190" y="16784"/>
                  </a:lnTo>
                  <a:lnTo>
                    <a:pt x="38146" y="16723"/>
                  </a:lnTo>
                  <a:lnTo>
                    <a:pt x="38108" y="16649"/>
                  </a:lnTo>
                  <a:lnTo>
                    <a:pt x="38073" y="16562"/>
                  </a:lnTo>
                  <a:lnTo>
                    <a:pt x="38043" y="16464"/>
                  </a:lnTo>
                  <a:lnTo>
                    <a:pt x="38017" y="16365"/>
                  </a:lnTo>
                  <a:lnTo>
                    <a:pt x="37995" y="16266"/>
                  </a:lnTo>
                  <a:lnTo>
                    <a:pt x="37974" y="16143"/>
                  </a:lnTo>
                  <a:lnTo>
                    <a:pt x="37957" y="16032"/>
                  </a:lnTo>
                  <a:lnTo>
                    <a:pt x="37944" y="15908"/>
                  </a:lnTo>
                  <a:lnTo>
                    <a:pt x="37935" y="15785"/>
                  </a:lnTo>
                  <a:lnTo>
                    <a:pt x="37931" y="15649"/>
                  </a:lnTo>
                  <a:lnTo>
                    <a:pt x="37931" y="15526"/>
                  </a:lnTo>
                  <a:lnTo>
                    <a:pt x="37931" y="15390"/>
                  </a:lnTo>
                  <a:lnTo>
                    <a:pt x="37935" y="15266"/>
                  </a:lnTo>
                  <a:lnTo>
                    <a:pt x="37944" y="15143"/>
                  </a:lnTo>
                  <a:lnTo>
                    <a:pt x="37957" y="15020"/>
                  </a:lnTo>
                  <a:lnTo>
                    <a:pt x="37974" y="14896"/>
                  </a:lnTo>
                  <a:lnTo>
                    <a:pt x="37995" y="14785"/>
                  </a:lnTo>
                  <a:lnTo>
                    <a:pt x="38017" y="14674"/>
                  </a:lnTo>
                  <a:lnTo>
                    <a:pt x="38043" y="14575"/>
                  </a:lnTo>
                  <a:lnTo>
                    <a:pt x="38073" y="14489"/>
                  </a:lnTo>
                  <a:lnTo>
                    <a:pt x="38108" y="14403"/>
                  </a:lnTo>
                  <a:lnTo>
                    <a:pt x="38146" y="14329"/>
                  </a:lnTo>
                  <a:lnTo>
                    <a:pt x="38190" y="14267"/>
                  </a:lnTo>
                  <a:lnTo>
                    <a:pt x="38233" y="14217"/>
                  </a:lnTo>
                  <a:lnTo>
                    <a:pt x="38280" y="14180"/>
                  </a:lnTo>
                  <a:lnTo>
                    <a:pt x="38332" y="14156"/>
                  </a:lnTo>
                  <a:lnTo>
                    <a:pt x="38388" y="14143"/>
                  </a:lnTo>
                  <a:close/>
                  <a:moveTo>
                    <a:pt x="61740" y="9441"/>
                  </a:moveTo>
                  <a:lnTo>
                    <a:pt x="61774" y="9454"/>
                  </a:lnTo>
                  <a:lnTo>
                    <a:pt x="61805" y="9466"/>
                  </a:lnTo>
                  <a:lnTo>
                    <a:pt x="61839" y="9479"/>
                  </a:lnTo>
                  <a:lnTo>
                    <a:pt x="61869" y="9516"/>
                  </a:lnTo>
                  <a:lnTo>
                    <a:pt x="61904" y="9553"/>
                  </a:lnTo>
                  <a:lnTo>
                    <a:pt x="61934" y="9590"/>
                  </a:lnTo>
                  <a:lnTo>
                    <a:pt x="61990" y="9701"/>
                  </a:lnTo>
                  <a:lnTo>
                    <a:pt x="62042" y="9824"/>
                  </a:lnTo>
                  <a:lnTo>
                    <a:pt x="62089" y="9984"/>
                  </a:lnTo>
                  <a:lnTo>
                    <a:pt x="62128" y="10145"/>
                  </a:lnTo>
                  <a:lnTo>
                    <a:pt x="62145" y="10231"/>
                  </a:lnTo>
                  <a:lnTo>
                    <a:pt x="62158" y="10318"/>
                  </a:lnTo>
                  <a:lnTo>
                    <a:pt x="62167" y="10404"/>
                  </a:lnTo>
                  <a:lnTo>
                    <a:pt x="62176" y="10503"/>
                  </a:lnTo>
                  <a:lnTo>
                    <a:pt x="62180" y="10602"/>
                  </a:lnTo>
                  <a:lnTo>
                    <a:pt x="62184" y="10688"/>
                  </a:lnTo>
                  <a:lnTo>
                    <a:pt x="62180" y="10787"/>
                  </a:lnTo>
                  <a:lnTo>
                    <a:pt x="62176" y="10873"/>
                  </a:lnTo>
                  <a:lnTo>
                    <a:pt x="62167" y="10972"/>
                  </a:lnTo>
                  <a:lnTo>
                    <a:pt x="62158" y="11058"/>
                  </a:lnTo>
                  <a:lnTo>
                    <a:pt x="62141" y="11157"/>
                  </a:lnTo>
                  <a:lnTo>
                    <a:pt x="62120" y="11243"/>
                  </a:lnTo>
                  <a:lnTo>
                    <a:pt x="61960" y="11799"/>
                  </a:lnTo>
                  <a:lnTo>
                    <a:pt x="61796" y="12354"/>
                  </a:lnTo>
                  <a:lnTo>
                    <a:pt x="61632" y="12897"/>
                  </a:lnTo>
                  <a:lnTo>
                    <a:pt x="61464" y="13440"/>
                  </a:lnTo>
                  <a:lnTo>
                    <a:pt x="61123" y="14514"/>
                  </a:lnTo>
                  <a:lnTo>
                    <a:pt x="60782" y="15587"/>
                  </a:lnTo>
                  <a:lnTo>
                    <a:pt x="60993" y="16044"/>
                  </a:lnTo>
                  <a:lnTo>
                    <a:pt x="61209" y="16488"/>
                  </a:lnTo>
                  <a:lnTo>
                    <a:pt x="61433" y="16920"/>
                  </a:lnTo>
                  <a:lnTo>
                    <a:pt x="61658" y="17315"/>
                  </a:lnTo>
                  <a:lnTo>
                    <a:pt x="61891" y="17698"/>
                  </a:lnTo>
                  <a:lnTo>
                    <a:pt x="62124" y="18043"/>
                  </a:lnTo>
                  <a:lnTo>
                    <a:pt x="62366" y="18376"/>
                  </a:lnTo>
                  <a:lnTo>
                    <a:pt x="62607" y="18685"/>
                  </a:lnTo>
                  <a:lnTo>
                    <a:pt x="62646" y="18747"/>
                  </a:lnTo>
                  <a:lnTo>
                    <a:pt x="62681" y="18808"/>
                  </a:lnTo>
                  <a:lnTo>
                    <a:pt x="62715" y="18882"/>
                  </a:lnTo>
                  <a:lnTo>
                    <a:pt x="62741" y="18969"/>
                  </a:lnTo>
                  <a:lnTo>
                    <a:pt x="62763" y="19055"/>
                  </a:lnTo>
                  <a:lnTo>
                    <a:pt x="62780" y="19154"/>
                  </a:lnTo>
                  <a:lnTo>
                    <a:pt x="62797" y="19253"/>
                  </a:lnTo>
                  <a:lnTo>
                    <a:pt x="62810" y="19351"/>
                  </a:lnTo>
                  <a:lnTo>
                    <a:pt x="62814" y="19450"/>
                  </a:lnTo>
                  <a:lnTo>
                    <a:pt x="62819" y="19561"/>
                  </a:lnTo>
                  <a:lnTo>
                    <a:pt x="62823" y="19672"/>
                  </a:lnTo>
                  <a:lnTo>
                    <a:pt x="62819" y="19783"/>
                  </a:lnTo>
                  <a:lnTo>
                    <a:pt x="62814" y="19894"/>
                  </a:lnTo>
                  <a:lnTo>
                    <a:pt x="62806" y="20005"/>
                  </a:lnTo>
                  <a:lnTo>
                    <a:pt x="62793" y="20104"/>
                  </a:lnTo>
                  <a:lnTo>
                    <a:pt x="62780" y="20215"/>
                  </a:lnTo>
                  <a:lnTo>
                    <a:pt x="62763" y="20314"/>
                  </a:lnTo>
                  <a:lnTo>
                    <a:pt x="62745" y="20413"/>
                  </a:lnTo>
                  <a:lnTo>
                    <a:pt x="62724" y="20511"/>
                  </a:lnTo>
                  <a:lnTo>
                    <a:pt x="62698" y="20598"/>
                  </a:lnTo>
                  <a:lnTo>
                    <a:pt x="62672" y="20684"/>
                  </a:lnTo>
                  <a:lnTo>
                    <a:pt x="62646" y="20758"/>
                  </a:lnTo>
                  <a:lnTo>
                    <a:pt x="62616" y="20832"/>
                  </a:lnTo>
                  <a:lnTo>
                    <a:pt x="62581" y="20882"/>
                  </a:lnTo>
                  <a:lnTo>
                    <a:pt x="62547" y="20943"/>
                  </a:lnTo>
                  <a:lnTo>
                    <a:pt x="62512" y="20980"/>
                  </a:lnTo>
                  <a:lnTo>
                    <a:pt x="62478" y="21005"/>
                  </a:lnTo>
                  <a:lnTo>
                    <a:pt x="62439" y="21030"/>
                  </a:lnTo>
                  <a:lnTo>
                    <a:pt x="62400" y="21030"/>
                  </a:lnTo>
                  <a:lnTo>
                    <a:pt x="62357" y="21017"/>
                  </a:lnTo>
                  <a:lnTo>
                    <a:pt x="62318" y="21005"/>
                  </a:lnTo>
                  <a:lnTo>
                    <a:pt x="62275" y="20968"/>
                  </a:lnTo>
                  <a:lnTo>
                    <a:pt x="62016" y="20709"/>
                  </a:lnTo>
                  <a:lnTo>
                    <a:pt x="61748" y="20413"/>
                  </a:lnTo>
                  <a:lnTo>
                    <a:pt x="61468" y="20079"/>
                  </a:lnTo>
                  <a:lnTo>
                    <a:pt x="61187" y="19709"/>
                  </a:lnTo>
                  <a:lnTo>
                    <a:pt x="61045" y="19512"/>
                  </a:lnTo>
                  <a:lnTo>
                    <a:pt x="60903" y="19314"/>
                  </a:lnTo>
                  <a:lnTo>
                    <a:pt x="60760" y="19092"/>
                  </a:lnTo>
                  <a:lnTo>
                    <a:pt x="60618" y="18870"/>
                  </a:lnTo>
                  <a:lnTo>
                    <a:pt x="60475" y="18636"/>
                  </a:lnTo>
                  <a:lnTo>
                    <a:pt x="60333" y="18401"/>
                  </a:lnTo>
                  <a:lnTo>
                    <a:pt x="60195" y="18154"/>
                  </a:lnTo>
                  <a:lnTo>
                    <a:pt x="60057" y="17895"/>
                  </a:lnTo>
                  <a:lnTo>
                    <a:pt x="59871" y="18475"/>
                  </a:lnTo>
                  <a:lnTo>
                    <a:pt x="59772" y="18759"/>
                  </a:lnTo>
                  <a:lnTo>
                    <a:pt x="59677" y="19030"/>
                  </a:lnTo>
                  <a:lnTo>
                    <a:pt x="59578" y="19290"/>
                  </a:lnTo>
                  <a:lnTo>
                    <a:pt x="59474" y="19549"/>
                  </a:lnTo>
                  <a:lnTo>
                    <a:pt x="59371" y="19808"/>
                  </a:lnTo>
                  <a:lnTo>
                    <a:pt x="59263" y="20042"/>
                  </a:lnTo>
                  <a:lnTo>
                    <a:pt x="59219" y="20129"/>
                  </a:lnTo>
                  <a:lnTo>
                    <a:pt x="59176" y="20203"/>
                  </a:lnTo>
                  <a:lnTo>
                    <a:pt x="59129" y="20252"/>
                  </a:lnTo>
                  <a:lnTo>
                    <a:pt x="59081" y="20289"/>
                  </a:lnTo>
                  <a:lnTo>
                    <a:pt x="59034" y="20302"/>
                  </a:lnTo>
                  <a:lnTo>
                    <a:pt x="58986" y="20314"/>
                  </a:lnTo>
                  <a:lnTo>
                    <a:pt x="58943" y="20314"/>
                  </a:lnTo>
                  <a:lnTo>
                    <a:pt x="58896" y="20289"/>
                  </a:lnTo>
                  <a:lnTo>
                    <a:pt x="58848" y="20265"/>
                  </a:lnTo>
                  <a:lnTo>
                    <a:pt x="58801" y="20215"/>
                  </a:lnTo>
                  <a:lnTo>
                    <a:pt x="58758" y="20166"/>
                  </a:lnTo>
                  <a:lnTo>
                    <a:pt x="58715" y="20104"/>
                  </a:lnTo>
                  <a:lnTo>
                    <a:pt x="58671" y="20030"/>
                  </a:lnTo>
                  <a:lnTo>
                    <a:pt x="58633" y="19944"/>
                  </a:lnTo>
                  <a:lnTo>
                    <a:pt x="58594" y="19857"/>
                  </a:lnTo>
                  <a:lnTo>
                    <a:pt x="58555" y="19759"/>
                  </a:lnTo>
                  <a:lnTo>
                    <a:pt x="58520" y="19647"/>
                  </a:lnTo>
                  <a:lnTo>
                    <a:pt x="58490" y="19536"/>
                  </a:lnTo>
                  <a:lnTo>
                    <a:pt x="58464" y="19425"/>
                  </a:lnTo>
                  <a:lnTo>
                    <a:pt x="58438" y="19302"/>
                  </a:lnTo>
                  <a:lnTo>
                    <a:pt x="58412" y="19179"/>
                  </a:lnTo>
                  <a:lnTo>
                    <a:pt x="58395" y="19055"/>
                  </a:lnTo>
                  <a:lnTo>
                    <a:pt x="58382" y="18919"/>
                  </a:lnTo>
                  <a:lnTo>
                    <a:pt x="58369" y="18796"/>
                  </a:lnTo>
                  <a:lnTo>
                    <a:pt x="58365" y="18660"/>
                  </a:lnTo>
                  <a:lnTo>
                    <a:pt x="58361" y="18524"/>
                  </a:lnTo>
                  <a:lnTo>
                    <a:pt x="58365" y="18389"/>
                  </a:lnTo>
                  <a:lnTo>
                    <a:pt x="58369" y="18253"/>
                  </a:lnTo>
                  <a:lnTo>
                    <a:pt x="58382" y="18117"/>
                  </a:lnTo>
                  <a:lnTo>
                    <a:pt x="58404" y="17994"/>
                  </a:lnTo>
                  <a:lnTo>
                    <a:pt x="58425" y="17858"/>
                  </a:lnTo>
                  <a:lnTo>
                    <a:pt x="58456" y="17735"/>
                  </a:lnTo>
                  <a:lnTo>
                    <a:pt x="58529" y="17463"/>
                  </a:lnTo>
                  <a:lnTo>
                    <a:pt x="58607" y="17204"/>
                  </a:lnTo>
                  <a:lnTo>
                    <a:pt x="58689" y="16945"/>
                  </a:lnTo>
                  <a:lnTo>
                    <a:pt x="58775" y="16686"/>
                  </a:lnTo>
                  <a:lnTo>
                    <a:pt x="58948" y="16192"/>
                  </a:lnTo>
                  <a:lnTo>
                    <a:pt x="59125" y="15698"/>
                  </a:lnTo>
                  <a:lnTo>
                    <a:pt x="59021" y="15378"/>
                  </a:lnTo>
                  <a:lnTo>
                    <a:pt x="58926" y="15057"/>
                  </a:lnTo>
                  <a:lnTo>
                    <a:pt x="58835" y="14711"/>
                  </a:lnTo>
                  <a:lnTo>
                    <a:pt x="58753" y="14366"/>
                  </a:lnTo>
                  <a:lnTo>
                    <a:pt x="58676" y="14008"/>
                  </a:lnTo>
                  <a:lnTo>
                    <a:pt x="58602" y="13637"/>
                  </a:lnTo>
                  <a:lnTo>
                    <a:pt x="58538" y="13255"/>
                  </a:lnTo>
                  <a:lnTo>
                    <a:pt x="58482" y="12872"/>
                  </a:lnTo>
                  <a:lnTo>
                    <a:pt x="58473" y="12774"/>
                  </a:lnTo>
                  <a:lnTo>
                    <a:pt x="58464" y="12662"/>
                  </a:lnTo>
                  <a:lnTo>
                    <a:pt x="58460" y="12564"/>
                  </a:lnTo>
                  <a:lnTo>
                    <a:pt x="58460" y="12465"/>
                  </a:lnTo>
                  <a:lnTo>
                    <a:pt x="58464" y="12354"/>
                  </a:lnTo>
                  <a:lnTo>
                    <a:pt x="58469" y="12255"/>
                  </a:lnTo>
                  <a:lnTo>
                    <a:pt x="58477" y="12169"/>
                  </a:lnTo>
                  <a:lnTo>
                    <a:pt x="58490" y="12070"/>
                  </a:lnTo>
                  <a:lnTo>
                    <a:pt x="58503" y="11984"/>
                  </a:lnTo>
                  <a:lnTo>
                    <a:pt x="58520" y="11885"/>
                  </a:lnTo>
                  <a:lnTo>
                    <a:pt x="58559" y="11725"/>
                  </a:lnTo>
                  <a:lnTo>
                    <a:pt x="58607" y="11576"/>
                  </a:lnTo>
                  <a:lnTo>
                    <a:pt x="58663" y="11441"/>
                  </a:lnTo>
                  <a:lnTo>
                    <a:pt x="58719" y="11330"/>
                  </a:lnTo>
                  <a:lnTo>
                    <a:pt x="58784" y="11231"/>
                  </a:lnTo>
                  <a:lnTo>
                    <a:pt x="58853" y="11169"/>
                  </a:lnTo>
                  <a:lnTo>
                    <a:pt x="58922" y="11132"/>
                  </a:lnTo>
                  <a:lnTo>
                    <a:pt x="58991" y="11132"/>
                  </a:lnTo>
                  <a:lnTo>
                    <a:pt x="59025" y="11145"/>
                  </a:lnTo>
                  <a:lnTo>
                    <a:pt x="59060" y="11157"/>
                  </a:lnTo>
                  <a:lnTo>
                    <a:pt x="59094" y="11182"/>
                  </a:lnTo>
                  <a:lnTo>
                    <a:pt x="59129" y="11219"/>
                  </a:lnTo>
                  <a:lnTo>
                    <a:pt x="59163" y="11268"/>
                  </a:lnTo>
                  <a:lnTo>
                    <a:pt x="59194" y="11317"/>
                  </a:lnTo>
                  <a:lnTo>
                    <a:pt x="59306" y="11539"/>
                  </a:lnTo>
                  <a:lnTo>
                    <a:pt x="59418" y="11774"/>
                  </a:lnTo>
                  <a:lnTo>
                    <a:pt x="59522" y="12033"/>
                  </a:lnTo>
                  <a:lnTo>
                    <a:pt x="59625" y="12305"/>
                  </a:lnTo>
                  <a:lnTo>
                    <a:pt x="59724" y="12588"/>
                  </a:lnTo>
                  <a:lnTo>
                    <a:pt x="59824" y="12872"/>
                  </a:lnTo>
                  <a:lnTo>
                    <a:pt x="60018" y="13465"/>
                  </a:lnTo>
                  <a:lnTo>
                    <a:pt x="60389" y="12477"/>
                  </a:lnTo>
                  <a:lnTo>
                    <a:pt x="60769" y="11502"/>
                  </a:lnTo>
                  <a:lnTo>
                    <a:pt x="60959" y="11021"/>
                  </a:lnTo>
                  <a:lnTo>
                    <a:pt x="61149" y="10540"/>
                  </a:lnTo>
                  <a:lnTo>
                    <a:pt x="61347" y="10083"/>
                  </a:lnTo>
                  <a:lnTo>
                    <a:pt x="61550" y="9651"/>
                  </a:lnTo>
                  <a:lnTo>
                    <a:pt x="61580" y="9590"/>
                  </a:lnTo>
                  <a:lnTo>
                    <a:pt x="61610" y="9540"/>
                  </a:lnTo>
                  <a:lnTo>
                    <a:pt x="61641" y="9503"/>
                  </a:lnTo>
                  <a:lnTo>
                    <a:pt x="61675" y="9466"/>
                  </a:lnTo>
                  <a:lnTo>
                    <a:pt x="61710" y="9454"/>
                  </a:lnTo>
                  <a:lnTo>
                    <a:pt x="61740" y="9441"/>
                  </a:lnTo>
                  <a:close/>
                  <a:moveTo>
                    <a:pt x="45410" y="13317"/>
                  </a:moveTo>
                  <a:lnTo>
                    <a:pt x="45448" y="13329"/>
                  </a:lnTo>
                  <a:lnTo>
                    <a:pt x="45487" y="13354"/>
                  </a:lnTo>
                  <a:lnTo>
                    <a:pt x="45526" y="13378"/>
                  </a:lnTo>
                  <a:lnTo>
                    <a:pt x="45565" y="13428"/>
                  </a:lnTo>
                  <a:lnTo>
                    <a:pt x="45599" y="13477"/>
                  </a:lnTo>
                  <a:lnTo>
                    <a:pt x="45634" y="13539"/>
                  </a:lnTo>
                  <a:lnTo>
                    <a:pt x="45668" y="13613"/>
                  </a:lnTo>
                  <a:lnTo>
                    <a:pt x="45699" y="13699"/>
                  </a:lnTo>
                  <a:lnTo>
                    <a:pt x="45729" y="13786"/>
                  </a:lnTo>
                  <a:lnTo>
                    <a:pt x="45755" y="13872"/>
                  </a:lnTo>
                  <a:lnTo>
                    <a:pt x="45781" y="13971"/>
                  </a:lnTo>
                  <a:lnTo>
                    <a:pt x="45802" y="14082"/>
                  </a:lnTo>
                  <a:lnTo>
                    <a:pt x="45820" y="14180"/>
                  </a:lnTo>
                  <a:lnTo>
                    <a:pt x="45837" y="14292"/>
                  </a:lnTo>
                  <a:lnTo>
                    <a:pt x="45850" y="14415"/>
                  </a:lnTo>
                  <a:lnTo>
                    <a:pt x="45858" y="14526"/>
                  </a:lnTo>
                  <a:lnTo>
                    <a:pt x="45867" y="14649"/>
                  </a:lnTo>
                  <a:lnTo>
                    <a:pt x="45867" y="14760"/>
                  </a:lnTo>
                  <a:lnTo>
                    <a:pt x="45867" y="14884"/>
                  </a:lnTo>
                  <a:lnTo>
                    <a:pt x="45863" y="15007"/>
                  </a:lnTo>
                  <a:lnTo>
                    <a:pt x="45854" y="15118"/>
                  </a:lnTo>
                  <a:lnTo>
                    <a:pt x="45837" y="15242"/>
                  </a:lnTo>
                  <a:lnTo>
                    <a:pt x="45820" y="15353"/>
                  </a:lnTo>
                  <a:lnTo>
                    <a:pt x="45794" y="15464"/>
                  </a:lnTo>
                  <a:lnTo>
                    <a:pt x="45768" y="15563"/>
                  </a:lnTo>
                  <a:lnTo>
                    <a:pt x="45733" y="15661"/>
                  </a:lnTo>
                  <a:lnTo>
                    <a:pt x="45064" y="17475"/>
                  </a:lnTo>
                  <a:lnTo>
                    <a:pt x="44382" y="19327"/>
                  </a:lnTo>
                  <a:lnTo>
                    <a:pt x="44542" y="19857"/>
                  </a:lnTo>
                  <a:lnTo>
                    <a:pt x="44693" y="20400"/>
                  </a:lnTo>
                  <a:lnTo>
                    <a:pt x="44840" y="20943"/>
                  </a:lnTo>
                  <a:lnTo>
                    <a:pt x="44978" y="21486"/>
                  </a:lnTo>
                  <a:lnTo>
                    <a:pt x="45107" y="22042"/>
                  </a:lnTo>
                  <a:lnTo>
                    <a:pt x="45228" y="22597"/>
                  </a:lnTo>
                  <a:lnTo>
                    <a:pt x="45341" y="23152"/>
                  </a:lnTo>
                  <a:lnTo>
                    <a:pt x="45440" y="23708"/>
                  </a:lnTo>
                  <a:lnTo>
                    <a:pt x="45457" y="23819"/>
                  </a:lnTo>
                  <a:lnTo>
                    <a:pt x="45470" y="23917"/>
                  </a:lnTo>
                  <a:lnTo>
                    <a:pt x="45479" y="24016"/>
                  </a:lnTo>
                  <a:lnTo>
                    <a:pt x="45483" y="24115"/>
                  </a:lnTo>
                  <a:lnTo>
                    <a:pt x="45483" y="24226"/>
                  </a:lnTo>
                  <a:lnTo>
                    <a:pt x="45483" y="24325"/>
                  </a:lnTo>
                  <a:lnTo>
                    <a:pt x="45479" y="24423"/>
                  </a:lnTo>
                  <a:lnTo>
                    <a:pt x="45470" y="24522"/>
                  </a:lnTo>
                  <a:lnTo>
                    <a:pt x="45461" y="24609"/>
                  </a:lnTo>
                  <a:lnTo>
                    <a:pt x="45448" y="24707"/>
                  </a:lnTo>
                  <a:lnTo>
                    <a:pt x="45435" y="24794"/>
                  </a:lnTo>
                  <a:lnTo>
                    <a:pt x="45418" y="24880"/>
                  </a:lnTo>
                  <a:lnTo>
                    <a:pt x="45375" y="25028"/>
                  </a:lnTo>
                  <a:lnTo>
                    <a:pt x="45328" y="25164"/>
                  </a:lnTo>
                  <a:lnTo>
                    <a:pt x="45302" y="25226"/>
                  </a:lnTo>
                  <a:lnTo>
                    <a:pt x="45271" y="25275"/>
                  </a:lnTo>
                  <a:lnTo>
                    <a:pt x="45246" y="25324"/>
                  </a:lnTo>
                  <a:lnTo>
                    <a:pt x="45215" y="25361"/>
                  </a:lnTo>
                  <a:lnTo>
                    <a:pt x="45181" y="25386"/>
                  </a:lnTo>
                  <a:lnTo>
                    <a:pt x="45151" y="25411"/>
                  </a:lnTo>
                  <a:lnTo>
                    <a:pt x="45120" y="25423"/>
                  </a:lnTo>
                  <a:lnTo>
                    <a:pt x="45051" y="25423"/>
                  </a:lnTo>
                  <a:lnTo>
                    <a:pt x="45021" y="25398"/>
                  </a:lnTo>
                  <a:lnTo>
                    <a:pt x="44987" y="25374"/>
                  </a:lnTo>
                  <a:lnTo>
                    <a:pt x="44952" y="25337"/>
                  </a:lnTo>
                  <a:lnTo>
                    <a:pt x="44922" y="25287"/>
                  </a:lnTo>
                  <a:lnTo>
                    <a:pt x="44887" y="25226"/>
                  </a:lnTo>
                  <a:lnTo>
                    <a:pt x="44857" y="25152"/>
                  </a:lnTo>
                  <a:lnTo>
                    <a:pt x="44827" y="25065"/>
                  </a:lnTo>
                  <a:lnTo>
                    <a:pt x="44525" y="24115"/>
                  </a:lnTo>
                  <a:lnTo>
                    <a:pt x="44369" y="23646"/>
                  </a:lnTo>
                  <a:lnTo>
                    <a:pt x="44214" y="23177"/>
                  </a:lnTo>
                  <a:lnTo>
                    <a:pt x="44054" y="22720"/>
                  </a:lnTo>
                  <a:lnTo>
                    <a:pt x="43895" y="22264"/>
                  </a:lnTo>
                  <a:lnTo>
                    <a:pt x="43731" y="21832"/>
                  </a:lnTo>
                  <a:lnTo>
                    <a:pt x="43558" y="21400"/>
                  </a:lnTo>
                  <a:lnTo>
                    <a:pt x="43040" y="22720"/>
                  </a:lnTo>
                  <a:lnTo>
                    <a:pt x="42911" y="23041"/>
                  </a:lnTo>
                  <a:lnTo>
                    <a:pt x="42781" y="23362"/>
                  </a:lnTo>
                  <a:lnTo>
                    <a:pt x="42648" y="23658"/>
                  </a:lnTo>
                  <a:lnTo>
                    <a:pt x="42514" y="23954"/>
                  </a:lnTo>
                  <a:lnTo>
                    <a:pt x="42458" y="24053"/>
                  </a:lnTo>
                  <a:lnTo>
                    <a:pt x="42402" y="24140"/>
                  </a:lnTo>
                  <a:lnTo>
                    <a:pt x="42345" y="24214"/>
                  </a:lnTo>
                  <a:lnTo>
                    <a:pt x="42289" y="24251"/>
                  </a:lnTo>
                  <a:lnTo>
                    <a:pt x="42233" y="24275"/>
                  </a:lnTo>
                  <a:lnTo>
                    <a:pt x="42177" y="24275"/>
                  </a:lnTo>
                  <a:lnTo>
                    <a:pt x="42121" y="24263"/>
                  </a:lnTo>
                  <a:lnTo>
                    <a:pt x="42069" y="24238"/>
                  </a:lnTo>
                  <a:lnTo>
                    <a:pt x="42017" y="24189"/>
                  </a:lnTo>
                  <a:lnTo>
                    <a:pt x="41966" y="24127"/>
                  </a:lnTo>
                  <a:lnTo>
                    <a:pt x="41914" y="24053"/>
                  </a:lnTo>
                  <a:lnTo>
                    <a:pt x="41866" y="23967"/>
                  </a:lnTo>
                  <a:lnTo>
                    <a:pt x="41819" y="23868"/>
                  </a:lnTo>
                  <a:lnTo>
                    <a:pt x="41780" y="23769"/>
                  </a:lnTo>
                  <a:lnTo>
                    <a:pt x="41737" y="23646"/>
                  </a:lnTo>
                  <a:lnTo>
                    <a:pt x="41702" y="23523"/>
                  </a:lnTo>
                  <a:lnTo>
                    <a:pt x="41668" y="23387"/>
                  </a:lnTo>
                  <a:lnTo>
                    <a:pt x="41638" y="23239"/>
                  </a:lnTo>
                  <a:lnTo>
                    <a:pt x="41612" y="23091"/>
                  </a:lnTo>
                  <a:lnTo>
                    <a:pt x="41586" y="22943"/>
                  </a:lnTo>
                  <a:lnTo>
                    <a:pt x="41569" y="22782"/>
                  </a:lnTo>
                  <a:lnTo>
                    <a:pt x="41556" y="22622"/>
                  </a:lnTo>
                  <a:lnTo>
                    <a:pt x="41547" y="22461"/>
                  </a:lnTo>
                  <a:lnTo>
                    <a:pt x="41543" y="22301"/>
                  </a:lnTo>
                  <a:lnTo>
                    <a:pt x="41547" y="22140"/>
                  </a:lnTo>
                  <a:lnTo>
                    <a:pt x="41556" y="21968"/>
                  </a:lnTo>
                  <a:lnTo>
                    <a:pt x="41569" y="21820"/>
                  </a:lnTo>
                  <a:lnTo>
                    <a:pt x="41586" y="21659"/>
                  </a:lnTo>
                  <a:lnTo>
                    <a:pt x="41612" y="21511"/>
                  </a:lnTo>
                  <a:lnTo>
                    <a:pt x="41646" y="21363"/>
                  </a:lnTo>
                  <a:lnTo>
                    <a:pt x="41685" y="21215"/>
                  </a:lnTo>
                  <a:lnTo>
                    <a:pt x="41733" y="21079"/>
                  </a:lnTo>
                  <a:lnTo>
                    <a:pt x="41823" y="20845"/>
                  </a:lnTo>
                  <a:lnTo>
                    <a:pt x="41918" y="20622"/>
                  </a:lnTo>
                  <a:lnTo>
                    <a:pt x="42112" y="20166"/>
                  </a:lnTo>
                  <a:lnTo>
                    <a:pt x="42315" y="19734"/>
                  </a:lnTo>
                  <a:lnTo>
                    <a:pt x="42514" y="19290"/>
                  </a:lnTo>
                  <a:lnTo>
                    <a:pt x="42358" y="18993"/>
                  </a:lnTo>
                  <a:lnTo>
                    <a:pt x="42199" y="18710"/>
                  </a:lnTo>
                  <a:lnTo>
                    <a:pt x="42043" y="18426"/>
                  </a:lnTo>
                  <a:lnTo>
                    <a:pt x="41888" y="18130"/>
                  </a:lnTo>
                  <a:lnTo>
                    <a:pt x="41832" y="18006"/>
                  </a:lnTo>
                  <a:lnTo>
                    <a:pt x="41780" y="17870"/>
                  </a:lnTo>
                  <a:lnTo>
                    <a:pt x="41737" y="17722"/>
                  </a:lnTo>
                  <a:lnTo>
                    <a:pt x="41698" y="17574"/>
                  </a:lnTo>
                  <a:lnTo>
                    <a:pt x="41668" y="17426"/>
                  </a:lnTo>
                  <a:lnTo>
                    <a:pt x="41646" y="17266"/>
                  </a:lnTo>
                  <a:lnTo>
                    <a:pt x="41625" y="17105"/>
                  </a:lnTo>
                  <a:lnTo>
                    <a:pt x="41612" y="16957"/>
                  </a:lnTo>
                  <a:lnTo>
                    <a:pt x="41603" y="16797"/>
                  </a:lnTo>
                  <a:lnTo>
                    <a:pt x="41603" y="16636"/>
                  </a:lnTo>
                  <a:lnTo>
                    <a:pt x="41603" y="16476"/>
                  </a:lnTo>
                  <a:lnTo>
                    <a:pt x="41612" y="16328"/>
                  </a:lnTo>
                  <a:lnTo>
                    <a:pt x="41625" y="16180"/>
                  </a:lnTo>
                  <a:lnTo>
                    <a:pt x="41642" y="16032"/>
                  </a:lnTo>
                  <a:lnTo>
                    <a:pt x="41664" y="15883"/>
                  </a:lnTo>
                  <a:lnTo>
                    <a:pt x="41689" y="15748"/>
                  </a:lnTo>
                  <a:lnTo>
                    <a:pt x="41720" y="15612"/>
                  </a:lnTo>
                  <a:lnTo>
                    <a:pt x="41750" y="15489"/>
                  </a:lnTo>
                  <a:lnTo>
                    <a:pt x="41789" y="15378"/>
                  </a:lnTo>
                  <a:lnTo>
                    <a:pt x="41828" y="15279"/>
                  </a:lnTo>
                  <a:lnTo>
                    <a:pt x="41871" y="15180"/>
                  </a:lnTo>
                  <a:lnTo>
                    <a:pt x="41918" y="15094"/>
                  </a:lnTo>
                  <a:lnTo>
                    <a:pt x="41970" y="15020"/>
                  </a:lnTo>
                  <a:lnTo>
                    <a:pt x="42022" y="14970"/>
                  </a:lnTo>
                  <a:lnTo>
                    <a:pt x="42074" y="14921"/>
                  </a:lnTo>
                  <a:lnTo>
                    <a:pt x="42134" y="14896"/>
                  </a:lnTo>
                  <a:lnTo>
                    <a:pt x="42190" y="14872"/>
                  </a:lnTo>
                  <a:lnTo>
                    <a:pt x="42255" y="14884"/>
                  </a:lnTo>
                  <a:lnTo>
                    <a:pt x="42315" y="14896"/>
                  </a:lnTo>
                  <a:lnTo>
                    <a:pt x="42380" y="14933"/>
                  </a:lnTo>
                  <a:lnTo>
                    <a:pt x="42445" y="14995"/>
                  </a:lnTo>
                  <a:lnTo>
                    <a:pt x="42514" y="15069"/>
                  </a:lnTo>
                  <a:lnTo>
                    <a:pt x="42643" y="15254"/>
                  </a:lnTo>
                  <a:lnTo>
                    <a:pt x="42773" y="15464"/>
                  </a:lnTo>
                  <a:lnTo>
                    <a:pt x="42906" y="15686"/>
                  </a:lnTo>
                  <a:lnTo>
                    <a:pt x="43032" y="15921"/>
                  </a:lnTo>
                  <a:lnTo>
                    <a:pt x="43161" y="16167"/>
                  </a:lnTo>
                  <a:lnTo>
                    <a:pt x="43286" y="16426"/>
                  </a:lnTo>
                  <a:lnTo>
                    <a:pt x="43411" y="16698"/>
                  </a:lnTo>
                  <a:lnTo>
                    <a:pt x="43532" y="16982"/>
                  </a:lnTo>
                  <a:lnTo>
                    <a:pt x="44357" y="15266"/>
                  </a:lnTo>
                  <a:lnTo>
                    <a:pt x="44762" y="14415"/>
                  </a:lnTo>
                  <a:lnTo>
                    <a:pt x="45164" y="13551"/>
                  </a:lnTo>
                  <a:lnTo>
                    <a:pt x="45202" y="13477"/>
                  </a:lnTo>
                  <a:lnTo>
                    <a:pt x="45246" y="13415"/>
                  </a:lnTo>
                  <a:lnTo>
                    <a:pt x="45284" y="13366"/>
                  </a:lnTo>
                  <a:lnTo>
                    <a:pt x="45328" y="13341"/>
                  </a:lnTo>
                  <a:lnTo>
                    <a:pt x="45366" y="13317"/>
                  </a:lnTo>
                  <a:close/>
                  <a:moveTo>
                    <a:pt x="26348" y="12502"/>
                  </a:moveTo>
                  <a:lnTo>
                    <a:pt x="26386" y="12527"/>
                  </a:lnTo>
                  <a:lnTo>
                    <a:pt x="26425" y="12539"/>
                  </a:lnTo>
                  <a:lnTo>
                    <a:pt x="26464" y="12576"/>
                  </a:lnTo>
                  <a:lnTo>
                    <a:pt x="26503" y="12625"/>
                  </a:lnTo>
                  <a:lnTo>
                    <a:pt x="26537" y="12675"/>
                  </a:lnTo>
                  <a:lnTo>
                    <a:pt x="26568" y="12737"/>
                  </a:lnTo>
                  <a:lnTo>
                    <a:pt x="26602" y="12798"/>
                  </a:lnTo>
                  <a:lnTo>
                    <a:pt x="26632" y="12872"/>
                  </a:lnTo>
                  <a:lnTo>
                    <a:pt x="26658" y="12959"/>
                  </a:lnTo>
                  <a:lnTo>
                    <a:pt x="26680" y="13045"/>
                  </a:lnTo>
                  <a:lnTo>
                    <a:pt x="26701" y="13144"/>
                  </a:lnTo>
                  <a:lnTo>
                    <a:pt x="26723" y="13255"/>
                  </a:lnTo>
                  <a:lnTo>
                    <a:pt x="26736" y="13354"/>
                  </a:lnTo>
                  <a:lnTo>
                    <a:pt x="26749" y="13477"/>
                  </a:lnTo>
                  <a:lnTo>
                    <a:pt x="26758" y="13588"/>
                  </a:lnTo>
                  <a:lnTo>
                    <a:pt x="26762" y="13711"/>
                  </a:lnTo>
                  <a:lnTo>
                    <a:pt x="26762" y="13847"/>
                  </a:lnTo>
                  <a:lnTo>
                    <a:pt x="26758" y="13971"/>
                  </a:lnTo>
                  <a:lnTo>
                    <a:pt x="26745" y="14106"/>
                  </a:lnTo>
                  <a:lnTo>
                    <a:pt x="26732" y="14242"/>
                  </a:lnTo>
                  <a:lnTo>
                    <a:pt x="26710" y="14390"/>
                  </a:lnTo>
                  <a:lnTo>
                    <a:pt x="26628" y="14896"/>
                  </a:lnTo>
                  <a:lnTo>
                    <a:pt x="26537" y="15390"/>
                  </a:lnTo>
                  <a:lnTo>
                    <a:pt x="26447" y="15896"/>
                  </a:lnTo>
                  <a:lnTo>
                    <a:pt x="26352" y="16389"/>
                  </a:lnTo>
                  <a:lnTo>
                    <a:pt x="26158" y="17364"/>
                  </a:lnTo>
                  <a:lnTo>
                    <a:pt x="25959" y="18327"/>
                  </a:lnTo>
                  <a:lnTo>
                    <a:pt x="26175" y="18932"/>
                  </a:lnTo>
                  <a:lnTo>
                    <a:pt x="26391" y="19549"/>
                  </a:lnTo>
                  <a:lnTo>
                    <a:pt x="26598" y="20166"/>
                  </a:lnTo>
                  <a:lnTo>
                    <a:pt x="26805" y="20795"/>
                  </a:lnTo>
                  <a:lnTo>
                    <a:pt x="27211" y="22066"/>
                  </a:lnTo>
                  <a:lnTo>
                    <a:pt x="27616" y="23350"/>
                  </a:lnTo>
                  <a:lnTo>
                    <a:pt x="27647" y="23449"/>
                  </a:lnTo>
                  <a:lnTo>
                    <a:pt x="27672" y="23547"/>
                  </a:lnTo>
                  <a:lnTo>
                    <a:pt x="27694" y="23646"/>
                  </a:lnTo>
                  <a:lnTo>
                    <a:pt x="27707" y="23757"/>
                  </a:lnTo>
                  <a:lnTo>
                    <a:pt x="27720" y="23868"/>
                  </a:lnTo>
                  <a:lnTo>
                    <a:pt x="27729" y="23967"/>
                  </a:lnTo>
                  <a:lnTo>
                    <a:pt x="27737" y="24078"/>
                  </a:lnTo>
                  <a:lnTo>
                    <a:pt x="27737" y="24189"/>
                  </a:lnTo>
                  <a:lnTo>
                    <a:pt x="27737" y="24300"/>
                  </a:lnTo>
                  <a:lnTo>
                    <a:pt x="27729" y="24411"/>
                  </a:lnTo>
                  <a:lnTo>
                    <a:pt x="27724" y="24510"/>
                  </a:lnTo>
                  <a:lnTo>
                    <a:pt x="27711" y="24621"/>
                  </a:lnTo>
                  <a:lnTo>
                    <a:pt x="27698" y="24720"/>
                  </a:lnTo>
                  <a:lnTo>
                    <a:pt x="27681" y="24818"/>
                  </a:lnTo>
                  <a:lnTo>
                    <a:pt x="27664" y="24917"/>
                  </a:lnTo>
                  <a:lnTo>
                    <a:pt x="27642" y="25003"/>
                  </a:lnTo>
                  <a:lnTo>
                    <a:pt x="27616" y="25090"/>
                  </a:lnTo>
                  <a:lnTo>
                    <a:pt x="27590" y="25164"/>
                  </a:lnTo>
                  <a:lnTo>
                    <a:pt x="27565" y="25238"/>
                  </a:lnTo>
                  <a:lnTo>
                    <a:pt x="27534" y="25300"/>
                  </a:lnTo>
                  <a:lnTo>
                    <a:pt x="27504" y="25361"/>
                  </a:lnTo>
                  <a:lnTo>
                    <a:pt x="27470" y="25411"/>
                  </a:lnTo>
                  <a:lnTo>
                    <a:pt x="27435" y="25448"/>
                  </a:lnTo>
                  <a:lnTo>
                    <a:pt x="27401" y="25472"/>
                  </a:lnTo>
                  <a:lnTo>
                    <a:pt x="27362" y="25497"/>
                  </a:lnTo>
                  <a:lnTo>
                    <a:pt x="27327" y="25509"/>
                  </a:lnTo>
                  <a:lnTo>
                    <a:pt x="27288" y="25509"/>
                  </a:lnTo>
                  <a:lnTo>
                    <a:pt x="27249" y="25497"/>
                  </a:lnTo>
                  <a:lnTo>
                    <a:pt x="27211" y="25460"/>
                  </a:lnTo>
                  <a:lnTo>
                    <a:pt x="27167" y="25423"/>
                  </a:lnTo>
                  <a:lnTo>
                    <a:pt x="27129" y="25374"/>
                  </a:lnTo>
                  <a:lnTo>
                    <a:pt x="27090" y="25300"/>
                  </a:lnTo>
                  <a:lnTo>
                    <a:pt x="26615" y="24411"/>
                  </a:lnTo>
                  <a:lnTo>
                    <a:pt x="26140" y="23523"/>
                  </a:lnTo>
                  <a:lnTo>
                    <a:pt x="25907" y="23066"/>
                  </a:lnTo>
                  <a:lnTo>
                    <a:pt x="25670" y="22597"/>
                  </a:lnTo>
                  <a:lnTo>
                    <a:pt x="25437" y="22128"/>
                  </a:lnTo>
                  <a:lnTo>
                    <a:pt x="25208" y="21634"/>
                  </a:lnTo>
                  <a:lnTo>
                    <a:pt x="25100" y="22091"/>
                  </a:lnTo>
                  <a:lnTo>
                    <a:pt x="24992" y="22535"/>
                  </a:lnTo>
                  <a:lnTo>
                    <a:pt x="24880" y="22967"/>
                  </a:lnTo>
                  <a:lnTo>
                    <a:pt x="24764" y="23387"/>
                  </a:lnTo>
                  <a:lnTo>
                    <a:pt x="24643" y="23806"/>
                  </a:lnTo>
                  <a:lnTo>
                    <a:pt x="24513" y="24189"/>
                  </a:lnTo>
                  <a:lnTo>
                    <a:pt x="24384" y="24559"/>
                  </a:lnTo>
                  <a:lnTo>
                    <a:pt x="24315" y="24744"/>
                  </a:lnTo>
                  <a:lnTo>
                    <a:pt x="24246" y="24905"/>
                  </a:lnTo>
                  <a:lnTo>
                    <a:pt x="24198" y="25003"/>
                  </a:lnTo>
                  <a:lnTo>
                    <a:pt x="24147" y="25090"/>
                  </a:lnTo>
                  <a:lnTo>
                    <a:pt x="24090" y="25164"/>
                  </a:lnTo>
                  <a:lnTo>
                    <a:pt x="24039" y="25226"/>
                  </a:lnTo>
                  <a:lnTo>
                    <a:pt x="23983" y="25263"/>
                  </a:lnTo>
                  <a:lnTo>
                    <a:pt x="23926" y="25287"/>
                  </a:lnTo>
                  <a:lnTo>
                    <a:pt x="23870" y="25312"/>
                  </a:lnTo>
                  <a:lnTo>
                    <a:pt x="23814" y="25312"/>
                  </a:lnTo>
                  <a:lnTo>
                    <a:pt x="23758" y="25300"/>
                  </a:lnTo>
                  <a:lnTo>
                    <a:pt x="23702" y="25275"/>
                  </a:lnTo>
                  <a:lnTo>
                    <a:pt x="23646" y="25250"/>
                  </a:lnTo>
                  <a:lnTo>
                    <a:pt x="23594" y="25201"/>
                  </a:lnTo>
                  <a:lnTo>
                    <a:pt x="23538" y="25152"/>
                  </a:lnTo>
                  <a:lnTo>
                    <a:pt x="23491" y="25090"/>
                  </a:lnTo>
                  <a:lnTo>
                    <a:pt x="23443" y="25016"/>
                  </a:lnTo>
                  <a:lnTo>
                    <a:pt x="23396" y="24929"/>
                  </a:lnTo>
                  <a:lnTo>
                    <a:pt x="23352" y="24843"/>
                  </a:lnTo>
                  <a:lnTo>
                    <a:pt x="23314" y="24744"/>
                  </a:lnTo>
                  <a:lnTo>
                    <a:pt x="23275" y="24633"/>
                  </a:lnTo>
                  <a:lnTo>
                    <a:pt x="23245" y="24522"/>
                  </a:lnTo>
                  <a:lnTo>
                    <a:pt x="23214" y="24399"/>
                  </a:lnTo>
                  <a:lnTo>
                    <a:pt x="23189" y="24263"/>
                  </a:lnTo>
                  <a:lnTo>
                    <a:pt x="23171" y="24140"/>
                  </a:lnTo>
                  <a:lnTo>
                    <a:pt x="23158" y="23992"/>
                  </a:lnTo>
                  <a:lnTo>
                    <a:pt x="23145" y="23843"/>
                  </a:lnTo>
                  <a:lnTo>
                    <a:pt x="23141" y="23695"/>
                  </a:lnTo>
                  <a:lnTo>
                    <a:pt x="23145" y="23547"/>
                  </a:lnTo>
                  <a:lnTo>
                    <a:pt x="23154" y="23387"/>
                  </a:lnTo>
                  <a:lnTo>
                    <a:pt x="23167" y="23226"/>
                  </a:lnTo>
                  <a:lnTo>
                    <a:pt x="23189" y="23054"/>
                  </a:lnTo>
                  <a:lnTo>
                    <a:pt x="23219" y="22881"/>
                  </a:lnTo>
                  <a:lnTo>
                    <a:pt x="23258" y="22720"/>
                  </a:lnTo>
                  <a:lnTo>
                    <a:pt x="23357" y="22288"/>
                  </a:lnTo>
                  <a:lnTo>
                    <a:pt x="23469" y="21869"/>
                  </a:lnTo>
                  <a:lnTo>
                    <a:pt x="23581" y="21462"/>
                  </a:lnTo>
                  <a:lnTo>
                    <a:pt x="23698" y="21067"/>
                  </a:lnTo>
                  <a:lnTo>
                    <a:pt x="23819" y="20672"/>
                  </a:lnTo>
                  <a:lnTo>
                    <a:pt x="23939" y="20289"/>
                  </a:lnTo>
                  <a:lnTo>
                    <a:pt x="24190" y="19524"/>
                  </a:lnTo>
                  <a:lnTo>
                    <a:pt x="24039" y="19191"/>
                  </a:lnTo>
                  <a:lnTo>
                    <a:pt x="23892" y="18845"/>
                  </a:lnTo>
                  <a:lnTo>
                    <a:pt x="23750" y="18487"/>
                  </a:lnTo>
                  <a:lnTo>
                    <a:pt x="23616" y="18117"/>
                  </a:lnTo>
                  <a:lnTo>
                    <a:pt x="23551" y="17932"/>
                  </a:lnTo>
                  <a:lnTo>
                    <a:pt x="23491" y="17735"/>
                  </a:lnTo>
                  <a:lnTo>
                    <a:pt x="23430" y="17537"/>
                  </a:lnTo>
                  <a:lnTo>
                    <a:pt x="23374" y="17340"/>
                  </a:lnTo>
                  <a:lnTo>
                    <a:pt x="23322" y="17130"/>
                  </a:lnTo>
                  <a:lnTo>
                    <a:pt x="23275" y="16920"/>
                  </a:lnTo>
                  <a:lnTo>
                    <a:pt x="23227" y="16710"/>
                  </a:lnTo>
                  <a:lnTo>
                    <a:pt x="23189" y="16501"/>
                  </a:lnTo>
                  <a:lnTo>
                    <a:pt x="23167" y="16365"/>
                  </a:lnTo>
                  <a:lnTo>
                    <a:pt x="23150" y="16229"/>
                  </a:lnTo>
                  <a:lnTo>
                    <a:pt x="23137" y="16093"/>
                  </a:lnTo>
                  <a:lnTo>
                    <a:pt x="23128" y="15958"/>
                  </a:lnTo>
                  <a:lnTo>
                    <a:pt x="23119" y="15822"/>
                  </a:lnTo>
                  <a:lnTo>
                    <a:pt x="23119" y="15686"/>
                  </a:lnTo>
                  <a:lnTo>
                    <a:pt x="23119" y="15550"/>
                  </a:lnTo>
                  <a:lnTo>
                    <a:pt x="23119" y="15415"/>
                  </a:lnTo>
                  <a:lnTo>
                    <a:pt x="23128" y="15279"/>
                  </a:lnTo>
                  <a:lnTo>
                    <a:pt x="23137" y="15143"/>
                  </a:lnTo>
                  <a:lnTo>
                    <a:pt x="23150" y="15020"/>
                  </a:lnTo>
                  <a:lnTo>
                    <a:pt x="23167" y="14896"/>
                  </a:lnTo>
                  <a:lnTo>
                    <a:pt x="23184" y="14773"/>
                  </a:lnTo>
                  <a:lnTo>
                    <a:pt x="23201" y="14649"/>
                  </a:lnTo>
                  <a:lnTo>
                    <a:pt x="23227" y="14538"/>
                  </a:lnTo>
                  <a:lnTo>
                    <a:pt x="23249" y="14427"/>
                  </a:lnTo>
                  <a:lnTo>
                    <a:pt x="23279" y="14329"/>
                  </a:lnTo>
                  <a:lnTo>
                    <a:pt x="23309" y="14230"/>
                  </a:lnTo>
                  <a:lnTo>
                    <a:pt x="23340" y="14131"/>
                  </a:lnTo>
                  <a:lnTo>
                    <a:pt x="23374" y="14057"/>
                  </a:lnTo>
                  <a:lnTo>
                    <a:pt x="23409" y="13971"/>
                  </a:lnTo>
                  <a:lnTo>
                    <a:pt x="23447" y="13909"/>
                  </a:lnTo>
                  <a:lnTo>
                    <a:pt x="23486" y="13847"/>
                  </a:lnTo>
                  <a:lnTo>
                    <a:pt x="23529" y="13798"/>
                  </a:lnTo>
                  <a:lnTo>
                    <a:pt x="23573" y="13761"/>
                  </a:lnTo>
                  <a:lnTo>
                    <a:pt x="23616" y="13724"/>
                  </a:lnTo>
                  <a:lnTo>
                    <a:pt x="23663" y="13711"/>
                  </a:lnTo>
                  <a:lnTo>
                    <a:pt x="23711" y="13699"/>
                  </a:lnTo>
                  <a:lnTo>
                    <a:pt x="23758" y="13699"/>
                  </a:lnTo>
                  <a:lnTo>
                    <a:pt x="23810" y="13724"/>
                  </a:lnTo>
                  <a:lnTo>
                    <a:pt x="23857" y="13748"/>
                  </a:lnTo>
                  <a:lnTo>
                    <a:pt x="23909" y="13786"/>
                  </a:lnTo>
                  <a:lnTo>
                    <a:pt x="24000" y="13872"/>
                  </a:lnTo>
                  <a:lnTo>
                    <a:pt x="24086" y="13958"/>
                  </a:lnTo>
                  <a:lnTo>
                    <a:pt x="24168" y="14069"/>
                  </a:lnTo>
                  <a:lnTo>
                    <a:pt x="24250" y="14180"/>
                  </a:lnTo>
                  <a:lnTo>
                    <a:pt x="24332" y="14304"/>
                  </a:lnTo>
                  <a:lnTo>
                    <a:pt x="24414" y="14427"/>
                  </a:lnTo>
                  <a:lnTo>
                    <a:pt x="24492" y="14575"/>
                  </a:lnTo>
                  <a:lnTo>
                    <a:pt x="24569" y="14723"/>
                  </a:lnTo>
                  <a:lnTo>
                    <a:pt x="24721" y="15032"/>
                  </a:lnTo>
                  <a:lnTo>
                    <a:pt x="24867" y="15378"/>
                  </a:lnTo>
                  <a:lnTo>
                    <a:pt x="25010" y="15735"/>
                  </a:lnTo>
                  <a:lnTo>
                    <a:pt x="25152" y="16106"/>
                  </a:lnTo>
                  <a:lnTo>
                    <a:pt x="25545" y="14612"/>
                  </a:lnTo>
                  <a:lnTo>
                    <a:pt x="25743" y="13860"/>
                  </a:lnTo>
                  <a:lnTo>
                    <a:pt x="25933" y="13107"/>
                  </a:lnTo>
                  <a:lnTo>
                    <a:pt x="25963" y="12996"/>
                  </a:lnTo>
                  <a:lnTo>
                    <a:pt x="25998" y="12885"/>
                  </a:lnTo>
                  <a:lnTo>
                    <a:pt x="26032" y="12798"/>
                  </a:lnTo>
                  <a:lnTo>
                    <a:pt x="26071" y="12712"/>
                  </a:lnTo>
                  <a:lnTo>
                    <a:pt x="26110" y="12650"/>
                  </a:lnTo>
                  <a:lnTo>
                    <a:pt x="26149" y="12601"/>
                  </a:lnTo>
                  <a:lnTo>
                    <a:pt x="26188" y="12551"/>
                  </a:lnTo>
                  <a:lnTo>
                    <a:pt x="26227" y="12527"/>
                  </a:lnTo>
                  <a:lnTo>
                    <a:pt x="26270" y="12514"/>
                  </a:lnTo>
                  <a:lnTo>
                    <a:pt x="26309" y="12502"/>
                  </a:lnTo>
                  <a:close/>
                  <a:moveTo>
                    <a:pt x="5745" y="13539"/>
                  </a:moveTo>
                  <a:lnTo>
                    <a:pt x="5792" y="13551"/>
                  </a:lnTo>
                  <a:lnTo>
                    <a:pt x="5840" y="13576"/>
                  </a:lnTo>
                  <a:lnTo>
                    <a:pt x="5883" y="13613"/>
                  </a:lnTo>
                  <a:lnTo>
                    <a:pt x="5930" y="13662"/>
                  </a:lnTo>
                  <a:lnTo>
                    <a:pt x="5974" y="13711"/>
                  </a:lnTo>
                  <a:lnTo>
                    <a:pt x="6021" y="13786"/>
                  </a:lnTo>
                  <a:lnTo>
                    <a:pt x="6081" y="13909"/>
                  </a:lnTo>
                  <a:lnTo>
                    <a:pt x="6142" y="14045"/>
                  </a:lnTo>
                  <a:lnTo>
                    <a:pt x="6254" y="14316"/>
                  </a:lnTo>
                  <a:lnTo>
                    <a:pt x="6362" y="14612"/>
                  </a:lnTo>
                  <a:lnTo>
                    <a:pt x="6466" y="14921"/>
                  </a:lnTo>
                  <a:lnTo>
                    <a:pt x="6565" y="15254"/>
                  </a:lnTo>
                  <a:lnTo>
                    <a:pt x="6660" y="15600"/>
                  </a:lnTo>
                  <a:lnTo>
                    <a:pt x="6750" y="15945"/>
                  </a:lnTo>
                  <a:lnTo>
                    <a:pt x="6841" y="16303"/>
                  </a:lnTo>
                  <a:lnTo>
                    <a:pt x="7078" y="15995"/>
                  </a:lnTo>
                  <a:lnTo>
                    <a:pt x="7311" y="15686"/>
                  </a:lnTo>
                  <a:lnTo>
                    <a:pt x="7544" y="15365"/>
                  </a:lnTo>
                  <a:lnTo>
                    <a:pt x="7773" y="15069"/>
                  </a:lnTo>
                  <a:lnTo>
                    <a:pt x="7829" y="15007"/>
                  </a:lnTo>
                  <a:lnTo>
                    <a:pt x="7885" y="14958"/>
                  </a:lnTo>
                  <a:lnTo>
                    <a:pt x="7937" y="14933"/>
                  </a:lnTo>
                  <a:lnTo>
                    <a:pt x="7989" y="14921"/>
                  </a:lnTo>
                  <a:lnTo>
                    <a:pt x="8041" y="14921"/>
                  </a:lnTo>
                  <a:lnTo>
                    <a:pt x="8088" y="14933"/>
                  </a:lnTo>
                  <a:lnTo>
                    <a:pt x="8136" y="14958"/>
                  </a:lnTo>
                  <a:lnTo>
                    <a:pt x="8179" y="14995"/>
                  </a:lnTo>
                  <a:lnTo>
                    <a:pt x="8222" y="15044"/>
                  </a:lnTo>
                  <a:lnTo>
                    <a:pt x="8265" y="15094"/>
                  </a:lnTo>
                  <a:lnTo>
                    <a:pt x="8300" y="15168"/>
                  </a:lnTo>
                  <a:lnTo>
                    <a:pt x="8339" y="15242"/>
                  </a:lnTo>
                  <a:lnTo>
                    <a:pt x="8369" y="15328"/>
                  </a:lnTo>
                  <a:lnTo>
                    <a:pt x="8399" y="15415"/>
                  </a:lnTo>
                  <a:lnTo>
                    <a:pt x="8425" y="15513"/>
                  </a:lnTo>
                  <a:lnTo>
                    <a:pt x="8451" y="15612"/>
                  </a:lnTo>
                  <a:lnTo>
                    <a:pt x="8472" y="15723"/>
                  </a:lnTo>
                  <a:lnTo>
                    <a:pt x="8490" y="15846"/>
                  </a:lnTo>
                  <a:lnTo>
                    <a:pt x="8502" y="15958"/>
                  </a:lnTo>
                  <a:lnTo>
                    <a:pt x="8511" y="16081"/>
                  </a:lnTo>
                  <a:lnTo>
                    <a:pt x="8520" y="16204"/>
                  </a:lnTo>
                  <a:lnTo>
                    <a:pt x="8520" y="16340"/>
                  </a:lnTo>
                  <a:lnTo>
                    <a:pt x="8520" y="16464"/>
                  </a:lnTo>
                  <a:lnTo>
                    <a:pt x="8511" y="16599"/>
                  </a:lnTo>
                  <a:lnTo>
                    <a:pt x="8502" y="16723"/>
                  </a:lnTo>
                  <a:lnTo>
                    <a:pt x="8485" y="16858"/>
                  </a:lnTo>
                  <a:lnTo>
                    <a:pt x="8464" y="16982"/>
                  </a:lnTo>
                  <a:lnTo>
                    <a:pt x="8442" y="17105"/>
                  </a:lnTo>
                  <a:lnTo>
                    <a:pt x="8412" y="17229"/>
                  </a:lnTo>
                  <a:lnTo>
                    <a:pt x="8377" y="17352"/>
                  </a:lnTo>
                  <a:lnTo>
                    <a:pt x="8334" y="17463"/>
                  </a:lnTo>
                  <a:lnTo>
                    <a:pt x="8291" y="17574"/>
                  </a:lnTo>
                  <a:lnTo>
                    <a:pt x="7907" y="18352"/>
                  </a:lnTo>
                  <a:lnTo>
                    <a:pt x="7510" y="19129"/>
                  </a:lnTo>
                  <a:lnTo>
                    <a:pt x="7777" y="20240"/>
                  </a:lnTo>
                  <a:lnTo>
                    <a:pt x="8045" y="21363"/>
                  </a:lnTo>
                  <a:lnTo>
                    <a:pt x="8567" y="23597"/>
                  </a:lnTo>
                  <a:lnTo>
                    <a:pt x="8593" y="23720"/>
                  </a:lnTo>
                  <a:lnTo>
                    <a:pt x="8615" y="23843"/>
                  </a:lnTo>
                  <a:lnTo>
                    <a:pt x="8632" y="23967"/>
                  </a:lnTo>
                  <a:lnTo>
                    <a:pt x="8641" y="24090"/>
                  </a:lnTo>
                  <a:lnTo>
                    <a:pt x="8645" y="24214"/>
                  </a:lnTo>
                  <a:lnTo>
                    <a:pt x="8645" y="24325"/>
                  </a:lnTo>
                  <a:lnTo>
                    <a:pt x="8641" y="24448"/>
                  </a:lnTo>
                  <a:lnTo>
                    <a:pt x="8632" y="24559"/>
                  </a:lnTo>
                  <a:lnTo>
                    <a:pt x="8623" y="24683"/>
                  </a:lnTo>
                  <a:lnTo>
                    <a:pt x="8606" y="24794"/>
                  </a:lnTo>
                  <a:lnTo>
                    <a:pt x="8589" y="24892"/>
                  </a:lnTo>
                  <a:lnTo>
                    <a:pt x="8567" y="24991"/>
                  </a:lnTo>
                  <a:lnTo>
                    <a:pt x="8541" y="25090"/>
                  </a:lnTo>
                  <a:lnTo>
                    <a:pt x="8511" y="25176"/>
                  </a:lnTo>
                  <a:lnTo>
                    <a:pt x="8481" y="25263"/>
                  </a:lnTo>
                  <a:lnTo>
                    <a:pt x="8451" y="25337"/>
                  </a:lnTo>
                  <a:lnTo>
                    <a:pt x="8416" y="25411"/>
                  </a:lnTo>
                  <a:lnTo>
                    <a:pt x="8382" y="25472"/>
                  </a:lnTo>
                  <a:lnTo>
                    <a:pt x="8343" y="25522"/>
                  </a:lnTo>
                  <a:lnTo>
                    <a:pt x="8304" y="25571"/>
                  </a:lnTo>
                  <a:lnTo>
                    <a:pt x="8265" y="25608"/>
                  </a:lnTo>
                  <a:lnTo>
                    <a:pt x="8226" y="25633"/>
                  </a:lnTo>
                  <a:lnTo>
                    <a:pt x="8183" y="25658"/>
                  </a:lnTo>
                  <a:lnTo>
                    <a:pt x="8101" y="25658"/>
                  </a:lnTo>
                  <a:lnTo>
                    <a:pt x="8058" y="25633"/>
                  </a:lnTo>
                  <a:lnTo>
                    <a:pt x="8019" y="25608"/>
                  </a:lnTo>
                  <a:lnTo>
                    <a:pt x="7980" y="25571"/>
                  </a:lnTo>
                  <a:lnTo>
                    <a:pt x="7941" y="25509"/>
                  </a:lnTo>
                  <a:lnTo>
                    <a:pt x="7903" y="25448"/>
                  </a:lnTo>
                  <a:lnTo>
                    <a:pt x="7864" y="25361"/>
                  </a:lnTo>
                  <a:lnTo>
                    <a:pt x="7829" y="25263"/>
                  </a:lnTo>
                  <a:lnTo>
                    <a:pt x="7169" y="23251"/>
                  </a:lnTo>
                  <a:lnTo>
                    <a:pt x="6845" y="22251"/>
                  </a:lnTo>
                  <a:lnTo>
                    <a:pt x="6522" y="21239"/>
                  </a:lnTo>
                  <a:lnTo>
                    <a:pt x="6293" y="21573"/>
                  </a:lnTo>
                  <a:lnTo>
                    <a:pt x="6064" y="21918"/>
                  </a:lnTo>
                  <a:lnTo>
                    <a:pt x="5835" y="22276"/>
                  </a:lnTo>
                  <a:lnTo>
                    <a:pt x="5615" y="22634"/>
                  </a:lnTo>
                  <a:lnTo>
                    <a:pt x="5542" y="22733"/>
                  </a:lnTo>
                  <a:lnTo>
                    <a:pt x="5469" y="22807"/>
                  </a:lnTo>
                  <a:lnTo>
                    <a:pt x="5400" y="22856"/>
                  </a:lnTo>
                  <a:lnTo>
                    <a:pt x="5331" y="22881"/>
                  </a:lnTo>
                  <a:lnTo>
                    <a:pt x="5261" y="22893"/>
                  </a:lnTo>
                  <a:lnTo>
                    <a:pt x="5197" y="22881"/>
                  </a:lnTo>
                  <a:lnTo>
                    <a:pt x="5132" y="22844"/>
                  </a:lnTo>
                  <a:lnTo>
                    <a:pt x="5067" y="22794"/>
                  </a:lnTo>
                  <a:lnTo>
                    <a:pt x="5011" y="22720"/>
                  </a:lnTo>
                  <a:lnTo>
                    <a:pt x="4955" y="22634"/>
                  </a:lnTo>
                  <a:lnTo>
                    <a:pt x="4899" y="22535"/>
                  </a:lnTo>
                  <a:lnTo>
                    <a:pt x="4851" y="22424"/>
                  </a:lnTo>
                  <a:lnTo>
                    <a:pt x="4804" y="22301"/>
                  </a:lnTo>
                  <a:lnTo>
                    <a:pt x="4761" y="22165"/>
                  </a:lnTo>
                  <a:lnTo>
                    <a:pt x="4722" y="22017"/>
                  </a:lnTo>
                  <a:lnTo>
                    <a:pt x="4688" y="21869"/>
                  </a:lnTo>
                  <a:lnTo>
                    <a:pt x="4657" y="21708"/>
                  </a:lnTo>
                  <a:lnTo>
                    <a:pt x="4631" y="21536"/>
                  </a:lnTo>
                  <a:lnTo>
                    <a:pt x="4610" y="21363"/>
                  </a:lnTo>
                  <a:lnTo>
                    <a:pt x="4597" y="21190"/>
                  </a:lnTo>
                  <a:lnTo>
                    <a:pt x="4588" y="21005"/>
                  </a:lnTo>
                  <a:lnTo>
                    <a:pt x="4584" y="20832"/>
                  </a:lnTo>
                  <a:lnTo>
                    <a:pt x="4584" y="20647"/>
                  </a:lnTo>
                  <a:lnTo>
                    <a:pt x="4593" y="20462"/>
                  </a:lnTo>
                  <a:lnTo>
                    <a:pt x="4610" y="20289"/>
                  </a:lnTo>
                  <a:lnTo>
                    <a:pt x="4631" y="20116"/>
                  </a:lnTo>
                  <a:lnTo>
                    <a:pt x="4662" y="19944"/>
                  </a:lnTo>
                  <a:lnTo>
                    <a:pt x="4696" y="19783"/>
                  </a:lnTo>
                  <a:lnTo>
                    <a:pt x="4739" y="19623"/>
                  </a:lnTo>
                  <a:lnTo>
                    <a:pt x="4791" y="19475"/>
                  </a:lnTo>
                  <a:lnTo>
                    <a:pt x="4851" y="19339"/>
                  </a:lnTo>
                  <a:lnTo>
                    <a:pt x="4916" y="19203"/>
                  </a:lnTo>
                  <a:lnTo>
                    <a:pt x="5076" y="18944"/>
                  </a:lnTo>
                  <a:lnTo>
                    <a:pt x="5240" y="18697"/>
                  </a:lnTo>
                  <a:lnTo>
                    <a:pt x="5559" y="18216"/>
                  </a:lnTo>
                  <a:lnTo>
                    <a:pt x="5486" y="17944"/>
                  </a:lnTo>
                  <a:lnTo>
                    <a:pt x="5417" y="17661"/>
                  </a:lnTo>
                  <a:lnTo>
                    <a:pt x="5348" y="17389"/>
                  </a:lnTo>
                  <a:lnTo>
                    <a:pt x="5283" y="17105"/>
                  </a:lnTo>
                  <a:lnTo>
                    <a:pt x="5223" y="16809"/>
                  </a:lnTo>
                  <a:lnTo>
                    <a:pt x="5167" y="16513"/>
                  </a:lnTo>
                  <a:lnTo>
                    <a:pt x="5115" y="16217"/>
                  </a:lnTo>
                  <a:lnTo>
                    <a:pt x="5072" y="15896"/>
                  </a:lnTo>
                  <a:lnTo>
                    <a:pt x="5054" y="15760"/>
                  </a:lnTo>
                  <a:lnTo>
                    <a:pt x="5046" y="15624"/>
                  </a:lnTo>
                  <a:lnTo>
                    <a:pt x="5037" y="15476"/>
                  </a:lnTo>
                  <a:lnTo>
                    <a:pt x="5037" y="15340"/>
                  </a:lnTo>
                  <a:lnTo>
                    <a:pt x="5041" y="15205"/>
                  </a:lnTo>
                  <a:lnTo>
                    <a:pt x="5046" y="15069"/>
                  </a:lnTo>
                  <a:lnTo>
                    <a:pt x="5059" y="14946"/>
                  </a:lnTo>
                  <a:lnTo>
                    <a:pt x="5072" y="14810"/>
                  </a:lnTo>
                  <a:lnTo>
                    <a:pt x="5089" y="14686"/>
                  </a:lnTo>
                  <a:lnTo>
                    <a:pt x="5110" y="14575"/>
                  </a:lnTo>
                  <a:lnTo>
                    <a:pt x="5136" y="14452"/>
                  </a:lnTo>
                  <a:lnTo>
                    <a:pt x="5162" y="14353"/>
                  </a:lnTo>
                  <a:lnTo>
                    <a:pt x="5197" y="14242"/>
                  </a:lnTo>
                  <a:lnTo>
                    <a:pt x="5227" y="14143"/>
                  </a:lnTo>
                  <a:lnTo>
                    <a:pt x="5261" y="14045"/>
                  </a:lnTo>
                  <a:lnTo>
                    <a:pt x="5300" y="13958"/>
                  </a:lnTo>
                  <a:lnTo>
                    <a:pt x="5339" y="13884"/>
                  </a:lnTo>
                  <a:lnTo>
                    <a:pt x="5378" y="13810"/>
                  </a:lnTo>
                  <a:lnTo>
                    <a:pt x="5421" y="13748"/>
                  </a:lnTo>
                  <a:lnTo>
                    <a:pt x="5464" y="13687"/>
                  </a:lnTo>
                  <a:lnTo>
                    <a:pt x="5512" y="13637"/>
                  </a:lnTo>
                  <a:lnTo>
                    <a:pt x="5555" y="13600"/>
                  </a:lnTo>
                  <a:lnTo>
                    <a:pt x="5602" y="13576"/>
                  </a:lnTo>
                  <a:lnTo>
                    <a:pt x="5650" y="13551"/>
                  </a:lnTo>
                  <a:lnTo>
                    <a:pt x="5697" y="13539"/>
                  </a:lnTo>
                  <a:close/>
                  <a:moveTo>
                    <a:pt x="65870" y="1"/>
                  </a:moveTo>
                  <a:lnTo>
                    <a:pt x="65801" y="124"/>
                  </a:lnTo>
                  <a:lnTo>
                    <a:pt x="65727" y="223"/>
                  </a:lnTo>
                  <a:lnTo>
                    <a:pt x="65689" y="272"/>
                  </a:lnTo>
                  <a:lnTo>
                    <a:pt x="65645" y="309"/>
                  </a:lnTo>
                  <a:lnTo>
                    <a:pt x="65598" y="346"/>
                  </a:lnTo>
                  <a:lnTo>
                    <a:pt x="65546" y="359"/>
                  </a:lnTo>
                  <a:lnTo>
                    <a:pt x="64579" y="568"/>
                  </a:lnTo>
                  <a:lnTo>
                    <a:pt x="63613" y="766"/>
                  </a:lnTo>
                  <a:lnTo>
                    <a:pt x="62642" y="951"/>
                  </a:lnTo>
                  <a:lnTo>
                    <a:pt x="61671" y="1124"/>
                  </a:lnTo>
                  <a:lnTo>
                    <a:pt x="59733" y="1469"/>
                  </a:lnTo>
                  <a:lnTo>
                    <a:pt x="57787" y="1778"/>
                  </a:lnTo>
                  <a:lnTo>
                    <a:pt x="55845" y="2074"/>
                  </a:lnTo>
                  <a:lnTo>
                    <a:pt x="53898" y="2333"/>
                  </a:lnTo>
                  <a:lnTo>
                    <a:pt x="51952" y="2568"/>
                  </a:lnTo>
                  <a:lnTo>
                    <a:pt x="50006" y="2790"/>
                  </a:lnTo>
                  <a:lnTo>
                    <a:pt x="48055" y="2987"/>
                  </a:lnTo>
                  <a:lnTo>
                    <a:pt x="46104" y="3160"/>
                  </a:lnTo>
                  <a:lnTo>
                    <a:pt x="44154" y="3320"/>
                  </a:lnTo>
                  <a:lnTo>
                    <a:pt x="42203" y="3456"/>
                  </a:lnTo>
                  <a:lnTo>
                    <a:pt x="40248" y="3580"/>
                  </a:lnTo>
                  <a:lnTo>
                    <a:pt x="38297" y="3691"/>
                  </a:lnTo>
                  <a:lnTo>
                    <a:pt x="36342" y="3789"/>
                  </a:lnTo>
                  <a:lnTo>
                    <a:pt x="34392" y="3876"/>
                  </a:lnTo>
                  <a:lnTo>
                    <a:pt x="32437" y="3950"/>
                  </a:lnTo>
                  <a:lnTo>
                    <a:pt x="30482" y="4011"/>
                  </a:lnTo>
                  <a:lnTo>
                    <a:pt x="26576" y="4123"/>
                  </a:lnTo>
                  <a:lnTo>
                    <a:pt x="22671" y="4209"/>
                  </a:lnTo>
                  <a:lnTo>
                    <a:pt x="18765" y="4283"/>
                  </a:lnTo>
                  <a:lnTo>
                    <a:pt x="14864" y="4345"/>
                  </a:lnTo>
                  <a:lnTo>
                    <a:pt x="10967" y="4431"/>
                  </a:lnTo>
                  <a:lnTo>
                    <a:pt x="7078" y="4530"/>
                  </a:lnTo>
                  <a:lnTo>
                    <a:pt x="5132" y="4591"/>
                  </a:lnTo>
                  <a:lnTo>
                    <a:pt x="3190" y="4666"/>
                  </a:lnTo>
                  <a:lnTo>
                    <a:pt x="3108" y="4653"/>
                  </a:lnTo>
                  <a:lnTo>
                    <a:pt x="3030" y="4616"/>
                  </a:lnTo>
                  <a:lnTo>
                    <a:pt x="2957" y="4567"/>
                  </a:lnTo>
                  <a:lnTo>
                    <a:pt x="2884" y="4505"/>
                  </a:lnTo>
                  <a:lnTo>
                    <a:pt x="2180" y="20277"/>
                  </a:lnTo>
                  <a:lnTo>
                    <a:pt x="1826" y="28163"/>
                  </a:lnTo>
                  <a:lnTo>
                    <a:pt x="1468" y="36036"/>
                  </a:lnTo>
                  <a:lnTo>
                    <a:pt x="1106" y="43922"/>
                  </a:lnTo>
                  <a:lnTo>
                    <a:pt x="743" y="51796"/>
                  </a:lnTo>
                  <a:lnTo>
                    <a:pt x="372" y="59669"/>
                  </a:lnTo>
                  <a:lnTo>
                    <a:pt x="1" y="67543"/>
                  </a:lnTo>
                  <a:lnTo>
                    <a:pt x="53" y="67654"/>
                  </a:lnTo>
                  <a:lnTo>
                    <a:pt x="74" y="67703"/>
                  </a:lnTo>
                  <a:lnTo>
                    <a:pt x="96" y="67740"/>
                  </a:lnTo>
                  <a:lnTo>
                    <a:pt x="126" y="67543"/>
                  </a:lnTo>
                  <a:lnTo>
                    <a:pt x="165" y="67333"/>
                  </a:lnTo>
                  <a:lnTo>
                    <a:pt x="204" y="67148"/>
                  </a:lnTo>
                  <a:lnTo>
                    <a:pt x="247" y="66963"/>
                  </a:lnTo>
                  <a:lnTo>
                    <a:pt x="294" y="66790"/>
                  </a:lnTo>
                  <a:lnTo>
                    <a:pt x="346" y="66617"/>
                  </a:lnTo>
                  <a:lnTo>
                    <a:pt x="406" y="66469"/>
                  </a:lnTo>
                  <a:lnTo>
                    <a:pt x="467" y="66333"/>
                  </a:lnTo>
                  <a:lnTo>
                    <a:pt x="536" y="66198"/>
                  </a:lnTo>
                  <a:lnTo>
                    <a:pt x="605" y="66087"/>
                  </a:lnTo>
                  <a:lnTo>
                    <a:pt x="683" y="65988"/>
                  </a:lnTo>
                  <a:lnTo>
                    <a:pt x="765" y="65902"/>
                  </a:lnTo>
                  <a:lnTo>
                    <a:pt x="851" y="65840"/>
                  </a:lnTo>
                  <a:lnTo>
                    <a:pt x="942" y="65790"/>
                  </a:lnTo>
                  <a:lnTo>
                    <a:pt x="1041" y="65766"/>
                  </a:lnTo>
                  <a:lnTo>
                    <a:pt x="1140" y="65753"/>
                  </a:lnTo>
                  <a:lnTo>
                    <a:pt x="3237" y="65877"/>
                  </a:lnTo>
                  <a:lnTo>
                    <a:pt x="5335" y="65976"/>
                  </a:lnTo>
                  <a:lnTo>
                    <a:pt x="7428" y="66062"/>
                  </a:lnTo>
                  <a:lnTo>
                    <a:pt x="9525" y="66136"/>
                  </a:lnTo>
                  <a:lnTo>
                    <a:pt x="11623" y="66198"/>
                  </a:lnTo>
                  <a:lnTo>
                    <a:pt x="13720" y="66235"/>
                  </a:lnTo>
                  <a:lnTo>
                    <a:pt x="15817" y="66259"/>
                  </a:lnTo>
                  <a:lnTo>
                    <a:pt x="20008" y="66259"/>
                  </a:lnTo>
                  <a:lnTo>
                    <a:pt x="22105" y="66222"/>
                  </a:lnTo>
                  <a:lnTo>
                    <a:pt x="24203" y="66185"/>
                  </a:lnTo>
                  <a:lnTo>
                    <a:pt x="26300" y="66111"/>
                  </a:lnTo>
                  <a:lnTo>
                    <a:pt x="28393" y="66037"/>
                  </a:lnTo>
                  <a:lnTo>
                    <a:pt x="30491" y="65926"/>
                  </a:lnTo>
                  <a:lnTo>
                    <a:pt x="32588" y="65815"/>
                  </a:lnTo>
                  <a:lnTo>
                    <a:pt x="34681" y="65667"/>
                  </a:lnTo>
                  <a:lnTo>
                    <a:pt x="36860" y="65494"/>
                  </a:lnTo>
                  <a:lnTo>
                    <a:pt x="39040" y="65309"/>
                  </a:lnTo>
                  <a:lnTo>
                    <a:pt x="41219" y="65087"/>
                  </a:lnTo>
                  <a:lnTo>
                    <a:pt x="43398" y="64865"/>
                  </a:lnTo>
                  <a:lnTo>
                    <a:pt x="45578" y="64606"/>
                  </a:lnTo>
                  <a:lnTo>
                    <a:pt x="47757" y="64334"/>
                  </a:lnTo>
                  <a:lnTo>
                    <a:pt x="49937" y="64038"/>
                  </a:lnTo>
                  <a:lnTo>
                    <a:pt x="52116" y="63717"/>
                  </a:lnTo>
                  <a:lnTo>
                    <a:pt x="52457" y="63680"/>
                  </a:lnTo>
                  <a:lnTo>
                    <a:pt x="52832" y="63655"/>
                  </a:lnTo>
                  <a:lnTo>
                    <a:pt x="53678" y="63655"/>
                  </a:lnTo>
                  <a:lnTo>
                    <a:pt x="54632" y="63692"/>
                  </a:lnTo>
                  <a:lnTo>
                    <a:pt x="55672" y="63730"/>
                  </a:lnTo>
                  <a:lnTo>
                    <a:pt x="56216" y="63754"/>
                  </a:lnTo>
                  <a:lnTo>
                    <a:pt x="57342" y="63754"/>
                  </a:lnTo>
                  <a:lnTo>
                    <a:pt x="57920" y="63742"/>
                  </a:lnTo>
                  <a:lnTo>
                    <a:pt x="58503" y="63717"/>
                  </a:lnTo>
                  <a:lnTo>
                    <a:pt x="59090" y="63668"/>
                  </a:lnTo>
                  <a:lnTo>
                    <a:pt x="59677" y="63594"/>
                  </a:lnTo>
                  <a:lnTo>
                    <a:pt x="60260" y="63495"/>
                  </a:lnTo>
                  <a:lnTo>
                    <a:pt x="60549" y="63433"/>
                  </a:lnTo>
                  <a:lnTo>
                    <a:pt x="60838" y="63372"/>
                  </a:lnTo>
                  <a:lnTo>
                    <a:pt x="61123" y="63298"/>
                  </a:lnTo>
                  <a:lnTo>
                    <a:pt x="61407" y="63211"/>
                  </a:lnTo>
                  <a:lnTo>
                    <a:pt x="61688" y="63125"/>
                  </a:lnTo>
                  <a:lnTo>
                    <a:pt x="61969" y="63014"/>
                  </a:lnTo>
                  <a:lnTo>
                    <a:pt x="62245" y="62903"/>
                  </a:lnTo>
                  <a:lnTo>
                    <a:pt x="62517" y="62792"/>
                  </a:lnTo>
                  <a:lnTo>
                    <a:pt x="62784" y="62656"/>
                  </a:lnTo>
                  <a:lnTo>
                    <a:pt x="63047" y="62520"/>
                  </a:lnTo>
                  <a:lnTo>
                    <a:pt x="63302" y="62360"/>
                  </a:lnTo>
                  <a:lnTo>
                    <a:pt x="63557" y="62199"/>
                  </a:lnTo>
                  <a:lnTo>
                    <a:pt x="63807" y="62026"/>
                  </a:lnTo>
                  <a:lnTo>
                    <a:pt x="64049" y="61841"/>
                  </a:lnTo>
                  <a:lnTo>
                    <a:pt x="64286" y="61644"/>
                  </a:lnTo>
                  <a:lnTo>
                    <a:pt x="64515" y="61422"/>
                  </a:lnTo>
                  <a:lnTo>
                    <a:pt x="64739" y="61200"/>
                  </a:lnTo>
                  <a:lnTo>
                    <a:pt x="64955" y="60965"/>
                  </a:lnTo>
                  <a:lnTo>
                    <a:pt x="65166" y="60706"/>
                  </a:lnTo>
                  <a:lnTo>
                    <a:pt x="65365" y="60434"/>
                  </a:lnTo>
                  <a:lnTo>
                    <a:pt x="65559" y="60151"/>
                  </a:lnTo>
                  <a:lnTo>
                    <a:pt x="65745" y="59854"/>
                  </a:lnTo>
                  <a:lnTo>
                    <a:pt x="65922" y="59546"/>
                  </a:lnTo>
                  <a:lnTo>
                    <a:pt x="66090" y="59213"/>
                  </a:lnTo>
                  <a:lnTo>
                    <a:pt x="66172" y="59040"/>
                  </a:lnTo>
                  <a:lnTo>
                    <a:pt x="66250" y="58867"/>
                  </a:lnTo>
                  <a:lnTo>
                    <a:pt x="66323" y="58682"/>
                  </a:lnTo>
                  <a:lnTo>
                    <a:pt x="66396" y="58497"/>
                  </a:lnTo>
                  <a:lnTo>
                    <a:pt x="66465" y="58312"/>
                  </a:lnTo>
                  <a:lnTo>
                    <a:pt x="66534" y="58127"/>
                  </a:lnTo>
                  <a:lnTo>
                    <a:pt x="66599" y="57929"/>
                  </a:lnTo>
                  <a:lnTo>
                    <a:pt x="66664" y="57719"/>
                  </a:lnTo>
                  <a:lnTo>
                    <a:pt x="66724" y="57522"/>
                  </a:lnTo>
                  <a:lnTo>
                    <a:pt x="66780" y="57312"/>
                  </a:lnTo>
                  <a:lnTo>
                    <a:pt x="66837" y="57090"/>
                  </a:lnTo>
                  <a:lnTo>
                    <a:pt x="66888" y="56868"/>
                  </a:lnTo>
                  <a:lnTo>
                    <a:pt x="66936" y="56646"/>
                  </a:lnTo>
                  <a:lnTo>
                    <a:pt x="66983" y="56424"/>
                  </a:lnTo>
                  <a:lnTo>
                    <a:pt x="67026" y="56189"/>
                  </a:lnTo>
                  <a:lnTo>
                    <a:pt x="67065" y="55955"/>
                  </a:lnTo>
                  <a:lnTo>
                    <a:pt x="67095" y="55770"/>
                  </a:lnTo>
                  <a:lnTo>
                    <a:pt x="67117" y="55572"/>
                  </a:lnTo>
                  <a:lnTo>
                    <a:pt x="67143" y="55350"/>
                  </a:lnTo>
                  <a:lnTo>
                    <a:pt x="67160" y="55128"/>
                  </a:lnTo>
                  <a:lnTo>
                    <a:pt x="67182" y="54881"/>
                  </a:lnTo>
                  <a:lnTo>
                    <a:pt x="67199" y="54622"/>
                  </a:lnTo>
                  <a:lnTo>
                    <a:pt x="67225" y="54067"/>
                  </a:lnTo>
                  <a:lnTo>
                    <a:pt x="67247" y="53449"/>
                  </a:lnTo>
                  <a:lnTo>
                    <a:pt x="67259" y="52795"/>
                  </a:lnTo>
                  <a:lnTo>
                    <a:pt x="67264" y="52092"/>
                  </a:lnTo>
                  <a:lnTo>
                    <a:pt x="67268" y="51351"/>
                  </a:lnTo>
                  <a:lnTo>
                    <a:pt x="67264" y="50586"/>
                  </a:lnTo>
                  <a:lnTo>
                    <a:pt x="67251" y="49784"/>
                  </a:lnTo>
                  <a:lnTo>
                    <a:pt x="67238" y="48957"/>
                  </a:lnTo>
                  <a:lnTo>
                    <a:pt x="67221" y="48106"/>
                  </a:lnTo>
                  <a:lnTo>
                    <a:pt x="67199" y="47230"/>
                  </a:lnTo>
                  <a:lnTo>
                    <a:pt x="67173" y="46353"/>
                  </a:lnTo>
                  <a:lnTo>
                    <a:pt x="67113" y="44564"/>
                  </a:lnTo>
                  <a:lnTo>
                    <a:pt x="67048" y="42775"/>
                  </a:lnTo>
                  <a:lnTo>
                    <a:pt x="66975" y="40997"/>
                  </a:lnTo>
                  <a:lnTo>
                    <a:pt x="66832" y="37690"/>
                  </a:lnTo>
                  <a:lnTo>
                    <a:pt x="66772" y="36209"/>
                  </a:lnTo>
                  <a:lnTo>
                    <a:pt x="66716" y="34889"/>
                  </a:lnTo>
                  <a:lnTo>
                    <a:pt x="66673" y="33766"/>
                  </a:lnTo>
                  <a:lnTo>
                    <a:pt x="66660" y="33297"/>
                  </a:lnTo>
                  <a:lnTo>
                    <a:pt x="66651" y="32877"/>
                  </a:lnTo>
                  <a:lnTo>
                    <a:pt x="66530" y="27114"/>
                  </a:lnTo>
                  <a:lnTo>
                    <a:pt x="66405" y="21338"/>
                  </a:lnTo>
                  <a:lnTo>
                    <a:pt x="66275" y="15575"/>
                  </a:lnTo>
                  <a:lnTo>
                    <a:pt x="66133" y="9799"/>
                  </a:lnTo>
                  <a:lnTo>
                    <a:pt x="66077" y="7356"/>
                  </a:lnTo>
                  <a:lnTo>
                    <a:pt x="66012" y="4900"/>
                  </a:lnTo>
                  <a:lnTo>
                    <a:pt x="65943" y="2456"/>
                  </a:lnTo>
                  <a:lnTo>
                    <a:pt x="65870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42"/>
            <p:cNvSpPr/>
            <p:nvPr/>
          </p:nvSpPr>
          <p:spPr>
            <a:xfrm>
              <a:off x="3065900" y="-9672625"/>
              <a:ext cx="740700" cy="3312350"/>
            </a:xfrm>
            <a:custGeom>
              <a:avLst/>
              <a:gdLst/>
              <a:ahLst/>
              <a:cxnLst/>
              <a:rect l="l" t="t" r="r" b="b"/>
              <a:pathLst>
                <a:path w="29628" h="132494" extrusionOk="0">
                  <a:moveTo>
                    <a:pt x="25286" y="11280"/>
                  </a:moveTo>
                  <a:lnTo>
                    <a:pt x="25316" y="11292"/>
                  </a:lnTo>
                  <a:lnTo>
                    <a:pt x="25351" y="11317"/>
                  </a:lnTo>
                  <a:lnTo>
                    <a:pt x="25381" y="11342"/>
                  </a:lnTo>
                  <a:lnTo>
                    <a:pt x="25411" y="11379"/>
                  </a:lnTo>
                  <a:lnTo>
                    <a:pt x="25441" y="11416"/>
                  </a:lnTo>
                  <a:lnTo>
                    <a:pt x="25467" y="11478"/>
                  </a:lnTo>
                  <a:lnTo>
                    <a:pt x="25493" y="11527"/>
                  </a:lnTo>
                  <a:lnTo>
                    <a:pt x="25519" y="11589"/>
                  </a:lnTo>
                  <a:lnTo>
                    <a:pt x="25541" y="11663"/>
                  </a:lnTo>
                  <a:lnTo>
                    <a:pt x="25562" y="11737"/>
                  </a:lnTo>
                  <a:lnTo>
                    <a:pt x="25580" y="11811"/>
                  </a:lnTo>
                  <a:lnTo>
                    <a:pt x="25592" y="11897"/>
                  </a:lnTo>
                  <a:lnTo>
                    <a:pt x="25605" y="11984"/>
                  </a:lnTo>
                  <a:lnTo>
                    <a:pt x="25614" y="12082"/>
                  </a:lnTo>
                  <a:lnTo>
                    <a:pt x="25618" y="12181"/>
                  </a:lnTo>
                  <a:lnTo>
                    <a:pt x="25618" y="12280"/>
                  </a:lnTo>
                  <a:lnTo>
                    <a:pt x="25618" y="12378"/>
                  </a:lnTo>
                  <a:lnTo>
                    <a:pt x="25614" y="12489"/>
                  </a:lnTo>
                  <a:lnTo>
                    <a:pt x="25605" y="12601"/>
                  </a:lnTo>
                  <a:lnTo>
                    <a:pt x="25588" y="12712"/>
                  </a:lnTo>
                  <a:lnTo>
                    <a:pt x="25571" y="12823"/>
                  </a:lnTo>
                  <a:lnTo>
                    <a:pt x="25493" y="13242"/>
                  </a:lnTo>
                  <a:lnTo>
                    <a:pt x="25416" y="13650"/>
                  </a:lnTo>
                  <a:lnTo>
                    <a:pt x="25329" y="14069"/>
                  </a:lnTo>
                  <a:lnTo>
                    <a:pt x="25239" y="14464"/>
                  </a:lnTo>
                  <a:lnTo>
                    <a:pt x="25144" y="14871"/>
                  </a:lnTo>
                  <a:lnTo>
                    <a:pt x="25044" y="15266"/>
                  </a:lnTo>
                  <a:lnTo>
                    <a:pt x="24941" y="15661"/>
                  </a:lnTo>
                  <a:lnTo>
                    <a:pt x="24833" y="16056"/>
                  </a:lnTo>
                  <a:lnTo>
                    <a:pt x="24967" y="16587"/>
                  </a:lnTo>
                  <a:lnTo>
                    <a:pt x="25096" y="17117"/>
                  </a:lnTo>
                  <a:lnTo>
                    <a:pt x="25217" y="17660"/>
                  </a:lnTo>
                  <a:lnTo>
                    <a:pt x="25273" y="17944"/>
                  </a:lnTo>
                  <a:lnTo>
                    <a:pt x="25329" y="18228"/>
                  </a:lnTo>
                  <a:lnTo>
                    <a:pt x="25381" y="18512"/>
                  </a:lnTo>
                  <a:lnTo>
                    <a:pt x="25433" y="18796"/>
                  </a:lnTo>
                  <a:lnTo>
                    <a:pt x="25480" y="19092"/>
                  </a:lnTo>
                  <a:lnTo>
                    <a:pt x="25523" y="19388"/>
                  </a:lnTo>
                  <a:lnTo>
                    <a:pt x="25567" y="19697"/>
                  </a:lnTo>
                  <a:lnTo>
                    <a:pt x="25605" y="20005"/>
                  </a:lnTo>
                  <a:lnTo>
                    <a:pt x="25636" y="20314"/>
                  </a:lnTo>
                  <a:lnTo>
                    <a:pt x="25670" y="20635"/>
                  </a:lnTo>
                  <a:lnTo>
                    <a:pt x="25679" y="20746"/>
                  </a:lnTo>
                  <a:lnTo>
                    <a:pt x="25683" y="20857"/>
                  </a:lnTo>
                  <a:lnTo>
                    <a:pt x="25683" y="20968"/>
                  </a:lnTo>
                  <a:lnTo>
                    <a:pt x="25679" y="21079"/>
                  </a:lnTo>
                  <a:lnTo>
                    <a:pt x="25674" y="21178"/>
                  </a:lnTo>
                  <a:lnTo>
                    <a:pt x="25666" y="21289"/>
                  </a:lnTo>
                  <a:lnTo>
                    <a:pt x="25653" y="21387"/>
                  </a:lnTo>
                  <a:lnTo>
                    <a:pt x="25640" y="21486"/>
                  </a:lnTo>
                  <a:lnTo>
                    <a:pt x="25623" y="21585"/>
                  </a:lnTo>
                  <a:lnTo>
                    <a:pt x="25601" y="21671"/>
                  </a:lnTo>
                  <a:lnTo>
                    <a:pt x="25580" y="21758"/>
                  </a:lnTo>
                  <a:lnTo>
                    <a:pt x="25558" y="21844"/>
                  </a:lnTo>
                  <a:lnTo>
                    <a:pt x="25502" y="21992"/>
                  </a:lnTo>
                  <a:lnTo>
                    <a:pt x="25446" y="22115"/>
                  </a:lnTo>
                  <a:lnTo>
                    <a:pt x="25411" y="22165"/>
                  </a:lnTo>
                  <a:lnTo>
                    <a:pt x="25381" y="22214"/>
                  </a:lnTo>
                  <a:lnTo>
                    <a:pt x="25346" y="22251"/>
                  </a:lnTo>
                  <a:lnTo>
                    <a:pt x="25312" y="22276"/>
                  </a:lnTo>
                  <a:lnTo>
                    <a:pt x="25277" y="22301"/>
                  </a:lnTo>
                  <a:lnTo>
                    <a:pt x="25243" y="22313"/>
                  </a:lnTo>
                  <a:lnTo>
                    <a:pt x="25208" y="22325"/>
                  </a:lnTo>
                  <a:lnTo>
                    <a:pt x="25174" y="22313"/>
                  </a:lnTo>
                  <a:lnTo>
                    <a:pt x="25139" y="22301"/>
                  </a:lnTo>
                  <a:lnTo>
                    <a:pt x="25105" y="22276"/>
                  </a:lnTo>
                  <a:lnTo>
                    <a:pt x="25070" y="22251"/>
                  </a:lnTo>
                  <a:lnTo>
                    <a:pt x="25036" y="22202"/>
                  </a:lnTo>
                  <a:lnTo>
                    <a:pt x="25006" y="22152"/>
                  </a:lnTo>
                  <a:lnTo>
                    <a:pt x="24975" y="22078"/>
                  </a:lnTo>
                  <a:lnTo>
                    <a:pt x="24945" y="22004"/>
                  </a:lnTo>
                  <a:lnTo>
                    <a:pt x="24915" y="21906"/>
                  </a:lnTo>
                  <a:lnTo>
                    <a:pt x="24419" y="20190"/>
                  </a:lnTo>
                  <a:lnTo>
                    <a:pt x="24168" y="19351"/>
                  </a:lnTo>
                  <a:lnTo>
                    <a:pt x="24043" y="18931"/>
                  </a:lnTo>
                  <a:lnTo>
                    <a:pt x="23914" y="18524"/>
                  </a:lnTo>
                  <a:lnTo>
                    <a:pt x="23741" y="18820"/>
                  </a:lnTo>
                  <a:lnTo>
                    <a:pt x="23568" y="19104"/>
                  </a:lnTo>
                  <a:lnTo>
                    <a:pt x="23478" y="19240"/>
                  </a:lnTo>
                  <a:lnTo>
                    <a:pt x="23387" y="19376"/>
                  </a:lnTo>
                  <a:lnTo>
                    <a:pt x="23297" y="19487"/>
                  </a:lnTo>
                  <a:lnTo>
                    <a:pt x="23202" y="19598"/>
                  </a:lnTo>
                  <a:lnTo>
                    <a:pt x="23146" y="19647"/>
                  </a:lnTo>
                  <a:lnTo>
                    <a:pt x="23089" y="19684"/>
                  </a:lnTo>
                  <a:lnTo>
                    <a:pt x="23038" y="19697"/>
                  </a:lnTo>
                  <a:lnTo>
                    <a:pt x="22986" y="19697"/>
                  </a:lnTo>
                  <a:lnTo>
                    <a:pt x="22934" y="19672"/>
                  </a:lnTo>
                  <a:lnTo>
                    <a:pt x="22887" y="19635"/>
                  </a:lnTo>
                  <a:lnTo>
                    <a:pt x="22839" y="19586"/>
                  </a:lnTo>
                  <a:lnTo>
                    <a:pt x="22796" y="19524"/>
                  </a:lnTo>
                  <a:lnTo>
                    <a:pt x="22757" y="19450"/>
                  </a:lnTo>
                  <a:lnTo>
                    <a:pt x="22718" y="19363"/>
                  </a:lnTo>
                  <a:lnTo>
                    <a:pt x="22684" y="19265"/>
                  </a:lnTo>
                  <a:lnTo>
                    <a:pt x="22649" y="19166"/>
                  </a:lnTo>
                  <a:lnTo>
                    <a:pt x="22619" y="19055"/>
                  </a:lnTo>
                  <a:lnTo>
                    <a:pt x="22593" y="18931"/>
                  </a:lnTo>
                  <a:lnTo>
                    <a:pt x="22567" y="18808"/>
                  </a:lnTo>
                  <a:lnTo>
                    <a:pt x="22546" y="18672"/>
                  </a:lnTo>
                  <a:lnTo>
                    <a:pt x="22528" y="18537"/>
                  </a:lnTo>
                  <a:lnTo>
                    <a:pt x="22515" y="18388"/>
                  </a:lnTo>
                  <a:lnTo>
                    <a:pt x="22507" y="18240"/>
                  </a:lnTo>
                  <a:lnTo>
                    <a:pt x="22498" y="18105"/>
                  </a:lnTo>
                  <a:lnTo>
                    <a:pt x="22498" y="17957"/>
                  </a:lnTo>
                  <a:lnTo>
                    <a:pt x="22498" y="17808"/>
                  </a:lnTo>
                  <a:lnTo>
                    <a:pt x="22507" y="17660"/>
                  </a:lnTo>
                  <a:lnTo>
                    <a:pt x="22515" y="17525"/>
                  </a:lnTo>
                  <a:lnTo>
                    <a:pt x="22533" y="17377"/>
                  </a:lnTo>
                  <a:lnTo>
                    <a:pt x="22550" y="17241"/>
                  </a:lnTo>
                  <a:lnTo>
                    <a:pt x="22576" y="17117"/>
                  </a:lnTo>
                  <a:lnTo>
                    <a:pt x="22602" y="16994"/>
                  </a:lnTo>
                  <a:lnTo>
                    <a:pt x="22636" y="16871"/>
                  </a:lnTo>
                  <a:lnTo>
                    <a:pt x="22675" y="16759"/>
                  </a:lnTo>
                  <a:lnTo>
                    <a:pt x="22718" y="16661"/>
                  </a:lnTo>
                  <a:lnTo>
                    <a:pt x="22770" y="16574"/>
                  </a:lnTo>
                  <a:lnTo>
                    <a:pt x="23064" y="16093"/>
                  </a:lnTo>
                  <a:lnTo>
                    <a:pt x="22943" y="15809"/>
                  </a:lnTo>
                  <a:lnTo>
                    <a:pt x="22826" y="15513"/>
                  </a:lnTo>
                  <a:lnTo>
                    <a:pt x="22714" y="15205"/>
                  </a:lnTo>
                  <a:lnTo>
                    <a:pt x="22610" y="14884"/>
                  </a:lnTo>
                  <a:lnTo>
                    <a:pt x="22559" y="14711"/>
                  </a:lnTo>
                  <a:lnTo>
                    <a:pt x="22511" y="14538"/>
                  </a:lnTo>
                  <a:lnTo>
                    <a:pt x="22468" y="14365"/>
                  </a:lnTo>
                  <a:lnTo>
                    <a:pt x="22425" y="14193"/>
                  </a:lnTo>
                  <a:lnTo>
                    <a:pt x="22382" y="14007"/>
                  </a:lnTo>
                  <a:lnTo>
                    <a:pt x="22347" y="13822"/>
                  </a:lnTo>
                  <a:lnTo>
                    <a:pt x="22313" y="13625"/>
                  </a:lnTo>
                  <a:lnTo>
                    <a:pt x="22282" y="13427"/>
                  </a:lnTo>
                  <a:lnTo>
                    <a:pt x="22265" y="13255"/>
                  </a:lnTo>
                  <a:lnTo>
                    <a:pt x="22257" y="13094"/>
                  </a:lnTo>
                  <a:lnTo>
                    <a:pt x="22252" y="12946"/>
                  </a:lnTo>
                  <a:lnTo>
                    <a:pt x="22261" y="12786"/>
                  </a:lnTo>
                  <a:lnTo>
                    <a:pt x="22278" y="12638"/>
                  </a:lnTo>
                  <a:lnTo>
                    <a:pt x="22300" y="12502"/>
                  </a:lnTo>
                  <a:lnTo>
                    <a:pt x="22326" y="12366"/>
                  </a:lnTo>
                  <a:lnTo>
                    <a:pt x="22360" y="12243"/>
                  </a:lnTo>
                  <a:lnTo>
                    <a:pt x="22399" y="12119"/>
                  </a:lnTo>
                  <a:lnTo>
                    <a:pt x="22442" y="12021"/>
                  </a:lnTo>
                  <a:lnTo>
                    <a:pt x="22485" y="11934"/>
                  </a:lnTo>
                  <a:lnTo>
                    <a:pt x="22537" y="11860"/>
                  </a:lnTo>
                  <a:lnTo>
                    <a:pt x="22584" y="11798"/>
                  </a:lnTo>
                  <a:lnTo>
                    <a:pt x="22636" y="11749"/>
                  </a:lnTo>
                  <a:lnTo>
                    <a:pt x="22688" y="11724"/>
                  </a:lnTo>
                  <a:lnTo>
                    <a:pt x="22744" y="11712"/>
                  </a:lnTo>
                  <a:lnTo>
                    <a:pt x="22843" y="11712"/>
                  </a:lnTo>
                  <a:lnTo>
                    <a:pt x="22938" y="11737"/>
                  </a:lnTo>
                  <a:lnTo>
                    <a:pt x="23038" y="11786"/>
                  </a:lnTo>
                  <a:lnTo>
                    <a:pt x="23137" y="11860"/>
                  </a:lnTo>
                  <a:lnTo>
                    <a:pt x="23236" y="11959"/>
                  </a:lnTo>
                  <a:lnTo>
                    <a:pt x="23331" y="12082"/>
                  </a:lnTo>
                  <a:lnTo>
                    <a:pt x="23426" y="12206"/>
                  </a:lnTo>
                  <a:lnTo>
                    <a:pt x="23521" y="12366"/>
                  </a:lnTo>
                  <a:lnTo>
                    <a:pt x="23612" y="12527"/>
                  </a:lnTo>
                  <a:lnTo>
                    <a:pt x="23702" y="12712"/>
                  </a:lnTo>
                  <a:lnTo>
                    <a:pt x="23793" y="12897"/>
                  </a:lnTo>
                  <a:lnTo>
                    <a:pt x="23879" y="13094"/>
                  </a:lnTo>
                  <a:lnTo>
                    <a:pt x="23965" y="13304"/>
                  </a:lnTo>
                  <a:lnTo>
                    <a:pt x="24047" y="13514"/>
                  </a:lnTo>
                  <a:lnTo>
                    <a:pt x="24207" y="13946"/>
                  </a:lnTo>
                  <a:lnTo>
                    <a:pt x="24302" y="13711"/>
                  </a:lnTo>
                  <a:lnTo>
                    <a:pt x="24401" y="13477"/>
                  </a:lnTo>
                  <a:lnTo>
                    <a:pt x="24496" y="13230"/>
                  </a:lnTo>
                  <a:lnTo>
                    <a:pt x="24591" y="12971"/>
                  </a:lnTo>
                  <a:lnTo>
                    <a:pt x="24682" y="12687"/>
                  </a:lnTo>
                  <a:lnTo>
                    <a:pt x="24773" y="12391"/>
                  </a:lnTo>
                  <a:lnTo>
                    <a:pt x="24859" y="12082"/>
                  </a:lnTo>
                  <a:lnTo>
                    <a:pt x="24945" y="11749"/>
                  </a:lnTo>
                  <a:lnTo>
                    <a:pt x="24971" y="11650"/>
                  </a:lnTo>
                  <a:lnTo>
                    <a:pt x="24997" y="11576"/>
                  </a:lnTo>
                  <a:lnTo>
                    <a:pt x="25027" y="11502"/>
                  </a:lnTo>
                  <a:lnTo>
                    <a:pt x="25057" y="11441"/>
                  </a:lnTo>
                  <a:lnTo>
                    <a:pt x="25088" y="11391"/>
                  </a:lnTo>
                  <a:lnTo>
                    <a:pt x="25118" y="11342"/>
                  </a:lnTo>
                  <a:lnTo>
                    <a:pt x="25152" y="11317"/>
                  </a:lnTo>
                  <a:lnTo>
                    <a:pt x="25187" y="11292"/>
                  </a:lnTo>
                  <a:lnTo>
                    <a:pt x="25217" y="11280"/>
                  </a:lnTo>
                  <a:close/>
                  <a:moveTo>
                    <a:pt x="22028" y="62199"/>
                  </a:moveTo>
                  <a:lnTo>
                    <a:pt x="22088" y="62224"/>
                  </a:lnTo>
                  <a:lnTo>
                    <a:pt x="22144" y="62261"/>
                  </a:lnTo>
                  <a:lnTo>
                    <a:pt x="22205" y="62310"/>
                  </a:lnTo>
                  <a:lnTo>
                    <a:pt x="22261" y="62384"/>
                  </a:lnTo>
                  <a:lnTo>
                    <a:pt x="22321" y="62495"/>
                  </a:lnTo>
                  <a:lnTo>
                    <a:pt x="22377" y="62606"/>
                  </a:lnTo>
                  <a:lnTo>
                    <a:pt x="22433" y="62754"/>
                  </a:lnTo>
                  <a:lnTo>
                    <a:pt x="22563" y="63125"/>
                  </a:lnTo>
                  <a:lnTo>
                    <a:pt x="22688" y="63495"/>
                  </a:lnTo>
                  <a:lnTo>
                    <a:pt x="22813" y="63890"/>
                  </a:lnTo>
                  <a:lnTo>
                    <a:pt x="22934" y="64285"/>
                  </a:lnTo>
                  <a:lnTo>
                    <a:pt x="23171" y="65087"/>
                  </a:lnTo>
                  <a:lnTo>
                    <a:pt x="23409" y="65901"/>
                  </a:lnTo>
                  <a:lnTo>
                    <a:pt x="23681" y="65186"/>
                  </a:lnTo>
                  <a:lnTo>
                    <a:pt x="23953" y="64445"/>
                  </a:lnTo>
                  <a:lnTo>
                    <a:pt x="24496" y="62989"/>
                  </a:lnTo>
                  <a:lnTo>
                    <a:pt x="24539" y="62890"/>
                  </a:lnTo>
                  <a:lnTo>
                    <a:pt x="24583" y="62816"/>
                  </a:lnTo>
                  <a:lnTo>
                    <a:pt x="24621" y="62742"/>
                  </a:lnTo>
                  <a:lnTo>
                    <a:pt x="24665" y="62693"/>
                  </a:lnTo>
                  <a:lnTo>
                    <a:pt x="24708" y="62656"/>
                  </a:lnTo>
                  <a:lnTo>
                    <a:pt x="24751" y="62631"/>
                  </a:lnTo>
                  <a:lnTo>
                    <a:pt x="24794" y="62619"/>
                  </a:lnTo>
                  <a:lnTo>
                    <a:pt x="24837" y="62631"/>
                  </a:lnTo>
                  <a:lnTo>
                    <a:pt x="24880" y="62643"/>
                  </a:lnTo>
                  <a:lnTo>
                    <a:pt x="24919" y="62668"/>
                  </a:lnTo>
                  <a:lnTo>
                    <a:pt x="24958" y="62705"/>
                  </a:lnTo>
                  <a:lnTo>
                    <a:pt x="24997" y="62754"/>
                  </a:lnTo>
                  <a:lnTo>
                    <a:pt x="25036" y="62816"/>
                  </a:lnTo>
                  <a:lnTo>
                    <a:pt x="25070" y="62878"/>
                  </a:lnTo>
                  <a:lnTo>
                    <a:pt x="25100" y="62952"/>
                  </a:lnTo>
                  <a:lnTo>
                    <a:pt x="25131" y="63038"/>
                  </a:lnTo>
                  <a:lnTo>
                    <a:pt x="25161" y="63125"/>
                  </a:lnTo>
                  <a:lnTo>
                    <a:pt x="25187" y="63223"/>
                  </a:lnTo>
                  <a:lnTo>
                    <a:pt x="25208" y="63322"/>
                  </a:lnTo>
                  <a:lnTo>
                    <a:pt x="25226" y="63433"/>
                  </a:lnTo>
                  <a:lnTo>
                    <a:pt x="25243" y="63544"/>
                  </a:lnTo>
                  <a:lnTo>
                    <a:pt x="25256" y="63655"/>
                  </a:lnTo>
                  <a:lnTo>
                    <a:pt x="25264" y="63766"/>
                  </a:lnTo>
                  <a:lnTo>
                    <a:pt x="25269" y="63890"/>
                  </a:lnTo>
                  <a:lnTo>
                    <a:pt x="25269" y="64013"/>
                  </a:lnTo>
                  <a:lnTo>
                    <a:pt x="25269" y="64137"/>
                  </a:lnTo>
                  <a:lnTo>
                    <a:pt x="25260" y="64260"/>
                  </a:lnTo>
                  <a:lnTo>
                    <a:pt x="25243" y="64383"/>
                  </a:lnTo>
                  <a:lnTo>
                    <a:pt x="25226" y="64507"/>
                  </a:lnTo>
                  <a:lnTo>
                    <a:pt x="25204" y="64630"/>
                  </a:lnTo>
                  <a:lnTo>
                    <a:pt x="25174" y="64754"/>
                  </a:lnTo>
                  <a:lnTo>
                    <a:pt x="25139" y="64865"/>
                  </a:lnTo>
                  <a:lnTo>
                    <a:pt x="24095" y="68209"/>
                  </a:lnTo>
                  <a:lnTo>
                    <a:pt x="24617" y="70110"/>
                  </a:lnTo>
                  <a:lnTo>
                    <a:pt x="25139" y="71998"/>
                  </a:lnTo>
                  <a:lnTo>
                    <a:pt x="25170" y="72109"/>
                  </a:lnTo>
                  <a:lnTo>
                    <a:pt x="25191" y="72232"/>
                  </a:lnTo>
                  <a:lnTo>
                    <a:pt x="25213" y="72343"/>
                  </a:lnTo>
                  <a:lnTo>
                    <a:pt x="25226" y="72467"/>
                  </a:lnTo>
                  <a:lnTo>
                    <a:pt x="25234" y="72578"/>
                  </a:lnTo>
                  <a:lnTo>
                    <a:pt x="25243" y="72701"/>
                  </a:lnTo>
                  <a:lnTo>
                    <a:pt x="25243" y="72825"/>
                  </a:lnTo>
                  <a:lnTo>
                    <a:pt x="25243" y="72936"/>
                  </a:lnTo>
                  <a:lnTo>
                    <a:pt x="25239" y="73047"/>
                  </a:lnTo>
                  <a:lnTo>
                    <a:pt x="25230" y="73158"/>
                  </a:lnTo>
                  <a:lnTo>
                    <a:pt x="25217" y="73269"/>
                  </a:lnTo>
                  <a:lnTo>
                    <a:pt x="25200" y="73380"/>
                  </a:lnTo>
                  <a:lnTo>
                    <a:pt x="25182" y="73479"/>
                  </a:lnTo>
                  <a:lnTo>
                    <a:pt x="25161" y="73565"/>
                  </a:lnTo>
                  <a:lnTo>
                    <a:pt x="25139" y="73664"/>
                  </a:lnTo>
                  <a:lnTo>
                    <a:pt x="25113" y="73738"/>
                  </a:lnTo>
                  <a:lnTo>
                    <a:pt x="25083" y="73824"/>
                  </a:lnTo>
                  <a:lnTo>
                    <a:pt x="25053" y="73886"/>
                  </a:lnTo>
                  <a:lnTo>
                    <a:pt x="25023" y="73948"/>
                  </a:lnTo>
                  <a:lnTo>
                    <a:pt x="24988" y="74009"/>
                  </a:lnTo>
                  <a:lnTo>
                    <a:pt x="24954" y="74046"/>
                  </a:lnTo>
                  <a:lnTo>
                    <a:pt x="24915" y="74083"/>
                  </a:lnTo>
                  <a:lnTo>
                    <a:pt x="24876" y="74108"/>
                  </a:lnTo>
                  <a:lnTo>
                    <a:pt x="24837" y="74120"/>
                  </a:lnTo>
                  <a:lnTo>
                    <a:pt x="24798" y="74120"/>
                  </a:lnTo>
                  <a:lnTo>
                    <a:pt x="24760" y="74108"/>
                  </a:lnTo>
                  <a:lnTo>
                    <a:pt x="24716" y="74083"/>
                  </a:lnTo>
                  <a:lnTo>
                    <a:pt x="24678" y="74046"/>
                  </a:lnTo>
                  <a:lnTo>
                    <a:pt x="24634" y="73997"/>
                  </a:lnTo>
                  <a:lnTo>
                    <a:pt x="24596" y="73935"/>
                  </a:lnTo>
                  <a:lnTo>
                    <a:pt x="24552" y="73849"/>
                  </a:lnTo>
                  <a:lnTo>
                    <a:pt x="24514" y="73750"/>
                  </a:lnTo>
                  <a:lnTo>
                    <a:pt x="24229" y="72973"/>
                  </a:lnTo>
                  <a:lnTo>
                    <a:pt x="23940" y="72195"/>
                  </a:lnTo>
                  <a:lnTo>
                    <a:pt x="23357" y="70640"/>
                  </a:lnTo>
                  <a:lnTo>
                    <a:pt x="23279" y="70899"/>
                  </a:lnTo>
                  <a:lnTo>
                    <a:pt x="23202" y="71134"/>
                  </a:lnTo>
                  <a:lnTo>
                    <a:pt x="23124" y="71368"/>
                  </a:lnTo>
                  <a:lnTo>
                    <a:pt x="23042" y="71590"/>
                  </a:lnTo>
                  <a:lnTo>
                    <a:pt x="22956" y="71800"/>
                  </a:lnTo>
                  <a:lnTo>
                    <a:pt x="22869" y="71998"/>
                  </a:lnTo>
                  <a:lnTo>
                    <a:pt x="22779" y="72183"/>
                  </a:lnTo>
                  <a:lnTo>
                    <a:pt x="22688" y="72356"/>
                  </a:lnTo>
                  <a:lnTo>
                    <a:pt x="22641" y="72430"/>
                  </a:lnTo>
                  <a:lnTo>
                    <a:pt x="22593" y="72491"/>
                  </a:lnTo>
                  <a:lnTo>
                    <a:pt x="22546" y="72528"/>
                  </a:lnTo>
                  <a:lnTo>
                    <a:pt x="22503" y="72565"/>
                  </a:lnTo>
                  <a:lnTo>
                    <a:pt x="22455" y="72578"/>
                  </a:lnTo>
                  <a:lnTo>
                    <a:pt x="22364" y="72578"/>
                  </a:lnTo>
                  <a:lnTo>
                    <a:pt x="22321" y="72565"/>
                  </a:lnTo>
                  <a:lnTo>
                    <a:pt x="22274" y="72528"/>
                  </a:lnTo>
                  <a:lnTo>
                    <a:pt x="22235" y="72491"/>
                  </a:lnTo>
                  <a:lnTo>
                    <a:pt x="22192" y="72442"/>
                  </a:lnTo>
                  <a:lnTo>
                    <a:pt x="22153" y="72393"/>
                  </a:lnTo>
                  <a:lnTo>
                    <a:pt x="22114" y="72331"/>
                  </a:lnTo>
                  <a:lnTo>
                    <a:pt x="22075" y="72257"/>
                  </a:lnTo>
                  <a:lnTo>
                    <a:pt x="22041" y="72171"/>
                  </a:lnTo>
                  <a:lnTo>
                    <a:pt x="22011" y="72084"/>
                  </a:lnTo>
                  <a:lnTo>
                    <a:pt x="21980" y="71985"/>
                  </a:lnTo>
                  <a:lnTo>
                    <a:pt x="21950" y="71887"/>
                  </a:lnTo>
                  <a:lnTo>
                    <a:pt x="21924" y="71788"/>
                  </a:lnTo>
                  <a:lnTo>
                    <a:pt x="21903" y="71677"/>
                  </a:lnTo>
                  <a:lnTo>
                    <a:pt x="21881" y="71566"/>
                  </a:lnTo>
                  <a:lnTo>
                    <a:pt x="21864" y="71442"/>
                  </a:lnTo>
                  <a:lnTo>
                    <a:pt x="21851" y="71319"/>
                  </a:lnTo>
                  <a:lnTo>
                    <a:pt x="21842" y="71196"/>
                  </a:lnTo>
                  <a:lnTo>
                    <a:pt x="21834" y="71072"/>
                  </a:lnTo>
                  <a:lnTo>
                    <a:pt x="21834" y="70949"/>
                  </a:lnTo>
                  <a:lnTo>
                    <a:pt x="21834" y="70813"/>
                  </a:lnTo>
                  <a:lnTo>
                    <a:pt x="21838" y="70690"/>
                  </a:lnTo>
                  <a:lnTo>
                    <a:pt x="21851" y="70554"/>
                  </a:lnTo>
                  <a:lnTo>
                    <a:pt x="21864" y="70430"/>
                  </a:lnTo>
                  <a:lnTo>
                    <a:pt x="21881" y="70295"/>
                  </a:lnTo>
                  <a:lnTo>
                    <a:pt x="21907" y="70171"/>
                  </a:lnTo>
                  <a:lnTo>
                    <a:pt x="21967" y="69887"/>
                  </a:lnTo>
                  <a:lnTo>
                    <a:pt x="22032" y="69616"/>
                  </a:lnTo>
                  <a:lnTo>
                    <a:pt x="22101" y="69369"/>
                  </a:lnTo>
                  <a:lnTo>
                    <a:pt x="22175" y="69122"/>
                  </a:lnTo>
                  <a:lnTo>
                    <a:pt x="22252" y="68875"/>
                  </a:lnTo>
                  <a:lnTo>
                    <a:pt x="22334" y="68653"/>
                  </a:lnTo>
                  <a:lnTo>
                    <a:pt x="22416" y="68431"/>
                  </a:lnTo>
                  <a:lnTo>
                    <a:pt x="22507" y="68209"/>
                  </a:lnTo>
                  <a:lnTo>
                    <a:pt x="22257" y="67506"/>
                  </a:lnTo>
                  <a:lnTo>
                    <a:pt x="22011" y="66790"/>
                  </a:lnTo>
                  <a:lnTo>
                    <a:pt x="21890" y="66432"/>
                  </a:lnTo>
                  <a:lnTo>
                    <a:pt x="21769" y="66062"/>
                  </a:lnTo>
                  <a:lnTo>
                    <a:pt x="21657" y="65691"/>
                  </a:lnTo>
                  <a:lnTo>
                    <a:pt x="21544" y="65309"/>
                  </a:lnTo>
                  <a:lnTo>
                    <a:pt x="21501" y="65136"/>
                  </a:lnTo>
                  <a:lnTo>
                    <a:pt x="21462" y="64976"/>
                  </a:lnTo>
                  <a:lnTo>
                    <a:pt x="21432" y="64803"/>
                  </a:lnTo>
                  <a:lnTo>
                    <a:pt x="21411" y="64630"/>
                  </a:lnTo>
                  <a:lnTo>
                    <a:pt x="21393" y="64445"/>
                  </a:lnTo>
                  <a:lnTo>
                    <a:pt x="21385" y="64272"/>
                  </a:lnTo>
                  <a:lnTo>
                    <a:pt x="21380" y="64100"/>
                  </a:lnTo>
                  <a:lnTo>
                    <a:pt x="21380" y="63927"/>
                  </a:lnTo>
                  <a:lnTo>
                    <a:pt x="21389" y="63766"/>
                  </a:lnTo>
                  <a:lnTo>
                    <a:pt x="21402" y="63606"/>
                  </a:lnTo>
                  <a:lnTo>
                    <a:pt x="21419" y="63445"/>
                  </a:lnTo>
                  <a:lnTo>
                    <a:pt x="21441" y="63285"/>
                  </a:lnTo>
                  <a:lnTo>
                    <a:pt x="21467" y="63137"/>
                  </a:lnTo>
                  <a:lnTo>
                    <a:pt x="21497" y="63001"/>
                  </a:lnTo>
                  <a:lnTo>
                    <a:pt x="21531" y="62865"/>
                  </a:lnTo>
                  <a:lnTo>
                    <a:pt x="21570" y="62742"/>
                  </a:lnTo>
                  <a:lnTo>
                    <a:pt x="21613" y="62631"/>
                  </a:lnTo>
                  <a:lnTo>
                    <a:pt x="21657" y="62532"/>
                  </a:lnTo>
                  <a:lnTo>
                    <a:pt x="21704" y="62446"/>
                  </a:lnTo>
                  <a:lnTo>
                    <a:pt x="21756" y="62359"/>
                  </a:lnTo>
                  <a:lnTo>
                    <a:pt x="21808" y="62298"/>
                  </a:lnTo>
                  <a:lnTo>
                    <a:pt x="21859" y="62248"/>
                  </a:lnTo>
                  <a:lnTo>
                    <a:pt x="21916" y="62224"/>
                  </a:lnTo>
                  <a:lnTo>
                    <a:pt x="21972" y="62199"/>
                  </a:lnTo>
                  <a:close/>
                  <a:moveTo>
                    <a:pt x="21372" y="114167"/>
                  </a:moveTo>
                  <a:lnTo>
                    <a:pt x="21415" y="114179"/>
                  </a:lnTo>
                  <a:lnTo>
                    <a:pt x="21458" y="114204"/>
                  </a:lnTo>
                  <a:lnTo>
                    <a:pt x="21566" y="114253"/>
                  </a:lnTo>
                  <a:lnTo>
                    <a:pt x="21665" y="114340"/>
                  </a:lnTo>
                  <a:lnTo>
                    <a:pt x="21769" y="114451"/>
                  </a:lnTo>
                  <a:lnTo>
                    <a:pt x="21868" y="114574"/>
                  </a:lnTo>
                  <a:lnTo>
                    <a:pt x="21963" y="114722"/>
                  </a:lnTo>
                  <a:lnTo>
                    <a:pt x="22062" y="114895"/>
                  </a:lnTo>
                  <a:lnTo>
                    <a:pt x="22153" y="115080"/>
                  </a:lnTo>
                  <a:lnTo>
                    <a:pt x="22248" y="115278"/>
                  </a:lnTo>
                  <a:lnTo>
                    <a:pt x="22339" y="115500"/>
                  </a:lnTo>
                  <a:lnTo>
                    <a:pt x="22425" y="115722"/>
                  </a:lnTo>
                  <a:lnTo>
                    <a:pt x="22511" y="115956"/>
                  </a:lnTo>
                  <a:lnTo>
                    <a:pt x="22597" y="116203"/>
                  </a:lnTo>
                  <a:lnTo>
                    <a:pt x="22679" y="116450"/>
                  </a:lnTo>
                  <a:lnTo>
                    <a:pt x="22757" y="116709"/>
                  </a:lnTo>
                  <a:lnTo>
                    <a:pt x="22908" y="117227"/>
                  </a:lnTo>
                  <a:lnTo>
                    <a:pt x="23076" y="116684"/>
                  </a:lnTo>
                  <a:lnTo>
                    <a:pt x="23236" y="116154"/>
                  </a:lnTo>
                  <a:lnTo>
                    <a:pt x="23400" y="115611"/>
                  </a:lnTo>
                  <a:lnTo>
                    <a:pt x="23564" y="115080"/>
                  </a:lnTo>
                  <a:lnTo>
                    <a:pt x="23594" y="114994"/>
                  </a:lnTo>
                  <a:lnTo>
                    <a:pt x="23620" y="114920"/>
                  </a:lnTo>
                  <a:lnTo>
                    <a:pt x="23650" y="114858"/>
                  </a:lnTo>
                  <a:lnTo>
                    <a:pt x="23685" y="114809"/>
                  </a:lnTo>
                  <a:lnTo>
                    <a:pt x="23715" y="114772"/>
                  </a:lnTo>
                  <a:lnTo>
                    <a:pt x="23745" y="114735"/>
                  </a:lnTo>
                  <a:lnTo>
                    <a:pt x="23780" y="114722"/>
                  </a:lnTo>
                  <a:lnTo>
                    <a:pt x="23814" y="114710"/>
                  </a:lnTo>
                  <a:lnTo>
                    <a:pt x="23845" y="114722"/>
                  </a:lnTo>
                  <a:lnTo>
                    <a:pt x="23879" y="114735"/>
                  </a:lnTo>
                  <a:lnTo>
                    <a:pt x="23909" y="114759"/>
                  </a:lnTo>
                  <a:lnTo>
                    <a:pt x="23944" y="114784"/>
                  </a:lnTo>
                  <a:lnTo>
                    <a:pt x="23974" y="114821"/>
                  </a:lnTo>
                  <a:lnTo>
                    <a:pt x="24004" y="114870"/>
                  </a:lnTo>
                  <a:lnTo>
                    <a:pt x="24030" y="114920"/>
                  </a:lnTo>
                  <a:lnTo>
                    <a:pt x="24060" y="114981"/>
                  </a:lnTo>
                  <a:lnTo>
                    <a:pt x="24108" y="115117"/>
                  </a:lnTo>
                  <a:lnTo>
                    <a:pt x="24134" y="115191"/>
                  </a:lnTo>
                  <a:lnTo>
                    <a:pt x="24151" y="115265"/>
                  </a:lnTo>
                  <a:lnTo>
                    <a:pt x="24173" y="115352"/>
                  </a:lnTo>
                  <a:lnTo>
                    <a:pt x="24186" y="115438"/>
                  </a:lnTo>
                  <a:lnTo>
                    <a:pt x="24199" y="115537"/>
                  </a:lnTo>
                  <a:lnTo>
                    <a:pt x="24211" y="115623"/>
                  </a:lnTo>
                  <a:lnTo>
                    <a:pt x="24220" y="115722"/>
                  </a:lnTo>
                  <a:lnTo>
                    <a:pt x="24224" y="115821"/>
                  </a:lnTo>
                  <a:lnTo>
                    <a:pt x="24224" y="115919"/>
                  </a:lnTo>
                  <a:lnTo>
                    <a:pt x="24224" y="116018"/>
                  </a:lnTo>
                  <a:lnTo>
                    <a:pt x="24216" y="116129"/>
                  </a:lnTo>
                  <a:lnTo>
                    <a:pt x="24207" y="116228"/>
                  </a:lnTo>
                  <a:lnTo>
                    <a:pt x="24194" y="116327"/>
                  </a:lnTo>
                  <a:lnTo>
                    <a:pt x="24177" y="116425"/>
                  </a:lnTo>
                  <a:lnTo>
                    <a:pt x="24091" y="116833"/>
                  </a:lnTo>
                  <a:lnTo>
                    <a:pt x="24004" y="117227"/>
                  </a:lnTo>
                  <a:lnTo>
                    <a:pt x="23914" y="117610"/>
                  </a:lnTo>
                  <a:lnTo>
                    <a:pt x="23823" y="117980"/>
                  </a:lnTo>
                  <a:lnTo>
                    <a:pt x="23728" y="118351"/>
                  </a:lnTo>
                  <a:lnTo>
                    <a:pt x="23633" y="118721"/>
                  </a:lnTo>
                  <a:lnTo>
                    <a:pt x="23538" y="119066"/>
                  </a:lnTo>
                  <a:lnTo>
                    <a:pt x="23439" y="119424"/>
                  </a:lnTo>
                  <a:lnTo>
                    <a:pt x="23512" y="119757"/>
                  </a:lnTo>
                  <a:lnTo>
                    <a:pt x="23586" y="120103"/>
                  </a:lnTo>
                  <a:lnTo>
                    <a:pt x="23655" y="120448"/>
                  </a:lnTo>
                  <a:lnTo>
                    <a:pt x="23724" y="120794"/>
                  </a:lnTo>
                  <a:lnTo>
                    <a:pt x="23789" y="121152"/>
                  </a:lnTo>
                  <a:lnTo>
                    <a:pt x="23849" y="121510"/>
                  </a:lnTo>
                  <a:lnTo>
                    <a:pt x="23909" y="121880"/>
                  </a:lnTo>
                  <a:lnTo>
                    <a:pt x="23965" y="122238"/>
                  </a:lnTo>
                  <a:lnTo>
                    <a:pt x="24017" y="122608"/>
                  </a:lnTo>
                  <a:lnTo>
                    <a:pt x="24069" y="122991"/>
                  </a:lnTo>
                  <a:lnTo>
                    <a:pt x="24117" y="123361"/>
                  </a:lnTo>
                  <a:lnTo>
                    <a:pt x="24160" y="123744"/>
                  </a:lnTo>
                  <a:lnTo>
                    <a:pt x="24203" y="124126"/>
                  </a:lnTo>
                  <a:lnTo>
                    <a:pt x="24237" y="124509"/>
                  </a:lnTo>
                  <a:lnTo>
                    <a:pt x="24272" y="124891"/>
                  </a:lnTo>
                  <a:lnTo>
                    <a:pt x="24302" y="125274"/>
                  </a:lnTo>
                  <a:lnTo>
                    <a:pt x="24315" y="125434"/>
                  </a:lnTo>
                  <a:lnTo>
                    <a:pt x="24319" y="125582"/>
                  </a:lnTo>
                  <a:lnTo>
                    <a:pt x="24315" y="125730"/>
                  </a:lnTo>
                  <a:lnTo>
                    <a:pt x="24311" y="125866"/>
                  </a:lnTo>
                  <a:lnTo>
                    <a:pt x="24302" y="126002"/>
                  </a:lnTo>
                  <a:lnTo>
                    <a:pt x="24289" y="126125"/>
                  </a:lnTo>
                  <a:lnTo>
                    <a:pt x="24268" y="126236"/>
                  </a:lnTo>
                  <a:lnTo>
                    <a:pt x="24246" y="126347"/>
                  </a:lnTo>
                  <a:lnTo>
                    <a:pt x="24220" y="126446"/>
                  </a:lnTo>
                  <a:lnTo>
                    <a:pt x="24194" y="126533"/>
                  </a:lnTo>
                  <a:lnTo>
                    <a:pt x="24164" y="126619"/>
                  </a:lnTo>
                  <a:lnTo>
                    <a:pt x="24129" y="126693"/>
                  </a:lnTo>
                  <a:lnTo>
                    <a:pt x="24091" y="126755"/>
                  </a:lnTo>
                  <a:lnTo>
                    <a:pt x="24056" y="126804"/>
                  </a:lnTo>
                  <a:lnTo>
                    <a:pt x="24013" y="126853"/>
                  </a:lnTo>
                  <a:lnTo>
                    <a:pt x="23974" y="126890"/>
                  </a:lnTo>
                  <a:lnTo>
                    <a:pt x="23931" y="126915"/>
                  </a:lnTo>
                  <a:lnTo>
                    <a:pt x="23888" y="126940"/>
                  </a:lnTo>
                  <a:lnTo>
                    <a:pt x="23801" y="126940"/>
                  </a:lnTo>
                  <a:lnTo>
                    <a:pt x="23758" y="126927"/>
                  </a:lnTo>
                  <a:lnTo>
                    <a:pt x="23715" y="126903"/>
                  </a:lnTo>
                  <a:lnTo>
                    <a:pt x="23676" y="126866"/>
                  </a:lnTo>
                  <a:lnTo>
                    <a:pt x="23633" y="126816"/>
                  </a:lnTo>
                  <a:lnTo>
                    <a:pt x="23594" y="126755"/>
                  </a:lnTo>
                  <a:lnTo>
                    <a:pt x="23556" y="126681"/>
                  </a:lnTo>
                  <a:lnTo>
                    <a:pt x="23521" y="126594"/>
                  </a:lnTo>
                  <a:lnTo>
                    <a:pt x="23486" y="126508"/>
                  </a:lnTo>
                  <a:lnTo>
                    <a:pt x="23456" y="126397"/>
                  </a:lnTo>
                  <a:lnTo>
                    <a:pt x="23430" y="126273"/>
                  </a:lnTo>
                  <a:lnTo>
                    <a:pt x="23404" y="126138"/>
                  </a:lnTo>
                  <a:lnTo>
                    <a:pt x="23383" y="125990"/>
                  </a:lnTo>
                  <a:lnTo>
                    <a:pt x="23314" y="125471"/>
                  </a:lnTo>
                  <a:lnTo>
                    <a:pt x="23240" y="124965"/>
                  </a:lnTo>
                  <a:lnTo>
                    <a:pt x="23158" y="124472"/>
                  </a:lnTo>
                  <a:lnTo>
                    <a:pt x="23068" y="123990"/>
                  </a:lnTo>
                  <a:lnTo>
                    <a:pt x="22973" y="123509"/>
                  </a:lnTo>
                  <a:lnTo>
                    <a:pt x="22874" y="123040"/>
                  </a:lnTo>
                  <a:lnTo>
                    <a:pt x="22766" y="122583"/>
                  </a:lnTo>
                  <a:lnTo>
                    <a:pt x="22658" y="122127"/>
                  </a:lnTo>
                  <a:lnTo>
                    <a:pt x="22213" y="123534"/>
                  </a:lnTo>
                  <a:lnTo>
                    <a:pt x="21993" y="124237"/>
                  </a:lnTo>
                  <a:lnTo>
                    <a:pt x="21782" y="124953"/>
                  </a:lnTo>
                  <a:lnTo>
                    <a:pt x="21721" y="125138"/>
                  </a:lnTo>
                  <a:lnTo>
                    <a:pt x="21665" y="125274"/>
                  </a:lnTo>
                  <a:lnTo>
                    <a:pt x="21601" y="125385"/>
                  </a:lnTo>
                  <a:lnTo>
                    <a:pt x="21540" y="125471"/>
                  </a:lnTo>
                  <a:lnTo>
                    <a:pt x="21475" y="125533"/>
                  </a:lnTo>
                  <a:lnTo>
                    <a:pt x="21411" y="125570"/>
                  </a:lnTo>
                  <a:lnTo>
                    <a:pt x="21346" y="125570"/>
                  </a:lnTo>
                  <a:lnTo>
                    <a:pt x="21281" y="125558"/>
                  </a:lnTo>
                  <a:lnTo>
                    <a:pt x="21221" y="125521"/>
                  </a:lnTo>
                  <a:lnTo>
                    <a:pt x="21156" y="125459"/>
                  </a:lnTo>
                  <a:lnTo>
                    <a:pt x="21096" y="125385"/>
                  </a:lnTo>
                  <a:lnTo>
                    <a:pt x="21040" y="125298"/>
                  </a:lnTo>
                  <a:lnTo>
                    <a:pt x="20983" y="125187"/>
                  </a:lnTo>
                  <a:lnTo>
                    <a:pt x="20932" y="125064"/>
                  </a:lnTo>
                  <a:lnTo>
                    <a:pt x="20880" y="124941"/>
                  </a:lnTo>
                  <a:lnTo>
                    <a:pt x="20837" y="124792"/>
                  </a:lnTo>
                  <a:lnTo>
                    <a:pt x="20794" y="124632"/>
                  </a:lnTo>
                  <a:lnTo>
                    <a:pt x="20759" y="124472"/>
                  </a:lnTo>
                  <a:lnTo>
                    <a:pt x="20724" y="124299"/>
                  </a:lnTo>
                  <a:lnTo>
                    <a:pt x="20699" y="124114"/>
                  </a:lnTo>
                  <a:lnTo>
                    <a:pt x="20681" y="123941"/>
                  </a:lnTo>
                  <a:lnTo>
                    <a:pt x="20668" y="123756"/>
                  </a:lnTo>
                  <a:lnTo>
                    <a:pt x="20660" y="123571"/>
                  </a:lnTo>
                  <a:lnTo>
                    <a:pt x="20660" y="123373"/>
                  </a:lnTo>
                  <a:lnTo>
                    <a:pt x="20668" y="123188"/>
                  </a:lnTo>
                  <a:lnTo>
                    <a:pt x="20686" y="123015"/>
                  </a:lnTo>
                  <a:lnTo>
                    <a:pt x="20712" y="122830"/>
                  </a:lnTo>
                  <a:lnTo>
                    <a:pt x="20746" y="122658"/>
                  </a:lnTo>
                  <a:lnTo>
                    <a:pt x="20794" y="122497"/>
                  </a:lnTo>
                  <a:lnTo>
                    <a:pt x="20845" y="122337"/>
                  </a:lnTo>
                  <a:lnTo>
                    <a:pt x="20910" y="122189"/>
                  </a:lnTo>
                  <a:lnTo>
                    <a:pt x="20988" y="122053"/>
                  </a:lnTo>
                  <a:lnTo>
                    <a:pt x="21122" y="121818"/>
                  </a:lnTo>
                  <a:lnTo>
                    <a:pt x="21251" y="121571"/>
                  </a:lnTo>
                  <a:lnTo>
                    <a:pt x="21380" y="121312"/>
                  </a:lnTo>
                  <a:lnTo>
                    <a:pt x="21510" y="121053"/>
                  </a:lnTo>
                  <a:lnTo>
                    <a:pt x="21635" y="120769"/>
                  </a:lnTo>
                  <a:lnTo>
                    <a:pt x="21756" y="120485"/>
                  </a:lnTo>
                  <a:lnTo>
                    <a:pt x="21872" y="120189"/>
                  </a:lnTo>
                  <a:lnTo>
                    <a:pt x="21989" y="119893"/>
                  </a:lnTo>
                  <a:lnTo>
                    <a:pt x="21829" y="119523"/>
                  </a:lnTo>
                  <a:lnTo>
                    <a:pt x="21665" y="119153"/>
                  </a:lnTo>
                  <a:lnTo>
                    <a:pt x="21501" y="118782"/>
                  </a:lnTo>
                  <a:lnTo>
                    <a:pt x="21337" y="118412"/>
                  </a:lnTo>
                  <a:lnTo>
                    <a:pt x="21260" y="118215"/>
                  </a:lnTo>
                  <a:lnTo>
                    <a:pt x="21182" y="118017"/>
                  </a:lnTo>
                  <a:lnTo>
                    <a:pt x="21109" y="117820"/>
                  </a:lnTo>
                  <a:lnTo>
                    <a:pt x="21035" y="117622"/>
                  </a:lnTo>
                  <a:lnTo>
                    <a:pt x="20970" y="117400"/>
                  </a:lnTo>
                  <a:lnTo>
                    <a:pt x="20906" y="117178"/>
                  </a:lnTo>
                  <a:lnTo>
                    <a:pt x="20845" y="116956"/>
                  </a:lnTo>
                  <a:lnTo>
                    <a:pt x="20789" y="116709"/>
                  </a:lnTo>
                  <a:lnTo>
                    <a:pt x="20763" y="116573"/>
                  </a:lnTo>
                  <a:lnTo>
                    <a:pt x="20742" y="116450"/>
                  </a:lnTo>
                  <a:lnTo>
                    <a:pt x="20724" y="116314"/>
                  </a:lnTo>
                  <a:lnTo>
                    <a:pt x="20707" y="116191"/>
                  </a:lnTo>
                  <a:lnTo>
                    <a:pt x="20699" y="116067"/>
                  </a:lnTo>
                  <a:lnTo>
                    <a:pt x="20694" y="115944"/>
                  </a:lnTo>
                  <a:lnTo>
                    <a:pt x="20690" y="115821"/>
                  </a:lnTo>
                  <a:lnTo>
                    <a:pt x="20694" y="115697"/>
                  </a:lnTo>
                  <a:lnTo>
                    <a:pt x="20699" y="115574"/>
                  </a:lnTo>
                  <a:lnTo>
                    <a:pt x="20707" y="115463"/>
                  </a:lnTo>
                  <a:lnTo>
                    <a:pt x="20720" y="115352"/>
                  </a:lnTo>
                  <a:lnTo>
                    <a:pt x="20737" y="115241"/>
                  </a:lnTo>
                  <a:lnTo>
                    <a:pt x="20755" y="115130"/>
                  </a:lnTo>
                  <a:lnTo>
                    <a:pt x="20776" y="115031"/>
                  </a:lnTo>
                  <a:lnTo>
                    <a:pt x="20802" y="114932"/>
                  </a:lnTo>
                  <a:lnTo>
                    <a:pt x="20828" y="114846"/>
                  </a:lnTo>
                  <a:lnTo>
                    <a:pt x="20858" y="114759"/>
                  </a:lnTo>
                  <a:lnTo>
                    <a:pt x="20888" y="114673"/>
                  </a:lnTo>
                  <a:lnTo>
                    <a:pt x="20923" y="114599"/>
                  </a:lnTo>
                  <a:lnTo>
                    <a:pt x="20958" y="114525"/>
                  </a:lnTo>
                  <a:lnTo>
                    <a:pt x="20992" y="114451"/>
                  </a:lnTo>
                  <a:lnTo>
                    <a:pt x="21031" y="114389"/>
                  </a:lnTo>
                  <a:lnTo>
                    <a:pt x="21070" y="114340"/>
                  </a:lnTo>
                  <a:lnTo>
                    <a:pt x="21109" y="114290"/>
                  </a:lnTo>
                  <a:lnTo>
                    <a:pt x="21152" y="114253"/>
                  </a:lnTo>
                  <a:lnTo>
                    <a:pt x="21195" y="114229"/>
                  </a:lnTo>
                  <a:lnTo>
                    <a:pt x="21238" y="114204"/>
                  </a:lnTo>
                  <a:lnTo>
                    <a:pt x="21281" y="114179"/>
                  </a:lnTo>
                  <a:lnTo>
                    <a:pt x="21324" y="114167"/>
                  </a:lnTo>
                  <a:close/>
                  <a:moveTo>
                    <a:pt x="5840" y="0"/>
                  </a:moveTo>
                  <a:lnTo>
                    <a:pt x="5844" y="111"/>
                  </a:lnTo>
                  <a:lnTo>
                    <a:pt x="5849" y="235"/>
                  </a:lnTo>
                  <a:lnTo>
                    <a:pt x="5853" y="358"/>
                  </a:lnTo>
                  <a:lnTo>
                    <a:pt x="5849" y="482"/>
                  </a:lnTo>
                  <a:lnTo>
                    <a:pt x="5844" y="605"/>
                  </a:lnTo>
                  <a:lnTo>
                    <a:pt x="5836" y="716"/>
                  </a:lnTo>
                  <a:lnTo>
                    <a:pt x="5827" y="840"/>
                  </a:lnTo>
                  <a:lnTo>
                    <a:pt x="5814" y="951"/>
                  </a:lnTo>
                  <a:lnTo>
                    <a:pt x="5797" y="1062"/>
                  </a:lnTo>
                  <a:lnTo>
                    <a:pt x="5775" y="1173"/>
                  </a:lnTo>
                  <a:lnTo>
                    <a:pt x="5754" y="1272"/>
                  </a:lnTo>
                  <a:lnTo>
                    <a:pt x="5728" y="1358"/>
                  </a:lnTo>
                  <a:lnTo>
                    <a:pt x="5698" y="1457"/>
                  </a:lnTo>
                  <a:lnTo>
                    <a:pt x="5663" y="1531"/>
                  </a:lnTo>
                  <a:lnTo>
                    <a:pt x="5628" y="1605"/>
                  </a:lnTo>
                  <a:lnTo>
                    <a:pt x="5590" y="1666"/>
                  </a:lnTo>
                  <a:lnTo>
                    <a:pt x="5529" y="4863"/>
                  </a:lnTo>
                  <a:lnTo>
                    <a:pt x="5460" y="8071"/>
                  </a:lnTo>
                  <a:lnTo>
                    <a:pt x="5382" y="11268"/>
                  </a:lnTo>
                  <a:lnTo>
                    <a:pt x="5296" y="14476"/>
                  </a:lnTo>
                  <a:lnTo>
                    <a:pt x="5201" y="17685"/>
                  </a:lnTo>
                  <a:lnTo>
                    <a:pt x="5102" y="20881"/>
                  </a:lnTo>
                  <a:lnTo>
                    <a:pt x="4990" y="24090"/>
                  </a:lnTo>
                  <a:lnTo>
                    <a:pt x="4878" y="27299"/>
                  </a:lnTo>
                  <a:lnTo>
                    <a:pt x="4752" y="30507"/>
                  </a:lnTo>
                  <a:lnTo>
                    <a:pt x="4627" y="33716"/>
                  </a:lnTo>
                  <a:lnTo>
                    <a:pt x="4493" y="36937"/>
                  </a:lnTo>
                  <a:lnTo>
                    <a:pt x="4355" y="40146"/>
                  </a:lnTo>
                  <a:lnTo>
                    <a:pt x="4213" y="43354"/>
                  </a:lnTo>
                  <a:lnTo>
                    <a:pt x="4071" y="46563"/>
                  </a:lnTo>
                  <a:lnTo>
                    <a:pt x="3920" y="49772"/>
                  </a:lnTo>
                  <a:lnTo>
                    <a:pt x="3768" y="52980"/>
                  </a:lnTo>
                  <a:lnTo>
                    <a:pt x="3453" y="59398"/>
                  </a:lnTo>
                  <a:lnTo>
                    <a:pt x="3134" y="65803"/>
                  </a:lnTo>
                  <a:lnTo>
                    <a:pt x="2482" y="78600"/>
                  </a:lnTo>
                  <a:lnTo>
                    <a:pt x="2163" y="84993"/>
                  </a:lnTo>
                  <a:lnTo>
                    <a:pt x="1848" y="91361"/>
                  </a:lnTo>
                  <a:lnTo>
                    <a:pt x="1697" y="94545"/>
                  </a:lnTo>
                  <a:lnTo>
                    <a:pt x="1546" y="97729"/>
                  </a:lnTo>
                  <a:lnTo>
                    <a:pt x="1399" y="100900"/>
                  </a:lnTo>
                  <a:lnTo>
                    <a:pt x="1257" y="104072"/>
                  </a:lnTo>
                  <a:lnTo>
                    <a:pt x="1" y="132493"/>
                  </a:lnTo>
                  <a:lnTo>
                    <a:pt x="35" y="132432"/>
                  </a:lnTo>
                  <a:lnTo>
                    <a:pt x="53" y="132419"/>
                  </a:lnTo>
                  <a:lnTo>
                    <a:pt x="70" y="132407"/>
                  </a:lnTo>
                  <a:lnTo>
                    <a:pt x="3479" y="132172"/>
                  </a:lnTo>
                  <a:lnTo>
                    <a:pt x="6893" y="131913"/>
                  </a:lnTo>
                  <a:lnTo>
                    <a:pt x="10307" y="131629"/>
                  </a:lnTo>
                  <a:lnTo>
                    <a:pt x="13725" y="131346"/>
                  </a:lnTo>
                  <a:lnTo>
                    <a:pt x="17143" y="131062"/>
                  </a:lnTo>
                  <a:lnTo>
                    <a:pt x="20565" y="130778"/>
                  </a:lnTo>
                  <a:lnTo>
                    <a:pt x="23987" y="130506"/>
                  </a:lnTo>
                  <a:lnTo>
                    <a:pt x="27409" y="130260"/>
                  </a:lnTo>
                  <a:lnTo>
                    <a:pt x="27530" y="126286"/>
                  </a:lnTo>
                  <a:lnTo>
                    <a:pt x="27642" y="122312"/>
                  </a:lnTo>
                  <a:lnTo>
                    <a:pt x="27750" y="118338"/>
                  </a:lnTo>
                  <a:lnTo>
                    <a:pt x="27854" y="114364"/>
                  </a:lnTo>
                  <a:lnTo>
                    <a:pt x="27949" y="110391"/>
                  </a:lnTo>
                  <a:lnTo>
                    <a:pt x="28039" y="106429"/>
                  </a:lnTo>
                  <a:lnTo>
                    <a:pt x="28126" y="102455"/>
                  </a:lnTo>
                  <a:lnTo>
                    <a:pt x="28208" y="98482"/>
                  </a:lnTo>
                  <a:lnTo>
                    <a:pt x="28285" y="94508"/>
                  </a:lnTo>
                  <a:lnTo>
                    <a:pt x="28359" y="90546"/>
                  </a:lnTo>
                  <a:lnTo>
                    <a:pt x="28428" y="86572"/>
                  </a:lnTo>
                  <a:lnTo>
                    <a:pt x="28497" y="82611"/>
                  </a:lnTo>
                  <a:lnTo>
                    <a:pt x="28562" y="78637"/>
                  </a:lnTo>
                  <a:lnTo>
                    <a:pt x="28622" y="74663"/>
                  </a:lnTo>
                  <a:lnTo>
                    <a:pt x="28734" y="66728"/>
                  </a:lnTo>
                  <a:lnTo>
                    <a:pt x="28842" y="58793"/>
                  </a:lnTo>
                  <a:lnTo>
                    <a:pt x="28946" y="50845"/>
                  </a:lnTo>
                  <a:lnTo>
                    <a:pt x="29140" y="34962"/>
                  </a:lnTo>
                  <a:lnTo>
                    <a:pt x="29239" y="27015"/>
                  </a:lnTo>
                  <a:lnTo>
                    <a:pt x="29343" y="19067"/>
                  </a:lnTo>
                  <a:lnTo>
                    <a:pt x="29451" y="11107"/>
                  </a:lnTo>
                  <a:lnTo>
                    <a:pt x="29571" y="3147"/>
                  </a:lnTo>
                  <a:lnTo>
                    <a:pt x="29576" y="2975"/>
                  </a:lnTo>
                  <a:lnTo>
                    <a:pt x="29589" y="2814"/>
                  </a:lnTo>
                  <a:lnTo>
                    <a:pt x="29606" y="2654"/>
                  </a:lnTo>
                  <a:lnTo>
                    <a:pt x="29628" y="2506"/>
                  </a:lnTo>
                  <a:lnTo>
                    <a:pt x="28165" y="2469"/>
                  </a:lnTo>
                  <a:lnTo>
                    <a:pt x="26706" y="2419"/>
                  </a:lnTo>
                  <a:lnTo>
                    <a:pt x="25247" y="2345"/>
                  </a:lnTo>
                  <a:lnTo>
                    <a:pt x="23789" y="2271"/>
                  </a:lnTo>
                  <a:lnTo>
                    <a:pt x="22330" y="2172"/>
                  </a:lnTo>
                  <a:lnTo>
                    <a:pt x="20871" y="2061"/>
                  </a:lnTo>
                  <a:lnTo>
                    <a:pt x="19413" y="1950"/>
                  </a:lnTo>
                  <a:lnTo>
                    <a:pt x="17958" y="1815"/>
                  </a:lnTo>
                  <a:lnTo>
                    <a:pt x="16504" y="1679"/>
                  </a:lnTo>
                  <a:lnTo>
                    <a:pt x="15045" y="1531"/>
                  </a:lnTo>
                  <a:lnTo>
                    <a:pt x="13595" y="1370"/>
                  </a:lnTo>
                  <a:lnTo>
                    <a:pt x="12141" y="1210"/>
                  </a:lnTo>
                  <a:lnTo>
                    <a:pt x="9236" y="852"/>
                  </a:lnTo>
                  <a:lnTo>
                    <a:pt x="6341" y="469"/>
                  </a:lnTo>
                  <a:lnTo>
                    <a:pt x="6267" y="457"/>
                  </a:lnTo>
                  <a:lnTo>
                    <a:pt x="6198" y="420"/>
                  </a:lnTo>
                  <a:lnTo>
                    <a:pt x="6133" y="371"/>
                  </a:lnTo>
                  <a:lnTo>
                    <a:pt x="6069" y="309"/>
                  </a:lnTo>
                  <a:lnTo>
                    <a:pt x="6008" y="235"/>
                  </a:lnTo>
                  <a:lnTo>
                    <a:pt x="5948" y="161"/>
                  </a:lnTo>
                  <a:lnTo>
                    <a:pt x="5892" y="87"/>
                  </a:lnTo>
                  <a:lnTo>
                    <a:pt x="5840" y="0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42"/>
            <p:cNvSpPr/>
            <p:nvPr/>
          </p:nvSpPr>
          <p:spPr>
            <a:xfrm>
              <a:off x="3169925" y="-13592750"/>
              <a:ext cx="1433550" cy="2828900"/>
            </a:xfrm>
            <a:custGeom>
              <a:avLst/>
              <a:gdLst/>
              <a:ahLst/>
              <a:cxnLst/>
              <a:rect l="l" t="t" r="r" b="b"/>
              <a:pathLst>
                <a:path w="57342" h="113156" extrusionOk="0">
                  <a:moveTo>
                    <a:pt x="41413" y="51537"/>
                  </a:moveTo>
                  <a:lnTo>
                    <a:pt x="41555" y="51549"/>
                  </a:lnTo>
                  <a:lnTo>
                    <a:pt x="41698" y="51561"/>
                  </a:lnTo>
                  <a:lnTo>
                    <a:pt x="41840" y="51574"/>
                  </a:lnTo>
                  <a:lnTo>
                    <a:pt x="41982" y="51598"/>
                  </a:lnTo>
                  <a:lnTo>
                    <a:pt x="42125" y="51636"/>
                  </a:lnTo>
                  <a:lnTo>
                    <a:pt x="42267" y="51685"/>
                  </a:lnTo>
                  <a:lnTo>
                    <a:pt x="42414" y="51734"/>
                  </a:lnTo>
                  <a:lnTo>
                    <a:pt x="42552" y="51784"/>
                  </a:lnTo>
                  <a:lnTo>
                    <a:pt x="42694" y="51858"/>
                  </a:lnTo>
                  <a:lnTo>
                    <a:pt x="42837" y="51919"/>
                  </a:lnTo>
                  <a:lnTo>
                    <a:pt x="42979" y="52006"/>
                  </a:lnTo>
                  <a:lnTo>
                    <a:pt x="43122" y="52092"/>
                  </a:lnTo>
                  <a:lnTo>
                    <a:pt x="43260" y="52191"/>
                  </a:lnTo>
                  <a:lnTo>
                    <a:pt x="43402" y="52290"/>
                  </a:lnTo>
                  <a:lnTo>
                    <a:pt x="43540" y="52401"/>
                  </a:lnTo>
                  <a:lnTo>
                    <a:pt x="43683" y="52524"/>
                  </a:lnTo>
                  <a:lnTo>
                    <a:pt x="43821" y="52647"/>
                  </a:lnTo>
                  <a:lnTo>
                    <a:pt x="43959" y="52771"/>
                  </a:lnTo>
                  <a:lnTo>
                    <a:pt x="44097" y="52919"/>
                  </a:lnTo>
                  <a:lnTo>
                    <a:pt x="44127" y="52857"/>
                  </a:lnTo>
                  <a:lnTo>
                    <a:pt x="44162" y="52808"/>
                  </a:lnTo>
                  <a:lnTo>
                    <a:pt x="44179" y="52796"/>
                  </a:lnTo>
                  <a:lnTo>
                    <a:pt x="44201" y="52783"/>
                  </a:lnTo>
                  <a:lnTo>
                    <a:pt x="44222" y="52783"/>
                  </a:lnTo>
                  <a:lnTo>
                    <a:pt x="44248" y="52796"/>
                  </a:lnTo>
                  <a:lnTo>
                    <a:pt x="44554" y="52907"/>
                  </a:lnTo>
                  <a:lnTo>
                    <a:pt x="44857" y="53030"/>
                  </a:lnTo>
                  <a:lnTo>
                    <a:pt x="45154" y="53178"/>
                  </a:lnTo>
                  <a:lnTo>
                    <a:pt x="45456" y="53351"/>
                  </a:lnTo>
                  <a:lnTo>
                    <a:pt x="45750" y="53548"/>
                  </a:lnTo>
                  <a:lnTo>
                    <a:pt x="46043" y="53770"/>
                  </a:lnTo>
                  <a:lnTo>
                    <a:pt x="46337" y="54017"/>
                  </a:lnTo>
                  <a:lnTo>
                    <a:pt x="46622" y="54276"/>
                  </a:lnTo>
                  <a:lnTo>
                    <a:pt x="46906" y="54560"/>
                  </a:lnTo>
                  <a:lnTo>
                    <a:pt x="47191" y="54869"/>
                  </a:lnTo>
                  <a:lnTo>
                    <a:pt x="47468" y="55202"/>
                  </a:lnTo>
                  <a:lnTo>
                    <a:pt x="47744" y="55548"/>
                  </a:lnTo>
                  <a:lnTo>
                    <a:pt x="48011" y="55918"/>
                  </a:lnTo>
                  <a:lnTo>
                    <a:pt x="48279" y="56300"/>
                  </a:lnTo>
                  <a:lnTo>
                    <a:pt x="48542" y="56708"/>
                  </a:lnTo>
                  <a:lnTo>
                    <a:pt x="48797" y="57127"/>
                  </a:lnTo>
                  <a:lnTo>
                    <a:pt x="49051" y="57572"/>
                  </a:lnTo>
                  <a:lnTo>
                    <a:pt x="49297" y="58028"/>
                  </a:lnTo>
                  <a:lnTo>
                    <a:pt x="49539" y="58509"/>
                  </a:lnTo>
                  <a:lnTo>
                    <a:pt x="49776" y="59003"/>
                  </a:lnTo>
                  <a:lnTo>
                    <a:pt x="50009" y="59509"/>
                  </a:lnTo>
                  <a:lnTo>
                    <a:pt x="50234" y="60027"/>
                  </a:lnTo>
                  <a:lnTo>
                    <a:pt x="50454" y="60570"/>
                  </a:lnTo>
                  <a:lnTo>
                    <a:pt x="50670" y="61126"/>
                  </a:lnTo>
                  <a:lnTo>
                    <a:pt x="50877" y="61706"/>
                  </a:lnTo>
                  <a:lnTo>
                    <a:pt x="51080" y="62286"/>
                  </a:lnTo>
                  <a:lnTo>
                    <a:pt x="51274" y="62890"/>
                  </a:lnTo>
                  <a:lnTo>
                    <a:pt x="51459" y="63508"/>
                  </a:lnTo>
                  <a:lnTo>
                    <a:pt x="51641" y="64137"/>
                  </a:lnTo>
                  <a:lnTo>
                    <a:pt x="51813" y="64779"/>
                  </a:lnTo>
                  <a:lnTo>
                    <a:pt x="51982" y="65420"/>
                  </a:lnTo>
                  <a:lnTo>
                    <a:pt x="52137" y="66087"/>
                  </a:lnTo>
                  <a:lnTo>
                    <a:pt x="52288" y="66766"/>
                  </a:lnTo>
                  <a:lnTo>
                    <a:pt x="52430" y="67457"/>
                  </a:lnTo>
                  <a:lnTo>
                    <a:pt x="52564" y="68160"/>
                  </a:lnTo>
                  <a:lnTo>
                    <a:pt x="52689" y="68864"/>
                  </a:lnTo>
                  <a:lnTo>
                    <a:pt x="52806" y="69579"/>
                  </a:lnTo>
                  <a:lnTo>
                    <a:pt x="52914" y="70320"/>
                  </a:lnTo>
                  <a:lnTo>
                    <a:pt x="53009" y="71048"/>
                  </a:lnTo>
                  <a:lnTo>
                    <a:pt x="53099" y="71801"/>
                  </a:lnTo>
                  <a:lnTo>
                    <a:pt x="53177" y="72553"/>
                  </a:lnTo>
                  <a:lnTo>
                    <a:pt x="53250" y="73319"/>
                  </a:lnTo>
                  <a:lnTo>
                    <a:pt x="53307" y="74096"/>
                  </a:lnTo>
                  <a:lnTo>
                    <a:pt x="53337" y="74479"/>
                  </a:lnTo>
                  <a:lnTo>
                    <a:pt x="53358" y="74874"/>
                  </a:lnTo>
                  <a:lnTo>
                    <a:pt x="53380" y="75268"/>
                  </a:lnTo>
                  <a:lnTo>
                    <a:pt x="53397" y="75651"/>
                  </a:lnTo>
                  <a:lnTo>
                    <a:pt x="53414" y="76058"/>
                  </a:lnTo>
                  <a:lnTo>
                    <a:pt x="53427" y="76453"/>
                  </a:lnTo>
                  <a:lnTo>
                    <a:pt x="53436" y="76848"/>
                  </a:lnTo>
                  <a:lnTo>
                    <a:pt x="53445" y="77243"/>
                  </a:lnTo>
                  <a:lnTo>
                    <a:pt x="53449" y="77650"/>
                  </a:lnTo>
                  <a:lnTo>
                    <a:pt x="53453" y="78058"/>
                  </a:lnTo>
                  <a:lnTo>
                    <a:pt x="53453" y="78452"/>
                  </a:lnTo>
                  <a:lnTo>
                    <a:pt x="53449" y="78860"/>
                  </a:lnTo>
                  <a:lnTo>
                    <a:pt x="53445" y="79267"/>
                  </a:lnTo>
                  <a:lnTo>
                    <a:pt x="53436" y="79674"/>
                  </a:lnTo>
                  <a:lnTo>
                    <a:pt x="53423" y="80081"/>
                  </a:lnTo>
                  <a:lnTo>
                    <a:pt x="53406" y="80501"/>
                  </a:lnTo>
                  <a:lnTo>
                    <a:pt x="53389" y="80908"/>
                  </a:lnTo>
                  <a:lnTo>
                    <a:pt x="53371" y="81316"/>
                  </a:lnTo>
                  <a:lnTo>
                    <a:pt x="53345" y="81735"/>
                  </a:lnTo>
                  <a:lnTo>
                    <a:pt x="53319" y="82142"/>
                  </a:lnTo>
                  <a:lnTo>
                    <a:pt x="53289" y="82562"/>
                  </a:lnTo>
                  <a:lnTo>
                    <a:pt x="53259" y="82982"/>
                  </a:lnTo>
                  <a:lnTo>
                    <a:pt x="53220" y="83389"/>
                  </a:lnTo>
                  <a:lnTo>
                    <a:pt x="53181" y="83808"/>
                  </a:lnTo>
                  <a:lnTo>
                    <a:pt x="53143" y="84228"/>
                  </a:lnTo>
                  <a:lnTo>
                    <a:pt x="53095" y="84648"/>
                  </a:lnTo>
                  <a:lnTo>
                    <a:pt x="53048" y="85067"/>
                  </a:lnTo>
                  <a:lnTo>
                    <a:pt x="52996" y="85487"/>
                  </a:lnTo>
                  <a:lnTo>
                    <a:pt x="52940" y="85906"/>
                  </a:lnTo>
                  <a:lnTo>
                    <a:pt x="52884" y="86326"/>
                  </a:lnTo>
                  <a:lnTo>
                    <a:pt x="52823" y="86746"/>
                  </a:lnTo>
                  <a:lnTo>
                    <a:pt x="52758" y="87165"/>
                  </a:lnTo>
                  <a:lnTo>
                    <a:pt x="52689" y="87585"/>
                  </a:lnTo>
                  <a:lnTo>
                    <a:pt x="52620" y="88004"/>
                  </a:lnTo>
                  <a:lnTo>
                    <a:pt x="52543" y="88424"/>
                  </a:lnTo>
                  <a:lnTo>
                    <a:pt x="52465" y="88844"/>
                  </a:lnTo>
                  <a:lnTo>
                    <a:pt x="52387" y="89263"/>
                  </a:lnTo>
                  <a:lnTo>
                    <a:pt x="52301" y="89683"/>
                  </a:lnTo>
                  <a:lnTo>
                    <a:pt x="52215" y="90102"/>
                  </a:lnTo>
                  <a:lnTo>
                    <a:pt x="52120" y="90534"/>
                  </a:lnTo>
                  <a:lnTo>
                    <a:pt x="52025" y="90954"/>
                  </a:lnTo>
                  <a:lnTo>
                    <a:pt x="51926" y="91373"/>
                  </a:lnTo>
                  <a:lnTo>
                    <a:pt x="51753" y="92077"/>
                  </a:lnTo>
                  <a:lnTo>
                    <a:pt x="51572" y="92756"/>
                  </a:lnTo>
                  <a:lnTo>
                    <a:pt x="51386" y="93397"/>
                  </a:lnTo>
                  <a:lnTo>
                    <a:pt x="51192" y="94027"/>
                  </a:lnTo>
                  <a:lnTo>
                    <a:pt x="50998" y="94632"/>
                  </a:lnTo>
                  <a:lnTo>
                    <a:pt x="50795" y="95212"/>
                  </a:lnTo>
                  <a:lnTo>
                    <a:pt x="50588" y="95767"/>
                  </a:lnTo>
                  <a:lnTo>
                    <a:pt x="50376" y="96285"/>
                  </a:lnTo>
                  <a:lnTo>
                    <a:pt x="50160" y="96791"/>
                  </a:lnTo>
                  <a:lnTo>
                    <a:pt x="49940" y="97272"/>
                  </a:lnTo>
                  <a:lnTo>
                    <a:pt x="49716" y="97729"/>
                  </a:lnTo>
                  <a:lnTo>
                    <a:pt x="49492" y="98149"/>
                  </a:lnTo>
                  <a:lnTo>
                    <a:pt x="49258" y="98556"/>
                  </a:lnTo>
                  <a:lnTo>
                    <a:pt x="49025" y="98939"/>
                  </a:lnTo>
                  <a:lnTo>
                    <a:pt x="48788" y="99296"/>
                  </a:lnTo>
                  <a:lnTo>
                    <a:pt x="48546" y="99630"/>
                  </a:lnTo>
                  <a:lnTo>
                    <a:pt x="48300" y="99938"/>
                  </a:lnTo>
                  <a:lnTo>
                    <a:pt x="48054" y="100222"/>
                  </a:lnTo>
                  <a:lnTo>
                    <a:pt x="47808" y="100481"/>
                  </a:lnTo>
                  <a:lnTo>
                    <a:pt x="47558" y="100728"/>
                  </a:lnTo>
                  <a:lnTo>
                    <a:pt x="47304" y="100938"/>
                  </a:lnTo>
                  <a:lnTo>
                    <a:pt x="47049" y="101123"/>
                  </a:lnTo>
                  <a:lnTo>
                    <a:pt x="46794" y="101296"/>
                  </a:lnTo>
                  <a:lnTo>
                    <a:pt x="46535" y="101444"/>
                  </a:lnTo>
                  <a:lnTo>
                    <a:pt x="46276" y="101567"/>
                  </a:lnTo>
                  <a:lnTo>
                    <a:pt x="46017" y="101666"/>
                  </a:lnTo>
                  <a:lnTo>
                    <a:pt x="45759" y="101740"/>
                  </a:lnTo>
                  <a:lnTo>
                    <a:pt x="45495" y="101789"/>
                  </a:lnTo>
                  <a:lnTo>
                    <a:pt x="45236" y="101814"/>
                  </a:lnTo>
                  <a:lnTo>
                    <a:pt x="44973" y="101826"/>
                  </a:lnTo>
                  <a:lnTo>
                    <a:pt x="44714" y="101814"/>
                  </a:lnTo>
                  <a:lnTo>
                    <a:pt x="44451" y="101765"/>
                  </a:lnTo>
                  <a:lnTo>
                    <a:pt x="44192" y="101715"/>
                  </a:lnTo>
                  <a:lnTo>
                    <a:pt x="43933" y="101629"/>
                  </a:lnTo>
                  <a:lnTo>
                    <a:pt x="43674" y="101518"/>
                  </a:lnTo>
                  <a:lnTo>
                    <a:pt x="43415" y="101394"/>
                  </a:lnTo>
                  <a:lnTo>
                    <a:pt x="43161" y="101246"/>
                  </a:lnTo>
                  <a:lnTo>
                    <a:pt x="42902" y="101074"/>
                  </a:lnTo>
                  <a:lnTo>
                    <a:pt x="42651" y="100876"/>
                  </a:lnTo>
                  <a:lnTo>
                    <a:pt x="42397" y="100666"/>
                  </a:lnTo>
                  <a:lnTo>
                    <a:pt x="42151" y="100432"/>
                  </a:lnTo>
                  <a:lnTo>
                    <a:pt x="41900" y="100173"/>
                  </a:lnTo>
                  <a:lnTo>
                    <a:pt x="41659" y="99889"/>
                  </a:lnTo>
                  <a:lnTo>
                    <a:pt x="41413" y="99593"/>
                  </a:lnTo>
                  <a:lnTo>
                    <a:pt x="41175" y="99272"/>
                  </a:lnTo>
                  <a:lnTo>
                    <a:pt x="40938" y="98926"/>
                  </a:lnTo>
                  <a:lnTo>
                    <a:pt x="40705" y="98556"/>
                  </a:lnTo>
                  <a:lnTo>
                    <a:pt x="40476" y="98173"/>
                  </a:lnTo>
                  <a:lnTo>
                    <a:pt x="40252" y="97766"/>
                  </a:lnTo>
                  <a:lnTo>
                    <a:pt x="40032" y="97334"/>
                  </a:lnTo>
                  <a:lnTo>
                    <a:pt x="39812" y="96890"/>
                  </a:lnTo>
                  <a:lnTo>
                    <a:pt x="39600" y="96421"/>
                  </a:lnTo>
                  <a:lnTo>
                    <a:pt x="39389" y="95927"/>
                  </a:lnTo>
                  <a:lnTo>
                    <a:pt x="39186" y="95421"/>
                  </a:lnTo>
                  <a:lnTo>
                    <a:pt x="38987" y="94891"/>
                  </a:lnTo>
                  <a:lnTo>
                    <a:pt x="38793" y="94335"/>
                  </a:lnTo>
                  <a:lnTo>
                    <a:pt x="38603" y="93768"/>
                  </a:lnTo>
                  <a:lnTo>
                    <a:pt x="38422" y="93175"/>
                  </a:lnTo>
                  <a:lnTo>
                    <a:pt x="38245" y="92571"/>
                  </a:lnTo>
                  <a:lnTo>
                    <a:pt x="38072" y="91941"/>
                  </a:lnTo>
                  <a:lnTo>
                    <a:pt x="37904" y="91287"/>
                  </a:lnTo>
                  <a:lnTo>
                    <a:pt x="37749" y="90621"/>
                  </a:lnTo>
                  <a:lnTo>
                    <a:pt x="37593" y="89930"/>
                  </a:lnTo>
                  <a:lnTo>
                    <a:pt x="37447" y="89214"/>
                  </a:lnTo>
                  <a:lnTo>
                    <a:pt x="37296" y="88893"/>
                  </a:lnTo>
                  <a:lnTo>
                    <a:pt x="37145" y="88560"/>
                  </a:lnTo>
                  <a:lnTo>
                    <a:pt x="37002" y="88214"/>
                  </a:lnTo>
                  <a:lnTo>
                    <a:pt x="36860" y="87856"/>
                  </a:lnTo>
                  <a:lnTo>
                    <a:pt x="36722" y="87498"/>
                  </a:lnTo>
                  <a:lnTo>
                    <a:pt x="36584" y="87128"/>
                  </a:lnTo>
                  <a:lnTo>
                    <a:pt x="36454" y="86746"/>
                  </a:lnTo>
                  <a:lnTo>
                    <a:pt x="36325" y="86363"/>
                  </a:lnTo>
                  <a:lnTo>
                    <a:pt x="36204" y="85980"/>
                  </a:lnTo>
                  <a:lnTo>
                    <a:pt x="36083" y="85573"/>
                  </a:lnTo>
                  <a:lnTo>
                    <a:pt x="35966" y="85178"/>
                  </a:lnTo>
                  <a:lnTo>
                    <a:pt x="35854" y="84759"/>
                  </a:lnTo>
                  <a:lnTo>
                    <a:pt x="35746" y="84351"/>
                  </a:lnTo>
                  <a:lnTo>
                    <a:pt x="35643" y="83920"/>
                  </a:lnTo>
                  <a:lnTo>
                    <a:pt x="35539" y="83488"/>
                  </a:lnTo>
                  <a:lnTo>
                    <a:pt x="35444" y="83056"/>
                  </a:lnTo>
                  <a:lnTo>
                    <a:pt x="35349" y="82611"/>
                  </a:lnTo>
                  <a:lnTo>
                    <a:pt x="35263" y="82167"/>
                  </a:lnTo>
                  <a:lnTo>
                    <a:pt x="35177" y="81723"/>
                  </a:lnTo>
                  <a:lnTo>
                    <a:pt x="35095" y="81266"/>
                  </a:lnTo>
                  <a:lnTo>
                    <a:pt x="35017" y="80810"/>
                  </a:lnTo>
                  <a:lnTo>
                    <a:pt x="34944" y="80341"/>
                  </a:lnTo>
                  <a:lnTo>
                    <a:pt x="34875" y="79872"/>
                  </a:lnTo>
                  <a:lnTo>
                    <a:pt x="34810" y="79403"/>
                  </a:lnTo>
                  <a:lnTo>
                    <a:pt x="34749" y="78921"/>
                  </a:lnTo>
                  <a:lnTo>
                    <a:pt x="34693" y="78440"/>
                  </a:lnTo>
                  <a:lnTo>
                    <a:pt x="34637" y="77959"/>
                  </a:lnTo>
                  <a:lnTo>
                    <a:pt x="34590" y="77478"/>
                  </a:lnTo>
                  <a:lnTo>
                    <a:pt x="34547" y="76984"/>
                  </a:lnTo>
                  <a:lnTo>
                    <a:pt x="34503" y="76490"/>
                  </a:lnTo>
                  <a:lnTo>
                    <a:pt x="34469" y="75997"/>
                  </a:lnTo>
                  <a:lnTo>
                    <a:pt x="34439" y="75503"/>
                  </a:lnTo>
                  <a:lnTo>
                    <a:pt x="34408" y="74997"/>
                  </a:lnTo>
                  <a:lnTo>
                    <a:pt x="34387" y="74503"/>
                  </a:lnTo>
                  <a:lnTo>
                    <a:pt x="34365" y="73997"/>
                  </a:lnTo>
                  <a:lnTo>
                    <a:pt x="34352" y="73491"/>
                  </a:lnTo>
                  <a:lnTo>
                    <a:pt x="34339" y="72985"/>
                  </a:lnTo>
                  <a:lnTo>
                    <a:pt x="34335" y="72479"/>
                  </a:lnTo>
                  <a:lnTo>
                    <a:pt x="34331" y="71973"/>
                  </a:lnTo>
                  <a:lnTo>
                    <a:pt x="34335" y="71467"/>
                  </a:lnTo>
                  <a:lnTo>
                    <a:pt x="34344" y="70961"/>
                  </a:lnTo>
                  <a:lnTo>
                    <a:pt x="34352" y="70456"/>
                  </a:lnTo>
                  <a:lnTo>
                    <a:pt x="34370" y="69950"/>
                  </a:lnTo>
                  <a:lnTo>
                    <a:pt x="34391" y="69444"/>
                  </a:lnTo>
                  <a:lnTo>
                    <a:pt x="34413" y="68938"/>
                  </a:lnTo>
                  <a:lnTo>
                    <a:pt x="34443" y="68432"/>
                  </a:lnTo>
                  <a:lnTo>
                    <a:pt x="34478" y="67926"/>
                  </a:lnTo>
                  <a:lnTo>
                    <a:pt x="34516" y="67420"/>
                  </a:lnTo>
                  <a:lnTo>
                    <a:pt x="34560" y="66914"/>
                  </a:lnTo>
                  <a:lnTo>
                    <a:pt x="34607" y="66420"/>
                  </a:lnTo>
                  <a:lnTo>
                    <a:pt x="34659" y="65914"/>
                  </a:lnTo>
                  <a:lnTo>
                    <a:pt x="34715" y="65420"/>
                  </a:lnTo>
                  <a:lnTo>
                    <a:pt x="34775" y="64927"/>
                  </a:lnTo>
                  <a:lnTo>
                    <a:pt x="34840" y="64433"/>
                  </a:lnTo>
                  <a:lnTo>
                    <a:pt x="34913" y="63939"/>
                  </a:lnTo>
                  <a:lnTo>
                    <a:pt x="34987" y="63458"/>
                  </a:lnTo>
                  <a:lnTo>
                    <a:pt x="35069" y="62977"/>
                  </a:lnTo>
                  <a:lnTo>
                    <a:pt x="35151" y="62496"/>
                  </a:lnTo>
                  <a:lnTo>
                    <a:pt x="35241" y="62014"/>
                  </a:lnTo>
                  <a:lnTo>
                    <a:pt x="35336" y="61545"/>
                  </a:lnTo>
                  <a:lnTo>
                    <a:pt x="35436" y="61076"/>
                  </a:lnTo>
                  <a:lnTo>
                    <a:pt x="35539" y="60607"/>
                  </a:lnTo>
                  <a:lnTo>
                    <a:pt x="35647" y="60151"/>
                  </a:lnTo>
                  <a:lnTo>
                    <a:pt x="35764" y="59694"/>
                  </a:lnTo>
                  <a:lnTo>
                    <a:pt x="35859" y="59324"/>
                  </a:lnTo>
                  <a:lnTo>
                    <a:pt x="35953" y="58966"/>
                  </a:lnTo>
                  <a:lnTo>
                    <a:pt x="36053" y="58621"/>
                  </a:lnTo>
                  <a:lnTo>
                    <a:pt x="36156" y="58287"/>
                  </a:lnTo>
                  <a:lnTo>
                    <a:pt x="36256" y="57954"/>
                  </a:lnTo>
                  <a:lnTo>
                    <a:pt x="36363" y="57633"/>
                  </a:lnTo>
                  <a:lnTo>
                    <a:pt x="36467" y="57325"/>
                  </a:lnTo>
                  <a:lnTo>
                    <a:pt x="36575" y="57016"/>
                  </a:lnTo>
                  <a:lnTo>
                    <a:pt x="36687" y="56720"/>
                  </a:lnTo>
                  <a:lnTo>
                    <a:pt x="36799" y="56436"/>
                  </a:lnTo>
                  <a:lnTo>
                    <a:pt x="36912" y="56152"/>
                  </a:lnTo>
                  <a:lnTo>
                    <a:pt x="37028" y="55893"/>
                  </a:lnTo>
                  <a:lnTo>
                    <a:pt x="37140" y="55622"/>
                  </a:lnTo>
                  <a:lnTo>
                    <a:pt x="37261" y="55375"/>
                  </a:lnTo>
                  <a:lnTo>
                    <a:pt x="37378" y="55128"/>
                  </a:lnTo>
                  <a:lnTo>
                    <a:pt x="37498" y="54894"/>
                  </a:lnTo>
                  <a:lnTo>
                    <a:pt x="37624" y="54659"/>
                  </a:lnTo>
                  <a:lnTo>
                    <a:pt x="37744" y="54437"/>
                  </a:lnTo>
                  <a:lnTo>
                    <a:pt x="37870" y="54227"/>
                  </a:lnTo>
                  <a:lnTo>
                    <a:pt x="37995" y="54017"/>
                  </a:lnTo>
                  <a:lnTo>
                    <a:pt x="38120" y="53832"/>
                  </a:lnTo>
                  <a:lnTo>
                    <a:pt x="38249" y="53635"/>
                  </a:lnTo>
                  <a:lnTo>
                    <a:pt x="38379" y="53462"/>
                  </a:lnTo>
                  <a:lnTo>
                    <a:pt x="38508" y="53289"/>
                  </a:lnTo>
                  <a:lnTo>
                    <a:pt x="38642" y="53129"/>
                  </a:lnTo>
                  <a:lnTo>
                    <a:pt x="38772" y="52968"/>
                  </a:lnTo>
                  <a:lnTo>
                    <a:pt x="38905" y="52820"/>
                  </a:lnTo>
                  <a:lnTo>
                    <a:pt x="39039" y="52684"/>
                  </a:lnTo>
                  <a:lnTo>
                    <a:pt x="39173" y="52549"/>
                  </a:lnTo>
                  <a:lnTo>
                    <a:pt x="39311" y="52425"/>
                  </a:lnTo>
                  <a:lnTo>
                    <a:pt x="39449" y="52314"/>
                  </a:lnTo>
                  <a:lnTo>
                    <a:pt x="39583" y="52216"/>
                  </a:lnTo>
                  <a:lnTo>
                    <a:pt x="39721" y="52117"/>
                  </a:lnTo>
                  <a:lnTo>
                    <a:pt x="39859" y="52018"/>
                  </a:lnTo>
                  <a:lnTo>
                    <a:pt x="40002" y="51932"/>
                  </a:lnTo>
                  <a:lnTo>
                    <a:pt x="40140" y="51858"/>
                  </a:lnTo>
                  <a:lnTo>
                    <a:pt x="40278" y="51796"/>
                  </a:lnTo>
                  <a:lnTo>
                    <a:pt x="40420" y="51734"/>
                  </a:lnTo>
                  <a:lnTo>
                    <a:pt x="40563" y="51685"/>
                  </a:lnTo>
                  <a:lnTo>
                    <a:pt x="40701" y="51648"/>
                  </a:lnTo>
                  <a:lnTo>
                    <a:pt x="40843" y="51611"/>
                  </a:lnTo>
                  <a:lnTo>
                    <a:pt x="40985" y="51574"/>
                  </a:lnTo>
                  <a:lnTo>
                    <a:pt x="41128" y="51561"/>
                  </a:lnTo>
                  <a:lnTo>
                    <a:pt x="41270" y="51549"/>
                  </a:lnTo>
                  <a:lnTo>
                    <a:pt x="41413" y="51537"/>
                  </a:lnTo>
                  <a:close/>
                  <a:moveTo>
                    <a:pt x="27201" y="97297"/>
                  </a:moveTo>
                  <a:lnTo>
                    <a:pt x="28177" y="97322"/>
                  </a:lnTo>
                  <a:lnTo>
                    <a:pt x="28669" y="97334"/>
                  </a:lnTo>
                  <a:lnTo>
                    <a:pt x="29165" y="97371"/>
                  </a:lnTo>
                  <a:lnTo>
                    <a:pt x="29657" y="97408"/>
                  </a:lnTo>
                  <a:lnTo>
                    <a:pt x="30153" y="97458"/>
                  </a:lnTo>
                  <a:lnTo>
                    <a:pt x="30645" y="97519"/>
                  </a:lnTo>
                  <a:lnTo>
                    <a:pt x="31142" y="97593"/>
                  </a:lnTo>
                  <a:lnTo>
                    <a:pt x="31634" y="97680"/>
                  </a:lnTo>
                  <a:lnTo>
                    <a:pt x="32126" y="97791"/>
                  </a:lnTo>
                  <a:lnTo>
                    <a:pt x="32613" y="97914"/>
                  </a:lnTo>
                  <a:lnTo>
                    <a:pt x="33101" y="98050"/>
                  </a:lnTo>
                  <a:lnTo>
                    <a:pt x="33584" y="98210"/>
                  </a:lnTo>
                  <a:lnTo>
                    <a:pt x="34063" y="98383"/>
                  </a:lnTo>
                  <a:lnTo>
                    <a:pt x="34119" y="98408"/>
                  </a:lnTo>
                  <a:lnTo>
                    <a:pt x="34175" y="98457"/>
                  </a:lnTo>
                  <a:lnTo>
                    <a:pt x="34227" y="98519"/>
                  </a:lnTo>
                  <a:lnTo>
                    <a:pt x="34275" y="98593"/>
                  </a:lnTo>
                  <a:lnTo>
                    <a:pt x="34318" y="98692"/>
                  </a:lnTo>
                  <a:lnTo>
                    <a:pt x="34357" y="98790"/>
                  </a:lnTo>
                  <a:lnTo>
                    <a:pt x="34391" y="98901"/>
                  </a:lnTo>
                  <a:lnTo>
                    <a:pt x="34421" y="99013"/>
                  </a:lnTo>
                  <a:lnTo>
                    <a:pt x="34452" y="99148"/>
                  </a:lnTo>
                  <a:lnTo>
                    <a:pt x="34478" y="99284"/>
                  </a:lnTo>
                  <a:lnTo>
                    <a:pt x="34495" y="99420"/>
                  </a:lnTo>
                  <a:lnTo>
                    <a:pt x="34512" y="99568"/>
                  </a:lnTo>
                  <a:lnTo>
                    <a:pt x="34525" y="99728"/>
                  </a:lnTo>
                  <a:lnTo>
                    <a:pt x="34534" y="99876"/>
                  </a:lnTo>
                  <a:lnTo>
                    <a:pt x="34542" y="100037"/>
                  </a:lnTo>
                  <a:lnTo>
                    <a:pt x="34542" y="100197"/>
                  </a:lnTo>
                  <a:lnTo>
                    <a:pt x="34542" y="100358"/>
                  </a:lnTo>
                  <a:lnTo>
                    <a:pt x="34534" y="100518"/>
                  </a:lnTo>
                  <a:lnTo>
                    <a:pt x="34525" y="100666"/>
                  </a:lnTo>
                  <a:lnTo>
                    <a:pt x="34512" y="100814"/>
                  </a:lnTo>
                  <a:lnTo>
                    <a:pt x="34495" y="100962"/>
                  </a:lnTo>
                  <a:lnTo>
                    <a:pt x="34478" y="101111"/>
                  </a:lnTo>
                  <a:lnTo>
                    <a:pt x="34452" y="101246"/>
                  </a:lnTo>
                  <a:lnTo>
                    <a:pt x="34421" y="101370"/>
                  </a:lnTo>
                  <a:lnTo>
                    <a:pt x="34391" y="101493"/>
                  </a:lnTo>
                  <a:lnTo>
                    <a:pt x="34357" y="101604"/>
                  </a:lnTo>
                  <a:lnTo>
                    <a:pt x="34318" y="101703"/>
                  </a:lnTo>
                  <a:lnTo>
                    <a:pt x="34275" y="101789"/>
                  </a:lnTo>
                  <a:lnTo>
                    <a:pt x="34227" y="101876"/>
                  </a:lnTo>
                  <a:lnTo>
                    <a:pt x="34175" y="101937"/>
                  </a:lnTo>
                  <a:lnTo>
                    <a:pt x="34119" y="101974"/>
                  </a:lnTo>
                  <a:lnTo>
                    <a:pt x="34063" y="102011"/>
                  </a:lnTo>
                  <a:lnTo>
                    <a:pt x="33584" y="102184"/>
                  </a:lnTo>
                  <a:lnTo>
                    <a:pt x="33101" y="102345"/>
                  </a:lnTo>
                  <a:lnTo>
                    <a:pt x="32613" y="102480"/>
                  </a:lnTo>
                  <a:lnTo>
                    <a:pt x="32126" y="102604"/>
                  </a:lnTo>
                  <a:lnTo>
                    <a:pt x="31634" y="102703"/>
                  </a:lnTo>
                  <a:lnTo>
                    <a:pt x="31142" y="102801"/>
                  </a:lnTo>
                  <a:lnTo>
                    <a:pt x="30645" y="102875"/>
                  </a:lnTo>
                  <a:lnTo>
                    <a:pt x="30153" y="102937"/>
                  </a:lnTo>
                  <a:lnTo>
                    <a:pt x="29657" y="102986"/>
                  </a:lnTo>
                  <a:lnTo>
                    <a:pt x="29165" y="103023"/>
                  </a:lnTo>
                  <a:lnTo>
                    <a:pt x="28669" y="103048"/>
                  </a:lnTo>
                  <a:lnTo>
                    <a:pt x="28177" y="103073"/>
                  </a:lnTo>
                  <a:lnTo>
                    <a:pt x="27201" y="103097"/>
                  </a:lnTo>
                  <a:lnTo>
                    <a:pt x="26230" y="103085"/>
                  </a:lnTo>
                  <a:lnTo>
                    <a:pt x="26170" y="103085"/>
                  </a:lnTo>
                  <a:lnTo>
                    <a:pt x="26114" y="103060"/>
                  </a:lnTo>
                  <a:lnTo>
                    <a:pt x="26058" y="103048"/>
                  </a:lnTo>
                  <a:lnTo>
                    <a:pt x="26002" y="103011"/>
                  </a:lnTo>
                  <a:lnTo>
                    <a:pt x="25950" y="102974"/>
                  </a:lnTo>
                  <a:lnTo>
                    <a:pt x="25898" y="102937"/>
                  </a:lnTo>
                  <a:lnTo>
                    <a:pt x="25851" y="102888"/>
                  </a:lnTo>
                  <a:lnTo>
                    <a:pt x="25803" y="102826"/>
                  </a:lnTo>
                  <a:lnTo>
                    <a:pt x="25756" y="102764"/>
                  </a:lnTo>
                  <a:lnTo>
                    <a:pt x="25713" y="102690"/>
                  </a:lnTo>
                  <a:lnTo>
                    <a:pt x="25674" y="102616"/>
                  </a:lnTo>
                  <a:lnTo>
                    <a:pt x="25631" y="102542"/>
                  </a:lnTo>
                  <a:lnTo>
                    <a:pt x="25562" y="102369"/>
                  </a:lnTo>
                  <a:lnTo>
                    <a:pt x="25492" y="102172"/>
                  </a:lnTo>
                  <a:lnTo>
                    <a:pt x="25436" y="101962"/>
                  </a:lnTo>
                  <a:lnTo>
                    <a:pt x="25389" y="101740"/>
                  </a:lnTo>
                  <a:lnTo>
                    <a:pt x="25346" y="101493"/>
                  </a:lnTo>
                  <a:lnTo>
                    <a:pt x="25311" y="101246"/>
                  </a:lnTo>
                  <a:lnTo>
                    <a:pt x="25285" y="100999"/>
                  </a:lnTo>
                  <a:lnTo>
                    <a:pt x="25264" y="100728"/>
                  </a:lnTo>
                  <a:lnTo>
                    <a:pt x="25251" y="100469"/>
                  </a:lnTo>
                  <a:lnTo>
                    <a:pt x="25251" y="100197"/>
                  </a:lnTo>
                  <a:lnTo>
                    <a:pt x="25251" y="99926"/>
                  </a:lnTo>
                  <a:lnTo>
                    <a:pt x="25264" y="99667"/>
                  </a:lnTo>
                  <a:lnTo>
                    <a:pt x="25285" y="99395"/>
                  </a:lnTo>
                  <a:lnTo>
                    <a:pt x="25311" y="99148"/>
                  </a:lnTo>
                  <a:lnTo>
                    <a:pt x="25346" y="98889"/>
                  </a:lnTo>
                  <a:lnTo>
                    <a:pt x="25389" y="98655"/>
                  </a:lnTo>
                  <a:lnTo>
                    <a:pt x="25436" y="98433"/>
                  </a:lnTo>
                  <a:lnTo>
                    <a:pt x="25492" y="98223"/>
                  </a:lnTo>
                  <a:lnTo>
                    <a:pt x="25562" y="98025"/>
                  </a:lnTo>
                  <a:lnTo>
                    <a:pt x="25631" y="97853"/>
                  </a:lnTo>
                  <a:lnTo>
                    <a:pt x="25674" y="97766"/>
                  </a:lnTo>
                  <a:lnTo>
                    <a:pt x="25713" y="97692"/>
                  </a:lnTo>
                  <a:lnTo>
                    <a:pt x="25756" y="97630"/>
                  </a:lnTo>
                  <a:lnTo>
                    <a:pt x="25803" y="97569"/>
                  </a:lnTo>
                  <a:lnTo>
                    <a:pt x="25851" y="97507"/>
                  </a:lnTo>
                  <a:lnTo>
                    <a:pt x="25898" y="97458"/>
                  </a:lnTo>
                  <a:lnTo>
                    <a:pt x="25950" y="97421"/>
                  </a:lnTo>
                  <a:lnTo>
                    <a:pt x="26002" y="97384"/>
                  </a:lnTo>
                  <a:lnTo>
                    <a:pt x="26058" y="97347"/>
                  </a:lnTo>
                  <a:lnTo>
                    <a:pt x="26114" y="97322"/>
                  </a:lnTo>
                  <a:lnTo>
                    <a:pt x="26170" y="97310"/>
                  </a:lnTo>
                  <a:lnTo>
                    <a:pt x="26230" y="97310"/>
                  </a:lnTo>
                  <a:lnTo>
                    <a:pt x="27201" y="97297"/>
                  </a:lnTo>
                  <a:close/>
                  <a:moveTo>
                    <a:pt x="13120" y="53894"/>
                  </a:moveTo>
                  <a:lnTo>
                    <a:pt x="13314" y="53919"/>
                  </a:lnTo>
                  <a:lnTo>
                    <a:pt x="13404" y="53943"/>
                  </a:lnTo>
                  <a:lnTo>
                    <a:pt x="13491" y="53993"/>
                  </a:lnTo>
                  <a:lnTo>
                    <a:pt x="13568" y="54067"/>
                  </a:lnTo>
                  <a:lnTo>
                    <a:pt x="13637" y="54165"/>
                  </a:lnTo>
                  <a:lnTo>
                    <a:pt x="13707" y="54276"/>
                  </a:lnTo>
                  <a:lnTo>
                    <a:pt x="13767" y="54400"/>
                  </a:lnTo>
                  <a:lnTo>
                    <a:pt x="13823" y="54548"/>
                  </a:lnTo>
                  <a:lnTo>
                    <a:pt x="13871" y="54708"/>
                  </a:lnTo>
                  <a:lnTo>
                    <a:pt x="13909" y="54647"/>
                  </a:lnTo>
                  <a:lnTo>
                    <a:pt x="13944" y="54585"/>
                  </a:lnTo>
                  <a:lnTo>
                    <a:pt x="13961" y="54548"/>
                  </a:lnTo>
                  <a:lnTo>
                    <a:pt x="13978" y="54536"/>
                  </a:lnTo>
                  <a:lnTo>
                    <a:pt x="14000" y="54511"/>
                  </a:lnTo>
                  <a:lnTo>
                    <a:pt x="14026" y="54511"/>
                  </a:lnTo>
                  <a:lnTo>
                    <a:pt x="14186" y="54474"/>
                  </a:lnTo>
                  <a:lnTo>
                    <a:pt x="14350" y="54437"/>
                  </a:lnTo>
                  <a:lnTo>
                    <a:pt x="14514" y="54412"/>
                  </a:lnTo>
                  <a:lnTo>
                    <a:pt x="14673" y="54400"/>
                  </a:lnTo>
                  <a:lnTo>
                    <a:pt x="14837" y="54388"/>
                  </a:lnTo>
                  <a:lnTo>
                    <a:pt x="15157" y="54388"/>
                  </a:lnTo>
                  <a:lnTo>
                    <a:pt x="15321" y="54400"/>
                  </a:lnTo>
                  <a:lnTo>
                    <a:pt x="15480" y="54425"/>
                  </a:lnTo>
                  <a:lnTo>
                    <a:pt x="15636" y="54449"/>
                  </a:lnTo>
                  <a:lnTo>
                    <a:pt x="15795" y="54486"/>
                  </a:lnTo>
                  <a:lnTo>
                    <a:pt x="15955" y="54536"/>
                  </a:lnTo>
                  <a:lnTo>
                    <a:pt x="16270" y="54634"/>
                  </a:lnTo>
                  <a:lnTo>
                    <a:pt x="16581" y="54770"/>
                  </a:lnTo>
                  <a:lnTo>
                    <a:pt x="16887" y="54943"/>
                  </a:lnTo>
                  <a:lnTo>
                    <a:pt x="17194" y="55128"/>
                  </a:lnTo>
                  <a:lnTo>
                    <a:pt x="17496" y="55350"/>
                  </a:lnTo>
                  <a:lnTo>
                    <a:pt x="17798" y="55597"/>
                  </a:lnTo>
                  <a:lnTo>
                    <a:pt x="18091" y="55868"/>
                  </a:lnTo>
                  <a:lnTo>
                    <a:pt x="18385" y="56165"/>
                  </a:lnTo>
                  <a:lnTo>
                    <a:pt x="18669" y="56473"/>
                  </a:lnTo>
                  <a:lnTo>
                    <a:pt x="18954" y="56819"/>
                  </a:lnTo>
                  <a:lnTo>
                    <a:pt x="19231" y="57189"/>
                  </a:lnTo>
                  <a:lnTo>
                    <a:pt x="19507" y="57584"/>
                  </a:lnTo>
                  <a:lnTo>
                    <a:pt x="19774" y="58003"/>
                  </a:lnTo>
                  <a:lnTo>
                    <a:pt x="20038" y="58435"/>
                  </a:lnTo>
                  <a:lnTo>
                    <a:pt x="20296" y="58892"/>
                  </a:lnTo>
                  <a:lnTo>
                    <a:pt x="20551" y="59373"/>
                  </a:lnTo>
                  <a:lnTo>
                    <a:pt x="20797" y="59867"/>
                  </a:lnTo>
                  <a:lnTo>
                    <a:pt x="21039" y="60398"/>
                  </a:lnTo>
                  <a:lnTo>
                    <a:pt x="21276" y="60928"/>
                  </a:lnTo>
                  <a:lnTo>
                    <a:pt x="21505" y="61496"/>
                  </a:lnTo>
                  <a:lnTo>
                    <a:pt x="21729" y="62064"/>
                  </a:lnTo>
                  <a:lnTo>
                    <a:pt x="21945" y="62668"/>
                  </a:lnTo>
                  <a:lnTo>
                    <a:pt x="22152" y="63273"/>
                  </a:lnTo>
                  <a:lnTo>
                    <a:pt x="22355" y="63902"/>
                  </a:lnTo>
                  <a:lnTo>
                    <a:pt x="22549" y="64557"/>
                  </a:lnTo>
                  <a:lnTo>
                    <a:pt x="22739" y="65211"/>
                  </a:lnTo>
                  <a:lnTo>
                    <a:pt x="22920" y="65889"/>
                  </a:lnTo>
                  <a:lnTo>
                    <a:pt x="23089" y="66580"/>
                  </a:lnTo>
                  <a:lnTo>
                    <a:pt x="23253" y="67296"/>
                  </a:lnTo>
                  <a:lnTo>
                    <a:pt x="23408" y="68012"/>
                  </a:lnTo>
                  <a:lnTo>
                    <a:pt x="23559" y="68752"/>
                  </a:lnTo>
                  <a:lnTo>
                    <a:pt x="23697" y="69493"/>
                  </a:lnTo>
                  <a:lnTo>
                    <a:pt x="23827" y="70258"/>
                  </a:lnTo>
                  <a:lnTo>
                    <a:pt x="23947" y="71023"/>
                  </a:lnTo>
                  <a:lnTo>
                    <a:pt x="24055" y="71813"/>
                  </a:lnTo>
                  <a:lnTo>
                    <a:pt x="24159" y="72603"/>
                  </a:lnTo>
                  <a:lnTo>
                    <a:pt x="24206" y="72998"/>
                  </a:lnTo>
                  <a:lnTo>
                    <a:pt x="24250" y="73405"/>
                  </a:lnTo>
                  <a:lnTo>
                    <a:pt x="24293" y="73812"/>
                  </a:lnTo>
                  <a:lnTo>
                    <a:pt x="24332" y="74220"/>
                  </a:lnTo>
                  <a:lnTo>
                    <a:pt x="24370" y="74627"/>
                  </a:lnTo>
                  <a:lnTo>
                    <a:pt x="24405" y="75046"/>
                  </a:lnTo>
                  <a:lnTo>
                    <a:pt x="24435" y="75454"/>
                  </a:lnTo>
                  <a:lnTo>
                    <a:pt x="24465" y="75873"/>
                  </a:lnTo>
                  <a:lnTo>
                    <a:pt x="24491" y="76293"/>
                  </a:lnTo>
                  <a:lnTo>
                    <a:pt x="24517" y="76712"/>
                  </a:lnTo>
                  <a:lnTo>
                    <a:pt x="24539" y="77132"/>
                  </a:lnTo>
                  <a:lnTo>
                    <a:pt x="24556" y="77564"/>
                  </a:lnTo>
                  <a:lnTo>
                    <a:pt x="24573" y="77984"/>
                  </a:lnTo>
                  <a:lnTo>
                    <a:pt x="24586" y="78415"/>
                  </a:lnTo>
                  <a:lnTo>
                    <a:pt x="24599" y="78847"/>
                  </a:lnTo>
                  <a:lnTo>
                    <a:pt x="24603" y="79279"/>
                  </a:lnTo>
                  <a:lnTo>
                    <a:pt x="24612" y="79711"/>
                  </a:lnTo>
                  <a:lnTo>
                    <a:pt x="24612" y="80143"/>
                  </a:lnTo>
                  <a:lnTo>
                    <a:pt x="24612" y="80575"/>
                  </a:lnTo>
                  <a:lnTo>
                    <a:pt x="24608" y="81007"/>
                  </a:lnTo>
                  <a:lnTo>
                    <a:pt x="24599" y="81451"/>
                  </a:lnTo>
                  <a:lnTo>
                    <a:pt x="24590" y="81896"/>
                  </a:lnTo>
                  <a:lnTo>
                    <a:pt x="24578" y="82328"/>
                  </a:lnTo>
                  <a:lnTo>
                    <a:pt x="24565" y="82772"/>
                  </a:lnTo>
                  <a:lnTo>
                    <a:pt x="24543" y="83216"/>
                  </a:lnTo>
                  <a:lnTo>
                    <a:pt x="24521" y="83660"/>
                  </a:lnTo>
                  <a:lnTo>
                    <a:pt x="24500" y="84105"/>
                  </a:lnTo>
                  <a:lnTo>
                    <a:pt x="24470" y="84549"/>
                  </a:lnTo>
                  <a:lnTo>
                    <a:pt x="24439" y="84993"/>
                  </a:lnTo>
                  <a:lnTo>
                    <a:pt x="24405" y="85437"/>
                  </a:lnTo>
                  <a:lnTo>
                    <a:pt x="24370" y="85882"/>
                  </a:lnTo>
                  <a:lnTo>
                    <a:pt x="24327" y="86338"/>
                  </a:lnTo>
                  <a:lnTo>
                    <a:pt x="24284" y="86783"/>
                  </a:lnTo>
                  <a:lnTo>
                    <a:pt x="24237" y="87227"/>
                  </a:lnTo>
                  <a:lnTo>
                    <a:pt x="24189" y="87684"/>
                  </a:lnTo>
                  <a:lnTo>
                    <a:pt x="24133" y="88128"/>
                  </a:lnTo>
                  <a:lnTo>
                    <a:pt x="24077" y="88584"/>
                  </a:lnTo>
                  <a:lnTo>
                    <a:pt x="24017" y="89029"/>
                  </a:lnTo>
                  <a:lnTo>
                    <a:pt x="23952" y="89485"/>
                  </a:lnTo>
                  <a:lnTo>
                    <a:pt x="23887" y="89930"/>
                  </a:lnTo>
                  <a:lnTo>
                    <a:pt x="23814" y="90374"/>
                  </a:lnTo>
                  <a:lnTo>
                    <a:pt x="23740" y="90830"/>
                  </a:lnTo>
                  <a:lnTo>
                    <a:pt x="23663" y="91275"/>
                  </a:lnTo>
                  <a:lnTo>
                    <a:pt x="23585" y="91731"/>
                  </a:lnTo>
                  <a:lnTo>
                    <a:pt x="23494" y="92200"/>
                  </a:lnTo>
                  <a:lnTo>
                    <a:pt x="23404" y="92669"/>
                  </a:lnTo>
                  <a:lnTo>
                    <a:pt x="23309" y="93126"/>
                  </a:lnTo>
                  <a:lnTo>
                    <a:pt x="23214" y="93570"/>
                  </a:lnTo>
                  <a:lnTo>
                    <a:pt x="23119" y="94002"/>
                  </a:lnTo>
                  <a:lnTo>
                    <a:pt x="23020" y="94422"/>
                  </a:lnTo>
                  <a:lnTo>
                    <a:pt x="22916" y="94841"/>
                  </a:lnTo>
                  <a:lnTo>
                    <a:pt x="22812" y="95249"/>
                  </a:lnTo>
                  <a:lnTo>
                    <a:pt x="22709" y="95643"/>
                  </a:lnTo>
                  <a:lnTo>
                    <a:pt x="22601" y="96026"/>
                  </a:lnTo>
                  <a:lnTo>
                    <a:pt x="22493" y="96396"/>
                  </a:lnTo>
                  <a:lnTo>
                    <a:pt x="22385" y="96766"/>
                  </a:lnTo>
                  <a:lnTo>
                    <a:pt x="22273" y="97112"/>
                  </a:lnTo>
                  <a:lnTo>
                    <a:pt x="22161" y="97470"/>
                  </a:lnTo>
                  <a:lnTo>
                    <a:pt x="22044" y="97803"/>
                  </a:lnTo>
                  <a:lnTo>
                    <a:pt x="21928" y="98124"/>
                  </a:lnTo>
                  <a:lnTo>
                    <a:pt x="21811" y="98445"/>
                  </a:lnTo>
                  <a:lnTo>
                    <a:pt x="21690" y="98753"/>
                  </a:lnTo>
                  <a:lnTo>
                    <a:pt x="21570" y="99050"/>
                  </a:lnTo>
                  <a:lnTo>
                    <a:pt x="21444" y="99346"/>
                  </a:lnTo>
                  <a:lnTo>
                    <a:pt x="21324" y="99617"/>
                  </a:lnTo>
                  <a:lnTo>
                    <a:pt x="21198" y="99889"/>
                  </a:lnTo>
                  <a:lnTo>
                    <a:pt x="21069" y="100148"/>
                  </a:lnTo>
                  <a:lnTo>
                    <a:pt x="20944" y="100407"/>
                  </a:lnTo>
                  <a:lnTo>
                    <a:pt x="20814" y="100654"/>
                  </a:lnTo>
                  <a:lnTo>
                    <a:pt x="20681" y="100888"/>
                  </a:lnTo>
                  <a:lnTo>
                    <a:pt x="20551" y="101111"/>
                  </a:lnTo>
                  <a:lnTo>
                    <a:pt x="20417" y="101333"/>
                  </a:lnTo>
                  <a:lnTo>
                    <a:pt x="20284" y="101530"/>
                  </a:lnTo>
                  <a:lnTo>
                    <a:pt x="20150" y="101740"/>
                  </a:lnTo>
                  <a:lnTo>
                    <a:pt x="20012" y="101925"/>
                  </a:lnTo>
                  <a:lnTo>
                    <a:pt x="19874" y="102110"/>
                  </a:lnTo>
                  <a:lnTo>
                    <a:pt x="19735" y="102283"/>
                  </a:lnTo>
                  <a:lnTo>
                    <a:pt x="19597" y="102443"/>
                  </a:lnTo>
                  <a:lnTo>
                    <a:pt x="19455" y="102604"/>
                  </a:lnTo>
                  <a:lnTo>
                    <a:pt x="19317" y="102752"/>
                  </a:lnTo>
                  <a:lnTo>
                    <a:pt x="19174" y="102888"/>
                  </a:lnTo>
                  <a:lnTo>
                    <a:pt x="19032" y="103023"/>
                  </a:lnTo>
                  <a:lnTo>
                    <a:pt x="18885" y="103147"/>
                  </a:lnTo>
                  <a:lnTo>
                    <a:pt x="18743" y="103258"/>
                  </a:lnTo>
                  <a:lnTo>
                    <a:pt x="18596" y="103369"/>
                  </a:lnTo>
                  <a:lnTo>
                    <a:pt x="18449" y="103468"/>
                  </a:lnTo>
                  <a:lnTo>
                    <a:pt x="18303" y="103554"/>
                  </a:lnTo>
                  <a:lnTo>
                    <a:pt x="18156" y="103640"/>
                  </a:lnTo>
                  <a:lnTo>
                    <a:pt x="18009" y="103714"/>
                  </a:lnTo>
                  <a:lnTo>
                    <a:pt x="17862" y="103776"/>
                  </a:lnTo>
                  <a:lnTo>
                    <a:pt x="17711" y="103838"/>
                  </a:lnTo>
                  <a:lnTo>
                    <a:pt x="17560" y="103887"/>
                  </a:lnTo>
                  <a:lnTo>
                    <a:pt x="17414" y="103937"/>
                  </a:lnTo>
                  <a:lnTo>
                    <a:pt x="17263" y="103974"/>
                  </a:lnTo>
                  <a:lnTo>
                    <a:pt x="17112" y="103998"/>
                  </a:lnTo>
                  <a:lnTo>
                    <a:pt x="16961" y="104023"/>
                  </a:lnTo>
                  <a:lnTo>
                    <a:pt x="16809" y="104035"/>
                  </a:lnTo>
                  <a:lnTo>
                    <a:pt x="16658" y="104035"/>
                  </a:lnTo>
                  <a:lnTo>
                    <a:pt x="16352" y="104023"/>
                  </a:lnTo>
                  <a:lnTo>
                    <a:pt x="16050" y="103986"/>
                  </a:lnTo>
                  <a:lnTo>
                    <a:pt x="15744" y="103912"/>
                  </a:lnTo>
                  <a:lnTo>
                    <a:pt x="15437" y="103813"/>
                  </a:lnTo>
                  <a:lnTo>
                    <a:pt x="15131" y="103690"/>
                  </a:lnTo>
                  <a:lnTo>
                    <a:pt x="14829" y="103542"/>
                  </a:lnTo>
                  <a:lnTo>
                    <a:pt x="14522" y="103357"/>
                  </a:lnTo>
                  <a:lnTo>
                    <a:pt x="14220" y="103159"/>
                  </a:lnTo>
                  <a:lnTo>
                    <a:pt x="13918" y="102925"/>
                  </a:lnTo>
                  <a:lnTo>
                    <a:pt x="13616" y="102665"/>
                  </a:lnTo>
                  <a:lnTo>
                    <a:pt x="13314" y="102382"/>
                  </a:lnTo>
                  <a:lnTo>
                    <a:pt x="13020" y="102073"/>
                  </a:lnTo>
                  <a:lnTo>
                    <a:pt x="12723" y="101740"/>
                  </a:lnTo>
                  <a:lnTo>
                    <a:pt x="12429" y="101382"/>
                  </a:lnTo>
                  <a:lnTo>
                    <a:pt x="12140" y="100999"/>
                  </a:lnTo>
                  <a:lnTo>
                    <a:pt x="11855" y="100592"/>
                  </a:lnTo>
                  <a:lnTo>
                    <a:pt x="11570" y="100173"/>
                  </a:lnTo>
                  <a:lnTo>
                    <a:pt x="11290" y="99716"/>
                  </a:lnTo>
                  <a:lnTo>
                    <a:pt x="11014" y="99247"/>
                  </a:lnTo>
                  <a:lnTo>
                    <a:pt x="10742" y="98753"/>
                  </a:lnTo>
                  <a:lnTo>
                    <a:pt x="10474" y="98235"/>
                  </a:lnTo>
                  <a:lnTo>
                    <a:pt x="10211" y="97704"/>
                  </a:lnTo>
                  <a:lnTo>
                    <a:pt x="9952" y="97149"/>
                  </a:lnTo>
                  <a:lnTo>
                    <a:pt x="9702" y="96581"/>
                  </a:lnTo>
                  <a:lnTo>
                    <a:pt x="9451" y="95977"/>
                  </a:lnTo>
                  <a:lnTo>
                    <a:pt x="9214" y="95372"/>
                  </a:lnTo>
                  <a:lnTo>
                    <a:pt x="8977" y="94743"/>
                  </a:lnTo>
                  <a:lnTo>
                    <a:pt x="8748" y="94089"/>
                  </a:lnTo>
                  <a:lnTo>
                    <a:pt x="8524" y="93422"/>
                  </a:lnTo>
                  <a:lnTo>
                    <a:pt x="8308" y="92743"/>
                  </a:lnTo>
                  <a:lnTo>
                    <a:pt x="8101" y="92040"/>
                  </a:lnTo>
                  <a:lnTo>
                    <a:pt x="7902" y="91324"/>
                  </a:lnTo>
                  <a:lnTo>
                    <a:pt x="7708" y="90584"/>
                  </a:lnTo>
                  <a:lnTo>
                    <a:pt x="7522" y="89843"/>
                  </a:lnTo>
                  <a:lnTo>
                    <a:pt x="7345" y="89078"/>
                  </a:lnTo>
                  <a:lnTo>
                    <a:pt x="7177" y="88301"/>
                  </a:lnTo>
                  <a:lnTo>
                    <a:pt x="7017" y="87511"/>
                  </a:lnTo>
                  <a:lnTo>
                    <a:pt x="6991" y="87387"/>
                  </a:lnTo>
                  <a:lnTo>
                    <a:pt x="6974" y="87264"/>
                  </a:lnTo>
                  <a:lnTo>
                    <a:pt x="6957" y="87153"/>
                  </a:lnTo>
                  <a:lnTo>
                    <a:pt x="6948" y="87029"/>
                  </a:lnTo>
                  <a:lnTo>
                    <a:pt x="6935" y="86906"/>
                  </a:lnTo>
                  <a:lnTo>
                    <a:pt x="6931" y="86795"/>
                  </a:lnTo>
                  <a:lnTo>
                    <a:pt x="6922" y="86573"/>
                  </a:lnTo>
                  <a:lnTo>
                    <a:pt x="6927" y="86351"/>
                  </a:lnTo>
                  <a:lnTo>
                    <a:pt x="6940" y="86141"/>
                  </a:lnTo>
                  <a:lnTo>
                    <a:pt x="6961" y="85943"/>
                  </a:lnTo>
                  <a:lnTo>
                    <a:pt x="6987" y="85746"/>
                  </a:lnTo>
                  <a:lnTo>
                    <a:pt x="6862" y="85178"/>
                  </a:lnTo>
                  <a:lnTo>
                    <a:pt x="6741" y="84598"/>
                  </a:lnTo>
                  <a:lnTo>
                    <a:pt x="6629" y="84006"/>
                  </a:lnTo>
                  <a:lnTo>
                    <a:pt x="6521" y="83414"/>
                  </a:lnTo>
                  <a:lnTo>
                    <a:pt x="6422" y="82809"/>
                  </a:lnTo>
                  <a:lnTo>
                    <a:pt x="6327" y="82192"/>
                  </a:lnTo>
                  <a:lnTo>
                    <a:pt x="6236" y="81562"/>
                  </a:lnTo>
                  <a:lnTo>
                    <a:pt x="6154" y="80945"/>
                  </a:lnTo>
                  <a:lnTo>
                    <a:pt x="6081" y="80304"/>
                  </a:lnTo>
                  <a:lnTo>
                    <a:pt x="6012" y="79662"/>
                  </a:lnTo>
                  <a:lnTo>
                    <a:pt x="5951" y="79020"/>
                  </a:lnTo>
                  <a:lnTo>
                    <a:pt x="5900" y="78366"/>
                  </a:lnTo>
                  <a:lnTo>
                    <a:pt x="5852" y="77712"/>
                  </a:lnTo>
                  <a:lnTo>
                    <a:pt x="5813" y="77046"/>
                  </a:lnTo>
                  <a:lnTo>
                    <a:pt x="5783" y="76379"/>
                  </a:lnTo>
                  <a:lnTo>
                    <a:pt x="5762" y="75713"/>
                  </a:lnTo>
                  <a:lnTo>
                    <a:pt x="5749" y="75145"/>
                  </a:lnTo>
                  <a:lnTo>
                    <a:pt x="5740" y="74577"/>
                  </a:lnTo>
                  <a:lnTo>
                    <a:pt x="5740" y="74022"/>
                  </a:lnTo>
                  <a:lnTo>
                    <a:pt x="5744" y="73467"/>
                  </a:lnTo>
                  <a:lnTo>
                    <a:pt x="5757" y="72911"/>
                  </a:lnTo>
                  <a:lnTo>
                    <a:pt x="5770" y="72356"/>
                  </a:lnTo>
                  <a:lnTo>
                    <a:pt x="5792" y="71813"/>
                  </a:lnTo>
                  <a:lnTo>
                    <a:pt x="5822" y="71270"/>
                  </a:lnTo>
                  <a:lnTo>
                    <a:pt x="5852" y="70739"/>
                  </a:lnTo>
                  <a:lnTo>
                    <a:pt x="5891" y="70209"/>
                  </a:lnTo>
                  <a:lnTo>
                    <a:pt x="5934" y="69678"/>
                  </a:lnTo>
                  <a:lnTo>
                    <a:pt x="5982" y="69160"/>
                  </a:lnTo>
                  <a:lnTo>
                    <a:pt x="6033" y="68641"/>
                  </a:lnTo>
                  <a:lnTo>
                    <a:pt x="6090" y="68135"/>
                  </a:lnTo>
                  <a:lnTo>
                    <a:pt x="6154" y="67629"/>
                  </a:lnTo>
                  <a:lnTo>
                    <a:pt x="6219" y="67123"/>
                  </a:lnTo>
                  <a:lnTo>
                    <a:pt x="6292" y="66630"/>
                  </a:lnTo>
                  <a:lnTo>
                    <a:pt x="6370" y="66149"/>
                  </a:lnTo>
                  <a:lnTo>
                    <a:pt x="6448" y="65667"/>
                  </a:lnTo>
                  <a:lnTo>
                    <a:pt x="6534" y="65186"/>
                  </a:lnTo>
                  <a:lnTo>
                    <a:pt x="6625" y="64717"/>
                  </a:lnTo>
                  <a:lnTo>
                    <a:pt x="6715" y="64260"/>
                  </a:lnTo>
                  <a:lnTo>
                    <a:pt x="6815" y="63804"/>
                  </a:lnTo>
                  <a:lnTo>
                    <a:pt x="6918" y="63359"/>
                  </a:lnTo>
                  <a:lnTo>
                    <a:pt x="7022" y="62928"/>
                  </a:lnTo>
                  <a:lnTo>
                    <a:pt x="7130" y="62496"/>
                  </a:lnTo>
                  <a:lnTo>
                    <a:pt x="7246" y="62076"/>
                  </a:lnTo>
                  <a:lnTo>
                    <a:pt x="7363" y="61656"/>
                  </a:lnTo>
                  <a:lnTo>
                    <a:pt x="7483" y="61249"/>
                  </a:lnTo>
                  <a:lnTo>
                    <a:pt x="7609" y="60854"/>
                  </a:lnTo>
                  <a:lnTo>
                    <a:pt x="7734" y="60472"/>
                  </a:lnTo>
                  <a:lnTo>
                    <a:pt x="7863" y="60089"/>
                  </a:lnTo>
                  <a:lnTo>
                    <a:pt x="8001" y="59719"/>
                  </a:lnTo>
                  <a:lnTo>
                    <a:pt x="8135" y="59361"/>
                  </a:lnTo>
                  <a:lnTo>
                    <a:pt x="8278" y="59003"/>
                  </a:lnTo>
                  <a:lnTo>
                    <a:pt x="8420" y="58670"/>
                  </a:lnTo>
                  <a:lnTo>
                    <a:pt x="8567" y="58337"/>
                  </a:lnTo>
                  <a:lnTo>
                    <a:pt x="8718" y="58016"/>
                  </a:lnTo>
                  <a:lnTo>
                    <a:pt x="8869" y="57707"/>
                  </a:lnTo>
                  <a:lnTo>
                    <a:pt x="9024" y="57411"/>
                  </a:lnTo>
                  <a:lnTo>
                    <a:pt x="9179" y="57115"/>
                  </a:lnTo>
                  <a:lnTo>
                    <a:pt x="9339" y="56843"/>
                  </a:lnTo>
                  <a:lnTo>
                    <a:pt x="9503" y="56572"/>
                  </a:lnTo>
                  <a:lnTo>
                    <a:pt x="9667" y="56313"/>
                  </a:lnTo>
                  <a:lnTo>
                    <a:pt x="9835" y="56078"/>
                  </a:lnTo>
                  <a:lnTo>
                    <a:pt x="10004" y="55844"/>
                  </a:lnTo>
                  <a:lnTo>
                    <a:pt x="10172" y="55622"/>
                  </a:lnTo>
                  <a:lnTo>
                    <a:pt x="10345" y="55412"/>
                  </a:lnTo>
                  <a:lnTo>
                    <a:pt x="10522" y="55214"/>
                  </a:lnTo>
                  <a:lnTo>
                    <a:pt x="10699" y="55042"/>
                  </a:lnTo>
                  <a:lnTo>
                    <a:pt x="10876" y="54869"/>
                  </a:lnTo>
                  <a:lnTo>
                    <a:pt x="11057" y="54708"/>
                  </a:lnTo>
                  <a:lnTo>
                    <a:pt x="11238" y="54560"/>
                  </a:lnTo>
                  <a:lnTo>
                    <a:pt x="11419" y="54437"/>
                  </a:lnTo>
                  <a:lnTo>
                    <a:pt x="11605" y="54313"/>
                  </a:lnTo>
                  <a:lnTo>
                    <a:pt x="11790" y="54215"/>
                  </a:lnTo>
                  <a:lnTo>
                    <a:pt x="11980" y="54128"/>
                  </a:lnTo>
                  <a:lnTo>
                    <a:pt x="12166" y="54054"/>
                  </a:lnTo>
                  <a:lnTo>
                    <a:pt x="12356" y="53993"/>
                  </a:lnTo>
                  <a:lnTo>
                    <a:pt x="12546" y="53943"/>
                  </a:lnTo>
                  <a:lnTo>
                    <a:pt x="12736" y="53919"/>
                  </a:lnTo>
                  <a:lnTo>
                    <a:pt x="12930" y="53894"/>
                  </a:lnTo>
                  <a:close/>
                  <a:moveTo>
                    <a:pt x="52081" y="1"/>
                  </a:moveTo>
                  <a:lnTo>
                    <a:pt x="51356" y="297"/>
                  </a:lnTo>
                  <a:lnTo>
                    <a:pt x="50627" y="581"/>
                  </a:lnTo>
                  <a:lnTo>
                    <a:pt x="49897" y="852"/>
                  </a:lnTo>
                  <a:lnTo>
                    <a:pt x="49164" y="1124"/>
                  </a:lnTo>
                  <a:lnTo>
                    <a:pt x="48430" y="1383"/>
                  </a:lnTo>
                  <a:lnTo>
                    <a:pt x="47692" y="1630"/>
                  </a:lnTo>
                  <a:lnTo>
                    <a:pt x="46954" y="1864"/>
                  </a:lnTo>
                  <a:lnTo>
                    <a:pt x="46216" y="2099"/>
                  </a:lnTo>
                  <a:lnTo>
                    <a:pt x="45474" y="2321"/>
                  </a:lnTo>
                  <a:lnTo>
                    <a:pt x="44731" y="2531"/>
                  </a:lnTo>
                  <a:lnTo>
                    <a:pt x="43989" y="2741"/>
                  </a:lnTo>
                  <a:lnTo>
                    <a:pt x="43243" y="2938"/>
                  </a:lnTo>
                  <a:lnTo>
                    <a:pt x="42496" y="3123"/>
                  </a:lnTo>
                  <a:lnTo>
                    <a:pt x="41745" y="3308"/>
                  </a:lnTo>
                  <a:lnTo>
                    <a:pt x="40998" y="3481"/>
                  </a:lnTo>
                  <a:lnTo>
                    <a:pt x="40248" y="3654"/>
                  </a:lnTo>
                  <a:lnTo>
                    <a:pt x="39492" y="3802"/>
                  </a:lnTo>
                  <a:lnTo>
                    <a:pt x="38741" y="3962"/>
                  </a:lnTo>
                  <a:lnTo>
                    <a:pt x="37986" y="4098"/>
                  </a:lnTo>
                  <a:lnTo>
                    <a:pt x="37231" y="4234"/>
                  </a:lnTo>
                  <a:lnTo>
                    <a:pt x="35720" y="4493"/>
                  </a:lnTo>
                  <a:lnTo>
                    <a:pt x="34206" y="4715"/>
                  </a:lnTo>
                  <a:lnTo>
                    <a:pt x="32687" y="4913"/>
                  </a:lnTo>
                  <a:lnTo>
                    <a:pt x="31167" y="5073"/>
                  </a:lnTo>
                  <a:lnTo>
                    <a:pt x="29644" y="5221"/>
                  </a:lnTo>
                  <a:lnTo>
                    <a:pt x="28121" y="5344"/>
                  </a:lnTo>
                  <a:lnTo>
                    <a:pt x="26597" y="5443"/>
                  </a:lnTo>
                  <a:lnTo>
                    <a:pt x="25074" y="5517"/>
                  </a:lnTo>
                  <a:lnTo>
                    <a:pt x="23555" y="5567"/>
                  </a:lnTo>
                  <a:lnTo>
                    <a:pt x="22031" y="5604"/>
                  </a:lnTo>
                  <a:lnTo>
                    <a:pt x="20512" y="5616"/>
                  </a:lnTo>
                  <a:lnTo>
                    <a:pt x="18993" y="5616"/>
                  </a:lnTo>
                  <a:lnTo>
                    <a:pt x="17478" y="5591"/>
                  </a:lnTo>
                  <a:lnTo>
                    <a:pt x="15968" y="5554"/>
                  </a:lnTo>
                  <a:lnTo>
                    <a:pt x="14457" y="5493"/>
                  </a:lnTo>
                  <a:lnTo>
                    <a:pt x="12956" y="5431"/>
                  </a:lnTo>
                  <a:lnTo>
                    <a:pt x="11454" y="5344"/>
                  </a:lnTo>
                  <a:lnTo>
                    <a:pt x="9961" y="5246"/>
                  </a:lnTo>
                  <a:lnTo>
                    <a:pt x="8472" y="5135"/>
                  </a:lnTo>
                  <a:lnTo>
                    <a:pt x="6991" y="5011"/>
                  </a:lnTo>
                  <a:lnTo>
                    <a:pt x="5516" y="4888"/>
                  </a:lnTo>
                  <a:lnTo>
                    <a:pt x="4048" y="4740"/>
                  </a:lnTo>
                  <a:lnTo>
                    <a:pt x="3914" y="5493"/>
                  </a:lnTo>
                  <a:lnTo>
                    <a:pt x="3785" y="6245"/>
                  </a:lnTo>
                  <a:lnTo>
                    <a:pt x="3660" y="6998"/>
                  </a:lnTo>
                  <a:lnTo>
                    <a:pt x="3535" y="7751"/>
                  </a:lnTo>
                  <a:lnTo>
                    <a:pt x="3414" y="8516"/>
                  </a:lnTo>
                  <a:lnTo>
                    <a:pt x="3293" y="9281"/>
                  </a:lnTo>
                  <a:lnTo>
                    <a:pt x="3176" y="10046"/>
                  </a:lnTo>
                  <a:lnTo>
                    <a:pt x="3064" y="10812"/>
                  </a:lnTo>
                  <a:lnTo>
                    <a:pt x="2952" y="11589"/>
                  </a:lnTo>
                  <a:lnTo>
                    <a:pt x="2844" y="12366"/>
                  </a:lnTo>
                  <a:lnTo>
                    <a:pt x="2741" y="13156"/>
                  </a:lnTo>
                  <a:lnTo>
                    <a:pt x="2637" y="13946"/>
                  </a:lnTo>
                  <a:lnTo>
                    <a:pt x="2538" y="14736"/>
                  </a:lnTo>
                  <a:lnTo>
                    <a:pt x="2438" y="15526"/>
                  </a:lnTo>
                  <a:lnTo>
                    <a:pt x="2344" y="16328"/>
                  </a:lnTo>
                  <a:lnTo>
                    <a:pt x="2249" y="17130"/>
                  </a:lnTo>
                  <a:lnTo>
                    <a:pt x="2093" y="18525"/>
                  </a:lnTo>
                  <a:lnTo>
                    <a:pt x="1947" y="19931"/>
                  </a:lnTo>
                  <a:lnTo>
                    <a:pt x="1804" y="21338"/>
                  </a:lnTo>
                  <a:lnTo>
                    <a:pt x="1670" y="22758"/>
                  </a:lnTo>
                  <a:lnTo>
                    <a:pt x="1541" y="24189"/>
                  </a:lnTo>
                  <a:lnTo>
                    <a:pt x="1420" y="25621"/>
                  </a:lnTo>
                  <a:lnTo>
                    <a:pt x="1303" y="27052"/>
                  </a:lnTo>
                  <a:lnTo>
                    <a:pt x="1196" y="28496"/>
                  </a:lnTo>
                  <a:lnTo>
                    <a:pt x="1092" y="29952"/>
                  </a:lnTo>
                  <a:lnTo>
                    <a:pt x="993" y="31409"/>
                  </a:lnTo>
                  <a:lnTo>
                    <a:pt x="898" y="32865"/>
                  </a:lnTo>
                  <a:lnTo>
                    <a:pt x="812" y="34333"/>
                  </a:lnTo>
                  <a:lnTo>
                    <a:pt x="730" y="35814"/>
                  </a:lnTo>
                  <a:lnTo>
                    <a:pt x="656" y="37283"/>
                  </a:lnTo>
                  <a:lnTo>
                    <a:pt x="583" y="38776"/>
                  </a:lnTo>
                  <a:lnTo>
                    <a:pt x="518" y="40257"/>
                  </a:lnTo>
                  <a:lnTo>
                    <a:pt x="453" y="41750"/>
                  </a:lnTo>
                  <a:lnTo>
                    <a:pt x="397" y="43244"/>
                  </a:lnTo>
                  <a:lnTo>
                    <a:pt x="345" y="44749"/>
                  </a:lnTo>
                  <a:lnTo>
                    <a:pt x="298" y="46255"/>
                  </a:lnTo>
                  <a:lnTo>
                    <a:pt x="255" y="47760"/>
                  </a:lnTo>
                  <a:lnTo>
                    <a:pt x="216" y="49266"/>
                  </a:lnTo>
                  <a:lnTo>
                    <a:pt x="177" y="50784"/>
                  </a:lnTo>
                  <a:lnTo>
                    <a:pt x="147" y="52302"/>
                  </a:lnTo>
                  <a:lnTo>
                    <a:pt x="117" y="53820"/>
                  </a:lnTo>
                  <a:lnTo>
                    <a:pt x="91" y="55338"/>
                  </a:lnTo>
                  <a:lnTo>
                    <a:pt x="69" y="56868"/>
                  </a:lnTo>
                  <a:lnTo>
                    <a:pt x="52" y="58386"/>
                  </a:lnTo>
                  <a:lnTo>
                    <a:pt x="39" y="59916"/>
                  </a:lnTo>
                  <a:lnTo>
                    <a:pt x="26" y="61447"/>
                  </a:lnTo>
                  <a:lnTo>
                    <a:pt x="13" y="62977"/>
                  </a:lnTo>
                  <a:lnTo>
                    <a:pt x="9" y="64507"/>
                  </a:lnTo>
                  <a:lnTo>
                    <a:pt x="0" y="67580"/>
                  </a:lnTo>
                  <a:lnTo>
                    <a:pt x="4" y="70653"/>
                  </a:lnTo>
                  <a:lnTo>
                    <a:pt x="13" y="73714"/>
                  </a:lnTo>
                  <a:lnTo>
                    <a:pt x="30" y="76786"/>
                  </a:lnTo>
                  <a:lnTo>
                    <a:pt x="52" y="79847"/>
                  </a:lnTo>
                  <a:lnTo>
                    <a:pt x="78" y="82908"/>
                  </a:lnTo>
                  <a:lnTo>
                    <a:pt x="138" y="89004"/>
                  </a:lnTo>
                  <a:lnTo>
                    <a:pt x="203" y="95063"/>
                  </a:lnTo>
                  <a:lnTo>
                    <a:pt x="233" y="98075"/>
                  </a:lnTo>
                  <a:lnTo>
                    <a:pt x="263" y="101061"/>
                  </a:lnTo>
                  <a:lnTo>
                    <a:pt x="285" y="104035"/>
                  </a:lnTo>
                  <a:lnTo>
                    <a:pt x="307" y="106997"/>
                  </a:lnTo>
                  <a:lnTo>
                    <a:pt x="320" y="109934"/>
                  </a:lnTo>
                  <a:lnTo>
                    <a:pt x="328" y="112847"/>
                  </a:lnTo>
                  <a:lnTo>
                    <a:pt x="2059" y="112958"/>
                  </a:lnTo>
                  <a:lnTo>
                    <a:pt x="3789" y="113044"/>
                  </a:lnTo>
                  <a:lnTo>
                    <a:pt x="5520" y="113106"/>
                  </a:lnTo>
                  <a:lnTo>
                    <a:pt x="7250" y="113143"/>
                  </a:lnTo>
                  <a:lnTo>
                    <a:pt x="8985" y="113155"/>
                  </a:lnTo>
                  <a:lnTo>
                    <a:pt x="10716" y="113155"/>
                  </a:lnTo>
                  <a:lnTo>
                    <a:pt x="12446" y="113143"/>
                  </a:lnTo>
                  <a:lnTo>
                    <a:pt x="14181" y="113106"/>
                  </a:lnTo>
                  <a:lnTo>
                    <a:pt x="15912" y="113057"/>
                  </a:lnTo>
                  <a:lnTo>
                    <a:pt x="17647" y="113007"/>
                  </a:lnTo>
                  <a:lnTo>
                    <a:pt x="19377" y="112933"/>
                  </a:lnTo>
                  <a:lnTo>
                    <a:pt x="21108" y="112859"/>
                  </a:lnTo>
                  <a:lnTo>
                    <a:pt x="24573" y="112686"/>
                  </a:lnTo>
                  <a:lnTo>
                    <a:pt x="28039" y="112501"/>
                  </a:lnTo>
                  <a:lnTo>
                    <a:pt x="31504" y="112316"/>
                  </a:lnTo>
                  <a:lnTo>
                    <a:pt x="34970" y="112143"/>
                  </a:lnTo>
                  <a:lnTo>
                    <a:pt x="36700" y="112069"/>
                  </a:lnTo>
                  <a:lnTo>
                    <a:pt x="38431" y="112008"/>
                  </a:lnTo>
                  <a:lnTo>
                    <a:pt x="40161" y="111946"/>
                  </a:lnTo>
                  <a:lnTo>
                    <a:pt x="41892" y="111909"/>
                  </a:lnTo>
                  <a:lnTo>
                    <a:pt x="43622" y="111872"/>
                  </a:lnTo>
                  <a:lnTo>
                    <a:pt x="45353" y="111860"/>
                  </a:lnTo>
                  <a:lnTo>
                    <a:pt x="47083" y="111872"/>
                  </a:lnTo>
                  <a:lnTo>
                    <a:pt x="48814" y="111897"/>
                  </a:lnTo>
                  <a:lnTo>
                    <a:pt x="50545" y="111934"/>
                  </a:lnTo>
                  <a:lnTo>
                    <a:pt x="52275" y="112008"/>
                  </a:lnTo>
                  <a:lnTo>
                    <a:pt x="54001" y="112094"/>
                  </a:lnTo>
                  <a:lnTo>
                    <a:pt x="55732" y="112205"/>
                  </a:lnTo>
                  <a:lnTo>
                    <a:pt x="55982" y="106417"/>
                  </a:lnTo>
                  <a:lnTo>
                    <a:pt x="56233" y="100642"/>
                  </a:lnTo>
                  <a:lnTo>
                    <a:pt x="56353" y="97754"/>
                  </a:lnTo>
                  <a:lnTo>
                    <a:pt x="56474" y="94866"/>
                  </a:lnTo>
                  <a:lnTo>
                    <a:pt x="56595" y="91978"/>
                  </a:lnTo>
                  <a:lnTo>
                    <a:pt x="56707" y="89090"/>
                  </a:lnTo>
                  <a:lnTo>
                    <a:pt x="56811" y="86203"/>
                  </a:lnTo>
                  <a:lnTo>
                    <a:pt x="56914" y="83315"/>
                  </a:lnTo>
                  <a:lnTo>
                    <a:pt x="57005" y="80439"/>
                  </a:lnTo>
                  <a:lnTo>
                    <a:pt x="57087" y="77552"/>
                  </a:lnTo>
                  <a:lnTo>
                    <a:pt x="57126" y="76120"/>
                  </a:lnTo>
                  <a:lnTo>
                    <a:pt x="57160" y="74676"/>
                  </a:lnTo>
                  <a:lnTo>
                    <a:pt x="57195" y="73232"/>
                  </a:lnTo>
                  <a:lnTo>
                    <a:pt x="57225" y="71801"/>
                  </a:lnTo>
                  <a:lnTo>
                    <a:pt x="57251" y="70357"/>
                  </a:lnTo>
                  <a:lnTo>
                    <a:pt x="57273" y="68925"/>
                  </a:lnTo>
                  <a:lnTo>
                    <a:pt x="57294" y="67481"/>
                  </a:lnTo>
                  <a:lnTo>
                    <a:pt x="57311" y="66050"/>
                  </a:lnTo>
                  <a:lnTo>
                    <a:pt x="57324" y="64606"/>
                  </a:lnTo>
                  <a:lnTo>
                    <a:pt x="57333" y="63174"/>
                  </a:lnTo>
                  <a:lnTo>
                    <a:pt x="57342" y="61730"/>
                  </a:lnTo>
                  <a:lnTo>
                    <a:pt x="57342" y="60299"/>
                  </a:lnTo>
                  <a:lnTo>
                    <a:pt x="57342" y="58867"/>
                  </a:lnTo>
                  <a:lnTo>
                    <a:pt x="57333" y="57423"/>
                  </a:lnTo>
                  <a:lnTo>
                    <a:pt x="57324" y="55992"/>
                  </a:lnTo>
                  <a:lnTo>
                    <a:pt x="57307" y="54560"/>
                  </a:lnTo>
                  <a:lnTo>
                    <a:pt x="57290" y="53129"/>
                  </a:lnTo>
                  <a:lnTo>
                    <a:pt x="57264" y="51697"/>
                  </a:lnTo>
                  <a:lnTo>
                    <a:pt x="57238" y="50253"/>
                  </a:lnTo>
                  <a:lnTo>
                    <a:pt x="57204" y="48822"/>
                  </a:lnTo>
                  <a:lnTo>
                    <a:pt x="57165" y="47390"/>
                  </a:lnTo>
                  <a:lnTo>
                    <a:pt x="57117" y="45959"/>
                  </a:lnTo>
                  <a:lnTo>
                    <a:pt x="57070" y="44527"/>
                  </a:lnTo>
                  <a:lnTo>
                    <a:pt x="57014" y="43096"/>
                  </a:lnTo>
                  <a:lnTo>
                    <a:pt x="56953" y="41664"/>
                  </a:lnTo>
                  <a:lnTo>
                    <a:pt x="56888" y="40232"/>
                  </a:lnTo>
                  <a:lnTo>
                    <a:pt x="56815" y="38801"/>
                  </a:lnTo>
                  <a:lnTo>
                    <a:pt x="56737" y="37369"/>
                  </a:lnTo>
                  <a:lnTo>
                    <a:pt x="56651" y="35938"/>
                  </a:lnTo>
                  <a:lnTo>
                    <a:pt x="56560" y="34519"/>
                  </a:lnTo>
                  <a:lnTo>
                    <a:pt x="56466" y="33087"/>
                  </a:lnTo>
                  <a:lnTo>
                    <a:pt x="56362" y="31655"/>
                  </a:lnTo>
                  <a:lnTo>
                    <a:pt x="56254" y="30224"/>
                  </a:lnTo>
                  <a:lnTo>
                    <a:pt x="56133" y="28805"/>
                  </a:lnTo>
                  <a:lnTo>
                    <a:pt x="56012" y="27373"/>
                  </a:lnTo>
                  <a:lnTo>
                    <a:pt x="55883" y="25942"/>
                  </a:lnTo>
                  <a:lnTo>
                    <a:pt x="55745" y="24522"/>
                  </a:lnTo>
                  <a:lnTo>
                    <a:pt x="55598" y="23091"/>
                  </a:lnTo>
                  <a:lnTo>
                    <a:pt x="55447" y="21672"/>
                  </a:lnTo>
                  <a:lnTo>
                    <a:pt x="55283" y="20240"/>
                  </a:lnTo>
                  <a:lnTo>
                    <a:pt x="55132" y="18907"/>
                  </a:lnTo>
                  <a:lnTo>
                    <a:pt x="54968" y="17587"/>
                  </a:lnTo>
                  <a:lnTo>
                    <a:pt x="54800" y="16266"/>
                  </a:lnTo>
                  <a:lnTo>
                    <a:pt x="54627" y="14958"/>
                  </a:lnTo>
                  <a:lnTo>
                    <a:pt x="54446" y="13662"/>
                  </a:lnTo>
                  <a:lnTo>
                    <a:pt x="54260" y="12366"/>
                  </a:lnTo>
                  <a:lnTo>
                    <a:pt x="54070" y="11095"/>
                  </a:lnTo>
                  <a:lnTo>
                    <a:pt x="53872" y="9824"/>
                  </a:lnTo>
                  <a:lnTo>
                    <a:pt x="53665" y="8565"/>
                  </a:lnTo>
                  <a:lnTo>
                    <a:pt x="53458" y="7307"/>
                  </a:lnTo>
                  <a:lnTo>
                    <a:pt x="53242" y="6060"/>
                  </a:lnTo>
                  <a:lnTo>
                    <a:pt x="53022" y="4826"/>
                  </a:lnTo>
                  <a:lnTo>
                    <a:pt x="52793" y="3604"/>
                  </a:lnTo>
                  <a:lnTo>
                    <a:pt x="52560" y="2395"/>
                  </a:lnTo>
                  <a:lnTo>
                    <a:pt x="52323" y="1198"/>
                  </a:lnTo>
                  <a:lnTo>
                    <a:pt x="52081" y="1"/>
                  </a:lnTo>
                  <a:close/>
                </a:path>
              </a:pathLst>
            </a:custGeom>
            <a:solidFill>
              <a:srgbClr val="F9C0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42"/>
            <p:cNvSpPr/>
            <p:nvPr/>
          </p:nvSpPr>
          <p:spPr>
            <a:xfrm>
              <a:off x="4255175" y="-14033000"/>
              <a:ext cx="205575" cy="386300"/>
            </a:xfrm>
            <a:custGeom>
              <a:avLst/>
              <a:gdLst/>
              <a:ahLst/>
              <a:cxnLst/>
              <a:rect l="l" t="t" r="r" b="b"/>
              <a:pathLst>
                <a:path w="8223" h="15452" extrusionOk="0">
                  <a:moveTo>
                    <a:pt x="3988" y="0"/>
                  </a:moveTo>
                  <a:lnTo>
                    <a:pt x="937" y="1703"/>
                  </a:lnTo>
                  <a:lnTo>
                    <a:pt x="959" y="1864"/>
                  </a:lnTo>
                  <a:lnTo>
                    <a:pt x="972" y="2024"/>
                  </a:lnTo>
                  <a:lnTo>
                    <a:pt x="976" y="2185"/>
                  </a:lnTo>
                  <a:lnTo>
                    <a:pt x="972" y="2345"/>
                  </a:lnTo>
                  <a:lnTo>
                    <a:pt x="963" y="2431"/>
                  </a:lnTo>
                  <a:lnTo>
                    <a:pt x="955" y="2505"/>
                  </a:lnTo>
                  <a:lnTo>
                    <a:pt x="942" y="2592"/>
                  </a:lnTo>
                  <a:lnTo>
                    <a:pt x="929" y="2678"/>
                  </a:lnTo>
                  <a:lnTo>
                    <a:pt x="911" y="2752"/>
                  </a:lnTo>
                  <a:lnTo>
                    <a:pt x="890" y="2826"/>
                  </a:lnTo>
                  <a:lnTo>
                    <a:pt x="864" y="2913"/>
                  </a:lnTo>
                  <a:lnTo>
                    <a:pt x="838" y="2987"/>
                  </a:lnTo>
                  <a:lnTo>
                    <a:pt x="743" y="3246"/>
                  </a:lnTo>
                  <a:lnTo>
                    <a:pt x="644" y="3517"/>
                  </a:lnTo>
                  <a:lnTo>
                    <a:pt x="540" y="3777"/>
                  </a:lnTo>
                  <a:lnTo>
                    <a:pt x="437" y="4036"/>
                  </a:lnTo>
                  <a:lnTo>
                    <a:pt x="221" y="4529"/>
                  </a:lnTo>
                  <a:lnTo>
                    <a:pt x="1" y="5011"/>
                  </a:lnTo>
                  <a:lnTo>
                    <a:pt x="622" y="6689"/>
                  </a:lnTo>
                  <a:lnTo>
                    <a:pt x="933" y="7516"/>
                  </a:lnTo>
                  <a:lnTo>
                    <a:pt x="1244" y="8318"/>
                  </a:lnTo>
                  <a:lnTo>
                    <a:pt x="1270" y="8404"/>
                  </a:lnTo>
                  <a:lnTo>
                    <a:pt x="1296" y="8478"/>
                  </a:lnTo>
                  <a:lnTo>
                    <a:pt x="1317" y="8553"/>
                  </a:lnTo>
                  <a:lnTo>
                    <a:pt x="1334" y="8639"/>
                  </a:lnTo>
                  <a:lnTo>
                    <a:pt x="1352" y="8713"/>
                  </a:lnTo>
                  <a:lnTo>
                    <a:pt x="1360" y="8799"/>
                  </a:lnTo>
                  <a:lnTo>
                    <a:pt x="1373" y="8886"/>
                  </a:lnTo>
                  <a:lnTo>
                    <a:pt x="1378" y="8960"/>
                  </a:lnTo>
                  <a:lnTo>
                    <a:pt x="1382" y="9046"/>
                  </a:lnTo>
                  <a:lnTo>
                    <a:pt x="1382" y="9133"/>
                  </a:lnTo>
                  <a:lnTo>
                    <a:pt x="1373" y="9293"/>
                  </a:lnTo>
                  <a:lnTo>
                    <a:pt x="1360" y="9453"/>
                  </a:lnTo>
                  <a:lnTo>
                    <a:pt x="1334" y="9602"/>
                  </a:lnTo>
                  <a:lnTo>
                    <a:pt x="1304" y="9737"/>
                  </a:lnTo>
                  <a:lnTo>
                    <a:pt x="1265" y="9873"/>
                  </a:lnTo>
                  <a:lnTo>
                    <a:pt x="1222" y="9984"/>
                  </a:lnTo>
                  <a:lnTo>
                    <a:pt x="1170" y="10083"/>
                  </a:lnTo>
                  <a:lnTo>
                    <a:pt x="1114" y="10169"/>
                  </a:lnTo>
                  <a:lnTo>
                    <a:pt x="1058" y="10231"/>
                  </a:lnTo>
                  <a:lnTo>
                    <a:pt x="998" y="10268"/>
                  </a:lnTo>
                  <a:lnTo>
                    <a:pt x="937" y="10280"/>
                  </a:lnTo>
                  <a:lnTo>
                    <a:pt x="881" y="14340"/>
                  </a:lnTo>
                  <a:lnTo>
                    <a:pt x="1805" y="14427"/>
                  </a:lnTo>
                  <a:lnTo>
                    <a:pt x="2728" y="14526"/>
                  </a:lnTo>
                  <a:lnTo>
                    <a:pt x="3648" y="14649"/>
                  </a:lnTo>
                  <a:lnTo>
                    <a:pt x="4567" y="14785"/>
                  </a:lnTo>
                  <a:lnTo>
                    <a:pt x="5486" y="14933"/>
                  </a:lnTo>
                  <a:lnTo>
                    <a:pt x="6401" y="15093"/>
                  </a:lnTo>
                  <a:lnTo>
                    <a:pt x="7316" y="15266"/>
                  </a:lnTo>
                  <a:lnTo>
                    <a:pt x="8222" y="15451"/>
                  </a:lnTo>
                  <a:lnTo>
                    <a:pt x="7993" y="14402"/>
                  </a:lnTo>
                  <a:lnTo>
                    <a:pt x="7756" y="13366"/>
                  </a:lnTo>
                  <a:lnTo>
                    <a:pt x="7514" y="12341"/>
                  </a:lnTo>
                  <a:lnTo>
                    <a:pt x="7268" y="11317"/>
                  </a:lnTo>
                  <a:lnTo>
                    <a:pt x="7018" y="10317"/>
                  </a:lnTo>
                  <a:lnTo>
                    <a:pt x="6763" y="9318"/>
                  </a:lnTo>
                  <a:lnTo>
                    <a:pt x="6504" y="8330"/>
                  </a:lnTo>
                  <a:lnTo>
                    <a:pt x="6241" y="7355"/>
                  </a:lnTo>
                  <a:lnTo>
                    <a:pt x="5974" y="6393"/>
                  </a:lnTo>
                  <a:lnTo>
                    <a:pt x="5702" y="5443"/>
                  </a:lnTo>
                  <a:lnTo>
                    <a:pt x="5426" y="4492"/>
                  </a:lnTo>
                  <a:lnTo>
                    <a:pt x="5149" y="3567"/>
                  </a:lnTo>
                  <a:lnTo>
                    <a:pt x="4865" y="2654"/>
                  </a:lnTo>
                  <a:lnTo>
                    <a:pt x="4575" y="1753"/>
                  </a:lnTo>
                  <a:lnTo>
                    <a:pt x="4282" y="864"/>
                  </a:lnTo>
                  <a:lnTo>
                    <a:pt x="3988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42"/>
            <p:cNvSpPr/>
            <p:nvPr/>
          </p:nvSpPr>
          <p:spPr>
            <a:xfrm>
              <a:off x="3296475" y="-14602850"/>
              <a:ext cx="1058425" cy="996250"/>
            </a:xfrm>
            <a:custGeom>
              <a:avLst/>
              <a:gdLst/>
              <a:ahLst/>
              <a:cxnLst/>
              <a:rect l="l" t="t" r="r" b="b"/>
              <a:pathLst>
                <a:path w="42337" h="39850" extrusionOk="0">
                  <a:moveTo>
                    <a:pt x="21893" y="22498"/>
                  </a:moveTo>
                  <a:lnTo>
                    <a:pt x="21937" y="22510"/>
                  </a:lnTo>
                  <a:lnTo>
                    <a:pt x="21975" y="22523"/>
                  </a:lnTo>
                  <a:lnTo>
                    <a:pt x="22019" y="22547"/>
                  </a:lnTo>
                  <a:lnTo>
                    <a:pt x="22131" y="22646"/>
                  </a:lnTo>
                  <a:lnTo>
                    <a:pt x="22243" y="22757"/>
                  </a:lnTo>
                  <a:lnTo>
                    <a:pt x="22351" y="22881"/>
                  </a:lnTo>
                  <a:lnTo>
                    <a:pt x="22459" y="23004"/>
                  </a:lnTo>
                  <a:lnTo>
                    <a:pt x="22567" y="23152"/>
                  </a:lnTo>
                  <a:lnTo>
                    <a:pt x="22675" y="23300"/>
                  </a:lnTo>
                  <a:lnTo>
                    <a:pt x="22782" y="23461"/>
                  </a:lnTo>
                  <a:lnTo>
                    <a:pt x="22886" y="23621"/>
                  </a:lnTo>
                  <a:lnTo>
                    <a:pt x="23093" y="23979"/>
                  </a:lnTo>
                  <a:lnTo>
                    <a:pt x="23296" y="24349"/>
                  </a:lnTo>
                  <a:lnTo>
                    <a:pt x="23495" y="24744"/>
                  </a:lnTo>
                  <a:lnTo>
                    <a:pt x="23693" y="25139"/>
                  </a:lnTo>
                  <a:lnTo>
                    <a:pt x="24245" y="24090"/>
                  </a:lnTo>
                  <a:lnTo>
                    <a:pt x="24522" y="23559"/>
                  </a:lnTo>
                  <a:lnTo>
                    <a:pt x="24794" y="23029"/>
                  </a:lnTo>
                  <a:lnTo>
                    <a:pt x="24841" y="22942"/>
                  </a:lnTo>
                  <a:lnTo>
                    <a:pt x="24888" y="22881"/>
                  </a:lnTo>
                  <a:lnTo>
                    <a:pt x="24936" y="22831"/>
                  </a:lnTo>
                  <a:lnTo>
                    <a:pt x="24983" y="22807"/>
                  </a:lnTo>
                  <a:lnTo>
                    <a:pt x="25031" y="22782"/>
                  </a:lnTo>
                  <a:lnTo>
                    <a:pt x="25074" y="22782"/>
                  </a:lnTo>
                  <a:lnTo>
                    <a:pt x="25117" y="22807"/>
                  </a:lnTo>
                  <a:lnTo>
                    <a:pt x="25160" y="22831"/>
                  </a:lnTo>
                  <a:lnTo>
                    <a:pt x="25199" y="22868"/>
                  </a:lnTo>
                  <a:lnTo>
                    <a:pt x="25234" y="22930"/>
                  </a:lnTo>
                  <a:lnTo>
                    <a:pt x="25273" y="22992"/>
                  </a:lnTo>
                  <a:lnTo>
                    <a:pt x="25303" y="23066"/>
                  </a:lnTo>
                  <a:lnTo>
                    <a:pt x="25333" y="23152"/>
                  </a:lnTo>
                  <a:lnTo>
                    <a:pt x="25363" y="23239"/>
                  </a:lnTo>
                  <a:lnTo>
                    <a:pt x="25389" y="23337"/>
                  </a:lnTo>
                  <a:lnTo>
                    <a:pt x="25411" y="23448"/>
                  </a:lnTo>
                  <a:lnTo>
                    <a:pt x="25432" y="23559"/>
                  </a:lnTo>
                  <a:lnTo>
                    <a:pt x="25450" y="23683"/>
                  </a:lnTo>
                  <a:lnTo>
                    <a:pt x="25462" y="23806"/>
                  </a:lnTo>
                  <a:lnTo>
                    <a:pt x="25475" y="23930"/>
                  </a:lnTo>
                  <a:lnTo>
                    <a:pt x="25480" y="24053"/>
                  </a:lnTo>
                  <a:lnTo>
                    <a:pt x="25484" y="24189"/>
                  </a:lnTo>
                  <a:lnTo>
                    <a:pt x="25484" y="24325"/>
                  </a:lnTo>
                  <a:lnTo>
                    <a:pt x="25480" y="24448"/>
                  </a:lnTo>
                  <a:lnTo>
                    <a:pt x="25471" y="24584"/>
                  </a:lnTo>
                  <a:lnTo>
                    <a:pt x="25458" y="24719"/>
                  </a:lnTo>
                  <a:lnTo>
                    <a:pt x="25441" y="24843"/>
                  </a:lnTo>
                  <a:lnTo>
                    <a:pt x="25415" y="24966"/>
                  </a:lnTo>
                  <a:lnTo>
                    <a:pt x="25389" y="25090"/>
                  </a:lnTo>
                  <a:lnTo>
                    <a:pt x="25359" y="25201"/>
                  </a:lnTo>
                  <a:lnTo>
                    <a:pt x="25320" y="25312"/>
                  </a:lnTo>
                  <a:lnTo>
                    <a:pt x="25281" y="25423"/>
                  </a:lnTo>
                  <a:lnTo>
                    <a:pt x="25104" y="25818"/>
                  </a:lnTo>
                  <a:lnTo>
                    <a:pt x="24923" y="26213"/>
                  </a:lnTo>
                  <a:lnTo>
                    <a:pt x="24746" y="26620"/>
                  </a:lnTo>
                  <a:lnTo>
                    <a:pt x="24569" y="27015"/>
                  </a:lnTo>
                  <a:lnTo>
                    <a:pt x="25018" y="28014"/>
                  </a:lnTo>
                  <a:lnTo>
                    <a:pt x="25242" y="28533"/>
                  </a:lnTo>
                  <a:lnTo>
                    <a:pt x="25462" y="29051"/>
                  </a:lnTo>
                  <a:lnTo>
                    <a:pt x="25683" y="29569"/>
                  </a:lnTo>
                  <a:lnTo>
                    <a:pt x="25898" y="30112"/>
                  </a:lnTo>
                  <a:lnTo>
                    <a:pt x="26114" y="30643"/>
                  </a:lnTo>
                  <a:lnTo>
                    <a:pt x="26326" y="31198"/>
                  </a:lnTo>
                  <a:lnTo>
                    <a:pt x="26360" y="31310"/>
                  </a:lnTo>
                  <a:lnTo>
                    <a:pt x="26390" y="31408"/>
                  </a:lnTo>
                  <a:lnTo>
                    <a:pt x="26416" y="31519"/>
                  </a:lnTo>
                  <a:lnTo>
                    <a:pt x="26438" y="31630"/>
                  </a:lnTo>
                  <a:lnTo>
                    <a:pt x="26451" y="31741"/>
                  </a:lnTo>
                  <a:lnTo>
                    <a:pt x="26459" y="31865"/>
                  </a:lnTo>
                  <a:lnTo>
                    <a:pt x="26464" y="31976"/>
                  </a:lnTo>
                  <a:lnTo>
                    <a:pt x="26468" y="32087"/>
                  </a:lnTo>
                  <a:lnTo>
                    <a:pt x="26464" y="32198"/>
                  </a:lnTo>
                  <a:lnTo>
                    <a:pt x="26455" y="32297"/>
                  </a:lnTo>
                  <a:lnTo>
                    <a:pt x="26442" y="32408"/>
                  </a:lnTo>
                  <a:lnTo>
                    <a:pt x="26429" y="32507"/>
                  </a:lnTo>
                  <a:lnTo>
                    <a:pt x="26412" y="32605"/>
                  </a:lnTo>
                  <a:lnTo>
                    <a:pt x="26390" y="32692"/>
                  </a:lnTo>
                  <a:lnTo>
                    <a:pt x="26364" y="32778"/>
                  </a:lnTo>
                  <a:lnTo>
                    <a:pt x="26339" y="32864"/>
                  </a:lnTo>
                  <a:lnTo>
                    <a:pt x="26308" y="32939"/>
                  </a:lnTo>
                  <a:lnTo>
                    <a:pt x="26274" y="33013"/>
                  </a:lnTo>
                  <a:lnTo>
                    <a:pt x="26244" y="33074"/>
                  </a:lnTo>
                  <a:lnTo>
                    <a:pt x="26205" y="33124"/>
                  </a:lnTo>
                  <a:lnTo>
                    <a:pt x="26170" y="33173"/>
                  </a:lnTo>
                  <a:lnTo>
                    <a:pt x="26131" y="33210"/>
                  </a:lnTo>
                  <a:lnTo>
                    <a:pt x="26088" y="33235"/>
                  </a:lnTo>
                  <a:lnTo>
                    <a:pt x="26049" y="33259"/>
                  </a:lnTo>
                  <a:lnTo>
                    <a:pt x="25963" y="33259"/>
                  </a:lnTo>
                  <a:lnTo>
                    <a:pt x="25924" y="33235"/>
                  </a:lnTo>
                  <a:lnTo>
                    <a:pt x="25881" y="33210"/>
                  </a:lnTo>
                  <a:lnTo>
                    <a:pt x="25838" y="33161"/>
                  </a:lnTo>
                  <a:lnTo>
                    <a:pt x="25795" y="33111"/>
                  </a:lnTo>
                  <a:lnTo>
                    <a:pt x="25752" y="33037"/>
                  </a:lnTo>
                  <a:lnTo>
                    <a:pt x="25713" y="32951"/>
                  </a:lnTo>
                  <a:lnTo>
                    <a:pt x="25480" y="32408"/>
                  </a:lnTo>
                  <a:lnTo>
                    <a:pt x="25242" y="31865"/>
                  </a:lnTo>
                  <a:lnTo>
                    <a:pt x="25001" y="31347"/>
                  </a:lnTo>
                  <a:lnTo>
                    <a:pt x="24759" y="30828"/>
                  </a:lnTo>
                  <a:lnTo>
                    <a:pt x="24509" y="30322"/>
                  </a:lnTo>
                  <a:lnTo>
                    <a:pt x="24263" y="29816"/>
                  </a:lnTo>
                  <a:lnTo>
                    <a:pt x="24012" y="29323"/>
                  </a:lnTo>
                  <a:lnTo>
                    <a:pt x="23762" y="28841"/>
                  </a:lnTo>
                  <a:lnTo>
                    <a:pt x="23352" y="29755"/>
                  </a:lnTo>
                  <a:lnTo>
                    <a:pt x="23149" y="30199"/>
                  </a:lnTo>
                  <a:lnTo>
                    <a:pt x="22942" y="30631"/>
                  </a:lnTo>
                  <a:lnTo>
                    <a:pt x="22739" y="31063"/>
                  </a:lnTo>
                  <a:lnTo>
                    <a:pt x="22532" y="31470"/>
                  </a:lnTo>
                  <a:lnTo>
                    <a:pt x="22325" y="31877"/>
                  </a:lnTo>
                  <a:lnTo>
                    <a:pt x="22118" y="32272"/>
                  </a:lnTo>
                  <a:lnTo>
                    <a:pt x="22066" y="32358"/>
                  </a:lnTo>
                  <a:lnTo>
                    <a:pt x="22014" y="32420"/>
                  </a:lnTo>
                  <a:lnTo>
                    <a:pt x="21962" y="32470"/>
                  </a:lnTo>
                  <a:lnTo>
                    <a:pt x="21911" y="32494"/>
                  </a:lnTo>
                  <a:lnTo>
                    <a:pt x="21859" y="32507"/>
                  </a:lnTo>
                  <a:lnTo>
                    <a:pt x="21807" y="32507"/>
                  </a:lnTo>
                  <a:lnTo>
                    <a:pt x="21755" y="32494"/>
                  </a:lnTo>
                  <a:lnTo>
                    <a:pt x="21708" y="32457"/>
                  </a:lnTo>
                  <a:lnTo>
                    <a:pt x="21656" y="32408"/>
                  </a:lnTo>
                  <a:lnTo>
                    <a:pt x="21609" y="32358"/>
                  </a:lnTo>
                  <a:lnTo>
                    <a:pt x="21565" y="32284"/>
                  </a:lnTo>
                  <a:lnTo>
                    <a:pt x="21522" y="32210"/>
                  </a:lnTo>
                  <a:lnTo>
                    <a:pt x="21479" y="32124"/>
                  </a:lnTo>
                  <a:lnTo>
                    <a:pt x="21440" y="32025"/>
                  </a:lnTo>
                  <a:lnTo>
                    <a:pt x="21406" y="31914"/>
                  </a:lnTo>
                  <a:lnTo>
                    <a:pt x="21371" y="31803"/>
                  </a:lnTo>
                  <a:lnTo>
                    <a:pt x="21341" y="31692"/>
                  </a:lnTo>
                  <a:lnTo>
                    <a:pt x="21315" y="31569"/>
                  </a:lnTo>
                  <a:lnTo>
                    <a:pt x="21289" y="31433"/>
                  </a:lnTo>
                  <a:lnTo>
                    <a:pt x="21272" y="31297"/>
                  </a:lnTo>
                  <a:lnTo>
                    <a:pt x="21255" y="31161"/>
                  </a:lnTo>
                  <a:lnTo>
                    <a:pt x="21242" y="31026"/>
                  </a:lnTo>
                  <a:lnTo>
                    <a:pt x="21237" y="30890"/>
                  </a:lnTo>
                  <a:lnTo>
                    <a:pt x="21233" y="30754"/>
                  </a:lnTo>
                  <a:lnTo>
                    <a:pt x="21237" y="30606"/>
                  </a:lnTo>
                  <a:lnTo>
                    <a:pt x="21246" y="30470"/>
                  </a:lnTo>
                  <a:lnTo>
                    <a:pt x="21259" y="30335"/>
                  </a:lnTo>
                  <a:lnTo>
                    <a:pt x="21281" y="30211"/>
                  </a:lnTo>
                  <a:lnTo>
                    <a:pt x="21307" y="30075"/>
                  </a:lnTo>
                  <a:lnTo>
                    <a:pt x="21337" y="29952"/>
                  </a:lnTo>
                  <a:lnTo>
                    <a:pt x="21376" y="29841"/>
                  </a:lnTo>
                  <a:lnTo>
                    <a:pt x="21419" y="29718"/>
                  </a:lnTo>
                  <a:lnTo>
                    <a:pt x="21574" y="29372"/>
                  </a:lnTo>
                  <a:lnTo>
                    <a:pt x="21729" y="29026"/>
                  </a:lnTo>
                  <a:lnTo>
                    <a:pt x="21889" y="28693"/>
                  </a:lnTo>
                  <a:lnTo>
                    <a:pt x="22053" y="28360"/>
                  </a:lnTo>
                  <a:lnTo>
                    <a:pt x="22381" y="27706"/>
                  </a:lnTo>
                  <a:lnTo>
                    <a:pt x="22718" y="27052"/>
                  </a:lnTo>
                  <a:lnTo>
                    <a:pt x="22558" y="26817"/>
                  </a:lnTo>
                  <a:lnTo>
                    <a:pt x="22407" y="26571"/>
                  </a:lnTo>
                  <a:lnTo>
                    <a:pt x="22252" y="26311"/>
                  </a:lnTo>
                  <a:lnTo>
                    <a:pt x="22105" y="26052"/>
                  </a:lnTo>
                  <a:lnTo>
                    <a:pt x="21958" y="25768"/>
                  </a:lnTo>
                  <a:lnTo>
                    <a:pt x="21816" y="25485"/>
                  </a:lnTo>
                  <a:lnTo>
                    <a:pt x="21678" y="25176"/>
                  </a:lnTo>
                  <a:lnTo>
                    <a:pt x="21544" y="24868"/>
                  </a:lnTo>
                  <a:lnTo>
                    <a:pt x="21514" y="24769"/>
                  </a:lnTo>
                  <a:lnTo>
                    <a:pt x="21483" y="24682"/>
                  </a:lnTo>
                  <a:lnTo>
                    <a:pt x="21458" y="24584"/>
                  </a:lnTo>
                  <a:lnTo>
                    <a:pt x="21440" y="24485"/>
                  </a:lnTo>
                  <a:lnTo>
                    <a:pt x="21423" y="24386"/>
                  </a:lnTo>
                  <a:lnTo>
                    <a:pt x="21410" y="24275"/>
                  </a:lnTo>
                  <a:lnTo>
                    <a:pt x="21401" y="24176"/>
                  </a:lnTo>
                  <a:lnTo>
                    <a:pt x="21397" y="24065"/>
                  </a:lnTo>
                  <a:lnTo>
                    <a:pt x="21397" y="23954"/>
                  </a:lnTo>
                  <a:lnTo>
                    <a:pt x="21397" y="23843"/>
                  </a:lnTo>
                  <a:lnTo>
                    <a:pt x="21406" y="23744"/>
                  </a:lnTo>
                  <a:lnTo>
                    <a:pt x="21414" y="23633"/>
                  </a:lnTo>
                  <a:lnTo>
                    <a:pt x="21423" y="23522"/>
                  </a:lnTo>
                  <a:lnTo>
                    <a:pt x="21436" y="23424"/>
                  </a:lnTo>
                  <a:lnTo>
                    <a:pt x="21453" y="23325"/>
                  </a:lnTo>
                  <a:lnTo>
                    <a:pt x="21475" y="23226"/>
                  </a:lnTo>
                  <a:lnTo>
                    <a:pt x="21496" y="23140"/>
                  </a:lnTo>
                  <a:lnTo>
                    <a:pt x="21518" y="23041"/>
                  </a:lnTo>
                  <a:lnTo>
                    <a:pt x="21544" y="22967"/>
                  </a:lnTo>
                  <a:lnTo>
                    <a:pt x="21574" y="22881"/>
                  </a:lnTo>
                  <a:lnTo>
                    <a:pt x="21604" y="22807"/>
                  </a:lnTo>
                  <a:lnTo>
                    <a:pt x="21635" y="22745"/>
                  </a:lnTo>
                  <a:lnTo>
                    <a:pt x="21669" y="22683"/>
                  </a:lnTo>
                  <a:lnTo>
                    <a:pt x="21704" y="22634"/>
                  </a:lnTo>
                  <a:lnTo>
                    <a:pt x="21742" y="22584"/>
                  </a:lnTo>
                  <a:lnTo>
                    <a:pt x="21777" y="22547"/>
                  </a:lnTo>
                  <a:lnTo>
                    <a:pt x="21816" y="22523"/>
                  </a:lnTo>
                  <a:lnTo>
                    <a:pt x="21855" y="22510"/>
                  </a:lnTo>
                  <a:lnTo>
                    <a:pt x="21893" y="22498"/>
                  </a:lnTo>
                  <a:close/>
                  <a:moveTo>
                    <a:pt x="6940" y="23239"/>
                  </a:moveTo>
                  <a:lnTo>
                    <a:pt x="7005" y="23276"/>
                  </a:lnTo>
                  <a:lnTo>
                    <a:pt x="7069" y="23325"/>
                  </a:lnTo>
                  <a:lnTo>
                    <a:pt x="7134" y="23399"/>
                  </a:lnTo>
                  <a:lnTo>
                    <a:pt x="7199" y="23510"/>
                  </a:lnTo>
                  <a:lnTo>
                    <a:pt x="7259" y="23633"/>
                  </a:lnTo>
                  <a:lnTo>
                    <a:pt x="7320" y="23782"/>
                  </a:lnTo>
                  <a:lnTo>
                    <a:pt x="7643" y="24695"/>
                  </a:lnTo>
                  <a:lnTo>
                    <a:pt x="7967" y="25596"/>
                  </a:lnTo>
                  <a:lnTo>
                    <a:pt x="8614" y="27373"/>
                  </a:lnTo>
                  <a:lnTo>
                    <a:pt x="9011" y="26311"/>
                  </a:lnTo>
                  <a:lnTo>
                    <a:pt x="9210" y="25793"/>
                  </a:lnTo>
                  <a:lnTo>
                    <a:pt x="9408" y="25299"/>
                  </a:lnTo>
                  <a:lnTo>
                    <a:pt x="9447" y="25213"/>
                  </a:lnTo>
                  <a:lnTo>
                    <a:pt x="9486" y="25151"/>
                  </a:lnTo>
                  <a:lnTo>
                    <a:pt x="9529" y="25090"/>
                  </a:lnTo>
                  <a:lnTo>
                    <a:pt x="9572" y="25040"/>
                  </a:lnTo>
                  <a:lnTo>
                    <a:pt x="9616" y="25003"/>
                  </a:lnTo>
                  <a:lnTo>
                    <a:pt x="9663" y="24979"/>
                  </a:lnTo>
                  <a:lnTo>
                    <a:pt x="9706" y="24966"/>
                  </a:lnTo>
                  <a:lnTo>
                    <a:pt x="9754" y="24966"/>
                  </a:lnTo>
                  <a:lnTo>
                    <a:pt x="9797" y="24979"/>
                  </a:lnTo>
                  <a:lnTo>
                    <a:pt x="9840" y="24991"/>
                  </a:lnTo>
                  <a:lnTo>
                    <a:pt x="9887" y="25016"/>
                  </a:lnTo>
                  <a:lnTo>
                    <a:pt x="9926" y="25053"/>
                  </a:lnTo>
                  <a:lnTo>
                    <a:pt x="9969" y="25102"/>
                  </a:lnTo>
                  <a:lnTo>
                    <a:pt x="10013" y="25151"/>
                  </a:lnTo>
                  <a:lnTo>
                    <a:pt x="10051" y="25213"/>
                  </a:lnTo>
                  <a:lnTo>
                    <a:pt x="10086" y="25275"/>
                  </a:lnTo>
                  <a:lnTo>
                    <a:pt x="10120" y="25349"/>
                  </a:lnTo>
                  <a:lnTo>
                    <a:pt x="10151" y="25423"/>
                  </a:lnTo>
                  <a:lnTo>
                    <a:pt x="10181" y="25509"/>
                  </a:lnTo>
                  <a:lnTo>
                    <a:pt x="10207" y="25608"/>
                  </a:lnTo>
                  <a:lnTo>
                    <a:pt x="10228" y="25707"/>
                  </a:lnTo>
                  <a:lnTo>
                    <a:pt x="10250" y="25805"/>
                  </a:lnTo>
                  <a:lnTo>
                    <a:pt x="10267" y="25916"/>
                  </a:lnTo>
                  <a:lnTo>
                    <a:pt x="10276" y="26028"/>
                  </a:lnTo>
                  <a:lnTo>
                    <a:pt x="10284" y="26139"/>
                  </a:lnTo>
                  <a:lnTo>
                    <a:pt x="10284" y="26250"/>
                  </a:lnTo>
                  <a:lnTo>
                    <a:pt x="10284" y="26373"/>
                  </a:lnTo>
                  <a:lnTo>
                    <a:pt x="10276" y="26497"/>
                  </a:lnTo>
                  <a:lnTo>
                    <a:pt x="10263" y="26632"/>
                  </a:lnTo>
                  <a:lnTo>
                    <a:pt x="10246" y="26756"/>
                  </a:lnTo>
                  <a:lnTo>
                    <a:pt x="10220" y="26879"/>
                  </a:lnTo>
                  <a:lnTo>
                    <a:pt x="10190" y="27015"/>
                  </a:lnTo>
                  <a:lnTo>
                    <a:pt x="10103" y="27348"/>
                  </a:lnTo>
                  <a:lnTo>
                    <a:pt x="10013" y="27669"/>
                  </a:lnTo>
                  <a:lnTo>
                    <a:pt x="9827" y="28323"/>
                  </a:lnTo>
                  <a:lnTo>
                    <a:pt x="9633" y="28989"/>
                  </a:lnTo>
                  <a:lnTo>
                    <a:pt x="9434" y="29643"/>
                  </a:lnTo>
                  <a:lnTo>
                    <a:pt x="10056" y="31371"/>
                  </a:lnTo>
                  <a:lnTo>
                    <a:pt x="10677" y="33111"/>
                  </a:lnTo>
                  <a:lnTo>
                    <a:pt x="10716" y="33235"/>
                  </a:lnTo>
                  <a:lnTo>
                    <a:pt x="10751" y="33358"/>
                  </a:lnTo>
                  <a:lnTo>
                    <a:pt x="10776" y="33482"/>
                  </a:lnTo>
                  <a:lnTo>
                    <a:pt x="10798" y="33605"/>
                  </a:lnTo>
                  <a:lnTo>
                    <a:pt x="10815" y="33728"/>
                  </a:lnTo>
                  <a:lnTo>
                    <a:pt x="10824" y="33864"/>
                  </a:lnTo>
                  <a:lnTo>
                    <a:pt x="10828" y="33988"/>
                  </a:lnTo>
                  <a:lnTo>
                    <a:pt x="10833" y="34111"/>
                  </a:lnTo>
                  <a:lnTo>
                    <a:pt x="10828" y="34234"/>
                  </a:lnTo>
                  <a:lnTo>
                    <a:pt x="10820" y="34358"/>
                  </a:lnTo>
                  <a:lnTo>
                    <a:pt x="10807" y="34469"/>
                  </a:lnTo>
                  <a:lnTo>
                    <a:pt x="10789" y="34580"/>
                  </a:lnTo>
                  <a:lnTo>
                    <a:pt x="10768" y="34691"/>
                  </a:lnTo>
                  <a:lnTo>
                    <a:pt x="10742" y="34790"/>
                  </a:lnTo>
                  <a:lnTo>
                    <a:pt x="10716" y="34888"/>
                  </a:lnTo>
                  <a:lnTo>
                    <a:pt x="10686" y="34987"/>
                  </a:lnTo>
                  <a:lnTo>
                    <a:pt x="10656" y="35074"/>
                  </a:lnTo>
                  <a:lnTo>
                    <a:pt x="10621" y="35148"/>
                  </a:lnTo>
                  <a:lnTo>
                    <a:pt x="10582" y="35209"/>
                  </a:lnTo>
                  <a:lnTo>
                    <a:pt x="10543" y="35271"/>
                  </a:lnTo>
                  <a:lnTo>
                    <a:pt x="10500" y="35320"/>
                  </a:lnTo>
                  <a:lnTo>
                    <a:pt x="10457" y="35357"/>
                  </a:lnTo>
                  <a:lnTo>
                    <a:pt x="10414" y="35394"/>
                  </a:lnTo>
                  <a:lnTo>
                    <a:pt x="10371" y="35407"/>
                  </a:lnTo>
                  <a:lnTo>
                    <a:pt x="10323" y="35419"/>
                  </a:lnTo>
                  <a:lnTo>
                    <a:pt x="10280" y="35407"/>
                  </a:lnTo>
                  <a:lnTo>
                    <a:pt x="10233" y="35382"/>
                  </a:lnTo>
                  <a:lnTo>
                    <a:pt x="10185" y="35357"/>
                  </a:lnTo>
                  <a:lnTo>
                    <a:pt x="10142" y="35308"/>
                  </a:lnTo>
                  <a:lnTo>
                    <a:pt x="10095" y="35234"/>
                  </a:lnTo>
                  <a:lnTo>
                    <a:pt x="10051" y="35160"/>
                  </a:lnTo>
                  <a:lnTo>
                    <a:pt x="10008" y="35061"/>
                  </a:lnTo>
                  <a:lnTo>
                    <a:pt x="9339" y="33506"/>
                  </a:lnTo>
                  <a:lnTo>
                    <a:pt x="9003" y="32716"/>
                  </a:lnTo>
                  <a:lnTo>
                    <a:pt x="8670" y="31914"/>
                  </a:lnTo>
                  <a:lnTo>
                    <a:pt x="8485" y="32420"/>
                  </a:lnTo>
                  <a:lnTo>
                    <a:pt x="8304" y="32901"/>
                  </a:lnTo>
                  <a:lnTo>
                    <a:pt x="8118" y="33370"/>
                  </a:lnTo>
                  <a:lnTo>
                    <a:pt x="7928" y="33827"/>
                  </a:lnTo>
                  <a:lnTo>
                    <a:pt x="7743" y="34271"/>
                  </a:lnTo>
                  <a:lnTo>
                    <a:pt x="7553" y="34691"/>
                  </a:lnTo>
                  <a:lnTo>
                    <a:pt x="7367" y="35111"/>
                  </a:lnTo>
                  <a:lnTo>
                    <a:pt x="7177" y="35505"/>
                  </a:lnTo>
                  <a:lnTo>
                    <a:pt x="7125" y="35604"/>
                  </a:lnTo>
                  <a:lnTo>
                    <a:pt x="7069" y="35678"/>
                  </a:lnTo>
                  <a:lnTo>
                    <a:pt x="7013" y="35740"/>
                  </a:lnTo>
                  <a:lnTo>
                    <a:pt x="6953" y="35777"/>
                  </a:lnTo>
                  <a:lnTo>
                    <a:pt x="6897" y="35802"/>
                  </a:lnTo>
                  <a:lnTo>
                    <a:pt x="6845" y="35802"/>
                  </a:lnTo>
                  <a:lnTo>
                    <a:pt x="6789" y="35777"/>
                  </a:lnTo>
                  <a:lnTo>
                    <a:pt x="6733" y="35752"/>
                  </a:lnTo>
                  <a:lnTo>
                    <a:pt x="6681" y="35703"/>
                  </a:lnTo>
                  <a:lnTo>
                    <a:pt x="6629" y="35641"/>
                  </a:lnTo>
                  <a:lnTo>
                    <a:pt x="6577" y="35567"/>
                  </a:lnTo>
                  <a:lnTo>
                    <a:pt x="6530" y="35481"/>
                  </a:lnTo>
                  <a:lnTo>
                    <a:pt x="6487" y="35382"/>
                  </a:lnTo>
                  <a:lnTo>
                    <a:pt x="6444" y="35271"/>
                  </a:lnTo>
                  <a:lnTo>
                    <a:pt x="6400" y="35148"/>
                  </a:lnTo>
                  <a:lnTo>
                    <a:pt x="6366" y="35024"/>
                  </a:lnTo>
                  <a:lnTo>
                    <a:pt x="6331" y="34888"/>
                  </a:lnTo>
                  <a:lnTo>
                    <a:pt x="6301" y="34753"/>
                  </a:lnTo>
                  <a:lnTo>
                    <a:pt x="6275" y="34605"/>
                  </a:lnTo>
                  <a:lnTo>
                    <a:pt x="6254" y="34456"/>
                  </a:lnTo>
                  <a:lnTo>
                    <a:pt x="6232" y="34296"/>
                  </a:lnTo>
                  <a:lnTo>
                    <a:pt x="6219" y="34136"/>
                  </a:lnTo>
                  <a:lnTo>
                    <a:pt x="6211" y="33975"/>
                  </a:lnTo>
                  <a:lnTo>
                    <a:pt x="6211" y="33815"/>
                  </a:lnTo>
                  <a:lnTo>
                    <a:pt x="6211" y="33667"/>
                  </a:lnTo>
                  <a:lnTo>
                    <a:pt x="6219" y="33506"/>
                  </a:lnTo>
                  <a:lnTo>
                    <a:pt x="6232" y="33346"/>
                  </a:lnTo>
                  <a:lnTo>
                    <a:pt x="6254" y="33198"/>
                  </a:lnTo>
                  <a:lnTo>
                    <a:pt x="6280" y="33050"/>
                  </a:lnTo>
                  <a:lnTo>
                    <a:pt x="6310" y="32901"/>
                  </a:lnTo>
                  <a:lnTo>
                    <a:pt x="6353" y="32766"/>
                  </a:lnTo>
                  <a:lnTo>
                    <a:pt x="6400" y="32630"/>
                  </a:lnTo>
                  <a:lnTo>
                    <a:pt x="6556" y="32247"/>
                  </a:lnTo>
                  <a:lnTo>
                    <a:pt x="6720" y="31877"/>
                  </a:lnTo>
                  <a:lnTo>
                    <a:pt x="7048" y="31149"/>
                  </a:lnTo>
                  <a:lnTo>
                    <a:pt x="7380" y="30421"/>
                  </a:lnTo>
                  <a:lnTo>
                    <a:pt x="7544" y="30051"/>
                  </a:lnTo>
                  <a:lnTo>
                    <a:pt x="7708" y="29680"/>
                  </a:lnTo>
                  <a:lnTo>
                    <a:pt x="7376" y="28878"/>
                  </a:lnTo>
                  <a:lnTo>
                    <a:pt x="7039" y="28101"/>
                  </a:lnTo>
                  <a:lnTo>
                    <a:pt x="6370" y="26534"/>
                  </a:lnTo>
                  <a:lnTo>
                    <a:pt x="6314" y="26385"/>
                  </a:lnTo>
                  <a:lnTo>
                    <a:pt x="6262" y="26237"/>
                  </a:lnTo>
                  <a:lnTo>
                    <a:pt x="6223" y="26077"/>
                  </a:lnTo>
                  <a:lnTo>
                    <a:pt x="6193" y="25904"/>
                  </a:lnTo>
                  <a:lnTo>
                    <a:pt x="6172" y="25744"/>
                  </a:lnTo>
                  <a:lnTo>
                    <a:pt x="6154" y="25571"/>
                  </a:lnTo>
                  <a:lnTo>
                    <a:pt x="6150" y="25386"/>
                  </a:lnTo>
                  <a:lnTo>
                    <a:pt x="6150" y="25213"/>
                  </a:lnTo>
                  <a:lnTo>
                    <a:pt x="6154" y="25040"/>
                  </a:lnTo>
                  <a:lnTo>
                    <a:pt x="6167" y="24868"/>
                  </a:lnTo>
                  <a:lnTo>
                    <a:pt x="6185" y="24695"/>
                  </a:lnTo>
                  <a:lnTo>
                    <a:pt x="6211" y="24522"/>
                  </a:lnTo>
                  <a:lnTo>
                    <a:pt x="6241" y="24362"/>
                  </a:lnTo>
                  <a:lnTo>
                    <a:pt x="6275" y="24213"/>
                  </a:lnTo>
                  <a:lnTo>
                    <a:pt x="6314" y="24065"/>
                  </a:lnTo>
                  <a:lnTo>
                    <a:pt x="6357" y="23917"/>
                  </a:lnTo>
                  <a:lnTo>
                    <a:pt x="6405" y="23794"/>
                  </a:lnTo>
                  <a:lnTo>
                    <a:pt x="6457" y="23670"/>
                  </a:lnTo>
                  <a:lnTo>
                    <a:pt x="6508" y="23559"/>
                  </a:lnTo>
                  <a:lnTo>
                    <a:pt x="6564" y="23473"/>
                  </a:lnTo>
                  <a:lnTo>
                    <a:pt x="6625" y="23387"/>
                  </a:lnTo>
                  <a:lnTo>
                    <a:pt x="6685" y="23325"/>
                  </a:lnTo>
                  <a:lnTo>
                    <a:pt x="6750" y="23276"/>
                  </a:lnTo>
                  <a:lnTo>
                    <a:pt x="6810" y="23251"/>
                  </a:lnTo>
                  <a:lnTo>
                    <a:pt x="6875" y="23239"/>
                  </a:lnTo>
                  <a:close/>
                  <a:moveTo>
                    <a:pt x="23676" y="0"/>
                  </a:moveTo>
                  <a:lnTo>
                    <a:pt x="23214" y="13"/>
                  </a:lnTo>
                  <a:lnTo>
                    <a:pt x="22748" y="62"/>
                  </a:lnTo>
                  <a:lnTo>
                    <a:pt x="22286" y="124"/>
                  </a:lnTo>
                  <a:lnTo>
                    <a:pt x="21824" y="210"/>
                  </a:lnTo>
                  <a:lnTo>
                    <a:pt x="21367" y="321"/>
                  </a:lnTo>
                  <a:lnTo>
                    <a:pt x="20914" y="457"/>
                  </a:lnTo>
                  <a:lnTo>
                    <a:pt x="20461" y="605"/>
                  </a:lnTo>
                  <a:lnTo>
                    <a:pt x="20008" y="790"/>
                  </a:lnTo>
                  <a:lnTo>
                    <a:pt x="19559" y="988"/>
                  </a:lnTo>
                  <a:lnTo>
                    <a:pt x="19110" y="1210"/>
                  </a:lnTo>
                  <a:lnTo>
                    <a:pt x="18665" y="1444"/>
                  </a:lnTo>
                  <a:lnTo>
                    <a:pt x="18225" y="1716"/>
                  </a:lnTo>
                  <a:lnTo>
                    <a:pt x="17785" y="2000"/>
                  </a:lnTo>
                  <a:lnTo>
                    <a:pt x="17345" y="2296"/>
                  </a:lnTo>
                  <a:lnTo>
                    <a:pt x="16909" y="2629"/>
                  </a:lnTo>
                  <a:lnTo>
                    <a:pt x="16477" y="2975"/>
                  </a:lnTo>
                  <a:lnTo>
                    <a:pt x="16050" y="3345"/>
                  </a:lnTo>
                  <a:lnTo>
                    <a:pt x="15623" y="3727"/>
                  </a:lnTo>
                  <a:lnTo>
                    <a:pt x="15200" y="4135"/>
                  </a:lnTo>
                  <a:lnTo>
                    <a:pt x="14777" y="4554"/>
                  </a:lnTo>
                  <a:lnTo>
                    <a:pt x="14358" y="4999"/>
                  </a:lnTo>
                  <a:lnTo>
                    <a:pt x="13944" y="5467"/>
                  </a:lnTo>
                  <a:lnTo>
                    <a:pt x="13530" y="5949"/>
                  </a:lnTo>
                  <a:lnTo>
                    <a:pt x="13124" y="6455"/>
                  </a:lnTo>
                  <a:lnTo>
                    <a:pt x="12718" y="6973"/>
                  </a:lnTo>
                  <a:lnTo>
                    <a:pt x="12313" y="7516"/>
                  </a:lnTo>
                  <a:lnTo>
                    <a:pt x="11916" y="8071"/>
                  </a:lnTo>
                  <a:lnTo>
                    <a:pt x="11519" y="8651"/>
                  </a:lnTo>
                  <a:lnTo>
                    <a:pt x="11126" y="9244"/>
                  </a:lnTo>
                  <a:lnTo>
                    <a:pt x="10738" y="9861"/>
                  </a:lnTo>
                  <a:lnTo>
                    <a:pt x="10349" y="10490"/>
                  </a:lnTo>
                  <a:lnTo>
                    <a:pt x="9969" y="11132"/>
                  </a:lnTo>
                  <a:lnTo>
                    <a:pt x="9590" y="11798"/>
                  </a:lnTo>
                  <a:lnTo>
                    <a:pt x="9214" y="12477"/>
                  </a:lnTo>
                  <a:lnTo>
                    <a:pt x="8847" y="13181"/>
                  </a:lnTo>
                  <a:lnTo>
                    <a:pt x="8481" y="13896"/>
                  </a:lnTo>
                  <a:lnTo>
                    <a:pt x="8114" y="14624"/>
                  </a:lnTo>
                  <a:lnTo>
                    <a:pt x="7756" y="15365"/>
                  </a:lnTo>
                  <a:lnTo>
                    <a:pt x="7402" y="16130"/>
                  </a:lnTo>
                  <a:lnTo>
                    <a:pt x="7052" y="16908"/>
                  </a:lnTo>
                  <a:lnTo>
                    <a:pt x="6703" y="17710"/>
                  </a:lnTo>
                  <a:lnTo>
                    <a:pt x="6362" y="18512"/>
                  </a:lnTo>
                  <a:lnTo>
                    <a:pt x="6021" y="19339"/>
                  </a:lnTo>
                  <a:lnTo>
                    <a:pt x="5688" y="20178"/>
                  </a:lnTo>
                  <a:lnTo>
                    <a:pt x="5356" y="21042"/>
                  </a:lnTo>
                  <a:lnTo>
                    <a:pt x="5032" y="21906"/>
                  </a:lnTo>
                  <a:lnTo>
                    <a:pt x="4713" y="22794"/>
                  </a:lnTo>
                  <a:lnTo>
                    <a:pt x="4394" y="23695"/>
                  </a:lnTo>
                  <a:lnTo>
                    <a:pt x="4083" y="24596"/>
                  </a:lnTo>
                  <a:lnTo>
                    <a:pt x="3777" y="25522"/>
                  </a:lnTo>
                  <a:lnTo>
                    <a:pt x="3474" y="26472"/>
                  </a:lnTo>
                  <a:lnTo>
                    <a:pt x="3177" y="27422"/>
                  </a:lnTo>
                  <a:lnTo>
                    <a:pt x="2883" y="28385"/>
                  </a:lnTo>
                  <a:lnTo>
                    <a:pt x="2598" y="29372"/>
                  </a:lnTo>
                  <a:lnTo>
                    <a:pt x="2314" y="30359"/>
                  </a:lnTo>
                  <a:lnTo>
                    <a:pt x="2037" y="31371"/>
                  </a:lnTo>
                  <a:lnTo>
                    <a:pt x="1765" y="32383"/>
                  </a:lnTo>
                  <a:lnTo>
                    <a:pt x="1498" y="33420"/>
                  </a:lnTo>
                  <a:lnTo>
                    <a:pt x="1235" y="34456"/>
                  </a:lnTo>
                  <a:lnTo>
                    <a:pt x="976" y="35505"/>
                  </a:lnTo>
                  <a:lnTo>
                    <a:pt x="725" y="36579"/>
                  </a:lnTo>
                  <a:lnTo>
                    <a:pt x="479" y="37653"/>
                  </a:lnTo>
                  <a:lnTo>
                    <a:pt x="238" y="38739"/>
                  </a:lnTo>
                  <a:lnTo>
                    <a:pt x="0" y="39849"/>
                  </a:lnTo>
                  <a:lnTo>
                    <a:pt x="2408" y="39430"/>
                  </a:lnTo>
                  <a:lnTo>
                    <a:pt x="4825" y="39035"/>
                  </a:lnTo>
                  <a:lnTo>
                    <a:pt x="7255" y="38640"/>
                  </a:lnTo>
                  <a:lnTo>
                    <a:pt x="9702" y="38282"/>
                  </a:lnTo>
                  <a:lnTo>
                    <a:pt x="12153" y="37937"/>
                  </a:lnTo>
                  <a:lnTo>
                    <a:pt x="13383" y="37776"/>
                  </a:lnTo>
                  <a:lnTo>
                    <a:pt x="14613" y="37628"/>
                  </a:lnTo>
                  <a:lnTo>
                    <a:pt x="15843" y="37480"/>
                  </a:lnTo>
                  <a:lnTo>
                    <a:pt x="17077" y="37357"/>
                  </a:lnTo>
                  <a:lnTo>
                    <a:pt x="18311" y="37233"/>
                  </a:lnTo>
                  <a:lnTo>
                    <a:pt x="19546" y="37110"/>
                  </a:lnTo>
                  <a:lnTo>
                    <a:pt x="20784" y="37011"/>
                  </a:lnTo>
                  <a:lnTo>
                    <a:pt x="22019" y="36925"/>
                  </a:lnTo>
                  <a:lnTo>
                    <a:pt x="23257" y="36838"/>
                  </a:lnTo>
                  <a:lnTo>
                    <a:pt x="24491" y="36777"/>
                  </a:lnTo>
                  <a:lnTo>
                    <a:pt x="25726" y="36715"/>
                  </a:lnTo>
                  <a:lnTo>
                    <a:pt x="26960" y="36678"/>
                  </a:lnTo>
                  <a:lnTo>
                    <a:pt x="28194" y="36653"/>
                  </a:lnTo>
                  <a:lnTo>
                    <a:pt x="29428" y="36641"/>
                  </a:lnTo>
                  <a:lnTo>
                    <a:pt x="30663" y="36641"/>
                  </a:lnTo>
                  <a:lnTo>
                    <a:pt x="31893" y="36665"/>
                  </a:lnTo>
                  <a:lnTo>
                    <a:pt x="33118" y="36690"/>
                  </a:lnTo>
                  <a:lnTo>
                    <a:pt x="34348" y="36752"/>
                  </a:lnTo>
                  <a:lnTo>
                    <a:pt x="35570" y="36814"/>
                  </a:lnTo>
                  <a:lnTo>
                    <a:pt x="36791" y="36900"/>
                  </a:lnTo>
                  <a:lnTo>
                    <a:pt x="38012" y="37011"/>
                  </a:lnTo>
                  <a:lnTo>
                    <a:pt x="39229" y="37134"/>
                  </a:lnTo>
                  <a:lnTo>
                    <a:pt x="39285" y="33074"/>
                  </a:lnTo>
                  <a:lnTo>
                    <a:pt x="39246" y="33062"/>
                  </a:lnTo>
                  <a:lnTo>
                    <a:pt x="39212" y="33050"/>
                  </a:lnTo>
                  <a:lnTo>
                    <a:pt x="39177" y="33037"/>
                  </a:lnTo>
                  <a:lnTo>
                    <a:pt x="39139" y="33000"/>
                  </a:lnTo>
                  <a:lnTo>
                    <a:pt x="39104" y="32963"/>
                  </a:lnTo>
                  <a:lnTo>
                    <a:pt x="39070" y="32914"/>
                  </a:lnTo>
                  <a:lnTo>
                    <a:pt x="39039" y="32864"/>
                  </a:lnTo>
                  <a:lnTo>
                    <a:pt x="39005" y="32790"/>
                  </a:lnTo>
                  <a:lnTo>
                    <a:pt x="38647" y="31988"/>
                  </a:lnTo>
                  <a:lnTo>
                    <a:pt x="38284" y="31198"/>
                  </a:lnTo>
                  <a:lnTo>
                    <a:pt x="37555" y="29606"/>
                  </a:lnTo>
                  <a:lnTo>
                    <a:pt x="37283" y="30261"/>
                  </a:lnTo>
                  <a:lnTo>
                    <a:pt x="37145" y="30581"/>
                  </a:lnTo>
                  <a:lnTo>
                    <a:pt x="36998" y="30890"/>
                  </a:lnTo>
                  <a:lnTo>
                    <a:pt x="36925" y="31026"/>
                  </a:lnTo>
                  <a:lnTo>
                    <a:pt x="36851" y="31161"/>
                  </a:lnTo>
                  <a:lnTo>
                    <a:pt x="36774" y="31285"/>
                  </a:lnTo>
                  <a:lnTo>
                    <a:pt x="36696" y="31396"/>
                  </a:lnTo>
                  <a:lnTo>
                    <a:pt x="36614" y="31495"/>
                  </a:lnTo>
                  <a:lnTo>
                    <a:pt x="36532" y="31581"/>
                  </a:lnTo>
                  <a:lnTo>
                    <a:pt x="36446" y="31655"/>
                  </a:lnTo>
                  <a:lnTo>
                    <a:pt x="36359" y="31717"/>
                  </a:lnTo>
                  <a:lnTo>
                    <a:pt x="36321" y="31729"/>
                  </a:lnTo>
                  <a:lnTo>
                    <a:pt x="36282" y="31741"/>
                  </a:lnTo>
                  <a:lnTo>
                    <a:pt x="36208" y="31741"/>
                  </a:lnTo>
                  <a:lnTo>
                    <a:pt x="36139" y="31704"/>
                  </a:lnTo>
                  <a:lnTo>
                    <a:pt x="36070" y="31655"/>
                  </a:lnTo>
                  <a:lnTo>
                    <a:pt x="36005" y="31569"/>
                  </a:lnTo>
                  <a:lnTo>
                    <a:pt x="35945" y="31458"/>
                  </a:lnTo>
                  <a:lnTo>
                    <a:pt x="35893" y="31334"/>
                  </a:lnTo>
                  <a:lnTo>
                    <a:pt x="35846" y="31186"/>
                  </a:lnTo>
                  <a:lnTo>
                    <a:pt x="35803" y="31026"/>
                  </a:lnTo>
                  <a:lnTo>
                    <a:pt x="35772" y="30853"/>
                  </a:lnTo>
                  <a:lnTo>
                    <a:pt x="35751" y="30668"/>
                  </a:lnTo>
                  <a:lnTo>
                    <a:pt x="35742" y="30569"/>
                  </a:lnTo>
                  <a:lnTo>
                    <a:pt x="35738" y="30470"/>
                  </a:lnTo>
                  <a:lnTo>
                    <a:pt x="35734" y="30372"/>
                  </a:lnTo>
                  <a:lnTo>
                    <a:pt x="35734" y="30273"/>
                  </a:lnTo>
                  <a:lnTo>
                    <a:pt x="35738" y="30162"/>
                  </a:lnTo>
                  <a:lnTo>
                    <a:pt x="35742" y="30063"/>
                  </a:lnTo>
                  <a:lnTo>
                    <a:pt x="35755" y="29964"/>
                  </a:lnTo>
                  <a:lnTo>
                    <a:pt x="35764" y="29853"/>
                  </a:lnTo>
                  <a:lnTo>
                    <a:pt x="35781" y="29755"/>
                  </a:lnTo>
                  <a:lnTo>
                    <a:pt x="35803" y="29643"/>
                  </a:lnTo>
                  <a:lnTo>
                    <a:pt x="35841" y="29458"/>
                  </a:lnTo>
                  <a:lnTo>
                    <a:pt x="35885" y="29286"/>
                  </a:lnTo>
                  <a:lnTo>
                    <a:pt x="35928" y="29125"/>
                  </a:lnTo>
                  <a:lnTo>
                    <a:pt x="35975" y="28965"/>
                  </a:lnTo>
                  <a:lnTo>
                    <a:pt x="36027" y="28804"/>
                  </a:lnTo>
                  <a:lnTo>
                    <a:pt x="36079" y="28656"/>
                  </a:lnTo>
                  <a:lnTo>
                    <a:pt x="36131" y="28520"/>
                  </a:lnTo>
                  <a:lnTo>
                    <a:pt x="36187" y="28385"/>
                  </a:lnTo>
                  <a:lnTo>
                    <a:pt x="36303" y="28126"/>
                  </a:lnTo>
                  <a:lnTo>
                    <a:pt x="36424" y="27891"/>
                  </a:lnTo>
                  <a:lnTo>
                    <a:pt x="36549" y="27669"/>
                  </a:lnTo>
                  <a:lnTo>
                    <a:pt x="36679" y="27447"/>
                  </a:lnTo>
                  <a:lnTo>
                    <a:pt x="36411" y="26731"/>
                  </a:lnTo>
                  <a:lnTo>
                    <a:pt x="36282" y="26373"/>
                  </a:lnTo>
                  <a:lnTo>
                    <a:pt x="36161" y="26015"/>
                  </a:lnTo>
                  <a:lnTo>
                    <a:pt x="36131" y="25916"/>
                  </a:lnTo>
                  <a:lnTo>
                    <a:pt x="36105" y="25805"/>
                  </a:lnTo>
                  <a:lnTo>
                    <a:pt x="36083" y="25694"/>
                  </a:lnTo>
                  <a:lnTo>
                    <a:pt x="36066" y="25583"/>
                  </a:lnTo>
                  <a:lnTo>
                    <a:pt x="36053" y="25472"/>
                  </a:lnTo>
                  <a:lnTo>
                    <a:pt x="36044" y="25349"/>
                  </a:lnTo>
                  <a:lnTo>
                    <a:pt x="36040" y="25238"/>
                  </a:lnTo>
                  <a:lnTo>
                    <a:pt x="36040" y="25114"/>
                  </a:lnTo>
                  <a:lnTo>
                    <a:pt x="36040" y="25003"/>
                  </a:lnTo>
                  <a:lnTo>
                    <a:pt x="36044" y="24880"/>
                  </a:lnTo>
                  <a:lnTo>
                    <a:pt x="36053" y="24769"/>
                  </a:lnTo>
                  <a:lnTo>
                    <a:pt x="36066" y="24658"/>
                  </a:lnTo>
                  <a:lnTo>
                    <a:pt x="36079" y="24547"/>
                  </a:lnTo>
                  <a:lnTo>
                    <a:pt x="36096" y="24448"/>
                  </a:lnTo>
                  <a:lnTo>
                    <a:pt x="36118" y="24349"/>
                  </a:lnTo>
                  <a:lnTo>
                    <a:pt x="36139" y="24250"/>
                  </a:lnTo>
                  <a:lnTo>
                    <a:pt x="36165" y="24164"/>
                  </a:lnTo>
                  <a:lnTo>
                    <a:pt x="36191" y="24078"/>
                  </a:lnTo>
                  <a:lnTo>
                    <a:pt x="36217" y="24004"/>
                  </a:lnTo>
                  <a:lnTo>
                    <a:pt x="36251" y="23930"/>
                  </a:lnTo>
                  <a:lnTo>
                    <a:pt x="36282" y="23868"/>
                  </a:lnTo>
                  <a:lnTo>
                    <a:pt x="36316" y="23819"/>
                  </a:lnTo>
                  <a:lnTo>
                    <a:pt x="36355" y="23782"/>
                  </a:lnTo>
                  <a:lnTo>
                    <a:pt x="36390" y="23744"/>
                  </a:lnTo>
                  <a:lnTo>
                    <a:pt x="36428" y="23732"/>
                  </a:lnTo>
                  <a:lnTo>
                    <a:pt x="36467" y="23720"/>
                  </a:lnTo>
                  <a:lnTo>
                    <a:pt x="36510" y="23720"/>
                  </a:lnTo>
                  <a:lnTo>
                    <a:pt x="36549" y="23744"/>
                  </a:lnTo>
                  <a:lnTo>
                    <a:pt x="36592" y="23769"/>
                  </a:lnTo>
                  <a:lnTo>
                    <a:pt x="36636" y="23819"/>
                  </a:lnTo>
                  <a:lnTo>
                    <a:pt x="36679" y="23868"/>
                  </a:lnTo>
                  <a:lnTo>
                    <a:pt x="36722" y="23942"/>
                  </a:lnTo>
                  <a:lnTo>
                    <a:pt x="36830" y="24164"/>
                  </a:lnTo>
                  <a:lnTo>
                    <a:pt x="36938" y="24374"/>
                  </a:lnTo>
                  <a:lnTo>
                    <a:pt x="37149" y="24843"/>
                  </a:lnTo>
                  <a:lnTo>
                    <a:pt x="37361" y="25324"/>
                  </a:lnTo>
                  <a:lnTo>
                    <a:pt x="37572" y="25818"/>
                  </a:lnTo>
                  <a:lnTo>
                    <a:pt x="37844" y="25312"/>
                  </a:lnTo>
                  <a:lnTo>
                    <a:pt x="38124" y="24818"/>
                  </a:lnTo>
                  <a:lnTo>
                    <a:pt x="38267" y="24571"/>
                  </a:lnTo>
                  <a:lnTo>
                    <a:pt x="38409" y="24349"/>
                  </a:lnTo>
                  <a:lnTo>
                    <a:pt x="38552" y="24115"/>
                  </a:lnTo>
                  <a:lnTo>
                    <a:pt x="38698" y="23905"/>
                  </a:lnTo>
                  <a:lnTo>
                    <a:pt x="38746" y="23856"/>
                  </a:lnTo>
                  <a:lnTo>
                    <a:pt x="38789" y="23819"/>
                  </a:lnTo>
                  <a:lnTo>
                    <a:pt x="38832" y="23794"/>
                  </a:lnTo>
                  <a:lnTo>
                    <a:pt x="38880" y="23782"/>
                  </a:lnTo>
                  <a:lnTo>
                    <a:pt x="38923" y="23794"/>
                  </a:lnTo>
                  <a:lnTo>
                    <a:pt x="38966" y="23806"/>
                  </a:lnTo>
                  <a:lnTo>
                    <a:pt x="39009" y="23831"/>
                  </a:lnTo>
                  <a:lnTo>
                    <a:pt x="39048" y="23880"/>
                  </a:lnTo>
                  <a:lnTo>
                    <a:pt x="39087" y="23930"/>
                  </a:lnTo>
                  <a:lnTo>
                    <a:pt x="39126" y="23979"/>
                  </a:lnTo>
                  <a:lnTo>
                    <a:pt x="39160" y="24053"/>
                  </a:lnTo>
                  <a:lnTo>
                    <a:pt x="39190" y="24127"/>
                  </a:lnTo>
                  <a:lnTo>
                    <a:pt x="39221" y="24213"/>
                  </a:lnTo>
                  <a:lnTo>
                    <a:pt x="39246" y="24300"/>
                  </a:lnTo>
                  <a:lnTo>
                    <a:pt x="39268" y="24399"/>
                  </a:lnTo>
                  <a:lnTo>
                    <a:pt x="39285" y="24497"/>
                  </a:lnTo>
                  <a:lnTo>
                    <a:pt x="42336" y="22794"/>
                  </a:lnTo>
                  <a:lnTo>
                    <a:pt x="42108" y="22140"/>
                  </a:lnTo>
                  <a:lnTo>
                    <a:pt x="41879" y="21486"/>
                  </a:lnTo>
                  <a:lnTo>
                    <a:pt x="41650" y="20857"/>
                  </a:lnTo>
                  <a:lnTo>
                    <a:pt x="41417" y="20227"/>
                  </a:lnTo>
                  <a:lnTo>
                    <a:pt x="41180" y="19598"/>
                  </a:lnTo>
                  <a:lnTo>
                    <a:pt x="40943" y="18981"/>
                  </a:lnTo>
                  <a:lnTo>
                    <a:pt x="40705" y="18376"/>
                  </a:lnTo>
                  <a:lnTo>
                    <a:pt x="40459" y="17784"/>
                  </a:lnTo>
                  <a:lnTo>
                    <a:pt x="40218" y="17191"/>
                  </a:lnTo>
                  <a:lnTo>
                    <a:pt x="39972" y="16611"/>
                  </a:lnTo>
                  <a:lnTo>
                    <a:pt x="39721" y="16031"/>
                  </a:lnTo>
                  <a:lnTo>
                    <a:pt x="39471" y="15464"/>
                  </a:lnTo>
                  <a:lnTo>
                    <a:pt x="39216" y="14908"/>
                  </a:lnTo>
                  <a:lnTo>
                    <a:pt x="38962" y="14365"/>
                  </a:lnTo>
                  <a:lnTo>
                    <a:pt x="38703" y="13822"/>
                  </a:lnTo>
                  <a:lnTo>
                    <a:pt x="38444" y="13292"/>
                  </a:lnTo>
                  <a:lnTo>
                    <a:pt x="38185" y="12773"/>
                  </a:lnTo>
                  <a:lnTo>
                    <a:pt x="37917" y="12255"/>
                  </a:lnTo>
                  <a:lnTo>
                    <a:pt x="37654" y="11761"/>
                  </a:lnTo>
                  <a:lnTo>
                    <a:pt x="37386" y="11268"/>
                  </a:lnTo>
                  <a:lnTo>
                    <a:pt x="37115" y="10774"/>
                  </a:lnTo>
                  <a:lnTo>
                    <a:pt x="36843" y="10305"/>
                  </a:lnTo>
                  <a:lnTo>
                    <a:pt x="36571" y="9836"/>
                  </a:lnTo>
                  <a:lnTo>
                    <a:pt x="36295" y="9380"/>
                  </a:lnTo>
                  <a:lnTo>
                    <a:pt x="36014" y="8935"/>
                  </a:lnTo>
                  <a:lnTo>
                    <a:pt x="35734" y="8503"/>
                  </a:lnTo>
                  <a:lnTo>
                    <a:pt x="35453" y="8071"/>
                  </a:lnTo>
                  <a:lnTo>
                    <a:pt x="35168" y="7652"/>
                  </a:lnTo>
                  <a:lnTo>
                    <a:pt x="34879" y="7245"/>
                  </a:lnTo>
                  <a:lnTo>
                    <a:pt x="34594" y="6850"/>
                  </a:lnTo>
                  <a:lnTo>
                    <a:pt x="34301" y="6467"/>
                  </a:lnTo>
                  <a:lnTo>
                    <a:pt x="34012" y="6085"/>
                  </a:lnTo>
                  <a:lnTo>
                    <a:pt x="33714" y="5727"/>
                  </a:lnTo>
                  <a:lnTo>
                    <a:pt x="33420" y="5369"/>
                  </a:lnTo>
                  <a:lnTo>
                    <a:pt x="33123" y="5023"/>
                  </a:lnTo>
                  <a:lnTo>
                    <a:pt x="32821" y="4690"/>
                  </a:lnTo>
                  <a:lnTo>
                    <a:pt x="32518" y="4369"/>
                  </a:lnTo>
                  <a:lnTo>
                    <a:pt x="32216" y="4048"/>
                  </a:lnTo>
                  <a:lnTo>
                    <a:pt x="31910" y="3752"/>
                  </a:lnTo>
                  <a:lnTo>
                    <a:pt x="31604" y="3456"/>
                  </a:lnTo>
                  <a:lnTo>
                    <a:pt x="31293" y="3172"/>
                  </a:lnTo>
                  <a:lnTo>
                    <a:pt x="30982" y="2913"/>
                  </a:lnTo>
                  <a:lnTo>
                    <a:pt x="30667" y="2654"/>
                  </a:lnTo>
                  <a:lnTo>
                    <a:pt x="30352" y="2407"/>
                  </a:lnTo>
                  <a:lnTo>
                    <a:pt x="30037" y="2172"/>
                  </a:lnTo>
                  <a:lnTo>
                    <a:pt x="29718" y="1950"/>
                  </a:lnTo>
                  <a:lnTo>
                    <a:pt x="29398" y="1740"/>
                  </a:lnTo>
                  <a:lnTo>
                    <a:pt x="29075" y="1531"/>
                  </a:lnTo>
                  <a:lnTo>
                    <a:pt x="28751" y="1346"/>
                  </a:lnTo>
                  <a:lnTo>
                    <a:pt x="28423" y="1173"/>
                  </a:lnTo>
                  <a:lnTo>
                    <a:pt x="28095" y="1012"/>
                  </a:lnTo>
                  <a:lnTo>
                    <a:pt x="27767" y="852"/>
                  </a:lnTo>
                  <a:lnTo>
                    <a:pt x="27435" y="716"/>
                  </a:lnTo>
                  <a:lnTo>
                    <a:pt x="27102" y="580"/>
                  </a:lnTo>
                  <a:lnTo>
                    <a:pt x="26766" y="469"/>
                  </a:lnTo>
                  <a:lnTo>
                    <a:pt x="26429" y="371"/>
                  </a:lnTo>
                  <a:lnTo>
                    <a:pt x="26093" y="272"/>
                  </a:lnTo>
                  <a:lnTo>
                    <a:pt x="25752" y="198"/>
                  </a:lnTo>
                  <a:lnTo>
                    <a:pt x="25411" y="136"/>
                  </a:lnTo>
                  <a:lnTo>
                    <a:pt x="25065" y="74"/>
                  </a:lnTo>
                  <a:lnTo>
                    <a:pt x="24724" y="37"/>
                  </a:lnTo>
                  <a:lnTo>
                    <a:pt x="24375" y="13"/>
                  </a:lnTo>
                  <a:lnTo>
                    <a:pt x="24025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42"/>
            <p:cNvSpPr/>
            <p:nvPr/>
          </p:nvSpPr>
          <p:spPr>
            <a:xfrm>
              <a:off x="3779400" y="-9693600"/>
              <a:ext cx="853525" cy="3280550"/>
            </a:xfrm>
            <a:custGeom>
              <a:avLst/>
              <a:gdLst/>
              <a:ahLst/>
              <a:cxnLst/>
              <a:rect l="l" t="t" r="r" b="b"/>
              <a:pathLst>
                <a:path w="34141" h="131222" extrusionOk="0">
                  <a:moveTo>
                    <a:pt x="29234" y="0"/>
                  </a:moveTo>
                  <a:lnTo>
                    <a:pt x="28414" y="235"/>
                  </a:lnTo>
                  <a:lnTo>
                    <a:pt x="27594" y="469"/>
                  </a:lnTo>
                  <a:lnTo>
                    <a:pt x="26770" y="679"/>
                  </a:lnTo>
                  <a:lnTo>
                    <a:pt x="25950" y="889"/>
                  </a:lnTo>
                  <a:lnTo>
                    <a:pt x="25125" y="1086"/>
                  </a:lnTo>
                  <a:lnTo>
                    <a:pt x="24301" y="1284"/>
                  </a:lnTo>
                  <a:lnTo>
                    <a:pt x="23477" y="1456"/>
                  </a:lnTo>
                  <a:lnTo>
                    <a:pt x="22653" y="1629"/>
                  </a:lnTo>
                  <a:lnTo>
                    <a:pt x="21828" y="1790"/>
                  </a:lnTo>
                  <a:lnTo>
                    <a:pt x="21004" y="1950"/>
                  </a:lnTo>
                  <a:lnTo>
                    <a:pt x="20180" y="2086"/>
                  </a:lnTo>
                  <a:lnTo>
                    <a:pt x="19351" y="2234"/>
                  </a:lnTo>
                  <a:lnTo>
                    <a:pt x="18527" y="2357"/>
                  </a:lnTo>
                  <a:lnTo>
                    <a:pt x="17698" y="2481"/>
                  </a:lnTo>
                  <a:lnTo>
                    <a:pt x="16874" y="2592"/>
                  </a:lnTo>
                  <a:lnTo>
                    <a:pt x="16045" y="2691"/>
                  </a:lnTo>
                  <a:lnTo>
                    <a:pt x="15221" y="2789"/>
                  </a:lnTo>
                  <a:lnTo>
                    <a:pt x="14393" y="2876"/>
                  </a:lnTo>
                  <a:lnTo>
                    <a:pt x="13564" y="2962"/>
                  </a:lnTo>
                  <a:lnTo>
                    <a:pt x="12735" y="3036"/>
                  </a:lnTo>
                  <a:lnTo>
                    <a:pt x="11078" y="3160"/>
                  </a:lnTo>
                  <a:lnTo>
                    <a:pt x="9421" y="3258"/>
                  </a:lnTo>
                  <a:lnTo>
                    <a:pt x="7764" y="3320"/>
                  </a:lnTo>
                  <a:lnTo>
                    <a:pt x="6102" y="3369"/>
                  </a:lnTo>
                  <a:lnTo>
                    <a:pt x="4445" y="3394"/>
                  </a:lnTo>
                  <a:lnTo>
                    <a:pt x="2788" y="3382"/>
                  </a:lnTo>
                  <a:lnTo>
                    <a:pt x="2805" y="3665"/>
                  </a:lnTo>
                  <a:lnTo>
                    <a:pt x="2809" y="3814"/>
                  </a:lnTo>
                  <a:lnTo>
                    <a:pt x="2814" y="3986"/>
                  </a:lnTo>
                  <a:lnTo>
                    <a:pt x="2801" y="7849"/>
                  </a:lnTo>
                  <a:lnTo>
                    <a:pt x="2792" y="11737"/>
                  </a:lnTo>
                  <a:lnTo>
                    <a:pt x="2792" y="15649"/>
                  </a:lnTo>
                  <a:lnTo>
                    <a:pt x="2792" y="19585"/>
                  </a:lnTo>
                  <a:lnTo>
                    <a:pt x="2801" y="27521"/>
                  </a:lnTo>
                  <a:lnTo>
                    <a:pt x="2814" y="35518"/>
                  </a:lnTo>
                  <a:lnTo>
                    <a:pt x="2818" y="39528"/>
                  </a:lnTo>
                  <a:lnTo>
                    <a:pt x="2822" y="43564"/>
                  </a:lnTo>
                  <a:lnTo>
                    <a:pt x="2818" y="47599"/>
                  </a:lnTo>
                  <a:lnTo>
                    <a:pt x="2814" y="51635"/>
                  </a:lnTo>
                  <a:lnTo>
                    <a:pt x="2801" y="55683"/>
                  </a:lnTo>
                  <a:lnTo>
                    <a:pt x="2784" y="59743"/>
                  </a:lnTo>
                  <a:lnTo>
                    <a:pt x="2753" y="63791"/>
                  </a:lnTo>
                  <a:lnTo>
                    <a:pt x="2719" y="67839"/>
                  </a:lnTo>
                  <a:lnTo>
                    <a:pt x="2697" y="69863"/>
                  </a:lnTo>
                  <a:lnTo>
                    <a:pt x="2671" y="71886"/>
                  </a:lnTo>
                  <a:lnTo>
                    <a:pt x="2645" y="73910"/>
                  </a:lnTo>
                  <a:lnTo>
                    <a:pt x="2611" y="75934"/>
                  </a:lnTo>
                  <a:lnTo>
                    <a:pt x="2581" y="77958"/>
                  </a:lnTo>
                  <a:lnTo>
                    <a:pt x="2542" y="79970"/>
                  </a:lnTo>
                  <a:lnTo>
                    <a:pt x="2503" y="81994"/>
                  </a:lnTo>
                  <a:lnTo>
                    <a:pt x="2460" y="84005"/>
                  </a:lnTo>
                  <a:lnTo>
                    <a:pt x="2412" y="86017"/>
                  </a:lnTo>
                  <a:lnTo>
                    <a:pt x="2361" y="88029"/>
                  </a:lnTo>
                  <a:lnTo>
                    <a:pt x="2305" y="90028"/>
                  </a:lnTo>
                  <a:lnTo>
                    <a:pt x="2244" y="92027"/>
                  </a:lnTo>
                  <a:lnTo>
                    <a:pt x="2184" y="94026"/>
                  </a:lnTo>
                  <a:lnTo>
                    <a:pt x="2115" y="96025"/>
                  </a:lnTo>
                  <a:lnTo>
                    <a:pt x="2041" y="98012"/>
                  </a:lnTo>
                  <a:lnTo>
                    <a:pt x="1964" y="99999"/>
                  </a:lnTo>
                  <a:lnTo>
                    <a:pt x="1882" y="101986"/>
                  </a:lnTo>
                  <a:lnTo>
                    <a:pt x="1795" y="103961"/>
                  </a:lnTo>
                  <a:lnTo>
                    <a:pt x="1705" y="105935"/>
                  </a:lnTo>
                  <a:lnTo>
                    <a:pt x="1610" y="107897"/>
                  </a:lnTo>
                  <a:lnTo>
                    <a:pt x="1506" y="109860"/>
                  </a:lnTo>
                  <a:lnTo>
                    <a:pt x="1398" y="111822"/>
                  </a:lnTo>
                  <a:lnTo>
                    <a:pt x="1286" y="113772"/>
                  </a:lnTo>
                  <a:lnTo>
                    <a:pt x="1170" y="115709"/>
                  </a:lnTo>
                  <a:lnTo>
                    <a:pt x="1044" y="117647"/>
                  </a:lnTo>
                  <a:lnTo>
                    <a:pt x="915" y="119584"/>
                  </a:lnTo>
                  <a:lnTo>
                    <a:pt x="777" y="121510"/>
                  </a:lnTo>
                  <a:lnTo>
                    <a:pt x="634" y="123422"/>
                  </a:lnTo>
                  <a:lnTo>
                    <a:pt x="488" y="125335"/>
                  </a:lnTo>
                  <a:lnTo>
                    <a:pt x="328" y="127236"/>
                  </a:lnTo>
                  <a:lnTo>
                    <a:pt x="168" y="129136"/>
                  </a:lnTo>
                  <a:lnTo>
                    <a:pt x="0" y="131012"/>
                  </a:lnTo>
                  <a:lnTo>
                    <a:pt x="2123" y="130864"/>
                  </a:lnTo>
                  <a:lnTo>
                    <a:pt x="4247" y="130728"/>
                  </a:lnTo>
                  <a:lnTo>
                    <a:pt x="6370" y="130605"/>
                  </a:lnTo>
                  <a:lnTo>
                    <a:pt x="8493" y="130494"/>
                  </a:lnTo>
                  <a:lnTo>
                    <a:pt x="10612" y="130407"/>
                  </a:lnTo>
                  <a:lnTo>
                    <a:pt x="12735" y="130333"/>
                  </a:lnTo>
                  <a:lnTo>
                    <a:pt x="14854" y="130284"/>
                  </a:lnTo>
                  <a:lnTo>
                    <a:pt x="16973" y="130259"/>
                  </a:lnTo>
                  <a:lnTo>
                    <a:pt x="19092" y="130259"/>
                  </a:lnTo>
                  <a:lnTo>
                    <a:pt x="21211" y="130284"/>
                  </a:lnTo>
                  <a:lnTo>
                    <a:pt x="23326" y="130333"/>
                  </a:lnTo>
                  <a:lnTo>
                    <a:pt x="24383" y="130370"/>
                  </a:lnTo>
                  <a:lnTo>
                    <a:pt x="25441" y="130407"/>
                  </a:lnTo>
                  <a:lnTo>
                    <a:pt x="26498" y="130469"/>
                  </a:lnTo>
                  <a:lnTo>
                    <a:pt x="27555" y="130519"/>
                  </a:lnTo>
                  <a:lnTo>
                    <a:pt x="28612" y="130593"/>
                  </a:lnTo>
                  <a:lnTo>
                    <a:pt x="29670" y="130667"/>
                  </a:lnTo>
                  <a:lnTo>
                    <a:pt x="30723" y="130753"/>
                  </a:lnTo>
                  <a:lnTo>
                    <a:pt x="31780" y="130839"/>
                  </a:lnTo>
                  <a:lnTo>
                    <a:pt x="32833" y="130950"/>
                  </a:lnTo>
                  <a:lnTo>
                    <a:pt x="33886" y="131062"/>
                  </a:lnTo>
                  <a:lnTo>
                    <a:pt x="33960" y="131074"/>
                  </a:lnTo>
                  <a:lnTo>
                    <a:pt x="34024" y="131111"/>
                  </a:lnTo>
                  <a:lnTo>
                    <a:pt x="34085" y="131160"/>
                  </a:lnTo>
                  <a:lnTo>
                    <a:pt x="34141" y="131222"/>
                  </a:lnTo>
                  <a:lnTo>
                    <a:pt x="34141" y="131222"/>
                  </a:lnTo>
                  <a:lnTo>
                    <a:pt x="34024" y="127014"/>
                  </a:lnTo>
                  <a:lnTo>
                    <a:pt x="33903" y="122830"/>
                  </a:lnTo>
                  <a:lnTo>
                    <a:pt x="33783" y="118634"/>
                  </a:lnTo>
                  <a:lnTo>
                    <a:pt x="33657" y="114438"/>
                  </a:lnTo>
                  <a:lnTo>
                    <a:pt x="33528" y="110255"/>
                  </a:lnTo>
                  <a:lnTo>
                    <a:pt x="33394" y="106059"/>
                  </a:lnTo>
                  <a:lnTo>
                    <a:pt x="33260" y="101863"/>
                  </a:lnTo>
                  <a:lnTo>
                    <a:pt x="33122" y="97667"/>
                  </a:lnTo>
                  <a:lnTo>
                    <a:pt x="33014" y="94619"/>
                  </a:lnTo>
                  <a:lnTo>
                    <a:pt x="32902" y="91583"/>
                  </a:lnTo>
                  <a:lnTo>
                    <a:pt x="32786" y="88534"/>
                  </a:lnTo>
                  <a:lnTo>
                    <a:pt x="32661" y="85486"/>
                  </a:lnTo>
                  <a:lnTo>
                    <a:pt x="32531" y="82438"/>
                  </a:lnTo>
                  <a:lnTo>
                    <a:pt x="32402" y="79390"/>
                  </a:lnTo>
                  <a:lnTo>
                    <a:pt x="32263" y="76342"/>
                  </a:lnTo>
                  <a:lnTo>
                    <a:pt x="32125" y="73293"/>
                  </a:lnTo>
                  <a:lnTo>
                    <a:pt x="31841" y="67185"/>
                  </a:lnTo>
                  <a:lnTo>
                    <a:pt x="31547" y="61076"/>
                  </a:lnTo>
                  <a:lnTo>
                    <a:pt x="31254" y="54967"/>
                  </a:lnTo>
                  <a:lnTo>
                    <a:pt x="30964" y="48858"/>
                  </a:lnTo>
                  <a:lnTo>
                    <a:pt x="30680" y="42749"/>
                  </a:lnTo>
                  <a:lnTo>
                    <a:pt x="30542" y="39689"/>
                  </a:lnTo>
                  <a:lnTo>
                    <a:pt x="30408" y="36641"/>
                  </a:lnTo>
                  <a:lnTo>
                    <a:pt x="30274" y="33580"/>
                  </a:lnTo>
                  <a:lnTo>
                    <a:pt x="30149" y="30519"/>
                  </a:lnTo>
                  <a:lnTo>
                    <a:pt x="30028" y="27471"/>
                  </a:lnTo>
                  <a:lnTo>
                    <a:pt x="29911" y="24411"/>
                  </a:lnTo>
                  <a:lnTo>
                    <a:pt x="29799" y="21362"/>
                  </a:lnTo>
                  <a:lnTo>
                    <a:pt x="29696" y="18302"/>
                  </a:lnTo>
                  <a:lnTo>
                    <a:pt x="29596" y="15254"/>
                  </a:lnTo>
                  <a:lnTo>
                    <a:pt x="29506" y="12193"/>
                  </a:lnTo>
                  <a:lnTo>
                    <a:pt x="29428" y="9145"/>
                  </a:lnTo>
                  <a:lnTo>
                    <a:pt x="29355" y="6097"/>
                  </a:lnTo>
                  <a:lnTo>
                    <a:pt x="29290" y="3048"/>
                  </a:lnTo>
                  <a:lnTo>
                    <a:pt x="29234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42"/>
            <p:cNvSpPr/>
            <p:nvPr/>
          </p:nvSpPr>
          <p:spPr>
            <a:xfrm>
              <a:off x="2958225" y="-871950"/>
              <a:ext cx="654275" cy="667050"/>
            </a:xfrm>
            <a:custGeom>
              <a:avLst/>
              <a:gdLst/>
              <a:ahLst/>
              <a:cxnLst/>
              <a:rect l="l" t="t" r="r" b="b"/>
              <a:pathLst>
                <a:path w="26171" h="26682" extrusionOk="0">
                  <a:moveTo>
                    <a:pt x="12149" y="0"/>
                  </a:moveTo>
                  <a:lnTo>
                    <a:pt x="11821" y="12"/>
                  </a:lnTo>
                  <a:lnTo>
                    <a:pt x="11489" y="37"/>
                  </a:lnTo>
                  <a:lnTo>
                    <a:pt x="11161" y="87"/>
                  </a:lnTo>
                  <a:lnTo>
                    <a:pt x="10829" y="148"/>
                  </a:lnTo>
                  <a:lnTo>
                    <a:pt x="10497" y="222"/>
                  </a:lnTo>
                  <a:lnTo>
                    <a:pt x="10233" y="296"/>
                  </a:lnTo>
                  <a:lnTo>
                    <a:pt x="9974" y="383"/>
                  </a:lnTo>
                  <a:lnTo>
                    <a:pt x="9724" y="481"/>
                  </a:lnTo>
                  <a:lnTo>
                    <a:pt x="9474" y="592"/>
                  </a:lnTo>
                  <a:lnTo>
                    <a:pt x="9223" y="716"/>
                  </a:lnTo>
                  <a:lnTo>
                    <a:pt x="8982" y="839"/>
                  </a:lnTo>
                  <a:lnTo>
                    <a:pt x="8740" y="987"/>
                  </a:lnTo>
                  <a:lnTo>
                    <a:pt x="8503" y="1135"/>
                  </a:lnTo>
                  <a:lnTo>
                    <a:pt x="8270" y="1308"/>
                  </a:lnTo>
                  <a:lnTo>
                    <a:pt x="8041" y="1481"/>
                  </a:lnTo>
                  <a:lnTo>
                    <a:pt x="7812" y="1666"/>
                  </a:lnTo>
                  <a:lnTo>
                    <a:pt x="7588" y="1864"/>
                  </a:lnTo>
                  <a:lnTo>
                    <a:pt x="7368" y="2061"/>
                  </a:lnTo>
                  <a:lnTo>
                    <a:pt x="7152" y="2283"/>
                  </a:lnTo>
                  <a:lnTo>
                    <a:pt x="6936" y="2505"/>
                  </a:lnTo>
                  <a:lnTo>
                    <a:pt x="6725" y="2752"/>
                  </a:lnTo>
                  <a:lnTo>
                    <a:pt x="6518" y="2999"/>
                  </a:lnTo>
                  <a:lnTo>
                    <a:pt x="6315" y="3258"/>
                  </a:lnTo>
                  <a:lnTo>
                    <a:pt x="6112" y="3517"/>
                  </a:lnTo>
                  <a:lnTo>
                    <a:pt x="5913" y="3801"/>
                  </a:lnTo>
                  <a:lnTo>
                    <a:pt x="5719" y="4085"/>
                  </a:lnTo>
                  <a:lnTo>
                    <a:pt x="5525" y="4381"/>
                  </a:lnTo>
                  <a:lnTo>
                    <a:pt x="5335" y="4690"/>
                  </a:lnTo>
                  <a:lnTo>
                    <a:pt x="5149" y="4998"/>
                  </a:lnTo>
                  <a:lnTo>
                    <a:pt x="4968" y="5319"/>
                  </a:lnTo>
                  <a:lnTo>
                    <a:pt x="4787" y="5652"/>
                  </a:lnTo>
                  <a:lnTo>
                    <a:pt x="4610" y="5998"/>
                  </a:lnTo>
                  <a:lnTo>
                    <a:pt x="4437" y="6343"/>
                  </a:lnTo>
                  <a:lnTo>
                    <a:pt x="4265" y="6714"/>
                  </a:lnTo>
                  <a:lnTo>
                    <a:pt x="4096" y="7072"/>
                  </a:lnTo>
                  <a:lnTo>
                    <a:pt x="3932" y="7454"/>
                  </a:lnTo>
                  <a:lnTo>
                    <a:pt x="3768" y="7837"/>
                  </a:lnTo>
                  <a:lnTo>
                    <a:pt x="3609" y="8232"/>
                  </a:lnTo>
                  <a:lnTo>
                    <a:pt x="3453" y="8639"/>
                  </a:lnTo>
                  <a:lnTo>
                    <a:pt x="3298" y="9046"/>
                  </a:lnTo>
                  <a:lnTo>
                    <a:pt x="3147" y="9466"/>
                  </a:lnTo>
                  <a:lnTo>
                    <a:pt x="3000" y="9898"/>
                  </a:lnTo>
                  <a:lnTo>
                    <a:pt x="2854" y="10330"/>
                  </a:lnTo>
                  <a:lnTo>
                    <a:pt x="2711" y="10774"/>
                  </a:lnTo>
                  <a:lnTo>
                    <a:pt x="2573" y="11218"/>
                  </a:lnTo>
                  <a:lnTo>
                    <a:pt x="2435" y="11675"/>
                  </a:lnTo>
                  <a:lnTo>
                    <a:pt x="2301" y="12144"/>
                  </a:lnTo>
                  <a:lnTo>
                    <a:pt x="2172" y="12613"/>
                  </a:lnTo>
                  <a:lnTo>
                    <a:pt x="2042" y="13094"/>
                  </a:lnTo>
                  <a:lnTo>
                    <a:pt x="1917" y="13588"/>
                  </a:lnTo>
                  <a:lnTo>
                    <a:pt x="1792" y="14081"/>
                  </a:lnTo>
                  <a:lnTo>
                    <a:pt x="1671" y="14587"/>
                  </a:lnTo>
                  <a:lnTo>
                    <a:pt x="1555" y="15093"/>
                  </a:lnTo>
                  <a:lnTo>
                    <a:pt x="1438" y="15611"/>
                  </a:lnTo>
                  <a:lnTo>
                    <a:pt x="1326" y="16130"/>
                  </a:lnTo>
                  <a:lnTo>
                    <a:pt x="1214" y="16660"/>
                  </a:lnTo>
                  <a:lnTo>
                    <a:pt x="1106" y="17191"/>
                  </a:lnTo>
                  <a:lnTo>
                    <a:pt x="1002" y="17734"/>
                  </a:lnTo>
                  <a:lnTo>
                    <a:pt x="899" y="18277"/>
                  </a:lnTo>
                  <a:lnTo>
                    <a:pt x="795" y="18832"/>
                  </a:lnTo>
                  <a:lnTo>
                    <a:pt x="700" y="19400"/>
                  </a:lnTo>
                  <a:lnTo>
                    <a:pt x="605" y="19968"/>
                  </a:lnTo>
                  <a:lnTo>
                    <a:pt x="510" y="20536"/>
                  </a:lnTo>
                  <a:lnTo>
                    <a:pt x="420" y="21116"/>
                  </a:lnTo>
                  <a:lnTo>
                    <a:pt x="333" y="21696"/>
                  </a:lnTo>
                  <a:lnTo>
                    <a:pt x="247" y="22288"/>
                  </a:lnTo>
                  <a:lnTo>
                    <a:pt x="161" y="22880"/>
                  </a:lnTo>
                  <a:lnTo>
                    <a:pt x="79" y="23485"/>
                  </a:lnTo>
                  <a:lnTo>
                    <a:pt x="1" y="24090"/>
                  </a:lnTo>
                  <a:lnTo>
                    <a:pt x="1624" y="24114"/>
                  </a:lnTo>
                  <a:lnTo>
                    <a:pt x="3251" y="24151"/>
                  </a:lnTo>
                  <a:lnTo>
                    <a:pt x="4873" y="24201"/>
                  </a:lnTo>
                  <a:lnTo>
                    <a:pt x="6500" y="24275"/>
                  </a:lnTo>
                  <a:lnTo>
                    <a:pt x="8127" y="24349"/>
                  </a:lnTo>
                  <a:lnTo>
                    <a:pt x="9754" y="24460"/>
                  </a:lnTo>
                  <a:lnTo>
                    <a:pt x="11381" y="24571"/>
                  </a:lnTo>
                  <a:lnTo>
                    <a:pt x="13008" y="24707"/>
                  </a:lnTo>
                  <a:lnTo>
                    <a:pt x="14631" y="24867"/>
                  </a:lnTo>
                  <a:lnTo>
                    <a:pt x="16258" y="25040"/>
                  </a:lnTo>
                  <a:lnTo>
                    <a:pt x="17885" y="25237"/>
                  </a:lnTo>
                  <a:lnTo>
                    <a:pt x="19507" y="25447"/>
                  </a:lnTo>
                  <a:lnTo>
                    <a:pt x="21130" y="25682"/>
                  </a:lnTo>
                  <a:lnTo>
                    <a:pt x="22753" y="25941"/>
                  </a:lnTo>
                  <a:lnTo>
                    <a:pt x="24371" y="26225"/>
                  </a:lnTo>
                  <a:lnTo>
                    <a:pt x="25990" y="26521"/>
                  </a:lnTo>
                  <a:lnTo>
                    <a:pt x="26084" y="26583"/>
                  </a:lnTo>
                  <a:lnTo>
                    <a:pt x="26128" y="26632"/>
                  </a:lnTo>
                  <a:lnTo>
                    <a:pt x="26171" y="26681"/>
                  </a:lnTo>
                  <a:lnTo>
                    <a:pt x="26076" y="25817"/>
                  </a:lnTo>
                  <a:lnTo>
                    <a:pt x="25972" y="24966"/>
                  </a:lnTo>
                  <a:lnTo>
                    <a:pt x="25864" y="24139"/>
                  </a:lnTo>
                  <a:lnTo>
                    <a:pt x="25748" y="23312"/>
                  </a:lnTo>
                  <a:lnTo>
                    <a:pt x="25627" y="22498"/>
                  </a:lnTo>
                  <a:lnTo>
                    <a:pt x="25498" y="21708"/>
                  </a:lnTo>
                  <a:lnTo>
                    <a:pt x="25364" y="20918"/>
                  </a:lnTo>
                  <a:lnTo>
                    <a:pt x="25226" y="20153"/>
                  </a:lnTo>
                  <a:lnTo>
                    <a:pt x="25079" y="19388"/>
                  </a:lnTo>
                  <a:lnTo>
                    <a:pt x="24928" y="18647"/>
                  </a:lnTo>
                  <a:lnTo>
                    <a:pt x="24768" y="17919"/>
                  </a:lnTo>
                  <a:lnTo>
                    <a:pt x="24604" y="17203"/>
                  </a:lnTo>
                  <a:lnTo>
                    <a:pt x="24436" y="16500"/>
                  </a:lnTo>
                  <a:lnTo>
                    <a:pt x="24259" y="15809"/>
                  </a:lnTo>
                  <a:lnTo>
                    <a:pt x="24078" y="15130"/>
                  </a:lnTo>
                  <a:lnTo>
                    <a:pt x="23892" y="14464"/>
                  </a:lnTo>
                  <a:lnTo>
                    <a:pt x="23702" y="13822"/>
                  </a:lnTo>
                  <a:lnTo>
                    <a:pt x="23504" y="13180"/>
                  </a:lnTo>
                  <a:lnTo>
                    <a:pt x="23301" y="12563"/>
                  </a:lnTo>
                  <a:lnTo>
                    <a:pt x="23098" y="11959"/>
                  </a:lnTo>
                  <a:lnTo>
                    <a:pt x="22887" y="11366"/>
                  </a:lnTo>
                  <a:lnTo>
                    <a:pt x="22667" y="10786"/>
                  </a:lnTo>
                  <a:lnTo>
                    <a:pt x="22446" y="10218"/>
                  </a:lnTo>
                  <a:lnTo>
                    <a:pt x="22222" y="9675"/>
                  </a:lnTo>
                  <a:lnTo>
                    <a:pt x="21993" y="9145"/>
                  </a:lnTo>
                  <a:lnTo>
                    <a:pt x="21756" y="8614"/>
                  </a:lnTo>
                  <a:lnTo>
                    <a:pt x="21519" y="8108"/>
                  </a:lnTo>
                  <a:lnTo>
                    <a:pt x="21273" y="7627"/>
                  </a:lnTo>
                  <a:lnTo>
                    <a:pt x="21027" y="7146"/>
                  </a:lnTo>
                  <a:lnTo>
                    <a:pt x="20776" y="6677"/>
                  </a:lnTo>
                  <a:lnTo>
                    <a:pt x="20522" y="6232"/>
                  </a:lnTo>
                  <a:lnTo>
                    <a:pt x="20263" y="5800"/>
                  </a:lnTo>
                  <a:lnTo>
                    <a:pt x="19999" y="5381"/>
                  </a:lnTo>
                  <a:lnTo>
                    <a:pt x="19732" y="4986"/>
                  </a:lnTo>
                  <a:lnTo>
                    <a:pt x="19460" y="4591"/>
                  </a:lnTo>
                  <a:lnTo>
                    <a:pt x="19188" y="4221"/>
                  </a:lnTo>
                  <a:lnTo>
                    <a:pt x="18912" y="3863"/>
                  </a:lnTo>
                  <a:lnTo>
                    <a:pt x="18631" y="3530"/>
                  </a:lnTo>
                  <a:lnTo>
                    <a:pt x="18347" y="3196"/>
                  </a:lnTo>
                  <a:lnTo>
                    <a:pt x="18062" y="2888"/>
                  </a:lnTo>
                  <a:lnTo>
                    <a:pt x="17768" y="2592"/>
                  </a:lnTo>
                  <a:lnTo>
                    <a:pt x="17479" y="2308"/>
                  </a:lnTo>
                  <a:lnTo>
                    <a:pt x="17181" y="2049"/>
                  </a:lnTo>
                  <a:lnTo>
                    <a:pt x="16884" y="1802"/>
                  </a:lnTo>
                  <a:lnTo>
                    <a:pt x="16582" y="1567"/>
                  </a:lnTo>
                  <a:lnTo>
                    <a:pt x="16279" y="1345"/>
                  </a:lnTo>
                  <a:lnTo>
                    <a:pt x="15973" y="1148"/>
                  </a:lnTo>
                  <a:lnTo>
                    <a:pt x="15667" y="963"/>
                  </a:lnTo>
                  <a:lnTo>
                    <a:pt x="15356" y="790"/>
                  </a:lnTo>
                  <a:lnTo>
                    <a:pt x="15045" y="642"/>
                  </a:lnTo>
                  <a:lnTo>
                    <a:pt x="14730" y="506"/>
                  </a:lnTo>
                  <a:lnTo>
                    <a:pt x="14411" y="383"/>
                  </a:lnTo>
                  <a:lnTo>
                    <a:pt x="14096" y="272"/>
                  </a:lnTo>
                  <a:lnTo>
                    <a:pt x="13772" y="185"/>
                  </a:lnTo>
                  <a:lnTo>
                    <a:pt x="13453" y="124"/>
                  </a:lnTo>
                  <a:lnTo>
                    <a:pt x="13129" y="62"/>
                  </a:lnTo>
                  <a:lnTo>
                    <a:pt x="12801" y="25"/>
                  </a:lnTo>
                  <a:lnTo>
                    <a:pt x="12477" y="0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42"/>
            <p:cNvSpPr/>
            <p:nvPr/>
          </p:nvSpPr>
          <p:spPr>
            <a:xfrm>
              <a:off x="4153125" y="-971925"/>
              <a:ext cx="663650" cy="804050"/>
            </a:xfrm>
            <a:custGeom>
              <a:avLst/>
              <a:gdLst/>
              <a:ahLst/>
              <a:cxnLst/>
              <a:rect l="l" t="t" r="r" b="b"/>
              <a:pathLst>
                <a:path w="26546" h="32162" extrusionOk="0">
                  <a:moveTo>
                    <a:pt x="13491" y="1"/>
                  </a:moveTo>
                  <a:lnTo>
                    <a:pt x="13176" y="13"/>
                  </a:lnTo>
                  <a:lnTo>
                    <a:pt x="12861" y="50"/>
                  </a:lnTo>
                  <a:lnTo>
                    <a:pt x="12554" y="99"/>
                  </a:lnTo>
                  <a:lnTo>
                    <a:pt x="12244" y="161"/>
                  </a:lnTo>
                  <a:lnTo>
                    <a:pt x="11942" y="247"/>
                  </a:lnTo>
                  <a:lnTo>
                    <a:pt x="11639" y="359"/>
                  </a:lnTo>
                  <a:lnTo>
                    <a:pt x="11342" y="470"/>
                  </a:lnTo>
                  <a:lnTo>
                    <a:pt x="11044" y="605"/>
                  </a:lnTo>
                  <a:lnTo>
                    <a:pt x="10755" y="753"/>
                  </a:lnTo>
                  <a:lnTo>
                    <a:pt x="10466" y="926"/>
                  </a:lnTo>
                  <a:lnTo>
                    <a:pt x="10176" y="1099"/>
                  </a:lnTo>
                  <a:lnTo>
                    <a:pt x="9892" y="1296"/>
                  </a:lnTo>
                  <a:lnTo>
                    <a:pt x="9611" y="1519"/>
                  </a:lnTo>
                  <a:lnTo>
                    <a:pt x="9335" y="1741"/>
                  </a:lnTo>
                  <a:lnTo>
                    <a:pt x="9063" y="1988"/>
                  </a:lnTo>
                  <a:lnTo>
                    <a:pt x="8791" y="2247"/>
                  </a:lnTo>
                  <a:lnTo>
                    <a:pt x="8524" y="2518"/>
                  </a:lnTo>
                  <a:lnTo>
                    <a:pt x="8256" y="2802"/>
                  </a:lnTo>
                  <a:lnTo>
                    <a:pt x="7997" y="3111"/>
                  </a:lnTo>
                  <a:lnTo>
                    <a:pt x="7738" y="3419"/>
                  </a:lnTo>
                  <a:lnTo>
                    <a:pt x="7484" y="3752"/>
                  </a:lnTo>
                  <a:lnTo>
                    <a:pt x="7233" y="4098"/>
                  </a:lnTo>
                  <a:lnTo>
                    <a:pt x="6983" y="4456"/>
                  </a:lnTo>
                  <a:lnTo>
                    <a:pt x="6737" y="4826"/>
                  </a:lnTo>
                  <a:lnTo>
                    <a:pt x="6495" y="5209"/>
                  </a:lnTo>
                  <a:lnTo>
                    <a:pt x="6258" y="5616"/>
                  </a:lnTo>
                  <a:lnTo>
                    <a:pt x="6025" y="6023"/>
                  </a:lnTo>
                  <a:lnTo>
                    <a:pt x="5792" y="6443"/>
                  </a:lnTo>
                  <a:lnTo>
                    <a:pt x="5563" y="6887"/>
                  </a:lnTo>
                  <a:lnTo>
                    <a:pt x="5339" y="7331"/>
                  </a:lnTo>
                  <a:lnTo>
                    <a:pt x="5119" y="7800"/>
                  </a:lnTo>
                  <a:lnTo>
                    <a:pt x="4903" y="8269"/>
                  </a:lnTo>
                  <a:lnTo>
                    <a:pt x="4687" y="8763"/>
                  </a:lnTo>
                  <a:lnTo>
                    <a:pt x="4480" y="9256"/>
                  </a:lnTo>
                  <a:lnTo>
                    <a:pt x="4273" y="9762"/>
                  </a:lnTo>
                  <a:lnTo>
                    <a:pt x="4070" y="10293"/>
                  </a:lnTo>
                  <a:lnTo>
                    <a:pt x="3871" y="10824"/>
                  </a:lnTo>
                  <a:lnTo>
                    <a:pt x="3677" y="11367"/>
                  </a:lnTo>
                  <a:lnTo>
                    <a:pt x="3483" y="11922"/>
                  </a:lnTo>
                  <a:lnTo>
                    <a:pt x="3297" y="12490"/>
                  </a:lnTo>
                  <a:lnTo>
                    <a:pt x="3112" y="13070"/>
                  </a:lnTo>
                  <a:lnTo>
                    <a:pt x="2931" y="13650"/>
                  </a:lnTo>
                  <a:lnTo>
                    <a:pt x="2758" y="14254"/>
                  </a:lnTo>
                  <a:lnTo>
                    <a:pt x="2585" y="14859"/>
                  </a:lnTo>
                  <a:lnTo>
                    <a:pt x="2417" y="15476"/>
                  </a:lnTo>
                  <a:lnTo>
                    <a:pt x="2253" y="16106"/>
                  </a:lnTo>
                  <a:lnTo>
                    <a:pt x="2093" y="16735"/>
                  </a:lnTo>
                  <a:lnTo>
                    <a:pt x="1934" y="17389"/>
                  </a:lnTo>
                  <a:lnTo>
                    <a:pt x="1783" y="18043"/>
                  </a:lnTo>
                  <a:lnTo>
                    <a:pt x="1636" y="18710"/>
                  </a:lnTo>
                  <a:lnTo>
                    <a:pt x="1489" y="19388"/>
                  </a:lnTo>
                  <a:lnTo>
                    <a:pt x="1351" y="20067"/>
                  </a:lnTo>
                  <a:lnTo>
                    <a:pt x="1213" y="20758"/>
                  </a:lnTo>
                  <a:lnTo>
                    <a:pt x="1084" y="21462"/>
                  </a:lnTo>
                  <a:lnTo>
                    <a:pt x="954" y="22165"/>
                  </a:lnTo>
                  <a:lnTo>
                    <a:pt x="833" y="22881"/>
                  </a:lnTo>
                  <a:lnTo>
                    <a:pt x="712" y="23609"/>
                  </a:lnTo>
                  <a:lnTo>
                    <a:pt x="600" y="24337"/>
                  </a:lnTo>
                  <a:lnTo>
                    <a:pt x="488" y="25078"/>
                  </a:lnTo>
                  <a:lnTo>
                    <a:pt x="384" y="25830"/>
                  </a:lnTo>
                  <a:lnTo>
                    <a:pt x="281" y="26583"/>
                  </a:lnTo>
                  <a:lnTo>
                    <a:pt x="182" y="27348"/>
                  </a:lnTo>
                  <a:lnTo>
                    <a:pt x="91" y="28113"/>
                  </a:lnTo>
                  <a:lnTo>
                    <a:pt x="0" y="28891"/>
                  </a:lnTo>
                  <a:lnTo>
                    <a:pt x="39" y="28879"/>
                  </a:lnTo>
                  <a:lnTo>
                    <a:pt x="74" y="28866"/>
                  </a:lnTo>
                  <a:lnTo>
                    <a:pt x="104" y="28854"/>
                  </a:lnTo>
                  <a:lnTo>
                    <a:pt x="143" y="28854"/>
                  </a:lnTo>
                  <a:lnTo>
                    <a:pt x="1791" y="29125"/>
                  </a:lnTo>
                  <a:lnTo>
                    <a:pt x="3440" y="29385"/>
                  </a:lnTo>
                  <a:lnTo>
                    <a:pt x="5088" y="29619"/>
                  </a:lnTo>
                  <a:lnTo>
                    <a:pt x="6737" y="29841"/>
                  </a:lnTo>
                  <a:lnTo>
                    <a:pt x="8390" y="30051"/>
                  </a:lnTo>
                  <a:lnTo>
                    <a:pt x="10038" y="30248"/>
                  </a:lnTo>
                  <a:lnTo>
                    <a:pt x="13340" y="30619"/>
                  </a:lnTo>
                  <a:lnTo>
                    <a:pt x="16641" y="30977"/>
                  </a:lnTo>
                  <a:lnTo>
                    <a:pt x="19943" y="31334"/>
                  </a:lnTo>
                  <a:lnTo>
                    <a:pt x="21596" y="31520"/>
                  </a:lnTo>
                  <a:lnTo>
                    <a:pt x="23244" y="31717"/>
                  </a:lnTo>
                  <a:lnTo>
                    <a:pt x="24897" y="31927"/>
                  </a:lnTo>
                  <a:lnTo>
                    <a:pt x="26546" y="32161"/>
                  </a:lnTo>
                  <a:lnTo>
                    <a:pt x="26481" y="31334"/>
                  </a:lnTo>
                  <a:lnTo>
                    <a:pt x="26412" y="30508"/>
                  </a:lnTo>
                  <a:lnTo>
                    <a:pt x="26338" y="29693"/>
                  </a:lnTo>
                  <a:lnTo>
                    <a:pt x="26261" y="28879"/>
                  </a:lnTo>
                  <a:lnTo>
                    <a:pt x="26174" y="28076"/>
                  </a:lnTo>
                  <a:lnTo>
                    <a:pt x="26088" y="27274"/>
                  </a:lnTo>
                  <a:lnTo>
                    <a:pt x="25993" y="26484"/>
                  </a:lnTo>
                  <a:lnTo>
                    <a:pt x="25894" y="25695"/>
                  </a:lnTo>
                  <a:lnTo>
                    <a:pt x="25790" y="24917"/>
                  </a:lnTo>
                  <a:lnTo>
                    <a:pt x="25682" y="24140"/>
                  </a:lnTo>
                  <a:lnTo>
                    <a:pt x="25570" y="23374"/>
                  </a:lnTo>
                  <a:lnTo>
                    <a:pt x="25454" y="22622"/>
                  </a:lnTo>
                  <a:lnTo>
                    <a:pt x="25333" y="21869"/>
                  </a:lnTo>
                  <a:lnTo>
                    <a:pt x="25203" y="21128"/>
                  </a:lnTo>
                  <a:lnTo>
                    <a:pt x="25074" y="20388"/>
                  </a:lnTo>
                  <a:lnTo>
                    <a:pt x="24940" y="19660"/>
                  </a:lnTo>
                  <a:lnTo>
                    <a:pt x="24798" y="18944"/>
                  </a:lnTo>
                  <a:lnTo>
                    <a:pt x="24651" y="18228"/>
                  </a:lnTo>
                  <a:lnTo>
                    <a:pt x="24504" y="17537"/>
                  </a:lnTo>
                  <a:lnTo>
                    <a:pt x="24349" y="16846"/>
                  </a:lnTo>
                  <a:lnTo>
                    <a:pt x="24194" y="16167"/>
                  </a:lnTo>
                  <a:lnTo>
                    <a:pt x="24030" y="15489"/>
                  </a:lnTo>
                  <a:lnTo>
                    <a:pt x="23861" y="14835"/>
                  </a:lnTo>
                  <a:lnTo>
                    <a:pt x="23689" y="14180"/>
                  </a:lnTo>
                  <a:lnTo>
                    <a:pt x="23516" y="13539"/>
                  </a:lnTo>
                  <a:lnTo>
                    <a:pt x="23335" y="12909"/>
                  </a:lnTo>
                  <a:lnTo>
                    <a:pt x="23149" y="12305"/>
                  </a:lnTo>
                  <a:lnTo>
                    <a:pt x="22959" y="11700"/>
                  </a:lnTo>
                  <a:lnTo>
                    <a:pt x="22765" y="11095"/>
                  </a:lnTo>
                  <a:lnTo>
                    <a:pt x="22571" y="10515"/>
                  </a:lnTo>
                  <a:lnTo>
                    <a:pt x="22368" y="9947"/>
                  </a:lnTo>
                  <a:lnTo>
                    <a:pt x="22161" y="9392"/>
                  </a:lnTo>
                  <a:lnTo>
                    <a:pt x="21949" y="8861"/>
                  </a:lnTo>
                  <a:lnTo>
                    <a:pt x="21738" y="8331"/>
                  </a:lnTo>
                  <a:lnTo>
                    <a:pt x="21518" y="7812"/>
                  </a:lnTo>
                  <a:lnTo>
                    <a:pt x="21298" y="7307"/>
                  </a:lnTo>
                  <a:lnTo>
                    <a:pt x="21069" y="6825"/>
                  </a:lnTo>
                  <a:lnTo>
                    <a:pt x="20840" y="6356"/>
                  </a:lnTo>
                  <a:lnTo>
                    <a:pt x="20603" y="5887"/>
                  </a:lnTo>
                  <a:lnTo>
                    <a:pt x="20366" y="5443"/>
                  </a:lnTo>
                  <a:lnTo>
                    <a:pt x="20124" y="5023"/>
                  </a:lnTo>
                  <a:lnTo>
                    <a:pt x="19874" y="4604"/>
                  </a:lnTo>
                  <a:lnTo>
                    <a:pt x="19623" y="4209"/>
                  </a:lnTo>
                  <a:lnTo>
                    <a:pt x="19369" y="3826"/>
                  </a:lnTo>
                  <a:lnTo>
                    <a:pt x="19114" y="3468"/>
                  </a:lnTo>
                  <a:lnTo>
                    <a:pt x="18851" y="3123"/>
                  </a:lnTo>
                  <a:lnTo>
                    <a:pt x="18583" y="2790"/>
                  </a:lnTo>
                  <a:lnTo>
                    <a:pt x="18311" y="2469"/>
                  </a:lnTo>
                  <a:lnTo>
                    <a:pt x="18040" y="2173"/>
                  </a:lnTo>
                  <a:lnTo>
                    <a:pt x="17763" y="1901"/>
                  </a:lnTo>
                  <a:lnTo>
                    <a:pt x="17478" y="1642"/>
                  </a:lnTo>
                  <a:lnTo>
                    <a:pt x="17194" y="1395"/>
                  </a:lnTo>
                  <a:lnTo>
                    <a:pt x="16905" y="1173"/>
                  </a:lnTo>
                  <a:lnTo>
                    <a:pt x="16615" y="963"/>
                  </a:lnTo>
                  <a:lnTo>
                    <a:pt x="16318" y="778"/>
                  </a:lnTo>
                  <a:lnTo>
                    <a:pt x="16020" y="605"/>
                  </a:lnTo>
                  <a:lnTo>
                    <a:pt x="15713" y="457"/>
                  </a:lnTo>
                  <a:lnTo>
                    <a:pt x="15407" y="334"/>
                  </a:lnTo>
                  <a:lnTo>
                    <a:pt x="15096" y="223"/>
                  </a:lnTo>
                  <a:lnTo>
                    <a:pt x="14781" y="136"/>
                  </a:lnTo>
                  <a:lnTo>
                    <a:pt x="14466" y="75"/>
                  </a:lnTo>
                  <a:lnTo>
                    <a:pt x="14143" y="25"/>
                  </a:lnTo>
                  <a:lnTo>
                    <a:pt x="13819" y="1"/>
                  </a:lnTo>
                  <a:close/>
                </a:path>
              </a:pathLst>
            </a:custGeom>
            <a:solidFill>
              <a:srgbClr val="36AE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42"/>
            <p:cNvSpPr/>
            <p:nvPr/>
          </p:nvSpPr>
          <p:spPr>
            <a:xfrm>
              <a:off x="2134400" y="-14742625"/>
              <a:ext cx="3351175" cy="14980750"/>
            </a:xfrm>
            <a:custGeom>
              <a:avLst/>
              <a:gdLst/>
              <a:ahLst/>
              <a:cxnLst/>
              <a:rect l="l" t="t" r="r" b="b"/>
              <a:pathLst>
                <a:path w="134047" h="599230" extrusionOk="0">
                  <a:moveTo>
                    <a:pt x="70508" y="5591"/>
                  </a:moveTo>
                  <a:lnTo>
                    <a:pt x="70858" y="5604"/>
                  </a:lnTo>
                  <a:lnTo>
                    <a:pt x="71207" y="5628"/>
                  </a:lnTo>
                  <a:lnTo>
                    <a:pt x="71548" y="5665"/>
                  </a:lnTo>
                  <a:lnTo>
                    <a:pt x="71894" y="5727"/>
                  </a:lnTo>
                  <a:lnTo>
                    <a:pt x="72235" y="5789"/>
                  </a:lnTo>
                  <a:lnTo>
                    <a:pt x="72576" y="5863"/>
                  </a:lnTo>
                  <a:lnTo>
                    <a:pt x="72912" y="5962"/>
                  </a:lnTo>
                  <a:lnTo>
                    <a:pt x="73249" y="6060"/>
                  </a:lnTo>
                  <a:lnTo>
                    <a:pt x="73585" y="6171"/>
                  </a:lnTo>
                  <a:lnTo>
                    <a:pt x="73918" y="6307"/>
                  </a:lnTo>
                  <a:lnTo>
                    <a:pt x="74250" y="6443"/>
                  </a:lnTo>
                  <a:lnTo>
                    <a:pt x="74578" y="6603"/>
                  </a:lnTo>
                  <a:lnTo>
                    <a:pt x="74906" y="6764"/>
                  </a:lnTo>
                  <a:lnTo>
                    <a:pt x="75234" y="6937"/>
                  </a:lnTo>
                  <a:lnTo>
                    <a:pt x="75558" y="7122"/>
                  </a:lnTo>
                  <a:lnTo>
                    <a:pt x="75881" y="7331"/>
                  </a:lnTo>
                  <a:lnTo>
                    <a:pt x="76201" y="7541"/>
                  </a:lnTo>
                  <a:lnTo>
                    <a:pt x="76520" y="7763"/>
                  </a:lnTo>
                  <a:lnTo>
                    <a:pt x="76835" y="7998"/>
                  </a:lnTo>
                  <a:lnTo>
                    <a:pt x="77150" y="8245"/>
                  </a:lnTo>
                  <a:lnTo>
                    <a:pt x="77465" y="8504"/>
                  </a:lnTo>
                  <a:lnTo>
                    <a:pt x="77776" y="8763"/>
                  </a:lnTo>
                  <a:lnTo>
                    <a:pt x="78087" y="9047"/>
                  </a:lnTo>
                  <a:lnTo>
                    <a:pt x="78393" y="9343"/>
                  </a:lnTo>
                  <a:lnTo>
                    <a:pt x="78699" y="9639"/>
                  </a:lnTo>
                  <a:lnTo>
                    <a:pt x="79001" y="9960"/>
                  </a:lnTo>
                  <a:lnTo>
                    <a:pt x="79304" y="10281"/>
                  </a:lnTo>
                  <a:lnTo>
                    <a:pt x="79606" y="10614"/>
                  </a:lnTo>
                  <a:lnTo>
                    <a:pt x="79903" y="10960"/>
                  </a:lnTo>
                  <a:lnTo>
                    <a:pt x="80197" y="11318"/>
                  </a:lnTo>
                  <a:lnTo>
                    <a:pt x="80495" y="11676"/>
                  </a:lnTo>
                  <a:lnTo>
                    <a:pt x="80784" y="12058"/>
                  </a:lnTo>
                  <a:lnTo>
                    <a:pt x="81077" y="12441"/>
                  </a:lnTo>
                  <a:lnTo>
                    <a:pt x="81362" y="12836"/>
                  </a:lnTo>
                  <a:lnTo>
                    <a:pt x="81651" y="13243"/>
                  </a:lnTo>
                  <a:lnTo>
                    <a:pt x="81936" y="13662"/>
                  </a:lnTo>
                  <a:lnTo>
                    <a:pt x="82217" y="14094"/>
                  </a:lnTo>
                  <a:lnTo>
                    <a:pt x="82497" y="14526"/>
                  </a:lnTo>
                  <a:lnTo>
                    <a:pt x="82778" y="14971"/>
                  </a:lnTo>
                  <a:lnTo>
                    <a:pt x="83054" y="15427"/>
                  </a:lnTo>
                  <a:lnTo>
                    <a:pt x="83326" y="15896"/>
                  </a:lnTo>
                  <a:lnTo>
                    <a:pt x="83598" y="16365"/>
                  </a:lnTo>
                  <a:lnTo>
                    <a:pt x="83869" y="16859"/>
                  </a:lnTo>
                  <a:lnTo>
                    <a:pt x="84137" y="17352"/>
                  </a:lnTo>
                  <a:lnTo>
                    <a:pt x="84400" y="17846"/>
                  </a:lnTo>
                  <a:lnTo>
                    <a:pt x="84668" y="18364"/>
                  </a:lnTo>
                  <a:lnTo>
                    <a:pt x="84927" y="18883"/>
                  </a:lnTo>
                  <a:lnTo>
                    <a:pt x="85186" y="19413"/>
                  </a:lnTo>
                  <a:lnTo>
                    <a:pt x="85445" y="19956"/>
                  </a:lnTo>
                  <a:lnTo>
                    <a:pt x="85699" y="20499"/>
                  </a:lnTo>
                  <a:lnTo>
                    <a:pt x="85954" y="21055"/>
                  </a:lnTo>
                  <a:lnTo>
                    <a:pt x="86204" y="21622"/>
                  </a:lnTo>
                  <a:lnTo>
                    <a:pt x="86455" y="22202"/>
                  </a:lnTo>
                  <a:lnTo>
                    <a:pt x="86701" y="22782"/>
                  </a:lnTo>
                  <a:lnTo>
                    <a:pt x="86942" y="23375"/>
                  </a:lnTo>
                  <a:lnTo>
                    <a:pt x="87188" y="23967"/>
                  </a:lnTo>
                  <a:lnTo>
                    <a:pt x="87426" y="24572"/>
                  </a:lnTo>
                  <a:lnTo>
                    <a:pt x="87663" y="25189"/>
                  </a:lnTo>
                  <a:lnTo>
                    <a:pt x="87900" y="25818"/>
                  </a:lnTo>
                  <a:lnTo>
                    <a:pt x="88133" y="26448"/>
                  </a:lnTo>
                  <a:lnTo>
                    <a:pt x="88362" y="27077"/>
                  </a:lnTo>
                  <a:lnTo>
                    <a:pt x="88591" y="27731"/>
                  </a:lnTo>
                  <a:lnTo>
                    <a:pt x="88819" y="28385"/>
                  </a:lnTo>
                  <a:lnTo>
                    <a:pt x="89113" y="29249"/>
                  </a:lnTo>
                  <a:lnTo>
                    <a:pt x="89406" y="30138"/>
                  </a:lnTo>
                  <a:lnTo>
                    <a:pt x="89696" y="31039"/>
                  </a:lnTo>
                  <a:lnTo>
                    <a:pt x="89980" y="31952"/>
                  </a:lnTo>
                  <a:lnTo>
                    <a:pt x="90257" y="32877"/>
                  </a:lnTo>
                  <a:lnTo>
                    <a:pt x="90533" y="33828"/>
                  </a:lnTo>
                  <a:lnTo>
                    <a:pt x="90805" y="34778"/>
                  </a:lnTo>
                  <a:lnTo>
                    <a:pt x="91072" y="35740"/>
                  </a:lnTo>
                  <a:lnTo>
                    <a:pt x="91335" y="36715"/>
                  </a:lnTo>
                  <a:lnTo>
                    <a:pt x="91594" y="37703"/>
                  </a:lnTo>
                  <a:lnTo>
                    <a:pt x="91849" y="38702"/>
                  </a:lnTo>
                  <a:lnTo>
                    <a:pt x="92099" y="39702"/>
                  </a:lnTo>
                  <a:lnTo>
                    <a:pt x="92345" y="40726"/>
                  </a:lnTo>
                  <a:lnTo>
                    <a:pt x="92587" y="41751"/>
                  </a:lnTo>
                  <a:lnTo>
                    <a:pt x="92824" y="42787"/>
                  </a:lnTo>
                  <a:lnTo>
                    <a:pt x="93053" y="43836"/>
                  </a:lnTo>
                  <a:lnTo>
                    <a:pt x="92147" y="43651"/>
                  </a:lnTo>
                  <a:lnTo>
                    <a:pt x="91232" y="43478"/>
                  </a:lnTo>
                  <a:lnTo>
                    <a:pt x="90317" y="43318"/>
                  </a:lnTo>
                  <a:lnTo>
                    <a:pt x="89398" y="43170"/>
                  </a:lnTo>
                  <a:lnTo>
                    <a:pt x="88479" y="43034"/>
                  </a:lnTo>
                  <a:lnTo>
                    <a:pt x="87559" y="42911"/>
                  </a:lnTo>
                  <a:lnTo>
                    <a:pt x="86636" y="42812"/>
                  </a:lnTo>
                  <a:lnTo>
                    <a:pt x="85712" y="42725"/>
                  </a:lnTo>
                  <a:lnTo>
                    <a:pt x="84495" y="42602"/>
                  </a:lnTo>
                  <a:lnTo>
                    <a:pt x="83274" y="42491"/>
                  </a:lnTo>
                  <a:lnTo>
                    <a:pt x="82053" y="42405"/>
                  </a:lnTo>
                  <a:lnTo>
                    <a:pt x="80831" y="42343"/>
                  </a:lnTo>
                  <a:lnTo>
                    <a:pt x="79601" y="42281"/>
                  </a:lnTo>
                  <a:lnTo>
                    <a:pt x="78376" y="42256"/>
                  </a:lnTo>
                  <a:lnTo>
                    <a:pt x="77146" y="42232"/>
                  </a:lnTo>
                  <a:lnTo>
                    <a:pt x="75911" y="42232"/>
                  </a:lnTo>
                  <a:lnTo>
                    <a:pt x="74677" y="42244"/>
                  </a:lnTo>
                  <a:lnTo>
                    <a:pt x="73443" y="42269"/>
                  </a:lnTo>
                  <a:lnTo>
                    <a:pt x="72209" y="42306"/>
                  </a:lnTo>
                  <a:lnTo>
                    <a:pt x="70974" y="42368"/>
                  </a:lnTo>
                  <a:lnTo>
                    <a:pt x="69740" y="42429"/>
                  </a:lnTo>
                  <a:lnTo>
                    <a:pt x="68502" y="42516"/>
                  </a:lnTo>
                  <a:lnTo>
                    <a:pt x="67267" y="42602"/>
                  </a:lnTo>
                  <a:lnTo>
                    <a:pt x="66029" y="42701"/>
                  </a:lnTo>
                  <a:lnTo>
                    <a:pt x="64794" y="42824"/>
                  </a:lnTo>
                  <a:lnTo>
                    <a:pt x="63560" y="42948"/>
                  </a:lnTo>
                  <a:lnTo>
                    <a:pt x="62326" y="43071"/>
                  </a:lnTo>
                  <a:lnTo>
                    <a:pt x="61096" y="43219"/>
                  </a:lnTo>
                  <a:lnTo>
                    <a:pt x="59866" y="43367"/>
                  </a:lnTo>
                  <a:lnTo>
                    <a:pt x="58636" y="43528"/>
                  </a:lnTo>
                  <a:lnTo>
                    <a:pt x="56185" y="43873"/>
                  </a:lnTo>
                  <a:lnTo>
                    <a:pt x="53738" y="44231"/>
                  </a:lnTo>
                  <a:lnTo>
                    <a:pt x="51308" y="44626"/>
                  </a:lnTo>
                  <a:lnTo>
                    <a:pt x="48891" y="45021"/>
                  </a:lnTo>
                  <a:lnTo>
                    <a:pt x="46483" y="45440"/>
                  </a:lnTo>
                  <a:lnTo>
                    <a:pt x="46721" y="44330"/>
                  </a:lnTo>
                  <a:lnTo>
                    <a:pt x="46962" y="43244"/>
                  </a:lnTo>
                  <a:lnTo>
                    <a:pt x="47208" y="42170"/>
                  </a:lnTo>
                  <a:lnTo>
                    <a:pt x="47459" y="41096"/>
                  </a:lnTo>
                  <a:lnTo>
                    <a:pt x="47718" y="40047"/>
                  </a:lnTo>
                  <a:lnTo>
                    <a:pt x="47981" y="39011"/>
                  </a:lnTo>
                  <a:lnTo>
                    <a:pt x="48248" y="37974"/>
                  </a:lnTo>
                  <a:lnTo>
                    <a:pt x="48520" y="36962"/>
                  </a:lnTo>
                  <a:lnTo>
                    <a:pt x="48797" y="35950"/>
                  </a:lnTo>
                  <a:lnTo>
                    <a:pt x="49081" y="34963"/>
                  </a:lnTo>
                  <a:lnTo>
                    <a:pt x="49366" y="33976"/>
                  </a:lnTo>
                  <a:lnTo>
                    <a:pt x="49660" y="33013"/>
                  </a:lnTo>
                  <a:lnTo>
                    <a:pt x="49957" y="32063"/>
                  </a:lnTo>
                  <a:lnTo>
                    <a:pt x="50260" y="31113"/>
                  </a:lnTo>
                  <a:lnTo>
                    <a:pt x="50566" y="30187"/>
                  </a:lnTo>
                  <a:lnTo>
                    <a:pt x="50877" y="29286"/>
                  </a:lnTo>
                  <a:lnTo>
                    <a:pt x="51196" y="28385"/>
                  </a:lnTo>
                  <a:lnTo>
                    <a:pt x="51515" y="27497"/>
                  </a:lnTo>
                  <a:lnTo>
                    <a:pt x="51839" y="26633"/>
                  </a:lnTo>
                  <a:lnTo>
                    <a:pt x="52171" y="25769"/>
                  </a:lnTo>
                  <a:lnTo>
                    <a:pt x="52504" y="24930"/>
                  </a:lnTo>
                  <a:lnTo>
                    <a:pt x="52845" y="24103"/>
                  </a:lnTo>
                  <a:lnTo>
                    <a:pt x="53186" y="23301"/>
                  </a:lnTo>
                  <a:lnTo>
                    <a:pt x="53535" y="22499"/>
                  </a:lnTo>
                  <a:lnTo>
                    <a:pt x="53885" y="21721"/>
                  </a:lnTo>
                  <a:lnTo>
                    <a:pt x="54239" y="20956"/>
                  </a:lnTo>
                  <a:lnTo>
                    <a:pt x="54597" y="20215"/>
                  </a:lnTo>
                  <a:lnTo>
                    <a:pt x="54964" y="19487"/>
                  </a:lnTo>
                  <a:lnTo>
                    <a:pt x="55330" y="18772"/>
                  </a:lnTo>
                  <a:lnTo>
                    <a:pt x="55697" y="18068"/>
                  </a:lnTo>
                  <a:lnTo>
                    <a:pt x="56073" y="17389"/>
                  </a:lnTo>
                  <a:lnTo>
                    <a:pt x="56452" y="16723"/>
                  </a:lnTo>
                  <a:lnTo>
                    <a:pt x="56832" y="16081"/>
                  </a:lnTo>
                  <a:lnTo>
                    <a:pt x="57221" y="15452"/>
                  </a:lnTo>
                  <a:lnTo>
                    <a:pt x="57609" y="14835"/>
                  </a:lnTo>
                  <a:lnTo>
                    <a:pt x="58002" y="14242"/>
                  </a:lnTo>
                  <a:lnTo>
                    <a:pt x="58399" y="13662"/>
                  </a:lnTo>
                  <a:lnTo>
                    <a:pt x="58796" y="13107"/>
                  </a:lnTo>
                  <a:lnTo>
                    <a:pt x="59201" y="12564"/>
                  </a:lnTo>
                  <a:lnTo>
                    <a:pt x="59607" y="12046"/>
                  </a:lnTo>
                  <a:lnTo>
                    <a:pt x="60013" y="11540"/>
                  </a:lnTo>
                  <a:lnTo>
                    <a:pt x="60427" y="11058"/>
                  </a:lnTo>
                  <a:lnTo>
                    <a:pt x="60841" y="10590"/>
                  </a:lnTo>
                  <a:lnTo>
                    <a:pt x="61260" y="10145"/>
                  </a:lnTo>
                  <a:lnTo>
                    <a:pt x="61683" y="9726"/>
                  </a:lnTo>
                  <a:lnTo>
                    <a:pt x="62106" y="9318"/>
                  </a:lnTo>
                  <a:lnTo>
                    <a:pt x="62533" y="8936"/>
                  </a:lnTo>
                  <a:lnTo>
                    <a:pt x="62960" y="8566"/>
                  </a:lnTo>
                  <a:lnTo>
                    <a:pt x="63392" y="8220"/>
                  </a:lnTo>
                  <a:lnTo>
                    <a:pt x="63828" y="7887"/>
                  </a:lnTo>
                  <a:lnTo>
                    <a:pt x="64268" y="7591"/>
                  </a:lnTo>
                  <a:lnTo>
                    <a:pt x="64708" y="7307"/>
                  </a:lnTo>
                  <a:lnTo>
                    <a:pt x="65148" y="7035"/>
                  </a:lnTo>
                  <a:lnTo>
                    <a:pt x="65593" y="6801"/>
                  </a:lnTo>
                  <a:lnTo>
                    <a:pt x="66042" y="6579"/>
                  </a:lnTo>
                  <a:lnTo>
                    <a:pt x="66491" y="6381"/>
                  </a:lnTo>
                  <a:lnTo>
                    <a:pt x="66944" y="6196"/>
                  </a:lnTo>
                  <a:lnTo>
                    <a:pt x="67397" y="6048"/>
                  </a:lnTo>
                  <a:lnTo>
                    <a:pt x="67850" y="5912"/>
                  </a:lnTo>
                  <a:lnTo>
                    <a:pt x="68307" y="5801"/>
                  </a:lnTo>
                  <a:lnTo>
                    <a:pt x="68769" y="5715"/>
                  </a:lnTo>
                  <a:lnTo>
                    <a:pt x="69231" y="5653"/>
                  </a:lnTo>
                  <a:lnTo>
                    <a:pt x="69697" y="5604"/>
                  </a:lnTo>
                  <a:lnTo>
                    <a:pt x="70159" y="5591"/>
                  </a:lnTo>
                  <a:close/>
                  <a:moveTo>
                    <a:pt x="106906" y="79193"/>
                  </a:moveTo>
                  <a:lnTo>
                    <a:pt x="107096" y="79785"/>
                  </a:lnTo>
                  <a:lnTo>
                    <a:pt x="107312" y="80477"/>
                  </a:lnTo>
                  <a:lnTo>
                    <a:pt x="107424" y="80859"/>
                  </a:lnTo>
                  <a:lnTo>
                    <a:pt x="107541" y="81242"/>
                  </a:lnTo>
                  <a:lnTo>
                    <a:pt x="107653" y="81637"/>
                  </a:lnTo>
                  <a:lnTo>
                    <a:pt x="107765" y="82044"/>
                  </a:lnTo>
                  <a:lnTo>
                    <a:pt x="107869" y="82451"/>
                  </a:lnTo>
                  <a:lnTo>
                    <a:pt x="107968" y="82871"/>
                  </a:lnTo>
                  <a:lnTo>
                    <a:pt x="108058" y="83278"/>
                  </a:lnTo>
                  <a:lnTo>
                    <a:pt x="108140" y="83698"/>
                  </a:lnTo>
                  <a:lnTo>
                    <a:pt x="108175" y="83907"/>
                  </a:lnTo>
                  <a:lnTo>
                    <a:pt x="108209" y="84105"/>
                  </a:lnTo>
                  <a:lnTo>
                    <a:pt x="108240" y="84315"/>
                  </a:lnTo>
                  <a:lnTo>
                    <a:pt x="108266" y="84512"/>
                  </a:lnTo>
                  <a:lnTo>
                    <a:pt x="108287" y="84709"/>
                  </a:lnTo>
                  <a:lnTo>
                    <a:pt x="108304" y="84907"/>
                  </a:lnTo>
                  <a:lnTo>
                    <a:pt x="108317" y="85092"/>
                  </a:lnTo>
                  <a:lnTo>
                    <a:pt x="108326" y="85290"/>
                  </a:lnTo>
                  <a:lnTo>
                    <a:pt x="108037" y="85351"/>
                  </a:lnTo>
                  <a:lnTo>
                    <a:pt x="107748" y="85438"/>
                  </a:lnTo>
                  <a:lnTo>
                    <a:pt x="107459" y="85536"/>
                  </a:lnTo>
                  <a:lnTo>
                    <a:pt x="107169" y="85672"/>
                  </a:lnTo>
                  <a:lnTo>
                    <a:pt x="106880" y="85820"/>
                  </a:lnTo>
                  <a:lnTo>
                    <a:pt x="106595" y="85993"/>
                  </a:lnTo>
                  <a:lnTo>
                    <a:pt x="106311" y="86190"/>
                  </a:lnTo>
                  <a:lnTo>
                    <a:pt x="106030" y="86413"/>
                  </a:lnTo>
                  <a:lnTo>
                    <a:pt x="105754" y="86659"/>
                  </a:lnTo>
                  <a:lnTo>
                    <a:pt x="105478" y="86931"/>
                  </a:lnTo>
                  <a:lnTo>
                    <a:pt x="105210" y="87227"/>
                  </a:lnTo>
                  <a:lnTo>
                    <a:pt x="104947" y="87548"/>
                  </a:lnTo>
                  <a:lnTo>
                    <a:pt x="104817" y="87708"/>
                  </a:lnTo>
                  <a:lnTo>
                    <a:pt x="104688" y="87881"/>
                  </a:lnTo>
                  <a:lnTo>
                    <a:pt x="104563" y="88066"/>
                  </a:lnTo>
                  <a:lnTo>
                    <a:pt x="104438" y="88251"/>
                  </a:lnTo>
                  <a:lnTo>
                    <a:pt x="104312" y="88449"/>
                  </a:lnTo>
                  <a:lnTo>
                    <a:pt x="104192" y="88646"/>
                  </a:lnTo>
                  <a:lnTo>
                    <a:pt x="104071" y="88856"/>
                  </a:lnTo>
                  <a:lnTo>
                    <a:pt x="103950" y="89066"/>
                  </a:lnTo>
                  <a:lnTo>
                    <a:pt x="103911" y="89165"/>
                  </a:lnTo>
                  <a:lnTo>
                    <a:pt x="103872" y="89251"/>
                  </a:lnTo>
                  <a:lnTo>
                    <a:pt x="103838" y="89350"/>
                  </a:lnTo>
                  <a:lnTo>
                    <a:pt x="103825" y="89411"/>
                  </a:lnTo>
                  <a:lnTo>
                    <a:pt x="103812" y="89473"/>
                  </a:lnTo>
                  <a:lnTo>
                    <a:pt x="103721" y="88338"/>
                  </a:lnTo>
                  <a:lnTo>
                    <a:pt x="103639" y="87202"/>
                  </a:lnTo>
                  <a:lnTo>
                    <a:pt x="103553" y="86079"/>
                  </a:lnTo>
                  <a:lnTo>
                    <a:pt x="103462" y="84969"/>
                  </a:lnTo>
                  <a:lnTo>
                    <a:pt x="103462" y="84845"/>
                  </a:lnTo>
                  <a:lnTo>
                    <a:pt x="103454" y="84722"/>
                  </a:lnTo>
                  <a:lnTo>
                    <a:pt x="103436" y="84487"/>
                  </a:lnTo>
                  <a:lnTo>
                    <a:pt x="103635" y="84055"/>
                  </a:lnTo>
                  <a:lnTo>
                    <a:pt x="103838" y="83636"/>
                  </a:lnTo>
                  <a:lnTo>
                    <a:pt x="104045" y="83241"/>
                  </a:lnTo>
                  <a:lnTo>
                    <a:pt x="104252" y="82846"/>
                  </a:lnTo>
                  <a:lnTo>
                    <a:pt x="104464" y="82476"/>
                  </a:lnTo>
                  <a:lnTo>
                    <a:pt x="104675" y="82118"/>
                  </a:lnTo>
                  <a:lnTo>
                    <a:pt x="104891" y="81785"/>
                  </a:lnTo>
                  <a:lnTo>
                    <a:pt x="105107" y="81451"/>
                  </a:lnTo>
                  <a:lnTo>
                    <a:pt x="105327" y="81131"/>
                  </a:lnTo>
                  <a:lnTo>
                    <a:pt x="105547" y="80822"/>
                  </a:lnTo>
                  <a:lnTo>
                    <a:pt x="105771" y="80526"/>
                  </a:lnTo>
                  <a:lnTo>
                    <a:pt x="105996" y="80242"/>
                  </a:lnTo>
                  <a:lnTo>
                    <a:pt x="106220" y="79958"/>
                  </a:lnTo>
                  <a:lnTo>
                    <a:pt x="106449" y="79699"/>
                  </a:lnTo>
                  <a:lnTo>
                    <a:pt x="106677" y="79440"/>
                  </a:lnTo>
                  <a:lnTo>
                    <a:pt x="106906" y="79193"/>
                  </a:lnTo>
                  <a:close/>
                  <a:moveTo>
                    <a:pt x="29955" y="69505"/>
                  </a:moveTo>
                  <a:lnTo>
                    <a:pt x="30252" y="69542"/>
                  </a:lnTo>
                  <a:lnTo>
                    <a:pt x="30559" y="69592"/>
                  </a:lnTo>
                  <a:lnTo>
                    <a:pt x="30874" y="69666"/>
                  </a:lnTo>
                  <a:lnTo>
                    <a:pt x="31189" y="69765"/>
                  </a:lnTo>
                  <a:lnTo>
                    <a:pt x="31508" y="69888"/>
                  </a:lnTo>
                  <a:lnTo>
                    <a:pt x="31832" y="70024"/>
                  </a:lnTo>
                  <a:lnTo>
                    <a:pt x="32160" y="70184"/>
                  </a:lnTo>
                  <a:lnTo>
                    <a:pt x="32488" y="70357"/>
                  </a:lnTo>
                  <a:lnTo>
                    <a:pt x="32816" y="70542"/>
                  </a:lnTo>
                  <a:lnTo>
                    <a:pt x="33170" y="70752"/>
                  </a:lnTo>
                  <a:lnTo>
                    <a:pt x="33524" y="70962"/>
                  </a:lnTo>
                  <a:lnTo>
                    <a:pt x="33873" y="71196"/>
                  </a:lnTo>
                  <a:lnTo>
                    <a:pt x="34218" y="71431"/>
                  </a:lnTo>
                  <a:lnTo>
                    <a:pt x="34896" y="71900"/>
                  </a:lnTo>
                  <a:lnTo>
                    <a:pt x="35539" y="72368"/>
                  </a:lnTo>
                  <a:lnTo>
                    <a:pt x="36148" y="72813"/>
                  </a:lnTo>
                  <a:lnTo>
                    <a:pt x="36704" y="73208"/>
                  </a:lnTo>
                  <a:lnTo>
                    <a:pt x="36963" y="73393"/>
                  </a:lnTo>
                  <a:lnTo>
                    <a:pt x="37205" y="73553"/>
                  </a:lnTo>
                  <a:lnTo>
                    <a:pt x="37429" y="73689"/>
                  </a:lnTo>
                  <a:lnTo>
                    <a:pt x="37636" y="73812"/>
                  </a:lnTo>
                  <a:lnTo>
                    <a:pt x="37563" y="74183"/>
                  </a:lnTo>
                  <a:lnTo>
                    <a:pt x="37494" y="74565"/>
                  </a:lnTo>
                  <a:lnTo>
                    <a:pt x="37429" y="74948"/>
                  </a:lnTo>
                  <a:lnTo>
                    <a:pt x="37369" y="75343"/>
                  </a:lnTo>
                  <a:lnTo>
                    <a:pt x="37313" y="75738"/>
                  </a:lnTo>
                  <a:lnTo>
                    <a:pt x="37261" y="76145"/>
                  </a:lnTo>
                  <a:lnTo>
                    <a:pt x="37213" y="76552"/>
                  </a:lnTo>
                  <a:lnTo>
                    <a:pt x="37170" y="76972"/>
                  </a:lnTo>
                  <a:lnTo>
                    <a:pt x="37131" y="77379"/>
                  </a:lnTo>
                  <a:lnTo>
                    <a:pt x="37097" y="77811"/>
                  </a:lnTo>
                  <a:lnTo>
                    <a:pt x="37062" y="78230"/>
                  </a:lnTo>
                  <a:lnTo>
                    <a:pt x="37032" y="78662"/>
                  </a:lnTo>
                  <a:lnTo>
                    <a:pt x="37006" y="79094"/>
                  </a:lnTo>
                  <a:lnTo>
                    <a:pt x="36985" y="79526"/>
                  </a:lnTo>
                  <a:lnTo>
                    <a:pt x="36942" y="80402"/>
                  </a:lnTo>
                  <a:lnTo>
                    <a:pt x="36911" y="81279"/>
                  </a:lnTo>
                  <a:lnTo>
                    <a:pt x="36890" y="82167"/>
                  </a:lnTo>
                  <a:lnTo>
                    <a:pt x="36873" y="83043"/>
                  </a:lnTo>
                  <a:lnTo>
                    <a:pt x="36855" y="83932"/>
                  </a:lnTo>
                  <a:lnTo>
                    <a:pt x="36838" y="85660"/>
                  </a:lnTo>
                  <a:lnTo>
                    <a:pt x="36816" y="87350"/>
                  </a:lnTo>
                  <a:lnTo>
                    <a:pt x="36803" y="87832"/>
                  </a:lnTo>
                  <a:lnTo>
                    <a:pt x="36791" y="88338"/>
                  </a:lnTo>
                  <a:lnTo>
                    <a:pt x="36752" y="89411"/>
                  </a:lnTo>
                  <a:lnTo>
                    <a:pt x="36704" y="90559"/>
                  </a:lnTo>
                  <a:lnTo>
                    <a:pt x="36652" y="91781"/>
                  </a:lnTo>
                  <a:lnTo>
                    <a:pt x="36601" y="93052"/>
                  </a:lnTo>
                  <a:lnTo>
                    <a:pt x="36549" y="94360"/>
                  </a:lnTo>
                  <a:lnTo>
                    <a:pt x="36527" y="95027"/>
                  </a:lnTo>
                  <a:lnTo>
                    <a:pt x="36510" y="95693"/>
                  </a:lnTo>
                  <a:lnTo>
                    <a:pt x="36493" y="96372"/>
                  </a:lnTo>
                  <a:lnTo>
                    <a:pt x="36480" y="97038"/>
                  </a:lnTo>
                  <a:lnTo>
                    <a:pt x="35729" y="96878"/>
                  </a:lnTo>
                  <a:lnTo>
                    <a:pt x="35362" y="96791"/>
                  </a:lnTo>
                  <a:lnTo>
                    <a:pt x="35000" y="96705"/>
                  </a:lnTo>
                  <a:lnTo>
                    <a:pt x="34646" y="96619"/>
                  </a:lnTo>
                  <a:lnTo>
                    <a:pt x="34292" y="96507"/>
                  </a:lnTo>
                  <a:lnTo>
                    <a:pt x="33938" y="96372"/>
                  </a:lnTo>
                  <a:lnTo>
                    <a:pt x="33593" y="96211"/>
                  </a:lnTo>
                  <a:lnTo>
                    <a:pt x="33420" y="96125"/>
                  </a:lnTo>
                  <a:lnTo>
                    <a:pt x="33247" y="96026"/>
                  </a:lnTo>
                  <a:lnTo>
                    <a:pt x="33075" y="95927"/>
                  </a:lnTo>
                  <a:lnTo>
                    <a:pt x="32902" y="95804"/>
                  </a:lnTo>
                  <a:lnTo>
                    <a:pt x="32734" y="95681"/>
                  </a:lnTo>
                  <a:lnTo>
                    <a:pt x="32561" y="95545"/>
                  </a:lnTo>
                  <a:lnTo>
                    <a:pt x="32393" y="95397"/>
                  </a:lnTo>
                  <a:lnTo>
                    <a:pt x="32220" y="95236"/>
                  </a:lnTo>
                  <a:lnTo>
                    <a:pt x="32048" y="95064"/>
                  </a:lnTo>
                  <a:lnTo>
                    <a:pt x="31879" y="94878"/>
                  </a:lnTo>
                  <a:lnTo>
                    <a:pt x="31707" y="94681"/>
                  </a:lnTo>
                  <a:lnTo>
                    <a:pt x="31538" y="94471"/>
                  </a:lnTo>
                  <a:lnTo>
                    <a:pt x="31366" y="94237"/>
                  </a:lnTo>
                  <a:lnTo>
                    <a:pt x="31193" y="93990"/>
                  </a:lnTo>
                  <a:lnTo>
                    <a:pt x="31025" y="93731"/>
                  </a:lnTo>
                  <a:lnTo>
                    <a:pt x="30852" y="93447"/>
                  </a:lnTo>
                  <a:lnTo>
                    <a:pt x="30693" y="93188"/>
                  </a:lnTo>
                  <a:lnTo>
                    <a:pt x="30533" y="92904"/>
                  </a:lnTo>
                  <a:lnTo>
                    <a:pt x="30378" y="92620"/>
                  </a:lnTo>
                  <a:lnTo>
                    <a:pt x="30222" y="92324"/>
                  </a:lnTo>
                  <a:lnTo>
                    <a:pt x="30071" y="92015"/>
                  </a:lnTo>
                  <a:lnTo>
                    <a:pt x="29916" y="91694"/>
                  </a:lnTo>
                  <a:lnTo>
                    <a:pt x="29769" y="91374"/>
                  </a:lnTo>
                  <a:lnTo>
                    <a:pt x="29618" y="91040"/>
                  </a:lnTo>
                  <a:lnTo>
                    <a:pt x="29471" y="90695"/>
                  </a:lnTo>
                  <a:lnTo>
                    <a:pt x="29329" y="90337"/>
                  </a:lnTo>
                  <a:lnTo>
                    <a:pt x="29186" y="89979"/>
                  </a:lnTo>
                  <a:lnTo>
                    <a:pt x="29048" y="89609"/>
                  </a:lnTo>
                  <a:lnTo>
                    <a:pt x="28915" y="89226"/>
                  </a:lnTo>
                  <a:lnTo>
                    <a:pt x="28781" y="88844"/>
                  </a:lnTo>
                  <a:lnTo>
                    <a:pt x="28651" y="88436"/>
                  </a:lnTo>
                  <a:lnTo>
                    <a:pt x="28522" y="88042"/>
                  </a:lnTo>
                  <a:lnTo>
                    <a:pt x="28401" y="87622"/>
                  </a:lnTo>
                  <a:lnTo>
                    <a:pt x="28280" y="87202"/>
                  </a:lnTo>
                  <a:lnTo>
                    <a:pt x="28164" y="86783"/>
                  </a:lnTo>
                  <a:lnTo>
                    <a:pt x="28051" y="86351"/>
                  </a:lnTo>
                  <a:lnTo>
                    <a:pt x="27939" y="85907"/>
                  </a:lnTo>
                  <a:lnTo>
                    <a:pt x="27836" y="85450"/>
                  </a:lnTo>
                  <a:lnTo>
                    <a:pt x="27732" y="84993"/>
                  </a:lnTo>
                  <a:lnTo>
                    <a:pt x="27637" y="84537"/>
                  </a:lnTo>
                  <a:lnTo>
                    <a:pt x="27547" y="84068"/>
                  </a:lnTo>
                  <a:lnTo>
                    <a:pt x="27456" y="83599"/>
                  </a:lnTo>
                  <a:lnTo>
                    <a:pt x="27374" y="83117"/>
                  </a:lnTo>
                  <a:lnTo>
                    <a:pt x="27296" y="82624"/>
                  </a:lnTo>
                  <a:lnTo>
                    <a:pt x="27223" y="82130"/>
                  </a:lnTo>
                  <a:lnTo>
                    <a:pt x="27154" y="81637"/>
                  </a:lnTo>
                  <a:lnTo>
                    <a:pt x="27089" y="81131"/>
                  </a:lnTo>
                  <a:lnTo>
                    <a:pt x="27033" y="80625"/>
                  </a:lnTo>
                  <a:lnTo>
                    <a:pt x="26977" y="80057"/>
                  </a:lnTo>
                  <a:lnTo>
                    <a:pt x="26925" y="79514"/>
                  </a:lnTo>
                  <a:lnTo>
                    <a:pt x="26882" y="78983"/>
                  </a:lnTo>
                  <a:lnTo>
                    <a:pt x="26847" y="78465"/>
                  </a:lnTo>
                  <a:lnTo>
                    <a:pt x="26817" y="77971"/>
                  </a:lnTo>
                  <a:lnTo>
                    <a:pt x="26791" y="77502"/>
                  </a:lnTo>
                  <a:lnTo>
                    <a:pt x="26774" y="77033"/>
                  </a:lnTo>
                  <a:lnTo>
                    <a:pt x="26765" y="76589"/>
                  </a:lnTo>
                  <a:lnTo>
                    <a:pt x="26761" y="76170"/>
                  </a:lnTo>
                  <a:lnTo>
                    <a:pt x="26765" y="75750"/>
                  </a:lnTo>
                  <a:lnTo>
                    <a:pt x="26770" y="75355"/>
                  </a:lnTo>
                  <a:lnTo>
                    <a:pt x="26787" y="74972"/>
                  </a:lnTo>
                  <a:lnTo>
                    <a:pt x="26804" y="74615"/>
                  </a:lnTo>
                  <a:lnTo>
                    <a:pt x="26830" y="74257"/>
                  </a:lnTo>
                  <a:lnTo>
                    <a:pt x="26860" y="73923"/>
                  </a:lnTo>
                  <a:lnTo>
                    <a:pt x="26899" y="73603"/>
                  </a:lnTo>
                  <a:lnTo>
                    <a:pt x="26938" y="73294"/>
                  </a:lnTo>
                  <a:lnTo>
                    <a:pt x="26985" y="72998"/>
                  </a:lnTo>
                  <a:lnTo>
                    <a:pt x="27037" y="72714"/>
                  </a:lnTo>
                  <a:lnTo>
                    <a:pt x="27093" y="72455"/>
                  </a:lnTo>
                  <a:lnTo>
                    <a:pt x="27158" y="72196"/>
                  </a:lnTo>
                  <a:lnTo>
                    <a:pt x="27223" y="71961"/>
                  </a:lnTo>
                  <a:lnTo>
                    <a:pt x="27296" y="71739"/>
                  </a:lnTo>
                  <a:lnTo>
                    <a:pt x="27370" y="71517"/>
                  </a:lnTo>
                  <a:lnTo>
                    <a:pt x="27452" y="71320"/>
                  </a:lnTo>
                  <a:lnTo>
                    <a:pt x="27534" y="71134"/>
                  </a:lnTo>
                  <a:lnTo>
                    <a:pt x="27624" y="70949"/>
                  </a:lnTo>
                  <a:lnTo>
                    <a:pt x="27715" y="70789"/>
                  </a:lnTo>
                  <a:lnTo>
                    <a:pt x="27814" y="70628"/>
                  </a:lnTo>
                  <a:lnTo>
                    <a:pt x="27913" y="70480"/>
                  </a:lnTo>
                  <a:lnTo>
                    <a:pt x="28017" y="70357"/>
                  </a:lnTo>
                  <a:lnTo>
                    <a:pt x="28125" y="70234"/>
                  </a:lnTo>
                  <a:lnTo>
                    <a:pt x="28237" y="70122"/>
                  </a:lnTo>
                  <a:lnTo>
                    <a:pt x="28354" y="70024"/>
                  </a:lnTo>
                  <a:lnTo>
                    <a:pt x="28470" y="69925"/>
                  </a:lnTo>
                  <a:lnTo>
                    <a:pt x="28591" y="69851"/>
                  </a:lnTo>
                  <a:lnTo>
                    <a:pt x="28716" y="69777"/>
                  </a:lnTo>
                  <a:lnTo>
                    <a:pt x="28846" y="69715"/>
                  </a:lnTo>
                  <a:lnTo>
                    <a:pt x="28975" y="69653"/>
                  </a:lnTo>
                  <a:lnTo>
                    <a:pt x="29109" y="69616"/>
                  </a:lnTo>
                  <a:lnTo>
                    <a:pt x="29243" y="69579"/>
                  </a:lnTo>
                  <a:lnTo>
                    <a:pt x="29381" y="69542"/>
                  </a:lnTo>
                  <a:lnTo>
                    <a:pt x="29519" y="69530"/>
                  </a:lnTo>
                  <a:lnTo>
                    <a:pt x="29665" y="69518"/>
                  </a:lnTo>
                  <a:lnTo>
                    <a:pt x="29808" y="69505"/>
                  </a:lnTo>
                  <a:close/>
                  <a:moveTo>
                    <a:pt x="107877" y="68851"/>
                  </a:moveTo>
                  <a:lnTo>
                    <a:pt x="108089" y="68876"/>
                  </a:lnTo>
                  <a:lnTo>
                    <a:pt x="108300" y="68901"/>
                  </a:lnTo>
                  <a:lnTo>
                    <a:pt x="108503" y="68962"/>
                  </a:lnTo>
                  <a:lnTo>
                    <a:pt x="108710" y="69036"/>
                  </a:lnTo>
                  <a:lnTo>
                    <a:pt x="108913" y="69135"/>
                  </a:lnTo>
                  <a:lnTo>
                    <a:pt x="109120" y="69259"/>
                  </a:lnTo>
                  <a:lnTo>
                    <a:pt x="109323" y="69407"/>
                  </a:lnTo>
                  <a:lnTo>
                    <a:pt x="109526" y="69567"/>
                  </a:lnTo>
                  <a:lnTo>
                    <a:pt x="109729" y="69752"/>
                  </a:lnTo>
                  <a:lnTo>
                    <a:pt x="109927" y="69962"/>
                  </a:lnTo>
                  <a:lnTo>
                    <a:pt x="110126" y="70184"/>
                  </a:lnTo>
                  <a:lnTo>
                    <a:pt x="110320" y="70431"/>
                  </a:lnTo>
                  <a:lnTo>
                    <a:pt x="110514" y="70702"/>
                  </a:lnTo>
                  <a:lnTo>
                    <a:pt x="110700" y="70986"/>
                  </a:lnTo>
                  <a:lnTo>
                    <a:pt x="110885" y="71295"/>
                  </a:lnTo>
                  <a:lnTo>
                    <a:pt x="111062" y="71616"/>
                  </a:lnTo>
                  <a:lnTo>
                    <a:pt x="111239" y="71961"/>
                  </a:lnTo>
                  <a:lnTo>
                    <a:pt x="111407" y="72319"/>
                  </a:lnTo>
                  <a:lnTo>
                    <a:pt x="111571" y="72702"/>
                  </a:lnTo>
                  <a:lnTo>
                    <a:pt x="111727" y="73097"/>
                  </a:lnTo>
                  <a:lnTo>
                    <a:pt x="111878" y="73516"/>
                  </a:lnTo>
                  <a:lnTo>
                    <a:pt x="112020" y="73948"/>
                  </a:lnTo>
                  <a:lnTo>
                    <a:pt x="112154" y="74392"/>
                  </a:lnTo>
                  <a:lnTo>
                    <a:pt x="112279" y="74861"/>
                  </a:lnTo>
                  <a:lnTo>
                    <a:pt x="112340" y="75108"/>
                  </a:lnTo>
                  <a:lnTo>
                    <a:pt x="112400" y="75343"/>
                  </a:lnTo>
                  <a:lnTo>
                    <a:pt x="112456" y="75602"/>
                  </a:lnTo>
                  <a:lnTo>
                    <a:pt x="112508" y="75849"/>
                  </a:lnTo>
                  <a:lnTo>
                    <a:pt x="112560" y="76108"/>
                  </a:lnTo>
                  <a:lnTo>
                    <a:pt x="112607" y="76367"/>
                  </a:lnTo>
                  <a:lnTo>
                    <a:pt x="112655" y="76626"/>
                  </a:lnTo>
                  <a:lnTo>
                    <a:pt x="112698" y="76898"/>
                  </a:lnTo>
                  <a:lnTo>
                    <a:pt x="112741" y="77169"/>
                  </a:lnTo>
                  <a:lnTo>
                    <a:pt x="112780" y="77453"/>
                  </a:lnTo>
                  <a:lnTo>
                    <a:pt x="112814" y="77724"/>
                  </a:lnTo>
                  <a:lnTo>
                    <a:pt x="112849" y="78008"/>
                  </a:lnTo>
                  <a:lnTo>
                    <a:pt x="112879" y="78305"/>
                  </a:lnTo>
                  <a:lnTo>
                    <a:pt x="112905" y="78588"/>
                  </a:lnTo>
                  <a:lnTo>
                    <a:pt x="112931" y="78885"/>
                  </a:lnTo>
                  <a:lnTo>
                    <a:pt x="112952" y="79193"/>
                  </a:lnTo>
                  <a:lnTo>
                    <a:pt x="112974" y="79489"/>
                  </a:lnTo>
                  <a:lnTo>
                    <a:pt x="112987" y="79798"/>
                  </a:lnTo>
                  <a:lnTo>
                    <a:pt x="113000" y="80106"/>
                  </a:lnTo>
                  <a:lnTo>
                    <a:pt x="113008" y="80427"/>
                  </a:lnTo>
                  <a:lnTo>
                    <a:pt x="113021" y="81032"/>
                  </a:lnTo>
                  <a:lnTo>
                    <a:pt x="113021" y="81624"/>
                  </a:lnTo>
                  <a:lnTo>
                    <a:pt x="113017" y="82204"/>
                  </a:lnTo>
                  <a:lnTo>
                    <a:pt x="113004" y="82760"/>
                  </a:lnTo>
                  <a:lnTo>
                    <a:pt x="112983" y="83315"/>
                  </a:lnTo>
                  <a:lnTo>
                    <a:pt x="112952" y="83858"/>
                  </a:lnTo>
                  <a:lnTo>
                    <a:pt x="112918" y="84376"/>
                  </a:lnTo>
                  <a:lnTo>
                    <a:pt x="112875" y="84895"/>
                  </a:lnTo>
                  <a:lnTo>
                    <a:pt x="112823" y="85388"/>
                  </a:lnTo>
                  <a:lnTo>
                    <a:pt x="112767" y="85882"/>
                  </a:lnTo>
                  <a:lnTo>
                    <a:pt x="112702" y="86351"/>
                  </a:lnTo>
                  <a:lnTo>
                    <a:pt x="112633" y="86820"/>
                  </a:lnTo>
                  <a:lnTo>
                    <a:pt x="112555" y="87276"/>
                  </a:lnTo>
                  <a:lnTo>
                    <a:pt x="112473" y="87708"/>
                  </a:lnTo>
                  <a:lnTo>
                    <a:pt x="112387" y="88140"/>
                  </a:lnTo>
                  <a:lnTo>
                    <a:pt x="112292" y="88560"/>
                  </a:lnTo>
                  <a:lnTo>
                    <a:pt x="112193" y="88967"/>
                  </a:lnTo>
                  <a:lnTo>
                    <a:pt x="112089" y="89362"/>
                  </a:lnTo>
                  <a:lnTo>
                    <a:pt x="111981" y="89745"/>
                  </a:lnTo>
                  <a:lnTo>
                    <a:pt x="111865" y="90115"/>
                  </a:lnTo>
                  <a:lnTo>
                    <a:pt x="111744" y="90485"/>
                  </a:lnTo>
                  <a:lnTo>
                    <a:pt x="111623" y="90843"/>
                  </a:lnTo>
                  <a:lnTo>
                    <a:pt x="111494" y="91176"/>
                  </a:lnTo>
                  <a:lnTo>
                    <a:pt x="111360" y="91522"/>
                  </a:lnTo>
                  <a:lnTo>
                    <a:pt x="111222" y="91843"/>
                  </a:lnTo>
                  <a:lnTo>
                    <a:pt x="111084" y="92151"/>
                  </a:lnTo>
                  <a:lnTo>
                    <a:pt x="110937" y="92460"/>
                  </a:lnTo>
                  <a:lnTo>
                    <a:pt x="110790" y="92756"/>
                  </a:lnTo>
                  <a:lnTo>
                    <a:pt x="110639" y="93052"/>
                  </a:lnTo>
                  <a:lnTo>
                    <a:pt x="110484" y="93323"/>
                  </a:lnTo>
                  <a:lnTo>
                    <a:pt x="110324" y="93595"/>
                  </a:lnTo>
                  <a:lnTo>
                    <a:pt x="110164" y="93866"/>
                  </a:lnTo>
                  <a:lnTo>
                    <a:pt x="110000" y="94113"/>
                  </a:lnTo>
                  <a:lnTo>
                    <a:pt x="109832" y="94360"/>
                  </a:lnTo>
                  <a:lnTo>
                    <a:pt x="109664" y="94607"/>
                  </a:lnTo>
                  <a:lnTo>
                    <a:pt x="109496" y="94829"/>
                  </a:lnTo>
                  <a:lnTo>
                    <a:pt x="109323" y="95051"/>
                  </a:lnTo>
                  <a:lnTo>
                    <a:pt x="109146" y="95273"/>
                  </a:lnTo>
                  <a:lnTo>
                    <a:pt x="108969" y="95483"/>
                  </a:lnTo>
                  <a:lnTo>
                    <a:pt x="108792" y="95681"/>
                  </a:lnTo>
                  <a:lnTo>
                    <a:pt x="108434" y="96076"/>
                  </a:lnTo>
                  <a:lnTo>
                    <a:pt x="108071" y="96433"/>
                  </a:lnTo>
                  <a:lnTo>
                    <a:pt x="107705" y="96767"/>
                  </a:lnTo>
                  <a:lnTo>
                    <a:pt x="107338" y="97087"/>
                  </a:lnTo>
                  <a:lnTo>
                    <a:pt x="106971" y="97384"/>
                  </a:lnTo>
                  <a:lnTo>
                    <a:pt x="106608" y="97655"/>
                  </a:lnTo>
                  <a:lnTo>
                    <a:pt x="106246" y="97914"/>
                  </a:lnTo>
                  <a:lnTo>
                    <a:pt x="105892" y="98161"/>
                  </a:lnTo>
                  <a:lnTo>
                    <a:pt x="105538" y="98383"/>
                  </a:lnTo>
                  <a:lnTo>
                    <a:pt x="105197" y="98593"/>
                  </a:lnTo>
                  <a:lnTo>
                    <a:pt x="104537" y="98988"/>
                  </a:lnTo>
                  <a:lnTo>
                    <a:pt x="104489" y="98482"/>
                  </a:lnTo>
                  <a:lnTo>
                    <a:pt x="104442" y="97988"/>
                  </a:lnTo>
                  <a:lnTo>
                    <a:pt x="104403" y="97519"/>
                  </a:lnTo>
                  <a:lnTo>
                    <a:pt x="104369" y="97075"/>
                  </a:lnTo>
                  <a:lnTo>
                    <a:pt x="104325" y="96409"/>
                  </a:lnTo>
                  <a:lnTo>
                    <a:pt x="104278" y="95742"/>
                  </a:lnTo>
                  <a:lnTo>
                    <a:pt x="104179" y="94410"/>
                  </a:lnTo>
                  <a:lnTo>
                    <a:pt x="104079" y="93077"/>
                  </a:lnTo>
                  <a:lnTo>
                    <a:pt x="103980" y="91744"/>
                  </a:lnTo>
                  <a:lnTo>
                    <a:pt x="104036" y="91830"/>
                  </a:lnTo>
                  <a:lnTo>
                    <a:pt x="104092" y="91904"/>
                  </a:lnTo>
                  <a:lnTo>
                    <a:pt x="104157" y="91966"/>
                  </a:lnTo>
                  <a:lnTo>
                    <a:pt x="104222" y="91991"/>
                  </a:lnTo>
                  <a:lnTo>
                    <a:pt x="104291" y="91991"/>
                  </a:lnTo>
                  <a:lnTo>
                    <a:pt x="104364" y="91966"/>
                  </a:lnTo>
                  <a:lnTo>
                    <a:pt x="104438" y="91904"/>
                  </a:lnTo>
                  <a:lnTo>
                    <a:pt x="104472" y="91867"/>
                  </a:lnTo>
                  <a:lnTo>
                    <a:pt x="104511" y="91818"/>
                  </a:lnTo>
                  <a:lnTo>
                    <a:pt x="104917" y="91275"/>
                  </a:lnTo>
                  <a:lnTo>
                    <a:pt x="105322" y="90769"/>
                  </a:lnTo>
                  <a:lnTo>
                    <a:pt x="105521" y="90522"/>
                  </a:lnTo>
                  <a:lnTo>
                    <a:pt x="105719" y="90300"/>
                  </a:lnTo>
                  <a:lnTo>
                    <a:pt x="105918" y="90078"/>
                  </a:lnTo>
                  <a:lnTo>
                    <a:pt x="106116" y="89856"/>
                  </a:lnTo>
                  <a:lnTo>
                    <a:pt x="106311" y="89658"/>
                  </a:lnTo>
                  <a:lnTo>
                    <a:pt x="106509" y="89461"/>
                  </a:lnTo>
                  <a:lnTo>
                    <a:pt x="106708" y="89276"/>
                  </a:lnTo>
                  <a:lnTo>
                    <a:pt x="106906" y="89103"/>
                  </a:lnTo>
                  <a:lnTo>
                    <a:pt x="107100" y="88930"/>
                  </a:lnTo>
                  <a:lnTo>
                    <a:pt x="107299" y="88770"/>
                  </a:lnTo>
                  <a:lnTo>
                    <a:pt x="107502" y="88622"/>
                  </a:lnTo>
                  <a:lnTo>
                    <a:pt x="107700" y="88473"/>
                  </a:lnTo>
                  <a:lnTo>
                    <a:pt x="107709" y="88572"/>
                  </a:lnTo>
                  <a:lnTo>
                    <a:pt x="107722" y="88659"/>
                  </a:lnTo>
                  <a:lnTo>
                    <a:pt x="107735" y="88745"/>
                  </a:lnTo>
                  <a:lnTo>
                    <a:pt x="107752" y="88831"/>
                  </a:lnTo>
                  <a:lnTo>
                    <a:pt x="107774" y="88918"/>
                  </a:lnTo>
                  <a:lnTo>
                    <a:pt x="107795" y="88992"/>
                  </a:lnTo>
                  <a:lnTo>
                    <a:pt x="107821" y="89066"/>
                  </a:lnTo>
                  <a:lnTo>
                    <a:pt x="107847" y="89128"/>
                  </a:lnTo>
                  <a:lnTo>
                    <a:pt x="107877" y="89177"/>
                  </a:lnTo>
                  <a:lnTo>
                    <a:pt x="107907" y="89226"/>
                  </a:lnTo>
                  <a:lnTo>
                    <a:pt x="107938" y="89263"/>
                  </a:lnTo>
                  <a:lnTo>
                    <a:pt x="107972" y="89288"/>
                  </a:lnTo>
                  <a:lnTo>
                    <a:pt x="108007" y="89300"/>
                  </a:lnTo>
                  <a:lnTo>
                    <a:pt x="108041" y="89300"/>
                  </a:lnTo>
                  <a:lnTo>
                    <a:pt x="108080" y="89288"/>
                  </a:lnTo>
                  <a:lnTo>
                    <a:pt x="108119" y="89263"/>
                  </a:lnTo>
                  <a:lnTo>
                    <a:pt x="108184" y="89214"/>
                  </a:lnTo>
                  <a:lnTo>
                    <a:pt x="108244" y="89152"/>
                  </a:lnTo>
                  <a:lnTo>
                    <a:pt x="108300" y="89078"/>
                  </a:lnTo>
                  <a:lnTo>
                    <a:pt x="108356" y="89004"/>
                  </a:lnTo>
                  <a:lnTo>
                    <a:pt x="108412" y="88930"/>
                  </a:lnTo>
                  <a:lnTo>
                    <a:pt x="108460" y="88844"/>
                  </a:lnTo>
                  <a:lnTo>
                    <a:pt x="108512" y="88757"/>
                  </a:lnTo>
                  <a:lnTo>
                    <a:pt x="108555" y="88671"/>
                  </a:lnTo>
                  <a:lnTo>
                    <a:pt x="108641" y="88461"/>
                  </a:lnTo>
                  <a:lnTo>
                    <a:pt x="108719" y="88251"/>
                  </a:lnTo>
                  <a:lnTo>
                    <a:pt x="108792" y="88029"/>
                  </a:lnTo>
                  <a:lnTo>
                    <a:pt x="108857" y="87795"/>
                  </a:lnTo>
                  <a:lnTo>
                    <a:pt x="109172" y="87659"/>
                  </a:lnTo>
                  <a:lnTo>
                    <a:pt x="109491" y="87536"/>
                  </a:lnTo>
                  <a:lnTo>
                    <a:pt x="109815" y="87425"/>
                  </a:lnTo>
                  <a:lnTo>
                    <a:pt x="109983" y="87387"/>
                  </a:lnTo>
                  <a:lnTo>
                    <a:pt x="110152" y="87350"/>
                  </a:lnTo>
                  <a:lnTo>
                    <a:pt x="110186" y="87350"/>
                  </a:lnTo>
                  <a:lnTo>
                    <a:pt x="110216" y="87326"/>
                  </a:lnTo>
                  <a:lnTo>
                    <a:pt x="110246" y="87301"/>
                  </a:lnTo>
                  <a:lnTo>
                    <a:pt x="110277" y="87264"/>
                  </a:lnTo>
                  <a:lnTo>
                    <a:pt x="110303" y="87227"/>
                  </a:lnTo>
                  <a:lnTo>
                    <a:pt x="110328" y="87178"/>
                  </a:lnTo>
                  <a:lnTo>
                    <a:pt x="110354" y="87128"/>
                  </a:lnTo>
                  <a:lnTo>
                    <a:pt x="110376" y="87067"/>
                  </a:lnTo>
                  <a:lnTo>
                    <a:pt x="110415" y="86931"/>
                  </a:lnTo>
                  <a:lnTo>
                    <a:pt x="110445" y="86770"/>
                  </a:lnTo>
                  <a:lnTo>
                    <a:pt x="110467" y="86610"/>
                  </a:lnTo>
                  <a:lnTo>
                    <a:pt x="110484" y="86450"/>
                  </a:lnTo>
                  <a:lnTo>
                    <a:pt x="110488" y="86277"/>
                  </a:lnTo>
                  <a:lnTo>
                    <a:pt x="110484" y="86104"/>
                  </a:lnTo>
                  <a:lnTo>
                    <a:pt x="110479" y="86030"/>
                  </a:lnTo>
                  <a:lnTo>
                    <a:pt x="110471" y="85944"/>
                  </a:lnTo>
                  <a:lnTo>
                    <a:pt x="110458" y="85870"/>
                  </a:lnTo>
                  <a:lnTo>
                    <a:pt x="110445" y="85808"/>
                  </a:lnTo>
                  <a:lnTo>
                    <a:pt x="110428" y="85734"/>
                  </a:lnTo>
                  <a:lnTo>
                    <a:pt x="110410" y="85672"/>
                  </a:lnTo>
                  <a:lnTo>
                    <a:pt x="110389" y="85623"/>
                  </a:lnTo>
                  <a:lnTo>
                    <a:pt x="110363" y="85573"/>
                  </a:lnTo>
                  <a:lnTo>
                    <a:pt x="110337" y="85524"/>
                  </a:lnTo>
                  <a:lnTo>
                    <a:pt x="110307" y="85487"/>
                  </a:lnTo>
                  <a:lnTo>
                    <a:pt x="110272" y="85462"/>
                  </a:lnTo>
                  <a:lnTo>
                    <a:pt x="110238" y="85438"/>
                  </a:lnTo>
                  <a:lnTo>
                    <a:pt x="110104" y="85388"/>
                  </a:lnTo>
                  <a:lnTo>
                    <a:pt x="109975" y="85351"/>
                  </a:lnTo>
                  <a:lnTo>
                    <a:pt x="109841" y="85327"/>
                  </a:lnTo>
                  <a:lnTo>
                    <a:pt x="109707" y="85302"/>
                  </a:lnTo>
                  <a:lnTo>
                    <a:pt x="109435" y="85290"/>
                  </a:lnTo>
                  <a:lnTo>
                    <a:pt x="109163" y="85290"/>
                  </a:lnTo>
                  <a:lnTo>
                    <a:pt x="109168" y="84586"/>
                  </a:lnTo>
                  <a:lnTo>
                    <a:pt x="109163" y="84241"/>
                  </a:lnTo>
                  <a:lnTo>
                    <a:pt x="109159" y="84068"/>
                  </a:lnTo>
                  <a:lnTo>
                    <a:pt x="109150" y="83895"/>
                  </a:lnTo>
                  <a:lnTo>
                    <a:pt x="109129" y="83488"/>
                  </a:lnTo>
                  <a:lnTo>
                    <a:pt x="109094" y="83080"/>
                  </a:lnTo>
                  <a:lnTo>
                    <a:pt x="109055" y="82686"/>
                  </a:lnTo>
                  <a:lnTo>
                    <a:pt x="109008" y="82303"/>
                  </a:lnTo>
                  <a:lnTo>
                    <a:pt x="108952" y="81933"/>
                  </a:lnTo>
                  <a:lnTo>
                    <a:pt x="108891" y="81550"/>
                  </a:lnTo>
                  <a:lnTo>
                    <a:pt x="108822" y="81192"/>
                  </a:lnTo>
                  <a:lnTo>
                    <a:pt x="108749" y="80822"/>
                  </a:lnTo>
                  <a:lnTo>
                    <a:pt x="108676" y="80464"/>
                  </a:lnTo>
                  <a:lnTo>
                    <a:pt x="108598" y="80106"/>
                  </a:lnTo>
                  <a:lnTo>
                    <a:pt x="108430" y="79415"/>
                  </a:lnTo>
                  <a:lnTo>
                    <a:pt x="108089" y="78033"/>
                  </a:lnTo>
                  <a:lnTo>
                    <a:pt x="108632" y="77564"/>
                  </a:lnTo>
                  <a:lnTo>
                    <a:pt x="108904" y="77330"/>
                  </a:lnTo>
                  <a:lnTo>
                    <a:pt x="109176" y="77120"/>
                  </a:lnTo>
                  <a:lnTo>
                    <a:pt x="109211" y="77083"/>
                  </a:lnTo>
                  <a:lnTo>
                    <a:pt x="109241" y="77046"/>
                  </a:lnTo>
                  <a:lnTo>
                    <a:pt x="109267" y="76996"/>
                  </a:lnTo>
                  <a:lnTo>
                    <a:pt x="109293" y="76947"/>
                  </a:lnTo>
                  <a:lnTo>
                    <a:pt x="109314" y="76885"/>
                  </a:lnTo>
                  <a:lnTo>
                    <a:pt x="109336" y="76824"/>
                  </a:lnTo>
                  <a:lnTo>
                    <a:pt x="109353" y="76750"/>
                  </a:lnTo>
                  <a:lnTo>
                    <a:pt x="109370" y="76676"/>
                  </a:lnTo>
                  <a:lnTo>
                    <a:pt x="109383" y="76601"/>
                  </a:lnTo>
                  <a:lnTo>
                    <a:pt x="109392" y="76527"/>
                  </a:lnTo>
                  <a:lnTo>
                    <a:pt x="109409" y="76355"/>
                  </a:lnTo>
                  <a:lnTo>
                    <a:pt x="109414" y="76182"/>
                  </a:lnTo>
                  <a:lnTo>
                    <a:pt x="109409" y="76009"/>
                  </a:lnTo>
                  <a:lnTo>
                    <a:pt x="109401" y="75836"/>
                  </a:lnTo>
                  <a:lnTo>
                    <a:pt x="109379" y="75676"/>
                  </a:lnTo>
                  <a:lnTo>
                    <a:pt x="109366" y="75602"/>
                  </a:lnTo>
                  <a:lnTo>
                    <a:pt x="109349" y="75540"/>
                  </a:lnTo>
                  <a:lnTo>
                    <a:pt x="109332" y="75466"/>
                  </a:lnTo>
                  <a:lnTo>
                    <a:pt x="109310" y="75417"/>
                  </a:lnTo>
                  <a:lnTo>
                    <a:pt x="109288" y="75355"/>
                  </a:lnTo>
                  <a:lnTo>
                    <a:pt x="109267" y="75306"/>
                  </a:lnTo>
                  <a:lnTo>
                    <a:pt x="109241" y="75269"/>
                  </a:lnTo>
                  <a:lnTo>
                    <a:pt x="109211" y="75244"/>
                  </a:lnTo>
                  <a:lnTo>
                    <a:pt x="109180" y="75219"/>
                  </a:lnTo>
                  <a:lnTo>
                    <a:pt x="109150" y="75207"/>
                  </a:lnTo>
                  <a:lnTo>
                    <a:pt x="109116" y="75195"/>
                  </a:lnTo>
                  <a:lnTo>
                    <a:pt x="109081" y="75207"/>
                  </a:lnTo>
                  <a:lnTo>
                    <a:pt x="108896" y="75256"/>
                  </a:lnTo>
                  <a:lnTo>
                    <a:pt x="108719" y="75318"/>
                  </a:lnTo>
                  <a:lnTo>
                    <a:pt x="108537" y="75380"/>
                  </a:lnTo>
                  <a:lnTo>
                    <a:pt x="108361" y="75466"/>
                  </a:lnTo>
                  <a:lnTo>
                    <a:pt x="108184" y="75552"/>
                  </a:lnTo>
                  <a:lnTo>
                    <a:pt x="108007" y="75651"/>
                  </a:lnTo>
                  <a:lnTo>
                    <a:pt x="107830" y="75762"/>
                  </a:lnTo>
                  <a:lnTo>
                    <a:pt x="107657" y="75873"/>
                  </a:lnTo>
                  <a:lnTo>
                    <a:pt x="107601" y="75491"/>
                  </a:lnTo>
                  <a:lnTo>
                    <a:pt x="107549" y="75096"/>
                  </a:lnTo>
                  <a:lnTo>
                    <a:pt x="107506" y="74689"/>
                  </a:lnTo>
                  <a:lnTo>
                    <a:pt x="107489" y="74491"/>
                  </a:lnTo>
                  <a:lnTo>
                    <a:pt x="107476" y="74281"/>
                  </a:lnTo>
                  <a:lnTo>
                    <a:pt x="107463" y="74084"/>
                  </a:lnTo>
                  <a:lnTo>
                    <a:pt x="107454" y="73874"/>
                  </a:lnTo>
                  <a:lnTo>
                    <a:pt x="107450" y="73664"/>
                  </a:lnTo>
                  <a:lnTo>
                    <a:pt x="107446" y="73442"/>
                  </a:lnTo>
                  <a:lnTo>
                    <a:pt x="107450" y="73232"/>
                  </a:lnTo>
                  <a:lnTo>
                    <a:pt x="107454" y="73010"/>
                  </a:lnTo>
                  <a:lnTo>
                    <a:pt x="107463" y="72800"/>
                  </a:lnTo>
                  <a:lnTo>
                    <a:pt x="107476" y="72578"/>
                  </a:lnTo>
                  <a:lnTo>
                    <a:pt x="107484" y="72430"/>
                  </a:lnTo>
                  <a:lnTo>
                    <a:pt x="107489" y="72307"/>
                  </a:lnTo>
                  <a:lnTo>
                    <a:pt x="107493" y="72171"/>
                  </a:lnTo>
                  <a:lnTo>
                    <a:pt x="107489" y="72048"/>
                  </a:lnTo>
                  <a:lnTo>
                    <a:pt x="107484" y="71924"/>
                  </a:lnTo>
                  <a:lnTo>
                    <a:pt x="107480" y="71801"/>
                  </a:lnTo>
                  <a:lnTo>
                    <a:pt x="107472" y="71677"/>
                  </a:lnTo>
                  <a:lnTo>
                    <a:pt x="107459" y="71566"/>
                  </a:lnTo>
                  <a:lnTo>
                    <a:pt x="107446" y="71455"/>
                  </a:lnTo>
                  <a:lnTo>
                    <a:pt x="107428" y="71357"/>
                  </a:lnTo>
                  <a:lnTo>
                    <a:pt x="107390" y="71159"/>
                  </a:lnTo>
                  <a:lnTo>
                    <a:pt x="107342" y="70974"/>
                  </a:lnTo>
                  <a:lnTo>
                    <a:pt x="107290" y="70814"/>
                  </a:lnTo>
                  <a:lnTo>
                    <a:pt x="107230" y="70678"/>
                  </a:lnTo>
                  <a:lnTo>
                    <a:pt x="107165" y="70567"/>
                  </a:lnTo>
                  <a:lnTo>
                    <a:pt x="107100" y="70468"/>
                  </a:lnTo>
                  <a:lnTo>
                    <a:pt x="107027" y="70394"/>
                  </a:lnTo>
                  <a:lnTo>
                    <a:pt x="106954" y="70357"/>
                  </a:lnTo>
                  <a:lnTo>
                    <a:pt x="106876" y="70332"/>
                  </a:lnTo>
                  <a:lnTo>
                    <a:pt x="106803" y="70345"/>
                  </a:lnTo>
                  <a:lnTo>
                    <a:pt x="106725" y="70382"/>
                  </a:lnTo>
                  <a:lnTo>
                    <a:pt x="106669" y="70431"/>
                  </a:lnTo>
                  <a:lnTo>
                    <a:pt x="106617" y="70493"/>
                  </a:lnTo>
                  <a:lnTo>
                    <a:pt x="106565" y="70567"/>
                  </a:lnTo>
                  <a:lnTo>
                    <a:pt x="106513" y="70665"/>
                  </a:lnTo>
                  <a:lnTo>
                    <a:pt x="106466" y="70764"/>
                  </a:lnTo>
                  <a:lnTo>
                    <a:pt x="106423" y="70888"/>
                  </a:lnTo>
                  <a:lnTo>
                    <a:pt x="106375" y="71023"/>
                  </a:lnTo>
                  <a:lnTo>
                    <a:pt x="106337" y="71184"/>
                  </a:lnTo>
                  <a:lnTo>
                    <a:pt x="106298" y="71357"/>
                  </a:lnTo>
                  <a:lnTo>
                    <a:pt x="106259" y="71542"/>
                  </a:lnTo>
                  <a:lnTo>
                    <a:pt x="106229" y="71714"/>
                  </a:lnTo>
                  <a:lnTo>
                    <a:pt x="106198" y="71900"/>
                  </a:lnTo>
                  <a:lnTo>
                    <a:pt x="106173" y="72085"/>
                  </a:lnTo>
                  <a:lnTo>
                    <a:pt x="106147" y="72270"/>
                  </a:lnTo>
                  <a:lnTo>
                    <a:pt x="106125" y="72443"/>
                  </a:lnTo>
                  <a:lnTo>
                    <a:pt x="106108" y="72628"/>
                  </a:lnTo>
                  <a:lnTo>
                    <a:pt x="106091" y="72813"/>
                  </a:lnTo>
                  <a:lnTo>
                    <a:pt x="106078" y="72998"/>
                  </a:lnTo>
                  <a:lnTo>
                    <a:pt x="106060" y="73368"/>
                  </a:lnTo>
                  <a:lnTo>
                    <a:pt x="106052" y="73726"/>
                  </a:lnTo>
                  <a:lnTo>
                    <a:pt x="106056" y="74096"/>
                  </a:lnTo>
                  <a:lnTo>
                    <a:pt x="106065" y="74466"/>
                  </a:lnTo>
                  <a:lnTo>
                    <a:pt x="106082" y="74824"/>
                  </a:lnTo>
                  <a:lnTo>
                    <a:pt x="106112" y="75195"/>
                  </a:lnTo>
                  <a:lnTo>
                    <a:pt x="106147" y="75552"/>
                  </a:lnTo>
                  <a:lnTo>
                    <a:pt x="106185" y="75910"/>
                  </a:lnTo>
                  <a:lnTo>
                    <a:pt x="106233" y="76256"/>
                  </a:lnTo>
                  <a:lnTo>
                    <a:pt x="106289" y="76614"/>
                  </a:lnTo>
                  <a:lnTo>
                    <a:pt x="106349" y="76959"/>
                  </a:lnTo>
                  <a:lnTo>
                    <a:pt x="106142" y="77157"/>
                  </a:lnTo>
                  <a:lnTo>
                    <a:pt x="105939" y="77367"/>
                  </a:lnTo>
                  <a:lnTo>
                    <a:pt x="105732" y="77576"/>
                  </a:lnTo>
                  <a:lnTo>
                    <a:pt x="105529" y="77799"/>
                  </a:lnTo>
                  <a:lnTo>
                    <a:pt x="105327" y="78033"/>
                  </a:lnTo>
                  <a:lnTo>
                    <a:pt x="105128" y="78267"/>
                  </a:lnTo>
                  <a:lnTo>
                    <a:pt x="104925" y="78514"/>
                  </a:lnTo>
                  <a:lnTo>
                    <a:pt x="104727" y="78761"/>
                  </a:lnTo>
                  <a:lnTo>
                    <a:pt x="104330" y="79292"/>
                  </a:lnTo>
                  <a:lnTo>
                    <a:pt x="103937" y="79847"/>
                  </a:lnTo>
                  <a:lnTo>
                    <a:pt x="103544" y="80415"/>
                  </a:lnTo>
                  <a:lnTo>
                    <a:pt x="103156" y="81020"/>
                  </a:lnTo>
                  <a:lnTo>
                    <a:pt x="103087" y="80143"/>
                  </a:lnTo>
                  <a:lnTo>
                    <a:pt x="103009" y="79267"/>
                  </a:lnTo>
                  <a:lnTo>
                    <a:pt x="102923" y="78391"/>
                  </a:lnTo>
                  <a:lnTo>
                    <a:pt x="102880" y="77959"/>
                  </a:lnTo>
                  <a:lnTo>
                    <a:pt x="102832" y="77527"/>
                  </a:lnTo>
                  <a:lnTo>
                    <a:pt x="102780" y="77095"/>
                  </a:lnTo>
                  <a:lnTo>
                    <a:pt x="102724" y="76676"/>
                  </a:lnTo>
                  <a:lnTo>
                    <a:pt x="102668" y="76256"/>
                  </a:lnTo>
                  <a:lnTo>
                    <a:pt x="102608" y="75836"/>
                  </a:lnTo>
                  <a:lnTo>
                    <a:pt x="102547" y="75429"/>
                  </a:lnTo>
                  <a:lnTo>
                    <a:pt x="102478" y="75022"/>
                  </a:lnTo>
                  <a:lnTo>
                    <a:pt x="102409" y="74627"/>
                  </a:lnTo>
                  <a:lnTo>
                    <a:pt x="102336" y="74244"/>
                  </a:lnTo>
                  <a:lnTo>
                    <a:pt x="102854" y="73430"/>
                  </a:lnTo>
                  <a:lnTo>
                    <a:pt x="103117" y="73023"/>
                  </a:lnTo>
                  <a:lnTo>
                    <a:pt x="103376" y="72628"/>
                  </a:lnTo>
                  <a:lnTo>
                    <a:pt x="103639" y="72233"/>
                  </a:lnTo>
                  <a:lnTo>
                    <a:pt x="103903" y="71863"/>
                  </a:lnTo>
                  <a:lnTo>
                    <a:pt x="104170" y="71492"/>
                  </a:lnTo>
                  <a:lnTo>
                    <a:pt x="104438" y="71147"/>
                  </a:lnTo>
                  <a:lnTo>
                    <a:pt x="104710" y="70814"/>
                  </a:lnTo>
                  <a:lnTo>
                    <a:pt x="104977" y="70493"/>
                  </a:lnTo>
                  <a:lnTo>
                    <a:pt x="105253" y="70209"/>
                  </a:lnTo>
                  <a:lnTo>
                    <a:pt x="105529" y="69937"/>
                  </a:lnTo>
                  <a:lnTo>
                    <a:pt x="105806" y="69691"/>
                  </a:lnTo>
                  <a:lnTo>
                    <a:pt x="105944" y="69579"/>
                  </a:lnTo>
                  <a:lnTo>
                    <a:pt x="106086" y="69481"/>
                  </a:lnTo>
                  <a:lnTo>
                    <a:pt x="106229" y="69382"/>
                  </a:lnTo>
                  <a:lnTo>
                    <a:pt x="106371" y="69296"/>
                  </a:lnTo>
                  <a:lnTo>
                    <a:pt x="106513" y="69222"/>
                  </a:lnTo>
                  <a:lnTo>
                    <a:pt x="106656" y="69147"/>
                  </a:lnTo>
                  <a:lnTo>
                    <a:pt x="106854" y="69049"/>
                  </a:lnTo>
                  <a:lnTo>
                    <a:pt x="107057" y="68975"/>
                  </a:lnTo>
                  <a:lnTo>
                    <a:pt x="107256" y="68913"/>
                  </a:lnTo>
                  <a:lnTo>
                    <a:pt x="107463" y="68876"/>
                  </a:lnTo>
                  <a:lnTo>
                    <a:pt x="107670" y="68851"/>
                  </a:lnTo>
                  <a:close/>
                  <a:moveTo>
                    <a:pt x="40744" y="71653"/>
                  </a:moveTo>
                  <a:lnTo>
                    <a:pt x="40670" y="72615"/>
                  </a:lnTo>
                  <a:lnTo>
                    <a:pt x="40601" y="73566"/>
                  </a:lnTo>
                  <a:lnTo>
                    <a:pt x="40467" y="75478"/>
                  </a:lnTo>
                  <a:lnTo>
                    <a:pt x="40342" y="77416"/>
                  </a:lnTo>
                  <a:lnTo>
                    <a:pt x="40226" y="79341"/>
                  </a:lnTo>
                  <a:lnTo>
                    <a:pt x="40122" y="81291"/>
                  </a:lnTo>
                  <a:lnTo>
                    <a:pt x="40023" y="83241"/>
                  </a:lnTo>
                  <a:lnTo>
                    <a:pt x="39932" y="85191"/>
                  </a:lnTo>
                  <a:lnTo>
                    <a:pt x="39855" y="87153"/>
                  </a:lnTo>
                  <a:lnTo>
                    <a:pt x="39781" y="89128"/>
                  </a:lnTo>
                  <a:lnTo>
                    <a:pt x="39712" y="91102"/>
                  </a:lnTo>
                  <a:lnTo>
                    <a:pt x="39656" y="93077"/>
                  </a:lnTo>
                  <a:lnTo>
                    <a:pt x="39604" y="95051"/>
                  </a:lnTo>
                  <a:lnTo>
                    <a:pt x="39561" y="97038"/>
                  </a:lnTo>
                  <a:lnTo>
                    <a:pt x="39522" y="99025"/>
                  </a:lnTo>
                  <a:lnTo>
                    <a:pt x="39488" y="101024"/>
                  </a:lnTo>
                  <a:lnTo>
                    <a:pt x="39462" y="103011"/>
                  </a:lnTo>
                  <a:lnTo>
                    <a:pt x="39367" y="102949"/>
                  </a:lnTo>
                  <a:lnTo>
                    <a:pt x="39272" y="102912"/>
                  </a:lnTo>
                  <a:lnTo>
                    <a:pt x="39130" y="102912"/>
                  </a:lnTo>
                  <a:lnTo>
                    <a:pt x="39078" y="102937"/>
                  </a:lnTo>
                  <a:lnTo>
                    <a:pt x="39030" y="102962"/>
                  </a:lnTo>
                  <a:lnTo>
                    <a:pt x="38983" y="102986"/>
                  </a:lnTo>
                  <a:lnTo>
                    <a:pt x="38935" y="103036"/>
                  </a:lnTo>
                  <a:lnTo>
                    <a:pt x="38888" y="103085"/>
                  </a:lnTo>
                  <a:lnTo>
                    <a:pt x="38840" y="103159"/>
                  </a:lnTo>
                  <a:lnTo>
                    <a:pt x="38789" y="103233"/>
                  </a:lnTo>
                  <a:lnTo>
                    <a:pt x="38741" y="103320"/>
                  </a:lnTo>
                  <a:lnTo>
                    <a:pt x="38698" y="103418"/>
                  </a:lnTo>
                  <a:lnTo>
                    <a:pt x="38676" y="103455"/>
                  </a:lnTo>
                  <a:lnTo>
                    <a:pt x="38659" y="103468"/>
                  </a:lnTo>
                  <a:lnTo>
                    <a:pt x="38642" y="103480"/>
                  </a:lnTo>
                  <a:lnTo>
                    <a:pt x="38625" y="103468"/>
                  </a:lnTo>
                  <a:lnTo>
                    <a:pt x="38607" y="103455"/>
                  </a:lnTo>
                  <a:lnTo>
                    <a:pt x="38590" y="103418"/>
                  </a:lnTo>
                  <a:lnTo>
                    <a:pt x="38573" y="103381"/>
                  </a:lnTo>
                  <a:lnTo>
                    <a:pt x="38560" y="103320"/>
                  </a:lnTo>
                  <a:lnTo>
                    <a:pt x="38530" y="103172"/>
                  </a:lnTo>
                  <a:lnTo>
                    <a:pt x="38500" y="102986"/>
                  </a:lnTo>
                  <a:lnTo>
                    <a:pt x="38474" y="102764"/>
                  </a:lnTo>
                  <a:lnTo>
                    <a:pt x="38448" y="102493"/>
                  </a:lnTo>
                  <a:lnTo>
                    <a:pt x="38426" y="102197"/>
                  </a:lnTo>
                  <a:lnTo>
                    <a:pt x="38405" y="101876"/>
                  </a:lnTo>
                  <a:lnTo>
                    <a:pt x="38383" y="101530"/>
                  </a:lnTo>
                  <a:lnTo>
                    <a:pt x="38366" y="101148"/>
                  </a:lnTo>
                  <a:lnTo>
                    <a:pt x="38331" y="100358"/>
                  </a:lnTo>
                  <a:lnTo>
                    <a:pt x="38301" y="99506"/>
                  </a:lnTo>
                  <a:lnTo>
                    <a:pt x="38279" y="98630"/>
                  </a:lnTo>
                  <a:lnTo>
                    <a:pt x="38258" y="97766"/>
                  </a:lnTo>
                  <a:lnTo>
                    <a:pt x="38245" y="96927"/>
                  </a:lnTo>
                  <a:lnTo>
                    <a:pt x="38232" y="96150"/>
                  </a:lnTo>
                  <a:lnTo>
                    <a:pt x="38223" y="94866"/>
                  </a:lnTo>
                  <a:lnTo>
                    <a:pt x="38219" y="94410"/>
                  </a:lnTo>
                  <a:lnTo>
                    <a:pt x="38223" y="94126"/>
                  </a:lnTo>
                  <a:lnTo>
                    <a:pt x="38245" y="92102"/>
                  </a:lnTo>
                  <a:lnTo>
                    <a:pt x="38271" y="90065"/>
                  </a:lnTo>
                  <a:lnTo>
                    <a:pt x="38292" y="88029"/>
                  </a:lnTo>
                  <a:lnTo>
                    <a:pt x="38305" y="86005"/>
                  </a:lnTo>
                  <a:lnTo>
                    <a:pt x="38323" y="84870"/>
                  </a:lnTo>
                  <a:lnTo>
                    <a:pt x="38348" y="83722"/>
                  </a:lnTo>
                  <a:lnTo>
                    <a:pt x="38366" y="83142"/>
                  </a:lnTo>
                  <a:lnTo>
                    <a:pt x="38387" y="82562"/>
                  </a:lnTo>
                  <a:lnTo>
                    <a:pt x="38409" y="81994"/>
                  </a:lnTo>
                  <a:lnTo>
                    <a:pt x="38435" y="81414"/>
                  </a:lnTo>
                  <a:lnTo>
                    <a:pt x="38465" y="80847"/>
                  </a:lnTo>
                  <a:lnTo>
                    <a:pt x="38500" y="80279"/>
                  </a:lnTo>
                  <a:lnTo>
                    <a:pt x="38538" y="79724"/>
                  </a:lnTo>
                  <a:lnTo>
                    <a:pt x="38582" y="79168"/>
                  </a:lnTo>
                  <a:lnTo>
                    <a:pt x="38629" y="78625"/>
                  </a:lnTo>
                  <a:lnTo>
                    <a:pt x="38685" y="78095"/>
                  </a:lnTo>
                  <a:lnTo>
                    <a:pt x="38741" y="77576"/>
                  </a:lnTo>
                  <a:lnTo>
                    <a:pt x="38806" y="77070"/>
                  </a:lnTo>
                  <a:lnTo>
                    <a:pt x="38871" y="76564"/>
                  </a:lnTo>
                  <a:lnTo>
                    <a:pt x="38948" y="76095"/>
                  </a:lnTo>
                  <a:lnTo>
                    <a:pt x="39030" y="75627"/>
                  </a:lnTo>
                  <a:lnTo>
                    <a:pt x="39117" y="75182"/>
                  </a:lnTo>
                  <a:lnTo>
                    <a:pt x="39207" y="74750"/>
                  </a:lnTo>
                  <a:lnTo>
                    <a:pt x="39311" y="74343"/>
                  </a:lnTo>
                  <a:lnTo>
                    <a:pt x="39363" y="74146"/>
                  </a:lnTo>
                  <a:lnTo>
                    <a:pt x="39419" y="73960"/>
                  </a:lnTo>
                  <a:lnTo>
                    <a:pt x="39475" y="73775"/>
                  </a:lnTo>
                  <a:lnTo>
                    <a:pt x="39531" y="73590"/>
                  </a:lnTo>
                  <a:lnTo>
                    <a:pt x="39591" y="73417"/>
                  </a:lnTo>
                  <a:lnTo>
                    <a:pt x="39656" y="73257"/>
                  </a:lnTo>
                  <a:lnTo>
                    <a:pt x="39721" y="73097"/>
                  </a:lnTo>
                  <a:lnTo>
                    <a:pt x="39786" y="72936"/>
                  </a:lnTo>
                  <a:lnTo>
                    <a:pt x="39855" y="72788"/>
                  </a:lnTo>
                  <a:lnTo>
                    <a:pt x="39924" y="72652"/>
                  </a:lnTo>
                  <a:lnTo>
                    <a:pt x="39997" y="72517"/>
                  </a:lnTo>
                  <a:lnTo>
                    <a:pt x="40070" y="72393"/>
                  </a:lnTo>
                  <a:lnTo>
                    <a:pt x="40148" y="72270"/>
                  </a:lnTo>
                  <a:lnTo>
                    <a:pt x="40226" y="72159"/>
                  </a:lnTo>
                  <a:lnTo>
                    <a:pt x="40308" y="72060"/>
                  </a:lnTo>
                  <a:lnTo>
                    <a:pt x="40390" y="71961"/>
                  </a:lnTo>
                  <a:lnTo>
                    <a:pt x="40476" y="71875"/>
                  </a:lnTo>
                  <a:lnTo>
                    <a:pt x="40562" y="71788"/>
                  </a:lnTo>
                  <a:lnTo>
                    <a:pt x="40653" y="71714"/>
                  </a:lnTo>
                  <a:lnTo>
                    <a:pt x="40744" y="71653"/>
                  </a:lnTo>
                  <a:close/>
                  <a:moveTo>
                    <a:pt x="99678" y="75269"/>
                  </a:moveTo>
                  <a:lnTo>
                    <a:pt x="99790" y="75281"/>
                  </a:lnTo>
                  <a:lnTo>
                    <a:pt x="99898" y="75293"/>
                  </a:lnTo>
                  <a:lnTo>
                    <a:pt x="99997" y="75330"/>
                  </a:lnTo>
                  <a:lnTo>
                    <a:pt x="100100" y="75367"/>
                  </a:lnTo>
                  <a:lnTo>
                    <a:pt x="100195" y="75429"/>
                  </a:lnTo>
                  <a:lnTo>
                    <a:pt x="100286" y="75491"/>
                  </a:lnTo>
                  <a:lnTo>
                    <a:pt x="100377" y="75577"/>
                  </a:lnTo>
                  <a:lnTo>
                    <a:pt x="100463" y="75664"/>
                  </a:lnTo>
                  <a:lnTo>
                    <a:pt x="100545" y="75762"/>
                  </a:lnTo>
                  <a:lnTo>
                    <a:pt x="100623" y="75873"/>
                  </a:lnTo>
                  <a:lnTo>
                    <a:pt x="100700" y="76009"/>
                  </a:lnTo>
                  <a:lnTo>
                    <a:pt x="100769" y="76145"/>
                  </a:lnTo>
                  <a:lnTo>
                    <a:pt x="100838" y="76293"/>
                  </a:lnTo>
                  <a:lnTo>
                    <a:pt x="100903" y="76453"/>
                  </a:lnTo>
                  <a:lnTo>
                    <a:pt x="100964" y="76626"/>
                  </a:lnTo>
                  <a:lnTo>
                    <a:pt x="101020" y="76811"/>
                  </a:lnTo>
                  <a:lnTo>
                    <a:pt x="101071" y="77009"/>
                  </a:lnTo>
                  <a:lnTo>
                    <a:pt x="101123" y="77219"/>
                  </a:lnTo>
                  <a:lnTo>
                    <a:pt x="101166" y="77441"/>
                  </a:lnTo>
                  <a:lnTo>
                    <a:pt x="101210" y="77663"/>
                  </a:lnTo>
                  <a:lnTo>
                    <a:pt x="101248" y="77910"/>
                  </a:lnTo>
                  <a:lnTo>
                    <a:pt x="101283" y="78169"/>
                  </a:lnTo>
                  <a:lnTo>
                    <a:pt x="101313" y="78440"/>
                  </a:lnTo>
                  <a:lnTo>
                    <a:pt x="101343" y="78712"/>
                  </a:lnTo>
                  <a:lnTo>
                    <a:pt x="101365" y="79008"/>
                  </a:lnTo>
                  <a:lnTo>
                    <a:pt x="101387" y="79304"/>
                  </a:lnTo>
                  <a:lnTo>
                    <a:pt x="101404" y="79625"/>
                  </a:lnTo>
                  <a:lnTo>
                    <a:pt x="101503" y="80637"/>
                  </a:lnTo>
                  <a:lnTo>
                    <a:pt x="101594" y="81661"/>
                  </a:lnTo>
                  <a:lnTo>
                    <a:pt x="101680" y="82686"/>
                  </a:lnTo>
                  <a:lnTo>
                    <a:pt x="101766" y="83735"/>
                  </a:lnTo>
                  <a:lnTo>
                    <a:pt x="101866" y="84932"/>
                  </a:lnTo>
                  <a:lnTo>
                    <a:pt x="101969" y="86129"/>
                  </a:lnTo>
                  <a:lnTo>
                    <a:pt x="102163" y="88535"/>
                  </a:lnTo>
                  <a:lnTo>
                    <a:pt x="102358" y="90954"/>
                  </a:lnTo>
                  <a:lnTo>
                    <a:pt x="102543" y="93373"/>
                  </a:lnTo>
                  <a:lnTo>
                    <a:pt x="102599" y="94027"/>
                  </a:lnTo>
                  <a:lnTo>
                    <a:pt x="102664" y="94718"/>
                  </a:lnTo>
                  <a:lnTo>
                    <a:pt x="102802" y="96187"/>
                  </a:lnTo>
                  <a:lnTo>
                    <a:pt x="102871" y="96952"/>
                  </a:lnTo>
                  <a:lnTo>
                    <a:pt x="102931" y="97729"/>
                  </a:lnTo>
                  <a:lnTo>
                    <a:pt x="102957" y="98112"/>
                  </a:lnTo>
                  <a:lnTo>
                    <a:pt x="102979" y="98494"/>
                  </a:lnTo>
                  <a:lnTo>
                    <a:pt x="103001" y="98877"/>
                  </a:lnTo>
                  <a:lnTo>
                    <a:pt x="103013" y="99260"/>
                  </a:lnTo>
                  <a:lnTo>
                    <a:pt x="103026" y="99642"/>
                  </a:lnTo>
                  <a:lnTo>
                    <a:pt x="103031" y="100025"/>
                  </a:lnTo>
                  <a:lnTo>
                    <a:pt x="103026" y="100395"/>
                  </a:lnTo>
                  <a:lnTo>
                    <a:pt x="103018" y="100765"/>
                  </a:lnTo>
                  <a:lnTo>
                    <a:pt x="103005" y="101123"/>
                  </a:lnTo>
                  <a:lnTo>
                    <a:pt x="102979" y="101469"/>
                  </a:lnTo>
                  <a:lnTo>
                    <a:pt x="102949" y="101814"/>
                  </a:lnTo>
                  <a:lnTo>
                    <a:pt x="102910" y="102160"/>
                  </a:lnTo>
                  <a:lnTo>
                    <a:pt x="102858" y="102481"/>
                  </a:lnTo>
                  <a:lnTo>
                    <a:pt x="102832" y="102641"/>
                  </a:lnTo>
                  <a:lnTo>
                    <a:pt x="102802" y="102789"/>
                  </a:lnTo>
                  <a:lnTo>
                    <a:pt x="102768" y="102949"/>
                  </a:lnTo>
                  <a:lnTo>
                    <a:pt x="102733" y="103098"/>
                  </a:lnTo>
                  <a:lnTo>
                    <a:pt x="102694" y="103246"/>
                  </a:lnTo>
                  <a:lnTo>
                    <a:pt x="102651" y="103394"/>
                  </a:lnTo>
                  <a:lnTo>
                    <a:pt x="102608" y="103529"/>
                  </a:lnTo>
                  <a:lnTo>
                    <a:pt x="102560" y="103665"/>
                  </a:lnTo>
                  <a:lnTo>
                    <a:pt x="102509" y="103801"/>
                  </a:lnTo>
                  <a:lnTo>
                    <a:pt x="102457" y="103924"/>
                  </a:lnTo>
                  <a:lnTo>
                    <a:pt x="102401" y="104060"/>
                  </a:lnTo>
                  <a:lnTo>
                    <a:pt x="102340" y="104184"/>
                  </a:lnTo>
                  <a:lnTo>
                    <a:pt x="102276" y="104295"/>
                  </a:lnTo>
                  <a:lnTo>
                    <a:pt x="102211" y="104406"/>
                  </a:lnTo>
                  <a:lnTo>
                    <a:pt x="102137" y="104517"/>
                  </a:lnTo>
                  <a:lnTo>
                    <a:pt x="102055" y="104603"/>
                  </a:lnTo>
                  <a:lnTo>
                    <a:pt x="101965" y="104690"/>
                  </a:lnTo>
                  <a:lnTo>
                    <a:pt x="101861" y="104751"/>
                  </a:lnTo>
                  <a:lnTo>
                    <a:pt x="101753" y="104813"/>
                  </a:lnTo>
                  <a:lnTo>
                    <a:pt x="101637" y="104850"/>
                  </a:lnTo>
                  <a:lnTo>
                    <a:pt x="101516" y="104887"/>
                  </a:lnTo>
                  <a:lnTo>
                    <a:pt x="101387" y="104924"/>
                  </a:lnTo>
                  <a:lnTo>
                    <a:pt x="101128" y="104973"/>
                  </a:lnTo>
                  <a:lnTo>
                    <a:pt x="100860" y="104998"/>
                  </a:lnTo>
                  <a:lnTo>
                    <a:pt x="100355" y="105047"/>
                  </a:lnTo>
                  <a:lnTo>
                    <a:pt x="100329" y="103172"/>
                  </a:lnTo>
                  <a:lnTo>
                    <a:pt x="100290" y="101296"/>
                  </a:lnTo>
                  <a:lnTo>
                    <a:pt x="100247" y="99420"/>
                  </a:lnTo>
                  <a:lnTo>
                    <a:pt x="100200" y="97556"/>
                  </a:lnTo>
                  <a:lnTo>
                    <a:pt x="100144" y="95681"/>
                  </a:lnTo>
                  <a:lnTo>
                    <a:pt x="100083" y="93817"/>
                  </a:lnTo>
                  <a:lnTo>
                    <a:pt x="100010" y="91954"/>
                  </a:lnTo>
                  <a:lnTo>
                    <a:pt x="99936" y="90090"/>
                  </a:lnTo>
                  <a:lnTo>
                    <a:pt x="99850" y="88239"/>
                  </a:lnTo>
                  <a:lnTo>
                    <a:pt x="99764" y="86388"/>
                  </a:lnTo>
                  <a:lnTo>
                    <a:pt x="99665" y="84537"/>
                  </a:lnTo>
                  <a:lnTo>
                    <a:pt x="99561" y="82698"/>
                  </a:lnTo>
                  <a:lnTo>
                    <a:pt x="99449" y="80859"/>
                  </a:lnTo>
                  <a:lnTo>
                    <a:pt x="99332" y="79033"/>
                  </a:lnTo>
                  <a:lnTo>
                    <a:pt x="99207" y="77219"/>
                  </a:lnTo>
                  <a:lnTo>
                    <a:pt x="99073" y="75404"/>
                  </a:lnTo>
                  <a:lnTo>
                    <a:pt x="99203" y="75355"/>
                  </a:lnTo>
                  <a:lnTo>
                    <a:pt x="99328" y="75318"/>
                  </a:lnTo>
                  <a:lnTo>
                    <a:pt x="99449" y="75281"/>
                  </a:lnTo>
                  <a:lnTo>
                    <a:pt x="99565" y="75269"/>
                  </a:lnTo>
                  <a:close/>
                  <a:moveTo>
                    <a:pt x="93502" y="45996"/>
                  </a:moveTo>
                  <a:lnTo>
                    <a:pt x="93744" y="47193"/>
                  </a:lnTo>
                  <a:lnTo>
                    <a:pt x="93981" y="48390"/>
                  </a:lnTo>
                  <a:lnTo>
                    <a:pt x="94214" y="49599"/>
                  </a:lnTo>
                  <a:lnTo>
                    <a:pt x="94443" y="50821"/>
                  </a:lnTo>
                  <a:lnTo>
                    <a:pt x="94663" y="52055"/>
                  </a:lnTo>
                  <a:lnTo>
                    <a:pt x="94879" y="53302"/>
                  </a:lnTo>
                  <a:lnTo>
                    <a:pt x="95086" y="54560"/>
                  </a:lnTo>
                  <a:lnTo>
                    <a:pt x="95293" y="55819"/>
                  </a:lnTo>
                  <a:lnTo>
                    <a:pt x="95491" y="57090"/>
                  </a:lnTo>
                  <a:lnTo>
                    <a:pt x="95681" y="58361"/>
                  </a:lnTo>
                  <a:lnTo>
                    <a:pt x="95867" y="59657"/>
                  </a:lnTo>
                  <a:lnTo>
                    <a:pt x="96048" y="60953"/>
                  </a:lnTo>
                  <a:lnTo>
                    <a:pt x="96221" y="62261"/>
                  </a:lnTo>
                  <a:lnTo>
                    <a:pt x="96389" y="63582"/>
                  </a:lnTo>
                  <a:lnTo>
                    <a:pt x="96553" y="64902"/>
                  </a:lnTo>
                  <a:lnTo>
                    <a:pt x="96704" y="66235"/>
                  </a:lnTo>
                  <a:lnTo>
                    <a:pt x="96868" y="67667"/>
                  </a:lnTo>
                  <a:lnTo>
                    <a:pt x="97019" y="69086"/>
                  </a:lnTo>
                  <a:lnTo>
                    <a:pt x="97166" y="70517"/>
                  </a:lnTo>
                  <a:lnTo>
                    <a:pt x="97304" y="71937"/>
                  </a:lnTo>
                  <a:lnTo>
                    <a:pt x="97433" y="73368"/>
                  </a:lnTo>
                  <a:lnTo>
                    <a:pt x="97554" y="74800"/>
                  </a:lnTo>
                  <a:lnTo>
                    <a:pt x="97675" y="76219"/>
                  </a:lnTo>
                  <a:lnTo>
                    <a:pt x="97783" y="77650"/>
                  </a:lnTo>
                  <a:lnTo>
                    <a:pt x="97887" y="79082"/>
                  </a:lnTo>
                  <a:lnTo>
                    <a:pt x="97981" y="80514"/>
                  </a:lnTo>
                  <a:lnTo>
                    <a:pt x="98072" y="81933"/>
                  </a:lnTo>
                  <a:lnTo>
                    <a:pt x="98158" y="83364"/>
                  </a:lnTo>
                  <a:lnTo>
                    <a:pt x="98236" y="84796"/>
                  </a:lnTo>
                  <a:lnTo>
                    <a:pt x="98309" y="86227"/>
                  </a:lnTo>
                  <a:lnTo>
                    <a:pt x="98374" y="87659"/>
                  </a:lnTo>
                  <a:lnTo>
                    <a:pt x="98435" y="89091"/>
                  </a:lnTo>
                  <a:lnTo>
                    <a:pt x="98491" y="90522"/>
                  </a:lnTo>
                  <a:lnTo>
                    <a:pt x="98538" y="91954"/>
                  </a:lnTo>
                  <a:lnTo>
                    <a:pt x="98586" y="93385"/>
                  </a:lnTo>
                  <a:lnTo>
                    <a:pt x="98625" y="94817"/>
                  </a:lnTo>
                  <a:lnTo>
                    <a:pt x="98659" y="96248"/>
                  </a:lnTo>
                  <a:lnTo>
                    <a:pt x="98685" y="97692"/>
                  </a:lnTo>
                  <a:lnTo>
                    <a:pt x="98711" y="99124"/>
                  </a:lnTo>
                  <a:lnTo>
                    <a:pt x="98728" y="100555"/>
                  </a:lnTo>
                  <a:lnTo>
                    <a:pt x="98745" y="101987"/>
                  </a:lnTo>
                  <a:lnTo>
                    <a:pt x="98754" y="103418"/>
                  </a:lnTo>
                  <a:lnTo>
                    <a:pt x="98763" y="104862"/>
                  </a:lnTo>
                  <a:lnTo>
                    <a:pt x="98763" y="106294"/>
                  </a:lnTo>
                  <a:lnTo>
                    <a:pt x="98763" y="107725"/>
                  </a:lnTo>
                  <a:lnTo>
                    <a:pt x="98754" y="109169"/>
                  </a:lnTo>
                  <a:lnTo>
                    <a:pt x="98745" y="110601"/>
                  </a:lnTo>
                  <a:lnTo>
                    <a:pt x="98732" y="112045"/>
                  </a:lnTo>
                  <a:lnTo>
                    <a:pt x="98715" y="113476"/>
                  </a:lnTo>
                  <a:lnTo>
                    <a:pt x="98694" y="114920"/>
                  </a:lnTo>
                  <a:lnTo>
                    <a:pt x="98672" y="116352"/>
                  </a:lnTo>
                  <a:lnTo>
                    <a:pt x="98646" y="117796"/>
                  </a:lnTo>
                  <a:lnTo>
                    <a:pt x="98616" y="119227"/>
                  </a:lnTo>
                  <a:lnTo>
                    <a:pt x="98581" y="120671"/>
                  </a:lnTo>
                  <a:lnTo>
                    <a:pt x="98547" y="122115"/>
                  </a:lnTo>
                  <a:lnTo>
                    <a:pt x="98508" y="123547"/>
                  </a:lnTo>
                  <a:lnTo>
                    <a:pt x="98426" y="126434"/>
                  </a:lnTo>
                  <a:lnTo>
                    <a:pt x="98335" y="129310"/>
                  </a:lnTo>
                  <a:lnTo>
                    <a:pt x="98232" y="132198"/>
                  </a:lnTo>
                  <a:lnTo>
                    <a:pt x="98128" y="135085"/>
                  </a:lnTo>
                  <a:lnTo>
                    <a:pt x="98016" y="137973"/>
                  </a:lnTo>
                  <a:lnTo>
                    <a:pt x="97895" y="140861"/>
                  </a:lnTo>
                  <a:lnTo>
                    <a:pt x="97774" y="143749"/>
                  </a:lnTo>
                  <a:lnTo>
                    <a:pt x="97654" y="146637"/>
                  </a:lnTo>
                  <a:lnTo>
                    <a:pt x="97403" y="152412"/>
                  </a:lnTo>
                  <a:lnTo>
                    <a:pt x="97153" y="158200"/>
                  </a:lnTo>
                  <a:lnTo>
                    <a:pt x="95422" y="158089"/>
                  </a:lnTo>
                  <a:lnTo>
                    <a:pt x="93696" y="158003"/>
                  </a:lnTo>
                  <a:lnTo>
                    <a:pt x="91966" y="157929"/>
                  </a:lnTo>
                  <a:lnTo>
                    <a:pt x="90235" y="157892"/>
                  </a:lnTo>
                  <a:lnTo>
                    <a:pt x="88504" y="157867"/>
                  </a:lnTo>
                  <a:lnTo>
                    <a:pt x="86774" y="157855"/>
                  </a:lnTo>
                  <a:lnTo>
                    <a:pt x="85043" y="157867"/>
                  </a:lnTo>
                  <a:lnTo>
                    <a:pt x="83313" y="157904"/>
                  </a:lnTo>
                  <a:lnTo>
                    <a:pt x="81582" y="157941"/>
                  </a:lnTo>
                  <a:lnTo>
                    <a:pt x="79852" y="158003"/>
                  </a:lnTo>
                  <a:lnTo>
                    <a:pt x="78121" y="158064"/>
                  </a:lnTo>
                  <a:lnTo>
                    <a:pt x="76391" y="158138"/>
                  </a:lnTo>
                  <a:lnTo>
                    <a:pt x="72925" y="158311"/>
                  </a:lnTo>
                  <a:lnTo>
                    <a:pt x="69460" y="158496"/>
                  </a:lnTo>
                  <a:lnTo>
                    <a:pt x="65994" y="158681"/>
                  </a:lnTo>
                  <a:lnTo>
                    <a:pt x="62529" y="158854"/>
                  </a:lnTo>
                  <a:lnTo>
                    <a:pt x="60798" y="158928"/>
                  </a:lnTo>
                  <a:lnTo>
                    <a:pt x="59068" y="159002"/>
                  </a:lnTo>
                  <a:lnTo>
                    <a:pt x="57333" y="159052"/>
                  </a:lnTo>
                  <a:lnTo>
                    <a:pt x="55602" y="159101"/>
                  </a:lnTo>
                  <a:lnTo>
                    <a:pt x="53867" y="159138"/>
                  </a:lnTo>
                  <a:lnTo>
                    <a:pt x="52137" y="159150"/>
                  </a:lnTo>
                  <a:lnTo>
                    <a:pt x="50406" y="159150"/>
                  </a:lnTo>
                  <a:lnTo>
                    <a:pt x="48671" y="159138"/>
                  </a:lnTo>
                  <a:lnTo>
                    <a:pt x="46941" y="159101"/>
                  </a:lnTo>
                  <a:lnTo>
                    <a:pt x="45210" y="159039"/>
                  </a:lnTo>
                  <a:lnTo>
                    <a:pt x="43480" y="158953"/>
                  </a:lnTo>
                  <a:lnTo>
                    <a:pt x="41749" y="158842"/>
                  </a:lnTo>
                  <a:lnTo>
                    <a:pt x="41741" y="155929"/>
                  </a:lnTo>
                  <a:lnTo>
                    <a:pt x="41728" y="152992"/>
                  </a:lnTo>
                  <a:lnTo>
                    <a:pt x="41706" y="150030"/>
                  </a:lnTo>
                  <a:lnTo>
                    <a:pt x="41684" y="147056"/>
                  </a:lnTo>
                  <a:lnTo>
                    <a:pt x="41654" y="144070"/>
                  </a:lnTo>
                  <a:lnTo>
                    <a:pt x="41624" y="141058"/>
                  </a:lnTo>
                  <a:lnTo>
                    <a:pt x="41559" y="134999"/>
                  </a:lnTo>
                  <a:lnTo>
                    <a:pt x="41499" y="128903"/>
                  </a:lnTo>
                  <a:lnTo>
                    <a:pt x="41473" y="125842"/>
                  </a:lnTo>
                  <a:lnTo>
                    <a:pt x="41451" y="122781"/>
                  </a:lnTo>
                  <a:lnTo>
                    <a:pt x="41434" y="119709"/>
                  </a:lnTo>
                  <a:lnTo>
                    <a:pt x="41425" y="116648"/>
                  </a:lnTo>
                  <a:lnTo>
                    <a:pt x="41421" y="113575"/>
                  </a:lnTo>
                  <a:lnTo>
                    <a:pt x="41430" y="110502"/>
                  </a:lnTo>
                  <a:lnTo>
                    <a:pt x="41434" y="108972"/>
                  </a:lnTo>
                  <a:lnTo>
                    <a:pt x="41447" y="107442"/>
                  </a:lnTo>
                  <a:lnTo>
                    <a:pt x="41460" y="105911"/>
                  </a:lnTo>
                  <a:lnTo>
                    <a:pt x="41473" y="104381"/>
                  </a:lnTo>
                  <a:lnTo>
                    <a:pt x="41490" y="102863"/>
                  </a:lnTo>
                  <a:lnTo>
                    <a:pt x="41512" y="101333"/>
                  </a:lnTo>
                  <a:lnTo>
                    <a:pt x="41538" y="99815"/>
                  </a:lnTo>
                  <a:lnTo>
                    <a:pt x="41568" y="98297"/>
                  </a:lnTo>
                  <a:lnTo>
                    <a:pt x="41598" y="96779"/>
                  </a:lnTo>
                  <a:lnTo>
                    <a:pt x="41637" y="95261"/>
                  </a:lnTo>
                  <a:lnTo>
                    <a:pt x="41676" y="93755"/>
                  </a:lnTo>
                  <a:lnTo>
                    <a:pt x="41719" y="92250"/>
                  </a:lnTo>
                  <a:lnTo>
                    <a:pt x="41766" y="90744"/>
                  </a:lnTo>
                  <a:lnTo>
                    <a:pt x="41818" y="89239"/>
                  </a:lnTo>
                  <a:lnTo>
                    <a:pt x="41874" y="87745"/>
                  </a:lnTo>
                  <a:lnTo>
                    <a:pt x="41939" y="86252"/>
                  </a:lnTo>
                  <a:lnTo>
                    <a:pt x="42004" y="84771"/>
                  </a:lnTo>
                  <a:lnTo>
                    <a:pt x="42077" y="83278"/>
                  </a:lnTo>
                  <a:lnTo>
                    <a:pt x="42151" y="81809"/>
                  </a:lnTo>
                  <a:lnTo>
                    <a:pt x="42233" y="80328"/>
                  </a:lnTo>
                  <a:lnTo>
                    <a:pt x="42319" y="78860"/>
                  </a:lnTo>
                  <a:lnTo>
                    <a:pt x="42414" y="77404"/>
                  </a:lnTo>
                  <a:lnTo>
                    <a:pt x="42513" y="75947"/>
                  </a:lnTo>
                  <a:lnTo>
                    <a:pt x="42617" y="74491"/>
                  </a:lnTo>
                  <a:lnTo>
                    <a:pt x="42724" y="73047"/>
                  </a:lnTo>
                  <a:lnTo>
                    <a:pt x="42841" y="71616"/>
                  </a:lnTo>
                  <a:lnTo>
                    <a:pt x="42962" y="70184"/>
                  </a:lnTo>
                  <a:lnTo>
                    <a:pt x="43091" y="68753"/>
                  </a:lnTo>
                  <a:lnTo>
                    <a:pt x="43225" y="67333"/>
                  </a:lnTo>
                  <a:lnTo>
                    <a:pt x="43368" y="65926"/>
                  </a:lnTo>
                  <a:lnTo>
                    <a:pt x="43514" y="64520"/>
                  </a:lnTo>
                  <a:lnTo>
                    <a:pt x="43670" y="63125"/>
                  </a:lnTo>
                  <a:lnTo>
                    <a:pt x="43765" y="62323"/>
                  </a:lnTo>
                  <a:lnTo>
                    <a:pt x="43859" y="61521"/>
                  </a:lnTo>
                  <a:lnTo>
                    <a:pt x="43959" y="60731"/>
                  </a:lnTo>
                  <a:lnTo>
                    <a:pt x="44058" y="59941"/>
                  </a:lnTo>
                  <a:lnTo>
                    <a:pt x="44162" y="59151"/>
                  </a:lnTo>
                  <a:lnTo>
                    <a:pt x="44265" y="58361"/>
                  </a:lnTo>
                  <a:lnTo>
                    <a:pt x="44373" y="57584"/>
                  </a:lnTo>
                  <a:lnTo>
                    <a:pt x="44485" y="56807"/>
                  </a:lnTo>
                  <a:lnTo>
                    <a:pt x="44597" y="56041"/>
                  </a:lnTo>
                  <a:lnTo>
                    <a:pt x="44714" y="55276"/>
                  </a:lnTo>
                  <a:lnTo>
                    <a:pt x="44835" y="54511"/>
                  </a:lnTo>
                  <a:lnTo>
                    <a:pt x="44956" y="53746"/>
                  </a:lnTo>
                  <a:lnTo>
                    <a:pt x="45081" y="52993"/>
                  </a:lnTo>
                  <a:lnTo>
                    <a:pt x="45206" y="52240"/>
                  </a:lnTo>
                  <a:lnTo>
                    <a:pt x="45335" y="51488"/>
                  </a:lnTo>
                  <a:lnTo>
                    <a:pt x="45469" y="50735"/>
                  </a:lnTo>
                  <a:lnTo>
                    <a:pt x="46937" y="50883"/>
                  </a:lnTo>
                  <a:lnTo>
                    <a:pt x="48412" y="51006"/>
                  </a:lnTo>
                  <a:lnTo>
                    <a:pt x="49893" y="51130"/>
                  </a:lnTo>
                  <a:lnTo>
                    <a:pt x="51382" y="51241"/>
                  </a:lnTo>
                  <a:lnTo>
                    <a:pt x="52875" y="51339"/>
                  </a:lnTo>
                  <a:lnTo>
                    <a:pt x="54377" y="51426"/>
                  </a:lnTo>
                  <a:lnTo>
                    <a:pt x="55878" y="51488"/>
                  </a:lnTo>
                  <a:lnTo>
                    <a:pt x="57389" y="51549"/>
                  </a:lnTo>
                  <a:lnTo>
                    <a:pt x="58899" y="51586"/>
                  </a:lnTo>
                  <a:lnTo>
                    <a:pt x="60414" y="51611"/>
                  </a:lnTo>
                  <a:lnTo>
                    <a:pt x="61933" y="51611"/>
                  </a:lnTo>
                  <a:lnTo>
                    <a:pt x="63452" y="51599"/>
                  </a:lnTo>
                  <a:lnTo>
                    <a:pt x="64976" y="51562"/>
                  </a:lnTo>
                  <a:lnTo>
                    <a:pt x="66495" y="51512"/>
                  </a:lnTo>
                  <a:lnTo>
                    <a:pt x="68018" y="51438"/>
                  </a:lnTo>
                  <a:lnTo>
                    <a:pt x="69542" y="51339"/>
                  </a:lnTo>
                  <a:lnTo>
                    <a:pt x="71065" y="51216"/>
                  </a:lnTo>
                  <a:lnTo>
                    <a:pt x="72588" y="51068"/>
                  </a:lnTo>
                  <a:lnTo>
                    <a:pt x="74108" y="50908"/>
                  </a:lnTo>
                  <a:lnTo>
                    <a:pt x="75627" y="50710"/>
                  </a:lnTo>
                  <a:lnTo>
                    <a:pt x="77141" y="50488"/>
                  </a:lnTo>
                  <a:lnTo>
                    <a:pt x="78652" y="50229"/>
                  </a:lnTo>
                  <a:lnTo>
                    <a:pt x="79407" y="50093"/>
                  </a:lnTo>
                  <a:lnTo>
                    <a:pt x="80162" y="49957"/>
                  </a:lnTo>
                  <a:lnTo>
                    <a:pt x="80913" y="49797"/>
                  </a:lnTo>
                  <a:lnTo>
                    <a:pt x="81669" y="49649"/>
                  </a:lnTo>
                  <a:lnTo>
                    <a:pt x="82419" y="49476"/>
                  </a:lnTo>
                  <a:lnTo>
                    <a:pt x="83166" y="49303"/>
                  </a:lnTo>
                  <a:lnTo>
                    <a:pt x="83917" y="49118"/>
                  </a:lnTo>
                  <a:lnTo>
                    <a:pt x="84664" y="48933"/>
                  </a:lnTo>
                  <a:lnTo>
                    <a:pt x="85410" y="48736"/>
                  </a:lnTo>
                  <a:lnTo>
                    <a:pt x="86152" y="48526"/>
                  </a:lnTo>
                  <a:lnTo>
                    <a:pt x="86895" y="48316"/>
                  </a:lnTo>
                  <a:lnTo>
                    <a:pt x="87637" y="48094"/>
                  </a:lnTo>
                  <a:lnTo>
                    <a:pt x="88375" y="47859"/>
                  </a:lnTo>
                  <a:lnTo>
                    <a:pt x="89113" y="47625"/>
                  </a:lnTo>
                  <a:lnTo>
                    <a:pt x="89851" y="47378"/>
                  </a:lnTo>
                  <a:lnTo>
                    <a:pt x="90585" y="47119"/>
                  </a:lnTo>
                  <a:lnTo>
                    <a:pt x="91318" y="46847"/>
                  </a:lnTo>
                  <a:lnTo>
                    <a:pt x="92048" y="46576"/>
                  </a:lnTo>
                  <a:lnTo>
                    <a:pt x="92777" y="46292"/>
                  </a:lnTo>
                  <a:lnTo>
                    <a:pt x="93502" y="45996"/>
                  </a:lnTo>
                  <a:close/>
                  <a:moveTo>
                    <a:pt x="62775" y="166530"/>
                  </a:moveTo>
                  <a:lnTo>
                    <a:pt x="64156" y="166592"/>
                  </a:lnTo>
                  <a:lnTo>
                    <a:pt x="65532" y="166641"/>
                  </a:lnTo>
                  <a:lnTo>
                    <a:pt x="66913" y="166678"/>
                  </a:lnTo>
                  <a:lnTo>
                    <a:pt x="68294" y="166703"/>
                  </a:lnTo>
                  <a:lnTo>
                    <a:pt x="69671" y="166715"/>
                  </a:lnTo>
                  <a:lnTo>
                    <a:pt x="71052" y="166703"/>
                  </a:lnTo>
                  <a:lnTo>
                    <a:pt x="72433" y="166691"/>
                  </a:lnTo>
                  <a:lnTo>
                    <a:pt x="73810" y="166654"/>
                  </a:lnTo>
                  <a:lnTo>
                    <a:pt x="73810" y="166654"/>
                  </a:lnTo>
                  <a:lnTo>
                    <a:pt x="73797" y="167542"/>
                  </a:lnTo>
                  <a:lnTo>
                    <a:pt x="73784" y="168418"/>
                  </a:lnTo>
                  <a:lnTo>
                    <a:pt x="73775" y="169319"/>
                  </a:lnTo>
                  <a:lnTo>
                    <a:pt x="73771" y="170220"/>
                  </a:lnTo>
                  <a:lnTo>
                    <a:pt x="73767" y="171121"/>
                  </a:lnTo>
                  <a:lnTo>
                    <a:pt x="73762" y="172022"/>
                  </a:lnTo>
                  <a:lnTo>
                    <a:pt x="73767" y="172948"/>
                  </a:lnTo>
                  <a:lnTo>
                    <a:pt x="73771" y="173861"/>
                  </a:lnTo>
                  <a:lnTo>
                    <a:pt x="73620" y="173737"/>
                  </a:lnTo>
                  <a:lnTo>
                    <a:pt x="73469" y="173626"/>
                  </a:lnTo>
                  <a:lnTo>
                    <a:pt x="73318" y="173528"/>
                  </a:lnTo>
                  <a:lnTo>
                    <a:pt x="73167" y="173429"/>
                  </a:lnTo>
                  <a:lnTo>
                    <a:pt x="73016" y="173355"/>
                  </a:lnTo>
                  <a:lnTo>
                    <a:pt x="72860" y="173281"/>
                  </a:lnTo>
                  <a:lnTo>
                    <a:pt x="72705" y="173219"/>
                  </a:lnTo>
                  <a:lnTo>
                    <a:pt x="72550" y="173157"/>
                  </a:lnTo>
                  <a:lnTo>
                    <a:pt x="72394" y="173120"/>
                  </a:lnTo>
                  <a:lnTo>
                    <a:pt x="72239" y="173071"/>
                  </a:lnTo>
                  <a:lnTo>
                    <a:pt x="71924" y="173022"/>
                  </a:lnTo>
                  <a:lnTo>
                    <a:pt x="71609" y="172997"/>
                  </a:lnTo>
                  <a:lnTo>
                    <a:pt x="71294" y="172985"/>
                  </a:lnTo>
                  <a:lnTo>
                    <a:pt x="70979" y="172997"/>
                  </a:lnTo>
                  <a:lnTo>
                    <a:pt x="70659" y="173022"/>
                  </a:lnTo>
                  <a:lnTo>
                    <a:pt x="70340" y="173059"/>
                  </a:lnTo>
                  <a:lnTo>
                    <a:pt x="70025" y="173096"/>
                  </a:lnTo>
                  <a:lnTo>
                    <a:pt x="69395" y="173194"/>
                  </a:lnTo>
                  <a:lnTo>
                    <a:pt x="69080" y="173231"/>
                  </a:lnTo>
                  <a:lnTo>
                    <a:pt x="68769" y="173268"/>
                  </a:lnTo>
                  <a:lnTo>
                    <a:pt x="67298" y="173379"/>
                  </a:lnTo>
                  <a:lnTo>
                    <a:pt x="66564" y="173441"/>
                  </a:lnTo>
                  <a:lnTo>
                    <a:pt x="65826" y="173515"/>
                  </a:lnTo>
                  <a:lnTo>
                    <a:pt x="65088" y="173614"/>
                  </a:lnTo>
                  <a:lnTo>
                    <a:pt x="64721" y="173663"/>
                  </a:lnTo>
                  <a:lnTo>
                    <a:pt x="64354" y="173725"/>
                  </a:lnTo>
                  <a:lnTo>
                    <a:pt x="63987" y="173799"/>
                  </a:lnTo>
                  <a:lnTo>
                    <a:pt x="63621" y="173873"/>
                  </a:lnTo>
                  <a:lnTo>
                    <a:pt x="63254" y="173960"/>
                  </a:lnTo>
                  <a:lnTo>
                    <a:pt x="62887" y="174071"/>
                  </a:lnTo>
                  <a:lnTo>
                    <a:pt x="62883" y="173108"/>
                  </a:lnTo>
                  <a:lnTo>
                    <a:pt x="62878" y="172158"/>
                  </a:lnTo>
                  <a:lnTo>
                    <a:pt x="62870" y="171207"/>
                  </a:lnTo>
                  <a:lnTo>
                    <a:pt x="62857" y="170270"/>
                  </a:lnTo>
                  <a:lnTo>
                    <a:pt x="62840" y="169332"/>
                  </a:lnTo>
                  <a:lnTo>
                    <a:pt x="62822" y="168394"/>
                  </a:lnTo>
                  <a:lnTo>
                    <a:pt x="62801" y="167456"/>
                  </a:lnTo>
                  <a:lnTo>
                    <a:pt x="62775" y="166530"/>
                  </a:lnTo>
                  <a:close/>
                  <a:moveTo>
                    <a:pt x="73784" y="175897"/>
                  </a:moveTo>
                  <a:lnTo>
                    <a:pt x="73801" y="177279"/>
                  </a:lnTo>
                  <a:lnTo>
                    <a:pt x="73823" y="178649"/>
                  </a:lnTo>
                  <a:lnTo>
                    <a:pt x="73849" y="180031"/>
                  </a:lnTo>
                  <a:lnTo>
                    <a:pt x="73879" y="181413"/>
                  </a:lnTo>
                  <a:lnTo>
                    <a:pt x="73909" y="182796"/>
                  </a:lnTo>
                  <a:lnTo>
                    <a:pt x="73948" y="184178"/>
                  </a:lnTo>
                  <a:lnTo>
                    <a:pt x="73991" y="185560"/>
                  </a:lnTo>
                  <a:lnTo>
                    <a:pt x="74034" y="186930"/>
                  </a:lnTo>
                  <a:lnTo>
                    <a:pt x="73680" y="186831"/>
                  </a:lnTo>
                  <a:lnTo>
                    <a:pt x="73326" y="186732"/>
                  </a:lnTo>
                  <a:lnTo>
                    <a:pt x="72973" y="186634"/>
                  </a:lnTo>
                  <a:lnTo>
                    <a:pt x="72619" y="186547"/>
                  </a:lnTo>
                  <a:lnTo>
                    <a:pt x="71911" y="186399"/>
                  </a:lnTo>
                  <a:lnTo>
                    <a:pt x="71203" y="186288"/>
                  </a:lnTo>
                  <a:lnTo>
                    <a:pt x="70491" y="186189"/>
                  </a:lnTo>
                  <a:lnTo>
                    <a:pt x="69779" y="186103"/>
                  </a:lnTo>
                  <a:lnTo>
                    <a:pt x="69067" y="186054"/>
                  </a:lnTo>
                  <a:lnTo>
                    <a:pt x="68351" y="186004"/>
                  </a:lnTo>
                  <a:lnTo>
                    <a:pt x="67638" y="185980"/>
                  </a:lnTo>
                  <a:lnTo>
                    <a:pt x="66926" y="185967"/>
                  </a:lnTo>
                  <a:lnTo>
                    <a:pt x="66210" y="185955"/>
                  </a:lnTo>
                  <a:lnTo>
                    <a:pt x="65498" y="185955"/>
                  </a:lnTo>
                  <a:lnTo>
                    <a:pt x="64074" y="185967"/>
                  </a:lnTo>
                  <a:lnTo>
                    <a:pt x="62650" y="185980"/>
                  </a:lnTo>
                  <a:lnTo>
                    <a:pt x="62650" y="185980"/>
                  </a:lnTo>
                  <a:lnTo>
                    <a:pt x="62688" y="185029"/>
                  </a:lnTo>
                  <a:lnTo>
                    <a:pt x="62727" y="184079"/>
                  </a:lnTo>
                  <a:lnTo>
                    <a:pt x="62758" y="183129"/>
                  </a:lnTo>
                  <a:lnTo>
                    <a:pt x="62783" y="182179"/>
                  </a:lnTo>
                  <a:lnTo>
                    <a:pt x="62809" y="181216"/>
                  </a:lnTo>
                  <a:lnTo>
                    <a:pt x="62831" y="180266"/>
                  </a:lnTo>
                  <a:lnTo>
                    <a:pt x="62848" y="179316"/>
                  </a:lnTo>
                  <a:lnTo>
                    <a:pt x="62857" y="178365"/>
                  </a:lnTo>
                  <a:lnTo>
                    <a:pt x="63254" y="178378"/>
                  </a:lnTo>
                  <a:lnTo>
                    <a:pt x="63651" y="178378"/>
                  </a:lnTo>
                  <a:lnTo>
                    <a:pt x="64048" y="178353"/>
                  </a:lnTo>
                  <a:lnTo>
                    <a:pt x="64445" y="178328"/>
                  </a:lnTo>
                  <a:lnTo>
                    <a:pt x="64842" y="178304"/>
                  </a:lnTo>
                  <a:lnTo>
                    <a:pt x="65239" y="178254"/>
                  </a:lnTo>
                  <a:lnTo>
                    <a:pt x="66033" y="178155"/>
                  </a:lnTo>
                  <a:lnTo>
                    <a:pt x="66827" y="178032"/>
                  </a:lnTo>
                  <a:lnTo>
                    <a:pt x="67617" y="177896"/>
                  </a:lnTo>
                  <a:lnTo>
                    <a:pt x="69201" y="177612"/>
                  </a:lnTo>
                  <a:lnTo>
                    <a:pt x="69783" y="177538"/>
                  </a:lnTo>
                  <a:lnTo>
                    <a:pt x="70370" y="177464"/>
                  </a:lnTo>
                  <a:lnTo>
                    <a:pt x="70664" y="177427"/>
                  </a:lnTo>
                  <a:lnTo>
                    <a:pt x="70953" y="177390"/>
                  </a:lnTo>
                  <a:lnTo>
                    <a:pt x="71242" y="177329"/>
                  </a:lnTo>
                  <a:lnTo>
                    <a:pt x="71531" y="177267"/>
                  </a:lnTo>
                  <a:lnTo>
                    <a:pt x="71820" y="177181"/>
                  </a:lnTo>
                  <a:lnTo>
                    <a:pt x="72109" y="177082"/>
                  </a:lnTo>
                  <a:lnTo>
                    <a:pt x="72394" y="176958"/>
                  </a:lnTo>
                  <a:lnTo>
                    <a:pt x="72675" y="176810"/>
                  </a:lnTo>
                  <a:lnTo>
                    <a:pt x="72817" y="176724"/>
                  </a:lnTo>
                  <a:lnTo>
                    <a:pt x="72955" y="176625"/>
                  </a:lnTo>
                  <a:lnTo>
                    <a:pt x="73098" y="176526"/>
                  </a:lnTo>
                  <a:lnTo>
                    <a:pt x="73236" y="176415"/>
                  </a:lnTo>
                  <a:lnTo>
                    <a:pt x="73374" y="176304"/>
                  </a:lnTo>
                  <a:lnTo>
                    <a:pt x="73512" y="176181"/>
                  </a:lnTo>
                  <a:lnTo>
                    <a:pt x="73646" y="176045"/>
                  </a:lnTo>
                  <a:lnTo>
                    <a:pt x="73784" y="175897"/>
                  </a:lnTo>
                  <a:close/>
                  <a:moveTo>
                    <a:pt x="74103" y="189127"/>
                  </a:moveTo>
                  <a:lnTo>
                    <a:pt x="74194" y="191348"/>
                  </a:lnTo>
                  <a:lnTo>
                    <a:pt x="74241" y="192459"/>
                  </a:lnTo>
                  <a:lnTo>
                    <a:pt x="74293" y="193557"/>
                  </a:lnTo>
                  <a:lnTo>
                    <a:pt x="74345" y="194668"/>
                  </a:lnTo>
                  <a:lnTo>
                    <a:pt x="74401" y="195766"/>
                  </a:lnTo>
                  <a:lnTo>
                    <a:pt x="74461" y="196852"/>
                  </a:lnTo>
                  <a:lnTo>
                    <a:pt x="74522" y="197938"/>
                  </a:lnTo>
                  <a:lnTo>
                    <a:pt x="72925" y="197987"/>
                  </a:lnTo>
                  <a:lnTo>
                    <a:pt x="71324" y="198037"/>
                  </a:lnTo>
                  <a:lnTo>
                    <a:pt x="69723" y="198074"/>
                  </a:lnTo>
                  <a:lnTo>
                    <a:pt x="68126" y="198111"/>
                  </a:lnTo>
                  <a:lnTo>
                    <a:pt x="66525" y="198136"/>
                  </a:lnTo>
                  <a:lnTo>
                    <a:pt x="64928" y="198136"/>
                  </a:lnTo>
                  <a:lnTo>
                    <a:pt x="63327" y="198148"/>
                  </a:lnTo>
                  <a:lnTo>
                    <a:pt x="61730" y="198136"/>
                  </a:lnTo>
                  <a:lnTo>
                    <a:pt x="61838" y="197161"/>
                  </a:lnTo>
                  <a:lnTo>
                    <a:pt x="61938" y="196173"/>
                  </a:lnTo>
                  <a:lnTo>
                    <a:pt x="62033" y="195174"/>
                  </a:lnTo>
                  <a:lnTo>
                    <a:pt x="62119" y="194174"/>
                  </a:lnTo>
                  <a:lnTo>
                    <a:pt x="62205" y="193150"/>
                  </a:lnTo>
                  <a:lnTo>
                    <a:pt x="62283" y="192138"/>
                  </a:lnTo>
                  <a:lnTo>
                    <a:pt x="62356" y="191113"/>
                  </a:lnTo>
                  <a:lnTo>
                    <a:pt x="62425" y="190089"/>
                  </a:lnTo>
                  <a:lnTo>
                    <a:pt x="63888" y="190089"/>
                  </a:lnTo>
                  <a:lnTo>
                    <a:pt x="65347" y="190114"/>
                  </a:lnTo>
                  <a:lnTo>
                    <a:pt x="66081" y="190114"/>
                  </a:lnTo>
                  <a:lnTo>
                    <a:pt x="66814" y="190102"/>
                  </a:lnTo>
                  <a:lnTo>
                    <a:pt x="67544" y="190089"/>
                  </a:lnTo>
                  <a:lnTo>
                    <a:pt x="68277" y="190065"/>
                  </a:lnTo>
                  <a:lnTo>
                    <a:pt x="69007" y="190027"/>
                  </a:lnTo>
                  <a:lnTo>
                    <a:pt x="69740" y="189978"/>
                  </a:lnTo>
                  <a:lnTo>
                    <a:pt x="70470" y="189892"/>
                  </a:lnTo>
                  <a:lnTo>
                    <a:pt x="71199" y="189793"/>
                  </a:lnTo>
                  <a:lnTo>
                    <a:pt x="71928" y="189670"/>
                  </a:lnTo>
                  <a:lnTo>
                    <a:pt x="72653" y="189522"/>
                  </a:lnTo>
                  <a:lnTo>
                    <a:pt x="73016" y="189435"/>
                  </a:lnTo>
                  <a:lnTo>
                    <a:pt x="73378" y="189336"/>
                  </a:lnTo>
                  <a:lnTo>
                    <a:pt x="73741" y="189238"/>
                  </a:lnTo>
                  <a:lnTo>
                    <a:pt x="74103" y="189127"/>
                  </a:lnTo>
                  <a:close/>
                  <a:moveTo>
                    <a:pt x="102755" y="216659"/>
                  </a:moveTo>
                  <a:lnTo>
                    <a:pt x="103255" y="216721"/>
                  </a:lnTo>
                  <a:lnTo>
                    <a:pt x="103747" y="216807"/>
                  </a:lnTo>
                  <a:lnTo>
                    <a:pt x="104239" y="216906"/>
                  </a:lnTo>
                  <a:lnTo>
                    <a:pt x="104722" y="217030"/>
                  </a:lnTo>
                  <a:lnTo>
                    <a:pt x="105206" y="217178"/>
                  </a:lnTo>
                  <a:lnTo>
                    <a:pt x="105685" y="217338"/>
                  </a:lnTo>
                  <a:lnTo>
                    <a:pt x="106155" y="217511"/>
                  </a:lnTo>
                  <a:lnTo>
                    <a:pt x="106626" y="217708"/>
                  </a:lnTo>
                  <a:lnTo>
                    <a:pt x="107092" y="217918"/>
                  </a:lnTo>
                  <a:lnTo>
                    <a:pt x="107554" y="218153"/>
                  </a:lnTo>
                  <a:lnTo>
                    <a:pt x="108007" y="218399"/>
                  </a:lnTo>
                  <a:lnTo>
                    <a:pt x="108460" y="218671"/>
                  </a:lnTo>
                  <a:lnTo>
                    <a:pt x="108913" y="218955"/>
                  </a:lnTo>
                  <a:lnTo>
                    <a:pt x="109357" y="219251"/>
                  </a:lnTo>
                  <a:lnTo>
                    <a:pt x="109798" y="219559"/>
                  </a:lnTo>
                  <a:lnTo>
                    <a:pt x="110238" y="219893"/>
                  </a:lnTo>
                  <a:lnTo>
                    <a:pt x="109871" y="222879"/>
                  </a:lnTo>
                  <a:lnTo>
                    <a:pt x="109504" y="225878"/>
                  </a:lnTo>
                  <a:lnTo>
                    <a:pt x="109319" y="227396"/>
                  </a:lnTo>
                  <a:lnTo>
                    <a:pt x="109142" y="228902"/>
                  </a:lnTo>
                  <a:lnTo>
                    <a:pt x="108965" y="230420"/>
                  </a:lnTo>
                  <a:lnTo>
                    <a:pt x="108792" y="231950"/>
                  </a:lnTo>
                  <a:lnTo>
                    <a:pt x="108624" y="233480"/>
                  </a:lnTo>
                  <a:lnTo>
                    <a:pt x="108464" y="235010"/>
                  </a:lnTo>
                  <a:lnTo>
                    <a:pt x="108313" y="236541"/>
                  </a:lnTo>
                  <a:lnTo>
                    <a:pt x="108166" y="238083"/>
                  </a:lnTo>
                  <a:lnTo>
                    <a:pt x="108097" y="238861"/>
                  </a:lnTo>
                  <a:lnTo>
                    <a:pt x="108033" y="239626"/>
                  </a:lnTo>
                  <a:lnTo>
                    <a:pt x="107972" y="240403"/>
                  </a:lnTo>
                  <a:lnTo>
                    <a:pt x="107912" y="241169"/>
                  </a:lnTo>
                  <a:lnTo>
                    <a:pt x="107851" y="241946"/>
                  </a:lnTo>
                  <a:lnTo>
                    <a:pt x="107799" y="242724"/>
                  </a:lnTo>
                  <a:lnTo>
                    <a:pt x="107748" y="243501"/>
                  </a:lnTo>
                  <a:lnTo>
                    <a:pt x="107700" y="244278"/>
                  </a:lnTo>
                  <a:lnTo>
                    <a:pt x="107446" y="244081"/>
                  </a:lnTo>
                  <a:lnTo>
                    <a:pt x="107191" y="243908"/>
                  </a:lnTo>
                  <a:lnTo>
                    <a:pt x="106932" y="243735"/>
                  </a:lnTo>
                  <a:lnTo>
                    <a:pt x="106673" y="243563"/>
                  </a:lnTo>
                  <a:lnTo>
                    <a:pt x="106414" y="243415"/>
                  </a:lnTo>
                  <a:lnTo>
                    <a:pt x="106151" y="243267"/>
                  </a:lnTo>
                  <a:lnTo>
                    <a:pt x="105883" y="243131"/>
                  </a:lnTo>
                  <a:lnTo>
                    <a:pt x="105620" y="243007"/>
                  </a:lnTo>
                  <a:lnTo>
                    <a:pt x="105353" y="242884"/>
                  </a:lnTo>
                  <a:lnTo>
                    <a:pt x="105081" y="242773"/>
                  </a:lnTo>
                  <a:lnTo>
                    <a:pt x="104809" y="242674"/>
                  </a:lnTo>
                  <a:lnTo>
                    <a:pt x="104537" y="242588"/>
                  </a:lnTo>
                  <a:lnTo>
                    <a:pt x="104261" y="242501"/>
                  </a:lnTo>
                  <a:lnTo>
                    <a:pt x="103985" y="242440"/>
                  </a:lnTo>
                  <a:lnTo>
                    <a:pt x="103704" y="242378"/>
                  </a:lnTo>
                  <a:lnTo>
                    <a:pt x="103423" y="242329"/>
                  </a:lnTo>
                  <a:lnTo>
                    <a:pt x="103298" y="235887"/>
                  </a:lnTo>
                  <a:lnTo>
                    <a:pt x="103229" y="232666"/>
                  </a:lnTo>
                  <a:lnTo>
                    <a:pt x="103156" y="229445"/>
                  </a:lnTo>
                  <a:lnTo>
                    <a:pt x="103074" y="226236"/>
                  </a:lnTo>
                  <a:lnTo>
                    <a:pt x="103031" y="224632"/>
                  </a:lnTo>
                  <a:lnTo>
                    <a:pt x="102983" y="223027"/>
                  </a:lnTo>
                  <a:lnTo>
                    <a:pt x="102931" y="221435"/>
                  </a:lnTo>
                  <a:lnTo>
                    <a:pt x="102875" y="219843"/>
                  </a:lnTo>
                  <a:lnTo>
                    <a:pt x="102815" y="218251"/>
                  </a:lnTo>
                  <a:lnTo>
                    <a:pt x="102755" y="216659"/>
                  </a:lnTo>
                  <a:close/>
                  <a:moveTo>
                    <a:pt x="35185" y="213315"/>
                  </a:moveTo>
                  <a:lnTo>
                    <a:pt x="34900" y="216524"/>
                  </a:lnTo>
                  <a:lnTo>
                    <a:pt x="34620" y="219745"/>
                  </a:lnTo>
                  <a:lnTo>
                    <a:pt x="34339" y="222990"/>
                  </a:lnTo>
                  <a:lnTo>
                    <a:pt x="34201" y="224607"/>
                  </a:lnTo>
                  <a:lnTo>
                    <a:pt x="34067" y="226236"/>
                  </a:lnTo>
                  <a:lnTo>
                    <a:pt x="33938" y="227853"/>
                  </a:lnTo>
                  <a:lnTo>
                    <a:pt x="33808" y="229482"/>
                  </a:lnTo>
                  <a:lnTo>
                    <a:pt x="33688" y="231098"/>
                  </a:lnTo>
                  <a:lnTo>
                    <a:pt x="33567" y="232715"/>
                  </a:lnTo>
                  <a:lnTo>
                    <a:pt x="33455" y="234344"/>
                  </a:lnTo>
                  <a:lnTo>
                    <a:pt x="33347" y="235961"/>
                  </a:lnTo>
                  <a:lnTo>
                    <a:pt x="33243" y="237565"/>
                  </a:lnTo>
                  <a:lnTo>
                    <a:pt x="33148" y="239182"/>
                  </a:lnTo>
                  <a:lnTo>
                    <a:pt x="33075" y="239071"/>
                  </a:lnTo>
                  <a:lnTo>
                    <a:pt x="33036" y="239021"/>
                  </a:lnTo>
                  <a:lnTo>
                    <a:pt x="32993" y="238984"/>
                  </a:lnTo>
                  <a:lnTo>
                    <a:pt x="32950" y="238947"/>
                  </a:lnTo>
                  <a:lnTo>
                    <a:pt x="32906" y="238935"/>
                  </a:lnTo>
                  <a:lnTo>
                    <a:pt x="32816" y="238935"/>
                  </a:lnTo>
                  <a:lnTo>
                    <a:pt x="32514" y="239034"/>
                  </a:lnTo>
                  <a:lnTo>
                    <a:pt x="32216" y="239132"/>
                  </a:lnTo>
                  <a:lnTo>
                    <a:pt x="31918" y="239243"/>
                  </a:lnTo>
                  <a:lnTo>
                    <a:pt x="31625" y="239367"/>
                  </a:lnTo>
                  <a:lnTo>
                    <a:pt x="31331" y="239503"/>
                  </a:lnTo>
                  <a:lnTo>
                    <a:pt x="31042" y="239638"/>
                  </a:lnTo>
                  <a:lnTo>
                    <a:pt x="30757" y="239786"/>
                  </a:lnTo>
                  <a:lnTo>
                    <a:pt x="30472" y="239947"/>
                  </a:lnTo>
                  <a:lnTo>
                    <a:pt x="30188" y="240120"/>
                  </a:lnTo>
                  <a:lnTo>
                    <a:pt x="29907" y="240292"/>
                  </a:lnTo>
                  <a:lnTo>
                    <a:pt x="29631" y="240477"/>
                  </a:lnTo>
                  <a:lnTo>
                    <a:pt x="29355" y="240663"/>
                  </a:lnTo>
                  <a:lnTo>
                    <a:pt x="29083" y="240872"/>
                  </a:lnTo>
                  <a:lnTo>
                    <a:pt x="28811" y="241082"/>
                  </a:lnTo>
                  <a:lnTo>
                    <a:pt x="28539" y="241304"/>
                  </a:lnTo>
                  <a:lnTo>
                    <a:pt x="28272" y="241526"/>
                  </a:lnTo>
                  <a:lnTo>
                    <a:pt x="28297" y="241415"/>
                  </a:lnTo>
                  <a:lnTo>
                    <a:pt x="28319" y="241304"/>
                  </a:lnTo>
                  <a:lnTo>
                    <a:pt x="28336" y="241193"/>
                  </a:lnTo>
                  <a:lnTo>
                    <a:pt x="28349" y="241070"/>
                  </a:lnTo>
                  <a:lnTo>
                    <a:pt x="28362" y="240934"/>
                  </a:lnTo>
                  <a:lnTo>
                    <a:pt x="28366" y="240798"/>
                  </a:lnTo>
                  <a:lnTo>
                    <a:pt x="28362" y="240650"/>
                  </a:lnTo>
                  <a:lnTo>
                    <a:pt x="28358" y="240490"/>
                  </a:lnTo>
                  <a:lnTo>
                    <a:pt x="28168" y="238133"/>
                  </a:lnTo>
                  <a:lnTo>
                    <a:pt x="28069" y="236936"/>
                  </a:lnTo>
                  <a:lnTo>
                    <a:pt x="27961" y="235726"/>
                  </a:lnTo>
                  <a:lnTo>
                    <a:pt x="27853" y="234517"/>
                  </a:lnTo>
                  <a:lnTo>
                    <a:pt x="27736" y="233307"/>
                  </a:lnTo>
                  <a:lnTo>
                    <a:pt x="27616" y="232110"/>
                  </a:lnTo>
                  <a:lnTo>
                    <a:pt x="27486" y="230901"/>
                  </a:lnTo>
                  <a:lnTo>
                    <a:pt x="27348" y="229716"/>
                  </a:lnTo>
                  <a:lnTo>
                    <a:pt x="27201" y="228531"/>
                  </a:lnTo>
                  <a:lnTo>
                    <a:pt x="27128" y="227951"/>
                  </a:lnTo>
                  <a:lnTo>
                    <a:pt x="27046" y="227371"/>
                  </a:lnTo>
                  <a:lnTo>
                    <a:pt x="26968" y="226791"/>
                  </a:lnTo>
                  <a:lnTo>
                    <a:pt x="26882" y="226224"/>
                  </a:lnTo>
                  <a:lnTo>
                    <a:pt x="26796" y="225656"/>
                  </a:lnTo>
                  <a:lnTo>
                    <a:pt x="26709" y="225088"/>
                  </a:lnTo>
                  <a:lnTo>
                    <a:pt x="26614" y="224545"/>
                  </a:lnTo>
                  <a:lnTo>
                    <a:pt x="26519" y="223990"/>
                  </a:lnTo>
                  <a:lnTo>
                    <a:pt x="26424" y="223459"/>
                  </a:lnTo>
                  <a:lnTo>
                    <a:pt x="26325" y="222929"/>
                  </a:lnTo>
                  <a:lnTo>
                    <a:pt x="26222" y="222398"/>
                  </a:lnTo>
                  <a:lnTo>
                    <a:pt x="26114" y="221880"/>
                  </a:lnTo>
                  <a:lnTo>
                    <a:pt x="26071" y="221682"/>
                  </a:lnTo>
                  <a:lnTo>
                    <a:pt x="26023" y="221509"/>
                  </a:lnTo>
                  <a:lnTo>
                    <a:pt x="25971" y="221349"/>
                  </a:lnTo>
                  <a:lnTo>
                    <a:pt x="25920" y="221213"/>
                  </a:lnTo>
                  <a:lnTo>
                    <a:pt x="25863" y="221102"/>
                  </a:lnTo>
                  <a:lnTo>
                    <a:pt x="25803" y="221003"/>
                  </a:lnTo>
                  <a:lnTo>
                    <a:pt x="25747" y="220929"/>
                  </a:lnTo>
                  <a:lnTo>
                    <a:pt x="25686" y="220868"/>
                  </a:lnTo>
                  <a:lnTo>
                    <a:pt x="25622" y="220831"/>
                  </a:lnTo>
                  <a:lnTo>
                    <a:pt x="25561" y="220806"/>
                  </a:lnTo>
                  <a:lnTo>
                    <a:pt x="25497" y="220794"/>
                  </a:lnTo>
                  <a:lnTo>
                    <a:pt x="25436" y="220806"/>
                  </a:lnTo>
                  <a:lnTo>
                    <a:pt x="25371" y="220818"/>
                  </a:lnTo>
                  <a:lnTo>
                    <a:pt x="25311" y="220855"/>
                  </a:lnTo>
                  <a:lnTo>
                    <a:pt x="25251" y="220905"/>
                  </a:lnTo>
                  <a:lnTo>
                    <a:pt x="25195" y="220966"/>
                  </a:lnTo>
                  <a:lnTo>
                    <a:pt x="25121" y="221053"/>
                  </a:lnTo>
                  <a:lnTo>
                    <a:pt x="25048" y="221164"/>
                  </a:lnTo>
                  <a:lnTo>
                    <a:pt x="24983" y="221300"/>
                  </a:lnTo>
                  <a:lnTo>
                    <a:pt x="24918" y="221448"/>
                  </a:lnTo>
                  <a:lnTo>
                    <a:pt x="24862" y="221608"/>
                  </a:lnTo>
                  <a:lnTo>
                    <a:pt x="24815" y="221781"/>
                  </a:lnTo>
                  <a:lnTo>
                    <a:pt x="24772" y="221978"/>
                  </a:lnTo>
                  <a:lnTo>
                    <a:pt x="24733" y="222176"/>
                  </a:lnTo>
                  <a:lnTo>
                    <a:pt x="24707" y="222398"/>
                  </a:lnTo>
                  <a:lnTo>
                    <a:pt x="24685" y="222620"/>
                  </a:lnTo>
                  <a:lnTo>
                    <a:pt x="24672" y="222855"/>
                  </a:lnTo>
                  <a:lnTo>
                    <a:pt x="24672" y="223089"/>
                  </a:lnTo>
                  <a:lnTo>
                    <a:pt x="24677" y="223212"/>
                  </a:lnTo>
                  <a:lnTo>
                    <a:pt x="24681" y="223348"/>
                  </a:lnTo>
                  <a:lnTo>
                    <a:pt x="24690" y="223472"/>
                  </a:lnTo>
                  <a:lnTo>
                    <a:pt x="24703" y="223595"/>
                  </a:lnTo>
                  <a:lnTo>
                    <a:pt x="24715" y="223718"/>
                  </a:lnTo>
                  <a:lnTo>
                    <a:pt x="24733" y="223854"/>
                  </a:lnTo>
                  <a:lnTo>
                    <a:pt x="24750" y="223978"/>
                  </a:lnTo>
                  <a:lnTo>
                    <a:pt x="24776" y="224113"/>
                  </a:lnTo>
                  <a:lnTo>
                    <a:pt x="25177" y="226211"/>
                  </a:lnTo>
                  <a:lnTo>
                    <a:pt x="25574" y="228272"/>
                  </a:lnTo>
                  <a:lnTo>
                    <a:pt x="25768" y="229297"/>
                  </a:lnTo>
                  <a:lnTo>
                    <a:pt x="25963" y="230321"/>
                  </a:lnTo>
                  <a:lnTo>
                    <a:pt x="26148" y="231345"/>
                  </a:lnTo>
                  <a:lnTo>
                    <a:pt x="26334" y="232382"/>
                  </a:lnTo>
                  <a:lnTo>
                    <a:pt x="26511" y="233418"/>
                  </a:lnTo>
                  <a:lnTo>
                    <a:pt x="26679" y="234467"/>
                  </a:lnTo>
                  <a:lnTo>
                    <a:pt x="26843" y="235529"/>
                  </a:lnTo>
                  <a:lnTo>
                    <a:pt x="27003" y="236615"/>
                  </a:lnTo>
                  <a:lnTo>
                    <a:pt x="27076" y="237158"/>
                  </a:lnTo>
                  <a:lnTo>
                    <a:pt x="27149" y="237701"/>
                  </a:lnTo>
                  <a:lnTo>
                    <a:pt x="27219" y="238256"/>
                  </a:lnTo>
                  <a:lnTo>
                    <a:pt x="27288" y="238824"/>
                  </a:lnTo>
                  <a:lnTo>
                    <a:pt x="27352" y="239391"/>
                  </a:lnTo>
                  <a:lnTo>
                    <a:pt x="27417" y="239959"/>
                  </a:lnTo>
                  <a:lnTo>
                    <a:pt x="27477" y="240539"/>
                  </a:lnTo>
                  <a:lnTo>
                    <a:pt x="27534" y="241132"/>
                  </a:lnTo>
                  <a:lnTo>
                    <a:pt x="27555" y="241292"/>
                  </a:lnTo>
                  <a:lnTo>
                    <a:pt x="27577" y="241440"/>
                  </a:lnTo>
                  <a:lnTo>
                    <a:pt x="27607" y="241576"/>
                  </a:lnTo>
                  <a:lnTo>
                    <a:pt x="27641" y="241687"/>
                  </a:lnTo>
                  <a:lnTo>
                    <a:pt x="27680" y="241773"/>
                  </a:lnTo>
                  <a:lnTo>
                    <a:pt x="27723" y="241847"/>
                  </a:lnTo>
                  <a:lnTo>
                    <a:pt x="27767" y="241909"/>
                  </a:lnTo>
                  <a:lnTo>
                    <a:pt x="27814" y="241971"/>
                  </a:lnTo>
                  <a:lnTo>
                    <a:pt x="27430" y="242329"/>
                  </a:lnTo>
                  <a:lnTo>
                    <a:pt x="27050" y="242699"/>
                  </a:lnTo>
                  <a:lnTo>
                    <a:pt x="26675" y="243094"/>
                  </a:lnTo>
                  <a:lnTo>
                    <a:pt x="26304" y="243513"/>
                  </a:lnTo>
                  <a:lnTo>
                    <a:pt x="25941" y="243933"/>
                  </a:lnTo>
                  <a:lnTo>
                    <a:pt x="25579" y="244390"/>
                  </a:lnTo>
                  <a:lnTo>
                    <a:pt x="25225" y="244846"/>
                  </a:lnTo>
                  <a:lnTo>
                    <a:pt x="24871" y="245327"/>
                  </a:lnTo>
                  <a:lnTo>
                    <a:pt x="24526" y="245821"/>
                  </a:lnTo>
                  <a:lnTo>
                    <a:pt x="24185" y="246327"/>
                  </a:lnTo>
                  <a:lnTo>
                    <a:pt x="23848" y="246845"/>
                  </a:lnTo>
                  <a:lnTo>
                    <a:pt x="23516" y="247388"/>
                  </a:lnTo>
                  <a:lnTo>
                    <a:pt x="23183" y="247944"/>
                  </a:lnTo>
                  <a:lnTo>
                    <a:pt x="22860" y="248511"/>
                  </a:lnTo>
                  <a:lnTo>
                    <a:pt x="22540" y="249104"/>
                  </a:lnTo>
                  <a:lnTo>
                    <a:pt x="22225" y="249696"/>
                  </a:lnTo>
                  <a:lnTo>
                    <a:pt x="22243" y="249536"/>
                  </a:lnTo>
                  <a:lnTo>
                    <a:pt x="22256" y="249375"/>
                  </a:lnTo>
                  <a:lnTo>
                    <a:pt x="22264" y="249215"/>
                  </a:lnTo>
                  <a:lnTo>
                    <a:pt x="22273" y="249054"/>
                  </a:lnTo>
                  <a:lnTo>
                    <a:pt x="22277" y="248882"/>
                  </a:lnTo>
                  <a:lnTo>
                    <a:pt x="22277" y="248721"/>
                  </a:lnTo>
                  <a:lnTo>
                    <a:pt x="22273" y="248561"/>
                  </a:lnTo>
                  <a:lnTo>
                    <a:pt x="22260" y="248400"/>
                  </a:lnTo>
                  <a:lnTo>
                    <a:pt x="22247" y="248240"/>
                  </a:lnTo>
                  <a:lnTo>
                    <a:pt x="22230" y="248080"/>
                  </a:lnTo>
                  <a:lnTo>
                    <a:pt x="22208" y="247919"/>
                  </a:lnTo>
                  <a:lnTo>
                    <a:pt x="22182" y="247759"/>
                  </a:lnTo>
                  <a:lnTo>
                    <a:pt x="22148" y="247611"/>
                  </a:lnTo>
                  <a:lnTo>
                    <a:pt x="22109" y="247462"/>
                  </a:lnTo>
                  <a:lnTo>
                    <a:pt x="22066" y="247327"/>
                  </a:lnTo>
                  <a:lnTo>
                    <a:pt x="22018" y="247191"/>
                  </a:lnTo>
                  <a:lnTo>
                    <a:pt x="21677" y="246290"/>
                  </a:lnTo>
                  <a:lnTo>
                    <a:pt x="21332" y="245414"/>
                  </a:lnTo>
                  <a:lnTo>
                    <a:pt x="20646" y="243649"/>
                  </a:lnTo>
                  <a:lnTo>
                    <a:pt x="20305" y="242761"/>
                  </a:lnTo>
                  <a:lnTo>
                    <a:pt x="19968" y="241872"/>
                  </a:lnTo>
                  <a:lnTo>
                    <a:pt x="19632" y="240971"/>
                  </a:lnTo>
                  <a:lnTo>
                    <a:pt x="19299" y="240058"/>
                  </a:lnTo>
                  <a:lnTo>
                    <a:pt x="19161" y="239651"/>
                  </a:lnTo>
                  <a:lnTo>
                    <a:pt x="19023" y="239219"/>
                  </a:lnTo>
                  <a:lnTo>
                    <a:pt x="18743" y="238330"/>
                  </a:lnTo>
                  <a:lnTo>
                    <a:pt x="18462" y="237405"/>
                  </a:lnTo>
                  <a:lnTo>
                    <a:pt x="18320" y="236948"/>
                  </a:lnTo>
                  <a:lnTo>
                    <a:pt x="18173" y="236491"/>
                  </a:lnTo>
                  <a:lnTo>
                    <a:pt x="18026" y="236047"/>
                  </a:lnTo>
                  <a:lnTo>
                    <a:pt x="17875" y="235603"/>
                  </a:lnTo>
                  <a:lnTo>
                    <a:pt x="17724" y="235183"/>
                  </a:lnTo>
                  <a:lnTo>
                    <a:pt x="17565" y="234776"/>
                  </a:lnTo>
                  <a:lnTo>
                    <a:pt x="17405" y="234406"/>
                  </a:lnTo>
                  <a:lnTo>
                    <a:pt x="17327" y="234221"/>
                  </a:lnTo>
                  <a:lnTo>
                    <a:pt x="17241" y="234048"/>
                  </a:lnTo>
                  <a:lnTo>
                    <a:pt x="17159" y="233887"/>
                  </a:lnTo>
                  <a:lnTo>
                    <a:pt x="17077" y="233727"/>
                  </a:lnTo>
                  <a:lnTo>
                    <a:pt x="16991" y="233579"/>
                  </a:lnTo>
                  <a:lnTo>
                    <a:pt x="16904" y="233443"/>
                  </a:lnTo>
                  <a:lnTo>
                    <a:pt x="17370" y="232493"/>
                  </a:lnTo>
                  <a:lnTo>
                    <a:pt x="17845" y="231567"/>
                  </a:lnTo>
                  <a:lnTo>
                    <a:pt x="18324" y="230654"/>
                  </a:lnTo>
                  <a:lnTo>
                    <a:pt x="18812" y="229753"/>
                  </a:lnTo>
                  <a:lnTo>
                    <a:pt x="19304" y="228889"/>
                  </a:lnTo>
                  <a:lnTo>
                    <a:pt x="19804" y="228025"/>
                  </a:lnTo>
                  <a:lnTo>
                    <a:pt x="20309" y="227186"/>
                  </a:lnTo>
                  <a:lnTo>
                    <a:pt x="20823" y="226372"/>
                  </a:lnTo>
                  <a:lnTo>
                    <a:pt x="21341" y="225582"/>
                  </a:lnTo>
                  <a:lnTo>
                    <a:pt x="21863" y="224804"/>
                  </a:lnTo>
                  <a:lnTo>
                    <a:pt x="22394" y="224039"/>
                  </a:lnTo>
                  <a:lnTo>
                    <a:pt x="22929" y="223311"/>
                  </a:lnTo>
                  <a:lnTo>
                    <a:pt x="23473" y="222595"/>
                  </a:lnTo>
                  <a:lnTo>
                    <a:pt x="24021" y="221892"/>
                  </a:lnTo>
                  <a:lnTo>
                    <a:pt x="24577" y="221226"/>
                  </a:lnTo>
                  <a:lnTo>
                    <a:pt x="25138" y="220571"/>
                  </a:lnTo>
                  <a:lnTo>
                    <a:pt x="25717" y="219930"/>
                  </a:lnTo>
                  <a:lnTo>
                    <a:pt x="26304" y="219313"/>
                  </a:lnTo>
                  <a:lnTo>
                    <a:pt x="26899" y="218720"/>
                  </a:lnTo>
                  <a:lnTo>
                    <a:pt x="27499" y="218153"/>
                  </a:lnTo>
                  <a:lnTo>
                    <a:pt x="28108" y="217610"/>
                  </a:lnTo>
                  <a:lnTo>
                    <a:pt x="28716" y="217091"/>
                  </a:lnTo>
                  <a:lnTo>
                    <a:pt x="29337" y="216598"/>
                  </a:lnTo>
                  <a:lnTo>
                    <a:pt x="29963" y="216129"/>
                  </a:lnTo>
                  <a:lnTo>
                    <a:pt x="30593" y="215697"/>
                  </a:lnTo>
                  <a:lnTo>
                    <a:pt x="31232" y="215277"/>
                  </a:lnTo>
                  <a:lnTo>
                    <a:pt x="31875" y="214882"/>
                  </a:lnTo>
                  <a:lnTo>
                    <a:pt x="32527" y="214512"/>
                  </a:lnTo>
                  <a:lnTo>
                    <a:pt x="33183" y="214179"/>
                  </a:lnTo>
                  <a:lnTo>
                    <a:pt x="33843" y="213858"/>
                  </a:lnTo>
                  <a:lnTo>
                    <a:pt x="34512" y="213574"/>
                  </a:lnTo>
                  <a:lnTo>
                    <a:pt x="35185" y="213315"/>
                  </a:lnTo>
                  <a:close/>
                  <a:moveTo>
                    <a:pt x="98340" y="201307"/>
                  </a:moveTo>
                  <a:lnTo>
                    <a:pt x="98456" y="201319"/>
                  </a:lnTo>
                  <a:lnTo>
                    <a:pt x="98573" y="201344"/>
                  </a:lnTo>
                  <a:lnTo>
                    <a:pt x="98689" y="201394"/>
                  </a:lnTo>
                  <a:lnTo>
                    <a:pt x="98801" y="201468"/>
                  </a:lnTo>
                  <a:lnTo>
                    <a:pt x="98914" y="201566"/>
                  </a:lnTo>
                  <a:lnTo>
                    <a:pt x="98965" y="201616"/>
                  </a:lnTo>
                  <a:lnTo>
                    <a:pt x="99022" y="201690"/>
                  </a:lnTo>
                  <a:lnTo>
                    <a:pt x="99078" y="201764"/>
                  </a:lnTo>
                  <a:lnTo>
                    <a:pt x="99129" y="201850"/>
                  </a:lnTo>
                  <a:lnTo>
                    <a:pt x="99186" y="201937"/>
                  </a:lnTo>
                  <a:lnTo>
                    <a:pt x="99242" y="202048"/>
                  </a:lnTo>
                  <a:lnTo>
                    <a:pt x="99293" y="202159"/>
                  </a:lnTo>
                  <a:lnTo>
                    <a:pt x="99345" y="202270"/>
                  </a:lnTo>
                  <a:lnTo>
                    <a:pt x="99401" y="202406"/>
                  </a:lnTo>
                  <a:lnTo>
                    <a:pt x="99453" y="202541"/>
                  </a:lnTo>
                  <a:lnTo>
                    <a:pt x="99509" y="202689"/>
                  </a:lnTo>
                  <a:lnTo>
                    <a:pt x="99561" y="202850"/>
                  </a:lnTo>
                  <a:lnTo>
                    <a:pt x="99617" y="203023"/>
                  </a:lnTo>
                  <a:lnTo>
                    <a:pt x="99669" y="203208"/>
                  </a:lnTo>
                  <a:lnTo>
                    <a:pt x="99777" y="203615"/>
                  </a:lnTo>
                  <a:lnTo>
                    <a:pt x="99880" y="204072"/>
                  </a:lnTo>
                  <a:lnTo>
                    <a:pt x="99988" y="204565"/>
                  </a:lnTo>
                  <a:lnTo>
                    <a:pt x="100096" y="205133"/>
                  </a:lnTo>
                  <a:lnTo>
                    <a:pt x="100204" y="205750"/>
                  </a:lnTo>
                  <a:lnTo>
                    <a:pt x="100316" y="206416"/>
                  </a:lnTo>
                  <a:lnTo>
                    <a:pt x="100372" y="206824"/>
                  </a:lnTo>
                  <a:lnTo>
                    <a:pt x="100424" y="207243"/>
                  </a:lnTo>
                  <a:lnTo>
                    <a:pt x="100472" y="207687"/>
                  </a:lnTo>
                  <a:lnTo>
                    <a:pt x="100515" y="208156"/>
                  </a:lnTo>
                  <a:lnTo>
                    <a:pt x="100554" y="208625"/>
                  </a:lnTo>
                  <a:lnTo>
                    <a:pt x="100588" y="209119"/>
                  </a:lnTo>
                  <a:lnTo>
                    <a:pt x="100623" y="209625"/>
                  </a:lnTo>
                  <a:lnTo>
                    <a:pt x="100649" y="210143"/>
                  </a:lnTo>
                  <a:lnTo>
                    <a:pt x="100674" y="210674"/>
                  </a:lnTo>
                  <a:lnTo>
                    <a:pt x="100696" y="211217"/>
                  </a:lnTo>
                  <a:lnTo>
                    <a:pt x="100713" y="211772"/>
                  </a:lnTo>
                  <a:lnTo>
                    <a:pt x="100726" y="212328"/>
                  </a:lnTo>
                  <a:lnTo>
                    <a:pt x="100752" y="213463"/>
                  </a:lnTo>
                  <a:lnTo>
                    <a:pt x="100769" y="214611"/>
                  </a:lnTo>
                  <a:lnTo>
                    <a:pt x="100778" y="215771"/>
                  </a:lnTo>
                  <a:lnTo>
                    <a:pt x="100787" y="216919"/>
                  </a:lnTo>
                  <a:lnTo>
                    <a:pt x="100795" y="219165"/>
                  </a:lnTo>
                  <a:lnTo>
                    <a:pt x="100800" y="220238"/>
                  </a:lnTo>
                  <a:lnTo>
                    <a:pt x="100808" y="221275"/>
                  </a:lnTo>
                  <a:lnTo>
                    <a:pt x="100821" y="222250"/>
                  </a:lnTo>
                  <a:lnTo>
                    <a:pt x="100843" y="223163"/>
                  </a:lnTo>
                  <a:lnTo>
                    <a:pt x="101067" y="230370"/>
                  </a:lnTo>
                  <a:lnTo>
                    <a:pt x="101292" y="237590"/>
                  </a:lnTo>
                  <a:lnTo>
                    <a:pt x="101516" y="244821"/>
                  </a:lnTo>
                  <a:lnTo>
                    <a:pt x="101736" y="252053"/>
                  </a:lnTo>
                  <a:lnTo>
                    <a:pt x="101434" y="252066"/>
                  </a:lnTo>
                  <a:lnTo>
                    <a:pt x="101132" y="252090"/>
                  </a:lnTo>
                  <a:lnTo>
                    <a:pt x="100830" y="252127"/>
                  </a:lnTo>
                  <a:lnTo>
                    <a:pt x="100532" y="252177"/>
                  </a:lnTo>
                  <a:lnTo>
                    <a:pt x="100230" y="252226"/>
                  </a:lnTo>
                  <a:lnTo>
                    <a:pt x="99928" y="252288"/>
                  </a:lnTo>
                  <a:lnTo>
                    <a:pt x="99630" y="252362"/>
                  </a:lnTo>
                  <a:lnTo>
                    <a:pt x="99324" y="252448"/>
                  </a:lnTo>
                  <a:lnTo>
                    <a:pt x="99203" y="249227"/>
                  </a:lnTo>
                  <a:lnTo>
                    <a:pt x="99073" y="246006"/>
                  </a:lnTo>
                  <a:lnTo>
                    <a:pt x="98944" y="242798"/>
                  </a:lnTo>
                  <a:lnTo>
                    <a:pt x="98801" y="239589"/>
                  </a:lnTo>
                  <a:lnTo>
                    <a:pt x="98655" y="236380"/>
                  </a:lnTo>
                  <a:lnTo>
                    <a:pt x="98499" y="233184"/>
                  </a:lnTo>
                  <a:lnTo>
                    <a:pt x="98340" y="229988"/>
                  </a:lnTo>
                  <a:lnTo>
                    <a:pt x="98167" y="226804"/>
                  </a:lnTo>
                  <a:lnTo>
                    <a:pt x="97986" y="223632"/>
                  </a:lnTo>
                  <a:lnTo>
                    <a:pt x="97895" y="222040"/>
                  </a:lnTo>
                  <a:lnTo>
                    <a:pt x="97796" y="220460"/>
                  </a:lnTo>
                  <a:lnTo>
                    <a:pt x="97697" y="218893"/>
                  </a:lnTo>
                  <a:lnTo>
                    <a:pt x="97597" y="217313"/>
                  </a:lnTo>
                  <a:lnTo>
                    <a:pt x="97490" y="215746"/>
                  </a:lnTo>
                  <a:lnTo>
                    <a:pt x="97386" y="214179"/>
                  </a:lnTo>
                  <a:lnTo>
                    <a:pt x="97274" y="212611"/>
                  </a:lnTo>
                  <a:lnTo>
                    <a:pt x="97162" y="211044"/>
                  </a:lnTo>
                  <a:lnTo>
                    <a:pt x="97045" y="209489"/>
                  </a:lnTo>
                  <a:lnTo>
                    <a:pt x="96924" y="207934"/>
                  </a:lnTo>
                  <a:lnTo>
                    <a:pt x="96803" y="206379"/>
                  </a:lnTo>
                  <a:lnTo>
                    <a:pt x="96674" y="204837"/>
                  </a:lnTo>
                  <a:lnTo>
                    <a:pt x="96544" y="203294"/>
                  </a:lnTo>
                  <a:lnTo>
                    <a:pt x="96415" y="201764"/>
                  </a:lnTo>
                  <a:lnTo>
                    <a:pt x="96730" y="201764"/>
                  </a:lnTo>
                  <a:lnTo>
                    <a:pt x="96881" y="201739"/>
                  </a:lnTo>
                  <a:lnTo>
                    <a:pt x="97028" y="201702"/>
                  </a:lnTo>
                  <a:lnTo>
                    <a:pt x="97174" y="201665"/>
                  </a:lnTo>
                  <a:lnTo>
                    <a:pt x="97317" y="201616"/>
                  </a:lnTo>
                  <a:lnTo>
                    <a:pt x="97589" y="201517"/>
                  </a:lnTo>
                  <a:lnTo>
                    <a:pt x="97848" y="201406"/>
                  </a:lnTo>
                  <a:lnTo>
                    <a:pt x="97973" y="201369"/>
                  </a:lnTo>
                  <a:lnTo>
                    <a:pt x="98098" y="201332"/>
                  </a:lnTo>
                  <a:lnTo>
                    <a:pt x="98219" y="201319"/>
                  </a:lnTo>
                  <a:lnTo>
                    <a:pt x="98340" y="201307"/>
                  </a:lnTo>
                  <a:close/>
                  <a:moveTo>
                    <a:pt x="112158" y="221559"/>
                  </a:moveTo>
                  <a:lnTo>
                    <a:pt x="112512" y="221917"/>
                  </a:lnTo>
                  <a:lnTo>
                    <a:pt x="112857" y="222274"/>
                  </a:lnTo>
                  <a:lnTo>
                    <a:pt x="113207" y="222657"/>
                  </a:lnTo>
                  <a:lnTo>
                    <a:pt x="113548" y="223040"/>
                  </a:lnTo>
                  <a:lnTo>
                    <a:pt x="113889" y="223435"/>
                  </a:lnTo>
                  <a:lnTo>
                    <a:pt x="114225" y="223829"/>
                  </a:lnTo>
                  <a:lnTo>
                    <a:pt x="114558" y="224249"/>
                  </a:lnTo>
                  <a:lnTo>
                    <a:pt x="114890" y="224681"/>
                  </a:lnTo>
                  <a:lnTo>
                    <a:pt x="115218" y="225113"/>
                  </a:lnTo>
                  <a:lnTo>
                    <a:pt x="115546" y="225557"/>
                  </a:lnTo>
                  <a:lnTo>
                    <a:pt x="115870" y="226014"/>
                  </a:lnTo>
                  <a:lnTo>
                    <a:pt x="116189" y="226470"/>
                  </a:lnTo>
                  <a:lnTo>
                    <a:pt x="116504" y="226952"/>
                  </a:lnTo>
                  <a:lnTo>
                    <a:pt x="116819" y="227433"/>
                  </a:lnTo>
                  <a:lnTo>
                    <a:pt x="117130" y="227927"/>
                  </a:lnTo>
                  <a:lnTo>
                    <a:pt x="117436" y="228433"/>
                  </a:lnTo>
                  <a:lnTo>
                    <a:pt x="117743" y="228951"/>
                  </a:lnTo>
                  <a:lnTo>
                    <a:pt x="118045" y="229482"/>
                  </a:lnTo>
                  <a:lnTo>
                    <a:pt x="118343" y="230012"/>
                  </a:lnTo>
                  <a:lnTo>
                    <a:pt x="118640" y="230555"/>
                  </a:lnTo>
                  <a:lnTo>
                    <a:pt x="118929" y="231111"/>
                  </a:lnTo>
                  <a:lnTo>
                    <a:pt x="119219" y="231666"/>
                  </a:lnTo>
                  <a:lnTo>
                    <a:pt x="119508" y="232246"/>
                  </a:lnTo>
                  <a:lnTo>
                    <a:pt x="119788" y="232826"/>
                  </a:lnTo>
                  <a:lnTo>
                    <a:pt x="120069" y="233418"/>
                  </a:lnTo>
                  <a:lnTo>
                    <a:pt x="120349" y="234023"/>
                  </a:lnTo>
                  <a:lnTo>
                    <a:pt x="120621" y="234628"/>
                  </a:lnTo>
                  <a:lnTo>
                    <a:pt x="120893" y="235245"/>
                  </a:lnTo>
                  <a:lnTo>
                    <a:pt x="121161" y="235874"/>
                  </a:lnTo>
                  <a:lnTo>
                    <a:pt x="121424" y="236516"/>
                  </a:lnTo>
                  <a:lnTo>
                    <a:pt x="121683" y="237170"/>
                  </a:lnTo>
                  <a:lnTo>
                    <a:pt x="121942" y="237824"/>
                  </a:lnTo>
                  <a:lnTo>
                    <a:pt x="121683" y="238207"/>
                  </a:lnTo>
                  <a:lnTo>
                    <a:pt x="121424" y="238602"/>
                  </a:lnTo>
                  <a:lnTo>
                    <a:pt x="121165" y="239009"/>
                  </a:lnTo>
                  <a:lnTo>
                    <a:pt x="120906" y="239428"/>
                  </a:lnTo>
                  <a:lnTo>
                    <a:pt x="120651" y="239860"/>
                  </a:lnTo>
                  <a:lnTo>
                    <a:pt x="120397" y="240292"/>
                  </a:lnTo>
                  <a:lnTo>
                    <a:pt x="120146" y="240737"/>
                  </a:lnTo>
                  <a:lnTo>
                    <a:pt x="119896" y="241181"/>
                  </a:lnTo>
                  <a:lnTo>
                    <a:pt x="119646" y="241638"/>
                  </a:lnTo>
                  <a:lnTo>
                    <a:pt x="119400" y="242106"/>
                  </a:lnTo>
                  <a:lnTo>
                    <a:pt x="118908" y="243044"/>
                  </a:lnTo>
                  <a:lnTo>
                    <a:pt x="118420" y="244019"/>
                  </a:lnTo>
                  <a:lnTo>
                    <a:pt x="117941" y="244994"/>
                  </a:lnTo>
                  <a:lnTo>
                    <a:pt x="117488" y="245932"/>
                  </a:lnTo>
                  <a:lnTo>
                    <a:pt x="117022" y="246882"/>
                  </a:lnTo>
                  <a:lnTo>
                    <a:pt x="116789" y="247376"/>
                  </a:lnTo>
                  <a:lnTo>
                    <a:pt x="116556" y="247870"/>
                  </a:lnTo>
                  <a:lnTo>
                    <a:pt x="116323" y="248376"/>
                  </a:lnTo>
                  <a:lnTo>
                    <a:pt x="116094" y="248894"/>
                  </a:lnTo>
                  <a:lnTo>
                    <a:pt x="115870" y="249412"/>
                  </a:lnTo>
                  <a:lnTo>
                    <a:pt x="115645" y="249955"/>
                  </a:lnTo>
                  <a:lnTo>
                    <a:pt x="115429" y="250498"/>
                  </a:lnTo>
                  <a:lnTo>
                    <a:pt x="115218" y="251054"/>
                  </a:lnTo>
                  <a:lnTo>
                    <a:pt x="115011" y="251634"/>
                  </a:lnTo>
                  <a:lnTo>
                    <a:pt x="114812" y="252214"/>
                  </a:lnTo>
                  <a:lnTo>
                    <a:pt x="114627" y="252818"/>
                  </a:lnTo>
                  <a:lnTo>
                    <a:pt x="114532" y="253127"/>
                  </a:lnTo>
                  <a:lnTo>
                    <a:pt x="114446" y="253448"/>
                  </a:lnTo>
                  <a:lnTo>
                    <a:pt x="114135" y="252806"/>
                  </a:lnTo>
                  <a:lnTo>
                    <a:pt x="113824" y="252189"/>
                  </a:lnTo>
                  <a:lnTo>
                    <a:pt x="113505" y="251584"/>
                  </a:lnTo>
                  <a:lnTo>
                    <a:pt x="113185" y="251004"/>
                  </a:lnTo>
                  <a:lnTo>
                    <a:pt x="112857" y="250437"/>
                  </a:lnTo>
                  <a:lnTo>
                    <a:pt x="112525" y="249894"/>
                  </a:lnTo>
                  <a:lnTo>
                    <a:pt x="112188" y="249363"/>
                  </a:lnTo>
                  <a:lnTo>
                    <a:pt x="111848" y="248845"/>
                  </a:lnTo>
                  <a:lnTo>
                    <a:pt x="111502" y="248351"/>
                  </a:lnTo>
                  <a:lnTo>
                    <a:pt x="111148" y="247870"/>
                  </a:lnTo>
                  <a:lnTo>
                    <a:pt x="110795" y="247401"/>
                  </a:lnTo>
                  <a:lnTo>
                    <a:pt x="110436" y="246956"/>
                  </a:lnTo>
                  <a:lnTo>
                    <a:pt x="110074" y="246525"/>
                  </a:lnTo>
                  <a:lnTo>
                    <a:pt x="109703" y="246117"/>
                  </a:lnTo>
                  <a:lnTo>
                    <a:pt x="109332" y="245722"/>
                  </a:lnTo>
                  <a:lnTo>
                    <a:pt x="108956" y="245352"/>
                  </a:lnTo>
                  <a:lnTo>
                    <a:pt x="109081" y="244649"/>
                  </a:lnTo>
                  <a:lnTo>
                    <a:pt x="109206" y="243945"/>
                  </a:lnTo>
                  <a:lnTo>
                    <a:pt x="109332" y="243229"/>
                  </a:lnTo>
                  <a:lnTo>
                    <a:pt x="109448" y="242514"/>
                  </a:lnTo>
                  <a:lnTo>
                    <a:pt x="109569" y="241798"/>
                  </a:lnTo>
                  <a:lnTo>
                    <a:pt x="109681" y="241070"/>
                  </a:lnTo>
                  <a:lnTo>
                    <a:pt x="109906" y="239614"/>
                  </a:lnTo>
                  <a:lnTo>
                    <a:pt x="110121" y="238133"/>
                  </a:lnTo>
                  <a:lnTo>
                    <a:pt x="110328" y="236652"/>
                  </a:lnTo>
                  <a:lnTo>
                    <a:pt x="110531" y="235158"/>
                  </a:lnTo>
                  <a:lnTo>
                    <a:pt x="110725" y="233653"/>
                  </a:lnTo>
                  <a:lnTo>
                    <a:pt x="110915" y="232147"/>
                  </a:lnTo>
                  <a:lnTo>
                    <a:pt x="111101" y="230629"/>
                  </a:lnTo>
                  <a:lnTo>
                    <a:pt x="111282" y="229111"/>
                  </a:lnTo>
                  <a:lnTo>
                    <a:pt x="111459" y="227593"/>
                  </a:lnTo>
                  <a:lnTo>
                    <a:pt x="111809" y="224570"/>
                  </a:lnTo>
                  <a:lnTo>
                    <a:pt x="112158" y="221559"/>
                  </a:lnTo>
                  <a:close/>
                  <a:moveTo>
                    <a:pt x="40088" y="204220"/>
                  </a:moveTo>
                  <a:lnTo>
                    <a:pt x="40234" y="204232"/>
                  </a:lnTo>
                  <a:lnTo>
                    <a:pt x="40541" y="204269"/>
                  </a:lnTo>
                  <a:lnTo>
                    <a:pt x="40852" y="204318"/>
                  </a:lnTo>
                  <a:lnTo>
                    <a:pt x="41482" y="204466"/>
                  </a:lnTo>
                  <a:lnTo>
                    <a:pt x="41262" y="207490"/>
                  </a:lnTo>
                  <a:lnTo>
                    <a:pt x="41050" y="210526"/>
                  </a:lnTo>
                  <a:lnTo>
                    <a:pt x="40847" y="213562"/>
                  </a:lnTo>
                  <a:lnTo>
                    <a:pt x="40649" y="216610"/>
                  </a:lnTo>
                  <a:lnTo>
                    <a:pt x="40459" y="219658"/>
                  </a:lnTo>
                  <a:lnTo>
                    <a:pt x="40273" y="222719"/>
                  </a:lnTo>
                  <a:lnTo>
                    <a:pt x="40096" y="225779"/>
                  </a:lnTo>
                  <a:lnTo>
                    <a:pt x="39928" y="228840"/>
                  </a:lnTo>
                  <a:lnTo>
                    <a:pt x="39764" y="231913"/>
                  </a:lnTo>
                  <a:lnTo>
                    <a:pt x="39604" y="234998"/>
                  </a:lnTo>
                  <a:lnTo>
                    <a:pt x="39449" y="238071"/>
                  </a:lnTo>
                  <a:lnTo>
                    <a:pt x="39298" y="241156"/>
                  </a:lnTo>
                  <a:lnTo>
                    <a:pt x="39151" y="244254"/>
                  </a:lnTo>
                  <a:lnTo>
                    <a:pt x="39009" y="247339"/>
                  </a:lnTo>
                  <a:lnTo>
                    <a:pt x="38871" y="250424"/>
                  </a:lnTo>
                  <a:lnTo>
                    <a:pt x="38737" y="253522"/>
                  </a:lnTo>
                  <a:lnTo>
                    <a:pt x="38348" y="253386"/>
                  </a:lnTo>
                  <a:lnTo>
                    <a:pt x="37921" y="253250"/>
                  </a:lnTo>
                  <a:lnTo>
                    <a:pt x="37477" y="253090"/>
                  </a:lnTo>
                  <a:lnTo>
                    <a:pt x="37252" y="253016"/>
                  </a:lnTo>
                  <a:lnTo>
                    <a:pt x="37032" y="252917"/>
                  </a:lnTo>
                  <a:lnTo>
                    <a:pt x="36821" y="252818"/>
                  </a:lnTo>
                  <a:lnTo>
                    <a:pt x="36609" y="252707"/>
                  </a:lnTo>
                  <a:lnTo>
                    <a:pt x="36411" y="252596"/>
                  </a:lnTo>
                  <a:lnTo>
                    <a:pt x="36225" y="252461"/>
                  </a:lnTo>
                  <a:lnTo>
                    <a:pt x="36053" y="252325"/>
                  </a:lnTo>
                  <a:lnTo>
                    <a:pt x="35975" y="252238"/>
                  </a:lnTo>
                  <a:lnTo>
                    <a:pt x="35897" y="252164"/>
                  </a:lnTo>
                  <a:lnTo>
                    <a:pt x="35828" y="252078"/>
                  </a:lnTo>
                  <a:lnTo>
                    <a:pt x="35759" y="251992"/>
                  </a:lnTo>
                  <a:lnTo>
                    <a:pt x="35699" y="251905"/>
                  </a:lnTo>
                  <a:lnTo>
                    <a:pt x="35643" y="251806"/>
                  </a:lnTo>
                  <a:lnTo>
                    <a:pt x="35543" y="251819"/>
                  </a:lnTo>
                  <a:lnTo>
                    <a:pt x="35448" y="251831"/>
                  </a:lnTo>
                  <a:lnTo>
                    <a:pt x="35358" y="251819"/>
                  </a:lnTo>
                  <a:lnTo>
                    <a:pt x="35271" y="251794"/>
                  </a:lnTo>
                  <a:lnTo>
                    <a:pt x="35189" y="251757"/>
                  </a:lnTo>
                  <a:lnTo>
                    <a:pt x="35112" y="251720"/>
                  </a:lnTo>
                  <a:lnTo>
                    <a:pt x="35043" y="251658"/>
                  </a:lnTo>
                  <a:lnTo>
                    <a:pt x="34974" y="251584"/>
                  </a:lnTo>
                  <a:lnTo>
                    <a:pt x="34913" y="251498"/>
                  </a:lnTo>
                  <a:lnTo>
                    <a:pt x="34857" y="251399"/>
                  </a:lnTo>
                  <a:lnTo>
                    <a:pt x="34805" y="251301"/>
                  </a:lnTo>
                  <a:lnTo>
                    <a:pt x="34758" y="251177"/>
                  </a:lnTo>
                  <a:lnTo>
                    <a:pt x="34715" y="251041"/>
                  </a:lnTo>
                  <a:lnTo>
                    <a:pt x="34680" y="250893"/>
                  </a:lnTo>
                  <a:lnTo>
                    <a:pt x="34646" y="250733"/>
                  </a:lnTo>
                  <a:lnTo>
                    <a:pt x="34620" y="250560"/>
                  </a:lnTo>
                  <a:lnTo>
                    <a:pt x="34594" y="250375"/>
                  </a:lnTo>
                  <a:lnTo>
                    <a:pt x="34577" y="250177"/>
                  </a:lnTo>
                  <a:lnTo>
                    <a:pt x="34564" y="249980"/>
                  </a:lnTo>
                  <a:lnTo>
                    <a:pt x="34555" y="249758"/>
                  </a:lnTo>
                  <a:lnTo>
                    <a:pt x="34555" y="249523"/>
                  </a:lnTo>
                  <a:lnTo>
                    <a:pt x="34555" y="249277"/>
                  </a:lnTo>
                  <a:lnTo>
                    <a:pt x="34559" y="249017"/>
                  </a:lnTo>
                  <a:lnTo>
                    <a:pt x="34572" y="248746"/>
                  </a:lnTo>
                  <a:lnTo>
                    <a:pt x="34590" y="248462"/>
                  </a:lnTo>
                  <a:lnTo>
                    <a:pt x="34611" y="248166"/>
                  </a:lnTo>
                  <a:lnTo>
                    <a:pt x="34637" y="247870"/>
                  </a:lnTo>
                  <a:lnTo>
                    <a:pt x="34667" y="247549"/>
                  </a:lnTo>
                  <a:lnTo>
                    <a:pt x="34702" y="247216"/>
                  </a:lnTo>
                  <a:lnTo>
                    <a:pt x="34741" y="246870"/>
                  </a:lnTo>
                  <a:lnTo>
                    <a:pt x="34788" y="246512"/>
                  </a:lnTo>
                  <a:lnTo>
                    <a:pt x="34836" y="246154"/>
                  </a:lnTo>
                  <a:lnTo>
                    <a:pt x="34900" y="245167"/>
                  </a:lnTo>
                  <a:lnTo>
                    <a:pt x="34969" y="244180"/>
                  </a:lnTo>
                  <a:lnTo>
                    <a:pt x="35034" y="243192"/>
                  </a:lnTo>
                  <a:lnTo>
                    <a:pt x="35099" y="242205"/>
                  </a:lnTo>
                  <a:lnTo>
                    <a:pt x="35155" y="241206"/>
                  </a:lnTo>
                  <a:lnTo>
                    <a:pt x="35211" y="240206"/>
                  </a:lnTo>
                  <a:lnTo>
                    <a:pt x="35276" y="239206"/>
                  </a:lnTo>
                  <a:lnTo>
                    <a:pt x="35336" y="238219"/>
                  </a:lnTo>
                  <a:lnTo>
                    <a:pt x="35470" y="236220"/>
                  </a:lnTo>
                  <a:lnTo>
                    <a:pt x="35612" y="234245"/>
                  </a:lnTo>
                  <a:lnTo>
                    <a:pt x="35906" y="230271"/>
                  </a:lnTo>
                  <a:lnTo>
                    <a:pt x="36048" y="228297"/>
                  </a:lnTo>
                  <a:lnTo>
                    <a:pt x="36186" y="226310"/>
                  </a:lnTo>
                  <a:lnTo>
                    <a:pt x="36255" y="225273"/>
                  </a:lnTo>
                  <a:lnTo>
                    <a:pt x="36316" y="224187"/>
                  </a:lnTo>
                  <a:lnTo>
                    <a:pt x="36376" y="223077"/>
                  </a:lnTo>
                  <a:lnTo>
                    <a:pt x="36432" y="221941"/>
                  </a:lnTo>
                  <a:lnTo>
                    <a:pt x="36540" y="219621"/>
                  </a:lnTo>
                  <a:lnTo>
                    <a:pt x="36596" y="218436"/>
                  </a:lnTo>
                  <a:lnTo>
                    <a:pt x="36652" y="217264"/>
                  </a:lnTo>
                  <a:lnTo>
                    <a:pt x="36717" y="216079"/>
                  </a:lnTo>
                  <a:lnTo>
                    <a:pt x="36791" y="214919"/>
                  </a:lnTo>
                  <a:lnTo>
                    <a:pt x="36864" y="213759"/>
                  </a:lnTo>
                  <a:lnTo>
                    <a:pt x="36907" y="213192"/>
                  </a:lnTo>
                  <a:lnTo>
                    <a:pt x="36950" y="212636"/>
                  </a:lnTo>
                  <a:lnTo>
                    <a:pt x="36998" y="212081"/>
                  </a:lnTo>
                  <a:lnTo>
                    <a:pt x="37049" y="211525"/>
                  </a:lnTo>
                  <a:lnTo>
                    <a:pt x="37101" y="210995"/>
                  </a:lnTo>
                  <a:lnTo>
                    <a:pt x="37157" y="210464"/>
                  </a:lnTo>
                  <a:lnTo>
                    <a:pt x="37213" y="209946"/>
                  </a:lnTo>
                  <a:lnTo>
                    <a:pt x="37278" y="209440"/>
                  </a:lnTo>
                  <a:lnTo>
                    <a:pt x="37343" y="208934"/>
                  </a:lnTo>
                  <a:lnTo>
                    <a:pt x="37412" y="208453"/>
                  </a:lnTo>
                  <a:lnTo>
                    <a:pt x="37485" y="208008"/>
                  </a:lnTo>
                  <a:lnTo>
                    <a:pt x="37563" y="207589"/>
                  </a:lnTo>
                  <a:lnTo>
                    <a:pt x="37649" y="207206"/>
                  </a:lnTo>
                  <a:lnTo>
                    <a:pt x="37736" y="206848"/>
                  </a:lnTo>
                  <a:lnTo>
                    <a:pt x="37826" y="206515"/>
                  </a:lnTo>
                  <a:lnTo>
                    <a:pt x="37921" y="206219"/>
                  </a:lnTo>
                  <a:lnTo>
                    <a:pt x="38025" y="205947"/>
                  </a:lnTo>
                  <a:lnTo>
                    <a:pt x="38128" y="205688"/>
                  </a:lnTo>
                  <a:lnTo>
                    <a:pt x="38236" y="205466"/>
                  </a:lnTo>
                  <a:lnTo>
                    <a:pt x="38348" y="205256"/>
                  </a:lnTo>
                  <a:lnTo>
                    <a:pt x="38465" y="205083"/>
                  </a:lnTo>
                  <a:lnTo>
                    <a:pt x="38586" y="204911"/>
                  </a:lnTo>
                  <a:lnTo>
                    <a:pt x="38707" y="204775"/>
                  </a:lnTo>
                  <a:lnTo>
                    <a:pt x="38832" y="204652"/>
                  </a:lnTo>
                  <a:lnTo>
                    <a:pt x="38961" y="204553"/>
                  </a:lnTo>
                  <a:lnTo>
                    <a:pt x="39095" y="204454"/>
                  </a:lnTo>
                  <a:lnTo>
                    <a:pt x="39229" y="204392"/>
                  </a:lnTo>
                  <a:lnTo>
                    <a:pt x="39367" y="204331"/>
                  </a:lnTo>
                  <a:lnTo>
                    <a:pt x="39505" y="204281"/>
                  </a:lnTo>
                  <a:lnTo>
                    <a:pt x="39647" y="204257"/>
                  </a:lnTo>
                  <a:lnTo>
                    <a:pt x="39790" y="204232"/>
                  </a:lnTo>
                  <a:lnTo>
                    <a:pt x="39937" y="204220"/>
                  </a:lnTo>
                  <a:close/>
                  <a:moveTo>
                    <a:pt x="15635" y="236183"/>
                  </a:moveTo>
                  <a:lnTo>
                    <a:pt x="15674" y="236479"/>
                  </a:lnTo>
                  <a:lnTo>
                    <a:pt x="15722" y="236763"/>
                  </a:lnTo>
                  <a:lnTo>
                    <a:pt x="15769" y="237047"/>
                  </a:lnTo>
                  <a:lnTo>
                    <a:pt x="15821" y="237318"/>
                  </a:lnTo>
                  <a:lnTo>
                    <a:pt x="15873" y="237590"/>
                  </a:lnTo>
                  <a:lnTo>
                    <a:pt x="15933" y="237861"/>
                  </a:lnTo>
                  <a:lnTo>
                    <a:pt x="15994" y="238133"/>
                  </a:lnTo>
                  <a:lnTo>
                    <a:pt x="16054" y="238392"/>
                  </a:lnTo>
                  <a:lnTo>
                    <a:pt x="16123" y="238651"/>
                  </a:lnTo>
                  <a:lnTo>
                    <a:pt x="16188" y="238910"/>
                  </a:lnTo>
                  <a:lnTo>
                    <a:pt x="16330" y="239416"/>
                  </a:lnTo>
                  <a:lnTo>
                    <a:pt x="16481" y="239897"/>
                  </a:lnTo>
                  <a:lnTo>
                    <a:pt x="16637" y="240379"/>
                  </a:lnTo>
                  <a:lnTo>
                    <a:pt x="16796" y="240848"/>
                  </a:lnTo>
                  <a:lnTo>
                    <a:pt x="16960" y="241317"/>
                  </a:lnTo>
                  <a:lnTo>
                    <a:pt x="17124" y="241761"/>
                  </a:lnTo>
                  <a:lnTo>
                    <a:pt x="17293" y="242205"/>
                  </a:lnTo>
                  <a:lnTo>
                    <a:pt x="17621" y="243069"/>
                  </a:lnTo>
                  <a:lnTo>
                    <a:pt x="17931" y="243921"/>
                  </a:lnTo>
                  <a:lnTo>
                    <a:pt x="18290" y="244883"/>
                  </a:lnTo>
                  <a:lnTo>
                    <a:pt x="18652" y="245846"/>
                  </a:lnTo>
                  <a:lnTo>
                    <a:pt x="19015" y="246796"/>
                  </a:lnTo>
                  <a:lnTo>
                    <a:pt x="19381" y="247734"/>
                  </a:lnTo>
                  <a:lnTo>
                    <a:pt x="19757" y="248660"/>
                  </a:lnTo>
                  <a:lnTo>
                    <a:pt x="20137" y="249560"/>
                  </a:lnTo>
                  <a:lnTo>
                    <a:pt x="20327" y="250005"/>
                  </a:lnTo>
                  <a:lnTo>
                    <a:pt x="20521" y="250437"/>
                  </a:lnTo>
                  <a:lnTo>
                    <a:pt x="20719" y="250869"/>
                  </a:lnTo>
                  <a:lnTo>
                    <a:pt x="20913" y="251288"/>
                  </a:lnTo>
                  <a:lnTo>
                    <a:pt x="20952" y="251375"/>
                  </a:lnTo>
                  <a:lnTo>
                    <a:pt x="20991" y="251449"/>
                  </a:lnTo>
                  <a:lnTo>
                    <a:pt x="21030" y="251510"/>
                  </a:lnTo>
                  <a:lnTo>
                    <a:pt x="21069" y="251560"/>
                  </a:lnTo>
                  <a:lnTo>
                    <a:pt x="21108" y="251609"/>
                  </a:lnTo>
                  <a:lnTo>
                    <a:pt x="21146" y="251646"/>
                  </a:lnTo>
                  <a:lnTo>
                    <a:pt x="21185" y="251671"/>
                  </a:lnTo>
                  <a:lnTo>
                    <a:pt x="21220" y="251683"/>
                  </a:lnTo>
                  <a:lnTo>
                    <a:pt x="20892" y="252424"/>
                  </a:lnTo>
                  <a:lnTo>
                    <a:pt x="20564" y="253189"/>
                  </a:lnTo>
                  <a:lnTo>
                    <a:pt x="20245" y="253966"/>
                  </a:lnTo>
                  <a:lnTo>
                    <a:pt x="19929" y="254756"/>
                  </a:lnTo>
                  <a:lnTo>
                    <a:pt x="19619" y="255558"/>
                  </a:lnTo>
                  <a:lnTo>
                    <a:pt x="19312" y="256385"/>
                  </a:lnTo>
                  <a:lnTo>
                    <a:pt x="19015" y="257224"/>
                  </a:lnTo>
                  <a:lnTo>
                    <a:pt x="18721" y="258088"/>
                  </a:lnTo>
                  <a:lnTo>
                    <a:pt x="18436" y="258952"/>
                  </a:lnTo>
                  <a:lnTo>
                    <a:pt x="18151" y="259840"/>
                  </a:lnTo>
                  <a:lnTo>
                    <a:pt x="17875" y="260741"/>
                  </a:lnTo>
                  <a:lnTo>
                    <a:pt x="17603" y="261655"/>
                  </a:lnTo>
                  <a:lnTo>
                    <a:pt x="17336" y="262580"/>
                  </a:lnTo>
                  <a:lnTo>
                    <a:pt x="17073" y="263518"/>
                  </a:lnTo>
                  <a:lnTo>
                    <a:pt x="16818" y="264468"/>
                  </a:lnTo>
                  <a:lnTo>
                    <a:pt x="16568" y="265431"/>
                  </a:lnTo>
                  <a:lnTo>
                    <a:pt x="15812" y="263592"/>
                  </a:lnTo>
                  <a:lnTo>
                    <a:pt x="15049" y="261766"/>
                  </a:lnTo>
                  <a:lnTo>
                    <a:pt x="14664" y="260865"/>
                  </a:lnTo>
                  <a:lnTo>
                    <a:pt x="14280" y="259964"/>
                  </a:lnTo>
                  <a:lnTo>
                    <a:pt x="13892" y="259075"/>
                  </a:lnTo>
                  <a:lnTo>
                    <a:pt x="13504" y="258187"/>
                  </a:lnTo>
                  <a:lnTo>
                    <a:pt x="13111" y="257311"/>
                  </a:lnTo>
                  <a:lnTo>
                    <a:pt x="12722" y="256434"/>
                  </a:lnTo>
                  <a:lnTo>
                    <a:pt x="12325" y="255570"/>
                  </a:lnTo>
                  <a:lnTo>
                    <a:pt x="11928" y="254707"/>
                  </a:lnTo>
                  <a:lnTo>
                    <a:pt x="11531" y="253855"/>
                  </a:lnTo>
                  <a:lnTo>
                    <a:pt x="11130" y="253004"/>
                  </a:lnTo>
                  <a:lnTo>
                    <a:pt x="10729" y="252164"/>
                  </a:lnTo>
                  <a:lnTo>
                    <a:pt x="10323" y="251325"/>
                  </a:lnTo>
                  <a:lnTo>
                    <a:pt x="10310" y="251325"/>
                  </a:lnTo>
                  <a:lnTo>
                    <a:pt x="10608" y="250301"/>
                  </a:lnTo>
                  <a:lnTo>
                    <a:pt x="10906" y="249277"/>
                  </a:lnTo>
                  <a:lnTo>
                    <a:pt x="11212" y="248265"/>
                  </a:lnTo>
                  <a:lnTo>
                    <a:pt x="11523" y="247265"/>
                  </a:lnTo>
                  <a:lnTo>
                    <a:pt x="11838" y="246278"/>
                  </a:lnTo>
                  <a:lnTo>
                    <a:pt x="12161" y="245303"/>
                  </a:lnTo>
                  <a:lnTo>
                    <a:pt x="12485" y="244340"/>
                  </a:lnTo>
                  <a:lnTo>
                    <a:pt x="12817" y="243390"/>
                  </a:lnTo>
                  <a:lnTo>
                    <a:pt x="13150" y="242440"/>
                  </a:lnTo>
                  <a:lnTo>
                    <a:pt x="13491" y="241514"/>
                  </a:lnTo>
                  <a:lnTo>
                    <a:pt x="13836" y="240601"/>
                  </a:lnTo>
                  <a:lnTo>
                    <a:pt x="14185" y="239688"/>
                  </a:lnTo>
                  <a:lnTo>
                    <a:pt x="14544" y="238799"/>
                  </a:lnTo>
                  <a:lnTo>
                    <a:pt x="14902" y="237911"/>
                  </a:lnTo>
                  <a:lnTo>
                    <a:pt x="15264" y="237047"/>
                  </a:lnTo>
                  <a:lnTo>
                    <a:pt x="15635" y="236183"/>
                  </a:lnTo>
                  <a:close/>
                  <a:moveTo>
                    <a:pt x="9222" y="255361"/>
                  </a:moveTo>
                  <a:lnTo>
                    <a:pt x="9304" y="255645"/>
                  </a:lnTo>
                  <a:lnTo>
                    <a:pt x="9343" y="255768"/>
                  </a:lnTo>
                  <a:lnTo>
                    <a:pt x="9365" y="255830"/>
                  </a:lnTo>
                  <a:lnTo>
                    <a:pt x="9391" y="255867"/>
                  </a:lnTo>
                  <a:lnTo>
                    <a:pt x="9792" y="256681"/>
                  </a:lnTo>
                  <a:lnTo>
                    <a:pt x="10193" y="257483"/>
                  </a:lnTo>
                  <a:lnTo>
                    <a:pt x="10599" y="258273"/>
                  </a:lnTo>
                  <a:lnTo>
                    <a:pt x="11005" y="259063"/>
                  </a:lnTo>
                  <a:lnTo>
                    <a:pt x="11410" y="259840"/>
                  </a:lnTo>
                  <a:lnTo>
                    <a:pt x="11816" y="260618"/>
                  </a:lnTo>
                  <a:lnTo>
                    <a:pt x="12226" y="261383"/>
                  </a:lnTo>
                  <a:lnTo>
                    <a:pt x="12636" y="262136"/>
                  </a:lnTo>
                  <a:lnTo>
                    <a:pt x="13050" y="262889"/>
                  </a:lnTo>
                  <a:lnTo>
                    <a:pt x="13465" y="263629"/>
                  </a:lnTo>
                  <a:lnTo>
                    <a:pt x="14293" y="265085"/>
                  </a:lnTo>
                  <a:lnTo>
                    <a:pt x="15131" y="266529"/>
                  </a:lnTo>
                  <a:lnTo>
                    <a:pt x="15968" y="267948"/>
                  </a:lnTo>
                  <a:lnTo>
                    <a:pt x="15717" y="269047"/>
                  </a:lnTo>
                  <a:lnTo>
                    <a:pt x="15471" y="270170"/>
                  </a:lnTo>
                  <a:lnTo>
                    <a:pt x="15234" y="271305"/>
                  </a:lnTo>
                  <a:lnTo>
                    <a:pt x="15001" y="272453"/>
                  </a:lnTo>
                  <a:lnTo>
                    <a:pt x="14772" y="273613"/>
                  </a:lnTo>
                  <a:lnTo>
                    <a:pt x="14548" y="274785"/>
                  </a:lnTo>
                  <a:lnTo>
                    <a:pt x="14332" y="275970"/>
                  </a:lnTo>
                  <a:lnTo>
                    <a:pt x="14125" y="277167"/>
                  </a:lnTo>
                  <a:lnTo>
                    <a:pt x="13918" y="278364"/>
                  </a:lnTo>
                  <a:lnTo>
                    <a:pt x="13724" y="279586"/>
                  </a:lnTo>
                  <a:lnTo>
                    <a:pt x="13529" y="280820"/>
                  </a:lnTo>
                  <a:lnTo>
                    <a:pt x="13344" y="282067"/>
                  </a:lnTo>
                  <a:lnTo>
                    <a:pt x="13167" y="283325"/>
                  </a:lnTo>
                  <a:lnTo>
                    <a:pt x="12994" y="284584"/>
                  </a:lnTo>
                  <a:lnTo>
                    <a:pt x="12826" y="285868"/>
                  </a:lnTo>
                  <a:lnTo>
                    <a:pt x="12666" y="287151"/>
                  </a:lnTo>
                  <a:lnTo>
                    <a:pt x="12196" y="286571"/>
                  </a:lnTo>
                  <a:lnTo>
                    <a:pt x="11717" y="285991"/>
                  </a:lnTo>
                  <a:lnTo>
                    <a:pt x="11229" y="285436"/>
                  </a:lnTo>
                  <a:lnTo>
                    <a:pt x="10737" y="284893"/>
                  </a:lnTo>
                  <a:lnTo>
                    <a:pt x="10237" y="284362"/>
                  </a:lnTo>
                  <a:lnTo>
                    <a:pt x="9986" y="284115"/>
                  </a:lnTo>
                  <a:lnTo>
                    <a:pt x="9732" y="283868"/>
                  </a:lnTo>
                  <a:lnTo>
                    <a:pt x="9477" y="283634"/>
                  </a:lnTo>
                  <a:lnTo>
                    <a:pt x="9222" y="283399"/>
                  </a:lnTo>
                  <a:lnTo>
                    <a:pt x="8964" y="283177"/>
                  </a:lnTo>
                  <a:lnTo>
                    <a:pt x="8709" y="282955"/>
                  </a:lnTo>
                  <a:lnTo>
                    <a:pt x="8450" y="282758"/>
                  </a:lnTo>
                  <a:lnTo>
                    <a:pt x="8191" y="282560"/>
                  </a:lnTo>
                  <a:lnTo>
                    <a:pt x="7932" y="282363"/>
                  </a:lnTo>
                  <a:lnTo>
                    <a:pt x="7673" y="282190"/>
                  </a:lnTo>
                  <a:lnTo>
                    <a:pt x="7410" y="282017"/>
                  </a:lnTo>
                  <a:lnTo>
                    <a:pt x="7151" y="281869"/>
                  </a:lnTo>
                  <a:lnTo>
                    <a:pt x="6892" y="281721"/>
                  </a:lnTo>
                  <a:lnTo>
                    <a:pt x="6633" y="281585"/>
                  </a:lnTo>
                  <a:lnTo>
                    <a:pt x="6374" y="281462"/>
                  </a:lnTo>
                  <a:lnTo>
                    <a:pt x="6115" y="281351"/>
                  </a:lnTo>
                  <a:lnTo>
                    <a:pt x="5856" y="281252"/>
                  </a:lnTo>
                  <a:lnTo>
                    <a:pt x="5597" y="281166"/>
                  </a:lnTo>
                  <a:lnTo>
                    <a:pt x="5338" y="281104"/>
                  </a:lnTo>
                  <a:lnTo>
                    <a:pt x="5079" y="281042"/>
                  </a:lnTo>
                  <a:lnTo>
                    <a:pt x="4825" y="281005"/>
                  </a:lnTo>
                  <a:lnTo>
                    <a:pt x="4570" y="280981"/>
                  </a:lnTo>
                  <a:lnTo>
                    <a:pt x="4674" y="280117"/>
                  </a:lnTo>
                  <a:lnTo>
                    <a:pt x="4782" y="279253"/>
                  </a:lnTo>
                  <a:lnTo>
                    <a:pt x="4894" y="278401"/>
                  </a:lnTo>
                  <a:lnTo>
                    <a:pt x="5006" y="277550"/>
                  </a:lnTo>
                  <a:lnTo>
                    <a:pt x="5118" y="276711"/>
                  </a:lnTo>
                  <a:lnTo>
                    <a:pt x="5239" y="275859"/>
                  </a:lnTo>
                  <a:lnTo>
                    <a:pt x="5360" y="275020"/>
                  </a:lnTo>
                  <a:lnTo>
                    <a:pt x="5485" y="274193"/>
                  </a:lnTo>
                  <a:lnTo>
                    <a:pt x="5610" y="273354"/>
                  </a:lnTo>
                  <a:lnTo>
                    <a:pt x="5740" y="272527"/>
                  </a:lnTo>
                  <a:lnTo>
                    <a:pt x="5869" y="271700"/>
                  </a:lnTo>
                  <a:lnTo>
                    <a:pt x="6003" y="270886"/>
                  </a:lnTo>
                  <a:lnTo>
                    <a:pt x="6141" y="270071"/>
                  </a:lnTo>
                  <a:lnTo>
                    <a:pt x="6279" y="269257"/>
                  </a:lnTo>
                  <a:lnTo>
                    <a:pt x="6422" y="268442"/>
                  </a:lnTo>
                  <a:lnTo>
                    <a:pt x="6568" y="267640"/>
                  </a:lnTo>
                  <a:lnTo>
                    <a:pt x="6715" y="266838"/>
                  </a:lnTo>
                  <a:lnTo>
                    <a:pt x="6866" y="266048"/>
                  </a:lnTo>
                  <a:lnTo>
                    <a:pt x="7017" y="265258"/>
                  </a:lnTo>
                  <a:lnTo>
                    <a:pt x="7173" y="264468"/>
                  </a:lnTo>
                  <a:lnTo>
                    <a:pt x="7328" y="263679"/>
                  </a:lnTo>
                  <a:lnTo>
                    <a:pt x="7488" y="262901"/>
                  </a:lnTo>
                  <a:lnTo>
                    <a:pt x="7652" y="262124"/>
                  </a:lnTo>
                  <a:lnTo>
                    <a:pt x="7816" y="261358"/>
                  </a:lnTo>
                  <a:lnTo>
                    <a:pt x="7984" y="260593"/>
                  </a:lnTo>
                  <a:lnTo>
                    <a:pt x="8152" y="259828"/>
                  </a:lnTo>
                  <a:lnTo>
                    <a:pt x="8325" y="259075"/>
                  </a:lnTo>
                  <a:lnTo>
                    <a:pt x="8502" y="258323"/>
                  </a:lnTo>
                  <a:lnTo>
                    <a:pt x="8679" y="257570"/>
                  </a:lnTo>
                  <a:lnTo>
                    <a:pt x="8860" y="256829"/>
                  </a:lnTo>
                  <a:lnTo>
                    <a:pt x="9041" y="256089"/>
                  </a:lnTo>
                  <a:lnTo>
                    <a:pt x="9222" y="255361"/>
                  </a:lnTo>
                  <a:close/>
                  <a:moveTo>
                    <a:pt x="122861" y="240453"/>
                  </a:moveTo>
                  <a:lnTo>
                    <a:pt x="123120" y="241193"/>
                  </a:lnTo>
                  <a:lnTo>
                    <a:pt x="123370" y="241934"/>
                  </a:lnTo>
                  <a:lnTo>
                    <a:pt x="123621" y="242686"/>
                  </a:lnTo>
                  <a:lnTo>
                    <a:pt x="123866" y="243452"/>
                  </a:lnTo>
                  <a:lnTo>
                    <a:pt x="124108" y="244217"/>
                  </a:lnTo>
                  <a:lnTo>
                    <a:pt x="124350" y="244994"/>
                  </a:lnTo>
                  <a:lnTo>
                    <a:pt x="124583" y="245784"/>
                  </a:lnTo>
                  <a:lnTo>
                    <a:pt x="124816" y="246586"/>
                  </a:lnTo>
                  <a:lnTo>
                    <a:pt x="125045" y="247388"/>
                  </a:lnTo>
                  <a:lnTo>
                    <a:pt x="125269" y="248203"/>
                  </a:lnTo>
                  <a:lnTo>
                    <a:pt x="125489" y="249017"/>
                  </a:lnTo>
                  <a:lnTo>
                    <a:pt x="125705" y="249844"/>
                  </a:lnTo>
                  <a:lnTo>
                    <a:pt x="125921" y="250683"/>
                  </a:lnTo>
                  <a:lnTo>
                    <a:pt x="126132" y="251523"/>
                  </a:lnTo>
                  <a:lnTo>
                    <a:pt x="126339" y="252374"/>
                  </a:lnTo>
                  <a:lnTo>
                    <a:pt x="126542" y="253226"/>
                  </a:lnTo>
                  <a:lnTo>
                    <a:pt x="126741" y="254090"/>
                  </a:lnTo>
                  <a:lnTo>
                    <a:pt x="126935" y="254966"/>
                  </a:lnTo>
                  <a:lnTo>
                    <a:pt x="127129" y="255842"/>
                  </a:lnTo>
                  <a:lnTo>
                    <a:pt x="127315" y="256718"/>
                  </a:lnTo>
                  <a:lnTo>
                    <a:pt x="127500" y="257619"/>
                  </a:lnTo>
                  <a:lnTo>
                    <a:pt x="127681" y="258508"/>
                  </a:lnTo>
                  <a:lnTo>
                    <a:pt x="127858" y="259421"/>
                  </a:lnTo>
                  <a:lnTo>
                    <a:pt x="128035" y="260322"/>
                  </a:lnTo>
                  <a:lnTo>
                    <a:pt x="128204" y="261247"/>
                  </a:lnTo>
                  <a:lnTo>
                    <a:pt x="128372" y="262173"/>
                  </a:lnTo>
                  <a:lnTo>
                    <a:pt x="128536" y="263098"/>
                  </a:lnTo>
                  <a:lnTo>
                    <a:pt x="128696" y="264036"/>
                  </a:lnTo>
                  <a:lnTo>
                    <a:pt x="128851" y="264974"/>
                  </a:lnTo>
                  <a:lnTo>
                    <a:pt x="129006" y="265912"/>
                  </a:lnTo>
                  <a:lnTo>
                    <a:pt x="129153" y="266875"/>
                  </a:lnTo>
                  <a:lnTo>
                    <a:pt x="129300" y="267825"/>
                  </a:lnTo>
                  <a:lnTo>
                    <a:pt x="129442" y="268812"/>
                  </a:lnTo>
                  <a:lnTo>
                    <a:pt x="129580" y="269800"/>
                  </a:lnTo>
                  <a:lnTo>
                    <a:pt x="129718" y="270799"/>
                  </a:lnTo>
                  <a:lnTo>
                    <a:pt x="129848" y="271799"/>
                  </a:lnTo>
                  <a:lnTo>
                    <a:pt x="129977" y="272811"/>
                  </a:lnTo>
                  <a:lnTo>
                    <a:pt x="130103" y="273823"/>
                  </a:lnTo>
                  <a:lnTo>
                    <a:pt x="130223" y="274835"/>
                  </a:lnTo>
                  <a:lnTo>
                    <a:pt x="130340" y="275859"/>
                  </a:lnTo>
                  <a:lnTo>
                    <a:pt x="130452" y="276883"/>
                  </a:lnTo>
                  <a:lnTo>
                    <a:pt x="130560" y="277920"/>
                  </a:lnTo>
                  <a:lnTo>
                    <a:pt x="130664" y="278957"/>
                  </a:lnTo>
                  <a:lnTo>
                    <a:pt x="130767" y="279993"/>
                  </a:lnTo>
                  <a:lnTo>
                    <a:pt x="130862" y="281042"/>
                  </a:lnTo>
                  <a:lnTo>
                    <a:pt x="130957" y="282091"/>
                  </a:lnTo>
                  <a:lnTo>
                    <a:pt x="131048" y="283140"/>
                  </a:lnTo>
                  <a:lnTo>
                    <a:pt x="131130" y="284202"/>
                  </a:lnTo>
                  <a:lnTo>
                    <a:pt x="131212" y="285263"/>
                  </a:lnTo>
                  <a:lnTo>
                    <a:pt x="131289" y="286324"/>
                  </a:lnTo>
                  <a:lnTo>
                    <a:pt x="131363" y="287398"/>
                  </a:lnTo>
                  <a:lnTo>
                    <a:pt x="131436" y="288472"/>
                  </a:lnTo>
                  <a:lnTo>
                    <a:pt x="131501" y="289545"/>
                  </a:lnTo>
                  <a:lnTo>
                    <a:pt x="131561" y="290631"/>
                  </a:lnTo>
                  <a:lnTo>
                    <a:pt x="131622" y="291717"/>
                  </a:lnTo>
                  <a:lnTo>
                    <a:pt x="131673" y="292803"/>
                  </a:lnTo>
                  <a:lnTo>
                    <a:pt x="131725" y="293889"/>
                  </a:lnTo>
                  <a:lnTo>
                    <a:pt x="131768" y="294988"/>
                  </a:lnTo>
                  <a:lnTo>
                    <a:pt x="131812" y="296086"/>
                  </a:lnTo>
                  <a:lnTo>
                    <a:pt x="131850" y="297184"/>
                  </a:lnTo>
                  <a:lnTo>
                    <a:pt x="131885" y="298295"/>
                  </a:lnTo>
                  <a:lnTo>
                    <a:pt x="131915" y="299393"/>
                  </a:lnTo>
                  <a:lnTo>
                    <a:pt x="131941" y="300504"/>
                  </a:lnTo>
                  <a:lnTo>
                    <a:pt x="131963" y="301615"/>
                  </a:lnTo>
                  <a:lnTo>
                    <a:pt x="131471" y="301467"/>
                  </a:lnTo>
                  <a:lnTo>
                    <a:pt x="130970" y="301319"/>
                  </a:lnTo>
                  <a:lnTo>
                    <a:pt x="130456" y="301195"/>
                  </a:lnTo>
                  <a:lnTo>
                    <a:pt x="129939" y="301096"/>
                  </a:lnTo>
                  <a:lnTo>
                    <a:pt x="129412" y="301022"/>
                  </a:lnTo>
                  <a:lnTo>
                    <a:pt x="128881" y="300973"/>
                  </a:lnTo>
                  <a:lnTo>
                    <a:pt x="128618" y="300961"/>
                  </a:lnTo>
                  <a:lnTo>
                    <a:pt x="128350" y="300948"/>
                  </a:lnTo>
                  <a:lnTo>
                    <a:pt x="128083" y="300948"/>
                  </a:lnTo>
                  <a:lnTo>
                    <a:pt x="127820" y="300961"/>
                  </a:lnTo>
                  <a:lnTo>
                    <a:pt x="127552" y="300973"/>
                  </a:lnTo>
                  <a:lnTo>
                    <a:pt x="127289" y="300998"/>
                  </a:lnTo>
                  <a:lnTo>
                    <a:pt x="127026" y="301035"/>
                  </a:lnTo>
                  <a:lnTo>
                    <a:pt x="126762" y="301084"/>
                  </a:lnTo>
                  <a:lnTo>
                    <a:pt x="126499" y="301133"/>
                  </a:lnTo>
                  <a:lnTo>
                    <a:pt x="126240" y="301195"/>
                  </a:lnTo>
                  <a:lnTo>
                    <a:pt x="125981" y="301282"/>
                  </a:lnTo>
                  <a:lnTo>
                    <a:pt x="125727" y="301356"/>
                  </a:lnTo>
                  <a:lnTo>
                    <a:pt x="125472" y="301454"/>
                  </a:lnTo>
                  <a:lnTo>
                    <a:pt x="125222" y="301565"/>
                  </a:lnTo>
                  <a:lnTo>
                    <a:pt x="124971" y="301676"/>
                  </a:lnTo>
                  <a:lnTo>
                    <a:pt x="124725" y="301812"/>
                  </a:lnTo>
                  <a:lnTo>
                    <a:pt x="124484" y="301948"/>
                  </a:lnTo>
                  <a:lnTo>
                    <a:pt x="124246" y="302108"/>
                  </a:lnTo>
                  <a:lnTo>
                    <a:pt x="124013" y="302269"/>
                  </a:lnTo>
                  <a:lnTo>
                    <a:pt x="123780" y="302454"/>
                  </a:lnTo>
                  <a:lnTo>
                    <a:pt x="123715" y="300948"/>
                  </a:lnTo>
                  <a:lnTo>
                    <a:pt x="123642" y="299443"/>
                  </a:lnTo>
                  <a:lnTo>
                    <a:pt x="123556" y="297949"/>
                  </a:lnTo>
                  <a:lnTo>
                    <a:pt x="123461" y="296469"/>
                  </a:lnTo>
                  <a:lnTo>
                    <a:pt x="123357" y="294988"/>
                  </a:lnTo>
                  <a:lnTo>
                    <a:pt x="123241" y="293519"/>
                  </a:lnTo>
                  <a:lnTo>
                    <a:pt x="123116" y="292063"/>
                  </a:lnTo>
                  <a:lnTo>
                    <a:pt x="122982" y="290607"/>
                  </a:lnTo>
                  <a:lnTo>
                    <a:pt x="122839" y="289163"/>
                  </a:lnTo>
                  <a:lnTo>
                    <a:pt x="122688" y="287731"/>
                  </a:lnTo>
                  <a:lnTo>
                    <a:pt x="122524" y="286312"/>
                  </a:lnTo>
                  <a:lnTo>
                    <a:pt x="122356" y="284893"/>
                  </a:lnTo>
                  <a:lnTo>
                    <a:pt x="122175" y="283498"/>
                  </a:lnTo>
                  <a:lnTo>
                    <a:pt x="121985" y="282116"/>
                  </a:lnTo>
                  <a:lnTo>
                    <a:pt x="121786" y="280746"/>
                  </a:lnTo>
                  <a:lnTo>
                    <a:pt x="121579" y="279389"/>
                  </a:lnTo>
                  <a:lnTo>
                    <a:pt x="121687" y="279352"/>
                  </a:lnTo>
                  <a:lnTo>
                    <a:pt x="121791" y="279302"/>
                  </a:lnTo>
                  <a:lnTo>
                    <a:pt x="121899" y="279253"/>
                  </a:lnTo>
                  <a:lnTo>
                    <a:pt x="122002" y="279191"/>
                  </a:lnTo>
                  <a:lnTo>
                    <a:pt x="122106" y="279117"/>
                  </a:lnTo>
                  <a:lnTo>
                    <a:pt x="122209" y="279031"/>
                  </a:lnTo>
                  <a:lnTo>
                    <a:pt x="122309" y="278932"/>
                  </a:lnTo>
                  <a:lnTo>
                    <a:pt x="122412" y="278833"/>
                  </a:lnTo>
                  <a:lnTo>
                    <a:pt x="122511" y="278722"/>
                  </a:lnTo>
                  <a:lnTo>
                    <a:pt x="122615" y="278611"/>
                  </a:lnTo>
                  <a:lnTo>
                    <a:pt x="122813" y="278364"/>
                  </a:lnTo>
                  <a:lnTo>
                    <a:pt x="123008" y="278080"/>
                  </a:lnTo>
                  <a:lnTo>
                    <a:pt x="123206" y="277784"/>
                  </a:lnTo>
                  <a:lnTo>
                    <a:pt x="123396" y="277476"/>
                  </a:lnTo>
                  <a:lnTo>
                    <a:pt x="123590" y="277155"/>
                  </a:lnTo>
                  <a:lnTo>
                    <a:pt x="123970" y="276501"/>
                  </a:lnTo>
                  <a:lnTo>
                    <a:pt x="124341" y="275847"/>
                  </a:lnTo>
                  <a:lnTo>
                    <a:pt x="124531" y="275538"/>
                  </a:lnTo>
                  <a:lnTo>
                    <a:pt x="124717" y="275242"/>
                  </a:lnTo>
                  <a:lnTo>
                    <a:pt x="125718" y="273724"/>
                  </a:lnTo>
                  <a:lnTo>
                    <a:pt x="126219" y="272959"/>
                  </a:lnTo>
                  <a:lnTo>
                    <a:pt x="126719" y="272218"/>
                  </a:lnTo>
                  <a:lnTo>
                    <a:pt x="127224" y="271490"/>
                  </a:lnTo>
                  <a:lnTo>
                    <a:pt x="127729" y="270762"/>
                  </a:lnTo>
                  <a:lnTo>
                    <a:pt x="128243" y="270059"/>
                  </a:lnTo>
                  <a:lnTo>
                    <a:pt x="128756" y="269380"/>
                  </a:lnTo>
                  <a:lnTo>
                    <a:pt x="128782" y="269343"/>
                  </a:lnTo>
                  <a:lnTo>
                    <a:pt x="128804" y="269294"/>
                  </a:lnTo>
                  <a:lnTo>
                    <a:pt x="128821" y="269244"/>
                  </a:lnTo>
                  <a:lnTo>
                    <a:pt x="128838" y="269195"/>
                  </a:lnTo>
                  <a:lnTo>
                    <a:pt x="128855" y="269133"/>
                  </a:lnTo>
                  <a:lnTo>
                    <a:pt x="128868" y="269072"/>
                  </a:lnTo>
                  <a:lnTo>
                    <a:pt x="128886" y="268936"/>
                  </a:lnTo>
                  <a:lnTo>
                    <a:pt x="128898" y="268800"/>
                  </a:lnTo>
                  <a:lnTo>
                    <a:pt x="128898" y="268652"/>
                  </a:lnTo>
                  <a:lnTo>
                    <a:pt x="128894" y="268491"/>
                  </a:lnTo>
                  <a:lnTo>
                    <a:pt x="128881" y="268343"/>
                  </a:lnTo>
                  <a:lnTo>
                    <a:pt x="128855" y="268195"/>
                  </a:lnTo>
                  <a:lnTo>
                    <a:pt x="128825" y="268060"/>
                  </a:lnTo>
                  <a:lnTo>
                    <a:pt x="128786" y="267936"/>
                  </a:lnTo>
                  <a:lnTo>
                    <a:pt x="128765" y="267887"/>
                  </a:lnTo>
                  <a:lnTo>
                    <a:pt x="128743" y="267837"/>
                  </a:lnTo>
                  <a:lnTo>
                    <a:pt x="128717" y="267800"/>
                  </a:lnTo>
                  <a:lnTo>
                    <a:pt x="128691" y="267776"/>
                  </a:lnTo>
                  <a:lnTo>
                    <a:pt x="128665" y="267751"/>
                  </a:lnTo>
                  <a:lnTo>
                    <a:pt x="128640" y="267739"/>
                  </a:lnTo>
                  <a:lnTo>
                    <a:pt x="128609" y="267726"/>
                  </a:lnTo>
                  <a:lnTo>
                    <a:pt x="128579" y="267739"/>
                  </a:lnTo>
                  <a:lnTo>
                    <a:pt x="128549" y="267751"/>
                  </a:lnTo>
                  <a:lnTo>
                    <a:pt x="128519" y="267788"/>
                  </a:lnTo>
                  <a:lnTo>
                    <a:pt x="127997" y="268393"/>
                  </a:lnTo>
                  <a:lnTo>
                    <a:pt x="127466" y="268973"/>
                  </a:lnTo>
                  <a:lnTo>
                    <a:pt x="126935" y="269540"/>
                  </a:lnTo>
                  <a:lnTo>
                    <a:pt x="126404" y="270083"/>
                  </a:lnTo>
                  <a:lnTo>
                    <a:pt x="125869" y="270614"/>
                  </a:lnTo>
                  <a:lnTo>
                    <a:pt x="125338" y="271145"/>
                  </a:lnTo>
                  <a:lnTo>
                    <a:pt x="124268" y="272169"/>
                  </a:lnTo>
                  <a:lnTo>
                    <a:pt x="124061" y="272354"/>
                  </a:lnTo>
                  <a:lnTo>
                    <a:pt x="123849" y="272527"/>
                  </a:lnTo>
                  <a:lnTo>
                    <a:pt x="123418" y="272860"/>
                  </a:lnTo>
                  <a:lnTo>
                    <a:pt x="122982" y="273206"/>
                  </a:lnTo>
                  <a:lnTo>
                    <a:pt x="122766" y="273391"/>
                  </a:lnTo>
                  <a:lnTo>
                    <a:pt x="122550" y="273588"/>
                  </a:lnTo>
                  <a:lnTo>
                    <a:pt x="122339" y="273798"/>
                  </a:lnTo>
                  <a:lnTo>
                    <a:pt x="122132" y="274033"/>
                  </a:lnTo>
                  <a:lnTo>
                    <a:pt x="121929" y="274279"/>
                  </a:lnTo>
                  <a:lnTo>
                    <a:pt x="121830" y="274415"/>
                  </a:lnTo>
                  <a:lnTo>
                    <a:pt x="121735" y="274563"/>
                  </a:lnTo>
                  <a:lnTo>
                    <a:pt x="121635" y="274711"/>
                  </a:lnTo>
                  <a:lnTo>
                    <a:pt x="121545" y="274872"/>
                  </a:lnTo>
                  <a:lnTo>
                    <a:pt x="121450" y="275032"/>
                  </a:lnTo>
                  <a:lnTo>
                    <a:pt x="121359" y="275205"/>
                  </a:lnTo>
                  <a:lnTo>
                    <a:pt x="121273" y="275390"/>
                  </a:lnTo>
                  <a:lnTo>
                    <a:pt x="121187" y="275588"/>
                  </a:lnTo>
                  <a:lnTo>
                    <a:pt x="121105" y="275785"/>
                  </a:lnTo>
                  <a:lnTo>
                    <a:pt x="121023" y="275995"/>
                  </a:lnTo>
                  <a:lnTo>
                    <a:pt x="120897" y="275316"/>
                  </a:lnTo>
                  <a:lnTo>
                    <a:pt x="120772" y="274625"/>
                  </a:lnTo>
                  <a:lnTo>
                    <a:pt x="120647" y="273959"/>
                  </a:lnTo>
                  <a:lnTo>
                    <a:pt x="120518" y="273280"/>
                  </a:lnTo>
                  <a:lnTo>
                    <a:pt x="120384" y="272613"/>
                  </a:lnTo>
                  <a:lnTo>
                    <a:pt x="120250" y="271959"/>
                  </a:lnTo>
                  <a:lnTo>
                    <a:pt x="120112" y="271305"/>
                  </a:lnTo>
                  <a:lnTo>
                    <a:pt x="119970" y="270651"/>
                  </a:lnTo>
                  <a:lnTo>
                    <a:pt x="119827" y="270009"/>
                  </a:lnTo>
                  <a:lnTo>
                    <a:pt x="119680" y="269368"/>
                  </a:lnTo>
                  <a:lnTo>
                    <a:pt x="119534" y="268738"/>
                  </a:lnTo>
                  <a:lnTo>
                    <a:pt x="119383" y="268109"/>
                  </a:lnTo>
                  <a:lnTo>
                    <a:pt x="119232" y="267480"/>
                  </a:lnTo>
                  <a:lnTo>
                    <a:pt x="119076" y="266862"/>
                  </a:lnTo>
                  <a:lnTo>
                    <a:pt x="118921" y="266245"/>
                  </a:lnTo>
                  <a:lnTo>
                    <a:pt x="118761" y="265641"/>
                  </a:lnTo>
                  <a:lnTo>
                    <a:pt x="118597" y="265048"/>
                  </a:lnTo>
                  <a:lnTo>
                    <a:pt x="118433" y="264456"/>
                  </a:lnTo>
                  <a:lnTo>
                    <a:pt x="118265" y="263864"/>
                  </a:lnTo>
                  <a:lnTo>
                    <a:pt x="118097" y="263284"/>
                  </a:lnTo>
                  <a:lnTo>
                    <a:pt x="117924" y="262704"/>
                  </a:lnTo>
                  <a:lnTo>
                    <a:pt x="117751" y="262136"/>
                  </a:lnTo>
                  <a:lnTo>
                    <a:pt x="117574" y="261568"/>
                  </a:lnTo>
                  <a:lnTo>
                    <a:pt x="117393" y="261013"/>
                  </a:lnTo>
                  <a:lnTo>
                    <a:pt x="117212" y="260458"/>
                  </a:lnTo>
                  <a:lnTo>
                    <a:pt x="117031" y="259915"/>
                  </a:lnTo>
                  <a:lnTo>
                    <a:pt x="116845" y="259384"/>
                  </a:lnTo>
                  <a:lnTo>
                    <a:pt x="116655" y="258841"/>
                  </a:lnTo>
                  <a:lnTo>
                    <a:pt x="116465" y="258323"/>
                  </a:lnTo>
                  <a:lnTo>
                    <a:pt x="116271" y="257804"/>
                  </a:lnTo>
                  <a:lnTo>
                    <a:pt x="116077" y="257298"/>
                  </a:lnTo>
                  <a:lnTo>
                    <a:pt x="115878" y="256792"/>
                  </a:lnTo>
                  <a:lnTo>
                    <a:pt x="116107" y="256336"/>
                  </a:lnTo>
                  <a:lnTo>
                    <a:pt x="116327" y="255854"/>
                  </a:lnTo>
                  <a:lnTo>
                    <a:pt x="116547" y="255361"/>
                  </a:lnTo>
                  <a:lnTo>
                    <a:pt x="116767" y="254855"/>
                  </a:lnTo>
                  <a:lnTo>
                    <a:pt x="116983" y="254324"/>
                  </a:lnTo>
                  <a:lnTo>
                    <a:pt x="117195" y="253793"/>
                  </a:lnTo>
                  <a:lnTo>
                    <a:pt x="117613" y="252720"/>
                  </a:lnTo>
                  <a:lnTo>
                    <a:pt x="118442" y="250548"/>
                  </a:lnTo>
                  <a:lnTo>
                    <a:pt x="118649" y="250017"/>
                  </a:lnTo>
                  <a:lnTo>
                    <a:pt x="118856" y="249499"/>
                  </a:lnTo>
                  <a:lnTo>
                    <a:pt x="119059" y="248993"/>
                  </a:lnTo>
                  <a:lnTo>
                    <a:pt x="119266" y="248499"/>
                  </a:lnTo>
                  <a:lnTo>
                    <a:pt x="119711" y="247462"/>
                  </a:lnTo>
                  <a:lnTo>
                    <a:pt x="120159" y="246438"/>
                  </a:lnTo>
                  <a:lnTo>
                    <a:pt x="120608" y="245426"/>
                  </a:lnTo>
                  <a:lnTo>
                    <a:pt x="121057" y="244427"/>
                  </a:lnTo>
                  <a:lnTo>
                    <a:pt x="121959" y="242440"/>
                  </a:lnTo>
                  <a:lnTo>
                    <a:pt x="122861" y="240453"/>
                  </a:lnTo>
                  <a:close/>
                  <a:moveTo>
                    <a:pt x="4052" y="285633"/>
                  </a:moveTo>
                  <a:lnTo>
                    <a:pt x="4316" y="285806"/>
                  </a:lnTo>
                  <a:lnTo>
                    <a:pt x="4579" y="285966"/>
                  </a:lnTo>
                  <a:lnTo>
                    <a:pt x="4842" y="286114"/>
                  </a:lnTo>
                  <a:lnTo>
                    <a:pt x="5105" y="286250"/>
                  </a:lnTo>
                  <a:lnTo>
                    <a:pt x="5373" y="286374"/>
                  </a:lnTo>
                  <a:lnTo>
                    <a:pt x="5636" y="286497"/>
                  </a:lnTo>
                  <a:lnTo>
                    <a:pt x="6167" y="286719"/>
                  </a:lnTo>
                  <a:lnTo>
                    <a:pt x="6698" y="286929"/>
                  </a:lnTo>
                  <a:lnTo>
                    <a:pt x="7229" y="287151"/>
                  </a:lnTo>
                  <a:lnTo>
                    <a:pt x="7496" y="287274"/>
                  </a:lnTo>
                  <a:lnTo>
                    <a:pt x="7759" y="287398"/>
                  </a:lnTo>
                  <a:lnTo>
                    <a:pt x="8027" y="287534"/>
                  </a:lnTo>
                  <a:lnTo>
                    <a:pt x="8290" y="287669"/>
                  </a:lnTo>
                  <a:lnTo>
                    <a:pt x="8791" y="287978"/>
                  </a:lnTo>
                  <a:lnTo>
                    <a:pt x="9292" y="288299"/>
                  </a:lnTo>
                  <a:lnTo>
                    <a:pt x="9792" y="288644"/>
                  </a:lnTo>
                  <a:lnTo>
                    <a:pt x="10288" y="288990"/>
                  </a:lnTo>
                  <a:lnTo>
                    <a:pt x="10785" y="289348"/>
                  </a:lnTo>
                  <a:lnTo>
                    <a:pt x="11281" y="289718"/>
                  </a:lnTo>
                  <a:lnTo>
                    <a:pt x="12278" y="290458"/>
                  </a:lnTo>
                  <a:lnTo>
                    <a:pt x="12166" y="291483"/>
                  </a:lnTo>
                  <a:lnTo>
                    <a:pt x="12062" y="292507"/>
                  </a:lnTo>
                  <a:lnTo>
                    <a:pt x="11959" y="293531"/>
                  </a:lnTo>
                  <a:lnTo>
                    <a:pt x="11859" y="294556"/>
                  </a:lnTo>
                  <a:lnTo>
                    <a:pt x="11764" y="295592"/>
                  </a:lnTo>
                  <a:lnTo>
                    <a:pt x="11674" y="296641"/>
                  </a:lnTo>
                  <a:lnTo>
                    <a:pt x="11583" y="297678"/>
                  </a:lnTo>
                  <a:lnTo>
                    <a:pt x="11497" y="298727"/>
                  </a:lnTo>
                  <a:lnTo>
                    <a:pt x="11410" y="299776"/>
                  </a:lnTo>
                  <a:lnTo>
                    <a:pt x="11333" y="300837"/>
                  </a:lnTo>
                  <a:lnTo>
                    <a:pt x="11255" y="301899"/>
                  </a:lnTo>
                  <a:lnTo>
                    <a:pt x="11182" y="302960"/>
                  </a:lnTo>
                  <a:lnTo>
                    <a:pt x="11113" y="304021"/>
                  </a:lnTo>
                  <a:lnTo>
                    <a:pt x="11048" y="305095"/>
                  </a:lnTo>
                  <a:lnTo>
                    <a:pt x="10983" y="306156"/>
                  </a:lnTo>
                  <a:lnTo>
                    <a:pt x="10923" y="307242"/>
                  </a:lnTo>
                  <a:lnTo>
                    <a:pt x="10906" y="307230"/>
                  </a:lnTo>
                  <a:lnTo>
                    <a:pt x="10888" y="307218"/>
                  </a:lnTo>
                  <a:lnTo>
                    <a:pt x="10875" y="307205"/>
                  </a:lnTo>
                  <a:lnTo>
                    <a:pt x="10854" y="307193"/>
                  </a:lnTo>
                  <a:lnTo>
                    <a:pt x="10379" y="307094"/>
                  </a:lnTo>
                  <a:lnTo>
                    <a:pt x="9891" y="306995"/>
                  </a:lnTo>
                  <a:lnTo>
                    <a:pt x="9386" y="306909"/>
                  </a:lnTo>
                  <a:lnTo>
                    <a:pt x="8873" y="306823"/>
                  </a:lnTo>
                  <a:lnTo>
                    <a:pt x="8351" y="306773"/>
                  </a:lnTo>
                  <a:lnTo>
                    <a:pt x="7820" y="306724"/>
                  </a:lnTo>
                  <a:lnTo>
                    <a:pt x="7285" y="306712"/>
                  </a:lnTo>
                  <a:lnTo>
                    <a:pt x="7017" y="306712"/>
                  </a:lnTo>
                  <a:lnTo>
                    <a:pt x="6745" y="306724"/>
                  </a:lnTo>
                  <a:lnTo>
                    <a:pt x="6478" y="306749"/>
                  </a:lnTo>
                  <a:lnTo>
                    <a:pt x="6210" y="306773"/>
                  </a:lnTo>
                  <a:lnTo>
                    <a:pt x="5943" y="306810"/>
                  </a:lnTo>
                  <a:lnTo>
                    <a:pt x="5675" y="306860"/>
                  </a:lnTo>
                  <a:lnTo>
                    <a:pt x="5412" y="306921"/>
                  </a:lnTo>
                  <a:lnTo>
                    <a:pt x="5149" y="306983"/>
                  </a:lnTo>
                  <a:lnTo>
                    <a:pt x="4885" y="307057"/>
                  </a:lnTo>
                  <a:lnTo>
                    <a:pt x="4626" y="307156"/>
                  </a:lnTo>
                  <a:lnTo>
                    <a:pt x="4372" y="307255"/>
                  </a:lnTo>
                  <a:lnTo>
                    <a:pt x="4117" y="307366"/>
                  </a:lnTo>
                  <a:lnTo>
                    <a:pt x="3862" y="307501"/>
                  </a:lnTo>
                  <a:lnTo>
                    <a:pt x="3616" y="307637"/>
                  </a:lnTo>
                  <a:lnTo>
                    <a:pt x="3370" y="307798"/>
                  </a:lnTo>
                  <a:lnTo>
                    <a:pt x="3129" y="307970"/>
                  </a:lnTo>
                  <a:lnTo>
                    <a:pt x="2891" y="308155"/>
                  </a:lnTo>
                  <a:lnTo>
                    <a:pt x="2663" y="308353"/>
                  </a:lnTo>
                  <a:lnTo>
                    <a:pt x="2663" y="308353"/>
                  </a:lnTo>
                  <a:lnTo>
                    <a:pt x="2697" y="306884"/>
                  </a:lnTo>
                  <a:lnTo>
                    <a:pt x="2740" y="305416"/>
                  </a:lnTo>
                  <a:lnTo>
                    <a:pt x="2788" y="303972"/>
                  </a:lnTo>
                  <a:lnTo>
                    <a:pt x="2844" y="302516"/>
                  </a:lnTo>
                  <a:lnTo>
                    <a:pt x="2909" y="301072"/>
                  </a:lnTo>
                  <a:lnTo>
                    <a:pt x="2982" y="299640"/>
                  </a:lnTo>
                  <a:lnTo>
                    <a:pt x="3060" y="298209"/>
                  </a:lnTo>
                  <a:lnTo>
                    <a:pt x="3142" y="296789"/>
                  </a:lnTo>
                  <a:lnTo>
                    <a:pt x="3237" y="295370"/>
                  </a:lnTo>
                  <a:lnTo>
                    <a:pt x="3332" y="293963"/>
                  </a:lnTo>
                  <a:lnTo>
                    <a:pt x="3440" y="292556"/>
                  </a:lnTo>
                  <a:lnTo>
                    <a:pt x="3547" y="291162"/>
                  </a:lnTo>
                  <a:lnTo>
                    <a:pt x="3664" y="289767"/>
                  </a:lnTo>
                  <a:lnTo>
                    <a:pt x="3789" y="288385"/>
                  </a:lnTo>
                  <a:lnTo>
                    <a:pt x="3919" y="287015"/>
                  </a:lnTo>
                  <a:lnTo>
                    <a:pt x="4052" y="285633"/>
                  </a:lnTo>
                  <a:close/>
                  <a:moveTo>
                    <a:pt x="131988" y="305403"/>
                  </a:moveTo>
                  <a:lnTo>
                    <a:pt x="131993" y="306786"/>
                  </a:lnTo>
                  <a:lnTo>
                    <a:pt x="131993" y="308155"/>
                  </a:lnTo>
                  <a:lnTo>
                    <a:pt x="131984" y="309538"/>
                  </a:lnTo>
                  <a:lnTo>
                    <a:pt x="131971" y="310932"/>
                  </a:lnTo>
                  <a:lnTo>
                    <a:pt x="131954" y="312314"/>
                  </a:lnTo>
                  <a:lnTo>
                    <a:pt x="131928" y="313709"/>
                  </a:lnTo>
                  <a:lnTo>
                    <a:pt x="131898" y="315103"/>
                  </a:lnTo>
                  <a:lnTo>
                    <a:pt x="131859" y="316498"/>
                  </a:lnTo>
                  <a:lnTo>
                    <a:pt x="131816" y="317892"/>
                  </a:lnTo>
                  <a:lnTo>
                    <a:pt x="131768" y="319287"/>
                  </a:lnTo>
                  <a:lnTo>
                    <a:pt x="131712" y="320682"/>
                  </a:lnTo>
                  <a:lnTo>
                    <a:pt x="131648" y="322088"/>
                  </a:lnTo>
                  <a:lnTo>
                    <a:pt x="131578" y="323483"/>
                  </a:lnTo>
                  <a:lnTo>
                    <a:pt x="131505" y="324877"/>
                  </a:lnTo>
                  <a:lnTo>
                    <a:pt x="131423" y="326284"/>
                  </a:lnTo>
                  <a:lnTo>
                    <a:pt x="131332" y="327679"/>
                  </a:lnTo>
                  <a:lnTo>
                    <a:pt x="130862" y="327395"/>
                  </a:lnTo>
                  <a:lnTo>
                    <a:pt x="130387" y="327136"/>
                  </a:lnTo>
                  <a:lnTo>
                    <a:pt x="129913" y="326889"/>
                  </a:lnTo>
                  <a:lnTo>
                    <a:pt x="129434" y="326667"/>
                  </a:lnTo>
                  <a:lnTo>
                    <a:pt x="128955" y="326482"/>
                  </a:lnTo>
                  <a:lnTo>
                    <a:pt x="128476" y="326297"/>
                  </a:lnTo>
                  <a:lnTo>
                    <a:pt x="127992" y="326136"/>
                  </a:lnTo>
                  <a:lnTo>
                    <a:pt x="127509" y="326001"/>
                  </a:lnTo>
                  <a:lnTo>
                    <a:pt x="127026" y="325877"/>
                  </a:lnTo>
                  <a:lnTo>
                    <a:pt x="126546" y="325766"/>
                  </a:lnTo>
                  <a:lnTo>
                    <a:pt x="126063" y="325667"/>
                  </a:lnTo>
                  <a:lnTo>
                    <a:pt x="125580" y="325593"/>
                  </a:lnTo>
                  <a:lnTo>
                    <a:pt x="125096" y="325519"/>
                  </a:lnTo>
                  <a:lnTo>
                    <a:pt x="124613" y="325458"/>
                  </a:lnTo>
                  <a:lnTo>
                    <a:pt x="124134" y="325408"/>
                  </a:lnTo>
                  <a:lnTo>
                    <a:pt x="123655" y="325371"/>
                  </a:lnTo>
                  <a:lnTo>
                    <a:pt x="123711" y="324223"/>
                  </a:lnTo>
                  <a:lnTo>
                    <a:pt x="123767" y="323076"/>
                  </a:lnTo>
                  <a:lnTo>
                    <a:pt x="123810" y="321928"/>
                  </a:lnTo>
                  <a:lnTo>
                    <a:pt x="123854" y="320780"/>
                  </a:lnTo>
                  <a:lnTo>
                    <a:pt x="123892" y="319633"/>
                  </a:lnTo>
                  <a:lnTo>
                    <a:pt x="123923" y="318485"/>
                  </a:lnTo>
                  <a:lnTo>
                    <a:pt x="123948" y="317337"/>
                  </a:lnTo>
                  <a:lnTo>
                    <a:pt x="123966" y="316177"/>
                  </a:lnTo>
                  <a:lnTo>
                    <a:pt x="123983" y="315029"/>
                  </a:lnTo>
                  <a:lnTo>
                    <a:pt x="123992" y="313882"/>
                  </a:lnTo>
                  <a:lnTo>
                    <a:pt x="123996" y="312734"/>
                  </a:lnTo>
                  <a:lnTo>
                    <a:pt x="123996" y="311586"/>
                  </a:lnTo>
                  <a:lnTo>
                    <a:pt x="123987" y="310439"/>
                  </a:lnTo>
                  <a:lnTo>
                    <a:pt x="123974" y="309291"/>
                  </a:lnTo>
                  <a:lnTo>
                    <a:pt x="123957" y="308143"/>
                  </a:lnTo>
                  <a:lnTo>
                    <a:pt x="123936" y="306995"/>
                  </a:lnTo>
                  <a:lnTo>
                    <a:pt x="124190" y="307032"/>
                  </a:lnTo>
                  <a:lnTo>
                    <a:pt x="124449" y="307057"/>
                  </a:lnTo>
                  <a:lnTo>
                    <a:pt x="124708" y="307057"/>
                  </a:lnTo>
                  <a:lnTo>
                    <a:pt x="124971" y="307032"/>
                  </a:lnTo>
                  <a:lnTo>
                    <a:pt x="125230" y="307008"/>
                  </a:lnTo>
                  <a:lnTo>
                    <a:pt x="125493" y="306958"/>
                  </a:lnTo>
                  <a:lnTo>
                    <a:pt x="125752" y="306897"/>
                  </a:lnTo>
                  <a:lnTo>
                    <a:pt x="126016" y="306823"/>
                  </a:lnTo>
                  <a:lnTo>
                    <a:pt x="126538" y="306675"/>
                  </a:lnTo>
                  <a:lnTo>
                    <a:pt x="127060" y="306514"/>
                  </a:lnTo>
                  <a:lnTo>
                    <a:pt x="127578" y="306366"/>
                  </a:lnTo>
                  <a:lnTo>
                    <a:pt x="127833" y="306292"/>
                  </a:lnTo>
                  <a:lnTo>
                    <a:pt x="128087" y="306243"/>
                  </a:lnTo>
                  <a:lnTo>
                    <a:pt x="128575" y="306144"/>
                  </a:lnTo>
                  <a:lnTo>
                    <a:pt x="129062" y="306045"/>
                  </a:lnTo>
                  <a:lnTo>
                    <a:pt x="130038" y="305872"/>
                  </a:lnTo>
                  <a:lnTo>
                    <a:pt x="130525" y="305774"/>
                  </a:lnTo>
                  <a:lnTo>
                    <a:pt x="131013" y="305663"/>
                  </a:lnTo>
                  <a:lnTo>
                    <a:pt x="131501" y="305539"/>
                  </a:lnTo>
                  <a:lnTo>
                    <a:pt x="131988" y="305403"/>
                  </a:lnTo>
                  <a:close/>
                  <a:moveTo>
                    <a:pt x="95034" y="201961"/>
                  </a:moveTo>
                  <a:lnTo>
                    <a:pt x="95090" y="205009"/>
                  </a:lnTo>
                  <a:lnTo>
                    <a:pt x="95155" y="208058"/>
                  </a:lnTo>
                  <a:lnTo>
                    <a:pt x="95228" y="211106"/>
                  </a:lnTo>
                  <a:lnTo>
                    <a:pt x="95306" y="214154"/>
                  </a:lnTo>
                  <a:lnTo>
                    <a:pt x="95396" y="217215"/>
                  </a:lnTo>
                  <a:lnTo>
                    <a:pt x="95496" y="220263"/>
                  </a:lnTo>
                  <a:lnTo>
                    <a:pt x="95599" y="223323"/>
                  </a:lnTo>
                  <a:lnTo>
                    <a:pt x="95711" y="226372"/>
                  </a:lnTo>
                  <a:lnTo>
                    <a:pt x="95828" y="229432"/>
                  </a:lnTo>
                  <a:lnTo>
                    <a:pt x="95949" y="232480"/>
                  </a:lnTo>
                  <a:lnTo>
                    <a:pt x="96074" y="235541"/>
                  </a:lnTo>
                  <a:lnTo>
                    <a:pt x="96208" y="238602"/>
                  </a:lnTo>
                  <a:lnTo>
                    <a:pt x="96342" y="241650"/>
                  </a:lnTo>
                  <a:lnTo>
                    <a:pt x="96480" y="244710"/>
                  </a:lnTo>
                  <a:lnTo>
                    <a:pt x="96764" y="250819"/>
                  </a:lnTo>
                  <a:lnTo>
                    <a:pt x="97054" y="256928"/>
                  </a:lnTo>
                  <a:lnTo>
                    <a:pt x="97347" y="263037"/>
                  </a:lnTo>
                  <a:lnTo>
                    <a:pt x="97641" y="269146"/>
                  </a:lnTo>
                  <a:lnTo>
                    <a:pt x="97925" y="275254"/>
                  </a:lnTo>
                  <a:lnTo>
                    <a:pt x="98063" y="278303"/>
                  </a:lnTo>
                  <a:lnTo>
                    <a:pt x="98202" y="281351"/>
                  </a:lnTo>
                  <a:lnTo>
                    <a:pt x="98331" y="284399"/>
                  </a:lnTo>
                  <a:lnTo>
                    <a:pt x="98461" y="287447"/>
                  </a:lnTo>
                  <a:lnTo>
                    <a:pt x="98586" y="290495"/>
                  </a:lnTo>
                  <a:lnTo>
                    <a:pt x="98702" y="293544"/>
                  </a:lnTo>
                  <a:lnTo>
                    <a:pt x="98814" y="296580"/>
                  </a:lnTo>
                  <a:lnTo>
                    <a:pt x="98922" y="299628"/>
                  </a:lnTo>
                  <a:lnTo>
                    <a:pt x="99060" y="303824"/>
                  </a:lnTo>
                  <a:lnTo>
                    <a:pt x="99194" y="308020"/>
                  </a:lnTo>
                  <a:lnTo>
                    <a:pt x="99328" y="312216"/>
                  </a:lnTo>
                  <a:lnTo>
                    <a:pt x="99457" y="316399"/>
                  </a:lnTo>
                  <a:lnTo>
                    <a:pt x="99583" y="320595"/>
                  </a:lnTo>
                  <a:lnTo>
                    <a:pt x="99703" y="324791"/>
                  </a:lnTo>
                  <a:lnTo>
                    <a:pt x="99824" y="328975"/>
                  </a:lnTo>
                  <a:lnTo>
                    <a:pt x="99941" y="333183"/>
                  </a:lnTo>
                  <a:lnTo>
                    <a:pt x="99941" y="333183"/>
                  </a:lnTo>
                  <a:lnTo>
                    <a:pt x="99885" y="333121"/>
                  </a:lnTo>
                  <a:lnTo>
                    <a:pt x="99824" y="333072"/>
                  </a:lnTo>
                  <a:lnTo>
                    <a:pt x="99760" y="333035"/>
                  </a:lnTo>
                  <a:lnTo>
                    <a:pt x="99686" y="333023"/>
                  </a:lnTo>
                  <a:lnTo>
                    <a:pt x="98633" y="332911"/>
                  </a:lnTo>
                  <a:lnTo>
                    <a:pt x="97580" y="332800"/>
                  </a:lnTo>
                  <a:lnTo>
                    <a:pt x="96523" y="332714"/>
                  </a:lnTo>
                  <a:lnTo>
                    <a:pt x="95470" y="332628"/>
                  </a:lnTo>
                  <a:lnTo>
                    <a:pt x="94412" y="332554"/>
                  </a:lnTo>
                  <a:lnTo>
                    <a:pt x="93355" y="332480"/>
                  </a:lnTo>
                  <a:lnTo>
                    <a:pt x="92298" y="332430"/>
                  </a:lnTo>
                  <a:lnTo>
                    <a:pt x="91241" y="332368"/>
                  </a:lnTo>
                  <a:lnTo>
                    <a:pt x="90183" y="332331"/>
                  </a:lnTo>
                  <a:lnTo>
                    <a:pt x="89126" y="332294"/>
                  </a:lnTo>
                  <a:lnTo>
                    <a:pt x="87011" y="332245"/>
                  </a:lnTo>
                  <a:lnTo>
                    <a:pt x="84892" y="332220"/>
                  </a:lnTo>
                  <a:lnTo>
                    <a:pt x="82773" y="332220"/>
                  </a:lnTo>
                  <a:lnTo>
                    <a:pt x="80654" y="332245"/>
                  </a:lnTo>
                  <a:lnTo>
                    <a:pt x="78535" y="332294"/>
                  </a:lnTo>
                  <a:lnTo>
                    <a:pt x="76412" y="332368"/>
                  </a:lnTo>
                  <a:lnTo>
                    <a:pt x="74293" y="332455"/>
                  </a:lnTo>
                  <a:lnTo>
                    <a:pt x="72170" y="332566"/>
                  </a:lnTo>
                  <a:lnTo>
                    <a:pt x="70047" y="332689"/>
                  </a:lnTo>
                  <a:lnTo>
                    <a:pt x="67923" y="332825"/>
                  </a:lnTo>
                  <a:lnTo>
                    <a:pt x="65800" y="332973"/>
                  </a:lnTo>
                  <a:lnTo>
                    <a:pt x="65968" y="331097"/>
                  </a:lnTo>
                  <a:lnTo>
                    <a:pt x="66128" y="329197"/>
                  </a:lnTo>
                  <a:lnTo>
                    <a:pt x="66288" y="327296"/>
                  </a:lnTo>
                  <a:lnTo>
                    <a:pt x="66434" y="325383"/>
                  </a:lnTo>
                  <a:lnTo>
                    <a:pt x="66577" y="323471"/>
                  </a:lnTo>
                  <a:lnTo>
                    <a:pt x="66715" y="321545"/>
                  </a:lnTo>
                  <a:lnTo>
                    <a:pt x="66844" y="319608"/>
                  </a:lnTo>
                  <a:lnTo>
                    <a:pt x="66970" y="317670"/>
                  </a:lnTo>
                  <a:lnTo>
                    <a:pt x="67086" y="315733"/>
                  </a:lnTo>
                  <a:lnTo>
                    <a:pt x="67198" y="313783"/>
                  </a:lnTo>
                  <a:lnTo>
                    <a:pt x="67306" y="311821"/>
                  </a:lnTo>
                  <a:lnTo>
                    <a:pt x="67410" y="309858"/>
                  </a:lnTo>
                  <a:lnTo>
                    <a:pt x="67505" y="307896"/>
                  </a:lnTo>
                  <a:lnTo>
                    <a:pt x="67595" y="305922"/>
                  </a:lnTo>
                  <a:lnTo>
                    <a:pt x="67682" y="303947"/>
                  </a:lnTo>
                  <a:lnTo>
                    <a:pt x="67764" y="301960"/>
                  </a:lnTo>
                  <a:lnTo>
                    <a:pt x="67841" y="299973"/>
                  </a:lnTo>
                  <a:lnTo>
                    <a:pt x="67915" y="297986"/>
                  </a:lnTo>
                  <a:lnTo>
                    <a:pt x="67984" y="295987"/>
                  </a:lnTo>
                  <a:lnTo>
                    <a:pt x="68044" y="293988"/>
                  </a:lnTo>
                  <a:lnTo>
                    <a:pt x="68105" y="291989"/>
                  </a:lnTo>
                  <a:lnTo>
                    <a:pt x="68161" y="289990"/>
                  </a:lnTo>
                  <a:lnTo>
                    <a:pt x="68212" y="287978"/>
                  </a:lnTo>
                  <a:lnTo>
                    <a:pt x="68260" y="285966"/>
                  </a:lnTo>
                  <a:lnTo>
                    <a:pt x="68303" y="283955"/>
                  </a:lnTo>
                  <a:lnTo>
                    <a:pt x="68342" y="281931"/>
                  </a:lnTo>
                  <a:lnTo>
                    <a:pt x="68381" y="279919"/>
                  </a:lnTo>
                  <a:lnTo>
                    <a:pt x="68411" y="277895"/>
                  </a:lnTo>
                  <a:lnTo>
                    <a:pt x="68445" y="275871"/>
                  </a:lnTo>
                  <a:lnTo>
                    <a:pt x="68471" y="273847"/>
                  </a:lnTo>
                  <a:lnTo>
                    <a:pt x="68497" y="271824"/>
                  </a:lnTo>
                  <a:lnTo>
                    <a:pt x="68519" y="269800"/>
                  </a:lnTo>
                  <a:lnTo>
                    <a:pt x="68553" y="265752"/>
                  </a:lnTo>
                  <a:lnTo>
                    <a:pt x="68584" y="261704"/>
                  </a:lnTo>
                  <a:lnTo>
                    <a:pt x="68601" y="257644"/>
                  </a:lnTo>
                  <a:lnTo>
                    <a:pt x="68614" y="253596"/>
                  </a:lnTo>
                  <a:lnTo>
                    <a:pt x="68618" y="249560"/>
                  </a:lnTo>
                  <a:lnTo>
                    <a:pt x="68622" y="245525"/>
                  </a:lnTo>
                  <a:lnTo>
                    <a:pt x="68618" y="241489"/>
                  </a:lnTo>
                  <a:lnTo>
                    <a:pt x="68614" y="237479"/>
                  </a:lnTo>
                  <a:lnTo>
                    <a:pt x="68601" y="229482"/>
                  </a:lnTo>
                  <a:lnTo>
                    <a:pt x="68592" y="221546"/>
                  </a:lnTo>
                  <a:lnTo>
                    <a:pt x="68592" y="217610"/>
                  </a:lnTo>
                  <a:lnTo>
                    <a:pt x="68592" y="213698"/>
                  </a:lnTo>
                  <a:lnTo>
                    <a:pt x="68601" y="209810"/>
                  </a:lnTo>
                  <a:lnTo>
                    <a:pt x="68614" y="205947"/>
                  </a:lnTo>
                  <a:lnTo>
                    <a:pt x="68609" y="205775"/>
                  </a:lnTo>
                  <a:lnTo>
                    <a:pt x="68605" y="205626"/>
                  </a:lnTo>
                  <a:lnTo>
                    <a:pt x="68588" y="205343"/>
                  </a:lnTo>
                  <a:lnTo>
                    <a:pt x="70245" y="205355"/>
                  </a:lnTo>
                  <a:lnTo>
                    <a:pt x="71902" y="205330"/>
                  </a:lnTo>
                  <a:lnTo>
                    <a:pt x="73564" y="205281"/>
                  </a:lnTo>
                  <a:lnTo>
                    <a:pt x="75221" y="205219"/>
                  </a:lnTo>
                  <a:lnTo>
                    <a:pt x="76878" y="205121"/>
                  </a:lnTo>
                  <a:lnTo>
                    <a:pt x="78535" y="204997"/>
                  </a:lnTo>
                  <a:lnTo>
                    <a:pt x="79364" y="204923"/>
                  </a:lnTo>
                  <a:lnTo>
                    <a:pt x="80193" y="204837"/>
                  </a:lnTo>
                  <a:lnTo>
                    <a:pt x="81021" y="204750"/>
                  </a:lnTo>
                  <a:lnTo>
                    <a:pt x="81845" y="204652"/>
                  </a:lnTo>
                  <a:lnTo>
                    <a:pt x="82674" y="204553"/>
                  </a:lnTo>
                  <a:lnTo>
                    <a:pt x="83498" y="204442"/>
                  </a:lnTo>
                  <a:lnTo>
                    <a:pt x="84327" y="204318"/>
                  </a:lnTo>
                  <a:lnTo>
                    <a:pt x="85151" y="204195"/>
                  </a:lnTo>
                  <a:lnTo>
                    <a:pt x="85980" y="204047"/>
                  </a:lnTo>
                  <a:lnTo>
                    <a:pt x="86804" y="203911"/>
                  </a:lnTo>
                  <a:lnTo>
                    <a:pt x="87628" y="203751"/>
                  </a:lnTo>
                  <a:lnTo>
                    <a:pt x="88453" y="203590"/>
                  </a:lnTo>
                  <a:lnTo>
                    <a:pt x="89277" y="203417"/>
                  </a:lnTo>
                  <a:lnTo>
                    <a:pt x="90101" y="203245"/>
                  </a:lnTo>
                  <a:lnTo>
                    <a:pt x="90925" y="203047"/>
                  </a:lnTo>
                  <a:lnTo>
                    <a:pt x="91750" y="202850"/>
                  </a:lnTo>
                  <a:lnTo>
                    <a:pt x="92570" y="202640"/>
                  </a:lnTo>
                  <a:lnTo>
                    <a:pt x="93394" y="202430"/>
                  </a:lnTo>
                  <a:lnTo>
                    <a:pt x="94214" y="202196"/>
                  </a:lnTo>
                  <a:lnTo>
                    <a:pt x="95034" y="201961"/>
                  </a:lnTo>
                  <a:close/>
                  <a:moveTo>
                    <a:pt x="10772" y="310587"/>
                  </a:moveTo>
                  <a:lnTo>
                    <a:pt x="10720" y="311808"/>
                  </a:lnTo>
                  <a:lnTo>
                    <a:pt x="10668" y="313030"/>
                  </a:lnTo>
                  <a:lnTo>
                    <a:pt x="10625" y="314252"/>
                  </a:lnTo>
                  <a:lnTo>
                    <a:pt x="10586" y="315474"/>
                  </a:lnTo>
                  <a:lnTo>
                    <a:pt x="10552" y="316695"/>
                  </a:lnTo>
                  <a:lnTo>
                    <a:pt x="10521" y="317930"/>
                  </a:lnTo>
                  <a:lnTo>
                    <a:pt x="10496" y="319151"/>
                  </a:lnTo>
                  <a:lnTo>
                    <a:pt x="10474" y="320385"/>
                  </a:lnTo>
                  <a:lnTo>
                    <a:pt x="10457" y="321619"/>
                  </a:lnTo>
                  <a:lnTo>
                    <a:pt x="10444" y="322841"/>
                  </a:lnTo>
                  <a:lnTo>
                    <a:pt x="10435" y="324075"/>
                  </a:lnTo>
                  <a:lnTo>
                    <a:pt x="10431" y="325297"/>
                  </a:lnTo>
                  <a:lnTo>
                    <a:pt x="10431" y="326519"/>
                  </a:lnTo>
                  <a:lnTo>
                    <a:pt x="10431" y="327753"/>
                  </a:lnTo>
                  <a:lnTo>
                    <a:pt x="10439" y="328975"/>
                  </a:lnTo>
                  <a:lnTo>
                    <a:pt x="10452" y="330184"/>
                  </a:lnTo>
                  <a:lnTo>
                    <a:pt x="10254" y="330196"/>
                  </a:lnTo>
                  <a:lnTo>
                    <a:pt x="10060" y="330221"/>
                  </a:lnTo>
                  <a:lnTo>
                    <a:pt x="9861" y="330258"/>
                  </a:lnTo>
                  <a:lnTo>
                    <a:pt x="9663" y="330320"/>
                  </a:lnTo>
                  <a:lnTo>
                    <a:pt x="9468" y="330382"/>
                  </a:lnTo>
                  <a:lnTo>
                    <a:pt x="9270" y="330456"/>
                  </a:lnTo>
                  <a:lnTo>
                    <a:pt x="9076" y="330542"/>
                  </a:lnTo>
                  <a:lnTo>
                    <a:pt x="8877" y="330628"/>
                  </a:lnTo>
                  <a:lnTo>
                    <a:pt x="8484" y="330838"/>
                  </a:lnTo>
                  <a:lnTo>
                    <a:pt x="8092" y="331048"/>
                  </a:lnTo>
                  <a:lnTo>
                    <a:pt x="7703" y="331258"/>
                  </a:lnTo>
                  <a:lnTo>
                    <a:pt x="7315" y="331468"/>
                  </a:lnTo>
                  <a:lnTo>
                    <a:pt x="6275" y="331998"/>
                  </a:lnTo>
                  <a:lnTo>
                    <a:pt x="5231" y="332554"/>
                  </a:lnTo>
                  <a:lnTo>
                    <a:pt x="4708" y="332837"/>
                  </a:lnTo>
                  <a:lnTo>
                    <a:pt x="4186" y="333134"/>
                  </a:lnTo>
                  <a:lnTo>
                    <a:pt x="3668" y="333430"/>
                  </a:lnTo>
                  <a:lnTo>
                    <a:pt x="3150" y="333738"/>
                  </a:lnTo>
                  <a:lnTo>
                    <a:pt x="3073" y="332418"/>
                  </a:lnTo>
                  <a:lnTo>
                    <a:pt x="3004" y="331097"/>
                  </a:lnTo>
                  <a:lnTo>
                    <a:pt x="2939" y="329777"/>
                  </a:lnTo>
                  <a:lnTo>
                    <a:pt x="2879" y="328469"/>
                  </a:lnTo>
                  <a:lnTo>
                    <a:pt x="2827" y="327161"/>
                  </a:lnTo>
                  <a:lnTo>
                    <a:pt x="2779" y="325852"/>
                  </a:lnTo>
                  <a:lnTo>
                    <a:pt x="2736" y="324544"/>
                  </a:lnTo>
                  <a:lnTo>
                    <a:pt x="2697" y="323248"/>
                  </a:lnTo>
                  <a:lnTo>
                    <a:pt x="2667" y="321953"/>
                  </a:lnTo>
                  <a:lnTo>
                    <a:pt x="2637" y="320657"/>
                  </a:lnTo>
                  <a:lnTo>
                    <a:pt x="2620" y="319361"/>
                  </a:lnTo>
                  <a:lnTo>
                    <a:pt x="2602" y="318065"/>
                  </a:lnTo>
                  <a:lnTo>
                    <a:pt x="2589" y="316782"/>
                  </a:lnTo>
                  <a:lnTo>
                    <a:pt x="2585" y="315498"/>
                  </a:lnTo>
                  <a:lnTo>
                    <a:pt x="2585" y="314215"/>
                  </a:lnTo>
                  <a:lnTo>
                    <a:pt x="2589" y="312931"/>
                  </a:lnTo>
                  <a:lnTo>
                    <a:pt x="2727" y="312968"/>
                  </a:lnTo>
                  <a:lnTo>
                    <a:pt x="2861" y="312993"/>
                  </a:lnTo>
                  <a:lnTo>
                    <a:pt x="2999" y="313005"/>
                  </a:lnTo>
                  <a:lnTo>
                    <a:pt x="3133" y="313018"/>
                  </a:lnTo>
                  <a:lnTo>
                    <a:pt x="3409" y="313018"/>
                  </a:lnTo>
                  <a:lnTo>
                    <a:pt x="3681" y="312993"/>
                  </a:lnTo>
                  <a:lnTo>
                    <a:pt x="3957" y="312956"/>
                  </a:lnTo>
                  <a:lnTo>
                    <a:pt x="4238" y="312882"/>
                  </a:lnTo>
                  <a:lnTo>
                    <a:pt x="4514" y="312808"/>
                  </a:lnTo>
                  <a:lnTo>
                    <a:pt x="4795" y="312722"/>
                  </a:lnTo>
                  <a:lnTo>
                    <a:pt x="5347" y="312512"/>
                  </a:lnTo>
                  <a:lnTo>
                    <a:pt x="5904" y="312290"/>
                  </a:lnTo>
                  <a:lnTo>
                    <a:pt x="6452" y="312080"/>
                  </a:lnTo>
                  <a:lnTo>
                    <a:pt x="6724" y="311981"/>
                  </a:lnTo>
                  <a:lnTo>
                    <a:pt x="6996" y="311895"/>
                  </a:lnTo>
                  <a:lnTo>
                    <a:pt x="7936" y="311599"/>
                  </a:lnTo>
                  <a:lnTo>
                    <a:pt x="8882" y="311290"/>
                  </a:lnTo>
                  <a:lnTo>
                    <a:pt x="9356" y="311117"/>
                  </a:lnTo>
                  <a:lnTo>
                    <a:pt x="9827" y="310957"/>
                  </a:lnTo>
                  <a:lnTo>
                    <a:pt x="10301" y="310772"/>
                  </a:lnTo>
                  <a:lnTo>
                    <a:pt x="10772" y="310587"/>
                  </a:lnTo>
                  <a:close/>
                  <a:moveTo>
                    <a:pt x="43100" y="202800"/>
                  </a:moveTo>
                  <a:lnTo>
                    <a:pt x="43152" y="202887"/>
                  </a:lnTo>
                  <a:lnTo>
                    <a:pt x="43208" y="202961"/>
                  </a:lnTo>
                  <a:lnTo>
                    <a:pt x="43268" y="203035"/>
                  </a:lnTo>
                  <a:lnTo>
                    <a:pt x="43329" y="203109"/>
                  </a:lnTo>
                  <a:lnTo>
                    <a:pt x="43393" y="203171"/>
                  </a:lnTo>
                  <a:lnTo>
                    <a:pt x="43458" y="203220"/>
                  </a:lnTo>
                  <a:lnTo>
                    <a:pt x="43527" y="203257"/>
                  </a:lnTo>
                  <a:lnTo>
                    <a:pt x="43601" y="203269"/>
                  </a:lnTo>
                  <a:lnTo>
                    <a:pt x="46496" y="203652"/>
                  </a:lnTo>
                  <a:lnTo>
                    <a:pt x="49401" y="204010"/>
                  </a:lnTo>
                  <a:lnTo>
                    <a:pt x="50855" y="204170"/>
                  </a:lnTo>
                  <a:lnTo>
                    <a:pt x="52305" y="204331"/>
                  </a:lnTo>
                  <a:lnTo>
                    <a:pt x="53764" y="204479"/>
                  </a:lnTo>
                  <a:lnTo>
                    <a:pt x="55218" y="204615"/>
                  </a:lnTo>
                  <a:lnTo>
                    <a:pt x="56673" y="204750"/>
                  </a:lnTo>
                  <a:lnTo>
                    <a:pt x="58131" y="204861"/>
                  </a:lnTo>
                  <a:lnTo>
                    <a:pt x="59590" y="204972"/>
                  </a:lnTo>
                  <a:lnTo>
                    <a:pt x="61049" y="205071"/>
                  </a:lnTo>
                  <a:lnTo>
                    <a:pt x="62507" y="205145"/>
                  </a:lnTo>
                  <a:lnTo>
                    <a:pt x="63966" y="205219"/>
                  </a:lnTo>
                  <a:lnTo>
                    <a:pt x="65425" y="205269"/>
                  </a:lnTo>
                  <a:lnTo>
                    <a:pt x="66888" y="205306"/>
                  </a:lnTo>
                  <a:lnTo>
                    <a:pt x="66866" y="205454"/>
                  </a:lnTo>
                  <a:lnTo>
                    <a:pt x="66849" y="205614"/>
                  </a:lnTo>
                  <a:lnTo>
                    <a:pt x="66836" y="205775"/>
                  </a:lnTo>
                  <a:lnTo>
                    <a:pt x="66831" y="205947"/>
                  </a:lnTo>
                  <a:lnTo>
                    <a:pt x="66711" y="213907"/>
                  </a:lnTo>
                  <a:lnTo>
                    <a:pt x="66603" y="221867"/>
                  </a:lnTo>
                  <a:lnTo>
                    <a:pt x="66499" y="229815"/>
                  </a:lnTo>
                  <a:lnTo>
                    <a:pt x="66400" y="237762"/>
                  </a:lnTo>
                  <a:lnTo>
                    <a:pt x="66206" y="253645"/>
                  </a:lnTo>
                  <a:lnTo>
                    <a:pt x="66102" y="261593"/>
                  </a:lnTo>
                  <a:lnTo>
                    <a:pt x="65994" y="269528"/>
                  </a:lnTo>
                  <a:lnTo>
                    <a:pt x="65882" y="277463"/>
                  </a:lnTo>
                  <a:lnTo>
                    <a:pt x="65822" y="281437"/>
                  </a:lnTo>
                  <a:lnTo>
                    <a:pt x="65757" y="285411"/>
                  </a:lnTo>
                  <a:lnTo>
                    <a:pt x="65688" y="289372"/>
                  </a:lnTo>
                  <a:lnTo>
                    <a:pt x="65619" y="293346"/>
                  </a:lnTo>
                  <a:lnTo>
                    <a:pt x="65545" y="297308"/>
                  </a:lnTo>
                  <a:lnTo>
                    <a:pt x="65468" y="301282"/>
                  </a:lnTo>
                  <a:lnTo>
                    <a:pt x="65386" y="305255"/>
                  </a:lnTo>
                  <a:lnTo>
                    <a:pt x="65299" y="309229"/>
                  </a:lnTo>
                  <a:lnTo>
                    <a:pt x="65209" y="313191"/>
                  </a:lnTo>
                  <a:lnTo>
                    <a:pt x="65114" y="317164"/>
                  </a:lnTo>
                  <a:lnTo>
                    <a:pt x="65010" y="321138"/>
                  </a:lnTo>
                  <a:lnTo>
                    <a:pt x="64902" y="325112"/>
                  </a:lnTo>
                  <a:lnTo>
                    <a:pt x="64790" y="329086"/>
                  </a:lnTo>
                  <a:lnTo>
                    <a:pt x="64669" y="333060"/>
                  </a:lnTo>
                  <a:lnTo>
                    <a:pt x="61247" y="333306"/>
                  </a:lnTo>
                  <a:lnTo>
                    <a:pt x="57825" y="333578"/>
                  </a:lnTo>
                  <a:lnTo>
                    <a:pt x="54403" y="333862"/>
                  </a:lnTo>
                  <a:lnTo>
                    <a:pt x="50985" y="334146"/>
                  </a:lnTo>
                  <a:lnTo>
                    <a:pt x="47567" y="334429"/>
                  </a:lnTo>
                  <a:lnTo>
                    <a:pt x="44153" y="334713"/>
                  </a:lnTo>
                  <a:lnTo>
                    <a:pt x="40739" y="334972"/>
                  </a:lnTo>
                  <a:lnTo>
                    <a:pt x="37330" y="335207"/>
                  </a:lnTo>
                  <a:lnTo>
                    <a:pt x="37313" y="335219"/>
                  </a:lnTo>
                  <a:lnTo>
                    <a:pt x="37295" y="335232"/>
                  </a:lnTo>
                  <a:lnTo>
                    <a:pt x="37261" y="335293"/>
                  </a:lnTo>
                  <a:lnTo>
                    <a:pt x="38517" y="306872"/>
                  </a:lnTo>
                  <a:lnTo>
                    <a:pt x="38659" y="303700"/>
                  </a:lnTo>
                  <a:lnTo>
                    <a:pt x="38806" y="300529"/>
                  </a:lnTo>
                  <a:lnTo>
                    <a:pt x="38957" y="297345"/>
                  </a:lnTo>
                  <a:lnTo>
                    <a:pt x="39108" y="294161"/>
                  </a:lnTo>
                  <a:lnTo>
                    <a:pt x="39423" y="287793"/>
                  </a:lnTo>
                  <a:lnTo>
                    <a:pt x="39742" y="281400"/>
                  </a:lnTo>
                  <a:lnTo>
                    <a:pt x="40394" y="268603"/>
                  </a:lnTo>
                  <a:lnTo>
                    <a:pt x="40713" y="262198"/>
                  </a:lnTo>
                  <a:lnTo>
                    <a:pt x="41028" y="255780"/>
                  </a:lnTo>
                  <a:lnTo>
                    <a:pt x="41180" y="252572"/>
                  </a:lnTo>
                  <a:lnTo>
                    <a:pt x="41331" y="249363"/>
                  </a:lnTo>
                  <a:lnTo>
                    <a:pt x="41473" y="246154"/>
                  </a:lnTo>
                  <a:lnTo>
                    <a:pt x="41615" y="242946"/>
                  </a:lnTo>
                  <a:lnTo>
                    <a:pt x="41753" y="239737"/>
                  </a:lnTo>
                  <a:lnTo>
                    <a:pt x="41887" y="236516"/>
                  </a:lnTo>
                  <a:lnTo>
                    <a:pt x="42012" y="233307"/>
                  </a:lnTo>
                  <a:lnTo>
                    <a:pt x="42138" y="230099"/>
                  </a:lnTo>
                  <a:lnTo>
                    <a:pt x="42250" y="226890"/>
                  </a:lnTo>
                  <a:lnTo>
                    <a:pt x="42362" y="223681"/>
                  </a:lnTo>
                  <a:lnTo>
                    <a:pt x="42461" y="220485"/>
                  </a:lnTo>
                  <a:lnTo>
                    <a:pt x="42556" y="217276"/>
                  </a:lnTo>
                  <a:lnTo>
                    <a:pt x="42642" y="214068"/>
                  </a:lnTo>
                  <a:lnTo>
                    <a:pt x="42720" y="210871"/>
                  </a:lnTo>
                  <a:lnTo>
                    <a:pt x="42789" y="207663"/>
                  </a:lnTo>
                  <a:lnTo>
                    <a:pt x="42850" y="204466"/>
                  </a:lnTo>
                  <a:lnTo>
                    <a:pt x="42888" y="204405"/>
                  </a:lnTo>
                  <a:lnTo>
                    <a:pt x="42923" y="204331"/>
                  </a:lnTo>
                  <a:lnTo>
                    <a:pt x="42958" y="204257"/>
                  </a:lnTo>
                  <a:lnTo>
                    <a:pt x="42988" y="204158"/>
                  </a:lnTo>
                  <a:lnTo>
                    <a:pt x="43014" y="204072"/>
                  </a:lnTo>
                  <a:lnTo>
                    <a:pt x="43035" y="203973"/>
                  </a:lnTo>
                  <a:lnTo>
                    <a:pt x="43057" y="203862"/>
                  </a:lnTo>
                  <a:lnTo>
                    <a:pt x="43074" y="203751"/>
                  </a:lnTo>
                  <a:lnTo>
                    <a:pt x="43087" y="203640"/>
                  </a:lnTo>
                  <a:lnTo>
                    <a:pt x="43096" y="203516"/>
                  </a:lnTo>
                  <a:lnTo>
                    <a:pt x="43104" y="203405"/>
                  </a:lnTo>
                  <a:lnTo>
                    <a:pt x="43109" y="203282"/>
                  </a:lnTo>
                  <a:lnTo>
                    <a:pt x="43113" y="203158"/>
                  </a:lnTo>
                  <a:lnTo>
                    <a:pt x="43109" y="203035"/>
                  </a:lnTo>
                  <a:lnTo>
                    <a:pt x="43104" y="202911"/>
                  </a:lnTo>
                  <a:lnTo>
                    <a:pt x="43100" y="202800"/>
                  </a:lnTo>
                  <a:close/>
                  <a:moveTo>
                    <a:pt x="123392" y="329592"/>
                  </a:moveTo>
                  <a:lnTo>
                    <a:pt x="124354" y="329715"/>
                  </a:lnTo>
                  <a:lnTo>
                    <a:pt x="125321" y="329851"/>
                  </a:lnTo>
                  <a:lnTo>
                    <a:pt x="126288" y="329987"/>
                  </a:lnTo>
                  <a:lnTo>
                    <a:pt x="127259" y="330110"/>
                  </a:lnTo>
                  <a:lnTo>
                    <a:pt x="127746" y="330159"/>
                  </a:lnTo>
                  <a:lnTo>
                    <a:pt x="128230" y="330196"/>
                  </a:lnTo>
                  <a:lnTo>
                    <a:pt x="128717" y="330233"/>
                  </a:lnTo>
                  <a:lnTo>
                    <a:pt x="129201" y="330258"/>
                  </a:lnTo>
                  <a:lnTo>
                    <a:pt x="129684" y="330271"/>
                  </a:lnTo>
                  <a:lnTo>
                    <a:pt x="130172" y="330271"/>
                  </a:lnTo>
                  <a:lnTo>
                    <a:pt x="130655" y="330258"/>
                  </a:lnTo>
                  <a:lnTo>
                    <a:pt x="131138" y="330233"/>
                  </a:lnTo>
                  <a:lnTo>
                    <a:pt x="131039" y="331517"/>
                  </a:lnTo>
                  <a:lnTo>
                    <a:pt x="130935" y="332800"/>
                  </a:lnTo>
                  <a:lnTo>
                    <a:pt x="130828" y="334084"/>
                  </a:lnTo>
                  <a:lnTo>
                    <a:pt x="130711" y="335355"/>
                  </a:lnTo>
                  <a:lnTo>
                    <a:pt x="130595" y="336638"/>
                  </a:lnTo>
                  <a:lnTo>
                    <a:pt x="130469" y="337922"/>
                  </a:lnTo>
                  <a:lnTo>
                    <a:pt x="130340" y="339193"/>
                  </a:lnTo>
                  <a:lnTo>
                    <a:pt x="130206" y="340464"/>
                  </a:lnTo>
                  <a:lnTo>
                    <a:pt x="130064" y="341735"/>
                  </a:lnTo>
                  <a:lnTo>
                    <a:pt x="129921" y="343006"/>
                  </a:lnTo>
                  <a:lnTo>
                    <a:pt x="129770" y="344265"/>
                  </a:lnTo>
                  <a:lnTo>
                    <a:pt x="129615" y="345536"/>
                  </a:lnTo>
                  <a:lnTo>
                    <a:pt x="129451" y="346795"/>
                  </a:lnTo>
                  <a:lnTo>
                    <a:pt x="129287" y="348054"/>
                  </a:lnTo>
                  <a:lnTo>
                    <a:pt x="129114" y="349300"/>
                  </a:lnTo>
                  <a:lnTo>
                    <a:pt x="128937" y="350547"/>
                  </a:lnTo>
                  <a:lnTo>
                    <a:pt x="128696" y="350078"/>
                  </a:lnTo>
                  <a:lnTo>
                    <a:pt x="128454" y="349621"/>
                  </a:lnTo>
                  <a:lnTo>
                    <a:pt x="128204" y="349189"/>
                  </a:lnTo>
                  <a:lnTo>
                    <a:pt x="127949" y="348757"/>
                  </a:lnTo>
                  <a:lnTo>
                    <a:pt x="127785" y="348498"/>
                  </a:lnTo>
                  <a:lnTo>
                    <a:pt x="127617" y="348239"/>
                  </a:lnTo>
                  <a:lnTo>
                    <a:pt x="127448" y="347992"/>
                  </a:lnTo>
                  <a:lnTo>
                    <a:pt x="127276" y="347758"/>
                  </a:lnTo>
                  <a:lnTo>
                    <a:pt x="127099" y="347523"/>
                  </a:lnTo>
                  <a:lnTo>
                    <a:pt x="126926" y="347301"/>
                  </a:lnTo>
                  <a:lnTo>
                    <a:pt x="126745" y="347079"/>
                  </a:lnTo>
                  <a:lnTo>
                    <a:pt x="126568" y="346869"/>
                  </a:lnTo>
                  <a:lnTo>
                    <a:pt x="126382" y="346672"/>
                  </a:lnTo>
                  <a:lnTo>
                    <a:pt x="126201" y="346474"/>
                  </a:lnTo>
                  <a:lnTo>
                    <a:pt x="126016" y="346289"/>
                  </a:lnTo>
                  <a:lnTo>
                    <a:pt x="125826" y="346104"/>
                  </a:lnTo>
                  <a:lnTo>
                    <a:pt x="125636" y="345931"/>
                  </a:lnTo>
                  <a:lnTo>
                    <a:pt x="125446" y="345758"/>
                  </a:lnTo>
                  <a:lnTo>
                    <a:pt x="125256" y="345610"/>
                  </a:lnTo>
                  <a:lnTo>
                    <a:pt x="125062" y="345450"/>
                  </a:lnTo>
                  <a:lnTo>
                    <a:pt x="124868" y="345314"/>
                  </a:lnTo>
                  <a:lnTo>
                    <a:pt x="124669" y="345178"/>
                  </a:lnTo>
                  <a:lnTo>
                    <a:pt x="124471" y="345055"/>
                  </a:lnTo>
                  <a:lnTo>
                    <a:pt x="124272" y="344932"/>
                  </a:lnTo>
                  <a:lnTo>
                    <a:pt x="124074" y="344821"/>
                  </a:lnTo>
                  <a:lnTo>
                    <a:pt x="123875" y="344709"/>
                  </a:lnTo>
                  <a:lnTo>
                    <a:pt x="123672" y="344611"/>
                  </a:lnTo>
                  <a:lnTo>
                    <a:pt x="123469" y="344524"/>
                  </a:lnTo>
                  <a:lnTo>
                    <a:pt x="123267" y="344450"/>
                  </a:lnTo>
                  <a:lnTo>
                    <a:pt x="123064" y="344376"/>
                  </a:lnTo>
                  <a:lnTo>
                    <a:pt x="122857" y="344302"/>
                  </a:lnTo>
                  <a:lnTo>
                    <a:pt x="122654" y="344253"/>
                  </a:lnTo>
                  <a:lnTo>
                    <a:pt x="122447" y="344203"/>
                  </a:lnTo>
                  <a:lnTo>
                    <a:pt x="122244" y="344154"/>
                  </a:lnTo>
                  <a:lnTo>
                    <a:pt x="122037" y="344117"/>
                  </a:lnTo>
                  <a:lnTo>
                    <a:pt x="121830" y="344092"/>
                  </a:lnTo>
                  <a:lnTo>
                    <a:pt x="121955" y="343216"/>
                  </a:lnTo>
                  <a:lnTo>
                    <a:pt x="122080" y="342328"/>
                  </a:lnTo>
                  <a:lnTo>
                    <a:pt x="122196" y="341439"/>
                  </a:lnTo>
                  <a:lnTo>
                    <a:pt x="122313" y="340538"/>
                  </a:lnTo>
                  <a:lnTo>
                    <a:pt x="122421" y="339637"/>
                  </a:lnTo>
                  <a:lnTo>
                    <a:pt x="122529" y="338749"/>
                  </a:lnTo>
                  <a:lnTo>
                    <a:pt x="122632" y="337836"/>
                  </a:lnTo>
                  <a:lnTo>
                    <a:pt x="122731" y="336935"/>
                  </a:lnTo>
                  <a:lnTo>
                    <a:pt x="122826" y="336021"/>
                  </a:lnTo>
                  <a:lnTo>
                    <a:pt x="122917" y="335108"/>
                  </a:lnTo>
                  <a:lnTo>
                    <a:pt x="123008" y="334195"/>
                  </a:lnTo>
                  <a:lnTo>
                    <a:pt x="123090" y="333282"/>
                  </a:lnTo>
                  <a:lnTo>
                    <a:pt x="123172" y="332356"/>
                  </a:lnTo>
                  <a:lnTo>
                    <a:pt x="123249" y="331443"/>
                  </a:lnTo>
                  <a:lnTo>
                    <a:pt x="123323" y="330517"/>
                  </a:lnTo>
                  <a:lnTo>
                    <a:pt x="123392" y="329592"/>
                  </a:lnTo>
                  <a:close/>
                  <a:moveTo>
                    <a:pt x="10504" y="333775"/>
                  </a:moveTo>
                  <a:lnTo>
                    <a:pt x="10526" y="334800"/>
                  </a:lnTo>
                  <a:lnTo>
                    <a:pt x="10547" y="335836"/>
                  </a:lnTo>
                  <a:lnTo>
                    <a:pt x="10573" y="336861"/>
                  </a:lnTo>
                  <a:lnTo>
                    <a:pt x="10603" y="337873"/>
                  </a:lnTo>
                  <a:lnTo>
                    <a:pt x="10634" y="338897"/>
                  </a:lnTo>
                  <a:lnTo>
                    <a:pt x="10668" y="339909"/>
                  </a:lnTo>
                  <a:lnTo>
                    <a:pt x="10707" y="340921"/>
                  </a:lnTo>
                  <a:lnTo>
                    <a:pt x="10746" y="341933"/>
                  </a:lnTo>
                  <a:lnTo>
                    <a:pt x="10789" y="342932"/>
                  </a:lnTo>
                  <a:lnTo>
                    <a:pt x="10832" y="343932"/>
                  </a:lnTo>
                  <a:lnTo>
                    <a:pt x="10880" y="344932"/>
                  </a:lnTo>
                  <a:lnTo>
                    <a:pt x="10931" y="345931"/>
                  </a:lnTo>
                  <a:lnTo>
                    <a:pt x="10983" y="346918"/>
                  </a:lnTo>
                  <a:lnTo>
                    <a:pt x="11039" y="347906"/>
                  </a:lnTo>
                  <a:lnTo>
                    <a:pt x="11100" y="348893"/>
                  </a:lnTo>
                  <a:lnTo>
                    <a:pt x="11160" y="349868"/>
                  </a:lnTo>
                  <a:lnTo>
                    <a:pt x="10819" y="350152"/>
                  </a:lnTo>
                  <a:lnTo>
                    <a:pt x="10651" y="350300"/>
                  </a:lnTo>
                  <a:lnTo>
                    <a:pt x="10483" y="350460"/>
                  </a:lnTo>
                  <a:lnTo>
                    <a:pt x="10314" y="350621"/>
                  </a:lnTo>
                  <a:lnTo>
                    <a:pt x="10150" y="350794"/>
                  </a:lnTo>
                  <a:lnTo>
                    <a:pt x="9986" y="350991"/>
                  </a:lnTo>
                  <a:lnTo>
                    <a:pt x="9822" y="351188"/>
                  </a:lnTo>
                  <a:lnTo>
                    <a:pt x="9658" y="351386"/>
                  </a:lnTo>
                  <a:lnTo>
                    <a:pt x="9499" y="351596"/>
                  </a:lnTo>
                  <a:lnTo>
                    <a:pt x="9339" y="351806"/>
                  </a:lnTo>
                  <a:lnTo>
                    <a:pt x="9179" y="352028"/>
                  </a:lnTo>
                  <a:lnTo>
                    <a:pt x="9024" y="352250"/>
                  </a:lnTo>
                  <a:lnTo>
                    <a:pt x="8873" y="352484"/>
                  </a:lnTo>
                  <a:lnTo>
                    <a:pt x="8718" y="352731"/>
                  </a:lnTo>
                  <a:lnTo>
                    <a:pt x="8571" y="352978"/>
                  </a:lnTo>
                  <a:lnTo>
                    <a:pt x="8424" y="353225"/>
                  </a:lnTo>
                  <a:lnTo>
                    <a:pt x="8277" y="353484"/>
                  </a:lnTo>
                  <a:lnTo>
                    <a:pt x="8135" y="353755"/>
                  </a:lnTo>
                  <a:lnTo>
                    <a:pt x="7993" y="354027"/>
                  </a:lnTo>
                  <a:lnTo>
                    <a:pt x="7850" y="354311"/>
                  </a:lnTo>
                  <a:lnTo>
                    <a:pt x="7716" y="354595"/>
                  </a:lnTo>
                  <a:lnTo>
                    <a:pt x="7578" y="354878"/>
                  </a:lnTo>
                  <a:lnTo>
                    <a:pt x="7444" y="355175"/>
                  </a:lnTo>
                  <a:lnTo>
                    <a:pt x="7315" y="355483"/>
                  </a:lnTo>
                  <a:lnTo>
                    <a:pt x="7185" y="355792"/>
                  </a:lnTo>
                  <a:lnTo>
                    <a:pt x="7060" y="356100"/>
                  </a:lnTo>
                  <a:lnTo>
                    <a:pt x="6935" y="356421"/>
                  </a:lnTo>
                  <a:lnTo>
                    <a:pt x="6810" y="356742"/>
                  </a:lnTo>
                  <a:lnTo>
                    <a:pt x="6689" y="357075"/>
                  </a:lnTo>
                  <a:lnTo>
                    <a:pt x="6573" y="357408"/>
                  </a:lnTo>
                  <a:lnTo>
                    <a:pt x="6456" y="357754"/>
                  </a:lnTo>
                  <a:lnTo>
                    <a:pt x="6340" y="358099"/>
                  </a:lnTo>
                  <a:lnTo>
                    <a:pt x="6227" y="358445"/>
                  </a:lnTo>
                  <a:lnTo>
                    <a:pt x="6120" y="358803"/>
                  </a:lnTo>
                  <a:lnTo>
                    <a:pt x="6012" y="359161"/>
                  </a:lnTo>
                  <a:lnTo>
                    <a:pt x="5904" y="359519"/>
                  </a:lnTo>
                  <a:lnTo>
                    <a:pt x="5800" y="359889"/>
                  </a:lnTo>
                  <a:lnTo>
                    <a:pt x="5701" y="360259"/>
                  </a:lnTo>
                  <a:lnTo>
                    <a:pt x="5602" y="360629"/>
                  </a:lnTo>
                  <a:lnTo>
                    <a:pt x="5632" y="360432"/>
                  </a:lnTo>
                  <a:lnTo>
                    <a:pt x="5658" y="360234"/>
                  </a:lnTo>
                  <a:lnTo>
                    <a:pt x="5675" y="360037"/>
                  </a:lnTo>
                  <a:lnTo>
                    <a:pt x="5684" y="359815"/>
                  </a:lnTo>
                  <a:lnTo>
                    <a:pt x="5684" y="359605"/>
                  </a:lnTo>
                  <a:lnTo>
                    <a:pt x="5675" y="359383"/>
                  </a:lnTo>
                  <a:lnTo>
                    <a:pt x="5658" y="359161"/>
                  </a:lnTo>
                  <a:lnTo>
                    <a:pt x="5628" y="358914"/>
                  </a:lnTo>
                  <a:lnTo>
                    <a:pt x="5455" y="357643"/>
                  </a:lnTo>
                  <a:lnTo>
                    <a:pt x="5287" y="356372"/>
                  </a:lnTo>
                  <a:lnTo>
                    <a:pt x="5123" y="355101"/>
                  </a:lnTo>
                  <a:lnTo>
                    <a:pt x="4963" y="353829"/>
                  </a:lnTo>
                  <a:lnTo>
                    <a:pt x="4812" y="352558"/>
                  </a:lnTo>
                  <a:lnTo>
                    <a:pt x="4665" y="351287"/>
                  </a:lnTo>
                  <a:lnTo>
                    <a:pt x="4523" y="350016"/>
                  </a:lnTo>
                  <a:lnTo>
                    <a:pt x="4389" y="348745"/>
                  </a:lnTo>
                  <a:lnTo>
                    <a:pt x="4260" y="347474"/>
                  </a:lnTo>
                  <a:lnTo>
                    <a:pt x="4134" y="346215"/>
                  </a:lnTo>
                  <a:lnTo>
                    <a:pt x="4014" y="344944"/>
                  </a:lnTo>
                  <a:lnTo>
                    <a:pt x="3897" y="343673"/>
                  </a:lnTo>
                  <a:lnTo>
                    <a:pt x="3785" y="342414"/>
                  </a:lnTo>
                  <a:lnTo>
                    <a:pt x="3681" y="341155"/>
                  </a:lnTo>
                  <a:lnTo>
                    <a:pt x="3578" y="339896"/>
                  </a:lnTo>
                  <a:lnTo>
                    <a:pt x="3483" y="338638"/>
                  </a:lnTo>
                  <a:lnTo>
                    <a:pt x="4467" y="338021"/>
                  </a:lnTo>
                  <a:lnTo>
                    <a:pt x="5446" y="337391"/>
                  </a:lnTo>
                  <a:lnTo>
                    <a:pt x="6430" y="336737"/>
                  </a:lnTo>
                  <a:lnTo>
                    <a:pt x="7414" y="336083"/>
                  </a:lnTo>
                  <a:lnTo>
                    <a:pt x="7794" y="335836"/>
                  </a:lnTo>
                  <a:lnTo>
                    <a:pt x="8182" y="335602"/>
                  </a:lnTo>
                  <a:lnTo>
                    <a:pt x="8575" y="335367"/>
                  </a:lnTo>
                  <a:lnTo>
                    <a:pt x="8968" y="335108"/>
                  </a:lnTo>
                  <a:lnTo>
                    <a:pt x="9166" y="334972"/>
                  </a:lnTo>
                  <a:lnTo>
                    <a:pt x="9365" y="334837"/>
                  </a:lnTo>
                  <a:lnTo>
                    <a:pt x="9559" y="334689"/>
                  </a:lnTo>
                  <a:lnTo>
                    <a:pt x="9753" y="334528"/>
                  </a:lnTo>
                  <a:lnTo>
                    <a:pt x="9943" y="334355"/>
                  </a:lnTo>
                  <a:lnTo>
                    <a:pt x="10133" y="334183"/>
                  </a:lnTo>
                  <a:lnTo>
                    <a:pt x="10323" y="333985"/>
                  </a:lnTo>
                  <a:lnTo>
                    <a:pt x="10504" y="333775"/>
                  </a:lnTo>
                  <a:close/>
                  <a:moveTo>
                    <a:pt x="14664" y="353928"/>
                  </a:moveTo>
                  <a:lnTo>
                    <a:pt x="14910" y="353953"/>
                  </a:lnTo>
                  <a:lnTo>
                    <a:pt x="15156" y="353978"/>
                  </a:lnTo>
                  <a:lnTo>
                    <a:pt x="15402" y="354027"/>
                  </a:lnTo>
                  <a:lnTo>
                    <a:pt x="15644" y="354089"/>
                  </a:lnTo>
                  <a:lnTo>
                    <a:pt x="15890" y="354175"/>
                  </a:lnTo>
                  <a:lnTo>
                    <a:pt x="16136" y="354261"/>
                  </a:lnTo>
                  <a:lnTo>
                    <a:pt x="16378" y="354360"/>
                  </a:lnTo>
                  <a:lnTo>
                    <a:pt x="16624" y="354484"/>
                  </a:lnTo>
                  <a:lnTo>
                    <a:pt x="16865" y="354619"/>
                  </a:lnTo>
                  <a:lnTo>
                    <a:pt x="17107" y="354767"/>
                  </a:lnTo>
                  <a:lnTo>
                    <a:pt x="17349" y="354928"/>
                  </a:lnTo>
                  <a:lnTo>
                    <a:pt x="17586" y="355101"/>
                  </a:lnTo>
                  <a:lnTo>
                    <a:pt x="17823" y="355286"/>
                  </a:lnTo>
                  <a:lnTo>
                    <a:pt x="18061" y="355483"/>
                  </a:lnTo>
                  <a:lnTo>
                    <a:pt x="18298" y="355693"/>
                  </a:lnTo>
                  <a:lnTo>
                    <a:pt x="18531" y="355927"/>
                  </a:lnTo>
                  <a:lnTo>
                    <a:pt x="18764" y="356162"/>
                  </a:lnTo>
                  <a:lnTo>
                    <a:pt x="18997" y="356409"/>
                  </a:lnTo>
                  <a:lnTo>
                    <a:pt x="19226" y="356668"/>
                  </a:lnTo>
                  <a:lnTo>
                    <a:pt x="19455" y="356952"/>
                  </a:lnTo>
                  <a:lnTo>
                    <a:pt x="19679" y="357236"/>
                  </a:lnTo>
                  <a:lnTo>
                    <a:pt x="19904" y="357532"/>
                  </a:lnTo>
                  <a:lnTo>
                    <a:pt x="20128" y="357840"/>
                  </a:lnTo>
                  <a:lnTo>
                    <a:pt x="20348" y="358173"/>
                  </a:lnTo>
                  <a:lnTo>
                    <a:pt x="20564" y="358507"/>
                  </a:lnTo>
                  <a:lnTo>
                    <a:pt x="20780" y="358852"/>
                  </a:lnTo>
                  <a:lnTo>
                    <a:pt x="20995" y="359210"/>
                  </a:lnTo>
                  <a:lnTo>
                    <a:pt x="21203" y="359568"/>
                  </a:lnTo>
                  <a:lnTo>
                    <a:pt x="21414" y="359951"/>
                  </a:lnTo>
                  <a:lnTo>
                    <a:pt x="21617" y="360345"/>
                  </a:lnTo>
                  <a:lnTo>
                    <a:pt x="21820" y="360740"/>
                  </a:lnTo>
                  <a:lnTo>
                    <a:pt x="22023" y="361160"/>
                  </a:lnTo>
                  <a:lnTo>
                    <a:pt x="22217" y="361580"/>
                  </a:lnTo>
                  <a:lnTo>
                    <a:pt x="22411" y="362012"/>
                  </a:lnTo>
                  <a:lnTo>
                    <a:pt x="22605" y="362456"/>
                  </a:lnTo>
                  <a:lnTo>
                    <a:pt x="22791" y="362900"/>
                  </a:lnTo>
                  <a:lnTo>
                    <a:pt x="22976" y="363369"/>
                  </a:lnTo>
                  <a:lnTo>
                    <a:pt x="23158" y="363838"/>
                  </a:lnTo>
                  <a:lnTo>
                    <a:pt x="23334" y="364319"/>
                  </a:lnTo>
                  <a:lnTo>
                    <a:pt x="23511" y="364813"/>
                  </a:lnTo>
                  <a:lnTo>
                    <a:pt x="23680" y="365307"/>
                  </a:lnTo>
                  <a:lnTo>
                    <a:pt x="23848" y="365813"/>
                  </a:lnTo>
                  <a:lnTo>
                    <a:pt x="24012" y="366331"/>
                  </a:lnTo>
                  <a:lnTo>
                    <a:pt x="24172" y="366862"/>
                  </a:lnTo>
                  <a:lnTo>
                    <a:pt x="24327" y="367405"/>
                  </a:lnTo>
                  <a:lnTo>
                    <a:pt x="24478" y="367948"/>
                  </a:lnTo>
                  <a:lnTo>
                    <a:pt x="24625" y="368503"/>
                  </a:lnTo>
                  <a:lnTo>
                    <a:pt x="24767" y="369058"/>
                  </a:lnTo>
                  <a:lnTo>
                    <a:pt x="24905" y="369626"/>
                  </a:lnTo>
                  <a:lnTo>
                    <a:pt x="25039" y="370206"/>
                  </a:lnTo>
                  <a:lnTo>
                    <a:pt x="25169" y="370798"/>
                  </a:lnTo>
                  <a:lnTo>
                    <a:pt x="25294" y="371391"/>
                  </a:lnTo>
                  <a:lnTo>
                    <a:pt x="25415" y="371995"/>
                  </a:lnTo>
                  <a:lnTo>
                    <a:pt x="25397" y="371983"/>
                  </a:lnTo>
                  <a:lnTo>
                    <a:pt x="25384" y="371971"/>
                  </a:lnTo>
                  <a:lnTo>
                    <a:pt x="25371" y="371958"/>
                  </a:lnTo>
                  <a:lnTo>
                    <a:pt x="25358" y="371946"/>
                  </a:lnTo>
                  <a:lnTo>
                    <a:pt x="24966" y="372168"/>
                  </a:lnTo>
                  <a:lnTo>
                    <a:pt x="24573" y="372415"/>
                  </a:lnTo>
                  <a:lnTo>
                    <a:pt x="24180" y="372674"/>
                  </a:lnTo>
                  <a:lnTo>
                    <a:pt x="23788" y="372958"/>
                  </a:lnTo>
                  <a:lnTo>
                    <a:pt x="23399" y="373267"/>
                  </a:lnTo>
                  <a:lnTo>
                    <a:pt x="23011" y="373587"/>
                  </a:lnTo>
                  <a:lnTo>
                    <a:pt x="22627" y="373933"/>
                  </a:lnTo>
                  <a:lnTo>
                    <a:pt x="22238" y="374303"/>
                  </a:lnTo>
                  <a:lnTo>
                    <a:pt x="22079" y="374464"/>
                  </a:lnTo>
                  <a:lnTo>
                    <a:pt x="21915" y="374636"/>
                  </a:lnTo>
                  <a:lnTo>
                    <a:pt x="21587" y="375007"/>
                  </a:lnTo>
                  <a:lnTo>
                    <a:pt x="21259" y="375414"/>
                  </a:lnTo>
                  <a:lnTo>
                    <a:pt x="20926" y="375809"/>
                  </a:lnTo>
                  <a:lnTo>
                    <a:pt x="20594" y="376204"/>
                  </a:lnTo>
                  <a:lnTo>
                    <a:pt x="20426" y="376389"/>
                  </a:lnTo>
                  <a:lnTo>
                    <a:pt x="20262" y="376574"/>
                  </a:lnTo>
                  <a:lnTo>
                    <a:pt x="20093" y="376734"/>
                  </a:lnTo>
                  <a:lnTo>
                    <a:pt x="19925" y="376895"/>
                  </a:lnTo>
                  <a:lnTo>
                    <a:pt x="19757" y="377043"/>
                  </a:lnTo>
                  <a:lnTo>
                    <a:pt x="19593" y="377166"/>
                  </a:lnTo>
                  <a:lnTo>
                    <a:pt x="19433" y="376623"/>
                  </a:lnTo>
                  <a:lnTo>
                    <a:pt x="19269" y="376068"/>
                  </a:lnTo>
                  <a:lnTo>
                    <a:pt x="19097" y="375525"/>
                  </a:lnTo>
                  <a:lnTo>
                    <a:pt x="18915" y="374982"/>
                  </a:lnTo>
                  <a:lnTo>
                    <a:pt x="18734" y="374439"/>
                  </a:lnTo>
                  <a:lnTo>
                    <a:pt x="18544" y="373921"/>
                  </a:lnTo>
                  <a:lnTo>
                    <a:pt x="18350" y="373402"/>
                  </a:lnTo>
                  <a:lnTo>
                    <a:pt x="18151" y="372896"/>
                  </a:lnTo>
                  <a:lnTo>
                    <a:pt x="17944" y="372415"/>
                  </a:lnTo>
                  <a:lnTo>
                    <a:pt x="17737" y="371934"/>
                  </a:lnTo>
                  <a:lnTo>
                    <a:pt x="17526" y="371489"/>
                  </a:lnTo>
                  <a:lnTo>
                    <a:pt x="17310" y="371045"/>
                  </a:lnTo>
                  <a:lnTo>
                    <a:pt x="17090" y="370638"/>
                  </a:lnTo>
                  <a:lnTo>
                    <a:pt x="16865" y="370243"/>
                  </a:lnTo>
                  <a:lnTo>
                    <a:pt x="16637" y="369885"/>
                  </a:lnTo>
                  <a:lnTo>
                    <a:pt x="16408" y="369540"/>
                  </a:lnTo>
                  <a:lnTo>
                    <a:pt x="16296" y="369391"/>
                  </a:lnTo>
                  <a:lnTo>
                    <a:pt x="16179" y="369231"/>
                  </a:lnTo>
                  <a:lnTo>
                    <a:pt x="16063" y="369095"/>
                  </a:lnTo>
                  <a:lnTo>
                    <a:pt x="15946" y="368960"/>
                  </a:lnTo>
                  <a:lnTo>
                    <a:pt x="15825" y="368824"/>
                  </a:lnTo>
                  <a:lnTo>
                    <a:pt x="15709" y="368713"/>
                  </a:lnTo>
                  <a:lnTo>
                    <a:pt x="15592" y="368602"/>
                  </a:lnTo>
                  <a:lnTo>
                    <a:pt x="15471" y="368491"/>
                  </a:lnTo>
                  <a:lnTo>
                    <a:pt x="15355" y="368404"/>
                  </a:lnTo>
                  <a:lnTo>
                    <a:pt x="15234" y="368318"/>
                  </a:lnTo>
                  <a:lnTo>
                    <a:pt x="15113" y="368244"/>
                  </a:lnTo>
                  <a:lnTo>
                    <a:pt x="14992" y="368182"/>
                  </a:lnTo>
                  <a:lnTo>
                    <a:pt x="14876" y="368120"/>
                  </a:lnTo>
                  <a:lnTo>
                    <a:pt x="14755" y="368083"/>
                  </a:lnTo>
                  <a:lnTo>
                    <a:pt x="14634" y="368046"/>
                  </a:lnTo>
                  <a:lnTo>
                    <a:pt x="14513" y="368022"/>
                  </a:lnTo>
                  <a:lnTo>
                    <a:pt x="14393" y="368009"/>
                  </a:lnTo>
                  <a:lnTo>
                    <a:pt x="14272" y="367997"/>
                  </a:lnTo>
                  <a:lnTo>
                    <a:pt x="14155" y="368009"/>
                  </a:lnTo>
                  <a:lnTo>
                    <a:pt x="14034" y="368034"/>
                  </a:lnTo>
                  <a:lnTo>
                    <a:pt x="13914" y="368059"/>
                  </a:lnTo>
                  <a:lnTo>
                    <a:pt x="13793" y="368108"/>
                  </a:lnTo>
                  <a:lnTo>
                    <a:pt x="13672" y="368157"/>
                  </a:lnTo>
                  <a:lnTo>
                    <a:pt x="13555" y="368231"/>
                  </a:lnTo>
                  <a:lnTo>
                    <a:pt x="13434" y="368305"/>
                  </a:lnTo>
                  <a:lnTo>
                    <a:pt x="13318" y="368404"/>
                  </a:lnTo>
                  <a:lnTo>
                    <a:pt x="13197" y="368503"/>
                  </a:lnTo>
                  <a:lnTo>
                    <a:pt x="13081" y="368626"/>
                  </a:lnTo>
                  <a:lnTo>
                    <a:pt x="12960" y="368762"/>
                  </a:lnTo>
                  <a:lnTo>
                    <a:pt x="12843" y="368910"/>
                  </a:lnTo>
                  <a:lnTo>
                    <a:pt x="12727" y="369071"/>
                  </a:lnTo>
                  <a:lnTo>
                    <a:pt x="12610" y="369243"/>
                  </a:lnTo>
                  <a:lnTo>
                    <a:pt x="12494" y="369428"/>
                  </a:lnTo>
                  <a:lnTo>
                    <a:pt x="12377" y="369638"/>
                  </a:lnTo>
                  <a:lnTo>
                    <a:pt x="12269" y="369848"/>
                  </a:lnTo>
                  <a:lnTo>
                    <a:pt x="12161" y="370083"/>
                  </a:lnTo>
                  <a:lnTo>
                    <a:pt x="12058" y="370317"/>
                  </a:lnTo>
                  <a:lnTo>
                    <a:pt x="11959" y="370564"/>
                  </a:lnTo>
                  <a:lnTo>
                    <a:pt x="11864" y="370823"/>
                  </a:lnTo>
                  <a:lnTo>
                    <a:pt x="11773" y="371082"/>
                  </a:lnTo>
                  <a:lnTo>
                    <a:pt x="11682" y="371354"/>
                  </a:lnTo>
                  <a:lnTo>
                    <a:pt x="11596" y="371637"/>
                  </a:lnTo>
                  <a:lnTo>
                    <a:pt x="11518" y="371934"/>
                  </a:lnTo>
                  <a:lnTo>
                    <a:pt x="11441" y="372242"/>
                  </a:lnTo>
                  <a:lnTo>
                    <a:pt x="11363" y="372551"/>
                  </a:lnTo>
                  <a:lnTo>
                    <a:pt x="11294" y="372859"/>
                  </a:lnTo>
                  <a:lnTo>
                    <a:pt x="11225" y="373180"/>
                  </a:lnTo>
                  <a:lnTo>
                    <a:pt x="11160" y="373513"/>
                  </a:lnTo>
                  <a:lnTo>
                    <a:pt x="11100" y="373859"/>
                  </a:lnTo>
                  <a:lnTo>
                    <a:pt x="11044" y="374192"/>
                  </a:lnTo>
                  <a:lnTo>
                    <a:pt x="10988" y="374550"/>
                  </a:lnTo>
                  <a:lnTo>
                    <a:pt x="10940" y="374908"/>
                  </a:lnTo>
                  <a:lnTo>
                    <a:pt x="10893" y="375266"/>
                  </a:lnTo>
                  <a:lnTo>
                    <a:pt x="10845" y="375624"/>
                  </a:lnTo>
                  <a:lnTo>
                    <a:pt x="10806" y="375994"/>
                  </a:lnTo>
                  <a:lnTo>
                    <a:pt x="10767" y="376376"/>
                  </a:lnTo>
                  <a:lnTo>
                    <a:pt x="10733" y="376747"/>
                  </a:lnTo>
                  <a:lnTo>
                    <a:pt x="10703" y="377129"/>
                  </a:lnTo>
                  <a:lnTo>
                    <a:pt x="10677" y="377524"/>
                  </a:lnTo>
                  <a:lnTo>
                    <a:pt x="10651" y="377907"/>
                  </a:lnTo>
                  <a:lnTo>
                    <a:pt x="10629" y="378302"/>
                  </a:lnTo>
                  <a:lnTo>
                    <a:pt x="10612" y="378697"/>
                  </a:lnTo>
                  <a:lnTo>
                    <a:pt x="10595" y="379091"/>
                  </a:lnTo>
                  <a:lnTo>
                    <a:pt x="10582" y="379486"/>
                  </a:lnTo>
                  <a:lnTo>
                    <a:pt x="10573" y="379881"/>
                  </a:lnTo>
                  <a:lnTo>
                    <a:pt x="10569" y="380289"/>
                  </a:lnTo>
                  <a:lnTo>
                    <a:pt x="10565" y="380683"/>
                  </a:lnTo>
                  <a:lnTo>
                    <a:pt x="10565" y="381091"/>
                  </a:lnTo>
                  <a:lnTo>
                    <a:pt x="10565" y="381486"/>
                  </a:lnTo>
                  <a:lnTo>
                    <a:pt x="10573" y="381893"/>
                  </a:lnTo>
                  <a:lnTo>
                    <a:pt x="10582" y="382288"/>
                  </a:lnTo>
                  <a:lnTo>
                    <a:pt x="10595" y="382695"/>
                  </a:lnTo>
                  <a:lnTo>
                    <a:pt x="10608" y="383090"/>
                  </a:lnTo>
                  <a:lnTo>
                    <a:pt x="10625" y="383485"/>
                  </a:lnTo>
                  <a:lnTo>
                    <a:pt x="10647" y="383880"/>
                  </a:lnTo>
                  <a:lnTo>
                    <a:pt x="10668" y="384275"/>
                  </a:lnTo>
                  <a:lnTo>
                    <a:pt x="10694" y="384670"/>
                  </a:lnTo>
                  <a:lnTo>
                    <a:pt x="10724" y="385052"/>
                  </a:lnTo>
                  <a:lnTo>
                    <a:pt x="10754" y="385435"/>
                  </a:lnTo>
                  <a:lnTo>
                    <a:pt x="10789" y="385817"/>
                  </a:lnTo>
                  <a:lnTo>
                    <a:pt x="10824" y="386200"/>
                  </a:lnTo>
                  <a:lnTo>
                    <a:pt x="10862" y="386570"/>
                  </a:lnTo>
                  <a:lnTo>
                    <a:pt x="10906" y="386940"/>
                  </a:lnTo>
                  <a:lnTo>
                    <a:pt x="10953" y="387311"/>
                  </a:lnTo>
                  <a:lnTo>
                    <a:pt x="11000" y="387668"/>
                  </a:lnTo>
                  <a:lnTo>
                    <a:pt x="11048" y="388026"/>
                  </a:lnTo>
                  <a:lnTo>
                    <a:pt x="11104" y="388372"/>
                  </a:lnTo>
                  <a:lnTo>
                    <a:pt x="11156" y="388717"/>
                  </a:lnTo>
                  <a:lnTo>
                    <a:pt x="11216" y="389051"/>
                  </a:lnTo>
                  <a:lnTo>
                    <a:pt x="11277" y="389371"/>
                  </a:lnTo>
                  <a:lnTo>
                    <a:pt x="11337" y="389705"/>
                  </a:lnTo>
                  <a:lnTo>
                    <a:pt x="11406" y="390013"/>
                  </a:lnTo>
                  <a:lnTo>
                    <a:pt x="11471" y="390322"/>
                  </a:lnTo>
                  <a:lnTo>
                    <a:pt x="11544" y="390618"/>
                  </a:lnTo>
                  <a:lnTo>
                    <a:pt x="11613" y="390914"/>
                  </a:lnTo>
                  <a:lnTo>
                    <a:pt x="11691" y="391198"/>
                  </a:lnTo>
                  <a:lnTo>
                    <a:pt x="11139" y="391790"/>
                  </a:lnTo>
                  <a:lnTo>
                    <a:pt x="10582" y="392407"/>
                  </a:lnTo>
                  <a:lnTo>
                    <a:pt x="10029" y="393024"/>
                  </a:lnTo>
                  <a:lnTo>
                    <a:pt x="9477" y="393666"/>
                  </a:lnTo>
                  <a:lnTo>
                    <a:pt x="9279" y="393888"/>
                  </a:lnTo>
                  <a:lnTo>
                    <a:pt x="9076" y="394110"/>
                  </a:lnTo>
                  <a:lnTo>
                    <a:pt x="8661" y="394542"/>
                  </a:lnTo>
                  <a:lnTo>
                    <a:pt x="8454" y="394777"/>
                  </a:lnTo>
                  <a:lnTo>
                    <a:pt x="8251" y="395024"/>
                  </a:lnTo>
                  <a:lnTo>
                    <a:pt x="8053" y="395295"/>
                  </a:lnTo>
                  <a:lnTo>
                    <a:pt x="7954" y="395431"/>
                  </a:lnTo>
                  <a:lnTo>
                    <a:pt x="7859" y="395579"/>
                  </a:lnTo>
                  <a:lnTo>
                    <a:pt x="7690" y="394888"/>
                  </a:lnTo>
                  <a:lnTo>
                    <a:pt x="7531" y="394184"/>
                  </a:lnTo>
                  <a:lnTo>
                    <a:pt x="7380" y="393481"/>
                  </a:lnTo>
                  <a:lnTo>
                    <a:pt x="7229" y="392765"/>
                  </a:lnTo>
                  <a:lnTo>
                    <a:pt x="7091" y="392037"/>
                  </a:lnTo>
                  <a:lnTo>
                    <a:pt x="6957" y="391309"/>
                  </a:lnTo>
                  <a:lnTo>
                    <a:pt x="6827" y="390569"/>
                  </a:lnTo>
                  <a:lnTo>
                    <a:pt x="6706" y="389816"/>
                  </a:lnTo>
                  <a:lnTo>
                    <a:pt x="6594" y="389063"/>
                  </a:lnTo>
                  <a:lnTo>
                    <a:pt x="6486" y="388310"/>
                  </a:lnTo>
                  <a:lnTo>
                    <a:pt x="6383" y="387545"/>
                  </a:lnTo>
                  <a:lnTo>
                    <a:pt x="6292" y="386780"/>
                  </a:lnTo>
                  <a:lnTo>
                    <a:pt x="6206" y="386015"/>
                  </a:lnTo>
                  <a:lnTo>
                    <a:pt x="6124" y="385237"/>
                  </a:lnTo>
                  <a:lnTo>
                    <a:pt x="6050" y="384460"/>
                  </a:lnTo>
                  <a:lnTo>
                    <a:pt x="5986" y="383682"/>
                  </a:lnTo>
                  <a:lnTo>
                    <a:pt x="5925" y="382905"/>
                  </a:lnTo>
                  <a:lnTo>
                    <a:pt x="5874" y="382127"/>
                  </a:lnTo>
                  <a:lnTo>
                    <a:pt x="5830" y="381350"/>
                  </a:lnTo>
                  <a:lnTo>
                    <a:pt x="5792" y="380560"/>
                  </a:lnTo>
                  <a:lnTo>
                    <a:pt x="5761" y="379783"/>
                  </a:lnTo>
                  <a:lnTo>
                    <a:pt x="5740" y="379005"/>
                  </a:lnTo>
                  <a:lnTo>
                    <a:pt x="5722" y="378228"/>
                  </a:lnTo>
                  <a:lnTo>
                    <a:pt x="5714" y="377462"/>
                  </a:lnTo>
                  <a:lnTo>
                    <a:pt x="5714" y="376685"/>
                  </a:lnTo>
                  <a:lnTo>
                    <a:pt x="5722" y="375920"/>
                  </a:lnTo>
                  <a:lnTo>
                    <a:pt x="5735" y="375155"/>
                  </a:lnTo>
                  <a:lnTo>
                    <a:pt x="5757" y="374402"/>
                  </a:lnTo>
                  <a:lnTo>
                    <a:pt x="5787" y="373649"/>
                  </a:lnTo>
                  <a:lnTo>
                    <a:pt x="5826" y="372896"/>
                  </a:lnTo>
                  <a:lnTo>
                    <a:pt x="5869" y="372156"/>
                  </a:lnTo>
                  <a:lnTo>
                    <a:pt x="5921" y="371415"/>
                  </a:lnTo>
                  <a:lnTo>
                    <a:pt x="5981" y="370700"/>
                  </a:lnTo>
                  <a:lnTo>
                    <a:pt x="6050" y="369971"/>
                  </a:lnTo>
                  <a:lnTo>
                    <a:pt x="6128" y="369268"/>
                  </a:lnTo>
                  <a:lnTo>
                    <a:pt x="6210" y="368565"/>
                  </a:lnTo>
                  <a:lnTo>
                    <a:pt x="6301" y="367873"/>
                  </a:lnTo>
                  <a:lnTo>
                    <a:pt x="6404" y="367182"/>
                  </a:lnTo>
                  <a:lnTo>
                    <a:pt x="6512" y="366516"/>
                  </a:lnTo>
                  <a:lnTo>
                    <a:pt x="6629" y="365850"/>
                  </a:lnTo>
                  <a:lnTo>
                    <a:pt x="6750" y="365208"/>
                  </a:lnTo>
                  <a:lnTo>
                    <a:pt x="6883" y="364566"/>
                  </a:lnTo>
                  <a:lnTo>
                    <a:pt x="7026" y="363937"/>
                  </a:lnTo>
                  <a:lnTo>
                    <a:pt x="7173" y="363332"/>
                  </a:lnTo>
                  <a:lnTo>
                    <a:pt x="7332" y="362727"/>
                  </a:lnTo>
                  <a:lnTo>
                    <a:pt x="7496" y="362147"/>
                  </a:lnTo>
                  <a:lnTo>
                    <a:pt x="7673" y="361580"/>
                  </a:lnTo>
                  <a:lnTo>
                    <a:pt x="7854" y="361024"/>
                  </a:lnTo>
                  <a:lnTo>
                    <a:pt x="8044" y="360494"/>
                  </a:lnTo>
                  <a:lnTo>
                    <a:pt x="8247" y="359975"/>
                  </a:lnTo>
                  <a:lnTo>
                    <a:pt x="8454" y="359469"/>
                  </a:lnTo>
                  <a:lnTo>
                    <a:pt x="8670" y="358988"/>
                  </a:lnTo>
                  <a:lnTo>
                    <a:pt x="8782" y="358741"/>
                  </a:lnTo>
                  <a:lnTo>
                    <a:pt x="8899" y="358519"/>
                  </a:lnTo>
                  <a:lnTo>
                    <a:pt x="9015" y="358285"/>
                  </a:lnTo>
                  <a:lnTo>
                    <a:pt x="9132" y="358062"/>
                  </a:lnTo>
                  <a:lnTo>
                    <a:pt x="9253" y="357853"/>
                  </a:lnTo>
                  <a:lnTo>
                    <a:pt x="9373" y="357643"/>
                  </a:lnTo>
                  <a:lnTo>
                    <a:pt x="9499" y="357433"/>
                  </a:lnTo>
                  <a:lnTo>
                    <a:pt x="9628" y="357223"/>
                  </a:lnTo>
                  <a:lnTo>
                    <a:pt x="9758" y="357038"/>
                  </a:lnTo>
                  <a:lnTo>
                    <a:pt x="9887" y="356841"/>
                  </a:lnTo>
                  <a:lnTo>
                    <a:pt x="10021" y="356656"/>
                  </a:lnTo>
                  <a:lnTo>
                    <a:pt x="10159" y="356470"/>
                  </a:lnTo>
                  <a:lnTo>
                    <a:pt x="10297" y="356298"/>
                  </a:lnTo>
                  <a:lnTo>
                    <a:pt x="10439" y="356125"/>
                  </a:lnTo>
                  <a:lnTo>
                    <a:pt x="10582" y="355964"/>
                  </a:lnTo>
                  <a:lnTo>
                    <a:pt x="10724" y="355804"/>
                  </a:lnTo>
                  <a:lnTo>
                    <a:pt x="10875" y="355644"/>
                  </a:lnTo>
                  <a:lnTo>
                    <a:pt x="11022" y="355495"/>
                  </a:lnTo>
                  <a:lnTo>
                    <a:pt x="11173" y="355360"/>
                  </a:lnTo>
                  <a:lnTo>
                    <a:pt x="11328" y="355224"/>
                  </a:lnTo>
                  <a:lnTo>
                    <a:pt x="11484" y="355088"/>
                  </a:lnTo>
                  <a:lnTo>
                    <a:pt x="11644" y="354965"/>
                  </a:lnTo>
                  <a:lnTo>
                    <a:pt x="11807" y="354854"/>
                  </a:lnTo>
                  <a:lnTo>
                    <a:pt x="11967" y="354730"/>
                  </a:lnTo>
                  <a:lnTo>
                    <a:pt x="12213" y="354582"/>
                  </a:lnTo>
                  <a:lnTo>
                    <a:pt x="12455" y="354446"/>
                  </a:lnTo>
                  <a:lnTo>
                    <a:pt x="12697" y="354323"/>
                  </a:lnTo>
                  <a:lnTo>
                    <a:pt x="12943" y="354224"/>
                  </a:lnTo>
                  <a:lnTo>
                    <a:pt x="13188" y="354138"/>
                  </a:lnTo>
                  <a:lnTo>
                    <a:pt x="13430" y="354064"/>
                  </a:lnTo>
                  <a:lnTo>
                    <a:pt x="13676" y="354002"/>
                  </a:lnTo>
                  <a:lnTo>
                    <a:pt x="13922" y="353965"/>
                  </a:lnTo>
                  <a:lnTo>
                    <a:pt x="14168" y="353941"/>
                  </a:lnTo>
                  <a:lnTo>
                    <a:pt x="14414" y="353928"/>
                  </a:lnTo>
                  <a:close/>
                  <a:moveTo>
                    <a:pt x="121260" y="349288"/>
                  </a:moveTo>
                  <a:lnTo>
                    <a:pt x="121506" y="349300"/>
                  </a:lnTo>
                  <a:lnTo>
                    <a:pt x="121756" y="349325"/>
                  </a:lnTo>
                  <a:lnTo>
                    <a:pt x="122006" y="349362"/>
                  </a:lnTo>
                  <a:lnTo>
                    <a:pt x="122261" y="349424"/>
                  </a:lnTo>
                  <a:lnTo>
                    <a:pt x="122511" y="349498"/>
                  </a:lnTo>
                  <a:lnTo>
                    <a:pt x="122766" y="349596"/>
                  </a:lnTo>
                  <a:lnTo>
                    <a:pt x="123021" y="349708"/>
                  </a:lnTo>
                  <a:lnTo>
                    <a:pt x="123275" y="349843"/>
                  </a:lnTo>
                  <a:lnTo>
                    <a:pt x="123530" y="349991"/>
                  </a:lnTo>
                  <a:lnTo>
                    <a:pt x="123784" y="350152"/>
                  </a:lnTo>
                  <a:lnTo>
                    <a:pt x="124039" y="350337"/>
                  </a:lnTo>
                  <a:lnTo>
                    <a:pt x="124294" y="350534"/>
                  </a:lnTo>
                  <a:lnTo>
                    <a:pt x="124548" y="350757"/>
                  </a:lnTo>
                  <a:lnTo>
                    <a:pt x="124803" y="350991"/>
                  </a:lnTo>
                  <a:lnTo>
                    <a:pt x="125058" y="351238"/>
                  </a:lnTo>
                  <a:lnTo>
                    <a:pt x="125308" y="351509"/>
                  </a:lnTo>
                  <a:lnTo>
                    <a:pt x="125563" y="351793"/>
                  </a:lnTo>
                  <a:lnTo>
                    <a:pt x="125817" y="352102"/>
                  </a:lnTo>
                  <a:lnTo>
                    <a:pt x="126067" y="352423"/>
                  </a:lnTo>
                  <a:lnTo>
                    <a:pt x="126378" y="352855"/>
                  </a:lnTo>
                  <a:lnTo>
                    <a:pt x="126685" y="353299"/>
                  </a:lnTo>
                  <a:lnTo>
                    <a:pt x="126836" y="353521"/>
                  </a:lnTo>
                  <a:lnTo>
                    <a:pt x="126982" y="353755"/>
                  </a:lnTo>
                  <a:lnTo>
                    <a:pt x="127125" y="354002"/>
                  </a:lnTo>
                  <a:lnTo>
                    <a:pt x="127272" y="354249"/>
                  </a:lnTo>
                  <a:lnTo>
                    <a:pt x="127410" y="354496"/>
                  </a:lnTo>
                  <a:lnTo>
                    <a:pt x="127548" y="354755"/>
                  </a:lnTo>
                  <a:lnTo>
                    <a:pt x="127686" y="355014"/>
                  </a:lnTo>
                  <a:lnTo>
                    <a:pt x="127820" y="355273"/>
                  </a:lnTo>
                  <a:lnTo>
                    <a:pt x="127949" y="355545"/>
                  </a:lnTo>
                  <a:lnTo>
                    <a:pt x="128079" y="355829"/>
                  </a:lnTo>
                  <a:lnTo>
                    <a:pt x="128208" y="356100"/>
                  </a:lnTo>
                  <a:lnTo>
                    <a:pt x="128329" y="356396"/>
                  </a:lnTo>
                  <a:lnTo>
                    <a:pt x="128454" y="356680"/>
                  </a:lnTo>
                  <a:lnTo>
                    <a:pt x="128571" y="356976"/>
                  </a:lnTo>
                  <a:lnTo>
                    <a:pt x="128687" y="357285"/>
                  </a:lnTo>
                  <a:lnTo>
                    <a:pt x="128804" y="357581"/>
                  </a:lnTo>
                  <a:lnTo>
                    <a:pt x="128916" y="357890"/>
                  </a:lnTo>
                  <a:lnTo>
                    <a:pt x="129024" y="358211"/>
                  </a:lnTo>
                  <a:lnTo>
                    <a:pt x="129132" y="358531"/>
                  </a:lnTo>
                  <a:lnTo>
                    <a:pt x="129235" y="358852"/>
                  </a:lnTo>
                  <a:lnTo>
                    <a:pt x="129339" y="359185"/>
                  </a:lnTo>
                  <a:lnTo>
                    <a:pt x="129438" y="359519"/>
                  </a:lnTo>
                  <a:lnTo>
                    <a:pt x="129533" y="359864"/>
                  </a:lnTo>
                  <a:lnTo>
                    <a:pt x="129628" y="360210"/>
                  </a:lnTo>
                  <a:lnTo>
                    <a:pt x="129718" y="360555"/>
                  </a:lnTo>
                  <a:lnTo>
                    <a:pt x="129805" y="360913"/>
                  </a:lnTo>
                  <a:lnTo>
                    <a:pt x="129891" y="361271"/>
                  </a:lnTo>
                  <a:lnTo>
                    <a:pt x="129973" y="361629"/>
                  </a:lnTo>
                  <a:lnTo>
                    <a:pt x="130055" y="361999"/>
                  </a:lnTo>
                  <a:lnTo>
                    <a:pt x="130133" y="362382"/>
                  </a:lnTo>
                  <a:lnTo>
                    <a:pt x="130206" y="362752"/>
                  </a:lnTo>
                  <a:lnTo>
                    <a:pt x="130279" y="363135"/>
                  </a:lnTo>
                  <a:lnTo>
                    <a:pt x="130344" y="363529"/>
                  </a:lnTo>
                  <a:lnTo>
                    <a:pt x="130413" y="363924"/>
                  </a:lnTo>
                  <a:lnTo>
                    <a:pt x="130474" y="364319"/>
                  </a:lnTo>
                  <a:lnTo>
                    <a:pt x="130534" y="364714"/>
                  </a:lnTo>
                  <a:lnTo>
                    <a:pt x="130590" y="365121"/>
                  </a:lnTo>
                  <a:lnTo>
                    <a:pt x="130642" y="365541"/>
                  </a:lnTo>
                  <a:lnTo>
                    <a:pt x="130694" y="365961"/>
                  </a:lnTo>
                  <a:lnTo>
                    <a:pt x="130741" y="366380"/>
                  </a:lnTo>
                  <a:lnTo>
                    <a:pt x="130784" y="366800"/>
                  </a:lnTo>
                  <a:lnTo>
                    <a:pt x="130828" y="367232"/>
                  </a:lnTo>
                  <a:lnTo>
                    <a:pt x="130862" y="367664"/>
                  </a:lnTo>
                  <a:lnTo>
                    <a:pt x="130897" y="368108"/>
                  </a:lnTo>
                  <a:lnTo>
                    <a:pt x="130931" y="368552"/>
                  </a:lnTo>
                  <a:lnTo>
                    <a:pt x="130957" y="368997"/>
                  </a:lnTo>
                  <a:lnTo>
                    <a:pt x="130983" y="369453"/>
                  </a:lnTo>
                  <a:lnTo>
                    <a:pt x="131005" y="369910"/>
                  </a:lnTo>
                  <a:lnTo>
                    <a:pt x="131022" y="370379"/>
                  </a:lnTo>
                  <a:lnTo>
                    <a:pt x="131039" y="370848"/>
                  </a:lnTo>
                  <a:lnTo>
                    <a:pt x="131052" y="371317"/>
                  </a:lnTo>
                  <a:lnTo>
                    <a:pt x="131056" y="371798"/>
                  </a:lnTo>
                  <a:lnTo>
                    <a:pt x="131065" y="372279"/>
                  </a:lnTo>
                  <a:lnTo>
                    <a:pt x="131065" y="372761"/>
                  </a:lnTo>
                  <a:lnTo>
                    <a:pt x="131061" y="373254"/>
                  </a:lnTo>
                  <a:lnTo>
                    <a:pt x="131056" y="373748"/>
                  </a:lnTo>
                  <a:lnTo>
                    <a:pt x="131048" y="374254"/>
                  </a:lnTo>
                  <a:lnTo>
                    <a:pt x="131035" y="374747"/>
                  </a:lnTo>
                  <a:lnTo>
                    <a:pt x="131017" y="375266"/>
                  </a:lnTo>
                  <a:lnTo>
                    <a:pt x="131000" y="375772"/>
                  </a:lnTo>
                  <a:lnTo>
                    <a:pt x="130948" y="376932"/>
                  </a:lnTo>
                  <a:lnTo>
                    <a:pt x="130879" y="378191"/>
                  </a:lnTo>
                  <a:lnTo>
                    <a:pt x="130841" y="378857"/>
                  </a:lnTo>
                  <a:lnTo>
                    <a:pt x="130797" y="379536"/>
                  </a:lnTo>
                  <a:lnTo>
                    <a:pt x="130750" y="380239"/>
                  </a:lnTo>
                  <a:lnTo>
                    <a:pt x="130698" y="380955"/>
                  </a:lnTo>
                  <a:lnTo>
                    <a:pt x="130642" y="381683"/>
                  </a:lnTo>
                  <a:lnTo>
                    <a:pt x="130582" y="382424"/>
                  </a:lnTo>
                  <a:lnTo>
                    <a:pt x="130517" y="383176"/>
                  </a:lnTo>
                  <a:lnTo>
                    <a:pt x="130448" y="383929"/>
                  </a:lnTo>
                  <a:lnTo>
                    <a:pt x="130374" y="384670"/>
                  </a:lnTo>
                  <a:lnTo>
                    <a:pt x="130297" y="385422"/>
                  </a:lnTo>
                  <a:lnTo>
                    <a:pt x="130215" y="386175"/>
                  </a:lnTo>
                  <a:lnTo>
                    <a:pt x="130128" y="386916"/>
                  </a:lnTo>
                  <a:lnTo>
                    <a:pt x="130038" y="387656"/>
                  </a:lnTo>
                  <a:lnTo>
                    <a:pt x="129939" y="388372"/>
                  </a:lnTo>
                  <a:lnTo>
                    <a:pt x="129839" y="389088"/>
                  </a:lnTo>
                  <a:lnTo>
                    <a:pt x="129731" y="389779"/>
                  </a:lnTo>
                  <a:lnTo>
                    <a:pt x="129619" y="390458"/>
                  </a:lnTo>
                  <a:lnTo>
                    <a:pt x="129503" y="391112"/>
                  </a:lnTo>
                  <a:lnTo>
                    <a:pt x="129382" y="391741"/>
                  </a:lnTo>
                  <a:lnTo>
                    <a:pt x="129257" y="392346"/>
                  </a:lnTo>
                  <a:lnTo>
                    <a:pt x="129123" y="392926"/>
                  </a:lnTo>
                  <a:lnTo>
                    <a:pt x="129054" y="393197"/>
                  </a:lnTo>
                  <a:lnTo>
                    <a:pt x="128985" y="393469"/>
                  </a:lnTo>
                  <a:lnTo>
                    <a:pt x="128916" y="393728"/>
                  </a:lnTo>
                  <a:lnTo>
                    <a:pt x="128842" y="393975"/>
                  </a:lnTo>
                  <a:lnTo>
                    <a:pt x="128769" y="394222"/>
                  </a:lnTo>
                  <a:lnTo>
                    <a:pt x="128696" y="394456"/>
                  </a:lnTo>
                  <a:lnTo>
                    <a:pt x="128618" y="394678"/>
                  </a:lnTo>
                  <a:lnTo>
                    <a:pt x="128540" y="394888"/>
                  </a:lnTo>
                  <a:lnTo>
                    <a:pt x="128463" y="395085"/>
                  </a:lnTo>
                  <a:lnTo>
                    <a:pt x="128381" y="395283"/>
                  </a:lnTo>
                  <a:lnTo>
                    <a:pt x="128299" y="395468"/>
                  </a:lnTo>
                  <a:lnTo>
                    <a:pt x="128217" y="395628"/>
                  </a:lnTo>
                  <a:lnTo>
                    <a:pt x="128130" y="395789"/>
                  </a:lnTo>
                  <a:lnTo>
                    <a:pt x="128044" y="395937"/>
                  </a:lnTo>
                  <a:lnTo>
                    <a:pt x="127949" y="395530"/>
                  </a:lnTo>
                  <a:lnTo>
                    <a:pt x="127845" y="395147"/>
                  </a:lnTo>
                  <a:lnTo>
                    <a:pt x="127733" y="394765"/>
                  </a:lnTo>
                  <a:lnTo>
                    <a:pt x="127617" y="394394"/>
                  </a:lnTo>
                  <a:lnTo>
                    <a:pt x="127492" y="394024"/>
                  </a:lnTo>
                  <a:lnTo>
                    <a:pt x="127362" y="393679"/>
                  </a:lnTo>
                  <a:lnTo>
                    <a:pt x="127233" y="393333"/>
                  </a:lnTo>
                  <a:lnTo>
                    <a:pt x="127099" y="392987"/>
                  </a:lnTo>
                  <a:lnTo>
                    <a:pt x="126823" y="392321"/>
                  </a:lnTo>
                  <a:lnTo>
                    <a:pt x="126546" y="391679"/>
                  </a:lnTo>
                  <a:lnTo>
                    <a:pt x="126279" y="391038"/>
                  </a:lnTo>
                  <a:lnTo>
                    <a:pt x="126149" y="390717"/>
                  </a:lnTo>
                  <a:lnTo>
                    <a:pt x="126024" y="390396"/>
                  </a:lnTo>
                  <a:lnTo>
                    <a:pt x="125873" y="390001"/>
                  </a:lnTo>
                  <a:lnTo>
                    <a:pt x="125718" y="389594"/>
                  </a:lnTo>
                  <a:lnTo>
                    <a:pt x="125420" y="388779"/>
                  </a:lnTo>
                  <a:lnTo>
                    <a:pt x="125131" y="387940"/>
                  </a:lnTo>
                  <a:lnTo>
                    <a:pt x="124842" y="387088"/>
                  </a:lnTo>
                  <a:lnTo>
                    <a:pt x="124557" y="386225"/>
                  </a:lnTo>
                  <a:lnTo>
                    <a:pt x="124276" y="385361"/>
                  </a:lnTo>
                  <a:lnTo>
                    <a:pt x="123711" y="383621"/>
                  </a:lnTo>
                  <a:lnTo>
                    <a:pt x="123819" y="383485"/>
                  </a:lnTo>
                  <a:lnTo>
                    <a:pt x="123927" y="383324"/>
                  </a:lnTo>
                  <a:lnTo>
                    <a:pt x="124030" y="383164"/>
                  </a:lnTo>
                  <a:lnTo>
                    <a:pt x="124130" y="382991"/>
                  </a:lnTo>
                  <a:lnTo>
                    <a:pt x="124225" y="382818"/>
                  </a:lnTo>
                  <a:lnTo>
                    <a:pt x="124320" y="382621"/>
                  </a:lnTo>
                  <a:lnTo>
                    <a:pt x="124410" y="382436"/>
                  </a:lnTo>
                  <a:lnTo>
                    <a:pt x="124501" y="382226"/>
                  </a:lnTo>
                  <a:lnTo>
                    <a:pt x="124587" y="382016"/>
                  </a:lnTo>
                  <a:lnTo>
                    <a:pt x="124669" y="381794"/>
                  </a:lnTo>
                  <a:lnTo>
                    <a:pt x="124747" y="381572"/>
                  </a:lnTo>
                  <a:lnTo>
                    <a:pt x="124825" y="381350"/>
                  </a:lnTo>
                  <a:lnTo>
                    <a:pt x="124898" y="381103"/>
                  </a:lnTo>
                  <a:lnTo>
                    <a:pt x="124967" y="380869"/>
                  </a:lnTo>
                  <a:lnTo>
                    <a:pt x="125032" y="380622"/>
                  </a:lnTo>
                  <a:lnTo>
                    <a:pt x="125096" y="380363"/>
                  </a:lnTo>
                  <a:lnTo>
                    <a:pt x="125157" y="380103"/>
                  </a:lnTo>
                  <a:lnTo>
                    <a:pt x="125213" y="379844"/>
                  </a:lnTo>
                  <a:lnTo>
                    <a:pt x="125269" y="379573"/>
                  </a:lnTo>
                  <a:lnTo>
                    <a:pt x="125321" y="379301"/>
                  </a:lnTo>
                  <a:lnTo>
                    <a:pt x="125368" y="379017"/>
                  </a:lnTo>
                  <a:lnTo>
                    <a:pt x="125416" y="378734"/>
                  </a:lnTo>
                  <a:lnTo>
                    <a:pt x="125455" y="378450"/>
                  </a:lnTo>
                  <a:lnTo>
                    <a:pt x="125493" y="378166"/>
                  </a:lnTo>
                  <a:lnTo>
                    <a:pt x="125532" y="377870"/>
                  </a:lnTo>
                  <a:lnTo>
                    <a:pt x="125563" y="377574"/>
                  </a:lnTo>
                  <a:lnTo>
                    <a:pt x="125593" y="377277"/>
                  </a:lnTo>
                  <a:lnTo>
                    <a:pt x="125619" y="376981"/>
                  </a:lnTo>
                  <a:lnTo>
                    <a:pt x="125640" y="376673"/>
                  </a:lnTo>
                  <a:lnTo>
                    <a:pt x="125662" y="376364"/>
                  </a:lnTo>
                  <a:lnTo>
                    <a:pt x="125679" y="376068"/>
                  </a:lnTo>
                  <a:lnTo>
                    <a:pt x="125692" y="375759"/>
                  </a:lnTo>
                  <a:lnTo>
                    <a:pt x="125701" y="375451"/>
                  </a:lnTo>
                  <a:lnTo>
                    <a:pt x="125705" y="375142"/>
                  </a:lnTo>
                  <a:lnTo>
                    <a:pt x="125709" y="374821"/>
                  </a:lnTo>
                  <a:lnTo>
                    <a:pt x="125709" y="374513"/>
                  </a:lnTo>
                  <a:lnTo>
                    <a:pt x="125705" y="374204"/>
                  </a:lnTo>
                  <a:lnTo>
                    <a:pt x="125701" y="373896"/>
                  </a:lnTo>
                  <a:lnTo>
                    <a:pt x="125688" y="373587"/>
                  </a:lnTo>
                  <a:lnTo>
                    <a:pt x="125675" y="373279"/>
                  </a:lnTo>
                  <a:lnTo>
                    <a:pt x="125657" y="372970"/>
                  </a:lnTo>
                  <a:lnTo>
                    <a:pt x="125640" y="372662"/>
                  </a:lnTo>
                  <a:lnTo>
                    <a:pt x="125614" y="372353"/>
                  </a:lnTo>
                  <a:lnTo>
                    <a:pt x="125588" y="372045"/>
                  </a:lnTo>
                  <a:lnTo>
                    <a:pt x="125558" y="371749"/>
                  </a:lnTo>
                  <a:lnTo>
                    <a:pt x="125524" y="371440"/>
                  </a:lnTo>
                  <a:lnTo>
                    <a:pt x="125489" y="371144"/>
                  </a:lnTo>
                  <a:lnTo>
                    <a:pt x="125446" y="370848"/>
                  </a:lnTo>
                  <a:lnTo>
                    <a:pt x="125403" y="370551"/>
                  </a:lnTo>
                  <a:lnTo>
                    <a:pt x="125355" y="370268"/>
                  </a:lnTo>
                  <a:lnTo>
                    <a:pt x="125304" y="369984"/>
                  </a:lnTo>
                  <a:lnTo>
                    <a:pt x="125252" y="369700"/>
                  </a:lnTo>
                  <a:lnTo>
                    <a:pt x="125191" y="369416"/>
                  </a:lnTo>
                  <a:lnTo>
                    <a:pt x="125131" y="369145"/>
                  </a:lnTo>
                  <a:lnTo>
                    <a:pt x="125066" y="368873"/>
                  </a:lnTo>
                  <a:lnTo>
                    <a:pt x="124997" y="368614"/>
                  </a:lnTo>
                  <a:lnTo>
                    <a:pt x="124928" y="368355"/>
                  </a:lnTo>
                  <a:lnTo>
                    <a:pt x="124850" y="368096"/>
                  </a:lnTo>
                  <a:lnTo>
                    <a:pt x="124773" y="367849"/>
                  </a:lnTo>
                  <a:lnTo>
                    <a:pt x="124691" y="367602"/>
                  </a:lnTo>
                  <a:lnTo>
                    <a:pt x="124604" y="367368"/>
                  </a:lnTo>
                  <a:lnTo>
                    <a:pt x="124514" y="367133"/>
                  </a:lnTo>
                  <a:lnTo>
                    <a:pt x="124423" y="366911"/>
                  </a:lnTo>
                  <a:lnTo>
                    <a:pt x="124324" y="366689"/>
                  </a:lnTo>
                  <a:lnTo>
                    <a:pt x="124199" y="366430"/>
                  </a:lnTo>
                  <a:lnTo>
                    <a:pt x="124078" y="366183"/>
                  </a:lnTo>
                  <a:lnTo>
                    <a:pt x="123948" y="365961"/>
                  </a:lnTo>
                  <a:lnTo>
                    <a:pt x="123823" y="365751"/>
                  </a:lnTo>
                  <a:lnTo>
                    <a:pt x="123698" y="365566"/>
                  </a:lnTo>
                  <a:lnTo>
                    <a:pt x="123569" y="365393"/>
                  </a:lnTo>
                  <a:lnTo>
                    <a:pt x="123439" y="365233"/>
                  </a:lnTo>
                  <a:lnTo>
                    <a:pt x="123310" y="365097"/>
                  </a:lnTo>
                  <a:lnTo>
                    <a:pt x="123180" y="364973"/>
                  </a:lnTo>
                  <a:lnTo>
                    <a:pt x="123051" y="364862"/>
                  </a:lnTo>
                  <a:lnTo>
                    <a:pt x="122921" y="364776"/>
                  </a:lnTo>
                  <a:lnTo>
                    <a:pt x="122792" y="364690"/>
                  </a:lnTo>
                  <a:lnTo>
                    <a:pt x="122662" y="364628"/>
                  </a:lnTo>
                  <a:lnTo>
                    <a:pt x="122529" y="364591"/>
                  </a:lnTo>
                  <a:lnTo>
                    <a:pt x="122399" y="364554"/>
                  </a:lnTo>
                  <a:lnTo>
                    <a:pt x="122265" y="364529"/>
                  </a:lnTo>
                  <a:lnTo>
                    <a:pt x="122136" y="364529"/>
                  </a:lnTo>
                  <a:lnTo>
                    <a:pt x="122006" y="364541"/>
                  </a:lnTo>
                  <a:lnTo>
                    <a:pt x="121873" y="364566"/>
                  </a:lnTo>
                  <a:lnTo>
                    <a:pt x="121743" y="364591"/>
                  </a:lnTo>
                  <a:lnTo>
                    <a:pt x="121609" y="364640"/>
                  </a:lnTo>
                  <a:lnTo>
                    <a:pt x="121480" y="364702"/>
                  </a:lnTo>
                  <a:lnTo>
                    <a:pt x="121350" y="364776"/>
                  </a:lnTo>
                  <a:lnTo>
                    <a:pt x="121221" y="364862"/>
                  </a:lnTo>
                  <a:lnTo>
                    <a:pt x="121092" y="364961"/>
                  </a:lnTo>
                  <a:lnTo>
                    <a:pt x="120962" y="365060"/>
                  </a:lnTo>
                  <a:lnTo>
                    <a:pt x="120833" y="365183"/>
                  </a:lnTo>
                  <a:lnTo>
                    <a:pt x="120703" y="365307"/>
                  </a:lnTo>
                  <a:lnTo>
                    <a:pt x="120578" y="365442"/>
                  </a:lnTo>
                  <a:lnTo>
                    <a:pt x="120449" y="365590"/>
                  </a:lnTo>
                  <a:lnTo>
                    <a:pt x="120323" y="365751"/>
                  </a:lnTo>
                  <a:lnTo>
                    <a:pt x="120198" y="365911"/>
                  </a:lnTo>
                  <a:lnTo>
                    <a:pt x="120073" y="366096"/>
                  </a:lnTo>
                  <a:lnTo>
                    <a:pt x="119952" y="366282"/>
                  </a:lnTo>
                  <a:lnTo>
                    <a:pt x="119827" y="366467"/>
                  </a:lnTo>
                  <a:lnTo>
                    <a:pt x="119706" y="366676"/>
                  </a:lnTo>
                  <a:lnTo>
                    <a:pt x="119585" y="366886"/>
                  </a:lnTo>
                  <a:lnTo>
                    <a:pt x="119465" y="367096"/>
                  </a:lnTo>
                  <a:lnTo>
                    <a:pt x="119348" y="367318"/>
                  </a:lnTo>
                  <a:lnTo>
                    <a:pt x="119232" y="367553"/>
                  </a:lnTo>
                  <a:lnTo>
                    <a:pt x="119115" y="367787"/>
                  </a:lnTo>
                  <a:lnTo>
                    <a:pt x="118998" y="368034"/>
                  </a:lnTo>
                  <a:lnTo>
                    <a:pt x="118774" y="368540"/>
                  </a:lnTo>
                  <a:lnTo>
                    <a:pt x="118558" y="369058"/>
                  </a:lnTo>
                  <a:lnTo>
                    <a:pt x="118347" y="369614"/>
                  </a:lnTo>
                  <a:lnTo>
                    <a:pt x="118140" y="370169"/>
                  </a:lnTo>
                  <a:lnTo>
                    <a:pt x="117945" y="370749"/>
                  </a:lnTo>
                  <a:lnTo>
                    <a:pt x="117756" y="371341"/>
                  </a:lnTo>
                  <a:lnTo>
                    <a:pt x="117574" y="371934"/>
                  </a:lnTo>
                  <a:lnTo>
                    <a:pt x="117402" y="372538"/>
                  </a:lnTo>
                  <a:lnTo>
                    <a:pt x="117238" y="373155"/>
                  </a:lnTo>
                  <a:lnTo>
                    <a:pt x="117082" y="373772"/>
                  </a:lnTo>
                  <a:lnTo>
                    <a:pt x="116940" y="374377"/>
                  </a:lnTo>
                  <a:lnTo>
                    <a:pt x="116905" y="374599"/>
                  </a:lnTo>
                  <a:lnTo>
                    <a:pt x="116884" y="374784"/>
                  </a:lnTo>
                  <a:lnTo>
                    <a:pt x="116690" y="374217"/>
                  </a:lnTo>
                  <a:lnTo>
                    <a:pt x="116491" y="373661"/>
                  </a:lnTo>
                  <a:lnTo>
                    <a:pt x="116284" y="373118"/>
                  </a:lnTo>
                  <a:lnTo>
                    <a:pt x="116073" y="372563"/>
                  </a:lnTo>
                  <a:lnTo>
                    <a:pt x="115857" y="372032"/>
                  </a:lnTo>
                  <a:lnTo>
                    <a:pt x="115637" y="371502"/>
                  </a:lnTo>
                  <a:lnTo>
                    <a:pt x="115408" y="370996"/>
                  </a:lnTo>
                  <a:lnTo>
                    <a:pt x="115179" y="370490"/>
                  </a:lnTo>
                  <a:lnTo>
                    <a:pt x="114946" y="370008"/>
                  </a:lnTo>
                  <a:lnTo>
                    <a:pt x="114709" y="369527"/>
                  </a:lnTo>
                  <a:lnTo>
                    <a:pt x="114471" y="369083"/>
                  </a:lnTo>
                  <a:lnTo>
                    <a:pt x="114230" y="368639"/>
                  </a:lnTo>
                  <a:lnTo>
                    <a:pt x="113988" y="368231"/>
                  </a:lnTo>
                  <a:lnTo>
                    <a:pt x="113742" y="367836"/>
                  </a:lnTo>
                  <a:lnTo>
                    <a:pt x="113496" y="367466"/>
                  </a:lnTo>
                  <a:lnTo>
                    <a:pt x="113246" y="367133"/>
                  </a:lnTo>
                  <a:lnTo>
                    <a:pt x="113319" y="366343"/>
                  </a:lnTo>
                  <a:lnTo>
                    <a:pt x="113393" y="365578"/>
                  </a:lnTo>
                  <a:lnTo>
                    <a:pt x="113479" y="364825"/>
                  </a:lnTo>
                  <a:lnTo>
                    <a:pt x="113569" y="364097"/>
                  </a:lnTo>
                  <a:lnTo>
                    <a:pt x="113664" y="363381"/>
                  </a:lnTo>
                  <a:lnTo>
                    <a:pt x="113768" y="362690"/>
                  </a:lnTo>
                  <a:lnTo>
                    <a:pt x="113876" y="362012"/>
                  </a:lnTo>
                  <a:lnTo>
                    <a:pt x="113988" y="361345"/>
                  </a:lnTo>
                  <a:lnTo>
                    <a:pt x="114109" y="360703"/>
                  </a:lnTo>
                  <a:lnTo>
                    <a:pt x="114234" y="360074"/>
                  </a:lnTo>
                  <a:lnTo>
                    <a:pt x="114368" y="359469"/>
                  </a:lnTo>
                  <a:lnTo>
                    <a:pt x="114506" y="358877"/>
                  </a:lnTo>
                  <a:lnTo>
                    <a:pt x="114644" y="358309"/>
                  </a:lnTo>
                  <a:lnTo>
                    <a:pt x="114795" y="357754"/>
                  </a:lnTo>
                  <a:lnTo>
                    <a:pt x="114946" y="357211"/>
                  </a:lnTo>
                  <a:lnTo>
                    <a:pt x="115102" y="356693"/>
                  </a:lnTo>
                  <a:lnTo>
                    <a:pt x="115265" y="356187"/>
                  </a:lnTo>
                  <a:lnTo>
                    <a:pt x="115429" y="355705"/>
                  </a:lnTo>
                  <a:lnTo>
                    <a:pt x="115602" y="355236"/>
                  </a:lnTo>
                  <a:lnTo>
                    <a:pt x="115779" y="354792"/>
                  </a:lnTo>
                  <a:lnTo>
                    <a:pt x="115956" y="354360"/>
                  </a:lnTo>
                  <a:lnTo>
                    <a:pt x="116142" y="353953"/>
                  </a:lnTo>
                  <a:lnTo>
                    <a:pt x="116331" y="353558"/>
                  </a:lnTo>
                  <a:lnTo>
                    <a:pt x="116521" y="353175"/>
                  </a:lnTo>
                  <a:lnTo>
                    <a:pt x="116720" y="352817"/>
                  </a:lnTo>
                  <a:lnTo>
                    <a:pt x="116918" y="352472"/>
                  </a:lnTo>
                  <a:lnTo>
                    <a:pt x="117121" y="352139"/>
                  </a:lnTo>
                  <a:lnTo>
                    <a:pt x="117328" y="351830"/>
                  </a:lnTo>
                  <a:lnTo>
                    <a:pt x="117540" y="351546"/>
                  </a:lnTo>
                  <a:lnTo>
                    <a:pt x="117751" y="351275"/>
                  </a:lnTo>
                  <a:lnTo>
                    <a:pt x="117967" y="351016"/>
                  </a:lnTo>
                  <a:lnTo>
                    <a:pt x="118187" y="350781"/>
                  </a:lnTo>
                  <a:lnTo>
                    <a:pt x="118412" y="350559"/>
                  </a:lnTo>
                  <a:lnTo>
                    <a:pt x="118636" y="350362"/>
                  </a:lnTo>
                  <a:lnTo>
                    <a:pt x="118865" y="350177"/>
                  </a:lnTo>
                  <a:lnTo>
                    <a:pt x="119093" y="350004"/>
                  </a:lnTo>
                  <a:lnTo>
                    <a:pt x="119326" y="349856"/>
                  </a:lnTo>
                  <a:lnTo>
                    <a:pt x="119560" y="349720"/>
                  </a:lnTo>
                  <a:lnTo>
                    <a:pt x="119797" y="349609"/>
                  </a:lnTo>
                  <a:lnTo>
                    <a:pt x="120039" y="349510"/>
                  </a:lnTo>
                  <a:lnTo>
                    <a:pt x="120276" y="349436"/>
                  </a:lnTo>
                  <a:lnTo>
                    <a:pt x="120522" y="349374"/>
                  </a:lnTo>
                  <a:lnTo>
                    <a:pt x="120764" y="349325"/>
                  </a:lnTo>
                  <a:lnTo>
                    <a:pt x="121010" y="349300"/>
                  </a:lnTo>
                  <a:lnTo>
                    <a:pt x="121260" y="349288"/>
                  </a:lnTo>
                  <a:close/>
                  <a:moveTo>
                    <a:pt x="100010" y="335886"/>
                  </a:moveTo>
                  <a:lnTo>
                    <a:pt x="100083" y="338342"/>
                  </a:lnTo>
                  <a:lnTo>
                    <a:pt x="100152" y="340785"/>
                  </a:lnTo>
                  <a:lnTo>
                    <a:pt x="100217" y="343241"/>
                  </a:lnTo>
                  <a:lnTo>
                    <a:pt x="100273" y="345684"/>
                  </a:lnTo>
                  <a:lnTo>
                    <a:pt x="100415" y="351460"/>
                  </a:lnTo>
                  <a:lnTo>
                    <a:pt x="100545" y="357223"/>
                  </a:lnTo>
                  <a:lnTo>
                    <a:pt x="100670" y="362999"/>
                  </a:lnTo>
                  <a:lnTo>
                    <a:pt x="100791" y="368762"/>
                  </a:lnTo>
                  <a:lnTo>
                    <a:pt x="100800" y="369182"/>
                  </a:lnTo>
                  <a:lnTo>
                    <a:pt x="100813" y="369651"/>
                  </a:lnTo>
                  <a:lnTo>
                    <a:pt x="100856" y="370774"/>
                  </a:lnTo>
                  <a:lnTo>
                    <a:pt x="100912" y="372094"/>
                  </a:lnTo>
                  <a:lnTo>
                    <a:pt x="100972" y="373575"/>
                  </a:lnTo>
                  <a:lnTo>
                    <a:pt x="101115" y="376882"/>
                  </a:lnTo>
                  <a:lnTo>
                    <a:pt x="101188" y="378660"/>
                  </a:lnTo>
                  <a:lnTo>
                    <a:pt x="101253" y="380449"/>
                  </a:lnTo>
                  <a:lnTo>
                    <a:pt x="101313" y="382238"/>
                  </a:lnTo>
                  <a:lnTo>
                    <a:pt x="101339" y="383115"/>
                  </a:lnTo>
                  <a:lnTo>
                    <a:pt x="101361" y="383991"/>
                  </a:lnTo>
                  <a:lnTo>
                    <a:pt x="101378" y="384842"/>
                  </a:lnTo>
                  <a:lnTo>
                    <a:pt x="101391" y="385669"/>
                  </a:lnTo>
                  <a:lnTo>
                    <a:pt x="101404" y="386471"/>
                  </a:lnTo>
                  <a:lnTo>
                    <a:pt x="101408" y="387237"/>
                  </a:lnTo>
                  <a:lnTo>
                    <a:pt x="101404" y="387977"/>
                  </a:lnTo>
                  <a:lnTo>
                    <a:pt x="101399" y="388680"/>
                  </a:lnTo>
                  <a:lnTo>
                    <a:pt x="101387" y="389334"/>
                  </a:lnTo>
                  <a:lnTo>
                    <a:pt x="101365" y="389952"/>
                  </a:lnTo>
                  <a:lnTo>
                    <a:pt x="101339" y="390507"/>
                  </a:lnTo>
                  <a:lnTo>
                    <a:pt x="101322" y="390766"/>
                  </a:lnTo>
                  <a:lnTo>
                    <a:pt x="101300" y="391013"/>
                  </a:lnTo>
                  <a:lnTo>
                    <a:pt x="101283" y="391235"/>
                  </a:lnTo>
                  <a:lnTo>
                    <a:pt x="101257" y="391457"/>
                  </a:lnTo>
                  <a:lnTo>
                    <a:pt x="101235" y="391655"/>
                  </a:lnTo>
                  <a:lnTo>
                    <a:pt x="101205" y="391840"/>
                  </a:lnTo>
                  <a:lnTo>
                    <a:pt x="101166" y="392074"/>
                  </a:lnTo>
                  <a:lnTo>
                    <a:pt x="101123" y="392309"/>
                  </a:lnTo>
                  <a:lnTo>
                    <a:pt x="101076" y="392531"/>
                  </a:lnTo>
                  <a:lnTo>
                    <a:pt x="101028" y="392753"/>
                  </a:lnTo>
                  <a:lnTo>
                    <a:pt x="100977" y="392975"/>
                  </a:lnTo>
                  <a:lnTo>
                    <a:pt x="100920" y="393197"/>
                  </a:lnTo>
                  <a:lnTo>
                    <a:pt x="100864" y="393407"/>
                  </a:lnTo>
                  <a:lnTo>
                    <a:pt x="100804" y="393604"/>
                  </a:lnTo>
                  <a:lnTo>
                    <a:pt x="100739" y="393814"/>
                  </a:lnTo>
                  <a:lnTo>
                    <a:pt x="100674" y="394012"/>
                  </a:lnTo>
                  <a:lnTo>
                    <a:pt x="100605" y="394197"/>
                  </a:lnTo>
                  <a:lnTo>
                    <a:pt x="100536" y="394382"/>
                  </a:lnTo>
                  <a:lnTo>
                    <a:pt x="100463" y="394567"/>
                  </a:lnTo>
                  <a:lnTo>
                    <a:pt x="100390" y="394752"/>
                  </a:lnTo>
                  <a:lnTo>
                    <a:pt x="100312" y="394925"/>
                  </a:lnTo>
                  <a:lnTo>
                    <a:pt x="100230" y="395098"/>
                  </a:lnTo>
                  <a:lnTo>
                    <a:pt x="100062" y="395431"/>
                  </a:lnTo>
                  <a:lnTo>
                    <a:pt x="99885" y="395739"/>
                  </a:lnTo>
                  <a:lnTo>
                    <a:pt x="99699" y="396036"/>
                  </a:lnTo>
                  <a:lnTo>
                    <a:pt x="99505" y="396319"/>
                  </a:lnTo>
                  <a:lnTo>
                    <a:pt x="99306" y="396591"/>
                  </a:lnTo>
                  <a:lnTo>
                    <a:pt x="99095" y="396850"/>
                  </a:lnTo>
                  <a:lnTo>
                    <a:pt x="98879" y="397085"/>
                  </a:lnTo>
                  <a:lnTo>
                    <a:pt x="98655" y="397307"/>
                  </a:lnTo>
                  <a:lnTo>
                    <a:pt x="98426" y="397529"/>
                  </a:lnTo>
                  <a:lnTo>
                    <a:pt x="98189" y="397726"/>
                  </a:lnTo>
                  <a:lnTo>
                    <a:pt x="97947" y="397911"/>
                  </a:lnTo>
                  <a:lnTo>
                    <a:pt x="97697" y="398084"/>
                  </a:lnTo>
                  <a:lnTo>
                    <a:pt x="97442" y="398245"/>
                  </a:lnTo>
                  <a:lnTo>
                    <a:pt x="97187" y="398405"/>
                  </a:lnTo>
                  <a:lnTo>
                    <a:pt x="96924" y="398541"/>
                  </a:lnTo>
                  <a:lnTo>
                    <a:pt x="96657" y="398677"/>
                  </a:lnTo>
                  <a:lnTo>
                    <a:pt x="96385" y="398788"/>
                  </a:lnTo>
                  <a:lnTo>
                    <a:pt x="96109" y="398899"/>
                  </a:lnTo>
                  <a:lnTo>
                    <a:pt x="95828" y="399010"/>
                  </a:lnTo>
                  <a:lnTo>
                    <a:pt x="95547" y="399096"/>
                  </a:lnTo>
                  <a:lnTo>
                    <a:pt x="95263" y="399183"/>
                  </a:lnTo>
                  <a:lnTo>
                    <a:pt x="94978" y="399257"/>
                  </a:lnTo>
                  <a:lnTo>
                    <a:pt x="94689" y="399318"/>
                  </a:lnTo>
                  <a:lnTo>
                    <a:pt x="94400" y="399380"/>
                  </a:lnTo>
                  <a:lnTo>
                    <a:pt x="93817" y="399479"/>
                  </a:lnTo>
                  <a:lnTo>
                    <a:pt x="93230" y="399553"/>
                  </a:lnTo>
                  <a:lnTo>
                    <a:pt x="92643" y="399602"/>
                  </a:lnTo>
                  <a:lnTo>
                    <a:pt x="92060" y="399627"/>
                  </a:lnTo>
                  <a:lnTo>
                    <a:pt x="91482" y="399639"/>
                  </a:lnTo>
                  <a:lnTo>
                    <a:pt x="90356" y="399639"/>
                  </a:lnTo>
                  <a:lnTo>
                    <a:pt x="89812" y="399615"/>
                  </a:lnTo>
                  <a:lnTo>
                    <a:pt x="88772" y="399577"/>
                  </a:lnTo>
                  <a:lnTo>
                    <a:pt x="87818" y="399540"/>
                  </a:lnTo>
                  <a:lnTo>
                    <a:pt x="86972" y="399540"/>
                  </a:lnTo>
                  <a:lnTo>
                    <a:pt x="86597" y="399565"/>
                  </a:lnTo>
                  <a:lnTo>
                    <a:pt x="86256" y="399602"/>
                  </a:lnTo>
                  <a:lnTo>
                    <a:pt x="84077" y="399923"/>
                  </a:lnTo>
                  <a:lnTo>
                    <a:pt x="81897" y="400219"/>
                  </a:lnTo>
                  <a:lnTo>
                    <a:pt x="79718" y="400491"/>
                  </a:lnTo>
                  <a:lnTo>
                    <a:pt x="77538" y="400750"/>
                  </a:lnTo>
                  <a:lnTo>
                    <a:pt x="75359" y="400972"/>
                  </a:lnTo>
                  <a:lnTo>
                    <a:pt x="73180" y="401194"/>
                  </a:lnTo>
                  <a:lnTo>
                    <a:pt x="71000" y="401379"/>
                  </a:lnTo>
                  <a:lnTo>
                    <a:pt x="68821" y="401552"/>
                  </a:lnTo>
                  <a:lnTo>
                    <a:pt x="66728" y="401700"/>
                  </a:lnTo>
                  <a:lnTo>
                    <a:pt x="64631" y="401811"/>
                  </a:lnTo>
                  <a:lnTo>
                    <a:pt x="62533" y="401922"/>
                  </a:lnTo>
                  <a:lnTo>
                    <a:pt x="60440" y="401996"/>
                  </a:lnTo>
                  <a:lnTo>
                    <a:pt x="58343" y="402070"/>
                  </a:lnTo>
                  <a:lnTo>
                    <a:pt x="56245" y="402107"/>
                  </a:lnTo>
                  <a:lnTo>
                    <a:pt x="54148" y="402144"/>
                  </a:lnTo>
                  <a:lnTo>
                    <a:pt x="49957" y="402144"/>
                  </a:lnTo>
                  <a:lnTo>
                    <a:pt x="47860" y="402120"/>
                  </a:lnTo>
                  <a:lnTo>
                    <a:pt x="45763" y="402083"/>
                  </a:lnTo>
                  <a:lnTo>
                    <a:pt x="43665" y="402021"/>
                  </a:lnTo>
                  <a:lnTo>
                    <a:pt x="41568" y="401947"/>
                  </a:lnTo>
                  <a:lnTo>
                    <a:pt x="39475" y="401861"/>
                  </a:lnTo>
                  <a:lnTo>
                    <a:pt x="37377" y="401762"/>
                  </a:lnTo>
                  <a:lnTo>
                    <a:pt x="35280" y="401638"/>
                  </a:lnTo>
                  <a:lnTo>
                    <a:pt x="35181" y="401651"/>
                  </a:lnTo>
                  <a:lnTo>
                    <a:pt x="35082" y="401675"/>
                  </a:lnTo>
                  <a:lnTo>
                    <a:pt x="34991" y="401725"/>
                  </a:lnTo>
                  <a:lnTo>
                    <a:pt x="34905" y="401787"/>
                  </a:lnTo>
                  <a:lnTo>
                    <a:pt x="34823" y="401873"/>
                  </a:lnTo>
                  <a:lnTo>
                    <a:pt x="34745" y="401972"/>
                  </a:lnTo>
                  <a:lnTo>
                    <a:pt x="34676" y="402083"/>
                  </a:lnTo>
                  <a:lnTo>
                    <a:pt x="34607" y="402218"/>
                  </a:lnTo>
                  <a:lnTo>
                    <a:pt x="34546" y="402354"/>
                  </a:lnTo>
                  <a:lnTo>
                    <a:pt x="34486" y="402502"/>
                  </a:lnTo>
                  <a:lnTo>
                    <a:pt x="34434" y="402675"/>
                  </a:lnTo>
                  <a:lnTo>
                    <a:pt x="34387" y="402848"/>
                  </a:lnTo>
                  <a:lnTo>
                    <a:pt x="34344" y="403033"/>
                  </a:lnTo>
                  <a:lnTo>
                    <a:pt x="34305" y="403218"/>
                  </a:lnTo>
                  <a:lnTo>
                    <a:pt x="34266" y="403428"/>
                  </a:lnTo>
                  <a:lnTo>
                    <a:pt x="34236" y="403625"/>
                  </a:lnTo>
                  <a:lnTo>
                    <a:pt x="34214" y="403588"/>
                  </a:lnTo>
                  <a:lnTo>
                    <a:pt x="34193" y="403539"/>
                  </a:lnTo>
                  <a:lnTo>
                    <a:pt x="34141" y="403428"/>
                  </a:lnTo>
                  <a:lnTo>
                    <a:pt x="34512" y="395554"/>
                  </a:lnTo>
                  <a:lnTo>
                    <a:pt x="34883" y="387681"/>
                  </a:lnTo>
                  <a:lnTo>
                    <a:pt x="35246" y="379807"/>
                  </a:lnTo>
                  <a:lnTo>
                    <a:pt x="35608" y="371921"/>
                  </a:lnTo>
                  <a:lnTo>
                    <a:pt x="35966" y="364048"/>
                  </a:lnTo>
                  <a:lnTo>
                    <a:pt x="36320" y="356162"/>
                  </a:lnTo>
                  <a:lnTo>
                    <a:pt x="37024" y="340390"/>
                  </a:lnTo>
                  <a:lnTo>
                    <a:pt x="37097" y="340452"/>
                  </a:lnTo>
                  <a:lnTo>
                    <a:pt x="37170" y="340501"/>
                  </a:lnTo>
                  <a:lnTo>
                    <a:pt x="37248" y="340538"/>
                  </a:lnTo>
                  <a:lnTo>
                    <a:pt x="37330" y="340551"/>
                  </a:lnTo>
                  <a:lnTo>
                    <a:pt x="39272" y="340476"/>
                  </a:lnTo>
                  <a:lnTo>
                    <a:pt x="41218" y="340415"/>
                  </a:lnTo>
                  <a:lnTo>
                    <a:pt x="45107" y="340316"/>
                  </a:lnTo>
                  <a:lnTo>
                    <a:pt x="49004" y="340230"/>
                  </a:lnTo>
                  <a:lnTo>
                    <a:pt x="52905" y="340168"/>
                  </a:lnTo>
                  <a:lnTo>
                    <a:pt x="56811" y="340094"/>
                  </a:lnTo>
                  <a:lnTo>
                    <a:pt x="60716" y="340008"/>
                  </a:lnTo>
                  <a:lnTo>
                    <a:pt x="64622" y="339896"/>
                  </a:lnTo>
                  <a:lnTo>
                    <a:pt x="66577" y="339835"/>
                  </a:lnTo>
                  <a:lnTo>
                    <a:pt x="68532" y="339761"/>
                  </a:lnTo>
                  <a:lnTo>
                    <a:pt x="70482" y="339674"/>
                  </a:lnTo>
                  <a:lnTo>
                    <a:pt x="72437" y="339576"/>
                  </a:lnTo>
                  <a:lnTo>
                    <a:pt x="74388" y="339465"/>
                  </a:lnTo>
                  <a:lnTo>
                    <a:pt x="76343" y="339341"/>
                  </a:lnTo>
                  <a:lnTo>
                    <a:pt x="78294" y="339205"/>
                  </a:lnTo>
                  <a:lnTo>
                    <a:pt x="80244" y="339045"/>
                  </a:lnTo>
                  <a:lnTo>
                    <a:pt x="82195" y="338872"/>
                  </a:lnTo>
                  <a:lnTo>
                    <a:pt x="84146" y="338675"/>
                  </a:lnTo>
                  <a:lnTo>
                    <a:pt x="86092" y="338453"/>
                  </a:lnTo>
                  <a:lnTo>
                    <a:pt x="88038" y="338218"/>
                  </a:lnTo>
                  <a:lnTo>
                    <a:pt x="89985" y="337959"/>
                  </a:lnTo>
                  <a:lnTo>
                    <a:pt x="91927" y="337663"/>
                  </a:lnTo>
                  <a:lnTo>
                    <a:pt x="93873" y="337354"/>
                  </a:lnTo>
                  <a:lnTo>
                    <a:pt x="95811" y="337009"/>
                  </a:lnTo>
                  <a:lnTo>
                    <a:pt x="96782" y="336836"/>
                  </a:lnTo>
                  <a:lnTo>
                    <a:pt x="97753" y="336651"/>
                  </a:lnTo>
                  <a:lnTo>
                    <a:pt x="98719" y="336453"/>
                  </a:lnTo>
                  <a:lnTo>
                    <a:pt x="99686" y="336244"/>
                  </a:lnTo>
                  <a:lnTo>
                    <a:pt x="99738" y="336231"/>
                  </a:lnTo>
                  <a:lnTo>
                    <a:pt x="99785" y="336194"/>
                  </a:lnTo>
                  <a:lnTo>
                    <a:pt x="99829" y="336157"/>
                  </a:lnTo>
                  <a:lnTo>
                    <a:pt x="99867" y="336108"/>
                  </a:lnTo>
                  <a:lnTo>
                    <a:pt x="99941" y="336009"/>
                  </a:lnTo>
                  <a:lnTo>
                    <a:pt x="100010" y="335886"/>
                  </a:lnTo>
                  <a:close/>
                  <a:moveTo>
                    <a:pt x="59681" y="408327"/>
                  </a:moveTo>
                  <a:lnTo>
                    <a:pt x="59447" y="408846"/>
                  </a:lnTo>
                  <a:lnTo>
                    <a:pt x="59227" y="409376"/>
                  </a:lnTo>
                  <a:lnTo>
                    <a:pt x="59016" y="409919"/>
                  </a:lnTo>
                  <a:lnTo>
                    <a:pt x="58817" y="410462"/>
                  </a:lnTo>
                  <a:lnTo>
                    <a:pt x="58623" y="411030"/>
                  </a:lnTo>
                  <a:lnTo>
                    <a:pt x="58438" y="411610"/>
                  </a:lnTo>
                  <a:lnTo>
                    <a:pt x="58256" y="412202"/>
                  </a:lnTo>
                  <a:lnTo>
                    <a:pt x="58084" y="412819"/>
                  </a:lnTo>
                  <a:lnTo>
                    <a:pt x="57915" y="413449"/>
                  </a:lnTo>
                  <a:lnTo>
                    <a:pt x="57747" y="414103"/>
                  </a:lnTo>
                  <a:lnTo>
                    <a:pt x="57587" y="414782"/>
                  </a:lnTo>
                  <a:lnTo>
                    <a:pt x="57428" y="415473"/>
                  </a:lnTo>
                  <a:lnTo>
                    <a:pt x="57272" y="416201"/>
                  </a:lnTo>
                  <a:lnTo>
                    <a:pt x="57113" y="416954"/>
                  </a:lnTo>
                  <a:lnTo>
                    <a:pt x="56957" y="417719"/>
                  </a:lnTo>
                  <a:lnTo>
                    <a:pt x="56798" y="418533"/>
                  </a:lnTo>
                  <a:lnTo>
                    <a:pt x="56552" y="419780"/>
                  </a:lnTo>
                  <a:lnTo>
                    <a:pt x="56332" y="420890"/>
                  </a:lnTo>
                  <a:lnTo>
                    <a:pt x="56224" y="421396"/>
                  </a:lnTo>
                  <a:lnTo>
                    <a:pt x="56124" y="421853"/>
                  </a:lnTo>
                  <a:lnTo>
                    <a:pt x="56025" y="422285"/>
                  </a:lnTo>
                  <a:lnTo>
                    <a:pt x="55926" y="422692"/>
                  </a:lnTo>
                  <a:lnTo>
                    <a:pt x="55831" y="423050"/>
                  </a:lnTo>
                  <a:lnTo>
                    <a:pt x="55732" y="423396"/>
                  </a:lnTo>
                  <a:lnTo>
                    <a:pt x="55637" y="423704"/>
                  </a:lnTo>
                  <a:lnTo>
                    <a:pt x="55538" y="423976"/>
                  </a:lnTo>
                  <a:lnTo>
                    <a:pt x="55438" y="424222"/>
                  </a:lnTo>
                  <a:lnTo>
                    <a:pt x="55335" y="424445"/>
                  </a:lnTo>
                  <a:lnTo>
                    <a:pt x="55231" y="424630"/>
                  </a:lnTo>
                  <a:lnTo>
                    <a:pt x="55119" y="424802"/>
                  </a:lnTo>
                  <a:lnTo>
                    <a:pt x="55007" y="424938"/>
                  </a:lnTo>
                  <a:lnTo>
                    <a:pt x="54886" y="425062"/>
                  </a:lnTo>
                  <a:lnTo>
                    <a:pt x="54761" y="425160"/>
                  </a:lnTo>
                  <a:lnTo>
                    <a:pt x="54627" y="425222"/>
                  </a:lnTo>
                  <a:lnTo>
                    <a:pt x="54485" y="425271"/>
                  </a:lnTo>
                  <a:lnTo>
                    <a:pt x="54338" y="425296"/>
                  </a:lnTo>
                  <a:lnTo>
                    <a:pt x="54178" y="425308"/>
                  </a:lnTo>
                  <a:lnTo>
                    <a:pt x="54014" y="425296"/>
                  </a:lnTo>
                  <a:lnTo>
                    <a:pt x="53833" y="425259"/>
                  </a:lnTo>
                  <a:lnTo>
                    <a:pt x="53647" y="425210"/>
                  </a:lnTo>
                  <a:lnTo>
                    <a:pt x="53444" y="425148"/>
                  </a:lnTo>
                  <a:lnTo>
                    <a:pt x="53233" y="425062"/>
                  </a:lnTo>
                  <a:lnTo>
                    <a:pt x="53004" y="424963"/>
                  </a:lnTo>
                  <a:lnTo>
                    <a:pt x="52767" y="424852"/>
                  </a:lnTo>
                  <a:lnTo>
                    <a:pt x="52240" y="424593"/>
                  </a:lnTo>
                  <a:lnTo>
                    <a:pt x="47843" y="422260"/>
                  </a:lnTo>
                  <a:lnTo>
                    <a:pt x="45638" y="421113"/>
                  </a:lnTo>
                  <a:lnTo>
                    <a:pt x="43432" y="419965"/>
                  </a:lnTo>
                  <a:lnTo>
                    <a:pt x="43307" y="419903"/>
                  </a:lnTo>
                  <a:lnTo>
                    <a:pt x="43147" y="419854"/>
                  </a:lnTo>
                  <a:lnTo>
                    <a:pt x="42742" y="419743"/>
                  </a:lnTo>
                  <a:lnTo>
                    <a:pt x="42263" y="419619"/>
                  </a:lnTo>
                  <a:lnTo>
                    <a:pt x="42008" y="419545"/>
                  </a:lnTo>
                  <a:lnTo>
                    <a:pt x="41753" y="419459"/>
                  </a:lnTo>
                  <a:lnTo>
                    <a:pt x="41499" y="419372"/>
                  </a:lnTo>
                  <a:lnTo>
                    <a:pt x="41253" y="419274"/>
                  </a:lnTo>
                  <a:lnTo>
                    <a:pt x="41016" y="419163"/>
                  </a:lnTo>
                  <a:lnTo>
                    <a:pt x="40804" y="419027"/>
                  </a:lnTo>
                  <a:lnTo>
                    <a:pt x="40705" y="418965"/>
                  </a:lnTo>
                  <a:lnTo>
                    <a:pt x="40610" y="418879"/>
                  </a:lnTo>
                  <a:lnTo>
                    <a:pt x="40524" y="418805"/>
                  </a:lnTo>
                  <a:lnTo>
                    <a:pt x="40446" y="418718"/>
                  </a:lnTo>
                  <a:lnTo>
                    <a:pt x="40377" y="418632"/>
                  </a:lnTo>
                  <a:lnTo>
                    <a:pt x="40316" y="418533"/>
                  </a:lnTo>
                  <a:lnTo>
                    <a:pt x="40269" y="418435"/>
                  </a:lnTo>
                  <a:lnTo>
                    <a:pt x="40230" y="418336"/>
                  </a:lnTo>
                  <a:lnTo>
                    <a:pt x="40161" y="418089"/>
                  </a:lnTo>
                  <a:lnTo>
                    <a:pt x="40101" y="417830"/>
                  </a:lnTo>
                  <a:lnTo>
                    <a:pt x="40049" y="417558"/>
                  </a:lnTo>
                  <a:lnTo>
                    <a:pt x="40006" y="417287"/>
                  </a:lnTo>
                  <a:lnTo>
                    <a:pt x="39971" y="417003"/>
                  </a:lnTo>
                  <a:lnTo>
                    <a:pt x="39941" y="416719"/>
                  </a:lnTo>
                  <a:lnTo>
                    <a:pt x="39924" y="416423"/>
                  </a:lnTo>
                  <a:lnTo>
                    <a:pt x="39911" y="416127"/>
                  </a:lnTo>
                  <a:lnTo>
                    <a:pt x="39906" y="415818"/>
                  </a:lnTo>
                  <a:lnTo>
                    <a:pt x="39906" y="415497"/>
                  </a:lnTo>
                  <a:lnTo>
                    <a:pt x="39911" y="415189"/>
                  </a:lnTo>
                  <a:lnTo>
                    <a:pt x="39924" y="414868"/>
                  </a:lnTo>
                  <a:lnTo>
                    <a:pt x="39941" y="414547"/>
                  </a:lnTo>
                  <a:lnTo>
                    <a:pt x="39963" y="414214"/>
                  </a:lnTo>
                  <a:lnTo>
                    <a:pt x="39988" y="413881"/>
                  </a:lnTo>
                  <a:lnTo>
                    <a:pt x="40019" y="413560"/>
                  </a:lnTo>
                  <a:lnTo>
                    <a:pt x="40053" y="413227"/>
                  </a:lnTo>
                  <a:lnTo>
                    <a:pt x="40088" y="412893"/>
                  </a:lnTo>
                  <a:lnTo>
                    <a:pt x="40170" y="412227"/>
                  </a:lnTo>
                  <a:lnTo>
                    <a:pt x="40260" y="411561"/>
                  </a:lnTo>
                  <a:lnTo>
                    <a:pt x="40351" y="410907"/>
                  </a:lnTo>
                  <a:lnTo>
                    <a:pt x="40541" y="409635"/>
                  </a:lnTo>
                  <a:lnTo>
                    <a:pt x="40631" y="409031"/>
                  </a:lnTo>
                  <a:lnTo>
                    <a:pt x="40718" y="408451"/>
                  </a:lnTo>
                  <a:lnTo>
                    <a:pt x="43087" y="408512"/>
                  </a:lnTo>
                  <a:lnTo>
                    <a:pt x="45461" y="408549"/>
                  </a:lnTo>
                  <a:lnTo>
                    <a:pt x="47834" y="408574"/>
                  </a:lnTo>
                  <a:lnTo>
                    <a:pt x="50203" y="408574"/>
                  </a:lnTo>
                  <a:lnTo>
                    <a:pt x="52577" y="408549"/>
                  </a:lnTo>
                  <a:lnTo>
                    <a:pt x="54946" y="408500"/>
                  </a:lnTo>
                  <a:lnTo>
                    <a:pt x="57316" y="408426"/>
                  </a:lnTo>
                  <a:lnTo>
                    <a:pt x="59681" y="408327"/>
                  </a:lnTo>
                  <a:close/>
                  <a:moveTo>
                    <a:pt x="96885" y="403551"/>
                  </a:moveTo>
                  <a:lnTo>
                    <a:pt x="96890" y="403613"/>
                  </a:lnTo>
                  <a:lnTo>
                    <a:pt x="96903" y="403712"/>
                  </a:lnTo>
                  <a:lnTo>
                    <a:pt x="96993" y="404119"/>
                  </a:lnTo>
                  <a:lnTo>
                    <a:pt x="97080" y="404526"/>
                  </a:lnTo>
                  <a:lnTo>
                    <a:pt x="97157" y="404909"/>
                  </a:lnTo>
                  <a:lnTo>
                    <a:pt x="97231" y="405291"/>
                  </a:lnTo>
                  <a:lnTo>
                    <a:pt x="97291" y="405662"/>
                  </a:lnTo>
                  <a:lnTo>
                    <a:pt x="97347" y="406019"/>
                  </a:lnTo>
                  <a:lnTo>
                    <a:pt x="97395" y="406365"/>
                  </a:lnTo>
                  <a:lnTo>
                    <a:pt x="97438" y="406698"/>
                  </a:lnTo>
                  <a:lnTo>
                    <a:pt x="97472" y="407031"/>
                  </a:lnTo>
                  <a:lnTo>
                    <a:pt x="97502" y="407352"/>
                  </a:lnTo>
                  <a:lnTo>
                    <a:pt x="97524" y="407661"/>
                  </a:lnTo>
                  <a:lnTo>
                    <a:pt x="97537" y="407957"/>
                  </a:lnTo>
                  <a:lnTo>
                    <a:pt x="97550" y="408241"/>
                  </a:lnTo>
                  <a:lnTo>
                    <a:pt x="97550" y="408525"/>
                  </a:lnTo>
                  <a:lnTo>
                    <a:pt x="97550" y="408796"/>
                  </a:lnTo>
                  <a:lnTo>
                    <a:pt x="97541" y="409068"/>
                  </a:lnTo>
                  <a:lnTo>
                    <a:pt x="97528" y="409327"/>
                  </a:lnTo>
                  <a:lnTo>
                    <a:pt x="97507" y="409574"/>
                  </a:lnTo>
                  <a:lnTo>
                    <a:pt x="97481" y="409808"/>
                  </a:lnTo>
                  <a:lnTo>
                    <a:pt x="97451" y="410043"/>
                  </a:lnTo>
                  <a:lnTo>
                    <a:pt x="97416" y="410277"/>
                  </a:lnTo>
                  <a:lnTo>
                    <a:pt x="97377" y="410487"/>
                  </a:lnTo>
                  <a:lnTo>
                    <a:pt x="97334" y="410709"/>
                  </a:lnTo>
                  <a:lnTo>
                    <a:pt x="97282" y="410907"/>
                  </a:lnTo>
                  <a:lnTo>
                    <a:pt x="97231" y="411116"/>
                  </a:lnTo>
                  <a:lnTo>
                    <a:pt x="97170" y="411301"/>
                  </a:lnTo>
                  <a:lnTo>
                    <a:pt x="97110" y="411487"/>
                  </a:lnTo>
                  <a:lnTo>
                    <a:pt x="97045" y="411672"/>
                  </a:lnTo>
                  <a:lnTo>
                    <a:pt x="96972" y="411857"/>
                  </a:lnTo>
                  <a:lnTo>
                    <a:pt x="96898" y="412017"/>
                  </a:lnTo>
                  <a:lnTo>
                    <a:pt x="96821" y="412190"/>
                  </a:lnTo>
                  <a:lnTo>
                    <a:pt x="96743" y="412350"/>
                  </a:lnTo>
                  <a:lnTo>
                    <a:pt x="96657" y="412511"/>
                  </a:lnTo>
                  <a:lnTo>
                    <a:pt x="96570" y="412659"/>
                  </a:lnTo>
                  <a:lnTo>
                    <a:pt x="96480" y="412807"/>
                  </a:lnTo>
                  <a:lnTo>
                    <a:pt x="96385" y="412955"/>
                  </a:lnTo>
                  <a:lnTo>
                    <a:pt x="96191" y="413227"/>
                  </a:lnTo>
                  <a:lnTo>
                    <a:pt x="95988" y="413498"/>
                  </a:lnTo>
                  <a:lnTo>
                    <a:pt x="95772" y="413745"/>
                  </a:lnTo>
                  <a:lnTo>
                    <a:pt x="95552" y="413992"/>
                  </a:lnTo>
                  <a:lnTo>
                    <a:pt x="95327" y="414226"/>
                  </a:lnTo>
                  <a:lnTo>
                    <a:pt x="95094" y="414461"/>
                  </a:lnTo>
                  <a:lnTo>
                    <a:pt x="94620" y="414917"/>
                  </a:lnTo>
                  <a:lnTo>
                    <a:pt x="94141" y="415362"/>
                  </a:lnTo>
                  <a:lnTo>
                    <a:pt x="93662" y="415818"/>
                  </a:lnTo>
                  <a:lnTo>
                    <a:pt x="93424" y="416053"/>
                  </a:lnTo>
                  <a:lnTo>
                    <a:pt x="93195" y="416300"/>
                  </a:lnTo>
                  <a:lnTo>
                    <a:pt x="91750" y="417904"/>
                  </a:lnTo>
                  <a:lnTo>
                    <a:pt x="90304" y="419508"/>
                  </a:lnTo>
                  <a:lnTo>
                    <a:pt x="87413" y="422680"/>
                  </a:lnTo>
                  <a:lnTo>
                    <a:pt x="87266" y="422840"/>
                  </a:lnTo>
                  <a:lnTo>
                    <a:pt x="87093" y="423062"/>
                  </a:lnTo>
                  <a:lnTo>
                    <a:pt x="86675" y="423618"/>
                  </a:lnTo>
                  <a:lnTo>
                    <a:pt x="86187" y="424296"/>
                  </a:lnTo>
                  <a:lnTo>
                    <a:pt x="85924" y="424642"/>
                  </a:lnTo>
                  <a:lnTo>
                    <a:pt x="85660" y="424988"/>
                  </a:lnTo>
                  <a:lnTo>
                    <a:pt x="85393" y="425333"/>
                  </a:lnTo>
                  <a:lnTo>
                    <a:pt x="85125" y="425654"/>
                  </a:lnTo>
                  <a:lnTo>
                    <a:pt x="84866" y="425938"/>
                  </a:lnTo>
                  <a:lnTo>
                    <a:pt x="84741" y="426074"/>
                  </a:lnTo>
                  <a:lnTo>
                    <a:pt x="84616" y="426185"/>
                  </a:lnTo>
                  <a:lnTo>
                    <a:pt x="84500" y="426296"/>
                  </a:lnTo>
                  <a:lnTo>
                    <a:pt x="84383" y="426394"/>
                  </a:lnTo>
                  <a:lnTo>
                    <a:pt x="84271" y="426469"/>
                  </a:lnTo>
                  <a:lnTo>
                    <a:pt x="84167" y="426543"/>
                  </a:lnTo>
                  <a:lnTo>
                    <a:pt x="84064" y="426592"/>
                  </a:lnTo>
                  <a:lnTo>
                    <a:pt x="83973" y="426617"/>
                  </a:lnTo>
                  <a:lnTo>
                    <a:pt x="83882" y="426629"/>
                  </a:lnTo>
                  <a:lnTo>
                    <a:pt x="83800" y="426617"/>
                  </a:lnTo>
                  <a:lnTo>
                    <a:pt x="83688" y="426876"/>
                  </a:lnTo>
                  <a:lnTo>
                    <a:pt x="83580" y="427086"/>
                  </a:lnTo>
                  <a:lnTo>
                    <a:pt x="83529" y="427172"/>
                  </a:lnTo>
                  <a:lnTo>
                    <a:pt x="83477" y="427246"/>
                  </a:lnTo>
                  <a:lnTo>
                    <a:pt x="83429" y="427308"/>
                  </a:lnTo>
                  <a:lnTo>
                    <a:pt x="83382" y="427369"/>
                  </a:lnTo>
                  <a:lnTo>
                    <a:pt x="83334" y="427406"/>
                  </a:lnTo>
                  <a:lnTo>
                    <a:pt x="83291" y="427443"/>
                  </a:lnTo>
                  <a:lnTo>
                    <a:pt x="83248" y="427468"/>
                  </a:lnTo>
                  <a:lnTo>
                    <a:pt x="83166" y="427468"/>
                  </a:lnTo>
                  <a:lnTo>
                    <a:pt x="83127" y="427456"/>
                  </a:lnTo>
                  <a:lnTo>
                    <a:pt x="83093" y="427431"/>
                  </a:lnTo>
                  <a:lnTo>
                    <a:pt x="83058" y="427394"/>
                  </a:lnTo>
                  <a:lnTo>
                    <a:pt x="83024" y="427357"/>
                  </a:lnTo>
                  <a:lnTo>
                    <a:pt x="82989" y="427295"/>
                  </a:lnTo>
                  <a:lnTo>
                    <a:pt x="82959" y="427221"/>
                  </a:lnTo>
                  <a:lnTo>
                    <a:pt x="82929" y="427147"/>
                  </a:lnTo>
                  <a:lnTo>
                    <a:pt x="82903" y="427049"/>
                  </a:lnTo>
                  <a:lnTo>
                    <a:pt x="82877" y="426950"/>
                  </a:lnTo>
                  <a:lnTo>
                    <a:pt x="82851" y="426839"/>
                  </a:lnTo>
                  <a:lnTo>
                    <a:pt x="82825" y="426715"/>
                  </a:lnTo>
                  <a:lnTo>
                    <a:pt x="82804" y="426580"/>
                  </a:lnTo>
                  <a:lnTo>
                    <a:pt x="82782" y="426431"/>
                  </a:lnTo>
                  <a:lnTo>
                    <a:pt x="82747" y="426098"/>
                  </a:lnTo>
                  <a:lnTo>
                    <a:pt x="82713" y="425728"/>
                  </a:lnTo>
                  <a:lnTo>
                    <a:pt x="82687" y="425308"/>
                  </a:lnTo>
                  <a:lnTo>
                    <a:pt x="82506" y="424259"/>
                  </a:lnTo>
                  <a:lnTo>
                    <a:pt x="82324" y="423210"/>
                  </a:lnTo>
                  <a:lnTo>
                    <a:pt x="81949" y="421125"/>
                  </a:lnTo>
                  <a:lnTo>
                    <a:pt x="81280" y="417447"/>
                  </a:lnTo>
                  <a:lnTo>
                    <a:pt x="80611" y="413794"/>
                  </a:lnTo>
                  <a:lnTo>
                    <a:pt x="80275" y="411980"/>
                  </a:lnTo>
                  <a:lnTo>
                    <a:pt x="79938" y="410166"/>
                  </a:lnTo>
                  <a:lnTo>
                    <a:pt x="79593" y="408352"/>
                  </a:lnTo>
                  <a:lnTo>
                    <a:pt x="79247" y="406538"/>
                  </a:lnTo>
                  <a:lnTo>
                    <a:pt x="81453" y="406242"/>
                  </a:lnTo>
                  <a:lnTo>
                    <a:pt x="83658" y="405921"/>
                  </a:lnTo>
                  <a:lnTo>
                    <a:pt x="85863" y="405575"/>
                  </a:lnTo>
                  <a:lnTo>
                    <a:pt x="88069" y="405205"/>
                  </a:lnTo>
                  <a:lnTo>
                    <a:pt x="90274" y="404822"/>
                  </a:lnTo>
                  <a:lnTo>
                    <a:pt x="92475" y="404415"/>
                  </a:lnTo>
                  <a:lnTo>
                    <a:pt x="94680" y="403983"/>
                  </a:lnTo>
                  <a:lnTo>
                    <a:pt x="96885" y="403551"/>
                  </a:lnTo>
                  <a:close/>
                  <a:moveTo>
                    <a:pt x="92639" y="421643"/>
                  </a:moveTo>
                  <a:lnTo>
                    <a:pt x="92937" y="422717"/>
                  </a:lnTo>
                  <a:lnTo>
                    <a:pt x="93226" y="423791"/>
                  </a:lnTo>
                  <a:lnTo>
                    <a:pt x="93515" y="424877"/>
                  </a:lnTo>
                  <a:lnTo>
                    <a:pt x="93800" y="425963"/>
                  </a:lnTo>
                  <a:lnTo>
                    <a:pt x="94076" y="427061"/>
                  </a:lnTo>
                  <a:lnTo>
                    <a:pt x="94348" y="428159"/>
                  </a:lnTo>
                  <a:lnTo>
                    <a:pt x="94615" y="429270"/>
                  </a:lnTo>
                  <a:lnTo>
                    <a:pt x="94879" y="430381"/>
                  </a:lnTo>
                  <a:lnTo>
                    <a:pt x="95138" y="431504"/>
                  </a:lnTo>
                  <a:lnTo>
                    <a:pt x="95392" y="432627"/>
                  </a:lnTo>
                  <a:lnTo>
                    <a:pt x="95638" y="433750"/>
                  </a:lnTo>
                  <a:lnTo>
                    <a:pt x="95884" y="434885"/>
                  </a:lnTo>
                  <a:lnTo>
                    <a:pt x="96126" y="436020"/>
                  </a:lnTo>
                  <a:lnTo>
                    <a:pt x="96359" y="437156"/>
                  </a:lnTo>
                  <a:lnTo>
                    <a:pt x="96592" y="438304"/>
                  </a:lnTo>
                  <a:lnTo>
                    <a:pt x="96816" y="439451"/>
                  </a:lnTo>
                  <a:lnTo>
                    <a:pt x="96635" y="439414"/>
                  </a:lnTo>
                  <a:lnTo>
                    <a:pt x="96449" y="439390"/>
                  </a:lnTo>
                  <a:lnTo>
                    <a:pt x="96260" y="439377"/>
                  </a:lnTo>
                  <a:lnTo>
                    <a:pt x="96070" y="439390"/>
                  </a:lnTo>
                  <a:lnTo>
                    <a:pt x="95880" y="439414"/>
                  </a:lnTo>
                  <a:lnTo>
                    <a:pt x="95690" y="439464"/>
                  </a:lnTo>
                  <a:lnTo>
                    <a:pt x="95496" y="439525"/>
                  </a:lnTo>
                  <a:lnTo>
                    <a:pt x="95306" y="439599"/>
                  </a:lnTo>
                  <a:lnTo>
                    <a:pt x="95112" y="439686"/>
                  </a:lnTo>
                  <a:lnTo>
                    <a:pt x="94917" y="439784"/>
                  </a:lnTo>
                  <a:lnTo>
                    <a:pt x="94723" y="439896"/>
                  </a:lnTo>
                  <a:lnTo>
                    <a:pt x="94529" y="440019"/>
                  </a:lnTo>
                  <a:lnTo>
                    <a:pt x="94335" y="440167"/>
                  </a:lnTo>
                  <a:lnTo>
                    <a:pt x="94141" y="440303"/>
                  </a:lnTo>
                  <a:lnTo>
                    <a:pt x="93946" y="440463"/>
                  </a:lnTo>
                  <a:lnTo>
                    <a:pt x="93752" y="440636"/>
                  </a:lnTo>
                  <a:lnTo>
                    <a:pt x="93562" y="440809"/>
                  </a:lnTo>
                  <a:lnTo>
                    <a:pt x="93372" y="440994"/>
                  </a:lnTo>
                  <a:lnTo>
                    <a:pt x="93183" y="441179"/>
                  </a:lnTo>
                  <a:lnTo>
                    <a:pt x="92993" y="441376"/>
                  </a:lnTo>
                  <a:lnTo>
                    <a:pt x="92622" y="441784"/>
                  </a:lnTo>
                  <a:lnTo>
                    <a:pt x="92259" y="442216"/>
                  </a:lnTo>
                  <a:lnTo>
                    <a:pt x="91905" y="442660"/>
                  </a:lnTo>
                  <a:lnTo>
                    <a:pt x="91560" y="443104"/>
                  </a:lnTo>
                  <a:lnTo>
                    <a:pt x="91228" y="443548"/>
                  </a:lnTo>
                  <a:lnTo>
                    <a:pt x="90908" y="443993"/>
                  </a:lnTo>
                  <a:lnTo>
                    <a:pt x="90843" y="444091"/>
                  </a:lnTo>
                  <a:lnTo>
                    <a:pt x="90787" y="444190"/>
                  </a:lnTo>
                  <a:lnTo>
                    <a:pt x="90740" y="444314"/>
                  </a:lnTo>
                  <a:lnTo>
                    <a:pt x="90692" y="444437"/>
                  </a:lnTo>
                  <a:lnTo>
                    <a:pt x="90654" y="444560"/>
                  </a:lnTo>
                  <a:lnTo>
                    <a:pt x="90619" y="444696"/>
                  </a:lnTo>
                  <a:lnTo>
                    <a:pt x="90589" y="444844"/>
                  </a:lnTo>
                  <a:lnTo>
                    <a:pt x="90563" y="444992"/>
                  </a:lnTo>
                  <a:lnTo>
                    <a:pt x="90343" y="443943"/>
                  </a:lnTo>
                  <a:lnTo>
                    <a:pt x="90123" y="442907"/>
                  </a:lnTo>
                  <a:lnTo>
                    <a:pt x="89894" y="441870"/>
                  </a:lnTo>
                  <a:lnTo>
                    <a:pt x="89661" y="440858"/>
                  </a:lnTo>
                  <a:lnTo>
                    <a:pt x="89424" y="439846"/>
                  </a:lnTo>
                  <a:lnTo>
                    <a:pt x="89182" y="438847"/>
                  </a:lnTo>
                  <a:lnTo>
                    <a:pt x="88932" y="437872"/>
                  </a:lnTo>
                  <a:lnTo>
                    <a:pt x="88677" y="436897"/>
                  </a:lnTo>
                  <a:lnTo>
                    <a:pt x="88418" y="435934"/>
                  </a:lnTo>
                  <a:lnTo>
                    <a:pt x="88151" y="434996"/>
                  </a:lnTo>
                  <a:lnTo>
                    <a:pt x="87879" y="434058"/>
                  </a:lnTo>
                  <a:lnTo>
                    <a:pt x="87602" y="433145"/>
                  </a:lnTo>
                  <a:lnTo>
                    <a:pt x="87318" y="432232"/>
                  </a:lnTo>
                  <a:lnTo>
                    <a:pt x="87028" y="431343"/>
                  </a:lnTo>
                  <a:lnTo>
                    <a:pt x="86735" y="430467"/>
                  </a:lnTo>
                  <a:lnTo>
                    <a:pt x="86437" y="429603"/>
                  </a:lnTo>
                  <a:lnTo>
                    <a:pt x="86731" y="429233"/>
                  </a:lnTo>
                  <a:lnTo>
                    <a:pt x="87024" y="428838"/>
                  </a:lnTo>
                  <a:lnTo>
                    <a:pt x="87607" y="428023"/>
                  </a:lnTo>
                  <a:lnTo>
                    <a:pt x="88185" y="427209"/>
                  </a:lnTo>
                  <a:lnTo>
                    <a:pt x="88746" y="426407"/>
                  </a:lnTo>
                  <a:lnTo>
                    <a:pt x="89290" y="425629"/>
                  </a:lnTo>
                  <a:lnTo>
                    <a:pt x="89799" y="424926"/>
                  </a:lnTo>
                  <a:lnTo>
                    <a:pt x="90045" y="424605"/>
                  </a:lnTo>
                  <a:lnTo>
                    <a:pt x="90278" y="424309"/>
                  </a:lnTo>
                  <a:lnTo>
                    <a:pt x="90503" y="424037"/>
                  </a:lnTo>
                  <a:lnTo>
                    <a:pt x="90714" y="423791"/>
                  </a:lnTo>
                  <a:lnTo>
                    <a:pt x="92639" y="421643"/>
                  </a:lnTo>
                  <a:close/>
                  <a:moveTo>
                    <a:pt x="42056" y="424111"/>
                  </a:moveTo>
                  <a:lnTo>
                    <a:pt x="44218" y="425210"/>
                  </a:lnTo>
                  <a:lnTo>
                    <a:pt x="46380" y="426296"/>
                  </a:lnTo>
                  <a:lnTo>
                    <a:pt x="50708" y="428455"/>
                  </a:lnTo>
                  <a:lnTo>
                    <a:pt x="50549" y="428974"/>
                  </a:lnTo>
                  <a:lnTo>
                    <a:pt x="50398" y="429480"/>
                  </a:lnTo>
                  <a:lnTo>
                    <a:pt x="50242" y="430010"/>
                  </a:lnTo>
                  <a:lnTo>
                    <a:pt x="50096" y="430529"/>
                  </a:lnTo>
                  <a:lnTo>
                    <a:pt x="49945" y="431059"/>
                  </a:lnTo>
                  <a:lnTo>
                    <a:pt x="49802" y="431590"/>
                  </a:lnTo>
                  <a:lnTo>
                    <a:pt x="49517" y="432676"/>
                  </a:lnTo>
                  <a:lnTo>
                    <a:pt x="49241" y="433762"/>
                  </a:lnTo>
                  <a:lnTo>
                    <a:pt x="48973" y="434873"/>
                  </a:lnTo>
                  <a:lnTo>
                    <a:pt x="48719" y="435996"/>
                  </a:lnTo>
                  <a:lnTo>
                    <a:pt x="48469" y="437131"/>
                  </a:lnTo>
                  <a:lnTo>
                    <a:pt x="48227" y="438279"/>
                  </a:lnTo>
                  <a:lnTo>
                    <a:pt x="47994" y="439439"/>
                  </a:lnTo>
                  <a:lnTo>
                    <a:pt x="47765" y="440611"/>
                  </a:lnTo>
                  <a:lnTo>
                    <a:pt x="47549" y="441796"/>
                  </a:lnTo>
                  <a:lnTo>
                    <a:pt x="47338" y="442993"/>
                  </a:lnTo>
                  <a:lnTo>
                    <a:pt x="47135" y="444203"/>
                  </a:lnTo>
                  <a:lnTo>
                    <a:pt x="46941" y="445424"/>
                  </a:lnTo>
                  <a:lnTo>
                    <a:pt x="46751" y="446658"/>
                  </a:lnTo>
                  <a:lnTo>
                    <a:pt x="46604" y="446424"/>
                  </a:lnTo>
                  <a:lnTo>
                    <a:pt x="46453" y="446202"/>
                  </a:lnTo>
                  <a:lnTo>
                    <a:pt x="46298" y="445992"/>
                  </a:lnTo>
                  <a:lnTo>
                    <a:pt x="46142" y="445807"/>
                  </a:lnTo>
                  <a:lnTo>
                    <a:pt x="45983" y="445634"/>
                  </a:lnTo>
                  <a:lnTo>
                    <a:pt x="45823" y="445474"/>
                  </a:lnTo>
                  <a:lnTo>
                    <a:pt x="45659" y="445326"/>
                  </a:lnTo>
                  <a:lnTo>
                    <a:pt x="45495" y="445190"/>
                  </a:lnTo>
                  <a:lnTo>
                    <a:pt x="45327" y="445054"/>
                  </a:lnTo>
                  <a:lnTo>
                    <a:pt x="45163" y="444931"/>
                  </a:lnTo>
                  <a:lnTo>
                    <a:pt x="44822" y="444708"/>
                  </a:lnTo>
                  <a:lnTo>
                    <a:pt x="44144" y="444277"/>
                  </a:lnTo>
                  <a:lnTo>
                    <a:pt x="43204" y="443573"/>
                  </a:lnTo>
                  <a:lnTo>
                    <a:pt x="42729" y="443228"/>
                  </a:lnTo>
                  <a:lnTo>
                    <a:pt x="42254" y="442882"/>
                  </a:lnTo>
                  <a:lnTo>
                    <a:pt x="41779" y="442561"/>
                  </a:lnTo>
                  <a:lnTo>
                    <a:pt x="41305" y="442265"/>
                  </a:lnTo>
                  <a:lnTo>
                    <a:pt x="41067" y="442129"/>
                  </a:lnTo>
                  <a:lnTo>
                    <a:pt x="40830" y="441993"/>
                  </a:lnTo>
                  <a:lnTo>
                    <a:pt x="40593" y="441870"/>
                  </a:lnTo>
                  <a:lnTo>
                    <a:pt x="40355" y="441759"/>
                  </a:lnTo>
                  <a:lnTo>
                    <a:pt x="40299" y="441734"/>
                  </a:lnTo>
                  <a:lnTo>
                    <a:pt x="40243" y="441722"/>
                  </a:lnTo>
                  <a:lnTo>
                    <a:pt x="40187" y="441722"/>
                  </a:lnTo>
                  <a:lnTo>
                    <a:pt x="40135" y="441734"/>
                  </a:lnTo>
                  <a:lnTo>
                    <a:pt x="40083" y="441747"/>
                  </a:lnTo>
                  <a:lnTo>
                    <a:pt x="40032" y="441771"/>
                  </a:lnTo>
                  <a:lnTo>
                    <a:pt x="39984" y="441796"/>
                  </a:lnTo>
                  <a:lnTo>
                    <a:pt x="39937" y="441845"/>
                  </a:lnTo>
                  <a:lnTo>
                    <a:pt x="40165" y="439710"/>
                  </a:lnTo>
                  <a:lnTo>
                    <a:pt x="40398" y="437563"/>
                  </a:lnTo>
                  <a:lnTo>
                    <a:pt x="40644" y="435428"/>
                  </a:lnTo>
                  <a:lnTo>
                    <a:pt x="40899" y="433293"/>
                  </a:lnTo>
                  <a:lnTo>
                    <a:pt x="41028" y="432232"/>
                  </a:lnTo>
                  <a:lnTo>
                    <a:pt x="41162" y="431158"/>
                  </a:lnTo>
                  <a:lnTo>
                    <a:pt x="41296" y="430084"/>
                  </a:lnTo>
                  <a:lnTo>
                    <a:pt x="41438" y="429023"/>
                  </a:lnTo>
                  <a:lnTo>
                    <a:pt x="41581" y="427949"/>
                  </a:lnTo>
                  <a:lnTo>
                    <a:pt x="41723" y="426888"/>
                  </a:lnTo>
                  <a:lnTo>
                    <a:pt x="41874" y="425814"/>
                  </a:lnTo>
                  <a:lnTo>
                    <a:pt x="42025" y="424753"/>
                  </a:lnTo>
                  <a:lnTo>
                    <a:pt x="42043" y="424580"/>
                  </a:lnTo>
                  <a:lnTo>
                    <a:pt x="42051" y="424420"/>
                  </a:lnTo>
                  <a:lnTo>
                    <a:pt x="42056" y="424259"/>
                  </a:lnTo>
                  <a:lnTo>
                    <a:pt x="42056" y="424111"/>
                  </a:lnTo>
                  <a:close/>
                  <a:moveTo>
                    <a:pt x="97321" y="442166"/>
                  </a:moveTo>
                  <a:lnTo>
                    <a:pt x="97645" y="443956"/>
                  </a:lnTo>
                  <a:lnTo>
                    <a:pt x="97960" y="445770"/>
                  </a:lnTo>
                  <a:lnTo>
                    <a:pt x="98271" y="447584"/>
                  </a:lnTo>
                  <a:lnTo>
                    <a:pt x="98417" y="448497"/>
                  </a:lnTo>
                  <a:lnTo>
                    <a:pt x="98568" y="449410"/>
                  </a:lnTo>
                  <a:lnTo>
                    <a:pt x="98711" y="450336"/>
                  </a:lnTo>
                  <a:lnTo>
                    <a:pt x="98853" y="451249"/>
                  </a:lnTo>
                  <a:lnTo>
                    <a:pt x="98991" y="452162"/>
                  </a:lnTo>
                  <a:lnTo>
                    <a:pt x="99129" y="453088"/>
                  </a:lnTo>
                  <a:lnTo>
                    <a:pt x="99263" y="454014"/>
                  </a:lnTo>
                  <a:lnTo>
                    <a:pt x="99393" y="454939"/>
                  </a:lnTo>
                  <a:lnTo>
                    <a:pt x="99522" y="455865"/>
                  </a:lnTo>
                  <a:lnTo>
                    <a:pt x="99647" y="456790"/>
                  </a:lnTo>
                  <a:lnTo>
                    <a:pt x="99233" y="456864"/>
                  </a:lnTo>
                  <a:lnTo>
                    <a:pt x="98814" y="456975"/>
                  </a:lnTo>
                  <a:lnTo>
                    <a:pt x="98391" y="457099"/>
                  </a:lnTo>
                  <a:lnTo>
                    <a:pt x="97973" y="457235"/>
                  </a:lnTo>
                  <a:lnTo>
                    <a:pt x="97546" y="457383"/>
                  </a:lnTo>
                  <a:lnTo>
                    <a:pt x="97123" y="457555"/>
                  </a:lnTo>
                  <a:lnTo>
                    <a:pt x="96700" y="457741"/>
                  </a:lnTo>
                  <a:lnTo>
                    <a:pt x="96277" y="457950"/>
                  </a:lnTo>
                  <a:lnTo>
                    <a:pt x="95854" y="458160"/>
                  </a:lnTo>
                  <a:lnTo>
                    <a:pt x="95435" y="458382"/>
                  </a:lnTo>
                  <a:lnTo>
                    <a:pt x="95017" y="458629"/>
                  </a:lnTo>
                  <a:lnTo>
                    <a:pt x="94602" y="458876"/>
                  </a:lnTo>
                  <a:lnTo>
                    <a:pt x="94197" y="459135"/>
                  </a:lnTo>
                  <a:lnTo>
                    <a:pt x="93791" y="459407"/>
                  </a:lnTo>
                  <a:lnTo>
                    <a:pt x="93394" y="459690"/>
                  </a:lnTo>
                  <a:lnTo>
                    <a:pt x="93001" y="459974"/>
                  </a:lnTo>
                  <a:lnTo>
                    <a:pt x="92902" y="459221"/>
                  </a:lnTo>
                  <a:lnTo>
                    <a:pt x="92807" y="458469"/>
                  </a:lnTo>
                  <a:lnTo>
                    <a:pt x="92704" y="457728"/>
                  </a:lnTo>
                  <a:lnTo>
                    <a:pt x="92600" y="456988"/>
                  </a:lnTo>
                  <a:lnTo>
                    <a:pt x="92496" y="456247"/>
                  </a:lnTo>
                  <a:lnTo>
                    <a:pt x="92388" y="455507"/>
                  </a:lnTo>
                  <a:lnTo>
                    <a:pt x="92164" y="454051"/>
                  </a:lnTo>
                  <a:lnTo>
                    <a:pt x="91931" y="452619"/>
                  </a:lnTo>
                  <a:lnTo>
                    <a:pt x="91694" y="451188"/>
                  </a:lnTo>
                  <a:lnTo>
                    <a:pt x="91452" y="449781"/>
                  </a:lnTo>
                  <a:lnTo>
                    <a:pt x="91202" y="448374"/>
                  </a:lnTo>
                  <a:lnTo>
                    <a:pt x="91266" y="448411"/>
                  </a:lnTo>
                  <a:lnTo>
                    <a:pt x="91331" y="448448"/>
                  </a:lnTo>
                  <a:lnTo>
                    <a:pt x="91474" y="448448"/>
                  </a:lnTo>
                  <a:lnTo>
                    <a:pt x="91543" y="448411"/>
                  </a:lnTo>
                  <a:lnTo>
                    <a:pt x="91620" y="448361"/>
                  </a:lnTo>
                  <a:lnTo>
                    <a:pt x="91694" y="448287"/>
                  </a:lnTo>
                  <a:lnTo>
                    <a:pt x="91771" y="448176"/>
                  </a:lnTo>
                  <a:lnTo>
                    <a:pt x="92147" y="447646"/>
                  </a:lnTo>
                  <a:lnTo>
                    <a:pt x="92518" y="447140"/>
                  </a:lnTo>
                  <a:lnTo>
                    <a:pt x="92893" y="446634"/>
                  </a:lnTo>
                  <a:lnTo>
                    <a:pt x="93273" y="446165"/>
                  </a:lnTo>
                  <a:lnTo>
                    <a:pt x="93653" y="445708"/>
                  </a:lnTo>
                  <a:lnTo>
                    <a:pt x="94033" y="445276"/>
                  </a:lnTo>
                  <a:lnTo>
                    <a:pt x="94421" y="444857"/>
                  </a:lnTo>
                  <a:lnTo>
                    <a:pt x="94810" y="444474"/>
                  </a:lnTo>
                  <a:lnTo>
                    <a:pt x="95129" y="444203"/>
                  </a:lnTo>
                  <a:lnTo>
                    <a:pt x="95444" y="443943"/>
                  </a:lnTo>
                  <a:lnTo>
                    <a:pt x="95768" y="443709"/>
                  </a:lnTo>
                  <a:lnTo>
                    <a:pt x="96087" y="443450"/>
                  </a:lnTo>
                  <a:lnTo>
                    <a:pt x="96402" y="443178"/>
                  </a:lnTo>
                  <a:lnTo>
                    <a:pt x="96562" y="443042"/>
                  </a:lnTo>
                  <a:lnTo>
                    <a:pt x="96717" y="442882"/>
                  </a:lnTo>
                  <a:lnTo>
                    <a:pt x="96868" y="442722"/>
                  </a:lnTo>
                  <a:lnTo>
                    <a:pt x="97023" y="442549"/>
                  </a:lnTo>
                  <a:lnTo>
                    <a:pt x="97170" y="442364"/>
                  </a:lnTo>
                  <a:lnTo>
                    <a:pt x="97321" y="442166"/>
                  </a:lnTo>
                  <a:close/>
                  <a:moveTo>
                    <a:pt x="39518" y="445943"/>
                  </a:moveTo>
                  <a:lnTo>
                    <a:pt x="39596" y="446128"/>
                  </a:lnTo>
                  <a:lnTo>
                    <a:pt x="39635" y="446214"/>
                  </a:lnTo>
                  <a:lnTo>
                    <a:pt x="39682" y="446288"/>
                  </a:lnTo>
                  <a:lnTo>
                    <a:pt x="39729" y="446362"/>
                  </a:lnTo>
                  <a:lnTo>
                    <a:pt x="39777" y="446436"/>
                  </a:lnTo>
                  <a:lnTo>
                    <a:pt x="39833" y="446498"/>
                  </a:lnTo>
                  <a:lnTo>
                    <a:pt x="39893" y="446547"/>
                  </a:lnTo>
                  <a:lnTo>
                    <a:pt x="40126" y="446720"/>
                  </a:lnTo>
                  <a:lnTo>
                    <a:pt x="40364" y="446893"/>
                  </a:lnTo>
                  <a:lnTo>
                    <a:pt x="40597" y="447053"/>
                  </a:lnTo>
                  <a:lnTo>
                    <a:pt x="40834" y="447214"/>
                  </a:lnTo>
                  <a:lnTo>
                    <a:pt x="41313" y="447498"/>
                  </a:lnTo>
                  <a:lnTo>
                    <a:pt x="41792" y="447757"/>
                  </a:lnTo>
                  <a:lnTo>
                    <a:pt x="42276" y="448004"/>
                  </a:lnTo>
                  <a:lnTo>
                    <a:pt x="42755" y="448250"/>
                  </a:lnTo>
                  <a:lnTo>
                    <a:pt x="43234" y="448485"/>
                  </a:lnTo>
                  <a:lnTo>
                    <a:pt x="43713" y="448732"/>
                  </a:lnTo>
                  <a:lnTo>
                    <a:pt x="44036" y="448929"/>
                  </a:lnTo>
                  <a:lnTo>
                    <a:pt x="44364" y="449127"/>
                  </a:lnTo>
                  <a:lnTo>
                    <a:pt x="44688" y="449312"/>
                  </a:lnTo>
                  <a:lnTo>
                    <a:pt x="45016" y="449484"/>
                  </a:lnTo>
                  <a:lnTo>
                    <a:pt x="45180" y="449559"/>
                  </a:lnTo>
                  <a:lnTo>
                    <a:pt x="45344" y="449633"/>
                  </a:lnTo>
                  <a:lnTo>
                    <a:pt x="45508" y="449682"/>
                  </a:lnTo>
                  <a:lnTo>
                    <a:pt x="45672" y="449731"/>
                  </a:lnTo>
                  <a:lnTo>
                    <a:pt x="45840" y="449756"/>
                  </a:lnTo>
                  <a:lnTo>
                    <a:pt x="46004" y="449768"/>
                  </a:lnTo>
                  <a:lnTo>
                    <a:pt x="46168" y="449756"/>
                  </a:lnTo>
                  <a:lnTo>
                    <a:pt x="46332" y="449731"/>
                  </a:lnTo>
                  <a:lnTo>
                    <a:pt x="46186" y="450867"/>
                  </a:lnTo>
                  <a:lnTo>
                    <a:pt x="46043" y="452014"/>
                  </a:lnTo>
                  <a:lnTo>
                    <a:pt x="45909" y="453174"/>
                  </a:lnTo>
                  <a:lnTo>
                    <a:pt x="45780" y="454334"/>
                  </a:lnTo>
                  <a:lnTo>
                    <a:pt x="45650" y="455507"/>
                  </a:lnTo>
                  <a:lnTo>
                    <a:pt x="45530" y="456692"/>
                  </a:lnTo>
                  <a:lnTo>
                    <a:pt x="45417" y="457876"/>
                  </a:lnTo>
                  <a:lnTo>
                    <a:pt x="45305" y="459061"/>
                  </a:lnTo>
                  <a:lnTo>
                    <a:pt x="45197" y="460270"/>
                  </a:lnTo>
                  <a:lnTo>
                    <a:pt x="45098" y="461468"/>
                  </a:lnTo>
                  <a:lnTo>
                    <a:pt x="45003" y="462677"/>
                  </a:lnTo>
                  <a:lnTo>
                    <a:pt x="44908" y="463899"/>
                  </a:lnTo>
                  <a:lnTo>
                    <a:pt x="44822" y="465120"/>
                  </a:lnTo>
                  <a:lnTo>
                    <a:pt x="44740" y="466355"/>
                  </a:lnTo>
                  <a:lnTo>
                    <a:pt x="44662" y="467576"/>
                  </a:lnTo>
                  <a:lnTo>
                    <a:pt x="44589" y="468823"/>
                  </a:lnTo>
                  <a:lnTo>
                    <a:pt x="43765" y="468514"/>
                  </a:lnTo>
                  <a:lnTo>
                    <a:pt x="42945" y="468193"/>
                  </a:lnTo>
                  <a:lnTo>
                    <a:pt x="42129" y="467848"/>
                  </a:lnTo>
                  <a:lnTo>
                    <a:pt x="41313" y="467490"/>
                  </a:lnTo>
                  <a:lnTo>
                    <a:pt x="40498" y="467120"/>
                  </a:lnTo>
                  <a:lnTo>
                    <a:pt x="39682" y="466725"/>
                  </a:lnTo>
                  <a:lnTo>
                    <a:pt x="38871" y="466305"/>
                  </a:lnTo>
                  <a:lnTo>
                    <a:pt x="38055" y="465873"/>
                  </a:lnTo>
                  <a:lnTo>
                    <a:pt x="38120" y="464627"/>
                  </a:lnTo>
                  <a:lnTo>
                    <a:pt x="38193" y="463380"/>
                  </a:lnTo>
                  <a:lnTo>
                    <a:pt x="38266" y="462134"/>
                  </a:lnTo>
                  <a:lnTo>
                    <a:pt x="38344" y="460875"/>
                  </a:lnTo>
                  <a:lnTo>
                    <a:pt x="38422" y="459629"/>
                  </a:lnTo>
                  <a:lnTo>
                    <a:pt x="38504" y="458382"/>
                  </a:lnTo>
                  <a:lnTo>
                    <a:pt x="38590" y="457136"/>
                  </a:lnTo>
                  <a:lnTo>
                    <a:pt x="38681" y="455889"/>
                  </a:lnTo>
                  <a:lnTo>
                    <a:pt x="38776" y="454643"/>
                  </a:lnTo>
                  <a:lnTo>
                    <a:pt x="38871" y="453409"/>
                  </a:lnTo>
                  <a:lnTo>
                    <a:pt x="38970" y="452162"/>
                  </a:lnTo>
                  <a:lnTo>
                    <a:pt x="39073" y="450916"/>
                  </a:lnTo>
                  <a:lnTo>
                    <a:pt x="39181" y="449670"/>
                  </a:lnTo>
                  <a:lnTo>
                    <a:pt x="39289" y="448423"/>
                  </a:lnTo>
                  <a:lnTo>
                    <a:pt x="39401" y="447189"/>
                  </a:lnTo>
                  <a:lnTo>
                    <a:pt x="39518" y="445943"/>
                  </a:lnTo>
                  <a:close/>
                  <a:moveTo>
                    <a:pt x="100049" y="459777"/>
                  </a:moveTo>
                  <a:lnTo>
                    <a:pt x="100226" y="461233"/>
                  </a:lnTo>
                  <a:lnTo>
                    <a:pt x="100394" y="462702"/>
                  </a:lnTo>
                  <a:lnTo>
                    <a:pt x="100554" y="464170"/>
                  </a:lnTo>
                  <a:lnTo>
                    <a:pt x="100713" y="465639"/>
                  </a:lnTo>
                  <a:lnTo>
                    <a:pt x="100860" y="467120"/>
                  </a:lnTo>
                  <a:lnTo>
                    <a:pt x="101007" y="468601"/>
                  </a:lnTo>
                  <a:lnTo>
                    <a:pt x="101141" y="470082"/>
                  </a:lnTo>
                  <a:lnTo>
                    <a:pt x="101274" y="471575"/>
                  </a:lnTo>
                  <a:lnTo>
                    <a:pt x="101399" y="473056"/>
                  </a:lnTo>
                  <a:lnTo>
                    <a:pt x="101516" y="474561"/>
                  </a:lnTo>
                  <a:lnTo>
                    <a:pt x="101628" y="476055"/>
                  </a:lnTo>
                  <a:lnTo>
                    <a:pt x="101736" y="477560"/>
                  </a:lnTo>
                  <a:lnTo>
                    <a:pt x="101835" y="479066"/>
                  </a:lnTo>
                  <a:lnTo>
                    <a:pt x="101930" y="480571"/>
                  </a:lnTo>
                  <a:lnTo>
                    <a:pt x="102017" y="482089"/>
                  </a:lnTo>
                  <a:lnTo>
                    <a:pt x="102099" y="483607"/>
                  </a:lnTo>
                  <a:lnTo>
                    <a:pt x="102017" y="483509"/>
                  </a:lnTo>
                  <a:lnTo>
                    <a:pt x="101935" y="483410"/>
                  </a:lnTo>
                  <a:lnTo>
                    <a:pt x="101766" y="483249"/>
                  </a:lnTo>
                  <a:lnTo>
                    <a:pt x="101594" y="483114"/>
                  </a:lnTo>
                  <a:lnTo>
                    <a:pt x="101421" y="483003"/>
                  </a:lnTo>
                  <a:lnTo>
                    <a:pt x="101244" y="482916"/>
                  </a:lnTo>
                  <a:lnTo>
                    <a:pt x="101067" y="482842"/>
                  </a:lnTo>
                  <a:lnTo>
                    <a:pt x="100886" y="482780"/>
                  </a:lnTo>
                  <a:lnTo>
                    <a:pt x="100705" y="482731"/>
                  </a:lnTo>
                  <a:lnTo>
                    <a:pt x="100519" y="482694"/>
                  </a:lnTo>
                  <a:lnTo>
                    <a:pt x="100338" y="482669"/>
                  </a:lnTo>
                  <a:lnTo>
                    <a:pt x="99971" y="482645"/>
                  </a:lnTo>
                  <a:lnTo>
                    <a:pt x="99613" y="482632"/>
                  </a:lnTo>
                  <a:lnTo>
                    <a:pt x="99255" y="482608"/>
                  </a:lnTo>
                  <a:lnTo>
                    <a:pt x="98978" y="482595"/>
                  </a:lnTo>
                  <a:lnTo>
                    <a:pt x="98698" y="482595"/>
                  </a:lnTo>
                  <a:lnTo>
                    <a:pt x="98417" y="482608"/>
                  </a:lnTo>
                  <a:lnTo>
                    <a:pt x="98141" y="482632"/>
                  </a:lnTo>
                  <a:lnTo>
                    <a:pt x="97861" y="482657"/>
                  </a:lnTo>
                  <a:lnTo>
                    <a:pt x="97584" y="482694"/>
                  </a:lnTo>
                  <a:lnTo>
                    <a:pt x="97308" y="482743"/>
                  </a:lnTo>
                  <a:lnTo>
                    <a:pt x="97032" y="482805"/>
                  </a:lnTo>
                  <a:lnTo>
                    <a:pt x="96752" y="482879"/>
                  </a:lnTo>
                  <a:lnTo>
                    <a:pt x="96475" y="482953"/>
                  </a:lnTo>
                  <a:lnTo>
                    <a:pt x="96199" y="483040"/>
                  </a:lnTo>
                  <a:lnTo>
                    <a:pt x="95923" y="483138"/>
                  </a:lnTo>
                  <a:lnTo>
                    <a:pt x="95651" y="483237"/>
                  </a:lnTo>
                  <a:lnTo>
                    <a:pt x="95375" y="483348"/>
                  </a:lnTo>
                  <a:lnTo>
                    <a:pt x="95099" y="483472"/>
                  </a:lnTo>
                  <a:lnTo>
                    <a:pt x="94827" y="483607"/>
                  </a:lnTo>
                  <a:lnTo>
                    <a:pt x="94779" y="482373"/>
                  </a:lnTo>
                  <a:lnTo>
                    <a:pt x="94728" y="481139"/>
                  </a:lnTo>
                  <a:lnTo>
                    <a:pt x="94671" y="479917"/>
                  </a:lnTo>
                  <a:lnTo>
                    <a:pt x="94611" y="478696"/>
                  </a:lnTo>
                  <a:lnTo>
                    <a:pt x="94546" y="477474"/>
                  </a:lnTo>
                  <a:lnTo>
                    <a:pt x="94473" y="476264"/>
                  </a:lnTo>
                  <a:lnTo>
                    <a:pt x="94395" y="475055"/>
                  </a:lnTo>
                  <a:lnTo>
                    <a:pt x="94313" y="473846"/>
                  </a:lnTo>
                  <a:lnTo>
                    <a:pt x="94227" y="472648"/>
                  </a:lnTo>
                  <a:lnTo>
                    <a:pt x="94132" y="471439"/>
                  </a:lnTo>
                  <a:lnTo>
                    <a:pt x="94037" y="470254"/>
                  </a:lnTo>
                  <a:lnTo>
                    <a:pt x="93933" y="469057"/>
                  </a:lnTo>
                  <a:lnTo>
                    <a:pt x="93830" y="467873"/>
                  </a:lnTo>
                  <a:lnTo>
                    <a:pt x="93718" y="466700"/>
                  </a:lnTo>
                  <a:lnTo>
                    <a:pt x="93605" y="465528"/>
                  </a:lnTo>
                  <a:lnTo>
                    <a:pt x="93489" y="464355"/>
                  </a:lnTo>
                  <a:lnTo>
                    <a:pt x="93890" y="464183"/>
                  </a:lnTo>
                  <a:lnTo>
                    <a:pt x="94296" y="463985"/>
                  </a:lnTo>
                  <a:lnTo>
                    <a:pt x="94706" y="463775"/>
                  </a:lnTo>
                  <a:lnTo>
                    <a:pt x="95120" y="463553"/>
                  </a:lnTo>
                  <a:lnTo>
                    <a:pt x="95535" y="463319"/>
                  </a:lnTo>
                  <a:lnTo>
                    <a:pt x="95953" y="463072"/>
                  </a:lnTo>
                  <a:lnTo>
                    <a:pt x="96372" y="462813"/>
                  </a:lnTo>
                  <a:lnTo>
                    <a:pt x="96790" y="462529"/>
                  </a:lnTo>
                  <a:lnTo>
                    <a:pt x="97209" y="462233"/>
                  </a:lnTo>
                  <a:lnTo>
                    <a:pt x="97623" y="461924"/>
                  </a:lnTo>
                  <a:lnTo>
                    <a:pt x="98038" y="461603"/>
                  </a:lnTo>
                  <a:lnTo>
                    <a:pt x="98448" y="461270"/>
                  </a:lnTo>
                  <a:lnTo>
                    <a:pt x="98858" y="460912"/>
                  </a:lnTo>
                  <a:lnTo>
                    <a:pt x="99259" y="460554"/>
                  </a:lnTo>
                  <a:lnTo>
                    <a:pt x="99656" y="460172"/>
                  </a:lnTo>
                  <a:lnTo>
                    <a:pt x="100049" y="459777"/>
                  </a:lnTo>
                  <a:close/>
                  <a:moveTo>
                    <a:pt x="102224" y="486470"/>
                  </a:moveTo>
                  <a:lnTo>
                    <a:pt x="102280" y="487779"/>
                  </a:lnTo>
                  <a:lnTo>
                    <a:pt x="102332" y="489087"/>
                  </a:lnTo>
                  <a:lnTo>
                    <a:pt x="102379" y="490407"/>
                  </a:lnTo>
                  <a:lnTo>
                    <a:pt x="102418" y="491715"/>
                  </a:lnTo>
                  <a:lnTo>
                    <a:pt x="102457" y="493036"/>
                  </a:lnTo>
                  <a:lnTo>
                    <a:pt x="102491" y="494344"/>
                  </a:lnTo>
                  <a:lnTo>
                    <a:pt x="102522" y="495664"/>
                  </a:lnTo>
                  <a:lnTo>
                    <a:pt x="102547" y="496985"/>
                  </a:lnTo>
                  <a:lnTo>
                    <a:pt x="102569" y="498305"/>
                  </a:lnTo>
                  <a:lnTo>
                    <a:pt x="102582" y="499626"/>
                  </a:lnTo>
                  <a:lnTo>
                    <a:pt x="102595" y="500959"/>
                  </a:lnTo>
                  <a:lnTo>
                    <a:pt x="102604" y="502279"/>
                  </a:lnTo>
                  <a:lnTo>
                    <a:pt x="102604" y="503612"/>
                  </a:lnTo>
                  <a:lnTo>
                    <a:pt x="102604" y="504933"/>
                  </a:lnTo>
                  <a:lnTo>
                    <a:pt x="102599" y="506265"/>
                  </a:lnTo>
                  <a:lnTo>
                    <a:pt x="102586" y="507586"/>
                  </a:lnTo>
                  <a:lnTo>
                    <a:pt x="102107" y="507401"/>
                  </a:lnTo>
                  <a:lnTo>
                    <a:pt x="101628" y="507228"/>
                  </a:lnTo>
                  <a:lnTo>
                    <a:pt x="101145" y="507068"/>
                  </a:lnTo>
                  <a:lnTo>
                    <a:pt x="100661" y="506932"/>
                  </a:lnTo>
                  <a:lnTo>
                    <a:pt x="100178" y="506808"/>
                  </a:lnTo>
                  <a:lnTo>
                    <a:pt x="99695" y="506697"/>
                  </a:lnTo>
                  <a:lnTo>
                    <a:pt x="99211" y="506611"/>
                  </a:lnTo>
                  <a:lnTo>
                    <a:pt x="98724" y="506525"/>
                  </a:lnTo>
                  <a:lnTo>
                    <a:pt x="98240" y="506450"/>
                  </a:lnTo>
                  <a:lnTo>
                    <a:pt x="97753" y="506376"/>
                  </a:lnTo>
                  <a:lnTo>
                    <a:pt x="96786" y="506265"/>
                  </a:lnTo>
                  <a:lnTo>
                    <a:pt x="95815" y="506167"/>
                  </a:lnTo>
                  <a:lnTo>
                    <a:pt x="94853" y="506080"/>
                  </a:lnTo>
                  <a:lnTo>
                    <a:pt x="94887" y="504970"/>
                  </a:lnTo>
                  <a:lnTo>
                    <a:pt x="94917" y="503859"/>
                  </a:lnTo>
                  <a:lnTo>
                    <a:pt x="94948" y="502748"/>
                  </a:lnTo>
                  <a:lnTo>
                    <a:pt x="94969" y="501637"/>
                  </a:lnTo>
                  <a:lnTo>
                    <a:pt x="94991" y="500527"/>
                  </a:lnTo>
                  <a:lnTo>
                    <a:pt x="95008" y="499416"/>
                  </a:lnTo>
                  <a:lnTo>
                    <a:pt x="95021" y="498305"/>
                  </a:lnTo>
                  <a:lnTo>
                    <a:pt x="95030" y="497195"/>
                  </a:lnTo>
                  <a:lnTo>
                    <a:pt x="95034" y="496084"/>
                  </a:lnTo>
                  <a:lnTo>
                    <a:pt x="95034" y="494961"/>
                  </a:lnTo>
                  <a:lnTo>
                    <a:pt x="95034" y="493850"/>
                  </a:lnTo>
                  <a:lnTo>
                    <a:pt x="95025" y="492740"/>
                  </a:lnTo>
                  <a:lnTo>
                    <a:pt x="95017" y="491629"/>
                  </a:lnTo>
                  <a:lnTo>
                    <a:pt x="95004" y="490518"/>
                  </a:lnTo>
                  <a:lnTo>
                    <a:pt x="94986" y="489408"/>
                  </a:lnTo>
                  <a:lnTo>
                    <a:pt x="94965" y="488309"/>
                  </a:lnTo>
                  <a:lnTo>
                    <a:pt x="95047" y="488309"/>
                  </a:lnTo>
                  <a:lnTo>
                    <a:pt x="95608" y="488025"/>
                  </a:lnTo>
                  <a:lnTo>
                    <a:pt x="96165" y="487779"/>
                  </a:lnTo>
                  <a:lnTo>
                    <a:pt x="96726" y="487544"/>
                  </a:lnTo>
                  <a:lnTo>
                    <a:pt x="97287" y="487347"/>
                  </a:lnTo>
                  <a:lnTo>
                    <a:pt x="97567" y="487260"/>
                  </a:lnTo>
                  <a:lnTo>
                    <a:pt x="97852" y="487174"/>
                  </a:lnTo>
                  <a:lnTo>
                    <a:pt x="98133" y="487100"/>
                  </a:lnTo>
                  <a:lnTo>
                    <a:pt x="98413" y="487038"/>
                  </a:lnTo>
                  <a:lnTo>
                    <a:pt x="98698" y="486989"/>
                  </a:lnTo>
                  <a:lnTo>
                    <a:pt x="98978" y="486939"/>
                  </a:lnTo>
                  <a:lnTo>
                    <a:pt x="99263" y="486902"/>
                  </a:lnTo>
                  <a:lnTo>
                    <a:pt x="99548" y="486865"/>
                  </a:lnTo>
                  <a:lnTo>
                    <a:pt x="99889" y="486865"/>
                  </a:lnTo>
                  <a:lnTo>
                    <a:pt x="100230" y="486878"/>
                  </a:lnTo>
                  <a:lnTo>
                    <a:pt x="100571" y="486902"/>
                  </a:lnTo>
                  <a:lnTo>
                    <a:pt x="100907" y="486915"/>
                  </a:lnTo>
                  <a:lnTo>
                    <a:pt x="101076" y="486902"/>
                  </a:lnTo>
                  <a:lnTo>
                    <a:pt x="101244" y="486890"/>
                  </a:lnTo>
                  <a:lnTo>
                    <a:pt x="101408" y="486865"/>
                  </a:lnTo>
                  <a:lnTo>
                    <a:pt x="101576" y="486828"/>
                  </a:lnTo>
                  <a:lnTo>
                    <a:pt x="101740" y="486767"/>
                  </a:lnTo>
                  <a:lnTo>
                    <a:pt x="101904" y="486693"/>
                  </a:lnTo>
                  <a:lnTo>
                    <a:pt x="102064" y="486594"/>
                  </a:lnTo>
                  <a:lnTo>
                    <a:pt x="102224" y="486470"/>
                  </a:lnTo>
                  <a:close/>
                  <a:moveTo>
                    <a:pt x="37848" y="470538"/>
                  </a:moveTo>
                  <a:lnTo>
                    <a:pt x="38254" y="470686"/>
                  </a:lnTo>
                  <a:lnTo>
                    <a:pt x="38664" y="470834"/>
                  </a:lnTo>
                  <a:lnTo>
                    <a:pt x="39073" y="470958"/>
                  </a:lnTo>
                  <a:lnTo>
                    <a:pt x="39488" y="471069"/>
                  </a:lnTo>
                  <a:lnTo>
                    <a:pt x="39902" y="471155"/>
                  </a:lnTo>
                  <a:lnTo>
                    <a:pt x="40316" y="471229"/>
                  </a:lnTo>
                  <a:lnTo>
                    <a:pt x="40731" y="471291"/>
                  </a:lnTo>
                  <a:lnTo>
                    <a:pt x="41145" y="471340"/>
                  </a:lnTo>
                  <a:lnTo>
                    <a:pt x="41559" y="471365"/>
                  </a:lnTo>
                  <a:lnTo>
                    <a:pt x="41978" y="471377"/>
                  </a:lnTo>
                  <a:lnTo>
                    <a:pt x="42392" y="471365"/>
                  </a:lnTo>
                  <a:lnTo>
                    <a:pt x="42806" y="471340"/>
                  </a:lnTo>
                  <a:lnTo>
                    <a:pt x="43221" y="471303"/>
                  </a:lnTo>
                  <a:lnTo>
                    <a:pt x="43639" y="471254"/>
                  </a:lnTo>
                  <a:lnTo>
                    <a:pt x="44054" y="471180"/>
                  </a:lnTo>
                  <a:lnTo>
                    <a:pt x="44464" y="471094"/>
                  </a:lnTo>
                  <a:lnTo>
                    <a:pt x="44403" y="472377"/>
                  </a:lnTo>
                  <a:lnTo>
                    <a:pt x="44347" y="473660"/>
                  </a:lnTo>
                  <a:lnTo>
                    <a:pt x="44295" y="474944"/>
                  </a:lnTo>
                  <a:lnTo>
                    <a:pt x="44248" y="476240"/>
                  </a:lnTo>
                  <a:lnTo>
                    <a:pt x="44205" y="477536"/>
                  </a:lnTo>
                  <a:lnTo>
                    <a:pt x="44166" y="478831"/>
                  </a:lnTo>
                  <a:lnTo>
                    <a:pt x="44131" y="480139"/>
                  </a:lnTo>
                  <a:lnTo>
                    <a:pt x="44101" y="481448"/>
                  </a:lnTo>
                  <a:lnTo>
                    <a:pt x="44075" y="482756"/>
                  </a:lnTo>
                  <a:lnTo>
                    <a:pt x="44054" y="484064"/>
                  </a:lnTo>
                  <a:lnTo>
                    <a:pt x="44032" y="485372"/>
                  </a:lnTo>
                  <a:lnTo>
                    <a:pt x="44019" y="486693"/>
                  </a:lnTo>
                  <a:lnTo>
                    <a:pt x="44006" y="488013"/>
                  </a:lnTo>
                  <a:lnTo>
                    <a:pt x="43998" y="489334"/>
                  </a:lnTo>
                  <a:lnTo>
                    <a:pt x="43993" y="490654"/>
                  </a:lnTo>
                  <a:lnTo>
                    <a:pt x="43989" y="491974"/>
                  </a:lnTo>
                  <a:lnTo>
                    <a:pt x="43998" y="494245"/>
                  </a:lnTo>
                  <a:lnTo>
                    <a:pt x="44011" y="496516"/>
                  </a:lnTo>
                  <a:lnTo>
                    <a:pt x="44032" y="498799"/>
                  </a:lnTo>
                  <a:lnTo>
                    <a:pt x="44062" y="501070"/>
                  </a:lnTo>
                  <a:lnTo>
                    <a:pt x="44097" y="503341"/>
                  </a:lnTo>
                  <a:lnTo>
                    <a:pt x="44144" y="505611"/>
                  </a:lnTo>
                  <a:lnTo>
                    <a:pt x="44196" y="507882"/>
                  </a:lnTo>
                  <a:lnTo>
                    <a:pt x="44257" y="510140"/>
                  </a:lnTo>
                  <a:lnTo>
                    <a:pt x="43454" y="510363"/>
                  </a:lnTo>
                  <a:lnTo>
                    <a:pt x="42655" y="510609"/>
                  </a:lnTo>
                  <a:lnTo>
                    <a:pt x="41861" y="510869"/>
                  </a:lnTo>
                  <a:lnTo>
                    <a:pt x="41063" y="511140"/>
                  </a:lnTo>
                  <a:lnTo>
                    <a:pt x="40640" y="511263"/>
                  </a:lnTo>
                  <a:lnTo>
                    <a:pt x="40204" y="511387"/>
                  </a:lnTo>
                  <a:lnTo>
                    <a:pt x="39773" y="511523"/>
                  </a:lnTo>
                  <a:lnTo>
                    <a:pt x="39337" y="511683"/>
                  </a:lnTo>
                  <a:lnTo>
                    <a:pt x="39117" y="511769"/>
                  </a:lnTo>
                  <a:lnTo>
                    <a:pt x="38901" y="511868"/>
                  </a:lnTo>
                  <a:lnTo>
                    <a:pt x="38685" y="511979"/>
                  </a:lnTo>
                  <a:lnTo>
                    <a:pt x="38474" y="512090"/>
                  </a:lnTo>
                  <a:lnTo>
                    <a:pt x="38262" y="512226"/>
                  </a:lnTo>
                  <a:lnTo>
                    <a:pt x="38051" y="512386"/>
                  </a:lnTo>
                  <a:lnTo>
                    <a:pt x="37844" y="512547"/>
                  </a:lnTo>
                  <a:lnTo>
                    <a:pt x="37636" y="512732"/>
                  </a:lnTo>
                  <a:lnTo>
                    <a:pt x="37576" y="510560"/>
                  </a:lnTo>
                  <a:lnTo>
                    <a:pt x="37520" y="508400"/>
                  </a:lnTo>
                  <a:lnTo>
                    <a:pt x="37477" y="506228"/>
                  </a:lnTo>
                  <a:lnTo>
                    <a:pt x="37442" y="504069"/>
                  </a:lnTo>
                  <a:lnTo>
                    <a:pt x="37412" y="501909"/>
                  </a:lnTo>
                  <a:lnTo>
                    <a:pt x="37386" y="499749"/>
                  </a:lnTo>
                  <a:lnTo>
                    <a:pt x="37369" y="497590"/>
                  </a:lnTo>
                  <a:lnTo>
                    <a:pt x="37360" y="495442"/>
                  </a:lnTo>
                  <a:lnTo>
                    <a:pt x="37360" y="495442"/>
                  </a:lnTo>
                  <a:lnTo>
                    <a:pt x="37580" y="495516"/>
                  </a:lnTo>
                  <a:lnTo>
                    <a:pt x="37805" y="495566"/>
                  </a:lnTo>
                  <a:lnTo>
                    <a:pt x="38029" y="495615"/>
                  </a:lnTo>
                  <a:lnTo>
                    <a:pt x="38258" y="495640"/>
                  </a:lnTo>
                  <a:lnTo>
                    <a:pt x="38482" y="495664"/>
                  </a:lnTo>
                  <a:lnTo>
                    <a:pt x="38940" y="495664"/>
                  </a:lnTo>
                  <a:lnTo>
                    <a:pt x="39164" y="495640"/>
                  </a:lnTo>
                  <a:lnTo>
                    <a:pt x="39393" y="495615"/>
                  </a:lnTo>
                  <a:lnTo>
                    <a:pt x="39617" y="495590"/>
                  </a:lnTo>
                  <a:lnTo>
                    <a:pt x="40066" y="495504"/>
                  </a:lnTo>
                  <a:lnTo>
                    <a:pt x="40506" y="495393"/>
                  </a:lnTo>
                  <a:lnTo>
                    <a:pt x="40938" y="495282"/>
                  </a:lnTo>
                  <a:lnTo>
                    <a:pt x="41136" y="495220"/>
                  </a:lnTo>
                  <a:lnTo>
                    <a:pt x="41339" y="495183"/>
                  </a:lnTo>
                  <a:lnTo>
                    <a:pt x="41758" y="495097"/>
                  </a:lnTo>
                  <a:lnTo>
                    <a:pt x="41969" y="495047"/>
                  </a:lnTo>
                  <a:lnTo>
                    <a:pt x="42181" y="494973"/>
                  </a:lnTo>
                  <a:lnTo>
                    <a:pt x="42392" y="494899"/>
                  </a:lnTo>
                  <a:lnTo>
                    <a:pt x="42595" y="494788"/>
                  </a:lnTo>
                  <a:lnTo>
                    <a:pt x="42699" y="494727"/>
                  </a:lnTo>
                  <a:lnTo>
                    <a:pt x="42798" y="494652"/>
                  </a:lnTo>
                  <a:lnTo>
                    <a:pt x="42893" y="494578"/>
                  </a:lnTo>
                  <a:lnTo>
                    <a:pt x="42988" y="494492"/>
                  </a:lnTo>
                  <a:lnTo>
                    <a:pt x="43083" y="494393"/>
                  </a:lnTo>
                  <a:lnTo>
                    <a:pt x="43173" y="494282"/>
                  </a:lnTo>
                  <a:lnTo>
                    <a:pt x="43264" y="494159"/>
                  </a:lnTo>
                  <a:lnTo>
                    <a:pt x="43346" y="494023"/>
                  </a:lnTo>
                  <a:lnTo>
                    <a:pt x="43432" y="493875"/>
                  </a:lnTo>
                  <a:lnTo>
                    <a:pt x="43510" y="493715"/>
                  </a:lnTo>
                  <a:lnTo>
                    <a:pt x="43588" y="493542"/>
                  </a:lnTo>
                  <a:lnTo>
                    <a:pt x="43657" y="493357"/>
                  </a:lnTo>
                  <a:lnTo>
                    <a:pt x="43726" y="493159"/>
                  </a:lnTo>
                  <a:lnTo>
                    <a:pt x="43790" y="492937"/>
                  </a:lnTo>
                  <a:lnTo>
                    <a:pt x="43851" y="492703"/>
                  </a:lnTo>
                  <a:lnTo>
                    <a:pt x="43907" y="492443"/>
                  </a:lnTo>
                  <a:lnTo>
                    <a:pt x="43924" y="492332"/>
                  </a:lnTo>
                  <a:lnTo>
                    <a:pt x="43937" y="492209"/>
                  </a:lnTo>
                  <a:lnTo>
                    <a:pt x="43946" y="492086"/>
                  </a:lnTo>
                  <a:lnTo>
                    <a:pt x="43950" y="491974"/>
                  </a:lnTo>
                  <a:lnTo>
                    <a:pt x="43950" y="491863"/>
                  </a:lnTo>
                  <a:lnTo>
                    <a:pt x="43946" y="491765"/>
                  </a:lnTo>
                  <a:lnTo>
                    <a:pt x="43937" y="491678"/>
                  </a:lnTo>
                  <a:lnTo>
                    <a:pt x="43929" y="491592"/>
                  </a:lnTo>
                  <a:lnTo>
                    <a:pt x="43911" y="491506"/>
                  </a:lnTo>
                  <a:lnTo>
                    <a:pt x="43898" y="491431"/>
                  </a:lnTo>
                  <a:lnTo>
                    <a:pt x="43877" y="491357"/>
                  </a:lnTo>
                  <a:lnTo>
                    <a:pt x="43851" y="491296"/>
                  </a:lnTo>
                  <a:lnTo>
                    <a:pt x="43773" y="491098"/>
                  </a:lnTo>
                  <a:lnTo>
                    <a:pt x="43691" y="490913"/>
                  </a:lnTo>
                  <a:lnTo>
                    <a:pt x="43605" y="490753"/>
                  </a:lnTo>
                  <a:lnTo>
                    <a:pt x="43519" y="490617"/>
                  </a:lnTo>
                  <a:lnTo>
                    <a:pt x="43428" y="490481"/>
                  </a:lnTo>
                  <a:lnTo>
                    <a:pt x="43337" y="490382"/>
                  </a:lnTo>
                  <a:lnTo>
                    <a:pt x="43247" y="490284"/>
                  </a:lnTo>
                  <a:lnTo>
                    <a:pt x="43152" y="490210"/>
                  </a:lnTo>
                  <a:lnTo>
                    <a:pt x="43057" y="490136"/>
                  </a:lnTo>
                  <a:lnTo>
                    <a:pt x="42958" y="490086"/>
                  </a:lnTo>
                  <a:lnTo>
                    <a:pt x="42858" y="490049"/>
                  </a:lnTo>
                  <a:lnTo>
                    <a:pt x="42759" y="490012"/>
                  </a:lnTo>
                  <a:lnTo>
                    <a:pt x="42655" y="490000"/>
                  </a:lnTo>
                  <a:lnTo>
                    <a:pt x="42556" y="489988"/>
                  </a:lnTo>
                  <a:lnTo>
                    <a:pt x="42453" y="489988"/>
                  </a:lnTo>
                  <a:lnTo>
                    <a:pt x="42345" y="490000"/>
                  </a:lnTo>
                  <a:lnTo>
                    <a:pt x="42138" y="490025"/>
                  </a:lnTo>
                  <a:lnTo>
                    <a:pt x="41926" y="490086"/>
                  </a:lnTo>
                  <a:lnTo>
                    <a:pt x="41710" y="490148"/>
                  </a:lnTo>
                  <a:lnTo>
                    <a:pt x="41499" y="490222"/>
                  </a:lnTo>
                  <a:lnTo>
                    <a:pt x="41287" y="490296"/>
                  </a:lnTo>
                  <a:lnTo>
                    <a:pt x="41080" y="490370"/>
                  </a:lnTo>
                  <a:lnTo>
                    <a:pt x="40877" y="490420"/>
                  </a:lnTo>
                  <a:lnTo>
                    <a:pt x="40675" y="490457"/>
                  </a:lnTo>
                  <a:lnTo>
                    <a:pt x="40260" y="490469"/>
                  </a:lnTo>
                  <a:lnTo>
                    <a:pt x="39846" y="490469"/>
                  </a:lnTo>
                  <a:lnTo>
                    <a:pt x="39427" y="490444"/>
                  </a:lnTo>
                  <a:lnTo>
                    <a:pt x="39009" y="490420"/>
                  </a:lnTo>
                  <a:lnTo>
                    <a:pt x="38590" y="490395"/>
                  </a:lnTo>
                  <a:lnTo>
                    <a:pt x="38176" y="490382"/>
                  </a:lnTo>
                  <a:lnTo>
                    <a:pt x="37757" y="490382"/>
                  </a:lnTo>
                  <a:lnTo>
                    <a:pt x="37550" y="490395"/>
                  </a:lnTo>
                  <a:lnTo>
                    <a:pt x="37343" y="490420"/>
                  </a:lnTo>
                  <a:lnTo>
                    <a:pt x="37352" y="489173"/>
                  </a:lnTo>
                  <a:lnTo>
                    <a:pt x="37365" y="487927"/>
                  </a:lnTo>
                  <a:lnTo>
                    <a:pt x="37382" y="486680"/>
                  </a:lnTo>
                  <a:lnTo>
                    <a:pt x="37399" y="485434"/>
                  </a:lnTo>
                  <a:lnTo>
                    <a:pt x="37421" y="484187"/>
                  </a:lnTo>
                  <a:lnTo>
                    <a:pt x="37442" y="482941"/>
                  </a:lnTo>
                  <a:lnTo>
                    <a:pt x="37472" y="481707"/>
                  </a:lnTo>
                  <a:lnTo>
                    <a:pt x="37503" y="480460"/>
                  </a:lnTo>
                  <a:lnTo>
                    <a:pt x="37533" y="479214"/>
                  </a:lnTo>
                  <a:lnTo>
                    <a:pt x="37572" y="477980"/>
                  </a:lnTo>
                  <a:lnTo>
                    <a:pt x="37610" y="476733"/>
                  </a:lnTo>
                  <a:lnTo>
                    <a:pt x="37649" y="475499"/>
                  </a:lnTo>
                  <a:lnTo>
                    <a:pt x="37692" y="474253"/>
                  </a:lnTo>
                  <a:lnTo>
                    <a:pt x="37740" y="473019"/>
                  </a:lnTo>
                  <a:lnTo>
                    <a:pt x="37792" y="471772"/>
                  </a:lnTo>
                  <a:lnTo>
                    <a:pt x="37848" y="470538"/>
                  </a:lnTo>
                  <a:close/>
                  <a:moveTo>
                    <a:pt x="94658" y="510622"/>
                  </a:moveTo>
                  <a:lnTo>
                    <a:pt x="95638" y="510720"/>
                  </a:lnTo>
                  <a:lnTo>
                    <a:pt x="96622" y="510832"/>
                  </a:lnTo>
                  <a:lnTo>
                    <a:pt x="97606" y="510918"/>
                  </a:lnTo>
                  <a:lnTo>
                    <a:pt x="98102" y="510943"/>
                  </a:lnTo>
                  <a:lnTo>
                    <a:pt x="98594" y="510967"/>
                  </a:lnTo>
                  <a:lnTo>
                    <a:pt x="99086" y="510980"/>
                  </a:lnTo>
                  <a:lnTo>
                    <a:pt x="99583" y="510980"/>
                  </a:lnTo>
                  <a:lnTo>
                    <a:pt x="100075" y="510967"/>
                  </a:lnTo>
                  <a:lnTo>
                    <a:pt x="100567" y="510943"/>
                  </a:lnTo>
                  <a:lnTo>
                    <a:pt x="101059" y="510906"/>
                  </a:lnTo>
                  <a:lnTo>
                    <a:pt x="101551" y="510844"/>
                  </a:lnTo>
                  <a:lnTo>
                    <a:pt x="102042" y="510757"/>
                  </a:lnTo>
                  <a:lnTo>
                    <a:pt x="102530" y="510659"/>
                  </a:lnTo>
                  <a:lnTo>
                    <a:pt x="102509" y="511819"/>
                  </a:lnTo>
                  <a:lnTo>
                    <a:pt x="102483" y="512979"/>
                  </a:lnTo>
                  <a:lnTo>
                    <a:pt x="102452" y="514139"/>
                  </a:lnTo>
                  <a:lnTo>
                    <a:pt x="102422" y="515299"/>
                  </a:lnTo>
                  <a:lnTo>
                    <a:pt x="102388" y="516447"/>
                  </a:lnTo>
                  <a:lnTo>
                    <a:pt x="102349" y="517607"/>
                  </a:lnTo>
                  <a:lnTo>
                    <a:pt x="102310" y="518767"/>
                  </a:lnTo>
                  <a:lnTo>
                    <a:pt x="102267" y="519927"/>
                  </a:lnTo>
                  <a:lnTo>
                    <a:pt x="102219" y="521087"/>
                  </a:lnTo>
                  <a:lnTo>
                    <a:pt x="102168" y="522247"/>
                  </a:lnTo>
                  <a:lnTo>
                    <a:pt x="102116" y="523407"/>
                  </a:lnTo>
                  <a:lnTo>
                    <a:pt x="102055" y="524579"/>
                  </a:lnTo>
                  <a:lnTo>
                    <a:pt x="101995" y="525739"/>
                  </a:lnTo>
                  <a:lnTo>
                    <a:pt x="101930" y="526899"/>
                  </a:lnTo>
                  <a:lnTo>
                    <a:pt x="101866" y="528060"/>
                  </a:lnTo>
                  <a:lnTo>
                    <a:pt x="101792" y="529232"/>
                  </a:lnTo>
                  <a:lnTo>
                    <a:pt x="101279" y="528960"/>
                  </a:lnTo>
                  <a:lnTo>
                    <a:pt x="100765" y="528714"/>
                  </a:lnTo>
                  <a:lnTo>
                    <a:pt x="100252" y="528467"/>
                  </a:lnTo>
                  <a:lnTo>
                    <a:pt x="99738" y="528232"/>
                  </a:lnTo>
                  <a:lnTo>
                    <a:pt x="99220" y="528010"/>
                  </a:lnTo>
                  <a:lnTo>
                    <a:pt x="98707" y="527800"/>
                  </a:lnTo>
                  <a:lnTo>
                    <a:pt x="98189" y="527591"/>
                  </a:lnTo>
                  <a:lnTo>
                    <a:pt x="97671" y="527393"/>
                  </a:lnTo>
                  <a:lnTo>
                    <a:pt x="96635" y="527023"/>
                  </a:lnTo>
                  <a:lnTo>
                    <a:pt x="95599" y="526677"/>
                  </a:lnTo>
                  <a:lnTo>
                    <a:pt x="94564" y="526344"/>
                  </a:lnTo>
                  <a:lnTo>
                    <a:pt x="93528" y="526036"/>
                  </a:lnTo>
                  <a:lnTo>
                    <a:pt x="93623" y="525110"/>
                  </a:lnTo>
                  <a:lnTo>
                    <a:pt x="93709" y="524160"/>
                  </a:lnTo>
                  <a:lnTo>
                    <a:pt x="93800" y="523222"/>
                  </a:lnTo>
                  <a:lnTo>
                    <a:pt x="93882" y="522272"/>
                  </a:lnTo>
                  <a:lnTo>
                    <a:pt x="93964" y="521321"/>
                  </a:lnTo>
                  <a:lnTo>
                    <a:pt x="94041" y="520359"/>
                  </a:lnTo>
                  <a:lnTo>
                    <a:pt x="94115" y="519396"/>
                  </a:lnTo>
                  <a:lnTo>
                    <a:pt x="94188" y="518434"/>
                  </a:lnTo>
                  <a:lnTo>
                    <a:pt x="94257" y="517471"/>
                  </a:lnTo>
                  <a:lnTo>
                    <a:pt x="94322" y="516496"/>
                  </a:lnTo>
                  <a:lnTo>
                    <a:pt x="94387" y="515521"/>
                  </a:lnTo>
                  <a:lnTo>
                    <a:pt x="94447" y="514546"/>
                  </a:lnTo>
                  <a:lnTo>
                    <a:pt x="94503" y="513571"/>
                  </a:lnTo>
                  <a:lnTo>
                    <a:pt x="94559" y="512584"/>
                  </a:lnTo>
                  <a:lnTo>
                    <a:pt x="94611" y="511609"/>
                  </a:lnTo>
                  <a:lnTo>
                    <a:pt x="94658" y="510622"/>
                  </a:lnTo>
                  <a:close/>
                  <a:moveTo>
                    <a:pt x="44369" y="513929"/>
                  </a:moveTo>
                  <a:lnTo>
                    <a:pt x="44438" y="516027"/>
                  </a:lnTo>
                  <a:lnTo>
                    <a:pt x="44511" y="518137"/>
                  </a:lnTo>
                  <a:lnTo>
                    <a:pt x="44589" y="520223"/>
                  </a:lnTo>
                  <a:lnTo>
                    <a:pt x="44671" y="522309"/>
                  </a:lnTo>
                  <a:lnTo>
                    <a:pt x="44753" y="524382"/>
                  </a:lnTo>
                  <a:lnTo>
                    <a:pt x="44839" y="526431"/>
                  </a:lnTo>
                  <a:lnTo>
                    <a:pt x="44930" y="528479"/>
                  </a:lnTo>
                  <a:lnTo>
                    <a:pt x="45020" y="530503"/>
                  </a:lnTo>
                  <a:lnTo>
                    <a:pt x="44636" y="530602"/>
                  </a:lnTo>
                  <a:lnTo>
                    <a:pt x="44252" y="530725"/>
                  </a:lnTo>
                  <a:lnTo>
                    <a:pt x="43868" y="530873"/>
                  </a:lnTo>
                  <a:lnTo>
                    <a:pt x="43484" y="531021"/>
                  </a:lnTo>
                  <a:lnTo>
                    <a:pt x="42720" y="531367"/>
                  </a:lnTo>
                  <a:lnTo>
                    <a:pt x="41956" y="531700"/>
                  </a:lnTo>
                  <a:lnTo>
                    <a:pt x="41542" y="531885"/>
                  </a:lnTo>
                  <a:lnTo>
                    <a:pt x="41119" y="532046"/>
                  </a:lnTo>
                  <a:lnTo>
                    <a:pt x="40696" y="532206"/>
                  </a:lnTo>
                  <a:lnTo>
                    <a:pt x="40273" y="532379"/>
                  </a:lnTo>
                  <a:lnTo>
                    <a:pt x="39850" y="532564"/>
                  </a:lnTo>
                  <a:lnTo>
                    <a:pt x="39639" y="532663"/>
                  </a:lnTo>
                  <a:lnTo>
                    <a:pt x="39427" y="532761"/>
                  </a:lnTo>
                  <a:lnTo>
                    <a:pt x="39216" y="532885"/>
                  </a:lnTo>
                  <a:lnTo>
                    <a:pt x="39009" y="533008"/>
                  </a:lnTo>
                  <a:lnTo>
                    <a:pt x="38802" y="533144"/>
                  </a:lnTo>
                  <a:lnTo>
                    <a:pt x="38599" y="533292"/>
                  </a:lnTo>
                  <a:lnTo>
                    <a:pt x="38478" y="531281"/>
                  </a:lnTo>
                  <a:lnTo>
                    <a:pt x="38361" y="529257"/>
                  </a:lnTo>
                  <a:lnTo>
                    <a:pt x="38254" y="527245"/>
                  </a:lnTo>
                  <a:lnTo>
                    <a:pt x="38150" y="525233"/>
                  </a:lnTo>
                  <a:lnTo>
                    <a:pt x="38055" y="523222"/>
                  </a:lnTo>
                  <a:lnTo>
                    <a:pt x="37964" y="521210"/>
                  </a:lnTo>
                  <a:lnTo>
                    <a:pt x="37882" y="519199"/>
                  </a:lnTo>
                  <a:lnTo>
                    <a:pt x="37805" y="517199"/>
                  </a:lnTo>
                  <a:lnTo>
                    <a:pt x="38020" y="517199"/>
                  </a:lnTo>
                  <a:lnTo>
                    <a:pt x="38241" y="517187"/>
                  </a:lnTo>
                  <a:lnTo>
                    <a:pt x="38456" y="517150"/>
                  </a:lnTo>
                  <a:lnTo>
                    <a:pt x="38676" y="517088"/>
                  </a:lnTo>
                  <a:lnTo>
                    <a:pt x="38897" y="517027"/>
                  </a:lnTo>
                  <a:lnTo>
                    <a:pt x="39112" y="516940"/>
                  </a:lnTo>
                  <a:lnTo>
                    <a:pt x="39332" y="516854"/>
                  </a:lnTo>
                  <a:lnTo>
                    <a:pt x="39553" y="516743"/>
                  </a:lnTo>
                  <a:lnTo>
                    <a:pt x="39988" y="516521"/>
                  </a:lnTo>
                  <a:lnTo>
                    <a:pt x="40424" y="516262"/>
                  </a:lnTo>
                  <a:lnTo>
                    <a:pt x="40856" y="516002"/>
                  </a:lnTo>
                  <a:lnTo>
                    <a:pt x="41287" y="515756"/>
                  </a:lnTo>
                  <a:lnTo>
                    <a:pt x="42832" y="514879"/>
                  </a:lnTo>
                  <a:lnTo>
                    <a:pt x="43601" y="514410"/>
                  </a:lnTo>
                  <a:lnTo>
                    <a:pt x="43985" y="514176"/>
                  </a:lnTo>
                  <a:lnTo>
                    <a:pt x="44369" y="513929"/>
                  </a:lnTo>
                  <a:close/>
                  <a:moveTo>
                    <a:pt x="93070" y="530071"/>
                  </a:moveTo>
                  <a:lnTo>
                    <a:pt x="94136" y="530343"/>
                  </a:lnTo>
                  <a:lnTo>
                    <a:pt x="95207" y="530602"/>
                  </a:lnTo>
                  <a:lnTo>
                    <a:pt x="96281" y="530849"/>
                  </a:lnTo>
                  <a:lnTo>
                    <a:pt x="96816" y="530960"/>
                  </a:lnTo>
                  <a:lnTo>
                    <a:pt x="97356" y="531058"/>
                  </a:lnTo>
                  <a:lnTo>
                    <a:pt x="97895" y="531157"/>
                  </a:lnTo>
                  <a:lnTo>
                    <a:pt x="98430" y="531244"/>
                  </a:lnTo>
                  <a:lnTo>
                    <a:pt x="98970" y="531318"/>
                  </a:lnTo>
                  <a:lnTo>
                    <a:pt x="99505" y="531379"/>
                  </a:lnTo>
                  <a:lnTo>
                    <a:pt x="100044" y="531441"/>
                  </a:lnTo>
                  <a:lnTo>
                    <a:pt x="100579" y="531490"/>
                  </a:lnTo>
                  <a:lnTo>
                    <a:pt x="101119" y="531515"/>
                  </a:lnTo>
                  <a:lnTo>
                    <a:pt x="101654" y="531540"/>
                  </a:lnTo>
                  <a:lnTo>
                    <a:pt x="101576" y="532626"/>
                  </a:lnTo>
                  <a:lnTo>
                    <a:pt x="101499" y="533724"/>
                  </a:lnTo>
                  <a:lnTo>
                    <a:pt x="101421" y="534810"/>
                  </a:lnTo>
                  <a:lnTo>
                    <a:pt x="101339" y="535896"/>
                  </a:lnTo>
                  <a:lnTo>
                    <a:pt x="101253" y="536982"/>
                  </a:lnTo>
                  <a:lnTo>
                    <a:pt x="101162" y="538068"/>
                  </a:lnTo>
                  <a:lnTo>
                    <a:pt x="101071" y="539154"/>
                  </a:lnTo>
                  <a:lnTo>
                    <a:pt x="100977" y="540240"/>
                  </a:lnTo>
                  <a:lnTo>
                    <a:pt x="100877" y="541326"/>
                  </a:lnTo>
                  <a:lnTo>
                    <a:pt x="100778" y="542400"/>
                  </a:lnTo>
                  <a:lnTo>
                    <a:pt x="100674" y="543486"/>
                  </a:lnTo>
                  <a:lnTo>
                    <a:pt x="100571" y="544559"/>
                  </a:lnTo>
                  <a:lnTo>
                    <a:pt x="100463" y="545645"/>
                  </a:lnTo>
                  <a:lnTo>
                    <a:pt x="100351" y="546719"/>
                  </a:lnTo>
                  <a:lnTo>
                    <a:pt x="100234" y="547793"/>
                  </a:lnTo>
                  <a:lnTo>
                    <a:pt x="100122" y="548879"/>
                  </a:lnTo>
                  <a:lnTo>
                    <a:pt x="99833" y="548533"/>
                  </a:lnTo>
                  <a:lnTo>
                    <a:pt x="99544" y="548200"/>
                  </a:lnTo>
                  <a:lnTo>
                    <a:pt x="99250" y="547892"/>
                  </a:lnTo>
                  <a:lnTo>
                    <a:pt x="98953" y="547595"/>
                  </a:lnTo>
                  <a:lnTo>
                    <a:pt x="98655" y="547324"/>
                  </a:lnTo>
                  <a:lnTo>
                    <a:pt x="98348" y="547065"/>
                  </a:lnTo>
                  <a:lnTo>
                    <a:pt x="98042" y="546818"/>
                  </a:lnTo>
                  <a:lnTo>
                    <a:pt x="97736" y="546596"/>
                  </a:lnTo>
                  <a:lnTo>
                    <a:pt x="97420" y="546398"/>
                  </a:lnTo>
                  <a:lnTo>
                    <a:pt x="97105" y="546201"/>
                  </a:lnTo>
                  <a:lnTo>
                    <a:pt x="96786" y="546040"/>
                  </a:lnTo>
                  <a:lnTo>
                    <a:pt x="96467" y="545892"/>
                  </a:lnTo>
                  <a:lnTo>
                    <a:pt x="96143" y="545757"/>
                  </a:lnTo>
                  <a:lnTo>
                    <a:pt x="95819" y="545645"/>
                  </a:lnTo>
                  <a:lnTo>
                    <a:pt x="95491" y="545559"/>
                  </a:lnTo>
                  <a:lnTo>
                    <a:pt x="95159" y="545485"/>
                  </a:lnTo>
                  <a:lnTo>
                    <a:pt x="94853" y="545436"/>
                  </a:lnTo>
                  <a:lnTo>
                    <a:pt x="94551" y="545399"/>
                  </a:lnTo>
                  <a:lnTo>
                    <a:pt x="94253" y="545386"/>
                  </a:lnTo>
                  <a:lnTo>
                    <a:pt x="93951" y="545386"/>
                  </a:lnTo>
                  <a:lnTo>
                    <a:pt x="93653" y="545399"/>
                  </a:lnTo>
                  <a:lnTo>
                    <a:pt x="93359" y="545436"/>
                  </a:lnTo>
                  <a:lnTo>
                    <a:pt x="93066" y="545485"/>
                  </a:lnTo>
                  <a:lnTo>
                    <a:pt x="92773" y="545547"/>
                  </a:lnTo>
                  <a:lnTo>
                    <a:pt x="92483" y="545633"/>
                  </a:lnTo>
                  <a:lnTo>
                    <a:pt x="92199" y="545732"/>
                  </a:lnTo>
                  <a:lnTo>
                    <a:pt x="91909" y="545843"/>
                  </a:lnTo>
                  <a:lnTo>
                    <a:pt x="91625" y="545966"/>
                  </a:lnTo>
                  <a:lnTo>
                    <a:pt x="91344" y="546102"/>
                  </a:lnTo>
                  <a:lnTo>
                    <a:pt x="91064" y="546250"/>
                  </a:lnTo>
                  <a:lnTo>
                    <a:pt x="90783" y="546423"/>
                  </a:lnTo>
                  <a:lnTo>
                    <a:pt x="90507" y="546608"/>
                  </a:lnTo>
                  <a:lnTo>
                    <a:pt x="90697" y="545633"/>
                  </a:lnTo>
                  <a:lnTo>
                    <a:pt x="90882" y="544658"/>
                  </a:lnTo>
                  <a:lnTo>
                    <a:pt x="91068" y="543671"/>
                  </a:lnTo>
                  <a:lnTo>
                    <a:pt x="91245" y="542671"/>
                  </a:lnTo>
                  <a:lnTo>
                    <a:pt x="91417" y="541659"/>
                  </a:lnTo>
                  <a:lnTo>
                    <a:pt x="91590" y="540647"/>
                  </a:lnTo>
                  <a:lnTo>
                    <a:pt x="91754" y="539623"/>
                  </a:lnTo>
                  <a:lnTo>
                    <a:pt x="91918" y="538586"/>
                  </a:lnTo>
                  <a:lnTo>
                    <a:pt x="92078" y="537550"/>
                  </a:lnTo>
                  <a:lnTo>
                    <a:pt x="92229" y="536501"/>
                  </a:lnTo>
                  <a:lnTo>
                    <a:pt x="92380" y="535439"/>
                  </a:lnTo>
                  <a:lnTo>
                    <a:pt x="92527" y="534378"/>
                  </a:lnTo>
                  <a:lnTo>
                    <a:pt x="92669" y="533317"/>
                  </a:lnTo>
                  <a:lnTo>
                    <a:pt x="92807" y="532231"/>
                  </a:lnTo>
                  <a:lnTo>
                    <a:pt x="92941" y="531157"/>
                  </a:lnTo>
                  <a:lnTo>
                    <a:pt x="93070" y="530071"/>
                  </a:lnTo>
                  <a:close/>
                  <a:moveTo>
                    <a:pt x="45146" y="533058"/>
                  </a:moveTo>
                  <a:lnTo>
                    <a:pt x="45253" y="535217"/>
                  </a:lnTo>
                  <a:lnTo>
                    <a:pt x="45361" y="537352"/>
                  </a:lnTo>
                  <a:lnTo>
                    <a:pt x="45581" y="541548"/>
                  </a:lnTo>
                  <a:lnTo>
                    <a:pt x="45797" y="545645"/>
                  </a:lnTo>
                  <a:lnTo>
                    <a:pt x="46013" y="549632"/>
                  </a:lnTo>
                  <a:lnTo>
                    <a:pt x="45594" y="549595"/>
                  </a:lnTo>
                  <a:lnTo>
                    <a:pt x="45180" y="549582"/>
                  </a:lnTo>
                  <a:lnTo>
                    <a:pt x="44774" y="549607"/>
                  </a:lnTo>
                  <a:lnTo>
                    <a:pt x="44369" y="549632"/>
                  </a:lnTo>
                  <a:lnTo>
                    <a:pt x="43972" y="549693"/>
                  </a:lnTo>
                  <a:lnTo>
                    <a:pt x="43583" y="549780"/>
                  </a:lnTo>
                  <a:lnTo>
                    <a:pt x="43195" y="549878"/>
                  </a:lnTo>
                  <a:lnTo>
                    <a:pt x="42815" y="550014"/>
                  </a:lnTo>
                  <a:lnTo>
                    <a:pt x="42435" y="550162"/>
                  </a:lnTo>
                  <a:lnTo>
                    <a:pt x="42069" y="550335"/>
                  </a:lnTo>
                  <a:lnTo>
                    <a:pt x="41702" y="550520"/>
                  </a:lnTo>
                  <a:lnTo>
                    <a:pt x="41339" y="550742"/>
                  </a:lnTo>
                  <a:lnTo>
                    <a:pt x="40985" y="550977"/>
                  </a:lnTo>
                  <a:lnTo>
                    <a:pt x="40636" y="551236"/>
                  </a:lnTo>
                  <a:lnTo>
                    <a:pt x="40290" y="551520"/>
                  </a:lnTo>
                  <a:lnTo>
                    <a:pt x="39950" y="551828"/>
                  </a:lnTo>
                  <a:lnTo>
                    <a:pt x="39799" y="550039"/>
                  </a:lnTo>
                  <a:lnTo>
                    <a:pt x="39656" y="548262"/>
                  </a:lnTo>
                  <a:lnTo>
                    <a:pt x="39514" y="546485"/>
                  </a:lnTo>
                  <a:lnTo>
                    <a:pt x="39376" y="544708"/>
                  </a:lnTo>
                  <a:lnTo>
                    <a:pt x="39242" y="542930"/>
                  </a:lnTo>
                  <a:lnTo>
                    <a:pt x="39112" y="541153"/>
                  </a:lnTo>
                  <a:lnTo>
                    <a:pt x="38987" y="539376"/>
                  </a:lnTo>
                  <a:lnTo>
                    <a:pt x="38862" y="537599"/>
                  </a:lnTo>
                  <a:lnTo>
                    <a:pt x="39048" y="537513"/>
                  </a:lnTo>
                  <a:lnTo>
                    <a:pt x="39233" y="537414"/>
                  </a:lnTo>
                  <a:lnTo>
                    <a:pt x="39414" y="537315"/>
                  </a:lnTo>
                  <a:lnTo>
                    <a:pt x="39600" y="537204"/>
                  </a:lnTo>
                  <a:lnTo>
                    <a:pt x="39963" y="536957"/>
                  </a:lnTo>
                  <a:lnTo>
                    <a:pt x="40325" y="536711"/>
                  </a:lnTo>
                  <a:lnTo>
                    <a:pt x="40688" y="536439"/>
                  </a:lnTo>
                  <a:lnTo>
                    <a:pt x="41050" y="536155"/>
                  </a:lnTo>
                  <a:lnTo>
                    <a:pt x="41413" y="535884"/>
                  </a:lnTo>
                  <a:lnTo>
                    <a:pt x="41775" y="535600"/>
                  </a:lnTo>
                  <a:lnTo>
                    <a:pt x="42625" y="535020"/>
                  </a:lnTo>
                  <a:lnTo>
                    <a:pt x="43048" y="534724"/>
                  </a:lnTo>
                  <a:lnTo>
                    <a:pt x="43471" y="534415"/>
                  </a:lnTo>
                  <a:lnTo>
                    <a:pt x="43894" y="534107"/>
                  </a:lnTo>
                  <a:lnTo>
                    <a:pt x="44317" y="533773"/>
                  </a:lnTo>
                  <a:lnTo>
                    <a:pt x="44731" y="533428"/>
                  </a:lnTo>
                  <a:lnTo>
                    <a:pt x="44943" y="533243"/>
                  </a:lnTo>
                  <a:lnTo>
                    <a:pt x="45146" y="533058"/>
                  </a:lnTo>
                  <a:close/>
                  <a:moveTo>
                    <a:pt x="45430" y="554827"/>
                  </a:moveTo>
                  <a:lnTo>
                    <a:pt x="45754" y="554852"/>
                  </a:lnTo>
                  <a:lnTo>
                    <a:pt x="46082" y="554889"/>
                  </a:lnTo>
                  <a:lnTo>
                    <a:pt x="46406" y="554951"/>
                  </a:lnTo>
                  <a:lnTo>
                    <a:pt x="46725" y="555012"/>
                  </a:lnTo>
                  <a:lnTo>
                    <a:pt x="47049" y="555099"/>
                  </a:lnTo>
                  <a:lnTo>
                    <a:pt x="47364" y="555210"/>
                  </a:lnTo>
                  <a:lnTo>
                    <a:pt x="47683" y="555333"/>
                  </a:lnTo>
                  <a:lnTo>
                    <a:pt x="47998" y="555469"/>
                  </a:lnTo>
                  <a:lnTo>
                    <a:pt x="48309" y="555617"/>
                  </a:lnTo>
                  <a:lnTo>
                    <a:pt x="48620" y="555790"/>
                  </a:lnTo>
                  <a:lnTo>
                    <a:pt x="48926" y="555975"/>
                  </a:lnTo>
                  <a:lnTo>
                    <a:pt x="49232" y="556172"/>
                  </a:lnTo>
                  <a:lnTo>
                    <a:pt x="49535" y="556394"/>
                  </a:lnTo>
                  <a:lnTo>
                    <a:pt x="49837" y="556629"/>
                  </a:lnTo>
                  <a:lnTo>
                    <a:pt x="50134" y="556876"/>
                  </a:lnTo>
                  <a:lnTo>
                    <a:pt x="50432" y="557135"/>
                  </a:lnTo>
                  <a:lnTo>
                    <a:pt x="50721" y="557419"/>
                  </a:lnTo>
                  <a:lnTo>
                    <a:pt x="51015" y="557715"/>
                  </a:lnTo>
                  <a:lnTo>
                    <a:pt x="51300" y="558023"/>
                  </a:lnTo>
                  <a:lnTo>
                    <a:pt x="51584" y="558357"/>
                  </a:lnTo>
                  <a:lnTo>
                    <a:pt x="51865" y="558690"/>
                  </a:lnTo>
                  <a:lnTo>
                    <a:pt x="52141" y="559048"/>
                  </a:lnTo>
                  <a:lnTo>
                    <a:pt x="52413" y="559418"/>
                  </a:lnTo>
                  <a:lnTo>
                    <a:pt x="52685" y="559813"/>
                  </a:lnTo>
                  <a:lnTo>
                    <a:pt x="52952" y="560208"/>
                  </a:lnTo>
                  <a:lnTo>
                    <a:pt x="53216" y="560627"/>
                  </a:lnTo>
                  <a:lnTo>
                    <a:pt x="53475" y="561059"/>
                  </a:lnTo>
                  <a:lnTo>
                    <a:pt x="53729" y="561504"/>
                  </a:lnTo>
                  <a:lnTo>
                    <a:pt x="53980" y="561973"/>
                  </a:lnTo>
                  <a:lnTo>
                    <a:pt x="54226" y="562454"/>
                  </a:lnTo>
                  <a:lnTo>
                    <a:pt x="54472" y="562935"/>
                  </a:lnTo>
                  <a:lnTo>
                    <a:pt x="54709" y="563441"/>
                  </a:lnTo>
                  <a:lnTo>
                    <a:pt x="54946" y="563972"/>
                  </a:lnTo>
                  <a:lnTo>
                    <a:pt x="55175" y="564502"/>
                  </a:lnTo>
                  <a:lnTo>
                    <a:pt x="55399" y="565045"/>
                  </a:lnTo>
                  <a:lnTo>
                    <a:pt x="55620" y="565613"/>
                  </a:lnTo>
                  <a:lnTo>
                    <a:pt x="55840" y="566193"/>
                  </a:lnTo>
                  <a:lnTo>
                    <a:pt x="56051" y="566786"/>
                  </a:lnTo>
                  <a:lnTo>
                    <a:pt x="56254" y="567390"/>
                  </a:lnTo>
                  <a:lnTo>
                    <a:pt x="56457" y="568007"/>
                  </a:lnTo>
                  <a:lnTo>
                    <a:pt x="56655" y="568649"/>
                  </a:lnTo>
                  <a:lnTo>
                    <a:pt x="56845" y="569291"/>
                  </a:lnTo>
                  <a:lnTo>
                    <a:pt x="57031" y="569957"/>
                  </a:lnTo>
                  <a:lnTo>
                    <a:pt x="57212" y="570636"/>
                  </a:lnTo>
                  <a:lnTo>
                    <a:pt x="57389" y="571327"/>
                  </a:lnTo>
                  <a:lnTo>
                    <a:pt x="57557" y="572030"/>
                  </a:lnTo>
                  <a:lnTo>
                    <a:pt x="57721" y="572746"/>
                  </a:lnTo>
                  <a:lnTo>
                    <a:pt x="57881" y="573474"/>
                  </a:lnTo>
                  <a:lnTo>
                    <a:pt x="58032" y="574215"/>
                  </a:lnTo>
                  <a:lnTo>
                    <a:pt x="58179" y="574980"/>
                  </a:lnTo>
                  <a:lnTo>
                    <a:pt x="58317" y="575745"/>
                  </a:lnTo>
                  <a:lnTo>
                    <a:pt x="58451" y="576535"/>
                  </a:lnTo>
                  <a:lnTo>
                    <a:pt x="58580" y="577325"/>
                  </a:lnTo>
                  <a:lnTo>
                    <a:pt x="58701" y="578139"/>
                  </a:lnTo>
                  <a:lnTo>
                    <a:pt x="58817" y="578966"/>
                  </a:lnTo>
                  <a:lnTo>
                    <a:pt x="58925" y="579793"/>
                  </a:lnTo>
                  <a:lnTo>
                    <a:pt x="59029" y="580645"/>
                  </a:lnTo>
                  <a:lnTo>
                    <a:pt x="59124" y="581508"/>
                  </a:lnTo>
                  <a:lnTo>
                    <a:pt x="59081" y="581459"/>
                  </a:lnTo>
                  <a:lnTo>
                    <a:pt x="59037" y="581410"/>
                  </a:lnTo>
                  <a:lnTo>
                    <a:pt x="58943" y="581348"/>
                  </a:lnTo>
                  <a:lnTo>
                    <a:pt x="57324" y="581052"/>
                  </a:lnTo>
                  <a:lnTo>
                    <a:pt x="55706" y="580768"/>
                  </a:lnTo>
                  <a:lnTo>
                    <a:pt x="54083" y="580509"/>
                  </a:lnTo>
                  <a:lnTo>
                    <a:pt x="52460" y="580274"/>
                  </a:lnTo>
                  <a:lnTo>
                    <a:pt x="50838" y="580064"/>
                  </a:lnTo>
                  <a:lnTo>
                    <a:pt x="49211" y="579867"/>
                  </a:lnTo>
                  <a:lnTo>
                    <a:pt x="47584" y="579694"/>
                  </a:lnTo>
                  <a:lnTo>
                    <a:pt x="45961" y="579534"/>
                  </a:lnTo>
                  <a:lnTo>
                    <a:pt x="44334" y="579398"/>
                  </a:lnTo>
                  <a:lnTo>
                    <a:pt x="42707" y="579287"/>
                  </a:lnTo>
                  <a:lnTo>
                    <a:pt x="41080" y="579176"/>
                  </a:lnTo>
                  <a:lnTo>
                    <a:pt x="39453" y="579102"/>
                  </a:lnTo>
                  <a:lnTo>
                    <a:pt x="37826" y="579028"/>
                  </a:lnTo>
                  <a:lnTo>
                    <a:pt x="36204" y="578978"/>
                  </a:lnTo>
                  <a:lnTo>
                    <a:pt x="34577" y="578941"/>
                  </a:lnTo>
                  <a:lnTo>
                    <a:pt x="32954" y="578917"/>
                  </a:lnTo>
                  <a:lnTo>
                    <a:pt x="33032" y="578312"/>
                  </a:lnTo>
                  <a:lnTo>
                    <a:pt x="33114" y="577707"/>
                  </a:lnTo>
                  <a:lnTo>
                    <a:pt x="33200" y="577115"/>
                  </a:lnTo>
                  <a:lnTo>
                    <a:pt x="33286" y="576523"/>
                  </a:lnTo>
                  <a:lnTo>
                    <a:pt x="33373" y="575943"/>
                  </a:lnTo>
                  <a:lnTo>
                    <a:pt x="33463" y="575363"/>
                  </a:lnTo>
                  <a:lnTo>
                    <a:pt x="33558" y="574795"/>
                  </a:lnTo>
                  <a:lnTo>
                    <a:pt x="33653" y="574227"/>
                  </a:lnTo>
                  <a:lnTo>
                    <a:pt x="33748" y="573660"/>
                  </a:lnTo>
                  <a:lnTo>
                    <a:pt x="33852" y="573104"/>
                  </a:lnTo>
                  <a:lnTo>
                    <a:pt x="33955" y="572561"/>
                  </a:lnTo>
                  <a:lnTo>
                    <a:pt x="34059" y="572018"/>
                  </a:lnTo>
                  <a:lnTo>
                    <a:pt x="34167" y="571487"/>
                  </a:lnTo>
                  <a:lnTo>
                    <a:pt x="34279" y="570957"/>
                  </a:lnTo>
                  <a:lnTo>
                    <a:pt x="34391" y="570439"/>
                  </a:lnTo>
                  <a:lnTo>
                    <a:pt x="34508" y="569920"/>
                  </a:lnTo>
                  <a:lnTo>
                    <a:pt x="34624" y="569414"/>
                  </a:lnTo>
                  <a:lnTo>
                    <a:pt x="34745" y="568908"/>
                  </a:lnTo>
                  <a:lnTo>
                    <a:pt x="34870" y="568415"/>
                  </a:lnTo>
                  <a:lnTo>
                    <a:pt x="34995" y="567921"/>
                  </a:lnTo>
                  <a:lnTo>
                    <a:pt x="35125" y="567440"/>
                  </a:lnTo>
                  <a:lnTo>
                    <a:pt x="35254" y="566971"/>
                  </a:lnTo>
                  <a:lnTo>
                    <a:pt x="35388" y="566502"/>
                  </a:lnTo>
                  <a:lnTo>
                    <a:pt x="35526" y="566045"/>
                  </a:lnTo>
                  <a:lnTo>
                    <a:pt x="35664" y="565601"/>
                  </a:lnTo>
                  <a:lnTo>
                    <a:pt x="35807" y="565157"/>
                  </a:lnTo>
                  <a:lnTo>
                    <a:pt x="35953" y="564725"/>
                  </a:lnTo>
                  <a:lnTo>
                    <a:pt x="36100" y="564293"/>
                  </a:lnTo>
                  <a:lnTo>
                    <a:pt x="36251" y="563873"/>
                  </a:lnTo>
                  <a:lnTo>
                    <a:pt x="36406" y="563466"/>
                  </a:lnTo>
                  <a:lnTo>
                    <a:pt x="36562" y="563059"/>
                  </a:lnTo>
                  <a:lnTo>
                    <a:pt x="36721" y="562664"/>
                  </a:lnTo>
                  <a:lnTo>
                    <a:pt x="36885" y="562281"/>
                  </a:lnTo>
                  <a:lnTo>
                    <a:pt x="37049" y="561899"/>
                  </a:lnTo>
                  <a:lnTo>
                    <a:pt x="37218" y="561541"/>
                  </a:lnTo>
                  <a:lnTo>
                    <a:pt x="37390" y="561170"/>
                  </a:lnTo>
                  <a:lnTo>
                    <a:pt x="37563" y="560825"/>
                  </a:lnTo>
                  <a:lnTo>
                    <a:pt x="37740" y="560479"/>
                  </a:lnTo>
                  <a:lnTo>
                    <a:pt x="37921" y="560146"/>
                  </a:lnTo>
                  <a:lnTo>
                    <a:pt x="38102" y="559825"/>
                  </a:lnTo>
                  <a:lnTo>
                    <a:pt x="38288" y="559517"/>
                  </a:lnTo>
                  <a:lnTo>
                    <a:pt x="38478" y="559208"/>
                  </a:lnTo>
                  <a:lnTo>
                    <a:pt x="38672" y="558912"/>
                  </a:lnTo>
                  <a:lnTo>
                    <a:pt x="38866" y="558628"/>
                  </a:lnTo>
                  <a:lnTo>
                    <a:pt x="39065" y="558344"/>
                  </a:lnTo>
                  <a:lnTo>
                    <a:pt x="39268" y="558085"/>
                  </a:lnTo>
                  <a:lnTo>
                    <a:pt x="39471" y="557826"/>
                  </a:lnTo>
                  <a:lnTo>
                    <a:pt x="39678" y="557579"/>
                  </a:lnTo>
                  <a:lnTo>
                    <a:pt x="39889" y="557332"/>
                  </a:lnTo>
                  <a:lnTo>
                    <a:pt x="40105" y="557110"/>
                  </a:lnTo>
                  <a:lnTo>
                    <a:pt x="40321" y="556888"/>
                  </a:lnTo>
                  <a:lnTo>
                    <a:pt x="40541" y="556691"/>
                  </a:lnTo>
                  <a:lnTo>
                    <a:pt x="40765" y="556493"/>
                  </a:lnTo>
                  <a:lnTo>
                    <a:pt x="40994" y="556308"/>
                  </a:lnTo>
                  <a:lnTo>
                    <a:pt x="41223" y="556135"/>
                  </a:lnTo>
                  <a:lnTo>
                    <a:pt x="41456" y="555963"/>
                  </a:lnTo>
                  <a:lnTo>
                    <a:pt x="41693" y="555814"/>
                  </a:lnTo>
                  <a:lnTo>
                    <a:pt x="41935" y="555666"/>
                  </a:lnTo>
                  <a:lnTo>
                    <a:pt x="42176" y="555543"/>
                  </a:lnTo>
                  <a:lnTo>
                    <a:pt x="42427" y="555420"/>
                  </a:lnTo>
                  <a:lnTo>
                    <a:pt x="42677" y="555308"/>
                  </a:lnTo>
                  <a:lnTo>
                    <a:pt x="42927" y="555210"/>
                  </a:lnTo>
                  <a:lnTo>
                    <a:pt x="43186" y="555123"/>
                  </a:lnTo>
                  <a:lnTo>
                    <a:pt x="43450" y="555049"/>
                  </a:lnTo>
                  <a:lnTo>
                    <a:pt x="43782" y="554975"/>
                  </a:lnTo>
                  <a:lnTo>
                    <a:pt x="44114" y="554914"/>
                  </a:lnTo>
                  <a:lnTo>
                    <a:pt x="44442" y="554864"/>
                  </a:lnTo>
                  <a:lnTo>
                    <a:pt x="44774" y="554839"/>
                  </a:lnTo>
                  <a:lnTo>
                    <a:pt x="45102" y="554827"/>
                  </a:lnTo>
                  <a:close/>
                  <a:moveTo>
                    <a:pt x="94568" y="550829"/>
                  </a:moveTo>
                  <a:lnTo>
                    <a:pt x="94892" y="550853"/>
                  </a:lnTo>
                  <a:lnTo>
                    <a:pt x="95215" y="550903"/>
                  </a:lnTo>
                  <a:lnTo>
                    <a:pt x="95530" y="550964"/>
                  </a:lnTo>
                  <a:lnTo>
                    <a:pt x="95845" y="551051"/>
                  </a:lnTo>
                  <a:lnTo>
                    <a:pt x="96156" y="551162"/>
                  </a:lnTo>
                  <a:lnTo>
                    <a:pt x="96462" y="551285"/>
                  </a:lnTo>
                  <a:lnTo>
                    <a:pt x="96769" y="551433"/>
                  </a:lnTo>
                  <a:lnTo>
                    <a:pt x="97067" y="551606"/>
                  </a:lnTo>
                  <a:lnTo>
                    <a:pt x="97364" y="551791"/>
                  </a:lnTo>
                  <a:lnTo>
                    <a:pt x="97654" y="552001"/>
                  </a:lnTo>
                  <a:lnTo>
                    <a:pt x="97943" y="552223"/>
                  </a:lnTo>
                  <a:lnTo>
                    <a:pt x="98227" y="552470"/>
                  </a:lnTo>
                  <a:lnTo>
                    <a:pt x="98512" y="552729"/>
                  </a:lnTo>
                  <a:lnTo>
                    <a:pt x="98789" y="553001"/>
                  </a:lnTo>
                  <a:lnTo>
                    <a:pt x="99060" y="553297"/>
                  </a:lnTo>
                  <a:lnTo>
                    <a:pt x="99332" y="553618"/>
                  </a:lnTo>
                  <a:lnTo>
                    <a:pt x="99600" y="553951"/>
                  </a:lnTo>
                  <a:lnTo>
                    <a:pt x="99863" y="554296"/>
                  </a:lnTo>
                  <a:lnTo>
                    <a:pt x="100118" y="554654"/>
                  </a:lnTo>
                  <a:lnTo>
                    <a:pt x="100372" y="555037"/>
                  </a:lnTo>
                  <a:lnTo>
                    <a:pt x="100623" y="555432"/>
                  </a:lnTo>
                  <a:lnTo>
                    <a:pt x="100873" y="555851"/>
                  </a:lnTo>
                  <a:lnTo>
                    <a:pt x="101115" y="556271"/>
                  </a:lnTo>
                  <a:lnTo>
                    <a:pt x="101352" y="556715"/>
                  </a:lnTo>
                  <a:lnTo>
                    <a:pt x="101589" y="557184"/>
                  </a:lnTo>
                  <a:lnTo>
                    <a:pt x="101818" y="557653"/>
                  </a:lnTo>
                  <a:lnTo>
                    <a:pt x="102047" y="558135"/>
                  </a:lnTo>
                  <a:lnTo>
                    <a:pt x="102267" y="558641"/>
                  </a:lnTo>
                  <a:lnTo>
                    <a:pt x="102487" y="559159"/>
                  </a:lnTo>
                  <a:lnTo>
                    <a:pt x="102698" y="559690"/>
                  </a:lnTo>
                  <a:lnTo>
                    <a:pt x="102910" y="560220"/>
                  </a:lnTo>
                  <a:lnTo>
                    <a:pt x="103117" y="560776"/>
                  </a:lnTo>
                  <a:lnTo>
                    <a:pt x="103320" y="561343"/>
                  </a:lnTo>
                  <a:lnTo>
                    <a:pt x="103514" y="561923"/>
                  </a:lnTo>
                  <a:lnTo>
                    <a:pt x="103708" y="562528"/>
                  </a:lnTo>
                  <a:lnTo>
                    <a:pt x="103898" y="563133"/>
                  </a:lnTo>
                  <a:lnTo>
                    <a:pt x="104084" y="563737"/>
                  </a:lnTo>
                  <a:lnTo>
                    <a:pt x="104265" y="564367"/>
                  </a:lnTo>
                  <a:lnTo>
                    <a:pt x="104438" y="565008"/>
                  </a:lnTo>
                  <a:lnTo>
                    <a:pt x="104610" y="565663"/>
                  </a:lnTo>
                  <a:lnTo>
                    <a:pt x="104779" y="566317"/>
                  </a:lnTo>
                  <a:lnTo>
                    <a:pt x="104943" y="566995"/>
                  </a:lnTo>
                  <a:lnTo>
                    <a:pt x="105098" y="567674"/>
                  </a:lnTo>
                  <a:lnTo>
                    <a:pt x="105253" y="568365"/>
                  </a:lnTo>
                  <a:lnTo>
                    <a:pt x="105400" y="569056"/>
                  </a:lnTo>
                  <a:lnTo>
                    <a:pt x="105547" y="569772"/>
                  </a:lnTo>
                  <a:lnTo>
                    <a:pt x="105689" y="570488"/>
                  </a:lnTo>
                  <a:lnTo>
                    <a:pt x="105823" y="571216"/>
                  </a:lnTo>
                  <a:lnTo>
                    <a:pt x="105952" y="571956"/>
                  </a:lnTo>
                  <a:lnTo>
                    <a:pt x="106082" y="572697"/>
                  </a:lnTo>
                  <a:lnTo>
                    <a:pt x="106203" y="573450"/>
                  </a:lnTo>
                  <a:lnTo>
                    <a:pt x="106319" y="574203"/>
                  </a:lnTo>
                  <a:lnTo>
                    <a:pt x="106431" y="574968"/>
                  </a:lnTo>
                  <a:lnTo>
                    <a:pt x="106539" y="575745"/>
                  </a:lnTo>
                  <a:lnTo>
                    <a:pt x="106643" y="576523"/>
                  </a:lnTo>
                  <a:lnTo>
                    <a:pt x="106742" y="577312"/>
                  </a:lnTo>
                  <a:lnTo>
                    <a:pt x="106837" y="578102"/>
                  </a:lnTo>
                  <a:lnTo>
                    <a:pt x="106923" y="578904"/>
                  </a:lnTo>
                  <a:lnTo>
                    <a:pt x="107010" y="579707"/>
                  </a:lnTo>
                  <a:lnTo>
                    <a:pt x="107087" y="580521"/>
                  </a:lnTo>
                  <a:lnTo>
                    <a:pt x="107161" y="581336"/>
                  </a:lnTo>
                  <a:lnTo>
                    <a:pt x="107230" y="582162"/>
                  </a:lnTo>
                  <a:lnTo>
                    <a:pt x="107295" y="582989"/>
                  </a:lnTo>
                  <a:lnTo>
                    <a:pt x="105646" y="582755"/>
                  </a:lnTo>
                  <a:lnTo>
                    <a:pt x="103993" y="582545"/>
                  </a:lnTo>
                  <a:lnTo>
                    <a:pt x="102345" y="582348"/>
                  </a:lnTo>
                  <a:lnTo>
                    <a:pt x="100692" y="582162"/>
                  </a:lnTo>
                  <a:lnTo>
                    <a:pt x="97390" y="581805"/>
                  </a:lnTo>
                  <a:lnTo>
                    <a:pt x="94089" y="581447"/>
                  </a:lnTo>
                  <a:lnTo>
                    <a:pt x="90787" y="581076"/>
                  </a:lnTo>
                  <a:lnTo>
                    <a:pt x="89139" y="580879"/>
                  </a:lnTo>
                  <a:lnTo>
                    <a:pt x="87486" y="580669"/>
                  </a:lnTo>
                  <a:lnTo>
                    <a:pt x="85837" y="580447"/>
                  </a:lnTo>
                  <a:lnTo>
                    <a:pt x="84189" y="580213"/>
                  </a:lnTo>
                  <a:lnTo>
                    <a:pt x="82540" y="579953"/>
                  </a:lnTo>
                  <a:lnTo>
                    <a:pt x="80892" y="579682"/>
                  </a:lnTo>
                  <a:lnTo>
                    <a:pt x="80853" y="579682"/>
                  </a:lnTo>
                  <a:lnTo>
                    <a:pt x="80823" y="579694"/>
                  </a:lnTo>
                  <a:lnTo>
                    <a:pt x="80788" y="579707"/>
                  </a:lnTo>
                  <a:lnTo>
                    <a:pt x="80749" y="579719"/>
                  </a:lnTo>
                  <a:lnTo>
                    <a:pt x="80840" y="578941"/>
                  </a:lnTo>
                  <a:lnTo>
                    <a:pt x="80931" y="578176"/>
                  </a:lnTo>
                  <a:lnTo>
                    <a:pt x="81030" y="577411"/>
                  </a:lnTo>
                  <a:lnTo>
                    <a:pt x="81133" y="576658"/>
                  </a:lnTo>
                  <a:lnTo>
                    <a:pt x="81237" y="575906"/>
                  </a:lnTo>
                  <a:lnTo>
                    <a:pt x="81349" y="575165"/>
                  </a:lnTo>
                  <a:lnTo>
                    <a:pt x="81461" y="574437"/>
                  </a:lnTo>
                  <a:lnTo>
                    <a:pt x="81582" y="573709"/>
                  </a:lnTo>
                  <a:lnTo>
                    <a:pt x="81703" y="572993"/>
                  </a:lnTo>
                  <a:lnTo>
                    <a:pt x="81833" y="572290"/>
                  </a:lnTo>
                  <a:lnTo>
                    <a:pt x="81962" y="571586"/>
                  </a:lnTo>
                  <a:lnTo>
                    <a:pt x="82100" y="570895"/>
                  </a:lnTo>
                  <a:lnTo>
                    <a:pt x="82238" y="570216"/>
                  </a:lnTo>
                  <a:lnTo>
                    <a:pt x="82385" y="569538"/>
                  </a:lnTo>
                  <a:lnTo>
                    <a:pt x="82532" y="568871"/>
                  </a:lnTo>
                  <a:lnTo>
                    <a:pt x="82683" y="568217"/>
                  </a:lnTo>
                  <a:lnTo>
                    <a:pt x="82842" y="567563"/>
                  </a:lnTo>
                  <a:lnTo>
                    <a:pt x="83002" y="566934"/>
                  </a:lnTo>
                  <a:lnTo>
                    <a:pt x="83166" y="566304"/>
                  </a:lnTo>
                  <a:lnTo>
                    <a:pt x="83334" y="565687"/>
                  </a:lnTo>
                  <a:lnTo>
                    <a:pt x="83507" y="565083"/>
                  </a:lnTo>
                  <a:lnTo>
                    <a:pt x="83680" y="564478"/>
                  </a:lnTo>
                  <a:lnTo>
                    <a:pt x="83861" y="563898"/>
                  </a:lnTo>
                  <a:lnTo>
                    <a:pt x="84046" y="563318"/>
                  </a:lnTo>
                  <a:lnTo>
                    <a:pt x="84232" y="562750"/>
                  </a:lnTo>
                  <a:lnTo>
                    <a:pt x="84426" y="562195"/>
                  </a:lnTo>
                  <a:lnTo>
                    <a:pt x="84620" y="561652"/>
                  </a:lnTo>
                  <a:lnTo>
                    <a:pt x="84819" y="561121"/>
                  </a:lnTo>
                  <a:lnTo>
                    <a:pt x="85022" y="560590"/>
                  </a:lnTo>
                  <a:lnTo>
                    <a:pt x="85229" y="560084"/>
                  </a:lnTo>
                  <a:lnTo>
                    <a:pt x="85436" y="559591"/>
                  </a:lnTo>
                  <a:lnTo>
                    <a:pt x="85652" y="559097"/>
                  </a:lnTo>
                  <a:lnTo>
                    <a:pt x="85868" y="558628"/>
                  </a:lnTo>
                  <a:lnTo>
                    <a:pt x="86088" y="558159"/>
                  </a:lnTo>
                  <a:lnTo>
                    <a:pt x="86312" y="557715"/>
                  </a:lnTo>
                  <a:lnTo>
                    <a:pt x="86541" y="557271"/>
                  </a:lnTo>
                  <a:lnTo>
                    <a:pt x="86774" y="556851"/>
                  </a:lnTo>
                  <a:lnTo>
                    <a:pt x="87007" y="556444"/>
                  </a:lnTo>
                  <a:lnTo>
                    <a:pt x="87244" y="556037"/>
                  </a:lnTo>
                  <a:lnTo>
                    <a:pt x="87486" y="555654"/>
                  </a:lnTo>
                  <a:lnTo>
                    <a:pt x="87732" y="555284"/>
                  </a:lnTo>
                  <a:lnTo>
                    <a:pt x="87982" y="554926"/>
                  </a:lnTo>
                  <a:lnTo>
                    <a:pt x="88233" y="554580"/>
                  </a:lnTo>
                  <a:lnTo>
                    <a:pt x="88487" y="554247"/>
                  </a:lnTo>
                  <a:lnTo>
                    <a:pt x="88746" y="553939"/>
                  </a:lnTo>
                  <a:lnTo>
                    <a:pt x="89005" y="553630"/>
                  </a:lnTo>
                  <a:lnTo>
                    <a:pt x="89273" y="553346"/>
                  </a:lnTo>
                  <a:lnTo>
                    <a:pt x="89540" y="553075"/>
                  </a:lnTo>
                  <a:lnTo>
                    <a:pt x="89812" y="552816"/>
                  </a:lnTo>
                  <a:lnTo>
                    <a:pt x="90084" y="552569"/>
                  </a:lnTo>
                  <a:lnTo>
                    <a:pt x="90360" y="552347"/>
                  </a:lnTo>
                  <a:lnTo>
                    <a:pt x="90641" y="552124"/>
                  </a:lnTo>
                  <a:lnTo>
                    <a:pt x="90925" y="551927"/>
                  </a:lnTo>
                  <a:lnTo>
                    <a:pt x="91215" y="551754"/>
                  </a:lnTo>
                  <a:lnTo>
                    <a:pt x="91504" y="551581"/>
                  </a:lnTo>
                  <a:lnTo>
                    <a:pt x="91793" y="551433"/>
                  </a:lnTo>
                  <a:lnTo>
                    <a:pt x="92091" y="551298"/>
                  </a:lnTo>
                  <a:lnTo>
                    <a:pt x="92388" y="551187"/>
                  </a:lnTo>
                  <a:lnTo>
                    <a:pt x="92691" y="551075"/>
                  </a:lnTo>
                  <a:lnTo>
                    <a:pt x="92993" y="550989"/>
                  </a:lnTo>
                  <a:lnTo>
                    <a:pt x="93303" y="550927"/>
                  </a:lnTo>
                  <a:lnTo>
                    <a:pt x="93610" y="550878"/>
                  </a:lnTo>
                  <a:lnTo>
                    <a:pt x="93925" y="550841"/>
                  </a:lnTo>
                  <a:lnTo>
                    <a:pt x="94240" y="550829"/>
                  </a:lnTo>
                  <a:close/>
                  <a:moveTo>
                    <a:pt x="59348" y="583656"/>
                  </a:moveTo>
                  <a:lnTo>
                    <a:pt x="59391" y="584174"/>
                  </a:lnTo>
                  <a:lnTo>
                    <a:pt x="59430" y="584705"/>
                  </a:lnTo>
                  <a:lnTo>
                    <a:pt x="59469" y="585223"/>
                  </a:lnTo>
                  <a:lnTo>
                    <a:pt x="59504" y="585754"/>
                  </a:lnTo>
                  <a:lnTo>
                    <a:pt x="59538" y="586284"/>
                  </a:lnTo>
                  <a:lnTo>
                    <a:pt x="59568" y="586827"/>
                  </a:lnTo>
                  <a:lnTo>
                    <a:pt x="59594" y="587370"/>
                  </a:lnTo>
                  <a:lnTo>
                    <a:pt x="59620" y="587913"/>
                  </a:lnTo>
                  <a:lnTo>
                    <a:pt x="59663" y="589012"/>
                  </a:lnTo>
                  <a:lnTo>
                    <a:pt x="59698" y="590135"/>
                  </a:lnTo>
                  <a:lnTo>
                    <a:pt x="59724" y="591270"/>
                  </a:lnTo>
                  <a:lnTo>
                    <a:pt x="59737" y="592430"/>
                  </a:lnTo>
                  <a:lnTo>
                    <a:pt x="58852" y="592319"/>
                  </a:lnTo>
                  <a:lnTo>
                    <a:pt x="57967" y="592208"/>
                  </a:lnTo>
                  <a:lnTo>
                    <a:pt x="57078" y="592122"/>
                  </a:lnTo>
                  <a:lnTo>
                    <a:pt x="56193" y="592035"/>
                  </a:lnTo>
                  <a:lnTo>
                    <a:pt x="55309" y="591961"/>
                  </a:lnTo>
                  <a:lnTo>
                    <a:pt x="54424" y="591887"/>
                  </a:lnTo>
                  <a:lnTo>
                    <a:pt x="52650" y="591776"/>
                  </a:lnTo>
                  <a:lnTo>
                    <a:pt x="50877" y="591690"/>
                  </a:lnTo>
                  <a:lnTo>
                    <a:pt x="49103" y="591616"/>
                  </a:lnTo>
                  <a:lnTo>
                    <a:pt x="47329" y="591554"/>
                  </a:lnTo>
                  <a:lnTo>
                    <a:pt x="45551" y="591517"/>
                  </a:lnTo>
                  <a:lnTo>
                    <a:pt x="45210" y="591517"/>
                  </a:lnTo>
                  <a:lnTo>
                    <a:pt x="44852" y="591529"/>
                  </a:lnTo>
                  <a:lnTo>
                    <a:pt x="44481" y="591566"/>
                  </a:lnTo>
                  <a:lnTo>
                    <a:pt x="44097" y="591603"/>
                  </a:lnTo>
                  <a:lnTo>
                    <a:pt x="43700" y="591665"/>
                  </a:lnTo>
                  <a:lnTo>
                    <a:pt x="43294" y="591727"/>
                  </a:lnTo>
                  <a:lnTo>
                    <a:pt x="42453" y="591887"/>
                  </a:lnTo>
                  <a:lnTo>
                    <a:pt x="40675" y="592257"/>
                  </a:lnTo>
                  <a:lnTo>
                    <a:pt x="39755" y="592442"/>
                  </a:lnTo>
                  <a:lnTo>
                    <a:pt x="38823" y="592603"/>
                  </a:lnTo>
                  <a:lnTo>
                    <a:pt x="38353" y="592677"/>
                  </a:lnTo>
                  <a:lnTo>
                    <a:pt x="37887" y="592751"/>
                  </a:lnTo>
                  <a:lnTo>
                    <a:pt x="37416" y="592800"/>
                  </a:lnTo>
                  <a:lnTo>
                    <a:pt x="36950" y="592850"/>
                  </a:lnTo>
                  <a:lnTo>
                    <a:pt x="36488" y="592874"/>
                  </a:lnTo>
                  <a:lnTo>
                    <a:pt x="36027" y="592899"/>
                  </a:lnTo>
                  <a:lnTo>
                    <a:pt x="35569" y="592899"/>
                  </a:lnTo>
                  <a:lnTo>
                    <a:pt x="35120" y="592874"/>
                  </a:lnTo>
                  <a:lnTo>
                    <a:pt x="34676" y="592837"/>
                  </a:lnTo>
                  <a:lnTo>
                    <a:pt x="34236" y="592788"/>
                  </a:lnTo>
                  <a:lnTo>
                    <a:pt x="33804" y="592702"/>
                  </a:lnTo>
                  <a:lnTo>
                    <a:pt x="33381" y="592603"/>
                  </a:lnTo>
                  <a:lnTo>
                    <a:pt x="33174" y="592541"/>
                  </a:lnTo>
                  <a:lnTo>
                    <a:pt x="32971" y="592467"/>
                  </a:lnTo>
                  <a:lnTo>
                    <a:pt x="32768" y="592393"/>
                  </a:lnTo>
                  <a:lnTo>
                    <a:pt x="32570" y="592307"/>
                  </a:lnTo>
                  <a:lnTo>
                    <a:pt x="32371" y="592220"/>
                  </a:lnTo>
                  <a:lnTo>
                    <a:pt x="32177" y="592122"/>
                  </a:lnTo>
                  <a:lnTo>
                    <a:pt x="31987" y="592023"/>
                  </a:lnTo>
                  <a:lnTo>
                    <a:pt x="31797" y="591912"/>
                  </a:lnTo>
                  <a:lnTo>
                    <a:pt x="31828" y="591739"/>
                  </a:lnTo>
                  <a:lnTo>
                    <a:pt x="31858" y="591566"/>
                  </a:lnTo>
                  <a:lnTo>
                    <a:pt x="31879" y="591369"/>
                  </a:lnTo>
                  <a:lnTo>
                    <a:pt x="31888" y="591270"/>
                  </a:lnTo>
                  <a:lnTo>
                    <a:pt x="31897" y="591147"/>
                  </a:lnTo>
                  <a:lnTo>
                    <a:pt x="31944" y="590233"/>
                  </a:lnTo>
                  <a:lnTo>
                    <a:pt x="32000" y="589320"/>
                  </a:lnTo>
                  <a:lnTo>
                    <a:pt x="32061" y="588407"/>
                  </a:lnTo>
                  <a:lnTo>
                    <a:pt x="32121" y="587506"/>
                  </a:lnTo>
                  <a:lnTo>
                    <a:pt x="32190" y="586605"/>
                  </a:lnTo>
                  <a:lnTo>
                    <a:pt x="32259" y="585717"/>
                  </a:lnTo>
                  <a:lnTo>
                    <a:pt x="32333" y="584828"/>
                  </a:lnTo>
                  <a:lnTo>
                    <a:pt x="32410" y="583940"/>
                  </a:lnTo>
                  <a:lnTo>
                    <a:pt x="32423" y="583964"/>
                  </a:lnTo>
                  <a:lnTo>
                    <a:pt x="32436" y="583977"/>
                  </a:lnTo>
                  <a:lnTo>
                    <a:pt x="32466" y="583977"/>
                  </a:lnTo>
                  <a:lnTo>
                    <a:pt x="34115" y="584137"/>
                  </a:lnTo>
                  <a:lnTo>
                    <a:pt x="35768" y="584285"/>
                  </a:lnTo>
                  <a:lnTo>
                    <a:pt x="37421" y="584409"/>
                  </a:lnTo>
                  <a:lnTo>
                    <a:pt x="39073" y="584520"/>
                  </a:lnTo>
                  <a:lnTo>
                    <a:pt x="40731" y="584618"/>
                  </a:lnTo>
                  <a:lnTo>
                    <a:pt x="42388" y="584692"/>
                  </a:lnTo>
                  <a:lnTo>
                    <a:pt x="44041" y="584742"/>
                  </a:lnTo>
                  <a:lnTo>
                    <a:pt x="45698" y="584791"/>
                  </a:lnTo>
                  <a:lnTo>
                    <a:pt x="47355" y="584803"/>
                  </a:lnTo>
                  <a:lnTo>
                    <a:pt x="49012" y="584803"/>
                  </a:lnTo>
                  <a:lnTo>
                    <a:pt x="50670" y="584791"/>
                  </a:lnTo>
                  <a:lnTo>
                    <a:pt x="52327" y="584742"/>
                  </a:lnTo>
                  <a:lnTo>
                    <a:pt x="53984" y="584680"/>
                  </a:lnTo>
                  <a:lnTo>
                    <a:pt x="55637" y="584594"/>
                  </a:lnTo>
                  <a:lnTo>
                    <a:pt x="57290" y="584470"/>
                  </a:lnTo>
                  <a:lnTo>
                    <a:pt x="58943" y="584334"/>
                  </a:lnTo>
                  <a:lnTo>
                    <a:pt x="59012" y="584310"/>
                  </a:lnTo>
                  <a:lnTo>
                    <a:pt x="59081" y="584273"/>
                  </a:lnTo>
                  <a:lnTo>
                    <a:pt x="59137" y="584211"/>
                  </a:lnTo>
                  <a:lnTo>
                    <a:pt x="59193" y="584137"/>
                  </a:lnTo>
                  <a:lnTo>
                    <a:pt x="59240" y="584038"/>
                  </a:lnTo>
                  <a:lnTo>
                    <a:pt x="59283" y="583927"/>
                  </a:lnTo>
                  <a:lnTo>
                    <a:pt x="59318" y="583804"/>
                  </a:lnTo>
                  <a:lnTo>
                    <a:pt x="59348" y="583656"/>
                  </a:lnTo>
                  <a:close/>
                  <a:moveTo>
                    <a:pt x="80335" y="584260"/>
                  </a:moveTo>
                  <a:lnTo>
                    <a:pt x="80387" y="584409"/>
                  </a:lnTo>
                  <a:lnTo>
                    <a:pt x="80447" y="584532"/>
                  </a:lnTo>
                  <a:lnTo>
                    <a:pt x="80508" y="584655"/>
                  </a:lnTo>
                  <a:lnTo>
                    <a:pt x="80577" y="584754"/>
                  </a:lnTo>
                  <a:lnTo>
                    <a:pt x="80646" y="584840"/>
                  </a:lnTo>
                  <a:lnTo>
                    <a:pt x="80723" y="584902"/>
                  </a:lnTo>
                  <a:lnTo>
                    <a:pt x="80805" y="584952"/>
                  </a:lnTo>
                  <a:lnTo>
                    <a:pt x="80892" y="584976"/>
                  </a:lnTo>
                  <a:lnTo>
                    <a:pt x="82540" y="585260"/>
                  </a:lnTo>
                  <a:lnTo>
                    <a:pt x="84193" y="585532"/>
                  </a:lnTo>
                  <a:lnTo>
                    <a:pt x="85846" y="585778"/>
                  </a:lnTo>
                  <a:lnTo>
                    <a:pt x="87503" y="586000"/>
                  </a:lnTo>
                  <a:lnTo>
                    <a:pt x="89156" y="586210"/>
                  </a:lnTo>
                  <a:lnTo>
                    <a:pt x="90813" y="586383"/>
                  </a:lnTo>
                  <a:lnTo>
                    <a:pt x="91638" y="586457"/>
                  </a:lnTo>
                  <a:lnTo>
                    <a:pt x="92466" y="586531"/>
                  </a:lnTo>
                  <a:lnTo>
                    <a:pt x="93295" y="586593"/>
                  </a:lnTo>
                  <a:lnTo>
                    <a:pt x="94123" y="586642"/>
                  </a:lnTo>
                  <a:lnTo>
                    <a:pt x="94952" y="586692"/>
                  </a:lnTo>
                  <a:lnTo>
                    <a:pt x="95781" y="586729"/>
                  </a:lnTo>
                  <a:lnTo>
                    <a:pt x="96605" y="586753"/>
                  </a:lnTo>
                  <a:lnTo>
                    <a:pt x="97433" y="586766"/>
                  </a:lnTo>
                  <a:lnTo>
                    <a:pt x="98262" y="586778"/>
                  </a:lnTo>
                  <a:lnTo>
                    <a:pt x="99091" y="586778"/>
                  </a:lnTo>
                  <a:lnTo>
                    <a:pt x="99919" y="586766"/>
                  </a:lnTo>
                  <a:lnTo>
                    <a:pt x="100748" y="586741"/>
                  </a:lnTo>
                  <a:lnTo>
                    <a:pt x="101576" y="586704"/>
                  </a:lnTo>
                  <a:lnTo>
                    <a:pt x="102401" y="586667"/>
                  </a:lnTo>
                  <a:lnTo>
                    <a:pt x="103229" y="586605"/>
                  </a:lnTo>
                  <a:lnTo>
                    <a:pt x="104058" y="586531"/>
                  </a:lnTo>
                  <a:lnTo>
                    <a:pt x="104886" y="586457"/>
                  </a:lnTo>
                  <a:lnTo>
                    <a:pt x="105711" y="586358"/>
                  </a:lnTo>
                  <a:lnTo>
                    <a:pt x="106539" y="586247"/>
                  </a:lnTo>
                  <a:lnTo>
                    <a:pt x="107368" y="586136"/>
                  </a:lnTo>
                  <a:lnTo>
                    <a:pt x="107407" y="586124"/>
                  </a:lnTo>
                  <a:lnTo>
                    <a:pt x="107441" y="586112"/>
                  </a:lnTo>
                  <a:lnTo>
                    <a:pt x="107506" y="586050"/>
                  </a:lnTo>
                  <a:lnTo>
                    <a:pt x="107554" y="587037"/>
                  </a:lnTo>
                  <a:lnTo>
                    <a:pt x="107597" y="588037"/>
                  </a:lnTo>
                  <a:lnTo>
                    <a:pt x="107631" y="589036"/>
                  </a:lnTo>
                  <a:lnTo>
                    <a:pt x="107661" y="590048"/>
                  </a:lnTo>
                  <a:lnTo>
                    <a:pt x="107683" y="591060"/>
                  </a:lnTo>
                  <a:lnTo>
                    <a:pt x="107696" y="592072"/>
                  </a:lnTo>
                  <a:lnTo>
                    <a:pt x="107700" y="593084"/>
                  </a:lnTo>
                  <a:lnTo>
                    <a:pt x="107700" y="594096"/>
                  </a:lnTo>
                  <a:lnTo>
                    <a:pt x="107282" y="593911"/>
                  </a:lnTo>
                  <a:lnTo>
                    <a:pt x="106863" y="593726"/>
                  </a:lnTo>
                  <a:lnTo>
                    <a:pt x="106444" y="593553"/>
                  </a:lnTo>
                  <a:lnTo>
                    <a:pt x="106021" y="593393"/>
                  </a:lnTo>
                  <a:lnTo>
                    <a:pt x="105599" y="593232"/>
                  </a:lnTo>
                  <a:lnTo>
                    <a:pt x="105176" y="593084"/>
                  </a:lnTo>
                  <a:lnTo>
                    <a:pt x="104753" y="592948"/>
                  </a:lnTo>
                  <a:lnTo>
                    <a:pt x="104325" y="592813"/>
                  </a:lnTo>
                  <a:lnTo>
                    <a:pt x="103898" y="592689"/>
                  </a:lnTo>
                  <a:lnTo>
                    <a:pt x="103471" y="592578"/>
                  </a:lnTo>
                  <a:lnTo>
                    <a:pt x="103044" y="592467"/>
                  </a:lnTo>
                  <a:lnTo>
                    <a:pt x="102612" y="592368"/>
                  </a:lnTo>
                  <a:lnTo>
                    <a:pt x="101749" y="592196"/>
                  </a:lnTo>
                  <a:lnTo>
                    <a:pt x="100886" y="592035"/>
                  </a:lnTo>
                  <a:lnTo>
                    <a:pt x="100018" y="591912"/>
                  </a:lnTo>
                  <a:lnTo>
                    <a:pt x="99147" y="591813"/>
                  </a:lnTo>
                  <a:lnTo>
                    <a:pt x="98271" y="591739"/>
                  </a:lnTo>
                  <a:lnTo>
                    <a:pt x="97399" y="591677"/>
                  </a:lnTo>
                  <a:lnTo>
                    <a:pt x="96519" y="591640"/>
                  </a:lnTo>
                  <a:lnTo>
                    <a:pt x="95642" y="591616"/>
                  </a:lnTo>
                  <a:lnTo>
                    <a:pt x="94762" y="591616"/>
                  </a:lnTo>
                  <a:lnTo>
                    <a:pt x="93882" y="591628"/>
                  </a:lnTo>
                  <a:lnTo>
                    <a:pt x="93001" y="591653"/>
                  </a:lnTo>
                  <a:lnTo>
                    <a:pt x="92121" y="591702"/>
                  </a:lnTo>
                  <a:lnTo>
                    <a:pt x="91241" y="591751"/>
                  </a:lnTo>
                  <a:lnTo>
                    <a:pt x="90360" y="591813"/>
                  </a:lnTo>
                  <a:lnTo>
                    <a:pt x="88608" y="591949"/>
                  </a:lnTo>
                  <a:lnTo>
                    <a:pt x="86856" y="592122"/>
                  </a:lnTo>
                  <a:lnTo>
                    <a:pt x="83386" y="592467"/>
                  </a:lnTo>
                  <a:lnTo>
                    <a:pt x="81669" y="592615"/>
                  </a:lnTo>
                  <a:lnTo>
                    <a:pt x="80818" y="592689"/>
                  </a:lnTo>
                  <a:lnTo>
                    <a:pt x="79972" y="592751"/>
                  </a:lnTo>
                  <a:lnTo>
                    <a:pt x="79990" y="591665"/>
                  </a:lnTo>
                  <a:lnTo>
                    <a:pt x="80016" y="590579"/>
                  </a:lnTo>
                  <a:lnTo>
                    <a:pt x="80050" y="589505"/>
                  </a:lnTo>
                  <a:lnTo>
                    <a:pt x="80089" y="588444"/>
                  </a:lnTo>
                  <a:lnTo>
                    <a:pt x="80136" y="587383"/>
                  </a:lnTo>
                  <a:lnTo>
                    <a:pt x="80193" y="586334"/>
                  </a:lnTo>
                  <a:lnTo>
                    <a:pt x="80257" y="585297"/>
                  </a:lnTo>
                  <a:lnTo>
                    <a:pt x="80335" y="584260"/>
                  </a:lnTo>
                  <a:close/>
                  <a:moveTo>
                    <a:pt x="70258" y="1"/>
                  </a:moveTo>
                  <a:lnTo>
                    <a:pt x="69736" y="13"/>
                  </a:lnTo>
                  <a:lnTo>
                    <a:pt x="69218" y="63"/>
                  </a:lnTo>
                  <a:lnTo>
                    <a:pt x="68700" y="137"/>
                  </a:lnTo>
                  <a:lnTo>
                    <a:pt x="68187" y="235"/>
                  </a:lnTo>
                  <a:lnTo>
                    <a:pt x="67673" y="359"/>
                  </a:lnTo>
                  <a:lnTo>
                    <a:pt x="67159" y="507"/>
                  </a:lnTo>
                  <a:lnTo>
                    <a:pt x="66650" y="680"/>
                  </a:lnTo>
                  <a:lnTo>
                    <a:pt x="66145" y="890"/>
                  </a:lnTo>
                  <a:lnTo>
                    <a:pt x="65640" y="1112"/>
                  </a:lnTo>
                  <a:lnTo>
                    <a:pt x="65135" y="1371"/>
                  </a:lnTo>
                  <a:lnTo>
                    <a:pt x="64635" y="1642"/>
                  </a:lnTo>
                  <a:lnTo>
                    <a:pt x="64134" y="1951"/>
                  </a:lnTo>
                  <a:lnTo>
                    <a:pt x="63642" y="2284"/>
                  </a:lnTo>
                  <a:lnTo>
                    <a:pt x="63146" y="2630"/>
                  </a:lnTo>
                  <a:lnTo>
                    <a:pt x="62658" y="3012"/>
                  </a:lnTo>
                  <a:lnTo>
                    <a:pt x="62171" y="3419"/>
                  </a:lnTo>
                  <a:lnTo>
                    <a:pt x="61683" y="3839"/>
                  </a:lnTo>
                  <a:lnTo>
                    <a:pt x="61204" y="4296"/>
                  </a:lnTo>
                  <a:lnTo>
                    <a:pt x="60725" y="4765"/>
                  </a:lnTo>
                  <a:lnTo>
                    <a:pt x="60250" y="5271"/>
                  </a:lnTo>
                  <a:lnTo>
                    <a:pt x="59775" y="5789"/>
                  </a:lnTo>
                  <a:lnTo>
                    <a:pt x="59309" y="6332"/>
                  </a:lnTo>
                  <a:lnTo>
                    <a:pt x="58843" y="6900"/>
                  </a:lnTo>
                  <a:lnTo>
                    <a:pt x="58382" y="7480"/>
                  </a:lnTo>
                  <a:lnTo>
                    <a:pt x="57924" y="8097"/>
                  </a:lnTo>
                  <a:lnTo>
                    <a:pt x="57467" y="8726"/>
                  </a:lnTo>
                  <a:lnTo>
                    <a:pt x="57018" y="9380"/>
                  </a:lnTo>
                  <a:lnTo>
                    <a:pt x="56569" y="10059"/>
                  </a:lnTo>
                  <a:lnTo>
                    <a:pt x="56129" y="10762"/>
                  </a:lnTo>
                  <a:lnTo>
                    <a:pt x="55689" y="11478"/>
                  </a:lnTo>
                  <a:lnTo>
                    <a:pt x="55253" y="12219"/>
                  </a:lnTo>
                  <a:lnTo>
                    <a:pt x="54825" y="12971"/>
                  </a:lnTo>
                  <a:lnTo>
                    <a:pt x="54398" y="13761"/>
                  </a:lnTo>
                  <a:lnTo>
                    <a:pt x="53975" y="14563"/>
                  </a:lnTo>
                  <a:lnTo>
                    <a:pt x="53561" y="15378"/>
                  </a:lnTo>
                  <a:lnTo>
                    <a:pt x="53147" y="16217"/>
                  </a:lnTo>
                  <a:lnTo>
                    <a:pt x="52741" y="17081"/>
                  </a:lnTo>
                  <a:lnTo>
                    <a:pt x="52335" y="17957"/>
                  </a:lnTo>
                  <a:lnTo>
                    <a:pt x="51938" y="18858"/>
                  </a:lnTo>
                  <a:lnTo>
                    <a:pt x="51546" y="19784"/>
                  </a:lnTo>
                  <a:lnTo>
                    <a:pt x="51157" y="20721"/>
                  </a:lnTo>
                  <a:lnTo>
                    <a:pt x="50773" y="21672"/>
                  </a:lnTo>
                  <a:lnTo>
                    <a:pt x="50398" y="22647"/>
                  </a:lnTo>
                  <a:lnTo>
                    <a:pt x="50026" y="23646"/>
                  </a:lnTo>
                  <a:lnTo>
                    <a:pt x="49660" y="24646"/>
                  </a:lnTo>
                  <a:lnTo>
                    <a:pt x="49297" y="25683"/>
                  </a:lnTo>
                  <a:lnTo>
                    <a:pt x="48943" y="26732"/>
                  </a:lnTo>
                  <a:lnTo>
                    <a:pt x="48589" y="27793"/>
                  </a:lnTo>
                  <a:lnTo>
                    <a:pt x="48248" y="28867"/>
                  </a:lnTo>
                  <a:lnTo>
                    <a:pt x="47908" y="29965"/>
                  </a:lnTo>
                  <a:lnTo>
                    <a:pt x="47575" y="31076"/>
                  </a:lnTo>
                  <a:lnTo>
                    <a:pt x="47252" y="32211"/>
                  </a:lnTo>
                  <a:lnTo>
                    <a:pt x="46928" y="33359"/>
                  </a:lnTo>
                  <a:lnTo>
                    <a:pt x="46617" y="34519"/>
                  </a:lnTo>
                  <a:lnTo>
                    <a:pt x="46306" y="35691"/>
                  </a:lnTo>
                  <a:lnTo>
                    <a:pt x="46009" y="36888"/>
                  </a:lnTo>
                  <a:lnTo>
                    <a:pt x="45711" y="38098"/>
                  </a:lnTo>
                  <a:lnTo>
                    <a:pt x="45426" y="39319"/>
                  </a:lnTo>
                  <a:lnTo>
                    <a:pt x="45141" y="40553"/>
                  </a:lnTo>
                  <a:lnTo>
                    <a:pt x="44869" y="41812"/>
                  </a:lnTo>
                  <a:lnTo>
                    <a:pt x="44602" y="43083"/>
                  </a:lnTo>
                  <a:lnTo>
                    <a:pt x="44339" y="44354"/>
                  </a:lnTo>
                  <a:lnTo>
                    <a:pt x="44200" y="45070"/>
                  </a:lnTo>
                  <a:lnTo>
                    <a:pt x="44062" y="45798"/>
                  </a:lnTo>
                  <a:lnTo>
                    <a:pt x="43929" y="46514"/>
                  </a:lnTo>
                  <a:lnTo>
                    <a:pt x="43795" y="47242"/>
                  </a:lnTo>
                  <a:lnTo>
                    <a:pt x="43665" y="47958"/>
                  </a:lnTo>
                  <a:lnTo>
                    <a:pt x="43540" y="48686"/>
                  </a:lnTo>
                  <a:lnTo>
                    <a:pt x="43415" y="49427"/>
                  </a:lnTo>
                  <a:lnTo>
                    <a:pt x="43294" y="50155"/>
                  </a:lnTo>
                  <a:lnTo>
                    <a:pt x="43057" y="51636"/>
                  </a:lnTo>
                  <a:lnTo>
                    <a:pt x="42828" y="53117"/>
                  </a:lnTo>
                  <a:lnTo>
                    <a:pt x="42608" y="54610"/>
                  </a:lnTo>
                  <a:lnTo>
                    <a:pt x="42401" y="56115"/>
                  </a:lnTo>
                  <a:lnTo>
                    <a:pt x="42202" y="57633"/>
                  </a:lnTo>
                  <a:lnTo>
                    <a:pt x="42008" y="59151"/>
                  </a:lnTo>
                  <a:lnTo>
                    <a:pt x="41827" y="60682"/>
                  </a:lnTo>
                  <a:lnTo>
                    <a:pt x="41654" y="62224"/>
                  </a:lnTo>
                  <a:lnTo>
                    <a:pt x="41486" y="63779"/>
                  </a:lnTo>
                  <a:lnTo>
                    <a:pt x="41331" y="65334"/>
                  </a:lnTo>
                  <a:lnTo>
                    <a:pt x="41180" y="66889"/>
                  </a:lnTo>
                  <a:lnTo>
                    <a:pt x="41037" y="68469"/>
                  </a:lnTo>
                  <a:lnTo>
                    <a:pt x="40843" y="68481"/>
                  </a:lnTo>
                  <a:lnTo>
                    <a:pt x="40649" y="68518"/>
                  </a:lnTo>
                  <a:lnTo>
                    <a:pt x="40454" y="68580"/>
                  </a:lnTo>
                  <a:lnTo>
                    <a:pt x="40265" y="68654"/>
                  </a:lnTo>
                  <a:lnTo>
                    <a:pt x="40075" y="68765"/>
                  </a:lnTo>
                  <a:lnTo>
                    <a:pt x="39889" y="68901"/>
                  </a:lnTo>
                  <a:lnTo>
                    <a:pt x="39704" y="69061"/>
                  </a:lnTo>
                  <a:lnTo>
                    <a:pt x="39522" y="69246"/>
                  </a:lnTo>
                  <a:lnTo>
                    <a:pt x="39341" y="69456"/>
                  </a:lnTo>
                  <a:lnTo>
                    <a:pt x="39168" y="69691"/>
                  </a:lnTo>
                  <a:lnTo>
                    <a:pt x="38996" y="69962"/>
                  </a:lnTo>
                  <a:lnTo>
                    <a:pt x="38828" y="70246"/>
                  </a:lnTo>
                  <a:lnTo>
                    <a:pt x="38664" y="70567"/>
                  </a:lnTo>
                  <a:lnTo>
                    <a:pt x="38582" y="70739"/>
                  </a:lnTo>
                  <a:lnTo>
                    <a:pt x="38500" y="70912"/>
                  </a:lnTo>
                  <a:lnTo>
                    <a:pt x="38422" y="71097"/>
                  </a:lnTo>
                  <a:lnTo>
                    <a:pt x="38344" y="71295"/>
                  </a:lnTo>
                  <a:lnTo>
                    <a:pt x="38271" y="71492"/>
                  </a:lnTo>
                  <a:lnTo>
                    <a:pt x="38193" y="71690"/>
                  </a:lnTo>
                  <a:lnTo>
                    <a:pt x="38176" y="71764"/>
                  </a:lnTo>
                  <a:lnTo>
                    <a:pt x="38159" y="71838"/>
                  </a:lnTo>
                  <a:lnTo>
                    <a:pt x="38141" y="71912"/>
                  </a:lnTo>
                  <a:lnTo>
                    <a:pt x="38124" y="71974"/>
                  </a:lnTo>
                  <a:lnTo>
                    <a:pt x="38098" y="71850"/>
                  </a:lnTo>
                  <a:lnTo>
                    <a:pt x="38072" y="71751"/>
                  </a:lnTo>
                  <a:lnTo>
                    <a:pt x="38046" y="71653"/>
                  </a:lnTo>
                  <a:lnTo>
                    <a:pt x="38033" y="71616"/>
                  </a:lnTo>
                  <a:lnTo>
                    <a:pt x="38012" y="71579"/>
                  </a:lnTo>
                  <a:lnTo>
                    <a:pt x="37844" y="71221"/>
                  </a:lnTo>
                  <a:lnTo>
                    <a:pt x="37667" y="70863"/>
                  </a:lnTo>
                  <a:lnTo>
                    <a:pt x="37477" y="70505"/>
                  </a:lnTo>
                  <a:lnTo>
                    <a:pt x="37283" y="70159"/>
                  </a:lnTo>
                  <a:lnTo>
                    <a:pt x="37080" y="69814"/>
                  </a:lnTo>
                  <a:lnTo>
                    <a:pt x="36868" y="69481"/>
                  </a:lnTo>
                  <a:lnTo>
                    <a:pt x="36648" y="69147"/>
                  </a:lnTo>
                  <a:lnTo>
                    <a:pt x="36424" y="68814"/>
                  </a:lnTo>
                  <a:lnTo>
                    <a:pt x="36191" y="68493"/>
                  </a:lnTo>
                  <a:lnTo>
                    <a:pt x="35953" y="68173"/>
                  </a:lnTo>
                  <a:lnTo>
                    <a:pt x="35712" y="67864"/>
                  </a:lnTo>
                  <a:lnTo>
                    <a:pt x="35461" y="67568"/>
                  </a:lnTo>
                  <a:lnTo>
                    <a:pt x="35207" y="67284"/>
                  </a:lnTo>
                  <a:lnTo>
                    <a:pt x="34952" y="67000"/>
                  </a:lnTo>
                  <a:lnTo>
                    <a:pt x="34689" y="66729"/>
                  </a:lnTo>
                  <a:lnTo>
                    <a:pt x="34421" y="66470"/>
                  </a:lnTo>
                  <a:lnTo>
                    <a:pt x="34154" y="66210"/>
                  </a:lnTo>
                  <a:lnTo>
                    <a:pt x="33882" y="65976"/>
                  </a:lnTo>
                  <a:lnTo>
                    <a:pt x="33606" y="65754"/>
                  </a:lnTo>
                  <a:lnTo>
                    <a:pt x="33329" y="65544"/>
                  </a:lnTo>
                  <a:lnTo>
                    <a:pt x="33053" y="65346"/>
                  </a:lnTo>
                  <a:lnTo>
                    <a:pt x="32773" y="65161"/>
                  </a:lnTo>
                  <a:lnTo>
                    <a:pt x="32492" y="64989"/>
                  </a:lnTo>
                  <a:lnTo>
                    <a:pt x="32212" y="64841"/>
                  </a:lnTo>
                  <a:lnTo>
                    <a:pt x="31931" y="64692"/>
                  </a:lnTo>
                  <a:lnTo>
                    <a:pt x="31651" y="64569"/>
                  </a:lnTo>
                  <a:lnTo>
                    <a:pt x="31370" y="64470"/>
                  </a:lnTo>
                  <a:lnTo>
                    <a:pt x="31090" y="64384"/>
                  </a:lnTo>
                  <a:lnTo>
                    <a:pt x="30813" y="64310"/>
                  </a:lnTo>
                  <a:lnTo>
                    <a:pt x="30537" y="64260"/>
                  </a:lnTo>
                  <a:lnTo>
                    <a:pt x="30261" y="64236"/>
                  </a:lnTo>
                  <a:lnTo>
                    <a:pt x="29989" y="64223"/>
                  </a:lnTo>
                  <a:lnTo>
                    <a:pt x="29722" y="64236"/>
                  </a:lnTo>
                  <a:lnTo>
                    <a:pt x="29458" y="64260"/>
                  </a:lnTo>
                  <a:lnTo>
                    <a:pt x="29195" y="64322"/>
                  </a:lnTo>
                  <a:lnTo>
                    <a:pt x="28940" y="64396"/>
                  </a:lnTo>
                  <a:lnTo>
                    <a:pt x="28686" y="64495"/>
                  </a:lnTo>
                  <a:lnTo>
                    <a:pt x="28440" y="64618"/>
                  </a:lnTo>
                  <a:lnTo>
                    <a:pt x="28198" y="64766"/>
                  </a:lnTo>
                  <a:lnTo>
                    <a:pt x="27961" y="64939"/>
                  </a:lnTo>
                  <a:lnTo>
                    <a:pt x="27844" y="65026"/>
                  </a:lnTo>
                  <a:lnTo>
                    <a:pt x="27732" y="65137"/>
                  </a:lnTo>
                  <a:lnTo>
                    <a:pt x="27620" y="65235"/>
                  </a:lnTo>
                  <a:lnTo>
                    <a:pt x="27508" y="65359"/>
                  </a:lnTo>
                  <a:lnTo>
                    <a:pt x="27400" y="65482"/>
                  </a:lnTo>
                  <a:lnTo>
                    <a:pt x="27292" y="65606"/>
                  </a:lnTo>
                  <a:lnTo>
                    <a:pt x="27184" y="65741"/>
                  </a:lnTo>
                  <a:lnTo>
                    <a:pt x="27080" y="65877"/>
                  </a:lnTo>
                  <a:lnTo>
                    <a:pt x="26981" y="66025"/>
                  </a:lnTo>
                  <a:lnTo>
                    <a:pt x="26882" y="66186"/>
                  </a:lnTo>
                  <a:lnTo>
                    <a:pt x="26783" y="66346"/>
                  </a:lnTo>
                  <a:lnTo>
                    <a:pt x="26688" y="66519"/>
                  </a:lnTo>
                  <a:lnTo>
                    <a:pt x="26593" y="66692"/>
                  </a:lnTo>
                  <a:lnTo>
                    <a:pt x="26502" y="66877"/>
                  </a:lnTo>
                  <a:lnTo>
                    <a:pt x="26412" y="67074"/>
                  </a:lnTo>
                  <a:lnTo>
                    <a:pt x="26325" y="67272"/>
                  </a:lnTo>
                  <a:lnTo>
                    <a:pt x="26243" y="67481"/>
                  </a:lnTo>
                  <a:lnTo>
                    <a:pt x="26161" y="67691"/>
                  </a:lnTo>
                  <a:lnTo>
                    <a:pt x="26079" y="67913"/>
                  </a:lnTo>
                  <a:lnTo>
                    <a:pt x="26002" y="68148"/>
                  </a:lnTo>
                  <a:lnTo>
                    <a:pt x="25928" y="68382"/>
                  </a:lnTo>
                  <a:lnTo>
                    <a:pt x="25855" y="68629"/>
                  </a:lnTo>
                  <a:lnTo>
                    <a:pt x="25786" y="68888"/>
                  </a:lnTo>
                  <a:lnTo>
                    <a:pt x="25721" y="69147"/>
                  </a:lnTo>
                  <a:lnTo>
                    <a:pt x="25656" y="69419"/>
                  </a:lnTo>
                  <a:lnTo>
                    <a:pt x="25592" y="69691"/>
                  </a:lnTo>
                  <a:lnTo>
                    <a:pt x="25535" y="69974"/>
                  </a:lnTo>
                  <a:lnTo>
                    <a:pt x="25479" y="70271"/>
                  </a:lnTo>
                  <a:lnTo>
                    <a:pt x="25428" y="70579"/>
                  </a:lnTo>
                  <a:lnTo>
                    <a:pt x="25376" y="70888"/>
                  </a:lnTo>
                  <a:lnTo>
                    <a:pt x="25328" y="71208"/>
                  </a:lnTo>
                  <a:lnTo>
                    <a:pt x="25285" y="71542"/>
                  </a:lnTo>
                  <a:lnTo>
                    <a:pt x="25246" y="71875"/>
                  </a:lnTo>
                  <a:lnTo>
                    <a:pt x="25207" y="72220"/>
                  </a:lnTo>
                  <a:lnTo>
                    <a:pt x="25173" y="72578"/>
                  </a:lnTo>
                  <a:lnTo>
                    <a:pt x="25143" y="72936"/>
                  </a:lnTo>
                  <a:lnTo>
                    <a:pt x="25113" y="73306"/>
                  </a:lnTo>
                  <a:lnTo>
                    <a:pt x="25091" y="73689"/>
                  </a:lnTo>
                  <a:lnTo>
                    <a:pt x="25069" y="74084"/>
                  </a:lnTo>
                  <a:lnTo>
                    <a:pt x="25052" y="74491"/>
                  </a:lnTo>
                  <a:lnTo>
                    <a:pt x="25035" y="74898"/>
                  </a:lnTo>
                  <a:lnTo>
                    <a:pt x="25026" y="75318"/>
                  </a:lnTo>
                  <a:lnTo>
                    <a:pt x="25018" y="75750"/>
                  </a:lnTo>
                  <a:lnTo>
                    <a:pt x="25018" y="76182"/>
                  </a:lnTo>
                  <a:lnTo>
                    <a:pt x="25018" y="76626"/>
                  </a:lnTo>
                  <a:lnTo>
                    <a:pt x="25022" y="77083"/>
                  </a:lnTo>
                  <a:lnTo>
                    <a:pt x="25026" y="77552"/>
                  </a:lnTo>
                  <a:lnTo>
                    <a:pt x="25039" y="78033"/>
                  </a:lnTo>
                  <a:lnTo>
                    <a:pt x="25065" y="78699"/>
                  </a:lnTo>
                  <a:lnTo>
                    <a:pt x="25095" y="79353"/>
                  </a:lnTo>
                  <a:lnTo>
                    <a:pt x="25134" y="80008"/>
                  </a:lnTo>
                  <a:lnTo>
                    <a:pt x="25182" y="80674"/>
                  </a:lnTo>
                  <a:lnTo>
                    <a:pt x="25238" y="81316"/>
                  </a:lnTo>
                  <a:lnTo>
                    <a:pt x="25302" y="81970"/>
                  </a:lnTo>
                  <a:lnTo>
                    <a:pt x="25371" y="82612"/>
                  </a:lnTo>
                  <a:lnTo>
                    <a:pt x="25449" y="83253"/>
                  </a:lnTo>
                  <a:lnTo>
                    <a:pt x="25535" y="83895"/>
                  </a:lnTo>
                  <a:lnTo>
                    <a:pt x="25626" y="84524"/>
                  </a:lnTo>
                  <a:lnTo>
                    <a:pt x="25725" y="85154"/>
                  </a:lnTo>
                  <a:lnTo>
                    <a:pt x="25833" y="85783"/>
                  </a:lnTo>
                  <a:lnTo>
                    <a:pt x="25945" y="86400"/>
                  </a:lnTo>
                  <a:lnTo>
                    <a:pt x="26066" y="87005"/>
                  </a:lnTo>
                  <a:lnTo>
                    <a:pt x="26191" y="87610"/>
                  </a:lnTo>
                  <a:lnTo>
                    <a:pt x="26321" y="88202"/>
                  </a:lnTo>
                  <a:lnTo>
                    <a:pt x="26459" y="88794"/>
                  </a:lnTo>
                  <a:lnTo>
                    <a:pt x="26601" y="89374"/>
                  </a:lnTo>
                  <a:lnTo>
                    <a:pt x="26748" y="89954"/>
                  </a:lnTo>
                  <a:lnTo>
                    <a:pt x="26903" y="90522"/>
                  </a:lnTo>
                  <a:lnTo>
                    <a:pt x="27063" y="91077"/>
                  </a:lnTo>
                  <a:lnTo>
                    <a:pt x="27227" y="91620"/>
                  </a:lnTo>
                  <a:lnTo>
                    <a:pt x="27395" y="92163"/>
                  </a:lnTo>
                  <a:lnTo>
                    <a:pt x="27568" y="92682"/>
                  </a:lnTo>
                  <a:lnTo>
                    <a:pt x="27749" y="93200"/>
                  </a:lnTo>
                  <a:lnTo>
                    <a:pt x="27931" y="93718"/>
                  </a:lnTo>
                  <a:lnTo>
                    <a:pt x="28116" y="94212"/>
                  </a:lnTo>
                  <a:lnTo>
                    <a:pt x="28310" y="94693"/>
                  </a:lnTo>
                  <a:lnTo>
                    <a:pt x="28505" y="95162"/>
                  </a:lnTo>
                  <a:lnTo>
                    <a:pt x="28703" y="95631"/>
                  </a:lnTo>
                  <a:lnTo>
                    <a:pt x="28906" y="96076"/>
                  </a:lnTo>
                  <a:lnTo>
                    <a:pt x="29113" y="96520"/>
                  </a:lnTo>
                  <a:lnTo>
                    <a:pt x="29320" y="96939"/>
                  </a:lnTo>
                  <a:lnTo>
                    <a:pt x="29536" y="97347"/>
                  </a:lnTo>
                  <a:lnTo>
                    <a:pt x="29747" y="97742"/>
                  </a:lnTo>
                  <a:lnTo>
                    <a:pt x="29968" y="98124"/>
                  </a:lnTo>
                  <a:lnTo>
                    <a:pt x="30188" y="98494"/>
                  </a:lnTo>
                  <a:lnTo>
                    <a:pt x="30412" y="98852"/>
                  </a:lnTo>
                  <a:lnTo>
                    <a:pt x="30636" y="99185"/>
                  </a:lnTo>
                  <a:lnTo>
                    <a:pt x="30865" y="99506"/>
                  </a:lnTo>
                  <a:lnTo>
                    <a:pt x="31094" y="99815"/>
                  </a:lnTo>
                  <a:lnTo>
                    <a:pt x="31327" y="100099"/>
                  </a:lnTo>
                  <a:lnTo>
                    <a:pt x="31560" y="100370"/>
                  </a:lnTo>
                  <a:lnTo>
                    <a:pt x="31793" y="100629"/>
                  </a:lnTo>
                  <a:lnTo>
                    <a:pt x="32030" y="100864"/>
                  </a:lnTo>
                  <a:lnTo>
                    <a:pt x="32268" y="101086"/>
                  </a:lnTo>
                  <a:lnTo>
                    <a:pt x="32505" y="101283"/>
                  </a:lnTo>
                  <a:lnTo>
                    <a:pt x="32747" y="101469"/>
                  </a:lnTo>
                  <a:lnTo>
                    <a:pt x="32984" y="101641"/>
                  </a:lnTo>
                  <a:lnTo>
                    <a:pt x="33226" y="101777"/>
                  </a:lnTo>
                  <a:lnTo>
                    <a:pt x="33468" y="101900"/>
                  </a:lnTo>
                  <a:lnTo>
                    <a:pt x="33705" y="102012"/>
                  </a:lnTo>
                  <a:lnTo>
                    <a:pt x="33947" y="102098"/>
                  </a:lnTo>
                  <a:lnTo>
                    <a:pt x="34188" y="102160"/>
                  </a:lnTo>
                  <a:lnTo>
                    <a:pt x="34430" y="102209"/>
                  </a:lnTo>
                  <a:lnTo>
                    <a:pt x="34667" y="102221"/>
                  </a:lnTo>
                  <a:lnTo>
                    <a:pt x="34909" y="102221"/>
                  </a:lnTo>
                  <a:lnTo>
                    <a:pt x="35146" y="102197"/>
                  </a:lnTo>
                  <a:lnTo>
                    <a:pt x="35384" y="102160"/>
                  </a:lnTo>
                  <a:lnTo>
                    <a:pt x="35621" y="102086"/>
                  </a:lnTo>
                  <a:lnTo>
                    <a:pt x="35854" y="101999"/>
                  </a:lnTo>
                  <a:lnTo>
                    <a:pt x="36087" y="101888"/>
                  </a:lnTo>
                  <a:lnTo>
                    <a:pt x="36320" y="101740"/>
                  </a:lnTo>
                  <a:lnTo>
                    <a:pt x="36549" y="101580"/>
                  </a:lnTo>
                  <a:lnTo>
                    <a:pt x="36566" y="101913"/>
                  </a:lnTo>
                  <a:lnTo>
                    <a:pt x="36588" y="102246"/>
                  </a:lnTo>
                  <a:lnTo>
                    <a:pt x="36609" y="102567"/>
                  </a:lnTo>
                  <a:lnTo>
                    <a:pt x="36631" y="102875"/>
                  </a:lnTo>
                  <a:lnTo>
                    <a:pt x="36661" y="103184"/>
                  </a:lnTo>
                  <a:lnTo>
                    <a:pt x="36691" y="103492"/>
                  </a:lnTo>
                  <a:lnTo>
                    <a:pt x="36721" y="103789"/>
                  </a:lnTo>
                  <a:lnTo>
                    <a:pt x="36760" y="104072"/>
                  </a:lnTo>
                  <a:lnTo>
                    <a:pt x="36799" y="104356"/>
                  </a:lnTo>
                  <a:lnTo>
                    <a:pt x="36842" y="104628"/>
                  </a:lnTo>
                  <a:lnTo>
                    <a:pt x="36890" y="104887"/>
                  </a:lnTo>
                  <a:lnTo>
                    <a:pt x="36937" y="105146"/>
                  </a:lnTo>
                  <a:lnTo>
                    <a:pt x="36993" y="105393"/>
                  </a:lnTo>
                  <a:lnTo>
                    <a:pt x="37049" y="105627"/>
                  </a:lnTo>
                  <a:lnTo>
                    <a:pt x="37110" y="105862"/>
                  </a:lnTo>
                  <a:lnTo>
                    <a:pt x="37179" y="106084"/>
                  </a:lnTo>
                  <a:lnTo>
                    <a:pt x="37239" y="106282"/>
                  </a:lnTo>
                  <a:lnTo>
                    <a:pt x="37300" y="106454"/>
                  </a:lnTo>
                  <a:lnTo>
                    <a:pt x="37365" y="106627"/>
                  </a:lnTo>
                  <a:lnTo>
                    <a:pt x="37425" y="106788"/>
                  </a:lnTo>
                  <a:lnTo>
                    <a:pt x="37490" y="106936"/>
                  </a:lnTo>
                  <a:lnTo>
                    <a:pt x="37559" y="107071"/>
                  </a:lnTo>
                  <a:lnTo>
                    <a:pt x="37623" y="107207"/>
                  </a:lnTo>
                  <a:lnTo>
                    <a:pt x="37692" y="107318"/>
                  </a:lnTo>
                  <a:lnTo>
                    <a:pt x="37762" y="107429"/>
                  </a:lnTo>
                  <a:lnTo>
                    <a:pt x="37831" y="107516"/>
                  </a:lnTo>
                  <a:lnTo>
                    <a:pt x="37900" y="107602"/>
                  </a:lnTo>
                  <a:lnTo>
                    <a:pt x="37969" y="107688"/>
                  </a:lnTo>
                  <a:lnTo>
                    <a:pt x="38042" y="107750"/>
                  </a:lnTo>
                  <a:lnTo>
                    <a:pt x="38111" y="107799"/>
                  </a:lnTo>
                  <a:lnTo>
                    <a:pt x="38184" y="107849"/>
                  </a:lnTo>
                  <a:lnTo>
                    <a:pt x="38258" y="107886"/>
                  </a:lnTo>
                  <a:lnTo>
                    <a:pt x="38331" y="107911"/>
                  </a:lnTo>
                  <a:lnTo>
                    <a:pt x="38405" y="107935"/>
                  </a:lnTo>
                  <a:lnTo>
                    <a:pt x="38547" y="107935"/>
                  </a:lnTo>
                  <a:lnTo>
                    <a:pt x="38620" y="107923"/>
                  </a:lnTo>
                  <a:lnTo>
                    <a:pt x="38698" y="107911"/>
                  </a:lnTo>
                  <a:lnTo>
                    <a:pt x="38771" y="107886"/>
                  </a:lnTo>
                  <a:lnTo>
                    <a:pt x="38845" y="107849"/>
                  </a:lnTo>
                  <a:lnTo>
                    <a:pt x="38914" y="107799"/>
                  </a:lnTo>
                  <a:lnTo>
                    <a:pt x="38987" y="107738"/>
                  </a:lnTo>
                  <a:lnTo>
                    <a:pt x="39061" y="107676"/>
                  </a:lnTo>
                  <a:lnTo>
                    <a:pt x="39134" y="107614"/>
                  </a:lnTo>
                  <a:lnTo>
                    <a:pt x="39207" y="107528"/>
                  </a:lnTo>
                  <a:lnTo>
                    <a:pt x="39276" y="107442"/>
                  </a:lnTo>
                  <a:lnTo>
                    <a:pt x="39350" y="107343"/>
                  </a:lnTo>
                  <a:lnTo>
                    <a:pt x="39419" y="107244"/>
                  </a:lnTo>
                  <a:lnTo>
                    <a:pt x="39410" y="108923"/>
                  </a:lnTo>
                  <a:lnTo>
                    <a:pt x="39401" y="110613"/>
                  </a:lnTo>
                  <a:lnTo>
                    <a:pt x="39397" y="112292"/>
                  </a:lnTo>
                  <a:lnTo>
                    <a:pt x="39393" y="113982"/>
                  </a:lnTo>
                  <a:lnTo>
                    <a:pt x="39397" y="117351"/>
                  </a:lnTo>
                  <a:lnTo>
                    <a:pt x="39410" y="120720"/>
                  </a:lnTo>
                  <a:lnTo>
                    <a:pt x="39432" y="124090"/>
                  </a:lnTo>
                  <a:lnTo>
                    <a:pt x="39458" y="127446"/>
                  </a:lnTo>
                  <a:lnTo>
                    <a:pt x="39488" y="130803"/>
                  </a:lnTo>
                  <a:lnTo>
                    <a:pt x="39522" y="134135"/>
                  </a:lnTo>
                  <a:lnTo>
                    <a:pt x="39596" y="140775"/>
                  </a:lnTo>
                  <a:lnTo>
                    <a:pt x="39635" y="144070"/>
                  </a:lnTo>
                  <a:lnTo>
                    <a:pt x="39665" y="147340"/>
                  </a:lnTo>
                  <a:lnTo>
                    <a:pt x="39695" y="150586"/>
                  </a:lnTo>
                  <a:lnTo>
                    <a:pt x="39717" y="153819"/>
                  </a:lnTo>
                  <a:lnTo>
                    <a:pt x="39734" y="157028"/>
                  </a:lnTo>
                  <a:lnTo>
                    <a:pt x="39742" y="160199"/>
                  </a:lnTo>
                  <a:lnTo>
                    <a:pt x="39747" y="160471"/>
                  </a:lnTo>
                  <a:lnTo>
                    <a:pt x="39760" y="160730"/>
                  </a:lnTo>
                  <a:lnTo>
                    <a:pt x="39781" y="160977"/>
                  </a:lnTo>
                  <a:lnTo>
                    <a:pt x="39811" y="161211"/>
                  </a:lnTo>
                  <a:lnTo>
                    <a:pt x="39842" y="161433"/>
                  </a:lnTo>
                  <a:lnTo>
                    <a:pt x="39885" y="161631"/>
                  </a:lnTo>
                  <a:lnTo>
                    <a:pt x="39928" y="161816"/>
                  </a:lnTo>
                  <a:lnTo>
                    <a:pt x="39980" y="161989"/>
                  </a:lnTo>
                  <a:lnTo>
                    <a:pt x="40032" y="162149"/>
                  </a:lnTo>
                  <a:lnTo>
                    <a:pt x="40092" y="162285"/>
                  </a:lnTo>
                  <a:lnTo>
                    <a:pt x="40152" y="162421"/>
                  </a:lnTo>
                  <a:lnTo>
                    <a:pt x="40217" y="162532"/>
                  </a:lnTo>
                  <a:lnTo>
                    <a:pt x="40286" y="162630"/>
                  </a:lnTo>
                  <a:lnTo>
                    <a:pt x="40360" y="162705"/>
                  </a:lnTo>
                  <a:lnTo>
                    <a:pt x="40433" y="162779"/>
                  </a:lnTo>
                  <a:lnTo>
                    <a:pt x="40506" y="162828"/>
                  </a:lnTo>
                  <a:lnTo>
                    <a:pt x="40532" y="163062"/>
                  </a:lnTo>
                  <a:lnTo>
                    <a:pt x="40562" y="163285"/>
                  </a:lnTo>
                  <a:lnTo>
                    <a:pt x="40597" y="163494"/>
                  </a:lnTo>
                  <a:lnTo>
                    <a:pt x="40640" y="163704"/>
                  </a:lnTo>
                  <a:lnTo>
                    <a:pt x="40683" y="163902"/>
                  </a:lnTo>
                  <a:lnTo>
                    <a:pt x="40735" y="164087"/>
                  </a:lnTo>
                  <a:lnTo>
                    <a:pt x="40787" y="164272"/>
                  </a:lnTo>
                  <a:lnTo>
                    <a:pt x="40847" y="164432"/>
                  </a:lnTo>
                  <a:lnTo>
                    <a:pt x="40916" y="164580"/>
                  </a:lnTo>
                  <a:lnTo>
                    <a:pt x="40985" y="164716"/>
                  </a:lnTo>
                  <a:lnTo>
                    <a:pt x="41063" y="164840"/>
                  </a:lnTo>
                  <a:lnTo>
                    <a:pt x="41141" y="164938"/>
                  </a:lnTo>
                  <a:lnTo>
                    <a:pt x="41231" y="165012"/>
                  </a:lnTo>
                  <a:lnTo>
                    <a:pt x="41322" y="165074"/>
                  </a:lnTo>
                  <a:lnTo>
                    <a:pt x="41421" y="165123"/>
                  </a:lnTo>
                  <a:lnTo>
                    <a:pt x="41525" y="165136"/>
                  </a:lnTo>
                  <a:lnTo>
                    <a:pt x="43941" y="165308"/>
                  </a:lnTo>
                  <a:lnTo>
                    <a:pt x="46371" y="165481"/>
                  </a:lnTo>
                  <a:lnTo>
                    <a:pt x="51243" y="165839"/>
                  </a:lnTo>
                  <a:lnTo>
                    <a:pt x="53690" y="166012"/>
                  </a:lnTo>
                  <a:lnTo>
                    <a:pt x="56137" y="166172"/>
                  </a:lnTo>
                  <a:lnTo>
                    <a:pt x="58593" y="166320"/>
                  </a:lnTo>
                  <a:lnTo>
                    <a:pt x="61049" y="166456"/>
                  </a:lnTo>
                  <a:lnTo>
                    <a:pt x="61044" y="168468"/>
                  </a:lnTo>
                  <a:lnTo>
                    <a:pt x="61036" y="170467"/>
                  </a:lnTo>
                  <a:lnTo>
                    <a:pt x="61018" y="172466"/>
                  </a:lnTo>
                  <a:lnTo>
                    <a:pt x="60992" y="174441"/>
                  </a:lnTo>
                  <a:lnTo>
                    <a:pt x="60962" y="176428"/>
                  </a:lnTo>
                  <a:lnTo>
                    <a:pt x="60923" y="178402"/>
                  </a:lnTo>
                  <a:lnTo>
                    <a:pt x="60880" y="180364"/>
                  </a:lnTo>
                  <a:lnTo>
                    <a:pt x="60833" y="182339"/>
                  </a:lnTo>
                  <a:lnTo>
                    <a:pt x="60781" y="184301"/>
                  </a:lnTo>
                  <a:lnTo>
                    <a:pt x="60729" y="186276"/>
                  </a:lnTo>
                  <a:lnTo>
                    <a:pt x="60669" y="188238"/>
                  </a:lnTo>
                  <a:lnTo>
                    <a:pt x="60608" y="190213"/>
                  </a:lnTo>
                  <a:lnTo>
                    <a:pt x="60479" y="194162"/>
                  </a:lnTo>
                  <a:lnTo>
                    <a:pt x="60349" y="198136"/>
                  </a:lnTo>
                  <a:lnTo>
                    <a:pt x="58261" y="198111"/>
                  </a:lnTo>
                  <a:lnTo>
                    <a:pt x="56168" y="198049"/>
                  </a:lnTo>
                  <a:lnTo>
                    <a:pt x="55123" y="198012"/>
                  </a:lnTo>
                  <a:lnTo>
                    <a:pt x="54075" y="197963"/>
                  </a:lnTo>
                  <a:lnTo>
                    <a:pt x="53026" y="197901"/>
                  </a:lnTo>
                  <a:lnTo>
                    <a:pt x="51981" y="197839"/>
                  </a:lnTo>
                  <a:lnTo>
                    <a:pt x="50933" y="197778"/>
                  </a:lnTo>
                  <a:lnTo>
                    <a:pt x="49888" y="197691"/>
                  </a:lnTo>
                  <a:lnTo>
                    <a:pt x="48840" y="197605"/>
                  </a:lnTo>
                  <a:lnTo>
                    <a:pt x="47791" y="197506"/>
                  </a:lnTo>
                  <a:lnTo>
                    <a:pt x="46742" y="197395"/>
                  </a:lnTo>
                  <a:lnTo>
                    <a:pt x="45698" y="197284"/>
                  </a:lnTo>
                  <a:lnTo>
                    <a:pt x="44649" y="197148"/>
                  </a:lnTo>
                  <a:lnTo>
                    <a:pt x="43601" y="197012"/>
                  </a:lnTo>
                  <a:lnTo>
                    <a:pt x="43488" y="197012"/>
                  </a:lnTo>
                  <a:lnTo>
                    <a:pt x="43385" y="197037"/>
                  </a:lnTo>
                  <a:lnTo>
                    <a:pt x="43286" y="197099"/>
                  </a:lnTo>
                  <a:lnTo>
                    <a:pt x="43195" y="197173"/>
                  </a:lnTo>
                  <a:lnTo>
                    <a:pt x="43109" y="197272"/>
                  </a:lnTo>
                  <a:lnTo>
                    <a:pt x="43031" y="197395"/>
                  </a:lnTo>
                  <a:lnTo>
                    <a:pt x="42958" y="197531"/>
                  </a:lnTo>
                  <a:lnTo>
                    <a:pt x="42893" y="197691"/>
                  </a:lnTo>
                  <a:lnTo>
                    <a:pt x="42832" y="197876"/>
                  </a:lnTo>
                  <a:lnTo>
                    <a:pt x="42781" y="198061"/>
                  </a:lnTo>
                  <a:lnTo>
                    <a:pt x="42733" y="198271"/>
                  </a:lnTo>
                  <a:lnTo>
                    <a:pt x="42690" y="198481"/>
                  </a:lnTo>
                  <a:lnTo>
                    <a:pt x="42655" y="198716"/>
                  </a:lnTo>
                  <a:lnTo>
                    <a:pt x="42625" y="198950"/>
                  </a:lnTo>
                  <a:lnTo>
                    <a:pt x="42604" y="199197"/>
                  </a:lnTo>
                  <a:lnTo>
                    <a:pt x="42582" y="199444"/>
                  </a:lnTo>
                  <a:lnTo>
                    <a:pt x="42526" y="199382"/>
                  </a:lnTo>
                  <a:lnTo>
                    <a:pt x="42466" y="199333"/>
                  </a:lnTo>
                  <a:lnTo>
                    <a:pt x="42401" y="199296"/>
                  </a:lnTo>
                  <a:lnTo>
                    <a:pt x="42340" y="199283"/>
                  </a:lnTo>
                  <a:lnTo>
                    <a:pt x="42276" y="199283"/>
                  </a:lnTo>
                  <a:lnTo>
                    <a:pt x="42215" y="199296"/>
                  </a:lnTo>
                  <a:lnTo>
                    <a:pt x="42155" y="199333"/>
                  </a:lnTo>
                  <a:lnTo>
                    <a:pt x="42094" y="199382"/>
                  </a:lnTo>
                  <a:lnTo>
                    <a:pt x="42038" y="199444"/>
                  </a:lnTo>
                  <a:lnTo>
                    <a:pt x="41987" y="199530"/>
                  </a:lnTo>
                  <a:lnTo>
                    <a:pt x="41939" y="199641"/>
                  </a:lnTo>
                  <a:lnTo>
                    <a:pt x="41896" y="199765"/>
                  </a:lnTo>
                  <a:lnTo>
                    <a:pt x="41857" y="199900"/>
                  </a:lnTo>
                  <a:lnTo>
                    <a:pt x="41823" y="200061"/>
                  </a:lnTo>
                  <a:lnTo>
                    <a:pt x="41797" y="200246"/>
                  </a:lnTo>
                  <a:lnTo>
                    <a:pt x="41775" y="200443"/>
                  </a:lnTo>
                  <a:lnTo>
                    <a:pt x="41732" y="201036"/>
                  </a:lnTo>
                  <a:lnTo>
                    <a:pt x="40545" y="200628"/>
                  </a:lnTo>
                  <a:lnTo>
                    <a:pt x="39358" y="200221"/>
                  </a:lnTo>
                  <a:lnTo>
                    <a:pt x="38176" y="199826"/>
                  </a:lnTo>
                  <a:lnTo>
                    <a:pt x="36998" y="199407"/>
                  </a:lnTo>
                  <a:lnTo>
                    <a:pt x="36929" y="199394"/>
                  </a:lnTo>
                  <a:lnTo>
                    <a:pt x="36864" y="199419"/>
                  </a:lnTo>
                  <a:lnTo>
                    <a:pt x="36795" y="199456"/>
                  </a:lnTo>
                  <a:lnTo>
                    <a:pt x="36730" y="199505"/>
                  </a:lnTo>
                  <a:lnTo>
                    <a:pt x="36661" y="199592"/>
                  </a:lnTo>
                  <a:lnTo>
                    <a:pt x="36596" y="199678"/>
                  </a:lnTo>
                  <a:lnTo>
                    <a:pt x="36532" y="199789"/>
                  </a:lnTo>
                  <a:lnTo>
                    <a:pt x="36475" y="199913"/>
                  </a:lnTo>
                  <a:lnTo>
                    <a:pt x="36415" y="200048"/>
                  </a:lnTo>
                  <a:lnTo>
                    <a:pt x="36363" y="200196"/>
                  </a:lnTo>
                  <a:lnTo>
                    <a:pt x="36316" y="200357"/>
                  </a:lnTo>
                  <a:lnTo>
                    <a:pt x="36273" y="200517"/>
                  </a:lnTo>
                  <a:lnTo>
                    <a:pt x="36234" y="200690"/>
                  </a:lnTo>
                  <a:lnTo>
                    <a:pt x="36204" y="200851"/>
                  </a:lnTo>
                  <a:lnTo>
                    <a:pt x="36178" y="201023"/>
                  </a:lnTo>
                  <a:lnTo>
                    <a:pt x="36160" y="201196"/>
                  </a:lnTo>
                  <a:lnTo>
                    <a:pt x="35996" y="203430"/>
                  </a:lnTo>
                  <a:lnTo>
                    <a:pt x="35824" y="205676"/>
                  </a:lnTo>
                  <a:lnTo>
                    <a:pt x="35643" y="207934"/>
                  </a:lnTo>
                  <a:lnTo>
                    <a:pt x="35448" y="210205"/>
                  </a:lnTo>
                  <a:lnTo>
                    <a:pt x="35146" y="210217"/>
                  </a:lnTo>
                  <a:lnTo>
                    <a:pt x="34840" y="210230"/>
                  </a:lnTo>
                  <a:lnTo>
                    <a:pt x="34538" y="210242"/>
                  </a:lnTo>
                  <a:lnTo>
                    <a:pt x="34236" y="210267"/>
                  </a:lnTo>
                  <a:lnTo>
                    <a:pt x="33934" y="210304"/>
                  </a:lnTo>
                  <a:lnTo>
                    <a:pt x="33636" y="210353"/>
                  </a:lnTo>
                  <a:lnTo>
                    <a:pt x="33334" y="210402"/>
                  </a:lnTo>
                  <a:lnTo>
                    <a:pt x="33036" y="210464"/>
                  </a:lnTo>
                  <a:lnTo>
                    <a:pt x="32738" y="210526"/>
                  </a:lnTo>
                  <a:lnTo>
                    <a:pt x="32440" y="210600"/>
                  </a:lnTo>
                  <a:lnTo>
                    <a:pt x="32143" y="210674"/>
                  </a:lnTo>
                  <a:lnTo>
                    <a:pt x="31845" y="210760"/>
                  </a:lnTo>
                  <a:lnTo>
                    <a:pt x="31551" y="210859"/>
                  </a:lnTo>
                  <a:lnTo>
                    <a:pt x="31258" y="210958"/>
                  </a:lnTo>
                  <a:lnTo>
                    <a:pt x="30964" y="211069"/>
                  </a:lnTo>
                  <a:lnTo>
                    <a:pt x="30671" y="211180"/>
                  </a:lnTo>
                  <a:lnTo>
                    <a:pt x="30088" y="211439"/>
                  </a:lnTo>
                  <a:lnTo>
                    <a:pt x="29510" y="211723"/>
                  </a:lnTo>
                  <a:lnTo>
                    <a:pt x="28936" y="212031"/>
                  </a:lnTo>
                  <a:lnTo>
                    <a:pt x="28366" y="212365"/>
                  </a:lnTo>
                  <a:lnTo>
                    <a:pt x="27797" y="212735"/>
                  </a:lnTo>
                  <a:lnTo>
                    <a:pt x="27236" y="213117"/>
                  </a:lnTo>
                  <a:lnTo>
                    <a:pt x="26675" y="213537"/>
                  </a:lnTo>
                  <a:lnTo>
                    <a:pt x="26118" y="213981"/>
                  </a:lnTo>
                  <a:lnTo>
                    <a:pt x="25570" y="214463"/>
                  </a:lnTo>
                  <a:lnTo>
                    <a:pt x="25022" y="214956"/>
                  </a:lnTo>
                  <a:lnTo>
                    <a:pt x="24478" y="215475"/>
                  </a:lnTo>
                  <a:lnTo>
                    <a:pt x="23939" y="216030"/>
                  </a:lnTo>
                  <a:lnTo>
                    <a:pt x="23404" y="216598"/>
                  </a:lnTo>
                  <a:lnTo>
                    <a:pt x="22873" y="217202"/>
                  </a:lnTo>
                  <a:lnTo>
                    <a:pt x="22346" y="217819"/>
                  </a:lnTo>
                  <a:lnTo>
                    <a:pt x="21824" y="218461"/>
                  </a:lnTo>
                  <a:lnTo>
                    <a:pt x="21306" y="219140"/>
                  </a:lnTo>
                  <a:lnTo>
                    <a:pt x="20793" y="219831"/>
                  </a:lnTo>
                  <a:lnTo>
                    <a:pt x="20283" y="220547"/>
                  </a:lnTo>
                  <a:lnTo>
                    <a:pt x="19783" y="221287"/>
                  </a:lnTo>
                  <a:lnTo>
                    <a:pt x="19282" y="222052"/>
                  </a:lnTo>
                  <a:lnTo>
                    <a:pt x="18790" y="222830"/>
                  </a:lnTo>
                  <a:lnTo>
                    <a:pt x="18302" y="223644"/>
                  </a:lnTo>
                  <a:lnTo>
                    <a:pt x="17815" y="224471"/>
                  </a:lnTo>
                  <a:lnTo>
                    <a:pt x="17336" y="225323"/>
                  </a:lnTo>
                  <a:lnTo>
                    <a:pt x="16865" y="226187"/>
                  </a:lnTo>
                  <a:lnTo>
                    <a:pt x="16395" y="227075"/>
                  </a:lnTo>
                  <a:lnTo>
                    <a:pt x="15933" y="227988"/>
                  </a:lnTo>
                  <a:lnTo>
                    <a:pt x="15471" y="228926"/>
                  </a:lnTo>
                  <a:lnTo>
                    <a:pt x="15018" y="229877"/>
                  </a:lnTo>
                  <a:lnTo>
                    <a:pt x="14574" y="230851"/>
                  </a:lnTo>
                  <a:lnTo>
                    <a:pt x="14129" y="231839"/>
                  </a:lnTo>
                  <a:lnTo>
                    <a:pt x="13693" y="232851"/>
                  </a:lnTo>
                  <a:lnTo>
                    <a:pt x="13262" y="233887"/>
                  </a:lnTo>
                  <a:lnTo>
                    <a:pt x="12839" y="234936"/>
                  </a:lnTo>
                  <a:lnTo>
                    <a:pt x="12420" y="235998"/>
                  </a:lnTo>
                  <a:lnTo>
                    <a:pt x="12006" y="237084"/>
                  </a:lnTo>
                  <a:lnTo>
                    <a:pt x="11596" y="238194"/>
                  </a:lnTo>
                  <a:lnTo>
                    <a:pt x="11195" y="239305"/>
                  </a:lnTo>
                  <a:lnTo>
                    <a:pt x="10798" y="240453"/>
                  </a:lnTo>
                  <a:lnTo>
                    <a:pt x="10409" y="241600"/>
                  </a:lnTo>
                  <a:lnTo>
                    <a:pt x="10025" y="242773"/>
                  </a:lnTo>
                  <a:lnTo>
                    <a:pt x="9645" y="243958"/>
                  </a:lnTo>
                  <a:lnTo>
                    <a:pt x="9274" y="245155"/>
                  </a:lnTo>
                  <a:lnTo>
                    <a:pt x="8912" y="246376"/>
                  </a:lnTo>
                  <a:lnTo>
                    <a:pt x="8554" y="247611"/>
                  </a:lnTo>
                  <a:lnTo>
                    <a:pt x="8200" y="248857"/>
                  </a:lnTo>
                  <a:lnTo>
                    <a:pt x="7854" y="250128"/>
                  </a:lnTo>
                  <a:lnTo>
                    <a:pt x="7513" y="251399"/>
                  </a:lnTo>
                  <a:lnTo>
                    <a:pt x="7181" y="252695"/>
                  </a:lnTo>
                  <a:lnTo>
                    <a:pt x="6853" y="254003"/>
                  </a:lnTo>
                  <a:lnTo>
                    <a:pt x="6534" y="255311"/>
                  </a:lnTo>
                  <a:lnTo>
                    <a:pt x="6223" y="256644"/>
                  </a:lnTo>
                  <a:lnTo>
                    <a:pt x="5917" y="257989"/>
                  </a:lnTo>
                  <a:lnTo>
                    <a:pt x="5619" y="259359"/>
                  </a:lnTo>
                  <a:lnTo>
                    <a:pt x="5325" y="260729"/>
                  </a:lnTo>
                  <a:lnTo>
                    <a:pt x="5041" y="262111"/>
                  </a:lnTo>
                  <a:lnTo>
                    <a:pt x="4764" y="263506"/>
                  </a:lnTo>
                  <a:lnTo>
                    <a:pt x="4493" y="264913"/>
                  </a:lnTo>
                  <a:lnTo>
                    <a:pt x="4229" y="266319"/>
                  </a:lnTo>
                  <a:lnTo>
                    <a:pt x="3975" y="267751"/>
                  </a:lnTo>
                  <a:lnTo>
                    <a:pt x="3724" y="269195"/>
                  </a:lnTo>
                  <a:lnTo>
                    <a:pt x="3483" y="270639"/>
                  </a:lnTo>
                  <a:lnTo>
                    <a:pt x="3250" y="272095"/>
                  </a:lnTo>
                  <a:lnTo>
                    <a:pt x="3025" y="273564"/>
                  </a:lnTo>
                  <a:lnTo>
                    <a:pt x="2805" y="275045"/>
                  </a:lnTo>
                  <a:lnTo>
                    <a:pt x="2594" y="276538"/>
                  </a:lnTo>
                  <a:lnTo>
                    <a:pt x="2391" y="278031"/>
                  </a:lnTo>
                  <a:lnTo>
                    <a:pt x="2197" y="279537"/>
                  </a:lnTo>
                  <a:lnTo>
                    <a:pt x="2007" y="281042"/>
                  </a:lnTo>
                  <a:lnTo>
                    <a:pt x="1830" y="282573"/>
                  </a:lnTo>
                  <a:lnTo>
                    <a:pt x="1657" y="284103"/>
                  </a:lnTo>
                  <a:lnTo>
                    <a:pt x="1493" y="285633"/>
                  </a:lnTo>
                  <a:lnTo>
                    <a:pt x="1338" y="287176"/>
                  </a:lnTo>
                  <a:lnTo>
                    <a:pt x="1191" y="288731"/>
                  </a:lnTo>
                  <a:lnTo>
                    <a:pt x="1053" y="290286"/>
                  </a:lnTo>
                  <a:lnTo>
                    <a:pt x="924" y="291853"/>
                  </a:lnTo>
                  <a:lnTo>
                    <a:pt x="798" y="293420"/>
                  </a:lnTo>
                  <a:lnTo>
                    <a:pt x="686" y="294988"/>
                  </a:lnTo>
                  <a:lnTo>
                    <a:pt x="578" y="296567"/>
                  </a:lnTo>
                  <a:lnTo>
                    <a:pt x="483" y="298159"/>
                  </a:lnTo>
                  <a:lnTo>
                    <a:pt x="397" y="299751"/>
                  </a:lnTo>
                  <a:lnTo>
                    <a:pt x="315" y="301343"/>
                  </a:lnTo>
                  <a:lnTo>
                    <a:pt x="246" y="302935"/>
                  </a:lnTo>
                  <a:lnTo>
                    <a:pt x="186" y="304540"/>
                  </a:lnTo>
                  <a:lnTo>
                    <a:pt x="129" y="306144"/>
                  </a:lnTo>
                  <a:lnTo>
                    <a:pt x="86" y="307761"/>
                  </a:lnTo>
                  <a:lnTo>
                    <a:pt x="52" y="309365"/>
                  </a:lnTo>
                  <a:lnTo>
                    <a:pt x="26" y="310982"/>
                  </a:lnTo>
                  <a:lnTo>
                    <a:pt x="9" y="312598"/>
                  </a:lnTo>
                  <a:lnTo>
                    <a:pt x="0" y="314215"/>
                  </a:lnTo>
                  <a:lnTo>
                    <a:pt x="4" y="315844"/>
                  </a:lnTo>
                  <a:lnTo>
                    <a:pt x="13" y="317461"/>
                  </a:lnTo>
                  <a:lnTo>
                    <a:pt x="35" y="319090"/>
                  </a:lnTo>
                  <a:lnTo>
                    <a:pt x="65" y="320719"/>
                  </a:lnTo>
                  <a:lnTo>
                    <a:pt x="104" y="322335"/>
                  </a:lnTo>
                  <a:lnTo>
                    <a:pt x="151" y="323964"/>
                  </a:lnTo>
                  <a:lnTo>
                    <a:pt x="211" y="325593"/>
                  </a:lnTo>
                  <a:lnTo>
                    <a:pt x="281" y="327222"/>
                  </a:lnTo>
                  <a:lnTo>
                    <a:pt x="358" y="328839"/>
                  </a:lnTo>
                  <a:lnTo>
                    <a:pt x="445" y="330468"/>
                  </a:lnTo>
                  <a:lnTo>
                    <a:pt x="544" y="332085"/>
                  </a:lnTo>
                  <a:lnTo>
                    <a:pt x="652" y="333714"/>
                  </a:lnTo>
                  <a:lnTo>
                    <a:pt x="768" y="335330"/>
                  </a:lnTo>
                  <a:lnTo>
                    <a:pt x="898" y="336947"/>
                  </a:lnTo>
                  <a:lnTo>
                    <a:pt x="1036" y="338564"/>
                  </a:lnTo>
                  <a:lnTo>
                    <a:pt x="1182" y="340180"/>
                  </a:lnTo>
                  <a:lnTo>
                    <a:pt x="1342" y="341797"/>
                  </a:lnTo>
                  <a:lnTo>
                    <a:pt x="1510" y="343401"/>
                  </a:lnTo>
                  <a:lnTo>
                    <a:pt x="1692" y="345006"/>
                  </a:lnTo>
                  <a:lnTo>
                    <a:pt x="1782" y="345808"/>
                  </a:lnTo>
                  <a:lnTo>
                    <a:pt x="1877" y="346610"/>
                  </a:lnTo>
                  <a:lnTo>
                    <a:pt x="1977" y="347400"/>
                  </a:lnTo>
                  <a:lnTo>
                    <a:pt x="2080" y="348202"/>
                  </a:lnTo>
                  <a:lnTo>
                    <a:pt x="2184" y="348992"/>
                  </a:lnTo>
                  <a:lnTo>
                    <a:pt x="2292" y="349794"/>
                  </a:lnTo>
                  <a:lnTo>
                    <a:pt x="2399" y="350584"/>
                  </a:lnTo>
                  <a:lnTo>
                    <a:pt x="2512" y="351386"/>
                  </a:lnTo>
                  <a:lnTo>
                    <a:pt x="2628" y="352176"/>
                  </a:lnTo>
                  <a:lnTo>
                    <a:pt x="2745" y="352966"/>
                  </a:lnTo>
                  <a:lnTo>
                    <a:pt x="2866" y="353755"/>
                  </a:lnTo>
                  <a:lnTo>
                    <a:pt x="2986" y="354545"/>
                  </a:lnTo>
                  <a:lnTo>
                    <a:pt x="3112" y="355323"/>
                  </a:lnTo>
                  <a:lnTo>
                    <a:pt x="3241" y="356113"/>
                  </a:lnTo>
                  <a:lnTo>
                    <a:pt x="3370" y="356890"/>
                  </a:lnTo>
                  <a:lnTo>
                    <a:pt x="3504" y="357680"/>
                  </a:lnTo>
                  <a:lnTo>
                    <a:pt x="3642" y="358457"/>
                  </a:lnTo>
                  <a:lnTo>
                    <a:pt x="3780" y="359235"/>
                  </a:lnTo>
                  <a:lnTo>
                    <a:pt x="3923" y="360012"/>
                  </a:lnTo>
                  <a:lnTo>
                    <a:pt x="4070" y="360790"/>
                  </a:lnTo>
                  <a:lnTo>
                    <a:pt x="4100" y="360938"/>
                  </a:lnTo>
                  <a:lnTo>
                    <a:pt x="4134" y="361074"/>
                  </a:lnTo>
                  <a:lnTo>
                    <a:pt x="4169" y="361197"/>
                  </a:lnTo>
                  <a:lnTo>
                    <a:pt x="4208" y="361320"/>
                  </a:lnTo>
                  <a:lnTo>
                    <a:pt x="4251" y="361419"/>
                  </a:lnTo>
                  <a:lnTo>
                    <a:pt x="4290" y="361518"/>
                  </a:lnTo>
                  <a:lnTo>
                    <a:pt x="4337" y="361604"/>
                  </a:lnTo>
                  <a:lnTo>
                    <a:pt x="4380" y="361678"/>
                  </a:lnTo>
                  <a:lnTo>
                    <a:pt x="4428" y="361740"/>
                  </a:lnTo>
                  <a:lnTo>
                    <a:pt x="4475" y="361789"/>
                  </a:lnTo>
                  <a:lnTo>
                    <a:pt x="4527" y="361839"/>
                  </a:lnTo>
                  <a:lnTo>
                    <a:pt x="4575" y="361876"/>
                  </a:lnTo>
                  <a:lnTo>
                    <a:pt x="4626" y="361900"/>
                  </a:lnTo>
                  <a:lnTo>
                    <a:pt x="4678" y="361925"/>
                  </a:lnTo>
                  <a:lnTo>
                    <a:pt x="4730" y="361937"/>
                  </a:lnTo>
                  <a:lnTo>
                    <a:pt x="4833" y="361937"/>
                  </a:lnTo>
                  <a:lnTo>
                    <a:pt x="4885" y="361913"/>
                  </a:lnTo>
                  <a:lnTo>
                    <a:pt x="4937" y="361900"/>
                  </a:lnTo>
                  <a:lnTo>
                    <a:pt x="4989" y="361863"/>
                  </a:lnTo>
                  <a:lnTo>
                    <a:pt x="5041" y="361826"/>
                  </a:lnTo>
                  <a:lnTo>
                    <a:pt x="5092" y="361789"/>
                  </a:lnTo>
                  <a:lnTo>
                    <a:pt x="5140" y="361740"/>
                  </a:lnTo>
                  <a:lnTo>
                    <a:pt x="5187" y="361678"/>
                  </a:lnTo>
                  <a:lnTo>
                    <a:pt x="5235" y="361617"/>
                  </a:lnTo>
                  <a:lnTo>
                    <a:pt x="5282" y="361543"/>
                  </a:lnTo>
                  <a:lnTo>
                    <a:pt x="5325" y="361469"/>
                  </a:lnTo>
                  <a:lnTo>
                    <a:pt x="5369" y="361382"/>
                  </a:lnTo>
                  <a:lnTo>
                    <a:pt x="5407" y="361296"/>
                  </a:lnTo>
                  <a:lnTo>
                    <a:pt x="5446" y="361197"/>
                  </a:lnTo>
                  <a:lnTo>
                    <a:pt x="5485" y="361098"/>
                  </a:lnTo>
                  <a:lnTo>
                    <a:pt x="5515" y="360987"/>
                  </a:lnTo>
                  <a:lnTo>
                    <a:pt x="5390" y="361518"/>
                  </a:lnTo>
                  <a:lnTo>
                    <a:pt x="5265" y="362049"/>
                  </a:lnTo>
                  <a:lnTo>
                    <a:pt x="5149" y="362579"/>
                  </a:lnTo>
                  <a:lnTo>
                    <a:pt x="5032" y="363122"/>
                  </a:lnTo>
                  <a:lnTo>
                    <a:pt x="4924" y="363678"/>
                  </a:lnTo>
                  <a:lnTo>
                    <a:pt x="4816" y="364233"/>
                  </a:lnTo>
                  <a:lnTo>
                    <a:pt x="4713" y="364801"/>
                  </a:lnTo>
                  <a:lnTo>
                    <a:pt x="4618" y="365368"/>
                  </a:lnTo>
                  <a:lnTo>
                    <a:pt x="4523" y="365936"/>
                  </a:lnTo>
                  <a:lnTo>
                    <a:pt x="4436" y="366516"/>
                  </a:lnTo>
                  <a:lnTo>
                    <a:pt x="4350" y="367096"/>
                  </a:lnTo>
                  <a:lnTo>
                    <a:pt x="4268" y="367688"/>
                  </a:lnTo>
                  <a:lnTo>
                    <a:pt x="4195" y="368281"/>
                  </a:lnTo>
                  <a:lnTo>
                    <a:pt x="4121" y="368873"/>
                  </a:lnTo>
                  <a:lnTo>
                    <a:pt x="4052" y="369478"/>
                  </a:lnTo>
                  <a:lnTo>
                    <a:pt x="3992" y="370083"/>
                  </a:lnTo>
                  <a:lnTo>
                    <a:pt x="3932" y="370687"/>
                  </a:lnTo>
                  <a:lnTo>
                    <a:pt x="3880" y="371304"/>
                  </a:lnTo>
                  <a:lnTo>
                    <a:pt x="3828" y="371921"/>
                  </a:lnTo>
                  <a:lnTo>
                    <a:pt x="3785" y="372538"/>
                  </a:lnTo>
                  <a:lnTo>
                    <a:pt x="3746" y="373155"/>
                  </a:lnTo>
                  <a:lnTo>
                    <a:pt x="3707" y="373772"/>
                  </a:lnTo>
                  <a:lnTo>
                    <a:pt x="3677" y="374402"/>
                  </a:lnTo>
                  <a:lnTo>
                    <a:pt x="3651" y="375031"/>
                  </a:lnTo>
                  <a:lnTo>
                    <a:pt x="3629" y="375648"/>
                  </a:lnTo>
                  <a:lnTo>
                    <a:pt x="3612" y="376278"/>
                  </a:lnTo>
                  <a:lnTo>
                    <a:pt x="3599" y="376907"/>
                  </a:lnTo>
                  <a:lnTo>
                    <a:pt x="3591" y="377536"/>
                  </a:lnTo>
                  <a:lnTo>
                    <a:pt x="3586" y="378166"/>
                  </a:lnTo>
                  <a:lnTo>
                    <a:pt x="3586" y="378795"/>
                  </a:lnTo>
                  <a:lnTo>
                    <a:pt x="3595" y="379425"/>
                  </a:lnTo>
                  <a:lnTo>
                    <a:pt x="3604" y="380054"/>
                  </a:lnTo>
                  <a:lnTo>
                    <a:pt x="3621" y="380683"/>
                  </a:lnTo>
                  <a:lnTo>
                    <a:pt x="3642" y="381313"/>
                  </a:lnTo>
                  <a:lnTo>
                    <a:pt x="3664" y="381942"/>
                  </a:lnTo>
                  <a:lnTo>
                    <a:pt x="3694" y="382572"/>
                  </a:lnTo>
                  <a:lnTo>
                    <a:pt x="3729" y="383189"/>
                  </a:lnTo>
                  <a:lnTo>
                    <a:pt x="3768" y="383818"/>
                  </a:lnTo>
                  <a:lnTo>
                    <a:pt x="3815" y="384435"/>
                  </a:lnTo>
                  <a:lnTo>
                    <a:pt x="3862" y="385052"/>
                  </a:lnTo>
                  <a:lnTo>
                    <a:pt x="3919" y="385669"/>
                  </a:lnTo>
                  <a:lnTo>
                    <a:pt x="3975" y="386286"/>
                  </a:lnTo>
                  <a:lnTo>
                    <a:pt x="4039" y="386891"/>
                  </a:lnTo>
                  <a:lnTo>
                    <a:pt x="4108" y="387496"/>
                  </a:lnTo>
                  <a:lnTo>
                    <a:pt x="4182" y="388100"/>
                  </a:lnTo>
                  <a:lnTo>
                    <a:pt x="4264" y="388693"/>
                  </a:lnTo>
                  <a:lnTo>
                    <a:pt x="4346" y="389297"/>
                  </a:lnTo>
                  <a:lnTo>
                    <a:pt x="4436" y="389877"/>
                  </a:lnTo>
                  <a:lnTo>
                    <a:pt x="4531" y="390470"/>
                  </a:lnTo>
                  <a:lnTo>
                    <a:pt x="4631" y="391050"/>
                  </a:lnTo>
                  <a:lnTo>
                    <a:pt x="4734" y="391630"/>
                  </a:lnTo>
                  <a:lnTo>
                    <a:pt x="4842" y="392198"/>
                  </a:lnTo>
                  <a:lnTo>
                    <a:pt x="4959" y="392765"/>
                  </a:lnTo>
                  <a:lnTo>
                    <a:pt x="5075" y="393321"/>
                  </a:lnTo>
                  <a:lnTo>
                    <a:pt x="5200" y="393876"/>
                  </a:lnTo>
                  <a:lnTo>
                    <a:pt x="5334" y="394419"/>
                  </a:lnTo>
                  <a:lnTo>
                    <a:pt x="5468" y="394962"/>
                  </a:lnTo>
                  <a:lnTo>
                    <a:pt x="5610" y="395493"/>
                  </a:lnTo>
                  <a:lnTo>
                    <a:pt x="5753" y="396011"/>
                  </a:lnTo>
                  <a:lnTo>
                    <a:pt x="5904" y="396529"/>
                  </a:lnTo>
                  <a:lnTo>
                    <a:pt x="6063" y="397048"/>
                  </a:lnTo>
                  <a:lnTo>
                    <a:pt x="6223" y="397541"/>
                  </a:lnTo>
                  <a:lnTo>
                    <a:pt x="6391" y="398047"/>
                  </a:lnTo>
                  <a:lnTo>
                    <a:pt x="6564" y="398529"/>
                  </a:lnTo>
                  <a:lnTo>
                    <a:pt x="6599" y="398615"/>
                  </a:lnTo>
                  <a:lnTo>
                    <a:pt x="6633" y="398701"/>
                  </a:lnTo>
                  <a:lnTo>
                    <a:pt x="6668" y="398788"/>
                  </a:lnTo>
                  <a:lnTo>
                    <a:pt x="6706" y="398849"/>
                  </a:lnTo>
                  <a:lnTo>
                    <a:pt x="6780" y="398973"/>
                  </a:lnTo>
                  <a:lnTo>
                    <a:pt x="6857" y="399059"/>
                  </a:lnTo>
                  <a:lnTo>
                    <a:pt x="6939" y="399121"/>
                  </a:lnTo>
                  <a:lnTo>
                    <a:pt x="7017" y="399158"/>
                  </a:lnTo>
                  <a:lnTo>
                    <a:pt x="7095" y="399170"/>
                  </a:lnTo>
                  <a:lnTo>
                    <a:pt x="7177" y="399170"/>
                  </a:lnTo>
                  <a:lnTo>
                    <a:pt x="7216" y="399368"/>
                  </a:lnTo>
                  <a:lnTo>
                    <a:pt x="7263" y="399553"/>
                  </a:lnTo>
                  <a:lnTo>
                    <a:pt x="7293" y="399639"/>
                  </a:lnTo>
                  <a:lnTo>
                    <a:pt x="7324" y="399726"/>
                  </a:lnTo>
                  <a:lnTo>
                    <a:pt x="7354" y="399800"/>
                  </a:lnTo>
                  <a:lnTo>
                    <a:pt x="7388" y="399874"/>
                  </a:lnTo>
                  <a:lnTo>
                    <a:pt x="7423" y="399935"/>
                  </a:lnTo>
                  <a:lnTo>
                    <a:pt x="7462" y="399997"/>
                  </a:lnTo>
                  <a:lnTo>
                    <a:pt x="7501" y="400046"/>
                  </a:lnTo>
                  <a:lnTo>
                    <a:pt x="7544" y="400083"/>
                  </a:lnTo>
                  <a:lnTo>
                    <a:pt x="7587" y="400121"/>
                  </a:lnTo>
                  <a:lnTo>
                    <a:pt x="7634" y="400145"/>
                  </a:lnTo>
                  <a:lnTo>
                    <a:pt x="7682" y="400158"/>
                  </a:lnTo>
                  <a:lnTo>
                    <a:pt x="7811" y="400158"/>
                  </a:lnTo>
                  <a:lnTo>
                    <a:pt x="7889" y="400133"/>
                  </a:lnTo>
                  <a:lnTo>
                    <a:pt x="7971" y="400108"/>
                  </a:lnTo>
                  <a:lnTo>
                    <a:pt x="8044" y="400083"/>
                  </a:lnTo>
                  <a:lnTo>
                    <a:pt x="8200" y="399997"/>
                  </a:lnTo>
                  <a:lnTo>
                    <a:pt x="8351" y="399886"/>
                  </a:lnTo>
                  <a:lnTo>
                    <a:pt x="8497" y="399750"/>
                  </a:lnTo>
                  <a:lnTo>
                    <a:pt x="8644" y="399590"/>
                  </a:lnTo>
                  <a:lnTo>
                    <a:pt x="8787" y="399417"/>
                  </a:lnTo>
                  <a:lnTo>
                    <a:pt x="8933" y="399232"/>
                  </a:lnTo>
                  <a:lnTo>
                    <a:pt x="9071" y="399034"/>
                  </a:lnTo>
                  <a:lnTo>
                    <a:pt x="9214" y="398812"/>
                  </a:lnTo>
                  <a:lnTo>
                    <a:pt x="9494" y="398380"/>
                  </a:lnTo>
                  <a:lnTo>
                    <a:pt x="9771" y="397924"/>
                  </a:lnTo>
                  <a:lnTo>
                    <a:pt x="10047" y="397492"/>
                  </a:lnTo>
                  <a:lnTo>
                    <a:pt x="10672" y="396529"/>
                  </a:lnTo>
                  <a:lnTo>
                    <a:pt x="11290" y="395554"/>
                  </a:lnTo>
                  <a:lnTo>
                    <a:pt x="12528" y="393592"/>
                  </a:lnTo>
                  <a:lnTo>
                    <a:pt x="12576" y="393493"/>
                  </a:lnTo>
                  <a:lnTo>
                    <a:pt x="12619" y="393395"/>
                  </a:lnTo>
                  <a:lnTo>
                    <a:pt x="12658" y="393296"/>
                  </a:lnTo>
                  <a:lnTo>
                    <a:pt x="12692" y="393173"/>
                  </a:lnTo>
                  <a:lnTo>
                    <a:pt x="12718" y="393049"/>
                  </a:lnTo>
                  <a:lnTo>
                    <a:pt x="12740" y="392913"/>
                  </a:lnTo>
                  <a:lnTo>
                    <a:pt x="12757" y="392778"/>
                  </a:lnTo>
                  <a:lnTo>
                    <a:pt x="12770" y="392642"/>
                  </a:lnTo>
                  <a:lnTo>
                    <a:pt x="12774" y="392494"/>
                  </a:lnTo>
                  <a:lnTo>
                    <a:pt x="12779" y="392358"/>
                  </a:lnTo>
                  <a:lnTo>
                    <a:pt x="12779" y="392210"/>
                  </a:lnTo>
                  <a:lnTo>
                    <a:pt x="12770" y="392062"/>
                  </a:lnTo>
                  <a:lnTo>
                    <a:pt x="12761" y="391926"/>
                  </a:lnTo>
                  <a:lnTo>
                    <a:pt x="12748" y="391778"/>
                  </a:lnTo>
                  <a:lnTo>
                    <a:pt x="12731" y="391642"/>
                  </a:lnTo>
                  <a:lnTo>
                    <a:pt x="12709" y="391519"/>
                  </a:lnTo>
                  <a:lnTo>
                    <a:pt x="12753" y="391371"/>
                  </a:lnTo>
                  <a:lnTo>
                    <a:pt x="12791" y="391235"/>
                  </a:lnTo>
                  <a:lnTo>
                    <a:pt x="12830" y="391075"/>
                  </a:lnTo>
                  <a:lnTo>
                    <a:pt x="12861" y="390914"/>
                  </a:lnTo>
                  <a:lnTo>
                    <a:pt x="12886" y="390754"/>
                  </a:lnTo>
                  <a:lnTo>
                    <a:pt x="12908" y="390569"/>
                  </a:lnTo>
                  <a:lnTo>
                    <a:pt x="12921" y="390396"/>
                  </a:lnTo>
                  <a:lnTo>
                    <a:pt x="12930" y="390198"/>
                  </a:lnTo>
                  <a:lnTo>
                    <a:pt x="12930" y="389705"/>
                  </a:lnTo>
                  <a:lnTo>
                    <a:pt x="12917" y="389199"/>
                  </a:lnTo>
                  <a:lnTo>
                    <a:pt x="12895" y="388680"/>
                  </a:lnTo>
                  <a:lnTo>
                    <a:pt x="12865" y="388137"/>
                  </a:lnTo>
                  <a:lnTo>
                    <a:pt x="12830" y="387594"/>
                  </a:lnTo>
                  <a:lnTo>
                    <a:pt x="12791" y="387027"/>
                  </a:lnTo>
                  <a:lnTo>
                    <a:pt x="12748" y="386459"/>
                  </a:lnTo>
                  <a:lnTo>
                    <a:pt x="12701" y="385879"/>
                  </a:lnTo>
                  <a:lnTo>
                    <a:pt x="12597" y="384707"/>
                  </a:lnTo>
                  <a:lnTo>
                    <a:pt x="12498" y="383522"/>
                  </a:lnTo>
                  <a:lnTo>
                    <a:pt x="12451" y="382917"/>
                  </a:lnTo>
                  <a:lnTo>
                    <a:pt x="12407" y="382325"/>
                  </a:lnTo>
                  <a:lnTo>
                    <a:pt x="12369" y="381732"/>
                  </a:lnTo>
                  <a:lnTo>
                    <a:pt x="12334" y="381140"/>
                  </a:lnTo>
                  <a:lnTo>
                    <a:pt x="12308" y="380548"/>
                  </a:lnTo>
                  <a:lnTo>
                    <a:pt x="12287" y="379968"/>
                  </a:lnTo>
                  <a:lnTo>
                    <a:pt x="12278" y="379388"/>
                  </a:lnTo>
                  <a:lnTo>
                    <a:pt x="12278" y="379104"/>
                  </a:lnTo>
                  <a:lnTo>
                    <a:pt x="12278" y="378832"/>
                  </a:lnTo>
                  <a:lnTo>
                    <a:pt x="12282" y="378548"/>
                  </a:lnTo>
                  <a:lnTo>
                    <a:pt x="12287" y="378277"/>
                  </a:lnTo>
                  <a:lnTo>
                    <a:pt x="12295" y="377993"/>
                  </a:lnTo>
                  <a:lnTo>
                    <a:pt x="12308" y="377734"/>
                  </a:lnTo>
                  <a:lnTo>
                    <a:pt x="12325" y="377462"/>
                  </a:lnTo>
                  <a:lnTo>
                    <a:pt x="12343" y="377203"/>
                  </a:lnTo>
                  <a:lnTo>
                    <a:pt x="12369" y="376944"/>
                  </a:lnTo>
                  <a:lnTo>
                    <a:pt x="12394" y="376685"/>
                  </a:lnTo>
                  <a:lnTo>
                    <a:pt x="12425" y="376438"/>
                  </a:lnTo>
                  <a:lnTo>
                    <a:pt x="12459" y="376191"/>
                  </a:lnTo>
                  <a:lnTo>
                    <a:pt x="12498" y="375945"/>
                  </a:lnTo>
                  <a:lnTo>
                    <a:pt x="12541" y="375710"/>
                  </a:lnTo>
                  <a:lnTo>
                    <a:pt x="12589" y="375476"/>
                  </a:lnTo>
                  <a:lnTo>
                    <a:pt x="12640" y="375241"/>
                  </a:lnTo>
                  <a:lnTo>
                    <a:pt x="12697" y="375019"/>
                  </a:lnTo>
                  <a:lnTo>
                    <a:pt x="12757" y="374797"/>
                  </a:lnTo>
                  <a:lnTo>
                    <a:pt x="12822" y="374587"/>
                  </a:lnTo>
                  <a:lnTo>
                    <a:pt x="12891" y="374377"/>
                  </a:lnTo>
                  <a:lnTo>
                    <a:pt x="12968" y="374180"/>
                  </a:lnTo>
                  <a:lnTo>
                    <a:pt x="13050" y="373982"/>
                  </a:lnTo>
                  <a:lnTo>
                    <a:pt x="13137" y="373797"/>
                  </a:lnTo>
                  <a:lnTo>
                    <a:pt x="13232" y="373612"/>
                  </a:lnTo>
                  <a:lnTo>
                    <a:pt x="13327" y="373439"/>
                  </a:lnTo>
                  <a:lnTo>
                    <a:pt x="13434" y="373267"/>
                  </a:lnTo>
                  <a:lnTo>
                    <a:pt x="13516" y="373131"/>
                  </a:lnTo>
                  <a:lnTo>
                    <a:pt x="13603" y="373020"/>
                  </a:lnTo>
                  <a:lnTo>
                    <a:pt x="13693" y="372921"/>
                  </a:lnTo>
                  <a:lnTo>
                    <a:pt x="13780" y="372835"/>
                  </a:lnTo>
                  <a:lnTo>
                    <a:pt x="13870" y="372748"/>
                  </a:lnTo>
                  <a:lnTo>
                    <a:pt x="13957" y="372686"/>
                  </a:lnTo>
                  <a:lnTo>
                    <a:pt x="14047" y="372625"/>
                  </a:lnTo>
                  <a:lnTo>
                    <a:pt x="14138" y="372588"/>
                  </a:lnTo>
                  <a:lnTo>
                    <a:pt x="14229" y="372551"/>
                  </a:lnTo>
                  <a:lnTo>
                    <a:pt x="14319" y="372538"/>
                  </a:lnTo>
                  <a:lnTo>
                    <a:pt x="14410" y="372526"/>
                  </a:lnTo>
                  <a:lnTo>
                    <a:pt x="14500" y="372526"/>
                  </a:lnTo>
                  <a:lnTo>
                    <a:pt x="14591" y="372538"/>
                  </a:lnTo>
                  <a:lnTo>
                    <a:pt x="14686" y="372551"/>
                  </a:lnTo>
                  <a:lnTo>
                    <a:pt x="14777" y="372588"/>
                  </a:lnTo>
                  <a:lnTo>
                    <a:pt x="14872" y="372625"/>
                  </a:lnTo>
                  <a:lnTo>
                    <a:pt x="14962" y="372674"/>
                  </a:lnTo>
                  <a:lnTo>
                    <a:pt x="15057" y="372724"/>
                  </a:lnTo>
                  <a:lnTo>
                    <a:pt x="15148" y="372785"/>
                  </a:lnTo>
                  <a:lnTo>
                    <a:pt x="15243" y="372859"/>
                  </a:lnTo>
                  <a:lnTo>
                    <a:pt x="15338" y="372946"/>
                  </a:lnTo>
                  <a:lnTo>
                    <a:pt x="15428" y="373032"/>
                  </a:lnTo>
                  <a:lnTo>
                    <a:pt x="15618" y="373242"/>
                  </a:lnTo>
                  <a:lnTo>
                    <a:pt x="15804" y="373464"/>
                  </a:lnTo>
                  <a:lnTo>
                    <a:pt x="15989" y="373723"/>
                  </a:lnTo>
                  <a:lnTo>
                    <a:pt x="16175" y="374007"/>
                  </a:lnTo>
                  <a:lnTo>
                    <a:pt x="16356" y="374303"/>
                  </a:lnTo>
                  <a:lnTo>
                    <a:pt x="16537" y="374624"/>
                  </a:lnTo>
                  <a:lnTo>
                    <a:pt x="16719" y="374970"/>
                  </a:lnTo>
                  <a:lnTo>
                    <a:pt x="16900" y="375327"/>
                  </a:lnTo>
                  <a:lnTo>
                    <a:pt x="17077" y="375698"/>
                  </a:lnTo>
                  <a:lnTo>
                    <a:pt x="17249" y="376080"/>
                  </a:lnTo>
                  <a:lnTo>
                    <a:pt x="17422" y="376475"/>
                  </a:lnTo>
                  <a:lnTo>
                    <a:pt x="17590" y="376870"/>
                  </a:lnTo>
                  <a:lnTo>
                    <a:pt x="17759" y="377277"/>
                  </a:lnTo>
                  <a:lnTo>
                    <a:pt x="17918" y="377697"/>
                  </a:lnTo>
                  <a:lnTo>
                    <a:pt x="18078" y="378104"/>
                  </a:lnTo>
                  <a:lnTo>
                    <a:pt x="18384" y="378931"/>
                  </a:lnTo>
                  <a:lnTo>
                    <a:pt x="18669" y="379746"/>
                  </a:lnTo>
                  <a:lnTo>
                    <a:pt x="18937" y="380523"/>
                  </a:lnTo>
                  <a:lnTo>
                    <a:pt x="18976" y="380720"/>
                  </a:lnTo>
                  <a:lnTo>
                    <a:pt x="19019" y="380918"/>
                  </a:lnTo>
                  <a:lnTo>
                    <a:pt x="19066" y="381103"/>
                  </a:lnTo>
                  <a:lnTo>
                    <a:pt x="19118" y="381276"/>
                  </a:lnTo>
                  <a:lnTo>
                    <a:pt x="19174" y="381436"/>
                  </a:lnTo>
                  <a:lnTo>
                    <a:pt x="19239" y="381584"/>
                  </a:lnTo>
                  <a:lnTo>
                    <a:pt x="19308" y="381720"/>
                  </a:lnTo>
                  <a:lnTo>
                    <a:pt x="19381" y="381831"/>
                  </a:lnTo>
                  <a:lnTo>
                    <a:pt x="19425" y="381955"/>
                  </a:lnTo>
                  <a:lnTo>
                    <a:pt x="19476" y="382090"/>
                  </a:lnTo>
                  <a:lnTo>
                    <a:pt x="19528" y="382201"/>
                  </a:lnTo>
                  <a:lnTo>
                    <a:pt x="19584" y="382288"/>
                  </a:lnTo>
                  <a:lnTo>
                    <a:pt x="19640" y="382349"/>
                  </a:lnTo>
                  <a:lnTo>
                    <a:pt x="19701" y="382386"/>
                  </a:lnTo>
                  <a:lnTo>
                    <a:pt x="19757" y="382399"/>
                  </a:lnTo>
                  <a:lnTo>
                    <a:pt x="19817" y="382399"/>
                  </a:lnTo>
                  <a:lnTo>
                    <a:pt x="19873" y="382374"/>
                  </a:lnTo>
                  <a:lnTo>
                    <a:pt x="19929" y="382337"/>
                  </a:lnTo>
                  <a:lnTo>
                    <a:pt x="19986" y="382288"/>
                  </a:lnTo>
                  <a:lnTo>
                    <a:pt x="20042" y="382214"/>
                  </a:lnTo>
                  <a:lnTo>
                    <a:pt x="20089" y="382127"/>
                  </a:lnTo>
                  <a:lnTo>
                    <a:pt x="20137" y="382029"/>
                  </a:lnTo>
                  <a:lnTo>
                    <a:pt x="20184" y="381918"/>
                  </a:lnTo>
                  <a:lnTo>
                    <a:pt x="20223" y="381806"/>
                  </a:lnTo>
                  <a:lnTo>
                    <a:pt x="20262" y="381671"/>
                  </a:lnTo>
                  <a:lnTo>
                    <a:pt x="20413" y="381523"/>
                  </a:lnTo>
                  <a:lnTo>
                    <a:pt x="20564" y="381350"/>
                  </a:lnTo>
                  <a:lnTo>
                    <a:pt x="20715" y="381177"/>
                  </a:lnTo>
                  <a:lnTo>
                    <a:pt x="20862" y="380980"/>
                  </a:lnTo>
                  <a:lnTo>
                    <a:pt x="21013" y="380770"/>
                  </a:lnTo>
                  <a:lnTo>
                    <a:pt x="21159" y="380548"/>
                  </a:lnTo>
                  <a:lnTo>
                    <a:pt x="21457" y="380103"/>
                  </a:lnTo>
                  <a:lnTo>
                    <a:pt x="21751" y="379634"/>
                  </a:lnTo>
                  <a:lnTo>
                    <a:pt x="22040" y="379178"/>
                  </a:lnTo>
                  <a:lnTo>
                    <a:pt x="22320" y="378734"/>
                  </a:lnTo>
                  <a:lnTo>
                    <a:pt x="22463" y="378524"/>
                  </a:lnTo>
                  <a:lnTo>
                    <a:pt x="22601" y="378326"/>
                  </a:lnTo>
                  <a:lnTo>
                    <a:pt x="23373" y="377290"/>
                  </a:lnTo>
                  <a:lnTo>
                    <a:pt x="24146" y="376253"/>
                  </a:lnTo>
                  <a:lnTo>
                    <a:pt x="24914" y="375216"/>
                  </a:lnTo>
                  <a:lnTo>
                    <a:pt x="25682" y="374180"/>
                  </a:lnTo>
                  <a:lnTo>
                    <a:pt x="25708" y="374118"/>
                  </a:lnTo>
                  <a:lnTo>
                    <a:pt x="25730" y="374044"/>
                  </a:lnTo>
                  <a:lnTo>
                    <a:pt x="25747" y="373970"/>
                  </a:lnTo>
                  <a:lnTo>
                    <a:pt x="25764" y="373896"/>
                  </a:lnTo>
                  <a:lnTo>
                    <a:pt x="25768" y="373958"/>
                  </a:lnTo>
                  <a:lnTo>
                    <a:pt x="25773" y="373995"/>
                  </a:lnTo>
                  <a:lnTo>
                    <a:pt x="25794" y="374056"/>
                  </a:lnTo>
                  <a:lnTo>
                    <a:pt x="25816" y="374204"/>
                  </a:lnTo>
                  <a:lnTo>
                    <a:pt x="25846" y="374340"/>
                  </a:lnTo>
                  <a:lnTo>
                    <a:pt x="25881" y="374451"/>
                  </a:lnTo>
                  <a:lnTo>
                    <a:pt x="25915" y="374550"/>
                  </a:lnTo>
                  <a:lnTo>
                    <a:pt x="25950" y="374624"/>
                  </a:lnTo>
                  <a:lnTo>
                    <a:pt x="25989" y="374698"/>
                  </a:lnTo>
                  <a:lnTo>
                    <a:pt x="26032" y="374747"/>
                  </a:lnTo>
                  <a:lnTo>
                    <a:pt x="26075" y="374797"/>
                  </a:lnTo>
                  <a:lnTo>
                    <a:pt x="26118" y="374821"/>
                  </a:lnTo>
                  <a:lnTo>
                    <a:pt x="26166" y="374834"/>
                  </a:lnTo>
                  <a:lnTo>
                    <a:pt x="26209" y="374846"/>
                  </a:lnTo>
                  <a:lnTo>
                    <a:pt x="26256" y="374834"/>
                  </a:lnTo>
                  <a:lnTo>
                    <a:pt x="26304" y="374809"/>
                  </a:lnTo>
                  <a:lnTo>
                    <a:pt x="26347" y="374784"/>
                  </a:lnTo>
                  <a:lnTo>
                    <a:pt x="26394" y="374747"/>
                  </a:lnTo>
                  <a:lnTo>
                    <a:pt x="26437" y="374698"/>
                  </a:lnTo>
                  <a:lnTo>
                    <a:pt x="26481" y="374636"/>
                  </a:lnTo>
                  <a:lnTo>
                    <a:pt x="26524" y="374562"/>
                  </a:lnTo>
                  <a:lnTo>
                    <a:pt x="26563" y="374488"/>
                  </a:lnTo>
                  <a:lnTo>
                    <a:pt x="26597" y="374402"/>
                  </a:lnTo>
                  <a:lnTo>
                    <a:pt x="26636" y="374315"/>
                  </a:lnTo>
                  <a:lnTo>
                    <a:pt x="26666" y="374204"/>
                  </a:lnTo>
                  <a:lnTo>
                    <a:pt x="26696" y="374106"/>
                  </a:lnTo>
                  <a:lnTo>
                    <a:pt x="26722" y="373995"/>
                  </a:lnTo>
                  <a:lnTo>
                    <a:pt x="26744" y="373871"/>
                  </a:lnTo>
                  <a:lnTo>
                    <a:pt x="26761" y="373748"/>
                  </a:lnTo>
                  <a:lnTo>
                    <a:pt x="26774" y="373612"/>
                  </a:lnTo>
                  <a:lnTo>
                    <a:pt x="26783" y="373476"/>
                  </a:lnTo>
                  <a:lnTo>
                    <a:pt x="26787" y="373341"/>
                  </a:lnTo>
                  <a:lnTo>
                    <a:pt x="26787" y="373205"/>
                  </a:lnTo>
                  <a:lnTo>
                    <a:pt x="26783" y="373057"/>
                  </a:lnTo>
                  <a:lnTo>
                    <a:pt x="26770" y="372909"/>
                  </a:lnTo>
                  <a:lnTo>
                    <a:pt x="26692" y="372193"/>
                  </a:lnTo>
                  <a:lnTo>
                    <a:pt x="26610" y="371489"/>
                  </a:lnTo>
                  <a:lnTo>
                    <a:pt x="26519" y="370798"/>
                  </a:lnTo>
                  <a:lnTo>
                    <a:pt x="26424" y="370107"/>
                  </a:lnTo>
                  <a:lnTo>
                    <a:pt x="26321" y="369428"/>
                  </a:lnTo>
                  <a:lnTo>
                    <a:pt x="26217" y="368762"/>
                  </a:lnTo>
                  <a:lnTo>
                    <a:pt x="26105" y="368096"/>
                  </a:lnTo>
                  <a:lnTo>
                    <a:pt x="25989" y="367442"/>
                  </a:lnTo>
                  <a:lnTo>
                    <a:pt x="25863" y="366800"/>
                  </a:lnTo>
                  <a:lnTo>
                    <a:pt x="25734" y="366170"/>
                  </a:lnTo>
                  <a:lnTo>
                    <a:pt x="25600" y="365553"/>
                  </a:lnTo>
                  <a:lnTo>
                    <a:pt x="25462" y="364936"/>
                  </a:lnTo>
                  <a:lnTo>
                    <a:pt x="25320" y="364332"/>
                  </a:lnTo>
                  <a:lnTo>
                    <a:pt x="25169" y="363739"/>
                  </a:lnTo>
                  <a:lnTo>
                    <a:pt x="25018" y="363159"/>
                  </a:lnTo>
                  <a:lnTo>
                    <a:pt x="24858" y="362579"/>
                  </a:lnTo>
                  <a:lnTo>
                    <a:pt x="24698" y="362012"/>
                  </a:lnTo>
                  <a:lnTo>
                    <a:pt x="24530" y="361469"/>
                  </a:lnTo>
                  <a:lnTo>
                    <a:pt x="24357" y="360926"/>
                  </a:lnTo>
                  <a:lnTo>
                    <a:pt x="24180" y="360383"/>
                  </a:lnTo>
                  <a:lnTo>
                    <a:pt x="24003" y="359864"/>
                  </a:lnTo>
                  <a:lnTo>
                    <a:pt x="23818" y="359358"/>
                  </a:lnTo>
                  <a:lnTo>
                    <a:pt x="23632" y="358852"/>
                  </a:lnTo>
                  <a:lnTo>
                    <a:pt x="23438" y="358359"/>
                  </a:lnTo>
                  <a:lnTo>
                    <a:pt x="23244" y="357877"/>
                  </a:lnTo>
                  <a:lnTo>
                    <a:pt x="23045" y="357408"/>
                  </a:lnTo>
                  <a:lnTo>
                    <a:pt x="22842" y="356952"/>
                  </a:lnTo>
                  <a:lnTo>
                    <a:pt x="22635" y="356507"/>
                  </a:lnTo>
                  <a:lnTo>
                    <a:pt x="22428" y="356076"/>
                  </a:lnTo>
                  <a:lnTo>
                    <a:pt x="22217" y="355644"/>
                  </a:lnTo>
                  <a:lnTo>
                    <a:pt x="22001" y="355236"/>
                  </a:lnTo>
                  <a:lnTo>
                    <a:pt x="21781" y="354829"/>
                  </a:lnTo>
                  <a:lnTo>
                    <a:pt x="21561" y="354446"/>
                  </a:lnTo>
                  <a:lnTo>
                    <a:pt x="21336" y="354064"/>
                  </a:lnTo>
                  <a:lnTo>
                    <a:pt x="21108" y="353706"/>
                  </a:lnTo>
                  <a:lnTo>
                    <a:pt x="20879" y="353348"/>
                  </a:lnTo>
                  <a:lnTo>
                    <a:pt x="20646" y="353003"/>
                  </a:lnTo>
                  <a:lnTo>
                    <a:pt x="20413" y="352682"/>
                  </a:lnTo>
                  <a:lnTo>
                    <a:pt x="20175" y="352361"/>
                  </a:lnTo>
                  <a:lnTo>
                    <a:pt x="19938" y="352052"/>
                  </a:lnTo>
                  <a:lnTo>
                    <a:pt x="19696" y="351769"/>
                  </a:lnTo>
                  <a:lnTo>
                    <a:pt x="19455" y="351485"/>
                  </a:lnTo>
                  <a:lnTo>
                    <a:pt x="19209" y="351213"/>
                  </a:lnTo>
                  <a:lnTo>
                    <a:pt x="18963" y="350966"/>
                  </a:lnTo>
                  <a:lnTo>
                    <a:pt x="18717" y="350720"/>
                  </a:lnTo>
                  <a:lnTo>
                    <a:pt x="18466" y="350497"/>
                  </a:lnTo>
                  <a:lnTo>
                    <a:pt x="18216" y="350275"/>
                  </a:lnTo>
                  <a:lnTo>
                    <a:pt x="17962" y="350078"/>
                  </a:lnTo>
                  <a:lnTo>
                    <a:pt x="17711" y="349893"/>
                  </a:lnTo>
                  <a:lnTo>
                    <a:pt x="17457" y="349708"/>
                  </a:lnTo>
                  <a:lnTo>
                    <a:pt x="17202" y="349547"/>
                  </a:lnTo>
                  <a:lnTo>
                    <a:pt x="16943" y="349399"/>
                  </a:lnTo>
                  <a:lnTo>
                    <a:pt x="16688" y="349263"/>
                  </a:lnTo>
                  <a:lnTo>
                    <a:pt x="16430" y="349152"/>
                  </a:lnTo>
                  <a:lnTo>
                    <a:pt x="16171" y="349041"/>
                  </a:lnTo>
                  <a:lnTo>
                    <a:pt x="15912" y="348942"/>
                  </a:lnTo>
                  <a:lnTo>
                    <a:pt x="15653" y="348868"/>
                  </a:lnTo>
                  <a:lnTo>
                    <a:pt x="15394" y="348807"/>
                  </a:lnTo>
                  <a:lnTo>
                    <a:pt x="15135" y="348757"/>
                  </a:lnTo>
                  <a:lnTo>
                    <a:pt x="14876" y="348720"/>
                  </a:lnTo>
                  <a:lnTo>
                    <a:pt x="14613" y="348696"/>
                  </a:lnTo>
                  <a:lnTo>
                    <a:pt x="14354" y="348683"/>
                  </a:lnTo>
                  <a:lnTo>
                    <a:pt x="14095" y="348696"/>
                  </a:lnTo>
                  <a:lnTo>
                    <a:pt x="13836" y="348720"/>
                  </a:lnTo>
                  <a:lnTo>
                    <a:pt x="13840" y="348585"/>
                  </a:lnTo>
                  <a:lnTo>
                    <a:pt x="13840" y="348449"/>
                  </a:lnTo>
                  <a:lnTo>
                    <a:pt x="13840" y="348313"/>
                  </a:lnTo>
                  <a:lnTo>
                    <a:pt x="13832" y="348177"/>
                  </a:lnTo>
                  <a:lnTo>
                    <a:pt x="13827" y="348042"/>
                  </a:lnTo>
                  <a:lnTo>
                    <a:pt x="13814" y="347918"/>
                  </a:lnTo>
                  <a:lnTo>
                    <a:pt x="13801" y="347782"/>
                  </a:lnTo>
                  <a:lnTo>
                    <a:pt x="13788" y="347659"/>
                  </a:lnTo>
                  <a:lnTo>
                    <a:pt x="13750" y="347412"/>
                  </a:lnTo>
                  <a:lnTo>
                    <a:pt x="13702" y="347190"/>
                  </a:lnTo>
                  <a:lnTo>
                    <a:pt x="13646" y="346968"/>
                  </a:lnTo>
                  <a:lnTo>
                    <a:pt x="13586" y="346770"/>
                  </a:lnTo>
                  <a:lnTo>
                    <a:pt x="13516" y="346585"/>
                  </a:lnTo>
                  <a:lnTo>
                    <a:pt x="13443" y="346413"/>
                  </a:lnTo>
                  <a:lnTo>
                    <a:pt x="13365" y="346264"/>
                  </a:lnTo>
                  <a:lnTo>
                    <a:pt x="13279" y="346141"/>
                  </a:lnTo>
                  <a:lnTo>
                    <a:pt x="13193" y="346042"/>
                  </a:lnTo>
                  <a:lnTo>
                    <a:pt x="13102" y="345956"/>
                  </a:lnTo>
                  <a:lnTo>
                    <a:pt x="13012" y="345907"/>
                  </a:lnTo>
                  <a:lnTo>
                    <a:pt x="12917" y="345894"/>
                  </a:lnTo>
                  <a:lnTo>
                    <a:pt x="12865" y="344845"/>
                  </a:lnTo>
                  <a:lnTo>
                    <a:pt x="12817" y="343796"/>
                  </a:lnTo>
                  <a:lnTo>
                    <a:pt x="12770" y="342747"/>
                  </a:lnTo>
                  <a:lnTo>
                    <a:pt x="12727" y="341698"/>
                  </a:lnTo>
                  <a:lnTo>
                    <a:pt x="12684" y="340649"/>
                  </a:lnTo>
                  <a:lnTo>
                    <a:pt x="12649" y="339600"/>
                  </a:lnTo>
                  <a:lnTo>
                    <a:pt x="12610" y="338551"/>
                  </a:lnTo>
                  <a:lnTo>
                    <a:pt x="12580" y="337502"/>
                  </a:lnTo>
                  <a:lnTo>
                    <a:pt x="12550" y="336453"/>
                  </a:lnTo>
                  <a:lnTo>
                    <a:pt x="12524" y="335392"/>
                  </a:lnTo>
                  <a:lnTo>
                    <a:pt x="12498" y="334343"/>
                  </a:lnTo>
                  <a:lnTo>
                    <a:pt x="12481" y="333294"/>
                  </a:lnTo>
                  <a:lnTo>
                    <a:pt x="12459" y="332245"/>
                  </a:lnTo>
                  <a:lnTo>
                    <a:pt x="12446" y="331196"/>
                  </a:lnTo>
                  <a:lnTo>
                    <a:pt x="12433" y="330147"/>
                  </a:lnTo>
                  <a:lnTo>
                    <a:pt x="12425" y="329098"/>
                  </a:lnTo>
                  <a:lnTo>
                    <a:pt x="12420" y="328049"/>
                  </a:lnTo>
                  <a:lnTo>
                    <a:pt x="12416" y="327000"/>
                  </a:lnTo>
                  <a:lnTo>
                    <a:pt x="12416" y="325963"/>
                  </a:lnTo>
                  <a:lnTo>
                    <a:pt x="12416" y="324915"/>
                  </a:lnTo>
                  <a:lnTo>
                    <a:pt x="12425" y="323878"/>
                  </a:lnTo>
                  <a:lnTo>
                    <a:pt x="12433" y="322829"/>
                  </a:lnTo>
                  <a:lnTo>
                    <a:pt x="12442" y="321792"/>
                  </a:lnTo>
                  <a:lnTo>
                    <a:pt x="12459" y="320756"/>
                  </a:lnTo>
                  <a:lnTo>
                    <a:pt x="12476" y="319719"/>
                  </a:lnTo>
                  <a:lnTo>
                    <a:pt x="12498" y="318682"/>
                  </a:lnTo>
                  <a:lnTo>
                    <a:pt x="12520" y="317646"/>
                  </a:lnTo>
                  <a:lnTo>
                    <a:pt x="12545" y="316609"/>
                  </a:lnTo>
                  <a:lnTo>
                    <a:pt x="12576" y="315585"/>
                  </a:lnTo>
                  <a:lnTo>
                    <a:pt x="12610" y="314560"/>
                  </a:lnTo>
                  <a:lnTo>
                    <a:pt x="12645" y="313524"/>
                  </a:lnTo>
                  <a:lnTo>
                    <a:pt x="12684" y="312512"/>
                  </a:lnTo>
                  <a:lnTo>
                    <a:pt x="12727" y="311488"/>
                  </a:lnTo>
                  <a:lnTo>
                    <a:pt x="12774" y="310476"/>
                  </a:lnTo>
                  <a:lnTo>
                    <a:pt x="12822" y="309451"/>
                  </a:lnTo>
                  <a:lnTo>
                    <a:pt x="12873" y="308439"/>
                  </a:lnTo>
                  <a:lnTo>
                    <a:pt x="12930" y="307440"/>
                  </a:lnTo>
                  <a:lnTo>
                    <a:pt x="12990" y="306428"/>
                  </a:lnTo>
                  <a:lnTo>
                    <a:pt x="13050" y="305428"/>
                  </a:lnTo>
                  <a:lnTo>
                    <a:pt x="13115" y="304428"/>
                  </a:lnTo>
                  <a:lnTo>
                    <a:pt x="13184" y="303429"/>
                  </a:lnTo>
                  <a:lnTo>
                    <a:pt x="13253" y="302442"/>
                  </a:lnTo>
                  <a:lnTo>
                    <a:pt x="13327" y="301454"/>
                  </a:lnTo>
                  <a:lnTo>
                    <a:pt x="13409" y="300467"/>
                  </a:lnTo>
                  <a:lnTo>
                    <a:pt x="13486" y="299480"/>
                  </a:lnTo>
                  <a:lnTo>
                    <a:pt x="13573" y="298505"/>
                  </a:lnTo>
                  <a:lnTo>
                    <a:pt x="13659" y="297530"/>
                  </a:lnTo>
                  <a:lnTo>
                    <a:pt x="13750" y="296567"/>
                  </a:lnTo>
                  <a:lnTo>
                    <a:pt x="13844" y="295605"/>
                  </a:lnTo>
                  <a:lnTo>
                    <a:pt x="13944" y="294642"/>
                  </a:lnTo>
                  <a:lnTo>
                    <a:pt x="14043" y="293679"/>
                  </a:lnTo>
                  <a:lnTo>
                    <a:pt x="14151" y="292729"/>
                  </a:lnTo>
                  <a:lnTo>
                    <a:pt x="14259" y="291791"/>
                  </a:lnTo>
                  <a:lnTo>
                    <a:pt x="14371" y="290853"/>
                  </a:lnTo>
                  <a:lnTo>
                    <a:pt x="14483" y="289915"/>
                  </a:lnTo>
                  <a:lnTo>
                    <a:pt x="14604" y="288978"/>
                  </a:lnTo>
                  <a:lnTo>
                    <a:pt x="14725" y="288052"/>
                  </a:lnTo>
                  <a:lnTo>
                    <a:pt x="14850" y="287139"/>
                  </a:lnTo>
                  <a:lnTo>
                    <a:pt x="14979" y="286213"/>
                  </a:lnTo>
                  <a:lnTo>
                    <a:pt x="15109" y="285312"/>
                  </a:lnTo>
                  <a:lnTo>
                    <a:pt x="15247" y="284411"/>
                  </a:lnTo>
                  <a:lnTo>
                    <a:pt x="15385" y="283510"/>
                  </a:lnTo>
                  <a:lnTo>
                    <a:pt x="15528" y="282610"/>
                  </a:lnTo>
                  <a:lnTo>
                    <a:pt x="15674" y="281733"/>
                  </a:lnTo>
                  <a:lnTo>
                    <a:pt x="15825" y="280845"/>
                  </a:lnTo>
                  <a:lnTo>
                    <a:pt x="15976" y="279969"/>
                  </a:lnTo>
                  <a:lnTo>
                    <a:pt x="16136" y="279105"/>
                  </a:lnTo>
                  <a:lnTo>
                    <a:pt x="16296" y="278241"/>
                  </a:lnTo>
                  <a:lnTo>
                    <a:pt x="16460" y="277389"/>
                  </a:lnTo>
                  <a:lnTo>
                    <a:pt x="16628" y="276538"/>
                  </a:lnTo>
                  <a:lnTo>
                    <a:pt x="16796" y="275699"/>
                  </a:lnTo>
                  <a:lnTo>
                    <a:pt x="16973" y="274872"/>
                  </a:lnTo>
                  <a:lnTo>
                    <a:pt x="17150" y="274045"/>
                  </a:lnTo>
                  <a:lnTo>
                    <a:pt x="17336" y="273218"/>
                  </a:lnTo>
                  <a:lnTo>
                    <a:pt x="17521" y="272404"/>
                  </a:lnTo>
                  <a:lnTo>
                    <a:pt x="17711" y="271601"/>
                  </a:lnTo>
                  <a:lnTo>
                    <a:pt x="17901" y="270799"/>
                  </a:lnTo>
                  <a:lnTo>
                    <a:pt x="18100" y="270009"/>
                  </a:lnTo>
                  <a:lnTo>
                    <a:pt x="18302" y="269232"/>
                  </a:lnTo>
                  <a:lnTo>
                    <a:pt x="18505" y="268454"/>
                  </a:lnTo>
                  <a:lnTo>
                    <a:pt x="18712" y="267689"/>
                  </a:lnTo>
                  <a:lnTo>
                    <a:pt x="18924" y="266924"/>
                  </a:lnTo>
                  <a:lnTo>
                    <a:pt x="19140" y="266171"/>
                  </a:lnTo>
                  <a:lnTo>
                    <a:pt x="19360" y="265431"/>
                  </a:lnTo>
                  <a:lnTo>
                    <a:pt x="19584" y="264690"/>
                  </a:lnTo>
                  <a:lnTo>
                    <a:pt x="19813" y="263962"/>
                  </a:lnTo>
                  <a:lnTo>
                    <a:pt x="20042" y="263247"/>
                  </a:lnTo>
                  <a:lnTo>
                    <a:pt x="20279" y="262543"/>
                  </a:lnTo>
                  <a:lnTo>
                    <a:pt x="20516" y="261840"/>
                  </a:lnTo>
                  <a:lnTo>
                    <a:pt x="20758" y="261149"/>
                  </a:lnTo>
                  <a:lnTo>
                    <a:pt x="21004" y="260470"/>
                  </a:lnTo>
                  <a:lnTo>
                    <a:pt x="21254" y="259791"/>
                  </a:lnTo>
                  <a:lnTo>
                    <a:pt x="21509" y="259125"/>
                  </a:lnTo>
                  <a:lnTo>
                    <a:pt x="21768" y="258471"/>
                  </a:lnTo>
                  <a:lnTo>
                    <a:pt x="22031" y="257829"/>
                  </a:lnTo>
                  <a:lnTo>
                    <a:pt x="22299" y="257187"/>
                  </a:lnTo>
                  <a:lnTo>
                    <a:pt x="22566" y="256558"/>
                  </a:lnTo>
                  <a:lnTo>
                    <a:pt x="22842" y="255941"/>
                  </a:lnTo>
                  <a:lnTo>
                    <a:pt x="23119" y="255336"/>
                  </a:lnTo>
                  <a:lnTo>
                    <a:pt x="23399" y="254744"/>
                  </a:lnTo>
                  <a:lnTo>
                    <a:pt x="23688" y="254151"/>
                  </a:lnTo>
                  <a:lnTo>
                    <a:pt x="23978" y="253584"/>
                  </a:lnTo>
                  <a:lnTo>
                    <a:pt x="24271" y="253016"/>
                  </a:lnTo>
                  <a:lnTo>
                    <a:pt x="24569" y="252461"/>
                  </a:lnTo>
                  <a:lnTo>
                    <a:pt x="24871" y="251905"/>
                  </a:lnTo>
                  <a:lnTo>
                    <a:pt x="25177" y="251375"/>
                  </a:lnTo>
                  <a:lnTo>
                    <a:pt x="25488" y="250856"/>
                  </a:lnTo>
                  <a:lnTo>
                    <a:pt x="25803" y="250338"/>
                  </a:lnTo>
                  <a:lnTo>
                    <a:pt x="26122" y="249832"/>
                  </a:lnTo>
                  <a:lnTo>
                    <a:pt x="26442" y="249338"/>
                  </a:lnTo>
                  <a:lnTo>
                    <a:pt x="26770" y="248869"/>
                  </a:lnTo>
                  <a:lnTo>
                    <a:pt x="27102" y="248400"/>
                  </a:lnTo>
                  <a:lnTo>
                    <a:pt x="27434" y="247944"/>
                  </a:lnTo>
                  <a:lnTo>
                    <a:pt x="27775" y="247487"/>
                  </a:lnTo>
                  <a:lnTo>
                    <a:pt x="28120" y="247055"/>
                  </a:lnTo>
                  <a:lnTo>
                    <a:pt x="28466" y="246636"/>
                  </a:lnTo>
                  <a:lnTo>
                    <a:pt x="28820" y="246228"/>
                  </a:lnTo>
                  <a:lnTo>
                    <a:pt x="29173" y="245821"/>
                  </a:lnTo>
                  <a:lnTo>
                    <a:pt x="29536" y="245439"/>
                  </a:lnTo>
                  <a:lnTo>
                    <a:pt x="29899" y="245068"/>
                  </a:lnTo>
                  <a:lnTo>
                    <a:pt x="30265" y="244698"/>
                  </a:lnTo>
                  <a:lnTo>
                    <a:pt x="30641" y="244353"/>
                  </a:lnTo>
                  <a:lnTo>
                    <a:pt x="31016" y="244019"/>
                  </a:lnTo>
                  <a:lnTo>
                    <a:pt x="31400" y="243698"/>
                  </a:lnTo>
                  <a:lnTo>
                    <a:pt x="31784" y="243378"/>
                  </a:lnTo>
                  <a:lnTo>
                    <a:pt x="32177" y="243081"/>
                  </a:lnTo>
                  <a:lnTo>
                    <a:pt x="32570" y="242798"/>
                  </a:lnTo>
                  <a:lnTo>
                    <a:pt x="32967" y="242526"/>
                  </a:lnTo>
                  <a:lnTo>
                    <a:pt x="32928" y="243341"/>
                  </a:lnTo>
                  <a:lnTo>
                    <a:pt x="32889" y="244167"/>
                  </a:lnTo>
                  <a:lnTo>
                    <a:pt x="32855" y="244982"/>
                  </a:lnTo>
                  <a:lnTo>
                    <a:pt x="32824" y="245809"/>
                  </a:lnTo>
                  <a:lnTo>
                    <a:pt x="32794" y="246623"/>
                  </a:lnTo>
                  <a:lnTo>
                    <a:pt x="32773" y="247438"/>
                  </a:lnTo>
                  <a:lnTo>
                    <a:pt x="32751" y="248252"/>
                  </a:lnTo>
                  <a:lnTo>
                    <a:pt x="32734" y="249054"/>
                  </a:lnTo>
                  <a:lnTo>
                    <a:pt x="32725" y="249486"/>
                  </a:lnTo>
                  <a:lnTo>
                    <a:pt x="32725" y="249894"/>
                  </a:lnTo>
                  <a:lnTo>
                    <a:pt x="32725" y="250301"/>
                  </a:lnTo>
                  <a:lnTo>
                    <a:pt x="32734" y="250683"/>
                  </a:lnTo>
                  <a:lnTo>
                    <a:pt x="32747" y="251054"/>
                  </a:lnTo>
                  <a:lnTo>
                    <a:pt x="32768" y="251412"/>
                  </a:lnTo>
                  <a:lnTo>
                    <a:pt x="32790" y="251769"/>
                  </a:lnTo>
                  <a:lnTo>
                    <a:pt x="32816" y="252103"/>
                  </a:lnTo>
                  <a:lnTo>
                    <a:pt x="32846" y="252424"/>
                  </a:lnTo>
                  <a:lnTo>
                    <a:pt x="32885" y="252732"/>
                  </a:lnTo>
                  <a:lnTo>
                    <a:pt x="32924" y="253028"/>
                  </a:lnTo>
                  <a:lnTo>
                    <a:pt x="32967" y="253324"/>
                  </a:lnTo>
                  <a:lnTo>
                    <a:pt x="33014" y="253596"/>
                  </a:lnTo>
                  <a:lnTo>
                    <a:pt x="33066" y="253867"/>
                  </a:lnTo>
                  <a:lnTo>
                    <a:pt x="33122" y="254127"/>
                  </a:lnTo>
                  <a:lnTo>
                    <a:pt x="33183" y="254361"/>
                  </a:lnTo>
                  <a:lnTo>
                    <a:pt x="33247" y="254596"/>
                  </a:lnTo>
                  <a:lnTo>
                    <a:pt x="33312" y="254830"/>
                  </a:lnTo>
                  <a:lnTo>
                    <a:pt x="33381" y="255040"/>
                  </a:lnTo>
                  <a:lnTo>
                    <a:pt x="33455" y="255250"/>
                  </a:lnTo>
                  <a:lnTo>
                    <a:pt x="33532" y="255447"/>
                  </a:lnTo>
                  <a:lnTo>
                    <a:pt x="33614" y="255632"/>
                  </a:lnTo>
                  <a:lnTo>
                    <a:pt x="33696" y="255805"/>
                  </a:lnTo>
                  <a:lnTo>
                    <a:pt x="33783" y="255978"/>
                  </a:lnTo>
                  <a:lnTo>
                    <a:pt x="33869" y="256138"/>
                  </a:lnTo>
                  <a:lnTo>
                    <a:pt x="33964" y="256299"/>
                  </a:lnTo>
                  <a:lnTo>
                    <a:pt x="34059" y="256447"/>
                  </a:lnTo>
                  <a:lnTo>
                    <a:pt x="34154" y="256582"/>
                  </a:lnTo>
                  <a:lnTo>
                    <a:pt x="34253" y="256718"/>
                  </a:lnTo>
                  <a:lnTo>
                    <a:pt x="34352" y="256842"/>
                  </a:lnTo>
                  <a:lnTo>
                    <a:pt x="34460" y="256953"/>
                  </a:lnTo>
                  <a:lnTo>
                    <a:pt x="34564" y="257064"/>
                  </a:lnTo>
                  <a:lnTo>
                    <a:pt x="34672" y="257162"/>
                  </a:lnTo>
                  <a:lnTo>
                    <a:pt x="34784" y="257261"/>
                  </a:lnTo>
                  <a:lnTo>
                    <a:pt x="35008" y="257446"/>
                  </a:lnTo>
                  <a:lnTo>
                    <a:pt x="35241" y="257594"/>
                  </a:lnTo>
                  <a:lnTo>
                    <a:pt x="35479" y="257730"/>
                  </a:lnTo>
                  <a:lnTo>
                    <a:pt x="35725" y="257854"/>
                  </a:lnTo>
                  <a:lnTo>
                    <a:pt x="35971" y="257952"/>
                  </a:lnTo>
                  <a:lnTo>
                    <a:pt x="36225" y="258039"/>
                  </a:lnTo>
                  <a:lnTo>
                    <a:pt x="36480" y="258113"/>
                  </a:lnTo>
                  <a:lnTo>
                    <a:pt x="36734" y="258174"/>
                  </a:lnTo>
                  <a:lnTo>
                    <a:pt x="36993" y="258224"/>
                  </a:lnTo>
                  <a:lnTo>
                    <a:pt x="37511" y="258310"/>
                  </a:lnTo>
                  <a:lnTo>
                    <a:pt x="38025" y="258384"/>
                  </a:lnTo>
                  <a:lnTo>
                    <a:pt x="38530" y="258458"/>
                  </a:lnTo>
                  <a:lnTo>
                    <a:pt x="38297" y="263987"/>
                  </a:lnTo>
                  <a:lnTo>
                    <a:pt x="38068" y="269528"/>
                  </a:lnTo>
                  <a:lnTo>
                    <a:pt x="37615" y="280573"/>
                  </a:lnTo>
                  <a:lnTo>
                    <a:pt x="37386" y="286090"/>
                  </a:lnTo>
                  <a:lnTo>
                    <a:pt x="37153" y="291606"/>
                  </a:lnTo>
                  <a:lnTo>
                    <a:pt x="36911" y="297098"/>
                  </a:lnTo>
                  <a:lnTo>
                    <a:pt x="36786" y="299838"/>
                  </a:lnTo>
                  <a:lnTo>
                    <a:pt x="36661" y="302577"/>
                  </a:lnTo>
                  <a:lnTo>
                    <a:pt x="35457" y="328160"/>
                  </a:lnTo>
                  <a:lnTo>
                    <a:pt x="34853" y="340970"/>
                  </a:lnTo>
                  <a:lnTo>
                    <a:pt x="34253" y="353768"/>
                  </a:lnTo>
                  <a:lnTo>
                    <a:pt x="33662" y="366578"/>
                  </a:lnTo>
                  <a:lnTo>
                    <a:pt x="33368" y="372983"/>
                  </a:lnTo>
                  <a:lnTo>
                    <a:pt x="33079" y="379388"/>
                  </a:lnTo>
                  <a:lnTo>
                    <a:pt x="32794" y="385793"/>
                  </a:lnTo>
                  <a:lnTo>
                    <a:pt x="32509" y="392210"/>
                  </a:lnTo>
                  <a:lnTo>
                    <a:pt x="32229" y="398615"/>
                  </a:lnTo>
                  <a:lnTo>
                    <a:pt x="31953" y="405020"/>
                  </a:lnTo>
                  <a:lnTo>
                    <a:pt x="31944" y="405291"/>
                  </a:lnTo>
                  <a:lnTo>
                    <a:pt x="31944" y="405538"/>
                  </a:lnTo>
                  <a:lnTo>
                    <a:pt x="31957" y="405785"/>
                  </a:lnTo>
                  <a:lnTo>
                    <a:pt x="31974" y="406007"/>
                  </a:lnTo>
                  <a:lnTo>
                    <a:pt x="32000" y="406229"/>
                  </a:lnTo>
                  <a:lnTo>
                    <a:pt x="32030" y="406427"/>
                  </a:lnTo>
                  <a:lnTo>
                    <a:pt x="32069" y="406624"/>
                  </a:lnTo>
                  <a:lnTo>
                    <a:pt x="32112" y="406809"/>
                  </a:lnTo>
                  <a:lnTo>
                    <a:pt x="32164" y="406970"/>
                  </a:lnTo>
                  <a:lnTo>
                    <a:pt x="32220" y="407130"/>
                  </a:lnTo>
                  <a:lnTo>
                    <a:pt x="32281" y="407266"/>
                  </a:lnTo>
                  <a:lnTo>
                    <a:pt x="32345" y="407402"/>
                  </a:lnTo>
                  <a:lnTo>
                    <a:pt x="32410" y="407513"/>
                  </a:lnTo>
                  <a:lnTo>
                    <a:pt x="32484" y="407624"/>
                  </a:lnTo>
                  <a:lnTo>
                    <a:pt x="32557" y="407710"/>
                  </a:lnTo>
                  <a:lnTo>
                    <a:pt x="32635" y="407784"/>
                  </a:lnTo>
                  <a:lnTo>
                    <a:pt x="32712" y="407846"/>
                  </a:lnTo>
                  <a:lnTo>
                    <a:pt x="32794" y="407895"/>
                  </a:lnTo>
                  <a:lnTo>
                    <a:pt x="32876" y="407932"/>
                  </a:lnTo>
                  <a:lnTo>
                    <a:pt x="32958" y="407957"/>
                  </a:lnTo>
                  <a:lnTo>
                    <a:pt x="33036" y="407969"/>
                  </a:lnTo>
                  <a:lnTo>
                    <a:pt x="33118" y="407957"/>
                  </a:lnTo>
                  <a:lnTo>
                    <a:pt x="33200" y="407932"/>
                  </a:lnTo>
                  <a:lnTo>
                    <a:pt x="33282" y="407895"/>
                  </a:lnTo>
                  <a:lnTo>
                    <a:pt x="33360" y="407846"/>
                  </a:lnTo>
                  <a:lnTo>
                    <a:pt x="33433" y="407784"/>
                  </a:lnTo>
                  <a:lnTo>
                    <a:pt x="33506" y="407698"/>
                  </a:lnTo>
                  <a:lnTo>
                    <a:pt x="33575" y="407599"/>
                  </a:lnTo>
                  <a:lnTo>
                    <a:pt x="33644" y="407488"/>
                  </a:lnTo>
                  <a:lnTo>
                    <a:pt x="33705" y="407365"/>
                  </a:lnTo>
                  <a:lnTo>
                    <a:pt x="33765" y="407217"/>
                  </a:lnTo>
                  <a:lnTo>
                    <a:pt x="33817" y="407056"/>
                  </a:lnTo>
                  <a:lnTo>
                    <a:pt x="34417" y="407056"/>
                  </a:lnTo>
                  <a:lnTo>
                    <a:pt x="34451" y="407180"/>
                  </a:lnTo>
                  <a:lnTo>
                    <a:pt x="34490" y="407303"/>
                  </a:lnTo>
                  <a:lnTo>
                    <a:pt x="34529" y="407414"/>
                  </a:lnTo>
                  <a:lnTo>
                    <a:pt x="34572" y="407525"/>
                  </a:lnTo>
                  <a:lnTo>
                    <a:pt x="34615" y="407636"/>
                  </a:lnTo>
                  <a:lnTo>
                    <a:pt x="34663" y="407735"/>
                  </a:lnTo>
                  <a:lnTo>
                    <a:pt x="34715" y="407821"/>
                  </a:lnTo>
                  <a:lnTo>
                    <a:pt x="34767" y="407908"/>
                  </a:lnTo>
                  <a:lnTo>
                    <a:pt x="34823" y="407982"/>
                  </a:lnTo>
                  <a:lnTo>
                    <a:pt x="34879" y="408056"/>
                  </a:lnTo>
                  <a:lnTo>
                    <a:pt x="34939" y="408105"/>
                  </a:lnTo>
                  <a:lnTo>
                    <a:pt x="35004" y="408154"/>
                  </a:lnTo>
                  <a:lnTo>
                    <a:pt x="35069" y="408204"/>
                  </a:lnTo>
                  <a:lnTo>
                    <a:pt x="35138" y="408229"/>
                  </a:lnTo>
                  <a:lnTo>
                    <a:pt x="35207" y="408241"/>
                  </a:lnTo>
                  <a:lnTo>
                    <a:pt x="35280" y="408253"/>
                  </a:lnTo>
                  <a:lnTo>
                    <a:pt x="36234" y="408303"/>
                  </a:lnTo>
                  <a:lnTo>
                    <a:pt x="37192" y="408327"/>
                  </a:lnTo>
                  <a:lnTo>
                    <a:pt x="38146" y="408364"/>
                  </a:lnTo>
                  <a:lnTo>
                    <a:pt x="39099" y="408414"/>
                  </a:lnTo>
                  <a:lnTo>
                    <a:pt x="38715" y="411104"/>
                  </a:lnTo>
                  <a:lnTo>
                    <a:pt x="38331" y="413794"/>
                  </a:lnTo>
                  <a:lnTo>
                    <a:pt x="37951" y="416497"/>
                  </a:lnTo>
                  <a:lnTo>
                    <a:pt x="37766" y="417855"/>
                  </a:lnTo>
                  <a:lnTo>
                    <a:pt x="37580" y="419212"/>
                  </a:lnTo>
                  <a:lnTo>
                    <a:pt x="37567" y="419311"/>
                  </a:lnTo>
                  <a:lnTo>
                    <a:pt x="37559" y="419422"/>
                  </a:lnTo>
                  <a:lnTo>
                    <a:pt x="37550" y="419533"/>
                  </a:lnTo>
                  <a:lnTo>
                    <a:pt x="37546" y="419644"/>
                  </a:lnTo>
                  <a:lnTo>
                    <a:pt x="37541" y="419878"/>
                  </a:lnTo>
                  <a:lnTo>
                    <a:pt x="37550" y="420113"/>
                  </a:lnTo>
                  <a:lnTo>
                    <a:pt x="37567" y="420347"/>
                  </a:lnTo>
                  <a:lnTo>
                    <a:pt x="37589" y="420582"/>
                  </a:lnTo>
                  <a:lnTo>
                    <a:pt x="37623" y="420816"/>
                  </a:lnTo>
                  <a:lnTo>
                    <a:pt x="37662" y="421026"/>
                  </a:lnTo>
                  <a:lnTo>
                    <a:pt x="37710" y="421248"/>
                  </a:lnTo>
                  <a:lnTo>
                    <a:pt x="37762" y="421446"/>
                  </a:lnTo>
                  <a:lnTo>
                    <a:pt x="37818" y="421619"/>
                  </a:lnTo>
                  <a:lnTo>
                    <a:pt x="37882" y="421791"/>
                  </a:lnTo>
                  <a:lnTo>
                    <a:pt x="37951" y="421927"/>
                  </a:lnTo>
                  <a:lnTo>
                    <a:pt x="38025" y="422050"/>
                  </a:lnTo>
                  <a:lnTo>
                    <a:pt x="38064" y="422100"/>
                  </a:lnTo>
                  <a:lnTo>
                    <a:pt x="38102" y="422137"/>
                  </a:lnTo>
                  <a:lnTo>
                    <a:pt x="38141" y="422174"/>
                  </a:lnTo>
                  <a:lnTo>
                    <a:pt x="38180" y="422199"/>
                  </a:lnTo>
                  <a:lnTo>
                    <a:pt x="41119" y="423630"/>
                  </a:lnTo>
                  <a:lnTo>
                    <a:pt x="41110" y="423642"/>
                  </a:lnTo>
                  <a:lnTo>
                    <a:pt x="41110" y="423655"/>
                  </a:lnTo>
                  <a:lnTo>
                    <a:pt x="41106" y="423667"/>
                  </a:lnTo>
                  <a:lnTo>
                    <a:pt x="40925" y="424605"/>
                  </a:lnTo>
                  <a:lnTo>
                    <a:pt x="40744" y="425531"/>
                  </a:lnTo>
                  <a:lnTo>
                    <a:pt x="40567" y="426456"/>
                  </a:lnTo>
                  <a:lnTo>
                    <a:pt x="40394" y="427394"/>
                  </a:lnTo>
                  <a:lnTo>
                    <a:pt x="40226" y="428332"/>
                  </a:lnTo>
                  <a:lnTo>
                    <a:pt x="40057" y="429282"/>
                  </a:lnTo>
                  <a:lnTo>
                    <a:pt x="39893" y="430220"/>
                  </a:lnTo>
                  <a:lnTo>
                    <a:pt x="39734" y="431170"/>
                  </a:lnTo>
                  <a:lnTo>
                    <a:pt x="39578" y="432121"/>
                  </a:lnTo>
                  <a:lnTo>
                    <a:pt x="39423" y="433071"/>
                  </a:lnTo>
                  <a:lnTo>
                    <a:pt x="39272" y="434021"/>
                  </a:lnTo>
                  <a:lnTo>
                    <a:pt x="39125" y="434984"/>
                  </a:lnTo>
                  <a:lnTo>
                    <a:pt x="38979" y="435946"/>
                  </a:lnTo>
                  <a:lnTo>
                    <a:pt x="38836" y="436909"/>
                  </a:lnTo>
                  <a:lnTo>
                    <a:pt x="38698" y="437872"/>
                  </a:lnTo>
                  <a:lnTo>
                    <a:pt x="38564" y="438834"/>
                  </a:lnTo>
                  <a:lnTo>
                    <a:pt x="38430" y="439809"/>
                  </a:lnTo>
                  <a:lnTo>
                    <a:pt x="38301" y="440784"/>
                  </a:lnTo>
                  <a:lnTo>
                    <a:pt x="38176" y="441759"/>
                  </a:lnTo>
                  <a:lnTo>
                    <a:pt x="38051" y="442734"/>
                  </a:lnTo>
                  <a:lnTo>
                    <a:pt x="37930" y="443709"/>
                  </a:lnTo>
                  <a:lnTo>
                    <a:pt x="37813" y="444696"/>
                  </a:lnTo>
                  <a:lnTo>
                    <a:pt x="37697" y="445671"/>
                  </a:lnTo>
                  <a:lnTo>
                    <a:pt x="37585" y="446658"/>
                  </a:lnTo>
                  <a:lnTo>
                    <a:pt x="37477" y="447646"/>
                  </a:lnTo>
                  <a:lnTo>
                    <a:pt x="37369" y="448633"/>
                  </a:lnTo>
                  <a:lnTo>
                    <a:pt x="37265" y="449633"/>
                  </a:lnTo>
                  <a:lnTo>
                    <a:pt x="37166" y="450620"/>
                  </a:lnTo>
                  <a:lnTo>
                    <a:pt x="37067" y="451619"/>
                  </a:lnTo>
                  <a:lnTo>
                    <a:pt x="36972" y="452619"/>
                  </a:lnTo>
                  <a:lnTo>
                    <a:pt x="36877" y="453619"/>
                  </a:lnTo>
                  <a:lnTo>
                    <a:pt x="36791" y="454618"/>
                  </a:lnTo>
                  <a:lnTo>
                    <a:pt x="36704" y="455618"/>
                  </a:lnTo>
                  <a:lnTo>
                    <a:pt x="36618" y="456618"/>
                  </a:lnTo>
                  <a:lnTo>
                    <a:pt x="36536" y="457630"/>
                  </a:lnTo>
                  <a:lnTo>
                    <a:pt x="36458" y="458641"/>
                  </a:lnTo>
                  <a:lnTo>
                    <a:pt x="36381" y="459641"/>
                  </a:lnTo>
                  <a:lnTo>
                    <a:pt x="36307" y="460653"/>
                  </a:lnTo>
                  <a:lnTo>
                    <a:pt x="36234" y="461665"/>
                  </a:lnTo>
                  <a:lnTo>
                    <a:pt x="36169" y="462689"/>
                  </a:lnTo>
                  <a:lnTo>
                    <a:pt x="36100" y="463701"/>
                  </a:lnTo>
                  <a:lnTo>
                    <a:pt x="36040" y="464713"/>
                  </a:lnTo>
                  <a:lnTo>
                    <a:pt x="35919" y="466749"/>
                  </a:lnTo>
                  <a:lnTo>
                    <a:pt x="35811" y="468798"/>
                  </a:lnTo>
                  <a:lnTo>
                    <a:pt x="35712" y="470847"/>
                  </a:lnTo>
                  <a:lnTo>
                    <a:pt x="35621" y="472908"/>
                  </a:lnTo>
                  <a:lnTo>
                    <a:pt x="35539" y="474956"/>
                  </a:lnTo>
                  <a:lnTo>
                    <a:pt x="35470" y="477017"/>
                  </a:lnTo>
                  <a:lnTo>
                    <a:pt x="35410" y="479090"/>
                  </a:lnTo>
                  <a:lnTo>
                    <a:pt x="35358" y="481151"/>
                  </a:lnTo>
                  <a:lnTo>
                    <a:pt x="35315" y="483225"/>
                  </a:lnTo>
                  <a:lnTo>
                    <a:pt x="35280" y="485310"/>
                  </a:lnTo>
                  <a:lnTo>
                    <a:pt x="35254" y="487384"/>
                  </a:lnTo>
                  <a:lnTo>
                    <a:pt x="35237" y="489469"/>
                  </a:lnTo>
                  <a:lnTo>
                    <a:pt x="35228" y="491543"/>
                  </a:lnTo>
                  <a:lnTo>
                    <a:pt x="35228" y="493628"/>
                  </a:lnTo>
                  <a:lnTo>
                    <a:pt x="35237" y="495714"/>
                  </a:lnTo>
                  <a:lnTo>
                    <a:pt x="35254" y="497799"/>
                  </a:lnTo>
                  <a:lnTo>
                    <a:pt x="35276" y="499885"/>
                  </a:lnTo>
                  <a:lnTo>
                    <a:pt x="35306" y="501983"/>
                  </a:lnTo>
                  <a:lnTo>
                    <a:pt x="35345" y="504069"/>
                  </a:lnTo>
                  <a:lnTo>
                    <a:pt x="35392" y="506154"/>
                  </a:lnTo>
                  <a:lnTo>
                    <a:pt x="35448" y="508240"/>
                  </a:lnTo>
                  <a:lnTo>
                    <a:pt x="35509" y="510326"/>
                  </a:lnTo>
                  <a:lnTo>
                    <a:pt x="35574" y="512411"/>
                  </a:lnTo>
                  <a:lnTo>
                    <a:pt x="35651" y="514497"/>
                  </a:lnTo>
                  <a:lnTo>
                    <a:pt x="35733" y="516582"/>
                  </a:lnTo>
                  <a:lnTo>
                    <a:pt x="35820" y="518668"/>
                  </a:lnTo>
                  <a:lnTo>
                    <a:pt x="35914" y="520741"/>
                  </a:lnTo>
                  <a:lnTo>
                    <a:pt x="36014" y="522815"/>
                  </a:lnTo>
                  <a:lnTo>
                    <a:pt x="36122" y="524888"/>
                  </a:lnTo>
                  <a:lnTo>
                    <a:pt x="36234" y="526961"/>
                  </a:lnTo>
                  <a:lnTo>
                    <a:pt x="36355" y="529034"/>
                  </a:lnTo>
                  <a:lnTo>
                    <a:pt x="36475" y="531095"/>
                  </a:lnTo>
                  <a:lnTo>
                    <a:pt x="36605" y="533156"/>
                  </a:lnTo>
                  <a:lnTo>
                    <a:pt x="36743" y="535205"/>
                  </a:lnTo>
                  <a:lnTo>
                    <a:pt x="36881" y="537254"/>
                  </a:lnTo>
                  <a:lnTo>
                    <a:pt x="37028" y="539302"/>
                  </a:lnTo>
                  <a:lnTo>
                    <a:pt x="37179" y="541338"/>
                  </a:lnTo>
                  <a:lnTo>
                    <a:pt x="37334" y="543375"/>
                  </a:lnTo>
                  <a:lnTo>
                    <a:pt x="37494" y="545411"/>
                  </a:lnTo>
                  <a:lnTo>
                    <a:pt x="37658" y="547435"/>
                  </a:lnTo>
                  <a:lnTo>
                    <a:pt x="37831" y="549446"/>
                  </a:lnTo>
                  <a:lnTo>
                    <a:pt x="38003" y="551458"/>
                  </a:lnTo>
                  <a:lnTo>
                    <a:pt x="38180" y="553457"/>
                  </a:lnTo>
                  <a:lnTo>
                    <a:pt x="38193" y="553544"/>
                  </a:lnTo>
                  <a:lnTo>
                    <a:pt x="38210" y="553618"/>
                  </a:lnTo>
                  <a:lnTo>
                    <a:pt x="38228" y="553704"/>
                  </a:lnTo>
                  <a:lnTo>
                    <a:pt x="38249" y="553815"/>
                  </a:lnTo>
                  <a:lnTo>
                    <a:pt x="38042" y="554111"/>
                  </a:lnTo>
                  <a:lnTo>
                    <a:pt x="37835" y="554408"/>
                  </a:lnTo>
                  <a:lnTo>
                    <a:pt x="37628" y="554716"/>
                  </a:lnTo>
                  <a:lnTo>
                    <a:pt x="37425" y="555037"/>
                  </a:lnTo>
                  <a:lnTo>
                    <a:pt x="37226" y="555370"/>
                  </a:lnTo>
                  <a:lnTo>
                    <a:pt x="37028" y="555716"/>
                  </a:lnTo>
                  <a:lnTo>
                    <a:pt x="36834" y="556061"/>
                  </a:lnTo>
                  <a:lnTo>
                    <a:pt x="36644" y="556419"/>
                  </a:lnTo>
                  <a:lnTo>
                    <a:pt x="36454" y="556789"/>
                  </a:lnTo>
                  <a:lnTo>
                    <a:pt x="36264" y="557160"/>
                  </a:lnTo>
                  <a:lnTo>
                    <a:pt x="36083" y="557542"/>
                  </a:lnTo>
                  <a:lnTo>
                    <a:pt x="35897" y="557937"/>
                  </a:lnTo>
                  <a:lnTo>
                    <a:pt x="35720" y="558344"/>
                  </a:lnTo>
                  <a:lnTo>
                    <a:pt x="35543" y="558764"/>
                  </a:lnTo>
                  <a:lnTo>
                    <a:pt x="35366" y="559184"/>
                  </a:lnTo>
                  <a:lnTo>
                    <a:pt x="35198" y="559615"/>
                  </a:lnTo>
                  <a:lnTo>
                    <a:pt x="35025" y="560047"/>
                  </a:lnTo>
                  <a:lnTo>
                    <a:pt x="34861" y="560492"/>
                  </a:lnTo>
                  <a:lnTo>
                    <a:pt x="34697" y="560948"/>
                  </a:lnTo>
                  <a:lnTo>
                    <a:pt x="34533" y="561417"/>
                  </a:lnTo>
                  <a:lnTo>
                    <a:pt x="34374" y="561886"/>
                  </a:lnTo>
                  <a:lnTo>
                    <a:pt x="34218" y="562380"/>
                  </a:lnTo>
                  <a:lnTo>
                    <a:pt x="34063" y="562861"/>
                  </a:lnTo>
                  <a:lnTo>
                    <a:pt x="33912" y="563367"/>
                  </a:lnTo>
                  <a:lnTo>
                    <a:pt x="33765" y="563873"/>
                  </a:lnTo>
                  <a:lnTo>
                    <a:pt x="33619" y="564391"/>
                  </a:lnTo>
                  <a:lnTo>
                    <a:pt x="33476" y="564910"/>
                  </a:lnTo>
                  <a:lnTo>
                    <a:pt x="33334" y="565440"/>
                  </a:lnTo>
                  <a:lnTo>
                    <a:pt x="33196" y="565983"/>
                  </a:lnTo>
                  <a:lnTo>
                    <a:pt x="33062" y="566539"/>
                  </a:lnTo>
                  <a:lnTo>
                    <a:pt x="32928" y="567094"/>
                  </a:lnTo>
                  <a:lnTo>
                    <a:pt x="32794" y="567662"/>
                  </a:lnTo>
                  <a:lnTo>
                    <a:pt x="32669" y="568229"/>
                  </a:lnTo>
                  <a:lnTo>
                    <a:pt x="32544" y="568809"/>
                  </a:lnTo>
                  <a:lnTo>
                    <a:pt x="32419" y="569402"/>
                  </a:lnTo>
                  <a:lnTo>
                    <a:pt x="32302" y="569994"/>
                  </a:lnTo>
                  <a:lnTo>
                    <a:pt x="32181" y="570599"/>
                  </a:lnTo>
                  <a:lnTo>
                    <a:pt x="32069" y="571216"/>
                  </a:lnTo>
                  <a:lnTo>
                    <a:pt x="31957" y="571833"/>
                  </a:lnTo>
                  <a:lnTo>
                    <a:pt x="31849" y="572462"/>
                  </a:lnTo>
                  <a:lnTo>
                    <a:pt x="31741" y="573104"/>
                  </a:lnTo>
                  <a:lnTo>
                    <a:pt x="31638" y="573746"/>
                  </a:lnTo>
                  <a:lnTo>
                    <a:pt x="31534" y="574400"/>
                  </a:lnTo>
                  <a:lnTo>
                    <a:pt x="31435" y="575054"/>
                  </a:lnTo>
                  <a:lnTo>
                    <a:pt x="31340" y="575720"/>
                  </a:lnTo>
                  <a:lnTo>
                    <a:pt x="31245" y="576387"/>
                  </a:lnTo>
                  <a:lnTo>
                    <a:pt x="31154" y="577066"/>
                  </a:lnTo>
                  <a:lnTo>
                    <a:pt x="31068" y="577757"/>
                  </a:lnTo>
                  <a:lnTo>
                    <a:pt x="30982" y="578460"/>
                  </a:lnTo>
                  <a:lnTo>
                    <a:pt x="30900" y="579151"/>
                  </a:lnTo>
                  <a:lnTo>
                    <a:pt x="30822" y="579867"/>
                  </a:lnTo>
                  <a:lnTo>
                    <a:pt x="30744" y="580583"/>
                  </a:lnTo>
                  <a:lnTo>
                    <a:pt x="30667" y="581311"/>
                  </a:lnTo>
                  <a:lnTo>
                    <a:pt x="30598" y="582039"/>
                  </a:lnTo>
                  <a:lnTo>
                    <a:pt x="30529" y="582779"/>
                  </a:lnTo>
                  <a:lnTo>
                    <a:pt x="30460" y="583520"/>
                  </a:lnTo>
                  <a:lnTo>
                    <a:pt x="30399" y="584273"/>
                  </a:lnTo>
                  <a:lnTo>
                    <a:pt x="30339" y="585026"/>
                  </a:lnTo>
                  <a:lnTo>
                    <a:pt x="30278" y="585791"/>
                  </a:lnTo>
                  <a:lnTo>
                    <a:pt x="30222" y="586568"/>
                  </a:lnTo>
                  <a:lnTo>
                    <a:pt x="30170" y="587346"/>
                  </a:lnTo>
                  <a:lnTo>
                    <a:pt x="30119" y="588123"/>
                  </a:lnTo>
                  <a:lnTo>
                    <a:pt x="30071" y="588925"/>
                  </a:lnTo>
                  <a:lnTo>
                    <a:pt x="30028" y="589715"/>
                  </a:lnTo>
                  <a:lnTo>
                    <a:pt x="30024" y="589950"/>
                  </a:lnTo>
                  <a:lnTo>
                    <a:pt x="30024" y="590172"/>
                  </a:lnTo>
                  <a:lnTo>
                    <a:pt x="30032" y="590406"/>
                  </a:lnTo>
                  <a:lnTo>
                    <a:pt x="30041" y="590641"/>
                  </a:lnTo>
                  <a:lnTo>
                    <a:pt x="29972" y="590702"/>
                  </a:lnTo>
                  <a:lnTo>
                    <a:pt x="29937" y="590739"/>
                  </a:lnTo>
                  <a:lnTo>
                    <a:pt x="29903" y="590789"/>
                  </a:lnTo>
                  <a:lnTo>
                    <a:pt x="29851" y="590888"/>
                  </a:lnTo>
                  <a:lnTo>
                    <a:pt x="29799" y="590999"/>
                  </a:lnTo>
                  <a:lnTo>
                    <a:pt x="29709" y="591196"/>
                  </a:lnTo>
                  <a:lnTo>
                    <a:pt x="29653" y="591307"/>
                  </a:lnTo>
                  <a:lnTo>
                    <a:pt x="29605" y="591443"/>
                  </a:lnTo>
                  <a:lnTo>
                    <a:pt x="29553" y="591579"/>
                  </a:lnTo>
                  <a:lnTo>
                    <a:pt x="29510" y="591727"/>
                  </a:lnTo>
                  <a:lnTo>
                    <a:pt x="29467" y="591875"/>
                  </a:lnTo>
                  <a:lnTo>
                    <a:pt x="29424" y="592035"/>
                  </a:lnTo>
                  <a:lnTo>
                    <a:pt x="29389" y="592196"/>
                  </a:lnTo>
                  <a:lnTo>
                    <a:pt x="29355" y="592356"/>
                  </a:lnTo>
                  <a:lnTo>
                    <a:pt x="29320" y="592529"/>
                  </a:lnTo>
                  <a:lnTo>
                    <a:pt x="29294" y="592702"/>
                  </a:lnTo>
                  <a:lnTo>
                    <a:pt x="29268" y="592887"/>
                  </a:lnTo>
                  <a:lnTo>
                    <a:pt x="29247" y="593072"/>
                  </a:lnTo>
                  <a:lnTo>
                    <a:pt x="29230" y="593257"/>
                  </a:lnTo>
                  <a:lnTo>
                    <a:pt x="29217" y="593430"/>
                  </a:lnTo>
                  <a:lnTo>
                    <a:pt x="29208" y="593627"/>
                  </a:lnTo>
                  <a:lnTo>
                    <a:pt x="29199" y="593812"/>
                  </a:lnTo>
                  <a:lnTo>
                    <a:pt x="29199" y="593997"/>
                  </a:lnTo>
                  <a:lnTo>
                    <a:pt x="29199" y="594183"/>
                  </a:lnTo>
                  <a:lnTo>
                    <a:pt x="29208" y="594355"/>
                  </a:lnTo>
                  <a:lnTo>
                    <a:pt x="29217" y="594540"/>
                  </a:lnTo>
                  <a:lnTo>
                    <a:pt x="29230" y="594726"/>
                  </a:lnTo>
                  <a:lnTo>
                    <a:pt x="29251" y="594898"/>
                  </a:lnTo>
                  <a:lnTo>
                    <a:pt x="29273" y="595071"/>
                  </a:lnTo>
                  <a:lnTo>
                    <a:pt x="29303" y="595232"/>
                  </a:lnTo>
                  <a:lnTo>
                    <a:pt x="29337" y="595392"/>
                  </a:lnTo>
                  <a:lnTo>
                    <a:pt x="29372" y="595552"/>
                  </a:lnTo>
                  <a:lnTo>
                    <a:pt x="29415" y="595701"/>
                  </a:lnTo>
                  <a:lnTo>
                    <a:pt x="29463" y="595836"/>
                  </a:lnTo>
                  <a:lnTo>
                    <a:pt x="29519" y="595972"/>
                  </a:lnTo>
                  <a:lnTo>
                    <a:pt x="29575" y="596108"/>
                  </a:lnTo>
                  <a:lnTo>
                    <a:pt x="29640" y="596219"/>
                  </a:lnTo>
                  <a:lnTo>
                    <a:pt x="29709" y="596330"/>
                  </a:lnTo>
                  <a:lnTo>
                    <a:pt x="29855" y="596540"/>
                  </a:lnTo>
                  <a:lnTo>
                    <a:pt x="30011" y="596749"/>
                  </a:lnTo>
                  <a:lnTo>
                    <a:pt x="30166" y="596935"/>
                  </a:lnTo>
                  <a:lnTo>
                    <a:pt x="30326" y="597120"/>
                  </a:lnTo>
                  <a:lnTo>
                    <a:pt x="30490" y="597280"/>
                  </a:lnTo>
                  <a:lnTo>
                    <a:pt x="30658" y="597441"/>
                  </a:lnTo>
                  <a:lnTo>
                    <a:pt x="30826" y="597589"/>
                  </a:lnTo>
                  <a:lnTo>
                    <a:pt x="30999" y="597724"/>
                  </a:lnTo>
                  <a:lnTo>
                    <a:pt x="31176" y="597848"/>
                  </a:lnTo>
                  <a:lnTo>
                    <a:pt x="31353" y="597971"/>
                  </a:lnTo>
                  <a:lnTo>
                    <a:pt x="31538" y="598070"/>
                  </a:lnTo>
                  <a:lnTo>
                    <a:pt x="31720" y="598169"/>
                  </a:lnTo>
                  <a:lnTo>
                    <a:pt x="31910" y="598267"/>
                  </a:lnTo>
                  <a:lnTo>
                    <a:pt x="32099" y="598341"/>
                  </a:lnTo>
                  <a:lnTo>
                    <a:pt x="32289" y="598416"/>
                  </a:lnTo>
                  <a:lnTo>
                    <a:pt x="32484" y="598490"/>
                  </a:lnTo>
                  <a:lnTo>
                    <a:pt x="32678" y="598539"/>
                  </a:lnTo>
                  <a:lnTo>
                    <a:pt x="32876" y="598601"/>
                  </a:lnTo>
                  <a:lnTo>
                    <a:pt x="33278" y="598675"/>
                  </a:lnTo>
                  <a:lnTo>
                    <a:pt x="33688" y="598724"/>
                  </a:lnTo>
                  <a:lnTo>
                    <a:pt x="34102" y="598761"/>
                  </a:lnTo>
                  <a:lnTo>
                    <a:pt x="34521" y="598761"/>
                  </a:lnTo>
                  <a:lnTo>
                    <a:pt x="34943" y="598749"/>
                  </a:lnTo>
                  <a:lnTo>
                    <a:pt x="35366" y="598724"/>
                  </a:lnTo>
                  <a:lnTo>
                    <a:pt x="35794" y="598675"/>
                  </a:lnTo>
                  <a:lnTo>
                    <a:pt x="36221" y="598613"/>
                  </a:lnTo>
                  <a:lnTo>
                    <a:pt x="36652" y="598539"/>
                  </a:lnTo>
                  <a:lnTo>
                    <a:pt x="37080" y="598465"/>
                  </a:lnTo>
                  <a:lnTo>
                    <a:pt x="37503" y="598366"/>
                  </a:lnTo>
                  <a:lnTo>
                    <a:pt x="38348" y="598181"/>
                  </a:lnTo>
                  <a:lnTo>
                    <a:pt x="39173" y="597984"/>
                  </a:lnTo>
                  <a:lnTo>
                    <a:pt x="39975" y="597798"/>
                  </a:lnTo>
                  <a:lnTo>
                    <a:pt x="40364" y="597712"/>
                  </a:lnTo>
                  <a:lnTo>
                    <a:pt x="40744" y="597638"/>
                  </a:lnTo>
                  <a:lnTo>
                    <a:pt x="41110" y="597576"/>
                  </a:lnTo>
                  <a:lnTo>
                    <a:pt x="41469" y="597539"/>
                  </a:lnTo>
                  <a:lnTo>
                    <a:pt x="41818" y="597502"/>
                  </a:lnTo>
                  <a:lnTo>
                    <a:pt x="42151" y="597490"/>
                  </a:lnTo>
                  <a:lnTo>
                    <a:pt x="44425" y="597453"/>
                  </a:lnTo>
                  <a:lnTo>
                    <a:pt x="46699" y="597416"/>
                  </a:lnTo>
                  <a:lnTo>
                    <a:pt x="48969" y="597367"/>
                  </a:lnTo>
                  <a:lnTo>
                    <a:pt x="50108" y="597330"/>
                  </a:lnTo>
                  <a:lnTo>
                    <a:pt x="51243" y="597280"/>
                  </a:lnTo>
                  <a:lnTo>
                    <a:pt x="52383" y="597231"/>
                  </a:lnTo>
                  <a:lnTo>
                    <a:pt x="53518" y="597157"/>
                  </a:lnTo>
                  <a:lnTo>
                    <a:pt x="54653" y="597083"/>
                  </a:lnTo>
                  <a:lnTo>
                    <a:pt x="55792" y="596984"/>
                  </a:lnTo>
                  <a:lnTo>
                    <a:pt x="56927" y="596885"/>
                  </a:lnTo>
                  <a:lnTo>
                    <a:pt x="58062" y="596762"/>
                  </a:lnTo>
                  <a:lnTo>
                    <a:pt x="59201" y="596614"/>
                  </a:lnTo>
                  <a:lnTo>
                    <a:pt x="60336" y="596453"/>
                  </a:lnTo>
                  <a:lnTo>
                    <a:pt x="60397" y="596441"/>
                  </a:lnTo>
                  <a:lnTo>
                    <a:pt x="60457" y="596416"/>
                  </a:lnTo>
                  <a:lnTo>
                    <a:pt x="60513" y="596379"/>
                  </a:lnTo>
                  <a:lnTo>
                    <a:pt x="60565" y="596330"/>
                  </a:lnTo>
                  <a:lnTo>
                    <a:pt x="60613" y="596281"/>
                  </a:lnTo>
                  <a:lnTo>
                    <a:pt x="60660" y="596206"/>
                  </a:lnTo>
                  <a:lnTo>
                    <a:pt x="60703" y="596132"/>
                  </a:lnTo>
                  <a:lnTo>
                    <a:pt x="60742" y="596058"/>
                  </a:lnTo>
                  <a:lnTo>
                    <a:pt x="60781" y="595960"/>
                  </a:lnTo>
                  <a:lnTo>
                    <a:pt x="60816" y="595861"/>
                  </a:lnTo>
                  <a:lnTo>
                    <a:pt x="60850" y="595762"/>
                  </a:lnTo>
                  <a:lnTo>
                    <a:pt x="60876" y="595651"/>
                  </a:lnTo>
                  <a:lnTo>
                    <a:pt x="60902" y="595540"/>
                  </a:lnTo>
                  <a:lnTo>
                    <a:pt x="60923" y="595417"/>
                  </a:lnTo>
                  <a:lnTo>
                    <a:pt x="60945" y="595293"/>
                  </a:lnTo>
                  <a:lnTo>
                    <a:pt x="60962" y="595170"/>
                  </a:lnTo>
                  <a:lnTo>
                    <a:pt x="60975" y="595034"/>
                  </a:lnTo>
                  <a:lnTo>
                    <a:pt x="60988" y="594898"/>
                  </a:lnTo>
                  <a:lnTo>
                    <a:pt x="60992" y="594775"/>
                  </a:lnTo>
                  <a:lnTo>
                    <a:pt x="61001" y="594639"/>
                  </a:lnTo>
                  <a:lnTo>
                    <a:pt x="61001" y="594491"/>
                  </a:lnTo>
                  <a:lnTo>
                    <a:pt x="61001" y="594355"/>
                  </a:lnTo>
                  <a:lnTo>
                    <a:pt x="60997" y="594220"/>
                  </a:lnTo>
                  <a:lnTo>
                    <a:pt x="60988" y="594084"/>
                  </a:lnTo>
                  <a:lnTo>
                    <a:pt x="60980" y="593948"/>
                  </a:lnTo>
                  <a:lnTo>
                    <a:pt x="60967" y="593825"/>
                  </a:lnTo>
                  <a:lnTo>
                    <a:pt x="60949" y="593689"/>
                  </a:lnTo>
                  <a:lnTo>
                    <a:pt x="60932" y="593566"/>
                  </a:lnTo>
                  <a:lnTo>
                    <a:pt x="60910" y="593442"/>
                  </a:lnTo>
                  <a:lnTo>
                    <a:pt x="60885" y="593331"/>
                  </a:lnTo>
                  <a:lnTo>
                    <a:pt x="60854" y="593208"/>
                  </a:lnTo>
                  <a:lnTo>
                    <a:pt x="60824" y="593109"/>
                  </a:lnTo>
                  <a:lnTo>
                    <a:pt x="60833" y="593072"/>
                  </a:lnTo>
                  <a:lnTo>
                    <a:pt x="60841" y="593023"/>
                  </a:lnTo>
                  <a:lnTo>
                    <a:pt x="60850" y="592961"/>
                  </a:lnTo>
                  <a:lnTo>
                    <a:pt x="60850" y="592911"/>
                  </a:lnTo>
                  <a:lnTo>
                    <a:pt x="60876" y="592356"/>
                  </a:lnTo>
                  <a:lnTo>
                    <a:pt x="60898" y="591801"/>
                  </a:lnTo>
                  <a:lnTo>
                    <a:pt x="60919" y="591258"/>
                  </a:lnTo>
                  <a:lnTo>
                    <a:pt x="60936" y="590702"/>
                  </a:lnTo>
                  <a:lnTo>
                    <a:pt x="60949" y="590172"/>
                  </a:lnTo>
                  <a:lnTo>
                    <a:pt x="60962" y="589629"/>
                  </a:lnTo>
                  <a:lnTo>
                    <a:pt x="60971" y="589086"/>
                  </a:lnTo>
                  <a:lnTo>
                    <a:pt x="60975" y="588555"/>
                  </a:lnTo>
                  <a:lnTo>
                    <a:pt x="60980" y="588024"/>
                  </a:lnTo>
                  <a:lnTo>
                    <a:pt x="60980" y="587494"/>
                  </a:lnTo>
                  <a:lnTo>
                    <a:pt x="60975" y="586963"/>
                  </a:lnTo>
                  <a:lnTo>
                    <a:pt x="60971" y="586445"/>
                  </a:lnTo>
                  <a:lnTo>
                    <a:pt x="60962" y="585926"/>
                  </a:lnTo>
                  <a:lnTo>
                    <a:pt x="60954" y="585408"/>
                  </a:lnTo>
                  <a:lnTo>
                    <a:pt x="60941" y="584890"/>
                  </a:lnTo>
                  <a:lnTo>
                    <a:pt x="60923" y="584384"/>
                  </a:lnTo>
                  <a:lnTo>
                    <a:pt x="60906" y="583865"/>
                  </a:lnTo>
                  <a:lnTo>
                    <a:pt x="60885" y="583360"/>
                  </a:lnTo>
                  <a:lnTo>
                    <a:pt x="60863" y="582866"/>
                  </a:lnTo>
                  <a:lnTo>
                    <a:pt x="60837" y="582360"/>
                  </a:lnTo>
                  <a:lnTo>
                    <a:pt x="60781" y="581373"/>
                  </a:lnTo>
                  <a:lnTo>
                    <a:pt x="60712" y="580398"/>
                  </a:lnTo>
                  <a:lnTo>
                    <a:pt x="60634" y="579423"/>
                  </a:lnTo>
                  <a:lnTo>
                    <a:pt x="60548" y="578472"/>
                  </a:lnTo>
                  <a:lnTo>
                    <a:pt x="60453" y="577535"/>
                  </a:lnTo>
                  <a:lnTo>
                    <a:pt x="60349" y="576597"/>
                  </a:lnTo>
                  <a:lnTo>
                    <a:pt x="60233" y="575683"/>
                  </a:lnTo>
                  <a:lnTo>
                    <a:pt x="60112" y="574783"/>
                  </a:lnTo>
                  <a:lnTo>
                    <a:pt x="59983" y="573894"/>
                  </a:lnTo>
                  <a:lnTo>
                    <a:pt x="59840" y="573018"/>
                  </a:lnTo>
                  <a:lnTo>
                    <a:pt x="59693" y="572154"/>
                  </a:lnTo>
                  <a:lnTo>
                    <a:pt x="59538" y="571302"/>
                  </a:lnTo>
                  <a:lnTo>
                    <a:pt x="59374" y="570476"/>
                  </a:lnTo>
                  <a:lnTo>
                    <a:pt x="59201" y="569649"/>
                  </a:lnTo>
                  <a:lnTo>
                    <a:pt x="59020" y="568847"/>
                  </a:lnTo>
                  <a:lnTo>
                    <a:pt x="58835" y="568057"/>
                  </a:lnTo>
                  <a:lnTo>
                    <a:pt x="58640" y="567267"/>
                  </a:lnTo>
                  <a:lnTo>
                    <a:pt x="58438" y="566514"/>
                  </a:lnTo>
                  <a:lnTo>
                    <a:pt x="58230" y="565761"/>
                  </a:lnTo>
                  <a:lnTo>
                    <a:pt x="58015" y="565021"/>
                  </a:lnTo>
                  <a:lnTo>
                    <a:pt x="57790" y="564305"/>
                  </a:lnTo>
                  <a:lnTo>
                    <a:pt x="57562" y="563602"/>
                  </a:lnTo>
                  <a:lnTo>
                    <a:pt x="57324" y="562911"/>
                  </a:lnTo>
                  <a:lnTo>
                    <a:pt x="57083" y="562244"/>
                  </a:lnTo>
                  <a:lnTo>
                    <a:pt x="56837" y="561590"/>
                  </a:lnTo>
                  <a:lnTo>
                    <a:pt x="56582" y="560948"/>
                  </a:lnTo>
                  <a:lnTo>
                    <a:pt x="56323" y="560319"/>
                  </a:lnTo>
                  <a:lnTo>
                    <a:pt x="56055" y="559702"/>
                  </a:lnTo>
                  <a:lnTo>
                    <a:pt x="55784" y="559109"/>
                  </a:lnTo>
                  <a:lnTo>
                    <a:pt x="55507" y="558542"/>
                  </a:lnTo>
                  <a:lnTo>
                    <a:pt x="55227" y="557974"/>
                  </a:lnTo>
                  <a:lnTo>
                    <a:pt x="54942" y="557431"/>
                  </a:lnTo>
                  <a:lnTo>
                    <a:pt x="54649" y="556900"/>
                  </a:lnTo>
                  <a:lnTo>
                    <a:pt x="54351" y="556394"/>
                  </a:lnTo>
                  <a:lnTo>
                    <a:pt x="54053" y="555901"/>
                  </a:lnTo>
                  <a:lnTo>
                    <a:pt x="53747" y="555432"/>
                  </a:lnTo>
                  <a:lnTo>
                    <a:pt x="53436" y="554963"/>
                  </a:lnTo>
                  <a:lnTo>
                    <a:pt x="53121" y="554531"/>
                  </a:lnTo>
                  <a:lnTo>
                    <a:pt x="52801" y="554099"/>
                  </a:lnTo>
                  <a:lnTo>
                    <a:pt x="52482" y="553704"/>
                  </a:lnTo>
                  <a:lnTo>
                    <a:pt x="52154" y="553309"/>
                  </a:lnTo>
                  <a:lnTo>
                    <a:pt x="51826" y="552939"/>
                  </a:lnTo>
                  <a:lnTo>
                    <a:pt x="51494" y="552593"/>
                  </a:lnTo>
                  <a:lnTo>
                    <a:pt x="51157" y="552260"/>
                  </a:lnTo>
                  <a:lnTo>
                    <a:pt x="50821" y="551952"/>
                  </a:lnTo>
                  <a:lnTo>
                    <a:pt x="50480" y="551656"/>
                  </a:lnTo>
                  <a:lnTo>
                    <a:pt x="50134" y="551372"/>
                  </a:lnTo>
                  <a:lnTo>
                    <a:pt x="49785" y="551125"/>
                  </a:lnTo>
                  <a:lnTo>
                    <a:pt x="49435" y="550878"/>
                  </a:lnTo>
                  <a:lnTo>
                    <a:pt x="49086" y="550668"/>
                  </a:lnTo>
                  <a:lnTo>
                    <a:pt x="48732" y="550471"/>
                  </a:lnTo>
                  <a:lnTo>
                    <a:pt x="48374" y="550286"/>
                  </a:lnTo>
                  <a:lnTo>
                    <a:pt x="48015" y="550125"/>
                  </a:lnTo>
                  <a:lnTo>
                    <a:pt x="47657" y="549989"/>
                  </a:lnTo>
                  <a:lnTo>
                    <a:pt x="47666" y="549903"/>
                  </a:lnTo>
                  <a:lnTo>
                    <a:pt x="47674" y="549804"/>
                  </a:lnTo>
                  <a:lnTo>
                    <a:pt x="47674" y="549718"/>
                  </a:lnTo>
                  <a:lnTo>
                    <a:pt x="47670" y="549632"/>
                  </a:lnTo>
                  <a:lnTo>
                    <a:pt x="47541" y="545917"/>
                  </a:lnTo>
                  <a:lnTo>
                    <a:pt x="47407" y="542153"/>
                  </a:lnTo>
                  <a:lnTo>
                    <a:pt x="47131" y="534551"/>
                  </a:lnTo>
                  <a:lnTo>
                    <a:pt x="46988" y="530701"/>
                  </a:lnTo>
                  <a:lnTo>
                    <a:pt x="46850" y="526825"/>
                  </a:lnTo>
                  <a:lnTo>
                    <a:pt x="46716" y="522938"/>
                  </a:lnTo>
                  <a:lnTo>
                    <a:pt x="46587" y="519026"/>
                  </a:lnTo>
                  <a:lnTo>
                    <a:pt x="46531" y="517064"/>
                  </a:lnTo>
                  <a:lnTo>
                    <a:pt x="46470" y="515101"/>
                  </a:lnTo>
                  <a:lnTo>
                    <a:pt x="46419" y="513139"/>
                  </a:lnTo>
                  <a:lnTo>
                    <a:pt x="46367" y="511165"/>
                  </a:lnTo>
                  <a:lnTo>
                    <a:pt x="46319" y="509190"/>
                  </a:lnTo>
                  <a:lnTo>
                    <a:pt x="46276" y="507228"/>
                  </a:lnTo>
                  <a:lnTo>
                    <a:pt x="46237" y="505253"/>
                  </a:lnTo>
                  <a:lnTo>
                    <a:pt x="46203" y="503279"/>
                  </a:lnTo>
                  <a:lnTo>
                    <a:pt x="46173" y="501304"/>
                  </a:lnTo>
                  <a:lnTo>
                    <a:pt x="46147" y="499342"/>
                  </a:lnTo>
                  <a:lnTo>
                    <a:pt x="46125" y="497367"/>
                  </a:lnTo>
                  <a:lnTo>
                    <a:pt x="46112" y="495393"/>
                  </a:lnTo>
                  <a:lnTo>
                    <a:pt x="46104" y="493431"/>
                  </a:lnTo>
                  <a:lnTo>
                    <a:pt x="46104" y="491469"/>
                  </a:lnTo>
                  <a:lnTo>
                    <a:pt x="46108" y="489506"/>
                  </a:lnTo>
                  <a:lnTo>
                    <a:pt x="46117" y="487544"/>
                  </a:lnTo>
                  <a:lnTo>
                    <a:pt x="46138" y="485582"/>
                  </a:lnTo>
                  <a:lnTo>
                    <a:pt x="46164" y="483632"/>
                  </a:lnTo>
                  <a:lnTo>
                    <a:pt x="46194" y="481682"/>
                  </a:lnTo>
                  <a:lnTo>
                    <a:pt x="46237" y="479745"/>
                  </a:lnTo>
                  <a:lnTo>
                    <a:pt x="46289" y="477807"/>
                  </a:lnTo>
                  <a:lnTo>
                    <a:pt x="46345" y="475869"/>
                  </a:lnTo>
                  <a:lnTo>
                    <a:pt x="46414" y="473944"/>
                  </a:lnTo>
                  <a:lnTo>
                    <a:pt x="46488" y="472031"/>
                  </a:lnTo>
                  <a:lnTo>
                    <a:pt x="46574" y="470119"/>
                  </a:lnTo>
                  <a:lnTo>
                    <a:pt x="46673" y="468206"/>
                  </a:lnTo>
                  <a:lnTo>
                    <a:pt x="46725" y="467255"/>
                  </a:lnTo>
                  <a:lnTo>
                    <a:pt x="46777" y="466305"/>
                  </a:lnTo>
                  <a:lnTo>
                    <a:pt x="46833" y="465367"/>
                  </a:lnTo>
                  <a:lnTo>
                    <a:pt x="46893" y="464417"/>
                  </a:lnTo>
                  <a:lnTo>
                    <a:pt x="46954" y="463479"/>
                  </a:lnTo>
                  <a:lnTo>
                    <a:pt x="47019" y="462541"/>
                  </a:lnTo>
                  <a:lnTo>
                    <a:pt x="47088" y="461603"/>
                  </a:lnTo>
                  <a:lnTo>
                    <a:pt x="47157" y="460665"/>
                  </a:lnTo>
                  <a:lnTo>
                    <a:pt x="47230" y="459740"/>
                  </a:lnTo>
                  <a:lnTo>
                    <a:pt x="47308" y="458802"/>
                  </a:lnTo>
                  <a:lnTo>
                    <a:pt x="47385" y="457876"/>
                  </a:lnTo>
                  <a:lnTo>
                    <a:pt x="47467" y="456951"/>
                  </a:lnTo>
                  <a:lnTo>
                    <a:pt x="47554" y="456025"/>
                  </a:lnTo>
                  <a:lnTo>
                    <a:pt x="47640" y="455112"/>
                  </a:lnTo>
                  <a:lnTo>
                    <a:pt x="47731" y="454199"/>
                  </a:lnTo>
                  <a:lnTo>
                    <a:pt x="47826" y="453285"/>
                  </a:lnTo>
                  <a:lnTo>
                    <a:pt x="47920" y="452372"/>
                  </a:lnTo>
                  <a:lnTo>
                    <a:pt x="48024" y="451459"/>
                  </a:lnTo>
                  <a:lnTo>
                    <a:pt x="48128" y="450558"/>
                  </a:lnTo>
                  <a:lnTo>
                    <a:pt x="48231" y="449645"/>
                  </a:lnTo>
                  <a:lnTo>
                    <a:pt x="48343" y="448756"/>
                  </a:lnTo>
                  <a:lnTo>
                    <a:pt x="48456" y="447855"/>
                  </a:lnTo>
                  <a:lnTo>
                    <a:pt x="48572" y="446955"/>
                  </a:lnTo>
                  <a:lnTo>
                    <a:pt x="48693" y="446066"/>
                  </a:lnTo>
                  <a:lnTo>
                    <a:pt x="48814" y="445177"/>
                  </a:lnTo>
                  <a:lnTo>
                    <a:pt x="48939" y="444301"/>
                  </a:lnTo>
                  <a:lnTo>
                    <a:pt x="49073" y="443413"/>
                  </a:lnTo>
                  <a:lnTo>
                    <a:pt x="49207" y="442536"/>
                  </a:lnTo>
                  <a:lnTo>
                    <a:pt x="49340" y="441673"/>
                  </a:lnTo>
                  <a:lnTo>
                    <a:pt x="49483" y="440796"/>
                  </a:lnTo>
                  <a:lnTo>
                    <a:pt x="49625" y="439933"/>
                  </a:lnTo>
                  <a:lnTo>
                    <a:pt x="49776" y="439069"/>
                  </a:lnTo>
                  <a:lnTo>
                    <a:pt x="49927" y="438205"/>
                  </a:lnTo>
                  <a:lnTo>
                    <a:pt x="50083" y="437353"/>
                  </a:lnTo>
                  <a:lnTo>
                    <a:pt x="50242" y="436502"/>
                  </a:lnTo>
                  <a:lnTo>
                    <a:pt x="50406" y="435650"/>
                  </a:lnTo>
                  <a:lnTo>
                    <a:pt x="50570" y="434811"/>
                  </a:lnTo>
                  <a:lnTo>
                    <a:pt x="50743" y="433972"/>
                  </a:lnTo>
                  <a:lnTo>
                    <a:pt x="50916" y="433133"/>
                  </a:lnTo>
                  <a:lnTo>
                    <a:pt x="51097" y="432293"/>
                  </a:lnTo>
                  <a:lnTo>
                    <a:pt x="51278" y="431467"/>
                  </a:lnTo>
                  <a:lnTo>
                    <a:pt x="51464" y="430652"/>
                  </a:lnTo>
                  <a:lnTo>
                    <a:pt x="51653" y="429825"/>
                  </a:lnTo>
                  <a:lnTo>
                    <a:pt x="51852" y="429011"/>
                  </a:lnTo>
                  <a:lnTo>
                    <a:pt x="53837" y="430023"/>
                  </a:lnTo>
                  <a:lnTo>
                    <a:pt x="54830" y="430516"/>
                  </a:lnTo>
                  <a:lnTo>
                    <a:pt x="55822" y="431010"/>
                  </a:lnTo>
                  <a:lnTo>
                    <a:pt x="55909" y="431035"/>
                  </a:lnTo>
                  <a:lnTo>
                    <a:pt x="55991" y="431059"/>
                  </a:lnTo>
                  <a:lnTo>
                    <a:pt x="56068" y="431047"/>
                  </a:lnTo>
                  <a:lnTo>
                    <a:pt x="56146" y="431035"/>
                  </a:lnTo>
                  <a:lnTo>
                    <a:pt x="56219" y="430985"/>
                  </a:lnTo>
                  <a:lnTo>
                    <a:pt x="56288" y="430936"/>
                  </a:lnTo>
                  <a:lnTo>
                    <a:pt x="56357" y="430862"/>
                  </a:lnTo>
                  <a:lnTo>
                    <a:pt x="56418" y="430763"/>
                  </a:lnTo>
                  <a:lnTo>
                    <a:pt x="56478" y="430652"/>
                  </a:lnTo>
                  <a:lnTo>
                    <a:pt x="56534" y="430529"/>
                  </a:lnTo>
                  <a:lnTo>
                    <a:pt x="56591" y="430393"/>
                  </a:lnTo>
                  <a:lnTo>
                    <a:pt x="56638" y="430233"/>
                  </a:lnTo>
                  <a:lnTo>
                    <a:pt x="56685" y="430060"/>
                  </a:lnTo>
                  <a:lnTo>
                    <a:pt x="56724" y="429875"/>
                  </a:lnTo>
                  <a:lnTo>
                    <a:pt x="56763" y="429665"/>
                  </a:lnTo>
                  <a:lnTo>
                    <a:pt x="56798" y="429455"/>
                  </a:lnTo>
                  <a:lnTo>
                    <a:pt x="56893" y="428739"/>
                  </a:lnTo>
                  <a:lnTo>
                    <a:pt x="56992" y="428036"/>
                  </a:lnTo>
                  <a:lnTo>
                    <a:pt x="57091" y="427345"/>
                  </a:lnTo>
                  <a:lnTo>
                    <a:pt x="57195" y="426654"/>
                  </a:lnTo>
                  <a:lnTo>
                    <a:pt x="57303" y="425975"/>
                  </a:lnTo>
                  <a:lnTo>
                    <a:pt x="57415" y="425296"/>
                  </a:lnTo>
                  <a:lnTo>
                    <a:pt x="57527" y="424630"/>
                  </a:lnTo>
                  <a:lnTo>
                    <a:pt x="57644" y="423963"/>
                  </a:lnTo>
                  <a:lnTo>
                    <a:pt x="57881" y="422643"/>
                  </a:lnTo>
                  <a:lnTo>
                    <a:pt x="58123" y="421347"/>
                  </a:lnTo>
                  <a:lnTo>
                    <a:pt x="58369" y="420051"/>
                  </a:lnTo>
                  <a:lnTo>
                    <a:pt x="58619" y="418755"/>
                  </a:lnTo>
                  <a:lnTo>
                    <a:pt x="59119" y="416188"/>
                  </a:lnTo>
                  <a:lnTo>
                    <a:pt x="59370" y="414905"/>
                  </a:lnTo>
                  <a:lnTo>
                    <a:pt x="59611" y="413597"/>
                  </a:lnTo>
                  <a:lnTo>
                    <a:pt x="59849" y="412289"/>
                  </a:lnTo>
                  <a:lnTo>
                    <a:pt x="59965" y="411635"/>
                  </a:lnTo>
                  <a:lnTo>
                    <a:pt x="60078" y="410968"/>
                  </a:lnTo>
                  <a:lnTo>
                    <a:pt x="60190" y="410302"/>
                  </a:lnTo>
                  <a:lnTo>
                    <a:pt x="60298" y="409623"/>
                  </a:lnTo>
                  <a:lnTo>
                    <a:pt x="60401" y="408944"/>
                  </a:lnTo>
                  <a:lnTo>
                    <a:pt x="60505" y="408253"/>
                  </a:lnTo>
                  <a:lnTo>
                    <a:pt x="62645" y="408142"/>
                  </a:lnTo>
                  <a:lnTo>
                    <a:pt x="64786" y="408006"/>
                  </a:lnTo>
                  <a:lnTo>
                    <a:pt x="66926" y="407846"/>
                  </a:lnTo>
                  <a:lnTo>
                    <a:pt x="69067" y="407673"/>
                  </a:lnTo>
                  <a:lnTo>
                    <a:pt x="71203" y="407488"/>
                  </a:lnTo>
                  <a:lnTo>
                    <a:pt x="73339" y="407266"/>
                  </a:lnTo>
                  <a:lnTo>
                    <a:pt x="75480" y="407031"/>
                  </a:lnTo>
                  <a:lnTo>
                    <a:pt x="77616" y="406772"/>
                  </a:lnTo>
                  <a:lnTo>
                    <a:pt x="77819" y="408266"/>
                  </a:lnTo>
                  <a:lnTo>
                    <a:pt x="78048" y="409944"/>
                  </a:lnTo>
                  <a:lnTo>
                    <a:pt x="78298" y="411770"/>
                  </a:lnTo>
                  <a:lnTo>
                    <a:pt x="78570" y="413708"/>
                  </a:lnTo>
                  <a:lnTo>
                    <a:pt x="78712" y="414708"/>
                  </a:lnTo>
                  <a:lnTo>
                    <a:pt x="78859" y="415720"/>
                  </a:lnTo>
                  <a:lnTo>
                    <a:pt x="79010" y="416744"/>
                  </a:lnTo>
                  <a:lnTo>
                    <a:pt x="79170" y="417768"/>
                  </a:lnTo>
                  <a:lnTo>
                    <a:pt x="79329" y="418792"/>
                  </a:lnTo>
                  <a:lnTo>
                    <a:pt x="79498" y="419817"/>
                  </a:lnTo>
                  <a:lnTo>
                    <a:pt x="79666" y="420829"/>
                  </a:lnTo>
                  <a:lnTo>
                    <a:pt x="79839" y="421828"/>
                  </a:lnTo>
                  <a:lnTo>
                    <a:pt x="80020" y="422803"/>
                  </a:lnTo>
                  <a:lnTo>
                    <a:pt x="80201" y="423766"/>
                  </a:lnTo>
                  <a:lnTo>
                    <a:pt x="80387" y="424691"/>
                  </a:lnTo>
                  <a:lnTo>
                    <a:pt x="80572" y="425592"/>
                  </a:lnTo>
                  <a:lnTo>
                    <a:pt x="80672" y="426024"/>
                  </a:lnTo>
                  <a:lnTo>
                    <a:pt x="80767" y="426444"/>
                  </a:lnTo>
                  <a:lnTo>
                    <a:pt x="80866" y="426863"/>
                  </a:lnTo>
                  <a:lnTo>
                    <a:pt x="80961" y="427258"/>
                  </a:lnTo>
                  <a:lnTo>
                    <a:pt x="81060" y="427653"/>
                  </a:lnTo>
                  <a:lnTo>
                    <a:pt x="81164" y="428023"/>
                  </a:lnTo>
                  <a:lnTo>
                    <a:pt x="81263" y="428394"/>
                  </a:lnTo>
                  <a:lnTo>
                    <a:pt x="81362" y="428739"/>
                  </a:lnTo>
                  <a:lnTo>
                    <a:pt x="81466" y="429085"/>
                  </a:lnTo>
                  <a:lnTo>
                    <a:pt x="81569" y="429406"/>
                  </a:lnTo>
                  <a:lnTo>
                    <a:pt x="81673" y="429714"/>
                  </a:lnTo>
                  <a:lnTo>
                    <a:pt x="81776" y="429998"/>
                  </a:lnTo>
                  <a:lnTo>
                    <a:pt x="81884" y="430270"/>
                  </a:lnTo>
                  <a:lnTo>
                    <a:pt x="81988" y="430529"/>
                  </a:lnTo>
                  <a:lnTo>
                    <a:pt x="82096" y="430776"/>
                  </a:lnTo>
                  <a:lnTo>
                    <a:pt x="82199" y="430998"/>
                  </a:lnTo>
                  <a:lnTo>
                    <a:pt x="82307" y="431195"/>
                  </a:lnTo>
                  <a:lnTo>
                    <a:pt x="82415" y="431380"/>
                  </a:lnTo>
                  <a:lnTo>
                    <a:pt x="82527" y="431541"/>
                  </a:lnTo>
                  <a:lnTo>
                    <a:pt x="82635" y="431689"/>
                  </a:lnTo>
                  <a:lnTo>
                    <a:pt x="82743" y="431812"/>
                  </a:lnTo>
                  <a:lnTo>
                    <a:pt x="82855" y="431911"/>
                  </a:lnTo>
                  <a:lnTo>
                    <a:pt x="82968" y="431985"/>
                  </a:lnTo>
                  <a:lnTo>
                    <a:pt x="83080" y="432034"/>
                  </a:lnTo>
                  <a:lnTo>
                    <a:pt x="83162" y="432071"/>
                  </a:lnTo>
                  <a:lnTo>
                    <a:pt x="83248" y="432084"/>
                  </a:lnTo>
                  <a:lnTo>
                    <a:pt x="83520" y="432084"/>
                  </a:lnTo>
                  <a:lnTo>
                    <a:pt x="83611" y="432059"/>
                  </a:lnTo>
                  <a:lnTo>
                    <a:pt x="83805" y="432010"/>
                  </a:lnTo>
                  <a:lnTo>
                    <a:pt x="84003" y="431923"/>
                  </a:lnTo>
                  <a:lnTo>
                    <a:pt x="84206" y="431812"/>
                  </a:lnTo>
                  <a:lnTo>
                    <a:pt x="84413" y="431676"/>
                  </a:lnTo>
                  <a:lnTo>
                    <a:pt x="84625" y="431516"/>
                  </a:lnTo>
                  <a:lnTo>
                    <a:pt x="84681" y="431763"/>
                  </a:lnTo>
                  <a:lnTo>
                    <a:pt x="84711" y="431886"/>
                  </a:lnTo>
                  <a:lnTo>
                    <a:pt x="84750" y="431997"/>
                  </a:lnTo>
                  <a:lnTo>
                    <a:pt x="85013" y="432738"/>
                  </a:lnTo>
                  <a:lnTo>
                    <a:pt x="85272" y="433478"/>
                  </a:lnTo>
                  <a:lnTo>
                    <a:pt x="85527" y="434231"/>
                  </a:lnTo>
                  <a:lnTo>
                    <a:pt x="85777" y="434984"/>
                  </a:lnTo>
                  <a:lnTo>
                    <a:pt x="86019" y="435749"/>
                  </a:lnTo>
                  <a:lnTo>
                    <a:pt x="86260" y="436502"/>
                  </a:lnTo>
                  <a:lnTo>
                    <a:pt x="86493" y="437279"/>
                  </a:lnTo>
                  <a:lnTo>
                    <a:pt x="86722" y="438044"/>
                  </a:lnTo>
                  <a:lnTo>
                    <a:pt x="86946" y="438822"/>
                  </a:lnTo>
                  <a:lnTo>
                    <a:pt x="87167" y="439612"/>
                  </a:lnTo>
                  <a:lnTo>
                    <a:pt x="87378" y="440401"/>
                  </a:lnTo>
                  <a:lnTo>
                    <a:pt x="87590" y="441191"/>
                  </a:lnTo>
                  <a:lnTo>
                    <a:pt x="87797" y="441981"/>
                  </a:lnTo>
                  <a:lnTo>
                    <a:pt x="87995" y="442783"/>
                  </a:lnTo>
                  <a:lnTo>
                    <a:pt x="88194" y="443598"/>
                  </a:lnTo>
                  <a:lnTo>
                    <a:pt x="88384" y="444400"/>
                  </a:lnTo>
                  <a:lnTo>
                    <a:pt x="88569" y="445214"/>
                  </a:lnTo>
                  <a:lnTo>
                    <a:pt x="88755" y="446029"/>
                  </a:lnTo>
                  <a:lnTo>
                    <a:pt x="88932" y="446856"/>
                  </a:lnTo>
                  <a:lnTo>
                    <a:pt x="89104" y="447683"/>
                  </a:lnTo>
                  <a:lnTo>
                    <a:pt x="89273" y="448510"/>
                  </a:lnTo>
                  <a:lnTo>
                    <a:pt x="89437" y="449349"/>
                  </a:lnTo>
                  <a:lnTo>
                    <a:pt x="89596" y="450188"/>
                  </a:lnTo>
                  <a:lnTo>
                    <a:pt x="89756" y="451027"/>
                  </a:lnTo>
                  <a:lnTo>
                    <a:pt x="89907" y="451866"/>
                  </a:lnTo>
                  <a:lnTo>
                    <a:pt x="90054" y="452718"/>
                  </a:lnTo>
                  <a:lnTo>
                    <a:pt x="90196" y="453569"/>
                  </a:lnTo>
                  <a:lnTo>
                    <a:pt x="90334" y="454433"/>
                  </a:lnTo>
                  <a:lnTo>
                    <a:pt x="90472" y="455285"/>
                  </a:lnTo>
                  <a:lnTo>
                    <a:pt x="90602" y="456149"/>
                  </a:lnTo>
                  <a:lnTo>
                    <a:pt x="90727" y="457025"/>
                  </a:lnTo>
                  <a:lnTo>
                    <a:pt x="90852" y="457889"/>
                  </a:lnTo>
                  <a:lnTo>
                    <a:pt x="90969" y="458765"/>
                  </a:lnTo>
                  <a:lnTo>
                    <a:pt x="91085" y="459641"/>
                  </a:lnTo>
                  <a:lnTo>
                    <a:pt x="91197" y="460517"/>
                  </a:lnTo>
                  <a:lnTo>
                    <a:pt x="91305" y="461406"/>
                  </a:lnTo>
                  <a:lnTo>
                    <a:pt x="91405" y="462294"/>
                  </a:lnTo>
                  <a:lnTo>
                    <a:pt x="91504" y="463183"/>
                  </a:lnTo>
                  <a:lnTo>
                    <a:pt x="91603" y="464072"/>
                  </a:lnTo>
                  <a:lnTo>
                    <a:pt x="91694" y="464960"/>
                  </a:lnTo>
                  <a:lnTo>
                    <a:pt x="91780" y="465861"/>
                  </a:lnTo>
                  <a:lnTo>
                    <a:pt x="91866" y="466762"/>
                  </a:lnTo>
                  <a:lnTo>
                    <a:pt x="91948" y="467663"/>
                  </a:lnTo>
                  <a:lnTo>
                    <a:pt x="92026" y="468564"/>
                  </a:lnTo>
                  <a:lnTo>
                    <a:pt x="92099" y="469477"/>
                  </a:lnTo>
                  <a:lnTo>
                    <a:pt x="92168" y="470390"/>
                  </a:lnTo>
                  <a:lnTo>
                    <a:pt x="92233" y="471303"/>
                  </a:lnTo>
                  <a:lnTo>
                    <a:pt x="92298" y="472217"/>
                  </a:lnTo>
                  <a:lnTo>
                    <a:pt x="92358" y="473130"/>
                  </a:lnTo>
                  <a:lnTo>
                    <a:pt x="92414" y="474055"/>
                  </a:lnTo>
                  <a:lnTo>
                    <a:pt x="92466" y="474969"/>
                  </a:lnTo>
                  <a:lnTo>
                    <a:pt x="92518" y="475894"/>
                  </a:lnTo>
                  <a:lnTo>
                    <a:pt x="92561" y="476820"/>
                  </a:lnTo>
                  <a:lnTo>
                    <a:pt x="92604" y="477745"/>
                  </a:lnTo>
                  <a:lnTo>
                    <a:pt x="92647" y="478683"/>
                  </a:lnTo>
                  <a:lnTo>
                    <a:pt x="92682" y="479609"/>
                  </a:lnTo>
                  <a:lnTo>
                    <a:pt x="92716" y="480547"/>
                  </a:lnTo>
                  <a:lnTo>
                    <a:pt x="92747" y="481485"/>
                  </a:lnTo>
                  <a:lnTo>
                    <a:pt x="92773" y="482423"/>
                  </a:lnTo>
                  <a:lnTo>
                    <a:pt x="92798" y="483360"/>
                  </a:lnTo>
                  <a:lnTo>
                    <a:pt x="92820" y="484298"/>
                  </a:lnTo>
                  <a:lnTo>
                    <a:pt x="92837" y="485236"/>
                  </a:lnTo>
                  <a:lnTo>
                    <a:pt x="92855" y="486187"/>
                  </a:lnTo>
                  <a:lnTo>
                    <a:pt x="92863" y="487124"/>
                  </a:lnTo>
                  <a:lnTo>
                    <a:pt x="92876" y="488075"/>
                  </a:lnTo>
                  <a:lnTo>
                    <a:pt x="92880" y="489013"/>
                  </a:lnTo>
                  <a:lnTo>
                    <a:pt x="92885" y="489963"/>
                  </a:lnTo>
                  <a:lnTo>
                    <a:pt x="92885" y="490913"/>
                  </a:lnTo>
                  <a:lnTo>
                    <a:pt x="92885" y="491863"/>
                  </a:lnTo>
                  <a:lnTo>
                    <a:pt x="92880" y="492814"/>
                  </a:lnTo>
                  <a:lnTo>
                    <a:pt x="92876" y="493764"/>
                  </a:lnTo>
                  <a:lnTo>
                    <a:pt x="92863" y="494727"/>
                  </a:lnTo>
                  <a:lnTo>
                    <a:pt x="92837" y="496627"/>
                  </a:lnTo>
                  <a:lnTo>
                    <a:pt x="92803" y="498540"/>
                  </a:lnTo>
                  <a:lnTo>
                    <a:pt x="92755" y="500453"/>
                  </a:lnTo>
                  <a:lnTo>
                    <a:pt x="92699" y="502366"/>
                  </a:lnTo>
                  <a:lnTo>
                    <a:pt x="92634" y="504291"/>
                  </a:lnTo>
                  <a:lnTo>
                    <a:pt x="92557" y="506204"/>
                  </a:lnTo>
                  <a:lnTo>
                    <a:pt x="92475" y="508116"/>
                  </a:lnTo>
                  <a:lnTo>
                    <a:pt x="92384" y="510042"/>
                  </a:lnTo>
                  <a:lnTo>
                    <a:pt x="92285" y="511955"/>
                  </a:lnTo>
                  <a:lnTo>
                    <a:pt x="92177" y="513867"/>
                  </a:lnTo>
                  <a:lnTo>
                    <a:pt x="92060" y="515780"/>
                  </a:lnTo>
                  <a:lnTo>
                    <a:pt x="91940" y="517693"/>
                  </a:lnTo>
                  <a:lnTo>
                    <a:pt x="91810" y="519606"/>
                  </a:lnTo>
                  <a:lnTo>
                    <a:pt x="91676" y="521506"/>
                  </a:lnTo>
                  <a:lnTo>
                    <a:pt x="91534" y="523419"/>
                  </a:lnTo>
                  <a:lnTo>
                    <a:pt x="91383" y="525308"/>
                  </a:lnTo>
                  <a:lnTo>
                    <a:pt x="91228" y="527208"/>
                  </a:lnTo>
                  <a:lnTo>
                    <a:pt x="91068" y="529096"/>
                  </a:lnTo>
                  <a:lnTo>
                    <a:pt x="90904" y="530984"/>
                  </a:lnTo>
                  <a:lnTo>
                    <a:pt x="90736" y="532860"/>
                  </a:lnTo>
                  <a:lnTo>
                    <a:pt x="90559" y="534724"/>
                  </a:lnTo>
                  <a:lnTo>
                    <a:pt x="90377" y="536587"/>
                  </a:lnTo>
                  <a:lnTo>
                    <a:pt x="90196" y="538451"/>
                  </a:lnTo>
                  <a:lnTo>
                    <a:pt x="90006" y="540302"/>
                  </a:lnTo>
                  <a:lnTo>
                    <a:pt x="89816" y="542141"/>
                  </a:lnTo>
                  <a:lnTo>
                    <a:pt x="89622" y="543967"/>
                  </a:lnTo>
                  <a:lnTo>
                    <a:pt x="89424" y="545794"/>
                  </a:lnTo>
                  <a:lnTo>
                    <a:pt x="89225" y="547595"/>
                  </a:lnTo>
                  <a:lnTo>
                    <a:pt x="88910" y="547904"/>
                  </a:lnTo>
                  <a:lnTo>
                    <a:pt x="88604" y="548225"/>
                  </a:lnTo>
                  <a:lnTo>
                    <a:pt x="88297" y="548558"/>
                  </a:lnTo>
                  <a:lnTo>
                    <a:pt x="87995" y="548916"/>
                  </a:lnTo>
                  <a:lnTo>
                    <a:pt x="87697" y="549286"/>
                  </a:lnTo>
                  <a:lnTo>
                    <a:pt x="87404" y="549681"/>
                  </a:lnTo>
                  <a:lnTo>
                    <a:pt x="87110" y="550088"/>
                  </a:lnTo>
                  <a:lnTo>
                    <a:pt x="86826" y="550508"/>
                  </a:lnTo>
                  <a:lnTo>
                    <a:pt x="86541" y="550952"/>
                  </a:lnTo>
                  <a:lnTo>
                    <a:pt x="86260" y="551409"/>
                  </a:lnTo>
                  <a:lnTo>
                    <a:pt x="85980" y="551890"/>
                  </a:lnTo>
                  <a:lnTo>
                    <a:pt x="85708" y="552371"/>
                  </a:lnTo>
                  <a:lnTo>
                    <a:pt x="85440" y="552877"/>
                  </a:lnTo>
                  <a:lnTo>
                    <a:pt x="85173" y="553396"/>
                  </a:lnTo>
                  <a:lnTo>
                    <a:pt x="84910" y="553939"/>
                  </a:lnTo>
                  <a:lnTo>
                    <a:pt x="84655" y="554482"/>
                  </a:lnTo>
                  <a:lnTo>
                    <a:pt x="84400" y="555049"/>
                  </a:lnTo>
                  <a:lnTo>
                    <a:pt x="84150" y="555629"/>
                  </a:lnTo>
                  <a:lnTo>
                    <a:pt x="83904" y="556222"/>
                  </a:lnTo>
                  <a:lnTo>
                    <a:pt x="83662" y="556839"/>
                  </a:lnTo>
                  <a:lnTo>
                    <a:pt x="83425" y="557456"/>
                  </a:lnTo>
                  <a:lnTo>
                    <a:pt x="83192" y="558085"/>
                  </a:lnTo>
                  <a:lnTo>
                    <a:pt x="82963" y="558739"/>
                  </a:lnTo>
                  <a:lnTo>
                    <a:pt x="82739" y="559393"/>
                  </a:lnTo>
                  <a:lnTo>
                    <a:pt x="82519" y="560072"/>
                  </a:lnTo>
                  <a:lnTo>
                    <a:pt x="82307" y="560763"/>
                  </a:lnTo>
                  <a:lnTo>
                    <a:pt x="82096" y="561454"/>
                  </a:lnTo>
                  <a:lnTo>
                    <a:pt x="81889" y="562170"/>
                  </a:lnTo>
                  <a:lnTo>
                    <a:pt x="81686" y="562898"/>
                  </a:lnTo>
                  <a:lnTo>
                    <a:pt x="81492" y="563626"/>
                  </a:lnTo>
                  <a:lnTo>
                    <a:pt x="81302" y="564379"/>
                  </a:lnTo>
                  <a:lnTo>
                    <a:pt x="81112" y="565132"/>
                  </a:lnTo>
                  <a:lnTo>
                    <a:pt x="80931" y="565897"/>
                  </a:lnTo>
                  <a:lnTo>
                    <a:pt x="80754" y="566675"/>
                  </a:lnTo>
                  <a:lnTo>
                    <a:pt x="80581" y="567464"/>
                  </a:lnTo>
                  <a:lnTo>
                    <a:pt x="80417" y="568266"/>
                  </a:lnTo>
                  <a:lnTo>
                    <a:pt x="80253" y="569081"/>
                  </a:lnTo>
                  <a:lnTo>
                    <a:pt x="80098" y="569896"/>
                  </a:lnTo>
                  <a:lnTo>
                    <a:pt x="79947" y="570735"/>
                  </a:lnTo>
                  <a:lnTo>
                    <a:pt x="79804" y="571574"/>
                  </a:lnTo>
                  <a:lnTo>
                    <a:pt x="79662" y="572413"/>
                  </a:lnTo>
                  <a:lnTo>
                    <a:pt x="79528" y="573277"/>
                  </a:lnTo>
                  <a:lnTo>
                    <a:pt x="79399" y="574141"/>
                  </a:lnTo>
                  <a:lnTo>
                    <a:pt x="79273" y="575017"/>
                  </a:lnTo>
                  <a:lnTo>
                    <a:pt x="79157" y="575893"/>
                  </a:lnTo>
                  <a:lnTo>
                    <a:pt x="79045" y="576782"/>
                  </a:lnTo>
                  <a:lnTo>
                    <a:pt x="78937" y="577683"/>
                  </a:lnTo>
                  <a:lnTo>
                    <a:pt x="78837" y="578584"/>
                  </a:lnTo>
                  <a:lnTo>
                    <a:pt x="78743" y="579497"/>
                  </a:lnTo>
                  <a:lnTo>
                    <a:pt x="78652" y="580422"/>
                  </a:lnTo>
                  <a:lnTo>
                    <a:pt x="78570" y="581348"/>
                  </a:lnTo>
                  <a:lnTo>
                    <a:pt x="78492" y="582274"/>
                  </a:lnTo>
                  <a:lnTo>
                    <a:pt x="78423" y="583224"/>
                  </a:lnTo>
                  <a:lnTo>
                    <a:pt x="78358" y="584162"/>
                  </a:lnTo>
                  <a:lnTo>
                    <a:pt x="78298" y="585112"/>
                  </a:lnTo>
                  <a:lnTo>
                    <a:pt x="78246" y="586075"/>
                  </a:lnTo>
                  <a:lnTo>
                    <a:pt x="78203" y="587037"/>
                  </a:lnTo>
                  <a:lnTo>
                    <a:pt x="78160" y="588000"/>
                  </a:lnTo>
                  <a:lnTo>
                    <a:pt x="78130" y="588975"/>
                  </a:lnTo>
                  <a:lnTo>
                    <a:pt x="78104" y="589950"/>
                  </a:lnTo>
                  <a:lnTo>
                    <a:pt x="78082" y="590937"/>
                  </a:lnTo>
                  <a:lnTo>
                    <a:pt x="78069" y="591924"/>
                  </a:lnTo>
                  <a:lnTo>
                    <a:pt x="78061" y="592911"/>
                  </a:lnTo>
                  <a:lnTo>
                    <a:pt x="78061" y="593899"/>
                  </a:lnTo>
                  <a:lnTo>
                    <a:pt x="78026" y="594059"/>
                  </a:lnTo>
                  <a:lnTo>
                    <a:pt x="77996" y="594220"/>
                  </a:lnTo>
                  <a:lnTo>
                    <a:pt x="77970" y="594380"/>
                  </a:lnTo>
                  <a:lnTo>
                    <a:pt x="77944" y="594553"/>
                  </a:lnTo>
                  <a:lnTo>
                    <a:pt x="77923" y="594726"/>
                  </a:lnTo>
                  <a:lnTo>
                    <a:pt x="77910" y="594898"/>
                  </a:lnTo>
                  <a:lnTo>
                    <a:pt x="77897" y="595083"/>
                  </a:lnTo>
                  <a:lnTo>
                    <a:pt x="77888" y="595256"/>
                  </a:lnTo>
                  <a:lnTo>
                    <a:pt x="77884" y="595441"/>
                  </a:lnTo>
                  <a:lnTo>
                    <a:pt x="77879" y="595626"/>
                  </a:lnTo>
                  <a:lnTo>
                    <a:pt x="77884" y="595812"/>
                  </a:lnTo>
                  <a:lnTo>
                    <a:pt x="77888" y="595984"/>
                  </a:lnTo>
                  <a:lnTo>
                    <a:pt x="77897" y="596169"/>
                  </a:lnTo>
                  <a:lnTo>
                    <a:pt x="77910" y="596342"/>
                  </a:lnTo>
                  <a:lnTo>
                    <a:pt x="77927" y="596527"/>
                  </a:lnTo>
                  <a:lnTo>
                    <a:pt x="77948" y="596688"/>
                  </a:lnTo>
                  <a:lnTo>
                    <a:pt x="77974" y="596861"/>
                  </a:lnTo>
                  <a:lnTo>
                    <a:pt x="78005" y="597021"/>
                  </a:lnTo>
                  <a:lnTo>
                    <a:pt x="78035" y="597169"/>
                  </a:lnTo>
                  <a:lnTo>
                    <a:pt x="78074" y="597317"/>
                  </a:lnTo>
                  <a:lnTo>
                    <a:pt x="78112" y="597453"/>
                  </a:lnTo>
                  <a:lnTo>
                    <a:pt x="78156" y="597589"/>
                  </a:lnTo>
                  <a:lnTo>
                    <a:pt x="78203" y="597712"/>
                  </a:lnTo>
                  <a:lnTo>
                    <a:pt x="78255" y="597823"/>
                  </a:lnTo>
                  <a:lnTo>
                    <a:pt x="78307" y="597922"/>
                  </a:lnTo>
                  <a:lnTo>
                    <a:pt x="78367" y="598021"/>
                  </a:lnTo>
                  <a:lnTo>
                    <a:pt x="78432" y="598095"/>
                  </a:lnTo>
                  <a:lnTo>
                    <a:pt x="78497" y="598169"/>
                  </a:lnTo>
                  <a:lnTo>
                    <a:pt x="78566" y="598218"/>
                  </a:lnTo>
                  <a:lnTo>
                    <a:pt x="78639" y="598255"/>
                  </a:lnTo>
                  <a:lnTo>
                    <a:pt x="78717" y="598280"/>
                  </a:lnTo>
                  <a:lnTo>
                    <a:pt x="78799" y="598280"/>
                  </a:lnTo>
                  <a:lnTo>
                    <a:pt x="79692" y="598292"/>
                  </a:lnTo>
                  <a:lnTo>
                    <a:pt x="80590" y="598304"/>
                  </a:lnTo>
                  <a:lnTo>
                    <a:pt x="81492" y="598341"/>
                  </a:lnTo>
                  <a:lnTo>
                    <a:pt x="82398" y="598391"/>
                  </a:lnTo>
                  <a:lnTo>
                    <a:pt x="83304" y="598440"/>
                  </a:lnTo>
                  <a:lnTo>
                    <a:pt x="84215" y="598502"/>
                  </a:lnTo>
                  <a:lnTo>
                    <a:pt x="86045" y="598638"/>
                  </a:lnTo>
                  <a:lnTo>
                    <a:pt x="87883" y="598786"/>
                  </a:lnTo>
                  <a:lnTo>
                    <a:pt x="89730" y="598934"/>
                  </a:lnTo>
                  <a:lnTo>
                    <a:pt x="91577" y="599070"/>
                  </a:lnTo>
                  <a:lnTo>
                    <a:pt x="92505" y="599119"/>
                  </a:lnTo>
                  <a:lnTo>
                    <a:pt x="93429" y="599168"/>
                  </a:lnTo>
                  <a:lnTo>
                    <a:pt x="94356" y="599205"/>
                  </a:lnTo>
                  <a:lnTo>
                    <a:pt x="95280" y="599218"/>
                  </a:lnTo>
                  <a:lnTo>
                    <a:pt x="96203" y="599230"/>
                  </a:lnTo>
                  <a:lnTo>
                    <a:pt x="97127" y="599218"/>
                  </a:lnTo>
                  <a:lnTo>
                    <a:pt x="98046" y="599193"/>
                  </a:lnTo>
                  <a:lnTo>
                    <a:pt x="98965" y="599144"/>
                  </a:lnTo>
                  <a:lnTo>
                    <a:pt x="99885" y="599082"/>
                  </a:lnTo>
                  <a:lnTo>
                    <a:pt x="100800" y="598983"/>
                  </a:lnTo>
                  <a:lnTo>
                    <a:pt x="101714" y="598872"/>
                  </a:lnTo>
                  <a:lnTo>
                    <a:pt x="102625" y="598724"/>
                  </a:lnTo>
                  <a:lnTo>
                    <a:pt x="103078" y="598650"/>
                  </a:lnTo>
                  <a:lnTo>
                    <a:pt x="103531" y="598551"/>
                  </a:lnTo>
                  <a:lnTo>
                    <a:pt x="103980" y="598453"/>
                  </a:lnTo>
                  <a:lnTo>
                    <a:pt x="104433" y="598354"/>
                  </a:lnTo>
                  <a:lnTo>
                    <a:pt x="104882" y="598243"/>
                  </a:lnTo>
                  <a:lnTo>
                    <a:pt x="105331" y="598119"/>
                  </a:lnTo>
                  <a:lnTo>
                    <a:pt x="105780" y="597984"/>
                  </a:lnTo>
                  <a:lnTo>
                    <a:pt x="106229" y="597848"/>
                  </a:lnTo>
                  <a:lnTo>
                    <a:pt x="106673" y="597700"/>
                  </a:lnTo>
                  <a:lnTo>
                    <a:pt x="107122" y="597552"/>
                  </a:lnTo>
                  <a:lnTo>
                    <a:pt x="107562" y="597379"/>
                  </a:lnTo>
                  <a:lnTo>
                    <a:pt x="108007" y="597206"/>
                  </a:lnTo>
                  <a:lnTo>
                    <a:pt x="108084" y="597330"/>
                  </a:lnTo>
                  <a:lnTo>
                    <a:pt x="108162" y="597416"/>
                  </a:lnTo>
                  <a:lnTo>
                    <a:pt x="108244" y="597490"/>
                  </a:lnTo>
                  <a:lnTo>
                    <a:pt x="108326" y="597539"/>
                  </a:lnTo>
                  <a:lnTo>
                    <a:pt x="108412" y="597564"/>
                  </a:lnTo>
                  <a:lnTo>
                    <a:pt x="108494" y="597564"/>
                  </a:lnTo>
                  <a:lnTo>
                    <a:pt x="108581" y="597539"/>
                  </a:lnTo>
                  <a:lnTo>
                    <a:pt x="108658" y="597490"/>
                  </a:lnTo>
                  <a:lnTo>
                    <a:pt x="108736" y="597416"/>
                  </a:lnTo>
                  <a:lnTo>
                    <a:pt x="108771" y="597367"/>
                  </a:lnTo>
                  <a:lnTo>
                    <a:pt x="108805" y="597317"/>
                  </a:lnTo>
                  <a:lnTo>
                    <a:pt x="108840" y="597255"/>
                  </a:lnTo>
                  <a:lnTo>
                    <a:pt x="108874" y="597194"/>
                  </a:lnTo>
                  <a:lnTo>
                    <a:pt x="108904" y="597120"/>
                  </a:lnTo>
                  <a:lnTo>
                    <a:pt x="108930" y="597033"/>
                  </a:lnTo>
                  <a:lnTo>
                    <a:pt x="108960" y="596947"/>
                  </a:lnTo>
                  <a:lnTo>
                    <a:pt x="108982" y="596848"/>
                  </a:lnTo>
                  <a:lnTo>
                    <a:pt x="109008" y="596749"/>
                  </a:lnTo>
                  <a:lnTo>
                    <a:pt x="109025" y="596638"/>
                  </a:lnTo>
                  <a:lnTo>
                    <a:pt x="109042" y="596527"/>
                  </a:lnTo>
                  <a:lnTo>
                    <a:pt x="109060" y="596404"/>
                  </a:lnTo>
                  <a:lnTo>
                    <a:pt x="109073" y="596268"/>
                  </a:lnTo>
                  <a:lnTo>
                    <a:pt x="109081" y="596132"/>
                  </a:lnTo>
                  <a:lnTo>
                    <a:pt x="109129" y="595232"/>
                  </a:lnTo>
                  <a:lnTo>
                    <a:pt x="109168" y="594331"/>
                  </a:lnTo>
                  <a:lnTo>
                    <a:pt x="109202" y="593442"/>
                  </a:lnTo>
                  <a:lnTo>
                    <a:pt x="109228" y="592541"/>
                  </a:lnTo>
                  <a:lnTo>
                    <a:pt x="109250" y="591653"/>
                  </a:lnTo>
                  <a:lnTo>
                    <a:pt x="109267" y="590764"/>
                  </a:lnTo>
                  <a:lnTo>
                    <a:pt x="109275" y="589876"/>
                  </a:lnTo>
                  <a:lnTo>
                    <a:pt x="109280" y="588999"/>
                  </a:lnTo>
                  <a:lnTo>
                    <a:pt x="109275" y="588111"/>
                  </a:lnTo>
                  <a:lnTo>
                    <a:pt x="109267" y="587235"/>
                  </a:lnTo>
                  <a:lnTo>
                    <a:pt x="109254" y="586358"/>
                  </a:lnTo>
                  <a:lnTo>
                    <a:pt x="109232" y="585495"/>
                  </a:lnTo>
                  <a:lnTo>
                    <a:pt x="109206" y="584618"/>
                  </a:lnTo>
                  <a:lnTo>
                    <a:pt x="109172" y="583754"/>
                  </a:lnTo>
                  <a:lnTo>
                    <a:pt x="109133" y="582903"/>
                  </a:lnTo>
                  <a:lnTo>
                    <a:pt x="109090" y="582051"/>
                  </a:lnTo>
                  <a:lnTo>
                    <a:pt x="109038" y="581200"/>
                  </a:lnTo>
                  <a:lnTo>
                    <a:pt x="108982" y="580348"/>
                  </a:lnTo>
                  <a:lnTo>
                    <a:pt x="108922" y="579509"/>
                  </a:lnTo>
                  <a:lnTo>
                    <a:pt x="108857" y="578682"/>
                  </a:lnTo>
                  <a:lnTo>
                    <a:pt x="108783" y="577855"/>
                  </a:lnTo>
                  <a:lnTo>
                    <a:pt x="108706" y="577029"/>
                  </a:lnTo>
                  <a:lnTo>
                    <a:pt x="108624" y="576214"/>
                  </a:lnTo>
                  <a:lnTo>
                    <a:pt x="108533" y="575400"/>
                  </a:lnTo>
                  <a:lnTo>
                    <a:pt x="108438" y="574597"/>
                  </a:lnTo>
                  <a:lnTo>
                    <a:pt x="108339" y="573795"/>
                  </a:lnTo>
                  <a:lnTo>
                    <a:pt x="108235" y="573005"/>
                  </a:lnTo>
                  <a:lnTo>
                    <a:pt x="108127" y="572216"/>
                  </a:lnTo>
                  <a:lnTo>
                    <a:pt x="108011" y="571438"/>
                  </a:lnTo>
                  <a:lnTo>
                    <a:pt x="107894" y="570673"/>
                  </a:lnTo>
                  <a:lnTo>
                    <a:pt x="107769" y="569908"/>
                  </a:lnTo>
                  <a:lnTo>
                    <a:pt x="107640" y="569155"/>
                  </a:lnTo>
                  <a:lnTo>
                    <a:pt x="107502" y="568402"/>
                  </a:lnTo>
                  <a:lnTo>
                    <a:pt x="107364" y="567662"/>
                  </a:lnTo>
                  <a:lnTo>
                    <a:pt x="107217" y="566934"/>
                  </a:lnTo>
                  <a:lnTo>
                    <a:pt x="107070" y="566218"/>
                  </a:lnTo>
                  <a:lnTo>
                    <a:pt x="106915" y="565502"/>
                  </a:lnTo>
                  <a:lnTo>
                    <a:pt x="106755" y="564799"/>
                  </a:lnTo>
                  <a:lnTo>
                    <a:pt x="106595" y="564095"/>
                  </a:lnTo>
                  <a:lnTo>
                    <a:pt x="106427" y="563416"/>
                  </a:lnTo>
                  <a:lnTo>
                    <a:pt x="106255" y="562738"/>
                  </a:lnTo>
                  <a:lnTo>
                    <a:pt x="106078" y="562071"/>
                  </a:lnTo>
                  <a:lnTo>
                    <a:pt x="105896" y="561405"/>
                  </a:lnTo>
                  <a:lnTo>
                    <a:pt x="105711" y="560763"/>
                  </a:lnTo>
                  <a:lnTo>
                    <a:pt x="105517" y="560121"/>
                  </a:lnTo>
                  <a:lnTo>
                    <a:pt x="105322" y="559504"/>
                  </a:lnTo>
                  <a:lnTo>
                    <a:pt x="105124" y="558887"/>
                  </a:lnTo>
                  <a:lnTo>
                    <a:pt x="104921" y="558283"/>
                  </a:lnTo>
                  <a:lnTo>
                    <a:pt x="104714" y="557690"/>
                  </a:lnTo>
                  <a:lnTo>
                    <a:pt x="104502" y="557110"/>
                  </a:lnTo>
                  <a:lnTo>
                    <a:pt x="104287" y="556530"/>
                  </a:lnTo>
                  <a:lnTo>
                    <a:pt x="104067" y="555975"/>
                  </a:lnTo>
                  <a:lnTo>
                    <a:pt x="103846" y="555432"/>
                  </a:lnTo>
                  <a:lnTo>
                    <a:pt x="103618" y="554901"/>
                  </a:lnTo>
                  <a:lnTo>
                    <a:pt x="103385" y="554371"/>
                  </a:lnTo>
                  <a:lnTo>
                    <a:pt x="103152" y="553865"/>
                  </a:lnTo>
                  <a:lnTo>
                    <a:pt x="102910" y="553371"/>
                  </a:lnTo>
                  <a:lnTo>
                    <a:pt x="102668" y="552890"/>
                  </a:lnTo>
                  <a:lnTo>
                    <a:pt x="102422" y="552421"/>
                  </a:lnTo>
                  <a:lnTo>
                    <a:pt x="102172" y="551964"/>
                  </a:lnTo>
                  <a:lnTo>
                    <a:pt x="101917" y="551520"/>
                  </a:lnTo>
                  <a:lnTo>
                    <a:pt x="101663" y="551088"/>
                  </a:lnTo>
                  <a:lnTo>
                    <a:pt x="101399" y="550668"/>
                  </a:lnTo>
                  <a:lnTo>
                    <a:pt x="101136" y="550273"/>
                  </a:lnTo>
                  <a:lnTo>
                    <a:pt x="101287" y="549249"/>
                  </a:lnTo>
                  <a:lnTo>
                    <a:pt x="101438" y="548225"/>
                  </a:lnTo>
                  <a:lnTo>
                    <a:pt x="101581" y="547200"/>
                  </a:lnTo>
                  <a:lnTo>
                    <a:pt x="101723" y="546176"/>
                  </a:lnTo>
                  <a:lnTo>
                    <a:pt x="101857" y="545152"/>
                  </a:lnTo>
                  <a:lnTo>
                    <a:pt x="101991" y="544115"/>
                  </a:lnTo>
                  <a:lnTo>
                    <a:pt x="102124" y="543079"/>
                  </a:lnTo>
                  <a:lnTo>
                    <a:pt x="102250" y="542054"/>
                  </a:lnTo>
                  <a:lnTo>
                    <a:pt x="102370" y="541018"/>
                  </a:lnTo>
                  <a:lnTo>
                    <a:pt x="102491" y="539969"/>
                  </a:lnTo>
                  <a:lnTo>
                    <a:pt x="102608" y="538932"/>
                  </a:lnTo>
                  <a:lnTo>
                    <a:pt x="102720" y="537883"/>
                  </a:lnTo>
                  <a:lnTo>
                    <a:pt x="102828" y="536846"/>
                  </a:lnTo>
                  <a:lnTo>
                    <a:pt x="102936" y="535797"/>
                  </a:lnTo>
                  <a:lnTo>
                    <a:pt x="103039" y="534748"/>
                  </a:lnTo>
                  <a:lnTo>
                    <a:pt x="103134" y="533699"/>
                  </a:lnTo>
                  <a:lnTo>
                    <a:pt x="103234" y="532650"/>
                  </a:lnTo>
                  <a:lnTo>
                    <a:pt x="103324" y="531589"/>
                  </a:lnTo>
                  <a:lnTo>
                    <a:pt x="103411" y="530540"/>
                  </a:lnTo>
                  <a:lnTo>
                    <a:pt x="103497" y="529479"/>
                  </a:lnTo>
                  <a:lnTo>
                    <a:pt x="103579" y="528430"/>
                  </a:lnTo>
                  <a:lnTo>
                    <a:pt x="103657" y="527368"/>
                  </a:lnTo>
                  <a:lnTo>
                    <a:pt x="103734" y="526307"/>
                  </a:lnTo>
                  <a:lnTo>
                    <a:pt x="103803" y="525246"/>
                  </a:lnTo>
                  <a:lnTo>
                    <a:pt x="103872" y="524184"/>
                  </a:lnTo>
                  <a:lnTo>
                    <a:pt x="103937" y="523123"/>
                  </a:lnTo>
                  <a:lnTo>
                    <a:pt x="103997" y="522049"/>
                  </a:lnTo>
                  <a:lnTo>
                    <a:pt x="104058" y="520988"/>
                  </a:lnTo>
                  <a:lnTo>
                    <a:pt x="104110" y="519927"/>
                  </a:lnTo>
                  <a:lnTo>
                    <a:pt x="104161" y="518853"/>
                  </a:lnTo>
                  <a:lnTo>
                    <a:pt x="104209" y="517792"/>
                  </a:lnTo>
                  <a:lnTo>
                    <a:pt x="104256" y="516718"/>
                  </a:lnTo>
                  <a:lnTo>
                    <a:pt x="104295" y="515644"/>
                  </a:lnTo>
                  <a:lnTo>
                    <a:pt x="104334" y="514583"/>
                  </a:lnTo>
                  <a:lnTo>
                    <a:pt x="104369" y="513510"/>
                  </a:lnTo>
                  <a:lnTo>
                    <a:pt x="104403" y="512436"/>
                  </a:lnTo>
                  <a:lnTo>
                    <a:pt x="104429" y="511362"/>
                  </a:lnTo>
                  <a:lnTo>
                    <a:pt x="104455" y="510301"/>
                  </a:lnTo>
                  <a:lnTo>
                    <a:pt x="104476" y="509227"/>
                  </a:lnTo>
                  <a:lnTo>
                    <a:pt x="104494" y="508154"/>
                  </a:lnTo>
                  <a:lnTo>
                    <a:pt x="104511" y="507080"/>
                  </a:lnTo>
                  <a:lnTo>
                    <a:pt x="104524" y="506006"/>
                  </a:lnTo>
                  <a:lnTo>
                    <a:pt x="104533" y="504933"/>
                  </a:lnTo>
                  <a:lnTo>
                    <a:pt x="104537" y="503859"/>
                  </a:lnTo>
                  <a:lnTo>
                    <a:pt x="104541" y="502785"/>
                  </a:lnTo>
                  <a:lnTo>
                    <a:pt x="104537" y="501712"/>
                  </a:lnTo>
                  <a:lnTo>
                    <a:pt x="104533" y="500650"/>
                  </a:lnTo>
                  <a:lnTo>
                    <a:pt x="104528" y="499577"/>
                  </a:lnTo>
                  <a:lnTo>
                    <a:pt x="104515" y="498503"/>
                  </a:lnTo>
                  <a:lnTo>
                    <a:pt x="104502" y="497429"/>
                  </a:lnTo>
                  <a:lnTo>
                    <a:pt x="104485" y="496356"/>
                  </a:lnTo>
                  <a:lnTo>
                    <a:pt x="104468" y="495282"/>
                  </a:lnTo>
                  <a:lnTo>
                    <a:pt x="104446" y="494221"/>
                  </a:lnTo>
                  <a:lnTo>
                    <a:pt x="104416" y="493147"/>
                  </a:lnTo>
                  <a:lnTo>
                    <a:pt x="104390" y="492086"/>
                  </a:lnTo>
                  <a:lnTo>
                    <a:pt x="104356" y="491012"/>
                  </a:lnTo>
                  <a:lnTo>
                    <a:pt x="104321" y="489938"/>
                  </a:lnTo>
                  <a:lnTo>
                    <a:pt x="104282" y="488877"/>
                  </a:lnTo>
                  <a:lnTo>
                    <a:pt x="104239" y="487816"/>
                  </a:lnTo>
                  <a:lnTo>
                    <a:pt x="104196" y="486742"/>
                  </a:lnTo>
                  <a:lnTo>
                    <a:pt x="104148" y="485681"/>
                  </a:lnTo>
                  <a:lnTo>
                    <a:pt x="104097" y="484619"/>
                  </a:lnTo>
                  <a:lnTo>
                    <a:pt x="104045" y="483558"/>
                  </a:lnTo>
                  <a:lnTo>
                    <a:pt x="103989" y="482497"/>
                  </a:lnTo>
                  <a:lnTo>
                    <a:pt x="103928" y="481435"/>
                  </a:lnTo>
                  <a:lnTo>
                    <a:pt x="103864" y="480374"/>
                  </a:lnTo>
                  <a:lnTo>
                    <a:pt x="103799" y="479325"/>
                  </a:lnTo>
                  <a:lnTo>
                    <a:pt x="103730" y="478264"/>
                  </a:lnTo>
                  <a:lnTo>
                    <a:pt x="103657" y="477215"/>
                  </a:lnTo>
                  <a:lnTo>
                    <a:pt x="103583" y="476166"/>
                  </a:lnTo>
                  <a:lnTo>
                    <a:pt x="103505" y="475104"/>
                  </a:lnTo>
                  <a:lnTo>
                    <a:pt x="103423" y="474055"/>
                  </a:lnTo>
                  <a:lnTo>
                    <a:pt x="103337" y="473019"/>
                  </a:lnTo>
                  <a:lnTo>
                    <a:pt x="103251" y="471970"/>
                  </a:lnTo>
                  <a:lnTo>
                    <a:pt x="103160" y="470921"/>
                  </a:lnTo>
                  <a:lnTo>
                    <a:pt x="103070" y="469884"/>
                  </a:lnTo>
                  <a:lnTo>
                    <a:pt x="102975" y="468835"/>
                  </a:lnTo>
                  <a:lnTo>
                    <a:pt x="102875" y="467798"/>
                  </a:lnTo>
                  <a:lnTo>
                    <a:pt x="102772" y="466762"/>
                  </a:lnTo>
                  <a:lnTo>
                    <a:pt x="102668" y="465738"/>
                  </a:lnTo>
                  <a:lnTo>
                    <a:pt x="102560" y="464701"/>
                  </a:lnTo>
                  <a:lnTo>
                    <a:pt x="102448" y="463664"/>
                  </a:lnTo>
                  <a:lnTo>
                    <a:pt x="102336" y="462640"/>
                  </a:lnTo>
                  <a:lnTo>
                    <a:pt x="102219" y="461616"/>
                  </a:lnTo>
                  <a:lnTo>
                    <a:pt x="102103" y="460591"/>
                  </a:lnTo>
                  <a:lnTo>
                    <a:pt x="101978" y="459579"/>
                  </a:lnTo>
                  <a:lnTo>
                    <a:pt x="101853" y="458555"/>
                  </a:lnTo>
                  <a:lnTo>
                    <a:pt x="101727" y="457543"/>
                  </a:lnTo>
                  <a:lnTo>
                    <a:pt x="101598" y="456531"/>
                  </a:lnTo>
                  <a:lnTo>
                    <a:pt x="101464" y="455519"/>
                  </a:lnTo>
                  <a:lnTo>
                    <a:pt x="101326" y="454507"/>
                  </a:lnTo>
                  <a:lnTo>
                    <a:pt x="101188" y="453508"/>
                  </a:lnTo>
                  <a:lnTo>
                    <a:pt x="101046" y="452508"/>
                  </a:lnTo>
                  <a:lnTo>
                    <a:pt x="100903" y="451508"/>
                  </a:lnTo>
                  <a:lnTo>
                    <a:pt x="100756" y="450509"/>
                  </a:lnTo>
                  <a:lnTo>
                    <a:pt x="100605" y="449521"/>
                  </a:lnTo>
                  <a:lnTo>
                    <a:pt x="100450" y="448522"/>
                  </a:lnTo>
                  <a:lnTo>
                    <a:pt x="100295" y="447535"/>
                  </a:lnTo>
                  <a:lnTo>
                    <a:pt x="100139" y="446560"/>
                  </a:lnTo>
                  <a:lnTo>
                    <a:pt x="99975" y="445572"/>
                  </a:lnTo>
                  <a:lnTo>
                    <a:pt x="99811" y="444597"/>
                  </a:lnTo>
                  <a:lnTo>
                    <a:pt x="99647" y="443622"/>
                  </a:lnTo>
                  <a:lnTo>
                    <a:pt x="99475" y="442660"/>
                  </a:lnTo>
                  <a:lnTo>
                    <a:pt x="99302" y="441685"/>
                  </a:lnTo>
                  <a:lnTo>
                    <a:pt x="99129" y="440722"/>
                  </a:lnTo>
                  <a:lnTo>
                    <a:pt x="98953" y="439760"/>
                  </a:lnTo>
                  <a:lnTo>
                    <a:pt x="98771" y="438810"/>
                  </a:lnTo>
                  <a:lnTo>
                    <a:pt x="98590" y="437859"/>
                  </a:lnTo>
                  <a:lnTo>
                    <a:pt x="98404" y="436909"/>
                  </a:lnTo>
                  <a:lnTo>
                    <a:pt x="98215" y="435971"/>
                  </a:lnTo>
                  <a:lnTo>
                    <a:pt x="98025" y="435021"/>
                  </a:lnTo>
                  <a:lnTo>
                    <a:pt x="97830" y="434083"/>
                  </a:lnTo>
                  <a:lnTo>
                    <a:pt x="97632" y="433157"/>
                  </a:lnTo>
                  <a:lnTo>
                    <a:pt x="97433" y="432232"/>
                  </a:lnTo>
                  <a:lnTo>
                    <a:pt x="97235" y="431306"/>
                  </a:lnTo>
                  <a:lnTo>
                    <a:pt x="97028" y="430381"/>
                  </a:lnTo>
                  <a:lnTo>
                    <a:pt x="96821" y="429467"/>
                  </a:lnTo>
                  <a:lnTo>
                    <a:pt x="96613" y="428554"/>
                  </a:lnTo>
                  <a:lnTo>
                    <a:pt x="96402" y="427653"/>
                  </a:lnTo>
                  <a:lnTo>
                    <a:pt x="96186" y="426740"/>
                  </a:lnTo>
                  <a:lnTo>
                    <a:pt x="95970" y="425851"/>
                  </a:lnTo>
                  <a:lnTo>
                    <a:pt x="95750" y="424951"/>
                  </a:lnTo>
                  <a:lnTo>
                    <a:pt x="95526" y="424062"/>
                  </a:lnTo>
                  <a:lnTo>
                    <a:pt x="95302" y="423173"/>
                  </a:lnTo>
                  <a:lnTo>
                    <a:pt x="95077" y="422297"/>
                  </a:lnTo>
                  <a:lnTo>
                    <a:pt x="94844" y="421421"/>
                  </a:lnTo>
                  <a:lnTo>
                    <a:pt x="94615" y="420557"/>
                  </a:lnTo>
                  <a:lnTo>
                    <a:pt x="94378" y="419693"/>
                  </a:lnTo>
                  <a:lnTo>
                    <a:pt x="96877" y="416917"/>
                  </a:lnTo>
                  <a:lnTo>
                    <a:pt x="98128" y="415534"/>
                  </a:lnTo>
                  <a:lnTo>
                    <a:pt x="99380" y="414152"/>
                  </a:lnTo>
                  <a:lnTo>
                    <a:pt x="99444" y="414066"/>
                  </a:lnTo>
                  <a:lnTo>
                    <a:pt x="99509" y="413967"/>
                  </a:lnTo>
                  <a:lnTo>
                    <a:pt x="99574" y="413856"/>
                  </a:lnTo>
                  <a:lnTo>
                    <a:pt x="99634" y="413720"/>
                  </a:lnTo>
                  <a:lnTo>
                    <a:pt x="99690" y="413585"/>
                  </a:lnTo>
                  <a:lnTo>
                    <a:pt x="99742" y="413436"/>
                  </a:lnTo>
                  <a:lnTo>
                    <a:pt x="99790" y="413276"/>
                  </a:lnTo>
                  <a:lnTo>
                    <a:pt x="99833" y="413103"/>
                  </a:lnTo>
                  <a:lnTo>
                    <a:pt x="99872" y="412918"/>
                  </a:lnTo>
                  <a:lnTo>
                    <a:pt x="99902" y="412721"/>
                  </a:lnTo>
                  <a:lnTo>
                    <a:pt x="99928" y="412536"/>
                  </a:lnTo>
                  <a:lnTo>
                    <a:pt x="99941" y="412326"/>
                  </a:lnTo>
                  <a:lnTo>
                    <a:pt x="99949" y="412116"/>
                  </a:lnTo>
                  <a:lnTo>
                    <a:pt x="99945" y="411906"/>
                  </a:lnTo>
                  <a:lnTo>
                    <a:pt x="99932" y="411696"/>
                  </a:lnTo>
                  <a:lnTo>
                    <a:pt x="99924" y="411585"/>
                  </a:lnTo>
                  <a:lnTo>
                    <a:pt x="99911" y="411474"/>
                  </a:lnTo>
                  <a:lnTo>
                    <a:pt x="99820" y="410857"/>
                  </a:lnTo>
                  <a:lnTo>
                    <a:pt x="99734" y="410252"/>
                  </a:lnTo>
                  <a:lnTo>
                    <a:pt x="99643" y="409672"/>
                  </a:lnTo>
                  <a:lnTo>
                    <a:pt x="99548" y="409105"/>
                  </a:lnTo>
                  <a:lnTo>
                    <a:pt x="99453" y="408562"/>
                  </a:lnTo>
                  <a:lnTo>
                    <a:pt x="99354" y="408031"/>
                  </a:lnTo>
                  <a:lnTo>
                    <a:pt x="99255" y="407513"/>
                  </a:lnTo>
                  <a:lnTo>
                    <a:pt x="99151" y="407019"/>
                  </a:lnTo>
                  <a:lnTo>
                    <a:pt x="99043" y="406525"/>
                  </a:lnTo>
                  <a:lnTo>
                    <a:pt x="98931" y="406044"/>
                  </a:lnTo>
                  <a:lnTo>
                    <a:pt x="98814" y="405563"/>
                  </a:lnTo>
                  <a:lnTo>
                    <a:pt x="98694" y="405106"/>
                  </a:lnTo>
                  <a:lnTo>
                    <a:pt x="98564" y="404637"/>
                  </a:lnTo>
                  <a:lnTo>
                    <a:pt x="98430" y="404181"/>
                  </a:lnTo>
                  <a:lnTo>
                    <a:pt x="98288" y="403724"/>
                  </a:lnTo>
                  <a:lnTo>
                    <a:pt x="98141" y="403267"/>
                  </a:lnTo>
                  <a:lnTo>
                    <a:pt x="100230" y="402848"/>
                  </a:lnTo>
                  <a:lnTo>
                    <a:pt x="101279" y="402626"/>
                  </a:lnTo>
                  <a:lnTo>
                    <a:pt x="102323" y="402391"/>
                  </a:lnTo>
                  <a:lnTo>
                    <a:pt x="102418" y="402354"/>
                  </a:lnTo>
                  <a:lnTo>
                    <a:pt x="102513" y="402305"/>
                  </a:lnTo>
                  <a:lnTo>
                    <a:pt x="102608" y="402218"/>
                  </a:lnTo>
                  <a:lnTo>
                    <a:pt x="102698" y="402120"/>
                  </a:lnTo>
                  <a:lnTo>
                    <a:pt x="102785" y="402009"/>
                  </a:lnTo>
                  <a:lnTo>
                    <a:pt x="102867" y="401861"/>
                  </a:lnTo>
                  <a:lnTo>
                    <a:pt x="102949" y="401712"/>
                  </a:lnTo>
                  <a:lnTo>
                    <a:pt x="103022" y="401527"/>
                  </a:lnTo>
                  <a:lnTo>
                    <a:pt x="103087" y="401342"/>
                  </a:lnTo>
                  <a:lnTo>
                    <a:pt x="103147" y="401132"/>
                  </a:lnTo>
                  <a:lnTo>
                    <a:pt x="103199" y="400898"/>
                  </a:lnTo>
                  <a:lnTo>
                    <a:pt x="103221" y="400787"/>
                  </a:lnTo>
                  <a:lnTo>
                    <a:pt x="103242" y="400664"/>
                  </a:lnTo>
                  <a:lnTo>
                    <a:pt x="103259" y="400540"/>
                  </a:lnTo>
                  <a:lnTo>
                    <a:pt x="103272" y="400404"/>
                  </a:lnTo>
                  <a:lnTo>
                    <a:pt x="103285" y="400269"/>
                  </a:lnTo>
                  <a:lnTo>
                    <a:pt x="103298" y="400133"/>
                  </a:lnTo>
                  <a:lnTo>
                    <a:pt x="103307" y="399997"/>
                  </a:lnTo>
                  <a:lnTo>
                    <a:pt x="103311" y="399861"/>
                  </a:lnTo>
                  <a:lnTo>
                    <a:pt x="103311" y="399713"/>
                  </a:lnTo>
                  <a:lnTo>
                    <a:pt x="103311" y="399565"/>
                  </a:lnTo>
                  <a:lnTo>
                    <a:pt x="103203" y="393061"/>
                  </a:lnTo>
                  <a:lnTo>
                    <a:pt x="103091" y="386570"/>
                  </a:lnTo>
                  <a:lnTo>
                    <a:pt x="102970" y="380066"/>
                  </a:lnTo>
                  <a:lnTo>
                    <a:pt x="102841" y="373575"/>
                  </a:lnTo>
                  <a:lnTo>
                    <a:pt x="102707" y="367084"/>
                  </a:lnTo>
                  <a:lnTo>
                    <a:pt x="102569" y="360592"/>
                  </a:lnTo>
                  <a:lnTo>
                    <a:pt x="102422" y="354113"/>
                  </a:lnTo>
                  <a:lnTo>
                    <a:pt x="102267" y="347622"/>
                  </a:lnTo>
                  <a:lnTo>
                    <a:pt x="102103" y="341143"/>
                  </a:lnTo>
                  <a:lnTo>
                    <a:pt x="101935" y="334652"/>
                  </a:lnTo>
                  <a:lnTo>
                    <a:pt x="101758" y="328173"/>
                  </a:lnTo>
                  <a:lnTo>
                    <a:pt x="101576" y="321694"/>
                  </a:lnTo>
                  <a:lnTo>
                    <a:pt x="101382" y="315214"/>
                  </a:lnTo>
                  <a:lnTo>
                    <a:pt x="101184" y="308748"/>
                  </a:lnTo>
                  <a:lnTo>
                    <a:pt x="100977" y="302269"/>
                  </a:lnTo>
                  <a:lnTo>
                    <a:pt x="100761" y="295802"/>
                  </a:lnTo>
                  <a:lnTo>
                    <a:pt x="100601" y="291051"/>
                  </a:lnTo>
                  <a:lnTo>
                    <a:pt x="100446" y="286275"/>
                  </a:lnTo>
                  <a:lnTo>
                    <a:pt x="100144" y="276649"/>
                  </a:lnTo>
                  <a:lnTo>
                    <a:pt x="99993" y="271811"/>
                  </a:lnTo>
                  <a:lnTo>
                    <a:pt x="99837" y="266961"/>
                  </a:lnTo>
                  <a:lnTo>
                    <a:pt x="99673" y="262099"/>
                  </a:lnTo>
                  <a:lnTo>
                    <a:pt x="99505" y="257224"/>
                  </a:lnTo>
                  <a:lnTo>
                    <a:pt x="99505" y="257224"/>
                  </a:lnTo>
                  <a:lnTo>
                    <a:pt x="99915" y="257286"/>
                  </a:lnTo>
                  <a:lnTo>
                    <a:pt x="100316" y="257323"/>
                  </a:lnTo>
                  <a:lnTo>
                    <a:pt x="100722" y="257348"/>
                  </a:lnTo>
                  <a:lnTo>
                    <a:pt x="101123" y="257360"/>
                  </a:lnTo>
                  <a:lnTo>
                    <a:pt x="101529" y="257360"/>
                  </a:lnTo>
                  <a:lnTo>
                    <a:pt x="101935" y="257348"/>
                  </a:lnTo>
                  <a:lnTo>
                    <a:pt x="102345" y="257335"/>
                  </a:lnTo>
                  <a:lnTo>
                    <a:pt x="102755" y="257311"/>
                  </a:lnTo>
                  <a:lnTo>
                    <a:pt x="102841" y="257298"/>
                  </a:lnTo>
                  <a:lnTo>
                    <a:pt x="102931" y="257249"/>
                  </a:lnTo>
                  <a:lnTo>
                    <a:pt x="103022" y="257187"/>
                  </a:lnTo>
                  <a:lnTo>
                    <a:pt x="103108" y="257101"/>
                  </a:lnTo>
                  <a:lnTo>
                    <a:pt x="103190" y="256990"/>
                  </a:lnTo>
                  <a:lnTo>
                    <a:pt x="103272" y="256854"/>
                  </a:lnTo>
                  <a:lnTo>
                    <a:pt x="103350" y="256694"/>
                  </a:lnTo>
                  <a:lnTo>
                    <a:pt x="103419" y="256521"/>
                  </a:lnTo>
                  <a:lnTo>
                    <a:pt x="103488" y="256336"/>
                  </a:lnTo>
                  <a:lnTo>
                    <a:pt x="103544" y="256126"/>
                  </a:lnTo>
                  <a:lnTo>
                    <a:pt x="103596" y="255916"/>
                  </a:lnTo>
                  <a:lnTo>
                    <a:pt x="103639" y="255682"/>
                  </a:lnTo>
                  <a:lnTo>
                    <a:pt x="103657" y="255558"/>
                  </a:lnTo>
                  <a:lnTo>
                    <a:pt x="103669" y="255435"/>
                  </a:lnTo>
                  <a:lnTo>
                    <a:pt x="103682" y="255299"/>
                  </a:lnTo>
                  <a:lnTo>
                    <a:pt x="103691" y="255176"/>
                  </a:lnTo>
                  <a:lnTo>
                    <a:pt x="103700" y="255040"/>
                  </a:lnTo>
                  <a:lnTo>
                    <a:pt x="103704" y="254904"/>
                  </a:lnTo>
                  <a:lnTo>
                    <a:pt x="103704" y="254781"/>
                  </a:lnTo>
                  <a:lnTo>
                    <a:pt x="103700" y="254633"/>
                  </a:lnTo>
                  <a:lnTo>
                    <a:pt x="103652" y="252905"/>
                  </a:lnTo>
                  <a:lnTo>
                    <a:pt x="103609" y="251165"/>
                  </a:lnTo>
                  <a:lnTo>
                    <a:pt x="103566" y="249425"/>
                  </a:lnTo>
                  <a:lnTo>
                    <a:pt x="103536" y="247660"/>
                  </a:lnTo>
                  <a:lnTo>
                    <a:pt x="103937" y="247783"/>
                  </a:lnTo>
                  <a:lnTo>
                    <a:pt x="104338" y="247931"/>
                  </a:lnTo>
                  <a:lnTo>
                    <a:pt x="104731" y="248092"/>
                  </a:lnTo>
                  <a:lnTo>
                    <a:pt x="105120" y="248265"/>
                  </a:lnTo>
                  <a:lnTo>
                    <a:pt x="105504" y="248450"/>
                  </a:lnTo>
                  <a:lnTo>
                    <a:pt x="105883" y="248660"/>
                  </a:lnTo>
                  <a:lnTo>
                    <a:pt x="106259" y="248882"/>
                  </a:lnTo>
                  <a:lnTo>
                    <a:pt x="106626" y="249116"/>
                  </a:lnTo>
                  <a:lnTo>
                    <a:pt x="106988" y="249375"/>
                  </a:lnTo>
                  <a:lnTo>
                    <a:pt x="107346" y="249634"/>
                  </a:lnTo>
                  <a:lnTo>
                    <a:pt x="107700" y="249918"/>
                  </a:lnTo>
                  <a:lnTo>
                    <a:pt x="108050" y="250227"/>
                  </a:lnTo>
                  <a:lnTo>
                    <a:pt x="108391" y="250535"/>
                  </a:lnTo>
                  <a:lnTo>
                    <a:pt x="108732" y="250869"/>
                  </a:lnTo>
                  <a:lnTo>
                    <a:pt x="109064" y="251202"/>
                  </a:lnTo>
                  <a:lnTo>
                    <a:pt x="109392" y="251560"/>
                  </a:lnTo>
                  <a:lnTo>
                    <a:pt x="109716" y="251930"/>
                  </a:lnTo>
                  <a:lnTo>
                    <a:pt x="110035" y="252312"/>
                  </a:lnTo>
                  <a:lnTo>
                    <a:pt x="110350" y="252720"/>
                  </a:lnTo>
                  <a:lnTo>
                    <a:pt x="110661" y="253127"/>
                  </a:lnTo>
                  <a:lnTo>
                    <a:pt x="110963" y="253559"/>
                  </a:lnTo>
                  <a:lnTo>
                    <a:pt x="111265" y="253991"/>
                  </a:lnTo>
                  <a:lnTo>
                    <a:pt x="111558" y="254447"/>
                  </a:lnTo>
                  <a:lnTo>
                    <a:pt x="111848" y="254916"/>
                  </a:lnTo>
                  <a:lnTo>
                    <a:pt x="112132" y="255385"/>
                  </a:lnTo>
                  <a:lnTo>
                    <a:pt x="112413" y="255879"/>
                  </a:lnTo>
                  <a:lnTo>
                    <a:pt x="112689" y="256385"/>
                  </a:lnTo>
                  <a:lnTo>
                    <a:pt x="112961" y="256903"/>
                  </a:lnTo>
                  <a:lnTo>
                    <a:pt x="113229" y="257434"/>
                  </a:lnTo>
                  <a:lnTo>
                    <a:pt x="113492" y="257977"/>
                  </a:lnTo>
                  <a:lnTo>
                    <a:pt x="113751" y="258520"/>
                  </a:lnTo>
                  <a:lnTo>
                    <a:pt x="114001" y="259088"/>
                  </a:lnTo>
                  <a:lnTo>
                    <a:pt x="114251" y="259668"/>
                  </a:lnTo>
                  <a:lnTo>
                    <a:pt x="114497" y="260248"/>
                  </a:lnTo>
                  <a:lnTo>
                    <a:pt x="114735" y="260852"/>
                  </a:lnTo>
                  <a:lnTo>
                    <a:pt x="114972" y="261457"/>
                  </a:lnTo>
                  <a:lnTo>
                    <a:pt x="115201" y="262087"/>
                  </a:lnTo>
                  <a:lnTo>
                    <a:pt x="115429" y="262716"/>
                  </a:lnTo>
                  <a:lnTo>
                    <a:pt x="115650" y="263358"/>
                  </a:lnTo>
                  <a:lnTo>
                    <a:pt x="115870" y="264012"/>
                  </a:lnTo>
                  <a:lnTo>
                    <a:pt x="116081" y="264678"/>
                  </a:lnTo>
                  <a:lnTo>
                    <a:pt x="116293" y="265345"/>
                  </a:lnTo>
                  <a:lnTo>
                    <a:pt x="116495" y="266036"/>
                  </a:lnTo>
                  <a:lnTo>
                    <a:pt x="116698" y="266727"/>
                  </a:lnTo>
                  <a:lnTo>
                    <a:pt x="116892" y="267430"/>
                  </a:lnTo>
                  <a:lnTo>
                    <a:pt x="117087" y="268146"/>
                  </a:lnTo>
                  <a:lnTo>
                    <a:pt x="117272" y="268862"/>
                  </a:lnTo>
                  <a:lnTo>
                    <a:pt x="117458" y="269590"/>
                  </a:lnTo>
                  <a:lnTo>
                    <a:pt x="117639" y="270330"/>
                  </a:lnTo>
                  <a:lnTo>
                    <a:pt x="117812" y="271083"/>
                  </a:lnTo>
                  <a:lnTo>
                    <a:pt x="117984" y="271848"/>
                  </a:lnTo>
                  <a:lnTo>
                    <a:pt x="118153" y="272613"/>
                  </a:lnTo>
                  <a:lnTo>
                    <a:pt x="118317" y="273391"/>
                  </a:lnTo>
                  <a:lnTo>
                    <a:pt x="118476" y="274168"/>
                  </a:lnTo>
                  <a:lnTo>
                    <a:pt x="118632" y="274958"/>
                  </a:lnTo>
                  <a:lnTo>
                    <a:pt x="118783" y="275760"/>
                  </a:lnTo>
                  <a:lnTo>
                    <a:pt x="118929" y="276575"/>
                  </a:lnTo>
                  <a:lnTo>
                    <a:pt x="119072" y="277389"/>
                  </a:lnTo>
                  <a:lnTo>
                    <a:pt x="119214" y="278204"/>
                  </a:lnTo>
                  <a:lnTo>
                    <a:pt x="119348" y="279043"/>
                  </a:lnTo>
                  <a:lnTo>
                    <a:pt x="119482" y="279882"/>
                  </a:lnTo>
                  <a:lnTo>
                    <a:pt x="119607" y="280721"/>
                  </a:lnTo>
                  <a:lnTo>
                    <a:pt x="119732" y="281573"/>
                  </a:lnTo>
                  <a:lnTo>
                    <a:pt x="119853" y="282437"/>
                  </a:lnTo>
                  <a:lnTo>
                    <a:pt x="119970" y="283301"/>
                  </a:lnTo>
                  <a:lnTo>
                    <a:pt x="120082" y="284165"/>
                  </a:lnTo>
                  <a:lnTo>
                    <a:pt x="120194" y="285041"/>
                  </a:lnTo>
                  <a:lnTo>
                    <a:pt x="120297" y="285929"/>
                  </a:lnTo>
                  <a:lnTo>
                    <a:pt x="120401" y="286818"/>
                  </a:lnTo>
                  <a:lnTo>
                    <a:pt x="120500" y="287719"/>
                  </a:lnTo>
                  <a:lnTo>
                    <a:pt x="120591" y="288620"/>
                  </a:lnTo>
                  <a:lnTo>
                    <a:pt x="120686" y="289521"/>
                  </a:lnTo>
                  <a:lnTo>
                    <a:pt x="120772" y="290434"/>
                  </a:lnTo>
                  <a:lnTo>
                    <a:pt x="120854" y="291347"/>
                  </a:lnTo>
                  <a:lnTo>
                    <a:pt x="120936" y="292273"/>
                  </a:lnTo>
                  <a:lnTo>
                    <a:pt x="121014" y="293198"/>
                  </a:lnTo>
                  <a:lnTo>
                    <a:pt x="121087" y="294124"/>
                  </a:lnTo>
                  <a:lnTo>
                    <a:pt x="121156" y="295062"/>
                  </a:lnTo>
                  <a:lnTo>
                    <a:pt x="121221" y="296000"/>
                  </a:lnTo>
                  <a:lnTo>
                    <a:pt x="121286" y="296950"/>
                  </a:lnTo>
                  <a:lnTo>
                    <a:pt x="121346" y="297900"/>
                  </a:lnTo>
                  <a:lnTo>
                    <a:pt x="121402" y="298850"/>
                  </a:lnTo>
                  <a:lnTo>
                    <a:pt x="121454" y="299801"/>
                  </a:lnTo>
                  <a:lnTo>
                    <a:pt x="121506" y="300763"/>
                  </a:lnTo>
                  <a:lnTo>
                    <a:pt x="121549" y="301726"/>
                  </a:lnTo>
                  <a:lnTo>
                    <a:pt x="121592" y="302688"/>
                  </a:lnTo>
                  <a:lnTo>
                    <a:pt x="121635" y="303663"/>
                  </a:lnTo>
                  <a:lnTo>
                    <a:pt x="121670" y="304638"/>
                  </a:lnTo>
                  <a:lnTo>
                    <a:pt x="121704" y="305613"/>
                  </a:lnTo>
                  <a:lnTo>
                    <a:pt x="121735" y="306588"/>
                  </a:lnTo>
                  <a:lnTo>
                    <a:pt x="121760" y="307563"/>
                  </a:lnTo>
                  <a:lnTo>
                    <a:pt x="121786" y="308550"/>
                  </a:lnTo>
                  <a:lnTo>
                    <a:pt x="121808" y="309538"/>
                  </a:lnTo>
                  <a:lnTo>
                    <a:pt x="121825" y="310525"/>
                  </a:lnTo>
                  <a:lnTo>
                    <a:pt x="121838" y="311512"/>
                  </a:lnTo>
                  <a:lnTo>
                    <a:pt x="121851" y="312499"/>
                  </a:lnTo>
                  <a:lnTo>
                    <a:pt x="121860" y="313487"/>
                  </a:lnTo>
                  <a:lnTo>
                    <a:pt x="121864" y="314486"/>
                  </a:lnTo>
                  <a:lnTo>
                    <a:pt x="121868" y="315474"/>
                  </a:lnTo>
                  <a:lnTo>
                    <a:pt x="121868" y="316473"/>
                  </a:lnTo>
                  <a:lnTo>
                    <a:pt x="121864" y="317461"/>
                  </a:lnTo>
                  <a:lnTo>
                    <a:pt x="121855" y="318460"/>
                  </a:lnTo>
                  <a:lnTo>
                    <a:pt x="121847" y="319460"/>
                  </a:lnTo>
                  <a:lnTo>
                    <a:pt x="121838" y="320459"/>
                  </a:lnTo>
                  <a:lnTo>
                    <a:pt x="121821" y="321459"/>
                  </a:lnTo>
                  <a:lnTo>
                    <a:pt x="121804" y="322446"/>
                  </a:lnTo>
                  <a:lnTo>
                    <a:pt x="121786" y="323446"/>
                  </a:lnTo>
                  <a:lnTo>
                    <a:pt x="121760" y="324446"/>
                  </a:lnTo>
                  <a:lnTo>
                    <a:pt x="121735" y="325445"/>
                  </a:lnTo>
                  <a:lnTo>
                    <a:pt x="121709" y="326445"/>
                  </a:lnTo>
                  <a:lnTo>
                    <a:pt x="121674" y="327432"/>
                  </a:lnTo>
                  <a:lnTo>
                    <a:pt x="121644" y="328432"/>
                  </a:lnTo>
                  <a:lnTo>
                    <a:pt x="121605" y="329419"/>
                  </a:lnTo>
                  <a:lnTo>
                    <a:pt x="121566" y="330419"/>
                  </a:lnTo>
                  <a:lnTo>
                    <a:pt x="121523" y="331406"/>
                  </a:lnTo>
                  <a:lnTo>
                    <a:pt x="121480" y="332393"/>
                  </a:lnTo>
                  <a:lnTo>
                    <a:pt x="121432" y="333380"/>
                  </a:lnTo>
                  <a:lnTo>
                    <a:pt x="121385" y="334368"/>
                  </a:lnTo>
                  <a:lnTo>
                    <a:pt x="121277" y="336342"/>
                  </a:lnTo>
                  <a:lnTo>
                    <a:pt x="121161" y="338292"/>
                  </a:lnTo>
                  <a:lnTo>
                    <a:pt x="121035" y="340242"/>
                  </a:lnTo>
                  <a:lnTo>
                    <a:pt x="120902" y="342180"/>
                  </a:lnTo>
                  <a:lnTo>
                    <a:pt x="120759" y="344092"/>
                  </a:lnTo>
                  <a:lnTo>
                    <a:pt x="120526" y="344129"/>
                  </a:lnTo>
                  <a:lnTo>
                    <a:pt x="120293" y="344166"/>
                  </a:lnTo>
                  <a:lnTo>
                    <a:pt x="120064" y="344203"/>
                  </a:lnTo>
                  <a:lnTo>
                    <a:pt x="119836" y="344265"/>
                  </a:lnTo>
                  <a:lnTo>
                    <a:pt x="119603" y="344339"/>
                  </a:lnTo>
                  <a:lnTo>
                    <a:pt x="119374" y="344413"/>
                  </a:lnTo>
                  <a:lnTo>
                    <a:pt x="119150" y="344512"/>
                  </a:lnTo>
                  <a:lnTo>
                    <a:pt x="118921" y="344611"/>
                  </a:lnTo>
                  <a:lnTo>
                    <a:pt x="118696" y="344722"/>
                  </a:lnTo>
                  <a:lnTo>
                    <a:pt x="118472" y="344845"/>
                  </a:lnTo>
                  <a:lnTo>
                    <a:pt x="118252" y="344969"/>
                  </a:lnTo>
                  <a:lnTo>
                    <a:pt x="118032" y="345117"/>
                  </a:lnTo>
                  <a:lnTo>
                    <a:pt x="117812" y="345265"/>
                  </a:lnTo>
                  <a:lnTo>
                    <a:pt x="117592" y="345438"/>
                  </a:lnTo>
                  <a:lnTo>
                    <a:pt x="117376" y="345610"/>
                  </a:lnTo>
                  <a:lnTo>
                    <a:pt x="117164" y="345795"/>
                  </a:lnTo>
                  <a:lnTo>
                    <a:pt x="116953" y="345993"/>
                  </a:lnTo>
                  <a:lnTo>
                    <a:pt x="116741" y="346203"/>
                  </a:lnTo>
                  <a:lnTo>
                    <a:pt x="116534" y="346425"/>
                  </a:lnTo>
                  <a:lnTo>
                    <a:pt x="116331" y="346659"/>
                  </a:lnTo>
                  <a:lnTo>
                    <a:pt x="116129" y="346894"/>
                  </a:lnTo>
                  <a:lnTo>
                    <a:pt x="115930" y="347153"/>
                  </a:lnTo>
                  <a:lnTo>
                    <a:pt x="115732" y="347412"/>
                  </a:lnTo>
                  <a:lnTo>
                    <a:pt x="115537" y="347684"/>
                  </a:lnTo>
                  <a:lnTo>
                    <a:pt x="115347" y="347980"/>
                  </a:lnTo>
                  <a:lnTo>
                    <a:pt x="115158" y="348276"/>
                  </a:lnTo>
                  <a:lnTo>
                    <a:pt x="114972" y="348585"/>
                  </a:lnTo>
                  <a:lnTo>
                    <a:pt x="114791" y="348905"/>
                  </a:lnTo>
                  <a:lnTo>
                    <a:pt x="114614" y="349239"/>
                  </a:lnTo>
                  <a:lnTo>
                    <a:pt x="114437" y="349584"/>
                  </a:lnTo>
                  <a:lnTo>
                    <a:pt x="114269" y="349930"/>
                  </a:lnTo>
                  <a:lnTo>
                    <a:pt x="114100" y="350300"/>
                  </a:lnTo>
                  <a:lnTo>
                    <a:pt x="113936" y="350682"/>
                  </a:lnTo>
                  <a:lnTo>
                    <a:pt x="113777" y="351065"/>
                  </a:lnTo>
                  <a:lnTo>
                    <a:pt x="113621" y="351472"/>
                  </a:lnTo>
                  <a:lnTo>
                    <a:pt x="113470" y="351892"/>
                  </a:lnTo>
                  <a:lnTo>
                    <a:pt x="113323" y="352312"/>
                  </a:lnTo>
                  <a:lnTo>
                    <a:pt x="113181" y="352743"/>
                  </a:lnTo>
                  <a:lnTo>
                    <a:pt x="113039" y="353200"/>
                  </a:lnTo>
                  <a:lnTo>
                    <a:pt x="112905" y="353657"/>
                  </a:lnTo>
                  <a:lnTo>
                    <a:pt x="112780" y="354126"/>
                  </a:lnTo>
                  <a:lnTo>
                    <a:pt x="112655" y="354619"/>
                  </a:lnTo>
                  <a:lnTo>
                    <a:pt x="112534" y="355113"/>
                  </a:lnTo>
                  <a:lnTo>
                    <a:pt x="112417" y="355619"/>
                  </a:lnTo>
                  <a:lnTo>
                    <a:pt x="112309" y="356137"/>
                  </a:lnTo>
                  <a:lnTo>
                    <a:pt x="112206" y="356680"/>
                  </a:lnTo>
                  <a:lnTo>
                    <a:pt x="112106" y="357223"/>
                  </a:lnTo>
                  <a:lnTo>
                    <a:pt x="112016" y="357779"/>
                  </a:lnTo>
                  <a:lnTo>
                    <a:pt x="111925" y="358346"/>
                  </a:lnTo>
                  <a:lnTo>
                    <a:pt x="111843" y="358926"/>
                  </a:lnTo>
                  <a:lnTo>
                    <a:pt x="111766" y="359531"/>
                  </a:lnTo>
                  <a:lnTo>
                    <a:pt x="111696" y="360136"/>
                  </a:lnTo>
                  <a:lnTo>
                    <a:pt x="111632" y="360753"/>
                  </a:lnTo>
                  <a:lnTo>
                    <a:pt x="111576" y="361382"/>
                  </a:lnTo>
                  <a:lnTo>
                    <a:pt x="111524" y="362036"/>
                  </a:lnTo>
                  <a:lnTo>
                    <a:pt x="111476" y="362690"/>
                  </a:lnTo>
                  <a:lnTo>
                    <a:pt x="111438" y="363357"/>
                  </a:lnTo>
                  <a:lnTo>
                    <a:pt x="111403" y="364035"/>
                  </a:lnTo>
                  <a:lnTo>
                    <a:pt x="111377" y="364739"/>
                  </a:lnTo>
                  <a:lnTo>
                    <a:pt x="111360" y="365442"/>
                  </a:lnTo>
                  <a:lnTo>
                    <a:pt x="111347" y="366158"/>
                  </a:lnTo>
                  <a:lnTo>
                    <a:pt x="111343" y="366899"/>
                  </a:lnTo>
                  <a:lnTo>
                    <a:pt x="111343" y="367639"/>
                  </a:lnTo>
                  <a:lnTo>
                    <a:pt x="111351" y="368404"/>
                  </a:lnTo>
                  <a:lnTo>
                    <a:pt x="111356" y="368552"/>
                  </a:lnTo>
                  <a:lnTo>
                    <a:pt x="111364" y="368688"/>
                  </a:lnTo>
                  <a:lnTo>
                    <a:pt x="111373" y="368836"/>
                  </a:lnTo>
                  <a:lnTo>
                    <a:pt x="111386" y="368972"/>
                  </a:lnTo>
                  <a:lnTo>
                    <a:pt x="111399" y="369095"/>
                  </a:lnTo>
                  <a:lnTo>
                    <a:pt x="111416" y="369231"/>
                  </a:lnTo>
                  <a:lnTo>
                    <a:pt x="111433" y="369354"/>
                  </a:lnTo>
                  <a:lnTo>
                    <a:pt x="111455" y="369465"/>
                  </a:lnTo>
                  <a:lnTo>
                    <a:pt x="111502" y="369688"/>
                  </a:lnTo>
                  <a:lnTo>
                    <a:pt x="111558" y="369897"/>
                  </a:lnTo>
                  <a:lnTo>
                    <a:pt x="111623" y="370083"/>
                  </a:lnTo>
                  <a:lnTo>
                    <a:pt x="111692" y="370255"/>
                  </a:lnTo>
                  <a:lnTo>
                    <a:pt x="111766" y="370403"/>
                  </a:lnTo>
                  <a:lnTo>
                    <a:pt x="111843" y="370527"/>
                  </a:lnTo>
                  <a:lnTo>
                    <a:pt x="111925" y="370638"/>
                  </a:lnTo>
                  <a:lnTo>
                    <a:pt x="112007" y="370724"/>
                  </a:lnTo>
                  <a:lnTo>
                    <a:pt x="112094" y="370798"/>
                  </a:lnTo>
                  <a:lnTo>
                    <a:pt x="112180" y="370848"/>
                  </a:lnTo>
                  <a:lnTo>
                    <a:pt x="112266" y="370872"/>
                  </a:lnTo>
                  <a:lnTo>
                    <a:pt x="112357" y="370872"/>
                  </a:lnTo>
                  <a:lnTo>
                    <a:pt x="112607" y="371317"/>
                  </a:lnTo>
                  <a:lnTo>
                    <a:pt x="112862" y="371736"/>
                  </a:lnTo>
                  <a:lnTo>
                    <a:pt x="113121" y="372156"/>
                  </a:lnTo>
                  <a:lnTo>
                    <a:pt x="113380" y="372563"/>
                  </a:lnTo>
                  <a:lnTo>
                    <a:pt x="113893" y="373378"/>
                  </a:lnTo>
                  <a:lnTo>
                    <a:pt x="114152" y="373797"/>
                  </a:lnTo>
                  <a:lnTo>
                    <a:pt x="114402" y="374217"/>
                  </a:lnTo>
                  <a:lnTo>
                    <a:pt x="114709" y="374747"/>
                  </a:lnTo>
                  <a:lnTo>
                    <a:pt x="115020" y="375290"/>
                  </a:lnTo>
                  <a:lnTo>
                    <a:pt x="115632" y="376376"/>
                  </a:lnTo>
                  <a:lnTo>
                    <a:pt x="116245" y="377462"/>
                  </a:lnTo>
                  <a:lnTo>
                    <a:pt x="116556" y="377993"/>
                  </a:lnTo>
                  <a:lnTo>
                    <a:pt x="116871" y="378524"/>
                  </a:lnTo>
                  <a:lnTo>
                    <a:pt x="116923" y="378598"/>
                  </a:lnTo>
                  <a:lnTo>
                    <a:pt x="116974" y="378647"/>
                  </a:lnTo>
                  <a:lnTo>
                    <a:pt x="117022" y="378684"/>
                  </a:lnTo>
                  <a:lnTo>
                    <a:pt x="117074" y="378697"/>
                  </a:lnTo>
                  <a:lnTo>
                    <a:pt x="117121" y="378697"/>
                  </a:lnTo>
                  <a:lnTo>
                    <a:pt x="117169" y="378684"/>
                  </a:lnTo>
                  <a:lnTo>
                    <a:pt x="117212" y="378647"/>
                  </a:lnTo>
                  <a:lnTo>
                    <a:pt x="117255" y="378610"/>
                  </a:lnTo>
                  <a:lnTo>
                    <a:pt x="117298" y="378548"/>
                  </a:lnTo>
                  <a:lnTo>
                    <a:pt x="117337" y="378474"/>
                  </a:lnTo>
                  <a:lnTo>
                    <a:pt x="117372" y="378388"/>
                  </a:lnTo>
                  <a:lnTo>
                    <a:pt x="117402" y="378302"/>
                  </a:lnTo>
                  <a:lnTo>
                    <a:pt x="117432" y="378203"/>
                  </a:lnTo>
                  <a:lnTo>
                    <a:pt x="117458" y="378092"/>
                  </a:lnTo>
                  <a:lnTo>
                    <a:pt x="117479" y="377968"/>
                  </a:lnTo>
                  <a:lnTo>
                    <a:pt x="117497" y="377845"/>
                  </a:lnTo>
                  <a:lnTo>
                    <a:pt x="117596" y="377894"/>
                  </a:lnTo>
                  <a:lnTo>
                    <a:pt x="117643" y="377907"/>
                  </a:lnTo>
                  <a:lnTo>
                    <a:pt x="117743" y="377907"/>
                  </a:lnTo>
                  <a:lnTo>
                    <a:pt x="117790" y="377894"/>
                  </a:lnTo>
                  <a:lnTo>
                    <a:pt x="117842" y="377882"/>
                  </a:lnTo>
                  <a:lnTo>
                    <a:pt x="117889" y="377857"/>
                  </a:lnTo>
                  <a:lnTo>
                    <a:pt x="117937" y="377820"/>
                  </a:lnTo>
                  <a:lnTo>
                    <a:pt x="117984" y="377771"/>
                  </a:lnTo>
                  <a:lnTo>
                    <a:pt x="118027" y="377709"/>
                  </a:lnTo>
                  <a:lnTo>
                    <a:pt x="118075" y="377648"/>
                  </a:lnTo>
                  <a:lnTo>
                    <a:pt x="118118" y="377574"/>
                  </a:lnTo>
                  <a:lnTo>
                    <a:pt x="118166" y="377487"/>
                  </a:lnTo>
                  <a:lnTo>
                    <a:pt x="118209" y="377401"/>
                  </a:lnTo>
                  <a:lnTo>
                    <a:pt x="118248" y="377290"/>
                  </a:lnTo>
                  <a:lnTo>
                    <a:pt x="118450" y="376722"/>
                  </a:lnTo>
                  <a:lnTo>
                    <a:pt x="118653" y="376130"/>
                  </a:lnTo>
                  <a:lnTo>
                    <a:pt x="118860" y="375525"/>
                  </a:lnTo>
                  <a:lnTo>
                    <a:pt x="119063" y="374896"/>
                  </a:lnTo>
                  <a:lnTo>
                    <a:pt x="119270" y="374266"/>
                  </a:lnTo>
                  <a:lnTo>
                    <a:pt x="119482" y="373637"/>
                  </a:lnTo>
                  <a:lnTo>
                    <a:pt x="119698" y="373032"/>
                  </a:lnTo>
                  <a:lnTo>
                    <a:pt x="119810" y="372736"/>
                  </a:lnTo>
                  <a:lnTo>
                    <a:pt x="119918" y="372440"/>
                  </a:lnTo>
                  <a:lnTo>
                    <a:pt x="120034" y="372156"/>
                  </a:lnTo>
                  <a:lnTo>
                    <a:pt x="120146" y="371884"/>
                  </a:lnTo>
                  <a:lnTo>
                    <a:pt x="120263" y="371625"/>
                  </a:lnTo>
                  <a:lnTo>
                    <a:pt x="120379" y="371366"/>
                  </a:lnTo>
                  <a:lnTo>
                    <a:pt x="120500" y="371132"/>
                  </a:lnTo>
                  <a:lnTo>
                    <a:pt x="120625" y="370897"/>
                  </a:lnTo>
                  <a:lnTo>
                    <a:pt x="120751" y="370687"/>
                  </a:lnTo>
                  <a:lnTo>
                    <a:pt x="120876" y="370490"/>
                  </a:lnTo>
                  <a:lnTo>
                    <a:pt x="121005" y="370317"/>
                  </a:lnTo>
                  <a:lnTo>
                    <a:pt x="121139" y="370144"/>
                  </a:lnTo>
                  <a:lnTo>
                    <a:pt x="121273" y="370008"/>
                  </a:lnTo>
                  <a:lnTo>
                    <a:pt x="121411" y="369873"/>
                  </a:lnTo>
                  <a:lnTo>
                    <a:pt x="121553" y="369774"/>
                  </a:lnTo>
                  <a:lnTo>
                    <a:pt x="121700" y="369688"/>
                  </a:lnTo>
                  <a:lnTo>
                    <a:pt x="121847" y="369638"/>
                  </a:lnTo>
                  <a:lnTo>
                    <a:pt x="121998" y="369601"/>
                  </a:lnTo>
                  <a:lnTo>
                    <a:pt x="122114" y="369589"/>
                  </a:lnTo>
                  <a:lnTo>
                    <a:pt x="122227" y="369589"/>
                  </a:lnTo>
                  <a:lnTo>
                    <a:pt x="122339" y="369614"/>
                  </a:lnTo>
                  <a:lnTo>
                    <a:pt x="122442" y="369638"/>
                  </a:lnTo>
                  <a:lnTo>
                    <a:pt x="122546" y="369675"/>
                  </a:lnTo>
                  <a:lnTo>
                    <a:pt x="122645" y="369725"/>
                  </a:lnTo>
                  <a:lnTo>
                    <a:pt x="122740" y="369799"/>
                  </a:lnTo>
                  <a:lnTo>
                    <a:pt x="122835" y="369860"/>
                  </a:lnTo>
                  <a:lnTo>
                    <a:pt x="122921" y="369947"/>
                  </a:lnTo>
                  <a:lnTo>
                    <a:pt x="123008" y="370046"/>
                  </a:lnTo>
                  <a:lnTo>
                    <a:pt x="123090" y="370144"/>
                  </a:lnTo>
                  <a:lnTo>
                    <a:pt x="123167" y="370255"/>
                  </a:lnTo>
                  <a:lnTo>
                    <a:pt x="123245" y="370379"/>
                  </a:lnTo>
                  <a:lnTo>
                    <a:pt x="123314" y="370514"/>
                  </a:lnTo>
                  <a:lnTo>
                    <a:pt x="123383" y="370650"/>
                  </a:lnTo>
                  <a:lnTo>
                    <a:pt x="123448" y="370798"/>
                  </a:lnTo>
                  <a:lnTo>
                    <a:pt x="123513" y="370959"/>
                  </a:lnTo>
                  <a:lnTo>
                    <a:pt x="123569" y="371119"/>
                  </a:lnTo>
                  <a:lnTo>
                    <a:pt x="123625" y="371292"/>
                  </a:lnTo>
                  <a:lnTo>
                    <a:pt x="123677" y="371465"/>
                  </a:lnTo>
                  <a:lnTo>
                    <a:pt x="123724" y="371650"/>
                  </a:lnTo>
                  <a:lnTo>
                    <a:pt x="123767" y="371835"/>
                  </a:lnTo>
                  <a:lnTo>
                    <a:pt x="123810" y="372032"/>
                  </a:lnTo>
                  <a:lnTo>
                    <a:pt x="123849" y="372242"/>
                  </a:lnTo>
                  <a:lnTo>
                    <a:pt x="123884" y="372440"/>
                  </a:lnTo>
                  <a:lnTo>
                    <a:pt x="123918" y="372662"/>
                  </a:lnTo>
                  <a:lnTo>
                    <a:pt x="123948" y="372872"/>
                  </a:lnTo>
                  <a:lnTo>
                    <a:pt x="123974" y="373094"/>
                  </a:lnTo>
                  <a:lnTo>
                    <a:pt x="123996" y="373316"/>
                  </a:lnTo>
                  <a:lnTo>
                    <a:pt x="124018" y="373550"/>
                  </a:lnTo>
                  <a:lnTo>
                    <a:pt x="124030" y="373785"/>
                  </a:lnTo>
                  <a:lnTo>
                    <a:pt x="124048" y="374019"/>
                  </a:lnTo>
                  <a:lnTo>
                    <a:pt x="124056" y="374254"/>
                  </a:lnTo>
                  <a:lnTo>
                    <a:pt x="124065" y="374501"/>
                  </a:lnTo>
                  <a:lnTo>
                    <a:pt x="124069" y="374735"/>
                  </a:lnTo>
                  <a:lnTo>
                    <a:pt x="124069" y="374982"/>
                  </a:lnTo>
                  <a:lnTo>
                    <a:pt x="124069" y="375229"/>
                  </a:lnTo>
                  <a:lnTo>
                    <a:pt x="124065" y="375476"/>
                  </a:lnTo>
                  <a:lnTo>
                    <a:pt x="124056" y="375722"/>
                  </a:lnTo>
                  <a:lnTo>
                    <a:pt x="124048" y="375969"/>
                  </a:lnTo>
                  <a:lnTo>
                    <a:pt x="124035" y="376216"/>
                  </a:lnTo>
                  <a:lnTo>
                    <a:pt x="124018" y="376475"/>
                  </a:lnTo>
                  <a:lnTo>
                    <a:pt x="123996" y="376722"/>
                  </a:lnTo>
                  <a:lnTo>
                    <a:pt x="123974" y="376969"/>
                  </a:lnTo>
                  <a:lnTo>
                    <a:pt x="123948" y="377216"/>
                  </a:lnTo>
                  <a:lnTo>
                    <a:pt x="123923" y="377462"/>
                  </a:lnTo>
                  <a:lnTo>
                    <a:pt x="123892" y="377697"/>
                  </a:lnTo>
                  <a:lnTo>
                    <a:pt x="123858" y="377944"/>
                  </a:lnTo>
                  <a:lnTo>
                    <a:pt x="123823" y="378178"/>
                  </a:lnTo>
                  <a:lnTo>
                    <a:pt x="123784" y="378413"/>
                  </a:lnTo>
                  <a:lnTo>
                    <a:pt x="123741" y="378647"/>
                  </a:lnTo>
                  <a:lnTo>
                    <a:pt x="123698" y="378882"/>
                  </a:lnTo>
                  <a:lnTo>
                    <a:pt x="123651" y="379104"/>
                  </a:lnTo>
                  <a:lnTo>
                    <a:pt x="123603" y="379326"/>
                  </a:lnTo>
                  <a:lnTo>
                    <a:pt x="123547" y="379548"/>
                  </a:lnTo>
                  <a:lnTo>
                    <a:pt x="123495" y="379758"/>
                  </a:lnTo>
                  <a:lnTo>
                    <a:pt x="123435" y="379968"/>
                  </a:lnTo>
                  <a:lnTo>
                    <a:pt x="123375" y="380177"/>
                  </a:lnTo>
                  <a:lnTo>
                    <a:pt x="123314" y="380375"/>
                  </a:lnTo>
                  <a:lnTo>
                    <a:pt x="123245" y="380572"/>
                  </a:lnTo>
                  <a:lnTo>
                    <a:pt x="123180" y="380757"/>
                  </a:lnTo>
                  <a:lnTo>
                    <a:pt x="123107" y="380930"/>
                  </a:lnTo>
                  <a:lnTo>
                    <a:pt x="123034" y="381103"/>
                  </a:lnTo>
                  <a:lnTo>
                    <a:pt x="122960" y="381276"/>
                  </a:lnTo>
                  <a:lnTo>
                    <a:pt x="122926" y="381350"/>
                  </a:lnTo>
                  <a:lnTo>
                    <a:pt x="122895" y="381436"/>
                  </a:lnTo>
                  <a:lnTo>
                    <a:pt x="122870" y="381523"/>
                  </a:lnTo>
                  <a:lnTo>
                    <a:pt x="122844" y="381609"/>
                  </a:lnTo>
                  <a:lnTo>
                    <a:pt x="122822" y="381708"/>
                  </a:lnTo>
                  <a:lnTo>
                    <a:pt x="122801" y="381806"/>
                  </a:lnTo>
                  <a:lnTo>
                    <a:pt x="122783" y="381905"/>
                  </a:lnTo>
                  <a:lnTo>
                    <a:pt x="122770" y="382016"/>
                  </a:lnTo>
                  <a:lnTo>
                    <a:pt x="122744" y="382226"/>
                  </a:lnTo>
                  <a:lnTo>
                    <a:pt x="122731" y="382436"/>
                  </a:lnTo>
                  <a:lnTo>
                    <a:pt x="122731" y="382658"/>
                  </a:lnTo>
                  <a:lnTo>
                    <a:pt x="122736" y="382868"/>
                  </a:lnTo>
                  <a:lnTo>
                    <a:pt x="122688" y="382930"/>
                  </a:lnTo>
                  <a:lnTo>
                    <a:pt x="122645" y="383004"/>
                  </a:lnTo>
                  <a:lnTo>
                    <a:pt x="122602" y="383078"/>
                  </a:lnTo>
                  <a:lnTo>
                    <a:pt x="122559" y="383164"/>
                  </a:lnTo>
                  <a:lnTo>
                    <a:pt x="122516" y="383263"/>
                  </a:lnTo>
                  <a:lnTo>
                    <a:pt x="122477" y="383361"/>
                  </a:lnTo>
                  <a:lnTo>
                    <a:pt x="122438" y="383473"/>
                  </a:lnTo>
                  <a:lnTo>
                    <a:pt x="122404" y="383584"/>
                  </a:lnTo>
                  <a:lnTo>
                    <a:pt x="122369" y="383695"/>
                  </a:lnTo>
                  <a:lnTo>
                    <a:pt x="122339" y="383818"/>
                  </a:lnTo>
                  <a:lnTo>
                    <a:pt x="122309" y="383941"/>
                  </a:lnTo>
                  <a:lnTo>
                    <a:pt x="122278" y="384077"/>
                  </a:lnTo>
                  <a:lnTo>
                    <a:pt x="122252" y="384213"/>
                  </a:lnTo>
                  <a:lnTo>
                    <a:pt x="122231" y="384361"/>
                  </a:lnTo>
                  <a:lnTo>
                    <a:pt x="122214" y="384497"/>
                  </a:lnTo>
                  <a:lnTo>
                    <a:pt x="122196" y="384645"/>
                  </a:lnTo>
                  <a:lnTo>
                    <a:pt x="122179" y="384793"/>
                  </a:lnTo>
                  <a:lnTo>
                    <a:pt x="122166" y="384953"/>
                  </a:lnTo>
                  <a:lnTo>
                    <a:pt x="122158" y="385102"/>
                  </a:lnTo>
                  <a:lnTo>
                    <a:pt x="122153" y="385262"/>
                  </a:lnTo>
                  <a:lnTo>
                    <a:pt x="122153" y="385422"/>
                  </a:lnTo>
                  <a:lnTo>
                    <a:pt x="122153" y="385583"/>
                  </a:lnTo>
                  <a:lnTo>
                    <a:pt x="122158" y="385743"/>
                  </a:lnTo>
                  <a:lnTo>
                    <a:pt x="122166" y="385904"/>
                  </a:lnTo>
                  <a:lnTo>
                    <a:pt x="122179" y="386064"/>
                  </a:lnTo>
                  <a:lnTo>
                    <a:pt x="122192" y="386225"/>
                  </a:lnTo>
                  <a:lnTo>
                    <a:pt x="122214" y="386385"/>
                  </a:lnTo>
                  <a:lnTo>
                    <a:pt x="122235" y="386545"/>
                  </a:lnTo>
                  <a:lnTo>
                    <a:pt x="122265" y="386706"/>
                  </a:lnTo>
                  <a:lnTo>
                    <a:pt x="122296" y="386866"/>
                  </a:lnTo>
                  <a:lnTo>
                    <a:pt x="122334" y="387014"/>
                  </a:lnTo>
                  <a:lnTo>
                    <a:pt x="122373" y="387175"/>
                  </a:lnTo>
                  <a:lnTo>
                    <a:pt x="122520" y="387656"/>
                  </a:lnTo>
                  <a:lnTo>
                    <a:pt x="122667" y="388137"/>
                  </a:lnTo>
                  <a:lnTo>
                    <a:pt x="122822" y="388619"/>
                  </a:lnTo>
                  <a:lnTo>
                    <a:pt x="122977" y="389075"/>
                  </a:lnTo>
                  <a:lnTo>
                    <a:pt x="123137" y="389532"/>
                  </a:lnTo>
                  <a:lnTo>
                    <a:pt x="123301" y="389989"/>
                  </a:lnTo>
                  <a:lnTo>
                    <a:pt x="123465" y="390433"/>
                  </a:lnTo>
                  <a:lnTo>
                    <a:pt x="123633" y="390865"/>
                  </a:lnTo>
                  <a:lnTo>
                    <a:pt x="123802" y="391284"/>
                  </a:lnTo>
                  <a:lnTo>
                    <a:pt x="123974" y="391716"/>
                  </a:lnTo>
                  <a:lnTo>
                    <a:pt x="124147" y="392124"/>
                  </a:lnTo>
                  <a:lnTo>
                    <a:pt x="124320" y="392531"/>
                  </a:lnTo>
                  <a:lnTo>
                    <a:pt x="124678" y="393333"/>
                  </a:lnTo>
                  <a:lnTo>
                    <a:pt x="125036" y="394110"/>
                  </a:lnTo>
                  <a:lnTo>
                    <a:pt x="125338" y="394752"/>
                  </a:lnTo>
                  <a:lnTo>
                    <a:pt x="125502" y="395085"/>
                  </a:lnTo>
                  <a:lnTo>
                    <a:pt x="125666" y="395406"/>
                  </a:lnTo>
                  <a:lnTo>
                    <a:pt x="125834" y="395739"/>
                  </a:lnTo>
                  <a:lnTo>
                    <a:pt x="126011" y="396048"/>
                  </a:lnTo>
                  <a:lnTo>
                    <a:pt x="126188" y="396356"/>
                  </a:lnTo>
                  <a:lnTo>
                    <a:pt x="126370" y="396640"/>
                  </a:lnTo>
                  <a:lnTo>
                    <a:pt x="126551" y="396912"/>
                  </a:lnTo>
                  <a:lnTo>
                    <a:pt x="126736" y="397159"/>
                  </a:lnTo>
                  <a:lnTo>
                    <a:pt x="126926" y="397381"/>
                  </a:lnTo>
                  <a:lnTo>
                    <a:pt x="127021" y="397480"/>
                  </a:lnTo>
                  <a:lnTo>
                    <a:pt x="127116" y="397566"/>
                  </a:lnTo>
                  <a:lnTo>
                    <a:pt x="127211" y="397652"/>
                  </a:lnTo>
                  <a:lnTo>
                    <a:pt x="127306" y="397726"/>
                  </a:lnTo>
                  <a:lnTo>
                    <a:pt x="127401" y="397788"/>
                  </a:lnTo>
                  <a:lnTo>
                    <a:pt x="127496" y="397837"/>
                  </a:lnTo>
                  <a:lnTo>
                    <a:pt x="127591" y="397874"/>
                  </a:lnTo>
                  <a:lnTo>
                    <a:pt x="127686" y="397911"/>
                  </a:lnTo>
                  <a:lnTo>
                    <a:pt x="127781" y="397924"/>
                  </a:lnTo>
                  <a:lnTo>
                    <a:pt x="127880" y="397936"/>
                  </a:lnTo>
                  <a:lnTo>
                    <a:pt x="127923" y="398084"/>
                  </a:lnTo>
                  <a:lnTo>
                    <a:pt x="127975" y="398232"/>
                  </a:lnTo>
                  <a:lnTo>
                    <a:pt x="128035" y="398356"/>
                  </a:lnTo>
                  <a:lnTo>
                    <a:pt x="128100" y="398467"/>
                  </a:lnTo>
                  <a:lnTo>
                    <a:pt x="128135" y="398504"/>
                  </a:lnTo>
                  <a:lnTo>
                    <a:pt x="128173" y="398541"/>
                  </a:lnTo>
                  <a:lnTo>
                    <a:pt x="128208" y="398578"/>
                  </a:lnTo>
                  <a:lnTo>
                    <a:pt x="128247" y="398603"/>
                  </a:lnTo>
                  <a:lnTo>
                    <a:pt x="128286" y="398615"/>
                  </a:lnTo>
                  <a:lnTo>
                    <a:pt x="128368" y="398615"/>
                  </a:lnTo>
                  <a:lnTo>
                    <a:pt x="128407" y="398603"/>
                  </a:lnTo>
                  <a:lnTo>
                    <a:pt x="128553" y="398541"/>
                  </a:lnTo>
                  <a:lnTo>
                    <a:pt x="128696" y="398442"/>
                  </a:lnTo>
                  <a:lnTo>
                    <a:pt x="128834" y="398331"/>
                  </a:lnTo>
                  <a:lnTo>
                    <a:pt x="128972" y="398183"/>
                  </a:lnTo>
                  <a:lnTo>
                    <a:pt x="129106" y="398023"/>
                  </a:lnTo>
                  <a:lnTo>
                    <a:pt x="129239" y="397850"/>
                  </a:lnTo>
                  <a:lnTo>
                    <a:pt x="129369" y="397640"/>
                  </a:lnTo>
                  <a:lnTo>
                    <a:pt x="129498" y="397430"/>
                  </a:lnTo>
                  <a:lnTo>
                    <a:pt x="129624" y="397183"/>
                  </a:lnTo>
                  <a:lnTo>
                    <a:pt x="129744" y="396924"/>
                  </a:lnTo>
                  <a:lnTo>
                    <a:pt x="129865" y="396653"/>
                  </a:lnTo>
                  <a:lnTo>
                    <a:pt x="129986" y="396369"/>
                  </a:lnTo>
                  <a:lnTo>
                    <a:pt x="130103" y="396060"/>
                  </a:lnTo>
                  <a:lnTo>
                    <a:pt x="130215" y="395727"/>
                  </a:lnTo>
                  <a:lnTo>
                    <a:pt x="130327" y="395394"/>
                  </a:lnTo>
                  <a:lnTo>
                    <a:pt x="130439" y="395036"/>
                  </a:lnTo>
                  <a:lnTo>
                    <a:pt x="130543" y="394666"/>
                  </a:lnTo>
                  <a:lnTo>
                    <a:pt x="130651" y="394283"/>
                  </a:lnTo>
                  <a:lnTo>
                    <a:pt x="130750" y="393888"/>
                  </a:lnTo>
                  <a:lnTo>
                    <a:pt x="130853" y="393481"/>
                  </a:lnTo>
                  <a:lnTo>
                    <a:pt x="130948" y="393074"/>
                  </a:lnTo>
                  <a:lnTo>
                    <a:pt x="131048" y="392642"/>
                  </a:lnTo>
                  <a:lnTo>
                    <a:pt x="131138" y="392198"/>
                  </a:lnTo>
                  <a:lnTo>
                    <a:pt x="131229" y="391753"/>
                  </a:lnTo>
                  <a:lnTo>
                    <a:pt x="131320" y="391284"/>
                  </a:lnTo>
                  <a:lnTo>
                    <a:pt x="131406" y="390815"/>
                  </a:lnTo>
                  <a:lnTo>
                    <a:pt x="131488" y="390346"/>
                  </a:lnTo>
                  <a:lnTo>
                    <a:pt x="131570" y="389865"/>
                  </a:lnTo>
                  <a:lnTo>
                    <a:pt x="131652" y="389371"/>
                  </a:lnTo>
                  <a:lnTo>
                    <a:pt x="131730" y="388866"/>
                  </a:lnTo>
                  <a:lnTo>
                    <a:pt x="131803" y="388372"/>
                  </a:lnTo>
                  <a:lnTo>
                    <a:pt x="131876" y="387854"/>
                  </a:lnTo>
                  <a:lnTo>
                    <a:pt x="131950" y="387348"/>
                  </a:lnTo>
                  <a:lnTo>
                    <a:pt x="132014" y="386829"/>
                  </a:lnTo>
                  <a:lnTo>
                    <a:pt x="132148" y="385780"/>
                  </a:lnTo>
                  <a:lnTo>
                    <a:pt x="132269" y="384731"/>
                  </a:lnTo>
                  <a:lnTo>
                    <a:pt x="132381" y="383670"/>
                  </a:lnTo>
                  <a:lnTo>
                    <a:pt x="132485" y="382621"/>
                  </a:lnTo>
                  <a:lnTo>
                    <a:pt x="132580" y="381572"/>
                  </a:lnTo>
                  <a:lnTo>
                    <a:pt x="132666" y="380523"/>
                  </a:lnTo>
                  <a:lnTo>
                    <a:pt x="132744" y="379499"/>
                  </a:lnTo>
                  <a:lnTo>
                    <a:pt x="132808" y="378487"/>
                  </a:lnTo>
                  <a:lnTo>
                    <a:pt x="132869" y="377512"/>
                  </a:lnTo>
                  <a:lnTo>
                    <a:pt x="132921" y="376562"/>
                  </a:lnTo>
                  <a:lnTo>
                    <a:pt x="132964" y="375636"/>
                  </a:lnTo>
                  <a:lnTo>
                    <a:pt x="132998" y="374760"/>
                  </a:lnTo>
                  <a:lnTo>
                    <a:pt x="133024" y="373921"/>
                  </a:lnTo>
                  <a:lnTo>
                    <a:pt x="133041" y="373131"/>
                  </a:lnTo>
                  <a:lnTo>
                    <a:pt x="133046" y="372390"/>
                  </a:lnTo>
                  <a:lnTo>
                    <a:pt x="133046" y="371650"/>
                  </a:lnTo>
                  <a:lnTo>
                    <a:pt x="133041" y="370934"/>
                  </a:lnTo>
                  <a:lnTo>
                    <a:pt x="133024" y="370206"/>
                  </a:lnTo>
                  <a:lnTo>
                    <a:pt x="133003" y="369490"/>
                  </a:lnTo>
                  <a:lnTo>
                    <a:pt x="132977" y="368787"/>
                  </a:lnTo>
                  <a:lnTo>
                    <a:pt x="132938" y="368096"/>
                  </a:lnTo>
                  <a:lnTo>
                    <a:pt x="132899" y="367392"/>
                  </a:lnTo>
                  <a:lnTo>
                    <a:pt x="132847" y="366713"/>
                  </a:lnTo>
                  <a:lnTo>
                    <a:pt x="132791" y="366035"/>
                  </a:lnTo>
                  <a:lnTo>
                    <a:pt x="132731" y="365368"/>
                  </a:lnTo>
                  <a:lnTo>
                    <a:pt x="132662" y="364702"/>
                  </a:lnTo>
                  <a:lnTo>
                    <a:pt x="132584" y="364048"/>
                  </a:lnTo>
                  <a:lnTo>
                    <a:pt x="132502" y="363406"/>
                  </a:lnTo>
                  <a:lnTo>
                    <a:pt x="132416" y="362764"/>
                  </a:lnTo>
                  <a:lnTo>
                    <a:pt x="132321" y="362135"/>
                  </a:lnTo>
                  <a:lnTo>
                    <a:pt x="132222" y="361506"/>
                  </a:lnTo>
                  <a:lnTo>
                    <a:pt x="132114" y="360901"/>
                  </a:lnTo>
                  <a:lnTo>
                    <a:pt x="132001" y="360284"/>
                  </a:lnTo>
                  <a:lnTo>
                    <a:pt x="131885" y="359691"/>
                  </a:lnTo>
                  <a:lnTo>
                    <a:pt x="131764" y="359099"/>
                  </a:lnTo>
                  <a:lnTo>
                    <a:pt x="131635" y="358531"/>
                  </a:lnTo>
                  <a:lnTo>
                    <a:pt x="131501" y="357951"/>
                  </a:lnTo>
                  <a:lnTo>
                    <a:pt x="131363" y="357396"/>
                  </a:lnTo>
                  <a:lnTo>
                    <a:pt x="131220" y="356841"/>
                  </a:lnTo>
                  <a:lnTo>
                    <a:pt x="131069" y="356298"/>
                  </a:lnTo>
                  <a:lnTo>
                    <a:pt x="130918" y="355767"/>
                  </a:lnTo>
                  <a:lnTo>
                    <a:pt x="130759" y="355249"/>
                  </a:lnTo>
                  <a:lnTo>
                    <a:pt x="130595" y="354730"/>
                  </a:lnTo>
                  <a:lnTo>
                    <a:pt x="130426" y="354224"/>
                  </a:lnTo>
                  <a:lnTo>
                    <a:pt x="130258" y="353743"/>
                  </a:lnTo>
                  <a:lnTo>
                    <a:pt x="130081" y="353249"/>
                  </a:lnTo>
                  <a:lnTo>
                    <a:pt x="129900" y="352780"/>
                  </a:lnTo>
                  <a:lnTo>
                    <a:pt x="130163" y="351374"/>
                  </a:lnTo>
                  <a:lnTo>
                    <a:pt x="130418" y="349967"/>
                  </a:lnTo>
                  <a:lnTo>
                    <a:pt x="130664" y="348535"/>
                  </a:lnTo>
                  <a:lnTo>
                    <a:pt x="130901" y="347104"/>
                  </a:lnTo>
                  <a:lnTo>
                    <a:pt x="131125" y="345672"/>
                  </a:lnTo>
                  <a:lnTo>
                    <a:pt x="131345" y="344228"/>
                  </a:lnTo>
                  <a:lnTo>
                    <a:pt x="131557" y="342784"/>
                  </a:lnTo>
                  <a:lnTo>
                    <a:pt x="131755" y="341328"/>
                  </a:lnTo>
                  <a:lnTo>
                    <a:pt x="131950" y="339859"/>
                  </a:lnTo>
                  <a:lnTo>
                    <a:pt x="132135" y="338391"/>
                  </a:lnTo>
                  <a:lnTo>
                    <a:pt x="132308" y="336922"/>
                  </a:lnTo>
                  <a:lnTo>
                    <a:pt x="132476" y="335441"/>
                  </a:lnTo>
                  <a:lnTo>
                    <a:pt x="132631" y="333960"/>
                  </a:lnTo>
                  <a:lnTo>
                    <a:pt x="132783" y="332480"/>
                  </a:lnTo>
                  <a:lnTo>
                    <a:pt x="132925" y="330986"/>
                  </a:lnTo>
                  <a:lnTo>
                    <a:pt x="133054" y="329493"/>
                  </a:lnTo>
                  <a:lnTo>
                    <a:pt x="133180" y="328000"/>
                  </a:lnTo>
                  <a:lnTo>
                    <a:pt x="133296" y="326494"/>
                  </a:lnTo>
                  <a:lnTo>
                    <a:pt x="133404" y="324989"/>
                  </a:lnTo>
                  <a:lnTo>
                    <a:pt x="133499" y="323483"/>
                  </a:lnTo>
                  <a:lnTo>
                    <a:pt x="133590" y="321977"/>
                  </a:lnTo>
                  <a:lnTo>
                    <a:pt x="133672" y="320472"/>
                  </a:lnTo>
                  <a:lnTo>
                    <a:pt x="133745" y="318954"/>
                  </a:lnTo>
                  <a:lnTo>
                    <a:pt x="133814" y="317448"/>
                  </a:lnTo>
                  <a:lnTo>
                    <a:pt x="133870" y="315930"/>
                  </a:lnTo>
                  <a:lnTo>
                    <a:pt x="133918" y="314412"/>
                  </a:lnTo>
                  <a:lnTo>
                    <a:pt x="133961" y="312907"/>
                  </a:lnTo>
                  <a:lnTo>
                    <a:pt x="133995" y="311389"/>
                  </a:lnTo>
                  <a:lnTo>
                    <a:pt x="134017" y="309871"/>
                  </a:lnTo>
                  <a:lnTo>
                    <a:pt x="134034" y="308365"/>
                  </a:lnTo>
                  <a:lnTo>
                    <a:pt x="134043" y="306847"/>
                  </a:lnTo>
                  <a:lnTo>
                    <a:pt x="134047" y="305342"/>
                  </a:lnTo>
                  <a:lnTo>
                    <a:pt x="134038" y="303824"/>
                  </a:lnTo>
                  <a:lnTo>
                    <a:pt x="134025" y="302318"/>
                  </a:lnTo>
                  <a:lnTo>
                    <a:pt x="134004" y="300813"/>
                  </a:lnTo>
                  <a:lnTo>
                    <a:pt x="133974" y="299307"/>
                  </a:lnTo>
                  <a:lnTo>
                    <a:pt x="133935" y="297801"/>
                  </a:lnTo>
                  <a:lnTo>
                    <a:pt x="133887" y="296308"/>
                  </a:lnTo>
                  <a:lnTo>
                    <a:pt x="133836" y="294815"/>
                  </a:lnTo>
                  <a:lnTo>
                    <a:pt x="133775" y="293322"/>
                  </a:lnTo>
                  <a:lnTo>
                    <a:pt x="133706" y="291828"/>
                  </a:lnTo>
                  <a:lnTo>
                    <a:pt x="133628" y="290347"/>
                  </a:lnTo>
                  <a:lnTo>
                    <a:pt x="133546" y="288866"/>
                  </a:lnTo>
                  <a:lnTo>
                    <a:pt x="133456" y="287398"/>
                  </a:lnTo>
                  <a:lnTo>
                    <a:pt x="133357" y="285929"/>
                  </a:lnTo>
                  <a:lnTo>
                    <a:pt x="133249" y="284461"/>
                  </a:lnTo>
                  <a:lnTo>
                    <a:pt x="133136" y="283005"/>
                  </a:lnTo>
                  <a:lnTo>
                    <a:pt x="133016" y="281548"/>
                  </a:lnTo>
                  <a:lnTo>
                    <a:pt x="132886" y="280104"/>
                  </a:lnTo>
                  <a:lnTo>
                    <a:pt x="132752" y="278660"/>
                  </a:lnTo>
                  <a:lnTo>
                    <a:pt x="132610" y="277229"/>
                  </a:lnTo>
                  <a:lnTo>
                    <a:pt x="132459" y="275810"/>
                  </a:lnTo>
                  <a:lnTo>
                    <a:pt x="132304" y="274390"/>
                  </a:lnTo>
                  <a:lnTo>
                    <a:pt x="132140" y="272971"/>
                  </a:lnTo>
                  <a:lnTo>
                    <a:pt x="131967" y="271577"/>
                  </a:lnTo>
                  <a:lnTo>
                    <a:pt x="131790" y="270182"/>
                  </a:lnTo>
                  <a:lnTo>
                    <a:pt x="131604" y="268800"/>
                  </a:lnTo>
                  <a:lnTo>
                    <a:pt x="131410" y="267418"/>
                  </a:lnTo>
                  <a:lnTo>
                    <a:pt x="131212" y="266048"/>
                  </a:lnTo>
                  <a:lnTo>
                    <a:pt x="131005" y="264690"/>
                  </a:lnTo>
                  <a:lnTo>
                    <a:pt x="130793" y="263345"/>
                  </a:lnTo>
                  <a:lnTo>
                    <a:pt x="130573" y="262012"/>
                  </a:lnTo>
                  <a:lnTo>
                    <a:pt x="130344" y="260680"/>
                  </a:lnTo>
                  <a:lnTo>
                    <a:pt x="130111" y="259372"/>
                  </a:lnTo>
                  <a:lnTo>
                    <a:pt x="129874" y="258063"/>
                  </a:lnTo>
                  <a:lnTo>
                    <a:pt x="129624" y="256768"/>
                  </a:lnTo>
                  <a:lnTo>
                    <a:pt x="129373" y="255484"/>
                  </a:lnTo>
                  <a:lnTo>
                    <a:pt x="129110" y="254225"/>
                  </a:lnTo>
                  <a:lnTo>
                    <a:pt x="128847" y="252967"/>
                  </a:lnTo>
                  <a:lnTo>
                    <a:pt x="128571" y="251720"/>
                  </a:lnTo>
                  <a:lnTo>
                    <a:pt x="128290" y="250486"/>
                  </a:lnTo>
                  <a:lnTo>
                    <a:pt x="128005" y="249264"/>
                  </a:lnTo>
                  <a:lnTo>
                    <a:pt x="127712" y="248067"/>
                  </a:lnTo>
                  <a:lnTo>
                    <a:pt x="127414" y="246870"/>
                  </a:lnTo>
                  <a:lnTo>
                    <a:pt x="127108" y="245698"/>
                  </a:lnTo>
                  <a:lnTo>
                    <a:pt x="126797" y="244538"/>
                  </a:lnTo>
                  <a:lnTo>
                    <a:pt x="126477" y="243390"/>
                  </a:lnTo>
                  <a:lnTo>
                    <a:pt x="126154" y="242255"/>
                  </a:lnTo>
                  <a:lnTo>
                    <a:pt x="125821" y="241132"/>
                  </a:lnTo>
                  <a:lnTo>
                    <a:pt x="125485" y="240033"/>
                  </a:lnTo>
                  <a:lnTo>
                    <a:pt x="125144" y="238947"/>
                  </a:lnTo>
                  <a:lnTo>
                    <a:pt x="124794" y="237874"/>
                  </a:lnTo>
                  <a:lnTo>
                    <a:pt x="124436" y="236825"/>
                  </a:lnTo>
                  <a:lnTo>
                    <a:pt x="124074" y="235788"/>
                  </a:lnTo>
                  <a:lnTo>
                    <a:pt x="123707" y="234764"/>
                  </a:lnTo>
                  <a:lnTo>
                    <a:pt x="123336" y="233764"/>
                  </a:lnTo>
                  <a:lnTo>
                    <a:pt x="122956" y="232777"/>
                  </a:lnTo>
                  <a:lnTo>
                    <a:pt x="122572" y="231814"/>
                  </a:lnTo>
                  <a:lnTo>
                    <a:pt x="122179" y="230864"/>
                  </a:lnTo>
                  <a:lnTo>
                    <a:pt x="121782" y="229938"/>
                  </a:lnTo>
                  <a:lnTo>
                    <a:pt x="121381" y="229025"/>
                  </a:lnTo>
                  <a:lnTo>
                    <a:pt x="120971" y="228136"/>
                  </a:lnTo>
                  <a:lnTo>
                    <a:pt x="120556" y="227273"/>
                  </a:lnTo>
                  <a:lnTo>
                    <a:pt x="120138" y="226421"/>
                  </a:lnTo>
                  <a:lnTo>
                    <a:pt x="119711" y="225582"/>
                  </a:lnTo>
                  <a:lnTo>
                    <a:pt x="119279" y="224780"/>
                  </a:lnTo>
                  <a:lnTo>
                    <a:pt x="118843" y="223990"/>
                  </a:lnTo>
                  <a:lnTo>
                    <a:pt x="118399" y="223212"/>
                  </a:lnTo>
                  <a:lnTo>
                    <a:pt x="117954" y="222472"/>
                  </a:lnTo>
                  <a:lnTo>
                    <a:pt x="117501" y="221744"/>
                  </a:lnTo>
                  <a:lnTo>
                    <a:pt x="117039" y="221040"/>
                  </a:lnTo>
                  <a:lnTo>
                    <a:pt x="116577" y="220362"/>
                  </a:lnTo>
                  <a:lnTo>
                    <a:pt x="116107" y="219695"/>
                  </a:lnTo>
                  <a:lnTo>
                    <a:pt x="115632" y="219066"/>
                  </a:lnTo>
                  <a:lnTo>
                    <a:pt x="115149" y="218449"/>
                  </a:lnTo>
                  <a:lnTo>
                    <a:pt x="114666" y="217856"/>
                  </a:lnTo>
                  <a:lnTo>
                    <a:pt x="114174" y="217289"/>
                  </a:lnTo>
                  <a:lnTo>
                    <a:pt x="113677" y="216746"/>
                  </a:lnTo>
                  <a:lnTo>
                    <a:pt x="113177" y="216240"/>
                  </a:lnTo>
                  <a:lnTo>
                    <a:pt x="112672" y="215746"/>
                  </a:lnTo>
                  <a:lnTo>
                    <a:pt x="112158" y="215277"/>
                  </a:lnTo>
                  <a:lnTo>
                    <a:pt x="111645" y="214833"/>
                  </a:lnTo>
                  <a:lnTo>
                    <a:pt x="111123" y="214413"/>
                  </a:lnTo>
                  <a:lnTo>
                    <a:pt x="110596" y="214018"/>
                  </a:lnTo>
                  <a:lnTo>
                    <a:pt x="110065" y="213660"/>
                  </a:lnTo>
                  <a:lnTo>
                    <a:pt x="109530" y="213327"/>
                  </a:lnTo>
                  <a:lnTo>
                    <a:pt x="108986" y="213006"/>
                  </a:lnTo>
                  <a:lnTo>
                    <a:pt x="108443" y="212723"/>
                  </a:lnTo>
                  <a:lnTo>
                    <a:pt x="107890" y="212476"/>
                  </a:lnTo>
                  <a:lnTo>
                    <a:pt x="107338" y="212241"/>
                  </a:lnTo>
                  <a:lnTo>
                    <a:pt x="107057" y="212143"/>
                  </a:lnTo>
                  <a:lnTo>
                    <a:pt x="106777" y="212044"/>
                  </a:lnTo>
                  <a:lnTo>
                    <a:pt x="106496" y="211945"/>
                  </a:lnTo>
                  <a:lnTo>
                    <a:pt x="106211" y="211871"/>
                  </a:lnTo>
                  <a:lnTo>
                    <a:pt x="105927" y="211797"/>
                  </a:lnTo>
                  <a:lnTo>
                    <a:pt x="105642" y="211723"/>
                  </a:lnTo>
                  <a:lnTo>
                    <a:pt x="105357" y="211661"/>
                  </a:lnTo>
                  <a:lnTo>
                    <a:pt x="105068" y="211612"/>
                  </a:lnTo>
                  <a:lnTo>
                    <a:pt x="104779" y="211563"/>
                  </a:lnTo>
                  <a:lnTo>
                    <a:pt x="104489" y="211525"/>
                  </a:lnTo>
                  <a:lnTo>
                    <a:pt x="104196" y="211488"/>
                  </a:lnTo>
                  <a:lnTo>
                    <a:pt x="103907" y="211464"/>
                  </a:lnTo>
                  <a:lnTo>
                    <a:pt x="103613" y="211451"/>
                  </a:lnTo>
                  <a:lnTo>
                    <a:pt x="103320" y="211439"/>
                  </a:lnTo>
                  <a:lnTo>
                    <a:pt x="102724" y="211439"/>
                  </a:lnTo>
                  <a:lnTo>
                    <a:pt x="102673" y="211451"/>
                  </a:lnTo>
                  <a:lnTo>
                    <a:pt x="102621" y="211488"/>
                  </a:lnTo>
                  <a:lnTo>
                    <a:pt x="102517" y="211563"/>
                  </a:lnTo>
                  <a:lnTo>
                    <a:pt x="102452" y="210254"/>
                  </a:lnTo>
                  <a:lnTo>
                    <a:pt x="102379" y="208946"/>
                  </a:lnTo>
                  <a:lnTo>
                    <a:pt x="102301" y="207650"/>
                  </a:lnTo>
                  <a:lnTo>
                    <a:pt x="102211" y="206342"/>
                  </a:lnTo>
                  <a:lnTo>
                    <a:pt x="102163" y="205676"/>
                  </a:lnTo>
                  <a:lnTo>
                    <a:pt x="102116" y="204997"/>
                  </a:lnTo>
                  <a:lnTo>
                    <a:pt x="102060" y="204306"/>
                  </a:lnTo>
                  <a:lnTo>
                    <a:pt x="101999" y="203615"/>
                  </a:lnTo>
                  <a:lnTo>
                    <a:pt x="101930" y="202936"/>
                  </a:lnTo>
                  <a:lnTo>
                    <a:pt x="101853" y="202245"/>
                  </a:lnTo>
                  <a:lnTo>
                    <a:pt x="101809" y="201912"/>
                  </a:lnTo>
                  <a:lnTo>
                    <a:pt x="101766" y="201579"/>
                  </a:lnTo>
                  <a:lnTo>
                    <a:pt x="101719" y="201245"/>
                  </a:lnTo>
                  <a:lnTo>
                    <a:pt x="101667" y="200912"/>
                  </a:lnTo>
                  <a:lnTo>
                    <a:pt x="101615" y="200591"/>
                  </a:lnTo>
                  <a:lnTo>
                    <a:pt x="101559" y="200283"/>
                  </a:lnTo>
                  <a:lnTo>
                    <a:pt x="101499" y="199974"/>
                  </a:lnTo>
                  <a:lnTo>
                    <a:pt x="101434" y="199666"/>
                  </a:lnTo>
                  <a:lnTo>
                    <a:pt x="101369" y="199370"/>
                  </a:lnTo>
                  <a:lnTo>
                    <a:pt x="101300" y="199086"/>
                  </a:lnTo>
                  <a:lnTo>
                    <a:pt x="101227" y="198802"/>
                  </a:lnTo>
                  <a:lnTo>
                    <a:pt x="101149" y="198530"/>
                  </a:lnTo>
                  <a:lnTo>
                    <a:pt x="101067" y="198271"/>
                  </a:lnTo>
                  <a:lnTo>
                    <a:pt x="100981" y="198024"/>
                  </a:lnTo>
                  <a:lnTo>
                    <a:pt x="100890" y="197790"/>
                  </a:lnTo>
                  <a:lnTo>
                    <a:pt x="100795" y="197555"/>
                  </a:lnTo>
                  <a:lnTo>
                    <a:pt x="100696" y="197346"/>
                  </a:lnTo>
                  <a:lnTo>
                    <a:pt x="100592" y="197148"/>
                  </a:lnTo>
                  <a:lnTo>
                    <a:pt x="100485" y="196951"/>
                  </a:lnTo>
                  <a:lnTo>
                    <a:pt x="100372" y="196778"/>
                  </a:lnTo>
                  <a:lnTo>
                    <a:pt x="100239" y="196593"/>
                  </a:lnTo>
                  <a:lnTo>
                    <a:pt x="100109" y="196445"/>
                  </a:lnTo>
                  <a:lnTo>
                    <a:pt x="99984" y="196321"/>
                  </a:lnTo>
                  <a:lnTo>
                    <a:pt x="99854" y="196210"/>
                  </a:lnTo>
                  <a:lnTo>
                    <a:pt x="99729" y="196136"/>
                  </a:lnTo>
                  <a:lnTo>
                    <a:pt x="99604" y="196075"/>
                  </a:lnTo>
                  <a:lnTo>
                    <a:pt x="99483" y="196025"/>
                  </a:lnTo>
                  <a:lnTo>
                    <a:pt x="99362" y="196013"/>
                  </a:lnTo>
                  <a:lnTo>
                    <a:pt x="99242" y="196013"/>
                  </a:lnTo>
                  <a:lnTo>
                    <a:pt x="99121" y="196025"/>
                  </a:lnTo>
                  <a:lnTo>
                    <a:pt x="99000" y="196050"/>
                  </a:lnTo>
                  <a:lnTo>
                    <a:pt x="98879" y="196087"/>
                  </a:lnTo>
                  <a:lnTo>
                    <a:pt x="98758" y="196149"/>
                  </a:lnTo>
                  <a:lnTo>
                    <a:pt x="98642" y="196210"/>
                  </a:lnTo>
                  <a:lnTo>
                    <a:pt x="98521" y="196284"/>
                  </a:lnTo>
                  <a:lnTo>
                    <a:pt x="98404" y="196371"/>
                  </a:lnTo>
                  <a:lnTo>
                    <a:pt x="98167" y="196568"/>
                  </a:lnTo>
                  <a:lnTo>
                    <a:pt x="97930" y="196778"/>
                  </a:lnTo>
                  <a:lnTo>
                    <a:pt x="97688" y="196988"/>
                  </a:lnTo>
                  <a:lnTo>
                    <a:pt x="97446" y="197210"/>
                  </a:lnTo>
                  <a:lnTo>
                    <a:pt x="97200" y="197420"/>
                  </a:lnTo>
                  <a:lnTo>
                    <a:pt x="97075" y="197506"/>
                  </a:lnTo>
                  <a:lnTo>
                    <a:pt x="96946" y="197593"/>
                  </a:lnTo>
                  <a:lnTo>
                    <a:pt x="96821" y="197679"/>
                  </a:lnTo>
                  <a:lnTo>
                    <a:pt x="96691" y="197753"/>
                  </a:lnTo>
                  <a:lnTo>
                    <a:pt x="96562" y="197802"/>
                  </a:lnTo>
                  <a:lnTo>
                    <a:pt x="96428" y="197852"/>
                  </a:lnTo>
                  <a:lnTo>
                    <a:pt x="96376" y="197716"/>
                  </a:lnTo>
                  <a:lnTo>
                    <a:pt x="96324" y="197580"/>
                  </a:lnTo>
                  <a:lnTo>
                    <a:pt x="96260" y="197469"/>
                  </a:lnTo>
                  <a:lnTo>
                    <a:pt x="96195" y="197370"/>
                  </a:lnTo>
                  <a:lnTo>
                    <a:pt x="96121" y="197284"/>
                  </a:lnTo>
                  <a:lnTo>
                    <a:pt x="96039" y="197222"/>
                  </a:lnTo>
                  <a:lnTo>
                    <a:pt x="95953" y="197185"/>
                  </a:lnTo>
                  <a:lnTo>
                    <a:pt x="95858" y="197173"/>
                  </a:lnTo>
                  <a:lnTo>
                    <a:pt x="93321" y="197235"/>
                  </a:lnTo>
                  <a:lnTo>
                    <a:pt x="90792" y="197309"/>
                  </a:lnTo>
                  <a:lnTo>
                    <a:pt x="88258" y="197395"/>
                  </a:lnTo>
                  <a:lnTo>
                    <a:pt x="85729" y="197494"/>
                  </a:lnTo>
                  <a:lnTo>
                    <a:pt x="80672" y="197704"/>
                  </a:lnTo>
                  <a:lnTo>
                    <a:pt x="78147" y="197802"/>
                  </a:lnTo>
                  <a:lnTo>
                    <a:pt x="75622" y="197889"/>
                  </a:lnTo>
                  <a:lnTo>
                    <a:pt x="75622" y="197889"/>
                  </a:lnTo>
                  <a:lnTo>
                    <a:pt x="75657" y="195964"/>
                  </a:lnTo>
                  <a:lnTo>
                    <a:pt x="75687" y="194014"/>
                  </a:lnTo>
                  <a:lnTo>
                    <a:pt x="75704" y="192064"/>
                  </a:lnTo>
                  <a:lnTo>
                    <a:pt x="75717" y="190089"/>
                  </a:lnTo>
                  <a:lnTo>
                    <a:pt x="75722" y="188115"/>
                  </a:lnTo>
                  <a:lnTo>
                    <a:pt x="75717" y="186128"/>
                  </a:lnTo>
                  <a:lnTo>
                    <a:pt x="75704" y="184153"/>
                  </a:lnTo>
                  <a:lnTo>
                    <a:pt x="75683" y="182166"/>
                  </a:lnTo>
                  <a:lnTo>
                    <a:pt x="75653" y="180179"/>
                  </a:lnTo>
                  <a:lnTo>
                    <a:pt x="75614" y="178205"/>
                  </a:lnTo>
                  <a:lnTo>
                    <a:pt x="75566" y="176243"/>
                  </a:lnTo>
                  <a:lnTo>
                    <a:pt x="75510" y="174280"/>
                  </a:lnTo>
                  <a:lnTo>
                    <a:pt x="75445" y="172331"/>
                  </a:lnTo>
                  <a:lnTo>
                    <a:pt x="75372" y="170405"/>
                  </a:lnTo>
                  <a:lnTo>
                    <a:pt x="75329" y="169455"/>
                  </a:lnTo>
                  <a:lnTo>
                    <a:pt x="75286" y="168505"/>
                  </a:lnTo>
                  <a:lnTo>
                    <a:pt x="75238" y="167555"/>
                  </a:lnTo>
                  <a:lnTo>
                    <a:pt x="75191" y="166617"/>
                  </a:lnTo>
                  <a:lnTo>
                    <a:pt x="76602" y="166543"/>
                  </a:lnTo>
                  <a:lnTo>
                    <a:pt x="78013" y="166456"/>
                  </a:lnTo>
                  <a:lnTo>
                    <a:pt x="79420" y="166357"/>
                  </a:lnTo>
                  <a:lnTo>
                    <a:pt x="80827" y="166234"/>
                  </a:lnTo>
                  <a:lnTo>
                    <a:pt x="82234" y="166086"/>
                  </a:lnTo>
                  <a:lnTo>
                    <a:pt x="83641" y="165913"/>
                  </a:lnTo>
                  <a:lnTo>
                    <a:pt x="85043" y="165728"/>
                  </a:lnTo>
                  <a:lnTo>
                    <a:pt x="86446" y="165506"/>
                  </a:lnTo>
                  <a:lnTo>
                    <a:pt x="87848" y="165271"/>
                  </a:lnTo>
                  <a:lnTo>
                    <a:pt x="89247" y="165000"/>
                  </a:lnTo>
                  <a:lnTo>
                    <a:pt x="90645" y="164704"/>
                  </a:lnTo>
                  <a:lnTo>
                    <a:pt x="92039" y="164383"/>
                  </a:lnTo>
                  <a:lnTo>
                    <a:pt x="92738" y="164210"/>
                  </a:lnTo>
                  <a:lnTo>
                    <a:pt x="93433" y="164025"/>
                  </a:lnTo>
                  <a:lnTo>
                    <a:pt x="94128" y="163840"/>
                  </a:lnTo>
                  <a:lnTo>
                    <a:pt x="94822" y="163642"/>
                  </a:lnTo>
                  <a:lnTo>
                    <a:pt x="95517" y="163445"/>
                  </a:lnTo>
                  <a:lnTo>
                    <a:pt x="96212" y="163235"/>
                  </a:lnTo>
                  <a:lnTo>
                    <a:pt x="96907" y="163013"/>
                  </a:lnTo>
                  <a:lnTo>
                    <a:pt x="97597" y="162791"/>
                  </a:lnTo>
                  <a:lnTo>
                    <a:pt x="97654" y="162766"/>
                  </a:lnTo>
                  <a:lnTo>
                    <a:pt x="97705" y="162742"/>
                  </a:lnTo>
                  <a:lnTo>
                    <a:pt x="97757" y="162705"/>
                  </a:lnTo>
                  <a:lnTo>
                    <a:pt x="97805" y="162655"/>
                  </a:lnTo>
                  <a:lnTo>
                    <a:pt x="97852" y="162606"/>
                  </a:lnTo>
                  <a:lnTo>
                    <a:pt x="97900" y="162544"/>
                  </a:lnTo>
                  <a:lnTo>
                    <a:pt x="97943" y="162482"/>
                  </a:lnTo>
                  <a:lnTo>
                    <a:pt x="97981" y="162421"/>
                  </a:lnTo>
                  <a:lnTo>
                    <a:pt x="98020" y="162347"/>
                  </a:lnTo>
                  <a:lnTo>
                    <a:pt x="98059" y="162260"/>
                  </a:lnTo>
                  <a:lnTo>
                    <a:pt x="98094" y="162174"/>
                  </a:lnTo>
                  <a:lnTo>
                    <a:pt x="98124" y="162087"/>
                  </a:lnTo>
                  <a:lnTo>
                    <a:pt x="98184" y="161902"/>
                  </a:lnTo>
                  <a:lnTo>
                    <a:pt x="98232" y="161693"/>
                  </a:lnTo>
                  <a:lnTo>
                    <a:pt x="98275" y="161483"/>
                  </a:lnTo>
                  <a:lnTo>
                    <a:pt x="98309" y="161248"/>
                  </a:lnTo>
                  <a:lnTo>
                    <a:pt x="98335" y="161014"/>
                  </a:lnTo>
                  <a:lnTo>
                    <a:pt x="98353" y="160779"/>
                  </a:lnTo>
                  <a:lnTo>
                    <a:pt x="98361" y="160533"/>
                  </a:lnTo>
                  <a:lnTo>
                    <a:pt x="98361" y="160286"/>
                  </a:lnTo>
                  <a:lnTo>
                    <a:pt x="98353" y="160039"/>
                  </a:lnTo>
                  <a:lnTo>
                    <a:pt x="98335" y="159804"/>
                  </a:lnTo>
                  <a:lnTo>
                    <a:pt x="98469" y="158323"/>
                  </a:lnTo>
                  <a:lnTo>
                    <a:pt x="98599" y="156830"/>
                  </a:lnTo>
                  <a:lnTo>
                    <a:pt x="98724" y="155337"/>
                  </a:lnTo>
                  <a:lnTo>
                    <a:pt x="98849" y="153819"/>
                  </a:lnTo>
                  <a:lnTo>
                    <a:pt x="98965" y="152289"/>
                  </a:lnTo>
                  <a:lnTo>
                    <a:pt x="99078" y="150746"/>
                  </a:lnTo>
                  <a:lnTo>
                    <a:pt x="99186" y="149203"/>
                  </a:lnTo>
                  <a:lnTo>
                    <a:pt x="99289" y="147636"/>
                  </a:lnTo>
                  <a:lnTo>
                    <a:pt x="99388" y="146057"/>
                  </a:lnTo>
                  <a:lnTo>
                    <a:pt x="99483" y="144477"/>
                  </a:lnTo>
                  <a:lnTo>
                    <a:pt x="99574" y="142885"/>
                  </a:lnTo>
                  <a:lnTo>
                    <a:pt x="99660" y="141281"/>
                  </a:lnTo>
                  <a:lnTo>
                    <a:pt x="99742" y="139664"/>
                  </a:lnTo>
                  <a:lnTo>
                    <a:pt x="99820" y="138047"/>
                  </a:lnTo>
                  <a:lnTo>
                    <a:pt x="99893" y="136418"/>
                  </a:lnTo>
                  <a:lnTo>
                    <a:pt x="99962" y="134777"/>
                  </a:lnTo>
                  <a:lnTo>
                    <a:pt x="100023" y="133123"/>
                  </a:lnTo>
                  <a:lnTo>
                    <a:pt x="100083" y="131482"/>
                  </a:lnTo>
                  <a:lnTo>
                    <a:pt x="100139" y="129816"/>
                  </a:lnTo>
                  <a:lnTo>
                    <a:pt x="100187" y="128150"/>
                  </a:lnTo>
                  <a:lnTo>
                    <a:pt x="100230" y="126484"/>
                  </a:lnTo>
                  <a:lnTo>
                    <a:pt x="100269" y="124805"/>
                  </a:lnTo>
                  <a:lnTo>
                    <a:pt x="100303" y="123127"/>
                  </a:lnTo>
                  <a:lnTo>
                    <a:pt x="100334" y="121436"/>
                  </a:lnTo>
                  <a:lnTo>
                    <a:pt x="100359" y="119746"/>
                  </a:lnTo>
                  <a:lnTo>
                    <a:pt x="100377" y="118055"/>
                  </a:lnTo>
                  <a:lnTo>
                    <a:pt x="100390" y="116352"/>
                  </a:lnTo>
                  <a:lnTo>
                    <a:pt x="100398" y="114661"/>
                  </a:lnTo>
                  <a:lnTo>
                    <a:pt x="100403" y="112958"/>
                  </a:lnTo>
                  <a:lnTo>
                    <a:pt x="100403" y="111255"/>
                  </a:lnTo>
                  <a:lnTo>
                    <a:pt x="100398" y="109540"/>
                  </a:lnTo>
                  <a:lnTo>
                    <a:pt x="100385" y="107836"/>
                  </a:lnTo>
                  <a:lnTo>
                    <a:pt x="100385" y="107836"/>
                  </a:lnTo>
                  <a:lnTo>
                    <a:pt x="100907" y="108059"/>
                  </a:lnTo>
                  <a:lnTo>
                    <a:pt x="101188" y="108170"/>
                  </a:lnTo>
                  <a:lnTo>
                    <a:pt x="101481" y="108268"/>
                  </a:lnTo>
                  <a:lnTo>
                    <a:pt x="101784" y="108367"/>
                  </a:lnTo>
                  <a:lnTo>
                    <a:pt x="102086" y="108429"/>
                  </a:lnTo>
                  <a:lnTo>
                    <a:pt x="102237" y="108454"/>
                  </a:lnTo>
                  <a:lnTo>
                    <a:pt x="102388" y="108466"/>
                  </a:lnTo>
                  <a:lnTo>
                    <a:pt x="102686" y="108466"/>
                  </a:lnTo>
                  <a:lnTo>
                    <a:pt x="102837" y="108441"/>
                  </a:lnTo>
                  <a:lnTo>
                    <a:pt x="102979" y="108404"/>
                  </a:lnTo>
                  <a:lnTo>
                    <a:pt x="103121" y="108355"/>
                  </a:lnTo>
                  <a:lnTo>
                    <a:pt x="103264" y="108293"/>
                  </a:lnTo>
                  <a:lnTo>
                    <a:pt x="103398" y="108219"/>
                  </a:lnTo>
                  <a:lnTo>
                    <a:pt x="103531" y="108120"/>
                  </a:lnTo>
                  <a:lnTo>
                    <a:pt x="103661" y="108009"/>
                  </a:lnTo>
                  <a:lnTo>
                    <a:pt x="103782" y="107874"/>
                  </a:lnTo>
                  <a:lnTo>
                    <a:pt x="103903" y="107725"/>
                  </a:lnTo>
                  <a:lnTo>
                    <a:pt x="104015" y="107553"/>
                  </a:lnTo>
                  <a:lnTo>
                    <a:pt x="104123" y="107355"/>
                  </a:lnTo>
                  <a:lnTo>
                    <a:pt x="104170" y="107244"/>
                  </a:lnTo>
                  <a:lnTo>
                    <a:pt x="104222" y="107133"/>
                  </a:lnTo>
                  <a:lnTo>
                    <a:pt x="104269" y="107010"/>
                  </a:lnTo>
                  <a:lnTo>
                    <a:pt x="104317" y="106886"/>
                  </a:lnTo>
                  <a:lnTo>
                    <a:pt x="104360" y="106763"/>
                  </a:lnTo>
                  <a:lnTo>
                    <a:pt x="104403" y="106627"/>
                  </a:lnTo>
                  <a:lnTo>
                    <a:pt x="104442" y="106479"/>
                  </a:lnTo>
                  <a:lnTo>
                    <a:pt x="104481" y="106331"/>
                  </a:lnTo>
                  <a:lnTo>
                    <a:pt x="104515" y="106170"/>
                  </a:lnTo>
                  <a:lnTo>
                    <a:pt x="104550" y="106010"/>
                  </a:lnTo>
                  <a:lnTo>
                    <a:pt x="104589" y="105813"/>
                  </a:lnTo>
                  <a:lnTo>
                    <a:pt x="104623" y="105615"/>
                  </a:lnTo>
                  <a:lnTo>
                    <a:pt x="104649" y="105418"/>
                  </a:lnTo>
                  <a:lnTo>
                    <a:pt x="104675" y="105220"/>
                  </a:lnTo>
                  <a:lnTo>
                    <a:pt x="104697" y="105010"/>
                  </a:lnTo>
                  <a:lnTo>
                    <a:pt x="104718" y="104801"/>
                  </a:lnTo>
                  <a:lnTo>
                    <a:pt x="104731" y="104578"/>
                  </a:lnTo>
                  <a:lnTo>
                    <a:pt x="104744" y="104356"/>
                  </a:lnTo>
                  <a:lnTo>
                    <a:pt x="104753" y="104134"/>
                  </a:lnTo>
                  <a:lnTo>
                    <a:pt x="104761" y="103912"/>
                  </a:lnTo>
                  <a:lnTo>
                    <a:pt x="104770" y="103455"/>
                  </a:lnTo>
                  <a:lnTo>
                    <a:pt x="104770" y="102999"/>
                  </a:lnTo>
                  <a:lnTo>
                    <a:pt x="104761" y="102542"/>
                  </a:lnTo>
                  <a:lnTo>
                    <a:pt x="104986" y="102518"/>
                  </a:lnTo>
                  <a:lnTo>
                    <a:pt x="105210" y="102493"/>
                  </a:lnTo>
                  <a:lnTo>
                    <a:pt x="105439" y="102443"/>
                  </a:lnTo>
                  <a:lnTo>
                    <a:pt x="105672" y="102382"/>
                  </a:lnTo>
                  <a:lnTo>
                    <a:pt x="105909" y="102320"/>
                  </a:lnTo>
                  <a:lnTo>
                    <a:pt x="106142" y="102234"/>
                  </a:lnTo>
                  <a:lnTo>
                    <a:pt x="106384" y="102135"/>
                  </a:lnTo>
                  <a:lnTo>
                    <a:pt x="106621" y="102024"/>
                  </a:lnTo>
                  <a:lnTo>
                    <a:pt x="106863" y="101900"/>
                  </a:lnTo>
                  <a:lnTo>
                    <a:pt x="107105" y="101765"/>
                  </a:lnTo>
                  <a:lnTo>
                    <a:pt x="107351" y="101617"/>
                  </a:lnTo>
                  <a:lnTo>
                    <a:pt x="107592" y="101456"/>
                  </a:lnTo>
                  <a:lnTo>
                    <a:pt x="107838" y="101283"/>
                  </a:lnTo>
                  <a:lnTo>
                    <a:pt x="108080" y="101086"/>
                  </a:lnTo>
                  <a:lnTo>
                    <a:pt x="108326" y="100889"/>
                  </a:lnTo>
                  <a:lnTo>
                    <a:pt x="108568" y="100679"/>
                  </a:lnTo>
                  <a:lnTo>
                    <a:pt x="108809" y="100457"/>
                  </a:lnTo>
                  <a:lnTo>
                    <a:pt x="109051" y="100210"/>
                  </a:lnTo>
                  <a:lnTo>
                    <a:pt x="109293" y="99963"/>
                  </a:lnTo>
                  <a:lnTo>
                    <a:pt x="109530" y="99691"/>
                  </a:lnTo>
                  <a:lnTo>
                    <a:pt x="109767" y="99420"/>
                  </a:lnTo>
                  <a:lnTo>
                    <a:pt x="110000" y="99136"/>
                  </a:lnTo>
                  <a:lnTo>
                    <a:pt x="110234" y="98828"/>
                  </a:lnTo>
                  <a:lnTo>
                    <a:pt x="110462" y="98519"/>
                  </a:lnTo>
                  <a:lnTo>
                    <a:pt x="110687" y="98186"/>
                  </a:lnTo>
                  <a:lnTo>
                    <a:pt x="110911" y="97853"/>
                  </a:lnTo>
                  <a:lnTo>
                    <a:pt x="111131" y="97495"/>
                  </a:lnTo>
                  <a:lnTo>
                    <a:pt x="111347" y="97125"/>
                  </a:lnTo>
                  <a:lnTo>
                    <a:pt x="111558" y="96754"/>
                  </a:lnTo>
                  <a:lnTo>
                    <a:pt x="111766" y="96359"/>
                  </a:lnTo>
                  <a:lnTo>
                    <a:pt x="111968" y="95964"/>
                  </a:lnTo>
                  <a:lnTo>
                    <a:pt x="112167" y="95545"/>
                  </a:lnTo>
                  <a:lnTo>
                    <a:pt x="112361" y="95125"/>
                  </a:lnTo>
                  <a:lnTo>
                    <a:pt x="112547" y="94681"/>
                  </a:lnTo>
                  <a:lnTo>
                    <a:pt x="112732" y="94237"/>
                  </a:lnTo>
                  <a:lnTo>
                    <a:pt x="112909" y="93768"/>
                  </a:lnTo>
                  <a:lnTo>
                    <a:pt x="113077" y="93299"/>
                  </a:lnTo>
                  <a:lnTo>
                    <a:pt x="113241" y="92818"/>
                  </a:lnTo>
                  <a:lnTo>
                    <a:pt x="113401" y="92312"/>
                  </a:lnTo>
                  <a:lnTo>
                    <a:pt x="113552" y="91806"/>
                  </a:lnTo>
                  <a:lnTo>
                    <a:pt x="113695" y="91275"/>
                  </a:lnTo>
                  <a:lnTo>
                    <a:pt x="113833" y="90744"/>
                  </a:lnTo>
                  <a:lnTo>
                    <a:pt x="113962" y="90201"/>
                  </a:lnTo>
                  <a:lnTo>
                    <a:pt x="114079" y="89646"/>
                  </a:lnTo>
                  <a:lnTo>
                    <a:pt x="114195" y="89066"/>
                  </a:lnTo>
                  <a:lnTo>
                    <a:pt x="114299" y="88486"/>
                  </a:lnTo>
                  <a:lnTo>
                    <a:pt x="114394" y="87893"/>
                  </a:lnTo>
                  <a:lnTo>
                    <a:pt x="114480" y="87289"/>
                  </a:lnTo>
                  <a:lnTo>
                    <a:pt x="114558" y="86672"/>
                  </a:lnTo>
                  <a:lnTo>
                    <a:pt x="114592" y="86363"/>
                  </a:lnTo>
                  <a:lnTo>
                    <a:pt x="114627" y="86042"/>
                  </a:lnTo>
                  <a:lnTo>
                    <a:pt x="114657" y="85721"/>
                  </a:lnTo>
                  <a:lnTo>
                    <a:pt x="114683" y="85401"/>
                  </a:lnTo>
                  <a:lnTo>
                    <a:pt x="114709" y="85080"/>
                  </a:lnTo>
                  <a:lnTo>
                    <a:pt x="114730" y="84747"/>
                  </a:lnTo>
                  <a:lnTo>
                    <a:pt x="114752" y="84426"/>
                  </a:lnTo>
                  <a:lnTo>
                    <a:pt x="114769" y="84092"/>
                  </a:lnTo>
                  <a:lnTo>
                    <a:pt x="114782" y="83759"/>
                  </a:lnTo>
                  <a:lnTo>
                    <a:pt x="114795" y="83414"/>
                  </a:lnTo>
                  <a:lnTo>
                    <a:pt x="114804" y="83068"/>
                  </a:lnTo>
                  <a:lnTo>
                    <a:pt x="114812" y="82723"/>
                  </a:lnTo>
                  <a:lnTo>
                    <a:pt x="114817" y="82377"/>
                  </a:lnTo>
                  <a:lnTo>
                    <a:pt x="114817" y="82031"/>
                  </a:lnTo>
                  <a:lnTo>
                    <a:pt x="114817" y="81674"/>
                  </a:lnTo>
                  <a:lnTo>
                    <a:pt x="114812" y="81316"/>
                  </a:lnTo>
                  <a:lnTo>
                    <a:pt x="114804" y="80958"/>
                  </a:lnTo>
                  <a:lnTo>
                    <a:pt x="114795" y="80600"/>
                  </a:lnTo>
                  <a:lnTo>
                    <a:pt x="114782" y="80230"/>
                  </a:lnTo>
                  <a:lnTo>
                    <a:pt x="114765" y="79872"/>
                  </a:lnTo>
                  <a:lnTo>
                    <a:pt x="114748" y="79502"/>
                  </a:lnTo>
                  <a:lnTo>
                    <a:pt x="114722" y="79119"/>
                  </a:lnTo>
                  <a:lnTo>
                    <a:pt x="114700" y="78749"/>
                  </a:lnTo>
                  <a:lnTo>
                    <a:pt x="114670" y="78366"/>
                  </a:lnTo>
                  <a:lnTo>
                    <a:pt x="114640" y="77984"/>
                  </a:lnTo>
                  <a:lnTo>
                    <a:pt x="114601" y="77601"/>
                  </a:lnTo>
                  <a:lnTo>
                    <a:pt x="114566" y="77219"/>
                  </a:lnTo>
                  <a:lnTo>
                    <a:pt x="114523" y="76824"/>
                  </a:lnTo>
                  <a:lnTo>
                    <a:pt x="114480" y="76429"/>
                  </a:lnTo>
                  <a:lnTo>
                    <a:pt x="114433" y="76034"/>
                  </a:lnTo>
                  <a:lnTo>
                    <a:pt x="114381" y="75664"/>
                  </a:lnTo>
                  <a:lnTo>
                    <a:pt x="114333" y="75293"/>
                  </a:lnTo>
                  <a:lnTo>
                    <a:pt x="114282" y="74935"/>
                  </a:lnTo>
                  <a:lnTo>
                    <a:pt x="114225" y="74578"/>
                  </a:lnTo>
                  <a:lnTo>
                    <a:pt x="114169" y="74232"/>
                  </a:lnTo>
                  <a:lnTo>
                    <a:pt x="114113" y="73886"/>
                  </a:lnTo>
                  <a:lnTo>
                    <a:pt x="114053" y="73553"/>
                  </a:lnTo>
                  <a:lnTo>
                    <a:pt x="113992" y="73232"/>
                  </a:lnTo>
                  <a:lnTo>
                    <a:pt x="113928" y="72911"/>
                  </a:lnTo>
                  <a:lnTo>
                    <a:pt x="113863" y="72591"/>
                  </a:lnTo>
                  <a:lnTo>
                    <a:pt x="113798" y="72294"/>
                  </a:lnTo>
                  <a:lnTo>
                    <a:pt x="113729" y="71986"/>
                  </a:lnTo>
                  <a:lnTo>
                    <a:pt x="113660" y="71690"/>
                  </a:lnTo>
                  <a:lnTo>
                    <a:pt x="113591" y="71406"/>
                  </a:lnTo>
                  <a:lnTo>
                    <a:pt x="113518" y="71134"/>
                  </a:lnTo>
                  <a:lnTo>
                    <a:pt x="113444" y="70851"/>
                  </a:lnTo>
                  <a:lnTo>
                    <a:pt x="113293" y="70332"/>
                  </a:lnTo>
                  <a:lnTo>
                    <a:pt x="113134" y="69826"/>
                  </a:lnTo>
                  <a:lnTo>
                    <a:pt x="112970" y="69345"/>
                  </a:lnTo>
                  <a:lnTo>
                    <a:pt x="112801" y="68888"/>
                  </a:lnTo>
                  <a:lnTo>
                    <a:pt x="112629" y="68469"/>
                  </a:lnTo>
                  <a:lnTo>
                    <a:pt x="112447" y="68061"/>
                  </a:lnTo>
                  <a:lnTo>
                    <a:pt x="112262" y="67679"/>
                  </a:lnTo>
                  <a:lnTo>
                    <a:pt x="112076" y="67321"/>
                  </a:lnTo>
                  <a:lnTo>
                    <a:pt x="111882" y="66988"/>
                  </a:lnTo>
                  <a:lnTo>
                    <a:pt x="111684" y="66679"/>
                  </a:lnTo>
                  <a:lnTo>
                    <a:pt x="111481" y="66383"/>
                  </a:lnTo>
                  <a:lnTo>
                    <a:pt x="111278" y="66112"/>
                  </a:lnTo>
                  <a:lnTo>
                    <a:pt x="111066" y="65865"/>
                  </a:lnTo>
                  <a:lnTo>
                    <a:pt x="110855" y="65643"/>
                  </a:lnTo>
                  <a:lnTo>
                    <a:pt x="110639" y="65445"/>
                  </a:lnTo>
                  <a:lnTo>
                    <a:pt x="110419" y="65260"/>
                  </a:lnTo>
                  <a:lnTo>
                    <a:pt x="110199" y="65100"/>
                  </a:lnTo>
                  <a:lnTo>
                    <a:pt x="109975" y="64952"/>
                  </a:lnTo>
                  <a:lnTo>
                    <a:pt x="109746" y="64828"/>
                  </a:lnTo>
                  <a:lnTo>
                    <a:pt x="109517" y="64729"/>
                  </a:lnTo>
                  <a:lnTo>
                    <a:pt x="109284" y="64643"/>
                  </a:lnTo>
                  <a:lnTo>
                    <a:pt x="109051" y="64581"/>
                  </a:lnTo>
                  <a:lnTo>
                    <a:pt x="108818" y="64532"/>
                  </a:lnTo>
                  <a:lnTo>
                    <a:pt x="108581" y="64507"/>
                  </a:lnTo>
                  <a:lnTo>
                    <a:pt x="108343" y="64495"/>
                  </a:lnTo>
                  <a:lnTo>
                    <a:pt x="108102" y="64495"/>
                  </a:lnTo>
                  <a:lnTo>
                    <a:pt x="107860" y="64520"/>
                  </a:lnTo>
                  <a:lnTo>
                    <a:pt x="107623" y="64557"/>
                  </a:lnTo>
                  <a:lnTo>
                    <a:pt x="107381" y="64618"/>
                  </a:lnTo>
                  <a:lnTo>
                    <a:pt x="107135" y="64680"/>
                  </a:lnTo>
                  <a:lnTo>
                    <a:pt x="106893" y="64766"/>
                  </a:lnTo>
                  <a:lnTo>
                    <a:pt x="106652" y="64878"/>
                  </a:lnTo>
                  <a:lnTo>
                    <a:pt x="106410" y="64989"/>
                  </a:lnTo>
                  <a:lnTo>
                    <a:pt x="106168" y="65124"/>
                  </a:lnTo>
                  <a:lnTo>
                    <a:pt x="105927" y="65272"/>
                  </a:lnTo>
                  <a:lnTo>
                    <a:pt x="105685" y="65433"/>
                  </a:lnTo>
                  <a:lnTo>
                    <a:pt x="105443" y="65606"/>
                  </a:lnTo>
                  <a:lnTo>
                    <a:pt x="105206" y="65791"/>
                  </a:lnTo>
                  <a:lnTo>
                    <a:pt x="104968" y="65988"/>
                  </a:lnTo>
                  <a:lnTo>
                    <a:pt x="104731" y="66198"/>
                  </a:lnTo>
                  <a:lnTo>
                    <a:pt x="104498" y="66420"/>
                  </a:lnTo>
                  <a:lnTo>
                    <a:pt x="104265" y="66655"/>
                  </a:lnTo>
                  <a:lnTo>
                    <a:pt x="104036" y="66901"/>
                  </a:lnTo>
                  <a:lnTo>
                    <a:pt x="103808" y="67161"/>
                  </a:lnTo>
                  <a:lnTo>
                    <a:pt x="103583" y="67432"/>
                  </a:lnTo>
                  <a:lnTo>
                    <a:pt x="103359" y="67716"/>
                  </a:lnTo>
                  <a:lnTo>
                    <a:pt x="103139" y="68000"/>
                  </a:lnTo>
                  <a:lnTo>
                    <a:pt x="102923" y="68308"/>
                  </a:lnTo>
                  <a:lnTo>
                    <a:pt x="102707" y="68617"/>
                  </a:lnTo>
                  <a:lnTo>
                    <a:pt x="102500" y="68938"/>
                  </a:lnTo>
                  <a:lnTo>
                    <a:pt x="102293" y="69259"/>
                  </a:lnTo>
                  <a:lnTo>
                    <a:pt x="102090" y="69592"/>
                  </a:lnTo>
                  <a:lnTo>
                    <a:pt x="101891" y="69937"/>
                  </a:lnTo>
                  <a:lnTo>
                    <a:pt x="101693" y="70295"/>
                  </a:lnTo>
                  <a:lnTo>
                    <a:pt x="101503" y="70653"/>
                  </a:lnTo>
                  <a:lnTo>
                    <a:pt x="101317" y="71023"/>
                  </a:lnTo>
                  <a:lnTo>
                    <a:pt x="101136" y="70665"/>
                  </a:lnTo>
                  <a:lnTo>
                    <a:pt x="101041" y="70493"/>
                  </a:lnTo>
                  <a:lnTo>
                    <a:pt x="100942" y="70345"/>
                  </a:lnTo>
                  <a:lnTo>
                    <a:pt x="100791" y="70147"/>
                  </a:lnTo>
                  <a:lnTo>
                    <a:pt x="100644" y="69987"/>
                  </a:lnTo>
                  <a:lnTo>
                    <a:pt x="100493" y="69851"/>
                  </a:lnTo>
                  <a:lnTo>
                    <a:pt x="100346" y="69752"/>
                  </a:lnTo>
                  <a:lnTo>
                    <a:pt x="100200" y="69666"/>
                  </a:lnTo>
                  <a:lnTo>
                    <a:pt x="100049" y="69604"/>
                  </a:lnTo>
                  <a:lnTo>
                    <a:pt x="99906" y="69579"/>
                  </a:lnTo>
                  <a:lnTo>
                    <a:pt x="99760" y="69567"/>
                  </a:lnTo>
                  <a:lnTo>
                    <a:pt x="99617" y="69592"/>
                  </a:lnTo>
                  <a:lnTo>
                    <a:pt x="99475" y="69629"/>
                  </a:lnTo>
                  <a:lnTo>
                    <a:pt x="99332" y="69691"/>
                  </a:lnTo>
                  <a:lnTo>
                    <a:pt x="99194" y="69789"/>
                  </a:lnTo>
                  <a:lnTo>
                    <a:pt x="99060" y="69900"/>
                  </a:lnTo>
                  <a:lnTo>
                    <a:pt x="98927" y="70036"/>
                  </a:lnTo>
                  <a:lnTo>
                    <a:pt x="98797" y="70196"/>
                  </a:lnTo>
                  <a:lnTo>
                    <a:pt x="98672" y="70382"/>
                  </a:lnTo>
                  <a:lnTo>
                    <a:pt x="98512" y="68617"/>
                  </a:lnTo>
                  <a:lnTo>
                    <a:pt x="98344" y="66864"/>
                  </a:lnTo>
                  <a:lnTo>
                    <a:pt x="98167" y="65137"/>
                  </a:lnTo>
                  <a:lnTo>
                    <a:pt x="97986" y="63409"/>
                  </a:lnTo>
                  <a:lnTo>
                    <a:pt x="97796" y="61681"/>
                  </a:lnTo>
                  <a:lnTo>
                    <a:pt x="97597" y="59978"/>
                  </a:lnTo>
                  <a:lnTo>
                    <a:pt x="97395" y="58287"/>
                  </a:lnTo>
                  <a:lnTo>
                    <a:pt x="97183" y="56609"/>
                  </a:lnTo>
                  <a:lnTo>
                    <a:pt x="96959" y="54955"/>
                  </a:lnTo>
                  <a:lnTo>
                    <a:pt x="96730" y="53302"/>
                  </a:lnTo>
                  <a:lnTo>
                    <a:pt x="96497" y="51660"/>
                  </a:lnTo>
                  <a:lnTo>
                    <a:pt x="96251" y="50044"/>
                  </a:lnTo>
                  <a:lnTo>
                    <a:pt x="95996" y="48439"/>
                  </a:lnTo>
                  <a:lnTo>
                    <a:pt x="95737" y="46860"/>
                  </a:lnTo>
                  <a:lnTo>
                    <a:pt x="95470" y="45292"/>
                  </a:lnTo>
                  <a:lnTo>
                    <a:pt x="95194" y="43737"/>
                  </a:lnTo>
                  <a:lnTo>
                    <a:pt x="94909" y="42195"/>
                  </a:lnTo>
                  <a:lnTo>
                    <a:pt x="94762" y="41442"/>
                  </a:lnTo>
                  <a:lnTo>
                    <a:pt x="94615" y="40689"/>
                  </a:lnTo>
                  <a:lnTo>
                    <a:pt x="94464" y="39936"/>
                  </a:lnTo>
                  <a:lnTo>
                    <a:pt x="94313" y="39184"/>
                  </a:lnTo>
                  <a:lnTo>
                    <a:pt x="94158" y="38443"/>
                  </a:lnTo>
                  <a:lnTo>
                    <a:pt x="94003" y="37715"/>
                  </a:lnTo>
                  <a:lnTo>
                    <a:pt x="93843" y="36975"/>
                  </a:lnTo>
                  <a:lnTo>
                    <a:pt x="93683" y="36259"/>
                  </a:lnTo>
                  <a:lnTo>
                    <a:pt x="93523" y="35531"/>
                  </a:lnTo>
                  <a:lnTo>
                    <a:pt x="93355" y="34815"/>
                  </a:lnTo>
                  <a:lnTo>
                    <a:pt x="93191" y="34111"/>
                  </a:lnTo>
                  <a:lnTo>
                    <a:pt x="93023" y="33408"/>
                  </a:lnTo>
                  <a:lnTo>
                    <a:pt x="92850" y="32705"/>
                  </a:lnTo>
                  <a:lnTo>
                    <a:pt x="92678" y="32013"/>
                  </a:lnTo>
                  <a:lnTo>
                    <a:pt x="92501" y="31322"/>
                  </a:lnTo>
                  <a:lnTo>
                    <a:pt x="92324" y="30644"/>
                  </a:lnTo>
                  <a:lnTo>
                    <a:pt x="92147" y="29965"/>
                  </a:lnTo>
                  <a:lnTo>
                    <a:pt x="91966" y="29286"/>
                  </a:lnTo>
                  <a:lnTo>
                    <a:pt x="91780" y="28620"/>
                  </a:lnTo>
                  <a:lnTo>
                    <a:pt x="91594" y="27966"/>
                  </a:lnTo>
                  <a:lnTo>
                    <a:pt x="91405" y="27312"/>
                  </a:lnTo>
                  <a:lnTo>
                    <a:pt x="91215" y="26670"/>
                  </a:lnTo>
                  <a:lnTo>
                    <a:pt x="91025" y="26028"/>
                  </a:lnTo>
                  <a:lnTo>
                    <a:pt x="90826" y="25386"/>
                  </a:lnTo>
                  <a:lnTo>
                    <a:pt x="90632" y="24757"/>
                  </a:lnTo>
                  <a:lnTo>
                    <a:pt x="90429" y="24140"/>
                  </a:lnTo>
                  <a:lnTo>
                    <a:pt x="90231" y="23523"/>
                  </a:lnTo>
                  <a:lnTo>
                    <a:pt x="90028" y="22906"/>
                  </a:lnTo>
                  <a:lnTo>
                    <a:pt x="89821" y="22301"/>
                  </a:lnTo>
                  <a:lnTo>
                    <a:pt x="89614" y="21709"/>
                  </a:lnTo>
                  <a:lnTo>
                    <a:pt x="89402" y="21116"/>
                  </a:lnTo>
                  <a:lnTo>
                    <a:pt x="89186" y="20536"/>
                  </a:lnTo>
                  <a:lnTo>
                    <a:pt x="88975" y="19956"/>
                  </a:lnTo>
                  <a:lnTo>
                    <a:pt x="88755" y="19389"/>
                  </a:lnTo>
                  <a:lnTo>
                    <a:pt x="88535" y="18821"/>
                  </a:lnTo>
                  <a:lnTo>
                    <a:pt x="88315" y="18266"/>
                  </a:lnTo>
                  <a:lnTo>
                    <a:pt x="88090" y="17710"/>
                  </a:lnTo>
                  <a:lnTo>
                    <a:pt x="87861" y="17167"/>
                  </a:lnTo>
                  <a:lnTo>
                    <a:pt x="87633" y="16637"/>
                  </a:lnTo>
                  <a:lnTo>
                    <a:pt x="87404" y="16106"/>
                  </a:lnTo>
                  <a:lnTo>
                    <a:pt x="87171" y="15588"/>
                  </a:lnTo>
                  <a:lnTo>
                    <a:pt x="86934" y="15069"/>
                  </a:lnTo>
                  <a:lnTo>
                    <a:pt x="86696" y="14563"/>
                  </a:lnTo>
                  <a:lnTo>
                    <a:pt x="86455" y="14070"/>
                  </a:lnTo>
                  <a:lnTo>
                    <a:pt x="86213" y="13576"/>
                  </a:lnTo>
                  <a:lnTo>
                    <a:pt x="85967" y="13095"/>
                  </a:lnTo>
                  <a:lnTo>
                    <a:pt x="85721" y="12613"/>
                  </a:lnTo>
                  <a:lnTo>
                    <a:pt x="85471" y="12144"/>
                  </a:lnTo>
                  <a:lnTo>
                    <a:pt x="85216" y="11688"/>
                  </a:lnTo>
                  <a:lnTo>
                    <a:pt x="84961" y="11231"/>
                  </a:lnTo>
                  <a:lnTo>
                    <a:pt x="84707" y="10787"/>
                  </a:lnTo>
                  <a:lnTo>
                    <a:pt x="84448" y="10355"/>
                  </a:lnTo>
                  <a:lnTo>
                    <a:pt x="84185" y="9923"/>
                  </a:lnTo>
                  <a:lnTo>
                    <a:pt x="83921" y="9504"/>
                  </a:lnTo>
                  <a:lnTo>
                    <a:pt x="83654" y="9084"/>
                  </a:lnTo>
                  <a:lnTo>
                    <a:pt x="83386" y="8689"/>
                  </a:lnTo>
                  <a:lnTo>
                    <a:pt x="83114" y="8282"/>
                  </a:lnTo>
                  <a:lnTo>
                    <a:pt x="82838" y="7899"/>
                  </a:lnTo>
                  <a:lnTo>
                    <a:pt x="82562" y="7517"/>
                  </a:lnTo>
                  <a:lnTo>
                    <a:pt x="82286" y="7146"/>
                  </a:lnTo>
                  <a:lnTo>
                    <a:pt x="82001" y="6788"/>
                  </a:lnTo>
                  <a:lnTo>
                    <a:pt x="81720" y="6431"/>
                  </a:lnTo>
                  <a:lnTo>
                    <a:pt x="81431" y="6085"/>
                  </a:lnTo>
                  <a:lnTo>
                    <a:pt x="81142" y="5752"/>
                  </a:lnTo>
                  <a:lnTo>
                    <a:pt x="80853" y="5419"/>
                  </a:lnTo>
                  <a:lnTo>
                    <a:pt x="80559" y="5110"/>
                  </a:lnTo>
                  <a:lnTo>
                    <a:pt x="80262" y="4789"/>
                  </a:lnTo>
                  <a:lnTo>
                    <a:pt x="79964" y="4493"/>
                  </a:lnTo>
                  <a:lnTo>
                    <a:pt x="79662" y="4197"/>
                  </a:lnTo>
                  <a:lnTo>
                    <a:pt x="79360" y="3925"/>
                  </a:lnTo>
                  <a:lnTo>
                    <a:pt x="79053" y="3642"/>
                  </a:lnTo>
                  <a:lnTo>
                    <a:pt x="78747" y="3382"/>
                  </a:lnTo>
                  <a:lnTo>
                    <a:pt x="78432" y="3123"/>
                  </a:lnTo>
                  <a:lnTo>
                    <a:pt x="78121" y="2876"/>
                  </a:lnTo>
                  <a:lnTo>
                    <a:pt x="77802" y="2642"/>
                  </a:lnTo>
                  <a:lnTo>
                    <a:pt x="77487" y="2420"/>
                  </a:lnTo>
                  <a:lnTo>
                    <a:pt x="77163" y="2198"/>
                  </a:lnTo>
                  <a:lnTo>
                    <a:pt x="76839" y="2000"/>
                  </a:lnTo>
                  <a:lnTo>
                    <a:pt x="76511" y="1803"/>
                  </a:lnTo>
                  <a:lnTo>
                    <a:pt x="76183" y="1605"/>
                  </a:lnTo>
                  <a:lnTo>
                    <a:pt x="75851" y="1433"/>
                  </a:lnTo>
                  <a:lnTo>
                    <a:pt x="75519" y="1260"/>
                  </a:lnTo>
                  <a:lnTo>
                    <a:pt x="75182" y="1112"/>
                  </a:lnTo>
                  <a:lnTo>
                    <a:pt x="74841" y="964"/>
                  </a:lnTo>
                  <a:lnTo>
                    <a:pt x="74500" y="828"/>
                  </a:lnTo>
                  <a:lnTo>
                    <a:pt x="74155" y="692"/>
                  </a:lnTo>
                  <a:lnTo>
                    <a:pt x="73810" y="581"/>
                  </a:lnTo>
                  <a:lnTo>
                    <a:pt x="73456" y="470"/>
                  </a:lnTo>
                  <a:lnTo>
                    <a:pt x="73106" y="371"/>
                  </a:lnTo>
                  <a:lnTo>
                    <a:pt x="72748" y="285"/>
                  </a:lnTo>
                  <a:lnTo>
                    <a:pt x="72394" y="211"/>
                  </a:lnTo>
                  <a:lnTo>
                    <a:pt x="72032" y="149"/>
                  </a:lnTo>
                  <a:lnTo>
                    <a:pt x="71669" y="87"/>
                  </a:lnTo>
                  <a:lnTo>
                    <a:pt x="71302" y="50"/>
                  </a:lnTo>
                  <a:lnTo>
                    <a:pt x="70780" y="13"/>
                  </a:lnTo>
                  <a:lnTo>
                    <a:pt x="7025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42"/>
            <p:cNvSpPr/>
            <p:nvPr/>
          </p:nvSpPr>
          <p:spPr>
            <a:xfrm>
              <a:off x="2277225" y="-5894425"/>
              <a:ext cx="492550" cy="1041275"/>
            </a:xfrm>
            <a:custGeom>
              <a:avLst/>
              <a:gdLst/>
              <a:ahLst/>
              <a:cxnLst/>
              <a:rect l="l" t="t" r="r" b="b"/>
              <a:pathLst>
                <a:path w="19702" h="41651" extrusionOk="0">
                  <a:moveTo>
                    <a:pt x="8701" y="0"/>
                  </a:moveTo>
                  <a:lnTo>
                    <a:pt x="8455" y="13"/>
                  </a:lnTo>
                  <a:lnTo>
                    <a:pt x="8209" y="37"/>
                  </a:lnTo>
                  <a:lnTo>
                    <a:pt x="7963" y="74"/>
                  </a:lnTo>
                  <a:lnTo>
                    <a:pt x="7717" y="136"/>
                  </a:lnTo>
                  <a:lnTo>
                    <a:pt x="7475" y="210"/>
                  </a:lnTo>
                  <a:lnTo>
                    <a:pt x="7230" y="296"/>
                  </a:lnTo>
                  <a:lnTo>
                    <a:pt x="6984" y="395"/>
                  </a:lnTo>
                  <a:lnTo>
                    <a:pt x="6742" y="518"/>
                  </a:lnTo>
                  <a:lnTo>
                    <a:pt x="6500" y="654"/>
                  </a:lnTo>
                  <a:lnTo>
                    <a:pt x="6254" y="802"/>
                  </a:lnTo>
                  <a:lnTo>
                    <a:pt x="6094" y="926"/>
                  </a:lnTo>
                  <a:lnTo>
                    <a:pt x="5931" y="1037"/>
                  </a:lnTo>
                  <a:lnTo>
                    <a:pt x="5771" y="1160"/>
                  </a:lnTo>
                  <a:lnTo>
                    <a:pt x="5615" y="1296"/>
                  </a:lnTo>
                  <a:lnTo>
                    <a:pt x="5460" y="1432"/>
                  </a:lnTo>
                  <a:lnTo>
                    <a:pt x="5309" y="1567"/>
                  </a:lnTo>
                  <a:lnTo>
                    <a:pt x="5162" y="1716"/>
                  </a:lnTo>
                  <a:lnTo>
                    <a:pt x="5011" y="1876"/>
                  </a:lnTo>
                  <a:lnTo>
                    <a:pt x="4869" y="2036"/>
                  </a:lnTo>
                  <a:lnTo>
                    <a:pt x="4726" y="2197"/>
                  </a:lnTo>
                  <a:lnTo>
                    <a:pt x="4584" y="2370"/>
                  </a:lnTo>
                  <a:lnTo>
                    <a:pt x="4446" y="2542"/>
                  </a:lnTo>
                  <a:lnTo>
                    <a:pt x="4308" y="2728"/>
                  </a:lnTo>
                  <a:lnTo>
                    <a:pt x="4174" y="2913"/>
                  </a:lnTo>
                  <a:lnTo>
                    <a:pt x="4045" y="3110"/>
                  </a:lnTo>
                  <a:lnTo>
                    <a:pt x="3915" y="3295"/>
                  </a:lnTo>
                  <a:lnTo>
                    <a:pt x="3786" y="3505"/>
                  </a:lnTo>
                  <a:lnTo>
                    <a:pt x="3660" y="3715"/>
                  </a:lnTo>
                  <a:lnTo>
                    <a:pt x="3540" y="3925"/>
                  </a:lnTo>
                  <a:lnTo>
                    <a:pt x="3419" y="4134"/>
                  </a:lnTo>
                  <a:lnTo>
                    <a:pt x="3302" y="4357"/>
                  </a:lnTo>
                  <a:lnTo>
                    <a:pt x="3186" y="4591"/>
                  </a:lnTo>
                  <a:lnTo>
                    <a:pt x="3069" y="4813"/>
                  </a:lnTo>
                  <a:lnTo>
                    <a:pt x="2957" y="5060"/>
                  </a:lnTo>
                  <a:lnTo>
                    <a:pt x="2741" y="5541"/>
                  </a:lnTo>
                  <a:lnTo>
                    <a:pt x="2534" y="6047"/>
                  </a:lnTo>
                  <a:lnTo>
                    <a:pt x="2331" y="6566"/>
                  </a:lnTo>
                  <a:lnTo>
                    <a:pt x="2141" y="7096"/>
                  </a:lnTo>
                  <a:lnTo>
                    <a:pt x="1960" y="7652"/>
                  </a:lnTo>
                  <a:lnTo>
                    <a:pt x="1783" y="8219"/>
                  </a:lnTo>
                  <a:lnTo>
                    <a:pt x="1619" y="8799"/>
                  </a:lnTo>
                  <a:lnTo>
                    <a:pt x="1460" y="9404"/>
                  </a:lnTo>
                  <a:lnTo>
                    <a:pt x="1313" y="10009"/>
                  </a:lnTo>
                  <a:lnTo>
                    <a:pt x="1170" y="10638"/>
                  </a:lnTo>
                  <a:lnTo>
                    <a:pt x="1037" y="11280"/>
                  </a:lnTo>
                  <a:lnTo>
                    <a:pt x="916" y="11922"/>
                  </a:lnTo>
                  <a:lnTo>
                    <a:pt x="799" y="12588"/>
                  </a:lnTo>
                  <a:lnTo>
                    <a:pt x="691" y="13254"/>
                  </a:lnTo>
                  <a:lnTo>
                    <a:pt x="588" y="13945"/>
                  </a:lnTo>
                  <a:lnTo>
                    <a:pt x="497" y="14637"/>
                  </a:lnTo>
                  <a:lnTo>
                    <a:pt x="415" y="15340"/>
                  </a:lnTo>
                  <a:lnTo>
                    <a:pt x="337" y="16043"/>
                  </a:lnTo>
                  <a:lnTo>
                    <a:pt x="268" y="16772"/>
                  </a:lnTo>
                  <a:lnTo>
                    <a:pt x="208" y="17487"/>
                  </a:lnTo>
                  <a:lnTo>
                    <a:pt x="156" y="18228"/>
                  </a:lnTo>
                  <a:lnTo>
                    <a:pt x="113" y="18968"/>
                  </a:lnTo>
                  <a:lnTo>
                    <a:pt x="74" y="19721"/>
                  </a:lnTo>
                  <a:lnTo>
                    <a:pt x="44" y="20474"/>
                  </a:lnTo>
                  <a:lnTo>
                    <a:pt x="22" y="21227"/>
                  </a:lnTo>
                  <a:lnTo>
                    <a:pt x="9" y="21992"/>
                  </a:lnTo>
                  <a:lnTo>
                    <a:pt x="1" y="22757"/>
                  </a:lnTo>
                  <a:lnTo>
                    <a:pt x="1" y="23534"/>
                  </a:lnTo>
                  <a:lnTo>
                    <a:pt x="9" y="24300"/>
                  </a:lnTo>
                  <a:lnTo>
                    <a:pt x="27" y="25077"/>
                  </a:lnTo>
                  <a:lnTo>
                    <a:pt x="48" y="25855"/>
                  </a:lnTo>
                  <a:lnTo>
                    <a:pt x="79" y="26632"/>
                  </a:lnTo>
                  <a:lnTo>
                    <a:pt x="117" y="27422"/>
                  </a:lnTo>
                  <a:lnTo>
                    <a:pt x="161" y="28199"/>
                  </a:lnTo>
                  <a:lnTo>
                    <a:pt x="212" y="28977"/>
                  </a:lnTo>
                  <a:lnTo>
                    <a:pt x="273" y="29754"/>
                  </a:lnTo>
                  <a:lnTo>
                    <a:pt x="337" y="30532"/>
                  </a:lnTo>
                  <a:lnTo>
                    <a:pt x="411" y="31309"/>
                  </a:lnTo>
                  <a:lnTo>
                    <a:pt x="493" y="32087"/>
                  </a:lnTo>
                  <a:lnTo>
                    <a:pt x="579" y="32852"/>
                  </a:lnTo>
                  <a:lnTo>
                    <a:pt x="670" y="33617"/>
                  </a:lnTo>
                  <a:lnTo>
                    <a:pt x="773" y="34382"/>
                  </a:lnTo>
                  <a:lnTo>
                    <a:pt x="881" y="35135"/>
                  </a:lnTo>
                  <a:lnTo>
                    <a:pt x="993" y="35888"/>
                  </a:lnTo>
                  <a:lnTo>
                    <a:pt x="1114" y="36641"/>
                  </a:lnTo>
                  <a:lnTo>
                    <a:pt x="1244" y="37381"/>
                  </a:lnTo>
                  <a:lnTo>
                    <a:pt x="1378" y="38109"/>
                  </a:lnTo>
                  <a:lnTo>
                    <a:pt x="1516" y="38837"/>
                  </a:lnTo>
                  <a:lnTo>
                    <a:pt x="1667" y="39553"/>
                  </a:lnTo>
                  <a:lnTo>
                    <a:pt x="1818" y="40256"/>
                  </a:lnTo>
                  <a:lnTo>
                    <a:pt x="1977" y="40960"/>
                  </a:lnTo>
                  <a:lnTo>
                    <a:pt x="2146" y="41651"/>
                  </a:lnTo>
                  <a:lnTo>
                    <a:pt x="2241" y="41503"/>
                  </a:lnTo>
                  <a:lnTo>
                    <a:pt x="2340" y="41367"/>
                  </a:lnTo>
                  <a:lnTo>
                    <a:pt x="2538" y="41096"/>
                  </a:lnTo>
                  <a:lnTo>
                    <a:pt x="2741" y="40849"/>
                  </a:lnTo>
                  <a:lnTo>
                    <a:pt x="2948" y="40614"/>
                  </a:lnTo>
                  <a:lnTo>
                    <a:pt x="3363" y="40182"/>
                  </a:lnTo>
                  <a:lnTo>
                    <a:pt x="3566" y="39960"/>
                  </a:lnTo>
                  <a:lnTo>
                    <a:pt x="3764" y="39738"/>
                  </a:lnTo>
                  <a:lnTo>
                    <a:pt x="4316" y="39096"/>
                  </a:lnTo>
                  <a:lnTo>
                    <a:pt x="4869" y="38479"/>
                  </a:lnTo>
                  <a:lnTo>
                    <a:pt x="5426" y="37862"/>
                  </a:lnTo>
                  <a:lnTo>
                    <a:pt x="5978" y="37270"/>
                  </a:lnTo>
                  <a:lnTo>
                    <a:pt x="5900" y="36986"/>
                  </a:lnTo>
                  <a:lnTo>
                    <a:pt x="5831" y="36690"/>
                  </a:lnTo>
                  <a:lnTo>
                    <a:pt x="5758" y="36394"/>
                  </a:lnTo>
                  <a:lnTo>
                    <a:pt x="5693" y="36085"/>
                  </a:lnTo>
                  <a:lnTo>
                    <a:pt x="5624" y="35777"/>
                  </a:lnTo>
                  <a:lnTo>
                    <a:pt x="5564" y="35443"/>
                  </a:lnTo>
                  <a:lnTo>
                    <a:pt x="5503" y="35123"/>
                  </a:lnTo>
                  <a:lnTo>
                    <a:pt x="5443" y="34789"/>
                  </a:lnTo>
                  <a:lnTo>
                    <a:pt x="5391" y="34444"/>
                  </a:lnTo>
                  <a:lnTo>
                    <a:pt x="5335" y="34098"/>
                  </a:lnTo>
                  <a:lnTo>
                    <a:pt x="5287" y="33740"/>
                  </a:lnTo>
                  <a:lnTo>
                    <a:pt x="5240" y="33383"/>
                  </a:lnTo>
                  <a:lnTo>
                    <a:pt x="5193" y="33012"/>
                  </a:lnTo>
                  <a:lnTo>
                    <a:pt x="5149" y="32642"/>
                  </a:lnTo>
                  <a:lnTo>
                    <a:pt x="5111" y="32272"/>
                  </a:lnTo>
                  <a:lnTo>
                    <a:pt x="5076" y="31889"/>
                  </a:lnTo>
                  <a:lnTo>
                    <a:pt x="5041" y="31507"/>
                  </a:lnTo>
                  <a:lnTo>
                    <a:pt x="5011" y="31124"/>
                  </a:lnTo>
                  <a:lnTo>
                    <a:pt x="4981" y="30742"/>
                  </a:lnTo>
                  <a:lnTo>
                    <a:pt x="4955" y="30347"/>
                  </a:lnTo>
                  <a:lnTo>
                    <a:pt x="4934" y="29952"/>
                  </a:lnTo>
                  <a:lnTo>
                    <a:pt x="4912" y="29557"/>
                  </a:lnTo>
                  <a:lnTo>
                    <a:pt x="4895" y="29162"/>
                  </a:lnTo>
                  <a:lnTo>
                    <a:pt x="4882" y="28767"/>
                  </a:lnTo>
                  <a:lnTo>
                    <a:pt x="4869" y="28360"/>
                  </a:lnTo>
                  <a:lnTo>
                    <a:pt x="4860" y="27965"/>
                  </a:lnTo>
                  <a:lnTo>
                    <a:pt x="4852" y="27558"/>
                  </a:lnTo>
                  <a:lnTo>
                    <a:pt x="4852" y="27163"/>
                  </a:lnTo>
                  <a:lnTo>
                    <a:pt x="4852" y="26755"/>
                  </a:lnTo>
                  <a:lnTo>
                    <a:pt x="4856" y="26361"/>
                  </a:lnTo>
                  <a:lnTo>
                    <a:pt x="4860" y="25953"/>
                  </a:lnTo>
                  <a:lnTo>
                    <a:pt x="4869" y="25558"/>
                  </a:lnTo>
                  <a:lnTo>
                    <a:pt x="4882" y="25163"/>
                  </a:lnTo>
                  <a:lnTo>
                    <a:pt x="4899" y="24769"/>
                  </a:lnTo>
                  <a:lnTo>
                    <a:pt x="4916" y="24374"/>
                  </a:lnTo>
                  <a:lnTo>
                    <a:pt x="4938" y="23979"/>
                  </a:lnTo>
                  <a:lnTo>
                    <a:pt x="4964" y="23596"/>
                  </a:lnTo>
                  <a:lnTo>
                    <a:pt x="4990" y="23201"/>
                  </a:lnTo>
                  <a:lnTo>
                    <a:pt x="5020" y="22819"/>
                  </a:lnTo>
                  <a:lnTo>
                    <a:pt x="5054" y="22448"/>
                  </a:lnTo>
                  <a:lnTo>
                    <a:pt x="5093" y="22066"/>
                  </a:lnTo>
                  <a:lnTo>
                    <a:pt x="5132" y="21696"/>
                  </a:lnTo>
                  <a:lnTo>
                    <a:pt x="5180" y="21338"/>
                  </a:lnTo>
                  <a:lnTo>
                    <a:pt x="5227" y="20980"/>
                  </a:lnTo>
                  <a:lnTo>
                    <a:pt x="5275" y="20622"/>
                  </a:lnTo>
                  <a:lnTo>
                    <a:pt x="5331" y="20264"/>
                  </a:lnTo>
                  <a:lnTo>
                    <a:pt x="5387" y="19931"/>
                  </a:lnTo>
                  <a:lnTo>
                    <a:pt x="5447" y="19585"/>
                  </a:lnTo>
                  <a:lnTo>
                    <a:pt x="5512" y="19252"/>
                  </a:lnTo>
                  <a:lnTo>
                    <a:pt x="5581" y="18931"/>
                  </a:lnTo>
                  <a:lnTo>
                    <a:pt x="5650" y="18623"/>
                  </a:lnTo>
                  <a:lnTo>
                    <a:pt x="5728" y="18314"/>
                  </a:lnTo>
                  <a:lnTo>
                    <a:pt x="5805" y="18006"/>
                  </a:lnTo>
                  <a:lnTo>
                    <a:pt x="5883" y="17709"/>
                  </a:lnTo>
                  <a:lnTo>
                    <a:pt x="5969" y="17426"/>
                  </a:lnTo>
                  <a:lnTo>
                    <a:pt x="6060" y="17154"/>
                  </a:lnTo>
                  <a:lnTo>
                    <a:pt x="6151" y="16895"/>
                  </a:lnTo>
                  <a:lnTo>
                    <a:pt x="6246" y="16636"/>
                  </a:lnTo>
                  <a:lnTo>
                    <a:pt x="6345" y="16389"/>
                  </a:lnTo>
                  <a:lnTo>
                    <a:pt x="6448" y="16155"/>
                  </a:lnTo>
                  <a:lnTo>
                    <a:pt x="6556" y="15920"/>
                  </a:lnTo>
                  <a:lnTo>
                    <a:pt x="6664" y="15710"/>
                  </a:lnTo>
                  <a:lnTo>
                    <a:pt x="6781" y="15500"/>
                  </a:lnTo>
                  <a:lnTo>
                    <a:pt x="6897" y="15315"/>
                  </a:lnTo>
                  <a:lnTo>
                    <a:pt x="7014" y="15143"/>
                  </a:lnTo>
                  <a:lnTo>
                    <a:pt x="7130" y="14982"/>
                  </a:lnTo>
                  <a:lnTo>
                    <a:pt x="7247" y="14834"/>
                  </a:lnTo>
                  <a:lnTo>
                    <a:pt x="7368" y="14698"/>
                  </a:lnTo>
                  <a:lnTo>
                    <a:pt x="7484" y="14575"/>
                  </a:lnTo>
                  <a:lnTo>
                    <a:pt x="7605" y="14476"/>
                  </a:lnTo>
                  <a:lnTo>
                    <a:pt x="7721" y="14377"/>
                  </a:lnTo>
                  <a:lnTo>
                    <a:pt x="7842" y="14303"/>
                  </a:lnTo>
                  <a:lnTo>
                    <a:pt x="7959" y="14229"/>
                  </a:lnTo>
                  <a:lnTo>
                    <a:pt x="8080" y="14180"/>
                  </a:lnTo>
                  <a:lnTo>
                    <a:pt x="8201" y="14131"/>
                  </a:lnTo>
                  <a:lnTo>
                    <a:pt x="8321" y="14106"/>
                  </a:lnTo>
                  <a:lnTo>
                    <a:pt x="8442" y="14081"/>
                  </a:lnTo>
                  <a:lnTo>
                    <a:pt x="8559" y="14069"/>
                  </a:lnTo>
                  <a:lnTo>
                    <a:pt x="8680" y="14081"/>
                  </a:lnTo>
                  <a:lnTo>
                    <a:pt x="8800" y="14094"/>
                  </a:lnTo>
                  <a:lnTo>
                    <a:pt x="8921" y="14118"/>
                  </a:lnTo>
                  <a:lnTo>
                    <a:pt x="9042" y="14155"/>
                  </a:lnTo>
                  <a:lnTo>
                    <a:pt x="9163" y="14192"/>
                  </a:lnTo>
                  <a:lnTo>
                    <a:pt x="9279" y="14254"/>
                  </a:lnTo>
                  <a:lnTo>
                    <a:pt x="9400" y="14316"/>
                  </a:lnTo>
                  <a:lnTo>
                    <a:pt x="9521" y="14390"/>
                  </a:lnTo>
                  <a:lnTo>
                    <a:pt x="9642" y="14476"/>
                  </a:lnTo>
                  <a:lnTo>
                    <a:pt x="9758" y="14563"/>
                  </a:lnTo>
                  <a:lnTo>
                    <a:pt x="9879" y="14674"/>
                  </a:lnTo>
                  <a:lnTo>
                    <a:pt x="9996" y="14785"/>
                  </a:lnTo>
                  <a:lnTo>
                    <a:pt x="10112" y="14896"/>
                  </a:lnTo>
                  <a:lnTo>
                    <a:pt x="10233" y="15031"/>
                  </a:lnTo>
                  <a:lnTo>
                    <a:pt x="10350" y="15167"/>
                  </a:lnTo>
                  <a:lnTo>
                    <a:pt x="10466" y="15303"/>
                  </a:lnTo>
                  <a:lnTo>
                    <a:pt x="10583" y="15463"/>
                  </a:lnTo>
                  <a:lnTo>
                    <a:pt x="10695" y="15612"/>
                  </a:lnTo>
                  <a:lnTo>
                    <a:pt x="10924" y="15957"/>
                  </a:lnTo>
                  <a:lnTo>
                    <a:pt x="11152" y="16315"/>
                  </a:lnTo>
                  <a:lnTo>
                    <a:pt x="11377" y="16710"/>
                  </a:lnTo>
                  <a:lnTo>
                    <a:pt x="11597" y="17117"/>
                  </a:lnTo>
                  <a:lnTo>
                    <a:pt x="11813" y="17561"/>
                  </a:lnTo>
                  <a:lnTo>
                    <a:pt x="12024" y="18006"/>
                  </a:lnTo>
                  <a:lnTo>
                    <a:pt x="12231" y="18487"/>
                  </a:lnTo>
                  <a:lnTo>
                    <a:pt x="12438" y="18968"/>
                  </a:lnTo>
                  <a:lnTo>
                    <a:pt x="12637" y="19474"/>
                  </a:lnTo>
                  <a:lnTo>
                    <a:pt x="12831" y="19993"/>
                  </a:lnTo>
                  <a:lnTo>
                    <a:pt x="13021" y="20511"/>
                  </a:lnTo>
                  <a:lnTo>
                    <a:pt x="13202" y="21054"/>
                  </a:lnTo>
                  <a:lnTo>
                    <a:pt x="13384" y="21597"/>
                  </a:lnTo>
                  <a:lnTo>
                    <a:pt x="13556" y="22140"/>
                  </a:lnTo>
                  <a:lnTo>
                    <a:pt x="13720" y="22695"/>
                  </a:lnTo>
                  <a:lnTo>
                    <a:pt x="13880" y="23238"/>
                  </a:lnTo>
                  <a:lnTo>
                    <a:pt x="14044" y="23115"/>
                  </a:lnTo>
                  <a:lnTo>
                    <a:pt x="14212" y="22967"/>
                  </a:lnTo>
                  <a:lnTo>
                    <a:pt x="14380" y="22806"/>
                  </a:lnTo>
                  <a:lnTo>
                    <a:pt x="14549" y="22646"/>
                  </a:lnTo>
                  <a:lnTo>
                    <a:pt x="14713" y="22461"/>
                  </a:lnTo>
                  <a:lnTo>
                    <a:pt x="14881" y="22276"/>
                  </a:lnTo>
                  <a:lnTo>
                    <a:pt x="15213" y="21881"/>
                  </a:lnTo>
                  <a:lnTo>
                    <a:pt x="15546" y="21486"/>
                  </a:lnTo>
                  <a:lnTo>
                    <a:pt x="15874" y="21079"/>
                  </a:lnTo>
                  <a:lnTo>
                    <a:pt x="16202" y="20708"/>
                  </a:lnTo>
                  <a:lnTo>
                    <a:pt x="16366" y="20536"/>
                  </a:lnTo>
                  <a:lnTo>
                    <a:pt x="16525" y="20375"/>
                  </a:lnTo>
                  <a:lnTo>
                    <a:pt x="16914" y="20005"/>
                  </a:lnTo>
                  <a:lnTo>
                    <a:pt x="17298" y="19659"/>
                  </a:lnTo>
                  <a:lnTo>
                    <a:pt x="17686" y="19338"/>
                  </a:lnTo>
                  <a:lnTo>
                    <a:pt x="18075" y="19030"/>
                  </a:lnTo>
                  <a:lnTo>
                    <a:pt x="18467" y="18746"/>
                  </a:lnTo>
                  <a:lnTo>
                    <a:pt x="18860" y="18487"/>
                  </a:lnTo>
                  <a:lnTo>
                    <a:pt x="19253" y="18240"/>
                  </a:lnTo>
                  <a:lnTo>
                    <a:pt x="19645" y="18018"/>
                  </a:lnTo>
                  <a:lnTo>
                    <a:pt x="19658" y="18030"/>
                  </a:lnTo>
                  <a:lnTo>
                    <a:pt x="19671" y="18043"/>
                  </a:lnTo>
                  <a:lnTo>
                    <a:pt x="19684" y="18055"/>
                  </a:lnTo>
                  <a:lnTo>
                    <a:pt x="19702" y="18067"/>
                  </a:lnTo>
                  <a:lnTo>
                    <a:pt x="19581" y="17463"/>
                  </a:lnTo>
                  <a:lnTo>
                    <a:pt x="19456" y="16870"/>
                  </a:lnTo>
                  <a:lnTo>
                    <a:pt x="19326" y="16278"/>
                  </a:lnTo>
                  <a:lnTo>
                    <a:pt x="19192" y="15698"/>
                  </a:lnTo>
                  <a:lnTo>
                    <a:pt x="19054" y="15130"/>
                  </a:lnTo>
                  <a:lnTo>
                    <a:pt x="18912" y="14575"/>
                  </a:lnTo>
                  <a:lnTo>
                    <a:pt x="18765" y="14020"/>
                  </a:lnTo>
                  <a:lnTo>
                    <a:pt x="18614" y="13477"/>
                  </a:lnTo>
                  <a:lnTo>
                    <a:pt x="18459" y="12934"/>
                  </a:lnTo>
                  <a:lnTo>
                    <a:pt x="18299" y="12403"/>
                  </a:lnTo>
                  <a:lnTo>
                    <a:pt x="18135" y="11885"/>
                  </a:lnTo>
                  <a:lnTo>
                    <a:pt x="17967" y="11379"/>
                  </a:lnTo>
                  <a:lnTo>
                    <a:pt x="17798" y="10885"/>
                  </a:lnTo>
                  <a:lnTo>
                    <a:pt x="17621" y="10391"/>
                  </a:lnTo>
                  <a:lnTo>
                    <a:pt x="17445" y="9910"/>
                  </a:lnTo>
                  <a:lnTo>
                    <a:pt x="17263" y="9441"/>
                  </a:lnTo>
                  <a:lnTo>
                    <a:pt x="17078" y="8972"/>
                  </a:lnTo>
                  <a:lnTo>
                    <a:pt x="16892" y="8528"/>
                  </a:lnTo>
                  <a:lnTo>
                    <a:pt x="16698" y="8084"/>
                  </a:lnTo>
                  <a:lnTo>
                    <a:pt x="16504" y="7652"/>
                  </a:lnTo>
                  <a:lnTo>
                    <a:pt x="16310" y="7232"/>
                  </a:lnTo>
                  <a:lnTo>
                    <a:pt x="16107" y="6812"/>
                  </a:lnTo>
                  <a:lnTo>
                    <a:pt x="15904" y="6417"/>
                  </a:lnTo>
                  <a:lnTo>
                    <a:pt x="15701" y="6023"/>
                  </a:lnTo>
                  <a:lnTo>
                    <a:pt x="15490" y="5640"/>
                  </a:lnTo>
                  <a:lnTo>
                    <a:pt x="15282" y="5282"/>
                  </a:lnTo>
                  <a:lnTo>
                    <a:pt x="15067" y="4924"/>
                  </a:lnTo>
                  <a:lnTo>
                    <a:pt x="14851" y="4579"/>
                  </a:lnTo>
                  <a:lnTo>
                    <a:pt x="14635" y="4245"/>
                  </a:lnTo>
                  <a:lnTo>
                    <a:pt x="14415" y="3912"/>
                  </a:lnTo>
                  <a:lnTo>
                    <a:pt x="14191" y="3604"/>
                  </a:lnTo>
                  <a:lnTo>
                    <a:pt x="13966" y="3308"/>
                  </a:lnTo>
                  <a:lnTo>
                    <a:pt x="13742" y="3024"/>
                  </a:lnTo>
                  <a:lnTo>
                    <a:pt x="13513" y="2740"/>
                  </a:lnTo>
                  <a:lnTo>
                    <a:pt x="13284" y="2481"/>
                  </a:lnTo>
                  <a:lnTo>
                    <a:pt x="13051" y="2234"/>
                  </a:lnTo>
                  <a:lnTo>
                    <a:pt x="12818" y="1999"/>
                  </a:lnTo>
                  <a:lnTo>
                    <a:pt x="12585" y="1765"/>
                  </a:lnTo>
                  <a:lnTo>
                    <a:pt x="12348" y="1555"/>
                  </a:lnTo>
                  <a:lnTo>
                    <a:pt x="12110" y="1358"/>
                  </a:lnTo>
                  <a:lnTo>
                    <a:pt x="11873" y="1173"/>
                  </a:lnTo>
                  <a:lnTo>
                    <a:pt x="11636" y="1000"/>
                  </a:lnTo>
                  <a:lnTo>
                    <a:pt x="11394" y="839"/>
                  </a:lnTo>
                  <a:lnTo>
                    <a:pt x="11152" y="691"/>
                  </a:lnTo>
                  <a:lnTo>
                    <a:pt x="10911" y="556"/>
                  </a:lnTo>
                  <a:lnTo>
                    <a:pt x="10665" y="432"/>
                  </a:lnTo>
                  <a:lnTo>
                    <a:pt x="10423" y="333"/>
                  </a:lnTo>
                  <a:lnTo>
                    <a:pt x="10177" y="247"/>
                  </a:lnTo>
                  <a:lnTo>
                    <a:pt x="9931" y="161"/>
                  </a:lnTo>
                  <a:lnTo>
                    <a:pt x="9689" y="99"/>
                  </a:lnTo>
                  <a:lnTo>
                    <a:pt x="9443" y="50"/>
                  </a:lnTo>
                  <a:lnTo>
                    <a:pt x="9197" y="25"/>
                  </a:lnTo>
                  <a:lnTo>
                    <a:pt x="8951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42"/>
            <p:cNvSpPr/>
            <p:nvPr/>
          </p:nvSpPr>
          <p:spPr>
            <a:xfrm>
              <a:off x="2905375" y="-12970750"/>
              <a:ext cx="146650" cy="484700"/>
            </a:xfrm>
            <a:custGeom>
              <a:avLst/>
              <a:gdLst/>
              <a:ahLst/>
              <a:cxnLst/>
              <a:rect l="l" t="t" r="r" b="b"/>
              <a:pathLst>
                <a:path w="5866" h="19388" extrusionOk="0">
                  <a:moveTo>
                    <a:pt x="1800" y="0"/>
                  </a:moveTo>
                  <a:lnTo>
                    <a:pt x="1761" y="13"/>
                  </a:lnTo>
                  <a:lnTo>
                    <a:pt x="1727" y="25"/>
                  </a:lnTo>
                  <a:lnTo>
                    <a:pt x="1688" y="37"/>
                  </a:lnTo>
                  <a:lnTo>
                    <a:pt x="1649" y="74"/>
                  </a:lnTo>
                  <a:lnTo>
                    <a:pt x="1610" y="99"/>
                  </a:lnTo>
                  <a:lnTo>
                    <a:pt x="1571" y="148"/>
                  </a:lnTo>
                  <a:lnTo>
                    <a:pt x="1498" y="259"/>
                  </a:lnTo>
                  <a:lnTo>
                    <a:pt x="1424" y="407"/>
                  </a:lnTo>
                  <a:lnTo>
                    <a:pt x="1351" y="580"/>
                  </a:lnTo>
                  <a:lnTo>
                    <a:pt x="1286" y="765"/>
                  </a:lnTo>
                  <a:lnTo>
                    <a:pt x="1226" y="950"/>
                  </a:lnTo>
                  <a:lnTo>
                    <a:pt x="1166" y="1148"/>
                  </a:lnTo>
                  <a:lnTo>
                    <a:pt x="1114" y="1345"/>
                  </a:lnTo>
                  <a:lnTo>
                    <a:pt x="1062" y="1543"/>
                  </a:lnTo>
                  <a:lnTo>
                    <a:pt x="1019" y="1740"/>
                  </a:lnTo>
                  <a:lnTo>
                    <a:pt x="976" y="1938"/>
                  </a:lnTo>
                  <a:lnTo>
                    <a:pt x="932" y="2148"/>
                  </a:lnTo>
                  <a:lnTo>
                    <a:pt x="898" y="2357"/>
                  </a:lnTo>
                  <a:lnTo>
                    <a:pt x="863" y="2567"/>
                  </a:lnTo>
                  <a:lnTo>
                    <a:pt x="838" y="2789"/>
                  </a:lnTo>
                  <a:lnTo>
                    <a:pt x="807" y="2999"/>
                  </a:lnTo>
                  <a:lnTo>
                    <a:pt x="786" y="3221"/>
                  </a:lnTo>
                  <a:lnTo>
                    <a:pt x="764" y="3443"/>
                  </a:lnTo>
                  <a:lnTo>
                    <a:pt x="747" y="3666"/>
                  </a:lnTo>
                  <a:lnTo>
                    <a:pt x="734" y="3888"/>
                  </a:lnTo>
                  <a:lnTo>
                    <a:pt x="725" y="4110"/>
                  </a:lnTo>
                  <a:lnTo>
                    <a:pt x="717" y="4344"/>
                  </a:lnTo>
                  <a:lnTo>
                    <a:pt x="708" y="4579"/>
                  </a:lnTo>
                  <a:lnTo>
                    <a:pt x="708" y="4801"/>
                  </a:lnTo>
                  <a:lnTo>
                    <a:pt x="704" y="5035"/>
                  </a:lnTo>
                  <a:lnTo>
                    <a:pt x="708" y="5270"/>
                  </a:lnTo>
                  <a:lnTo>
                    <a:pt x="721" y="5751"/>
                  </a:lnTo>
                  <a:lnTo>
                    <a:pt x="743" y="6220"/>
                  </a:lnTo>
                  <a:lnTo>
                    <a:pt x="773" y="6701"/>
                  </a:lnTo>
                  <a:lnTo>
                    <a:pt x="812" y="7195"/>
                  </a:lnTo>
                  <a:lnTo>
                    <a:pt x="863" y="7676"/>
                  </a:lnTo>
                  <a:lnTo>
                    <a:pt x="889" y="7911"/>
                  </a:lnTo>
                  <a:lnTo>
                    <a:pt x="928" y="8195"/>
                  </a:lnTo>
                  <a:lnTo>
                    <a:pt x="976" y="8503"/>
                  </a:lnTo>
                  <a:lnTo>
                    <a:pt x="1032" y="8849"/>
                  </a:lnTo>
                  <a:lnTo>
                    <a:pt x="1312" y="10465"/>
                  </a:lnTo>
                  <a:lnTo>
                    <a:pt x="1386" y="10910"/>
                  </a:lnTo>
                  <a:lnTo>
                    <a:pt x="1459" y="11366"/>
                  </a:lnTo>
                  <a:lnTo>
                    <a:pt x="1528" y="11823"/>
                  </a:lnTo>
                  <a:lnTo>
                    <a:pt x="1593" y="12292"/>
                  </a:lnTo>
                  <a:lnTo>
                    <a:pt x="1653" y="12748"/>
                  </a:lnTo>
                  <a:lnTo>
                    <a:pt x="1705" y="13205"/>
                  </a:lnTo>
                  <a:lnTo>
                    <a:pt x="1748" y="13662"/>
                  </a:lnTo>
                  <a:lnTo>
                    <a:pt x="1765" y="13872"/>
                  </a:lnTo>
                  <a:lnTo>
                    <a:pt x="1783" y="14094"/>
                  </a:lnTo>
                  <a:lnTo>
                    <a:pt x="1783" y="14094"/>
                  </a:lnTo>
                  <a:lnTo>
                    <a:pt x="1260" y="13921"/>
                  </a:lnTo>
                  <a:lnTo>
                    <a:pt x="1002" y="13822"/>
                  </a:lnTo>
                  <a:lnTo>
                    <a:pt x="876" y="13760"/>
                  </a:lnTo>
                  <a:lnTo>
                    <a:pt x="751" y="13686"/>
                  </a:lnTo>
                  <a:lnTo>
                    <a:pt x="665" y="13662"/>
                  </a:lnTo>
                  <a:lnTo>
                    <a:pt x="587" y="13649"/>
                  </a:lnTo>
                  <a:lnTo>
                    <a:pt x="514" y="13674"/>
                  </a:lnTo>
                  <a:lnTo>
                    <a:pt x="445" y="13711"/>
                  </a:lnTo>
                  <a:lnTo>
                    <a:pt x="380" y="13760"/>
                  </a:lnTo>
                  <a:lnTo>
                    <a:pt x="320" y="13834"/>
                  </a:lnTo>
                  <a:lnTo>
                    <a:pt x="268" y="13933"/>
                  </a:lnTo>
                  <a:lnTo>
                    <a:pt x="216" y="14044"/>
                  </a:lnTo>
                  <a:lnTo>
                    <a:pt x="173" y="14168"/>
                  </a:lnTo>
                  <a:lnTo>
                    <a:pt x="134" y="14303"/>
                  </a:lnTo>
                  <a:lnTo>
                    <a:pt x="100" y="14439"/>
                  </a:lnTo>
                  <a:lnTo>
                    <a:pt x="69" y="14600"/>
                  </a:lnTo>
                  <a:lnTo>
                    <a:pt x="43" y="14760"/>
                  </a:lnTo>
                  <a:lnTo>
                    <a:pt x="26" y="14920"/>
                  </a:lnTo>
                  <a:lnTo>
                    <a:pt x="13" y="15093"/>
                  </a:lnTo>
                  <a:lnTo>
                    <a:pt x="5" y="15266"/>
                  </a:lnTo>
                  <a:lnTo>
                    <a:pt x="0" y="15451"/>
                  </a:lnTo>
                  <a:lnTo>
                    <a:pt x="0" y="15624"/>
                  </a:lnTo>
                  <a:lnTo>
                    <a:pt x="9" y="15797"/>
                  </a:lnTo>
                  <a:lnTo>
                    <a:pt x="22" y="15957"/>
                  </a:lnTo>
                  <a:lnTo>
                    <a:pt x="39" y="16130"/>
                  </a:lnTo>
                  <a:lnTo>
                    <a:pt x="61" y="16278"/>
                  </a:lnTo>
                  <a:lnTo>
                    <a:pt x="87" y="16426"/>
                  </a:lnTo>
                  <a:lnTo>
                    <a:pt x="121" y="16562"/>
                  </a:lnTo>
                  <a:lnTo>
                    <a:pt x="160" y="16698"/>
                  </a:lnTo>
                  <a:lnTo>
                    <a:pt x="203" y="16809"/>
                  </a:lnTo>
                  <a:lnTo>
                    <a:pt x="255" y="16907"/>
                  </a:lnTo>
                  <a:lnTo>
                    <a:pt x="307" y="16981"/>
                  </a:lnTo>
                  <a:lnTo>
                    <a:pt x="367" y="17055"/>
                  </a:lnTo>
                  <a:lnTo>
                    <a:pt x="436" y="17093"/>
                  </a:lnTo>
                  <a:lnTo>
                    <a:pt x="505" y="17117"/>
                  </a:lnTo>
                  <a:lnTo>
                    <a:pt x="583" y="17117"/>
                  </a:lnTo>
                  <a:lnTo>
                    <a:pt x="721" y="17130"/>
                  </a:lnTo>
                  <a:lnTo>
                    <a:pt x="863" y="17142"/>
                  </a:lnTo>
                  <a:lnTo>
                    <a:pt x="1002" y="17154"/>
                  </a:lnTo>
                  <a:lnTo>
                    <a:pt x="1140" y="17154"/>
                  </a:lnTo>
                  <a:lnTo>
                    <a:pt x="1118" y="17241"/>
                  </a:lnTo>
                  <a:lnTo>
                    <a:pt x="1101" y="17327"/>
                  </a:lnTo>
                  <a:lnTo>
                    <a:pt x="1084" y="17426"/>
                  </a:lnTo>
                  <a:lnTo>
                    <a:pt x="1071" y="17512"/>
                  </a:lnTo>
                  <a:lnTo>
                    <a:pt x="1058" y="17611"/>
                  </a:lnTo>
                  <a:lnTo>
                    <a:pt x="1049" y="17710"/>
                  </a:lnTo>
                  <a:lnTo>
                    <a:pt x="1045" y="17808"/>
                  </a:lnTo>
                  <a:lnTo>
                    <a:pt x="1040" y="17919"/>
                  </a:lnTo>
                  <a:lnTo>
                    <a:pt x="1045" y="18117"/>
                  </a:lnTo>
                  <a:lnTo>
                    <a:pt x="1058" y="18327"/>
                  </a:lnTo>
                  <a:lnTo>
                    <a:pt x="1079" y="18512"/>
                  </a:lnTo>
                  <a:lnTo>
                    <a:pt x="1109" y="18697"/>
                  </a:lnTo>
                  <a:lnTo>
                    <a:pt x="1148" y="18870"/>
                  </a:lnTo>
                  <a:lnTo>
                    <a:pt x="1170" y="18956"/>
                  </a:lnTo>
                  <a:lnTo>
                    <a:pt x="1196" y="19030"/>
                  </a:lnTo>
                  <a:lnTo>
                    <a:pt x="1226" y="19092"/>
                  </a:lnTo>
                  <a:lnTo>
                    <a:pt x="1252" y="19153"/>
                  </a:lnTo>
                  <a:lnTo>
                    <a:pt x="1282" y="19215"/>
                  </a:lnTo>
                  <a:lnTo>
                    <a:pt x="1317" y="19265"/>
                  </a:lnTo>
                  <a:lnTo>
                    <a:pt x="1351" y="19302"/>
                  </a:lnTo>
                  <a:lnTo>
                    <a:pt x="1390" y="19339"/>
                  </a:lnTo>
                  <a:lnTo>
                    <a:pt x="1424" y="19363"/>
                  </a:lnTo>
                  <a:lnTo>
                    <a:pt x="1468" y="19388"/>
                  </a:lnTo>
                  <a:lnTo>
                    <a:pt x="1550" y="19388"/>
                  </a:lnTo>
                  <a:lnTo>
                    <a:pt x="1597" y="19376"/>
                  </a:lnTo>
                  <a:lnTo>
                    <a:pt x="1640" y="19351"/>
                  </a:lnTo>
                  <a:lnTo>
                    <a:pt x="1731" y="19289"/>
                  </a:lnTo>
                  <a:lnTo>
                    <a:pt x="1817" y="19215"/>
                  </a:lnTo>
                  <a:lnTo>
                    <a:pt x="1899" y="19141"/>
                  </a:lnTo>
                  <a:lnTo>
                    <a:pt x="1977" y="19042"/>
                  </a:lnTo>
                  <a:lnTo>
                    <a:pt x="2050" y="18931"/>
                  </a:lnTo>
                  <a:lnTo>
                    <a:pt x="2119" y="18820"/>
                  </a:lnTo>
                  <a:lnTo>
                    <a:pt x="2184" y="18697"/>
                  </a:lnTo>
                  <a:lnTo>
                    <a:pt x="2249" y="18561"/>
                  </a:lnTo>
                  <a:lnTo>
                    <a:pt x="2309" y="18413"/>
                  </a:lnTo>
                  <a:lnTo>
                    <a:pt x="2365" y="18265"/>
                  </a:lnTo>
                  <a:lnTo>
                    <a:pt x="2417" y="18104"/>
                  </a:lnTo>
                  <a:lnTo>
                    <a:pt x="2469" y="17932"/>
                  </a:lnTo>
                  <a:lnTo>
                    <a:pt x="2516" y="17759"/>
                  </a:lnTo>
                  <a:lnTo>
                    <a:pt x="2564" y="17574"/>
                  </a:lnTo>
                  <a:lnTo>
                    <a:pt x="2607" y="17389"/>
                  </a:lnTo>
                  <a:lnTo>
                    <a:pt x="2646" y="17204"/>
                  </a:lnTo>
                  <a:lnTo>
                    <a:pt x="3349" y="17278"/>
                  </a:lnTo>
                  <a:lnTo>
                    <a:pt x="4053" y="17364"/>
                  </a:lnTo>
                  <a:lnTo>
                    <a:pt x="4756" y="17475"/>
                  </a:lnTo>
                  <a:lnTo>
                    <a:pt x="5460" y="17598"/>
                  </a:lnTo>
                  <a:lnTo>
                    <a:pt x="5507" y="17598"/>
                  </a:lnTo>
                  <a:lnTo>
                    <a:pt x="5554" y="17586"/>
                  </a:lnTo>
                  <a:lnTo>
                    <a:pt x="5598" y="17561"/>
                  </a:lnTo>
                  <a:lnTo>
                    <a:pt x="5636" y="17524"/>
                  </a:lnTo>
                  <a:lnTo>
                    <a:pt x="5671" y="17475"/>
                  </a:lnTo>
                  <a:lnTo>
                    <a:pt x="5706" y="17413"/>
                  </a:lnTo>
                  <a:lnTo>
                    <a:pt x="5736" y="17352"/>
                  </a:lnTo>
                  <a:lnTo>
                    <a:pt x="5762" y="17278"/>
                  </a:lnTo>
                  <a:lnTo>
                    <a:pt x="5788" y="17191"/>
                  </a:lnTo>
                  <a:lnTo>
                    <a:pt x="5805" y="17105"/>
                  </a:lnTo>
                  <a:lnTo>
                    <a:pt x="5822" y="17018"/>
                  </a:lnTo>
                  <a:lnTo>
                    <a:pt x="5839" y="16907"/>
                  </a:lnTo>
                  <a:lnTo>
                    <a:pt x="5848" y="16809"/>
                  </a:lnTo>
                  <a:lnTo>
                    <a:pt x="5857" y="16698"/>
                  </a:lnTo>
                  <a:lnTo>
                    <a:pt x="5861" y="16587"/>
                  </a:lnTo>
                  <a:lnTo>
                    <a:pt x="5865" y="16475"/>
                  </a:lnTo>
                  <a:lnTo>
                    <a:pt x="5861" y="16364"/>
                  </a:lnTo>
                  <a:lnTo>
                    <a:pt x="5857" y="16253"/>
                  </a:lnTo>
                  <a:lnTo>
                    <a:pt x="5848" y="16142"/>
                  </a:lnTo>
                  <a:lnTo>
                    <a:pt x="5839" y="16031"/>
                  </a:lnTo>
                  <a:lnTo>
                    <a:pt x="5822" y="15932"/>
                  </a:lnTo>
                  <a:lnTo>
                    <a:pt x="5805" y="15821"/>
                  </a:lnTo>
                  <a:lnTo>
                    <a:pt x="5788" y="15723"/>
                  </a:lnTo>
                  <a:lnTo>
                    <a:pt x="5762" y="15624"/>
                  </a:lnTo>
                  <a:lnTo>
                    <a:pt x="5736" y="15538"/>
                  </a:lnTo>
                  <a:lnTo>
                    <a:pt x="5706" y="15463"/>
                  </a:lnTo>
                  <a:lnTo>
                    <a:pt x="5671" y="15389"/>
                  </a:lnTo>
                  <a:lnTo>
                    <a:pt x="5636" y="15315"/>
                  </a:lnTo>
                  <a:lnTo>
                    <a:pt x="5598" y="15266"/>
                  </a:lnTo>
                  <a:lnTo>
                    <a:pt x="5554" y="15217"/>
                  </a:lnTo>
                  <a:lnTo>
                    <a:pt x="5507" y="15192"/>
                  </a:lnTo>
                  <a:lnTo>
                    <a:pt x="5460" y="15167"/>
                  </a:lnTo>
                  <a:lnTo>
                    <a:pt x="4186" y="14859"/>
                  </a:lnTo>
                  <a:lnTo>
                    <a:pt x="3548" y="14698"/>
                  </a:lnTo>
                  <a:lnTo>
                    <a:pt x="2909" y="14526"/>
                  </a:lnTo>
                  <a:lnTo>
                    <a:pt x="2931" y="14254"/>
                  </a:lnTo>
                  <a:lnTo>
                    <a:pt x="2935" y="14118"/>
                  </a:lnTo>
                  <a:lnTo>
                    <a:pt x="2939" y="13970"/>
                  </a:lnTo>
                  <a:lnTo>
                    <a:pt x="2944" y="13711"/>
                  </a:lnTo>
                  <a:lnTo>
                    <a:pt x="2944" y="13452"/>
                  </a:lnTo>
                  <a:lnTo>
                    <a:pt x="2939" y="13193"/>
                  </a:lnTo>
                  <a:lnTo>
                    <a:pt x="2935" y="12946"/>
                  </a:lnTo>
                  <a:lnTo>
                    <a:pt x="2931" y="12699"/>
                  </a:lnTo>
                  <a:lnTo>
                    <a:pt x="2918" y="12440"/>
                  </a:lnTo>
                  <a:lnTo>
                    <a:pt x="2892" y="11959"/>
                  </a:lnTo>
                  <a:lnTo>
                    <a:pt x="2857" y="11465"/>
                  </a:lnTo>
                  <a:lnTo>
                    <a:pt x="2814" y="10984"/>
                  </a:lnTo>
                  <a:lnTo>
                    <a:pt x="2762" y="10502"/>
                  </a:lnTo>
                  <a:lnTo>
                    <a:pt x="2702" y="10021"/>
                  </a:lnTo>
                  <a:lnTo>
                    <a:pt x="2987" y="10404"/>
                  </a:lnTo>
                  <a:lnTo>
                    <a:pt x="3272" y="10762"/>
                  </a:lnTo>
                  <a:lnTo>
                    <a:pt x="3561" y="11107"/>
                  </a:lnTo>
                  <a:lnTo>
                    <a:pt x="3854" y="11428"/>
                  </a:lnTo>
                  <a:lnTo>
                    <a:pt x="4143" y="11737"/>
                  </a:lnTo>
                  <a:lnTo>
                    <a:pt x="4437" y="12020"/>
                  </a:lnTo>
                  <a:lnTo>
                    <a:pt x="4726" y="12292"/>
                  </a:lnTo>
                  <a:lnTo>
                    <a:pt x="5015" y="12539"/>
                  </a:lnTo>
                  <a:lnTo>
                    <a:pt x="5054" y="12563"/>
                  </a:lnTo>
                  <a:lnTo>
                    <a:pt x="5093" y="12588"/>
                  </a:lnTo>
                  <a:lnTo>
                    <a:pt x="5170" y="12588"/>
                  </a:lnTo>
                  <a:lnTo>
                    <a:pt x="5201" y="12563"/>
                  </a:lnTo>
                  <a:lnTo>
                    <a:pt x="5235" y="12539"/>
                  </a:lnTo>
                  <a:lnTo>
                    <a:pt x="5265" y="12502"/>
                  </a:lnTo>
                  <a:lnTo>
                    <a:pt x="5296" y="12452"/>
                  </a:lnTo>
                  <a:lnTo>
                    <a:pt x="5321" y="12403"/>
                  </a:lnTo>
                  <a:lnTo>
                    <a:pt x="5343" y="12341"/>
                  </a:lnTo>
                  <a:lnTo>
                    <a:pt x="5365" y="12267"/>
                  </a:lnTo>
                  <a:lnTo>
                    <a:pt x="5386" y="12193"/>
                  </a:lnTo>
                  <a:lnTo>
                    <a:pt x="5403" y="12119"/>
                  </a:lnTo>
                  <a:lnTo>
                    <a:pt x="5416" y="12033"/>
                  </a:lnTo>
                  <a:lnTo>
                    <a:pt x="5429" y="11946"/>
                  </a:lnTo>
                  <a:lnTo>
                    <a:pt x="5438" y="11860"/>
                  </a:lnTo>
                  <a:lnTo>
                    <a:pt x="5447" y="11761"/>
                  </a:lnTo>
                  <a:lnTo>
                    <a:pt x="5451" y="11675"/>
                  </a:lnTo>
                  <a:lnTo>
                    <a:pt x="5451" y="11576"/>
                  </a:lnTo>
                  <a:lnTo>
                    <a:pt x="5451" y="11477"/>
                  </a:lnTo>
                  <a:lnTo>
                    <a:pt x="5447" y="11391"/>
                  </a:lnTo>
                  <a:lnTo>
                    <a:pt x="5442" y="11292"/>
                  </a:lnTo>
                  <a:lnTo>
                    <a:pt x="5429" y="11206"/>
                  </a:lnTo>
                  <a:lnTo>
                    <a:pt x="5416" y="11107"/>
                  </a:lnTo>
                  <a:lnTo>
                    <a:pt x="5403" y="11033"/>
                  </a:lnTo>
                  <a:lnTo>
                    <a:pt x="5382" y="10947"/>
                  </a:lnTo>
                  <a:lnTo>
                    <a:pt x="5360" y="10873"/>
                  </a:lnTo>
                  <a:lnTo>
                    <a:pt x="5334" y="10799"/>
                  </a:lnTo>
                  <a:lnTo>
                    <a:pt x="5304" y="10737"/>
                  </a:lnTo>
                  <a:lnTo>
                    <a:pt x="5270" y="10675"/>
                  </a:lnTo>
                  <a:lnTo>
                    <a:pt x="5235" y="10626"/>
                  </a:lnTo>
                  <a:lnTo>
                    <a:pt x="5196" y="10589"/>
                  </a:lnTo>
                  <a:lnTo>
                    <a:pt x="4981" y="10379"/>
                  </a:lnTo>
                  <a:lnTo>
                    <a:pt x="4769" y="10157"/>
                  </a:lnTo>
                  <a:lnTo>
                    <a:pt x="4566" y="9922"/>
                  </a:lnTo>
                  <a:lnTo>
                    <a:pt x="4363" y="9676"/>
                  </a:lnTo>
                  <a:lnTo>
                    <a:pt x="4169" y="9416"/>
                  </a:lnTo>
                  <a:lnTo>
                    <a:pt x="3979" y="9145"/>
                  </a:lnTo>
                  <a:lnTo>
                    <a:pt x="3789" y="8873"/>
                  </a:lnTo>
                  <a:lnTo>
                    <a:pt x="3604" y="8577"/>
                  </a:lnTo>
                  <a:lnTo>
                    <a:pt x="3423" y="8281"/>
                  </a:lnTo>
                  <a:lnTo>
                    <a:pt x="3241" y="7973"/>
                  </a:lnTo>
                  <a:lnTo>
                    <a:pt x="3064" y="7652"/>
                  </a:lnTo>
                  <a:lnTo>
                    <a:pt x="2883" y="7318"/>
                  </a:lnTo>
                  <a:lnTo>
                    <a:pt x="2529" y="6640"/>
                  </a:lnTo>
                  <a:lnTo>
                    <a:pt x="2171" y="5924"/>
                  </a:lnTo>
                  <a:lnTo>
                    <a:pt x="2149" y="5566"/>
                  </a:lnTo>
                  <a:lnTo>
                    <a:pt x="2137" y="5220"/>
                  </a:lnTo>
                  <a:lnTo>
                    <a:pt x="2137" y="5048"/>
                  </a:lnTo>
                  <a:lnTo>
                    <a:pt x="2137" y="4887"/>
                  </a:lnTo>
                  <a:lnTo>
                    <a:pt x="2137" y="4727"/>
                  </a:lnTo>
                  <a:lnTo>
                    <a:pt x="2145" y="4566"/>
                  </a:lnTo>
                  <a:lnTo>
                    <a:pt x="2154" y="4406"/>
                  </a:lnTo>
                  <a:lnTo>
                    <a:pt x="2171" y="4258"/>
                  </a:lnTo>
                  <a:lnTo>
                    <a:pt x="2188" y="4110"/>
                  </a:lnTo>
                  <a:lnTo>
                    <a:pt x="2210" y="3974"/>
                  </a:lnTo>
                  <a:lnTo>
                    <a:pt x="2236" y="3838"/>
                  </a:lnTo>
                  <a:lnTo>
                    <a:pt x="2266" y="3703"/>
                  </a:lnTo>
                  <a:lnTo>
                    <a:pt x="2301" y="3579"/>
                  </a:lnTo>
                  <a:lnTo>
                    <a:pt x="2339" y="3456"/>
                  </a:lnTo>
                  <a:lnTo>
                    <a:pt x="2378" y="3320"/>
                  </a:lnTo>
                  <a:lnTo>
                    <a:pt x="2413" y="3197"/>
                  </a:lnTo>
                  <a:lnTo>
                    <a:pt x="2443" y="3073"/>
                  </a:lnTo>
                  <a:lnTo>
                    <a:pt x="2469" y="2937"/>
                  </a:lnTo>
                  <a:lnTo>
                    <a:pt x="2490" y="2802"/>
                  </a:lnTo>
                  <a:lnTo>
                    <a:pt x="2508" y="2678"/>
                  </a:lnTo>
                  <a:lnTo>
                    <a:pt x="2521" y="2542"/>
                  </a:lnTo>
                  <a:lnTo>
                    <a:pt x="2534" y="2407"/>
                  </a:lnTo>
                  <a:lnTo>
                    <a:pt x="2538" y="2271"/>
                  </a:lnTo>
                  <a:lnTo>
                    <a:pt x="2542" y="2135"/>
                  </a:lnTo>
                  <a:lnTo>
                    <a:pt x="2542" y="2012"/>
                  </a:lnTo>
                  <a:lnTo>
                    <a:pt x="2538" y="1876"/>
                  </a:lnTo>
                  <a:lnTo>
                    <a:pt x="2529" y="1740"/>
                  </a:lnTo>
                  <a:lnTo>
                    <a:pt x="2516" y="1617"/>
                  </a:lnTo>
                  <a:lnTo>
                    <a:pt x="2503" y="1493"/>
                  </a:lnTo>
                  <a:lnTo>
                    <a:pt x="2490" y="1370"/>
                  </a:lnTo>
                  <a:lnTo>
                    <a:pt x="2469" y="1247"/>
                  </a:lnTo>
                  <a:lnTo>
                    <a:pt x="2447" y="1136"/>
                  </a:lnTo>
                  <a:lnTo>
                    <a:pt x="2426" y="1025"/>
                  </a:lnTo>
                  <a:lnTo>
                    <a:pt x="2400" y="913"/>
                  </a:lnTo>
                  <a:lnTo>
                    <a:pt x="2370" y="802"/>
                  </a:lnTo>
                  <a:lnTo>
                    <a:pt x="2339" y="704"/>
                  </a:lnTo>
                  <a:lnTo>
                    <a:pt x="2305" y="617"/>
                  </a:lnTo>
                  <a:lnTo>
                    <a:pt x="2270" y="531"/>
                  </a:lnTo>
                  <a:lnTo>
                    <a:pt x="2236" y="445"/>
                  </a:lnTo>
                  <a:lnTo>
                    <a:pt x="2197" y="370"/>
                  </a:lnTo>
                  <a:lnTo>
                    <a:pt x="2158" y="296"/>
                  </a:lnTo>
                  <a:lnTo>
                    <a:pt x="2119" y="235"/>
                  </a:lnTo>
                  <a:lnTo>
                    <a:pt x="2080" y="185"/>
                  </a:lnTo>
                  <a:lnTo>
                    <a:pt x="2037" y="136"/>
                  </a:lnTo>
                  <a:lnTo>
                    <a:pt x="1994" y="99"/>
                  </a:lnTo>
                  <a:lnTo>
                    <a:pt x="1947" y="62"/>
                  </a:lnTo>
                  <a:lnTo>
                    <a:pt x="1912" y="37"/>
                  </a:lnTo>
                  <a:lnTo>
                    <a:pt x="1873" y="13"/>
                  </a:lnTo>
                  <a:lnTo>
                    <a:pt x="1839" y="13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42"/>
            <p:cNvSpPr/>
            <p:nvPr/>
          </p:nvSpPr>
          <p:spPr>
            <a:xfrm>
              <a:off x="2929325" y="-151250"/>
              <a:ext cx="698500" cy="231125"/>
            </a:xfrm>
            <a:custGeom>
              <a:avLst/>
              <a:gdLst/>
              <a:ahLst/>
              <a:cxnLst/>
              <a:rect l="l" t="t" r="r" b="b"/>
              <a:pathLst>
                <a:path w="27940" h="9245" extrusionOk="0">
                  <a:moveTo>
                    <a:pt x="27551" y="1"/>
                  </a:moveTo>
                  <a:lnTo>
                    <a:pt x="27521" y="149"/>
                  </a:lnTo>
                  <a:lnTo>
                    <a:pt x="27486" y="272"/>
                  </a:lnTo>
                  <a:lnTo>
                    <a:pt x="27443" y="383"/>
                  </a:lnTo>
                  <a:lnTo>
                    <a:pt x="27396" y="482"/>
                  </a:lnTo>
                  <a:lnTo>
                    <a:pt x="27340" y="556"/>
                  </a:lnTo>
                  <a:lnTo>
                    <a:pt x="27284" y="618"/>
                  </a:lnTo>
                  <a:lnTo>
                    <a:pt x="27215" y="655"/>
                  </a:lnTo>
                  <a:lnTo>
                    <a:pt x="27146" y="679"/>
                  </a:lnTo>
                  <a:lnTo>
                    <a:pt x="25493" y="815"/>
                  </a:lnTo>
                  <a:lnTo>
                    <a:pt x="23840" y="939"/>
                  </a:lnTo>
                  <a:lnTo>
                    <a:pt x="22187" y="1025"/>
                  </a:lnTo>
                  <a:lnTo>
                    <a:pt x="20530" y="1087"/>
                  </a:lnTo>
                  <a:lnTo>
                    <a:pt x="18873" y="1136"/>
                  </a:lnTo>
                  <a:lnTo>
                    <a:pt x="17215" y="1148"/>
                  </a:lnTo>
                  <a:lnTo>
                    <a:pt x="15558" y="1148"/>
                  </a:lnTo>
                  <a:lnTo>
                    <a:pt x="13901" y="1136"/>
                  </a:lnTo>
                  <a:lnTo>
                    <a:pt x="12244" y="1087"/>
                  </a:lnTo>
                  <a:lnTo>
                    <a:pt x="10591" y="1037"/>
                  </a:lnTo>
                  <a:lnTo>
                    <a:pt x="8934" y="963"/>
                  </a:lnTo>
                  <a:lnTo>
                    <a:pt x="7276" y="865"/>
                  </a:lnTo>
                  <a:lnTo>
                    <a:pt x="5624" y="753"/>
                  </a:lnTo>
                  <a:lnTo>
                    <a:pt x="3971" y="630"/>
                  </a:lnTo>
                  <a:lnTo>
                    <a:pt x="2318" y="482"/>
                  </a:lnTo>
                  <a:lnTo>
                    <a:pt x="669" y="322"/>
                  </a:lnTo>
                  <a:lnTo>
                    <a:pt x="639" y="322"/>
                  </a:lnTo>
                  <a:lnTo>
                    <a:pt x="626" y="309"/>
                  </a:lnTo>
                  <a:lnTo>
                    <a:pt x="613" y="285"/>
                  </a:lnTo>
                  <a:lnTo>
                    <a:pt x="536" y="1173"/>
                  </a:lnTo>
                  <a:lnTo>
                    <a:pt x="462" y="2062"/>
                  </a:lnTo>
                  <a:lnTo>
                    <a:pt x="393" y="2950"/>
                  </a:lnTo>
                  <a:lnTo>
                    <a:pt x="324" y="3851"/>
                  </a:lnTo>
                  <a:lnTo>
                    <a:pt x="264" y="4752"/>
                  </a:lnTo>
                  <a:lnTo>
                    <a:pt x="203" y="5665"/>
                  </a:lnTo>
                  <a:lnTo>
                    <a:pt x="147" y="6578"/>
                  </a:lnTo>
                  <a:lnTo>
                    <a:pt x="100" y="7492"/>
                  </a:lnTo>
                  <a:lnTo>
                    <a:pt x="91" y="7615"/>
                  </a:lnTo>
                  <a:lnTo>
                    <a:pt x="82" y="7714"/>
                  </a:lnTo>
                  <a:lnTo>
                    <a:pt x="61" y="7911"/>
                  </a:lnTo>
                  <a:lnTo>
                    <a:pt x="31" y="8084"/>
                  </a:lnTo>
                  <a:lnTo>
                    <a:pt x="0" y="8257"/>
                  </a:lnTo>
                  <a:lnTo>
                    <a:pt x="190" y="8368"/>
                  </a:lnTo>
                  <a:lnTo>
                    <a:pt x="380" y="8467"/>
                  </a:lnTo>
                  <a:lnTo>
                    <a:pt x="574" y="8565"/>
                  </a:lnTo>
                  <a:lnTo>
                    <a:pt x="773" y="8652"/>
                  </a:lnTo>
                  <a:lnTo>
                    <a:pt x="971" y="8738"/>
                  </a:lnTo>
                  <a:lnTo>
                    <a:pt x="1174" y="8812"/>
                  </a:lnTo>
                  <a:lnTo>
                    <a:pt x="1377" y="8886"/>
                  </a:lnTo>
                  <a:lnTo>
                    <a:pt x="1584" y="8948"/>
                  </a:lnTo>
                  <a:lnTo>
                    <a:pt x="2007" y="9047"/>
                  </a:lnTo>
                  <a:lnTo>
                    <a:pt x="2439" y="9133"/>
                  </a:lnTo>
                  <a:lnTo>
                    <a:pt x="2879" y="9182"/>
                  </a:lnTo>
                  <a:lnTo>
                    <a:pt x="3323" y="9219"/>
                  </a:lnTo>
                  <a:lnTo>
                    <a:pt x="3772" y="9244"/>
                  </a:lnTo>
                  <a:lnTo>
                    <a:pt x="4230" y="9244"/>
                  </a:lnTo>
                  <a:lnTo>
                    <a:pt x="4691" y="9219"/>
                  </a:lnTo>
                  <a:lnTo>
                    <a:pt x="5153" y="9195"/>
                  </a:lnTo>
                  <a:lnTo>
                    <a:pt x="5619" y="9145"/>
                  </a:lnTo>
                  <a:lnTo>
                    <a:pt x="6090" y="9096"/>
                  </a:lnTo>
                  <a:lnTo>
                    <a:pt x="6556" y="9022"/>
                  </a:lnTo>
                  <a:lnTo>
                    <a:pt x="7026" y="8948"/>
                  </a:lnTo>
                  <a:lnTo>
                    <a:pt x="7958" y="8787"/>
                  </a:lnTo>
                  <a:lnTo>
                    <a:pt x="8878" y="8602"/>
                  </a:lnTo>
                  <a:lnTo>
                    <a:pt x="10656" y="8232"/>
                  </a:lnTo>
                  <a:lnTo>
                    <a:pt x="11497" y="8072"/>
                  </a:lnTo>
                  <a:lnTo>
                    <a:pt x="11903" y="8010"/>
                  </a:lnTo>
                  <a:lnTo>
                    <a:pt x="12300" y="7948"/>
                  </a:lnTo>
                  <a:lnTo>
                    <a:pt x="12684" y="7911"/>
                  </a:lnTo>
                  <a:lnTo>
                    <a:pt x="13055" y="7874"/>
                  </a:lnTo>
                  <a:lnTo>
                    <a:pt x="13413" y="7862"/>
                  </a:lnTo>
                  <a:lnTo>
                    <a:pt x="13754" y="7862"/>
                  </a:lnTo>
                  <a:lnTo>
                    <a:pt x="15532" y="7899"/>
                  </a:lnTo>
                  <a:lnTo>
                    <a:pt x="17306" y="7961"/>
                  </a:lnTo>
                  <a:lnTo>
                    <a:pt x="19080" y="8035"/>
                  </a:lnTo>
                  <a:lnTo>
                    <a:pt x="20853" y="8121"/>
                  </a:lnTo>
                  <a:lnTo>
                    <a:pt x="22627" y="8232"/>
                  </a:lnTo>
                  <a:lnTo>
                    <a:pt x="23512" y="8306"/>
                  </a:lnTo>
                  <a:lnTo>
                    <a:pt x="24396" y="8380"/>
                  </a:lnTo>
                  <a:lnTo>
                    <a:pt x="25281" y="8467"/>
                  </a:lnTo>
                  <a:lnTo>
                    <a:pt x="26170" y="8553"/>
                  </a:lnTo>
                  <a:lnTo>
                    <a:pt x="27055" y="8664"/>
                  </a:lnTo>
                  <a:lnTo>
                    <a:pt x="27940" y="8775"/>
                  </a:lnTo>
                  <a:lnTo>
                    <a:pt x="27927" y="7615"/>
                  </a:lnTo>
                  <a:lnTo>
                    <a:pt x="27901" y="6480"/>
                  </a:lnTo>
                  <a:lnTo>
                    <a:pt x="27866" y="5357"/>
                  </a:lnTo>
                  <a:lnTo>
                    <a:pt x="27823" y="4258"/>
                  </a:lnTo>
                  <a:lnTo>
                    <a:pt x="27797" y="3715"/>
                  </a:lnTo>
                  <a:lnTo>
                    <a:pt x="27771" y="3172"/>
                  </a:lnTo>
                  <a:lnTo>
                    <a:pt x="27741" y="2629"/>
                  </a:lnTo>
                  <a:lnTo>
                    <a:pt x="27707" y="2099"/>
                  </a:lnTo>
                  <a:lnTo>
                    <a:pt x="27672" y="1568"/>
                  </a:lnTo>
                  <a:lnTo>
                    <a:pt x="27633" y="1050"/>
                  </a:lnTo>
                  <a:lnTo>
                    <a:pt x="27594" y="519"/>
                  </a:lnTo>
                  <a:lnTo>
                    <a:pt x="27551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42"/>
            <p:cNvSpPr/>
            <p:nvPr/>
          </p:nvSpPr>
          <p:spPr>
            <a:xfrm>
              <a:off x="2998275" y="-9637150"/>
              <a:ext cx="173175" cy="1232575"/>
            </a:xfrm>
            <a:custGeom>
              <a:avLst/>
              <a:gdLst/>
              <a:ahLst/>
              <a:cxnLst/>
              <a:rect l="l" t="t" r="r" b="b"/>
              <a:pathLst>
                <a:path w="6927" h="49303" extrusionOk="0">
                  <a:moveTo>
                    <a:pt x="5382" y="1"/>
                  </a:moveTo>
                  <a:lnTo>
                    <a:pt x="5235" y="13"/>
                  </a:lnTo>
                  <a:lnTo>
                    <a:pt x="5092" y="38"/>
                  </a:lnTo>
                  <a:lnTo>
                    <a:pt x="4950" y="62"/>
                  </a:lnTo>
                  <a:lnTo>
                    <a:pt x="4812" y="112"/>
                  </a:lnTo>
                  <a:lnTo>
                    <a:pt x="4674" y="173"/>
                  </a:lnTo>
                  <a:lnTo>
                    <a:pt x="4540" y="235"/>
                  </a:lnTo>
                  <a:lnTo>
                    <a:pt x="4406" y="334"/>
                  </a:lnTo>
                  <a:lnTo>
                    <a:pt x="4277" y="433"/>
                  </a:lnTo>
                  <a:lnTo>
                    <a:pt x="4152" y="556"/>
                  </a:lnTo>
                  <a:lnTo>
                    <a:pt x="4031" y="692"/>
                  </a:lnTo>
                  <a:lnTo>
                    <a:pt x="3910" y="864"/>
                  </a:lnTo>
                  <a:lnTo>
                    <a:pt x="3793" y="1037"/>
                  </a:lnTo>
                  <a:lnTo>
                    <a:pt x="3681" y="1247"/>
                  </a:lnTo>
                  <a:lnTo>
                    <a:pt x="3573" y="1469"/>
                  </a:lnTo>
                  <a:lnTo>
                    <a:pt x="3470" y="1728"/>
                  </a:lnTo>
                  <a:lnTo>
                    <a:pt x="3366" y="2000"/>
                  </a:lnTo>
                  <a:lnTo>
                    <a:pt x="3271" y="2296"/>
                  </a:lnTo>
                  <a:lnTo>
                    <a:pt x="3181" y="2629"/>
                  </a:lnTo>
                  <a:lnTo>
                    <a:pt x="3094" y="2987"/>
                  </a:lnTo>
                  <a:lnTo>
                    <a:pt x="3008" y="3370"/>
                  </a:lnTo>
                  <a:lnTo>
                    <a:pt x="2930" y="3789"/>
                  </a:lnTo>
                  <a:lnTo>
                    <a:pt x="2857" y="4234"/>
                  </a:lnTo>
                  <a:lnTo>
                    <a:pt x="2788" y="4715"/>
                  </a:lnTo>
                  <a:lnTo>
                    <a:pt x="2723" y="5221"/>
                  </a:lnTo>
                  <a:lnTo>
                    <a:pt x="2658" y="5727"/>
                  </a:lnTo>
                  <a:lnTo>
                    <a:pt x="2602" y="6245"/>
                  </a:lnTo>
                  <a:lnTo>
                    <a:pt x="2546" y="6776"/>
                  </a:lnTo>
                  <a:lnTo>
                    <a:pt x="2494" y="7306"/>
                  </a:lnTo>
                  <a:lnTo>
                    <a:pt x="2443" y="7862"/>
                  </a:lnTo>
                  <a:lnTo>
                    <a:pt x="2395" y="8417"/>
                  </a:lnTo>
                  <a:lnTo>
                    <a:pt x="2352" y="8973"/>
                  </a:lnTo>
                  <a:lnTo>
                    <a:pt x="2309" y="9540"/>
                  </a:lnTo>
                  <a:lnTo>
                    <a:pt x="2236" y="10700"/>
                  </a:lnTo>
                  <a:lnTo>
                    <a:pt x="2162" y="11860"/>
                  </a:lnTo>
                  <a:lnTo>
                    <a:pt x="2097" y="13045"/>
                  </a:lnTo>
                  <a:lnTo>
                    <a:pt x="2041" y="14217"/>
                  </a:lnTo>
                  <a:lnTo>
                    <a:pt x="1985" y="15402"/>
                  </a:lnTo>
                  <a:lnTo>
                    <a:pt x="1877" y="17722"/>
                  </a:lnTo>
                  <a:lnTo>
                    <a:pt x="1821" y="18858"/>
                  </a:lnTo>
                  <a:lnTo>
                    <a:pt x="1761" y="19968"/>
                  </a:lnTo>
                  <a:lnTo>
                    <a:pt x="1700" y="21054"/>
                  </a:lnTo>
                  <a:lnTo>
                    <a:pt x="1631" y="22091"/>
                  </a:lnTo>
                  <a:lnTo>
                    <a:pt x="1493" y="24078"/>
                  </a:lnTo>
                  <a:lnTo>
                    <a:pt x="1351" y="26052"/>
                  </a:lnTo>
                  <a:lnTo>
                    <a:pt x="1057" y="30026"/>
                  </a:lnTo>
                  <a:lnTo>
                    <a:pt x="915" y="32001"/>
                  </a:lnTo>
                  <a:lnTo>
                    <a:pt x="781" y="34000"/>
                  </a:lnTo>
                  <a:lnTo>
                    <a:pt x="721" y="34987"/>
                  </a:lnTo>
                  <a:lnTo>
                    <a:pt x="656" y="35987"/>
                  </a:lnTo>
                  <a:lnTo>
                    <a:pt x="600" y="36987"/>
                  </a:lnTo>
                  <a:lnTo>
                    <a:pt x="544" y="37986"/>
                  </a:lnTo>
                  <a:lnTo>
                    <a:pt x="479" y="38973"/>
                  </a:lnTo>
                  <a:lnTo>
                    <a:pt x="414" y="39961"/>
                  </a:lnTo>
                  <a:lnTo>
                    <a:pt x="345" y="40948"/>
                  </a:lnTo>
                  <a:lnTo>
                    <a:pt x="281" y="41935"/>
                  </a:lnTo>
                  <a:lnTo>
                    <a:pt x="233" y="42293"/>
                  </a:lnTo>
                  <a:lnTo>
                    <a:pt x="186" y="42651"/>
                  </a:lnTo>
                  <a:lnTo>
                    <a:pt x="147" y="42997"/>
                  </a:lnTo>
                  <a:lnTo>
                    <a:pt x="112" y="43330"/>
                  </a:lnTo>
                  <a:lnTo>
                    <a:pt x="82" y="43651"/>
                  </a:lnTo>
                  <a:lnTo>
                    <a:pt x="56" y="43947"/>
                  </a:lnTo>
                  <a:lnTo>
                    <a:pt x="35" y="44243"/>
                  </a:lnTo>
                  <a:lnTo>
                    <a:pt x="17" y="44527"/>
                  </a:lnTo>
                  <a:lnTo>
                    <a:pt x="4" y="44798"/>
                  </a:lnTo>
                  <a:lnTo>
                    <a:pt x="0" y="45058"/>
                  </a:lnTo>
                  <a:lnTo>
                    <a:pt x="0" y="45304"/>
                  </a:lnTo>
                  <a:lnTo>
                    <a:pt x="0" y="45539"/>
                  </a:lnTo>
                  <a:lnTo>
                    <a:pt x="9" y="45761"/>
                  </a:lnTo>
                  <a:lnTo>
                    <a:pt x="22" y="45958"/>
                  </a:lnTo>
                  <a:lnTo>
                    <a:pt x="39" y="46156"/>
                  </a:lnTo>
                  <a:lnTo>
                    <a:pt x="65" y="46341"/>
                  </a:lnTo>
                  <a:lnTo>
                    <a:pt x="91" y="46514"/>
                  </a:lnTo>
                  <a:lnTo>
                    <a:pt x="125" y="46674"/>
                  </a:lnTo>
                  <a:lnTo>
                    <a:pt x="160" y="46822"/>
                  </a:lnTo>
                  <a:lnTo>
                    <a:pt x="203" y="46958"/>
                  </a:lnTo>
                  <a:lnTo>
                    <a:pt x="250" y="47082"/>
                  </a:lnTo>
                  <a:lnTo>
                    <a:pt x="302" y="47180"/>
                  </a:lnTo>
                  <a:lnTo>
                    <a:pt x="358" y="47279"/>
                  </a:lnTo>
                  <a:lnTo>
                    <a:pt x="419" y="47365"/>
                  </a:lnTo>
                  <a:lnTo>
                    <a:pt x="488" y="47439"/>
                  </a:lnTo>
                  <a:lnTo>
                    <a:pt x="557" y="47501"/>
                  </a:lnTo>
                  <a:lnTo>
                    <a:pt x="634" y="47538"/>
                  </a:lnTo>
                  <a:lnTo>
                    <a:pt x="716" y="47575"/>
                  </a:lnTo>
                  <a:lnTo>
                    <a:pt x="803" y="47600"/>
                  </a:lnTo>
                  <a:lnTo>
                    <a:pt x="893" y="47612"/>
                  </a:lnTo>
                  <a:lnTo>
                    <a:pt x="988" y="47600"/>
                  </a:lnTo>
                  <a:lnTo>
                    <a:pt x="1088" y="47587"/>
                  </a:lnTo>
                  <a:lnTo>
                    <a:pt x="1144" y="47686"/>
                  </a:lnTo>
                  <a:lnTo>
                    <a:pt x="1204" y="47773"/>
                  </a:lnTo>
                  <a:lnTo>
                    <a:pt x="1273" y="47859"/>
                  </a:lnTo>
                  <a:lnTo>
                    <a:pt x="1342" y="47945"/>
                  </a:lnTo>
                  <a:lnTo>
                    <a:pt x="1420" y="48019"/>
                  </a:lnTo>
                  <a:lnTo>
                    <a:pt x="1498" y="48106"/>
                  </a:lnTo>
                  <a:lnTo>
                    <a:pt x="1670" y="48242"/>
                  </a:lnTo>
                  <a:lnTo>
                    <a:pt x="1856" y="48377"/>
                  </a:lnTo>
                  <a:lnTo>
                    <a:pt x="2054" y="48488"/>
                  </a:lnTo>
                  <a:lnTo>
                    <a:pt x="2266" y="48599"/>
                  </a:lnTo>
                  <a:lnTo>
                    <a:pt x="2477" y="48698"/>
                  </a:lnTo>
                  <a:lnTo>
                    <a:pt x="2697" y="48797"/>
                  </a:lnTo>
                  <a:lnTo>
                    <a:pt x="2922" y="48871"/>
                  </a:lnTo>
                  <a:lnTo>
                    <a:pt x="3366" y="49031"/>
                  </a:lnTo>
                  <a:lnTo>
                    <a:pt x="3793" y="49167"/>
                  </a:lnTo>
                  <a:lnTo>
                    <a:pt x="4182" y="49303"/>
                  </a:lnTo>
                  <a:lnTo>
                    <a:pt x="4316" y="46205"/>
                  </a:lnTo>
                  <a:lnTo>
                    <a:pt x="4454" y="43120"/>
                  </a:lnTo>
                  <a:lnTo>
                    <a:pt x="4596" y="40035"/>
                  </a:lnTo>
                  <a:lnTo>
                    <a:pt x="4743" y="36937"/>
                  </a:lnTo>
                  <a:lnTo>
                    <a:pt x="4894" y="33852"/>
                  </a:lnTo>
                  <a:lnTo>
                    <a:pt x="5049" y="30779"/>
                  </a:lnTo>
                  <a:lnTo>
                    <a:pt x="5209" y="27694"/>
                  </a:lnTo>
                  <a:lnTo>
                    <a:pt x="5373" y="24621"/>
                  </a:lnTo>
                  <a:lnTo>
                    <a:pt x="5541" y="21560"/>
                  </a:lnTo>
                  <a:lnTo>
                    <a:pt x="5718" y="18500"/>
                  </a:lnTo>
                  <a:lnTo>
                    <a:pt x="5904" y="15439"/>
                  </a:lnTo>
                  <a:lnTo>
                    <a:pt x="6094" y="12391"/>
                  </a:lnTo>
                  <a:lnTo>
                    <a:pt x="6292" y="9343"/>
                  </a:lnTo>
                  <a:lnTo>
                    <a:pt x="6495" y="6307"/>
                  </a:lnTo>
                  <a:lnTo>
                    <a:pt x="6707" y="3271"/>
                  </a:lnTo>
                  <a:lnTo>
                    <a:pt x="6927" y="247"/>
                  </a:lnTo>
                  <a:lnTo>
                    <a:pt x="6297" y="99"/>
                  </a:lnTo>
                  <a:lnTo>
                    <a:pt x="5986" y="50"/>
                  </a:lnTo>
                  <a:lnTo>
                    <a:pt x="5679" y="13"/>
                  </a:lnTo>
                  <a:lnTo>
                    <a:pt x="5533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42"/>
            <p:cNvSpPr/>
            <p:nvPr/>
          </p:nvSpPr>
          <p:spPr>
            <a:xfrm>
              <a:off x="3089850" y="-12951325"/>
              <a:ext cx="63150" cy="795725"/>
            </a:xfrm>
            <a:custGeom>
              <a:avLst/>
              <a:gdLst/>
              <a:ahLst/>
              <a:cxnLst/>
              <a:rect l="l" t="t" r="r" b="b"/>
              <a:pathLst>
                <a:path w="2526" h="31829" extrusionOk="0">
                  <a:moveTo>
                    <a:pt x="2526" y="1"/>
                  </a:moveTo>
                  <a:lnTo>
                    <a:pt x="2435" y="62"/>
                  </a:lnTo>
                  <a:lnTo>
                    <a:pt x="2344" y="136"/>
                  </a:lnTo>
                  <a:lnTo>
                    <a:pt x="2258" y="223"/>
                  </a:lnTo>
                  <a:lnTo>
                    <a:pt x="2172" y="309"/>
                  </a:lnTo>
                  <a:lnTo>
                    <a:pt x="2090" y="408"/>
                  </a:lnTo>
                  <a:lnTo>
                    <a:pt x="2008" y="507"/>
                  </a:lnTo>
                  <a:lnTo>
                    <a:pt x="1930" y="618"/>
                  </a:lnTo>
                  <a:lnTo>
                    <a:pt x="1852" y="741"/>
                  </a:lnTo>
                  <a:lnTo>
                    <a:pt x="1779" y="865"/>
                  </a:lnTo>
                  <a:lnTo>
                    <a:pt x="1706" y="1000"/>
                  </a:lnTo>
                  <a:lnTo>
                    <a:pt x="1637" y="1136"/>
                  </a:lnTo>
                  <a:lnTo>
                    <a:pt x="1568" y="1284"/>
                  </a:lnTo>
                  <a:lnTo>
                    <a:pt x="1503" y="1445"/>
                  </a:lnTo>
                  <a:lnTo>
                    <a:pt x="1438" y="1605"/>
                  </a:lnTo>
                  <a:lnTo>
                    <a:pt x="1373" y="1765"/>
                  </a:lnTo>
                  <a:lnTo>
                    <a:pt x="1313" y="1938"/>
                  </a:lnTo>
                  <a:lnTo>
                    <a:pt x="1257" y="2123"/>
                  </a:lnTo>
                  <a:lnTo>
                    <a:pt x="1201" y="2308"/>
                  </a:lnTo>
                  <a:lnTo>
                    <a:pt x="1145" y="2494"/>
                  </a:lnTo>
                  <a:lnTo>
                    <a:pt x="1093" y="2691"/>
                  </a:lnTo>
                  <a:lnTo>
                    <a:pt x="989" y="3098"/>
                  </a:lnTo>
                  <a:lnTo>
                    <a:pt x="899" y="3530"/>
                  </a:lnTo>
                  <a:lnTo>
                    <a:pt x="812" y="3975"/>
                  </a:lnTo>
                  <a:lnTo>
                    <a:pt x="730" y="4443"/>
                  </a:lnTo>
                  <a:lnTo>
                    <a:pt x="653" y="4912"/>
                  </a:lnTo>
                  <a:lnTo>
                    <a:pt x="588" y="5418"/>
                  </a:lnTo>
                  <a:lnTo>
                    <a:pt x="523" y="5924"/>
                  </a:lnTo>
                  <a:lnTo>
                    <a:pt x="467" y="6443"/>
                  </a:lnTo>
                  <a:lnTo>
                    <a:pt x="411" y="6973"/>
                  </a:lnTo>
                  <a:lnTo>
                    <a:pt x="364" y="7516"/>
                  </a:lnTo>
                  <a:lnTo>
                    <a:pt x="320" y="8072"/>
                  </a:lnTo>
                  <a:lnTo>
                    <a:pt x="282" y="8627"/>
                  </a:lnTo>
                  <a:lnTo>
                    <a:pt x="247" y="9195"/>
                  </a:lnTo>
                  <a:lnTo>
                    <a:pt x="217" y="9762"/>
                  </a:lnTo>
                  <a:lnTo>
                    <a:pt x="191" y="10342"/>
                  </a:lnTo>
                  <a:lnTo>
                    <a:pt x="169" y="10910"/>
                  </a:lnTo>
                  <a:lnTo>
                    <a:pt x="148" y="11490"/>
                  </a:lnTo>
                  <a:lnTo>
                    <a:pt x="130" y="12070"/>
                  </a:lnTo>
                  <a:lnTo>
                    <a:pt x="105" y="13218"/>
                  </a:lnTo>
                  <a:lnTo>
                    <a:pt x="87" y="14353"/>
                  </a:lnTo>
                  <a:lnTo>
                    <a:pt x="74" y="16377"/>
                  </a:lnTo>
                  <a:lnTo>
                    <a:pt x="53" y="18413"/>
                  </a:lnTo>
                  <a:lnTo>
                    <a:pt x="27" y="20450"/>
                  </a:lnTo>
                  <a:lnTo>
                    <a:pt x="5" y="22474"/>
                  </a:lnTo>
                  <a:lnTo>
                    <a:pt x="1" y="22758"/>
                  </a:lnTo>
                  <a:lnTo>
                    <a:pt x="5" y="23214"/>
                  </a:lnTo>
                  <a:lnTo>
                    <a:pt x="14" y="24498"/>
                  </a:lnTo>
                  <a:lnTo>
                    <a:pt x="27" y="25275"/>
                  </a:lnTo>
                  <a:lnTo>
                    <a:pt x="40" y="26114"/>
                  </a:lnTo>
                  <a:lnTo>
                    <a:pt x="61" y="26978"/>
                  </a:lnTo>
                  <a:lnTo>
                    <a:pt x="83" y="27854"/>
                  </a:lnTo>
                  <a:lnTo>
                    <a:pt x="113" y="28706"/>
                  </a:lnTo>
                  <a:lnTo>
                    <a:pt x="148" y="29496"/>
                  </a:lnTo>
                  <a:lnTo>
                    <a:pt x="165" y="29878"/>
                  </a:lnTo>
                  <a:lnTo>
                    <a:pt x="187" y="30224"/>
                  </a:lnTo>
                  <a:lnTo>
                    <a:pt x="208" y="30545"/>
                  </a:lnTo>
                  <a:lnTo>
                    <a:pt x="230" y="30841"/>
                  </a:lnTo>
                  <a:lnTo>
                    <a:pt x="256" y="31112"/>
                  </a:lnTo>
                  <a:lnTo>
                    <a:pt x="282" y="31334"/>
                  </a:lnTo>
                  <a:lnTo>
                    <a:pt x="312" y="31520"/>
                  </a:lnTo>
                  <a:lnTo>
                    <a:pt x="342" y="31668"/>
                  </a:lnTo>
                  <a:lnTo>
                    <a:pt x="355" y="31729"/>
                  </a:lnTo>
                  <a:lnTo>
                    <a:pt x="372" y="31766"/>
                  </a:lnTo>
                  <a:lnTo>
                    <a:pt x="389" y="31803"/>
                  </a:lnTo>
                  <a:lnTo>
                    <a:pt x="407" y="31816"/>
                  </a:lnTo>
                  <a:lnTo>
                    <a:pt x="424" y="31828"/>
                  </a:lnTo>
                  <a:lnTo>
                    <a:pt x="441" y="31816"/>
                  </a:lnTo>
                  <a:lnTo>
                    <a:pt x="458" y="31803"/>
                  </a:lnTo>
                  <a:lnTo>
                    <a:pt x="480" y="31766"/>
                  </a:lnTo>
                  <a:lnTo>
                    <a:pt x="523" y="31668"/>
                  </a:lnTo>
                  <a:lnTo>
                    <a:pt x="571" y="31581"/>
                  </a:lnTo>
                  <a:lnTo>
                    <a:pt x="622" y="31507"/>
                  </a:lnTo>
                  <a:lnTo>
                    <a:pt x="670" y="31433"/>
                  </a:lnTo>
                  <a:lnTo>
                    <a:pt x="717" y="31384"/>
                  </a:lnTo>
                  <a:lnTo>
                    <a:pt x="765" y="31334"/>
                  </a:lnTo>
                  <a:lnTo>
                    <a:pt x="812" y="31310"/>
                  </a:lnTo>
                  <a:lnTo>
                    <a:pt x="860" y="31285"/>
                  </a:lnTo>
                  <a:lnTo>
                    <a:pt x="912" y="31260"/>
                  </a:lnTo>
                  <a:lnTo>
                    <a:pt x="1054" y="31260"/>
                  </a:lnTo>
                  <a:lnTo>
                    <a:pt x="1149" y="31297"/>
                  </a:lnTo>
                  <a:lnTo>
                    <a:pt x="1244" y="31359"/>
                  </a:lnTo>
                  <a:lnTo>
                    <a:pt x="1270" y="29372"/>
                  </a:lnTo>
                  <a:lnTo>
                    <a:pt x="1304" y="27373"/>
                  </a:lnTo>
                  <a:lnTo>
                    <a:pt x="1343" y="25386"/>
                  </a:lnTo>
                  <a:lnTo>
                    <a:pt x="1386" y="23399"/>
                  </a:lnTo>
                  <a:lnTo>
                    <a:pt x="1438" y="21425"/>
                  </a:lnTo>
                  <a:lnTo>
                    <a:pt x="1494" y="19450"/>
                  </a:lnTo>
                  <a:lnTo>
                    <a:pt x="1563" y="17476"/>
                  </a:lnTo>
                  <a:lnTo>
                    <a:pt x="1637" y="15501"/>
                  </a:lnTo>
                  <a:lnTo>
                    <a:pt x="1714" y="13539"/>
                  </a:lnTo>
                  <a:lnTo>
                    <a:pt x="1805" y="11589"/>
                  </a:lnTo>
                  <a:lnTo>
                    <a:pt x="1904" y="9639"/>
                  </a:lnTo>
                  <a:lnTo>
                    <a:pt x="2008" y="7689"/>
                  </a:lnTo>
                  <a:lnTo>
                    <a:pt x="2124" y="5764"/>
                  </a:lnTo>
                  <a:lnTo>
                    <a:pt x="2249" y="3826"/>
                  </a:lnTo>
                  <a:lnTo>
                    <a:pt x="2383" y="1914"/>
                  </a:lnTo>
                  <a:lnTo>
                    <a:pt x="2452" y="963"/>
                  </a:lnTo>
                  <a:lnTo>
                    <a:pt x="2526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42"/>
            <p:cNvSpPr/>
            <p:nvPr/>
          </p:nvSpPr>
          <p:spPr>
            <a:xfrm>
              <a:off x="3102475" y="-6007050"/>
              <a:ext cx="101550" cy="303000"/>
            </a:xfrm>
            <a:custGeom>
              <a:avLst/>
              <a:gdLst/>
              <a:ahLst/>
              <a:cxnLst/>
              <a:rect l="l" t="t" r="r" b="b"/>
              <a:pathLst>
                <a:path w="4062" h="12120" extrusionOk="0">
                  <a:moveTo>
                    <a:pt x="1114" y="1"/>
                  </a:moveTo>
                  <a:lnTo>
                    <a:pt x="1067" y="13"/>
                  </a:lnTo>
                  <a:lnTo>
                    <a:pt x="1019" y="38"/>
                  </a:lnTo>
                  <a:lnTo>
                    <a:pt x="972" y="62"/>
                  </a:lnTo>
                  <a:lnTo>
                    <a:pt x="929" y="99"/>
                  </a:lnTo>
                  <a:lnTo>
                    <a:pt x="881" y="149"/>
                  </a:lnTo>
                  <a:lnTo>
                    <a:pt x="838" y="210"/>
                  </a:lnTo>
                  <a:lnTo>
                    <a:pt x="795" y="272"/>
                  </a:lnTo>
                  <a:lnTo>
                    <a:pt x="756" y="346"/>
                  </a:lnTo>
                  <a:lnTo>
                    <a:pt x="717" y="420"/>
                  </a:lnTo>
                  <a:lnTo>
                    <a:pt x="678" y="507"/>
                  </a:lnTo>
                  <a:lnTo>
                    <a:pt x="644" y="605"/>
                  </a:lnTo>
                  <a:lnTo>
                    <a:pt x="614" y="704"/>
                  </a:lnTo>
                  <a:lnTo>
                    <a:pt x="579" y="815"/>
                  </a:lnTo>
                  <a:lnTo>
                    <a:pt x="553" y="914"/>
                  </a:lnTo>
                  <a:lnTo>
                    <a:pt x="527" y="1037"/>
                  </a:lnTo>
                  <a:lnTo>
                    <a:pt x="506" y="1148"/>
                  </a:lnTo>
                  <a:lnTo>
                    <a:pt x="489" y="1272"/>
                  </a:lnTo>
                  <a:lnTo>
                    <a:pt x="476" y="1408"/>
                  </a:lnTo>
                  <a:lnTo>
                    <a:pt x="463" y="1531"/>
                  </a:lnTo>
                  <a:lnTo>
                    <a:pt x="458" y="1667"/>
                  </a:lnTo>
                  <a:lnTo>
                    <a:pt x="454" y="1802"/>
                  </a:lnTo>
                  <a:lnTo>
                    <a:pt x="454" y="1938"/>
                  </a:lnTo>
                  <a:lnTo>
                    <a:pt x="463" y="2086"/>
                  </a:lnTo>
                  <a:lnTo>
                    <a:pt x="471" y="2222"/>
                  </a:lnTo>
                  <a:lnTo>
                    <a:pt x="489" y="2358"/>
                  </a:lnTo>
                  <a:lnTo>
                    <a:pt x="532" y="2679"/>
                  </a:lnTo>
                  <a:lnTo>
                    <a:pt x="584" y="2975"/>
                  </a:lnTo>
                  <a:lnTo>
                    <a:pt x="640" y="3271"/>
                  </a:lnTo>
                  <a:lnTo>
                    <a:pt x="700" y="3567"/>
                  </a:lnTo>
                  <a:lnTo>
                    <a:pt x="765" y="3851"/>
                  </a:lnTo>
                  <a:lnTo>
                    <a:pt x="834" y="4123"/>
                  </a:lnTo>
                  <a:lnTo>
                    <a:pt x="903" y="4406"/>
                  </a:lnTo>
                  <a:lnTo>
                    <a:pt x="976" y="4678"/>
                  </a:lnTo>
                  <a:lnTo>
                    <a:pt x="657" y="5159"/>
                  </a:lnTo>
                  <a:lnTo>
                    <a:pt x="493" y="5406"/>
                  </a:lnTo>
                  <a:lnTo>
                    <a:pt x="333" y="5665"/>
                  </a:lnTo>
                  <a:lnTo>
                    <a:pt x="268" y="5801"/>
                  </a:lnTo>
                  <a:lnTo>
                    <a:pt x="208" y="5937"/>
                  </a:lnTo>
                  <a:lnTo>
                    <a:pt x="156" y="6085"/>
                  </a:lnTo>
                  <a:lnTo>
                    <a:pt x="113" y="6245"/>
                  </a:lnTo>
                  <a:lnTo>
                    <a:pt x="79" y="6406"/>
                  </a:lnTo>
                  <a:lnTo>
                    <a:pt x="48" y="6578"/>
                  </a:lnTo>
                  <a:lnTo>
                    <a:pt x="27" y="6751"/>
                  </a:lnTo>
                  <a:lnTo>
                    <a:pt x="10" y="6924"/>
                  </a:lnTo>
                  <a:lnTo>
                    <a:pt x="1" y="7109"/>
                  </a:lnTo>
                  <a:lnTo>
                    <a:pt x="1" y="7294"/>
                  </a:lnTo>
                  <a:lnTo>
                    <a:pt x="5" y="7467"/>
                  </a:lnTo>
                  <a:lnTo>
                    <a:pt x="14" y="7652"/>
                  </a:lnTo>
                  <a:lnTo>
                    <a:pt x="27" y="7825"/>
                  </a:lnTo>
                  <a:lnTo>
                    <a:pt x="48" y="7998"/>
                  </a:lnTo>
                  <a:lnTo>
                    <a:pt x="74" y="8170"/>
                  </a:lnTo>
                  <a:lnTo>
                    <a:pt x="105" y="8331"/>
                  </a:lnTo>
                  <a:lnTo>
                    <a:pt x="139" y="8479"/>
                  </a:lnTo>
                  <a:lnTo>
                    <a:pt x="178" y="8627"/>
                  </a:lnTo>
                  <a:lnTo>
                    <a:pt x="221" y="8763"/>
                  </a:lnTo>
                  <a:lnTo>
                    <a:pt x="268" y="8886"/>
                  </a:lnTo>
                  <a:lnTo>
                    <a:pt x="316" y="8997"/>
                  </a:lnTo>
                  <a:lnTo>
                    <a:pt x="372" y="9096"/>
                  </a:lnTo>
                  <a:lnTo>
                    <a:pt x="428" y="9182"/>
                  </a:lnTo>
                  <a:lnTo>
                    <a:pt x="484" y="9256"/>
                  </a:lnTo>
                  <a:lnTo>
                    <a:pt x="549" y="9306"/>
                  </a:lnTo>
                  <a:lnTo>
                    <a:pt x="614" y="9343"/>
                  </a:lnTo>
                  <a:lnTo>
                    <a:pt x="678" y="9355"/>
                  </a:lnTo>
                  <a:lnTo>
                    <a:pt x="748" y="9343"/>
                  </a:lnTo>
                  <a:lnTo>
                    <a:pt x="817" y="9318"/>
                  </a:lnTo>
                  <a:lnTo>
                    <a:pt x="886" y="9269"/>
                  </a:lnTo>
                  <a:lnTo>
                    <a:pt x="959" y="9195"/>
                  </a:lnTo>
                  <a:lnTo>
                    <a:pt x="1032" y="9096"/>
                  </a:lnTo>
                  <a:lnTo>
                    <a:pt x="1252" y="8738"/>
                  </a:lnTo>
                  <a:lnTo>
                    <a:pt x="1481" y="8380"/>
                  </a:lnTo>
                  <a:lnTo>
                    <a:pt x="1710" y="8035"/>
                  </a:lnTo>
                  <a:lnTo>
                    <a:pt x="1939" y="7701"/>
                  </a:lnTo>
                  <a:lnTo>
                    <a:pt x="2262" y="8713"/>
                  </a:lnTo>
                  <a:lnTo>
                    <a:pt x="2586" y="9713"/>
                  </a:lnTo>
                  <a:lnTo>
                    <a:pt x="3246" y="11725"/>
                  </a:lnTo>
                  <a:lnTo>
                    <a:pt x="3281" y="11823"/>
                  </a:lnTo>
                  <a:lnTo>
                    <a:pt x="3320" y="11910"/>
                  </a:lnTo>
                  <a:lnTo>
                    <a:pt x="3358" y="11971"/>
                  </a:lnTo>
                  <a:lnTo>
                    <a:pt x="3397" y="12033"/>
                  </a:lnTo>
                  <a:lnTo>
                    <a:pt x="3436" y="12070"/>
                  </a:lnTo>
                  <a:lnTo>
                    <a:pt x="3475" y="12095"/>
                  </a:lnTo>
                  <a:lnTo>
                    <a:pt x="3518" y="12120"/>
                  </a:lnTo>
                  <a:lnTo>
                    <a:pt x="3600" y="12120"/>
                  </a:lnTo>
                  <a:lnTo>
                    <a:pt x="3643" y="12095"/>
                  </a:lnTo>
                  <a:lnTo>
                    <a:pt x="3682" y="12070"/>
                  </a:lnTo>
                  <a:lnTo>
                    <a:pt x="3721" y="12033"/>
                  </a:lnTo>
                  <a:lnTo>
                    <a:pt x="3760" y="11984"/>
                  </a:lnTo>
                  <a:lnTo>
                    <a:pt x="3799" y="11934"/>
                  </a:lnTo>
                  <a:lnTo>
                    <a:pt x="3833" y="11873"/>
                  </a:lnTo>
                  <a:lnTo>
                    <a:pt x="3868" y="11799"/>
                  </a:lnTo>
                  <a:lnTo>
                    <a:pt x="3898" y="11725"/>
                  </a:lnTo>
                  <a:lnTo>
                    <a:pt x="3928" y="11638"/>
                  </a:lnTo>
                  <a:lnTo>
                    <a:pt x="3958" y="11552"/>
                  </a:lnTo>
                  <a:lnTo>
                    <a:pt x="3984" y="11453"/>
                  </a:lnTo>
                  <a:lnTo>
                    <a:pt x="4006" y="11354"/>
                  </a:lnTo>
                  <a:lnTo>
                    <a:pt x="4023" y="11256"/>
                  </a:lnTo>
                  <a:lnTo>
                    <a:pt x="4040" y="11145"/>
                  </a:lnTo>
                  <a:lnTo>
                    <a:pt x="4049" y="11021"/>
                  </a:lnTo>
                  <a:lnTo>
                    <a:pt x="4058" y="10910"/>
                  </a:lnTo>
                  <a:lnTo>
                    <a:pt x="4062" y="10787"/>
                  </a:lnTo>
                  <a:lnTo>
                    <a:pt x="4062" y="10676"/>
                  </a:lnTo>
                  <a:lnTo>
                    <a:pt x="4058" y="10552"/>
                  </a:lnTo>
                  <a:lnTo>
                    <a:pt x="4049" y="10429"/>
                  </a:lnTo>
                  <a:lnTo>
                    <a:pt x="4032" y="10305"/>
                  </a:lnTo>
                  <a:lnTo>
                    <a:pt x="4010" y="10182"/>
                  </a:lnTo>
                  <a:lnTo>
                    <a:pt x="3984" y="10059"/>
                  </a:lnTo>
                  <a:lnTo>
                    <a:pt x="3462" y="7825"/>
                  </a:lnTo>
                  <a:lnTo>
                    <a:pt x="3194" y="6702"/>
                  </a:lnTo>
                  <a:lnTo>
                    <a:pt x="2927" y="5591"/>
                  </a:lnTo>
                  <a:lnTo>
                    <a:pt x="3324" y="4814"/>
                  </a:lnTo>
                  <a:lnTo>
                    <a:pt x="3708" y="4036"/>
                  </a:lnTo>
                  <a:lnTo>
                    <a:pt x="3751" y="3925"/>
                  </a:lnTo>
                  <a:lnTo>
                    <a:pt x="3794" y="3814"/>
                  </a:lnTo>
                  <a:lnTo>
                    <a:pt x="3829" y="3691"/>
                  </a:lnTo>
                  <a:lnTo>
                    <a:pt x="3859" y="3567"/>
                  </a:lnTo>
                  <a:lnTo>
                    <a:pt x="3881" y="3444"/>
                  </a:lnTo>
                  <a:lnTo>
                    <a:pt x="3902" y="3320"/>
                  </a:lnTo>
                  <a:lnTo>
                    <a:pt x="3919" y="3185"/>
                  </a:lnTo>
                  <a:lnTo>
                    <a:pt x="3928" y="3061"/>
                  </a:lnTo>
                  <a:lnTo>
                    <a:pt x="3937" y="2926"/>
                  </a:lnTo>
                  <a:lnTo>
                    <a:pt x="3937" y="2802"/>
                  </a:lnTo>
                  <a:lnTo>
                    <a:pt x="3937" y="2666"/>
                  </a:lnTo>
                  <a:lnTo>
                    <a:pt x="3928" y="2543"/>
                  </a:lnTo>
                  <a:lnTo>
                    <a:pt x="3919" y="2420"/>
                  </a:lnTo>
                  <a:lnTo>
                    <a:pt x="3907" y="2308"/>
                  </a:lnTo>
                  <a:lnTo>
                    <a:pt x="3889" y="2185"/>
                  </a:lnTo>
                  <a:lnTo>
                    <a:pt x="3868" y="2074"/>
                  </a:lnTo>
                  <a:lnTo>
                    <a:pt x="3842" y="1975"/>
                  </a:lnTo>
                  <a:lnTo>
                    <a:pt x="3816" y="1877"/>
                  </a:lnTo>
                  <a:lnTo>
                    <a:pt x="3786" y="1790"/>
                  </a:lnTo>
                  <a:lnTo>
                    <a:pt x="3756" y="1704"/>
                  </a:lnTo>
                  <a:lnTo>
                    <a:pt x="3717" y="1630"/>
                  </a:lnTo>
                  <a:lnTo>
                    <a:pt x="3682" y="1556"/>
                  </a:lnTo>
                  <a:lnTo>
                    <a:pt x="3639" y="1506"/>
                  </a:lnTo>
                  <a:lnTo>
                    <a:pt x="3596" y="1457"/>
                  </a:lnTo>
                  <a:lnTo>
                    <a:pt x="3553" y="1420"/>
                  </a:lnTo>
                  <a:lnTo>
                    <a:pt x="3505" y="1395"/>
                  </a:lnTo>
                  <a:lnTo>
                    <a:pt x="3458" y="1383"/>
                  </a:lnTo>
                  <a:lnTo>
                    <a:pt x="3406" y="1383"/>
                  </a:lnTo>
                  <a:lnTo>
                    <a:pt x="3354" y="1395"/>
                  </a:lnTo>
                  <a:lnTo>
                    <a:pt x="3302" y="1420"/>
                  </a:lnTo>
                  <a:lnTo>
                    <a:pt x="3246" y="1469"/>
                  </a:lnTo>
                  <a:lnTo>
                    <a:pt x="3190" y="1531"/>
                  </a:lnTo>
                  <a:lnTo>
                    <a:pt x="2961" y="1827"/>
                  </a:lnTo>
                  <a:lnTo>
                    <a:pt x="2728" y="2148"/>
                  </a:lnTo>
                  <a:lnTo>
                    <a:pt x="2495" y="2457"/>
                  </a:lnTo>
                  <a:lnTo>
                    <a:pt x="2258" y="2765"/>
                  </a:lnTo>
                  <a:lnTo>
                    <a:pt x="2167" y="2407"/>
                  </a:lnTo>
                  <a:lnTo>
                    <a:pt x="2077" y="2062"/>
                  </a:lnTo>
                  <a:lnTo>
                    <a:pt x="1982" y="1716"/>
                  </a:lnTo>
                  <a:lnTo>
                    <a:pt x="1883" y="1383"/>
                  </a:lnTo>
                  <a:lnTo>
                    <a:pt x="1779" y="1074"/>
                  </a:lnTo>
                  <a:lnTo>
                    <a:pt x="1671" y="778"/>
                  </a:lnTo>
                  <a:lnTo>
                    <a:pt x="1559" y="507"/>
                  </a:lnTo>
                  <a:lnTo>
                    <a:pt x="1498" y="371"/>
                  </a:lnTo>
                  <a:lnTo>
                    <a:pt x="1438" y="248"/>
                  </a:lnTo>
                  <a:lnTo>
                    <a:pt x="1391" y="173"/>
                  </a:lnTo>
                  <a:lnTo>
                    <a:pt x="1347" y="124"/>
                  </a:lnTo>
                  <a:lnTo>
                    <a:pt x="1300" y="75"/>
                  </a:lnTo>
                  <a:lnTo>
                    <a:pt x="1257" y="38"/>
                  </a:lnTo>
                  <a:lnTo>
                    <a:pt x="1209" y="13"/>
                  </a:lnTo>
                  <a:lnTo>
                    <a:pt x="1162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42"/>
            <p:cNvSpPr/>
            <p:nvPr/>
          </p:nvSpPr>
          <p:spPr>
            <a:xfrm>
              <a:off x="3132050" y="-4534450"/>
              <a:ext cx="494375" cy="424550"/>
            </a:xfrm>
            <a:custGeom>
              <a:avLst/>
              <a:gdLst/>
              <a:ahLst/>
              <a:cxnLst/>
              <a:rect l="l" t="t" r="r" b="b"/>
              <a:pathLst>
                <a:path w="19775" h="16982" extrusionOk="0">
                  <a:moveTo>
                    <a:pt x="19775" y="0"/>
                  </a:moveTo>
                  <a:lnTo>
                    <a:pt x="17410" y="99"/>
                  </a:lnTo>
                  <a:lnTo>
                    <a:pt x="15040" y="173"/>
                  </a:lnTo>
                  <a:lnTo>
                    <a:pt x="12671" y="222"/>
                  </a:lnTo>
                  <a:lnTo>
                    <a:pt x="10297" y="247"/>
                  </a:lnTo>
                  <a:lnTo>
                    <a:pt x="7928" y="247"/>
                  </a:lnTo>
                  <a:lnTo>
                    <a:pt x="5555" y="222"/>
                  </a:lnTo>
                  <a:lnTo>
                    <a:pt x="3181" y="185"/>
                  </a:lnTo>
                  <a:lnTo>
                    <a:pt x="812" y="124"/>
                  </a:lnTo>
                  <a:lnTo>
                    <a:pt x="725" y="704"/>
                  </a:lnTo>
                  <a:lnTo>
                    <a:pt x="635" y="1308"/>
                  </a:lnTo>
                  <a:lnTo>
                    <a:pt x="445" y="2580"/>
                  </a:lnTo>
                  <a:lnTo>
                    <a:pt x="354" y="3234"/>
                  </a:lnTo>
                  <a:lnTo>
                    <a:pt x="264" y="3900"/>
                  </a:lnTo>
                  <a:lnTo>
                    <a:pt x="182" y="4566"/>
                  </a:lnTo>
                  <a:lnTo>
                    <a:pt x="147" y="4900"/>
                  </a:lnTo>
                  <a:lnTo>
                    <a:pt x="113" y="5233"/>
                  </a:lnTo>
                  <a:lnTo>
                    <a:pt x="82" y="5554"/>
                  </a:lnTo>
                  <a:lnTo>
                    <a:pt x="57" y="5887"/>
                  </a:lnTo>
                  <a:lnTo>
                    <a:pt x="35" y="6220"/>
                  </a:lnTo>
                  <a:lnTo>
                    <a:pt x="18" y="6541"/>
                  </a:lnTo>
                  <a:lnTo>
                    <a:pt x="5" y="6862"/>
                  </a:lnTo>
                  <a:lnTo>
                    <a:pt x="0" y="7170"/>
                  </a:lnTo>
                  <a:lnTo>
                    <a:pt x="0" y="7491"/>
                  </a:lnTo>
                  <a:lnTo>
                    <a:pt x="5" y="7800"/>
                  </a:lnTo>
                  <a:lnTo>
                    <a:pt x="18" y="8096"/>
                  </a:lnTo>
                  <a:lnTo>
                    <a:pt x="35" y="8392"/>
                  </a:lnTo>
                  <a:lnTo>
                    <a:pt x="65" y="8676"/>
                  </a:lnTo>
                  <a:lnTo>
                    <a:pt x="100" y="8960"/>
                  </a:lnTo>
                  <a:lnTo>
                    <a:pt x="143" y="9231"/>
                  </a:lnTo>
                  <a:lnTo>
                    <a:pt x="195" y="9503"/>
                  </a:lnTo>
                  <a:lnTo>
                    <a:pt x="255" y="9762"/>
                  </a:lnTo>
                  <a:lnTo>
                    <a:pt x="324" y="10009"/>
                  </a:lnTo>
                  <a:lnTo>
                    <a:pt x="363" y="10108"/>
                  </a:lnTo>
                  <a:lnTo>
                    <a:pt x="410" y="10206"/>
                  </a:lnTo>
                  <a:lnTo>
                    <a:pt x="471" y="10305"/>
                  </a:lnTo>
                  <a:lnTo>
                    <a:pt x="540" y="10391"/>
                  </a:lnTo>
                  <a:lnTo>
                    <a:pt x="618" y="10478"/>
                  </a:lnTo>
                  <a:lnTo>
                    <a:pt x="704" y="10552"/>
                  </a:lnTo>
                  <a:lnTo>
                    <a:pt x="799" y="10638"/>
                  </a:lnTo>
                  <a:lnTo>
                    <a:pt x="898" y="10700"/>
                  </a:lnTo>
                  <a:lnTo>
                    <a:pt x="1110" y="10836"/>
                  </a:lnTo>
                  <a:lnTo>
                    <a:pt x="1347" y="10947"/>
                  </a:lnTo>
                  <a:lnTo>
                    <a:pt x="1593" y="11045"/>
                  </a:lnTo>
                  <a:lnTo>
                    <a:pt x="1847" y="11132"/>
                  </a:lnTo>
                  <a:lnTo>
                    <a:pt x="2102" y="11218"/>
                  </a:lnTo>
                  <a:lnTo>
                    <a:pt x="2357" y="11292"/>
                  </a:lnTo>
                  <a:lnTo>
                    <a:pt x="2836" y="11416"/>
                  </a:lnTo>
                  <a:lnTo>
                    <a:pt x="3241" y="11527"/>
                  </a:lnTo>
                  <a:lnTo>
                    <a:pt x="3401" y="11576"/>
                  </a:lnTo>
                  <a:lnTo>
                    <a:pt x="3526" y="11638"/>
                  </a:lnTo>
                  <a:lnTo>
                    <a:pt x="5732" y="12786"/>
                  </a:lnTo>
                  <a:lnTo>
                    <a:pt x="7937" y="13933"/>
                  </a:lnTo>
                  <a:lnTo>
                    <a:pt x="12334" y="16266"/>
                  </a:lnTo>
                  <a:lnTo>
                    <a:pt x="12861" y="16525"/>
                  </a:lnTo>
                  <a:lnTo>
                    <a:pt x="13098" y="16636"/>
                  </a:lnTo>
                  <a:lnTo>
                    <a:pt x="13327" y="16735"/>
                  </a:lnTo>
                  <a:lnTo>
                    <a:pt x="13538" y="16821"/>
                  </a:lnTo>
                  <a:lnTo>
                    <a:pt x="13741" y="16883"/>
                  </a:lnTo>
                  <a:lnTo>
                    <a:pt x="13927" y="16932"/>
                  </a:lnTo>
                  <a:lnTo>
                    <a:pt x="14108" y="16969"/>
                  </a:lnTo>
                  <a:lnTo>
                    <a:pt x="14272" y="16981"/>
                  </a:lnTo>
                  <a:lnTo>
                    <a:pt x="14432" y="16969"/>
                  </a:lnTo>
                  <a:lnTo>
                    <a:pt x="14579" y="16944"/>
                  </a:lnTo>
                  <a:lnTo>
                    <a:pt x="14721" y="16895"/>
                  </a:lnTo>
                  <a:lnTo>
                    <a:pt x="14855" y="16833"/>
                  </a:lnTo>
                  <a:lnTo>
                    <a:pt x="14980" y="16735"/>
                  </a:lnTo>
                  <a:lnTo>
                    <a:pt x="15101" y="16611"/>
                  </a:lnTo>
                  <a:lnTo>
                    <a:pt x="15213" y="16475"/>
                  </a:lnTo>
                  <a:lnTo>
                    <a:pt x="15325" y="16303"/>
                  </a:lnTo>
                  <a:lnTo>
                    <a:pt x="15429" y="16118"/>
                  </a:lnTo>
                  <a:lnTo>
                    <a:pt x="15532" y="15895"/>
                  </a:lnTo>
                  <a:lnTo>
                    <a:pt x="15632" y="15649"/>
                  </a:lnTo>
                  <a:lnTo>
                    <a:pt x="15731" y="15377"/>
                  </a:lnTo>
                  <a:lnTo>
                    <a:pt x="15826" y="15069"/>
                  </a:lnTo>
                  <a:lnTo>
                    <a:pt x="15925" y="14723"/>
                  </a:lnTo>
                  <a:lnTo>
                    <a:pt x="16020" y="14365"/>
                  </a:lnTo>
                  <a:lnTo>
                    <a:pt x="16119" y="13958"/>
                  </a:lnTo>
                  <a:lnTo>
                    <a:pt x="16218" y="13526"/>
                  </a:lnTo>
                  <a:lnTo>
                    <a:pt x="16318" y="13069"/>
                  </a:lnTo>
                  <a:lnTo>
                    <a:pt x="16426" y="12563"/>
                  </a:lnTo>
                  <a:lnTo>
                    <a:pt x="16646" y="11453"/>
                  </a:lnTo>
                  <a:lnTo>
                    <a:pt x="16892" y="10206"/>
                  </a:lnTo>
                  <a:lnTo>
                    <a:pt x="17051" y="9392"/>
                  </a:lnTo>
                  <a:lnTo>
                    <a:pt x="17207" y="8627"/>
                  </a:lnTo>
                  <a:lnTo>
                    <a:pt x="17366" y="7874"/>
                  </a:lnTo>
                  <a:lnTo>
                    <a:pt x="17522" y="7146"/>
                  </a:lnTo>
                  <a:lnTo>
                    <a:pt x="17681" y="6455"/>
                  </a:lnTo>
                  <a:lnTo>
                    <a:pt x="17841" y="5776"/>
                  </a:lnTo>
                  <a:lnTo>
                    <a:pt x="18009" y="5122"/>
                  </a:lnTo>
                  <a:lnTo>
                    <a:pt x="18178" y="4492"/>
                  </a:lnTo>
                  <a:lnTo>
                    <a:pt x="18350" y="3875"/>
                  </a:lnTo>
                  <a:lnTo>
                    <a:pt x="18532" y="3283"/>
                  </a:lnTo>
                  <a:lnTo>
                    <a:pt x="18717" y="2703"/>
                  </a:lnTo>
                  <a:lnTo>
                    <a:pt x="18911" y="2135"/>
                  </a:lnTo>
                  <a:lnTo>
                    <a:pt x="19110" y="1592"/>
                  </a:lnTo>
                  <a:lnTo>
                    <a:pt x="19321" y="1049"/>
                  </a:lnTo>
                  <a:lnTo>
                    <a:pt x="19541" y="519"/>
                  </a:lnTo>
                  <a:lnTo>
                    <a:pt x="19775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42"/>
            <p:cNvSpPr/>
            <p:nvPr/>
          </p:nvSpPr>
          <p:spPr>
            <a:xfrm>
              <a:off x="3313400" y="-12245425"/>
              <a:ext cx="471850" cy="1253575"/>
            </a:xfrm>
            <a:custGeom>
              <a:avLst/>
              <a:gdLst/>
              <a:ahLst/>
              <a:cxnLst/>
              <a:rect l="l" t="t" r="r" b="b"/>
              <a:pathLst>
                <a:path w="18874" h="50143" extrusionOk="0">
                  <a:moveTo>
                    <a:pt x="8132" y="3962"/>
                  </a:moveTo>
                  <a:lnTo>
                    <a:pt x="8334" y="4160"/>
                  </a:lnTo>
                  <a:lnTo>
                    <a:pt x="8537" y="4370"/>
                  </a:lnTo>
                  <a:lnTo>
                    <a:pt x="8736" y="4592"/>
                  </a:lnTo>
                  <a:lnTo>
                    <a:pt x="8934" y="4814"/>
                  </a:lnTo>
                  <a:lnTo>
                    <a:pt x="9133" y="5061"/>
                  </a:lnTo>
                  <a:lnTo>
                    <a:pt x="9323" y="5308"/>
                  </a:lnTo>
                  <a:lnTo>
                    <a:pt x="9517" y="5579"/>
                  </a:lnTo>
                  <a:lnTo>
                    <a:pt x="9707" y="5851"/>
                  </a:lnTo>
                  <a:lnTo>
                    <a:pt x="9892" y="6147"/>
                  </a:lnTo>
                  <a:lnTo>
                    <a:pt x="10074" y="6443"/>
                  </a:lnTo>
                  <a:lnTo>
                    <a:pt x="10255" y="6764"/>
                  </a:lnTo>
                  <a:lnTo>
                    <a:pt x="10427" y="7085"/>
                  </a:lnTo>
                  <a:lnTo>
                    <a:pt x="10600" y="7430"/>
                  </a:lnTo>
                  <a:lnTo>
                    <a:pt x="10773" y="7776"/>
                  </a:lnTo>
                  <a:lnTo>
                    <a:pt x="10937" y="8146"/>
                  </a:lnTo>
                  <a:lnTo>
                    <a:pt x="11096" y="8529"/>
                  </a:lnTo>
                  <a:lnTo>
                    <a:pt x="11252" y="8911"/>
                  </a:lnTo>
                  <a:lnTo>
                    <a:pt x="11407" y="9318"/>
                  </a:lnTo>
                  <a:lnTo>
                    <a:pt x="11554" y="9738"/>
                  </a:lnTo>
                  <a:lnTo>
                    <a:pt x="11696" y="10170"/>
                  </a:lnTo>
                  <a:lnTo>
                    <a:pt x="11834" y="10626"/>
                  </a:lnTo>
                  <a:lnTo>
                    <a:pt x="11964" y="11083"/>
                  </a:lnTo>
                  <a:lnTo>
                    <a:pt x="12089" y="11564"/>
                  </a:lnTo>
                  <a:lnTo>
                    <a:pt x="12214" y="12046"/>
                  </a:lnTo>
                  <a:lnTo>
                    <a:pt x="12326" y="12552"/>
                  </a:lnTo>
                  <a:lnTo>
                    <a:pt x="12434" y="13082"/>
                  </a:lnTo>
                  <a:lnTo>
                    <a:pt x="12538" y="13613"/>
                  </a:lnTo>
                  <a:lnTo>
                    <a:pt x="12637" y="14156"/>
                  </a:lnTo>
                  <a:lnTo>
                    <a:pt x="12723" y="14724"/>
                  </a:lnTo>
                  <a:lnTo>
                    <a:pt x="12810" y="15304"/>
                  </a:lnTo>
                  <a:lnTo>
                    <a:pt x="12883" y="15908"/>
                  </a:lnTo>
                  <a:lnTo>
                    <a:pt x="12952" y="16513"/>
                  </a:lnTo>
                  <a:lnTo>
                    <a:pt x="12995" y="16933"/>
                  </a:lnTo>
                  <a:lnTo>
                    <a:pt x="13034" y="17352"/>
                  </a:lnTo>
                  <a:lnTo>
                    <a:pt x="13064" y="17772"/>
                  </a:lnTo>
                  <a:lnTo>
                    <a:pt x="13094" y="18204"/>
                  </a:lnTo>
                  <a:lnTo>
                    <a:pt x="13120" y="18623"/>
                  </a:lnTo>
                  <a:lnTo>
                    <a:pt x="13142" y="19043"/>
                  </a:lnTo>
                  <a:lnTo>
                    <a:pt x="13159" y="19463"/>
                  </a:lnTo>
                  <a:lnTo>
                    <a:pt x="13172" y="19882"/>
                  </a:lnTo>
                  <a:lnTo>
                    <a:pt x="13181" y="20314"/>
                  </a:lnTo>
                  <a:lnTo>
                    <a:pt x="13185" y="20734"/>
                  </a:lnTo>
                  <a:lnTo>
                    <a:pt x="13189" y="21153"/>
                  </a:lnTo>
                  <a:lnTo>
                    <a:pt x="13185" y="21573"/>
                  </a:lnTo>
                  <a:lnTo>
                    <a:pt x="13181" y="21993"/>
                  </a:lnTo>
                  <a:lnTo>
                    <a:pt x="13168" y="22400"/>
                  </a:lnTo>
                  <a:lnTo>
                    <a:pt x="13155" y="22819"/>
                  </a:lnTo>
                  <a:lnTo>
                    <a:pt x="13138" y="23239"/>
                  </a:lnTo>
                  <a:lnTo>
                    <a:pt x="13116" y="23646"/>
                  </a:lnTo>
                  <a:lnTo>
                    <a:pt x="13094" y="24053"/>
                  </a:lnTo>
                  <a:lnTo>
                    <a:pt x="13064" y="24461"/>
                  </a:lnTo>
                  <a:lnTo>
                    <a:pt x="13034" y="24868"/>
                  </a:lnTo>
                  <a:lnTo>
                    <a:pt x="13000" y="25275"/>
                  </a:lnTo>
                  <a:lnTo>
                    <a:pt x="12961" y="25670"/>
                  </a:lnTo>
                  <a:lnTo>
                    <a:pt x="12918" y="26065"/>
                  </a:lnTo>
                  <a:lnTo>
                    <a:pt x="12874" y="26460"/>
                  </a:lnTo>
                  <a:lnTo>
                    <a:pt x="12827" y="26843"/>
                  </a:lnTo>
                  <a:lnTo>
                    <a:pt x="12775" y="27237"/>
                  </a:lnTo>
                  <a:lnTo>
                    <a:pt x="12719" y="27620"/>
                  </a:lnTo>
                  <a:lnTo>
                    <a:pt x="12659" y="27990"/>
                  </a:lnTo>
                  <a:lnTo>
                    <a:pt x="12598" y="28360"/>
                  </a:lnTo>
                  <a:lnTo>
                    <a:pt x="12533" y="28731"/>
                  </a:lnTo>
                  <a:lnTo>
                    <a:pt x="12469" y="29101"/>
                  </a:lnTo>
                  <a:lnTo>
                    <a:pt x="12395" y="29459"/>
                  </a:lnTo>
                  <a:lnTo>
                    <a:pt x="12322" y="29817"/>
                  </a:lnTo>
                  <a:lnTo>
                    <a:pt x="12244" y="30162"/>
                  </a:lnTo>
                  <a:lnTo>
                    <a:pt x="12167" y="30508"/>
                  </a:lnTo>
                  <a:lnTo>
                    <a:pt x="12085" y="30841"/>
                  </a:lnTo>
                  <a:lnTo>
                    <a:pt x="11998" y="31174"/>
                  </a:lnTo>
                  <a:lnTo>
                    <a:pt x="11912" y="31495"/>
                  </a:lnTo>
                  <a:lnTo>
                    <a:pt x="11817" y="31816"/>
                  </a:lnTo>
                  <a:lnTo>
                    <a:pt x="11726" y="32137"/>
                  </a:lnTo>
                  <a:lnTo>
                    <a:pt x="11627" y="32433"/>
                  </a:lnTo>
                  <a:lnTo>
                    <a:pt x="11528" y="32742"/>
                  </a:lnTo>
                  <a:lnTo>
                    <a:pt x="11429" y="33025"/>
                  </a:lnTo>
                  <a:lnTo>
                    <a:pt x="11325" y="33322"/>
                  </a:lnTo>
                  <a:lnTo>
                    <a:pt x="11217" y="33593"/>
                  </a:lnTo>
                  <a:lnTo>
                    <a:pt x="11105" y="33865"/>
                  </a:lnTo>
                  <a:lnTo>
                    <a:pt x="10993" y="34124"/>
                  </a:lnTo>
                  <a:lnTo>
                    <a:pt x="10881" y="34383"/>
                  </a:lnTo>
                  <a:lnTo>
                    <a:pt x="10764" y="34630"/>
                  </a:lnTo>
                  <a:lnTo>
                    <a:pt x="10643" y="34864"/>
                  </a:lnTo>
                  <a:lnTo>
                    <a:pt x="10522" y="35099"/>
                  </a:lnTo>
                  <a:lnTo>
                    <a:pt x="10397" y="35308"/>
                  </a:lnTo>
                  <a:lnTo>
                    <a:pt x="10272" y="35531"/>
                  </a:lnTo>
                  <a:lnTo>
                    <a:pt x="10143" y="35728"/>
                  </a:lnTo>
                  <a:lnTo>
                    <a:pt x="10013" y="35926"/>
                  </a:lnTo>
                  <a:lnTo>
                    <a:pt x="9879" y="36098"/>
                  </a:lnTo>
                  <a:lnTo>
                    <a:pt x="9746" y="36271"/>
                  </a:lnTo>
                  <a:lnTo>
                    <a:pt x="9607" y="36444"/>
                  </a:lnTo>
                  <a:lnTo>
                    <a:pt x="9469" y="36592"/>
                  </a:lnTo>
                  <a:lnTo>
                    <a:pt x="9327" y="36740"/>
                  </a:lnTo>
                  <a:lnTo>
                    <a:pt x="9185" y="36863"/>
                  </a:lnTo>
                  <a:lnTo>
                    <a:pt x="9042" y="36987"/>
                  </a:lnTo>
                  <a:lnTo>
                    <a:pt x="8895" y="37098"/>
                  </a:lnTo>
                  <a:lnTo>
                    <a:pt x="8744" y="37197"/>
                  </a:lnTo>
                  <a:lnTo>
                    <a:pt x="8589" y="37295"/>
                  </a:lnTo>
                  <a:lnTo>
                    <a:pt x="8434" y="37369"/>
                  </a:lnTo>
                  <a:lnTo>
                    <a:pt x="8274" y="37431"/>
                  </a:lnTo>
                  <a:lnTo>
                    <a:pt x="8119" y="37468"/>
                  </a:lnTo>
                  <a:lnTo>
                    <a:pt x="7963" y="37505"/>
                  </a:lnTo>
                  <a:lnTo>
                    <a:pt x="7808" y="37518"/>
                  </a:lnTo>
                  <a:lnTo>
                    <a:pt x="7653" y="37530"/>
                  </a:lnTo>
                  <a:lnTo>
                    <a:pt x="7497" y="37518"/>
                  </a:lnTo>
                  <a:lnTo>
                    <a:pt x="7346" y="37493"/>
                  </a:lnTo>
                  <a:lnTo>
                    <a:pt x="7191" y="37456"/>
                  </a:lnTo>
                  <a:lnTo>
                    <a:pt x="7040" y="37406"/>
                  </a:lnTo>
                  <a:lnTo>
                    <a:pt x="6889" y="37345"/>
                  </a:lnTo>
                  <a:lnTo>
                    <a:pt x="6738" y="37271"/>
                  </a:lnTo>
                  <a:lnTo>
                    <a:pt x="6587" y="37184"/>
                  </a:lnTo>
                  <a:lnTo>
                    <a:pt x="6436" y="37073"/>
                  </a:lnTo>
                  <a:lnTo>
                    <a:pt x="6289" y="36962"/>
                  </a:lnTo>
                  <a:lnTo>
                    <a:pt x="6142" y="36839"/>
                  </a:lnTo>
                  <a:lnTo>
                    <a:pt x="5995" y="36703"/>
                  </a:lnTo>
                  <a:lnTo>
                    <a:pt x="5853" y="36555"/>
                  </a:lnTo>
                  <a:lnTo>
                    <a:pt x="5710" y="36394"/>
                  </a:lnTo>
                  <a:lnTo>
                    <a:pt x="5568" y="36234"/>
                  </a:lnTo>
                  <a:lnTo>
                    <a:pt x="5426" y="36049"/>
                  </a:lnTo>
                  <a:lnTo>
                    <a:pt x="5288" y="35864"/>
                  </a:lnTo>
                  <a:lnTo>
                    <a:pt x="5149" y="35654"/>
                  </a:lnTo>
                  <a:lnTo>
                    <a:pt x="5016" y="35444"/>
                  </a:lnTo>
                  <a:lnTo>
                    <a:pt x="4882" y="35222"/>
                  </a:lnTo>
                  <a:lnTo>
                    <a:pt x="4752" y="34988"/>
                  </a:lnTo>
                  <a:lnTo>
                    <a:pt x="4619" y="34753"/>
                  </a:lnTo>
                  <a:lnTo>
                    <a:pt x="4493" y="34506"/>
                  </a:lnTo>
                  <a:lnTo>
                    <a:pt x="4368" y="34247"/>
                  </a:lnTo>
                  <a:lnTo>
                    <a:pt x="4243" y="33976"/>
                  </a:lnTo>
                  <a:lnTo>
                    <a:pt x="4122" y="33704"/>
                  </a:lnTo>
                  <a:lnTo>
                    <a:pt x="4002" y="33420"/>
                  </a:lnTo>
                  <a:lnTo>
                    <a:pt x="3885" y="33124"/>
                  </a:lnTo>
                  <a:lnTo>
                    <a:pt x="3768" y="32828"/>
                  </a:lnTo>
                  <a:lnTo>
                    <a:pt x="3656" y="32519"/>
                  </a:lnTo>
                  <a:lnTo>
                    <a:pt x="3548" y="32199"/>
                  </a:lnTo>
                  <a:lnTo>
                    <a:pt x="3440" y="31878"/>
                  </a:lnTo>
                  <a:lnTo>
                    <a:pt x="3333" y="31544"/>
                  </a:lnTo>
                  <a:lnTo>
                    <a:pt x="3233" y="31211"/>
                  </a:lnTo>
                  <a:lnTo>
                    <a:pt x="3134" y="30866"/>
                  </a:lnTo>
                  <a:lnTo>
                    <a:pt x="3035" y="30520"/>
                  </a:lnTo>
                  <a:lnTo>
                    <a:pt x="2944" y="30162"/>
                  </a:lnTo>
                  <a:lnTo>
                    <a:pt x="2854" y="29804"/>
                  </a:lnTo>
                  <a:lnTo>
                    <a:pt x="2763" y="29434"/>
                  </a:lnTo>
                  <a:lnTo>
                    <a:pt x="2681" y="29064"/>
                  </a:lnTo>
                  <a:lnTo>
                    <a:pt x="2599" y="28681"/>
                  </a:lnTo>
                  <a:lnTo>
                    <a:pt x="2521" y="28299"/>
                  </a:lnTo>
                  <a:lnTo>
                    <a:pt x="2444" y="27916"/>
                  </a:lnTo>
                  <a:lnTo>
                    <a:pt x="2375" y="27521"/>
                  </a:lnTo>
                  <a:lnTo>
                    <a:pt x="2305" y="27126"/>
                  </a:lnTo>
                  <a:lnTo>
                    <a:pt x="2241" y="26719"/>
                  </a:lnTo>
                  <a:lnTo>
                    <a:pt x="2180" y="26312"/>
                  </a:lnTo>
                  <a:lnTo>
                    <a:pt x="2124" y="25905"/>
                  </a:lnTo>
                  <a:lnTo>
                    <a:pt x="2068" y="25497"/>
                  </a:lnTo>
                  <a:lnTo>
                    <a:pt x="2021" y="25078"/>
                  </a:lnTo>
                  <a:lnTo>
                    <a:pt x="1973" y="24658"/>
                  </a:lnTo>
                  <a:lnTo>
                    <a:pt x="1930" y="24239"/>
                  </a:lnTo>
                  <a:lnTo>
                    <a:pt x="1891" y="23807"/>
                  </a:lnTo>
                  <a:lnTo>
                    <a:pt x="1857" y="23387"/>
                  </a:lnTo>
                  <a:lnTo>
                    <a:pt x="1826" y="22955"/>
                  </a:lnTo>
                  <a:lnTo>
                    <a:pt x="1805" y="22523"/>
                  </a:lnTo>
                  <a:lnTo>
                    <a:pt x="1783" y="22091"/>
                  </a:lnTo>
                  <a:lnTo>
                    <a:pt x="1766" y="21659"/>
                  </a:lnTo>
                  <a:lnTo>
                    <a:pt x="1753" y="21215"/>
                  </a:lnTo>
                  <a:lnTo>
                    <a:pt x="1744" y="20771"/>
                  </a:lnTo>
                  <a:lnTo>
                    <a:pt x="1740" y="20327"/>
                  </a:lnTo>
                  <a:lnTo>
                    <a:pt x="1740" y="19895"/>
                  </a:lnTo>
                  <a:lnTo>
                    <a:pt x="1749" y="19463"/>
                  </a:lnTo>
                  <a:lnTo>
                    <a:pt x="1757" y="19031"/>
                  </a:lnTo>
                  <a:lnTo>
                    <a:pt x="1770" y="18599"/>
                  </a:lnTo>
                  <a:lnTo>
                    <a:pt x="1792" y="18179"/>
                  </a:lnTo>
                  <a:lnTo>
                    <a:pt x="1813" y="17760"/>
                  </a:lnTo>
                  <a:lnTo>
                    <a:pt x="1839" y="17352"/>
                  </a:lnTo>
                  <a:lnTo>
                    <a:pt x="1874" y="16945"/>
                  </a:lnTo>
                  <a:lnTo>
                    <a:pt x="1908" y="16538"/>
                  </a:lnTo>
                  <a:lnTo>
                    <a:pt x="1947" y="16131"/>
                  </a:lnTo>
                  <a:lnTo>
                    <a:pt x="1990" y="15736"/>
                  </a:lnTo>
                  <a:lnTo>
                    <a:pt x="2038" y="15353"/>
                  </a:lnTo>
                  <a:lnTo>
                    <a:pt x="2090" y="14958"/>
                  </a:lnTo>
                  <a:lnTo>
                    <a:pt x="2141" y="14588"/>
                  </a:lnTo>
                  <a:lnTo>
                    <a:pt x="2202" y="14205"/>
                  </a:lnTo>
                  <a:lnTo>
                    <a:pt x="2262" y="13835"/>
                  </a:lnTo>
                  <a:lnTo>
                    <a:pt x="2327" y="13477"/>
                  </a:lnTo>
                  <a:lnTo>
                    <a:pt x="2396" y="13119"/>
                  </a:lnTo>
                  <a:lnTo>
                    <a:pt x="2465" y="12761"/>
                  </a:lnTo>
                  <a:lnTo>
                    <a:pt x="2543" y="12416"/>
                  </a:lnTo>
                  <a:lnTo>
                    <a:pt x="2621" y="12070"/>
                  </a:lnTo>
                  <a:lnTo>
                    <a:pt x="2703" y="11737"/>
                  </a:lnTo>
                  <a:lnTo>
                    <a:pt x="2785" y="11404"/>
                  </a:lnTo>
                  <a:lnTo>
                    <a:pt x="2875" y="11083"/>
                  </a:lnTo>
                  <a:lnTo>
                    <a:pt x="2966" y="10762"/>
                  </a:lnTo>
                  <a:lnTo>
                    <a:pt x="3056" y="10454"/>
                  </a:lnTo>
                  <a:lnTo>
                    <a:pt x="3151" y="10145"/>
                  </a:lnTo>
                  <a:lnTo>
                    <a:pt x="3251" y="9849"/>
                  </a:lnTo>
                  <a:lnTo>
                    <a:pt x="3354" y="9565"/>
                  </a:lnTo>
                  <a:lnTo>
                    <a:pt x="3458" y="9281"/>
                  </a:lnTo>
                  <a:lnTo>
                    <a:pt x="3561" y="9010"/>
                  </a:lnTo>
                  <a:lnTo>
                    <a:pt x="3674" y="8738"/>
                  </a:lnTo>
                  <a:lnTo>
                    <a:pt x="3781" y="8479"/>
                  </a:lnTo>
                  <a:lnTo>
                    <a:pt x="3898" y="8220"/>
                  </a:lnTo>
                  <a:lnTo>
                    <a:pt x="4010" y="7973"/>
                  </a:lnTo>
                  <a:lnTo>
                    <a:pt x="4131" y="7739"/>
                  </a:lnTo>
                  <a:lnTo>
                    <a:pt x="4247" y="7504"/>
                  </a:lnTo>
                  <a:lnTo>
                    <a:pt x="4373" y="7282"/>
                  </a:lnTo>
                  <a:lnTo>
                    <a:pt x="4493" y="7072"/>
                  </a:lnTo>
                  <a:lnTo>
                    <a:pt x="4623" y="6862"/>
                  </a:lnTo>
                  <a:lnTo>
                    <a:pt x="4748" y="6665"/>
                  </a:lnTo>
                  <a:lnTo>
                    <a:pt x="4878" y="6468"/>
                  </a:lnTo>
                  <a:lnTo>
                    <a:pt x="5007" y="6295"/>
                  </a:lnTo>
                  <a:lnTo>
                    <a:pt x="5141" y="6122"/>
                  </a:lnTo>
                  <a:lnTo>
                    <a:pt x="5275" y="5962"/>
                  </a:lnTo>
                  <a:lnTo>
                    <a:pt x="5413" y="5801"/>
                  </a:lnTo>
                  <a:lnTo>
                    <a:pt x="5546" y="5653"/>
                  </a:lnTo>
                  <a:lnTo>
                    <a:pt x="5685" y="5517"/>
                  </a:lnTo>
                  <a:lnTo>
                    <a:pt x="5827" y="5394"/>
                  </a:lnTo>
                  <a:lnTo>
                    <a:pt x="5965" y="5271"/>
                  </a:lnTo>
                  <a:lnTo>
                    <a:pt x="6108" y="5172"/>
                  </a:lnTo>
                  <a:lnTo>
                    <a:pt x="6250" y="5073"/>
                  </a:lnTo>
                  <a:lnTo>
                    <a:pt x="6397" y="4987"/>
                  </a:lnTo>
                  <a:lnTo>
                    <a:pt x="6539" y="4900"/>
                  </a:lnTo>
                  <a:lnTo>
                    <a:pt x="6686" y="4839"/>
                  </a:lnTo>
                  <a:lnTo>
                    <a:pt x="6833" y="4777"/>
                  </a:lnTo>
                  <a:lnTo>
                    <a:pt x="6979" y="4728"/>
                  </a:lnTo>
                  <a:lnTo>
                    <a:pt x="7126" y="4690"/>
                  </a:lnTo>
                  <a:lnTo>
                    <a:pt x="7277" y="4666"/>
                  </a:lnTo>
                  <a:lnTo>
                    <a:pt x="7424" y="4653"/>
                  </a:lnTo>
                  <a:lnTo>
                    <a:pt x="7575" y="4641"/>
                  </a:lnTo>
                  <a:lnTo>
                    <a:pt x="7665" y="4629"/>
                  </a:lnTo>
                  <a:lnTo>
                    <a:pt x="7752" y="4592"/>
                  </a:lnTo>
                  <a:lnTo>
                    <a:pt x="7829" y="4530"/>
                  </a:lnTo>
                  <a:lnTo>
                    <a:pt x="7898" y="4456"/>
                  </a:lnTo>
                  <a:lnTo>
                    <a:pt x="7968" y="4357"/>
                  </a:lnTo>
                  <a:lnTo>
                    <a:pt x="8028" y="4234"/>
                  </a:lnTo>
                  <a:lnTo>
                    <a:pt x="8084" y="4110"/>
                  </a:lnTo>
                  <a:lnTo>
                    <a:pt x="8132" y="3962"/>
                  </a:lnTo>
                  <a:close/>
                  <a:moveTo>
                    <a:pt x="12663" y="6480"/>
                  </a:moveTo>
                  <a:lnTo>
                    <a:pt x="12827" y="6739"/>
                  </a:lnTo>
                  <a:lnTo>
                    <a:pt x="12987" y="6998"/>
                  </a:lnTo>
                  <a:lnTo>
                    <a:pt x="13151" y="7282"/>
                  </a:lnTo>
                  <a:lnTo>
                    <a:pt x="13306" y="7554"/>
                  </a:lnTo>
                  <a:lnTo>
                    <a:pt x="13466" y="7850"/>
                  </a:lnTo>
                  <a:lnTo>
                    <a:pt x="13621" y="8146"/>
                  </a:lnTo>
                  <a:lnTo>
                    <a:pt x="13772" y="8442"/>
                  </a:lnTo>
                  <a:lnTo>
                    <a:pt x="13923" y="8751"/>
                  </a:lnTo>
                  <a:lnTo>
                    <a:pt x="14070" y="9072"/>
                  </a:lnTo>
                  <a:lnTo>
                    <a:pt x="14217" y="9392"/>
                  </a:lnTo>
                  <a:lnTo>
                    <a:pt x="14359" y="9726"/>
                  </a:lnTo>
                  <a:lnTo>
                    <a:pt x="14501" y="10059"/>
                  </a:lnTo>
                  <a:lnTo>
                    <a:pt x="14639" y="10404"/>
                  </a:lnTo>
                  <a:lnTo>
                    <a:pt x="14773" y="10750"/>
                  </a:lnTo>
                  <a:lnTo>
                    <a:pt x="14907" y="11108"/>
                  </a:lnTo>
                  <a:lnTo>
                    <a:pt x="15037" y="11466"/>
                  </a:lnTo>
                  <a:lnTo>
                    <a:pt x="15166" y="11836"/>
                  </a:lnTo>
                  <a:lnTo>
                    <a:pt x="15291" y="12206"/>
                  </a:lnTo>
                  <a:lnTo>
                    <a:pt x="15412" y="12589"/>
                  </a:lnTo>
                  <a:lnTo>
                    <a:pt x="15528" y="12971"/>
                  </a:lnTo>
                  <a:lnTo>
                    <a:pt x="15645" y="13366"/>
                  </a:lnTo>
                  <a:lnTo>
                    <a:pt x="15757" y="13761"/>
                  </a:lnTo>
                  <a:lnTo>
                    <a:pt x="15865" y="14168"/>
                  </a:lnTo>
                  <a:lnTo>
                    <a:pt x="15973" y="14576"/>
                  </a:lnTo>
                  <a:lnTo>
                    <a:pt x="16072" y="14995"/>
                  </a:lnTo>
                  <a:lnTo>
                    <a:pt x="16172" y="15415"/>
                  </a:lnTo>
                  <a:lnTo>
                    <a:pt x="16266" y="15847"/>
                  </a:lnTo>
                  <a:lnTo>
                    <a:pt x="16357" y="16279"/>
                  </a:lnTo>
                  <a:lnTo>
                    <a:pt x="16448" y="16711"/>
                  </a:lnTo>
                  <a:lnTo>
                    <a:pt x="16530" y="17155"/>
                  </a:lnTo>
                  <a:lnTo>
                    <a:pt x="16612" y="17599"/>
                  </a:lnTo>
                  <a:lnTo>
                    <a:pt x="16685" y="18056"/>
                  </a:lnTo>
                  <a:lnTo>
                    <a:pt x="16758" y="18512"/>
                  </a:lnTo>
                  <a:lnTo>
                    <a:pt x="16827" y="18969"/>
                  </a:lnTo>
                  <a:lnTo>
                    <a:pt x="16892" y="19438"/>
                  </a:lnTo>
                  <a:lnTo>
                    <a:pt x="16953" y="19907"/>
                  </a:lnTo>
                  <a:lnTo>
                    <a:pt x="17009" y="20388"/>
                  </a:lnTo>
                  <a:lnTo>
                    <a:pt x="17056" y="20870"/>
                  </a:lnTo>
                  <a:lnTo>
                    <a:pt x="17104" y="21351"/>
                  </a:lnTo>
                  <a:lnTo>
                    <a:pt x="17147" y="21844"/>
                  </a:lnTo>
                  <a:lnTo>
                    <a:pt x="17186" y="22338"/>
                  </a:lnTo>
                  <a:lnTo>
                    <a:pt x="17220" y="22832"/>
                  </a:lnTo>
                  <a:lnTo>
                    <a:pt x="17246" y="23338"/>
                  </a:lnTo>
                  <a:lnTo>
                    <a:pt x="17272" y="23844"/>
                  </a:lnTo>
                  <a:lnTo>
                    <a:pt x="17289" y="24362"/>
                  </a:lnTo>
                  <a:lnTo>
                    <a:pt x="17307" y="24880"/>
                  </a:lnTo>
                  <a:lnTo>
                    <a:pt x="17315" y="25399"/>
                  </a:lnTo>
                  <a:lnTo>
                    <a:pt x="17319" y="25917"/>
                  </a:lnTo>
                  <a:lnTo>
                    <a:pt x="17319" y="26448"/>
                  </a:lnTo>
                  <a:lnTo>
                    <a:pt x="17311" y="26978"/>
                  </a:lnTo>
                  <a:lnTo>
                    <a:pt x="17302" y="27509"/>
                  </a:lnTo>
                  <a:lnTo>
                    <a:pt x="17285" y="28052"/>
                  </a:lnTo>
                  <a:lnTo>
                    <a:pt x="17263" y="28595"/>
                  </a:lnTo>
                  <a:lnTo>
                    <a:pt x="17233" y="29138"/>
                  </a:lnTo>
                  <a:lnTo>
                    <a:pt x="17203" y="29693"/>
                  </a:lnTo>
                  <a:lnTo>
                    <a:pt x="17164" y="30236"/>
                  </a:lnTo>
                  <a:lnTo>
                    <a:pt x="17121" y="30792"/>
                  </a:lnTo>
                  <a:lnTo>
                    <a:pt x="17069" y="31359"/>
                  </a:lnTo>
                  <a:lnTo>
                    <a:pt x="17013" y="31915"/>
                  </a:lnTo>
                  <a:lnTo>
                    <a:pt x="16953" y="32482"/>
                  </a:lnTo>
                  <a:lnTo>
                    <a:pt x="16884" y="33050"/>
                  </a:lnTo>
                  <a:lnTo>
                    <a:pt x="16810" y="33618"/>
                  </a:lnTo>
                  <a:lnTo>
                    <a:pt x="16733" y="34185"/>
                  </a:lnTo>
                  <a:lnTo>
                    <a:pt x="16646" y="34765"/>
                  </a:lnTo>
                  <a:lnTo>
                    <a:pt x="16547" y="35407"/>
                  </a:lnTo>
                  <a:lnTo>
                    <a:pt x="16439" y="36024"/>
                  </a:lnTo>
                  <a:lnTo>
                    <a:pt x="16331" y="36617"/>
                  </a:lnTo>
                  <a:lnTo>
                    <a:pt x="16219" y="37184"/>
                  </a:lnTo>
                  <a:lnTo>
                    <a:pt x="16102" y="37740"/>
                  </a:lnTo>
                  <a:lnTo>
                    <a:pt x="15982" y="38283"/>
                  </a:lnTo>
                  <a:lnTo>
                    <a:pt x="15861" y="38801"/>
                  </a:lnTo>
                  <a:lnTo>
                    <a:pt x="15731" y="39295"/>
                  </a:lnTo>
                  <a:lnTo>
                    <a:pt x="15602" y="39776"/>
                  </a:lnTo>
                  <a:lnTo>
                    <a:pt x="15472" y="40233"/>
                  </a:lnTo>
                  <a:lnTo>
                    <a:pt x="15334" y="40664"/>
                  </a:lnTo>
                  <a:lnTo>
                    <a:pt x="15196" y="41096"/>
                  </a:lnTo>
                  <a:lnTo>
                    <a:pt x="15054" y="41491"/>
                  </a:lnTo>
                  <a:lnTo>
                    <a:pt x="14911" y="41874"/>
                  </a:lnTo>
                  <a:lnTo>
                    <a:pt x="14765" y="42244"/>
                  </a:lnTo>
                  <a:lnTo>
                    <a:pt x="14614" y="42590"/>
                  </a:lnTo>
                  <a:lnTo>
                    <a:pt x="14463" y="42923"/>
                  </a:lnTo>
                  <a:lnTo>
                    <a:pt x="14307" y="43244"/>
                  </a:lnTo>
                  <a:lnTo>
                    <a:pt x="14152" y="43540"/>
                  </a:lnTo>
                  <a:lnTo>
                    <a:pt x="13992" y="43811"/>
                  </a:lnTo>
                  <a:lnTo>
                    <a:pt x="13828" y="44071"/>
                  </a:lnTo>
                  <a:lnTo>
                    <a:pt x="13664" y="44317"/>
                  </a:lnTo>
                  <a:lnTo>
                    <a:pt x="13500" y="44552"/>
                  </a:lnTo>
                  <a:lnTo>
                    <a:pt x="13332" y="44762"/>
                  </a:lnTo>
                  <a:lnTo>
                    <a:pt x="13164" y="44959"/>
                  </a:lnTo>
                  <a:lnTo>
                    <a:pt x="12991" y="45132"/>
                  </a:lnTo>
                  <a:lnTo>
                    <a:pt x="12818" y="45305"/>
                  </a:lnTo>
                  <a:lnTo>
                    <a:pt x="12646" y="45453"/>
                  </a:lnTo>
                  <a:lnTo>
                    <a:pt x="12469" y="45589"/>
                  </a:lnTo>
                  <a:lnTo>
                    <a:pt x="12292" y="45700"/>
                  </a:lnTo>
                  <a:lnTo>
                    <a:pt x="12115" y="45798"/>
                  </a:lnTo>
                  <a:lnTo>
                    <a:pt x="11934" y="45885"/>
                  </a:lnTo>
                  <a:lnTo>
                    <a:pt x="11752" y="45959"/>
                  </a:lnTo>
                  <a:lnTo>
                    <a:pt x="11571" y="46020"/>
                  </a:lnTo>
                  <a:lnTo>
                    <a:pt x="11390" y="46057"/>
                  </a:lnTo>
                  <a:lnTo>
                    <a:pt x="11204" y="46094"/>
                  </a:lnTo>
                  <a:lnTo>
                    <a:pt x="11023" y="46107"/>
                  </a:lnTo>
                  <a:lnTo>
                    <a:pt x="10837" y="46107"/>
                  </a:lnTo>
                  <a:lnTo>
                    <a:pt x="10652" y="46094"/>
                  </a:lnTo>
                  <a:lnTo>
                    <a:pt x="10466" y="46070"/>
                  </a:lnTo>
                  <a:lnTo>
                    <a:pt x="10281" y="46033"/>
                  </a:lnTo>
                  <a:lnTo>
                    <a:pt x="10091" y="45983"/>
                  </a:lnTo>
                  <a:lnTo>
                    <a:pt x="9905" y="45909"/>
                  </a:lnTo>
                  <a:lnTo>
                    <a:pt x="9720" y="45835"/>
                  </a:lnTo>
                  <a:lnTo>
                    <a:pt x="9530" y="45749"/>
                  </a:lnTo>
                  <a:lnTo>
                    <a:pt x="9344" y="45638"/>
                  </a:lnTo>
                  <a:lnTo>
                    <a:pt x="9159" y="45527"/>
                  </a:lnTo>
                  <a:lnTo>
                    <a:pt x="8969" y="45403"/>
                  </a:lnTo>
                  <a:lnTo>
                    <a:pt x="8783" y="45255"/>
                  </a:lnTo>
                  <a:lnTo>
                    <a:pt x="8598" y="45107"/>
                  </a:lnTo>
                  <a:lnTo>
                    <a:pt x="8412" y="44947"/>
                  </a:lnTo>
                  <a:lnTo>
                    <a:pt x="8226" y="44774"/>
                  </a:lnTo>
                  <a:lnTo>
                    <a:pt x="8045" y="44589"/>
                  </a:lnTo>
                  <a:lnTo>
                    <a:pt x="7860" y="44391"/>
                  </a:lnTo>
                  <a:lnTo>
                    <a:pt x="7678" y="44182"/>
                  </a:lnTo>
                  <a:lnTo>
                    <a:pt x="7493" y="43960"/>
                  </a:lnTo>
                  <a:lnTo>
                    <a:pt x="7316" y="43737"/>
                  </a:lnTo>
                  <a:lnTo>
                    <a:pt x="7135" y="43491"/>
                  </a:lnTo>
                  <a:lnTo>
                    <a:pt x="6958" y="43244"/>
                  </a:lnTo>
                  <a:lnTo>
                    <a:pt x="6776" y="42985"/>
                  </a:lnTo>
                  <a:lnTo>
                    <a:pt x="6604" y="42725"/>
                  </a:lnTo>
                  <a:lnTo>
                    <a:pt x="6427" y="42442"/>
                  </a:lnTo>
                  <a:lnTo>
                    <a:pt x="6254" y="42158"/>
                  </a:lnTo>
                  <a:lnTo>
                    <a:pt x="6086" y="41862"/>
                  </a:lnTo>
                  <a:lnTo>
                    <a:pt x="6345" y="42022"/>
                  </a:lnTo>
                  <a:lnTo>
                    <a:pt x="6608" y="42170"/>
                  </a:lnTo>
                  <a:lnTo>
                    <a:pt x="6871" y="42281"/>
                  </a:lnTo>
                  <a:lnTo>
                    <a:pt x="7005" y="42318"/>
                  </a:lnTo>
                  <a:lnTo>
                    <a:pt x="7139" y="42355"/>
                  </a:lnTo>
                  <a:lnTo>
                    <a:pt x="7273" y="42392"/>
                  </a:lnTo>
                  <a:lnTo>
                    <a:pt x="7407" y="42405"/>
                  </a:lnTo>
                  <a:lnTo>
                    <a:pt x="7540" y="42429"/>
                  </a:lnTo>
                  <a:lnTo>
                    <a:pt x="7808" y="42429"/>
                  </a:lnTo>
                  <a:lnTo>
                    <a:pt x="7946" y="42417"/>
                  </a:lnTo>
                  <a:lnTo>
                    <a:pt x="8080" y="42405"/>
                  </a:lnTo>
                  <a:lnTo>
                    <a:pt x="8218" y="42380"/>
                  </a:lnTo>
                  <a:lnTo>
                    <a:pt x="8416" y="42330"/>
                  </a:lnTo>
                  <a:lnTo>
                    <a:pt x="8615" y="42269"/>
                  </a:lnTo>
                  <a:lnTo>
                    <a:pt x="8809" y="42182"/>
                  </a:lnTo>
                  <a:lnTo>
                    <a:pt x="9003" y="42084"/>
                  </a:lnTo>
                  <a:lnTo>
                    <a:pt x="9197" y="41973"/>
                  </a:lnTo>
                  <a:lnTo>
                    <a:pt x="9387" y="41849"/>
                  </a:lnTo>
                  <a:lnTo>
                    <a:pt x="9577" y="41713"/>
                  </a:lnTo>
                  <a:lnTo>
                    <a:pt x="9763" y="41553"/>
                  </a:lnTo>
                  <a:lnTo>
                    <a:pt x="9944" y="41380"/>
                  </a:lnTo>
                  <a:lnTo>
                    <a:pt x="10125" y="41207"/>
                  </a:lnTo>
                  <a:lnTo>
                    <a:pt x="10307" y="41010"/>
                  </a:lnTo>
                  <a:lnTo>
                    <a:pt x="10479" y="40800"/>
                  </a:lnTo>
                  <a:lnTo>
                    <a:pt x="10656" y="40578"/>
                  </a:lnTo>
                  <a:lnTo>
                    <a:pt x="10824" y="40344"/>
                  </a:lnTo>
                  <a:lnTo>
                    <a:pt x="10993" y="40084"/>
                  </a:lnTo>
                  <a:lnTo>
                    <a:pt x="11161" y="39825"/>
                  </a:lnTo>
                  <a:lnTo>
                    <a:pt x="11325" y="39554"/>
                  </a:lnTo>
                  <a:lnTo>
                    <a:pt x="11485" y="39270"/>
                  </a:lnTo>
                  <a:lnTo>
                    <a:pt x="11640" y="38974"/>
                  </a:lnTo>
                  <a:lnTo>
                    <a:pt x="11795" y="38665"/>
                  </a:lnTo>
                  <a:lnTo>
                    <a:pt x="11947" y="38344"/>
                  </a:lnTo>
                  <a:lnTo>
                    <a:pt x="12093" y="38023"/>
                  </a:lnTo>
                  <a:lnTo>
                    <a:pt x="12240" y="37678"/>
                  </a:lnTo>
                  <a:lnTo>
                    <a:pt x="12382" y="37332"/>
                  </a:lnTo>
                  <a:lnTo>
                    <a:pt x="12521" y="36962"/>
                  </a:lnTo>
                  <a:lnTo>
                    <a:pt x="12659" y="36592"/>
                  </a:lnTo>
                  <a:lnTo>
                    <a:pt x="12788" y="36222"/>
                  </a:lnTo>
                  <a:lnTo>
                    <a:pt x="12918" y="35827"/>
                  </a:lnTo>
                  <a:lnTo>
                    <a:pt x="13043" y="35432"/>
                  </a:lnTo>
                  <a:lnTo>
                    <a:pt x="13164" y="35025"/>
                  </a:lnTo>
                  <a:lnTo>
                    <a:pt x="13284" y="34605"/>
                  </a:lnTo>
                  <a:lnTo>
                    <a:pt x="13397" y="34185"/>
                  </a:lnTo>
                  <a:lnTo>
                    <a:pt x="13509" y="33741"/>
                  </a:lnTo>
                  <a:lnTo>
                    <a:pt x="13617" y="33309"/>
                  </a:lnTo>
                  <a:lnTo>
                    <a:pt x="13720" y="32853"/>
                  </a:lnTo>
                  <a:lnTo>
                    <a:pt x="13820" y="32408"/>
                  </a:lnTo>
                  <a:lnTo>
                    <a:pt x="13914" y="31939"/>
                  </a:lnTo>
                  <a:lnTo>
                    <a:pt x="14005" y="31470"/>
                  </a:lnTo>
                  <a:lnTo>
                    <a:pt x="14096" y="30989"/>
                  </a:lnTo>
                  <a:lnTo>
                    <a:pt x="14178" y="30508"/>
                  </a:lnTo>
                  <a:lnTo>
                    <a:pt x="14255" y="30027"/>
                  </a:lnTo>
                  <a:lnTo>
                    <a:pt x="14333" y="29533"/>
                  </a:lnTo>
                  <a:lnTo>
                    <a:pt x="14402" y="29027"/>
                  </a:lnTo>
                  <a:lnTo>
                    <a:pt x="14471" y="28521"/>
                  </a:lnTo>
                  <a:lnTo>
                    <a:pt x="14532" y="28015"/>
                  </a:lnTo>
                  <a:lnTo>
                    <a:pt x="14592" y="27497"/>
                  </a:lnTo>
                  <a:lnTo>
                    <a:pt x="14644" y="26978"/>
                  </a:lnTo>
                  <a:lnTo>
                    <a:pt x="14691" y="26448"/>
                  </a:lnTo>
                  <a:lnTo>
                    <a:pt x="14734" y="25929"/>
                  </a:lnTo>
                  <a:lnTo>
                    <a:pt x="14778" y="25386"/>
                  </a:lnTo>
                  <a:lnTo>
                    <a:pt x="14812" y="24856"/>
                  </a:lnTo>
                  <a:lnTo>
                    <a:pt x="14842" y="24313"/>
                  </a:lnTo>
                  <a:lnTo>
                    <a:pt x="14864" y="23770"/>
                  </a:lnTo>
                  <a:lnTo>
                    <a:pt x="14885" y="23227"/>
                  </a:lnTo>
                  <a:lnTo>
                    <a:pt x="14903" y="22684"/>
                  </a:lnTo>
                  <a:lnTo>
                    <a:pt x="14911" y="22128"/>
                  </a:lnTo>
                  <a:lnTo>
                    <a:pt x="14916" y="21573"/>
                  </a:lnTo>
                  <a:lnTo>
                    <a:pt x="14916" y="21018"/>
                  </a:lnTo>
                  <a:lnTo>
                    <a:pt x="14911" y="20462"/>
                  </a:lnTo>
                  <a:lnTo>
                    <a:pt x="14903" y="19907"/>
                  </a:lnTo>
                  <a:lnTo>
                    <a:pt x="14885" y="19352"/>
                  </a:lnTo>
                  <a:lnTo>
                    <a:pt x="14864" y="18796"/>
                  </a:lnTo>
                  <a:lnTo>
                    <a:pt x="14838" y="18229"/>
                  </a:lnTo>
                  <a:lnTo>
                    <a:pt x="14808" y="17673"/>
                  </a:lnTo>
                  <a:lnTo>
                    <a:pt x="14778" y="17266"/>
                  </a:lnTo>
                  <a:lnTo>
                    <a:pt x="14747" y="16859"/>
                  </a:lnTo>
                  <a:lnTo>
                    <a:pt x="14717" y="16464"/>
                  </a:lnTo>
                  <a:lnTo>
                    <a:pt x="14678" y="16069"/>
                  </a:lnTo>
                  <a:lnTo>
                    <a:pt x="14639" y="15674"/>
                  </a:lnTo>
                  <a:lnTo>
                    <a:pt x="14601" y="15279"/>
                  </a:lnTo>
                  <a:lnTo>
                    <a:pt x="14553" y="14896"/>
                  </a:lnTo>
                  <a:lnTo>
                    <a:pt x="14506" y="14514"/>
                  </a:lnTo>
                  <a:lnTo>
                    <a:pt x="14458" y="14131"/>
                  </a:lnTo>
                  <a:lnTo>
                    <a:pt x="14406" y="13749"/>
                  </a:lnTo>
                  <a:lnTo>
                    <a:pt x="14350" y="13379"/>
                  </a:lnTo>
                  <a:lnTo>
                    <a:pt x="14290" y="13008"/>
                  </a:lnTo>
                  <a:lnTo>
                    <a:pt x="14234" y="12638"/>
                  </a:lnTo>
                  <a:lnTo>
                    <a:pt x="14169" y="12280"/>
                  </a:lnTo>
                  <a:lnTo>
                    <a:pt x="14104" y="11922"/>
                  </a:lnTo>
                  <a:lnTo>
                    <a:pt x="14035" y="11564"/>
                  </a:lnTo>
                  <a:lnTo>
                    <a:pt x="13966" y="11219"/>
                  </a:lnTo>
                  <a:lnTo>
                    <a:pt x="13897" y="10873"/>
                  </a:lnTo>
                  <a:lnTo>
                    <a:pt x="13820" y="10528"/>
                  </a:lnTo>
                  <a:lnTo>
                    <a:pt x="13746" y="10182"/>
                  </a:lnTo>
                  <a:lnTo>
                    <a:pt x="13664" y="9849"/>
                  </a:lnTo>
                  <a:lnTo>
                    <a:pt x="13582" y="9516"/>
                  </a:lnTo>
                  <a:lnTo>
                    <a:pt x="13500" y="9195"/>
                  </a:lnTo>
                  <a:lnTo>
                    <a:pt x="13414" y="8874"/>
                  </a:lnTo>
                  <a:lnTo>
                    <a:pt x="13328" y="8553"/>
                  </a:lnTo>
                  <a:lnTo>
                    <a:pt x="13237" y="8245"/>
                  </a:lnTo>
                  <a:lnTo>
                    <a:pt x="13056" y="7640"/>
                  </a:lnTo>
                  <a:lnTo>
                    <a:pt x="12861" y="7048"/>
                  </a:lnTo>
                  <a:lnTo>
                    <a:pt x="12663" y="6480"/>
                  </a:lnTo>
                  <a:close/>
                  <a:moveTo>
                    <a:pt x="7191" y="1"/>
                  </a:moveTo>
                  <a:lnTo>
                    <a:pt x="6997" y="26"/>
                  </a:lnTo>
                  <a:lnTo>
                    <a:pt x="6807" y="50"/>
                  </a:lnTo>
                  <a:lnTo>
                    <a:pt x="6617" y="100"/>
                  </a:lnTo>
                  <a:lnTo>
                    <a:pt x="6427" y="161"/>
                  </a:lnTo>
                  <a:lnTo>
                    <a:pt x="6241" y="235"/>
                  </a:lnTo>
                  <a:lnTo>
                    <a:pt x="6051" y="322"/>
                  </a:lnTo>
                  <a:lnTo>
                    <a:pt x="5866" y="420"/>
                  </a:lnTo>
                  <a:lnTo>
                    <a:pt x="5680" y="544"/>
                  </a:lnTo>
                  <a:lnTo>
                    <a:pt x="5499" y="667"/>
                  </a:lnTo>
                  <a:lnTo>
                    <a:pt x="5318" y="815"/>
                  </a:lnTo>
                  <a:lnTo>
                    <a:pt x="5137" y="976"/>
                  </a:lnTo>
                  <a:lnTo>
                    <a:pt x="4960" y="1149"/>
                  </a:lnTo>
                  <a:lnTo>
                    <a:pt x="4783" y="1321"/>
                  </a:lnTo>
                  <a:lnTo>
                    <a:pt x="4606" y="1519"/>
                  </a:lnTo>
                  <a:lnTo>
                    <a:pt x="4433" y="1729"/>
                  </a:lnTo>
                  <a:lnTo>
                    <a:pt x="4265" y="1951"/>
                  </a:lnTo>
                  <a:lnTo>
                    <a:pt x="4096" y="2185"/>
                  </a:lnTo>
                  <a:lnTo>
                    <a:pt x="3928" y="2420"/>
                  </a:lnTo>
                  <a:lnTo>
                    <a:pt x="3764" y="2679"/>
                  </a:lnTo>
                  <a:lnTo>
                    <a:pt x="3600" y="2950"/>
                  </a:lnTo>
                  <a:lnTo>
                    <a:pt x="3440" y="3222"/>
                  </a:lnTo>
                  <a:lnTo>
                    <a:pt x="3285" y="3518"/>
                  </a:lnTo>
                  <a:lnTo>
                    <a:pt x="3130" y="3814"/>
                  </a:lnTo>
                  <a:lnTo>
                    <a:pt x="2979" y="4123"/>
                  </a:lnTo>
                  <a:lnTo>
                    <a:pt x="2828" y="4444"/>
                  </a:lnTo>
                  <a:lnTo>
                    <a:pt x="2681" y="4777"/>
                  </a:lnTo>
                  <a:lnTo>
                    <a:pt x="2539" y="5110"/>
                  </a:lnTo>
                  <a:lnTo>
                    <a:pt x="2396" y="5468"/>
                  </a:lnTo>
                  <a:lnTo>
                    <a:pt x="2262" y="5826"/>
                  </a:lnTo>
                  <a:lnTo>
                    <a:pt x="2124" y="6196"/>
                  </a:lnTo>
                  <a:lnTo>
                    <a:pt x="1995" y="6579"/>
                  </a:lnTo>
                  <a:lnTo>
                    <a:pt x="1870" y="6961"/>
                  </a:lnTo>
                  <a:lnTo>
                    <a:pt x="1744" y="7356"/>
                  </a:lnTo>
                  <a:lnTo>
                    <a:pt x="1624" y="7763"/>
                  </a:lnTo>
                  <a:lnTo>
                    <a:pt x="1507" y="8183"/>
                  </a:lnTo>
                  <a:lnTo>
                    <a:pt x="1391" y="8603"/>
                  </a:lnTo>
                  <a:lnTo>
                    <a:pt x="1283" y="9035"/>
                  </a:lnTo>
                  <a:lnTo>
                    <a:pt x="1179" y="9466"/>
                  </a:lnTo>
                  <a:lnTo>
                    <a:pt x="1076" y="9911"/>
                  </a:lnTo>
                  <a:lnTo>
                    <a:pt x="976" y="10367"/>
                  </a:lnTo>
                  <a:lnTo>
                    <a:pt x="886" y="10824"/>
                  </a:lnTo>
                  <a:lnTo>
                    <a:pt x="795" y="11293"/>
                  </a:lnTo>
                  <a:lnTo>
                    <a:pt x="709" y="11774"/>
                  </a:lnTo>
                  <a:lnTo>
                    <a:pt x="631" y="12256"/>
                  </a:lnTo>
                  <a:lnTo>
                    <a:pt x="553" y="12737"/>
                  </a:lnTo>
                  <a:lnTo>
                    <a:pt x="480" y="13230"/>
                  </a:lnTo>
                  <a:lnTo>
                    <a:pt x="415" y="13736"/>
                  </a:lnTo>
                  <a:lnTo>
                    <a:pt x="351" y="14242"/>
                  </a:lnTo>
                  <a:lnTo>
                    <a:pt x="294" y="14748"/>
                  </a:lnTo>
                  <a:lnTo>
                    <a:pt x="243" y="15267"/>
                  </a:lnTo>
                  <a:lnTo>
                    <a:pt x="195" y="15785"/>
                  </a:lnTo>
                  <a:lnTo>
                    <a:pt x="152" y="16316"/>
                  </a:lnTo>
                  <a:lnTo>
                    <a:pt x="113" y="16846"/>
                  </a:lnTo>
                  <a:lnTo>
                    <a:pt x="83" y="17377"/>
                  </a:lnTo>
                  <a:lnTo>
                    <a:pt x="53" y="17920"/>
                  </a:lnTo>
                  <a:lnTo>
                    <a:pt x="31" y="18463"/>
                  </a:lnTo>
                  <a:lnTo>
                    <a:pt x="18" y="19018"/>
                  </a:lnTo>
                  <a:lnTo>
                    <a:pt x="5" y="19574"/>
                  </a:lnTo>
                  <a:lnTo>
                    <a:pt x="1" y="20129"/>
                  </a:lnTo>
                  <a:lnTo>
                    <a:pt x="1" y="20684"/>
                  </a:lnTo>
                  <a:lnTo>
                    <a:pt x="10" y="21252"/>
                  </a:lnTo>
                  <a:lnTo>
                    <a:pt x="23" y="21820"/>
                  </a:lnTo>
                  <a:lnTo>
                    <a:pt x="44" y="22486"/>
                  </a:lnTo>
                  <a:lnTo>
                    <a:pt x="74" y="23153"/>
                  </a:lnTo>
                  <a:lnTo>
                    <a:pt x="113" y="23819"/>
                  </a:lnTo>
                  <a:lnTo>
                    <a:pt x="161" y="24473"/>
                  </a:lnTo>
                  <a:lnTo>
                    <a:pt x="212" y="25127"/>
                  </a:lnTo>
                  <a:lnTo>
                    <a:pt x="273" y="25769"/>
                  </a:lnTo>
                  <a:lnTo>
                    <a:pt x="342" y="26411"/>
                  </a:lnTo>
                  <a:lnTo>
                    <a:pt x="415" y="27052"/>
                  </a:lnTo>
                  <a:lnTo>
                    <a:pt x="497" y="27669"/>
                  </a:lnTo>
                  <a:lnTo>
                    <a:pt x="588" y="28299"/>
                  </a:lnTo>
                  <a:lnTo>
                    <a:pt x="683" y="28916"/>
                  </a:lnTo>
                  <a:lnTo>
                    <a:pt x="782" y="29521"/>
                  </a:lnTo>
                  <a:lnTo>
                    <a:pt x="890" y="30113"/>
                  </a:lnTo>
                  <a:lnTo>
                    <a:pt x="1002" y="30705"/>
                  </a:lnTo>
                  <a:lnTo>
                    <a:pt x="1123" y="31285"/>
                  </a:lnTo>
                  <a:lnTo>
                    <a:pt x="1248" y="31853"/>
                  </a:lnTo>
                  <a:lnTo>
                    <a:pt x="1222" y="32050"/>
                  </a:lnTo>
                  <a:lnTo>
                    <a:pt x="1201" y="32248"/>
                  </a:lnTo>
                  <a:lnTo>
                    <a:pt x="1188" y="32458"/>
                  </a:lnTo>
                  <a:lnTo>
                    <a:pt x="1183" y="32680"/>
                  </a:lnTo>
                  <a:lnTo>
                    <a:pt x="1192" y="32902"/>
                  </a:lnTo>
                  <a:lnTo>
                    <a:pt x="1196" y="33013"/>
                  </a:lnTo>
                  <a:lnTo>
                    <a:pt x="1209" y="33136"/>
                  </a:lnTo>
                  <a:lnTo>
                    <a:pt x="1218" y="33260"/>
                  </a:lnTo>
                  <a:lnTo>
                    <a:pt x="1235" y="33371"/>
                  </a:lnTo>
                  <a:lnTo>
                    <a:pt x="1252" y="33494"/>
                  </a:lnTo>
                  <a:lnTo>
                    <a:pt x="1278" y="33618"/>
                  </a:lnTo>
                  <a:lnTo>
                    <a:pt x="1438" y="34408"/>
                  </a:lnTo>
                  <a:lnTo>
                    <a:pt x="1606" y="35185"/>
                  </a:lnTo>
                  <a:lnTo>
                    <a:pt x="1783" y="35950"/>
                  </a:lnTo>
                  <a:lnTo>
                    <a:pt x="1969" y="36691"/>
                  </a:lnTo>
                  <a:lnTo>
                    <a:pt x="2163" y="37431"/>
                  </a:lnTo>
                  <a:lnTo>
                    <a:pt x="2362" y="38147"/>
                  </a:lnTo>
                  <a:lnTo>
                    <a:pt x="2569" y="38850"/>
                  </a:lnTo>
                  <a:lnTo>
                    <a:pt x="2785" y="39529"/>
                  </a:lnTo>
                  <a:lnTo>
                    <a:pt x="3009" y="40196"/>
                  </a:lnTo>
                  <a:lnTo>
                    <a:pt x="3238" y="40850"/>
                  </a:lnTo>
                  <a:lnTo>
                    <a:pt x="3475" y="41479"/>
                  </a:lnTo>
                  <a:lnTo>
                    <a:pt x="3712" y="42084"/>
                  </a:lnTo>
                  <a:lnTo>
                    <a:pt x="3963" y="42688"/>
                  </a:lnTo>
                  <a:lnTo>
                    <a:pt x="4213" y="43256"/>
                  </a:lnTo>
                  <a:lnTo>
                    <a:pt x="4472" y="43811"/>
                  </a:lnTo>
                  <a:lnTo>
                    <a:pt x="4735" y="44342"/>
                  </a:lnTo>
                  <a:lnTo>
                    <a:pt x="5003" y="44860"/>
                  </a:lnTo>
                  <a:lnTo>
                    <a:pt x="5275" y="45354"/>
                  </a:lnTo>
                  <a:lnTo>
                    <a:pt x="5551" y="45823"/>
                  </a:lnTo>
                  <a:lnTo>
                    <a:pt x="5831" y="46280"/>
                  </a:lnTo>
                  <a:lnTo>
                    <a:pt x="6116" y="46699"/>
                  </a:lnTo>
                  <a:lnTo>
                    <a:pt x="6401" y="47106"/>
                  </a:lnTo>
                  <a:lnTo>
                    <a:pt x="6690" y="47489"/>
                  </a:lnTo>
                  <a:lnTo>
                    <a:pt x="6984" y="47847"/>
                  </a:lnTo>
                  <a:lnTo>
                    <a:pt x="7281" y="48180"/>
                  </a:lnTo>
                  <a:lnTo>
                    <a:pt x="7575" y="48489"/>
                  </a:lnTo>
                  <a:lnTo>
                    <a:pt x="7877" y="48772"/>
                  </a:lnTo>
                  <a:lnTo>
                    <a:pt x="8179" y="49032"/>
                  </a:lnTo>
                  <a:lnTo>
                    <a:pt x="8481" y="49266"/>
                  </a:lnTo>
                  <a:lnTo>
                    <a:pt x="8783" y="49464"/>
                  </a:lnTo>
                  <a:lnTo>
                    <a:pt x="9090" y="49649"/>
                  </a:lnTo>
                  <a:lnTo>
                    <a:pt x="9392" y="49797"/>
                  </a:lnTo>
                  <a:lnTo>
                    <a:pt x="9698" y="49920"/>
                  </a:lnTo>
                  <a:lnTo>
                    <a:pt x="10005" y="50019"/>
                  </a:lnTo>
                  <a:lnTo>
                    <a:pt x="10311" y="50093"/>
                  </a:lnTo>
                  <a:lnTo>
                    <a:pt x="10613" y="50130"/>
                  </a:lnTo>
                  <a:lnTo>
                    <a:pt x="10919" y="50142"/>
                  </a:lnTo>
                  <a:lnTo>
                    <a:pt x="11070" y="50142"/>
                  </a:lnTo>
                  <a:lnTo>
                    <a:pt x="11222" y="50130"/>
                  </a:lnTo>
                  <a:lnTo>
                    <a:pt x="11373" y="50105"/>
                  </a:lnTo>
                  <a:lnTo>
                    <a:pt x="11524" y="50081"/>
                  </a:lnTo>
                  <a:lnTo>
                    <a:pt x="11675" y="50044"/>
                  </a:lnTo>
                  <a:lnTo>
                    <a:pt x="11821" y="49994"/>
                  </a:lnTo>
                  <a:lnTo>
                    <a:pt x="11972" y="49945"/>
                  </a:lnTo>
                  <a:lnTo>
                    <a:pt x="12123" y="49883"/>
                  </a:lnTo>
                  <a:lnTo>
                    <a:pt x="12270" y="49821"/>
                  </a:lnTo>
                  <a:lnTo>
                    <a:pt x="12417" y="49747"/>
                  </a:lnTo>
                  <a:lnTo>
                    <a:pt x="12564" y="49661"/>
                  </a:lnTo>
                  <a:lnTo>
                    <a:pt x="12710" y="49575"/>
                  </a:lnTo>
                  <a:lnTo>
                    <a:pt x="12857" y="49476"/>
                  </a:lnTo>
                  <a:lnTo>
                    <a:pt x="13004" y="49365"/>
                  </a:lnTo>
                  <a:lnTo>
                    <a:pt x="13146" y="49254"/>
                  </a:lnTo>
                  <a:lnTo>
                    <a:pt x="13293" y="49130"/>
                  </a:lnTo>
                  <a:lnTo>
                    <a:pt x="13435" y="48995"/>
                  </a:lnTo>
                  <a:lnTo>
                    <a:pt x="13578" y="48859"/>
                  </a:lnTo>
                  <a:lnTo>
                    <a:pt x="13716" y="48711"/>
                  </a:lnTo>
                  <a:lnTo>
                    <a:pt x="13858" y="48550"/>
                  </a:lnTo>
                  <a:lnTo>
                    <a:pt x="13996" y="48390"/>
                  </a:lnTo>
                  <a:lnTo>
                    <a:pt x="14135" y="48217"/>
                  </a:lnTo>
                  <a:lnTo>
                    <a:pt x="14273" y="48032"/>
                  </a:lnTo>
                  <a:lnTo>
                    <a:pt x="14411" y="47847"/>
                  </a:lnTo>
                  <a:lnTo>
                    <a:pt x="14545" y="47637"/>
                  </a:lnTo>
                  <a:lnTo>
                    <a:pt x="14678" y="47440"/>
                  </a:lnTo>
                  <a:lnTo>
                    <a:pt x="14812" y="47218"/>
                  </a:lnTo>
                  <a:lnTo>
                    <a:pt x="14942" y="46995"/>
                  </a:lnTo>
                  <a:lnTo>
                    <a:pt x="15075" y="46761"/>
                  </a:lnTo>
                  <a:lnTo>
                    <a:pt x="15205" y="46514"/>
                  </a:lnTo>
                  <a:lnTo>
                    <a:pt x="15330" y="46255"/>
                  </a:lnTo>
                  <a:lnTo>
                    <a:pt x="15459" y="45996"/>
                  </a:lnTo>
                  <a:lnTo>
                    <a:pt x="15585" y="45724"/>
                  </a:lnTo>
                  <a:lnTo>
                    <a:pt x="15705" y="45453"/>
                  </a:lnTo>
                  <a:lnTo>
                    <a:pt x="15831" y="45157"/>
                  </a:lnTo>
                  <a:lnTo>
                    <a:pt x="15951" y="44860"/>
                  </a:lnTo>
                  <a:lnTo>
                    <a:pt x="16072" y="44552"/>
                  </a:lnTo>
                  <a:lnTo>
                    <a:pt x="16189" y="44231"/>
                  </a:lnTo>
                  <a:lnTo>
                    <a:pt x="16305" y="43910"/>
                  </a:lnTo>
                  <a:lnTo>
                    <a:pt x="16422" y="43577"/>
                  </a:lnTo>
                  <a:lnTo>
                    <a:pt x="16534" y="43219"/>
                  </a:lnTo>
                  <a:lnTo>
                    <a:pt x="16646" y="42873"/>
                  </a:lnTo>
                  <a:lnTo>
                    <a:pt x="16754" y="42503"/>
                  </a:lnTo>
                  <a:lnTo>
                    <a:pt x="16862" y="42133"/>
                  </a:lnTo>
                  <a:lnTo>
                    <a:pt x="16970" y="41750"/>
                  </a:lnTo>
                  <a:lnTo>
                    <a:pt x="17073" y="41356"/>
                  </a:lnTo>
                  <a:lnTo>
                    <a:pt x="17177" y="40948"/>
                  </a:lnTo>
                  <a:lnTo>
                    <a:pt x="17281" y="40529"/>
                  </a:lnTo>
                  <a:lnTo>
                    <a:pt x="17380" y="40109"/>
                  </a:lnTo>
                  <a:lnTo>
                    <a:pt x="17475" y="39677"/>
                  </a:lnTo>
                  <a:lnTo>
                    <a:pt x="17570" y="39233"/>
                  </a:lnTo>
                  <a:lnTo>
                    <a:pt x="17665" y="38776"/>
                  </a:lnTo>
                  <a:lnTo>
                    <a:pt x="17755" y="38307"/>
                  </a:lnTo>
                  <a:lnTo>
                    <a:pt x="17846" y="37838"/>
                  </a:lnTo>
                  <a:lnTo>
                    <a:pt x="17924" y="37382"/>
                  </a:lnTo>
                  <a:lnTo>
                    <a:pt x="18001" y="36937"/>
                  </a:lnTo>
                  <a:lnTo>
                    <a:pt x="18075" y="36481"/>
                  </a:lnTo>
                  <a:lnTo>
                    <a:pt x="18148" y="36037"/>
                  </a:lnTo>
                  <a:lnTo>
                    <a:pt x="18213" y="35592"/>
                  </a:lnTo>
                  <a:lnTo>
                    <a:pt x="18278" y="35136"/>
                  </a:lnTo>
                  <a:lnTo>
                    <a:pt x="18338" y="34691"/>
                  </a:lnTo>
                  <a:lnTo>
                    <a:pt x="18394" y="34235"/>
                  </a:lnTo>
                  <a:lnTo>
                    <a:pt x="18450" y="33791"/>
                  </a:lnTo>
                  <a:lnTo>
                    <a:pt x="18498" y="33334"/>
                  </a:lnTo>
                  <a:lnTo>
                    <a:pt x="18545" y="32890"/>
                  </a:lnTo>
                  <a:lnTo>
                    <a:pt x="18588" y="32445"/>
                  </a:lnTo>
                  <a:lnTo>
                    <a:pt x="18631" y="31989"/>
                  </a:lnTo>
                  <a:lnTo>
                    <a:pt x="18666" y="31544"/>
                  </a:lnTo>
                  <a:lnTo>
                    <a:pt x="18700" y="31100"/>
                  </a:lnTo>
                  <a:lnTo>
                    <a:pt x="18731" y="30656"/>
                  </a:lnTo>
                  <a:lnTo>
                    <a:pt x="18761" y="30212"/>
                  </a:lnTo>
                  <a:lnTo>
                    <a:pt x="18782" y="29767"/>
                  </a:lnTo>
                  <a:lnTo>
                    <a:pt x="18804" y="29323"/>
                  </a:lnTo>
                  <a:lnTo>
                    <a:pt x="18826" y="28879"/>
                  </a:lnTo>
                  <a:lnTo>
                    <a:pt x="18839" y="28435"/>
                  </a:lnTo>
                  <a:lnTo>
                    <a:pt x="18851" y="28003"/>
                  </a:lnTo>
                  <a:lnTo>
                    <a:pt x="18860" y="27558"/>
                  </a:lnTo>
                  <a:lnTo>
                    <a:pt x="18869" y="27114"/>
                  </a:lnTo>
                  <a:lnTo>
                    <a:pt x="18873" y="26682"/>
                  </a:lnTo>
                  <a:lnTo>
                    <a:pt x="18873" y="26250"/>
                  </a:lnTo>
                  <a:lnTo>
                    <a:pt x="18873" y="25818"/>
                  </a:lnTo>
                  <a:lnTo>
                    <a:pt x="18864" y="25386"/>
                  </a:lnTo>
                  <a:lnTo>
                    <a:pt x="18860" y="24954"/>
                  </a:lnTo>
                  <a:lnTo>
                    <a:pt x="18847" y="24522"/>
                  </a:lnTo>
                  <a:lnTo>
                    <a:pt x="18834" y="24091"/>
                  </a:lnTo>
                  <a:lnTo>
                    <a:pt x="18817" y="23671"/>
                  </a:lnTo>
                  <a:lnTo>
                    <a:pt x="18800" y="23239"/>
                  </a:lnTo>
                  <a:lnTo>
                    <a:pt x="18778" y="22819"/>
                  </a:lnTo>
                  <a:lnTo>
                    <a:pt x="18752" y="22400"/>
                  </a:lnTo>
                  <a:lnTo>
                    <a:pt x="18726" y="21980"/>
                  </a:lnTo>
                  <a:lnTo>
                    <a:pt x="18696" y="21561"/>
                  </a:lnTo>
                  <a:lnTo>
                    <a:pt x="18666" y="21153"/>
                  </a:lnTo>
                  <a:lnTo>
                    <a:pt x="18631" y="20734"/>
                  </a:lnTo>
                  <a:lnTo>
                    <a:pt x="18593" y="20327"/>
                  </a:lnTo>
                  <a:lnTo>
                    <a:pt x="18554" y="19919"/>
                  </a:lnTo>
                  <a:lnTo>
                    <a:pt x="18511" y="19512"/>
                  </a:lnTo>
                  <a:lnTo>
                    <a:pt x="18467" y="19105"/>
                  </a:lnTo>
                  <a:lnTo>
                    <a:pt x="18420" y="18710"/>
                  </a:lnTo>
                  <a:lnTo>
                    <a:pt x="18316" y="17920"/>
                  </a:lnTo>
                  <a:lnTo>
                    <a:pt x="18208" y="17130"/>
                  </a:lnTo>
                  <a:lnTo>
                    <a:pt x="18088" y="16365"/>
                  </a:lnTo>
                  <a:lnTo>
                    <a:pt x="17958" y="15600"/>
                  </a:lnTo>
                  <a:lnTo>
                    <a:pt x="17820" y="14859"/>
                  </a:lnTo>
                  <a:lnTo>
                    <a:pt x="17669" y="14119"/>
                  </a:lnTo>
                  <a:lnTo>
                    <a:pt x="17514" y="13403"/>
                  </a:lnTo>
                  <a:lnTo>
                    <a:pt x="17350" y="12687"/>
                  </a:lnTo>
                  <a:lnTo>
                    <a:pt x="17181" y="11996"/>
                  </a:lnTo>
                  <a:lnTo>
                    <a:pt x="17000" y="11318"/>
                  </a:lnTo>
                  <a:lnTo>
                    <a:pt x="16810" y="10664"/>
                  </a:lnTo>
                  <a:lnTo>
                    <a:pt x="16616" y="10009"/>
                  </a:lnTo>
                  <a:lnTo>
                    <a:pt x="16413" y="9380"/>
                  </a:lnTo>
                  <a:lnTo>
                    <a:pt x="16206" y="8775"/>
                  </a:lnTo>
                  <a:lnTo>
                    <a:pt x="15990" y="8171"/>
                  </a:lnTo>
                  <a:lnTo>
                    <a:pt x="15766" y="7603"/>
                  </a:lnTo>
                  <a:lnTo>
                    <a:pt x="15537" y="7035"/>
                  </a:lnTo>
                  <a:lnTo>
                    <a:pt x="15300" y="6505"/>
                  </a:lnTo>
                  <a:lnTo>
                    <a:pt x="15058" y="5974"/>
                  </a:lnTo>
                  <a:lnTo>
                    <a:pt x="14812" y="5480"/>
                  </a:lnTo>
                  <a:lnTo>
                    <a:pt x="14557" y="4999"/>
                  </a:lnTo>
                  <a:lnTo>
                    <a:pt x="14299" y="4542"/>
                  </a:lnTo>
                  <a:lnTo>
                    <a:pt x="14035" y="4110"/>
                  </a:lnTo>
                  <a:lnTo>
                    <a:pt x="13768" y="3691"/>
                  </a:lnTo>
                  <a:lnTo>
                    <a:pt x="13492" y="3296"/>
                  </a:lnTo>
                  <a:lnTo>
                    <a:pt x="13215" y="2926"/>
                  </a:lnTo>
                  <a:lnTo>
                    <a:pt x="12930" y="2580"/>
                  </a:lnTo>
                  <a:lnTo>
                    <a:pt x="12646" y="2272"/>
                  </a:lnTo>
                  <a:lnTo>
                    <a:pt x="12352" y="1975"/>
                  </a:lnTo>
                  <a:lnTo>
                    <a:pt x="12059" y="1704"/>
                  </a:lnTo>
                  <a:lnTo>
                    <a:pt x="11757" y="1457"/>
                  </a:lnTo>
                  <a:lnTo>
                    <a:pt x="11455" y="1235"/>
                  </a:lnTo>
                  <a:lnTo>
                    <a:pt x="11148" y="1050"/>
                  </a:lnTo>
                  <a:lnTo>
                    <a:pt x="10842" y="877"/>
                  </a:lnTo>
                  <a:lnTo>
                    <a:pt x="10531" y="741"/>
                  </a:lnTo>
                  <a:lnTo>
                    <a:pt x="10216" y="643"/>
                  </a:lnTo>
                  <a:lnTo>
                    <a:pt x="10056" y="593"/>
                  </a:lnTo>
                  <a:lnTo>
                    <a:pt x="9897" y="556"/>
                  </a:lnTo>
                  <a:lnTo>
                    <a:pt x="9741" y="532"/>
                  </a:lnTo>
                  <a:lnTo>
                    <a:pt x="9582" y="507"/>
                  </a:lnTo>
                  <a:lnTo>
                    <a:pt x="9418" y="495"/>
                  </a:lnTo>
                  <a:lnTo>
                    <a:pt x="9098" y="495"/>
                  </a:lnTo>
                  <a:lnTo>
                    <a:pt x="8934" y="507"/>
                  </a:lnTo>
                  <a:lnTo>
                    <a:pt x="8775" y="519"/>
                  </a:lnTo>
                  <a:lnTo>
                    <a:pt x="8611" y="544"/>
                  </a:lnTo>
                  <a:lnTo>
                    <a:pt x="8447" y="581"/>
                  </a:lnTo>
                  <a:lnTo>
                    <a:pt x="8287" y="618"/>
                  </a:lnTo>
                  <a:lnTo>
                    <a:pt x="8261" y="618"/>
                  </a:lnTo>
                  <a:lnTo>
                    <a:pt x="8239" y="643"/>
                  </a:lnTo>
                  <a:lnTo>
                    <a:pt x="8222" y="655"/>
                  </a:lnTo>
                  <a:lnTo>
                    <a:pt x="8205" y="692"/>
                  </a:lnTo>
                  <a:lnTo>
                    <a:pt x="8170" y="754"/>
                  </a:lnTo>
                  <a:lnTo>
                    <a:pt x="8132" y="815"/>
                  </a:lnTo>
                  <a:lnTo>
                    <a:pt x="8084" y="655"/>
                  </a:lnTo>
                  <a:lnTo>
                    <a:pt x="8028" y="507"/>
                  </a:lnTo>
                  <a:lnTo>
                    <a:pt x="7968" y="383"/>
                  </a:lnTo>
                  <a:lnTo>
                    <a:pt x="7898" y="272"/>
                  </a:lnTo>
                  <a:lnTo>
                    <a:pt x="7829" y="174"/>
                  </a:lnTo>
                  <a:lnTo>
                    <a:pt x="7752" y="100"/>
                  </a:lnTo>
                  <a:lnTo>
                    <a:pt x="7665" y="50"/>
                  </a:lnTo>
                  <a:lnTo>
                    <a:pt x="7575" y="26"/>
                  </a:lnTo>
                  <a:lnTo>
                    <a:pt x="7381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2"/>
            <p:cNvSpPr/>
            <p:nvPr/>
          </p:nvSpPr>
          <p:spPr>
            <a:xfrm>
              <a:off x="3356900" y="-12146375"/>
              <a:ext cx="286250" cy="839200"/>
            </a:xfrm>
            <a:custGeom>
              <a:avLst/>
              <a:gdLst/>
              <a:ahLst/>
              <a:cxnLst/>
              <a:rect l="l" t="t" r="r" b="b"/>
              <a:pathLst>
                <a:path w="11450" h="33568" extrusionOk="0">
                  <a:moveTo>
                    <a:pt x="6016" y="10354"/>
                  </a:moveTo>
                  <a:lnTo>
                    <a:pt x="6102" y="10367"/>
                  </a:lnTo>
                  <a:lnTo>
                    <a:pt x="6184" y="10391"/>
                  </a:lnTo>
                  <a:lnTo>
                    <a:pt x="6271" y="10416"/>
                  </a:lnTo>
                  <a:lnTo>
                    <a:pt x="6353" y="10453"/>
                  </a:lnTo>
                  <a:lnTo>
                    <a:pt x="6439" y="10503"/>
                  </a:lnTo>
                  <a:lnTo>
                    <a:pt x="6521" y="10552"/>
                  </a:lnTo>
                  <a:lnTo>
                    <a:pt x="6607" y="10626"/>
                  </a:lnTo>
                  <a:lnTo>
                    <a:pt x="6689" y="10688"/>
                  </a:lnTo>
                  <a:lnTo>
                    <a:pt x="6771" y="10774"/>
                  </a:lnTo>
                  <a:lnTo>
                    <a:pt x="6853" y="10860"/>
                  </a:lnTo>
                  <a:lnTo>
                    <a:pt x="6931" y="10959"/>
                  </a:lnTo>
                  <a:lnTo>
                    <a:pt x="7013" y="11070"/>
                  </a:lnTo>
                  <a:lnTo>
                    <a:pt x="7091" y="11194"/>
                  </a:lnTo>
                  <a:lnTo>
                    <a:pt x="7168" y="11317"/>
                  </a:lnTo>
                  <a:lnTo>
                    <a:pt x="7242" y="11453"/>
                  </a:lnTo>
                  <a:lnTo>
                    <a:pt x="7319" y="11601"/>
                  </a:lnTo>
                  <a:lnTo>
                    <a:pt x="7393" y="11749"/>
                  </a:lnTo>
                  <a:lnTo>
                    <a:pt x="7466" y="11922"/>
                  </a:lnTo>
                  <a:lnTo>
                    <a:pt x="7557" y="12144"/>
                  </a:lnTo>
                  <a:lnTo>
                    <a:pt x="7643" y="12378"/>
                  </a:lnTo>
                  <a:lnTo>
                    <a:pt x="7721" y="12613"/>
                  </a:lnTo>
                  <a:lnTo>
                    <a:pt x="7794" y="12872"/>
                  </a:lnTo>
                  <a:lnTo>
                    <a:pt x="7859" y="13131"/>
                  </a:lnTo>
                  <a:lnTo>
                    <a:pt x="7924" y="13403"/>
                  </a:lnTo>
                  <a:lnTo>
                    <a:pt x="7975" y="13674"/>
                  </a:lnTo>
                  <a:lnTo>
                    <a:pt x="8027" y="13958"/>
                  </a:lnTo>
                  <a:lnTo>
                    <a:pt x="8075" y="14254"/>
                  </a:lnTo>
                  <a:lnTo>
                    <a:pt x="8113" y="14550"/>
                  </a:lnTo>
                  <a:lnTo>
                    <a:pt x="8148" y="14847"/>
                  </a:lnTo>
                  <a:lnTo>
                    <a:pt x="8178" y="15155"/>
                  </a:lnTo>
                  <a:lnTo>
                    <a:pt x="8200" y="15464"/>
                  </a:lnTo>
                  <a:lnTo>
                    <a:pt x="8221" y="15784"/>
                  </a:lnTo>
                  <a:lnTo>
                    <a:pt x="8234" y="16105"/>
                  </a:lnTo>
                  <a:lnTo>
                    <a:pt x="8247" y="16426"/>
                  </a:lnTo>
                  <a:lnTo>
                    <a:pt x="8355" y="16833"/>
                  </a:lnTo>
                  <a:lnTo>
                    <a:pt x="8377" y="16932"/>
                  </a:lnTo>
                  <a:lnTo>
                    <a:pt x="8403" y="17043"/>
                  </a:lnTo>
                  <a:lnTo>
                    <a:pt x="8424" y="17167"/>
                  </a:lnTo>
                  <a:lnTo>
                    <a:pt x="8441" y="17302"/>
                  </a:lnTo>
                  <a:lnTo>
                    <a:pt x="8467" y="17549"/>
                  </a:lnTo>
                  <a:lnTo>
                    <a:pt x="8489" y="17796"/>
                  </a:lnTo>
                  <a:lnTo>
                    <a:pt x="8506" y="18031"/>
                  </a:lnTo>
                  <a:lnTo>
                    <a:pt x="8515" y="18277"/>
                  </a:lnTo>
                  <a:lnTo>
                    <a:pt x="8523" y="18524"/>
                  </a:lnTo>
                  <a:lnTo>
                    <a:pt x="8523" y="18771"/>
                  </a:lnTo>
                  <a:lnTo>
                    <a:pt x="8519" y="19018"/>
                  </a:lnTo>
                  <a:lnTo>
                    <a:pt x="8510" y="19252"/>
                  </a:lnTo>
                  <a:lnTo>
                    <a:pt x="8498" y="19499"/>
                  </a:lnTo>
                  <a:lnTo>
                    <a:pt x="8480" y="19734"/>
                  </a:lnTo>
                  <a:lnTo>
                    <a:pt x="8459" y="19968"/>
                  </a:lnTo>
                  <a:lnTo>
                    <a:pt x="8433" y="20203"/>
                  </a:lnTo>
                  <a:lnTo>
                    <a:pt x="8403" y="20425"/>
                  </a:lnTo>
                  <a:lnTo>
                    <a:pt x="8368" y="20659"/>
                  </a:lnTo>
                  <a:lnTo>
                    <a:pt x="8329" y="20881"/>
                  </a:lnTo>
                  <a:lnTo>
                    <a:pt x="8290" y="21103"/>
                  </a:lnTo>
                  <a:lnTo>
                    <a:pt x="8247" y="21313"/>
                  </a:lnTo>
                  <a:lnTo>
                    <a:pt x="8200" y="21523"/>
                  </a:lnTo>
                  <a:lnTo>
                    <a:pt x="8152" y="21733"/>
                  </a:lnTo>
                  <a:lnTo>
                    <a:pt x="8101" y="21930"/>
                  </a:lnTo>
                  <a:lnTo>
                    <a:pt x="8044" y="22128"/>
                  </a:lnTo>
                  <a:lnTo>
                    <a:pt x="7988" y="22325"/>
                  </a:lnTo>
                  <a:lnTo>
                    <a:pt x="7928" y="22510"/>
                  </a:lnTo>
                  <a:lnTo>
                    <a:pt x="7867" y="22695"/>
                  </a:lnTo>
                  <a:lnTo>
                    <a:pt x="7807" y="22868"/>
                  </a:lnTo>
                  <a:lnTo>
                    <a:pt x="7742" y="23041"/>
                  </a:lnTo>
                  <a:lnTo>
                    <a:pt x="7673" y="23201"/>
                  </a:lnTo>
                  <a:lnTo>
                    <a:pt x="7609" y="23362"/>
                  </a:lnTo>
                  <a:lnTo>
                    <a:pt x="7539" y="23510"/>
                  </a:lnTo>
                  <a:lnTo>
                    <a:pt x="7466" y="23646"/>
                  </a:lnTo>
                  <a:lnTo>
                    <a:pt x="7397" y="23781"/>
                  </a:lnTo>
                  <a:lnTo>
                    <a:pt x="7324" y="23917"/>
                  </a:lnTo>
                  <a:lnTo>
                    <a:pt x="7242" y="24053"/>
                  </a:lnTo>
                  <a:lnTo>
                    <a:pt x="7155" y="24176"/>
                  </a:lnTo>
                  <a:lnTo>
                    <a:pt x="7069" y="24287"/>
                  </a:lnTo>
                  <a:lnTo>
                    <a:pt x="6983" y="24398"/>
                  </a:lnTo>
                  <a:lnTo>
                    <a:pt x="6896" y="24497"/>
                  </a:lnTo>
                  <a:lnTo>
                    <a:pt x="6810" y="24584"/>
                  </a:lnTo>
                  <a:lnTo>
                    <a:pt x="6724" y="24670"/>
                  </a:lnTo>
                  <a:lnTo>
                    <a:pt x="6633" y="24732"/>
                  </a:lnTo>
                  <a:lnTo>
                    <a:pt x="6547" y="24793"/>
                  </a:lnTo>
                  <a:lnTo>
                    <a:pt x="6461" y="24843"/>
                  </a:lnTo>
                  <a:lnTo>
                    <a:pt x="6370" y="24892"/>
                  </a:lnTo>
                  <a:lnTo>
                    <a:pt x="6284" y="24917"/>
                  </a:lnTo>
                  <a:lnTo>
                    <a:pt x="6193" y="24941"/>
                  </a:lnTo>
                  <a:lnTo>
                    <a:pt x="6107" y="24954"/>
                  </a:lnTo>
                  <a:lnTo>
                    <a:pt x="6020" y="24966"/>
                  </a:lnTo>
                  <a:lnTo>
                    <a:pt x="5930" y="24966"/>
                  </a:lnTo>
                  <a:lnTo>
                    <a:pt x="5843" y="24954"/>
                  </a:lnTo>
                  <a:lnTo>
                    <a:pt x="5757" y="24941"/>
                  </a:lnTo>
                  <a:lnTo>
                    <a:pt x="5671" y="24917"/>
                  </a:lnTo>
                  <a:lnTo>
                    <a:pt x="5585" y="24880"/>
                  </a:lnTo>
                  <a:lnTo>
                    <a:pt x="5498" y="24830"/>
                  </a:lnTo>
                  <a:lnTo>
                    <a:pt x="5416" y="24781"/>
                  </a:lnTo>
                  <a:lnTo>
                    <a:pt x="5334" y="24732"/>
                  </a:lnTo>
                  <a:lnTo>
                    <a:pt x="5248" y="24658"/>
                  </a:lnTo>
                  <a:lnTo>
                    <a:pt x="5166" y="24596"/>
                  </a:lnTo>
                  <a:lnTo>
                    <a:pt x="5084" y="24510"/>
                  </a:lnTo>
                  <a:lnTo>
                    <a:pt x="5006" y="24423"/>
                  </a:lnTo>
                  <a:lnTo>
                    <a:pt x="4929" y="24324"/>
                  </a:lnTo>
                  <a:lnTo>
                    <a:pt x="4851" y="24226"/>
                  </a:lnTo>
                  <a:lnTo>
                    <a:pt x="4773" y="24115"/>
                  </a:lnTo>
                  <a:lnTo>
                    <a:pt x="4696" y="24004"/>
                  </a:lnTo>
                  <a:lnTo>
                    <a:pt x="4622" y="23880"/>
                  </a:lnTo>
                  <a:lnTo>
                    <a:pt x="4549" y="23757"/>
                  </a:lnTo>
                  <a:lnTo>
                    <a:pt x="4480" y="23621"/>
                  </a:lnTo>
                  <a:lnTo>
                    <a:pt x="4411" y="23473"/>
                  </a:lnTo>
                  <a:lnTo>
                    <a:pt x="4342" y="23325"/>
                  </a:lnTo>
                  <a:lnTo>
                    <a:pt x="4273" y="23177"/>
                  </a:lnTo>
                  <a:lnTo>
                    <a:pt x="4208" y="23016"/>
                  </a:lnTo>
                  <a:lnTo>
                    <a:pt x="4147" y="22856"/>
                  </a:lnTo>
                  <a:lnTo>
                    <a:pt x="4083" y="22683"/>
                  </a:lnTo>
                  <a:lnTo>
                    <a:pt x="4027" y="22498"/>
                  </a:lnTo>
                  <a:lnTo>
                    <a:pt x="3966" y="22313"/>
                  </a:lnTo>
                  <a:lnTo>
                    <a:pt x="3914" y="22128"/>
                  </a:lnTo>
                  <a:lnTo>
                    <a:pt x="3858" y="21943"/>
                  </a:lnTo>
                  <a:lnTo>
                    <a:pt x="3806" y="21733"/>
                  </a:lnTo>
                  <a:lnTo>
                    <a:pt x="3759" y="21535"/>
                  </a:lnTo>
                  <a:lnTo>
                    <a:pt x="3712" y="21326"/>
                  </a:lnTo>
                  <a:lnTo>
                    <a:pt x="3668" y="21116"/>
                  </a:lnTo>
                  <a:lnTo>
                    <a:pt x="3630" y="20894"/>
                  </a:lnTo>
                  <a:lnTo>
                    <a:pt x="3586" y="20672"/>
                  </a:lnTo>
                  <a:lnTo>
                    <a:pt x="3552" y="20437"/>
                  </a:lnTo>
                  <a:lnTo>
                    <a:pt x="3517" y="20203"/>
                  </a:lnTo>
                  <a:lnTo>
                    <a:pt x="3487" y="19968"/>
                  </a:lnTo>
                  <a:lnTo>
                    <a:pt x="3457" y="19721"/>
                  </a:lnTo>
                  <a:lnTo>
                    <a:pt x="3431" y="19474"/>
                  </a:lnTo>
                  <a:lnTo>
                    <a:pt x="3409" y="19228"/>
                  </a:lnTo>
                  <a:lnTo>
                    <a:pt x="3392" y="18981"/>
                  </a:lnTo>
                  <a:lnTo>
                    <a:pt x="3375" y="18722"/>
                  </a:lnTo>
                  <a:lnTo>
                    <a:pt x="3362" y="18462"/>
                  </a:lnTo>
                  <a:lnTo>
                    <a:pt x="3349" y="18191"/>
                  </a:lnTo>
                  <a:lnTo>
                    <a:pt x="3340" y="17919"/>
                  </a:lnTo>
                  <a:lnTo>
                    <a:pt x="3336" y="17648"/>
                  </a:lnTo>
                  <a:lnTo>
                    <a:pt x="3336" y="17376"/>
                  </a:lnTo>
                  <a:lnTo>
                    <a:pt x="3340" y="17093"/>
                  </a:lnTo>
                  <a:lnTo>
                    <a:pt x="3345" y="16833"/>
                  </a:lnTo>
                  <a:lnTo>
                    <a:pt x="3353" y="16562"/>
                  </a:lnTo>
                  <a:lnTo>
                    <a:pt x="3366" y="16303"/>
                  </a:lnTo>
                  <a:lnTo>
                    <a:pt x="3384" y="16056"/>
                  </a:lnTo>
                  <a:lnTo>
                    <a:pt x="3401" y="15809"/>
                  </a:lnTo>
                  <a:lnTo>
                    <a:pt x="3427" y="15562"/>
                  </a:lnTo>
                  <a:lnTo>
                    <a:pt x="3453" y="15316"/>
                  </a:lnTo>
                  <a:lnTo>
                    <a:pt x="3479" y="15081"/>
                  </a:lnTo>
                  <a:lnTo>
                    <a:pt x="3509" y="14847"/>
                  </a:lnTo>
                  <a:lnTo>
                    <a:pt x="3543" y="14624"/>
                  </a:lnTo>
                  <a:lnTo>
                    <a:pt x="3582" y="14390"/>
                  </a:lnTo>
                  <a:lnTo>
                    <a:pt x="3621" y="14180"/>
                  </a:lnTo>
                  <a:lnTo>
                    <a:pt x="3664" y="13970"/>
                  </a:lnTo>
                  <a:lnTo>
                    <a:pt x="3707" y="13761"/>
                  </a:lnTo>
                  <a:lnTo>
                    <a:pt x="3755" y="13551"/>
                  </a:lnTo>
                  <a:lnTo>
                    <a:pt x="3806" y="13353"/>
                  </a:lnTo>
                  <a:lnTo>
                    <a:pt x="3858" y="13168"/>
                  </a:lnTo>
                  <a:lnTo>
                    <a:pt x="3910" y="12983"/>
                  </a:lnTo>
                  <a:lnTo>
                    <a:pt x="3966" y="12798"/>
                  </a:lnTo>
                  <a:lnTo>
                    <a:pt x="4027" y="12625"/>
                  </a:lnTo>
                  <a:lnTo>
                    <a:pt x="4087" y="12452"/>
                  </a:lnTo>
                  <a:lnTo>
                    <a:pt x="4147" y="12292"/>
                  </a:lnTo>
                  <a:lnTo>
                    <a:pt x="4212" y="12132"/>
                  </a:lnTo>
                  <a:lnTo>
                    <a:pt x="4277" y="11983"/>
                  </a:lnTo>
                  <a:lnTo>
                    <a:pt x="4346" y="11835"/>
                  </a:lnTo>
                  <a:lnTo>
                    <a:pt x="4415" y="11700"/>
                  </a:lnTo>
                  <a:lnTo>
                    <a:pt x="4484" y="11564"/>
                  </a:lnTo>
                  <a:lnTo>
                    <a:pt x="4557" y="11440"/>
                  </a:lnTo>
                  <a:lnTo>
                    <a:pt x="4631" y="11317"/>
                  </a:lnTo>
                  <a:lnTo>
                    <a:pt x="4704" y="11206"/>
                  </a:lnTo>
                  <a:lnTo>
                    <a:pt x="4782" y="11095"/>
                  </a:lnTo>
                  <a:lnTo>
                    <a:pt x="4859" y="10996"/>
                  </a:lnTo>
                  <a:lnTo>
                    <a:pt x="4937" y="10897"/>
                  </a:lnTo>
                  <a:lnTo>
                    <a:pt x="5015" y="10811"/>
                  </a:lnTo>
                  <a:lnTo>
                    <a:pt x="5097" y="10737"/>
                  </a:lnTo>
                  <a:lnTo>
                    <a:pt x="5179" y="10663"/>
                  </a:lnTo>
                  <a:lnTo>
                    <a:pt x="5261" y="10601"/>
                  </a:lnTo>
                  <a:lnTo>
                    <a:pt x="5343" y="10540"/>
                  </a:lnTo>
                  <a:lnTo>
                    <a:pt x="5425" y="10490"/>
                  </a:lnTo>
                  <a:lnTo>
                    <a:pt x="5507" y="10453"/>
                  </a:lnTo>
                  <a:lnTo>
                    <a:pt x="5593" y="10416"/>
                  </a:lnTo>
                  <a:lnTo>
                    <a:pt x="5675" y="10391"/>
                  </a:lnTo>
                  <a:lnTo>
                    <a:pt x="5761" y="10367"/>
                  </a:lnTo>
                  <a:lnTo>
                    <a:pt x="5848" y="10354"/>
                  </a:lnTo>
                  <a:close/>
                  <a:moveTo>
                    <a:pt x="6392" y="0"/>
                  </a:moveTo>
                  <a:lnTo>
                    <a:pt x="6344" y="148"/>
                  </a:lnTo>
                  <a:lnTo>
                    <a:pt x="6288" y="272"/>
                  </a:lnTo>
                  <a:lnTo>
                    <a:pt x="6228" y="395"/>
                  </a:lnTo>
                  <a:lnTo>
                    <a:pt x="6158" y="494"/>
                  </a:lnTo>
                  <a:lnTo>
                    <a:pt x="6089" y="568"/>
                  </a:lnTo>
                  <a:lnTo>
                    <a:pt x="6012" y="630"/>
                  </a:lnTo>
                  <a:lnTo>
                    <a:pt x="5925" y="667"/>
                  </a:lnTo>
                  <a:lnTo>
                    <a:pt x="5835" y="679"/>
                  </a:lnTo>
                  <a:lnTo>
                    <a:pt x="5684" y="691"/>
                  </a:lnTo>
                  <a:lnTo>
                    <a:pt x="5537" y="704"/>
                  </a:lnTo>
                  <a:lnTo>
                    <a:pt x="5386" y="728"/>
                  </a:lnTo>
                  <a:lnTo>
                    <a:pt x="5239" y="766"/>
                  </a:lnTo>
                  <a:lnTo>
                    <a:pt x="5093" y="815"/>
                  </a:lnTo>
                  <a:lnTo>
                    <a:pt x="4946" y="877"/>
                  </a:lnTo>
                  <a:lnTo>
                    <a:pt x="4799" y="938"/>
                  </a:lnTo>
                  <a:lnTo>
                    <a:pt x="4657" y="1025"/>
                  </a:lnTo>
                  <a:lnTo>
                    <a:pt x="4510" y="1111"/>
                  </a:lnTo>
                  <a:lnTo>
                    <a:pt x="4368" y="1210"/>
                  </a:lnTo>
                  <a:lnTo>
                    <a:pt x="4225" y="1309"/>
                  </a:lnTo>
                  <a:lnTo>
                    <a:pt x="4087" y="1432"/>
                  </a:lnTo>
                  <a:lnTo>
                    <a:pt x="3945" y="1555"/>
                  </a:lnTo>
                  <a:lnTo>
                    <a:pt x="3806" y="1691"/>
                  </a:lnTo>
                  <a:lnTo>
                    <a:pt x="3673" y="1839"/>
                  </a:lnTo>
                  <a:lnTo>
                    <a:pt x="3535" y="2000"/>
                  </a:lnTo>
                  <a:lnTo>
                    <a:pt x="3401" y="2160"/>
                  </a:lnTo>
                  <a:lnTo>
                    <a:pt x="3267" y="2333"/>
                  </a:lnTo>
                  <a:lnTo>
                    <a:pt x="3138" y="2506"/>
                  </a:lnTo>
                  <a:lnTo>
                    <a:pt x="3008" y="2703"/>
                  </a:lnTo>
                  <a:lnTo>
                    <a:pt x="2883" y="2900"/>
                  </a:lnTo>
                  <a:lnTo>
                    <a:pt x="2753" y="3110"/>
                  </a:lnTo>
                  <a:lnTo>
                    <a:pt x="2633" y="3320"/>
                  </a:lnTo>
                  <a:lnTo>
                    <a:pt x="2507" y="3542"/>
                  </a:lnTo>
                  <a:lnTo>
                    <a:pt x="2391" y="3777"/>
                  </a:lnTo>
                  <a:lnTo>
                    <a:pt x="2270" y="4011"/>
                  </a:lnTo>
                  <a:lnTo>
                    <a:pt x="2158" y="4258"/>
                  </a:lnTo>
                  <a:lnTo>
                    <a:pt x="2041" y="4517"/>
                  </a:lnTo>
                  <a:lnTo>
                    <a:pt x="1934" y="4776"/>
                  </a:lnTo>
                  <a:lnTo>
                    <a:pt x="1821" y="5048"/>
                  </a:lnTo>
                  <a:lnTo>
                    <a:pt x="1718" y="5319"/>
                  </a:lnTo>
                  <a:lnTo>
                    <a:pt x="1614" y="5603"/>
                  </a:lnTo>
                  <a:lnTo>
                    <a:pt x="1511" y="5887"/>
                  </a:lnTo>
                  <a:lnTo>
                    <a:pt x="1411" y="6183"/>
                  </a:lnTo>
                  <a:lnTo>
                    <a:pt x="1316" y="6492"/>
                  </a:lnTo>
                  <a:lnTo>
                    <a:pt x="1226" y="6800"/>
                  </a:lnTo>
                  <a:lnTo>
                    <a:pt x="1135" y="7121"/>
                  </a:lnTo>
                  <a:lnTo>
                    <a:pt x="1045" y="7442"/>
                  </a:lnTo>
                  <a:lnTo>
                    <a:pt x="963" y="7775"/>
                  </a:lnTo>
                  <a:lnTo>
                    <a:pt x="881" y="8108"/>
                  </a:lnTo>
                  <a:lnTo>
                    <a:pt x="803" y="8454"/>
                  </a:lnTo>
                  <a:lnTo>
                    <a:pt x="725" y="8799"/>
                  </a:lnTo>
                  <a:lnTo>
                    <a:pt x="656" y="9157"/>
                  </a:lnTo>
                  <a:lnTo>
                    <a:pt x="587" y="9515"/>
                  </a:lnTo>
                  <a:lnTo>
                    <a:pt x="522" y="9873"/>
                  </a:lnTo>
                  <a:lnTo>
                    <a:pt x="462" y="10243"/>
                  </a:lnTo>
                  <a:lnTo>
                    <a:pt x="401" y="10626"/>
                  </a:lnTo>
                  <a:lnTo>
                    <a:pt x="350" y="10996"/>
                  </a:lnTo>
                  <a:lnTo>
                    <a:pt x="298" y="11391"/>
                  </a:lnTo>
                  <a:lnTo>
                    <a:pt x="250" y="11774"/>
                  </a:lnTo>
                  <a:lnTo>
                    <a:pt x="207" y="12169"/>
                  </a:lnTo>
                  <a:lnTo>
                    <a:pt x="168" y="12576"/>
                  </a:lnTo>
                  <a:lnTo>
                    <a:pt x="134" y="12983"/>
                  </a:lnTo>
                  <a:lnTo>
                    <a:pt x="99" y="13390"/>
                  </a:lnTo>
                  <a:lnTo>
                    <a:pt x="73" y="13798"/>
                  </a:lnTo>
                  <a:lnTo>
                    <a:pt x="52" y="14217"/>
                  </a:lnTo>
                  <a:lnTo>
                    <a:pt x="30" y="14637"/>
                  </a:lnTo>
                  <a:lnTo>
                    <a:pt x="17" y="15069"/>
                  </a:lnTo>
                  <a:lnTo>
                    <a:pt x="9" y="15501"/>
                  </a:lnTo>
                  <a:lnTo>
                    <a:pt x="0" y="15933"/>
                  </a:lnTo>
                  <a:lnTo>
                    <a:pt x="0" y="16365"/>
                  </a:lnTo>
                  <a:lnTo>
                    <a:pt x="4" y="16809"/>
                  </a:lnTo>
                  <a:lnTo>
                    <a:pt x="13" y="17253"/>
                  </a:lnTo>
                  <a:lnTo>
                    <a:pt x="26" y="17697"/>
                  </a:lnTo>
                  <a:lnTo>
                    <a:pt x="43" y="18129"/>
                  </a:lnTo>
                  <a:lnTo>
                    <a:pt x="65" y="18561"/>
                  </a:lnTo>
                  <a:lnTo>
                    <a:pt x="86" y="18993"/>
                  </a:lnTo>
                  <a:lnTo>
                    <a:pt x="117" y="19425"/>
                  </a:lnTo>
                  <a:lnTo>
                    <a:pt x="151" y="19845"/>
                  </a:lnTo>
                  <a:lnTo>
                    <a:pt x="190" y="20277"/>
                  </a:lnTo>
                  <a:lnTo>
                    <a:pt x="233" y="20696"/>
                  </a:lnTo>
                  <a:lnTo>
                    <a:pt x="281" y="21116"/>
                  </a:lnTo>
                  <a:lnTo>
                    <a:pt x="328" y="21535"/>
                  </a:lnTo>
                  <a:lnTo>
                    <a:pt x="384" y="21943"/>
                  </a:lnTo>
                  <a:lnTo>
                    <a:pt x="440" y="22350"/>
                  </a:lnTo>
                  <a:lnTo>
                    <a:pt x="501" y="22757"/>
                  </a:lnTo>
                  <a:lnTo>
                    <a:pt x="565" y="23164"/>
                  </a:lnTo>
                  <a:lnTo>
                    <a:pt x="635" y="23559"/>
                  </a:lnTo>
                  <a:lnTo>
                    <a:pt x="704" y="23954"/>
                  </a:lnTo>
                  <a:lnTo>
                    <a:pt x="781" y="24337"/>
                  </a:lnTo>
                  <a:lnTo>
                    <a:pt x="859" y="24719"/>
                  </a:lnTo>
                  <a:lnTo>
                    <a:pt x="941" y="25102"/>
                  </a:lnTo>
                  <a:lnTo>
                    <a:pt x="1023" y="25472"/>
                  </a:lnTo>
                  <a:lnTo>
                    <a:pt x="1114" y="25842"/>
                  </a:lnTo>
                  <a:lnTo>
                    <a:pt x="1204" y="26200"/>
                  </a:lnTo>
                  <a:lnTo>
                    <a:pt x="1295" y="26558"/>
                  </a:lnTo>
                  <a:lnTo>
                    <a:pt x="1394" y="26904"/>
                  </a:lnTo>
                  <a:lnTo>
                    <a:pt x="1493" y="27249"/>
                  </a:lnTo>
                  <a:lnTo>
                    <a:pt x="1593" y="27582"/>
                  </a:lnTo>
                  <a:lnTo>
                    <a:pt x="1700" y="27916"/>
                  </a:lnTo>
                  <a:lnTo>
                    <a:pt x="1808" y="28237"/>
                  </a:lnTo>
                  <a:lnTo>
                    <a:pt x="1916" y="28557"/>
                  </a:lnTo>
                  <a:lnTo>
                    <a:pt x="2028" y="28866"/>
                  </a:lnTo>
                  <a:lnTo>
                    <a:pt x="2145" y="29162"/>
                  </a:lnTo>
                  <a:lnTo>
                    <a:pt x="2262" y="29458"/>
                  </a:lnTo>
                  <a:lnTo>
                    <a:pt x="2382" y="29742"/>
                  </a:lnTo>
                  <a:lnTo>
                    <a:pt x="2503" y="30014"/>
                  </a:lnTo>
                  <a:lnTo>
                    <a:pt x="2628" y="30285"/>
                  </a:lnTo>
                  <a:lnTo>
                    <a:pt x="2753" y="30544"/>
                  </a:lnTo>
                  <a:lnTo>
                    <a:pt x="2879" y="30791"/>
                  </a:lnTo>
                  <a:lnTo>
                    <a:pt x="3012" y="31026"/>
                  </a:lnTo>
                  <a:lnTo>
                    <a:pt x="3142" y="31260"/>
                  </a:lnTo>
                  <a:lnTo>
                    <a:pt x="3276" y="31482"/>
                  </a:lnTo>
                  <a:lnTo>
                    <a:pt x="3409" y="31692"/>
                  </a:lnTo>
                  <a:lnTo>
                    <a:pt x="3548" y="31902"/>
                  </a:lnTo>
                  <a:lnTo>
                    <a:pt x="3686" y="32087"/>
                  </a:lnTo>
                  <a:lnTo>
                    <a:pt x="3828" y="32272"/>
                  </a:lnTo>
                  <a:lnTo>
                    <a:pt x="3970" y="32432"/>
                  </a:lnTo>
                  <a:lnTo>
                    <a:pt x="4113" y="32593"/>
                  </a:lnTo>
                  <a:lnTo>
                    <a:pt x="4255" y="32741"/>
                  </a:lnTo>
                  <a:lnTo>
                    <a:pt x="4402" y="32877"/>
                  </a:lnTo>
                  <a:lnTo>
                    <a:pt x="4549" y="33000"/>
                  </a:lnTo>
                  <a:lnTo>
                    <a:pt x="4696" y="33111"/>
                  </a:lnTo>
                  <a:lnTo>
                    <a:pt x="4847" y="33222"/>
                  </a:lnTo>
                  <a:lnTo>
                    <a:pt x="4998" y="33309"/>
                  </a:lnTo>
                  <a:lnTo>
                    <a:pt x="5149" y="33383"/>
                  </a:lnTo>
                  <a:lnTo>
                    <a:pt x="5300" y="33444"/>
                  </a:lnTo>
                  <a:lnTo>
                    <a:pt x="5451" y="33494"/>
                  </a:lnTo>
                  <a:lnTo>
                    <a:pt x="5606" y="33531"/>
                  </a:lnTo>
                  <a:lnTo>
                    <a:pt x="5757" y="33556"/>
                  </a:lnTo>
                  <a:lnTo>
                    <a:pt x="5913" y="33568"/>
                  </a:lnTo>
                  <a:lnTo>
                    <a:pt x="6068" y="33556"/>
                  </a:lnTo>
                  <a:lnTo>
                    <a:pt x="6223" y="33543"/>
                  </a:lnTo>
                  <a:lnTo>
                    <a:pt x="6379" y="33506"/>
                  </a:lnTo>
                  <a:lnTo>
                    <a:pt x="6534" y="33469"/>
                  </a:lnTo>
                  <a:lnTo>
                    <a:pt x="6694" y="33407"/>
                  </a:lnTo>
                  <a:lnTo>
                    <a:pt x="6849" y="33333"/>
                  </a:lnTo>
                  <a:lnTo>
                    <a:pt x="7004" y="33235"/>
                  </a:lnTo>
                  <a:lnTo>
                    <a:pt x="7155" y="33136"/>
                  </a:lnTo>
                  <a:lnTo>
                    <a:pt x="7302" y="33025"/>
                  </a:lnTo>
                  <a:lnTo>
                    <a:pt x="7445" y="32901"/>
                  </a:lnTo>
                  <a:lnTo>
                    <a:pt x="7587" y="32778"/>
                  </a:lnTo>
                  <a:lnTo>
                    <a:pt x="7729" y="32630"/>
                  </a:lnTo>
                  <a:lnTo>
                    <a:pt x="7867" y="32482"/>
                  </a:lnTo>
                  <a:lnTo>
                    <a:pt x="8006" y="32309"/>
                  </a:lnTo>
                  <a:lnTo>
                    <a:pt x="8139" y="32136"/>
                  </a:lnTo>
                  <a:lnTo>
                    <a:pt x="8273" y="31964"/>
                  </a:lnTo>
                  <a:lnTo>
                    <a:pt x="8403" y="31766"/>
                  </a:lnTo>
                  <a:lnTo>
                    <a:pt x="8532" y="31569"/>
                  </a:lnTo>
                  <a:lnTo>
                    <a:pt x="8657" y="31346"/>
                  </a:lnTo>
                  <a:lnTo>
                    <a:pt x="8782" y="31137"/>
                  </a:lnTo>
                  <a:lnTo>
                    <a:pt x="8903" y="30902"/>
                  </a:lnTo>
                  <a:lnTo>
                    <a:pt x="9024" y="30668"/>
                  </a:lnTo>
                  <a:lnTo>
                    <a:pt x="9141" y="30421"/>
                  </a:lnTo>
                  <a:lnTo>
                    <a:pt x="9253" y="30162"/>
                  </a:lnTo>
                  <a:lnTo>
                    <a:pt x="9365" y="29903"/>
                  </a:lnTo>
                  <a:lnTo>
                    <a:pt x="9477" y="29631"/>
                  </a:lnTo>
                  <a:lnTo>
                    <a:pt x="9585" y="29360"/>
                  </a:lnTo>
                  <a:lnTo>
                    <a:pt x="9689" y="29063"/>
                  </a:lnTo>
                  <a:lnTo>
                    <a:pt x="9788" y="28780"/>
                  </a:lnTo>
                  <a:lnTo>
                    <a:pt x="9887" y="28471"/>
                  </a:lnTo>
                  <a:lnTo>
                    <a:pt x="9986" y="28175"/>
                  </a:lnTo>
                  <a:lnTo>
                    <a:pt x="10077" y="27854"/>
                  </a:lnTo>
                  <a:lnTo>
                    <a:pt x="10172" y="27533"/>
                  </a:lnTo>
                  <a:lnTo>
                    <a:pt x="10258" y="27212"/>
                  </a:lnTo>
                  <a:lnTo>
                    <a:pt x="10345" y="26879"/>
                  </a:lnTo>
                  <a:lnTo>
                    <a:pt x="10427" y="26546"/>
                  </a:lnTo>
                  <a:lnTo>
                    <a:pt x="10504" y="26200"/>
                  </a:lnTo>
                  <a:lnTo>
                    <a:pt x="10582" y="25855"/>
                  </a:lnTo>
                  <a:lnTo>
                    <a:pt x="10655" y="25497"/>
                  </a:lnTo>
                  <a:lnTo>
                    <a:pt x="10729" y="25139"/>
                  </a:lnTo>
                  <a:lnTo>
                    <a:pt x="10793" y="24769"/>
                  </a:lnTo>
                  <a:lnTo>
                    <a:pt x="10858" y="24398"/>
                  </a:lnTo>
                  <a:lnTo>
                    <a:pt x="10919" y="24028"/>
                  </a:lnTo>
                  <a:lnTo>
                    <a:pt x="10979" y="23658"/>
                  </a:lnTo>
                  <a:lnTo>
                    <a:pt x="11035" y="23275"/>
                  </a:lnTo>
                  <a:lnTo>
                    <a:pt x="11087" y="22881"/>
                  </a:lnTo>
                  <a:lnTo>
                    <a:pt x="11134" y="22498"/>
                  </a:lnTo>
                  <a:lnTo>
                    <a:pt x="11178" y="22103"/>
                  </a:lnTo>
                  <a:lnTo>
                    <a:pt x="11221" y="21708"/>
                  </a:lnTo>
                  <a:lnTo>
                    <a:pt x="11260" y="21313"/>
                  </a:lnTo>
                  <a:lnTo>
                    <a:pt x="11294" y="20906"/>
                  </a:lnTo>
                  <a:lnTo>
                    <a:pt x="11324" y="20499"/>
                  </a:lnTo>
                  <a:lnTo>
                    <a:pt x="11354" y="20091"/>
                  </a:lnTo>
                  <a:lnTo>
                    <a:pt x="11376" y="19684"/>
                  </a:lnTo>
                  <a:lnTo>
                    <a:pt x="11398" y="19277"/>
                  </a:lnTo>
                  <a:lnTo>
                    <a:pt x="11415" y="18857"/>
                  </a:lnTo>
                  <a:lnTo>
                    <a:pt x="11428" y="18438"/>
                  </a:lnTo>
                  <a:lnTo>
                    <a:pt x="11441" y="18031"/>
                  </a:lnTo>
                  <a:lnTo>
                    <a:pt x="11445" y="17611"/>
                  </a:lnTo>
                  <a:lnTo>
                    <a:pt x="11449" y="17191"/>
                  </a:lnTo>
                  <a:lnTo>
                    <a:pt x="11445" y="16772"/>
                  </a:lnTo>
                  <a:lnTo>
                    <a:pt x="11441" y="16352"/>
                  </a:lnTo>
                  <a:lnTo>
                    <a:pt x="11432" y="15920"/>
                  </a:lnTo>
                  <a:lnTo>
                    <a:pt x="11419" y="15501"/>
                  </a:lnTo>
                  <a:lnTo>
                    <a:pt x="11402" y="15081"/>
                  </a:lnTo>
                  <a:lnTo>
                    <a:pt x="11380" y="14661"/>
                  </a:lnTo>
                  <a:lnTo>
                    <a:pt x="11354" y="14242"/>
                  </a:lnTo>
                  <a:lnTo>
                    <a:pt x="11324" y="13810"/>
                  </a:lnTo>
                  <a:lnTo>
                    <a:pt x="11294" y="13390"/>
                  </a:lnTo>
                  <a:lnTo>
                    <a:pt x="11255" y="12971"/>
                  </a:lnTo>
                  <a:lnTo>
                    <a:pt x="11212" y="12551"/>
                  </a:lnTo>
                  <a:lnTo>
                    <a:pt x="11143" y="11946"/>
                  </a:lnTo>
                  <a:lnTo>
                    <a:pt x="11070" y="11342"/>
                  </a:lnTo>
                  <a:lnTo>
                    <a:pt x="10983" y="10762"/>
                  </a:lnTo>
                  <a:lnTo>
                    <a:pt x="10897" y="10194"/>
                  </a:lnTo>
                  <a:lnTo>
                    <a:pt x="10798" y="9651"/>
                  </a:lnTo>
                  <a:lnTo>
                    <a:pt x="10694" y="9120"/>
                  </a:lnTo>
                  <a:lnTo>
                    <a:pt x="10586" y="8590"/>
                  </a:lnTo>
                  <a:lnTo>
                    <a:pt x="10474" y="8084"/>
                  </a:lnTo>
                  <a:lnTo>
                    <a:pt x="10349" y="7602"/>
                  </a:lnTo>
                  <a:lnTo>
                    <a:pt x="10224" y="7121"/>
                  </a:lnTo>
                  <a:lnTo>
                    <a:pt x="10094" y="6664"/>
                  </a:lnTo>
                  <a:lnTo>
                    <a:pt x="9956" y="6208"/>
                  </a:lnTo>
                  <a:lnTo>
                    <a:pt x="9814" y="5776"/>
                  </a:lnTo>
                  <a:lnTo>
                    <a:pt x="9667" y="5356"/>
                  </a:lnTo>
                  <a:lnTo>
                    <a:pt x="9512" y="4949"/>
                  </a:lnTo>
                  <a:lnTo>
                    <a:pt x="9356" y="4567"/>
                  </a:lnTo>
                  <a:lnTo>
                    <a:pt x="9197" y="4184"/>
                  </a:lnTo>
                  <a:lnTo>
                    <a:pt x="9033" y="3814"/>
                  </a:lnTo>
                  <a:lnTo>
                    <a:pt x="8860" y="3468"/>
                  </a:lnTo>
                  <a:lnTo>
                    <a:pt x="8687" y="3123"/>
                  </a:lnTo>
                  <a:lnTo>
                    <a:pt x="8515" y="2802"/>
                  </a:lnTo>
                  <a:lnTo>
                    <a:pt x="8334" y="2481"/>
                  </a:lnTo>
                  <a:lnTo>
                    <a:pt x="8152" y="2185"/>
                  </a:lnTo>
                  <a:lnTo>
                    <a:pt x="7967" y="1889"/>
                  </a:lnTo>
                  <a:lnTo>
                    <a:pt x="7777" y="1617"/>
                  </a:lnTo>
                  <a:lnTo>
                    <a:pt x="7583" y="1346"/>
                  </a:lnTo>
                  <a:lnTo>
                    <a:pt x="7393" y="1099"/>
                  </a:lnTo>
                  <a:lnTo>
                    <a:pt x="7194" y="852"/>
                  </a:lnTo>
                  <a:lnTo>
                    <a:pt x="6996" y="630"/>
                  </a:lnTo>
                  <a:lnTo>
                    <a:pt x="6797" y="408"/>
                  </a:lnTo>
                  <a:lnTo>
                    <a:pt x="6594" y="198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2"/>
            <p:cNvSpPr/>
            <p:nvPr/>
          </p:nvSpPr>
          <p:spPr>
            <a:xfrm>
              <a:off x="3440300" y="-11887525"/>
              <a:ext cx="129700" cy="365325"/>
            </a:xfrm>
            <a:custGeom>
              <a:avLst/>
              <a:gdLst/>
              <a:ahLst/>
              <a:cxnLst/>
              <a:rect l="l" t="t" r="r" b="b"/>
              <a:pathLst>
                <a:path w="5188" h="14613" extrusionOk="0">
                  <a:moveTo>
                    <a:pt x="2512" y="0"/>
                  </a:moveTo>
                  <a:lnTo>
                    <a:pt x="2425" y="13"/>
                  </a:lnTo>
                  <a:lnTo>
                    <a:pt x="2339" y="37"/>
                  </a:lnTo>
                  <a:lnTo>
                    <a:pt x="2257" y="62"/>
                  </a:lnTo>
                  <a:lnTo>
                    <a:pt x="2171" y="99"/>
                  </a:lnTo>
                  <a:lnTo>
                    <a:pt x="2089" y="136"/>
                  </a:lnTo>
                  <a:lnTo>
                    <a:pt x="2007" y="186"/>
                  </a:lnTo>
                  <a:lnTo>
                    <a:pt x="1925" y="247"/>
                  </a:lnTo>
                  <a:lnTo>
                    <a:pt x="1843" y="309"/>
                  </a:lnTo>
                  <a:lnTo>
                    <a:pt x="1761" y="383"/>
                  </a:lnTo>
                  <a:lnTo>
                    <a:pt x="1679" y="457"/>
                  </a:lnTo>
                  <a:lnTo>
                    <a:pt x="1601" y="543"/>
                  </a:lnTo>
                  <a:lnTo>
                    <a:pt x="1523" y="642"/>
                  </a:lnTo>
                  <a:lnTo>
                    <a:pt x="1446" y="741"/>
                  </a:lnTo>
                  <a:lnTo>
                    <a:pt x="1368" y="852"/>
                  </a:lnTo>
                  <a:lnTo>
                    <a:pt x="1295" y="963"/>
                  </a:lnTo>
                  <a:lnTo>
                    <a:pt x="1221" y="1086"/>
                  </a:lnTo>
                  <a:lnTo>
                    <a:pt x="1148" y="1210"/>
                  </a:lnTo>
                  <a:lnTo>
                    <a:pt x="1079" y="1346"/>
                  </a:lnTo>
                  <a:lnTo>
                    <a:pt x="1010" y="1481"/>
                  </a:lnTo>
                  <a:lnTo>
                    <a:pt x="941" y="1629"/>
                  </a:lnTo>
                  <a:lnTo>
                    <a:pt x="876" y="1778"/>
                  </a:lnTo>
                  <a:lnTo>
                    <a:pt x="811" y="1938"/>
                  </a:lnTo>
                  <a:lnTo>
                    <a:pt x="751" y="2098"/>
                  </a:lnTo>
                  <a:lnTo>
                    <a:pt x="691" y="2271"/>
                  </a:lnTo>
                  <a:lnTo>
                    <a:pt x="630" y="2444"/>
                  </a:lnTo>
                  <a:lnTo>
                    <a:pt x="574" y="2629"/>
                  </a:lnTo>
                  <a:lnTo>
                    <a:pt x="522" y="2814"/>
                  </a:lnTo>
                  <a:lnTo>
                    <a:pt x="470" y="2999"/>
                  </a:lnTo>
                  <a:lnTo>
                    <a:pt x="419" y="3197"/>
                  </a:lnTo>
                  <a:lnTo>
                    <a:pt x="371" y="3407"/>
                  </a:lnTo>
                  <a:lnTo>
                    <a:pt x="328" y="3616"/>
                  </a:lnTo>
                  <a:lnTo>
                    <a:pt x="285" y="3826"/>
                  </a:lnTo>
                  <a:lnTo>
                    <a:pt x="246" y="4036"/>
                  </a:lnTo>
                  <a:lnTo>
                    <a:pt x="207" y="4270"/>
                  </a:lnTo>
                  <a:lnTo>
                    <a:pt x="173" y="4493"/>
                  </a:lnTo>
                  <a:lnTo>
                    <a:pt x="143" y="4727"/>
                  </a:lnTo>
                  <a:lnTo>
                    <a:pt x="117" y="4962"/>
                  </a:lnTo>
                  <a:lnTo>
                    <a:pt x="91" y="5208"/>
                  </a:lnTo>
                  <a:lnTo>
                    <a:pt x="65" y="5455"/>
                  </a:lnTo>
                  <a:lnTo>
                    <a:pt x="48" y="5702"/>
                  </a:lnTo>
                  <a:lnTo>
                    <a:pt x="30" y="5949"/>
                  </a:lnTo>
                  <a:lnTo>
                    <a:pt x="17" y="6208"/>
                  </a:lnTo>
                  <a:lnTo>
                    <a:pt x="9" y="6479"/>
                  </a:lnTo>
                  <a:lnTo>
                    <a:pt x="4" y="6739"/>
                  </a:lnTo>
                  <a:lnTo>
                    <a:pt x="0" y="7022"/>
                  </a:lnTo>
                  <a:lnTo>
                    <a:pt x="0" y="7294"/>
                  </a:lnTo>
                  <a:lnTo>
                    <a:pt x="4" y="7565"/>
                  </a:lnTo>
                  <a:lnTo>
                    <a:pt x="13" y="7837"/>
                  </a:lnTo>
                  <a:lnTo>
                    <a:pt x="26" y="8108"/>
                  </a:lnTo>
                  <a:lnTo>
                    <a:pt x="39" y="8368"/>
                  </a:lnTo>
                  <a:lnTo>
                    <a:pt x="56" y="8627"/>
                  </a:lnTo>
                  <a:lnTo>
                    <a:pt x="73" y="8874"/>
                  </a:lnTo>
                  <a:lnTo>
                    <a:pt x="95" y="9120"/>
                  </a:lnTo>
                  <a:lnTo>
                    <a:pt x="121" y="9367"/>
                  </a:lnTo>
                  <a:lnTo>
                    <a:pt x="151" y="9614"/>
                  </a:lnTo>
                  <a:lnTo>
                    <a:pt x="181" y="9849"/>
                  </a:lnTo>
                  <a:lnTo>
                    <a:pt x="216" y="10083"/>
                  </a:lnTo>
                  <a:lnTo>
                    <a:pt x="250" y="10318"/>
                  </a:lnTo>
                  <a:lnTo>
                    <a:pt x="294" y="10540"/>
                  </a:lnTo>
                  <a:lnTo>
                    <a:pt x="332" y="10762"/>
                  </a:lnTo>
                  <a:lnTo>
                    <a:pt x="376" y="10972"/>
                  </a:lnTo>
                  <a:lnTo>
                    <a:pt x="423" y="11181"/>
                  </a:lnTo>
                  <a:lnTo>
                    <a:pt x="470" y="11379"/>
                  </a:lnTo>
                  <a:lnTo>
                    <a:pt x="522" y="11589"/>
                  </a:lnTo>
                  <a:lnTo>
                    <a:pt x="578" y="11774"/>
                  </a:lnTo>
                  <a:lnTo>
                    <a:pt x="630" y="11959"/>
                  </a:lnTo>
                  <a:lnTo>
                    <a:pt x="691" y="12144"/>
                  </a:lnTo>
                  <a:lnTo>
                    <a:pt x="747" y="12329"/>
                  </a:lnTo>
                  <a:lnTo>
                    <a:pt x="811" y="12502"/>
                  </a:lnTo>
                  <a:lnTo>
                    <a:pt x="872" y="12662"/>
                  </a:lnTo>
                  <a:lnTo>
                    <a:pt x="937" y="12823"/>
                  </a:lnTo>
                  <a:lnTo>
                    <a:pt x="1006" y="12971"/>
                  </a:lnTo>
                  <a:lnTo>
                    <a:pt x="1075" y="13119"/>
                  </a:lnTo>
                  <a:lnTo>
                    <a:pt x="1144" y="13267"/>
                  </a:lnTo>
                  <a:lnTo>
                    <a:pt x="1213" y="13403"/>
                  </a:lnTo>
                  <a:lnTo>
                    <a:pt x="1286" y="13526"/>
                  </a:lnTo>
                  <a:lnTo>
                    <a:pt x="1360" y="13650"/>
                  </a:lnTo>
                  <a:lnTo>
                    <a:pt x="1437" y="13761"/>
                  </a:lnTo>
                  <a:lnTo>
                    <a:pt x="1515" y="13872"/>
                  </a:lnTo>
                  <a:lnTo>
                    <a:pt x="1593" y="13970"/>
                  </a:lnTo>
                  <a:lnTo>
                    <a:pt x="1670" y="14069"/>
                  </a:lnTo>
                  <a:lnTo>
                    <a:pt x="1748" y="14156"/>
                  </a:lnTo>
                  <a:lnTo>
                    <a:pt x="1830" y="14242"/>
                  </a:lnTo>
                  <a:lnTo>
                    <a:pt x="1912" y="14304"/>
                  </a:lnTo>
                  <a:lnTo>
                    <a:pt x="1998" y="14378"/>
                  </a:lnTo>
                  <a:lnTo>
                    <a:pt x="2080" y="14427"/>
                  </a:lnTo>
                  <a:lnTo>
                    <a:pt x="2162" y="14476"/>
                  </a:lnTo>
                  <a:lnTo>
                    <a:pt x="2249" y="14526"/>
                  </a:lnTo>
                  <a:lnTo>
                    <a:pt x="2335" y="14563"/>
                  </a:lnTo>
                  <a:lnTo>
                    <a:pt x="2421" y="14587"/>
                  </a:lnTo>
                  <a:lnTo>
                    <a:pt x="2507" y="14600"/>
                  </a:lnTo>
                  <a:lnTo>
                    <a:pt x="2594" y="14612"/>
                  </a:lnTo>
                  <a:lnTo>
                    <a:pt x="2684" y="14612"/>
                  </a:lnTo>
                  <a:lnTo>
                    <a:pt x="2771" y="14600"/>
                  </a:lnTo>
                  <a:lnTo>
                    <a:pt x="2857" y="14587"/>
                  </a:lnTo>
                  <a:lnTo>
                    <a:pt x="2948" y="14563"/>
                  </a:lnTo>
                  <a:lnTo>
                    <a:pt x="3034" y="14538"/>
                  </a:lnTo>
                  <a:lnTo>
                    <a:pt x="3125" y="14489"/>
                  </a:lnTo>
                  <a:lnTo>
                    <a:pt x="3211" y="14439"/>
                  </a:lnTo>
                  <a:lnTo>
                    <a:pt x="3297" y="14378"/>
                  </a:lnTo>
                  <a:lnTo>
                    <a:pt x="3388" y="14316"/>
                  </a:lnTo>
                  <a:lnTo>
                    <a:pt x="3474" y="14230"/>
                  </a:lnTo>
                  <a:lnTo>
                    <a:pt x="3560" y="14143"/>
                  </a:lnTo>
                  <a:lnTo>
                    <a:pt x="3647" y="14044"/>
                  </a:lnTo>
                  <a:lnTo>
                    <a:pt x="3733" y="13933"/>
                  </a:lnTo>
                  <a:lnTo>
                    <a:pt x="3819" y="13822"/>
                  </a:lnTo>
                  <a:lnTo>
                    <a:pt x="3906" y="13699"/>
                  </a:lnTo>
                  <a:lnTo>
                    <a:pt x="3988" y="13563"/>
                  </a:lnTo>
                  <a:lnTo>
                    <a:pt x="4061" y="13427"/>
                  </a:lnTo>
                  <a:lnTo>
                    <a:pt x="4130" y="13292"/>
                  </a:lnTo>
                  <a:lnTo>
                    <a:pt x="4203" y="13156"/>
                  </a:lnTo>
                  <a:lnTo>
                    <a:pt x="4273" y="13008"/>
                  </a:lnTo>
                  <a:lnTo>
                    <a:pt x="4337" y="12847"/>
                  </a:lnTo>
                  <a:lnTo>
                    <a:pt x="4406" y="12687"/>
                  </a:lnTo>
                  <a:lnTo>
                    <a:pt x="4471" y="12514"/>
                  </a:lnTo>
                  <a:lnTo>
                    <a:pt x="4531" y="12341"/>
                  </a:lnTo>
                  <a:lnTo>
                    <a:pt x="4592" y="12156"/>
                  </a:lnTo>
                  <a:lnTo>
                    <a:pt x="4652" y="11971"/>
                  </a:lnTo>
                  <a:lnTo>
                    <a:pt x="4708" y="11774"/>
                  </a:lnTo>
                  <a:lnTo>
                    <a:pt x="4765" y="11576"/>
                  </a:lnTo>
                  <a:lnTo>
                    <a:pt x="4816" y="11379"/>
                  </a:lnTo>
                  <a:lnTo>
                    <a:pt x="4864" y="11169"/>
                  </a:lnTo>
                  <a:lnTo>
                    <a:pt x="4911" y="10959"/>
                  </a:lnTo>
                  <a:lnTo>
                    <a:pt x="4954" y="10749"/>
                  </a:lnTo>
                  <a:lnTo>
                    <a:pt x="4993" y="10527"/>
                  </a:lnTo>
                  <a:lnTo>
                    <a:pt x="5032" y="10305"/>
                  </a:lnTo>
                  <a:lnTo>
                    <a:pt x="5067" y="10071"/>
                  </a:lnTo>
                  <a:lnTo>
                    <a:pt x="5097" y="9849"/>
                  </a:lnTo>
                  <a:lnTo>
                    <a:pt x="5123" y="9614"/>
                  </a:lnTo>
                  <a:lnTo>
                    <a:pt x="5144" y="9380"/>
                  </a:lnTo>
                  <a:lnTo>
                    <a:pt x="5162" y="9145"/>
                  </a:lnTo>
                  <a:lnTo>
                    <a:pt x="5174" y="8898"/>
                  </a:lnTo>
                  <a:lnTo>
                    <a:pt x="5183" y="8664"/>
                  </a:lnTo>
                  <a:lnTo>
                    <a:pt x="5187" y="8417"/>
                  </a:lnTo>
                  <a:lnTo>
                    <a:pt x="5187" y="8170"/>
                  </a:lnTo>
                  <a:lnTo>
                    <a:pt x="5179" y="7923"/>
                  </a:lnTo>
                  <a:lnTo>
                    <a:pt x="5170" y="7677"/>
                  </a:lnTo>
                  <a:lnTo>
                    <a:pt x="5153" y="7442"/>
                  </a:lnTo>
                  <a:lnTo>
                    <a:pt x="5131" y="7195"/>
                  </a:lnTo>
                  <a:lnTo>
                    <a:pt x="5105" y="6948"/>
                  </a:lnTo>
                  <a:lnTo>
                    <a:pt x="5088" y="6813"/>
                  </a:lnTo>
                  <a:lnTo>
                    <a:pt x="5067" y="6689"/>
                  </a:lnTo>
                  <a:lnTo>
                    <a:pt x="5041" y="6578"/>
                  </a:lnTo>
                  <a:lnTo>
                    <a:pt x="5019" y="6479"/>
                  </a:lnTo>
                  <a:lnTo>
                    <a:pt x="4911" y="6072"/>
                  </a:lnTo>
                  <a:lnTo>
                    <a:pt x="4898" y="5751"/>
                  </a:lnTo>
                  <a:lnTo>
                    <a:pt x="4885" y="5430"/>
                  </a:lnTo>
                  <a:lnTo>
                    <a:pt x="4864" y="5110"/>
                  </a:lnTo>
                  <a:lnTo>
                    <a:pt x="4842" y="4801"/>
                  </a:lnTo>
                  <a:lnTo>
                    <a:pt x="4812" y="4493"/>
                  </a:lnTo>
                  <a:lnTo>
                    <a:pt x="4777" y="4196"/>
                  </a:lnTo>
                  <a:lnTo>
                    <a:pt x="4739" y="3900"/>
                  </a:lnTo>
                  <a:lnTo>
                    <a:pt x="4691" y="3604"/>
                  </a:lnTo>
                  <a:lnTo>
                    <a:pt x="4639" y="3320"/>
                  </a:lnTo>
                  <a:lnTo>
                    <a:pt x="4588" y="3049"/>
                  </a:lnTo>
                  <a:lnTo>
                    <a:pt x="4523" y="2777"/>
                  </a:lnTo>
                  <a:lnTo>
                    <a:pt x="4458" y="2518"/>
                  </a:lnTo>
                  <a:lnTo>
                    <a:pt x="4385" y="2259"/>
                  </a:lnTo>
                  <a:lnTo>
                    <a:pt x="4307" y="2024"/>
                  </a:lnTo>
                  <a:lnTo>
                    <a:pt x="4221" y="1790"/>
                  </a:lnTo>
                  <a:lnTo>
                    <a:pt x="4130" y="1568"/>
                  </a:lnTo>
                  <a:lnTo>
                    <a:pt x="4057" y="1395"/>
                  </a:lnTo>
                  <a:lnTo>
                    <a:pt x="3983" y="1247"/>
                  </a:lnTo>
                  <a:lnTo>
                    <a:pt x="3906" y="1099"/>
                  </a:lnTo>
                  <a:lnTo>
                    <a:pt x="3832" y="963"/>
                  </a:lnTo>
                  <a:lnTo>
                    <a:pt x="3755" y="840"/>
                  </a:lnTo>
                  <a:lnTo>
                    <a:pt x="3677" y="716"/>
                  </a:lnTo>
                  <a:lnTo>
                    <a:pt x="3595" y="605"/>
                  </a:lnTo>
                  <a:lnTo>
                    <a:pt x="3517" y="506"/>
                  </a:lnTo>
                  <a:lnTo>
                    <a:pt x="3435" y="420"/>
                  </a:lnTo>
                  <a:lnTo>
                    <a:pt x="3353" y="334"/>
                  </a:lnTo>
                  <a:lnTo>
                    <a:pt x="3271" y="272"/>
                  </a:lnTo>
                  <a:lnTo>
                    <a:pt x="3185" y="198"/>
                  </a:lnTo>
                  <a:lnTo>
                    <a:pt x="3103" y="149"/>
                  </a:lnTo>
                  <a:lnTo>
                    <a:pt x="3017" y="99"/>
                  </a:lnTo>
                  <a:lnTo>
                    <a:pt x="2935" y="62"/>
                  </a:lnTo>
                  <a:lnTo>
                    <a:pt x="2848" y="37"/>
                  </a:lnTo>
                  <a:lnTo>
                    <a:pt x="2766" y="1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2"/>
            <p:cNvSpPr/>
            <p:nvPr/>
          </p:nvSpPr>
          <p:spPr>
            <a:xfrm>
              <a:off x="3450225" y="-14021900"/>
              <a:ext cx="117075" cy="314100"/>
            </a:xfrm>
            <a:custGeom>
              <a:avLst/>
              <a:gdLst/>
              <a:ahLst/>
              <a:cxnLst/>
              <a:rect l="l" t="t" r="r" b="b"/>
              <a:pathLst>
                <a:path w="4683" h="12564" extrusionOk="0">
                  <a:moveTo>
                    <a:pt x="725" y="1"/>
                  </a:moveTo>
                  <a:lnTo>
                    <a:pt x="660" y="13"/>
                  </a:lnTo>
                  <a:lnTo>
                    <a:pt x="600" y="38"/>
                  </a:lnTo>
                  <a:lnTo>
                    <a:pt x="535" y="87"/>
                  </a:lnTo>
                  <a:lnTo>
                    <a:pt x="475" y="149"/>
                  </a:lnTo>
                  <a:lnTo>
                    <a:pt x="414" y="235"/>
                  </a:lnTo>
                  <a:lnTo>
                    <a:pt x="358" y="321"/>
                  </a:lnTo>
                  <a:lnTo>
                    <a:pt x="307" y="432"/>
                  </a:lnTo>
                  <a:lnTo>
                    <a:pt x="255" y="556"/>
                  </a:lnTo>
                  <a:lnTo>
                    <a:pt x="207" y="679"/>
                  </a:lnTo>
                  <a:lnTo>
                    <a:pt x="164" y="827"/>
                  </a:lnTo>
                  <a:lnTo>
                    <a:pt x="125" y="975"/>
                  </a:lnTo>
                  <a:lnTo>
                    <a:pt x="91" y="1124"/>
                  </a:lnTo>
                  <a:lnTo>
                    <a:pt x="61" y="1284"/>
                  </a:lnTo>
                  <a:lnTo>
                    <a:pt x="35" y="1457"/>
                  </a:lnTo>
                  <a:lnTo>
                    <a:pt x="17" y="1630"/>
                  </a:lnTo>
                  <a:lnTo>
                    <a:pt x="4" y="1802"/>
                  </a:lnTo>
                  <a:lnTo>
                    <a:pt x="0" y="1975"/>
                  </a:lnTo>
                  <a:lnTo>
                    <a:pt x="0" y="2148"/>
                  </a:lnTo>
                  <a:lnTo>
                    <a:pt x="4" y="2333"/>
                  </a:lnTo>
                  <a:lnTo>
                    <a:pt x="22" y="2506"/>
                  </a:lnTo>
                  <a:lnTo>
                    <a:pt x="43" y="2666"/>
                  </a:lnTo>
                  <a:lnTo>
                    <a:pt x="73" y="2839"/>
                  </a:lnTo>
                  <a:lnTo>
                    <a:pt x="112" y="2999"/>
                  </a:lnTo>
                  <a:lnTo>
                    <a:pt x="164" y="3147"/>
                  </a:lnTo>
                  <a:lnTo>
                    <a:pt x="220" y="3296"/>
                  </a:lnTo>
                  <a:lnTo>
                    <a:pt x="889" y="4863"/>
                  </a:lnTo>
                  <a:lnTo>
                    <a:pt x="1226" y="5640"/>
                  </a:lnTo>
                  <a:lnTo>
                    <a:pt x="1558" y="6442"/>
                  </a:lnTo>
                  <a:lnTo>
                    <a:pt x="1394" y="6813"/>
                  </a:lnTo>
                  <a:lnTo>
                    <a:pt x="1230" y="7183"/>
                  </a:lnTo>
                  <a:lnTo>
                    <a:pt x="898" y="7911"/>
                  </a:lnTo>
                  <a:lnTo>
                    <a:pt x="570" y="8639"/>
                  </a:lnTo>
                  <a:lnTo>
                    <a:pt x="406" y="9009"/>
                  </a:lnTo>
                  <a:lnTo>
                    <a:pt x="250" y="9392"/>
                  </a:lnTo>
                  <a:lnTo>
                    <a:pt x="203" y="9528"/>
                  </a:lnTo>
                  <a:lnTo>
                    <a:pt x="160" y="9663"/>
                  </a:lnTo>
                  <a:lnTo>
                    <a:pt x="130" y="9812"/>
                  </a:lnTo>
                  <a:lnTo>
                    <a:pt x="104" y="9960"/>
                  </a:lnTo>
                  <a:lnTo>
                    <a:pt x="82" y="10108"/>
                  </a:lnTo>
                  <a:lnTo>
                    <a:pt x="69" y="10268"/>
                  </a:lnTo>
                  <a:lnTo>
                    <a:pt x="61" y="10429"/>
                  </a:lnTo>
                  <a:lnTo>
                    <a:pt x="61" y="10577"/>
                  </a:lnTo>
                  <a:lnTo>
                    <a:pt x="61" y="10737"/>
                  </a:lnTo>
                  <a:lnTo>
                    <a:pt x="69" y="10898"/>
                  </a:lnTo>
                  <a:lnTo>
                    <a:pt x="82" y="11058"/>
                  </a:lnTo>
                  <a:lnTo>
                    <a:pt x="104" y="11218"/>
                  </a:lnTo>
                  <a:lnTo>
                    <a:pt x="125" y="11367"/>
                  </a:lnTo>
                  <a:lnTo>
                    <a:pt x="151" y="11515"/>
                  </a:lnTo>
                  <a:lnTo>
                    <a:pt x="181" y="11650"/>
                  </a:lnTo>
                  <a:lnTo>
                    <a:pt x="216" y="11786"/>
                  </a:lnTo>
                  <a:lnTo>
                    <a:pt x="250" y="11910"/>
                  </a:lnTo>
                  <a:lnTo>
                    <a:pt x="294" y="12033"/>
                  </a:lnTo>
                  <a:lnTo>
                    <a:pt x="337" y="12144"/>
                  </a:lnTo>
                  <a:lnTo>
                    <a:pt x="380" y="12243"/>
                  </a:lnTo>
                  <a:lnTo>
                    <a:pt x="427" y="12329"/>
                  </a:lnTo>
                  <a:lnTo>
                    <a:pt x="479" y="12403"/>
                  </a:lnTo>
                  <a:lnTo>
                    <a:pt x="531" y="12465"/>
                  </a:lnTo>
                  <a:lnTo>
                    <a:pt x="583" y="12514"/>
                  </a:lnTo>
                  <a:lnTo>
                    <a:pt x="639" y="12539"/>
                  </a:lnTo>
                  <a:lnTo>
                    <a:pt x="695" y="12564"/>
                  </a:lnTo>
                  <a:lnTo>
                    <a:pt x="747" y="12564"/>
                  </a:lnTo>
                  <a:lnTo>
                    <a:pt x="803" y="12539"/>
                  </a:lnTo>
                  <a:lnTo>
                    <a:pt x="863" y="12502"/>
                  </a:lnTo>
                  <a:lnTo>
                    <a:pt x="919" y="12440"/>
                  </a:lnTo>
                  <a:lnTo>
                    <a:pt x="975" y="12366"/>
                  </a:lnTo>
                  <a:lnTo>
                    <a:pt x="1027" y="12267"/>
                  </a:lnTo>
                  <a:lnTo>
                    <a:pt x="1217" y="11873"/>
                  </a:lnTo>
                  <a:lnTo>
                    <a:pt x="1403" y="11453"/>
                  </a:lnTo>
                  <a:lnTo>
                    <a:pt x="1593" y="11033"/>
                  </a:lnTo>
                  <a:lnTo>
                    <a:pt x="1778" y="10589"/>
                  </a:lnTo>
                  <a:lnTo>
                    <a:pt x="1968" y="10132"/>
                  </a:lnTo>
                  <a:lnTo>
                    <a:pt x="2154" y="9663"/>
                  </a:lnTo>
                  <a:lnTo>
                    <a:pt x="2335" y="9182"/>
                  </a:lnTo>
                  <a:lnTo>
                    <a:pt x="2520" y="8676"/>
                  </a:lnTo>
                  <a:lnTo>
                    <a:pt x="2853" y="9478"/>
                  </a:lnTo>
                  <a:lnTo>
                    <a:pt x="3189" y="10268"/>
                  </a:lnTo>
                  <a:lnTo>
                    <a:pt x="3858" y="11823"/>
                  </a:lnTo>
                  <a:lnTo>
                    <a:pt x="3901" y="11922"/>
                  </a:lnTo>
                  <a:lnTo>
                    <a:pt x="3945" y="11996"/>
                  </a:lnTo>
                  <a:lnTo>
                    <a:pt x="3992" y="12070"/>
                  </a:lnTo>
                  <a:lnTo>
                    <a:pt x="4035" y="12119"/>
                  </a:lnTo>
                  <a:lnTo>
                    <a:pt x="4083" y="12144"/>
                  </a:lnTo>
                  <a:lnTo>
                    <a:pt x="4130" y="12169"/>
                  </a:lnTo>
                  <a:lnTo>
                    <a:pt x="4173" y="12181"/>
                  </a:lnTo>
                  <a:lnTo>
                    <a:pt x="4221" y="12169"/>
                  </a:lnTo>
                  <a:lnTo>
                    <a:pt x="4264" y="12156"/>
                  </a:lnTo>
                  <a:lnTo>
                    <a:pt x="4307" y="12119"/>
                  </a:lnTo>
                  <a:lnTo>
                    <a:pt x="4350" y="12082"/>
                  </a:lnTo>
                  <a:lnTo>
                    <a:pt x="4393" y="12033"/>
                  </a:lnTo>
                  <a:lnTo>
                    <a:pt x="4432" y="11971"/>
                  </a:lnTo>
                  <a:lnTo>
                    <a:pt x="4471" y="11910"/>
                  </a:lnTo>
                  <a:lnTo>
                    <a:pt x="4506" y="11836"/>
                  </a:lnTo>
                  <a:lnTo>
                    <a:pt x="4536" y="11749"/>
                  </a:lnTo>
                  <a:lnTo>
                    <a:pt x="4566" y="11650"/>
                  </a:lnTo>
                  <a:lnTo>
                    <a:pt x="4592" y="11552"/>
                  </a:lnTo>
                  <a:lnTo>
                    <a:pt x="4618" y="11453"/>
                  </a:lnTo>
                  <a:lnTo>
                    <a:pt x="4639" y="11342"/>
                  </a:lnTo>
                  <a:lnTo>
                    <a:pt x="4657" y="11231"/>
                  </a:lnTo>
                  <a:lnTo>
                    <a:pt x="4670" y="11120"/>
                  </a:lnTo>
                  <a:lnTo>
                    <a:pt x="4678" y="10996"/>
                  </a:lnTo>
                  <a:lnTo>
                    <a:pt x="4683" y="10873"/>
                  </a:lnTo>
                  <a:lnTo>
                    <a:pt x="4678" y="10750"/>
                  </a:lnTo>
                  <a:lnTo>
                    <a:pt x="4674" y="10626"/>
                  </a:lnTo>
                  <a:lnTo>
                    <a:pt x="4665" y="10490"/>
                  </a:lnTo>
                  <a:lnTo>
                    <a:pt x="4648" y="10367"/>
                  </a:lnTo>
                  <a:lnTo>
                    <a:pt x="4626" y="10244"/>
                  </a:lnTo>
                  <a:lnTo>
                    <a:pt x="4601" y="10120"/>
                  </a:lnTo>
                  <a:lnTo>
                    <a:pt x="4566" y="9997"/>
                  </a:lnTo>
                  <a:lnTo>
                    <a:pt x="4527" y="9873"/>
                  </a:lnTo>
                  <a:lnTo>
                    <a:pt x="3906" y="8133"/>
                  </a:lnTo>
                  <a:lnTo>
                    <a:pt x="3284" y="6405"/>
                  </a:lnTo>
                  <a:lnTo>
                    <a:pt x="3483" y="5751"/>
                  </a:lnTo>
                  <a:lnTo>
                    <a:pt x="3677" y="5085"/>
                  </a:lnTo>
                  <a:lnTo>
                    <a:pt x="3863" y="4431"/>
                  </a:lnTo>
                  <a:lnTo>
                    <a:pt x="3953" y="4110"/>
                  </a:lnTo>
                  <a:lnTo>
                    <a:pt x="4040" y="3777"/>
                  </a:lnTo>
                  <a:lnTo>
                    <a:pt x="4070" y="3641"/>
                  </a:lnTo>
                  <a:lnTo>
                    <a:pt x="4096" y="3518"/>
                  </a:lnTo>
                  <a:lnTo>
                    <a:pt x="4113" y="3394"/>
                  </a:lnTo>
                  <a:lnTo>
                    <a:pt x="4126" y="3259"/>
                  </a:lnTo>
                  <a:lnTo>
                    <a:pt x="4134" y="3135"/>
                  </a:lnTo>
                  <a:lnTo>
                    <a:pt x="4134" y="3012"/>
                  </a:lnTo>
                  <a:lnTo>
                    <a:pt x="4134" y="2901"/>
                  </a:lnTo>
                  <a:lnTo>
                    <a:pt x="4126" y="2790"/>
                  </a:lnTo>
                  <a:lnTo>
                    <a:pt x="4117" y="2678"/>
                  </a:lnTo>
                  <a:lnTo>
                    <a:pt x="4100" y="2567"/>
                  </a:lnTo>
                  <a:lnTo>
                    <a:pt x="4078" y="2469"/>
                  </a:lnTo>
                  <a:lnTo>
                    <a:pt x="4057" y="2370"/>
                  </a:lnTo>
                  <a:lnTo>
                    <a:pt x="4031" y="2271"/>
                  </a:lnTo>
                  <a:lnTo>
                    <a:pt x="4001" y="2185"/>
                  </a:lnTo>
                  <a:lnTo>
                    <a:pt x="3970" y="2111"/>
                  </a:lnTo>
                  <a:lnTo>
                    <a:pt x="3936" y="2037"/>
                  </a:lnTo>
                  <a:lnTo>
                    <a:pt x="3901" y="1975"/>
                  </a:lnTo>
                  <a:lnTo>
                    <a:pt x="3863" y="1913"/>
                  </a:lnTo>
                  <a:lnTo>
                    <a:pt x="3819" y="1864"/>
                  </a:lnTo>
                  <a:lnTo>
                    <a:pt x="3776" y="1815"/>
                  </a:lnTo>
                  <a:lnTo>
                    <a:pt x="3737" y="1778"/>
                  </a:lnTo>
                  <a:lnTo>
                    <a:pt x="3690" y="1753"/>
                  </a:lnTo>
                  <a:lnTo>
                    <a:pt x="3647" y="1741"/>
                  </a:lnTo>
                  <a:lnTo>
                    <a:pt x="3604" y="1728"/>
                  </a:lnTo>
                  <a:lnTo>
                    <a:pt x="3556" y="1728"/>
                  </a:lnTo>
                  <a:lnTo>
                    <a:pt x="3513" y="1741"/>
                  </a:lnTo>
                  <a:lnTo>
                    <a:pt x="3466" y="1765"/>
                  </a:lnTo>
                  <a:lnTo>
                    <a:pt x="3422" y="1802"/>
                  </a:lnTo>
                  <a:lnTo>
                    <a:pt x="3379" y="1852"/>
                  </a:lnTo>
                  <a:lnTo>
                    <a:pt x="3336" y="1913"/>
                  </a:lnTo>
                  <a:lnTo>
                    <a:pt x="3297" y="1975"/>
                  </a:lnTo>
                  <a:lnTo>
                    <a:pt x="3258" y="2061"/>
                  </a:lnTo>
                  <a:lnTo>
                    <a:pt x="3060" y="2555"/>
                  </a:lnTo>
                  <a:lnTo>
                    <a:pt x="2861" y="3073"/>
                  </a:lnTo>
                  <a:lnTo>
                    <a:pt x="2464" y="4135"/>
                  </a:lnTo>
                  <a:lnTo>
                    <a:pt x="1817" y="2358"/>
                  </a:lnTo>
                  <a:lnTo>
                    <a:pt x="1493" y="1457"/>
                  </a:lnTo>
                  <a:lnTo>
                    <a:pt x="1170" y="544"/>
                  </a:lnTo>
                  <a:lnTo>
                    <a:pt x="1109" y="395"/>
                  </a:lnTo>
                  <a:lnTo>
                    <a:pt x="1049" y="272"/>
                  </a:lnTo>
                  <a:lnTo>
                    <a:pt x="984" y="161"/>
                  </a:lnTo>
                  <a:lnTo>
                    <a:pt x="919" y="87"/>
                  </a:lnTo>
                  <a:lnTo>
                    <a:pt x="855" y="38"/>
                  </a:lnTo>
                  <a:lnTo>
                    <a:pt x="790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2"/>
            <p:cNvSpPr/>
            <p:nvPr/>
          </p:nvSpPr>
          <p:spPr>
            <a:xfrm>
              <a:off x="3465525" y="-12083450"/>
              <a:ext cx="280875" cy="990700"/>
            </a:xfrm>
            <a:custGeom>
              <a:avLst/>
              <a:gdLst/>
              <a:ahLst/>
              <a:cxnLst/>
              <a:rect l="l" t="t" r="r" b="b"/>
              <a:pathLst>
                <a:path w="11235" h="39628" extrusionOk="0">
                  <a:moveTo>
                    <a:pt x="6578" y="1"/>
                  </a:moveTo>
                  <a:lnTo>
                    <a:pt x="6776" y="569"/>
                  </a:lnTo>
                  <a:lnTo>
                    <a:pt x="6971" y="1161"/>
                  </a:lnTo>
                  <a:lnTo>
                    <a:pt x="7152" y="1766"/>
                  </a:lnTo>
                  <a:lnTo>
                    <a:pt x="7243" y="2074"/>
                  </a:lnTo>
                  <a:lnTo>
                    <a:pt x="7329" y="2395"/>
                  </a:lnTo>
                  <a:lnTo>
                    <a:pt x="7415" y="2716"/>
                  </a:lnTo>
                  <a:lnTo>
                    <a:pt x="7497" y="3037"/>
                  </a:lnTo>
                  <a:lnTo>
                    <a:pt x="7579" y="3370"/>
                  </a:lnTo>
                  <a:lnTo>
                    <a:pt x="7661" y="3703"/>
                  </a:lnTo>
                  <a:lnTo>
                    <a:pt x="7735" y="4049"/>
                  </a:lnTo>
                  <a:lnTo>
                    <a:pt x="7812" y="4394"/>
                  </a:lnTo>
                  <a:lnTo>
                    <a:pt x="7881" y="4740"/>
                  </a:lnTo>
                  <a:lnTo>
                    <a:pt x="7950" y="5085"/>
                  </a:lnTo>
                  <a:lnTo>
                    <a:pt x="8019" y="5443"/>
                  </a:lnTo>
                  <a:lnTo>
                    <a:pt x="8084" y="5801"/>
                  </a:lnTo>
                  <a:lnTo>
                    <a:pt x="8149" y="6159"/>
                  </a:lnTo>
                  <a:lnTo>
                    <a:pt x="8205" y="6529"/>
                  </a:lnTo>
                  <a:lnTo>
                    <a:pt x="8265" y="6900"/>
                  </a:lnTo>
                  <a:lnTo>
                    <a:pt x="8321" y="7270"/>
                  </a:lnTo>
                  <a:lnTo>
                    <a:pt x="8373" y="7652"/>
                  </a:lnTo>
                  <a:lnTo>
                    <a:pt x="8421" y="8035"/>
                  </a:lnTo>
                  <a:lnTo>
                    <a:pt x="8468" y="8417"/>
                  </a:lnTo>
                  <a:lnTo>
                    <a:pt x="8516" y="8800"/>
                  </a:lnTo>
                  <a:lnTo>
                    <a:pt x="8554" y="9195"/>
                  </a:lnTo>
                  <a:lnTo>
                    <a:pt x="8593" y="9590"/>
                  </a:lnTo>
                  <a:lnTo>
                    <a:pt x="8632" y="9985"/>
                  </a:lnTo>
                  <a:lnTo>
                    <a:pt x="8662" y="10380"/>
                  </a:lnTo>
                  <a:lnTo>
                    <a:pt x="8693" y="10787"/>
                  </a:lnTo>
                  <a:lnTo>
                    <a:pt x="8723" y="11194"/>
                  </a:lnTo>
                  <a:lnTo>
                    <a:pt x="8753" y="11750"/>
                  </a:lnTo>
                  <a:lnTo>
                    <a:pt x="8779" y="12317"/>
                  </a:lnTo>
                  <a:lnTo>
                    <a:pt x="8800" y="12873"/>
                  </a:lnTo>
                  <a:lnTo>
                    <a:pt x="8818" y="13428"/>
                  </a:lnTo>
                  <a:lnTo>
                    <a:pt x="8826" y="13983"/>
                  </a:lnTo>
                  <a:lnTo>
                    <a:pt x="8831" y="14539"/>
                  </a:lnTo>
                  <a:lnTo>
                    <a:pt x="8831" y="15094"/>
                  </a:lnTo>
                  <a:lnTo>
                    <a:pt x="8826" y="15649"/>
                  </a:lnTo>
                  <a:lnTo>
                    <a:pt x="8818" y="16205"/>
                  </a:lnTo>
                  <a:lnTo>
                    <a:pt x="8800" y="16748"/>
                  </a:lnTo>
                  <a:lnTo>
                    <a:pt x="8779" y="17291"/>
                  </a:lnTo>
                  <a:lnTo>
                    <a:pt x="8757" y="17834"/>
                  </a:lnTo>
                  <a:lnTo>
                    <a:pt x="8727" y="18377"/>
                  </a:lnTo>
                  <a:lnTo>
                    <a:pt x="8693" y="18907"/>
                  </a:lnTo>
                  <a:lnTo>
                    <a:pt x="8649" y="19450"/>
                  </a:lnTo>
                  <a:lnTo>
                    <a:pt x="8606" y="19969"/>
                  </a:lnTo>
                  <a:lnTo>
                    <a:pt x="8559" y="20499"/>
                  </a:lnTo>
                  <a:lnTo>
                    <a:pt x="8507" y="21018"/>
                  </a:lnTo>
                  <a:lnTo>
                    <a:pt x="8447" y="21536"/>
                  </a:lnTo>
                  <a:lnTo>
                    <a:pt x="8386" y="22042"/>
                  </a:lnTo>
                  <a:lnTo>
                    <a:pt x="8317" y="22548"/>
                  </a:lnTo>
                  <a:lnTo>
                    <a:pt x="8248" y="23054"/>
                  </a:lnTo>
                  <a:lnTo>
                    <a:pt x="8170" y="23548"/>
                  </a:lnTo>
                  <a:lnTo>
                    <a:pt x="8093" y="24029"/>
                  </a:lnTo>
                  <a:lnTo>
                    <a:pt x="8011" y="24510"/>
                  </a:lnTo>
                  <a:lnTo>
                    <a:pt x="7920" y="24991"/>
                  </a:lnTo>
                  <a:lnTo>
                    <a:pt x="7829" y="25460"/>
                  </a:lnTo>
                  <a:lnTo>
                    <a:pt x="7735" y="25929"/>
                  </a:lnTo>
                  <a:lnTo>
                    <a:pt x="7635" y="26374"/>
                  </a:lnTo>
                  <a:lnTo>
                    <a:pt x="7532" y="26830"/>
                  </a:lnTo>
                  <a:lnTo>
                    <a:pt x="7424" y="27262"/>
                  </a:lnTo>
                  <a:lnTo>
                    <a:pt x="7312" y="27706"/>
                  </a:lnTo>
                  <a:lnTo>
                    <a:pt x="7199" y="28126"/>
                  </a:lnTo>
                  <a:lnTo>
                    <a:pt x="7079" y="28546"/>
                  </a:lnTo>
                  <a:lnTo>
                    <a:pt x="6958" y="28953"/>
                  </a:lnTo>
                  <a:lnTo>
                    <a:pt x="6833" y="29348"/>
                  </a:lnTo>
                  <a:lnTo>
                    <a:pt x="6703" y="29743"/>
                  </a:lnTo>
                  <a:lnTo>
                    <a:pt x="6574" y="30113"/>
                  </a:lnTo>
                  <a:lnTo>
                    <a:pt x="6436" y="30483"/>
                  </a:lnTo>
                  <a:lnTo>
                    <a:pt x="6297" y="30853"/>
                  </a:lnTo>
                  <a:lnTo>
                    <a:pt x="6155" y="31199"/>
                  </a:lnTo>
                  <a:lnTo>
                    <a:pt x="6008" y="31544"/>
                  </a:lnTo>
                  <a:lnTo>
                    <a:pt x="5862" y="31865"/>
                  </a:lnTo>
                  <a:lnTo>
                    <a:pt x="5710" y="32186"/>
                  </a:lnTo>
                  <a:lnTo>
                    <a:pt x="5555" y="32495"/>
                  </a:lnTo>
                  <a:lnTo>
                    <a:pt x="5400" y="32791"/>
                  </a:lnTo>
                  <a:lnTo>
                    <a:pt x="5240" y="33075"/>
                  </a:lnTo>
                  <a:lnTo>
                    <a:pt x="5076" y="33346"/>
                  </a:lnTo>
                  <a:lnTo>
                    <a:pt x="4908" y="33605"/>
                  </a:lnTo>
                  <a:lnTo>
                    <a:pt x="4739" y="33865"/>
                  </a:lnTo>
                  <a:lnTo>
                    <a:pt x="4571" y="34099"/>
                  </a:lnTo>
                  <a:lnTo>
                    <a:pt x="4394" y="34321"/>
                  </a:lnTo>
                  <a:lnTo>
                    <a:pt x="4222" y="34531"/>
                  </a:lnTo>
                  <a:lnTo>
                    <a:pt x="4040" y="34728"/>
                  </a:lnTo>
                  <a:lnTo>
                    <a:pt x="3859" y="34901"/>
                  </a:lnTo>
                  <a:lnTo>
                    <a:pt x="3678" y="35074"/>
                  </a:lnTo>
                  <a:lnTo>
                    <a:pt x="3492" y="35234"/>
                  </a:lnTo>
                  <a:lnTo>
                    <a:pt x="3302" y="35370"/>
                  </a:lnTo>
                  <a:lnTo>
                    <a:pt x="3112" y="35494"/>
                  </a:lnTo>
                  <a:lnTo>
                    <a:pt x="2918" y="35605"/>
                  </a:lnTo>
                  <a:lnTo>
                    <a:pt x="2724" y="35703"/>
                  </a:lnTo>
                  <a:lnTo>
                    <a:pt x="2530" y="35790"/>
                  </a:lnTo>
                  <a:lnTo>
                    <a:pt x="2331" y="35851"/>
                  </a:lnTo>
                  <a:lnTo>
                    <a:pt x="2133" y="35901"/>
                  </a:lnTo>
                  <a:lnTo>
                    <a:pt x="1995" y="35926"/>
                  </a:lnTo>
                  <a:lnTo>
                    <a:pt x="1861" y="35938"/>
                  </a:lnTo>
                  <a:lnTo>
                    <a:pt x="1723" y="35950"/>
                  </a:lnTo>
                  <a:lnTo>
                    <a:pt x="1455" y="35950"/>
                  </a:lnTo>
                  <a:lnTo>
                    <a:pt x="1322" y="35926"/>
                  </a:lnTo>
                  <a:lnTo>
                    <a:pt x="1188" y="35913"/>
                  </a:lnTo>
                  <a:lnTo>
                    <a:pt x="1054" y="35876"/>
                  </a:lnTo>
                  <a:lnTo>
                    <a:pt x="920" y="35839"/>
                  </a:lnTo>
                  <a:lnTo>
                    <a:pt x="786" y="35802"/>
                  </a:lnTo>
                  <a:lnTo>
                    <a:pt x="523" y="35691"/>
                  </a:lnTo>
                  <a:lnTo>
                    <a:pt x="260" y="35543"/>
                  </a:lnTo>
                  <a:lnTo>
                    <a:pt x="1" y="35383"/>
                  </a:lnTo>
                  <a:lnTo>
                    <a:pt x="169" y="35679"/>
                  </a:lnTo>
                  <a:lnTo>
                    <a:pt x="342" y="35963"/>
                  </a:lnTo>
                  <a:lnTo>
                    <a:pt x="519" y="36246"/>
                  </a:lnTo>
                  <a:lnTo>
                    <a:pt x="691" y="36506"/>
                  </a:lnTo>
                  <a:lnTo>
                    <a:pt x="873" y="36765"/>
                  </a:lnTo>
                  <a:lnTo>
                    <a:pt x="1050" y="37012"/>
                  </a:lnTo>
                  <a:lnTo>
                    <a:pt x="1231" y="37258"/>
                  </a:lnTo>
                  <a:lnTo>
                    <a:pt x="1408" y="37481"/>
                  </a:lnTo>
                  <a:lnTo>
                    <a:pt x="1593" y="37703"/>
                  </a:lnTo>
                  <a:lnTo>
                    <a:pt x="1775" y="37912"/>
                  </a:lnTo>
                  <a:lnTo>
                    <a:pt x="1960" y="38110"/>
                  </a:lnTo>
                  <a:lnTo>
                    <a:pt x="2141" y="38295"/>
                  </a:lnTo>
                  <a:lnTo>
                    <a:pt x="2327" y="38468"/>
                  </a:lnTo>
                  <a:lnTo>
                    <a:pt x="2513" y="38628"/>
                  </a:lnTo>
                  <a:lnTo>
                    <a:pt x="2698" y="38776"/>
                  </a:lnTo>
                  <a:lnTo>
                    <a:pt x="2884" y="38924"/>
                  </a:lnTo>
                  <a:lnTo>
                    <a:pt x="3074" y="39048"/>
                  </a:lnTo>
                  <a:lnTo>
                    <a:pt x="3259" y="39159"/>
                  </a:lnTo>
                  <a:lnTo>
                    <a:pt x="3445" y="39270"/>
                  </a:lnTo>
                  <a:lnTo>
                    <a:pt x="3635" y="39356"/>
                  </a:lnTo>
                  <a:lnTo>
                    <a:pt x="3820" y="39430"/>
                  </a:lnTo>
                  <a:lnTo>
                    <a:pt x="4006" y="39504"/>
                  </a:lnTo>
                  <a:lnTo>
                    <a:pt x="4196" y="39554"/>
                  </a:lnTo>
                  <a:lnTo>
                    <a:pt x="4381" y="39591"/>
                  </a:lnTo>
                  <a:lnTo>
                    <a:pt x="4567" y="39615"/>
                  </a:lnTo>
                  <a:lnTo>
                    <a:pt x="4752" y="39628"/>
                  </a:lnTo>
                  <a:lnTo>
                    <a:pt x="4938" y="39628"/>
                  </a:lnTo>
                  <a:lnTo>
                    <a:pt x="5119" y="39615"/>
                  </a:lnTo>
                  <a:lnTo>
                    <a:pt x="5305" y="39578"/>
                  </a:lnTo>
                  <a:lnTo>
                    <a:pt x="5486" y="39541"/>
                  </a:lnTo>
                  <a:lnTo>
                    <a:pt x="5667" y="39480"/>
                  </a:lnTo>
                  <a:lnTo>
                    <a:pt x="5849" y="39406"/>
                  </a:lnTo>
                  <a:lnTo>
                    <a:pt x="6030" y="39319"/>
                  </a:lnTo>
                  <a:lnTo>
                    <a:pt x="6207" y="39221"/>
                  </a:lnTo>
                  <a:lnTo>
                    <a:pt x="6384" y="39110"/>
                  </a:lnTo>
                  <a:lnTo>
                    <a:pt x="6561" y="38974"/>
                  </a:lnTo>
                  <a:lnTo>
                    <a:pt x="6733" y="38826"/>
                  </a:lnTo>
                  <a:lnTo>
                    <a:pt x="6906" y="38653"/>
                  </a:lnTo>
                  <a:lnTo>
                    <a:pt x="7079" y="38480"/>
                  </a:lnTo>
                  <a:lnTo>
                    <a:pt x="7247" y="38283"/>
                  </a:lnTo>
                  <a:lnTo>
                    <a:pt x="7415" y="38073"/>
                  </a:lnTo>
                  <a:lnTo>
                    <a:pt x="7579" y="37838"/>
                  </a:lnTo>
                  <a:lnTo>
                    <a:pt x="7743" y="37592"/>
                  </a:lnTo>
                  <a:lnTo>
                    <a:pt x="7907" y="37332"/>
                  </a:lnTo>
                  <a:lnTo>
                    <a:pt x="8067" y="37061"/>
                  </a:lnTo>
                  <a:lnTo>
                    <a:pt x="8222" y="36765"/>
                  </a:lnTo>
                  <a:lnTo>
                    <a:pt x="8378" y="36444"/>
                  </a:lnTo>
                  <a:lnTo>
                    <a:pt x="8529" y="36111"/>
                  </a:lnTo>
                  <a:lnTo>
                    <a:pt x="8680" y="35765"/>
                  </a:lnTo>
                  <a:lnTo>
                    <a:pt x="8826" y="35395"/>
                  </a:lnTo>
                  <a:lnTo>
                    <a:pt x="8969" y="35012"/>
                  </a:lnTo>
                  <a:lnTo>
                    <a:pt x="9111" y="34617"/>
                  </a:lnTo>
                  <a:lnTo>
                    <a:pt x="9249" y="34185"/>
                  </a:lnTo>
                  <a:lnTo>
                    <a:pt x="9387" y="33754"/>
                  </a:lnTo>
                  <a:lnTo>
                    <a:pt x="9517" y="33297"/>
                  </a:lnTo>
                  <a:lnTo>
                    <a:pt x="9646" y="32816"/>
                  </a:lnTo>
                  <a:lnTo>
                    <a:pt x="9776" y="32322"/>
                  </a:lnTo>
                  <a:lnTo>
                    <a:pt x="9897" y="31804"/>
                  </a:lnTo>
                  <a:lnTo>
                    <a:pt x="10017" y="31261"/>
                  </a:lnTo>
                  <a:lnTo>
                    <a:pt x="10134" y="30705"/>
                  </a:lnTo>
                  <a:lnTo>
                    <a:pt x="10246" y="30138"/>
                  </a:lnTo>
                  <a:lnTo>
                    <a:pt x="10354" y="29545"/>
                  </a:lnTo>
                  <a:lnTo>
                    <a:pt x="10462" y="28928"/>
                  </a:lnTo>
                  <a:lnTo>
                    <a:pt x="10561" y="28286"/>
                  </a:lnTo>
                  <a:lnTo>
                    <a:pt x="10648" y="27706"/>
                  </a:lnTo>
                  <a:lnTo>
                    <a:pt x="10725" y="27139"/>
                  </a:lnTo>
                  <a:lnTo>
                    <a:pt x="10799" y="26571"/>
                  </a:lnTo>
                  <a:lnTo>
                    <a:pt x="10868" y="26003"/>
                  </a:lnTo>
                  <a:lnTo>
                    <a:pt x="10928" y="25436"/>
                  </a:lnTo>
                  <a:lnTo>
                    <a:pt x="10984" y="24880"/>
                  </a:lnTo>
                  <a:lnTo>
                    <a:pt x="11036" y="24313"/>
                  </a:lnTo>
                  <a:lnTo>
                    <a:pt x="11079" y="23757"/>
                  </a:lnTo>
                  <a:lnTo>
                    <a:pt x="11118" y="23214"/>
                  </a:lnTo>
                  <a:lnTo>
                    <a:pt x="11148" y="22659"/>
                  </a:lnTo>
                  <a:lnTo>
                    <a:pt x="11178" y="22116"/>
                  </a:lnTo>
                  <a:lnTo>
                    <a:pt x="11200" y="21573"/>
                  </a:lnTo>
                  <a:lnTo>
                    <a:pt x="11217" y="21030"/>
                  </a:lnTo>
                  <a:lnTo>
                    <a:pt x="11226" y="20499"/>
                  </a:lnTo>
                  <a:lnTo>
                    <a:pt x="11234" y="19969"/>
                  </a:lnTo>
                  <a:lnTo>
                    <a:pt x="11234" y="19438"/>
                  </a:lnTo>
                  <a:lnTo>
                    <a:pt x="11230" y="18920"/>
                  </a:lnTo>
                  <a:lnTo>
                    <a:pt x="11222" y="18401"/>
                  </a:lnTo>
                  <a:lnTo>
                    <a:pt x="11204" y="17883"/>
                  </a:lnTo>
                  <a:lnTo>
                    <a:pt x="11187" y="17365"/>
                  </a:lnTo>
                  <a:lnTo>
                    <a:pt x="11161" y="16859"/>
                  </a:lnTo>
                  <a:lnTo>
                    <a:pt x="11135" y="16353"/>
                  </a:lnTo>
                  <a:lnTo>
                    <a:pt x="11101" y="15859"/>
                  </a:lnTo>
                  <a:lnTo>
                    <a:pt x="11062" y="15365"/>
                  </a:lnTo>
                  <a:lnTo>
                    <a:pt x="11019" y="14872"/>
                  </a:lnTo>
                  <a:lnTo>
                    <a:pt x="10971" y="14391"/>
                  </a:lnTo>
                  <a:lnTo>
                    <a:pt x="10924" y="13909"/>
                  </a:lnTo>
                  <a:lnTo>
                    <a:pt x="10868" y="13428"/>
                  </a:lnTo>
                  <a:lnTo>
                    <a:pt x="10807" y="12959"/>
                  </a:lnTo>
                  <a:lnTo>
                    <a:pt x="10742" y="12490"/>
                  </a:lnTo>
                  <a:lnTo>
                    <a:pt x="10673" y="12033"/>
                  </a:lnTo>
                  <a:lnTo>
                    <a:pt x="10600" y="11577"/>
                  </a:lnTo>
                  <a:lnTo>
                    <a:pt x="10527" y="11120"/>
                  </a:lnTo>
                  <a:lnTo>
                    <a:pt x="10445" y="10676"/>
                  </a:lnTo>
                  <a:lnTo>
                    <a:pt x="10363" y="10232"/>
                  </a:lnTo>
                  <a:lnTo>
                    <a:pt x="10272" y="9800"/>
                  </a:lnTo>
                  <a:lnTo>
                    <a:pt x="10181" y="9368"/>
                  </a:lnTo>
                  <a:lnTo>
                    <a:pt x="10087" y="8936"/>
                  </a:lnTo>
                  <a:lnTo>
                    <a:pt x="9987" y="8516"/>
                  </a:lnTo>
                  <a:lnTo>
                    <a:pt x="9888" y="8097"/>
                  </a:lnTo>
                  <a:lnTo>
                    <a:pt x="9780" y="7689"/>
                  </a:lnTo>
                  <a:lnTo>
                    <a:pt x="9672" y="7282"/>
                  </a:lnTo>
                  <a:lnTo>
                    <a:pt x="9560" y="6887"/>
                  </a:lnTo>
                  <a:lnTo>
                    <a:pt x="9443" y="6492"/>
                  </a:lnTo>
                  <a:lnTo>
                    <a:pt x="9327" y="6110"/>
                  </a:lnTo>
                  <a:lnTo>
                    <a:pt x="9206" y="5727"/>
                  </a:lnTo>
                  <a:lnTo>
                    <a:pt x="9081" y="5357"/>
                  </a:lnTo>
                  <a:lnTo>
                    <a:pt x="8952" y="4987"/>
                  </a:lnTo>
                  <a:lnTo>
                    <a:pt x="8822" y="4629"/>
                  </a:lnTo>
                  <a:lnTo>
                    <a:pt x="8688" y="4271"/>
                  </a:lnTo>
                  <a:lnTo>
                    <a:pt x="8554" y="3925"/>
                  </a:lnTo>
                  <a:lnTo>
                    <a:pt x="8416" y="3580"/>
                  </a:lnTo>
                  <a:lnTo>
                    <a:pt x="8274" y="3247"/>
                  </a:lnTo>
                  <a:lnTo>
                    <a:pt x="8132" y="2913"/>
                  </a:lnTo>
                  <a:lnTo>
                    <a:pt x="7985" y="2593"/>
                  </a:lnTo>
                  <a:lnTo>
                    <a:pt x="7838" y="2272"/>
                  </a:lnTo>
                  <a:lnTo>
                    <a:pt x="7687" y="1963"/>
                  </a:lnTo>
                  <a:lnTo>
                    <a:pt x="7536" y="1667"/>
                  </a:lnTo>
                  <a:lnTo>
                    <a:pt x="7381" y="1371"/>
                  </a:lnTo>
                  <a:lnTo>
                    <a:pt x="7221" y="1075"/>
                  </a:lnTo>
                  <a:lnTo>
                    <a:pt x="7066" y="803"/>
                  </a:lnTo>
                  <a:lnTo>
                    <a:pt x="6902" y="519"/>
                  </a:lnTo>
                  <a:lnTo>
                    <a:pt x="6742" y="260"/>
                  </a:lnTo>
                  <a:lnTo>
                    <a:pt x="6578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2"/>
            <p:cNvSpPr/>
            <p:nvPr/>
          </p:nvSpPr>
          <p:spPr>
            <a:xfrm>
              <a:off x="3565875" y="-6032950"/>
              <a:ext cx="115475" cy="325200"/>
            </a:xfrm>
            <a:custGeom>
              <a:avLst/>
              <a:gdLst/>
              <a:ahLst/>
              <a:cxnLst/>
              <a:rect l="l" t="t" r="r" b="b"/>
              <a:pathLst>
                <a:path w="4619" h="13008" extrusionOk="0">
                  <a:moveTo>
                    <a:pt x="3190" y="0"/>
                  </a:moveTo>
                  <a:lnTo>
                    <a:pt x="3151" y="12"/>
                  </a:lnTo>
                  <a:lnTo>
                    <a:pt x="3108" y="25"/>
                  </a:lnTo>
                  <a:lnTo>
                    <a:pt x="3069" y="49"/>
                  </a:lnTo>
                  <a:lnTo>
                    <a:pt x="3030" y="99"/>
                  </a:lnTo>
                  <a:lnTo>
                    <a:pt x="2991" y="148"/>
                  </a:lnTo>
                  <a:lnTo>
                    <a:pt x="2952" y="210"/>
                  </a:lnTo>
                  <a:lnTo>
                    <a:pt x="2913" y="296"/>
                  </a:lnTo>
                  <a:lnTo>
                    <a:pt x="2879" y="383"/>
                  </a:lnTo>
                  <a:lnTo>
                    <a:pt x="2844" y="494"/>
                  </a:lnTo>
                  <a:lnTo>
                    <a:pt x="2814" y="605"/>
                  </a:lnTo>
                  <a:lnTo>
                    <a:pt x="2624" y="1358"/>
                  </a:lnTo>
                  <a:lnTo>
                    <a:pt x="2426" y="2110"/>
                  </a:lnTo>
                  <a:lnTo>
                    <a:pt x="2033" y="3604"/>
                  </a:lnTo>
                  <a:lnTo>
                    <a:pt x="1891" y="3233"/>
                  </a:lnTo>
                  <a:lnTo>
                    <a:pt x="1748" y="2876"/>
                  </a:lnTo>
                  <a:lnTo>
                    <a:pt x="1602" y="2530"/>
                  </a:lnTo>
                  <a:lnTo>
                    <a:pt x="1450" y="2221"/>
                  </a:lnTo>
                  <a:lnTo>
                    <a:pt x="1373" y="2073"/>
                  </a:lnTo>
                  <a:lnTo>
                    <a:pt x="1295" y="1925"/>
                  </a:lnTo>
                  <a:lnTo>
                    <a:pt x="1213" y="1802"/>
                  </a:lnTo>
                  <a:lnTo>
                    <a:pt x="1131" y="1678"/>
                  </a:lnTo>
                  <a:lnTo>
                    <a:pt x="1049" y="1567"/>
                  </a:lnTo>
                  <a:lnTo>
                    <a:pt x="967" y="1456"/>
                  </a:lnTo>
                  <a:lnTo>
                    <a:pt x="881" y="1370"/>
                  </a:lnTo>
                  <a:lnTo>
                    <a:pt x="790" y="1284"/>
                  </a:lnTo>
                  <a:lnTo>
                    <a:pt x="738" y="1246"/>
                  </a:lnTo>
                  <a:lnTo>
                    <a:pt x="691" y="1222"/>
                  </a:lnTo>
                  <a:lnTo>
                    <a:pt x="639" y="1197"/>
                  </a:lnTo>
                  <a:lnTo>
                    <a:pt x="592" y="1197"/>
                  </a:lnTo>
                  <a:lnTo>
                    <a:pt x="544" y="1209"/>
                  </a:lnTo>
                  <a:lnTo>
                    <a:pt x="497" y="1222"/>
                  </a:lnTo>
                  <a:lnTo>
                    <a:pt x="454" y="1259"/>
                  </a:lnTo>
                  <a:lnTo>
                    <a:pt x="410" y="1296"/>
                  </a:lnTo>
                  <a:lnTo>
                    <a:pt x="367" y="1345"/>
                  </a:lnTo>
                  <a:lnTo>
                    <a:pt x="328" y="1407"/>
                  </a:lnTo>
                  <a:lnTo>
                    <a:pt x="290" y="1469"/>
                  </a:lnTo>
                  <a:lnTo>
                    <a:pt x="255" y="1555"/>
                  </a:lnTo>
                  <a:lnTo>
                    <a:pt x="221" y="1629"/>
                  </a:lnTo>
                  <a:lnTo>
                    <a:pt x="190" y="1728"/>
                  </a:lnTo>
                  <a:lnTo>
                    <a:pt x="160" y="1827"/>
                  </a:lnTo>
                  <a:lnTo>
                    <a:pt x="130" y="1925"/>
                  </a:lnTo>
                  <a:lnTo>
                    <a:pt x="108" y="2036"/>
                  </a:lnTo>
                  <a:lnTo>
                    <a:pt x="82" y="2147"/>
                  </a:lnTo>
                  <a:lnTo>
                    <a:pt x="65" y="2271"/>
                  </a:lnTo>
                  <a:lnTo>
                    <a:pt x="48" y="2394"/>
                  </a:lnTo>
                  <a:lnTo>
                    <a:pt x="31" y="2518"/>
                  </a:lnTo>
                  <a:lnTo>
                    <a:pt x="18" y="2641"/>
                  </a:lnTo>
                  <a:lnTo>
                    <a:pt x="9" y="2777"/>
                  </a:lnTo>
                  <a:lnTo>
                    <a:pt x="0" y="2913"/>
                  </a:lnTo>
                  <a:lnTo>
                    <a:pt x="0" y="3048"/>
                  </a:lnTo>
                  <a:lnTo>
                    <a:pt x="0" y="3184"/>
                  </a:lnTo>
                  <a:lnTo>
                    <a:pt x="0" y="3320"/>
                  </a:lnTo>
                  <a:lnTo>
                    <a:pt x="9" y="3456"/>
                  </a:lnTo>
                  <a:lnTo>
                    <a:pt x="18" y="3591"/>
                  </a:lnTo>
                  <a:lnTo>
                    <a:pt x="31" y="3727"/>
                  </a:lnTo>
                  <a:lnTo>
                    <a:pt x="48" y="3863"/>
                  </a:lnTo>
                  <a:lnTo>
                    <a:pt x="70" y="3999"/>
                  </a:lnTo>
                  <a:lnTo>
                    <a:pt x="108" y="4208"/>
                  </a:lnTo>
                  <a:lnTo>
                    <a:pt x="156" y="4418"/>
                  </a:lnTo>
                  <a:lnTo>
                    <a:pt x="203" y="4628"/>
                  </a:lnTo>
                  <a:lnTo>
                    <a:pt x="255" y="4838"/>
                  </a:lnTo>
                  <a:lnTo>
                    <a:pt x="311" y="5035"/>
                  </a:lnTo>
                  <a:lnTo>
                    <a:pt x="372" y="5233"/>
                  </a:lnTo>
                  <a:lnTo>
                    <a:pt x="432" y="5430"/>
                  </a:lnTo>
                  <a:lnTo>
                    <a:pt x="497" y="5615"/>
                  </a:lnTo>
                  <a:lnTo>
                    <a:pt x="631" y="5985"/>
                  </a:lnTo>
                  <a:lnTo>
                    <a:pt x="773" y="6343"/>
                  </a:lnTo>
                  <a:lnTo>
                    <a:pt x="920" y="6689"/>
                  </a:lnTo>
                  <a:lnTo>
                    <a:pt x="1071" y="7022"/>
                  </a:lnTo>
                  <a:lnTo>
                    <a:pt x="820" y="7787"/>
                  </a:lnTo>
                  <a:lnTo>
                    <a:pt x="700" y="8170"/>
                  </a:lnTo>
                  <a:lnTo>
                    <a:pt x="579" y="8565"/>
                  </a:lnTo>
                  <a:lnTo>
                    <a:pt x="462" y="8960"/>
                  </a:lnTo>
                  <a:lnTo>
                    <a:pt x="350" y="9367"/>
                  </a:lnTo>
                  <a:lnTo>
                    <a:pt x="238" y="9786"/>
                  </a:lnTo>
                  <a:lnTo>
                    <a:pt x="139" y="10218"/>
                  </a:lnTo>
                  <a:lnTo>
                    <a:pt x="100" y="10379"/>
                  </a:lnTo>
                  <a:lnTo>
                    <a:pt x="70" y="10552"/>
                  </a:lnTo>
                  <a:lnTo>
                    <a:pt x="48" y="10724"/>
                  </a:lnTo>
                  <a:lnTo>
                    <a:pt x="35" y="10885"/>
                  </a:lnTo>
                  <a:lnTo>
                    <a:pt x="26" y="11045"/>
                  </a:lnTo>
                  <a:lnTo>
                    <a:pt x="22" y="11193"/>
                  </a:lnTo>
                  <a:lnTo>
                    <a:pt x="26" y="11341"/>
                  </a:lnTo>
                  <a:lnTo>
                    <a:pt x="39" y="11490"/>
                  </a:lnTo>
                  <a:lnTo>
                    <a:pt x="52" y="11638"/>
                  </a:lnTo>
                  <a:lnTo>
                    <a:pt x="70" y="11761"/>
                  </a:lnTo>
                  <a:lnTo>
                    <a:pt x="95" y="11897"/>
                  </a:lnTo>
                  <a:lnTo>
                    <a:pt x="126" y="12020"/>
                  </a:lnTo>
                  <a:lnTo>
                    <a:pt x="156" y="12131"/>
                  </a:lnTo>
                  <a:lnTo>
                    <a:pt x="195" y="12242"/>
                  </a:lnTo>
                  <a:lnTo>
                    <a:pt x="233" y="12341"/>
                  </a:lnTo>
                  <a:lnTo>
                    <a:pt x="277" y="12427"/>
                  </a:lnTo>
                  <a:lnTo>
                    <a:pt x="324" y="12514"/>
                  </a:lnTo>
                  <a:lnTo>
                    <a:pt x="372" y="12588"/>
                  </a:lnTo>
                  <a:lnTo>
                    <a:pt x="419" y="12650"/>
                  </a:lnTo>
                  <a:lnTo>
                    <a:pt x="475" y="12699"/>
                  </a:lnTo>
                  <a:lnTo>
                    <a:pt x="527" y="12748"/>
                  </a:lnTo>
                  <a:lnTo>
                    <a:pt x="583" y="12773"/>
                  </a:lnTo>
                  <a:lnTo>
                    <a:pt x="639" y="12798"/>
                  </a:lnTo>
                  <a:lnTo>
                    <a:pt x="695" y="12810"/>
                  </a:lnTo>
                  <a:lnTo>
                    <a:pt x="751" y="12810"/>
                  </a:lnTo>
                  <a:lnTo>
                    <a:pt x="807" y="12785"/>
                  </a:lnTo>
                  <a:lnTo>
                    <a:pt x="864" y="12761"/>
                  </a:lnTo>
                  <a:lnTo>
                    <a:pt x="920" y="12724"/>
                  </a:lnTo>
                  <a:lnTo>
                    <a:pt x="971" y="12662"/>
                  </a:lnTo>
                  <a:lnTo>
                    <a:pt x="1028" y="12588"/>
                  </a:lnTo>
                  <a:lnTo>
                    <a:pt x="1079" y="12501"/>
                  </a:lnTo>
                  <a:lnTo>
                    <a:pt x="1127" y="12403"/>
                  </a:lnTo>
                  <a:lnTo>
                    <a:pt x="1196" y="12242"/>
                  </a:lnTo>
                  <a:lnTo>
                    <a:pt x="1265" y="12057"/>
                  </a:lnTo>
                  <a:lnTo>
                    <a:pt x="1394" y="11687"/>
                  </a:lnTo>
                  <a:lnTo>
                    <a:pt x="1524" y="11304"/>
                  </a:lnTo>
                  <a:lnTo>
                    <a:pt x="1645" y="10885"/>
                  </a:lnTo>
                  <a:lnTo>
                    <a:pt x="1761" y="10465"/>
                  </a:lnTo>
                  <a:lnTo>
                    <a:pt x="1873" y="10033"/>
                  </a:lnTo>
                  <a:lnTo>
                    <a:pt x="1981" y="9589"/>
                  </a:lnTo>
                  <a:lnTo>
                    <a:pt x="2089" y="9132"/>
                  </a:lnTo>
                  <a:lnTo>
                    <a:pt x="2318" y="9626"/>
                  </a:lnTo>
                  <a:lnTo>
                    <a:pt x="2551" y="10095"/>
                  </a:lnTo>
                  <a:lnTo>
                    <a:pt x="2788" y="10564"/>
                  </a:lnTo>
                  <a:lnTo>
                    <a:pt x="3021" y="11021"/>
                  </a:lnTo>
                  <a:lnTo>
                    <a:pt x="3496" y="11909"/>
                  </a:lnTo>
                  <a:lnTo>
                    <a:pt x="3971" y="12798"/>
                  </a:lnTo>
                  <a:lnTo>
                    <a:pt x="4010" y="12872"/>
                  </a:lnTo>
                  <a:lnTo>
                    <a:pt x="4048" y="12921"/>
                  </a:lnTo>
                  <a:lnTo>
                    <a:pt x="4092" y="12958"/>
                  </a:lnTo>
                  <a:lnTo>
                    <a:pt x="4130" y="12995"/>
                  </a:lnTo>
                  <a:lnTo>
                    <a:pt x="4169" y="13007"/>
                  </a:lnTo>
                  <a:lnTo>
                    <a:pt x="4208" y="13007"/>
                  </a:lnTo>
                  <a:lnTo>
                    <a:pt x="4243" y="12995"/>
                  </a:lnTo>
                  <a:lnTo>
                    <a:pt x="4282" y="12970"/>
                  </a:lnTo>
                  <a:lnTo>
                    <a:pt x="4316" y="12946"/>
                  </a:lnTo>
                  <a:lnTo>
                    <a:pt x="4351" y="12909"/>
                  </a:lnTo>
                  <a:lnTo>
                    <a:pt x="4385" y="12859"/>
                  </a:lnTo>
                  <a:lnTo>
                    <a:pt x="4415" y="12798"/>
                  </a:lnTo>
                  <a:lnTo>
                    <a:pt x="4446" y="12736"/>
                  </a:lnTo>
                  <a:lnTo>
                    <a:pt x="4471" y="12662"/>
                  </a:lnTo>
                  <a:lnTo>
                    <a:pt x="4497" y="12588"/>
                  </a:lnTo>
                  <a:lnTo>
                    <a:pt x="4523" y="12501"/>
                  </a:lnTo>
                  <a:lnTo>
                    <a:pt x="4545" y="12415"/>
                  </a:lnTo>
                  <a:lnTo>
                    <a:pt x="4562" y="12316"/>
                  </a:lnTo>
                  <a:lnTo>
                    <a:pt x="4579" y="12218"/>
                  </a:lnTo>
                  <a:lnTo>
                    <a:pt x="4592" y="12119"/>
                  </a:lnTo>
                  <a:lnTo>
                    <a:pt x="4605" y="12008"/>
                  </a:lnTo>
                  <a:lnTo>
                    <a:pt x="4610" y="11909"/>
                  </a:lnTo>
                  <a:lnTo>
                    <a:pt x="4618" y="11798"/>
                  </a:lnTo>
                  <a:lnTo>
                    <a:pt x="4618" y="11687"/>
                  </a:lnTo>
                  <a:lnTo>
                    <a:pt x="4618" y="11576"/>
                  </a:lnTo>
                  <a:lnTo>
                    <a:pt x="4610" y="11465"/>
                  </a:lnTo>
                  <a:lnTo>
                    <a:pt x="4601" y="11366"/>
                  </a:lnTo>
                  <a:lnTo>
                    <a:pt x="4588" y="11255"/>
                  </a:lnTo>
                  <a:lnTo>
                    <a:pt x="4575" y="11144"/>
                  </a:lnTo>
                  <a:lnTo>
                    <a:pt x="4553" y="11045"/>
                  </a:lnTo>
                  <a:lnTo>
                    <a:pt x="4528" y="10947"/>
                  </a:lnTo>
                  <a:lnTo>
                    <a:pt x="4497" y="10848"/>
                  </a:lnTo>
                  <a:lnTo>
                    <a:pt x="4092" y="9564"/>
                  </a:lnTo>
                  <a:lnTo>
                    <a:pt x="3686" y="8293"/>
                  </a:lnTo>
                  <a:lnTo>
                    <a:pt x="3479" y="7664"/>
                  </a:lnTo>
                  <a:lnTo>
                    <a:pt x="3272" y="7047"/>
                  </a:lnTo>
                  <a:lnTo>
                    <a:pt x="3056" y="6430"/>
                  </a:lnTo>
                  <a:lnTo>
                    <a:pt x="2840" y="5825"/>
                  </a:lnTo>
                  <a:lnTo>
                    <a:pt x="3039" y="4862"/>
                  </a:lnTo>
                  <a:lnTo>
                    <a:pt x="3233" y="3887"/>
                  </a:lnTo>
                  <a:lnTo>
                    <a:pt x="3328" y="3394"/>
                  </a:lnTo>
                  <a:lnTo>
                    <a:pt x="3418" y="2888"/>
                  </a:lnTo>
                  <a:lnTo>
                    <a:pt x="3509" y="2394"/>
                  </a:lnTo>
                  <a:lnTo>
                    <a:pt x="3591" y="1888"/>
                  </a:lnTo>
                  <a:lnTo>
                    <a:pt x="3613" y="1740"/>
                  </a:lnTo>
                  <a:lnTo>
                    <a:pt x="3626" y="1604"/>
                  </a:lnTo>
                  <a:lnTo>
                    <a:pt x="3639" y="1469"/>
                  </a:lnTo>
                  <a:lnTo>
                    <a:pt x="3643" y="1345"/>
                  </a:lnTo>
                  <a:lnTo>
                    <a:pt x="3643" y="1209"/>
                  </a:lnTo>
                  <a:lnTo>
                    <a:pt x="3639" y="1086"/>
                  </a:lnTo>
                  <a:lnTo>
                    <a:pt x="3630" y="975"/>
                  </a:lnTo>
                  <a:lnTo>
                    <a:pt x="3617" y="852"/>
                  </a:lnTo>
                  <a:lnTo>
                    <a:pt x="3604" y="753"/>
                  </a:lnTo>
                  <a:lnTo>
                    <a:pt x="3582" y="642"/>
                  </a:lnTo>
                  <a:lnTo>
                    <a:pt x="3561" y="543"/>
                  </a:lnTo>
                  <a:lnTo>
                    <a:pt x="3539" y="457"/>
                  </a:lnTo>
                  <a:lnTo>
                    <a:pt x="3513" y="370"/>
                  </a:lnTo>
                  <a:lnTo>
                    <a:pt x="3483" y="296"/>
                  </a:lnTo>
                  <a:lnTo>
                    <a:pt x="3449" y="235"/>
                  </a:lnTo>
                  <a:lnTo>
                    <a:pt x="3418" y="173"/>
                  </a:lnTo>
                  <a:lnTo>
                    <a:pt x="3384" y="123"/>
                  </a:lnTo>
                  <a:lnTo>
                    <a:pt x="3345" y="74"/>
                  </a:lnTo>
                  <a:lnTo>
                    <a:pt x="3306" y="37"/>
                  </a:lnTo>
                  <a:lnTo>
                    <a:pt x="3267" y="25"/>
                  </a:lnTo>
                  <a:lnTo>
                    <a:pt x="3229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2"/>
            <p:cNvSpPr/>
            <p:nvPr/>
          </p:nvSpPr>
          <p:spPr>
            <a:xfrm>
              <a:off x="3582375" y="-6818475"/>
              <a:ext cx="91525" cy="319350"/>
            </a:xfrm>
            <a:custGeom>
              <a:avLst/>
              <a:gdLst/>
              <a:ahLst/>
              <a:cxnLst/>
              <a:rect l="l" t="t" r="r" b="b"/>
              <a:pathLst>
                <a:path w="3661" h="12774" extrusionOk="0">
                  <a:moveTo>
                    <a:pt x="665" y="1"/>
                  </a:moveTo>
                  <a:lnTo>
                    <a:pt x="622" y="13"/>
                  </a:lnTo>
                  <a:lnTo>
                    <a:pt x="579" y="38"/>
                  </a:lnTo>
                  <a:lnTo>
                    <a:pt x="536" y="63"/>
                  </a:lnTo>
                  <a:lnTo>
                    <a:pt x="493" y="87"/>
                  </a:lnTo>
                  <a:lnTo>
                    <a:pt x="450" y="124"/>
                  </a:lnTo>
                  <a:lnTo>
                    <a:pt x="411" y="174"/>
                  </a:lnTo>
                  <a:lnTo>
                    <a:pt x="372" y="223"/>
                  </a:lnTo>
                  <a:lnTo>
                    <a:pt x="333" y="285"/>
                  </a:lnTo>
                  <a:lnTo>
                    <a:pt x="299" y="359"/>
                  </a:lnTo>
                  <a:lnTo>
                    <a:pt x="264" y="433"/>
                  </a:lnTo>
                  <a:lnTo>
                    <a:pt x="229" y="507"/>
                  </a:lnTo>
                  <a:lnTo>
                    <a:pt x="199" y="593"/>
                  </a:lnTo>
                  <a:lnTo>
                    <a:pt x="169" y="680"/>
                  </a:lnTo>
                  <a:lnTo>
                    <a:pt x="143" y="766"/>
                  </a:lnTo>
                  <a:lnTo>
                    <a:pt x="117" y="865"/>
                  </a:lnTo>
                  <a:lnTo>
                    <a:pt x="96" y="964"/>
                  </a:lnTo>
                  <a:lnTo>
                    <a:pt x="78" y="1075"/>
                  </a:lnTo>
                  <a:lnTo>
                    <a:pt x="61" y="1186"/>
                  </a:lnTo>
                  <a:lnTo>
                    <a:pt x="48" y="1297"/>
                  </a:lnTo>
                  <a:lnTo>
                    <a:pt x="40" y="1408"/>
                  </a:lnTo>
                  <a:lnTo>
                    <a:pt x="35" y="1531"/>
                  </a:lnTo>
                  <a:lnTo>
                    <a:pt x="31" y="1655"/>
                  </a:lnTo>
                  <a:lnTo>
                    <a:pt x="35" y="1778"/>
                  </a:lnTo>
                  <a:lnTo>
                    <a:pt x="40" y="1901"/>
                  </a:lnTo>
                  <a:lnTo>
                    <a:pt x="48" y="2025"/>
                  </a:lnTo>
                  <a:lnTo>
                    <a:pt x="65" y="2148"/>
                  </a:lnTo>
                  <a:lnTo>
                    <a:pt x="83" y="2284"/>
                  </a:lnTo>
                  <a:lnTo>
                    <a:pt x="104" y="2407"/>
                  </a:lnTo>
                  <a:lnTo>
                    <a:pt x="130" y="2543"/>
                  </a:lnTo>
                  <a:lnTo>
                    <a:pt x="186" y="2790"/>
                  </a:lnTo>
                  <a:lnTo>
                    <a:pt x="247" y="3012"/>
                  </a:lnTo>
                  <a:lnTo>
                    <a:pt x="311" y="3234"/>
                  </a:lnTo>
                  <a:lnTo>
                    <a:pt x="376" y="3456"/>
                  </a:lnTo>
                  <a:lnTo>
                    <a:pt x="450" y="3654"/>
                  </a:lnTo>
                  <a:lnTo>
                    <a:pt x="523" y="3851"/>
                  </a:lnTo>
                  <a:lnTo>
                    <a:pt x="601" y="4049"/>
                  </a:lnTo>
                  <a:lnTo>
                    <a:pt x="678" y="4246"/>
                  </a:lnTo>
                  <a:lnTo>
                    <a:pt x="842" y="4616"/>
                  </a:lnTo>
                  <a:lnTo>
                    <a:pt x="1006" y="4987"/>
                  </a:lnTo>
                  <a:lnTo>
                    <a:pt x="1170" y="5357"/>
                  </a:lnTo>
                  <a:lnTo>
                    <a:pt x="1330" y="5727"/>
                  </a:lnTo>
                  <a:lnTo>
                    <a:pt x="1213" y="6023"/>
                  </a:lnTo>
                  <a:lnTo>
                    <a:pt x="1097" y="6319"/>
                  </a:lnTo>
                  <a:lnTo>
                    <a:pt x="976" y="6603"/>
                  </a:lnTo>
                  <a:lnTo>
                    <a:pt x="851" y="6887"/>
                  </a:lnTo>
                  <a:lnTo>
                    <a:pt x="721" y="7146"/>
                  </a:lnTo>
                  <a:lnTo>
                    <a:pt x="592" y="7405"/>
                  </a:lnTo>
                  <a:lnTo>
                    <a:pt x="463" y="7652"/>
                  </a:lnTo>
                  <a:lnTo>
                    <a:pt x="329" y="7887"/>
                  </a:lnTo>
                  <a:lnTo>
                    <a:pt x="251" y="8023"/>
                  </a:lnTo>
                  <a:lnTo>
                    <a:pt x="186" y="8171"/>
                  </a:lnTo>
                  <a:lnTo>
                    <a:pt x="135" y="8331"/>
                  </a:lnTo>
                  <a:lnTo>
                    <a:pt x="87" y="8492"/>
                  </a:lnTo>
                  <a:lnTo>
                    <a:pt x="53" y="8664"/>
                  </a:lnTo>
                  <a:lnTo>
                    <a:pt x="27" y="8849"/>
                  </a:lnTo>
                  <a:lnTo>
                    <a:pt x="9" y="9022"/>
                  </a:lnTo>
                  <a:lnTo>
                    <a:pt x="1" y="9207"/>
                  </a:lnTo>
                  <a:lnTo>
                    <a:pt x="1" y="9405"/>
                  </a:lnTo>
                  <a:lnTo>
                    <a:pt x="9" y="9590"/>
                  </a:lnTo>
                  <a:lnTo>
                    <a:pt x="22" y="9775"/>
                  </a:lnTo>
                  <a:lnTo>
                    <a:pt x="40" y="9948"/>
                  </a:lnTo>
                  <a:lnTo>
                    <a:pt x="65" y="10133"/>
                  </a:lnTo>
                  <a:lnTo>
                    <a:pt x="100" y="10306"/>
                  </a:lnTo>
                  <a:lnTo>
                    <a:pt x="135" y="10466"/>
                  </a:lnTo>
                  <a:lnTo>
                    <a:pt x="178" y="10626"/>
                  </a:lnTo>
                  <a:lnTo>
                    <a:pt x="221" y="10775"/>
                  </a:lnTo>
                  <a:lnTo>
                    <a:pt x="273" y="10898"/>
                  </a:lnTo>
                  <a:lnTo>
                    <a:pt x="324" y="11021"/>
                  </a:lnTo>
                  <a:lnTo>
                    <a:pt x="381" y="11132"/>
                  </a:lnTo>
                  <a:lnTo>
                    <a:pt x="437" y="11219"/>
                  </a:lnTo>
                  <a:lnTo>
                    <a:pt x="497" y="11293"/>
                  </a:lnTo>
                  <a:lnTo>
                    <a:pt x="562" y="11355"/>
                  </a:lnTo>
                  <a:lnTo>
                    <a:pt x="622" y="11392"/>
                  </a:lnTo>
                  <a:lnTo>
                    <a:pt x="687" y="11404"/>
                  </a:lnTo>
                  <a:lnTo>
                    <a:pt x="752" y="11404"/>
                  </a:lnTo>
                  <a:lnTo>
                    <a:pt x="816" y="11367"/>
                  </a:lnTo>
                  <a:lnTo>
                    <a:pt x="881" y="11305"/>
                  </a:lnTo>
                  <a:lnTo>
                    <a:pt x="942" y="11219"/>
                  </a:lnTo>
                  <a:lnTo>
                    <a:pt x="1006" y="11108"/>
                  </a:lnTo>
                  <a:lnTo>
                    <a:pt x="1062" y="10972"/>
                  </a:lnTo>
                  <a:lnTo>
                    <a:pt x="1123" y="10787"/>
                  </a:lnTo>
                  <a:lnTo>
                    <a:pt x="1334" y="10071"/>
                  </a:lnTo>
                  <a:lnTo>
                    <a:pt x="1554" y="9368"/>
                  </a:lnTo>
                  <a:lnTo>
                    <a:pt x="1999" y="7961"/>
                  </a:lnTo>
                  <a:lnTo>
                    <a:pt x="2107" y="8417"/>
                  </a:lnTo>
                  <a:lnTo>
                    <a:pt x="2215" y="8874"/>
                  </a:lnTo>
                  <a:lnTo>
                    <a:pt x="2314" y="9343"/>
                  </a:lnTo>
                  <a:lnTo>
                    <a:pt x="2409" y="9824"/>
                  </a:lnTo>
                  <a:lnTo>
                    <a:pt x="2499" y="10306"/>
                  </a:lnTo>
                  <a:lnTo>
                    <a:pt x="2581" y="10799"/>
                  </a:lnTo>
                  <a:lnTo>
                    <a:pt x="2655" y="11305"/>
                  </a:lnTo>
                  <a:lnTo>
                    <a:pt x="2724" y="11824"/>
                  </a:lnTo>
                  <a:lnTo>
                    <a:pt x="2745" y="11972"/>
                  </a:lnTo>
                  <a:lnTo>
                    <a:pt x="2771" y="12107"/>
                  </a:lnTo>
                  <a:lnTo>
                    <a:pt x="2797" y="12231"/>
                  </a:lnTo>
                  <a:lnTo>
                    <a:pt x="2827" y="12342"/>
                  </a:lnTo>
                  <a:lnTo>
                    <a:pt x="2862" y="12428"/>
                  </a:lnTo>
                  <a:lnTo>
                    <a:pt x="2897" y="12515"/>
                  </a:lnTo>
                  <a:lnTo>
                    <a:pt x="2935" y="12589"/>
                  </a:lnTo>
                  <a:lnTo>
                    <a:pt x="2974" y="12650"/>
                  </a:lnTo>
                  <a:lnTo>
                    <a:pt x="3017" y="12700"/>
                  </a:lnTo>
                  <a:lnTo>
                    <a:pt x="3056" y="12737"/>
                  </a:lnTo>
                  <a:lnTo>
                    <a:pt x="3099" y="12761"/>
                  </a:lnTo>
                  <a:lnTo>
                    <a:pt x="3142" y="12774"/>
                  </a:lnTo>
                  <a:lnTo>
                    <a:pt x="3229" y="12774"/>
                  </a:lnTo>
                  <a:lnTo>
                    <a:pt x="3272" y="12749"/>
                  </a:lnTo>
                  <a:lnTo>
                    <a:pt x="3315" y="12724"/>
                  </a:lnTo>
                  <a:lnTo>
                    <a:pt x="3354" y="12687"/>
                  </a:lnTo>
                  <a:lnTo>
                    <a:pt x="3397" y="12638"/>
                  </a:lnTo>
                  <a:lnTo>
                    <a:pt x="3432" y="12589"/>
                  </a:lnTo>
                  <a:lnTo>
                    <a:pt x="3470" y="12527"/>
                  </a:lnTo>
                  <a:lnTo>
                    <a:pt x="3505" y="12453"/>
                  </a:lnTo>
                  <a:lnTo>
                    <a:pt x="3535" y="12367"/>
                  </a:lnTo>
                  <a:lnTo>
                    <a:pt x="3561" y="12280"/>
                  </a:lnTo>
                  <a:lnTo>
                    <a:pt x="3587" y="12181"/>
                  </a:lnTo>
                  <a:lnTo>
                    <a:pt x="3609" y="12070"/>
                  </a:lnTo>
                  <a:lnTo>
                    <a:pt x="3630" y="11959"/>
                  </a:lnTo>
                  <a:lnTo>
                    <a:pt x="3643" y="11836"/>
                  </a:lnTo>
                  <a:lnTo>
                    <a:pt x="3652" y="11700"/>
                  </a:lnTo>
                  <a:lnTo>
                    <a:pt x="3656" y="11564"/>
                  </a:lnTo>
                  <a:lnTo>
                    <a:pt x="3660" y="11416"/>
                  </a:lnTo>
                  <a:lnTo>
                    <a:pt x="3656" y="11268"/>
                  </a:lnTo>
                  <a:lnTo>
                    <a:pt x="3643" y="11108"/>
                  </a:lnTo>
                  <a:lnTo>
                    <a:pt x="3613" y="10725"/>
                  </a:lnTo>
                  <a:lnTo>
                    <a:pt x="3578" y="10343"/>
                  </a:lnTo>
                  <a:lnTo>
                    <a:pt x="3544" y="9960"/>
                  </a:lnTo>
                  <a:lnTo>
                    <a:pt x="3501" y="9578"/>
                  </a:lnTo>
                  <a:lnTo>
                    <a:pt x="3458" y="9195"/>
                  </a:lnTo>
                  <a:lnTo>
                    <a:pt x="3410" y="8825"/>
                  </a:lnTo>
                  <a:lnTo>
                    <a:pt x="3358" y="8442"/>
                  </a:lnTo>
                  <a:lnTo>
                    <a:pt x="3306" y="8072"/>
                  </a:lnTo>
                  <a:lnTo>
                    <a:pt x="3250" y="7714"/>
                  </a:lnTo>
                  <a:lnTo>
                    <a:pt x="3190" y="7344"/>
                  </a:lnTo>
                  <a:lnTo>
                    <a:pt x="3130" y="6986"/>
                  </a:lnTo>
                  <a:lnTo>
                    <a:pt x="3065" y="6628"/>
                  </a:lnTo>
                  <a:lnTo>
                    <a:pt x="2996" y="6282"/>
                  </a:lnTo>
                  <a:lnTo>
                    <a:pt x="2927" y="5937"/>
                  </a:lnTo>
                  <a:lnTo>
                    <a:pt x="2853" y="5591"/>
                  </a:lnTo>
                  <a:lnTo>
                    <a:pt x="2780" y="5258"/>
                  </a:lnTo>
                  <a:lnTo>
                    <a:pt x="2879" y="4900"/>
                  </a:lnTo>
                  <a:lnTo>
                    <a:pt x="2974" y="4555"/>
                  </a:lnTo>
                  <a:lnTo>
                    <a:pt x="3069" y="4185"/>
                  </a:lnTo>
                  <a:lnTo>
                    <a:pt x="3164" y="3814"/>
                  </a:lnTo>
                  <a:lnTo>
                    <a:pt x="3255" y="3444"/>
                  </a:lnTo>
                  <a:lnTo>
                    <a:pt x="3345" y="3061"/>
                  </a:lnTo>
                  <a:lnTo>
                    <a:pt x="3432" y="2667"/>
                  </a:lnTo>
                  <a:lnTo>
                    <a:pt x="3518" y="2259"/>
                  </a:lnTo>
                  <a:lnTo>
                    <a:pt x="3535" y="2161"/>
                  </a:lnTo>
                  <a:lnTo>
                    <a:pt x="3548" y="2062"/>
                  </a:lnTo>
                  <a:lnTo>
                    <a:pt x="3557" y="1963"/>
                  </a:lnTo>
                  <a:lnTo>
                    <a:pt x="3565" y="1852"/>
                  </a:lnTo>
                  <a:lnTo>
                    <a:pt x="3565" y="1753"/>
                  </a:lnTo>
                  <a:lnTo>
                    <a:pt x="3565" y="1655"/>
                  </a:lnTo>
                  <a:lnTo>
                    <a:pt x="3561" y="1556"/>
                  </a:lnTo>
                  <a:lnTo>
                    <a:pt x="3552" y="1457"/>
                  </a:lnTo>
                  <a:lnTo>
                    <a:pt x="3540" y="1371"/>
                  </a:lnTo>
                  <a:lnTo>
                    <a:pt x="3527" y="1272"/>
                  </a:lnTo>
                  <a:lnTo>
                    <a:pt x="3514" y="1186"/>
                  </a:lnTo>
                  <a:lnTo>
                    <a:pt x="3492" y="1099"/>
                  </a:lnTo>
                  <a:lnTo>
                    <a:pt x="3475" y="1025"/>
                  </a:lnTo>
                  <a:lnTo>
                    <a:pt x="3449" y="951"/>
                  </a:lnTo>
                  <a:lnTo>
                    <a:pt x="3401" y="815"/>
                  </a:lnTo>
                  <a:lnTo>
                    <a:pt x="3371" y="754"/>
                  </a:lnTo>
                  <a:lnTo>
                    <a:pt x="3345" y="704"/>
                  </a:lnTo>
                  <a:lnTo>
                    <a:pt x="3315" y="655"/>
                  </a:lnTo>
                  <a:lnTo>
                    <a:pt x="3285" y="618"/>
                  </a:lnTo>
                  <a:lnTo>
                    <a:pt x="3250" y="593"/>
                  </a:lnTo>
                  <a:lnTo>
                    <a:pt x="3220" y="569"/>
                  </a:lnTo>
                  <a:lnTo>
                    <a:pt x="3186" y="556"/>
                  </a:lnTo>
                  <a:lnTo>
                    <a:pt x="3155" y="544"/>
                  </a:lnTo>
                  <a:lnTo>
                    <a:pt x="3121" y="556"/>
                  </a:lnTo>
                  <a:lnTo>
                    <a:pt x="3086" y="569"/>
                  </a:lnTo>
                  <a:lnTo>
                    <a:pt x="3056" y="606"/>
                  </a:lnTo>
                  <a:lnTo>
                    <a:pt x="3026" y="643"/>
                  </a:lnTo>
                  <a:lnTo>
                    <a:pt x="2991" y="692"/>
                  </a:lnTo>
                  <a:lnTo>
                    <a:pt x="2961" y="754"/>
                  </a:lnTo>
                  <a:lnTo>
                    <a:pt x="2935" y="828"/>
                  </a:lnTo>
                  <a:lnTo>
                    <a:pt x="2905" y="914"/>
                  </a:lnTo>
                  <a:lnTo>
                    <a:pt x="2741" y="1445"/>
                  </a:lnTo>
                  <a:lnTo>
                    <a:pt x="2577" y="1988"/>
                  </a:lnTo>
                  <a:lnTo>
                    <a:pt x="2417" y="2518"/>
                  </a:lnTo>
                  <a:lnTo>
                    <a:pt x="2249" y="3061"/>
                  </a:lnTo>
                  <a:lnTo>
                    <a:pt x="2098" y="2543"/>
                  </a:lnTo>
                  <a:lnTo>
                    <a:pt x="2020" y="2284"/>
                  </a:lnTo>
                  <a:lnTo>
                    <a:pt x="1938" y="2037"/>
                  </a:lnTo>
                  <a:lnTo>
                    <a:pt x="1852" y="1790"/>
                  </a:lnTo>
                  <a:lnTo>
                    <a:pt x="1766" y="1556"/>
                  </a:lnTo>
                  <a:lnTo>
                    <a:pt x="1680" y="1334"/>
                  </a:lnTo>
                  <a:lnTo>
                    <a:pt x="1589" y="1112"/>
                  </a:lnTo>
                  <a:lnTo>
                    <a:pt x="1494" y="914"/>
                  </a:lnTo>
                  <a:lnTo>
                    <a:pt x="1403" y="729"/>
                  </a:lnTo>
                  <a:lnTo>
                    <a:pt x="1304" y="556"/>
                  </a:lnTo>
                  <a:lnTo>
                    <a:pt x="1209" y="408"/>
                  </a:lnTo>
                  <a:lnTo>
                    <a:pt x="1110" y="285"/>
                  </a:lnTo>
                  <a:lnTo>
                    <a:pt x="1006" y="174"/>
                  </a:lnTo>
                  <a:lnTo>
                    <a:pt x="907" y="87"/>
                  </a:lnTo>
                  <a:lnTo>
                    <a:pt x="799" y="38"/>
                  </a:lnTo>
                  <a:lnTo>
                    <a:pt x="756" y="13"/>
                  </a:lnTo>
                  <a:lnTo>
                    <a:pt x="71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2"/>
            <p:cNvSpPr/>
            <p:nvPr/>
          </p:nvSpPr>
          <p:spPr>
            <a:xfrm>
              <a:off x="3600400" y="-8117675"/>
              <a:ext cx="97225" cy="298075"/>
            </a:xfrm>
            <a:custGeom>
              <a:avLst/>
              <a:gdLst/>
              <a:ahLst/>
              <a:cxnLst/>
              <a:rect l="l" t="t" r="r" b="b"/>
              <a:pathLst>
                <a:path w="3889" h="11923" extrusionOk="0">
                  <a:moveTo>
                    <a:pt x="592" y="1"/>
                  </a:moveTo>
                  <a:lnTo>
                    <a:pt x="536" y="26"/>
                  </a:lnTo>
                  <a:lnTo>
                    <a:pt x="479" y="50"/>
                  </a:lnTo>
                  <a:lnTo>
                    <a:pt x="428" y="100"/>
                  </a:lnTo>
                  <a:lnTo>
                    <a:pt x="376" y="161"/>
                  </a:lnTo>
                  <a:lnTo>
                    <a:pt x="324" y="248"/>
                  </a:lnTo>
                  <a:lnTo>
                    <a:pt x="277" y="334"/>
                  </a:lnTo>
                  <a:lnTo>
                    <a:pt x="233" y="433"/>
                  </a:lnTo>
                  <a:lnTo>
                    <a:pt x="190" y="544"/>
                  </a:lnTo>
                  <a:lnTo>
                    <a:pt x="151" y="667"/>
                  </a:lnTo>
                  <a:lnTo>
                    <a:pt x="117" y="803"/>
                  </a:lnTo>
                  <a:lnTo>
                    <a:pt x="87" y="939"/>
                  </a:lnTo>
                  <a:lnTo>
                    <a:pt x="61" y="1087"/>
                  </a:lnTo>
                  <a:lnTo>
                    <a:pt x="39" y="1247"/>
                  </a:lnTo>
                  <a:lnTo>
                    <a:pt x="22" y="1408"/>
                  </a:lnTo>
                  <a:lnTo>
                    <a:pt x="9" y="1568"/>
                  </a:lnTo>
                  <a:lnTo>
                    <a:pt x="0" y="1729"/>
                  </a:lnTo>
                  <a:lnTo>
                    <a:pt x="0" y="1902"/>
                  </a:lnTo>
                  <a:lnTo>
                    <a:pt x="5" y="2074"/>
                  </a:lnTo>
                  <a:lnTo>
                    <a:pt x="13" y="2247"/>
                  </a:lnTo>
                  <a:lnTo>
                    <a:pt x="31" y="2432"/>
                  </a:lnTo>
                  <a:lnTo>
                    <a:pt x="52" y="2605"/>
                  </a:lnTo>
                  <a:lnTo>
                    <a:pt x="82" y="2778"/>
                  </a:lnTo>
                  <a:lnTo>
                    <a:pt x="121" y="2938"/>
                  </a:lnTo>
                  <a:lnTo>
                    <a:pt x="164" y="3111"/>
                  </a:lnTo>
                  <a:lnTo>
                    <a:pt x="277" y="3493"/>
                  </a:lnTo>
                  <a:lnTo>
                    <a:pt x="389" y="3864"/>
                  </a:lnTo>
                  <a:lnTo>
                    <a:pt x="510" y="4234"/>
                  </a:lnTo>
                  <a:lnTo>
                    <a:pt x="631" y="4592"/>
                  </a:lnTo>
                  <a:lnTo>
                    <a:pt x="877" y="5308"/>
                  </a:lnTo>
                  <a:lnTo>
                    <a:pt x="1127" y="6011"/>
                  </a:lnTo>
                  <a:lnTo>
                    <a:pt x="1036" y="6233"/>
                  </a:lnTo>
                  <a:lnTo>
                    <a:pt x="954" y="6455"/>
                  </a:lnTo>
                  <a:lnTo>
                    <a:pt x="872" y="6677"/>
                  </a:lnTo>
                  <a:lnTo>
                    <a:pt x="795" y="6924"/>
                  </a:lnTo>
                  <a:lnTo>
                    <a:pt x="721" y="7171"/>
                  </a:lnTo>
                  <a:lnTo>
                    <a:pt x="652" y="7418"/>
                  </a:lnTo>
                  <a:lnTo>
                    <a:pt x="587" y="7689"/>
                  </a:lnTo>
                  <a:lnTo>
                    <a:pt x="527" y="7973"/>
                  </a:lnTo>
                  <a:lnTo>
                    <a:pt x="501" y="8097"/>
                  </a:lnTo>
                  <a:lnTo>
                    <a:pt x="484" y="8232"/>
                  </a:lnTo>
                  <a:lnTo>
                    <a:pt x="471" y="8356"/>
                  </a:lnTo>
                  <a:lnTo>
                    <a:pt x="458" y="8492"/>
                  </a:lnTo>
                  <a:lnTo>
                    <a:pt x="454" y="8615"/>
                  </a:lnTo>
                  <a:lnTo>
                    <a:pt x="454" y="8751"/>
                  </a:lnTo>
                  <a:lnTo>
                    <a:pt x="454" y="8874"/>
                  </a:lnTo>
                  <a:lnTo>
                    <a:pt x="462" y="8998"/>
                  </a:lnTo>
                  <a:lnTo>
                    <a:pt x="471" y="9121"/>
                  </a:lnTo>
                  <a:lnTo>
                    <a:pt x="484" y="9244"/>
                  </a:lnTo>
                  <a:lnTo>
                    <a:pt x="501" y="9368"/>
                  </a:lnTo>
                  <a:lnTo>
                    <a:pt x="523" y="9479"/>
                  </a:lnTo>
                  <a:lnTo>
                    <a:pt x="544" y="9590"/>
                  </a:lnTo>
                  <a:lnTo>
                    <a:pt x="570" y="9689"/>
                  </a:lnTo>
                  <a:lnTo>
                    <a:pt x="600" y="9787"/>
                  </a:lnTo>
                  <a:lnTo>
                    <a:pt x="631" y="9886"/>
                  </a:lnTo>
                  <a:lnTo>
                    <a:pt x="661" y="9973"/>
                  </a:lnTo>
                  <a:lnTo>
                    <a:pt x="695" y="10059"/>
                  </a:lnTo>
                  <a:lnTo>
                    <a:pt x="734" y="10133"/>
                  </a:lnTo>
                  <a:lnTo>
                    <a:pt x="773" y="10195"/>
                  </a:lnTo>
                  <a:lnTo>
                    <a:pt x="812" y="10244"/>
                  </a:lnTo>
                  <a:lnTo>
                    <a:pt x="855" y="10293"/>
                  </a:lnTo>
                  <a:lnTo>
                    <a:pt x="894" y="10330"/>
                  </a:lnTo>
                  <a:lnTo>
                    <a:pt x="941" y="10367"/>
                  </a:lnTo>
                  <a:lnTo>
                    <a:pt x="984" y="10380"/>
                  </a:lnTo>
                  <a:lnTo>
                    <a:pt x="1075" y="10380"/>
                  </a:lnTo>
                  <a:lnTo>
                    <a:pt x="1123" y="10367"/>
                  </a:lnTo>
                  <a:lnTo>
                    <a:pt x="1166" y="10330"/>
                  </a:lnTo>
                  <a:lnTo>
                    <a:pt x="1213" y="10293"/>
                  </a:lnTo>
                  <a:lnTo>
                    <a:pt x="1261" y="10232"/>
                  </a:lnTo>
                  <a:lnTo>
                    <a:pt x="1308" y="10158"/>
                  </a:lnTo>
                  <a:lnTo>
                    <a:pt x="1399" y="9985"/>
                  </a:lnTo>
                  <a:lnTo>
                    <a:pt x="1489" y="9800"/>
                  </a:lnTo>
                  <a:lnTo>
                    <a:pt x="1576" y="9602"/>
                  </a:lnTo>
                  <a:lnTo>
                    <a:pt x="1662" y="9392"/>
                  </a:lnTo>
                  <a:lnTo>
                    <a:pt x="1744" y="9170"/>
                  </a:lnTo>
                  <a:lnTo>
                    <a:pt x="1822" y="8936"/>
                  </a:lnTo>
                  <a:lnTo>
                    <a:pt x="1899" y="8701"/>
                  </a:lnTo>
                  <a:lnTo>
                    <a:pt x="1977" y="8442"/>
                  </a:lnTo>
                  <a:lnTo>
                    <a:pt x="2560" y="9997"/>
                  </a:lnTo>
                  <a:lnTo>
                    <a:pt x="2849" y="10775"/>
                  </a:lnTo>
                  <a:lnTo>
                    <a:pt x="3134" y="11552"/>
                  </a:lnTo>
                  <a:lnTo>
                    <a:pt x="3172" y="11651"/>
                  </a:lnTo>
                  <a:lnTo>
                    <a:pt x="3216" y="11737"/>
                  </a:lnTo>
                  <a:lnTo>
                    <a:pt x="3254" y="11799"/>
                  </a:lnTo>
                  <a:lnTo>
                    <a:pt x="3298" y="11848"/>
                  </a:lnTo>
                  <a:lnTo>
                    <a:pt x="3336" y="11885"/>
                  </a:lnTo>
                  <a:lnTo>
                    <a:pt x="3380" y="11910"/>
                  </a:lnTo>
                  <a:lnTo>
                    <a:pt x="3418" y="11922"/>
                  </a:lnTo>
                  <a:lnTo>
                    <a:pt x="3457" y="11922"/>
                  </a:lnTo>
                  <a:lnTo>
                    <a:pt x="3496" y="11910"/>
                  </a:lnTo>
                  <a:lnTo>
                    <a:pt x="3535" y="11885"/>
                  </a:lnTo>
                  <a:lnTo>
                    <a:pt x="3574" y="11848"/>
                  </a:lnTo>
                  <a:lnTo>
                    <a:pt x="3608" y="11811"/>
                  </a:lnTo>
                  <a:lnTo>
                    <a:pt x="3643" y="11750"/>
                  </a:lnTo>
                  <a:lnTo>
                    <a:pt x="3673" y="11688"/>
                  </a:lnTo>
                  <a:lnTo>
                    <a:pt x="3703" y="11626"/>
                  </a:lnTo>
                  <a:lnTo>
                    <a:pt x="3733" y="11540"/>
                  </a:lnTo>
                  <a:lnTo>
                    <a:pt x="3759" y="11466"/>
                  </a:lnTo>
                  <a:lnTo>
                    <a:pt x="3781" y="11367"/>
                  </a:lnTo>
                  <a:lnTo>
                    <a:pt x="3802" y="11281"/>
                  </a:lnTo>
                  <a:lnTo>
                    <a:pt x="3820" y="11182"/>
                  </a:lnTo>
                  <a:lnTo>
                    <a:pt x="3837" y="11071"/>
                  </a:lnTo>
                  <a:lnTo>
                    <a:pt x="3850" y="10960"/>
                  </a:lnTo>
                  <a:lnTo>
                    <a:pt x="3859" y="10849"/>
                  </a:lnTo>
                  <a:lnTo>
                    <a:pt x="3863" y="10738"/>
                  </a:lnTo>
                  <a:lnTo>
                    <a:pt x="3863" y="10627"/>
                  </a:lnTo>
                  <a:lnTo>
                    <a:pt x="3863" y="10503"/>
                  </a:lnTo>
                  <a:lnTo>
                    <a:pt x="3854" y="10380"/>
                  </a:lnTo>
                  <a:lnTo>
                    <a:pt x="3846" y="10269"/>
                  </a:lnTo>
                  <a:lnTo>
                    <a:pt x="3833" y="10145"/>
                  </a:lnTo>
                  <a:lnTo>
                    <a:pt x="3811" y="10034"/>
                  </a:lnTo>
                  <a:lnTo>
                    <a:pt x="3790" y="9911"/>
                  </a:lnTo>
                  <a:lnTo>
                    <a:pt x="3759" y="9800"/>
                  </a:lnTo>
                  <a:lnTo>
                    <a:pt x="3237" y="7912"/>
                  </a:lnTo>
                  <a:lnTo>
                    <a:pt x="2715" y="6011"/>
                  </a:lnTo>
                  <a:lnTo>
                    <a:pt x="3759" y="2667"/>
                  </a:lnTo>
                  <a:lnTo>
                    <a:pt x="3794" y="2556"/>
                  </a:lnTo>
                  <a:lnTo>
                    <a:pt x="3824" y="2432"/>
                  </a:lnTo>
                  <a:lnTo>
                    <a:pt x="3846" y="2309"/>
                  </a:lnTo>
                  <a:lnTo>
                    <a:pt x="3863" y="2185"/>
                  </a:lnTo>
                  <a:lnTo>
                    <a:pt x="3880" y="2062"/>
                  </a:lnTo>
                  <a:lnTo>
                    <a:pt x="3889" y="1939"/>
                  </a:lnTo>
                  <a:lnTo>
                    <a:pt x="3889" y="1815"/>
                  </a:lnTo>
                  <a:lnTo>
                    <a:pt x="3889" y="1692"/>
                  </a:lnTo>
                  <a:lnTo>
                    <a:pt x="3884" y="1568"/>
                  </a:lnTo>
                  <a:lnTo>
                    <a:pt x="3876" y="1457"/>
                  </a:lnTo>
                  <a:lnTo>
                    <a:pt x="3863" y="1346"/>
                  </a:lnTo>
                  <a:lnTo>
                    <a:pt x="3846" y="1235"/>
                  </a:lnTo>
                  <a:lnTo>
                    <a:pt x="3828" y="1124"/>
                  </a:lnTo>
                  <a:lnTo>
                    <a:pt x="3807" y="1025"/>
                  </a:lnTo>
                  <a:lnTo>
                    <a:pt x="3781" y="927"/>
                  </a:lnTo>
                  <a:lnTo>
                    <a:pt x="3751" y="840"/>
                  </a:lnTo>
                  <a:lnTo>
                    <a:pt x="3720" y="754"/>
                  </a:lnTo>
                  <a:lnTo>
                    <a:pt x="3690" y="680"/>
                  </a:lnTo>
                  <a:lnTo>
                    <a:pt x="3656" y="618"/>
                  </a:lnTo>
                  <a:lnTo>
                    <a:pt x="3617" y="556"/>
                  </a:lnTo>
                  <a:lnTo>
                    <a:pt x="3578" y="507"/>
                  </a:lnTo>
                  <a:lnTo>
                    <a:pt x="3539" y="470"/>
                  </a:lnTo>
                  <a:lnTo>
                    <a:pt x="3500" y="445"/>
                  </a:lnTo>
                  <a:lnTo>
                    <a:pt x="3457" y="433"/>
                  </a:lnTo>
                  <a:lnTo>
                    <a:pt x="3414" y="421"/>
                  </a:lnTo>
                  <a:lnTo>
                    <a:pt x="3371" y="433"/>
                  </a:lnTo>
                  <a:lnTo>
                    <a:pt x="3328" y="458"/>
                  </a:lnTo>
                  <a:lnTo>
                    <a:pt x="3285" y="495"/>
                  </a:lnTo>
                  <a:lnTo>
                    <a:pt x="3241" y="544"/>
                  </a:lnTo>
                  <a:lnTo>
                    <a:pt x="3203" y="618"/>
                  </a:lnTo>
                  <a:lnTo>
                    <a:pt x="3159" y="692"/>
                  </a:lnTo>
                  <a:lnTo>
                    <a:pt x="3116" y="791"/>
                  </a:lnTo>
                  <a:lnTo>
                    <a:pt x="2573" y="2247"/>
                  </a:lnTo>
                  <a:lnTo>
                    <a:pt x="2301" y="2988"/>
                  </a:lnTo>
                  <a:lnTo>
                    <a:pt x="2029" y="3703"/>
                  </a:lnTo>
                  <a:lnTo>
                    <a:pt x="1791" y="2889"/>
                  </a:lnTo>
                  <a:lnTo>
                    <a:pt x="1554" y="2087"/>
                  </a:lnTo>
                  <a:lnTo>
                    <a:pt x="1433" y="1692"/>
                  </a:lnTo>
                  <a:lnTo>
                    <a:pt x="1308" y="1297"/>
                  </a:lnTo>
                  <a:lnTo>
                    <a:pt x="1183" y="927"/>
                  </a:lnTo>
                  <a:lnTo>
                    <a:pt x="1053" y="556"/>
                  </a:lnTo>
                  <a:lnTo>
                    <a:pt x="997" y="408"/>
                  </a:lnTo>
                  <a:lnTo>
                    <a:pt x="941" y="297"/>
                  </a:lnTo>
                  <a:lnTo>
                    <a:pt x="881" y="186"/>
                  </a:lnTo>
                  <a:lnTo>
                    <a:pt x="825" y="112"/>
                  </a:lnTo>
                  <a:lnTo>
                    <a:pt x="764" y="63"/>
                  </a:lnTo>
                  <a:lnTo>
                    <a:pt x="708" y="26"/>
                  </a:lnTo>
                  <a:lnTo>
                    <a:pt x="64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2"/>
            <p:cNvSpPr/>
            <p:nvPr/>
          </p:nvSpPr>
          <p:spPr>
            <a:xfrm>
              <a:off x="3622200" y="-9390625"/>
              <a:ext cx="85800" cy="276150"/>
            </a:xfrm>
            <a:custGeom>
              <a:avLst/>
              <a:gdLst/>
              <a:ahLst/>
              <a:cxnLst/>
              <a:rect l="l" t="t" r="r" b="b"/>
              <a:pathLst>
                <a:path w="3432" h="11046" extrusionOk="0">
                  <a:moveTo>
                    <a:pt x="2965" y="0"/>
                  </a:moveTo>
                  <a:lnTo>
                    <a:pt x="2935" y="12"/>
                  </a:lnTo>
                  <a:lnTo>
                    <a:pt x="2900" y="37"/>
                  </a:lnTo>
                  <a:lnTo>
                    <a:pt x="2866" y="62"/>
                  </a:lnTo>
                  <a:lnTo>
                    <a:pt x="2836" y="111"/>
                  </a:lnTo>
                  <a:lnTo>
                    <a:pt x="2805" y="161"/>
                  </a:lnTo>
                  <a:lnTo>
                    <a:pt x="2775" y="222"/>
                  </a:lnTo>
                  <a:lnTo>
                    <a:pt x="2745" y="296"/>
                  </a:lnTo>
                  <a:lnTo>
                    <a:pt x="2719" y="370"/>
                  </a:lnTo>
                  <a:lnTo>
                    <a:pt x="2693" y="469"/>
                  </a:lnTo>
                  <a:lnTo>
                    <a:pt x="2607" y="802"/>
                  </a:lnTo>
                  <a:lnTo>
                    <a:pt x="2521" y="1111"/>
                  </a:lnTo>
                  <a:lnTo>
                    <a:pt x="2430" y="1407"/>
                  </a:lnTo>
                  <a:lnTo>
                    <a:pt x="2339" y="1691"/>
                  </a:lnTo>
                  <a:lnTo>
                    <a:pt x="2244" y="1950"/>
                  </a:lnTo>
                  <a:lnTo>
                    <a:pt x="2149" y="2197"/>
                  </a:lnTo>
                  <a:lnTo>
                    <a:pt x="2050" y="2431"/>
                  </a:lnTo>
                  <a:lnTo>
                    <a:pt x="1955" y="2666"/>
                  </a:lnTo>
                  <a:lnTo>
                    <a:pt x="1795" y="2234"/>
                  </a:lnTo>
                  <a:lnTo>
                    <a:pt x="1713" y="2024"/>
                  </a:lnTo>
                  <a:lnTo>
                    <a:pt x="1627" y="1814"/>
                  </a:lnTo>
                  <a:lnTo>
                    <a:pt x="1541" y="1617"/>
                  </a:lnTo>
                  <a:lnTo>
                    <a:pt x="1450" y="1432"/>
                  </a:lnTo>
                  <a:lnTo>
                    <a:pt x="1360" y="1247"/>
                  </a:lnTo>
                  <a:lnTo>
                    <a:pt x="1269" y="1086"/>
                  </a:lnTo>
                  <a:lnTo>
                    <a:pt x="1174" y="926"/>
                  </a:lnTo>
                  <a:lnTo>
                    <a:pt x="1079" y="802"/>
                  </a:lnTo>
                  <a:lnTo>
                    <a:pt x="984" y="679"/>
                  </a:lnTo>
                  <a:lnTo>
                    <a:pt x="885" y="580"/>
                  </a:lnTo>
                  <a:lnTo>
                    <a:pt x="786" y="506"/>
                  </a:lnTo>
                  <a:lnTo>
                    <a:pt x="686" y="457"/>
                  </a:lnTo>
                  <a:lnTo>
                    <a:pt x="591" y="432"/>
                  </a:lnTo>
                  <a:lnTo>
                    <a:pt x="492" y="432"/>
                  </a:lnTo>
                  <a:lnTo>
                    <a:pt x="436" y="444"/>
                  </a:lnTo>
                  <a:lnTo>
                    <a:pt x="384" y="469"/>
                  </a:lnTo>
                  <a:lnTo>
                    <a:pt x="332" y="518"/>
                  </a:lnTo>
                  <a:lnTo>
                    <a:pt x="285" y="580"/>
                  </a:lnTo>
                  <a:lnTo>
                    <a:pt x="233" y="654"/>
                  </a:lnTo>
                  <a:lnTo>
                    <a:pt x="190" y="741"/>
                  </a:lnTo>
                  <a:lnTo>
                    <a:pt x="147" y="839"/>
                  </a:lnTo>
                  <a:lnTo>
                    <a:pt x="108" y="963"/>
                  </a:lnTo>
                  <a:lnTo>
                    <a:pt x="74" y="1086"/>
                  </a:lnTo>
                  <a:lnTo>
                    <a:pt x="48" y="1222"/>
                  </a:lnTo>
                  <a:lnTo>
                    <a:pt x="26" y="1358"/>
                  </a:lnTo>
                  <a:lnTo>
                    <a:pt x="9" y="1506"/>
                  </a:lnTo>
                  <a:lnTo>
                    <a:pt x="0" y="1666"/>
                  </a:lnTo>
                  <a:lnTo>
                    <a:pt x="5" y="1814"/>
                  </a:lnTo>
                  <a:lnTo>
                    <a:pt x="13" y="1975"/>
                  </a:lnTo>
                  <a:lnTo>
                    <a:pt x="30" y="2147"/>
                  </a:lnTo>
                  <a:lnTo>
                    <a:pt x="61" y="2345"/>
                  </a:lnTo>
                  <a:lnTo>
                    <a:pt x="95" y="2542"/>
                  </a:lnTo>
                  <a:lnTo>
                    <a:pt x="130" y="2727"/>
                  </a:lnTo>
                  <a:lnTo>
                    <a:pt x="173" y="2913"/>
                  </a:lnTo>
                  <a:lnTo>
                    <a:pt x="216" y="3085"/>
                  </a:lnTo>
                  <a:lnTo>
                    <a:pt x="259" y="3258"/>
                  </a:lnTo>
                  <a:lnTo>
                    <a:pt x="307" y="3431"/>
                  </a:lnTo>
                  <a:lnTo>
                    <a:pt x="358" y="3604"/>
                  </a:lnTo>
                  <a:lnTo>
                    <a:pt x="462" y="3925"/>
                  </a:lnTo>
                  <a:lnTo>
                    <a:pt x="574" y="4233"/>
                  </a:lnTo>
                  <a:lnTo>
                    <a:pt x="691" y="4529"/>
                  </a:lnTo>
                  <a:lnTo>
                    <a:pt x="812" y="4813"/>
                  </a:lnTo>
                  <a:lnTo>
                    <a:pt x="518" y="5294"/>
                  </a:lnTo>
                  <a:lnTo>
                    <a:pt x="466" y="5381"/>
                  </a:lnTo>
                  <a:lnTo>
                    <a:pt x="423" y="5479"/>
                  </a:lnTo>
                  <a:lnTo>
                    <a:pt x="384" y="5591"/>
                  </a:lnTo>
                  <a:lnTo>
                    <a:pt x="350" y="5714"/>
                  </a:lnTo>
                  <a:lnTo>
                    <a:pt x="324" y="5837"/>
                  </a:lnTo>
                  <a:lnTo>
                    <a:pt x="298" y="5961"/>
                  </a:lnTo>
                  <a:lnTo>
                    <a:pt x="281" y="6097"/>
                  </a:lnTo>
                  <a:lnTo>
                    <a:pt x="263" y="6245"/>
                  </a:lnTo>
                  <a:lnTo>
                    <a:pt x="255" y="6380"/>
                  </a:lnTo>
                  <a:lnTo>
                    <a:pt x="246" y="6528"/>
                  </a:lnTo>
                  <a:lnTo>
                    <a:pt x="246" y="6677"/>
                  </a:lnTo>
                  <a:lnTo>
                    <a:pt x="246" y="6825"/>
                  </a:lnTo>
                  <a:lnTo>
                    <a:pt x="255" y="6960"/>
                  </a:lnTo>
                  <a:lnTo>
                    <a:pt x="263" y="7108"/>
                  </a:lnTo>
                  <a:lnTo>
                    <a:pt x="276" y="7257"/>
                  </a:lnTo>
                  <a:lnTo>
                    <a:pt x="294" y="7392"/>
                  </a:lnTo>
                  <a:lnTo>
                    <a:pt x="315" y="7528"/>
                  </a:lnTo>
                  <a:lnTo>
                    <a:pt x="341" y="7651"/>
                  </a:lnTo>
                  <a:lnTo>
                    <a:pt x="367" y="7775"/>
                  </a:lnTo>
                  <a:lnTo>
                    <a:pt x="397" y="7886"/>
                  </a:lnTo>
                  <a:lnTo>
                    <a:pt x="432" y="7985"/>
                  </a:lnTo>
                  <a:lnTo>
                    <a:pt x="466" y="8083"/>
                  </a:lnTo>
                  <a:lnTo>
                    <a:pt x="505" y="8170"/>
                  </a:lnTo>
                  <a:lnTo>
                    <a:pt x="544" y="8244"/>
                  </a:lnTo>
                  <a:lnTo>
                    <a:pt x="587" y="8306"/>
                  </a:lnTo>
                  <a:lnTo>
                    <a:pt x="635" y="8355"/>
                  </a:lnTo>
                  <a:lnTo>
                    <a:pt x="682" y="8392"/>
                  </a:lnTo>
                  <a:lnTo>
                    <a:pt x="734" y="8417"/>
                  </a:lnTo>
                  <a:lnTo>
                    <a:pt x="786" y="8417"/>
                  </a:lnTo>
                  <a:lnTo>
                    <a:pt x="837" y="8404"/>
                  </a:lnTo>
                  <a:lnTo>
                    <a:pt x="894" y="8367"/>
                  </a:lnTo>
                  <a:lnTo>
                    <a:pt x="950" y="8318"/>
                  </a:lnTo>
                  <a:lnTo>
                    <a:pt x="1045" y="8207"/>
                  </a:lnTo>
                  <a:lnTo>
                    <a:pt x="1135" y="8096"/>
                  </a:lnTo>
                  <a:lnTo>
                    <a:pt x="1226" y="7960"/>
                  </a:lnTo>
                  <a:lnTo>
                    <a:pt x="1316" y="7824"/>
                  </a:lnTo>
                  <a:lnTo>
                    <a:pt x="1489" y="7540"/>
                  </a:lnTo>
                  <a:lnTo>
                    <a:pt x="1662" y="7244"/>
                  </a:lnTo>
                  <a:lnTo>
                    <a:pt x="1791" y="7651"/>
                  </a:lnTo>
                  <a:lnTo>
                    <a:pt x="1916" y="8071"/>
                  </a:lnTo>
                  <a:lnTo>
                    <a:pt x="2167" y="8910"/>
                  </a:lnTo>
                  <a:lnTo>
                    <a:pt x="2663" y="10626"/>
                  </a:lnTo>
                  <a:lnTo>
                    <a:pt x="2693" y="10724"/>
                  </a:lnTo>
                  <a:lnTo>
                    <a:pt x="2723" y="10798"/>
                  </a:lnTo>
                  <a:lnTo>
                    <a:pt x="2754" y="10872"/>
                  </a:lnTo>
                  <a:lnTo>
                    <a:pt x="2784" y="10922"/>
                  </a:lnTo>
                  <a:lnTo>
                    <a:pt x="2818" y="10971"/>
                  </a:lnTo>
                  <a:lnTo>
                    <a:pt x="2853" y="10996"/>
                  </a:lnTo>
                  <a:lnTo>
                    <a:pt x="2887" y="11021"/>
                  </a:lnTo>
                  <a:lnTo>
                    <a:pt x="2922" y="11033"/>
                  </a:lnTo>
                  <a:lnTo>
                    <a:pt x="2956" y="11045"/>
                  </a:lnTo>
                  <a:lnTo>
                    <a:pt x="2991" y="11033"/>
                  </a:lnTo>
                  <a:lnTo>
                    <a:pt x="3025" y="11021"/>
                  </a:lnTo>
                  <a:lnTo>
                    <a:pt x="3060" y="10996"/>
                  </a:lnTo>
                  <a:lnTo>
                    <a:pt x="3094" y="10971"/>
                  </a:lnTo>
                  <a:lnTo>
                    <a:pt x="3129" y="10934"/>
                  </a:lnTo>
                  <a:lnTo>
                    <a:pt x="3159" y="10885"/>
                  </a:lnTo>
                  <a:lnTo>
                    <a:pt x="3194" y="10835"/>
                  </a:lnTo>
                  <a:lnTo>
                    <a:pt x="3250" y="10712"/>
                  </a:lnTo>
                  <a:lnTo>
                    <a:pt x="3306" y="10564"/>
                  </a:lnTo>
                  <a:lnTo>
                    <a:pt x="3328" y="10478"/>
                  </a:lnTo>
                  <a:lnTo>
                    <a:pt x="3349" y="10391"/>
                  </a:lnTo>
                  <a:lnTo>
                    <a:pt x="3371" y="10305"/>
                  </a:lnTo>
                  <a:lnTo>
                    <a:pt x="3388" y="10206"/>
                  </a:lnTo>
                  <a:lnTo>
                    <a:pt x="3401" y="10107"/>
                  </a:lnTo>
                  <a:lnTo>
                    <a:pt x="3414" y="10009"/>
                  </a:lnTo>
                  <a:lnTo>
                    <a:pt x="3422" y="9898"/>
                  </a:lnTo>
                  <a:lnTo>
                    <a:pt x="3427" y="9799"/>
                  </a:lnTo>
                  <a:lnTo>
                    <a:pt x="3431" y="9688"/>
                  </a:lnTo>
                  <a:lnTo>
                    <a:pt x="3431" y="9577"/>
                  </a:lnTo>
                  <a:lnTo>
                    <a:pt x="3427" y="9466"/>
                  </a:lnTo>
                  <a:lnTo>
                    <a:pt x="3418" y="9355"/>
                  </a:lnTo>
                  <a:lnTo>
                    <a:pt x="3384" y="9034"/>
                  </a:lnTo>
                  <a:lnTo>
                    <a:pt x="3353" y="8725"/>
                  </a:lnTo>
                  <a:lnTo>
                    <a:pt x="3315" y="8417"/>
                  </a:lnTo>
                  <a:lnTo>
                    <a:pt x="3271" y="8108"/>
                  </a:lnTo>
                  <a:lnTo>
                    <a:pt x="3228" y="7812"/>
                  </a:lnTo>
                  <a:lnTo>
                    <a:pt x="3181" y="7516"/>
                  </a:lnTo>
                  <a:lnTo>
                    <a:pt x="3129" y="7232"/>
                  </a:lnTo>
                  <a:lnTo>
                    <a:pt x="3077" y="6948"/>
                  </a:lnTo>
                  <a:lnTo>
                    <a:pt x="3021" y="6664"/>
                  </a:lnTo>
                  <a:lnTo>
                    <a:pt x="2965" y="6380"/>
                  </a:lnTo>
                  <a:lnTo>
                    <a:pt x="2844" y="5837"/>
                  </a:lnTo>
                  <a:lnTo>
                    <a:pt x="2715" y="5307"/>
                  </a:lnTo>
                  <a:lnTo>
                    <a:pt x="2581" y="4776"/>
                  </a:lnTo>
                  <a:lnTo>
                    <a:pt x="2689" y="4381"/>
                  </a:lnTo>
                  <a:lnTo>
                    <a:pt x="2792" y="3986"/>
                  </a:lnTo>
                  <a:lnTo>
                    <a:pt x="2892" y="3591"/>
                  </a:lnTo>
                  <a:lnTo>
                    <a:pt x="2987" y="3184"/>
                  </a:lnTo>
                  <a:lnTo>
                    <a:pt x="3077" y="2789"/>
                  </a:lnTo>
                  <a:lnTo>
                    <a:pt x="3164" y="2370"/>
                  </a:lnTo>
                  <a:lnTo>
                    <a:pt x="3241" y="1962"/>
                  </a:lnTo>
                  <a:lnTo>
                    <a:pt x="3319" y="1543"/>
                  </a:lnTo>
                  <a:lnTo>
                    <a:pt x="3336" y="1432"/>
                  </a:lnTo>
                  <a:lnTo>
                    <a:pt x="3353" y="1321"/>
                  </a:lnTo>
                  <a:lnTo>
                    <a:pt x="3362" y="1209"/>
                  </a:lnTo>
                  <a:lnTo>
                    <a:pt x="3366" y="1098"/>
                  </a:lnTo>
                  <a:lnTo>
                    <a:pt x="3366" y="1000"/>
                  </a:lnTo>
                  <a:lnTo>
                    <a:pt x="3366" y="901"/>
                  </a:lnTo>
                  <a:lnTo>
                    <a:pt x="3362" y="802"/>
                  </a:lnTo>
                  <a:lnTo>
                    <a:pt x="3353" y="704"/>
                  </a:lnTo>
                  <a:lnTo>
                    <a:pt x="3340" y="617"/>
                  </a:lnTo>
                  <a:lnTo>
                    <a:pt x="3328" y="531"/>
                  </a:lnTo>
                  <a:lnTo>
                    <a:pt x="3310" y="457"/>
                  </a:lnTo>
                  <a:lnTo>
                    <a:pt x="3289" y="383"/>
                  </a:lnTo>
                  <a:lnTo>
                    <a:pt x="3267" y="309"/>
                  </a:lnTo>
                  <a:lnTo>
                    <a:pt x="3241" y="247"/>
                  </a:lnTo>
                  <a:lnTo>
                    <a:pt x="3215" y="198"/>
                  </a:lnTo>
                  <a:lnTo>
                    <a:pt x="3189" y="136"/>
                  </a:lnTo>
                  <a:lnTo>
                    <a:pt x="3159" y="99"/>
                  </a:lnTo>
                  <a:lnTo>
                    <a:pt x="3129" y="62"/>
                  </a:lnTo>
                  <a:lnTo>
                    <a:pt x="3099" y="37"/>
                  </a:lnTo>
                  <a:lnTo>
                    <a:pt x="3064" y="12"/>
                  </a:lnTo>
                  <a:lnTo>
                    <a:pt x="3034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42"/>
            <p:cNvSpPr/>
            <p:nvPr/>
          </p:nvSpPr>
          <p:spPr>
            <a:xfrm>
              <a:off x="3801175" y="-11160325"/>
              <a:ext cx="232325" cy="145025"/>
            </a:xfrm>
            <a:custGeom>
              <a:avLst/>
              <a:gdLst/>
              <a:ahLst/>
              <a:cxnLst/>
              <a:rect l="l" t="t" r="r" b="b"/>
              <a:pathLst>
                <a:path w="9293" h="5801" extrusionOk="0">
                  <a:moveTo>
                    <a:pt x="1951" y="0"/>
                  </a:moveTo>
                  <a:lnTo>
                    <a:pt x="980" y="13"/>
                  </a:lnTo>
                  <a:lnTo>
                    <a:pt x="920" y="13"/>
                  </a:lnTo>
                  <a:lnTo>
                    <a:pt x="864" y="25"/>
                  </a:lnTo>
                  <a:lnTo>
                    <a:pt x="808" y="50"/>
                  </a:lnTo>
                  <a:lnTo>
                    <a:pt x="752" y="87"/>
                  </a:lnTo>
                  <a:lnTo>
                    <a:pt x="700" y="124"/>
                  </a:lnTo>
                  <a:lnTo>
                    <a:pt x="648" y="161"/>
                  </a:lnTo>
                  <a:lnTo>
                    <a:pt x="601" y="210"/>
                  </a:lnTo>
                  <a:lnTo>
                    <a:pt x="553" y="272"/>
                  </a:lnTo>
                  <a:lnTo>
                    <a:pt x="506" y="333"/>
                  </a:lnTo>
                  <a:lnTo>
                    <a:pt x="463" y="395"/>
                  </a:lnTo>
                  <a:lnTo>
                    <a:pt x="424" y="469"/>
                  </a:lnTo>
                  <a:lnTo>
                    <a:pt x="381" y="556"/>
                  </a:lnTo>
                  <a:lnTo>
                    <a:pt x="312" y="728"/>
                  </a:lnTo>
                  <a:lnTo>
                    <a:pt x="242" y="926"/>
                  </a:lnTo>
                  <a:lnTo>
                    <a:pt x="186" y="1136"/>
                  </a:lnTo>
                  <a:lnTo>
                    <a:pt x="139" y="1358"/>
                  </a:lnTo>
                  <a:lnTo>
                    <a:pt x="96" y="1592"/>
                  </a:lnTo>
                  <a:lnTo>
                    <a:pt x="61" y="1851"/>
                  </a:lnTo>
                  <a:lnTo>
                    <a:pt x="35" y="2098"/>
                  </a:lnTo>
                  <a:lnTo>
                    <a:pt x="14" y="2370"/>
                  </a:lnTo>
                  <a:lnTo>
                    <a:pt x="1" y="2629"/>
                  </a:lnTo>
                  <a:lnTo>
                    <a:pt x="1" y="2900"/>
                  </a:lnTo>
                  <a:lnTo>
                    <a:pt x="1" y="3172"/>
                  </a:lnTo>
                  <a:lnTo>
                    <a:pt x="14" y="3431"/>
                  </a:lnTo>
                  <a:lnTo>
                    <a:pt x="35" y="3702"/>
                  </a:lnTo>
                  <a:lnTo>
                    <a:pt x="61" y="3949"/>
                  </a:lnTo>
                  <a:lnTo>
                    <a:pt x="96" y="4196"/>
                  </a:lnTo>
                  <a:lnTo>
                    <a:pt x="139" y="4443"/>
                  </a:lnTo>
                  <a:lnTo>
                    <a:pt x="186" y="4665"/>
                  </a:lnTo>
                  <a:lnTo>
                    <a:pt x="242" y="4875"/>
                  </a:lnTo>
                  <a:lnTo>
                    <a:pt x="312" y="5072"/>
                  </a:lnTo>
                  <a:lnTo>
                    <a:pt x="381" y="5245"/>
                  </a:lnTo>
                  <a:lnTo>
                    <a:pt x="424" y="5319"/>
                  </a:lnTo>
                  <a:lnTo>
                    <a:pt x="463" y="5393"/>
                  </a:lnTo>
                  <a:lnTo>
                    <a:pt x="506" y="5467"/>
                  </a:lnTo>
                  <a:lnTo>
                    <a:pt x="553" y="5529"/>
                  </a:lnTo>
                  <a:lnTo>
                    <a:pt x="601" y="5591"/>
                  </a:lnTo>
                  <a:lnTo>
                    <a:pt x="648" y="5640"/>
                  </a:lnTo>
                  <a:lnTo>
                    <a:pt x="700" y="5677"/>
                  </a:lnTo>
                  <a:lnTo>
                    <a:pt x="752" y="5714"/>
                  </a:lnTo>
                  <a:lnTo>
                    <a:pt x="808" y="5751"/>
                  </a:lnTo>
                  <a:lnTo>
                    <a:pt x="864" y="5763"/>
                  </a:lnTo>
                  <a:lnTo>
                    <a:pt x="920" y="5788"/>
                  </a:lnTo>
                  <a:lnTo>
                    <a:pt x="980" y="5788"/>
                  </a:lnTo>
                  <a:lnTo>
                    <a:pt x="1951" y="5800"/>
                  </a:lnTo>
                  <a:lnTo>
                    <a:pt x="2927" y="5776"/>
                  </a:lnTo>
                  <a:lnTo>
                    <a:pt x="3419" y="5751"/>
                  </a:lnTo>
                  <a:lnTo>
                    <a:pt x="3915" y="5726"/>
                  </a:lnTo>
                  <a:lnTo>
                    <a:pt x="4407" y="5689"/>
                  </a:lnTo>
                  <a:lnTo>
                    <a:pt x="4903" y="5640"/>
                  </a:lnTo>
                  <a:lnTo>
                    <a:pt x="5395" y="5578"/>
                  </a:lnTo>
                  <a:lnTo>
                    <a:pt x="5892" y="5504"/>
                  </a:lnTo>
                  <a:lnTo>
                    <a:pt x="6384" y="5406"/>
                  </a:lnTo>
                  <a:lnTo>
                    <a:pt x="6876" y="5307"/>
                  </a:lnTo>
                  <a:lnTo>
                    <a:pt x="7363" y="5183"/>
                  </a:lnTo>
                  <a:lnTo>
                    <a:pt x="7851" y="5048"/>
                  </a:lnTo>
                  <a:lnTo>
                    <a:pt x="8334" y="4887"/>
                  </a:lnTo>
                  <a:lnTo>
                    <a:pt x="8813" y="4714"/>
                  </a:lnTo>
                  <a:lnTo>
                    <a:pt x="8869" y="4677"/>
                  </a:lnTo>
                  <a:lnTo>
                    <a:pt x="8925" y="4640"/>
                  </a:lnTo>
                  <a:lnTo>
                    <a:pt x="8977" y="4579"/>
                  </a:lnTo>
                  <a:lnTo>
                    <a:pt x="9025" y="4492"/>
                  </a:lnTo>
                  <a:lnTo>
                    <a:pt x="9068" y="4406"/>
                  </a:lnTo>
                  <a:lnTo>
                    <a:pt x="9107" y="4307"/>
                  </a:lnTo>
                  <a:lnTo>
                    <a:pt x="9141" y="4196"/>
                  </a:lnTo>
                  <a:lnTo>
                    <a:pt x="9171" y="4073"/>
                  </a:lnTo>
                  <a:lnTo>
                    <a:pt x="9202" y="3949"/>
                  </a:lnTo>
                  <a:lnTo>
                    <a:pt x="9228" y="3814"/>
                  </a:lnTo>
                  <a:lnTo>
                    <a:pt x="9245" y="3665"/>
                  </a:lnTo>
                  <a:lnTo>
                    <a:pt x="9262" y="3517"/>
                  </a:lnTo>
                  <a:lnTo>
                    <a:pt x="9275" y="3369"/>
                  </a:lnTo>
                  <a:lnTo>
                    <a:pt x="9284" y="3221"/>
                  </a:lnTo>
                  <a:lnTo>
                    <a:pt x="9292" y="3061"/>
                  </a:lnTo>
                  <a:lnTo>
                    <a:pt x="9292" y="2900"/>
                  </a:lnTo>
                  <a:lnTo>
                    <a:pt x="9292" y="2740"/>
                  </a:lnTo>
                  <a:lnTo>
                    <a:pt x="9284" y="2579"/>
                  </a:lnTo>
                  <a:lnTo>
                    <a:pt x="9275" y="2431"/>
                  </a:lnTo>
                  <a:lnTo>
                    <a:pt x="9262" y="2271"/>
                  </a:lnTo>
                  <a:lnTo>
                    <a:pt x="9245" y="2123"/>
                  </a:lnTo>
                  <a:lnTo>
                    <a:pt x="9228" y="1987"/>
                  </a:lnTo>
                  <a:lnTo>
                    <a:pt x="9202" y="1851"/>
                  </a:lnTo>
                  <a:lnTo>
                    <a:pt x="9171" y="1716"/>
                  </a:lnTo>
                  <a:lnTo>
                    <a:pt x="9141" y="1604"/>
                  </a:lnTo>
                  <a:lnTo>
                    <a:pt x="9107" y="1493"/>
                  </a:lnTo>
                  <a:lnTo>
                    <a:pt x="9068" y="1395"/>
                  </a:lnTo>
                  <a:lnTo>
                    <a:pt x="9025" y="1296"/>
                  </a:lnTo>
                  <a:lnTo>
                    <a:pt x="8977" y="1222"/>
                  </a:lnTo>
                  <a:lnTo>
                    <a:pt x="8925" y="1160"/>
                  </a:lnTo>
                  <a:lnTo>
                    <a:pt x="8869" y="1111"/>
                  </a:lnTo>
                  <a:lnTo>
                    <a:pt x="8813" y="1086"/>
                  </a:lnTo>
                  <a:lnTo>
                    <a:pt x="8334" y="913"/>
                  </a:lnTo>
                  <a:lnTo>
                    <a:pt x="7851" y="753"/>
                  </a:lnTo>
                  <a:lnTo>
                    <a:pt x="7363" y="617"/>
                  </a:lnTo>
                  <a:lnTo>
                    <a:pt x="6876" y="494"/>
                  </a:lnTo>
                  <a:lnTo>
                    <a:pt x="6384" y="383"/>
                  </a:lnTo>
                  <a:lnTo>
                    <a:pt x="5892" y="296"/>
                  </a:lnTo>
                  <a:lnTo>
                    <a:pt x="5395" y="222"/>
                  </a:lnTo>
                  <a:lnTo>
                    <a:pt x="4903" y="161"/>
                  </a:lnTo>
                  <a:lnTo>
                    <a:pt x="4407" y="111"/>
                  </a:lnTo>
                  <a:lnTo>
                    <a:pt x="3915" y="74"/>
                  </a:lnTo>
                  <a:lnTo>
                    <a:pt x="3419" y="37"/>
                  </a:lnTo>
                  <a:lnTo>
                    <a:pt x="2927" y="25"/>
                  </a:lnTo>
                  <a:lnTo>
                    <a:pt x="1951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42"/>
            <p:cNvSpPr/>
            <p:nvPr/>
          </p:nvSpPr>
          <p:spPr>
            <a:xfrm>
              <a:off x="3827300" y="-14040400"/>
              <a:ext cx="130875" cy="269050"/>
            </a:xfrm>
            <a:custGeom>
              <a:avLst/>
              <a:gdLst/>
              <a:ahLst/>
              <a:cxnLst/>
              <a:rect l="l" t="t" r="r" b="b"/>
              <a:pathLst>
                <a:path w="5235" h="10762" extrusionOk="0">
                  <a:moveTo>
                    <a:pt x="660" y="0"/>
                  </a:moveTo>
                  <a:lnTo>
                    <a:pt x="622" y="12"/>
                  </a:lnTo>
                  <a:lnTo>
                    <a:pt x="583" y="25"/>
                  </a:lnTo>
                  <a:lnTo>
                    <a:pt x="544" y="49"/>
                  </a:lnTo>
                  <a:lnTo>
                    <a:pt x="509" y="86"/>
                  </a:lnTo>
                  <a:lnTo>
                    <a:pt x="471" y="136"/>
                  </a:lnTo>
                  <a:lnTo>
                    <a:pt x="436" y="185"/>
                  </a:lnTo>
                  <a:lnTo>
                    <a:pt x="402" y="247"/>
                  </a:lnTo>
                  <a:lnTo>
                    <a:pt x="371" y="309"/>
                  </a:lnTo>
                  <a:lnTo>
                    <a:pt x="341" y="383"/>
                  </a:lnTo>
                  <a:lnTo>
                    <a:pt x="311" y="469"/>
                  </a:lnTo>
                  <a:lnTo>
                    <a:pt x="285" y="543"/>
                  </a:lnTo>
                  <a:lnTo>
                    <a:pt x="263" y="642"/>
                  </a:lnTo>
                  <a:lnTo>
                    <a:pt x="242" y="728"/>
                  </a:lnTo>
                  <a:lnTo>
                    <a:pt x="220" y="827"/>
                  </a:lnTo>
                  <a:lnTo>
                    <a:pt x="203" y="926"/>
                  </a:lnTo>
                  <a:lnTo>
                    <a:pt x="190" y="1024"/>
                  </a:lnTo>
                  <a:lnTo>
                    <a:pt x="181" y="1135"/>
                  </a:lnTo>
                  <a:lnTo>
                    <a:pt x="173" y="1246"/>
                  </a:lnTo>
                  <a:lnTo>
                    <a:pt x="164" y="1345"/>
                  </a:lnTo>
                  <a:lnTo>
                    <a:pt x="164" y="1456"/>
                  </a:lnTo>
                  <a:lnTo>
                    <a:pt x="164" y="1567"/>
                  </a:lnTo>
                  <a:lnTo>
                    <a:pt x="168" y="1678"/>
                  </a:lnTo>
                  <a:lnTo>
                    <a:pt x="177" y="1777"/>
                  </a:lnTo>
                  <a:lnTo>
                    <a:pt x="190" y="1888"/>
                  </a:lnTo>
                  <a:lnTo>
                    <a:pt x="207" y="1987"/>
                  </a:lnTo>
                  <a:lnTo>
                    <a:pt x="225" y="2086"/>
                  </a:lnTo>
                  <a:lnTo>
                    <a:pt x="250" y="2184"/>
                  </a:lnTo>
                  <a:lnTo>
                    <a:pt x="281" y="2271"/>
                  </a:lnTo>
                  <a:lnTo>
                    <a:pt x="311" y="2370"/>
                  </a:lnTo>
                  <a:lnTo>
                    <a:pt x="445" y="2678"/>
                  </a:lnTo>
                  <a:lnTo>
                    <a:pt x="583" y="2987"/>
                  </a:lnTo>
                  <a:lnTo>
                    <a:pt x="725" y="3270"/>
                  </a:lnTo>
                  <a:lnTo>
                    <a:pt x="872" y="3554"/>
                  </a:lnTo>
                  <a:lnTo>
                    <a:pt x="1019" y="3813"/>
                  </a:lnTo>
                  <a:lnTo>
                    <a:pt x="1174" y="4073"/>
                  </a:lnTo>
                  <a:lnTo>
                    <a:pt x="1325" y="4319"/>
                  </a:lnTo>
                  <a:lnTo>
                    <a:pt x="1485" y="4554"/>
                  </a:lnTo>
                  <a:lnTo>
                    <a:pt x="1148" y="5208"/>
                  </a:lnTo>
                  <a:lnTo>
                    <a:pt x="820" y="5862"/>
                  </a:lnTo>
                  <a:lnTo>
                    <a:pt x="656" y="6195"/>
                  </a:lnTo>
                  <a:lnTo>
                    <a:pt x="496" y="6528"/>
                  </a:lnTo>
                  <a:lnTo>
                    <a:pt x="341" y="6874"/>
                  </a:lnTo>
                  <a:lnTo>
                    <a:pt x="186" y="7220"/>
                  </a:lnTo>
                  <a:lnTo>
                    <a:pt x="143" y="7343"/>
                  </a:lnTo>
                  <a:lnTo>
                    <a:pt x="104" y="7454"/>
                  </a:lnTo>
                  <a:lnTo>
                    <a:pt x="74" y="7577"/>
                  </a:lnTo>
                  <a:lnTo>
                    <a:pt x="48" y="7713"/>
                  </a:lnTo>
                  <a:lnTo>
                    <a:pt x="26" y="7837"/>
                  </a:lnTo>
                  <a:lnTo>
                    <a:pt x="13" y="7972"/>
                  </a:lnTo>
                  <a:lnTo>
                    <a:pt x="4" y="8108"/>
                  </a:lnTo>
                  <a:lnTo>
                    <a:pt x="0" y="8256"/>
                  </a:lnTo>
                  <a:lnTo>
                    <a:pt x="4" y="8392"/>
                  </a:lnTo>
                  <a:lnTo>
                    <a:pt x="9" y="8528"/>
                  </a:lnTo>
                  <a:lnTo>
                    <a:pt x="22" y="8663"/>
                  </a:lnTo>
                  <a:lnTo>
                    <a:pt x="39" y="8799"/>
                  </a:lnTo>
                  <a:lnTo>
                    <a:pt x="56" y="8935"/>
                  </a:lnTo>
                  <a:lnTo>
                    <a:pt x="82" y="9071"/>
                  </a:lnTo>
                  <a:lnTo>
                    <a:pt x="108" y="9194"/>
                  </a:lnTo>
                  <a:lnTo>
                    <a:pt x="138" y="9305"/>
                  </a:lnTo>
                  <a:lnTo>
                    <a:pt x="173" y="9416"/>
                  </a:lnTo>
                  <a:lnTo>
                    <a:pt x="207" y="9527"/>
                  </a:lnTo>
                  <a:lnTo>
                    <a:pt x="246" y="9626"/>
                  </a:lnTo>
                  <a:lnTo>
                    <a:pt x="289" y="9712"/>
                  </a:lnTo>
                  <a:lnTo>
                    <a:pt x="332" y="9786"/>
                  </a:lnTo>
                  <a:lnTo>
                    <a:pt x="376" y="9860"/>
                  </a:lnTo>
                  <a:lnTo>
                    <a:pt x="423" y="9910"/>
                  </a:lnTo>
                  <a:lnTo>
                    <a:pt x="475" y="9959"/>
                  </a:lnTo>
                  <a:lnTo>
                    <a:pt x="522" y="9996"/>
                  </a:lnTo>
                  <a:lnTo>
                    <a:pt x="574" y="10009"/>
                  </a:lnTo>
                  <a:lnTo>
                    <a:pt x="626" y="10009"/>
                  </a:lnTo>
                  <a:lnTo>
                    <a:pt x="678" y="9996"/>
                  </a:lnTo>
                  <a:lnTo>
                    <a:pt x="729" y="9972"/>
                  </a:lnTo>
                  <a:lnTo>
                    <a:pt x="781" y="9922"/>
                  </a:lnTo>
                  <a:lnTo>
                    <a:pt x="833" y="9860"/>
                  </a:lnTo>
                  <a:lnTo>
                    <a:pt x="885" y="9774"/>
                  </a:lnTo>
                  <a:lnTo>
                    <a:pt x="1092" y="9379"/>
                  </a:lnTo>
                  <a:lnTo>
                    <a:pt x="1299" y="8972"/>
                  </a:lnTo>
                  <a:lnTo>
                    <a:pt x="1506" y="8565"/>
                  </a:lnTo>
                  <a:lnTo>
                    <a:pt x="1709" y="8133"/>
                  </a:lnTo>
                  <a:lnTo>
                    <a:pt x="1916" y="7701"/>
                  </a:lnTo>
                  <a:lnTo>
                    <a:pt x="2119" y="7257"/>
                  </a:lnTo>
                  <a:lnTo>
                    <a:pt x="2529" y="6343"/>
                  </a:lnTo>
                  <a:lnTo>
                    <a:pt x="2779" y="6825"/>
                  </a:lnTo>
                  <a:lnTo>
                    <a:pt x="3030" y="7318"/>
                  </a:lnTo>
                  <a:lnTo>
                    <a:pt x="3276" y="7824"/>
                  </a:lnTo>
                  <a:lnTo>
                    <a:pt x="3526" y="8330"/>
                  </a:lnTo>
                  <a:lnTo>
                    <a:pt x="3768" y="8849"/>
                  </a:lnTo>
                  <a:lnTo>
                    <a:pt x="4009" y="9367"/>
                  </a:lnTo>
                  <a:lnTo>
                    <a:pt x="4247" y="9910"/>
                  </a:lnTo>
                  <a:lnTo>
                    <a:pt x="4480" y="10453"/>
                  </a:lnTo>
                  <a:lnTo>
                    <a:pt x="4519" y="10539"/>
                  </a:lnTo>
                  <a:lnTo>
                    <a:pt x="4562" y="10613"/>
                  </a:lnTo>
                  <a:lnTo>
                    <a:pt x="4605" y="10663"/>
                  </a:lnTo>
                  <a:lnTo>
                    <a:pt x="4648" y="10712"/>
                  </a:lnTo>
                  <a:lnTo>
                    <a:pt x="4691" y="10737"/>
                  </a:lnTo>
                  <a:lnTo>
                    <a:pt x="4730" y="10761"/>
                  </a:lnTo>
                  <a:lnTo>
                    <a:pt x="4816" y="10761"/>
                  </a:lnTo>
                  <a:lnTo>
                    <a:pt x="4855" y="10737"/>
                  </a:lnTo>
                  <a:lnTo>
                    <a:pt x="4898" y="10712"/>
                  </a:lnTo>
                  <a:lnTo>
                    <a:pt x="4937" y="10675"/>
                  </a:lnTo>
                  <a:lnTo>
                    <a:pt x="4972" y="10626"/>
                  </a:lnTo>
                  <a:lnTo>
                    <a:pt x="5011" y="10576"/>
                  </a:lnTo>
                  <a:lnTo>
                    <a:pt x="5041" y="10515"/>
                  </a:lnTo>
                  <a:lnTo>
                    <a:pt x="5075" y="10441"/>
                  </a:lnTo>
                  <a:lnTo>
                    <a:pt x="5106" y="10366"/>
                  </a:lnTo>
                  <a:lnTo>
                    <a:pt x="5131" y="10280"/>
                  </a:lnTo>
                  <a:lnTo>
                    <a:pt x="5157" y="10194"/>
                  </a:lnTo>
                  <a:lnTo>
                    <a:pt x="5179" y="10107"/>
                  </a:lnTo>
                  <a:lnTo>
                    <a:pt x="5196" y="10009"/>
                  </a:lnTo>
                  <a:lnTo>
                    <a:pt x="5209" y="9910"/>
                  </a:lnTo>
                  <a:lnTo>
                    <a:pt x="5222" y="9799"/>
                  </a:lnTo>
                  <a:lnTo>
                    <a:pt x="5231" y="9700"/>
                  </a:lnTo>
                  <a:lnTo>
                    <a:pt x="5235" y="9589"/>
                  </a:lnTo>
                  <a:lnTo>
                    <a:pt x="5231" y="9478"/>
                  </a:lnTo>
                  <a:lnTo>
                    <a:pt x="5226" y="9367"/>
                  </a:lnTo>
                  <a:lnTo>
                    <a:pt x="5218" y="9243"/>
                  </a:lnTo>
                  <a:lnTo>
                    <a:pt x="5205" y="9132"/>
                  </a:lnTo>
                  <a:lnTo>
                    <a:pt x="5183" y="9021"/>
                  </a:lnTo>
                  <a:lnTo>
                    <a:pt x="5157" y="8910"/>
                  </a:lnTo>
                  <a:lnTo>
                    <a:pt x="5127" y="8812"/>
                  </a:lnTo>
                  <a:lnTo>
                    <a:pt x="5093" y="8700"/>
                  </a:lnTo>
                  <a:lnTo>
                    <a:pt x="4881" y="8145"/>
                  </a:lnTo>
                  <a:lnTo>
                    <a:pt x="4665" y="7614"/>
                  </a:lnTo>
                  <a:lnTo>
                    <a:pt x="4450" y="7071"/>
                  </a:lnTo>
                  <a:lnTo>
                    <a:pt x="4229" y="6553"/>
                  </a:lnTo>
                  <a:lnTo>
                    <a:pt x="4009" y="6035"/>
                  </a:lnTo>
                  <a:lnTo>
                    <a:pt x="3785" y="5516"/>
                  </a:lnTo>
                  <a:lnTo>
                    <a:pt x="3336" y="4517"/>
                  </a:lnTo>
                  <a:lnTo>
                    <a:pt x="3513" y="4122"/>
                  </a:lnTo>
                  <a:lnTo>
                    <a:pt x="3690" y="3715"/>
                  </a:lnTo>
                  <a:lnTo>
                    <a:pt x="3871" y="3320"/>
                  </a:lnTo>
                  <a:lnTo>
                    <a:pt x="4048" y="2925"/>
                  </a:lnTo>
                  <a:lnTo>
                    <a:pt x="4087" y="2814"/>
                  </a:lnTo>
                  <a:lnTo>
                    <a:pt x="4126" y="2703"/>
                  </a:lnTo>
                  <a:lnTo>
                    <a:pt x="4156" y="2592"/>
                  </a:lnTo>
                  <a:lnTo>
                    <a:pt x="4182" y="2468"/>
                  </a:lnTo>
                  <a:lnTo>
                    <a:pt x="4208" y="2345"/>
                  </a:lnTo>
                  <a:lnTo>
                    <a:pt x="4225" y="2221"/>
                  </a:lnTo>
                  <a:lnTo>
                    <a:pt x="4238" y="2086"/>
                  </a:lnTo>
                  <a:lnTo>
                    <a:pt x="4247" y="1950"/>
                  </a:lnTo>
                  <a:lnTo>
                    <a:pt x="4251" y="1827"/>
                  </a:lnTo>
                  <a:lnTo>
                    <a:pt x="4251" y="1691"/>
                  </a:lnTo>
                  <a:lnTo>
                    <a:pt x="4247" y="1555"/>
                  </a:lnTo>
                  <a:lnTo>
                    <a:pt x="4242" y="1432"/>
                  </a:lnTo>
                  <a:lnTo>
                    <a:pt x="4229" y="1308"/>
                  </a:lnTo>
                  <a:lnTo>
                    <a:pt x="4217" y="1185"/>
                  </a:lnTo>
                  <a:lnTo>
                    <a:pt x="4199" y="1061"/>
                  </a:lnTo>
                  <a:lnTo>
                    <a:pt x="4178" y="950"/>
                  </a:lnTo>
                  <a:lnTo>
                    <a:pt x="4156" y="839"/>
                  </a:lnTo>
                  <a:lnTo>
                    <a:pt x="4130" y="741"/>
                  </a:lnTo>
                  <a:lnTo>
                    <a:pt x="4100" y="654"/>
                  </a:lnTo>
                  <a:lnTo>
                    <a:pt x="4070" y="568"/>
                  </a:lnTo>
                  <a:lnTo>
                    <a:pt x="4040" y="494"/>
                  </a:lnTo>
                  <a:lnTo>
                    <a:pt x="4001" y="432"/>
                  </a:lnTo>
                  <a:lnTo>
                    <a:pt x="3966" y="370"/>
                  </a:lnTo>
                  <a:lnTo>
                    <a:pt x="3927" y="333"/>
                  </a:lnTo>
                  <a:lnTo>
                    <a:pt x="3884" y="309"/>
                  </a:lnTo>
                  <a:lnTo>
                    <a:pt x="3841" y="284"/>
                  </a:lnTo>
                  <a:lnTo>
                    <a:pt x="3798" y="284"/>
                  </a:lnTo>
                  <a:lnTo>
                    <a:pt x="3750" y="309"/>
                  </a:lnTo>
                  <a:lnTo>
                    <a:pt x="3703" y="333"/>
                  </a:lnTo>
                  <a:lnTo>
                    <a:pt x="3655" y="383"/>
                  </a:lnTo>
                  <a:lnTo>
                    <a:pt x="3608" y="444"/>
                  </a:lnTo>
                  <a:lnTo>
                    <a:pt x="3561" y="531"/>
                  </a:lnTo>
                  <a:lnTo>
                    <a:pt x="3289" y="1061"/>
                  </a:lnTo>
                  <a:lnTo>
                    <a:pt x="3012" y="1592"/>
                  </a:lnTo>
                  <a:lnTo>
                    <a:pt x="2460" y="2641"/>
                  </a:lnTo>
                  <a:lnTo>
                    <a:pt x="2262" y="2246"/>
                  </a:lnTo>
                  <a:lnTo>
                    <a:pt x="2063" y="1851"/>
                  </a:lnTo>
                  <a:lnTo>
                    <a:pt x="1860" y="1481"/>
                  </a:lnTo>
                  <a:lnTo>
                    <a:pt x="1653" y="1123"/>
                  </a:lnTo>
                  <a:lnTo>
                    <a:pt x="1549" y="963"/>
                  </a:lnTo>
                  <a:lnTo>
                    <a:pt x="1442" y="802"/>
                  </a:lnTo>
                  <a:lnTo>
                    <a:pt x="1334" y="654"/>
                  </a:lnTo>
                  <a:lnTo>
                    <a:pt x="1226" y="506"/>
                  </a:lnTo>
                  <a:lnTo>
                    <a:pt x="1118" y="383"/>
                  </a:lnTo>
                  <a:lnTo>
                    <a:pt x="1010" y="259"/>
                  </a:lnTo>
                  <a:lnTo>
                    <a:pt x="898" y="148"/>
                  </a:lnTo>
                  <a:lnTo>
                    <a:pt x="786" y="49"/>
                  </a:lnTo>
                  <a:lnTo>
                    <a:pt x="742" y="25"/>
                  </a:lnTo>
                  <a:lnTo>
                    <a:pt x="704" y="12"/>
                  </a:lnTo>
                  <a:lnTo>
                    <a:pt x="66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2"/>
            <p:cNvSpPr/>
            <p:nvPr/>
          </p:nvSpPr>
          <p:spPr>
            <a:xfrm>
              <a:off x="3936150" y="-5991925"/>
              <a:ext cx="23000" cy="68825"/>
            </a:xfrm>
            <a:custGeom>
              <a:avLst/>
              <a:gdLst/>
              <a:ahLst/>
              <a:cxnLst/>
              <a:rect l="l" t="t" r="r" b="b"/>
              <a:pathLst>
                <a:path w="920" h="2753" extrusionOk="0">
                  <a:moveTo>
                    <a:pt x="458" y="0"/>
                  </a:moveTo>
                  <a:lnTo>
                    <a:pt x="402" y="13"/>
                  </a:lnTo>
                  <a:lnTo>
                    <a:pt x="350" y="37"/>
                  </a:lnTo>
                  <a:lnTo>
                    <a:pt x="303" y="74"/>
                  </a:lnTo>
                  <a:lnTo>
                    <a:pt x="260" y="124"/>
                  </a:lnTo>
                  <a:lnTo>
                    <a:pt x="216" y="186"/>
                  </a:lnTo>
                  <a:lnTo>
                    <a:pt x="178" y="260"/>
                  </a:lnTo>
                  <a:lnTo>
                    <a:pt x="143" y="346"/>
                  </a:lnTo>
                  <a:lnTo>
                    <a:pt x="113" y="432"/>
                  </a:lnTo>
                  <a:lnTo>
                    <a:pt x="87" y="531"/>
                  </a:lnTo>
                  <a:lnTo>
                    <a:pt x="65" y="642"/>
                  </a:lnTo>
                  <a:lnTo>
                    <a:pt x="44" y="753"/>
                  </a:lnTo>
                  <a:lnTo>
                    <a:pt x="27" y="877"/>
                  </a:lnTo>
                  <a:lnTo>
                    <a:pt x="14" y="1000"/>
                  </a:lnTo>
                  <a:lnTo>
                    <a:pt x="5" y="1123"/>
                  </a:lnTo>
                  <a:lnTo>
                    <a:pt x="1" y="1247"/>
                  </a:lnTo>
                  <a:lnTo>
                    <a:pt x="1" y="1383"/>
                  </a:lnTo>
                  <a:lnTo>
                    <a:pt x="1" y="1506"/>
                  </a:lnTo>
                  <a:lnTo>
                    <a:pt x="5" y="1642"/>
                  </a:lnTo>
                  <a:lnTo>
                    <a:pt x="14" y="1765"/>
                  </a:lnTo>
                  <a:lnTo>
                    <a:pt x="27" y="1889"/>
                  </a:lnTo>
                  <a:lnTo>
                    <a:pt x="44" y="2000"/>
                  </a:lnTo>
                  <a:lnTo>
                    <a:pt x="65" y="2123"/>
                  </a:lnTo>
                  <a:lnTo>
                    <a:pt x="87" y="2222"/>
                  </a:lnTo>
                  <a:lnTo>
                    <a:pt x="113" y="2321"/>
                  </a:lnTo>
                  <a:lnTo>
                    <a:pt x="143" y="2419"/>
                  </a:lnTo>
                  <a:lnTo>
                    <a:pt x="178" y="2506"/>
                  </a:lnTo>
                  <a:lnTo>
                    <a:pt x="216" y="2580"/>
                  </a:lnTo>
                  <a:lnTo>
                    <a:pt x="260" y="2641"/>
                  </a:lnTo>
                  <a:lnTo>
                    <a:pt x="303" y="2691"/>
                  </a:lnTo>
                  <a:lnTo>
                    <a:pt x="350" y="2728"/>
                  </a:lnTo>
                  <a:lnTo>
                    <a:pt x="402" y="2752"/>
                  </a:lnTo>
                  <a:lnTo>
                    <a:pt x="514" y="2752"/>
                  </a:lnTo>
                  <a:lnTo>
                    <a:pt x="566" y="2728"/>
                  </a:lnTo>
                  <a:lnTo>
                    <a:pt x="618" y="2691"/>
                  </a:lnTo>
                  <a:lnTo>
                    <a:pt x="661" y="2641"/>
                  </a:lnTo>
                  <a:lnTo>
                    <a:pt x="700" y="2580"/>
                  </a:lnTo>
                  <a:lnTo>
                    <a:pt x="739" y="2506"/>
                  </a:lnTo>
                  <a:lnTo>
                    <a:pt x="773" y="2419"/>
                  </a:lnTo>
                  <a:lnTo>
                    <a:pt x="803" y="2321"/>
                  </a:lnTo>
                  <a:lnTo>
                    <a:pt x="829" y="2222"/>
                  </a:lnTo>
                  <a:lnTo>
                    <a:pt x="855" y="2123"/>
                  </a:lnTo>
                  <a:lnTo>
                    <a:pt x="872" y="2000"/>
                  </a:lnTo>
                  <a:lnTo>
                    <a:pt x="890" y="1889"/>
                  </a:lnTo>
                  <a:lnTo>
                    <a:pt x="903" y="1765"/>
                  </a:lnTo>
                  <a:lnTo>
                    <a:pt x="911" y="1642"/>
                  </a:lnTo>
                  <a:lnTo>
                    <a:pt x="916" y="1506"/>
                  </a:lnTo>
                  <a:lnTo>
                    <a:pt x="920" y="1383"/>
                  </a:lnTo>
                  <a:lnTo>
                    <a:pt x="916" y="1247"/>
                  </a:lnTo>
                  <a:lnTo>
                    <a:pt x="911" y="1123"/>
                  </a:lnTo>
                  <a:lnTo>
                    <a:pt x="903" y="1000"/>
                  </a:lnTo>
                  <a:lnTo>
                    <a:pt x="890" y="877"/>
                  </a:lnTo>
                  <a:lnTo>
                    <a:pt x="872" y="753"/>
                  </a:lnTo>
                  <a:lnTo>
                    <a:pt x="855" y="642"/>
                  </a:lnTo>
                  <a:lnTo>
                    <a:pt x="829" y="531"/>
                  </a:lnTo>
                  <a:lnTo>
                    <a:pt x="803" y="432"/>
                  </a:lnTo>
                  <a:lnTo>
                    <a:pt x="773" y="346"/>
                  </a:lnTo>
                  <a:lnTo>
                    <a:pt x="739" y="260"/>
                  </a:lnTo>
                  <a:lnTo>
                    <a:pt x="700" y="186"/>
                  </a:lnTo>
                  <a:lnTo>
                    <a:pt x="661" y="124"/>
                  </a:lnTo>
                  <a:lnTo>
                    <a:pt x="618" y="74"/>
                  </a:lnTo>
                  <a:lnTo>
                    <a:pt x="566" y="37"/>
                  </a:lnTo>
                  <a:lnTo>
                    <a:pt x="514" y="13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2"/>
            <p:cNvSpPr/>
            <p:nvPr/>
          </p:nvSpPr>
          <p:spPr>
            <a:xfrm>
              <a:off x="4026450" y="-6012600"/>
              <a:ext cx="108125" cy="302700"/>
            </a:xfrm>
            <a:custGeom>
              <a:avLst/>
              <a:gdLst/>
              <a:ahLst/>
              <a:cxnLst/>
              <a:rect l="l" t="t" r="r" b="b"/>
              <a:pathLst>
                <a:path w="4325" h="12108" extrusionOk="0">
                  <a:moveTo>
                    <a:pt x="3824" y="1"/>
                  </a:moveTo>
                  <a:lnTo>
                    <a:pt x="3786" y="25"/>
                  </a:lnTo>
                  <a:lnTo>
                    <a:pt x="3742" y="50"/>
                  </a:lnTo>
                  <a:lnTo>
                    <a:pt x="3704" y="99"/>
                  </a:lnTo>
                  <a:lnTo>
                    <a:pt x="3660" y="161"/>
                  </a:lnTo>
                  <a:lnTo>
                    <a:pt x="3622" y="235"/>
                  </a:lnTo>
                  <a:lnTo>
                    <a:pt x="3220" y="1099"/>
                  </a:lnTo>
                  <a:lnTo>
                    <a:pt x="2815" y="1950"/>
                  </a:lnTo>
                  <a:lnTo>
                    <a:pt x="1990" y="3666"/>
                  </a:lnTo>
                  <a:lnTo>
                    <a:pt x="1869" y="3382"/>
                  </a:lnTo>
                  <a:lnTo>
                    <a:pt x="1744" y="3110"/>
                  </a:lnTo>
                  <a:lnTo>
                    <a:pt x="1619" y="2851"/>
                  </a:lnTo>
                  <a:lnTo>
                    <a:pt x="1490" y="2605"/>
                  </a:lnTo>
                  <a:lnTo>
                    <a:pt x="1364" y="2370"/>
                  </a:lnTo>
                  <a:lnTo>
                    <a:pt x="1231" y="2148"/>
                  </a:lnTo>
                  <a:lnTo>
                    <a:pt x="1101" y="1938"/>
                  </a:lnTo>
                  <a:lnTo>
                    <a:pt x="972" y="1753"/>
                  </a:lnTo>
                  <a:lnTo>
                    <a:pt x="903" y="1679"/>
                  </a:lnTo>
                  <a:lnTo>
                    <a:pt x="838" y="1617"/>
                  </a:lnTo>
                  <a:lnTo>
                    <a:pt x="773" y="1580"/>
                  </a:lnTo>
                  <a:lnTo>
                    <a:pt x="713" y="1568"/>
                  </a:lnTo>
                  <a:lnTo>
                    <a:pt x="648" y="1556"/>
                  </a:lnTo>
                  <a:lnTo>
                    <a:pt x="592" y="1580"/>
                  </a:lnTo>
                  <a:lnTo>
                    <a:pt x="532" y="1605"/>
                  </a:lnTo>
                  <a:lnTo>
                    <a:pt x="480" y="1654"/>
                  </a:lnTo>
                  <a:lnTo>
                    <a:pt x="428" y="1704"/>
                  </a:lnTo>
                  <a:lnTo>
                    <a:pt x="376" y="1778"/>
                  </a:lnTo>
                  <a:lnTo>
                    <a:pt x="329" y="1864"/>
                  </a:lnTo>
                  <a:lnTo>
                    <a:pt x="286" y="1963"/>
                  </a:lnTo>
                  <a:lnTo>
                    <a:pt x="247" y="2062"/>
                  </a:lnTo>
                  <a:lnTo>
                    <a:pt x="208" y="2173"/>
                  </a:lnTo>
                  <a:lnTo>
                    <a:pt x="178" y="2296"/>
                  </a:lnTo>
                  <a:lnTo>
                    <a:pt x="147" y="2432"/>
                  </a:lnTo>
                  <a:lnTo>
                    <a:pt x="122" y="2567"/>
                  </a:lnTo>
                  <a:lnTo>
                    <a:pt x="100" y="2716"/>
                  </a:lnTo>
                  <a:lnTo>
                    <a:pt x="83" y="2864"/>
                  </a:lnTo>
                  <a:lnTo>
                    <a:pt x="70" y="3012"/>
                  </a:lnTo>
                  <a:lnTo>
                    <a:pt x="61" y="3160"/>
                  </a:lnTo>
                  <a:lnTo>
                    <a:pt x="61" y="3320"/>
                  </a:lnTo>
                  <a:lnTo>
                    <a:pt x="61" y="3481"/>
                  </a:lnTo>
                  <a:lnTo>
                    <a:pt x="70" y="3641"/>
                  </a:lnTo>
                  <a:lnTo>
                    <a:pt x="83" y="3789"/>
                  </a:lnTo>
                  <a:lnTo>
                    <a:pt x="104" y="3950"/>
                  </a:lnTo>
                  <a:lnTo>
                    <a:pt x="126" y="4110"/>
                  </a:lnTo>
                  <a:lnTo>
                    <a:pt x="156" y="4258"/>
                  </a:lnTo>
                  <a:lnTo>
                    <a:pt x="195" y="4406"/>
                  </a:lnTo>
                  <a:lnTo>
                    <a:pt x="238" y="4554"/>
                  </a:lnTo>
                  <a:lnTo>
                    <a:pt x="290" y="4690"/>
                  </a:lnTo>
                  <a:lnTo>
                    <a:pt x="346" y="4814"/>
                  </a:lnTo>
                  <a:lnTo>
                    <a:pt x="501" y="5110"/>
                  </a:lnTo>
                  <a:lnTo>
                    <a:pt x="657" y="5394"/>
                  </a:lnTo>
                  <a:lnTo>
                    <a:pt x="816" y="5677"/>
                  </a:lnTo>
                  <a:lnTo>
                    <a:pt x="972" y="5974"/>
                  </a:lnTo>
                  <a:lnTo>
                    <a:pt x="773" y="6418"/>
                  </a:lnTo>
                  <a:lnTo>
                    <a:pt x="570" y="6850"/>
                  </a:lnTo>
                  <a:lnTo>
                    <a:pt x="376" y="7306"/>
                  </a:lnTo>
                  <a:lnTo>
                    <a:pt x="281" y="7529"/>
                  </a:lnTo>
                  <a:lnTo>
                    <a:pt x="191" y="7763"/>
                  </a:lnTo>
                  <a:lnTo>
                    <a:pt x="143" y="7899"/>
                  </a:lnTo>
                  <a:lnTo>
                    <a:pt x="104" y="8047"/>
                  </a:lnTo>
                  <a:lnTo>
                    <a:pt x="70" y="8195"/>
                  </a:lnTo>
                  <a:lnTo>
                    <a:pt x="44" y="8343"/>
                  </a:lnTo>
                  <a:lnTo>
                    <a:pt x="27" y="8504"/>
                  </a:lnTo>
                  <a:lnTo>
                    <a:pt x="14" y="8652"/>
                  </a:lnTo>
                  <a:lnTo>
                    <a:pt x="5" y="8824"/>
                  </a:lnTo>
                  <a:lnTo>
                    <a:pt x="1" y="8985"/>
                  </a:lnTo>
                  <a:lnTo>
                    <a:pt x="5" y="9145"/>
                  </a:lnTo>
                  <a:lnTo>
                    <a:pt x="14" y="9306"/>
                  </a:lnTo>
                  <a:lnTo>
                    <a:pt x="27" y="9466"/>
                  </a:lnTo>
                  <a:lnTo>
                    <a:pt x="44" y="9627"/>
                  </a:lnTo>
                  <a:lnTo>
                    <a:pt x="70" y="9775"/>
                  </a:lnTo>
                  <a:lnTo>
                    <a:pt x="96" y="9923"/>
                  </a:lnTo>
                  <a:lnTo>
                    <a:pt x="126" y="10071"/>
                  </a:lnTo>
                  <a:lnTo>
                    <a:pt x="160" y="10207"/>
                  </a:lnTo>
                  <a:lnTo>
                    <a:pt x="195" y="10330"/>
                  </a:lnTo>
                  <a:lnTo>
                    <a:pt x="238" y="10453"/>
                  </a:lnTo>
                  <a:lnTo>
                    <a:pt x="277" y="10552"/>
                  </a:lnTo>
                  <a:lnTo>
                    <a:pt x="324" y="10651"/>
                  </a:lnTo>
                  <a:lnTo>
                    <a:pt x="372" y="10737"/>
                  </a:lnTo>
                  <a:lnTo>
                    <a:pt x="424" y="10811"/>
                  </a:lnTo>
                  <a:lnTo>
                    <a:pt x="475" y="10873"/>
                  </a:lnTo>
                  <a:lnTo>
                    <a:pt x="527" y="10922"/>
                  </a:lnTo>
                  <a:lnTo>
                    <a:pt x="579" y="10947"/>
                  </a:lnTo>
                  <a:lnTo>
                    <a:pt x="635" y="10959"/>
                  </a:lnTo>
                  <a:lnTo>
                    <a:pt x="691" y="10959"/>
                  </a:lnTo>
                  <a:lnTo>
                    <a:pt x="747" y="10935"/>
                  </a:lnTo>
                  <a:lnTo>
                    <a:pt x="803" y="10898"/>
                  </a:lnTo>
                  <a:lnTo>
                    <a:pt x="860" y="10824"/>
                  </a:lnTo>
                  <a:lnTo>
                    <a:pt x="916" y="10737"/>
                  </a:lnTo>
                  <a:lnTo>
                    <a:pt x="972" y="10638"/>
                  </a:lnTo>
                  <a:lnTo>
                    <a:pt x="1106" y="10342"/>
                  </a:lnTo>
                  <a:lnTo>
                    <a:pt x="1239" y="10046"/>
                  </a:lnTo>
                  <a:lnTo>
                    <a:pt x="1369" y="9725"/>
                  </a:lnTo>
                  <a:lnTo>
                    <a:pt x="1498" y="9404"/>
                  </a:lnTo>
                  <a:lnTo>
                    <a:pt x="2016" y="8084"/>
                  </a:lnTo>
                  <a:lnTo>
                    <a:pt x="2189" y="8516"/>
                  </a:lnTo>
                  <a:lnTo>
                    <a:pt x="2353" y="8948"/>
                  </a:lnTo>
                  <a:lnTo>
                    <a:pt x="2512" y="9404"/>
                  </a:lnTo>
                  <a:lnTo>
                    <a:pt x="2672" y="9861"/>
                  </a:lnTo>
                  <a:lnTo>
                    <a:pt x="2827" y="10330"/>
                  </a:lnTo>
                  <a:lnTo>
                    <a:pt x="2983" y="10799"/>
                  </a:lnTo>
                  <a:lnTo>
                    <a:pt x="3285" y="11749"/>
                  </a:lnTo>
                  <a:lnTo>
                    <a:pt x="3315" y="11836"/>
                  </a:lnTo>
                  <a:lnTo>
                    <a:pt x="3345" y="11910"/>
                  </a:lnTo>
                  <a:lnTo>
                    <a:pt x="3380" y="11971"/>
                  </a:lnTo>
                  <a:lnTo>
                    <a:pt x="3410" y="12021"/>
                  </a:lnTo>
                  <a:lnTo>
                    <a:pt x="3445" y="12058"/>
                  </a:lnTo>
                  <a:lnTo>
                    <a:pt x="3479" y="12082"/>
                  </a:lnTo>
                  <a:lnTo>
                    <a:pt x="3509" y="12107"/>
                  </a:lnTo>
                  <a:lnTo>
                    <a:pt x="3578" y="12107"/>
                  </a:lnTo>
                  <a:lnTo>
                    <a:pt x="3609" y="12095"/>
                  </a:lnTo>
                  <a:lnTo>
                    <a:pt x="3639" y="12070"/>
                  </a:lnTo>
                  <a:lnTo>
                    <a:pt x="3673" y="12045"/>
                  </a:lnTo>
                  <a:lnTo>
                    <a:pt x="3704" y="12008"/>
                  </a:lnTo>
                  <a:lnTo>
                    <a:pt x="3729" y="11959"/>
                  </a:lnTo>
                  <a:lnTo>
                    <a:pt x="3760" y="11910"/>
                  </a:lnTo>
                  <a:lnTo>
                    <a:pt x="3786" y="11848"/>
                  </a:lnTo>
                  <a:lnTo>
                    <a:pt x="3833" y="11712"/>
                  </a:lnTo>
                  <a:lnTo>
                    <a:pt x="3876" y="11564"/>
                  </a:lnTo>
                  <a:lnTo>
                    <a:pt x="3893" y="11478"/>
                  </a:lnTo>
                  <a:lnTo>
                    <a:pt x="3906" y="11391"/>
                  </a:lnTo>
                  <a:lnTo>
                    <a:pt x="3919" y="11293"/>
                  </a:lnTo>
                  <a:lnTo>
                    <a:pt x="3928" y="11206"/>
                  </a:lnTo>
                  <a:lnTo>
                    <a:pt x="3937" y="11107"/>
                  </a:lnTo>
                  <a:lnTo>
                    <a:pt x="3941" y="11009"/>
                  </a:lnTo>
                  <a:lnTo>
                    <a:pt x="3941" y="10910"/>
                  </a:lnTo>
                  <a:lnTo>
                    <a:pt x="3941" y="10799"/>
                  </a:lnTo>
                  <a:lnTo>
                    <a:pt x="3937" y="10700"/>
                  </a:lnTo>
                  <a:lnTo>
                    <a:pt x="3928" y="10601"/>
                  </a:lnTo>
                  <a:lnTo>
                    <a:pt x="3915" y="10503"/>
                  </a:lnTo>
                  <a:lnTo>
                    <a:pt x="3898" y="10392"/>
                  </a:lnTo>
                  <a:lnTo>
                    <a:pt x="3799" y="9836"/>
                  </a:lnTo>
                  <a:lnTo>
                    <a:pt x="3686" y="9281"/>
                  </a:lnTo>
                  <a:lnTo>
                    <a:pt x="3565" y="8726"/>
                  </a:lnTo>
                  <a:lnTo>
                    <a:pt x="3436" y="8170"/>
                  </a:lnTo>
                  <a:lnTo>
                    <a:pt x="3298" y="7627"/>
                  </a:lnTo>
                  <a:lnTo>
                    <a:pt x="3151" y="7084"/>
                  </a:lnTo>
                  <a:lnTo>
                    <a:pt x="3000" y="6541"/>
                  </a:lnTo>
                  <a:lnTo>
                    <a:pt x="2840" y="6011"/>
                  </a:lnTo>
                  <a:lnTo>
                    <a:pt x="3522" y="4159"/>
                  </a:lnTo>
                  <a:lnTo>
                    <a:pt x="4191" y="2345"/>
                  </a:lnTo>
                  <a:lnTo>
                    <a:pt x="4226" y="2247"/>
                  </a:lnTo>
                  <a:lnTo>
                    <a:pt x="4252" y="2148"/>
                  </a:lnTo>
                  <a:lnTo>
                    <a:pt x="4278" y="2037"/>
                  </a:lnTo>
                  <a:lnTo>
                    <a:pt x="4295" y="1926"/>
                  </a:lnTo>
                  <a:lnTo>
                    <a:pt x="4312" y="1802"/>
                  </a:lnTo>
                  <a:lnTo>
                    <a:pt x="4321" y="1691"/>
                  </a:lnTo>
                  <a:lnTo>
                    <a:pt x="4325" y="1568"/>
                  </a:lnTo>
                  <a:lnTo>
                    <a:pt x="4325" y="1444"/>
                  </a:lnTo>
                  <a:lnTo>
                    <a:pt x="4325" y="1333"/>
                  </a:lnTo>
                  <a:lnTo>
                    <a:pt x="4316" y="1210"/>
                  </a:lnTo>
                  <a:lnTo>
                    <a:pt x="4308" y="1099"/>
                  </a:lnTo>
                  <a:lnTo>
                    <a:pt x="4295" y="976"/>
                  </a:lnTo>
                  <a:lnTo>
                    <a:pt x="4278" y="864"/>
                  </a:lnTo>
                  <a:lnTo>
                    <a:pt x="4260" y="766"/>
                  </a:lnTo>
                  <a:lnTo>
                    <a:pt x="4239" y="655"/>
                  </a:lnTo>
                  <a:lnTo>
                    <a:pt x="4213" y="556"/>
                  </a:lnTo>
                  <a:lnTo>
                    <a:pt x="4187" y="470"/>
                  </a:lnTo>
                  <a:lnTo>
                    <a:pt x="4157" y="383"/>
                  </a:lnTo>
                  <a:lnTo>
                    <a:pt x="4126" y="297"/>
                  </a:lnTo>
                  <a:lnTo>
                    <a:pt x="4092" y="223"/>
                  </a:lnTo>
                  <a:lnTo>
                    <a:pt x="4057" y="161"/>
                  </a:lnTo>
                  <a:lnTo>
                    <a:pt x="4023" y="112"/>
                  </a:lnTo>
                  <a:lnTo>
                    <a:pt x="3984" y="62"/>
                  </a:lnTo>
                  <a:lnTo>
                    <a:pt x="3945" y="38"/>
                  </a:lnTo>
                  <a:lnTo>
                    <a:pt x="3906" y="13"/>
                  </a:lnTo>
                  <a:lnTo>
                    <a:pt x="3868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2"/>
            <p:cNvSpPr/>
            <p:nvPr/>
          </p:nvSpPr>
          <p:spPr>
            <a:xfrm>
              <a:off x="4028175" y="-12304350"/>
              <a:ext cx="478100" cy="1257275"/>
            </a:xfrm>
            <a:custGeom>
              <a:avLst/>
              <a:gdLst/>
              <a:ahLst/>
              <a:cxnLst/>
              <a:rect l="l" t="t" r="r" b="b"/>
              <a:pathLst>
                <a:path w="19124" h="50291" extrusionOk="0">
                  <a:moveTo>
                    <a:pt x="7596" y="3975"/>
                  </a:moveTo>
                  <a:lnTo>
                    <a:pt x="7739" y="3987"/>
                  </a:lnTo>
                  <a:lnTo>
                    <a:pt x="7881" y="4012"/>
                  </a:lnTo>
                  <a:lnTo>
                    <a:pt x="8024" y="4036"/>
                  </a:lnTo>
                  <a:lnTo>
                    <a:pt x="8166" y="4073"/>
                  </a:lnTo>
                  <a:lnTo>
                    <a:pt x="8308" y="4123"/>
                  </a:lnTo>
                  <a:lnTo>
                    <a:pt x="8451" y="4184"/>
                  </a:lnTo>
                  <a:lnTo>
                    <a:pt x="8593" y="4246"/>
                  </a:lnTo>
                  <a:lnTo>
                    <a:pt x="8736" y="4332"/>
                  </a:lnTo>
                  <a:lnTo>
                    <a:pt x="8874" y="4419"/>
                  </a:lnTo>
                  <a:lnTo>
                    <a:pt x="9016" y="4505"/>
                  </a:lnTo>
                  <a:lnTo>
                    <a:pt x="9159" y="4616"/>
                  </a:lnTo>
                  <a:lnTo>
                    <a:pt x="9297" y="4727"/>
                  </a:lnTo>
                  <a:lnTo>
                    <a:pt x="9439" y="4851"/>
                  </a:lnTo>
                  <a:lnTo>
                    <a:pt x="9577" y="4987"/>
                  </a:lnTo>
                  <a:lnTo>
                    <a:pt x="9715" y="5122"/>
                  </a:lnTo>
                  <a:lnTo>
                    <a:pt x="9853" y="5270"/>
                  </a:lnTo>
                  <a:lnTo>
                    <a:pt x="9987" y="5431"/>
                  </a:lnTo>
                  <a:lnTo>
                    <a:pt x="10125" y="5604"/>
                  </a:lnTo>
                  <a:lnTo>
                    <a:pt x="10259" y="5789"/>
                  </a:lnTo>
                  <a:lnTo>
                    <a:pt x="10393" y="5974"/>
                  </a:lnTo>
                  <a:lnTo>
                    <a:pt x="10527" y="6171"/>
                  </a:lnTo>
                  <a:lnTo>
                    <a:pt x="10656" y="6369"/>
                  </a:lnTo>
                  <a:lnTo>
                    <a:pt x="10790" y="6579"/>
                  </a:lnTo>
                  <a:lnTo>
                    <a:pt x="10919" y="6801"/>
                  </a:lnTo>
                  <a:lnTo>
                    <a:pt x="11044" y="7035"/>
                  </a:lnTo>
                  <a:lnTo>
                    <a:pt x="11174" y="7282"/>
                  </a:lnTo>
                  <a:lnTo>
                    <a:pt x="11277" y="7541"/>
                  </a:lnTo>
                  <a:lnTo>
                    <a:pt x="11381" y="7813"/>
                  </a:lnTo>
                  <a:lnTo>
                    <a:pt x="11485" y="8084"/>
                  </a:lnTo>
                  <a:lnTo>
                    <a:pt x="11584" y="8356"/>
                  </a:lnTo>
                  <a:lnTo>
                    <a:pt x="11679" y="8639"/>
                  </a:lnTo>
                  <a:lnTo>
                    <a:pt x="11774" y="8936"/>
                  </a:lnTo>
                  <a:lnTo>
                    <a:pt x="11864" y="9219"/>
                  </a:lnTo>
                  <a:lnTo>
                    <a:pt x="11955" y="9516"/>
                  </a:lnTo>
                  <a:lnTo>
                    <a:pt x="12046" y="9824"/>
                  </a:lnTo>
                  <a:lnTo>
                    <a:pt x="12128" y="10133"/>
                  </a:lnTo>
                  <a:lnTo>
                    <a:pt x="12214" y="10441"/>
                  </a:lnTo>
                  <a:lnTo>
                    <a:pt x="12292" y="10762"/>
                  </a:lnTo>
                  <a:lnTo>
                    <a:pt x="12369" y="11071"/>
                  </a:lnTo>
                  <a:lnTo>
                    <a:pt x="12447" y="11404"/>
                  </a:lnTo>
                  <a:lnTo>
                    <a:pt x="12520" y="11725"/>
                  </a:lnTo>
                  <a:lnTo>
                    <a:pt x="12594" y="12058"/>
                  </a:lnTo>
                  <a:lnTo>
                    <a:pt x="12658" y="12391"/>
                  </a:lnTo>
                  <a:lnTo>
                    <a:pt x="12728" y="12724"/>
                  </a:lnTo>
                  <a:lnTo>
                    <a:pt x="12788" y="13070"/>
                  </a:lnTo>
                  <a:lnTo>
                    <a:pt x="12848" y="13415"/>
                  </a:lnTo>
                  <a:lnTo>
                    <a:pt x="12909" y="13761"/>
                  </a:lnTo>
                  <a:lnTo>
                    <a:pt x="12965" y="14107"/>
                  </a:lnTo>
                  <a:lnTo>
                    <a:pt x="13017" y="14452"/>
                  </a:lnTo>
                  <a:lnTo>
                    <a:pt x="13068" y="14810"/>
                  </a:lnTo>
                  <a:lnTo>
                    <a:pt x="13116" y="15168"/>
                  </a:lnTo>
                  <a:lnTo>
                    <a:pt x="13159" y="15526"/>
                  </a:lnTo>
                  <a:lnTo>
                    <a:pt x="13202" y="15896"/>
                  </a:lnTo>
                  <a:lnTo>
                    <a:pt x="13241" y="16254"/>
                  </a:lnTo>
                  <a:lnTo>
                    <a:pt x="13276" y="16624"/>
                  </a:lnTo>
                  <a:lnTo>
                    <a:pt x="13310" y="16982"/>
                  </a:lnTo>
                  <a:lnTo>
                    <a:pt x="13340" y="17352"/>
                  </a:lnTo>
                  <a:lnTo>
                    <a:pt x="13366" y="17722"/>
                  </a:lnTo>
                  <a:lnTo>
                    <a:pt x="13392" y="18105"/>
                  </a:lnTo>
                  <a:lnTo>
                    <a:pt x="13414" y="18475"/>
                  </a:lnTo>
                  <a:lnTo>
                    <a:pt x="13431" y="18845"/>
                  </a:lnTo>
                  <a:lnTo>
                    <a:pt x="13448" y="19228"/>
                  </a:lnTo>
                  <a:lnTo>
                    <a:pt x="13461" y="19598"/>
                  </a:lnTo>
                  <a:lnTo>
                    <a:pt x="13470" y="19981"/>
                  </a:lnTo>
                  <a:lnTo>
                    <a:pt x="13478" y="20363"/>
                  </a:lnTo>
                  <a:lnTo>
                    <a:pt x="13478" y="20734"/>
                  </a:lnTo>
                  <a:lnTo>
                    <a:pt x="13478" y="21116"/>
                  </a:lnTo>
                  <a:lnTo>
                    <a:pt x="13478" y="21499"/>
                  </a:lnTo>
                  <a:lnTo>
                    <a:pt x="13470" y="21881"/>
                  </a:lnTo>
                  <a:lnTo>
                    <a:pt x="13461" y="22252"/>
                  </a:lnTo>
                  <a:lnTo>
                    <a:pt x="13448" y="22634"/>
                  </a:lnTo>
                  <a:lnTo>
                    <a:pt x="13431" y="23017"/>
                  </a:lnTo>
                  <a:lnTo>
                    <a:pt x="13414" y="23399"/>
                  </a:lnTo>
                  <a:lnTo>
                    <a:pt x="13392" y="23770"/>
                  </a:lnTo>
                  <a:lnTo>
                    <a:pt x="13366" y="24152"/>
                  </a:lnTo>
                  <a:lnTo>
                    <a:pt x="13336" y="24535"/>
                  </a:lnTo>
                  <a:lnTo>
                    <a:pt x="13302" y="24905"/>
                  </a:lnTo>
                  <a:lnTo>
                    <a:pt x="13267" y="25287"/>
                  </a:lnTo>
                  <a:lnTo>
                    <a:pt x="13228" y="25658"/>
                  </a:lnTo>
                  <a:lnTo>
                    <a:pt x="13185" y="26028"/>
                  </a:lnTo>
                  <a:lnTo>
                    <a:pt x="13138" y="26410"/>
                  </a:lnTo>
                  <a:lnTo>
                    <a:pt x="13086" y="26781"/>
                  </a:lnTo>
                  <a:lnTo>
                    <a:pt x="13034" y="27139"/>
                  </a:lnTo>
                  <a:lnTo>
                    <a:pt x="12974" y="27509"/>
                  </a:lnTo>
                  <a:lnTo>
                    <a:pt x="12913" y="27879"/>
                  </a:lnTo>
                  <a:lnTo>
                    <a:pt x="12848" y="28237"/>
                  </a:lnTo>
                  <a:lnTo>
                    <a:pt x="12779" y="28607"/>
                  </a:lnTo>
                  <a:lnTo>
                    <a:pt x="12710" y="28965"/>
                  </a:lnTo>
                  <a:lnTo>
                    <a:pt x="12633" y="29323"/>
                  </a:lnTo>
                  <a:lnTo>
                    <a:pt x="12551" y="29669"/>
                  </a:lnTo>
                  <a:lnTo>
                    <a:pt x="12469" y="30026"/>
                  </a:lnTo>
                  <a:lnTo>
                    <a:pt x="12382" y="30372"/>
                  </a:lnTo>
                  <a:lnTo>
                    <a:pt x="12296" y="30705"/>
                  </a:lnTo>
                  <a:lnTo>
                    <a:pt x="12205" y="31038"/>
                  </a:lnTo>
                  <a:lnTo>
                    <a:pt x="12115" y="31347"/>
                  </a:lnTo>
                  <a:lnTo>
                    <a:pt x="12020" y="31655"/>
                  </a:lnTo>
                  <a:lnTo>
                    <a:pt x="11921" y="31964"/>
                  </a:lnTo>
                  <a:lnTo>
                    <a:pt x="11821" y="32260"/>
                  </a:lnTo>
                  <a:lnTo>
                    <a:pt x="11722" y="32544"/>
                  </a:lnTo>
                  <a:lnTo>
                    <a:pt x="11618" y="32815"/>
                  </a:lnTo>
                  <a:lnTo>
                    <a:pt x="11515" y="33087"/>
                  </a:lnTo>
                  <a:lnTo>
                    <a:pt x="11407" y="33346"/>
                  </a:lnTo>
                  <a:lnTo>
                    <a:pt x="11299" y="33593"/>
                  </a:lnTo>
                  <a:lnTo>
                    <a:pt x="11187" y="33840"/>
                  </a:lnTo>
                  <a:lnTo>
                    <a:pt x="11075" y="34074"/>
                  </a:lnTo>
                  <a:lnTo>
                    <a:pt x="10962" y="34296"/>
                  </a:lnTo>
                  <a:lnTo>
                    <a:pt x="10846" y="34506"/>
                  </a:lnTo>
                  <a:lnTo>
                    <a:pt x="10729" y="34716"/>
                  </a:lnTo>
                  <a:lnTo>
                    <a:pt x="10609" y="34913"/>
                  </a:lnTo>
                  <a:lnTo>
                    <a:pt x="10492" y="35111"/>
                  </a:lnTo>
                  <a:lnTo>
                    <a:pt x="10367" y="35296"/>
                  </a:lnTo>
                  <a:lnTo>
                    <a:pt x="10246" y="35469"/>
                  </a:lnTo>
                  <a:lnTo>
                    <a:pt x="10121" y="35629"/>
                  </a:lnTo>
                  <a:lnTo>
                    <a:pt x="9996" y="35777"/>
                  </a:lnTo>
                  <a:lnTo>
                    <a:pt x="9871" y="35925"/>
                  </a:lnTo>
                  <a:lnTo>
                    <a:pt x="9741" y="36073"/>
                  </a:lnTo>
                  <a:lnTo>
                    <a:pt x="9616" y="36197"/>
                  </a:lnTo>
                  <a:lnTo>
                    <a:pt x="9487" y="36320"/>
                  </a:lnTo>
                  <a:lnTo>
                    <a:pt x="9357" y="36431"/>
                  </a:lnTo>
                  <a:lnTo>
                    <a:pt x="9223" y="36530"/>
                  </a:lnTo>
                  <a:lnTo>
                    <a:pt x="9094" y="36629"/>
                  </a:lnTo>
                  <a:lnTo>
                    <a:pt x="8960" y="36715"/>
                  </a:lnTo>
                  <a:lnTo>
                    <a:pt x="8826" y="36789"/>
                  </a:lnTo>
                  <a:lnTo>
                    <a:pt x="8692" y="36851"/>
                  </a:lnTo>
                  <a:lnTo>
                    <a:pt x="8559" y="36913"/>
                  </a:lnTo>
                  <a:lnTo>
                    <a:pt x="8421" y="36962"/>
                  </a:lnTo>
                  <a:lnTo>
                    <a:pt x="8287" y="36999"/>
                  </a:lnTo>
                  <a:lnTo>
                    <a:pt x="8149" y="37036"/>
                  </a:lnTo>
                  <a:lnTo>
                    <a:pt x="8015" y="37061"/>
                  </a:lnTo>
                  <a:lnTo>
                    <a:pt x="7877" y="37073"/>
                  </a:lnTo>
                  <a:lnTo>
                    <a:pt x="7605" y="37073"/>
                  </a:lnTo>
                  <a:lnTo>
                    <a:pt x="7467" y="37061"/>
                  </a:lnTo>
                  <a:lnTo>
                    <a:pt x="7329" y="37036"/>
                  </a:lnTo>
                  <a:lnTo>
                    <a:pt x="7191" y="37011"/>
                  </a:lnTo>
                  <a:lnTo>
                    <a:pt x="7057" y="36974"/>
                  </a:lnTo>
                  <a:lnTo>
                    <a:pt x="6919" y="36925"/>
                  </a:lnTo>
                  <a:lnTo>
                    <a:pt x="6781" y="36863"/>
                  </a:lnTo>
                  <a:lnTo>
                    <a:pt x="6647" y="36789"/>
                  </a:lnTo>
                  <a:lnTo>
                    <a:pt x="6509" y="36715"/>
                  </a:lnTo>
                  <a:lnTo>
                    <a:pt x="6375" y="36629"/>
                  </a:lnTo>
                  <a:lnTo>
                    <a:pt x="6237" y="36542"/>
                  </a:lnTo>
                  <a:lnTo>
                    <a:pt x="6103" y="36431"/>
                  </a:lnTo>
                  <a:lnTo>
                    <a:pt x="5969" y="36320"/>
                  </a:lnTo>
                  <a:lnTo>
                    <a:pt x="5836" y="36197"/>
                  </a:lnTo>
                  <a:lnTo>
                    <a:pt x="5702" y="36073"/>
                  </a:lnTo>
                  <a:lnTo>
                    <a:pt x="5568" y="35925"/>
                  </a:lnTo>
                  <a:lnTo>
                    <a:pt x="5438" y="35777"/>
                  </a:lnTo>
                  <a:lnTo>
                    <a:pt x="5305" y="35629"/>
                  </a:lnTo>
                  <a:lnTo>
                    <a:pt x="5175" y="35456"/>
                  </a:lnTo>
                  <a:lnTo>
                    <a:pt x="5046" y="35284"/>
                  </a:lnTo>
                  <a:lnTo>
                    <a:pt x="4921" y="35099"/>
                  </a:lnTo>
                  <a:lnTo>
                    <a:pt x="4791" y="34901"/>
                  </a:lnTo>
                  <a:lnTo>
                    <a:pt x="4666" y="34691"/>
                  </a:lnTo>
                  <a:lnTo>
                    <a:pt x="4541" y="34481"/>
                  </a:lnTo>
                  <a:lnTo>
                    <a:pt x="4420" y="34259"/>
                  </a:lnTo>
                  <a:lnTo>
                    <a:pt x="4303" y="34025"/>
                  </a:lnTo>
                  <a:lnTo>
                    <a:pt x="4191" y="33778"/>
                  </a:lnTo>
                  <a:lnTo>
                    <a:pt x="4079" y="33531"/>
                  </a:lnTo>
                  <a:lnTo>
                    <a:pt x="3971" y="33284"/>
                  </a:lnTo>
                  <a:lnTo>
                    <a:pt x="3760" y="32778"/>
                  </a:lnTo>
                  <a:lnTo>
                    <a:pt x="3747" y="32778"/>
                  </a:lnTo>
                  <a:lnTo>
                    <a:pt x="3734" y="32741"/>
                  </a:lnTo>
                  <a:lnTo>
                    <a:pt x="3630" y="32482"/>
                  </a:lnTo>
                  <a:lnTo>
                    <a:pt x="3527" y="32211"/>
                  </a:lnTo>
                  <a:lnTo>
                    <a:pt x="3432" y="31939"/>
                  </a:lnTo>
                  <a:lnTo>
                    <a:pt x="3332" y="31668"/>
                  </a:lnTo>
                  <a:lnTo>
                    <a:pt x="3242" y="31384"/>
                  </a:lnTo>
                  <a:lnTo>
                    <a:pt x="3151" y="31100"/>
                  </a:lnTo>
                  <a:lnTo>
                    <a:pt x="3065" y="30816"/>
                  </a:lnTo>
                  <a:lnTo>
                    <a:pt x="2979" y="30520"/>
                  </a:lnTo>
                  <a:lnTo>
                    <a:pt x="2897" y="30224"/>
                  </a:lnTo>
                  <a:lnTo>
                    <a:pt x="2819" y="29915"/>
                  </a:lnTo>
                  <a:lnTo>
                    <a:pt x="2741" y="29607"/>
                  </a:lnTo>
                  <a:lnTo>
                    <a:pt x="2668" y="29298"/>
                  </a:lnTo>
                  <a:lnTo>
                    <a:pt x="2594" y="28977"/>
                  </a:lnTo>
                  <a:lnTo>
                    <a:pt x="2530" y="28669"/>
                  </a:lnTo>
                  <a:lnTo>
                    <a:pt x="2461" y="28348"/>
                  </a:lnTo>
                  <a:lnTo>
                    <a:pt x="2400" y="28015"/>
                  </a:lnTo>
                  <a:lnTo>
                    <a:pt x="2340" y="27694"/>
                  </a:lnTo>
                  <a:lnTo>
                    <a:pt x="2279" y="27361"/>
                  </a:lnTo>
                  <a:lnTo>
                    <a:pt x="2228" y="27015"/>
                  </a:lnTo>
                  <a:lnTo>
                    <a:pt x="2176" y="26682"/>
                  </a:lnTo>
                  <a:lnTo>
                    <a:pt x="2124" y="26336"/>
                  </a:lnTo>
                  <a:lnTo>
                    <a:pt x="2081" y="26003"/>
                  </a:lnTo>
                  <a:lnTo>
                    <a:pt x="2038" y="25658"/>
                  </a:lnTo>
                  <a:lnTo>
                    <a:pt x="1995" y="25300"/>
                  </a:lnTo>
                  <a:lnTo>
                    <a:pt x="1960" y="24954"/>
                  </a:lnTo>
                  <a:lnTo>
                    <a:pt x="1926" y="24596"/>
                  </a:lnTo>
                  <a:lnTo>
                    <a:pt x="1891" y="24251"/>
                  </a:lnTo>
                  <a:lnTo>
                    <a:pt x="1861" y="23893"/>
                  </a:lnTo>
                  <a:lnTo>
                    <a:pt x="1835" y="23535"/>
                  </a:lnTo>
                  <a:lnTo>
                    <a:pt x="1813" y="23165"/>
                  </a:lnTo>
                  <a:lnTo>
                    <a:pt x="1792" y="22807"/>
                  </a:lnTo>
                  <a:lnTo>
                    <a:pt x="1775" y="22449"/>
                  </a:lnTo>
                  <a:lnTo>
                    <a:pt x="1762" y="22079"/>
                  </a:lnTo>
                  <a:lnTo>
                    <a:pt x="1749" y="21721"/>
                  </a:lnTo>
                  <a:lnTo>
                    <a:pt x="1740" y="21351"/>
                  </a:lnTo>
                  <a:lnTo>
                    <a:pt x="1736" y="20980"/>
                  </a:lnTo>
                  <a:lnTo>
                    <a:pt x="1736" y="20610"/>
                  </a:lnTo>
                  <a:lnTo>
                    <a:pt x="1736" y="20240"/>
                  </a:lnTo>
                  <a:lnTo>
                    <a:pt x="1736" y="19870"/>
                  </a:lnTo>
                  <a:lnTo>
                    <a:pt x="1744" y="19512"/>
                  </a:lnTo>
                  <a:lnTo>
                    <a:pt x="1753" y="19142"/>
                  </a:lnTo>
                  <a:lnTo>
                    <a:pt x="1766" y="18771"/>
                  </a:lnTo>
                  <a:lnTo>
                    <a:pt x="1783" y="18401"/>
                  </a:lnTo>
                  <a:lnTo>
                    <a:pt x="1800" y="18031"/>
                  </a:lnTo>
                  <a:lnTo>
                    <a:pt x="1822" y="17661"/>
                  </a:lnTo>
                  <a:lnTo>
                    <a:pt x="1848" y="17290"/>
                  </a:lnTo>
                  <a:lnTo>
                    <a:pt x="1878" y="16920"/>
                  </a:lnTo>
                  <a:lnTo>
                    <a:pt x="1908" y="16550"/>
                  </a:lnTo>
                  <a:lnTo>
                    <a:pt x="1943" y="16180"/>
                  </a:lnTo>
                  <a:lnTo>
                    <a:pt x="1977" y="15822"/>
                  </a:lnTo>
                  <a:lnTo>
                    <a:pt x="2021" y="15452"/>
                  </a:lnTo>
                  <a:lnTo>
                    <a:pt x="2064" y="15094"/>
                  </a:lnTo>
                  <a:lnTo>
                    <a:pt x="2111" y="14724"/>
                  </a:lnTo>
                  <a:lnTo>
                    <a:pt x="2163" y="14366"/>
                  </a:lnTo>
                  <a:lnTo>
                    <a:pt x="2215" y="14008"/>
                  </a:lnTo>
                  <a:lnTo>
                    <a:pt x="2271" y="13650"/>
                  </a:lnTo>
                  <a:lnTo>
                    <a:pt x="2331" y="13292"/>
                  </a:lnTo>
                  <a:lnTo>
                    <a:pt x="2392" y="12934"/>
                  </a:lnTo>
                  <a:lnTo>
                    <a:pt x="2461" y="12589"/>
                  </a:lnTo>
                  <a:lnTo>
                    <a:pt x="2530" y="12243"/>
                  </a:lnTo>
                  <a:lnTo>
                    <a:pt x="2603" y="11885"/>
                  </a:lnTo>
                  <a:lnTo>
                    <a:pt x="2676" y="11552"/>
                  </a:lnTo>
                  <a:lnTo>
                    <a:pt x="2758" y="11206"/>
                  </a:lnTo>
                  <a:lnTo>
                    <a:pt x="2840" y="10861"/>
                  </a:lnTo>
                  <a:lnTo>
                    <a:pt x="2935" y="10491"/>
                  </a:lnTo>
                  <a:lnTo>
                    <a:pt x="3030" y="10133"/>
                  </a:lnTo>
                  <a:lnTo>
                    <a:pt x="3130" y="9787"/>
                  </a:lnTo>
                  <a:lnTo>
                    <a:pt x="3233" y="9442"/>
                  </a:lnTo>
                  <a:lnTo>
                    <a:pt x="3337" y="9121"/>
                  </a:lnTo>
                  <a:lnTo>
                    <a:pt x="3440" y="8800"/>
                  </a:lnTo>
                  <a:lnTo>
                    <a:pt x="3548" y="8491"/>
                  </a:lnTo>
                  <a:lnTo>
                    <a:pt x="3660" y="8195"/>
                  </a:lnTo>
                  <a:lnTo>
                    <a:pt x="3773" y="7911"/>
                  </a:lnTo>
                  <a:lnTo>
                    <a:pt x="3885" y="7640"/>
                  </a:lnTo>
                  <a:lnTo>
                    <a:pt x="4001" y="7368"/>
                  </a:lnTo>
                  <a:lnTo>
                    <a:pt x="4118" y="7109"/>
                  </a:lnTo>
                  <a:lnTo>
                    <a:pt x="4239" y="6862"/>
                  </a:lnTo>
                  <a:lnTo>
                    <a:pt x="4360" y="6628"/>
                  </a:lnTo>
                  <a:lnTo>
                    <a:pt x="4480" y="6406"/>
                  </a:lnTo>
                  <a:lnTo>
                    <a:pt x="4606" y="6196"/>
                  </a:lnTo>
                  <a:lnTo>
                    <a:pt x="4731" y="5986"/>
                  </a:lnTo>
                  <a:lnTo>
                    <a:pt x="4856" y="5789"/>
                  </a:lnTo>
                  <a:lnTo>
                    <a:pt x="4985" y="5604"/>
                  </a:lnTo>
                  <a:lnTo>
                    <a:pt x="5115" y="5431"/>
                  </a:lnTo>
                  <a:lnTo>
                    <a:pt x="5244" y="5270"/>
                  </a:lnTo>
                  <a:lnTo>
                    <a:pt x="5378" y="5110"/>
                  </a:lnTo>
                  <a:lnTo>
                    <a:pt x="5508" y="4974"/>
                  </a:lnTo>
                  <a:lnTo>
                    <a:pt x="5641" y="4838"/>
                  </a:lnTo>
                  <a:lnTo>
                    <a:pt x="5779" y="4703"/>
                  </a:lnTo>
                  <a:lnTo>
                    <a:pt x="5913" y="4592"/>
                  </a:lnTo>
                  <a:lnTo>
                    <a:pt x="6051" y="4493"/>
                  </a:lnTo>
                  <a:lnTo>
                    <a:pt x="6189" y="4394"/>
                  </a:lnTo>
                  <a:lnTo>
                    <a:pt x="6327" y="4308"/>
                  </a:lnTo>
                  <a:lnTo>
                    <a:pt x="6466" y="4234"/>
                  </a:lnTo>
                  <a:lnTo>
                    <a:pt x="6604" y="4172"/>
                  </a:lnTo>
                  <a:lnTo>
                    <a:pt x="6746" y="4110"/>
                  </a:lnTo>
                  <a:lnTo>
                    <a:pt x="6884" y="4061"/>
                  </a:lnTo>
                  <a:lnTo>
                    <a:pt x="7027" y="4024"/>
                  </a:lnTo>
                  <a:lnTo>
                    <a:pt x="7169" y="3999"/>
                  </a:lnTo>
                  <a:lnTo>
                    <a:pt x="7311" y="3987"/>
                  </a:lnTo>
                  <a:lnTo>
                    <a:pt x="7454" y="3975"/>
                  </a:lnTo>
                  <a:close/>
                  <a:moveTo>
                    <a:pt x="13431" y="8516"/>
                  </a:moveTo>
                  <a:lnTo>
                    <a:pt x="13737" y="9108"/>
                  </a:lnTo>
                  <a:lnTo>
                    <a:pt x="14035" y="9738"/>
                  </a:lnTo>
                  <a:lnTo>
                    <a:pt x="14324" y="10380"/>
                  </a:lnTo>
                  <a:lnTo>
                    <a:pt x="14467" y="10700"/>
                  </a:lnTo>
                  <a:lnTo>
                    <a:pt x="14609" y="11034"/>
                  </a:lnTo>
                  <a:lnTo>
                    <a:pt x="14747" y="11367"/>
                  </a:lnTo>
                  <a:lnTo>
                    <a:pt x="14885" y="11712"/>
                  </a:lnTo>
                  <a:lnTo>
                    <a:pt x="15019" y="12058"/>
                  </a:lnTo>
                  <a:lnTo>
                    <a:pt x="15149" y="12403"/>
                  </a:lnTo>
                  <a:lnTo>
                    <a:pt x="15278" y="12761"/>
                  </a:lnTo>
                  <a:lnTo>
                    <a:pt x="15403" y="13119"/>
                  </a:lnTo>
                  <a:lnTo>
                    <a:pt x="15528" y="13489"/>
                  </a:lnTo>
                  <a:lnTo>
                    <a:pt x="15649" y="13860"/>
                  </a:lnTo>
                  <a:lnTo>
                    <a:pt x="15766" y="14230"/>
                  </a:lnTo>
                  <a:lnTo>
                    <a:pt x="15882" y="14613"/>
                  </a:lnTo>
                  <a:lnTo>
                    <a:pt x="15994" y="14995"/>
                  </a:lnTo>
                  <a:lnTo>
                    <a:pt x="16102" y="15378"/>
                  </a:lnTo>
                  <a:lnTo>
                    <a:pt x="16210" y="15773"/>
                  </a:lnTo>
                  <a:lnTo>
                    <a:pt x="16314" y="16167"/>
                  </a:lnTo>
                  <a:lnTo>
                    <a:pt x="16413" y="16575"/>
                  </a:lnTo>
                  <a:lnTo>
                    <a:pt x="16508" y="16982"/>
                  </a:lnTo>
                  <a:lnTo>
                    <a:pt x="16599" y="17389"/>
                  </a:lnTo>
                  <a:lnTo>
                    <a:pt x="16689" y="17809"/>
                  </a:lnTo>
                  <a:lnTo>
                    <a:pt x="16771" y="18216"/>
                  </a:lnTo>
                  <a:lnTo>
                    <a:pt x="16853" y="18648"/>
                  </a:lnTo>
                  <a:lnTo>
                    <a:pt x="16931" y="19068"/>
                  </a:lnTo>
                  <a:lnTo>
                    <a:pt x="17004" y="19500"/>
                  </a:lnTo>
                  <a:lnTo>
                    <a:pt x="17073" y="19944"/>
                  </a:lnTo>
                  <a:lnTo>
                    <a:pt x="17138" y="20376"/>
                  </a:lnTo>
                  <a:lnTo>
                    <a:pt x="17199" y="20820"/>
                  </a:lnTo>
                  <a:lnTo>
                    <a:pt x="17255" y="21264"/>
                  </a:lnTo>
                  <a:lnTo>
                    <a:pt x="17306" y="21721"/>
                  </a:lnTo>
                  <a:lnTo>
                    <a:pt x="17354" y="22178"/>
                  </a:lnTo>
                  <a:lnTo>
                    <a:pt x="17397" y="22634"/>
                  </a:lnTo>
                  <a:lnTo>
                    <a:pt x="17432" y="23103"/>
                  </a:lnTo>
                  <a:lnTo>
                    <a:pt x="17466" y="23572"/>
                  </a:lnTo>
                  <a:lnTo>
                    <a:pt x="17496" y="24041"/>
                  </a:lnTo>
                  <a:lnTo>
                    <a:pt x="17518" y="24522"/>
                  </a:lnTo>
                  <a:lnTo>
                    <a:pt x="17539" y="25004"/>
                  </a:lnTo>
                  <a:lnTo>
                    <a:pt x="17552" y="25485"/>
                  </a:lnTo>
                  <a:lnTo>
                    <a:pt x="17557" y="25966"/>
                  </a:lnTo>
                  <a:lnTo>
                    <a:pt x="17561" y="26460"/>
                  </a:lnTo>
                  <a:lnTo>
                    <a:pt x="17561" y="26953"/>
                  </a:lnTo>
                  <a:lnTo>
                    <a:pt x="17552" y="27459"/>
                  </a:lnTo>
                  <a:lnTo>
                    <a:pt x="17539" y="27953"/>
                  </a:lnTo>
                  <a:lnTo>
                    <a:pt x="17518" y="28459"/>
                  </a:lnTo>
                  <a:lnTo>
                    <a:pt x="17492" y="28977"/>
                  </a:lnTo>
                  <a:lnTo>
                    <a:pt x="17462" y="29483"/>
                  </a:lnTo>
                  <a:lnTo>
                    <a:pt x="17427" y="30002"/>
                  </a:lnTo>
                  <a:lnTo>
                    <a:pt x="17384" y="30532"/>
                  </a:lnTo>
                  <a:lnTo>
                    <a:pt x="17337" y="31051"/>
                  </a:lnTo>
                  <a:lnTo>
                    <a:pt x="17281" y="31581"/>
                  </a:lnTo>
                  <a:lnTo>
                    <a:pt x="17220" y="32112"/>
                  </a:lnTo>
                  <a:lnTo>
                    <a:pt x="17151" y="32643"/>
                  </a:lnTo>
                  <a:lnTo>
                    <a:pt x="17078" y="33186"/>
                  </a:lnTo>
                  <a:lnTo>
                    <a:pt x="17000" y="33729"/>
                  </a:lnTo>
                  <a:lnTo>
                    <a:pt x="16909" y="34272"/>
                  </a:lnTo>
                  <a:lnTo>
                    <a:pt x="16819" y="34815"/>
                  </a:lnTo>
                  <a:lnTo>
                    <a:pt x="16715" y="35370"/>
                  </a:lnTo>
                  <a:lnTo>
                    <a:pt x="16612" y="35925"/>
                  </a:lnTo>
                  <a:lnTo>
                    <a:pt x="16495" y="36481"/>
                  </a:lnTo>
                  <a:lnTo>
                    <a:pt x="16383" y="37011"/>
                  </a:lnTo>
                  <a:lnTo>
                    <a:pt x="16266" y="37517"/>
                  </a:lnTo>
                  <a:lnTo>
                    <a:pt x="16150" y="37999"/>
                  </a:lnTo>
                  <a:lnTo>
                    <a:pt x="16029" y="38480"/>
                  </a:lnTo>
                  <a:lnTo>
                    <a:pt x="15904" y="38937"/>
                  </a:lnTo>
                  <a:lnTo>
                    <a:pt x="15774" y="39381"/>
                  </a:lnTo>
                  <a:lnTo>
                    <a:pt x="15645" y="39800"/>
                  </a:lnTo>
                  <a:lnTo>
                    <a:pt x="15511" y="40220"/>
                  </a:lnTo>
                  <a:lnTo>
                    <a:pt x="15377" y="40615"/>
                  </a:lnTo>
                  <a:lnTo>
                    <a:pt x="15239" y="40998"/>
                  </a:lnTo>
                  <a:lnTo>
                    <a:pt x="15097" y="41368"/>
                  </a:lnTo>
                  <a:lnTo>
                    <a:pt x="14954" y="41726"/>
                  </a:lnTo>
                  <a:lnTo>
                    <a:pt x="14812" y="42059"/>
                  </a:lnTo>
                  <a:lnTo>
                    <a:pt x="14661" y="42380"/>
                  </a:lnTo>
                  <a:lnTo>
                    <a:pt x="14514" y="42688"/>
                  </a:lnTo>
                  <a:lnTo>
                    <a:pt x="14363" y="42984"/>
                  </a:lnTo>
                  <a:lnTo>
                    <a:pt x="14208" y="43268"/>
                  </a:lnTo>
                  <a:lnTo>
                    <a:pt x="14057" y="43527"/>
                  </a:lnTo>
                  <a:lnTo>
                    <a:pt x="13897" y="43787"/>
                  </a:lnTo>
                  <a:lnTo>
                    <a:pt x="13742" y="44021"/>
                  </a:lnTo>
                  <a:lnTo>
                    <a:pt x="13582" y="44243"/>
                  </a:lnTo>
                  <a:lnTo>
                    <a:pt x="13418" y="44453"/>
                  </a:lnTo>
                  <a:lnTo>
                    <a:pt x="13258" y="44650"/>
                  </a:lnTo>
                  <a:lnTo>
                    <a:pt x="13094" y="44836"/>
                  </a:lnTo>
                  <a:lnTo>
                    <a:pt x="12926" y="44996"/>
                  </a:lnTo>
                  <a:lnTo>
                    <a:pt x="12762" y="45156"/>
                  </a:lnTo>
                  <a:lnTo>
                    <a:pt x="12594" y="45292"/>
                  </a:lnTo>
                  <a:lnTo>
                    <a:pt x="12425" y="45416"/>
                  </a:lnTo>
                  <a:lnTo>
                    <a:pt x="12257" y="45539"/>
                  </a:lnTo>
                  <a:lnTo>
                    <a:pt x="12085" y="45638"/>
                  </a:lnTo>
                  <a:lnTo>
                    <a:pt x="11916" y="45724"/>
                  </a:lnTo>
                  <a:lnTo>
                    <a:pt x="11744" y="45798"/>
                  </a:lnTo>
                  <a:lnTo>
                    <a:pt x="11571" y="45860"/>
                  </a:lnTo>
                  <a:lnTo>
                    <a:pt x="11398" y="45909"/>
                  </a:lnTo>
                  <a:lnTo>
                    <a:pt x="11226" y="45946"/>
                  </a:lnTo>
                  <a:lnTo>
                    <a:pt x="11053" y="45959"/>
                  </a:lnTo>
                  <a:lnTo>
                    <a:pt x="10876" y="45971"/>
                  </a:lnTo>
                  <a:lnTo>
                    <a:pt x="10704" y="45971"/>
                  </a:lnTo>
                  <a:lnTo>
                    <a:pt x="10531" y="45959"/>
                  </a:lnTo>
                  <a:lnTo>
                    <a:pt x="10354" y="45922"/>
                  </a:lnTo>
                  <a:lnTo>
                    <a:pt x="10181" y="45885"/>
                  </a:lnTo>
                  <a:lnTo>
                    <a:pt x="10009" y="45835"/>
                  </a:lnTo>
                  <a:lnTo>
                    <a:pt x="9836" y="45774"/>
                  </a:lnTo>
                  <a:lnTo>
                    <a:pt x="9659" y="45699"/>
                  </a:lnTo>
                  <a:lnTo>
                    <a:pt x="9487" y="45601"/>
                  </a:lnTo>
                  <a:lnTo>
                    <a:pt x="9314" y="45502"/>
                  </a:lnTo>
                  <a:lnTo>
                    <a:pt x="9146" y="45391"/>
                  </a:lnTo>
                  <a:lnTo>
                    <a:pt x="8973" y="45268"/>
                  </a:lnTo>
                  <a:lnTo>
                    <a:pt x="8805" y="45132"/>
                  </a:lnTo>
                  <a:lnTo>
                    <a:pt x="8632" y="44984"/>
                  </a:lnTo>
                  <a:lnTo>
                    <a:pt x="8464" y="44823"/>
                  </a:lnTo>
                  <a:lnTo>
                    <a:pt x="8295" y="44650"/>
                  </a:lnTo>
                  <a:lnTo>
                    <a:pt x="8131" y="44478"/>
                  </a:lnTo>
                  <a:lnTo>
                    <a:pt x="7967" y="44280"/>
                  </a:lnTo>
                  <a:lnTo>
                    <a:pt x="7799" y="44070"/>
                  </a:lnTo>
                  <a:lnTo>
                    <a:pt x="7639" y="43861"/>
                  </a:lnTo>
                  <a:lnTo>
                    <a:pt x="7475" y="43639"/>
                  </a:lnTo>
                  <a:lnTo>
                    <a:pt x="7316" y="43392"/>
                  </a:lnTo>
                  <a:lnTo>
                    <a:pt x="7160" y="43145"/>
                  </a:lnTo>
                  <a:lnTo>
                    <a:pt x="7001" y="42886"/>
                  </a:lnTo>
                  <a:lnTo>
                    <a:pt x="6845" y="42614"/>
                  </a:lnTo>
                  <a:lnTo>
                    <a:pt x="6694" y="42343"/>
                  </a:lnTo>
                  <a:lnTo>
                    <a:pt x="6543" y="42047"/>
                  </a:lnTo>
                  <a:lnTo>
                    <a:pt x="6392" y="41750"/>
                  </a:lnTo>
                  <a:lnTo>
                    <a:pt x="6535" y="41812"/>
                  </a:lnTo>
                  <a:lnTo>
                    <a:pt x="6677" y="41874"/>
                  </a:lnTo>
                  <a:lnTo>
                    <a:pt x="6819" y="41923"/>
                  </a:lnTo>
                  <a:lnTo>
                    <a:pt x="6962" y="41960"/>
                  </a:lnTo>
                  <a:lnTo>
                    <a:pt x="7104" y="41997"/>
                  </a:lnTo>
                  <a:lnTo>
                    <a:pt x="7247" y="42022"/>
                  </a:lnTo>
                  <a:lnTo>
                    <a:pt x="7389" y="42047"/>
                  </a:lnTo>
                  <a:lnTo>
                    <a:pt x="7532" y="42059"/>
                  </a:lnTo>
                  <a:lnTo>
                    <a:pt x="7816" y="42059"/>
                  </a:lnTo>
                  <a:lnTo>
                    <a:pt x="7959" y="42047"/>
                  </a:lnTo>
                  <a:lnTo>
                    <a:pt x="8101" y="42034"/>
                  </a:lnTo>
                  <a:lnTo>
                    <a:pt x="8239" y="42010"/>
                  </a:lnTo>
                  <a:lnTo>
                    <a:pt x="8382" y="41972"/>
                  </a:lnTo>
                  <a:lnTo>
                    <a:pt x="8524" y="41935"/>
                  </a:lnTo>
                  <a:lnTo>
                    <a:pt x="8662" y="41886"/>
                  </a:lnTo>
                  <a:lnTo>
                    <a:pt x="8805" y="41837"/>
                  </a:lnTo>
                  <a:lnTo>
                    <a:pt x="8943" y="41775"/>
                  </a:lnTo>
                  <a:lnTo>
                    <a:pt x="9085" y="41701"/>
                  </a:lnTo>
                  <a:lnTo>
                    <a:pt x="9223" y="41627"/>
                  </a:lnTo>
                  <a:lnTo>
                    <a:pt x="9361" y="41541"/>
                  </a:lnTo>
                  <a:lnTo>
                    <a:pt x="9499" y="41454"/>
                  </a:lnTo>
                  <a:lnTo>
                    <a:pt x="9638" y="41355"/>
                  </a:lnTo>
                  <a:lnTo>
                    <a:pt x="9771" y="41244"/>
                  </a:lnTo>
                  <a:lnTo>
                    <a:pt x="9909" y="41133"/>
                  </a:lnTo>
                  <a:lnTo>
                    <a:pt x="10043" y="41010"/>
                  </a:lnTo>
                  <a:lnTo>
                    <a:pt x="10177" y="40886"/>
                  </a:lnTo>
                  <a:lnTo>
                    <a:pt x="10311" y="40751"/>
                  </a:lnTo>
                  <a:lnTo>
                    <a:pt x="10445" y="40615"/>
                  </a:lnTo>
                  <a:lnTo>
                    <a:pt x="10574" y="40467"/>
                  </a:lnTo>
                  <a:lnTo>
                    <a:pt x="10708" y="40306"/>
                  </a:lnTo>
                  <a:lnTo>
                    <a:pt x="10837" y="40146"/>
                  </a:lnTo>
                  <a:lnTo>
                    <a:pt x="10967" y="39973"/>
                  </a:lnTo>
                  <a:lnTo>
                    <a:pt x="11092" y="39800"/>
                  </a:lnTo>
                  <a:lnTo>
                    <a:pt x="11221" y="39615"/>
                  </a:lnTo>
                  <a:lnTo>
                    <a:pt x="11347" y="39430"/>
                  </a:lnTo>
                  <a:lnTo>
                    <a:pt x="11472" y="39233"/>
                  </a:lnTo>
                  <a:lnTo>
                    <a:pt x="11593" y="39023"/>
                  </a:lnTo>
                  <a:lnTo>
                    <a:pt x="11718" y="38813"/>
                  </a:lnTo>
                  <a:lnTo>
                    <a:pt x="11839" y="38603"/>
                  </a:lnTo>
                  <a:lnTo>
                    <a:pt x="11959" y="38369"/>
                  </a:lnTo>
                  <a:lnTo>
                    <a:pt x="12076" y="38147"/>
                  </a:lnTo>
                  <a:lnTo>
                    <a:pt x="12192" y="37900"/>
                  </a:lnTo>
                  <a:lnTo>
                    <a:pt x="12309" y="37653"/>
                  </a:lnTo>
                  <a:lnTo>
                    <a:pt x="12421" y="37406"/>
                  </a:lnTo>
                  <a:lnTo>
                    <a:pt x="12533" y="37147"/>
                  </a:lnTo>
                  <a:lnTo>
                    <a:pt x="12646" y="36876"/>
                  </a:lnTo>
                  <a:lnTo>
                    <a:pt x="12758" y="36604"/>
                  </a:lnTo>
                  <a:lnTo>
                    <a:pt x="12866" y="36333"/>
                  </a:lnTo>
                  <a:lnTo>
                    <a:pt x="12969" y="36049"/>
                  </a:lnTo>
                  <a:lnTo>
                    <a:pt x="13077" y="35753"/>
                  </a:lnTo>
                  <a:lnTo>
                    <a:pt x="13176" y="35456"/>
                  </a:lnTo>
                  <a:lnTo>
                    <a:pt x="13280" y="35148"/>
                  </a:lnTo>
                  <a:lnTo>
                    <a:pt x="13379" y="34827"/>
                  </a:lnTo>
                  <a:lnTo>
                    <a:pt x="13478" y="34519"/>
                  </a:lnTo>
                  <a:lnTo>
                    <a:pt x="13573" y="34185"/>
                  </a:lnTo>
                  <a:lnTo>
                    <a:pt x="13664" y="33852"/>
                  </a:lnTo>
                  <a:lnTo>
                    <a:pt x="13759" y="33519"/>
                  </a:lnTo>
                  <a:lnTo>
                    <a:pt x="13850" y="33173"/>
                  </a:lnTo>
                  <a:lnTo>
                    <a:pt x="13936" y="32815"/>
                  </a:lnTo>
                  <a:lnTo>
                    <a:pt x="14022" y="32458"/>
                  </a:lnTo>
                  <a:lnTo>
                    <a:pt x="14104" y="32100"/>
                  </a:lnTo>
                  <a:lnTo>
                    <a:pt x="14186" y="31729"/>
                  </a:lnTo>
                  <a:lnTo>
                    <a:pt x="14268" y="31347"/>
                  </a:lnTo>
                  <a:lnTo>
                    <a:pt x="14337" y="30977"/>
                  </a:lnTo>
                  <a:lnTo>
                    <a:pt x="14411" y="30619"/>
                  </a:lnTo>
                  <a:lnTo>
                    <a:pt x="14475" y="30249"/>
                  </a:lnTo>
                  <a:lnTo>
                    <a:pt x="14540" y="29878"/>
                  </a:lnTo>
                  <a:lnTo>
                    <a:pt x="14601" y="29508"/>
                  </a:lnTo>
                  <a:lnTo>
                    <a:pt x="14657" y="29126"/>
                  </a:lnTo>
                  <a:lnTo>
                    <a:pt x="14713" y="28755"/>
                  </a:lnTo>
                  <a:lnTo>
                    <a:pt x="14765" y="28385"/>
                  </a:lnTo>
                  <a:lnTo>
                    <a:pt x="14816" y="28002"/>
                  </a:lnTo>
                  <a:lnTo>
                    <a:pt x="14859" y="27632"/>
                  </a:lnTo>
                  <a:lnTo>
                    <a:pt x="14903" y="27250"/>
                  </a:lnTo>
                  <a:lnTo>
                    <a:pt x="14946" y="26867"/>
                  </a:lnTo>
                  <a:lnTo>
                    <a:pt x="14980" y="26485"/>
                  </a:lnTo>
                  <a:lnTo>
                    <a:pt x="15015" y="26114"/>
                  </a:lnTo>
                  <a:lnTo>
                    <a:pt x="15049" y="25732"/>
                  </a:lnTo>
                  <a:lnTo>
                    <a:pt x="15075" y="25349"/>
                  </a:lnTo>
                  <a:lnTo>
                    <a:pt x="15101" y="24967"/>
                  </a:lnTo>
                  <a:lnTo>
                    <a:pt x="15127" y="24584"/>
                  </a:lnTo>
                  <a:lnTo>
                    <a:pt x="15144" y="24201"/>
                  </a:lnTo>
                  <a:lnTo>
                    <a:pt x="15166" y="23819"/>
                  </a:lnTo>
                  <a:lnTo>
                    <a:pt x="15179" y="23436"/>
                  </a:lnTo>
                  <a:lnTo>
                    <a:pt x="15192" y="23054"/>
                  </a:lnTo>
                  <a:lnTo>
                    <a:pt x="15200" y="22671"/>
                  </a:lnTo>
                  <a:lnTo>
                    <a:pt x="15209" y="22289"/>
                  </a:lnTo>
                  <a:lnTo>
                    <a:pt x="15209" y="21918"/>
                  </a:lnTo>
                  <a:lnTo>
                    <a:pt x="15213" y="21536"/>
                  </a:lnTo>
                  <a:lnTo>
                    <a:pt x="15209" y="21153"/>
                  </a:lnTo>
                  <a:lnTo>
                    <a:pt x="15209" y="20771"/>
                  </a:lnTo>
                  <a:lnTo>
                    <a:pt x="15200" y="20400"/>
                  </a:lnTo>
                  <a:lnTo>
                    <a:pt x="15192" y="20018"/>
                  </a:lnTo>
                  <a:lnTo>
                    <a:pt x="15179" y="19648"/>
                  </a:lnTo>
                  <a:lnTo>
                    <a:pt x="15166" y="19277"/>
                  </a:lnTo>
                  <a:lnTo>
                    <a:pt x="15149" y="18895"/>
                  </a:lnTo>
                  <a:lnTo>
                    <a:pt x="15127" y="18525"/>
                  </a:lnTo>
                  <a:lnTo>
                    <a:pt x="15084" y="17784"/>
                  </a:lnTo>
                  <a:lnTo>
                    <a:pt x="15023" y="17056"/>
                  </a:lnTo>
                  <a:lnTo>
                    <a:pt x="14959" y="16328"/>
                  </a:lnTo>
                  <a:lnTo>
                    <a:pt x="14881" y="15612"/>
                  </a:lnTo>
                  <a:lnTo>
                    <a:pt x="14795" y="14909"/>
                  </a:lnTo>
                  <a:lnTo>
                    <a:pt x="14700" y="14218"/>
                  </a:lnTo>
                  <a:lnTo>
                    <a:pt x="14596" y="13526"/>
                  </a:lnTo>
                  <a:lnTo>
                    <a:pt x="14480" y="12848"/>
                  </a:lnTo>
                  <a:lnTo>
                    <a:pt x="14359" y="12194"/>
                  </a:lnTo>
                  <a:lnTo>
                    <a:pt x="14225" y="11540"/>
                  </a:lnTo>
                  <a:lnTo>
                    <a:pt x="14083" y="10898"/>
                  </a:lnTo>
                  <a:lnTo>
                    <a:pt x="13932" y="10281"/>
                  </a:lnTo>
                  <a:lnTo>
                    <a:pt x="13776" y="9676"/>
                  </a:lnTo>
                  <a:lnTo>
                    <a:pt x="13608" y="9084"/>
                  </a:lnTo>
                  <a:lnTo>
                    <a:pt x="13431" y="8516"/>
                  </a:lnTo>
                  <a:close/>
                  <a:moveTo>
                    <a:pt x="7083" y="1"/>
                  </a:moveTo>
                  <a:lnTo>
                    <a:pt x="6940" y="13"/>
                  </a:lnTo>
                  <a:lnTo>
                    <a:pt x="6798" y="25"/>
                  </a:lnTo>
                  <a:lnTo>
                    <a:pt x="6655" y="38"/>
                  </a:lnTo>
                  <a:lnTo>
                    <a:pt x="6513" y="75"/>
                  </a:lnTo>
                  <a:lnTo>
                    <a:pt x="6371" y="112"/>
                  </a:lnTo>
                  <a:lnTo>
                    <a:pt x="6233" y="149"/>
                  </a:lnTo>
                  <a:lnTo>
                    <a:pt x="6090" y="198"/>
                  </a:lnTo>
                  <a:lnTo>
                    <a:pt x="5948" y="260"/>
                  </a:lnTo>
                  <a:lnTo>
                    <a:pt x="5810" y="322"/>
                  </a:lnTo>
                  <a:lnTo>
                    <a:pt x="5672" y="396"/>
                  </a:lnTo>
                  <a:lnTo>
                    <a:pt x="5529" y="482"/>
                  </a:lnTo>
                  <a:lnTo>
                    <a:pt x="5391" y="581"/>
                  </a:lnTo>
                  <a:lnTo>
                    <a:pt x="5253" y="680"/>
                  </a:lnTo>
                  <a:lnTo>
                    <a:pt x="5119" y="778"/>
                  </a:lnTo>
                  <a:lnTo>
                    <a:pt x="4981" y="889"/>
                  </a:lnTo>
                  <a:lnTo>
                    <a:pt x="4843" y="1013"/>
                  </a:lnTo>
                  <a:lnTo>
                    <a:pt x="4709" y="1148"/>
                  </a:lnTo>
                  <a:lnTo>
                    <a:pt x="4575" y="1284"/>
                  </a:lnTo>
                  <a:lnTo>
                    <a:pt x="4442" y="1432"/>
                  </a:lnTo>
                  <a:lnTo>
                    <a:pt x="4312" y="1593"/>
                  </a:lnTo>
                  <a:lnTo>
                    <a:pt x="4178" y="1753"/>
                  </a:lnTo>
                  <a:lnTo>
                    <a:pt x="4049" y="1926"/>
                  </a:lnTo>
                  <a:lnTo>
                    <a:pt x="3919" y="2099"/>
                  </a:lnTo>
                  <a:lnTo>
                    <a:pt x="3790" y="2296"/>
                  </a:lnTo>
                  <a:lnTo>
                    <a:pt x="3665" y="2481"/>
                  </a:lnTo>
                  <a:lnTo>
                    <a:pt x="3540" y="2691"/>
                  </a:lnTo>
                  <a:lnTo>
                    <a:pt x="3414" y="2901"/>
                  </a:lnTo>
                  <a:lnTo>
                    <a:pt x="3294" y="3123"/>
                  </a:lnTo>
                  <a:lnTo>
                    <a:pt x="3168" y="3358"/>
                  </a:lnTo>
                  <a:lnTo>
                    <a:pt x="3048" y="3592"/>
                  </a:lnTo>
                  <a:lnTo>
                    <a:pt x="2931" y="3839"/>
                  </a:lnTo>
                  <a:lnTo>
                    <a:pt x="2810" y="4086"/>
                  </a:lnTo>
                  <a:lnTo>
                    <a:pt x="2698" y="4357"/>
                  </a:lnTo>
                  <a:lnTo>
                    <a:pt x="2582" y="4616"/>
                  </a:lnTo>
                  <a:lnTo>
                    <a:pt x="2469" y="4900"/>
                  </a:lnTo>
                  <a:lnTo>
                    <a:pt x="2357" y="5184"/>
                  </a:lnTo>
                  <a:lnTo>
                    <a:pt x="2245" y="5480"/>
                  </a:lnTo>
                  <a:lnTo>
                    <a:pt x="2137" y="5789"/>
                  </a:lnTo>
                  <a:lnTo>
                    <a:pt x="2033" y="6097"/>
                  </a:lnTo>
                  <a:lnTo>
                    <a:pt x="1926" y="6418"/>
                  </a:lnTo>
                  <a:lnTo>
                    <a:pt x="1826" y="6751"/>
                  </a:lnTo>
                  <a:lnTo>
                    <a:pt x="1723" y="7085"/>
                  </a:lnTo>
                  <a:lnTo>
                    <a:pt x="1623" y="7430"/>
                  </a:lnTo>
                  <a:lnTo>
                    <a:pt x="1529" y="7788"/>
                  </a:lnTo>
                  <a:lnTo>
                    <a:pt x="1434" y="8158"/>
                  </a:lnTo>
                  <a:lnTo>
                    <a:pt x="1317" y="8615"/>
                  </a:lnTo>
                  <a:lnTo>
                    <a:pt x="1209" y="9071"/>
                  </a:lnTo>
                  <a:lnTo>
                    <a:pt x="1106" y="9540"/>
                  </a:lnTo>
                  <a:lnTo>
                    <a:pt x="1006" y="10009"/>
                  </a:lnTo>
                  <a:lnTo>
                    <a:pt x="911" y="10478"/>
                  </a:lnTo>
                  <a:lnTo>
                    <a:pt x="821" y="10960"/>
                  </a:lnTo>
                  <a:lnTo>
                    <a:pt x="739" y="11441"/>
                  </a:lnTo>
                  <a:lnTo>
                    <a:pt x="657" y="11922"/>
                  </a:lnTo>
                  <a:lnTo>
                    <a:pt x="583" y="12403"/>
                  </a:lnTo>
                  <a:lnTo>
                    <a:pt x="510" y="12897"/>
                  </a:lnTo>
                  <a:lnTo>
                    <a:pt x="445" y="13391"/>
                  </a:lnTo>
                  <a:lnTo>
                    <a:pt x="385" y="13884"/>
                  </a:lnTo>
                  <a:lnTo>
                    <a:pt x="329" y="14378"/>
                  </a:lnTo>
                  <a:lnTo>
                    <a:pt x="277" y="14884"/>
                  </a:lnTo>
                  <a:lnTo>
                    <a:pt x="230" y="15378"/>
                  </a:lnTo>
                  <a:lnTo>
                    <a:pt x="186" y="15884"/>
                  </a:lnTo>
                  <a:lnTo>
                    <a:pt x="148" y="16390"/>
                  </a:lnTo>
                  <a:lnTo>
                    <a:pt x="113" y="16896"/>
                  </a:lnTo>
                  <a:lnTo>
                    <a:pt x="83" y="17402"/>
                  </a:lnTo>
                  <a:lnTo>
                    <a:pt x="61" y="17908"/>
                  </a:lnTo>
                  <a:lnTo>
                    <a:pt x="40" y="18414"/>
                  </a:lnTo>
                  <a:lnTo>
                    <a:pt x="22" y="18920"/>
                  </a:lnTo>
                  <a:lnTo>
                    <a:pt x="14" y="19425"/>
                  </a:lnTo>
                  <a:lnTo>
                    <a:pt x="5" y="19931"/>
                  </a:lnTo>
                  <a:lnTo>
                    <a:pt x="1" y="20437"/>
                  </a:lnTo>
                  <a:lnTo>
                    <a:pt x="5" y="20943"/>
                  </a:lnTo>
                  <a:lnTo>
                    <a:pt x="9" y="21449"/>
                  </a:lnTo>
                  <a:lnTo>
                    <a:pt x="22" y="21955"/>
                  </a:lnTo>
                  <a:lnTo>
                    <a:pt x="35" y="22461"/>
                  </a:lnTo>
                  <a:lnTo>
                    <a:pt x="57" y="22967"/>
                  </a:lnTo>
                  <a:lnTo>
                    <a:pt x="78" y="23461"/>
                  </a:lnTo>
                  <a:lnTo>
                    <a:pt x="109" y="23967"/>
                  </a:lnTo>
                  <a:lnTo>
                    <a:pt x="139" y="24461"/>
                  </a:lnTo>
                  <a:lnTo>
                    <a:pt x="173" y="24954"/>
                  </a:lnTo>
                  <a:lnTo>
                    <a:pt x="217" y="25448"/>
                  </a:lnTo>
                  <a:lnTo>
                    <a:pt x="260" y="25942"/>
                  </a:lnTo>
                  <a:lnTo>
                    <a:pt x="307" y="26423"/>
                  </a:lnTo>
                  <a:lnTo>
                    <a:pt x="363" y="26904"/>
                  </a:lnTo>
                  <a:lnTo>
                    <a:pt x="419" y="27385"/>
                  </a:lnTo>
                  <a:lnTo>
                    <a:pt x="480" y="27867"/>
                  </a:lnTo>
                  <a:lnTo>
                    <a:pt x="545" y="28336"/>
                  </a:lnTo>
                  <a:lnTo>
                    <a:pt x="614" y="28805"/>
                  </a:lnTo>
                  <a:lnTo>
                    <a:pt x="687" y="29274"/>
                  </a:lnTo>
                  <a:lnTo>
                    <a:pt x="765" y="29730"/>
                  </a:lnTo>
                  <a:lnTo>
                    <a:pt x="847" y="30187"/>
                  </a:lnTo>
                  <a:lnTo>
                    <a:pt x="933" y="30631"/>
                  </a:lnTo>
                  <a:lnTo>
                    <a:pt x="1019" y="31075"/>
                  </a:lnTo>
                  <a:lnTo>
                    <a:pt x="1114" y="31520"/>
                  </a:lnTo>
                  <a:lnTo>
                    <a:pt x="1209" y="31952"/>
                  </a:lnTo>
                  <a:lnTo>
                    <a:pt x="1313" y="32384"/>
                  </a:lnTo>
                  <a:lnTo>
                    <a:pt x="1416" y="32815"/>
                  </a:lnTo>
                  <a:lnTo>
                    <a:pt x="1524" y="33223"/>
                  </a:lnTo>
                  <a:lnTo>
                    <a:pt x="1636" y="33642"/>
                  </a:lnTo>
                  <a:lnTo>
                    <a:pt x="1753" y="34037"/>
                  </a:lnTo>
                  <a:lnTo>
                    <a:pt x="1874" y="34444"/>
                  </a:lnTo>
                  <a:lnTo>
                    <a:pt x="1995" y="34827"/>
                  </a:lnTo>
                  <a:lnTo>
                    <a:pt x="2124" y="35210"/>
                  </a:lnTo>
                  <a:lnTo>
                    <a:pt x="2254" y="35592"/>
                  </a:lnTo>
                  <a:lnTo>
                    <a:pt x="2392" y="35962"/>
                  </a:lnTo>
                  <a:lnTo>
                    <a:pt x="2530" y="36320"/>
                  </a:lnTo>
                  <a:lnTo>
                    <a:pt x="2672" y="36678"/>
                  </a:lnTo>
                  <a:lnTo>
                    <a:pt x="2815" y="37024"/>
                  </a:lnTo>
                  <a:lnTo>
                    <a:pt x="2966" y="37357"/>
                  </a:lnTo>
                  <a:lnTo>
                    <a:pt x="3117" y="37678"/>
                  </a:lnTo>
                  <a:lnTo>
                    <a:pt x="3263" y="38394"/>
                  </a:lnTo>
                  <a:lnTo>
                    <a:pt x="3419" y="39085"/>
                  </a:lnTo>
                  <a:lnTo>
                    <a:pt x="3574" y="39751"/>
                  </a:lnTo>
                  <a:lnTo>
                    <a:pt x="3742" y="40405"/>
                  </a:lnTo>
                  <a:lnTo>
                    <a:pt x="3915" y="41035"/>
                  </a:lnTo>
                  <a:lnTo>
                    <a:pt x="4092" y="41639"/>
                  </a:lnTo>
                  <a:lnTo>
                    <a:pt x="4273" y="42232"/>
                  </a:lnTo>
                  <a:lnTo>
                    <a:pt x="4463" y="42799"/>
                  </a:lnTo>
                  <a:lnTo>
                    <a:pt x="4657" y="43355"/>
                  </a:lnTo>
                  <a:lnTo>
                    <a:pt x="4856" y="43885"/>
                  </a:lnTo>
                  <a:lnTo>
                    <a:pt x="5059" y="44391"/>
                  </a:lnTo>
                  <a:lnTo>
                    <a:pt x="5270" y="44885"/>
                  </a:lnTo>
                  <a:lnTo>
                    <a:pt x="5482" y="45354"/>
                  </a:lnTo>
                  <a:lnTo>
                    <a:pt x="5702" y="45798"/>
                  </a:lnTo>
                  <a:lnTo>
                    <a:pt x="5922" y="46230"/>
                  </a:lnTo>
                  <a:lnTo>
                    <a:pt x="6146" y="46637"/>
                  </a:lnTo>
                  <a:lnTo>
                    <a:pt x="6375" y="47020"/>
                  </a:lnTo>
                  <a:lnTo>
                    <a:pt x="6608" y="47390"/>
                  </a:lnTo>
                  <a:lnTo>
                    <a:pt x="6845" y="47736"/>
                  </a:lnTo>
                  <a:lnTo>
                    <a:pt x="7083" y="48057"/>
                  </a:lnTo>
                  <a:lnTo>
                    <a:pt x="7329" y="48353"/>
                  </a:lnTo>
                  <a:lnTo>
                    <a:pt x="7570" y="48637"/>
                  </a:lnTo>
                  <a:lnTo>
                    <a:pt x="7821" y="48896"/>
                  </a:lnTo>
                  <a:lnTo>
                    <a:pt x="8067" y="49130"/>
                  </a:lnTo>
                  <a:lnTo>
                    <a:pt x="8321" y="49340"/>
                  </a:lnTo>
                  <a:lnTo>
                    <a:pt x="8572" y="49538"/>
                  </a:lnTo>
                  <a:lnTo>
                    <a:pt x="8831" y="49710"/>
                  </a:lnTo>
                  <a:lnTo>
                    <a:pt x="9085" y="49858"/>
                  </a:lnTo>
                  <a:lnTo>
                    <a:pt x="9344" y="49982"/>
                  </a:lnTo>
                  <a:lnTo>
                    <a:pt x="9603" y="50093"/>
                  </a:lnTo>
                  <a:lnTo>
                    <a:pt x="9862" y="50179"/>
                  </a:lnTo>
                  <a:lnTo>
                    <a:pt x="10121" y="50229"/>
                  </a:lnTo>
                  <a:lnTo>
                    <a:pt x="10384" y="50278"/>
                  </a:lnTo>
                  <a:lnTo>
                    <a:pt x="10643" y="50290"/>
                  </a:lnTo>
                  <a:lnTo>
                    <a:pt x="10906" y="50278"/>
                  </a:lnTo>
                  <a:lnTo>
                    <a:pt x="11165" y="50253"/>
                  </a:lnTo>
                  <a:lnTo>
                    <a:pt x="11429" y="50204"/>
                  </a:lnTo>
                  <a:lnTo>
                    <a:pt x="11687" y="50130"/>
                  </a:lnTo>
                  <a:lnTo>
                    <a:pt x="11946" y="50031"/>
                  </a:lnTo>
                  <a:lnTo>
                    <a:pt x="12205" y="49908"/>
                  </a:lnTo>
                  <a:lnTo>
                    <a:pt x="12464" y="49760"/>
                  </a:lnTo>
                  <a:lnTo>
                    <a:pt x="12719" y="49587"/>
                  </a:lnTo>
                  <a:lnTo>
                    <a:pt x="12974" y="49402"/>
                  </a:lnTo>
                  <a:lnTo>
                    <a:pt x="13228" y="49192"/>
                  </a:lnTo>
                  <a:lnTo>
                    <a:pt x="13478" y="48945"/>
                  </a:lnTo>
                  <a:lnTo>
                    <a:pt x="13724" y="48686"/>
                  </a:lnTo>
                  <a:lnTo>
                    <a:pt x="13970" y="48402"/>
                  </a:lnTo>
                  <a:lnTo>
                    <a:pt x="14216" y="48094"/>
                  </a:lnTo>
                  <a:lnTo>
                    <a:pt x="14458" y="47760"/>
                  </a:lnTo>
                  <a:lnTo>
                    <a:pt x="14695" y="47403"/>
                  </a:lnTo>
                  <a:lnTo>
                    <a:pt x="14928" y="47020"/>
                  </a:lnTo>
                  <a:lnTo>
                    <a:pt x="15162" y="46613"/>
                  </a:lnTo>
                  <a:lnTo>
                    <a:pt x="15386" y="46193"/>
                  </a:lnTo>
                  <a:lnTo>
                    <a:pt x="15610" y="45736"/>
                  </a:lnTo>
                  <a:lnTo>
                    <a:pt x="15830" y="45255"/>
                  </a:lnTo>
                  <a:lnTo>
                    <a:pt x="16046" y="44749"/>
                  </a:lnTo>
                  <a:lnTo>
                    <a:pt x="16258" y="44231"/>
                  </a:lnTo>
                  <a:lnTo>
                    <a:pt x="16465" y="43676"/>
                  </a:lnTo>
                  <a:lnTo>
                    <a:pt x="16668" y="43096"/>
                  </a:lnTo>
                  <a:lnTo>
                    <a:pt x="16862" y="42491"/>
                  </a:lnTo>
                  <a:lnTo>
                    <a:pt x="17056" y="41861"/>
                  </a:lnTo>
                  <a:lnTo>
                    <a:pt x="17242" y="41220"/>
                  </a:lnTo>
                  <a:lnTo>
                    <a:pt x="17423" y="40541"/>
                  </a:lnTo>
                  <a:lnTo>
                    <a:pt x="17596" y="39837"/>
                  </a:lnTo>
                  <a:lnTo>
                    <a:pt x="17695" y="39418"/>
                  </a:lnTo>
                  <a:lnTo>
                    <a:pt x="17790" y="38998"/>
                  </a:lnTo>
                  <a:lnTo>
                    <a:pt x="17885" y="38566"/>
                  </a:lnTo>
                  <a:lnTo>
                    <a:pt x="17971" y="38147"/>
                  </a:lnTo>
                  <a:lnTo>
                    <a:pt x="18057" y="37727"/>
                  </a:lnTo>
                  <a:lnTo>
                    <a:pt x="18135" y="37308"/>
                  </a:lnTo>
                  <a:lnTo>
                    <a:pt x="18213" y="36888"/>
                  </a:lnTo>
                  <a:lnTo>
                    <a:pt x="18290" y="36468"/>
                  </a:lnTo>
                  <a:lnTo>
                    <a:pt x="18359" y="36049"/>
                  </a:lnTo>
                  <a:lnTo>
                    <a:pt x="18428" y="35629"/>
                  </a:lnTo>
                  <a:lnTo>
                    <a:pt x="18493" y="35210"/>
                  </a:lnTo>
                  <a:lnTo>
                    <a:pt x="18554" y="34790"/>
                  </a:lnTo>
                  <a:lnTo>
                    <a:pt x="18610" y="34370"/>
                  </a:lnTo>
                  <a:lnTo>
                    <a:pt x="18666" y="33951"/>
                  </a:lnTo>
                  <a:lnTo>
                    <a:pt x="18718" y="33531"/>
                  </a:lnTo>
                  <a:lnTo>
                    <a:pt x="18765" y="33112"/>
                  </a:lnTo>
                  <a:lnTo>
                    <a:pt x="18813" y="32692"/>
                  </a:lnTo>
                  <a:lnTo>
                    <a:pt x="18851" y="32272"/>
                  </a:lnTo>
                  <a:lnTo>
                    <a:pt x="18890" y="31853"/>
                  </a:lnTo>
                  <a:lnTo>
                    <a:pt x="18929" y="31446"/>
                  </a:lnTo>
                  <a:lnTo>
                    <a:pt x="18959" y="31026"/>
                  </a:lnTo>
                  <a:lnTo>
                    <a:pt x="18989" y="30606"/>
                  </a:lnTo>
                  <a:lnTo>
                    <a:pt x="19015" y="30199"/>
                  </a:lnTo>
                  <a:lnTo>
                    <a:pt x="19041" y="29780"/>
                  </a:lnTo>
                  <a:lnTo>
                    <a:pt x="19059" y="29372"/>
                  </a:lnTo>
                  <a:lnTo>
                    <a:pt x="19076" y="28965"/>
                  </a:lnTo>
                  <a:lnTo>
                    <a:pt x="19093" y="28545"/>
                  </a:lnTo>
                  <a:lnTo>
                    <a:pt x="19106" y="28138"/>
                  </a:lnTo>
                  <a:lnTo>
                    <a:pt x="19115" y="27731"/>
                  </a:lnTo>
                  <a:lnTo>
                    <a:pt x="19119" y="27324"/>
                  </a:lnTo>
                  <a:lnTo>
                    <a:pt x="19123" y="26916"/>
                  </a:lnTo>
                  <a:lnTo>
                    <a:pt x="19123" y="26522"/>
                  </a:lnTo>
                  <a:lnTo>
                    <a:pt x="19119" y="26114"/>
                  </a:lnTo>
                  <a:lnTo>
                    <a:pt x="19115" y="25707"/>
                  </a:lnTo>
                  <a:lnTo>
                    <a:pt x="19106" y="25312"/>
                  </a:lnTo>
                  <a:lnTo>
                    <a:pt x="19097" y="24917"/>
                  </a:lnTo>
                  <a:lnTo>
                    <a:pt x="19084" y="24522"/>
                  </a:lnTo>
                  <a:lnTo>
                    <a:pt x="19067" y="24115"/>
                  </a:lnTo>
                  <a:lnTo>
                    <a:pt x="19050" y="23732"/>
                  </a:lnTo>
                  <a:lnTo>
                    <a:pt x="19028" y="23338"/>
                  </a:lnTo>
                  <a:lnTo>
                    <a:pt x="19007" y="22943"/>
                  </a:lnTo>
                  <a:lnTo>
                    <a:pt x="18977" y="22560"/>
                  </a:lnTo>
                  <a:lnTo>
                    <a:pt x="18920" y="21783"/>
                  </a:lnTo>
                  <a:lnTo>
                    <a:pt x="18847" y="21017"/>
                  </a:lnTo>
                  <a:lnTo>
                    <a:pt x="18769" y="20265"/>
                  </a:lnTo>
                  <a:lnTo>
                    <a:pt x="18679" y="19512"/>
                  </a:lnTo>
                  <a:lnTo>
                    <a:pt x="18584" y="18784"/>
                  </a:lnTo>
                  <a:lnTo>
                    <a:pt x="18476" y="18043"/>
                  </a:lnTo>
                  <a:lnTo>
                    <a:pt x="18359" y="17328"/>
                  </a:lnTo>
                  <a:lnTo>
                    <a:pt x="18234" y="16624"/>
                  </a:lnTo>
                  <a:lnTo>
                    <a:pt x="18100" y="15921"/>
                  </a:lnTo>
                  <a:lnTo>
                    <a:pt x="17958" y="15230"/>
                  </a:lnTo>
                  <a:lnTo>
                    <a:pt x="17807" y="14551"/>
                  </a:lnTo>
                  <a:lnTo>
                    <a:pt x="17652" y="13884"/>
                  </a:lnTo>
                  <a:lnTo>
                    <a:pt x="17483" y="13243"/>
                  </a:lnTo>
                  <a:lnTo>
                    <a:pt x="17311" y="12601"/>
                  </a:lnTo>
                  <a:lnTo>
                    <a:pt x="17129" y="11972"/>
                  </a:lnTo>
                  <a:lnTo>
                    <a:pt x="16944" y="11354"/>
                  </a:lnTo>
                  <a:lnTo>
                    <a:pt x="16750" y="10750"/>
                  </a:lnTo>
                  <a:lnTo>
                    <a:pt x="16547" y="10170"/>
                  </a:lnTo>
                  <a:lnTo>
                    <a:pt x="16340" y="9590"/>
                  </a:lnTo>
                  <a:lnTo>
                    <a:pt x="16124" y="9034"/>
                  </a:lnTo>
                  <a:lnTo>
                    <a:pt x="15904" y="8491"/>
                  </a:lnTo>
                  <a:lnTo>
                    <a:pt x="15679" y="7973"/>
                  </a:lnTo>
                  <a:lnTo>
                    <a:pt x="15446" y="7467"/>
                  </a:lnTo>
                  <a:lnTo>
                    <a:pt x="15209" y="6973"/>
                  </a:lnTo>
                  <a:lnTo>
                    <a:pt x="14967" y="6492"/>
                  </a:lnTo>
                  <a:lnTo>
                    <a:pt x="14721" y="6036"/>
                  </a:lnTo>
                  <a:lnTo>
                    <a:pt x="14467" y="5591"/>
                  </a:lnTo>
                  <a:lnTo>
                    <a:pt x="14212" y="5172"/>
                  </a:lnTo>
                  <a:lnTo>
                    <a:pt x="13949" y="4764"/>
                  </a:lnTo>
                  <a:lnTo>
                    <a:pt x="13681" y="4382"/>
                  </a:lnTo>
                  <a:lnTo>
                    <a:pt x="13414" y="4012"/>
                  </a:lnTo>
                  <a:lnTo>
                    <a:pt x="13138" y="3666"/>
                  </a:lnTo>
                  <a:lnTo>
                    <a:pt x="12861" y="3333"/>
                  </a:lnTo>
                  <a:lnTo>
                    <a:pt x="12576" y="3024"/>
                  </a:lnTo>
                  <a:lnTo>
                    <a:pt x="12292" y="2740"/>
                  </a:lnTo>
                  <a:lnTo>
                    <a:pt x="12007" y="2481"/>
                  </a:lnTo>
                  <a:lnTo>
                    <a:pt x="11713" y="2234"/>
                  </a:lnTo>
                  <a:lnTo>
                    <a:pt x="11420" y="2012"/>
                  </a:lnTo>
                  <a:lnTo>
                    <a:pt x="11126" y="1815"/>
                  </a:lnTo>
                  <a:lnTo>
                    <a:pt x="10824" y="1642"/>
                  </a:lnTo>
                  <a:lnTo>
                    <a:pt x="10527" y="1494"/>
                  </a:lnTo>
                  <a:lnTo>
                    <a:pt x="10224" y="1371"/>
                  </a:lnTo>
                  <a:lnTo>
                    <a:pt x="9918" y="1260"/>
                  </a:lnTo>
                  <a:lnTo>
                    <a:pt x="9892" y="1247"/>
                  </a:lnTo>
                  <a:lnTo>
                    <a:pt x="9871" y="1247"/>
                  </a:lnTo>
                  <a:lnTo>
                    <a:pt x="9849" y="1260"/>
                  </a:lnTo>
                  <a:lnTo>
                    <a:pt x="9832" y="1272"/>
                  </a:lnTo>
                  <a:lnTo>
                    <a:pt x="9797" y="1321"/>
                  </a:lnTo>
                  <a:lnTo>
                    <a:pt x="9767" y="1383"/>
                  </a:lnTo>
                  <a:lnTo>
                    <a:pt x="9629" y="1235"/>
                  </a:lnTo>
                  <a:lnTo>
                    <a:pt x="9491" y="1111"/>
                  </a:lnTo>
                  <a:lnTo>
                    <a:pt x="9353" y="988"/>
                  </a:lnTo>
                  <a:lnTo>
                    <a:pt x="9210" y="865"/>
                  </a:lnTo>
                  <a:lnTo>
                    <a:pt x="9072" y="754"/>
                  </a:lnTo>
                  <a:lnTo>
                    <a:pt x="8930" y="655"/>
                  </a:lnTo>
                  <a:lnTo>
                    <a:pt x="8792" y="556"/>
                  </a:lnTo>
                  <a:lnTo>
                    <a:pt x="8649" y="470"/>
                  </a:lnTo>
                  <a:lnTo>
                    <a:pt x="8507" y="383"/>
                  </a:lnTo>
                  <a:lnTo>
                    <a:pt x="8364" y="322"/>
                  </a:lnTo>
                  <a:lnTo>
                    <a:pt x="8222" y="248"/>
                  </a:lnTo>
                  <a:lnTo>
                    <a:pt x="8084" y="198"/>
                  </a:lnTo>
                  <a:lnTo>
                    <a:pt x="7937" y="149"/>
                  </a:lnTo>
                  <a:lnTo>
                    <a:pt x="7795" y="100"/>
                  </a:lnTo>
                  <a:lnTo>
                    <a:pt x="7652" y="62"/>
                  </a:lnTo>
                  <a:lnTo>
                    <a:pt x="7510" y="38"/>
                  </a:lnTo>
                  <a:lnTo>
                    <a:pt x="7368" y="25"/>
                  </a:lnTo>
                  <a:lnTo>
                    <a:pt x="7225" y="13"/>
                  </a:lnTo>
                  <a:lnTo>
                    <a:pt x="7083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2"/>
            <p:cNvSpPr/>
            <p:nvPr/>
          </p:nvSpPr>
          <p:spPr>
            <a:xfrm>
              <a:off x="4071550" y="-12205000"/>
              <a:ext cx="293600" cy="827500"/>
            </a:xfrm>
            <a:custGeom>
              <a:avLst/>
              <a:gdLst/>
              <a:ahLst/>
              <a:cxnLst/>
              <a:rect l="l" t="t" r="r" b="b"/>
              <a:pathLst>
                <a:path w="11744" h="33100" extrusionOk="0">
                  <a:moveTo>
                    <a:pt x="5266" y="10231"/>
                  </a:moveTo>
                  <a:lnTo>
                    <a:pt x="5356" y="10244"/>
                  </a:lnTo>
                  <a:lnTo>
                    <a:pt x="5451" y="10268"/>
                  </a:lnTo>
                  <a:lnTo>
                    <a:pt x="5542" y="10318"/>
                  </a:lnTo>
                  <a:lnTo>
                    <a:pt x="5628" y="10367"/>
                  </a:lnTo>
                  <a:lnTo>
                    <a:pt x="5715" y="10429"/>
                  </a:lnTo>
                  <a:lnTo>
                    <a:pt x="5801" y="10515"/>
                  </a:lnTo>
                  <a:lnTo>
                    <a:pt x="5883" y="10601"/>
                  </a:lnTo>
                  <a:lnTo>
                    <a:pt x="5965" y="10700"/>
                  </a:lnTo>
                  <a:lnTo>
                    <a:pt x="6043" y="10811"/>
                  </a:lnTo>
                  <a:lnTo>
                    <a:pt x="6120" y="10935"/>
                  </a:lnTo>
                  <a:lnTo>
                    <a:pt x="6194" y="11070"/>
                  </a:lnTo>
                  <a:lnTo>
                    <a:pt x="6263" y="11219"/>
                  </a:lnTo>
                  <a:lnTo>
                    <a:pt x="6332" y="11367"/>
                  </a:lnTo>
                  <a:lnTo>
                    <a:pt x="6396" y="11527"/>
                  </a:lnTo>
                  <a:lnTo>
                    <a:pt x="6461" y="11700"/>
                  </a:lnTo>
                  <a:lnTo>
                    <a:pt x="6522" y="11873"/>
                  </a:lnTo>
                  <a:lnTo>
                    <a:pt x="6578" y="12058"/>
                  </a:lnTo>
                  <a:lnTo>
                    <a:pt x="6629" y="12255"/>
                  </a:lnTo>
                  <a:lnTo>
                    <a:pt x="6681" y="12453"/>
                  </a:lnTo>
                  <a:lnTo>
                    <a:pt x="6729" y="12662"/>
                  </a:lnTo>
                  <a:lnTo>
                    <a:pt x="6772" y="12872"/>
                  </a:lnTo>
                  <a:lnTo>
                    <a:pt x="6811" y="13094"/>
                  </a:lnTo>
                  <a:lnTo>
                    <a:pt x="6845" y="13316"/>
                  </a:lnTo>
                  <a:lnTo>
                    <a:pt x="6875" y="13539"/>
                  </a:lnTo>
                  <a:lnTo>
                    <a:pt x="6901" y="13773"/>
                  </a:lnTo>
                  <a:lnTo>
                    <a:pt x="6923" y="14020"/>
                  </a:lnTo>
                  <a:lnTo>
                    <a:pt x="6944" y="14254"/>
                  </a:lnTo>
                  <a:lnTo>
                    <a:pt x="6957" y="14501"/>
                  </a:lnTo>
                  <a:lnTo>
                    <a:pt x="7022" y="14674"/>
                  </a:lnTo>
                  <a:lnTo>
                    <a:pt x="7078" y="14847"/>
                  </a:lnTo>
                  <a:lnTo>
                    <a:pt x="7139" y="15020"/>
                  </a:lnTo>
                  <a:lnTo>
                    <a:pt x="7195" y="15217"/>
                  </a:lnTo>
                  <a:lnTo>
                    <a:pt x="7247" y="15402"/>
                  </a:lnTo>
                  <a:lnTo>
                    <a:pt x="7294" y="15600"/>
                  </a:lnTo>
                  <a:lnTo>
                    <a:pt x="7342" y="15809"/>
                  </a:lnTo>
                  <a:lnTo>
                    <a:pt x="7385" y="16019"/>
                  </a:lnTo>
                  <a:lnTo>
                    <a:pt x="7424" y="16229"/>
                  </a:lnTo>
                  <a:lnTo>
                    <a:pt x="7462" y="16439"/>
                  </a:lnTo>
                  <a:lnTo>
                    <a:pt x="7497" y="16661"/>
                  </a:lnTo>
                  <a:lnTo>
                    <a:pt x="7527" y="16883"/>
                  </a:lnTo>
                  <a:lnTo>
                    <a:pt x="7557" y="17118"/>
                  </a:lnTo>
                  <a:lnTo>
                    <a:pt x="7583" y="17340"/>
                  </a:lnTo>
                  <a:lnTo>
                    <a:pt x="7605" y="17574"/>
                  </a:lnTo>
                  <a:lnTo>
                    <a:pt x="7622" y="17809"/>
                  </a:lnTo>
                  <a:lnTo>
                    <a:pt x="7639" y="18055"/>
                  </a:lnTo>
                  <a:lnTo>
                    <a:pt x="7652" y="18290"/>
                  </a:lnTo>
                  <a:lnTo>
                    <a:pt x="7657" y="18524"/>
                  </a:lnTo>
                  <a:lnTo>
                    <a:pt x="7665" y="18771"/>
                  </a:lnTo>
                  <a:lnTo>
                    <a:pt x="7665" y="19018"/>
                  </a:lnTo>
                  <a:lnTo>
                    <a:pt x="7661" y="19253"/>
                  </a:lnTo>
                  <a:lnTo>
                    <a:pt x="7657" y="19499"/>
                  </a:lnTo>
                  <a:lnTo>
                    <a:pt x="7648" y="19746"/>
                  </a:lnTo>
                  <a:lnTo>
                    <a:pt x="7635" y="19981"/>
                  </a:lnTo>
                  <a:lnTo>
                    <a:pt x="7618" y="20227"/>
                  </a:lnTo>
                  <a:lnTo>
                    <a:pt x="7596" y="20462"/>
                  </a:lnTo>
                  <a:lnTo>
                    <a:pt x="7570" y="20696"/>
                  </a:lnTo>
                  <a:lnTo>
                    <a:pt x="7540" y="20943"/>
                  </a:lnTo>
                  <a:lnTo>
                    <a:pt x="7510" y="21178"/>
                  </a:lnTo>
                  <a:lnTo>
                    <a:pt x="7471" y="21400"/>
                  </a:lnTo>
                  <a:lnTo>
                    <a:pt x="7432" y="21634"/>
                  </a:lnTo>
                  <a:lnTo>
                    <a:pt x="7385" y="21881"/>
                  </a:lnTo>
                  <a:lnTo>
                    <a:pt x="7333" y="22103"/>
                  </a:lnTo>
                  <a:lnTo>
                    <a:pt x="7277" y="22325"/>
                  </a:lnTo>
                  <a:lnTo>
                    <a:pt x="7221" y="22535"/>
                  </a:lnTo>
                  <a:lnTo>
                    <a:pt x="7160" y="22733"/>
                  </a:lnTo>
                  <a:lnTo>
                    <a:pt x="7096" y="22930"/>
                  </a:lnTo>
                  <a:lnTo>
                    <a:pt x="7026" y="23103"/>
                  </a:lnTo>
                  <a:lnTo>
                    <a:pt x="6957" y="23276"/>
                  </a:lnTo>
                  <a:lnTo>
                    <a:pt x="6888" y="23424"/>
                  </a:lnTo>
                  <a:lnTo>
                    <a:pt x="6811" y="23572"/>
                  </a:lnTo>
                  <a:lnTo>
                    <a:pt x="6737" y="23708"/>
                  </a:lnTo>
                  <a:lnTo>
                    <a:pt x="6655" y="23831"/>
                  </a:lnTo>
                  <a:lnTo>
                    <a:pt x="6578" y="23942"/>
                  </a:lnTo>
                  <a:lnTo>
                    <a:pt x="6496" y="24041"/>
                  </a:lnTo>
                  <a:lnTo>
                    <a:pt x="6409" y="24127"/>
                  </a:lnTo>
                  <a:lnTo>
                    <a:pt x="6327" y="24201"/>
                  </a:lnTo>
                  <a:lnTo>
                    <a:pt x="6237" y="24275"/>
                  </a:lnTo>
                  <a:lnTo>
                    <a:pt x="6150" y="24325"/>
                  </a:lnTo>
                  <a:lnTo>
                    <a:pt x="6064" y="24362"/>
                  </a:lnTo>
                  <a:lnTo>
                    <a:pt x="5973" y="24399"/>
                  </a:lnTo>
                  <a:lnTo>
                    <a:pt x="5883" y="24411"/>
                  </a:lnTo>
                  <a:lnTo>
                    <a:pt x="5702" y="24411"/>
                  </a:lnTo>
                  <a:lnTo>
                    <a:pt x="5611" y="24386"/>
                  </a:lnTo>
                  <a:lnTo>
                    <a:pt x="5520" y="24362"/>
                  </a:lnTo>
                  <a:lnTo>
                    <a:pt x="5430" y="24312"/>
                  </a:lnTo>
                  <a:lnTo>
                    <a:pt x="5339" y="24263"/>
                  </a:lnTo>
                  <a:lnTo>
                    <a:pt x="5248" y="24189"/>
                  </a:lnTo>
                  <a:lnTo>
                    <a:pt x="5158" y="24103"/>
                  </a:lnTo>
                  <a:lnTo>
                    <a:pt x="5072" y="24016"/>
                  </a:lnTo>
                  <a:lnTo>
                    <a:pt x="4981" y="23905"/>
                  </a:lnTo>
                  <a:lnTo>
                    <a:pt x="4895" y="23782"/>
                  </a:lnTo>
                  <a:lnTo>
                    <a:pt x="4765" y="23572"/>
                  </a:lnTo>
                  <a:lnTo>
                    <a:pt x="4644" y="23325"/>
                  </a:lnTo>
                  <a:lnTo>
                    <a:pt x="4528" y="23066"/>
                  </a:lnTo>
                  <a:lnTo>
                    <a:pt x="4420" y="22782"/>
                  </a:lnTo>
                  <a:lnTo>
                    <a:pt x="4321" y="22474"/>
                  </a:lnTo>
                  <a:lnTo>
                    <a:pt x="4273" y="22325"/>
                  </a:lnTo>
                  <a:lnTo>
                    <a:pt x="4230" y="22165"/>
                  </a:lnTo>
                  <a:lnTo>
                    <a:pt x="4187" y="21992"/>
                  </a:lnTo>
                  <a:lnTo>
                    <a:pt x="4148" y="21832"/>
                  </a:lnTo>
                  <a:lnTo>
                    <a:pt x="4109" y="21647"/>
                  </a:lnTo>
                  <a:lnTo>
                    <a:pt x="4075" y="21474"/>
                  </a:lnTo>
                  <a:lnTo>
                    <a:pt x="3962" y="21153"/>
                  </a:lnTo>
                  <a:lnTo>
                    <a:pt x="3859" y="20820"/>
                  </a:lnTo>
                  <a:lnTo>
                    <a:pt x="3760" y="20474"/>
                  </a:lnTo>
                  <a:lnTo>
                    <a:pt x="3669" y="20104"/>
                  </a:lnTo>
                  <a:lnTo>
                    <a:pt x="3591" y="19734"/>
                  </a:lnTo>
                  <a:lnTo>
                    <a:pt x="3518" y="19339"/>
                  </a:lnTo>
                  <a:lnTo>
                    <a:pt x="3488" y="19141"/>
                  </a:lnTo>
                  <a:lnTo>
                    <a:pt x="3457" y="18944"/>
                  </a:lnTo>
                  <a:lnTo>
                    <a:pt x="3427" y="18734"/>
                  </a:lnTo>
                  <a:lnTo>
                    <a:pt x="3406" y="18524"/>
                  </a:lnTo>
                  <a:lnTo>
                    <a:pt x="3371" y="18216"/>
                  </a:lnTo>
                  <a:lnTo>
                    <a:pt x="3345" y="17895"/>
                  </a:lnTo>
                  <a:lnTo>
                    <a:pt x="3328" y="17574"/>
                  </a:lnTo>
                  <a:lnTo>
                    <a:pt x="3311" y="17253"/>
                  </a:lnTo>
                  <a:lnTo>
                    <a:pt x="3302" y="16920"/>
                  </a:lnTo>
                  <a:lnTo>
                    <a:pt x="3293" y="16599"/>
                  </a:lnTo>
                  <a:lnTo>
                    <a:pt x="3293" y="16266"/>
                  </a:lnTo>
                  <a:lnTo>
                    <a:pt x="3298" y="15945"/>
                  </a:lnTo>
                  <a:lnTo>
                    <a:pt x="3311" y="15612"/>
                  </a:lnTo>
                  <a:lnTo>
                    <a:pt x="3324" y="15291"/>
                  </a:lnTo>
                  <a:lnTo>
                    <a:pt x="3345" y="14970"/>
                  </a:lnTo>
                  <a:lnTo>
                    <a:pt x="3371" y="14649"/>
                  </a:lnTo>
                  <a:lnTo>
                    <a:pt x="3401" y="14341"/>
                  </a:lnTo>
                  <a:lnTo>
                    <a:pt x="3436" y="14032"/>
                  </a:lnTo>
                  <a:lnTo>
                    <a:pt x="3475" y="13736"/>
                  </a:lnTo>
                  <a:lnTo>
                    <a:pt x="3522" y="13440"/>
                  </a:lnTo>
                  <a:lnTo>
                    <a:pt x="3570" y="13144"/>
                  </a:lnTo>
                  <a:lnTo>
                    <a:pt x="3626" y="12872"/>
                  </a:lnTo>
                  <a:lnTo>
                    <a:pt x="3686" y="12601"/>
                  </a:lnTo>
                  <a:lnTo>
                    <a:pt x="3751" y="12342"/>
                  </a:lnTo>
                  <a:lnTo>
                    <a:pt x="3816" y="12095"/>
                  </a:lnTo>
                  <a:lnTo>
                    <a:pt x="3893" y="11860"/>
                  </a:lnTo>
                  <a:lnTo>
                    <a:pt x="3971" y="11626"/>
                  </a:lnTo>
                  <a:lnTo>
                    <a:pt x="4053" y="11416"/>
                  </a:lnTo>
                  <a:lnTo>
                    <a:pt x="4139" y="11219"/>
                  </a:lnTo>
                  <a:lnTo>
                    <a:pt x="4234" y="11046"/>
                  </a:lnTo>
                  <a:lnTo>
                    <a:pt x="4329" y="10873"/>
                  </a:lnTo>
                  <a:lnTo>
                    <a:pt x="4433" y="10725"/>
                  </a:lnTo>
                  <a:lnTo>
                    <a:pt x="4536" y="10601"/>
                  </a:lnTo>
                  <a:lnTo>
                    <a:pt x="4649" y="10490"/>
                  </a:lnTo>
                  <a:lnTo>
                    <a:pt x="4761" y="10392"/>
                  </a:lnTo>
                  <a:lnTo>
                    <a:pt x="4882" y="10318"/>
                  </a:lnTo>
                  <a:lnTo>
                    <a:pt x="4981" y="10268"/>
                  </a:lnTo>
                  <a:lnTo>
                    <a:pt x="5076" y="10244"/>
                  </a:lnTo>
                  <a:lnTo>
                    <a:pt x="5171" y="10231"/>
                  </a:lnTo>
                  <a:close/>
                  <a:moveTo>
                    <a:pt x="5719" y="1"/>
                  </a:moveTo>
                  <a:lnTo>
                    <a:pt x="5576" y="13"/>
                  </a:lnTo>
                  <a:lnTo>
                    <a:pt x="5434" y="25"/>
                  </a:lnTo>
                  <a:lnTo>
                    <a:pt x="5292" y="50"/>
                  </a:lnTo>
                  <a:lnTo>
                    <a:pt x="5149" y="87"/>
                  </a:lnTo>
                  <a:lnTo>
                    <a:pt x="5011" y="136"/>
                  </a:lnTo>
                  <a:lnTo>
                    <a:pt x="4869" y="198"/>
                  </a:lnTo>
                  <a:lnTo>
                    <a:pt x="4731" y="260"/>
                  </a:lnTo>
                  <a:lnTo>
                    <a:pt x="4592" y="334"/>
                  </a:lnTo>
                  <a:lnTo>
                    <a:pt x="4454" y="420"/>
                  </a:lnTo>
                  <a:lnTo>
                    <a:pt x="4316" y="519"/>
                  </a:lnTo>
                  <a:lnTo>
                    <a:pt x="4178" y="618"/>
                  </a:lnTo>
                  <a:lnTo>
                    <a:pt x="4044" y="729"/>
                  </a:lnTo>
                  <a:lnTo>
                    <a:pt x="3906" y="864"/>
                  </a:lnTo>
                  <a:lnTo>
                    <a:pt x="3773" y="1000"/>
                  </a:lnTo>
                  <a:lnTo>
                    <a:pt x="3643" y="1136"/>
                  </a:lnTo>
                  <a:lnTo>
                    <a:pt x="3509" y="1296"/>
                  </a:lnTo>
                  <a:lnTo>
                    <a:pt x="3380" y="1457"/>
                  </a:lnTo>
                  <a:lnTo>
                    <a:pt x="3250" y="1630"/>
                  </a:lnTo>
                  <a:lnTo>
                    <a:pt x="3121" y="1815"/>
                  </a:lnTo>
                  <a:lnTo>
                    <a:pt x="2996" y="2012"/>
                  </a:lnTo>
                  <a:lnTo>
                    <a:pt x="2871" y="2222"/>
                  </a:lnTo>
                  <a:lnTo>
                    <a:pt x="2745" y="2432"/>
                  </a:lnTo>
                  <a:lnTo>
                    <a:pt x="2625" y="2654"/>
                  </a:lnTo>
                  <a:lnTo>
                    <a:pt x="2504" y="2888"/>
                  </a:lnTo>
                  <a:lnTo>
                    <a:pt x="2383" y="3135"/>
                  </a:lnTo>
                  <a:lnTo>
                    <a:pt x="2266" y="3394"/>
                  </a:lnTo>
                  <a:lnTo>
                    <a:pt x="2150" y="3666"/>
                  </a:lnTo>
                  <a:lnTo>
                    <a:pt x="2038" y="3937"/>
                  </a:lnTo>
                  <a:lnTo>
                    <a:pt x="1925" y="4221"/>
                  </a:lnTo>
                  <a:lnTo>
                    <a:pt x="1813" y="4517"/>
                  </a:lnTo>
                  <a:lnTo>
                    <a:pt x="1705" y="4826"/>
                  </a:lnTo>
                  <a:lnTo>
                    <a:pt x="1602" y="5147"/>
                  </a:lnTo>
                  <a:lnTo>
                    <a:pt x="1498" y="5468"/>
                  </a:lnTo>
                  <a:lnTo>
                    <a:pt x="1395" y="5813"/>
                  </a:lnTo>
                  <a:lnTo>
                    <a:pt x="1295" y="6159"/>
                  </a:lnTo>
                  <a:lnTo>
                    <a:pt x="1200" y="6517"/>
                  </a:lnTo>
                  <a:lnTo>
                    <a:pt x="1105" y="6887"/>
                  </a:lnTo>
                  <a:lnTo>
                    <a:pt x="1023" y="7232"/>
                  </a:lnTo>
                  <a:lnTo>
                    <a:pt x="941" y="7578"/>
                  </a:lnTo>
                  <a:lnTo>
                    <a:pt x="868" y="7911"/>
                  </a:lnTo>
                  <a:lnTo>
                    <a:pt x="795" y="8269"/>
                  </a:lnTo>
                  <a:lnTo>
                    <a:pt x="726" y="8615"/>
                  </a:lnTo>
                  <a:lnTo>
                    <a:pt x="657" y="8960"/>
                  </a:lnTo>
                  <a:lnTo>
                    <a:pt x="596" y="9318"/>
                  </a:lnTo>
                  <a:lnTo>
                    <a:pt x="536" y="9676"/>
                  </a:lnTo>
                  <a:lnTo>
                    <a:pt x="480" y="10034"/>
                  </a:lnTo>
                  <a:lnTo>
                    <a:pt x="428" y="10392"/>
                  </a:lnTo>
                  <a:lnTo>
                    <a:pt x="376" y="10750"/>
                  </a:lnTo>
                  <a:lnTo>
                    <a:pt x="329" y="11120"/>
                  </a:lnTo>
                  <a:lnTo>
                    <a:pt x="286" y="11478"/>
                  </a:lnTo>
                  <a:lnTo>
                    <a:pt x="242" y="11848"/>
                  </a:lnTo>
                  <a:lnTo>
                    <a:pt x="208" y="12206"/>
                  </a:lnTo>
                  <a:lnTo>
                    <a:pt x="173" y="12576"/>
                  </a:lnTo>
                  <a:lnTo>
                    <a:pt x="143" y="12946"/>
                  </a:lnTo>
                  <a:lnTo>
                    <a:pt x="113" y="13316"/>
                  </a:lnTo>
                  <a:lnTo>
                    <a:pt x="87" y="13687"/>
                  </a:lnTo>
                  <a:lnTo>
                    <a:pt x="65" y="14057"/>
                  </a:lnTo>
                  <a:lnTo>
                    <a:pt x="48" y="14427"/>
                  </a:lnTo>
                  <a:lnTo>
                    <a:pt x="31" y="14797"/>
                  </a:lnTo>
                  <a:lnTo>
                    <a:pt x="18" y="15168"/>
                  </a:lnTo>
                  <a:lnTo>
                    <a:pt x="9" y="15538"/>
                  </a:lnTo>
                  <a:lnTo>
                    <a:pt x="1" y="15896"/>
                  </a:lnTo>
                  <a:lnTo>
                    <a:pt x="1" y="16266"/>
                  </a:lnTo>
                  <a:lnTo>
                    <a:pt x="1" y="16636"/>
                  </a:lnTo>
                  <a:lnTo>
                    <a:pt x="1" y="17006"/>
                  </a:lnTo>
                  <a:lnTo>
                    <a:pt x="5" y="17377"/>
                  </a:lnTo>
                  <a:lnTo>
                    <a:pt x="14" y="17747"/>
                  </a:lnTo>
                  <a:lnTo>
                    <a:pt x="27" y="18105"/>
                  </a:lnTo>
                  <a:lnTo>
                    <a:pt x="40" y="18475"/>
                  </a:lnTo>
                  <a:lnTo>
                    <a:pt x="57" y="18833"/>
                  </a:lnTo>
                  <a:lnTo>
                    <a:pt x="78" y="19191"/>
                  </a:lnTo>
                  <a:lnTo>
                    <a:pt x="100" y="19561"/>
                  </a:lnTo>
                  <a:lnTo>
                    <a:pt x="126" y="19919"/>
                  </a:lnTo>
                  <a:lnTo>
                    <a:pt x="156" y="20277"/>
                  </a:lnTo>
                  <a:lnTo>
                    <a:pt x="191" y="20622"/>
                  </a:lnTo>
                  <a:lnTo>
                    <a:pt x="225" y="20980"/>
                  </a:lnTo>
                  <a:lnTo>
                    <a:pt x="260" y="21326"/>
                  </a:lnTo>
                  <a:lnTo>
                    <a:pt x="303" y="21684"/>
                  </a:lnTo>
                  <a:lnTo>
                    <a:pt x="346" y="22029"/>
                  </a:lnTo>
                  <a:lnTo>
                    <a:pt x="389" y="22362"/>
                  </a:lnTo>
                  <a:lnTo>
                    <a:pt x="441" y="22708"/>
                  </a:lnTo>
                  <a:lnTo>
                    <a:pt x="493" y="23041"/>
                  </a:lnTo>
                  <a:lnTo>
                    <a:pt x="544" y="23387"/>
                  </a:lnTo>
                  <a:lnTo>
                    <a:pt x="605" y="23720"/>
                  </a:lnTo>
                  <a:lnTo>
                    <a:pt x="665" y="24041"/>
                  </a:lnTo>
                  <a:lnTo>
                    <a:pt x="726" y="24374"/>
                  </a:lnTo>
                  <a:lnTo>
                    <a:pt x="795" y="24695"/>
                  </a:lnTo>
                  <a:lnTo>
                    <a:pt x="859" y="25003"/>
                  </a:lnTo>
                  <a:lnTo>
                    <a:pt x="933" y="25324"/>
                  </a:lnTo>
                  <a:lnTo>
                    <a:pt x="1006" y="25633"/>
                  </a:lnTo>
                  <a:lnTo>
                    <a:pt x="1084" y="25941"/>
                  </a:lnTo>
                  <a:lnTo>
                    <a:pt x="1162" y="26250"/>
                  </a:lnTo>
                  <a:lnTo>
                    <a:pt x="1244" y="26546"/>
                  </a:lnTo>
                  <a:lnTo>
                    <a:pt x="1330" y="26842"/>
                  </a:lnTo>
                  <a:lnTo>
                    <a:pt x="1416" y="27126"/>
                  </a:lnTo>
                  <a:lnTo>
                    <a:pt x="1507" y="27410"/>
                  </a:lnTo>
                  <a:lnTo>
                    <a:pt x="1597" y="27694"/>
                  </a:lnTo>
                  <a:lnTo>
                    <a:pt x="1697" y="27965"/>
                  </a:lnTo>
                  <a:lnTo>
                    <a:pt x="1792" y="28237"/>
                  </a:lnTo>
                  <a:lnTo>
                    <a:pt x="1895" y="28508"/>
                  </a:lnTo>
                  <a:lnTo>
                    <a:pt x="1999" y="28767"/>
                  </a:lnTo>
                  <a:lnTo>
                    <a:pt x="2012" y="28804"/>
                  </a:lnTo>
                  <a:lnTo>
                    <a:pt x="2025" y="28804"/>
                  </a:lnTo>
                  <a:lnTo>
                    <a:pt x="2236" y="29310"/>
                  </a:lnTo>
                  <a:lnTo>
                    <a:pt x="2344" y="29557"/>
                  </a:lnTo>
                  <a:lnTo>
                    <a:pt x="2456" y="29804"/>
                  </a:lnTo>
                  <a:lnTo>
                    <a:pt x="2568" y="30051"/>
                  </a:lnTo>
                  <a:lnTo>
                    <a:pt x="2685" y="30285"/>
                  </a:lnTo>
                  <a:lnTo>
                    <a:pt x="2806" y="30507"/>
                  </a:lnTo>
                  <a:lnTo>
                    <a:pt x="2931" y="30717"/>
                  </a:lnTo>
                  <a:lnTo>
                    <a:pt x="3056" y="30927"/>
                  </a:lnTo>
                  <a:lnTo>
                    <a:pt x="3186" y="31125"/>
                  </a:lnTo>
                  <a:lnTo>
                    <a:pt x="3311" y="31310"/>
                  </a:lnTo>
                  <a:lnTo>
                    <a:pt x="3440" y="31482"/>
                  </a:lnTo>
                  <a:lnTo>
                    <a:pt x="3570" y="31655"/>
                  </a:lnTo>
                  <a:lnTo>
                    <a:pt x="3703" y="31803"/>
                  </a:lnTo>
                  <a:lnTo>
                    <a:pt x="3833" y="31951"/>
                  </a:lnTo>
                  <a:lnTo>
                    <a:pt x="3967" y="32099"/>
                  </a:lnTo>
                  <a:lnTo>
                    <a:pt x="4101" y="32223"/>
                  </a:lnTo>
                  <a:lnTo>
                    <a:pt x="4234" y="32346"/>
                  </a:lnTo>
                  <a:lnTo>
                    <a:pt x="4368" y="32457"/>
                  </a:lnTo>
                  <a:lnTo>
                    <a:pt x="4502" y="32568"/>
                  </a:lnTo>
                  <a:lnTo>
                    <a:pt x="4640" y="32655"/>
                  </a:lnTo>
                  <a:lnTo>
                    <a:pt x="4774" y="32741"/>
                  </a:lnTo>
                  <a:lnTo>
                    <a:pt x="4912" y="32815"/>
                  </a:lnTo>
                  <a:lnTo>
                    <a:pt x="5046" y="32889"/>
                  </a:lnTo>
                  <a:lnTo>
                    <a:pt x="5184" y="32951"/>
                  </a:lnTo>
                  <a:lnTo>
                    <a:pt x="5322" y="33000"/>
                  </a:lnTo>
                  <a:lnTo>
                    <a:pt x="5456" y="33037"/>
                  </a:lnTo>
                  <a:lnTo>
                    <a:pt x="5594" y="33062"/>
                  </a:lnTo>
                  <a:lnTo>
                    <a:pt x="5732" y="33087"/>
                  </a:lnTo>
                  <a:lnTo>
                    <a:pt x="5870" y="33099"/>
                  </a:lnTo>
                  <a:lnTo>
                    <a:pt x="6142" y="33099"/>
                  </a:lnTo>
                  <a:lnTo>
                    <a:pt x="6280" y="33087"/>
                  </a:lnTo>
                  <a:lnTo>
                    <a:pt x="6414" y="33062"/>
                  </a:lnTo>
                  <a:lnTo>
                    <a:pt x="6552" y="33025"/>
                  </a:lnTo>
                  <a:lnTo>
                    <a:pt x="6686" y="32988"/>
                  </a:lnTo>
                  <a:lnTo>
                    <a:pt x="6824" y="32939"/>
                  </a:lnTo>
                  <a:lnTo>
                    <a:pt x="6957" y="32877"/>
                  </a:lnTo>
                  <a:lnTo>
                    <a:pt x="7091" y="32815"/>
                  </a:lnTo>
                  <a:lnTo>
                    <a:pt x="7225" y="32741"/>
                  </a:lnTo>
                  <a:lnTo>
                    <a:pt x="7359" y="32655"/>
                  </a:lnTo>
                  <a:lnTo>
                    <a:pt x="7488" y="32556"/>
                  </a:lnTo>
                  <a:lnTo>
                    <a:pt x="7622" y="32457"/>
                  </a:lnTo>
                  <a:lnTo>
                    <a:pt x="7752" y="32346"/>
                  </a:lnTo>
                  <a:lnTo>
                    <a:pt x="7881" y="32223"/>
                  </a:lnTo>
                  <a:lnTo>
                    <a:pt x="8006" y="32099"/>
                  </a:lnTo>
                  <a:lnTo>
                    <a:pt x="8136" y="31951"/>
                  </a:lnTo>
                  <a:lnTo>
                    <a:pt x="8261" y="31803"/>
                  </a:lnTo>
                  <a:lnTo>
                    <a:pt x="8386" y="31655"/>
                  </a:lnTo>
                  <a:lnTo>
                    <a:pt x="8511" y="31495"/>
                  </a:lnTo>
                  <a:lnTo>
                    <a:pt x="8632" y="31322"/>
                  </a:lnTo>
                  <a:lnTo>
                    <a:pt x="8757" y="31137"/>
                  </a:lnTo>
                  <a:lnTo>
                    <a:pt x="8874" y="30939"/>
                  </a:lnTo>
                  <a:lnTo>
                    <a:pt x="8994" y="30742"/>
                  </a:lnTo>
                  <a:lnTo>
                    <a:pt x="9111" y="30532"/>
                  </a:lnTo>
                  <a:lnTo>
                    <a:pt x="9227" y="30322"/>
                  </a:lnTo>
                  <a:lnTo>
                    <a:pt x="9340" y="30100"/>
                  </a:lnTo>
                  <a:lnTo>
                    <a:pt x="9452" y="29866"/>
                  </a:lnTo>
                  <a:lnTo>
                    <a:pt x="9564" y="29619"/>
                  </a:lnTo>
                  <a:lnTo>
                    <a:pt x="9672" y="29372"/>
                  </a:lnTo>
                  <a:lnTo>
                    <a:pt x="9780" y="29113"/>
                  </a:lnTo>
                  <a:lnTo>
                    <a:pt x="9883" y="28841"/>
                  </a:lnTo>
                  <a:lnTo>
                    <a:pt x="9987" y="28570"/>
                  </a:lnTo>
                  <a:lnTo>
                    <a:pt x="10086" y="28286"/>
                  </a:lnTo>
                  <a:lnTo>
                    <a:pt x="10186" y="27990"/>
                  </a:lnTo>
                  <a:lnTo>
                    <a:pt x="10285" y="27681"/>
                  </a:lnTo>
                  <a:lnTo>
                    <a:pt x="10380" y="27373"/>
                  </a:lnTo>
                  <a:lnTo>
                    <a:pt x="10470" y="27064"/>
                  </a:lnTo>
                  <a:lnTo>
                    <a:pt x="10561" y="26731"/>
                  </a:lnTo>
                  <a:lnTo>
                    <a:pt x="10647" y="26398"/>
                  </a:lnTo>
                  <a:lnTo>
                    <a:pt x="10734" y="26052"/>
                  </a:lnTo>
                  <a:lnTo>
                    <a:pt x="10816" y="25695"/>
                  </a:lnTo>
                  <a:lnTo>
                    <a:pt x="10898" y="25349"/>
                  </a:lnTo>
                  <a:lnTo>
                    <a:pt x="10975" y="24991"/>
                  </a:lnTo>
                  <a:lnTo>
                    <a:pt x="11044" y="24633"/>
                  </a:lnTo>
                  <a:lnTo>
                    <a:pt x="11113" y="24263"/>
                  </a:lnTo>
                  <a:lnTo>
                    <a:pt x="11178" y="23905"/>
                  </a:lnTo>
                  <a:lnTo>
                    <a:pt x="11239" y="23535"/>
                  </a:lnTo>
                  <a:lnTo>
                    <a:pt x="11299" y="23165"/>
                  </a:lnTo>
                  <a:lnTo>
                    <a:pt x="11351" y="22807"/>
                  </a:lnTo>
                  <a:lnTo>
                    <a:pt x="11403" y="22436"/>
                  </a:lnTo>
                  <a:lnTo>
                    <a:pt x="11450" y="22054"/>
                  </a:lnTo>
                  <a:lnTo>
                    <a:pt x="11493" y="21684"/>
                  </a:lnTo>
                  <a:lnTo>
                    <a:pt x="11532" y="21313"/>
                  </a:lnTo>
                  <a:lnTo>
                    <a:pt x="11567" y="20931"/>
                  </a:lnTo>
                  <a:lnTo>
                    <a:pt x="11601" y="20561"/>
                  </a:lnTo>
                  <a:lnTo>
                    <a:pt x="11631" y="20178"/>
                  </a:lnTo>
                  <a:lnTo>
                    <a:pt x="11657" y="19796"/>
                  </a:lnTo>
                  <a:lnTo>
                    <a:pt x="11679" y="19425"/>
                  </a:lnTo>
                  <a:lnTo>
                    <a:pt x="11696" y="19043"/>
                  </a:lnTo>
                  <a:lnTo>
                    <a:pt x="11713" y="18660"/>
                  </a:lnTo>
                  <a:lnTo>
                    <a:pt x="11726" y="18278"/>
                  </a:lnTo>
                  <a:lnTo>
                    <a:pt x="11735" y="17907"/>
                  </a:lnTo>
                  <a:lnTo>
                    <a:pt x="11743" y="17525"/>
                  </a:lnTo>
                  <a:lnTo>
                    <a:pt x="11743" y="17142"/>
                  </a:lnTo>
                  <a:lnTo>
                    <a:pt x="11743" y="16760"/>
                  </a:lnTo>
                  <a:lnTo>
                    <a:pt x="11743" y="16389"/>
                  </a:lnTo>
                  <a:lnTo>
                    <a:pt x="11735" y="16007"/>
                  </a:lnTo>
                  <a:lnTo>
                    <a:pt x="11726" y="15624"/>
                  </a:lnTo>
                  <a:lnTo>
                    <a:pt x="11713" y="15254"/>
                  </a:lnTo>
                  <a:lnTo>
                    <a:pt x="11696" y="14871"/>
                  </a:lnTo>
                  <a:lnTo>
                    <a:pt x="11679" y="14501"/>
                  </a:lnTo>
                  <a:lnTo>
                    <a:pt x="11657" y="14131"/>
                  </a:lnTo>
                  <a:lnTo>
                    <a:pt x="11631" y="13748"/>
                  </a:lnTo>
                  <a:lnTo>
                    <a:pt x="11605" y="13378"/>
                  </a:lnTo>
                  <a:lnTo>
                    <a:pt x="11575" y="13008"/>
                  </a:lnTo>
                  <a:lnTo>
                    <a:pt x="11541" y="12650"/>
                  </a:lnTo>
                  <a:lnTo>
                    <a:pt x="11506" y="12280"/>
                  </a:lnTo>
                  <a:lnTo>
                    <a:pt x="11467" y="11922"/>
                  </a:lnTo>
                  <a:lnTo>
                    <a:pt x="11424" y="11552"/>
                  </a:lnTo>
                  <a:lnTo>
                    <a:pt x="11381" y="11194"/>
                  </a:lnTo>
                  <a:lnTo>
                    <a:pt x="11333" y="10836"/>
                  </a:lnTo>
                  <a:lnTo>
                    <a:pt x="11282" y="10478"/>
                  </a:lnTo>
                  <a:lnTo>
                    <a:pt x="11230" y="10133"/>
                  </a:lnTo>
                  <a:lnTo>
                    <a:pt x="11174" y="9787"/>
                  </a:lnTo>
                  <a:lnTo>
                    <a:pt x="11113" y="9441"/>
                  </a:lnTo>
                  <a:lnTo>
                    <a:pt x="11053" y="9096"/>
                  </a:lnTo>
                  <a:lnTo>
                    <a:pt x="10993" y="8750"/>
                  </a:lnTo>
                  <a:lnTo>
                    <a:pt x="10923" y="8417"/>
                  </a:lnTo>
                  <a:lnTo>
                    <a:pt x="10859" y="8084"/>
                  </a:lnTo>
                  <a:lnTo>
                    <a:pt x="10785" y="7751"/>
                  </a:lnTo>
                  <a:lnTo>
                    <a:pt x="10712" y="7430"/>
                  </a:lnTo>
                  <a:lnTo>
                    <a:pt x="10634" y="7097"/>
                  </a:lnTo>
                  <a:lnTo>
                    <a:pt x="10557" y="6788"/>
                  </a:lnTo>
                  <a:lnTo>
                    <a:pt x="10479" y="6467"/>
                  </a:lnTo>
                  <a:lnTo>
                    <a:pt x="10393" y="6159"/>
                  </a:lnTo>
                  <a:lnTo>
                    <a:pt x="10311" y="5850"/>
                  </a:lnTo>
                  <a:lnTo>
                    <a:pt x="10220" y="5542"/>
                  </a:lnTo>
                  <a:lnTo>
                    <a:pt x="10129" y="5245"/>
                  </a:lnTo>
                  <a:lnTo>
                    <a:pt x="10039" y="4962"/>
                  </a:lnTo>
                  <a:lnTo>
                    <a:pt x="9944" y="4665"/>
                  </a:lnTo>
                  <a:lnTo>
                    <a:pt x="9849" y="4382"/>
                  </a:lnTo>
                  <a:lnTo>
                    <a:pt x="9750" y="4110"/>
                  </a:lnTo>
                  <a:lnTo>
                    <a:pt x="9646" y="3839"/>
                  </a:lnTo>
                  <a:lnTo>
                    <a:pt x="9542" y="3567"/>
                  </a:lnTo>
                  <a:lnTo>
                    <a:pt x="9439" y="3308"/>
                  </a:lnTo>
                  <a:lnTo>
                    <a:pt x="9309" y="3061"/>
                  </a:lnTo>
                  <a:lnTo>
                    <a:pt x="9184" y="2827"/>
                  </a:lnTo>
                  <a:lnTo>
                    <a:pt x="9055" y="2605"/>
                  </a:lnTo>
                  <a:lnTo>
                    <a:pt x="8921" y="2395"/>
                  </a:lnTo>
                  <a:lnTo>
                    <a:pt x="8792" y="2197"/>
                  </a:lnTo>
                  <a:lnTo>
                    <a:pt x="8658" y="2000"/>
                  </a:lnTo>
                  <a:lnTo>
                    <a:pt x="8524" y="1815"/>
                  </a:lnTo>
                  <a:lnTo>
                    <a:pt x="8390" y="1630"/>
                  </a:lnTo>
                  <a:lnTo>
                    <a:pt x="8252" y="1457"/>
                  </a:lnTo>
                  <a:lnTo>
                    <a:pt x="8118" y="1296"/>
                  </a:lnTo>
                  <a:lnTo>
                    <a:pt x="7980" y="1148"/>
                  </a:lnTo>
                  <a:lnTo>
                    <a:pt x="7842" y="1013"/>
                  </a:lnTo>
                  <a:lnTo>
                    <a:pt x="7704" y="877"/>
                  </a:lnTo>
                  <a:lnTo>
                    <a:pt x="7562" y="753"/>
                  </a:lnTo>
                  <a:lnTo>
                    <a:pt x="7424" y="642"/>
                  </a:lnTo>
                  <a:lnTo>
                    <a:pt x="7281" y="531"/>
                  </a:lnTo>
                  <a:lnTo>
                    <a:pt x="7139" y="445"/>
                  </a:lnTo>
                  <a:lnTo>
                    <a:pt x="7001" y="358"/>
                  </a:lnTo>
                  <a:lnTo>
                    <a:pt x="6858" y="272"/>
                  </a:lnTo>
                  <a:lnTo>
                    <a:pt x="6716" y="210"/>
                  </a:lnTo>
                  <a:lnTo>
                    <a:pt x="6573" y="149"/>
                  </a:lnTo>
                  <a:lnTo>
                    <a:pt x="6431" y="99"/>
                  </a:lnTo>
                  <a:lnTo>
                    <a:pt x="6289" y="62"/>
                  </a:lnTo>
                  <a:lnTo>
                    <a:pt x="6146" y="38"/>
                  </a:lnTo>
                  <a:lnTo>
                    <a:pt x="6004" y="13"/>
                  </a:lnTo>
                  <a:lnTo>
                    <a:pt x="5861" y="1"/>
                  </a:ln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2"/>
            <p:cNvSpPr/>
            <p:nvPr/>
          </p:nvSpPr>
          <p:spPr>
            <a:xfrm>
              <a:off x="4133700" y="-136125"/>
              <a:ext cx="693225" cy="245925"/>
            </a:xfrm>
            <a:custGeom>
              <a:avLst/>
              <a:gdLst/>
              <a:ahLst/>
              <a:cxnLst/>
              <a:rect l="l" t="t" r="r" b="b"/>
              <a:pathLst>
                <a:path w="27729" h="9837" extrusionOk="0">
                  <a:moveTo>
                    <a:pt x="363" y="0"/>
                  </a:moveTo>
                  <a:lnTo>
                    <a:pt x="285" y="1037"/>
                  </a:lnTo>
                  <a:lnTo>
                    <a:pt x="221" y="2074"/>
                  </a:lnTo>
                  <a:lnTo>
                    <a:pt x="164" y="3123"/>
                  </a:lnTo>
                  <a:lnTo>
                    <a:pt x="117" y="4184"/>
                  </a:lnTo>
                  <a:lnTo>
                    <a:pt x="78" y="5245"/>
                  </a:lnTo>
                  <a:lnTo>
                    <a:pt x="44" y="6319"/>
                  </a:lnTo>
                  <a:lnTo>
                    <a:pt x="18" y="7405"/>
                  </a:lnTo>
                  <a:lnTo>
                    <a:pt x="0" y="8491"/>
                  </a:lnTo>
                  <a:lnTo>
                    <a:pt x="846" y="8429"/>
                  </a:lnTo>
                  <a:lnTo>
                    <a:pt x="1697" y="8355"/>
                  </a:lnTo>
                  <a:lnTo>
                    <a:pt x="3414" y="8207"/>
                  </a:lnTo>
                  <a:lnTo>
                    <a:pt x="6884" y="7862"/>
                  </a:lnTo>
                  <a:lnTo>
                    <a:pt x="8636" y="7689"/>
                  </a:lnTo>
                  <a:lnTo>
                    <a:pt x="10388" y="7553"/>
                  </a:lnTo>
                  <a:lnTo>
                    <a:pt x="11269" y="7491"/>
                  </a:lnTo>
                  <a:lnTo>
                    <a:pt x="12149" y="7442"/>
                  </a:lnTo>
                  <a:lnTo>
                    <a:pt x="13029" y="7393"/>
                  </a:lnTo>
                  <a:lnTo>
                    <a:pt x="13910" y="7368"/>
                  </a:lnTo>
                  <a:lnTo>
                    <a:pt x="14790" y="7356"/>
                  </a:lnTo>
                  <a:lnTo>
                    <a:pt x="15670" y="7356"/>
                  </a:lnTo>
                  <a:lnTo>
                    <a:pt x="16547" y="7380"/>
                  </a:lnTo>
                  <a:lnTo>
                    <a:pt x="17427" y="7417"/>
                  </a:lnTo>
                  <a:lnTo>
                    <a:pt x="18299" y="7479"/>
                  </a:lnTo>
                  <a:lnTo>
                    <a:pt x="19175" y="7553"/>
                  </a:lnTo>
                  <a:lnTo>
                    <a:pt x="20046" y="7652"/>
                  </a:lnTo>
                  <a:lnTo>
                    <a:pt x="20914" y="7775"/>
                  </a:lnTo>
                  <a:lnTo>
                    <a:pt x="21777" y="7936"/>
                  </a:lnTo>
                  <a:lnTo>
                    <a:pt x="22640" y="8108"/>
                  </a:lnTo>
                  <a:lnTo>
                    <a:pt x="23072" y="8207"/>
                  </a:lnTo>
                  <a:lnTo>
                    <a:pt x="23499" y="8318"/>
                  </a:lnTo>
                  <a:lnTo>
                    <a:pt x="23926" y="8429"/>
                  </a:lnTo>
                  <a:lnTo>
                    <a:pt x="24353" y="8553"/>
                  </a:lnTo>
                  <a:lnTo>
                    <a:pt x="24781" y="8688"/>
                  </a:lnTo>
                  <a:lnTo>
                    <a:pt x="25204" y="8824"/>
                  </a:lnTo>
                  <a:lnTo>
                    <a:pt x="25627" y="8972"/>
                  </a:lnTo>
                  <a:lnTo>
                    <a:pt x="26049" y="9133"/>
                  </a:lnTo>
                  <a:lnTo>
                    <a:pt x="26472" y="9293"/>
                  </a:lnTo>
                  <a:lnTo>
                    <a:pt x="26891" y="9466"/>
                  </a:lnTo>
                  <a:lnTo>
                    <a:pt x="27310" y="9651"/>
                  </a:lnTo>
                  <a:lnTo>
                    <a:pt x="27728" y="9836"/>
                  </a:lnTo>
                  <a:lnTo>
                    <a:pt x="27728" y="8824"/>
                  </a:lnTo>
                  <a:lnTo>
                    <a:pt x="27724" y="7812"/>
                  </a:lnTo>
                  <a:lnTo>
                    <a:pt x="27711" y="6800"/>
                  </a:lnTo>
                  <a:lnTo>
                    <a:pt x="27689" y="5788"/>
                  </a:lnTo>
                  <a:lnTo>
                    <a:pt x="27659" y="4776"/>
                  </a:lnTo>
                  <a:lnTo>
                    <a:pt x="27625" y="3777"/>
                  </a:lnTo>
                  <a:lnTo>
                    <a:pt x="27582" y="2777"/>
                  </a:lnTo>
                  <a:lnTo>
                    <a:pt x="27534" y="1790"/>
                  </a:lnTo>
                  <a:lnTo>
                    <a:pt x="27469" y="1852"/>
                  </a:lnTo>
                  <a:lnTo>
                    <a:pt x="27435" y="1864"/>
                  </a:lnTo>
                  <a:lnTo>
                    <a:pt x="27396" y="1876"/>
                  </a:lnTo>
                  <a:lnTo>
                    <a:pt x="26567" y="1987"/>
                  </a:lnTo>
                  <a:lnTo>
                    <a:pt x="25739" y="2098"/>
                  </a:lnTo>
                  <a:lnTo>
                    <a:pt x="24914" y="2197"/>
                  </a:lnTo>
                  <a:lnTo>
                    <a:pt x="24086" y="2271"/>
                  </a:lnTo>
                  <a:lnTo>
                    <a:pt x="23257" y="2345"/>
                  </a:lnTo>
                  <a:lnTo>
                    <a:pt x="22429" y="2407"/>
                  </a:lnTo>
                  <a:lnTo>
                    <a:pt x="21604" y="2444"/>
                  </a:lnTo>
                  <a:lnTo>
                    <a:pt x="20776" y="2481"/>
                  </a:lnTo>
                  <a:lnTo>
                    <a:pt x="19947" y="2506"/>
                  </a:lnTo>
                  <a:lnTo>
                    <a:pt x="19119" y="2518"/>
                  </a:lnTo>
                  <a:lnTo>
                    <a:pt x="18290" y="2518"/>
                  </a:lnTo>
                  <a:lnTo>
                    <a:pt x="17461" y="2506"/>
                  </a:lnTo>
                  <a:lnTo>
                    <a:pt x="16633" y="2493"/>
                  </a:lnTo>
                  <a:lnTo>
                    <a:pt x="15809" y="2469"/>
                  </a:lnTo>
                  <a:lnTo>
                    <a:pt x="14980" y="2432"/>
                  </a:lnTo>
                  <a:lnTo>
                    <a:pt x="14151" y="2382"/>
                  </a:lnTo>
                  <a:lnTo>
                    <a:pt x="13323" y="2333"/>
                  </a:lnTo>
                  <a:lnTo>
                    <a:pt x="12494" y="2271"/>
                  </a:lnTo>
                  <a:lnTo>
                    <a:pt x="11666" y="2197"/>
                  </a:lnTo>
                  <a:lnTo>
                    <a:pt x="10841" y="2123"/>
                  </a:lnTo>
                  <a:lnTo>
                    <a:pt x="9184" y="1950"/>
                  </a:lnTo>
                  <a:lnTo>
                    <a:pt x="7531" y="1740"/>
                  </a:lnTo>
                  <a:lnTo>
                    <a:pt x="5874" y="1518"/>
                  </a:lnTo>
                  <a:lnTo>
                    <a:pt x="4221" y="1272"/>
                  </a:lnTo>
                  <a:lnTo>
                    <a:pt x="2568" y="1000"/>
                  </a:lnTo>
                  <a:lnTo>
                    <a:pt x="920" y="716"/>
                  </a:lnTo>
                  <a:lnTo>
                    <a:pt x="833" y="691"/>
                  </a:lnTo>
                  <a:lnTo>
                    <a:pt x="751" y="642"/>
                  </a:lnTo>
                  <a:lnTo>
                    <a:pt x="674" y="580"/>
                  </a:lnTo>
                  <a:lnTo>
                    <a:pt x="605" y="494"/>
                  </a:lnTo>
                  <a:lnTo>
                    <a:pt x="536" y="395"/>
                  </a:lnTo>
                  <a:lnTo>
                    <a:pt x="475" y="272"/>
                  </a:lnTo>
                  <a:lnTo>
                    <a:pt x="415" y="148"/>
                  </a:lnTo>
                  <a:lnTo>
                    <a:pt x="363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2"/>
            <p:cNvSpPr/>
            <p:nvPr/>
          </p:nvSpPr>
          <p:spPr>
            <a:xfrm>
              <a:off x="4115575" y="-4653850"/>
              <a:ext cx="457575" cy="597950"/>
            </a:xfrm>
            <a:custGeom>
              <a:avLst/>
              <a:gdLst/>
              <a:ahLst/>
              <a:cxnLst/>
              <a:rect l="l" t="t" r="r" b="b"/>
              <a:pathLst>
                <a:path w="18303" h="23918" extrusionOk="0">
                  <a:moveTo>
                    <a:pt x="17638" y="0"/>
                  </a:moveTo>
                  <a:lnTo>
                    <a:pt x="15433" y="432"/>
                  </a:lnTo>
                  <a:lnTo>
                    <a:pt x="13228" y="864"/>
                  </a:lnTo>
                  <a:lnTo>
                    <a:pt x="11027" y="1271"/>
                  </a:lnTo>
                  <a:lnTo>
                    <a:pt x="8822" y="1654"/>
                  </a:lnTo>
                  <a:lnTo>
                    <a:pt x="6616" y="2024"/>
                  </a:lnTo>
                  <a:lnTo>
                    <a:pt x="4411" y="2370"/>
                  </a:lnTo>
                  <a:lnTo>
                    <a:pt x="2206" y="2691"/>
                  </a:lnTo>
                  <a:lnTo>
                    <a:pt x="0" y="2987"/>
                  </a:lnTo>
                  <a:lnTo>
                    <a:pt x="346" y="4801"/>
                  </a:lnTo>
                  <a:lnTo>
                    <a:pt x="691" y="6615"/>
                  </a:lnTo>
                  <a:lnTo>
                    <a:pt x="1028" y="8429"/>
                  </a:lnTo>
                  <a:lnTo>
                    <a:pt x="1364" y="10243"/>
                  </a:lnTo>
                  <a:lnTo>
                    <a:pt x="2033" y="13896"/>
                  </a:lnTo>
                  <a:lnTo>
                    <a:pt x="2702" y="17574"/>
                  </a:lnTo>
                  <a:lnTo>
                    <a:pt x="3077" y="19659"/>
                  </a:lnTo>
                  <a:lnTo>
                    <a:pt x="3259" y="20708"/>
                  </a:lnTo>
                  <a:lnTo>
                    <a:pt x="3440" y="21757"/>
                  </a:lnTo>
                  <a:lnTo>
                    <a:pt x="3466" y="22177"/>
                  </a:lnTo>
                  <a:lnTo>
                    <a:pt x="3500" y="22547"/>
                  </a:lnTo>
                  <a:lnTo>
                    <a:pt x="3535" y="22880"/>
                  </a:lnTo>
                  <a:lnTo>
                    <a:pt x="3557" y="23029"/>
                  </a:lnTo>
                  <a:lnTo>
                    <a:pt x="3578" y="23164"/>
                  </a:lnTo>
                  <a:lnTo>
                    <a:pt x="3604" y="23288"/>
                  </a:lnTo>
                  <a:lnTo>
                    <a:pt x="3630" y="23399"/>
                  </a:lnTo>
                  <a:lnTo>
                    <a:pt x="3656" y="23498"/>
                  </a:lnTo>
                  <a:lnTo>
                    <a:pt x="3682" y="23596"/>
                  </a:lnTo>
                  <a:lnTo>
                    <a:pt x="3712" y="23670"/>
                  </a:lnTo>
                  <a:lnTo>
                    <a:pt x="3742" y="23744"/>
                  </a:lnTo>
                  <a:lnTo>
                    <a:pt x="3777" y="23806"/>
                  </a:lnTo>
                  <a:lnTo>
                    <a:pt x="3811" y="23843"/>
                  </a:lnTo>
                  <a:lnTo>
                    <a:pt x="3846" y="23880"/>
                  </a:lnTo>
                  <a:lnTo>
                    <a:pt x="3880" y="23905"/>
                  </a:lnTo>
                  <a:lnTo>
                    <a:pt x="3919" y="23917"/>
                  </a:lnTo>
                  <a:lnTo>
                    <a:pt x="4001" y="23917"/>
                  </a:lnTo>
                  <a:lnTo>
                    <a:pt x="4044" y="23892"/>
                  </a:lnTo>
                  <a:lnTo>
                    <a:pt x="4087" y="23855"/>
                  </a:lnTo>
                  <a:lnTo>
                    <a:pt x="4135" y="23818"/>
                  </a:lnTo>
                  <a:lnTo>
                    <a:pt x="4182" y="23757"/>
                  </a:lnTo>
                  <a:lnTo>
                    <a:pt x="4230" y="23695"/>
                  </a:lnTo>
                  <a:lnTo>
                    <a:pt x="4282" y="23621"/>
                  </a:lnTo>
                  <a:lnTo>
                    <a:pt x="4333" y="23535"/>
                  </a:lnTo>
                  <a:lnTo>
                    <a:pt x="4441" y="23325"/>
                  </a:lnTo>
                  <a:lnTo>
                    <a:pt x="4553" y="23066"/>
                  </a:lnTo>
                  <a:lnTo>
                    <a:pt x="4635" y="23078"/>
                  </a:lnTo>
                  <a:lnTo>
                    <a:pt x="4726" y="23066"/>
                  </a:lnTo>
                  <a:lnTo>
                    <a:pt x="4817" y="23041"/>
                  </a:lnTo>
                  <a:lnTo>
                    <a:pt x="4920" y="22992"/>
                  </a:lnTo>
                  <a:lnTo>
                    <a:pt x="5024" y="22917"/>
                  </a:lnTo>
                  <a:lnTo>
                    <a:pt x="5136" y="22843"/>
                  </a:lnTo>
                  <a:lnTo>
                    <a:pt x="5253" y="22745"/>
                  </a:lnTo>
                  <a:lnTo>
                    <a:pt x="5369" y="22634"/>
                  </a:lnTo>
                  <a:lnTo>
                    <a:pt x="5494" y="22523"/>
                  </a:lnTo>
                  <a:lnTo>
                    <a:pt x="5619" y="22387"/>
                  </a:lnTo>
                  <a:lnTo>
                    <a:pt x="5878" y="22103"/>
                  </a:lnTo>
                  <a:lnTo>
                    <a:pt x="6146" y="21782"/>
                  </a:lnTo>
                  <a:lnTo>
                    <a:pt x="6413" y="21437"/>
                  </a:lnTo>
                  <a:lnTo>
                    <a:pt x="6677" y="21091"/>
                  </a:lnTo>
                  <a:lnTo>
                    <a:pt x="6940" y="20745"/>
                  </a:lnTo>
                  <a:lnTo>
                    <a:pt x="7428" y="20067"/>
                  </a:lnTo>
                  <a:lnTo>
                    <a:pt x="7846" y="19511"/>
                  </a:lnTo>
                  <a:lnTo>
                    <a:pt x="8019" y="19289"/>
                  </a:lnTo>
                  <a:lnTo>
                    <a:pt x="8166" y="19129"/>
                  </a:lnTo>
                  <a:lnTo>
                    <a:pt x="11057" y="15957"/>
                  </a:lnTo>
                  <a:lnTo>
                    <a:pt x="12503" y="14353"/>
                  </a:lnTo>
                  <a:lnTo>
                    <a:pt x="13948" y="12749"/>
                  </a:lnTo>
                  <a:lnTo>
                    <a:pt x="14177" y="12502"/>
                  </a:lnTo>
                  <a:lnTo>
                    <a:pt x="14415" y="12267"/>
                  </a:lnTo>
                  <a:lnTo>
                    <a:pt x="14894" y="11811"/>
                  </a:lnTo>
                  <a:lnTo>
                    <a:pt x="15373" y="11366"/>
                  </a:lnTo>
                  <a:lnTo>
                    <a:pt x="15847" y="10910"/>
                  </a:lnTo>
                  <a:lnTo>
                    <a:pt x="16080" y="10675"/>
                  </a:lnTo>
                  <a:lnTo>
                    <a:pt x="16305" y="10441"/>
                  </a:lnTo>
                  <a:lnTo>
                    <a:pt x="16525" y="10194"/>
                  </a:lnTo>
                  <a:lnTo>
                    <a:pt x="16741" y="9947"/>
                  </a:lnTo>
                  <a:lnTo>
                    <a:pt x="16944" y="9676"/>
                  </a:lnTo>
                  <a:lnTo>
                    <a:pt x="17138" y="9404"/>
                  </a:lnTo>
                  <a:lnTo>
                    <a:pt x="17233" y="9256"/>
                  </a:lnTo>
                  <a:lnTo>
                    <a:pt x="17323" y="9108"/>
                  </a:lnTo>
                  <a:lnTo>
                    <a:pt x="17410" y="8960"/>
                  </a:lnTo>
                  <a:lnTo>
                    <a:pt x="17496" y="8799"/>
                  </a:lnTo>
                  <a:lnTo>
                    <a:pt x="17574" y="8639"/>
                  </a:lnTo>
                  <a:lnTo>
                    <a:pt x="17651" y="8466"/>
                  </a:lnTo>
                  <a:lnTo>
                    <a:pt x="17725" y="8306"/>
                  </a:lnTo>
                  <a:lnTo>
                    <a:pt x="17798" y="8121"/>
                  </a:lnTo>
                  <a:lnTo>
                    <a:pt x="17863" y="7936"/>
                  </a:lnTo>
                  <a:lnTo>
                    <a:pt x="17923" y="7750"/>
                  </a:lnTo>
                  <a:lnTo>
                    <a:pt x="17984" y="7565"/>
                  </a:lnTo>
                  <a:lnTo>
                    <a:pt x="18035" y="7356"/>
                  </a:lnTo>
                  <a:lnTo>
                    <a:pt x="18087" y="7158"/>
                  </a:lnTo>
                  <a:lnTo>
                    <a:pt x="18130" y="6936"/>
                  </a:lnTo>
                  <a:lnTo>
                    <a:pt x="18169" y="6726"/>
                  </a:lnTo>
                  <a:lnTo>
                    <a:pt x="18204" y="6492"/>
                  </a:lnTo>
                  <a:lnTo>
                    <a:pt x="18234" y="6257"/>
                  </a:lnTo>
                  <a:lnTo>
                    <a:pt x="18260" y="6023"/>
                  </a:lnTo>
                  <a:lnTo>
                    <a:pt x="18281" y="5776"/>
                  </a:lnTo>
                  <a:lnTo>
                    <a:pt x="18294" y="5517"/>
                  </a:lnTo>
                  <a:lnTo>
                    <a:pt x="18303" y="5245"/>
                  </a:lnTo>
                  <a:lnTo>
                    <a:pt x="18303" y="4974"/>
                  </a:lnTo>
                  <a:lnTo>
                    <a:pt x="18303" y="4690"/>
                  </a:lnTo>
                  <a:lnTo>
                    <a:pt x="18290" y="4406"/>
                  </a:lnTo>
                  <a:lnTo>
                    <a:pt x="18277" y="4110"/>
                  </a:lnTo>
                  <a:lnTo>
                    <a:pt x="18255" y="3801"/>
                  </a:lnTo>
                  <a:lnTo>
                    <a:pt x="18225" y="3480"/>
                  </a:lnTo>
                  <a:lnTo>
                    <a:pt x="18191" y="3147"/>
                  </a:lnTo>
                  <a:lnTo>
                    <a:pt x="18148" y="2814"/>
                  </a:lnTo>
                  <a:lnTo>
                    <a:pt x="18100" y="2468"/>
                  </a:lnTo>
                  <a:lnTo>
                    <a:pt x="18044" y="2111"/>
                  </a:lnTo>
                  <a:lnTo>
                    <a:pt x="17984" y="1740"/>
                  </a:lnTo>
                  <a:lnTo>
                    <a:pt x="17910" y="1358"/>
                  </a:lnTo>
                  <a:lnTo>
                    <a:pt x="17833" y="975"/>
                  </a:lnTo>
                  <a:lnTo>
                    <a:pt x="17746" y="568"/>
                  </a:lnTo>
                  <a:lnTo>
                    <a:pt x="17656" y="161"/>
                  </a:lnTo>
                  <a:lnTo>
                    <a:pt x="17643" y="62"/>
                  </a:lnTo>
                  <a:lnTo>
                    <a:pt x="17638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2"/>
            <p:cNvSpPr/>
            <p:nvPr/>
          </p:nvSpPr>
          <p:spPr>
            <a:xfrm>
              <a:off x="4153875" y="-11949225"/>
              <a:ext cx="109325" cy="354525"/>
            </a:xfrm>
            <a:custGeom>
              <a:avLst/>
              <a:gdLst/>
              <a:ahLst/>
              <a:cxnLst/>
              <a:rect l="l" t="t" r="r" b="b"/>
              <a:pathLst>
                <a:path w="4373" h="14181" extrusionOk="0">
                  <a:moveTo>
                    <a:pt x="1878" y="0"/>
                  </a:moveTo>
                  <a:lnTo>
                    <a:pt x="1783" y="13"/>
                  </a:lnTo>
                  <a:lnTo>
                    <a:pt x="1688" y="37"/>
                  </a:lnTo>
                  <a:lnTo>
                    <a:pt x="1589" y="87"/>
                  </a:lnTo>
                  <a:lnTo>
                    <a:pt x="1468" y="161"/>
                  </a:lnTo>
                  <a:lnTo>
                    <a:pt x="1356" y="259"/>
                  </a:lnTo>
                  <a:lnTo>
                    <a:pt x="1243" y="370"/>
                  </a:lnTo>
                  <a:lnTo>
                    <a:pt x="1140" y="494"/>
                  </a:lnTo>
                  <a:lnTo>
                    <a:pt x="1036" y="642"/>
                  </a:lnTo>
                  <a:lnTo>
                    <a:pt x="941" y="815"/>
                  </a:lnTo>
                  <a:lnTo>
                    <a:pt x="846" y="988"/>
                  </a:lnTo>
                  <a:lnTo>
                    <a:pt x="760" y="1185"/>
                  </a:lnTo>
                  <a:lnTo>
                    <a:pt x="678" y="1395"/>
                  </a:lnTo>
                  <a:lnTo>
                    <a:pt x="600" y="1629"/>
                  </a:lnTo>
                  <a:lnTo>
                    <a:pt x="523" y="1864"/>
                  </a:lnTo>
                  <a:lnTo>
                    <a:pt x="458" y="2111"/>
                  </a:lnTo>
                  <a:lnTo>
                    <a:pt x="393" y="2370"/>
                  </a:lnTo>
                  <a:lnTo>
                    <a:pt x="333" y="2641"/>
                  </a:lnTo>
                  <a:lnTo>
                    <a:pt x="277" y="2913"/>
                  </a:lnTo>
                  <a:lnTo>
                    <a:pt x="229" y="3209"/>
                  </a:lnTo>
                  <a:lnTo>
                    <a:pt x="182" y="3505"/>
                  </a:lnTo>
                  <a:lnTo>
                    <a:pt x="143" y="3801"/>
                  </a:lnTo>
                  <a:lnTo>
                    <a:pt x="108" y="4110"/>
                  </a:lnTo>
                  <a:lnTo>
                    <a:pt x="78" y="4418"/>
                  </a:lnTo>
                  <a:lnTo>
                    <a:pt x="52" y="4739"/>
                  </a:lnTo>
                  <a:lnTo>
                    <a:pt x="31" y="5060"/>
                  </a:lnTo>
                  <a:lnTo>
                    <a:pt x="18" y="5381"/>
                  </a:lnTo>
                  <a:lnTo>
                    <a:pt x="5" y="5714"/>
                  </a:lnTo>
                  <a:lnTo>
                    <a:pt x="0" y="6035"/>
                  </a:lnTo>
                  <a:lnTo>
                    <a:pt x="0" y="6368"/>
                  </a:lnTo>
                  <a:lnTo>
                    <a:pt x="9" y="6689"/>
                  </a:lnTo>
                  <a:lnTo>
                    <a:pt x="18" y="7022"/>
                  </a:lnTo>
                  <a:lnTo>
                    <a:pt x="35" y="7343"/>
                  </a:lnTo>
                  <a:lnTo>
                    <a:pt x="52" y="7664"/>
                  </a:lnTo>
                  <a:lnTo>
                    <a:pt x="78" y="7985"/>
                  </a:lnTo>
                  <a:lnTo>
                    <a:pt x="113" y="8293"/>
                  </a:lnTo>
                  <a:lnTo>
                    <a:pt x="134" y="8503"/>
                  </a:lnTo>
                  <a:lnTo>
                    <a:pt x="164" y="8713"/>
                  </a:lnTo>
                  <a:lnTo>
                    <a:pt x="195" y="8910"/>
                  </a:lnTo>
                  <a:lnTo>
                    <a:pt x="225" y="9108"/>
                  </a:lnTo>
                  <a:lnTo>
                    <a:pt x="298" y="9503"/>
                  </a:lnTo>
                  <a:lnTo>
                    <a:pt x="376" y="9873"/>
                  </a:lnTo>
                  <a:lnTo>
                    <a:pt x="467" y="10243"/>
                  </a:lnTo>
                  <a:lnTo>
                    <a:pt x="566" y="10589"/>
                  </a:lnTo>
                  <a:lnTo>
                    <a:pt x="669" y="10922"/>
                  </a:lnTo>
                  <a:lnTo>
                    <a:pt x="782" y="11243"/>
                  </a:lnTo>
                  <a:lnTo>
                    <a:pt x="816" y="11416"/>
                  </a:lnTo>
                  <a:lnTo>
                    <a:pt x="855" y="11601"/>
                  </a:lnTo>
                  <a:lnTo>
                    <a:pt x="894" y="11761"/>
                  </a:lnTo>
                  <a:lnTo>
                    <a:pt x="937" y="11934"/>
                  </a:lnTo>
                  <a:lnTo>
                    <a:pt x="980" y="12094"/>
                  </a:lnTo>
                  <a:lnTo>
                    <a:pt x="1028" y="12243"/>
                  </a:lnTo>
                  <a:lnTo>
                    <a:pt x="1127" y="12551"/>
                  </a:lnTo>
                  <a:lnTo>
                    <a:pt x="1235" y="12835"/>
                  </a:lnTo>
                  <a:lnTo>
                    <a:pt x="1351" y="13094"/>
                  </a:lnTo>
                  <a:lnTo>
                    <a:pt x="1472" y="13341"/>
                  </a:lnTo>
                  <a:lnTo>
                    <a:pt x="1602" y="13551"/>
                  </a:lnTo>
                  <a:lnTo>
                    <a:pt x="1688" y="13674"/>
                  </a:lnTo>
                  <a:lnTo>
                    <a:pt x="1779" y="13785"/>
                  </a:lnTo>
                  <a:lnTo>
                    <a:pt x="1865" y="13872"/>
                  </a:lnTo>
                  <a:lnTo>
                    <a:pt x="1955" y="13958"/>
                  </a:lnTo>
                  <a:lnTo>
                    <a:pt x="2046" y="14032"/>
                  </a:lnTo>
                  <a:lnTo>
                    <a:pt x="2137" y="14081"/>
                  </a:lnTo>
                  <a:lnTo>
                    <a:pt x="2227" y="14131"/>
                  </a:lnTo>
                  <a:lnTo>
                    <a:pt x="2318" y="14155"/>
                  </a:lnTo>
                  <a:lnTo>
                    <a:pt x="2409" y="14180"/>
                  </a:lnTo>
                  <a:lnTo>
                    <a:pt x="2590" y="14180"/>
                  </a:lnTo>
                  <a:lnTo>
                    <a:pt x="2680" y="14168"/>
                  </a:lnTo>
                  <a:lnTo>
                    <a:pt x="2771" y="14131"/>
                  </a:lnTo>
                  <a:lnTo>
                    <a:pt x="2857" y="14094"/>
                  </a:lnTo>
                  <a:lnTo>
                    <a:pt x="2944" y="14044"/>
                  </a:lnTo>
                  <a:lnTo>
                    <a:pt x="3034" y="13970"/>
                  </a:lnTo>
                  <a:lnTo>
                    <a:pt x="3116" y="13896"/>
                  </a:lnTo>
                  <a:lnTo>
                    <a:pt x="3203" y="13810"/>
                  </a:lnTo>
                  <a:lnTo>
                    <a:pt x="3285" y="13711"/>
                  </a:lnTo>
                  <a:lnTo>
                    <a:pt x="3362" y="13600"/>
                  </a:lnTo>
                  <a:lnTo>
                    <a:pt x="3444" y="13477"/>
                  </a:lnTo>
                  <a:lnTo>
                    <a:pt x="3518" y="13341"/>
                  </a:lnTo>
                  <a:lnTo>
                    <a:pt x="3595" y="13193"/>
                  </a:lnTo>
                  <a:lnTo>
                    <a:pt x="3664" y="13045"/>
                  </a:lnTo>
                  <a:lnTo>
                    <a:pt x="3733" y="12872"/>
                  </a:lnTo>
                  <a:lnTo>
                    <a:pt x="3803" y="12699"/>
                  </a:lnTo>
                  <a:lnTo>
                    <a:pt x="3867" y="12502"/>
                  </a:lnTo>
                  <a:lnTo>
                    <a:pt x="3928" y="12304"/>
                  </a:lnTo>
                  <a:lnTo>
                    <a:pt x="3984" y="12094"/>
                  </a:lnTo>
                  <a:lnTo>
                    <a:pt x="4040" y="11872"/>
                  </a:lnTo>
                  <a:lnTo>
                    <a:pt x="4092" y="11650"/>
                  </a:lnTo>
                  <a:lnTo>
                    <a:pt x="4139" y="11403"/>
                  </a:lnTo>
                  <a:lnTo>
                    <a:pt x="4178" y="11169"/>
                  </a:lnTo>
                  <a:lnTo>
                    <a:pt x="4217" y="10947"/>
                  </a:lnTo>
                  <a:lnTo>
                    <a:pt x="4247" y="10712"/>
                  </a:lnTo>
                  <a:lnTo>
                    <a:pt x="4277" y="10465"/>
                  </a:lnTo>
                  <a:lnTo>
                    <a:pt x="4303" y="10231"/>
                  </a:lnTo>
                  <a:lnTo>
                    <a:pt x="4325" y="9996"/>
                  </a:lnTo>
                  <a:lnTo>
                    <a:pt x="4342" y="9750"/>
                  </a:lnTo>
                  <a:lnTo>
                    <a:pt x="4355" y="9515"/>
                  </a:lnTo>
                  <a:lnTo>
                    <a:pt x="4364" y="9268"/>
                  </a:lnTo>
                  <a:lnTo>
                    <a:pt x="4368" y="9022"/>
                  </a:lnTo>
                  <a:lnTo>
                    <a:pt x="4372" y="8787"/>
                  </a:lnTo>
                  <a:lnTo>
                    <a:pt x="4372" y="8540"/>
                  </a:lnTo>
                  <a:lnTo>
                    <a:pt x="4364" y="8293"/>
                  </a:lnTo>
                  <a:lnTo>
                    <a:pt x="4359" y="8059"/>
                  </a:lnTo>
                  <a:lnTo>
                    <a:pt x="4346" y="7824"/>
                  </a:lnTo>
                  <a:lnTo>
                    <a:pt x="4329" y="7578"/>
                  </a:lnTo>
                  <a:lnTo>
                    <a:pt x="4312" y="7343"/>
                  </a:lnTo>
                  <a:lnTo>
                    <a:pt x="4290" y="7109"/>
                  </a:lnTo>
                  <a:lnTo>
                    <a:pt x="4264" y="6887"/>
                  </a:lnTo>
                  <a:lnTo>
                    <a:pt x="4234" y="6652"/>
                  </a:lnTo>
                  <a:lnTo>
                    <a:pt x="4204" y="6430"/>
                  </a:lnTo>
                  <a:lnTo>
                    <a:pt x="4169" y="6208"/>
                  </a:lnTo>
                  <a:lnTo>
                    <a:pt x="4131" y="5998"/>
                  </a:lnTo>
                  <a:lnTo>
                    <a:pt x="4092" y="5788"/>
                  </a:lnTo>
                  <a:lnTo>
                    <a:pt x="4049" y="5578"/>
                  </a:lnTo>
                  <a:lnTo>
                    <a:pt x="4001" y="5369"/>
                  </a:lnTo>
                  <a:lnTo>
                    <a:pt x="3954" y="5171"/>
                  </a:lnTo>
                  <a:lnTo>
                    <a:pt x="3902" y="4986"/>
                  </a:lnTo>
                  <a:lnTo>
                    <a:pt x="3846" y="4789"/>
                  </a:lnTo>
                  <a:lnTo>
                    <a:pt x="3785" y="4616"/>
                  </a:lnTo>
                  <a:lnTo>
                    <a:pt x="3729" y="4443"/>
                  </a:lnTo>
                  <a:lnTo>
                    <a:pt x="3664" y="4270"/>
                  </a:lnTo>
                  <a:lnTo>
                    <a:pt x="3651" y="4023"/>
                  </a:lnTo>
                  <a:lnTo>
                    <a:pt x="3630" y="3789"/>
                  </a:lnTo>
                  <a:lnTo>
                    <a:pt x="3608" y="3542"/>
                  </a:lnTo>
                  <a:lnTo>
                    <a:pt x="3582" y="3308"/>
                  </a:lnTo>
                  <a:lnTo>
                    <a:pt x="3552" y="3085"/>
                  </a:lnTo>
                  <a:lnTo>
                    <a:pt x="3518" y="2863"/>
                  </a:lnTo>
                  <a:lnTo>
                    <a:pt x="3479" y="2641"/>
                  </a:lnTo>
                  <a:lnTo>
                    <a:pt x="3436" y="2431"/>
                  </a:lnTo>
                  <a:lnTo>
                    <a:pt x="3388" y="2222"/>
                  </a:lnTo>
                  <a:lnTo>
                    <a:pt x="3336" y="2024"/>
                  </a:lnTo>
                  <a:lnTo>
                    <a:pt x="3285" y="1827"/>
                  </a:lnTo>
                  <a:lnTo>
                    <a:pt x="3229" y="1642"/>
                  </a:lnTo>
                  <a:lnTo>
                    <a:pt x="3168" y="1469"/>
                  </a:lnTo>
                  <a:lnTo>
                    <a:pt x="3103" y="1296"/>
                  </a:lnTo>
                  <a:lnTo>
                    <a:pt x="3039" y="1136"/>
                  </a:lnTo>
                  <a:lnTo>
                    <a:pt x="2970" y="988"/>
                  </a:lnTo>
                  <a:lnTo>
                    <a:pt x="2901" y="839"/>
                  </a:lnTo>
                  <a:lnTo>
                    <a:pt x="2827" y="704"/>
                  </a:lnTo>
                  <a:lnTo>
                    <a:pt x="2750" y="580"/>
                  </a:lnTo>
                  <a:lnTo>
                    <a:pt x="2672" y="469"/>
                  </a:lnTo>
                  <a:lnTo>
                    <a:pt x="2590" y="370"/>
                  </a:lnTo>
                  <a:lnTo>
                    <a:pt x="2508" y="284"/>
                  </a:lnTo>
                  <a:lnTo>
                    <a:pt x="2422" y="198"/>
                  </a:lnTo>
                  <a:lnTo>
                    <a:pt x="2335" y="136"/>
                  </a:lnTo>
                  <a:lnTo>
                    <a:pt x="2249" y="87"/>
                  </a:lnTo>
                  <a:lnTo>
                    <a:pt x="2158" y="37"/>
                  </a:lnTo>
                  <a:lnTo>
                    <a:pt x="2063" y="13"/>
                  </a:lnTo>
                  <a:lnTo>
                    <a:pt x="1973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2"/>
            <p:cNvSpPr/>
            <p:nvPr/>
          </p:nvSpPr>
          <p:spPr>
            <a:xfrm>
              <a:off x="4189800" y="-14009875"/>
              <a:ext cx="99925" cy="233900"/>
            </a:xfrm>
            <a:custGeom>
              <a:avLst/>
              <a:gdLst/>
              <a:ahLst/>
              <a:cxnLst/>
              <a:rect l="l" t="t" r="r" b="b"/>
              <a:pathLst>
                <a:path w="3997" h="9356" extrusionOk="0">
                  <a:moveTo>
                    <a:pt x="734" y="1"/>
                  </a:moveTo>
                  <a:lnTo>
                    <a:pt x="695" y="13"/>
                  </a:lnTo>
                  <a:lnTo>
                    <a:pt x="657" y="25"/>
                  </a:lnTo>
                  <a:lnTo>
                    <a:pt x="622" y="63"/>
                  </a:lnTo>
                  <a:lnTo>
                    <a:pt x="583" y="100"/>
                  </a:lnTo>
                  <a:lnTo>
                    <a:pt x="549" y="149"/>
                  </a:lnTo>
                  <a:lnTo>
                    <a:pt x="518" y="211"/>
                  </a:lnTo>
                  <a:lnTo>
                    <a:pt x="484" y="285"/>
                  </a:lnTo>
                  <a:lnTo>
                    <a:pt x="458" y="359"/>
                  </a:lnTo>
                  <a:lnTo>
                    <a:pt x="432" y="445"/>
                  </a:lnTo>
                  <a:lnTo>
                    <a:pt x="406" y="531"/>
                  </a:lnTo>
                  <a:lnTo>
                    <a:pt x="385" y="630"/>
                  </a:lnTo>
                  <a:lnTo>
                    <a:pt x="363" y="729"/>
                  </a:lnTo>
                  <a:lnTo>
                    <a:pt x="346" y="828"/>
                  </a:lnTo>
                  <a:lnTo>
                    <a:pt x="333" y="939"/>
                  </a:lnTo>
                  <a:lnTo>
                    <a:pt x="320" y="1050"/>
                  </a:lnTo>
                  <a:lnTo>
                    <a:pt x="311" y="1161"/>
                  </a:lnTo>
                  <a:lnTo>
                    <a:pt x="307" y="1284"/>
                  </a:lnTo>
                  <a:lnTo>
                    <a:pt x="307" y="1395"/>
                  </a:lnTo>
                  <a:lnTo>
                    <a:pt x="307" y="1519"/>
                  </a:lnTo>
                  <a:lnTo>
                    <a:pt x="311" y="1630"/>
                  </a:lnTo>
                  <a:lnTo>
                    <a:pt x="320" y="1753"/>
                  </a:lnTo>
                  <a:lnTo>
                    <a:pt x="333" y="1864"/>
                  </a:lnTo>
                  <a:lnTo>
                    <a:pt x="350" y="1975"/>
                  </a:lnTo>
                  <a:lnTo>
                    <a:pt x="372" y="2086"/>
                  </a:lnTo>
                  <a:lnTo>
                    <a:pt x="398" y="2197"/>
                  </a:lnTo>
                  <a:lnTo>
                    <a:pt x="428" y="2296"/>
                  </a:lnTo>
                  <a:lnTo>
                    <a:pt x="549" y="2654"/>
                  </a:lnTo>
                  <a:lnTo>
                    <a:pt x="678" y="3012"/>
                  </a:lnTo>
                  <a:lnTo>
                    <a:pt x="946" y="3728"/>
                  </a:lnTo>
                  <a:lnTo>
                    <a:pt x="816" y="3950"/>
                  </a:lnTo>
                  <a:lnTo>
                    <a:pt x="691" y="4172"/>
                  </a:lnTo>
                  <a:lnTo>
                    <a:pt x="570" y="4407"/>
                  </a:lnTo>
                  <a:lnTo>
                    <a:pt x="454" y="4666"/>
                  </a:lnTo>
                  <a:lnTo>
                    <a:pt x="398" y="4801"/>
                  </a:lnTo>
                  <a:lnTo>
                    <a:pt x="346" y="4937"/>
                  </a:lnTo>
                  <a:lnTo>
                    <a:pt x="294" y="5085"/>
                  </a:lnTo>
                  <a:lnTo>
                    <a:pt x="242" y="5246"/>
                  </a:lnTo>
                  <a:lnTo>
                    <a:pt x="195" y="5406"/>
                  </a:lnTo>
                  <a:lnTo>
                    <a:pt x="152" y="5567"/>
                  </a:lnTo>
                  <a:lnTo>
                    <a:pt x="108" y="5739"/>
                  </a:lnTo>
                  <a:lnTo>
                    <a:pt x="70" y="5924"/>
                  </a:lnTo>
                  <a:lnTo>
                    <a:pt x="48" y="6036"/>
                  </a:lnTo>
                  <a:lnTo>
                    <a:pt x="31" y="6134"/>
                  </a:lnTo>
                  <a:lnTo>
                    <a:pt x="22" y="6245"/>
                  </a:lnTo>
                  <a:lnTo>
                    <a:pt x="9" y="6344"/>
                  </a:lnTo>
                  <a:lnTo>
                    <a:pt x="5" y="6443"/>
                  </a:lnTo>
                  <a:lnTo>
                    <a:pt x="1" y="6554"/>
                  </a:lnTo>
                  <a:lnTo>
                    <a:pt x="1" y="6653"/>
                  </a:lnTo>
                  <a:lnTo>
                    <a:pt x="5" y="6751"/>
                  </a:lnTo>
                  <a:lnTo>
                    <a:pt x="9" y="6850"/>
                  </a:lnTo>
                  <a:lnTo>
                    <a:pt x="18" y="6949"/>
                  </a:lnTo>
                  <a:lnTo>
                    <a:pt x="39" y="7134"/>
                  </a:lnTo>
                  <a:lnTo>
                    <a:pt x="70" y="7307"/>
                  </a:lnTo>
                  <a:lnTo>
                    <a:pt x="113" y="7467"/>
                  </a:lnTo>
                  <a:lnTo>
                    <a:pt x="160" y="7615"/>
                  </a:lnTo>
                  <a:lnTo>
                    <a:pt x="212" y="7739"/>
                  </a:lnTo>
                  <a:lnTo>
                    <a:pt x="272" y="7850"/>
                  </a:lnTo>
                  <a:lnTo>
                    <a:pt x="337" y="7936"/>
                  </a:lnTo>
                  <a:lnTo>
                    <a:pt x="406" y="7985"/>
                  </a:lnTo>
                  <a:lnTo>
                    <a:pt x="475" y="8022"/>
                  </a:lnTo>
                  <a:lnTo>
                    <a:pt x="549" y="8022"/>
                  </a:lnTo>
                  <a:lnTo>
                    <a:pt x="588" y="8010"/>
                  </a:lnTo>
                  <a:lnTo>
                    <a:pt x="626" y="7998"/>
                  </a:lnTo>
                  <a:lnTo>
                    <a:pt x="713" y="7936"/>
                  </a:lnTo>
                  <a:lnTo>
                    <a:pt x="799" y="7862"/>
                  </a:lnTo>
                  <a:lnTo>
                    <a:pt x="881" y="7776"/>
                  </a:lnTo>
                  <a:lnTo>
                    <a:pt x="963" y="7677"/>
                  </a:lnTo>
                  <a:lnTo>
                    <a:pt x="1041" y="7566"/>
                  </a:lnTo>
                  <a:lnTo>
                    <a:pt x="1118" y="7442"/>
                  </a:lnTo>
                  <a:lnTo>
                    <a:pt x="1192" y="7307"/>
                  </a:lnTo>
                  <a:lnTo>
                    <a:pt x="1265" y="7171"/>
                  </a:lnTo>
                  <a:lnTo>
                    <a:pt x="1412" y="6862"/>
                  </a:lnTo>
                  <a:lnTo>
                    <a:pt x="1550" y="6542"/>
                  </a:lnTo>
                  <a:lnTo>
                    <a:pt x="1822" y="5887"/>
                  </a:lnTo>
                  <a:lnTo>
                    <a:pt x="2551" y="7479"/>
                  </a:lnTo>
                  <a:lnTo>
                    <a:pt x="2914" y="8269"/>
                  </a:lnTo>
                  <a:lnTo>
                    <a:pt x="3272" y="9071"/>
                  </a:lnTo>
                  <a:lnTo>
                    <a:pt x="3306" y="9145"/>
                  </a:lnTo>
                  <a:lnTo>
                    <a:pt x="3337" y="9195"/>
                  </a:lnTo>
                  <a:lnTo>
                    <a:pt x="3371" y="9244"/>
                  </a:lnTo>
                  <a:lnTo>
                    <a:pt x="3406" y="9281"/>
                  </a:lnTo>
                  <a:lnTo>
                    <a:pt x="3444" y="9318"/>
                  </a:lnTo>
                  <a:lnTo>
                    <a:pt x="3479" y="9331"/>
                  </a:lnTo>
                  <a:lnTo>
                    <a:pt x="3513" y="9343"/>
                  </a:lnTo>
                  <a:lnTo>
                    <a:pt x="3552" y="9355"/>
                  </a:lnTo>
                  <a:lnTo>
                    <a:pt x="3613" y="9343"/>
                  </a:lnTo>
                  <a:lnTo>
                    <a:pt x="3673" y="9306"/>
                  </a:lnTo>
                  <a:lnTo>
                    <a:pt x="3729" y="9244"/>
                  </a:lnTo>
                  <a:lnTo>
                    <a:pt x="3785" y="9158"/>
                  </a:lnTo>
                  <a:lnTo>
                    <a:pt x="3837" y="9059"/>
                  </a:lnTo>
                  <a:lnTo>
                    <a:pt x="3880" y="8948"/>
                  </a:lnTo>
                  <a:lnTo>
                    <a:pt x="3919" y="8812"/>
                  </a:lnTo>
                  <a:lnTo>
                    <a:pt x="3949" y="8677"/>
                  </a:lnTo>
                  <a:lnTo>
                    <a:pt x="3975" y="8528"/>
                  </a:lnTo>
                  <a:lnTo>
                    <a:pt x="3988" y="8368"/>
                  </a:lnTo>
                  <a:lnTo>
                    <a:pt x="3997" y="8208"/>
                  </a:lnTo>
                  <a:lnTo>
                    <a:pt x="3997" y="8121"/>
                  </a:lnTo>
                  <a:lnTo>
                    <a:pt x="3993" y="8035"/>
                  </a:lnTo>
                  <a:lnTo>
                    <a:pt x="3988" y="7961"/>
                  </a:lnTo>
                  <a:lnTo>
                    <a:pt x="3975" y="7874"/>
                  </a:lnTo>
                  <a:lnTo>
                    <a:pt x="3967" y="7788"/>
                  </a:lnTo>
                  <a:lnTo>
                    <a:pt x="3949" y="7714"/>
                  </a:lnTo>
                  <a:lnTo>
                    <a:pt x="3932" y="7628"/>
                  </a:lnTo>
                  <a:lnTo>
                    <a:pt x="3911" y="7553"/>
                  </a:lnTo>
                  <a:lnTo>
                    <a:pt x="3885" y="7479"/>
                  </a:lnTo>
                  <a:lnTo>
                    <a:pt x="3859" y="7393"/>
                  </a:lnTo>
                  <a:lnTo>
                    <a:pt x="3548" y="6591"/>
                  </a:lnTo>
                  <a:lnTo>
                    <a:pt x="3237" y="5764"/>
                  </a:lnTo>
                  <a:lnTo>
                    <a:pt x="2616" y="4086"/>
                  </a:lnTo>
                  <a:lnTo>
                    <a:pt x="2836" y="3604"/>
                  </a:lnTo>
                  <a:lnTo>
                    <a:pt x="3052" y="3111"/>
                  </a:lnTo>
                  <a:lnTo>
                    <a:pt x="3155" y="2852"/>
                  </a:lnTo>
                  <a:lnTo>
                    <a:pt x="3259" y="2592"/>
                  </a:lnTo>
                  <a:lnTo>
                    <a:pt x="3358" y="2321"/>
                  </a:lnTo>
                  <a:lnTo>
                    <a:pt x="3453" y="2062"/>
                  </a:lnTo>
                  <a:lnTo>
                    <a:pt x="3479" y="1988"/>
                  </a:lnTo>
                  <a:lnTo>
                    <a:pt x="3505" y="1901"/>
                  </a:lnTo>
                  <a:lnTo>
                    <a:pt x="3526" y="1827"/>
                  </a:lnTo>
                  <a:lnTo>
                    <a:pt x="3544" y="1753"/>
                  </a:lnTo>
                  <a:lnTo>
                    <a:pt x="3557" y="1667"/>
                  </a:lnTo>
                  <a:lnTo>
                    <a:pt x="3570" y="1580"/>
                  </a:lnTo>
                  <a:lnTo>
                    <a:pt x="3578" y="1506"/>
                  </a:lnTo>
                  <a:lnTo>
                    <a:pt x="3587" y="1420"/>
                  </a:lnTo>
                  <a:lnTo>
                    <a:pt x="3591" y="1260"/>
                  </a:lnTo>
                  <a:lnTo>
                    <a:pt x="3587" y="1099"/>
                  </a:lnTo>
                  <a:lnTo>
                    <a:pt x="3574" y="939"/>
                  </a:lnTo>
                  <a:lnTo>
                    <a:pt x="3552" y="778"/>
                  </a:lnTo>
                  <a:lnTo>
                    <a:pt x="3535" y="680"/>
                  </a:lnTo>
                  <a:lnTo>
                    <a:pt x="3513" y="581"/>
                  </a:lnTo>
                  <a:lnTo>
                    <a:pt x="3488" y="494"/>
                  </a:lnTo>
                  <a:lnTo>
                    <a:pt x="3457" y="408"/>
                  </a:lnTo>
                  <a:lnTo>
                    <a:pt x="3427" y="334"/>
                  </a:lnTo>
                  <a:lnTo>
                    <a:pt x="3393" y="260"/>
                  </a:lnTo>
                  <a:lnTo>
                    <a:pt x="3354" y="211"/>
                  </a:lnTo>
                  <a:lnTo>
                    <a:pt x="3315" y="161"/>
                  </a:lnTo>
                  <a:lnTo>
                    <a:pt x="3276" y="112"/>
                  </a:lnTo>
                  <a:lnTo>
                    <a:pt x="3233" y="87"/>
                  </a:lnTo>
                  <a:lnTo>
                    <a:pt x="3190" y="75"/>
                  </a:lnTo>
                  <a:lnTo>
                    <a:pt x="3147" y="63"/>
                  </a:lnTo>
                  <a:lnTo>
                    <a:pt x="3099" y="75"/>
                  </a:lnTo>
                  <a:lnTo>
                    <a:pt x="3056" y="100"/>
                  </a:lnTo>
                  <a:lnTo>
                    <a:pt x="3013" y="137"/>
                  </a:lnTo>
                  <a:lnTo>
                    <a:pt x="2965" y="186"/>
                  </a:lnTo>
                  <a:lnTo>
                    <a:pt x="2819" y="396"/>
                  </a:lnTo>
                  <a:lnTo>
                    <a:pt x="2676" y="630"/>
                  </a:lnTo>
                  <a:lnTo>
                    <a:pt x="2534" y="852"/>
                  </a:lnTo>
                  <a:lnTo>
                    <a:pt x="2391" y="1099"/>
                  </a:lnTo>
                  <a:lnTo>
                    <a:pt x="2111" y="1593"/>
                  </a:lnTo>
                  <a:lnTo>
                    <a:pt x="1839" y="2099"/>
                  </a:lnTo>
                  <a:lnTo>
                    <a:pt x="1628" y="1605"/>
                  </a:lnTo>
                  <a:lnTo>
                    <a:pt x="1416" y="1124"/>
                  </a:lnTo>
                  <a:lnTo>
                    <a:pt x="1205" y="655"/>
                  </a:lnTo>
                  <a:lnTo>
                    <a:pt x="1097" y="445"/>
                  </a:lnTo>
                  <a:lnTo>
                    <a:pt x="989" y="223"/>
                  </a:lnTo>
                  <a:lnTo>
                    <a:pt x="946" y="149"/>
                  </a:lnTo>
                  <a:lnTo>
                    <a:pt x="903" y="100"/>
                  </a:lnTo>
                  <a:lnTo>
                    <a:pt x="859" y="50"/>
                  </a:lnTo>
                  <a:lnTo>
                    <a:pt x="816" y="25"/>
                  </a:lnTo>
                  <a:lnTo>
                    <a:pt x="777" y="1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2"/>
            <p:cNvSpPr/>
            <p:nvPr/>
          </p:nvSpPr>
          <p:spPr>
            <a:xfrm>
              <a:off x="4187975" y="-12091450"/>
              <a:ext cx="279225" cy="936375"/>
            </a:xfrm>
            <a:custGeom>
              <a:avLst/>
              <a:gdLst/>
              <a:ahLst/>
              <a:cxnLst/>
              <a:rect l="l" t="t" r="r" b="b"/>
              <a:pathLst>
                <a:path w="11169" h="37455" extrusionOk="0">
                  <a:moveTo>
                    <a:pt x="7039" y="0"/>
                  </a:moveTo>
                  <a:lnTo>
                    <a:pt x="7216" y="568"/>
                  </a:lnTo>
                  <a:lnTo>
                    <a:pt x="7384" y="1160"/>
                  </a:lnTo>
                  <a:lnTo>
                    <a:pt x="7540" y="1765"/>
                  </a:lnTo>
                  <a:lnTo>
                    <a:pt x="7691" y="2382"/>
                  </a:lnTo>
                  <a:lnTo>
                    <a:pt x="7833" y="3024"/>
                  </a:lnTo>
                  <a:lnTo>
                    <a:pt x="7967" y="3678"/>
                  </a:lnTo>
                  <a:lnTo>
                    <a:pt x="8088" y="4332"/>
                  </a:lnTo>
                  <a:lnTo>
                    <a:pt x="8204" y="5010"/>
                  </a:lnTo>
                  <a:lnTo>
                    <a:pt x="8308" y="5702"/>
                  </a:lnTo>
                  <a:lnTo>
                    <a:pt x="8403" y="6393"/>
                  </a:lnTo>
                  <a:lnTo>
                    <a:pt x="8489" y="7096"/>
                  </a:lnTo>
                  <a:lnTo>
                    <a:pt x="8567" y="7812"/>
                  </a:lnTo>
                  <a:lnTo>
                    <a:pt x="8631" y="8540"/>
                  </a:lnTo>
                  <a:lnTo>
                    <a:pt x="8692" y="9268"/>
                  </a:lnTo>
                  <a:lnTo>
                    <a:pt x="8735" y="10009"/>
                  </a:lnTo>
                  <a:lnTo>
                    <a:pt x="8757" y="10379"/>
                  </a:lnTo>
                  <a:lnTo>
                    <a:pt x="8774" y="10761"/>
                  </a:lnTo>
                  <a:lnTo>
                    <a:pt x="8787" y="11132"/>
                  </a:lnTo>
                  <a:lnTo>
                    <a:pt x="8800" y="11502"/>
                  </a:lnTo>
                  <a:lnTo>
                    <a:pt x="8808" y="11884"/>
                  </a:lnTo>
                  <a:lnTo>
                    <a:pt x="8817" y="12255"/>
                  </a:lnTo>
                  <a:lnTo>
                    <a:pt x="8817" y="12637"/>
                  </a:lnTo>
                  <a:lnTo>
                    <a:pt x="8821" y="13020"/>
                  </a:lnTo>
                  <a:lnTo>
                    <a:pt x="8817" y="13402"/>
                  </a:lnTo>
                  <a:lnTo>
                    <a:pt x="8817" y="13773"/>
                  </a:lnTo>
                  <a:lnTo>
                    <a:pt x="8808" y="14155"/>
                  </a:lnTo>
                  <a:lnTo>
                    <a:pt x="8800" y="14538"/>
                  </a:lnTo>
                  <a:lnTo>
                    <a:pt x="8787" y="14920"/>
                  </a:lnTo>
                  <a:lnTo>
                    <a:pt x="8774" y="15303"/>
                  </a:lnTo>
                  <a:lnTo>
                    <a:pt x="8752" y="15685"/>
                  </a:lnTo>
                  <a:lnTo>
                    <a:pt x="8735" y="16068"/>
                  </a:lnTo>
                  <a:lnTo>
                    <a:pt x="8709" y="16451"/>
                  </a:lnTo>
                  <a:lnTo>
                    <a:pt x="8683" y="16833"/>
                  </a:lnTo>
                  <a:lnTo>
                    <a:pt x="8657" y="17216"/>
                  </a:lnTo>
                  <a:lnTo>
                    <a:pt x="8623" y="17598"/>
                  </a:lnTo>
                  <a:lnTo>
                    <a:pt x="8588" y="17969"/>
                  </a:lnTo>
                  <a:lnTo>
                    <a:pt x="8554" y="18351"/>
                  </a:lnTo>
                  <a:lnTo>
                    <a:pt x="8511" y="18734"/>
                  </a:lnTo>
                  <a:lnTo>
                    <a:pt x="8467" y="19116"/>
                  </a:lnTo>
                  <a:lnTo>
                    <a:pt x="8424" y="19486"/>
                  </a:lnTo>
                  <a:lnTo>
                    <a:pt x="8373" y="19869"/>
                  </a:lnTo>
                  <a:lnTo>
                    <a:pt x="8321" y="20239"/>
                  </a:lnTo>
                  <a:lnTo>
                    <a:pt x="8265" y="20610"/>
                  </a:lnTo>
                  <a:lnTo>
                    <a:pt x="8209" y="20992"/>
                  </a:lnTo>
                  <a:lnTo>
                    <a:pt x="8148" y="21362"/>
                  </a:lnTo>
                  <a:lnTo>
                    <a:pt x="8083" y="21733"/>
                  </a:lnTo>
                  <a:lnTo>
                    <a:pt x="8019" y="22103"/>
                  </a:lnTo>
                  <a:lnTo>
                    <a:pt x="7945" y="22461"/>
                  </a:lnTo>
                  <a:lnTo>
                    <a:pt x="7876" y="22831"/>
                  </a:lnTo>
                  <a:lnTo>
                    <a:pt x="7794" y="23213"/>
                  </a:lnTo>
                  <a:lnTo>
                    <a:pt x="7712" y="23584"/>
                  </a:lnTo>
                  <a:lnTo>
                    <a:pt x="7630" y="23942"/>
                  </a:lnTo>
                  <a:lnTo>
                    <a:pt x="7544" y="24299"/>
                  </a:lnTo>
                  <a:lnTo>
                    <a:pt x="7458" y="24657"/>
                  </a:lnTo>
                  <a:lnTo>
                    <a:pt x="7367" y="25003"/>
                  </a:lnTo>
                  <a:lnTo>
                    <a:pt x="7272" y="25336"/>
                  </a:lnTo>
                  <a:lnTo>
                    <a:pt x="7181" y="25669"/>
                  </a:lnTo>
                  <a:lnTo>
                    <a:pt x="7086" y="26003"/>
                  </a:lnTo>
                  <a:lnTo>
                    <a:pt x="6987" y="26311"/>
                  </a:lnTo>
                  <a:lnTo>
                    <a:pt x="6888" y="26632"/>
                  </a:lnTo>
                  <a:lnTo>
                    <a:pt x="6784" y="26940"/>
                  </a:lnTo>
                  <a:lnTo>
                    <a:pt x="6685" y="27237"/>
                  </a:lnTo>
                  <a:lnTo>
                    <a:pt x="6577" y="27533"/>
                  </a:lnTo>
                  <a:lnTo>
                    <a:pt x="6474" y="27817"/>
                  </a:lnTo>
                  <a:lnTo>
                    <a:pt x="6366" y="28088"/>
                  </a:lnTo>
                  <a:lnTo>
                    <a:pt x="6254" y="28360"/>
                  </a:lnTo>
                  <a:lnTo>
                    <a:pt x="6141" y="28631"/>
                  </a:lnTo>
                  <a:lnTo>
                    <a:pt x="6029" y="28890"/>
                  </a:lnTo>
                  <a:lnTo>
                    <a:pt x="5917" y="29137"/>
                  </a:lnTo>
                  <a:lnTo>
                    <a:pt x="5800" y="29384"/>
                  </a:lnTo>
                  <a:lnTo>
                    <a:pt x="5684" y="29631"/>
                  </a:lnTo>
                  <a:lnTo>
                    <a:pt x="5567" y="29853"/>
                  </a:lnTo>
                  <a:lnTo>
                    <a:pt x="5447" y="30087"/>
                  </a:lnTo>
                  <a:lnTo>
                    <a:pt x="5326" y="30297"/>
                  </a:lnTo>
                  <a:lnTo>
                    <a:pt x="5201" y="30507"/>
                  </a:lnTo>
                  <a:lnTo>
                    <a:pt x="5080" y="30717"/>
                  </a:lnTo>
                  <a:lnTo>
                    <a:pt x="4955" y="30914"/>
                  </a:lnTo>
                  <a:lnTo>
                    <a:pt x="4829" y="31099"/>
                  </a:lnTo>
                  <a:lnTo>
                    <a:pt x="4700" y="31284"/>
                  </a:lnTo>
                  <a:lnTo>
                    <a:pt x="4575" y="31457"/>
                  </a:lnTo>
                  <a:lnTo>
                    <a:pt x="4445" y="31630"/>
                  </a:lnTo>
                  <a:lnTo>
                    <a:pt x="4316" y="31790"/>
                  </a:lnTo>
                  <a:lnTo>
                    <a:pt x="4182" y="31951"/>
                  </a:lnTo>
                  <a:lnTo>
                    <a:pt x="4053" y="32099"/>
                  </a:lnTo>
                  <a:lnTo>
                    <a:pt x="3919" y="32235"/>
                  </a:lnTo>
                  <a:lnTo>
                    <a:pt x="3785" y="32370"/>
                  </a:lnTo>
                  <a:lnTo>
                    <a:pt x="3651" y="32494"/>
                  </a:lnTo>
                  <a:lnTo>
                    <a:pt x="3517" y="32617"/>
                  </a:lnTo>
                  <a:lnTo>
                    <a:pt x="3379" y="32728"/>
                  </a:lnTo>
                  <a:lnTo>
                    <a:pt x="3246" y="32839"/>
                  </a:lnTo>
                  <a:lnTo>
                    <a:pt x="3107" y="32938"/>
                  </a:lnTo>
                  <a:lnTo>
                    <a:pt x="2969" y="33025"/>
                  </a:lnTo>
                  <a:lnTo>
                    <a:pt x="2831" y="33111"/>
                  </a:lnTo>
                  <a:lnTo>
                    <a:pt x="2693" y="33185"/>
                  </a:lnTo>
                  <a:lnTo>
                    <a:pt x="2551" y="33259"/>
                  </a:lnTo>
                  <a:lnTo>
                    <a:pt x="2413" y="33321"/>
                  </a:lnTo>
                  <a:lnTo>
                    <a:pt x="2270" y="33370"/>
                  </a:lnTo>
                  <a:lnTo>
                    <a:pt x="2132" y="33419"/>
                  </a:lnTo>
                  <a:lnTo>
                    <a:pt x="1990" y="33456"/>
                  </a:lnTo>
                  <a:lnTo>
                    <a:pt x="1847" y="33494"/>
                  </a:lnTo>
                  <a:lnTo>
                    <a:pt x="1709" y="33518"/>
                  </a:lnTo>
                  <a:lnTo>
                    <a:pt x="1567" y="33531"/>
                  </a:lnTo>
                  <a:lnTo>
                    <a:pt x="1424" y="33543"/>
                  </a:lnTo>
                  <a:lnTo>
                    <a:pt x="1140" y="33543"/>
                  </a:lnTo>
                  <a:lnTo>
                    <a:pt x="997" y="33531"/>
                  </a:lnTo>
                  <a:lnTo>
                    <a:pt x="855" y="33506"/>
                  </a:lnTo>
                  <a:lnTo>
                    <a:pt x="712" y="33481"/>
                  </a:lnTo>
                  <a:lnTo>
                    <a:pt x="570" y="33444"/>
                  </a:lnTo>
                  <a:lnTo>
                    <a:pt x="427" y="33407"/>
                  </a:lnTo>
                  <a:lnTo>
                    <a:pt x="285" y="33358"/>
                  </a:lnTo>
                  <a:lnTo>
                    <a:pt x="143" y="33296"/>
                  </a:lnTo>
                  <a:lnTo>
                    <a:pt x="0" y="33234"/>
                  </a:lnTo>
                  <a:lnTo>
                    <a:pt x="151" y="33531"/>
                  </a:lnTo>
                  <a:lnTo>
                    <a:pt x="302" y="33827"/>
                  </a:lnTo>
                  <a:lnTo>
                    <a:pt x="453" y="34098"/>
                  </a:lnTo>
                  <a:lnTo>
                    <a:pt x="609" y="34370"/>
                  </a:lnTo>
                  <a:lnTo>
                    <a:pt x="768" y="34629"/>
                  </a:lnTo>
                  <a:lnTo>
                    <a:pt x="924" y="34876"/>
                  </a:lnTo>
                  <a:lnTo>
                    <a:pt x="1083" y="35123"/>
                  </a:lnTo>
                  <a:lnTo>
                    <a:pt x="1247" y="35345"/>
                  </a:lnTo>
                  <a:lnTo>
                    <a:pt x="1407" y="35554"/>
                  </a:lnTo>
                  <a:lnTo>
                    <a:pt x="1575" y="35764"/>
                  </a:lnTo>
                  <a:lnTo>
                    <a:pt x="1739" y="35962"/>
                  </a:lnTo>
                  <a:lnTo>
                    <a:pt x="1903" y="36134"/>
                  </a:lnTo>
                  <a:lnTo>
                    <a:pt x="2072" y="36307"/>
                  </a:lnTo>
                  <a:lnTo>
                    <a:pt x="2240" y="36468"/>
                  </a:lnTo>
                  <a:lnTo>
                    <a:pt x="2413" y="36616"/>
                  </a:lnTo>
                  <a:lnTo>
                    <a:pt x="2581" y="36752"/>
                  </a:lnTo>
                  <a:lnTo>
                    <a:pt x="2754" y="36875"/>
                  </a:lnTo>
                  <a:lnTo>
                    <a:pt x="2922" y="36986"/>
                  </a:lnTo>
                  <a:lnTo>
                    <a:pt x="3095" y="37085"/>
                  </a:lnTo>
                  <a:lnTo>
                    <a:pt x="3267" y="37183"/>
                  </a:lnTo>
                  <a:lnTo>
                    <a:pt x="3444" y="37258"/>
                  </a:lnTo>
                  <a:lnTo>
                    <a:pt x="3617" y="37319"/>
                  </a:lnTo>
                  <a:lnTo>
                    <a:pt x="3789" y="37369"/>
                  </a:lnTo>
                  <a:lnTo>
                    <a:pt x="3962" y="37406"/>
                  </a:lnTo>
                  <a:lnTo>
                    <a:pt x="4139" y="37443"/>
                  </a:lnTo>
                  <a:lnTo>
                    <a:pt x="4312" y="37455"/>
                  </a:lnTo>
                  <a:lnTo>
                    <a:pt x="4484" y="37455"/>
                  </a:lnTo>
                  <a:lnTo>
                    <a:pt x="4661" y="37443"/>
                  </a:lnTo>
                  <a:lnTo>
                    <a:pt x="4834" y="37430"/>
                  </a:lnTo>
                  <a:lnTo>
                    <a:pt x="5006" y="37393"/>
                  </a:lnTo>
                  <a:lnTo>
                    <a:pt x="5179" y="37344"/>
                  </a:lnTo>
                  <a:lnTo>
                    <a:pt x="5352" y="37282"/>
                  </a:lnTo>
                  <a:lnTo>
                    <a:pt x="5524" y="37208"/>
                  </a:lnTo>
                  <a:lnTo>
                    <a:pt x="5693" y="37122"/>
                  </a:lnTo>
                  <a:lnTo>
                    <a:pt x="5865" y="37023"/>
                  </a:lnTo>
                  <a:lnTo>
                    <a:pt x="6033" y="36900"/>
                  </a:lnTo>
                  <a:lnTo>
                    <a:pt x="6202" y="36776"/>
                  </a:lnTo>
                  <a:lnTo>
                    <a:pt x="6370" y="36640"/>
                  </a:lnTo>
                  <a:lnTo>
                    <a:pt x="6534" y="36480"/>
                  </a:lnTo>
                  <a:lnTo>
                    <a:pt x="6702" y="36320"/>
                  </a:lnTo>
                  <a:lnTo>
                    <a:pt x="6866" y="36134"/>
                  </a:lnTo>
                  <a:lnTo>
                    <a:pt x="7026" y="35937"/>
                  </a:lnTo>
                  <a:lnTo>
                    <a:pt x="7190" y="35727"/>
                  </a:lnTo>
                  <a:lnTo>
                    <a:pt x="7350" y="35505"/>
                  </a:lnTo>
                  <a:lnTo>
                    <a:pt x="7505" y="35271"/>
                  </a:lnTo>
                  <a:lnTo>
                    <a:pt x="7665" y="35011"/>
                  </a:lnTo>
                  <a:lnTo>
                    <a:pt x="7816" y="34752"/>
                  </a:lnTo>
                  <a:lnTo>
                    <a:pt x="7971" y="34468"/>
                  </a:lnTo>
                  <a:lnTo>
                    <a:pt x="8122" y="34172"/>
                  </a:lnTo>
                  <a:lnTo>
                    <a:pt x="8269" y="33864"/>
                  </a:lnTo>
                  <a:lnTo>
                    <a:pt x="8420" y="33543"/>
                  </a:lnTo>
                  <a:lnTo>
                    <a:pt x="8562" y="33210"/>
                  </a:lnTo>
                  <a:lnTo>
                    <a:pt x="8705" y="32852"/>
                  </a:lnTo>
                  <a:lnTo>
                    <a:pt x="8847" y="32482"/>
                  </a:lnTo>
                  <a:lnTo>
                    <a:pt x="8985" y="32099"/>
                  </a:lnTo>
                  <a:lnTo>
                    <a:pt x="9119" y="31704"/>
                  </a:lnTo>
                  <a:lnTo>
                    <a:pt x="9253" y="31284"/>
                  </a:lnTo>
                  <a:lnTo>
                    <a:pt x="9382" y="30865"/>
                  </a:lnTo>
                  <a:lnTo>
                    <a:pt x="9512" y="30421"/>
                  </a:lnTo>
                  <a:lnTo>
                    <a:pt x="9637" y="29964"/>
                  </a:lnTo>
                  <a:lnTo>
                    <a:pt x="9758" y="29483"/>
                  </a:lnTo>
                  <a:lnTo>
                    <a:pt x="9874" y="29001"/>
                  </a:lnTo>
                  <a:lnTo>
                    <a:pt x="9991" y="28495"/>
                  </a:lnTo>
                  <a:lnTo>
                    <a:pt x="10103" y="27965"/>
                  </a:lnTo>
                  <a:lnTo>
                    <a:pt x="10220" y="27409"/>
                  </a:lnTo>
                  <a:lnTo>
                    <a:pt x="10323" y="26854"/>
                  </a:lnTo>
                  <a:lnTo>
                    <a:pt x="10427" y="26299"/>
                  </a:lnTo>
                  <a:lnTo>
                    <a:pt x="10517" y="25756"/>
                  </a:lnTo>
                  <a:lnTo>
                    <a:pt x="10608" y="25213"/>
                  </a:lnTo>
                  <a:lnTo>
                    <a:pt x="10686" y="24670"/>
                  </a:lnTo>
                  <a:lnTo>
                    <a:pt x="10759" y="24127"/>
                  </a:lnTo>
                  <a:lnTo>
                    <a:pt x="10828" y="23596"/>
                  </a:lnTo>
                  <a:lnTo>
                    <a:pt x="10889" y="23065"/>
                  </a:lnTo>
                  <a:lnTo>
                    <a:pt x="10945" y="22535"/>
                  </a:lnTo>
                  <a:lnTo>
                    <a:pt x="10992" y="22016"/>
                  </a:lnTo>
                  <a:lnTo>
                    <a:pt x="11035" y="21486"/>
                  </a:lnTo>
                  <a:lnTo>
                    <a:pt x="11070" y="20967"/>
                  </a:lnTo>
                  <a:lnTo>
                    <a:pt x="11100" y="20461"/>
                  </a:lnTo>
                  <a:lnTo>
                    <a:pt x="11126" y="19943"/>
                  </a:lnTo>
                  <a:lnTo>
                    <a:pt x="11147" y="19437"/>
                  </a:lnTo>
                  <a:lnTo>
                    <a:pt x="11160" y="18943"/>
                  </a:lnTo>
                  <a:lnTo>
                    <a:pt x="11169" y="18437"/>
                  </a:lnTo>
                  <a:lnTo>
                    <a:pt x="11169" y="17944"/>
                  </a:lnTo>
                  <a:lnTo>
                    <a:pt x="11165" y="17450"/>
                  </a:lnTo>
                  <a:lnTo>
                    <a:pt x="11160" y="16969"/>
                  </a:lnTo>
                  <a:lnTo>
                    <a:pt x="11147" y="16488"/>
                  </a:lnTo>
                  <a:lnTo>
                    <a:pt x="11126" y="16006"/>
                  </a:lnTo>
                  <a:lnTo>
                    <a:pt x="11104" y="15525"/>
                  </a:lnTo>
                  <a:lnTo>
                    <a:pt x="11074" y="15056"/>
                  </a:lnTo>
                  <a:lnTo>
                    <a:pt x="11040" y="14587"/>
                  </a:lnTo>
                  <a:lnTo>
                    <a:pt x="11005" y="14118"/>
                  </a:lnTo>
                  <a:lnTo>
                    <a:pt x="10962" y="13662"/>
                  </a:lnTo>
                  <a:lnTo>
                    <a:pt x="10914" y="13205"/>
                  </a:lnTo>
                  <a:lnTo>
                    <a:pt x="10863" y="12748"/>
                  </a:lnTo>
                  <a:lnTo>
                    <a:pt x="10807" y="12304"/>
                  </a:lnTo>
                  <a:lnTo>
                    <a:pt x="10746" y="11860"/>
                  </a:lnTo>
                  <a:lnTo>
                    <a:pt x="10681" y="11428"/>
                  </a:lnTo>
                  <a:lnTo>
                    <a:pt x="10612" y="10984"/>
                  </a:lnTo>
                  <a:lnTo>
                    <a:pt x="10539" y="10552"/>
                  </a:lnTo>
                  <a:lnTo>
                    <a:pt x="10461" y="10132"/>
                  </a:lnTo>
                  <a:lnTo>
                    <a:pt x="10379" y="9700"/>
                  </a:lnTo>
                  <a:lnTo>
                    <a:pt x="10297" y="9293"/>
                  </a:lnTo>
                  <a:lnTo>
                    <a:pt x="10207" y="8873"/>
                  </a:lnTo>
                  <a:lnTo>
                    <a:pt x="10116" y="8466"/>
                  </a:lnTo>
                  <a:lnTo>
                    <a:pt x="10021" y="8059"/>
                  </a:lnTo>
                  <a:lnTo>
                    <a:pt x="9922" y="7651"/>
                  </a:lnTo>
                  <a:lnTo>
                    <a:pt x="9818" y="7257"/>
                  </a:lnTo>
                  <a:lnTo>
                    <a:pt x="9710" y="6862"/>
                  </a:lnTo>
                  <a:lnTo>
                    <a:pt x="9602" y="6479"/>
                  </a:lnTo>
                  <a:lnTo>
                    <a:pt x="9490" y="6097"/>
                  </a:lnTo>
                  <a:lnTo>
                    <a:pt x="9374" y="5714"/>
                  </a:lnTo>
                  <a:lnTo>
                    <a:pt x="9257" y="5344"/>
                  </a:lnTo>
                  <a:lnTo>
                    <a:pt x="9136" y="4973"/>
                  </a:lnTo>
                  <a:lnTo>
                    <a:pt x="9011" y="4603"/>
                  </a:lnTo>
                  <a:lnTo>
                    <a:pt x="8886" y="4245"/>
                  </a:lnTo>
                  <a:lnTo>
                    <a:pt x="8757" y="3887"/>
                  </a:lnTo>
                  <a:lnTo>
                    <a:pt x="8627" y="3542"/>
                  </a:lnTo>
                  <a:lnTo>
                    <a:pt x="8493" y="3196"/>
                  </a:lnTo>
                  <a:lnTo>
                    <a:pt x="8355" y="2851"/>
                  </a:lnTo>
                  <a:lnTo>
                    <a:pt x="8217" y="2518"/>
                  </a:lnTo>
                  <a:lnTo>
                    <a:pt x="8075" y="2184"/>
                  </a:lnTo>
                  <a:lnTo>
                    <a:pt x="7932" y="1864"/>
                  </a:lnTo>
                  <a:lnTo>
                    <a:pt x="7643" y="1222"/>
                  </a:lnTo>
                  <a:lnTo>
                    <a:pt x="7345" y="592"/>
                  </a:lnTo>
                  <a:lnTo>
                    <a:pt x="7039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2"/>
            <p:cNvSpPr/>
            <p:nvPr/>
          </p:nvSpPr>
          <p:spPr>
            <a:xfrm>
              <a:off x="4446900" y="-6109475"/>
              <a:ext cx="111600" cy="289725"/>
            </a:xfrm>
            <a:custGeom>
              <a:avLst/>
              <a:gdLst/>
              <a:ahLst/>
              <a:cxnLst/>
              <a:rect l="l" t="t" r="r" b="b"/>
              <a:pathLst>
                <a:path w="4464" h="11589" extrusionOk="0">
                  <a:moveTo>
                    <a:pt x="3380" y="0"/>
                  </a:moveTo>
                  <a:lnTo>
                    <a:pt x="3350" y="13"/>
                  </a:lnTo>
                  <a:lnTo>
                    <a:pt x="3315" y="25"/>
                  </a:lnTo>
                  <a:lnTo>
                    <a:pt x="3281" y="62"/>
                  </a:lnTo>
                  <a:lnTo>
                    <a:pt x="3250" y="99"/>
                  </a:lnTo>
                  <a:lnTo>
                    <a:pt x="3220" y="149"/>
                  </a:lnTo>
                  <a:lnTo>
                    <a:pt x="3190" y="210"/>
                  </a:lnTo>
                  <a:lnTo>
                    <a:pt x="2987" y="642"/>
                  </a:lnTo>
                  <a:lnTo>
                    <a:pt x="2789" y="1099"/>
                  </a:lnTo>
                  <a:lnTo>
                    <a:pt x="2599" y="1580"/>
                  </a:lnTo>
                  <a:lnTo>
                    <a:pt x="2409" y="2061"/>
                  </a:lnTo>
                  <a:lnTo>
                    <a:pt x="2029" y="3036"/>
                  </a:lnTo>
                  <a:lnTo>
                    <a:pt x="1658" y="4024"/>
                  </a:lnTo>
                  <a:lnTo>
                    <a:pt x="1464" y="3431"/>
                  </a:lnTo>
                  <a:lnTo>
                    <a:pt x="1364" y="3147"/>
                  </a:lnTo>
                  <a:lnTo>
                    <a:pt x="1265" y="2864"/>
                  </a:lnTo>
                  <a:lnTo>
                    <a:pt x="1162" y="2592"/>
                  </a:lnTo>
                  <a:lnTo>
                    <a:pt x="1058" y="2333"/>
                  </a:lnTo>
                  <a:lnTo>
                    <a:pt x="946" y="2098"/>
                  </a:lnTo>
                  <a:lnTo>
                    <a:pt x="834" y="1876"/>
                  </a:lnTo>
                  <a:lnTo>
                    <a:pt x="803" y="1827"/>
                  </a:lnTo>
                  <a:lnTo>
                    <a:pt x="769" y="1778"/>
                  </a:lnTo>
                  <a:lnTo>
                    <a:pt x="734" y="1741"/>
                  </a:lnTo>
                  <a:lnTo>
                    <a:pt x="700" y="1716"/>
                  </a:lnTo>
                  <a:lnTo>
                    <a:pt x="665" y="1704"/>
                  </a:lnTo>
                  <a:lnTo>
                    <a:pt x="631" y="1691"/>
                  </a:lnTo>
                  <a:lnTo>
                    <a:pt x="562" y="1691"/>
                  </a:lnTo>
                  <a:lnTo>
                    <a:pt x="493" y="1728"/>
                  </a:lnTo>
                  <a:lnTo>
                    <a:pt x="424" y="1790"/>
                  </a:lnTo>
                  <a:lnTo>
                    <a:pt x="359" y="1889"/>
                  </a:lnTo>
                  <a:lnTo>
                    <a:pt x="303" y="2000"/>
                  </a:lnTo>
                  <a:lnTo>
                    <a:pt x="247" y="2135"/>
                  </a:lnTo>
                  <a:lnTo>
                    <a:pt x="199" y="2284"/>
                  </a:lnTo>
                  <a:lnTo>
                    <a:pt x="160" y="2444"/>
                  </a:lnTo>
                  <a:lnTo>
                    <a:pt x="143" y="2543"/>
                  </a:lnTo>
                  <a:lnTo>
                    <a:pt x="130" y="2629"/>
                  </a:lnTo>
                  <a:lnTo>
                    <a:pt x="117" y="2728"/>
                  </a:lnTo>
                  <a:lnTo>
                    <a:pt x="109" y="2814"/>
                  </a:lnTo>
                  <a:lnTo>
                    <a:pt x="104" y="2913"/>
                  </a:lnTo>
                  <a:lnTo>
                    <a:pt x="100" y="3024"/>
                  </a:lnTo>
                  <a:lnTo>
                    <a:pt x="100" y="3123"/>
                  </a:lnTo>
                  <a:lnTo>
                    <a:pt x="104" y="3221"/>
                  </a:lnTo>
                  <a:lnTo>
                    <a:pt x="113" y="3333"/>
                  </a:lnTo>
                  <a:lnTo>
                    <a:pt x="122" y="3431"/>
                  </a:lnTo>
                  <a:lnTo>
                    <a:pt x="178" y="3814"/>
                  </a:lnTo>
                  <a:lnTo>
                    <a:pt x="242" y="4196"/>
                  </a:lnTo>
                  <a:lnTo>
                    <a:pt x="316" y="4567"/>
                  </a:lnTo>
                  <a:lnTo>
                    <a:pt x="393" y="4925"/>
                  </a:lnTo>
                  <a:lnTo>
                    <a:pt x="475" y="5270"/>
                  </a:lnTo>
                  <a:lnTo>
                    <a:pt x="566" y="5616"/>
                  </a:lnTo>
                  <a:lnTo>
                    <a:pt x="661" y="5937"/>
                  </a:lnTo>
                  <a:lnTo>
                    <a:pt x="765" y="6257"/>
                  </a:lnTo>
                  <a:lnTo>
                    <a:pt x="588" y="6751"/>
                  </a:lnTo>
                  <a:lnTo>
                    <a:pt x="415" y="7245"/>
                  </a:lnTo>
                  <a:lnTo>
                    <a:pt x="329" y="7504"/>
                  </a:lnTo>
                  <a:lnTo>
                    <a:pt x="247" y="7763"/>
                  </a:lnTo>
                  <a:lnTo>
                    <a:pt x="169" y="8022"/>
                  </a:lnTo>
                  <a:lnTo>
                    <a:pt x="96" y="8294"/>
                  </a:lnTo>
                  <a:lnTo>
                    <a:pt x="65" y="8417"/>
                  </a:lnTo>
                  <a:lnTo>
                    <a:pt x="44" y="8553"/>
                  </a:lnTo>
                  <a:lnTo>
                    <a:pt x="22" y="8676"/>
                  </a:lnTo>
                  <a:lnTo>
                    <a:pt x="9" y="8812"/>
                  </a:lnTo>
                  <a:lnTo>
                    <a:pt x="5" y="8948"/>
                  </a:lnTo>
                  <a:lnTo>
                    <a:pt x="1" y="9083"/>
                  </a:lnTo>
                  <a:lnTo>
                    <a:pt x="5" y="9219"/>
                  </a:lnTo>
                  <a:lnTo>
                    <a:pt x="9" y="9355"/>
                  </a:lnTo>
                  <a:lnTo>
                    <a:pt x="22" y="9478"/>
                  </a:lnTo>
                  <a:lnTo>
                    <a:pt x="35" y="9614"/>
                  </a:lnTo>
                  <a:lnTo>
                    <a:pt x="52" y="9738"/>
                  </a:lnTo>
                  <a:lnTo>
                    <a:pt x="78" y="9861"/>
                  </a:lnTo>
                  <a:lnTo>
                    <a:pt x="104" y="9984"/>
                  </a:lnTo>
                  <a:lnTo>
                    <a:pt x="130" y="10095"/>
                  </a:lnTo>
                  <a:lnTo>
                    <a:pt x="160" y="10206"/>
                  </a:lnTo>
                  <a:lnTo>
                    <a:pt x="195" y="10318"/>
                  </a:lnTo>
                  <a:lnTo>
                    <a:pt x="234" y="10416"/>
                  </a:lnTo>
                  <a:lnTo>
                    <a:pt x="273" y="10503"/>
                  </a:lnTo>
                  <a:lnTo>
                    <a:pt x="311" y="10589"/>
                  </a:lnTo>
                  <a:lnTo>
                    <a:pt x="355" y="10663"/>
                  </a:lnTo>
                  <a:lnTo>
                    <a:pt x="398" y="10725"/>
                  </a:lnTo>
                  <a:lnTo>
                    <a:pt x="441" y="10774"/>
                  </a:lnTo>
                  <a:lnTo>
                    <a:pt x="488" y="10824"/>
                  </a:lnTo>
                  <a:lnTo>
                    <a:pt x="536" y="10848"/>
                  </a:lnTo>
                  <a:lnTo>
                    <a:pt x="583" y="10873"/>
                  </a:lnTo>
                  <a:lnTo>
                    <a:pt x="626" y="10873"/>
                  </a:lnTo>
                  <a:lnTo>
                    <a:pt x="674" y="10861"/>
                  </a:lnTo>
                  <a:lnTo>
                    <a:pt x="721" y="10848"/>
                  </a:lnTo>
                  <a:lnTo>
                    <a:pt x="769" y="10811"/>
                  </a:lnTo>
                  <a:lnTo>
                    <a:pt x="816" y="10762"/>
                  </a:lnTo>
                  <a:lnTo>
                    <a:pt x="859" y="10688"/>
                  </a:lnTo>
                  <a:lnTo>
                    <a:pt x="903" y="10601"/>
                  </a:lnTo>
                  <a:lnTo>
                    <a:pt x="1011" y="10367"/>
                  </a:lnTo>
                  <a:lnTo>
                    <a:pt x="1114" y="10108"/>
                  </a:lnTo>
                  <a:lnTo>
                    <a:pt x="1218" y="9849"/>
                  </a:lnTo>
                  <a:lnTo>
                    <a:pt x="1317" y="9589"/>
                  </a:lnTo>
                  <a:lnTo>
                    <a:pt x="1412" y="9318"/>
                  </a:lnTo>
                  <a:lnTo>
                    <a:pt x="1511" y="9034"/>
                  </a:lnTo>
                  <a:lnTo>
                    <a:pt x="1697" y="8454"/>
                  </a:lnTo>
                  <a:lnTo>
                    <a:pt x="1835" y="8713"/>
                  </a:lnTo>
                  <a:lnTo>
                    <a:pt x="1973" y="8960"/>
                  </a:lnTo>
                  <a:lnTo>
                    <a:pt x="2115" y="9195"/>
                  </a:lnTo>
                  <a:lnTo>
                    <a:pt x="2258" y="9429"/>
                  </a:lnTo>
                  <a:lnTo>
                    <a:pt x="2400" y="9651"/>
                  </a:lnTo>
                  <a:lnTo>
                    <a:pt x="2543" y="9873"/>
                  </a:lnTo>
                  <a:lnTo>
                    <a:pt x="2685" y="10071"/>
                  </a:lnTo>
                  <a:lnTo>
                    <a:pt x="2827" y="10268"/>
                  </a:lnTo>
                  <a:lnTo>
                    <a:pt x="3108" y="10638"/>
                  </a:lnTo>
                  <a:lnTo>
                    <a:pt x="3388" y="10972"/>
                  </a:lnTo>
                  <a:lnTo>
                    <a:pt x="3656" y="11268"/>
                  </a:lnTo>
                  <a:lnTo>
                    <a:pt x="3915" y="11527"/>
                  </a:lnTo>
                  <a:lnTo>
                    <a:pt x="3958" y="11564"/>
                  </a:lnTo>
                  <a:lnTo>
                    <a:pt x="3997" y="11576"/>
                  </a:lnTo>
                  <a:lnTo>
                    <a:pt x="4040" y="11589"/>
                  </a:lnTo>
                  <a:lnTo>
                    <a:pt x="4079" y="11589"/>
                  </a:lnTo>
                  <a:lnTo>
                    <a:pt x="4118" y="11564"/>
                  </a:lnTo>
                  <a:lnTo>
                    <a:pt x="4152" y="11539"/>
                  </a:lnTo>
                  <a:lnTo>
                    <a:pt x="4187" y="11502"/>
                  </a:lnTo>
                  <a:lnTo>
                    <a:pt x="4221" y="11441"/>
                  </a:lnTo>
                  <a:lnTo>
                    <a:pt x="4256" y="11391"/>
                  </a:lnTo>
                  <a:lnTo>
                    <a:pt x="4286" y="11317"/>
                  </a:lnTo>
                  <a:lnTo>
                    <a:pt x="4312" y="11243"/>
                  </a:lnTo>
                  <a:lnTo>
                    <a:pt x="4338" y="11157"/>
                  </a:lnTo>
                  <a:lnTo>
                    <a:pt x="4364" y="11070"/>
                  </a:lnTo>
                  <a:lnTo>
                    <a:pt x="4385" y="10972"/>
                  </a:lnTo>
                  <a:lnTo>
                    <a:pt x="4403" y="10873"/>
                  </a:lnTo>
                  <a:lnTo>
                    <a:pt x="4420" y="10774"/>
                  </a:lnTo>
                  <a:lnTo>
                    <a:pt x="4433" y="10663"/>
                  </a:lnTo>
                  <a:lnTo>
                    <a:pt x="4446" y="10564"/>
                  </a:lnTo>
                  <a:lnTo>
                    <a:pt x="4454" y="10453"/>
                  </a:lnTo>
                  <a:lnTo>
                    <a:pt x="4459" y="10342"/>
                  </a:lnTo>
                  <a:lnTo>
                    <a:pt x="4463" y="10231"/>
                  </a:lnTo>
                  <a:lnTo>
                    <a:pt x="4459" y="10120"/>
                  </a:lnTo>
                  <a:lnTo>
                    <a:pt x="4454" y="10009"/>
                  </a:lnTo>
                  <a:lnTo>
                    <a:pt x="4450" y="9910"/>
                  </a:lnTo>
                  <a:lnTo>
                    <a:pt x="4437" y="9812"/>
                  </a:lnTo>
                  <a:lnTo>
                    <a:pt x="4420" y="9713"/>
                  </a:lnTo>
                  <a:lnTo>
                    <a:pt x="4403" y="9614"/>
                  </a:lnTo>
                  <a:lnTo>
                    <a:pt x="4381" y="9528"/>
                  </a:lnTo>
                  <a:lnTo>
                    <a:pt x="4355" y="9441"/>
                  </a:lnTo>
                  <a:lnTo>
                    <a:pt x="4321" y="9367"/>
                  </a:lnTo>
                  <a:lnTo>
                    <a:pt x="4286" y="9306"/>
                  </a:lnTo>
                  <a:lnTo>
                    <a:pt x="4247" y="9244"/>
                  </a:lnTo>
                  <a:lnTo>
                    <a:pt x="4006" y="8935"/>
                  </a:lnTo>
                  <a:lnTo>
                    <a:pt x="3764" y="8602"/>
                  </a:lnTo>
                  <a:lnTo>
                    <a:pt x="3531" y="8257"/>
                  </a:lnTo>
                  <a:lnTo>
                    <a:pt x="3298" y="7874"/>
                  </a:lnTo>
                  <a:lnTo>
                    <a:pt x="3073" y="7479"/>
                  </a:lnTo>
                  <a:lnTo>
                    <a:pt x="2849" y="7047"/>
                  </a:lnTo>
                  <a:lnTo>
                    <a:pt x="2633" y="6603"/>
                  </a:lnTo>
                  <a:lnTo>
                    <a:pt x="2422" y="6146"/>
                  </a:lnTo>
                  <a:lnTo>
                    <a:pt x="2763" y="5073"/>
                  </a:lnTo>
                  <a:lnTo>
                    <a:pt x="3104" y="3999"/>
                  </a:lnTo>
                  <a:lnTo>
                    <a:pt x="3272" y="3456"/>
                  </a:lnTo>
                  <a:lnTo>
                    <a:pt x="3436" y="2913"/>
                  </a:lnTo>
                  <a:lnTo>
                    <a:pt x="3600" y="2358"/>
                  </a:lnTo>
                  <a:lnTo>
                    <a:pt x="3760" y="1802"/>
                  </a:lnTo>
                  <a:lnTo>
                    <a:pt x="3781" y="1716"/>
                  </a:lnTo>
                  <a:lnTo>
                    <a:pt x="3798" y="1617"/>
                  </a:lnTo>
                  <a:lnTo>
                    <a:pt x="3807" y="1531"/>
                  </a:lnTo>
                  <a:lnTo>
                    <a:pt x="3816" y="1432"/>
                  </a:lnTo>
                  <a:lnTo>
                    <a:pt x="3820" y="1346"/>
                  </a:lnTo>
                  <a:lnTo>
                    <a:pt x="3824" y="1247"/>
                  </a:lnTo>
                  <a:lnTo>
                    <a:pt x="3820" y="1161"/>
                  </a:lnTo>
                  <a:lnTo>
                    <a:pt x="3816" y="1062"/>
                  </a:lnTo>
                  <a:lnTo>
                    <a:pt x="3807" y="963"/>
                  </a:lnTo>
                  <a:lnTo>
                    <a:pt x="3798" y="877"/>
                  </a:lnTo>
                  <a:lnTo>
                    <a:pt x="3785" y="790"/>
                  </a:lnTo>
                  <a:lnTo>
                    <a:pt x="3768" y="704"/>
                  </a:lnTo>
                  <a:lnTo>
                    <a:pt x="3729" y="543"/>
                  </a:lnTo>
                  <a:lnTo>
                    <a:pt x="3682" y="383"/>
                  </a:lnTo>
                  <a:lnTo>
                    <a:pt x="3630" y="260"/>
                  </a:lnTo>
                  <a:lnTo>
                    <a:pt x="3574" y="149"/>
                  </a:lnTo>
                  <a:lnTo>
                    <a:pt x="3544" y="112"/>
                  </a:lnTo>
                  <a:lnTo>
                    <a:pt x="3509" y="75"/>
                  </a:lnTo>
                  <a:lnTo>
                    <a:pt x="3479" y="38"/>
                  </a:lnTo>
                  <a:lnTo>
                    <a:pt x="3445" y="25"/>
                  </a:lnTo>
                  <a:lnTo>
                    <a:pt x="3414" y="13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2"/>
            <p:cNvSpPr/>
            <p:nvPr/>
          </p:nvSpPr>
          <p:spPr>
            <a:xfrm>
              <a:off x="4544750" y="-9709950"/>
              <a:ext cx="133075" cy="1278550"/>
            </a:xfrm>
            <a:custGeom>
              <a:avLst/>
              <a:gdLst/>
              <a:ahLst/>
              <a:cxnLst/>
              <a:rect l="l" t="t" r="r" b="b"/>
              <a:pathLst>
                <a:path w="5323" h="51142" extrusionOk="0">
                  <a:moveTo>
                    <a:pt x="1926" y="0"/>
                  </a:moveTo>
                  <a:lnTo>
                    <a:pt x="1805" y="12"/>
                  </a:lnTo>
                  <a:lnTo>
                    <a:pt x="1684" y="25"/>
                  </a:lnTo>
                  <a:lnTo>
                    <a:pt x="1559" y="62"/>
                  </a:lnTo>
                  <a:lnTo>
                    <a:pt x="1434" y="99"/>
                  </a:lnTo>
                  <a:lnTo>
                    <a:pt x="1175" y="210"/>
                  </a:lnTo>
                  <a:lnTo>
                    <a:pt x="903" y="309"/>
                  </a:lnTo>
                  <a:lnTo>
                    <a:pt x="760" y="358"/>
                  </a:lnTo>
                  <a:lnTo>
                    <a:pt x="614" y="395"/>
                  </a:lnTo>
                  <a:lnTo>
                    <a:pt x="467" y="432"/>
                  </a:lnTo>
                  <a:lnTo>
                    <a:pt x="316" y="457"/>
                  </a:lnTo>
                  <a:lnTo>
                    <a:pt x="1" y="457"/>
                  </a:lnTo>
                  <a:lnTo>
                    <a:pt x="130" y="1987"/>
                  </a:lnTo>
                  <a:lnTo>
                    <a:pt x="260" y="3530"/>
                  </a:lnTo>
                  <a:lnTo>
                    <a:pt x="389" y="5072"/>
                  </a:lnTo>
                  <a:lnTo>
                    <a:pt x="510" y="6627"/>
                  </a:lnTo>
                  <a:lnTo>
                    <a:pt x="631" y="8182"/>
                  </a:lnTo>
                  <a:lnTo>
                    <a:pt x="748" y="9737"/>
                  </a:lnTo>
                  <a:lnTo>
                    <a:pt x="860" y="11304"/>
                  </a:lnTo>
                  <a:lnTo>
                    <a:pt x="972" y="12872"/>
                  </a:lnTo>
                  <a:lnTo>
                    <a:pt x="1076" y="14439"/>
                  </a:lnTo>
                  <a:lnTo>
                    <a:pt x="1183" y="16006"/>
                  </a:lnTo>
                  <a:lnTo>
                    <a:pt x="1283" y="17586"/>
                  </a:lnTo>
                  <a:lnTo>
                    <a:pt x="1382" y="19153"/>
                  </a:lnTo>
                  <a:lnTo>
                    <a:pt x="1481" y="20733"/>
                  </a:lnTo>
                  <a:lnTo>
                    <a:pt x="1572" y="22325"/>
                  </a:lnTo>
                  <a:lnTo>
                    <a:pt x="1753" y="25497"/>
                  </a:lnTo>
                  <a:lnTo>
                    <a:pt x="1926" y="28681"/>
                  </a:lnTo>
                  <a:lnTo>
                    <a:pt x="2085" y="31877"/>
                  </a:lnTo>
                  <a:lnTo>
                    <a:pt x="2241" y="35073"/>
                  </a:lnTo>
                  <a:lnTo>
                    <a:pt x="2387" y="38282"/>
                  </a:lnTo>
                  <a:lnTo>
                    <a:pt x="2530" y="41491"/>
                  </a:lnTo>
                  <a:lnTo>
                    <a:pt x="2659" y="44699"/>
                  </a:lnTo>
                  <a:lnTo>
                    <a:pt x="2789" y="47920"/>
                  </a:lnTo>
                  <a:lnTo>
                    <a:pt x="2910" y="51141"/>
                  </a:lnTo>
                  <a:lnTo>
                    <a:pt x="3216" y="51055"/>
                  </a:lnTo>
                  <a:lnTo>
                    <a:pt x="3514" y="50981"/>
                  </a:lnTo>
                  <a:lnTo>
                    <a:pt x="3816" y="50919"/>
                  </a:lnTo>
                  <a:lnTo>
                    <a:pt x="4118" y="50870"/>
                  </a:lnTo>
                  <a:lnTo>
                    <a:pt x="4416" y="50820"/>
                  </a:lnTo>
                  <a:lnTo>
                    <a:pt x="4718" y="50783"/>
                  </a:lnTo>
                  <a:lnTo>
                    <a:pt x="5020" y="50759"/>
                  </a:lnTo>
                  <a:lnTo>
                    <a:pt x="5322" y="50746"/>
                  </a:lnTo>
                  <a:lnTo>
                    <a:pt x="5102" y="43514"/>
                  </a:lnTo>
                  <a:lnTo>
                    <a:pt x="4878" y="36283"/>
                  </a:lnTo>
                  <a:lnTo>
                    <a:pt x="4653" y="29063"/>
                  </a:lnTo>
                  <a:lnTo>
                    <a:pt x="4429" y="21856"/>
                  </a:lnTo>
                  <a:lnTo>
                    <a:pt x="4407" y="20943"/>
                  </a:lnTo>
                  <a:lnTo>
                    <a:pt x="4394" y="19968"/>
                  </a:lnTo>
                  <a:lnTo>
                    <a:pt x="4386" y="18931"/>
                  </a:lnTo>
                  <a:lnTo>
                    <a:pt x="4381" y="17858"/>
                  </a:lnTo>
                  <a:lnTo>
                    <a:pt x="4373" y="15612"/>
                  </a:lnTo>
                  <a:lnTo>
                    <a:pt x="4364" y="14464"/>
                  </a:lnTo>
                  <a:lnTo>
                    <a:pt x="4355" y="13304"/>
                  </a:lnTo>
                  <a:lnTo>
                    <a:pt x="4338" y="12156"/>
                  </a:lnTo>
                  <a:lnTo>
                    <a:pt x="4312" y="11021"/>
                  </a:lnTo>
                  <a:lnTo>
                    <a:pt x="4299" y="10465"/>
                  </a:lnTo>
                  <a:lnTo>
                    <a:pt x="4282" y="9910"/>
                  </a:lnTo>
                  <a:lnTo>
                    <a:pt x="4260" y="9367"/>
                  </a:lnTo>
                  <a:lnTo>
                    <a:pt x="4235" y="8836"/>
                  </a:lnTo>
                  <a:lnTo>
                    <a:pt x="4209" y="8318"/>
                  </a:lnTo>
                  <a:lnTo>
                    <a:pt x="4174" y="7812"/>
                  </a:lnTo>
                  <a:lnTo>
                    <a:pt x="4140" y="7318"/>
                  </a:lnTo>
                  <a:lnTo>
                    <a:pt x="4101" y="6849"/>
                  </a:lnTo>
                  <a:lnTo>
                    <a:pt x="4058" y="6380"/>
                  </a:lnTo>
                  <a:lnTo>
                    <a:pt x="4010" y="5936"/>
                  </a:lnTo>
                  <a:lnTo>
                    <a:pt x="3958" y="5517"/>
                  </a:lnTo>
                  <a:lnTo>
                    <a:pt x="3902" y="5109"/>
                  </a:lnTo>
                  <a:lnTo>
                    <a:pt x="3790" y="4443"/>
                  </a:lnTo>
                  <a:lnTo>
                    <a:pt x="3682" y="3826"/>
                  </a:lnTo>
                  <a:lnTo>
                    <a:pt x="3574" y="3258"/>
                  </a:lnTo>
                  <a:lnTo>
                    <a:pt x="3466" y="2765"/>
                  </a:lnTo>
                  <a:lnTo>
                    <a:pt x="3363" y="2308"/>
                  </a:lnTo>
                  <a:lnTo>
                    <a:pt x="3255" y="1901"/>
                  </a:lnTo>
                  <a:lnTo>
                    <a:pt x="3203" y="1716"/>
                  </a:lnTo>
                  <a:lnTo>
                    <a:pt x="3147" y="1543"/>
                  </a:lnTo>
                  <a:lnTo>
                    <a:pt x="3095" y="1382"/>
                  </a:lnTo>
                  <a:lnTo>
                    <a:pt x="3039" y="1234"/>
                  </a:lnTo>
                  <a:lnTo>
                    <a:pt x="2987" y="1099"/>
                  </a:lnTo>
                  <a:lnTo>
                    <a:pt x="2931" y="963"/>
                  </a:lnTo>
                  <a:lnTo>
                    <a:pt x="2879" y="852"/>
                  </a:lnTo>
                  <a:lnTo>
                    <a:pt x="2828" y="741"/>
                  </a:lnTo>
                  <a:lnTo>
                    <a:pt x="2772" y="630"/>
                  </a:lnTo>
                  <a:lnTo>
                    <a:pt x="2715" y="543"/>
                  </a:lnTo>
                  <a:lnTo>
                    <a:pt x="2664" y="457"/>
                  </a:lnTo>
                  <a:lnTo>
                    <a:pt x="2608" y="383"/>
                  </a:lnTo>
                  <a:lnTo>
                    <a:pt x="2551" y="309"/>
                  </a:lnTo>
                  <a:lnTo>
                    <a:pt x="2500" y="259"/>
                  </a:lnTo>
                  <a:lnTo>
                    <a:pt x="2387" y="161"/>
                  </a:lnTo>
                  <a:lnTo>
                    <a:pt x="2275" y="87"/>
                  </a:lnTo>
                  <a:lnTo>
                    <a:pt x="2159" y="37"/>
                  </a:lnTo>
                  <a:lnTo>
                    <a:pt x="2042" y="12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2"/>
            <p:cNvSpPr/>
            <p:nvPr/>
          </p:nvSpPr>
          <p:spPr>
            <a:xfrm>
              <a:off x="4611225" y="-12860925"/>
              <a:ext cx="98950" cy="744500"/>
            </a:xfrm>
            <a:custGeom>
              <a:avLst/>
              <a:gdLst/>
              <a:ahLst/>
              <a:cxnLst/>
              <a:rect l="l" t="t" r="r" b="b"/>
              <a:pathLst>
                <a:path w="3958" h="29780" extrusionOk="0">
                  <a:moveTo>
                    <a:pt x="492" y="1"/>
                  </a:moveTo>
                  <a:lnTo>
                    <a:pt x="376" y="13"/>
                  </a:lnTo>
                  <a:lnTo>
                    <a:pt x="255" y="50"/>
                  </a:lnTo>
                  <a:lnTo>
                    <a:pt x="130" y="87"/>
                  </a:lnTo>
                  <a:lnTo>
                    <a:pt x="0" y="136"/>
                  </a:lnTo>
                  <a:lnTo>
                    <a:pt x="134" y="1951"/>
                  </a:lnTo>
                  <a:lnTo>
                    <a:pt x="259" y="3765"/>
                  </a:lnTo>
                  <a:lnTo>
                    <a:pt x="376" y="5591"/>
                  </a:lnTo>
                  <a:lnTo>
                    <a:pt x="488" y="7430"/>
                  </a:lnTo>
                  <a:lnTo>
                    <a:pt x="592" y="9269"/>
                  </a:lnTo>
                  <a:lnTo>
                    <a:pt x="691" y="11120"/>
                  </a:lnTo>
                  <a:lnTo>
                    <a:pt x="777" y="12971"/>
                  </a:lnTo>
                  <a:lnTo>
                    <a:pt x="863" y="14822"/>
                  </a:lnTo>
                  <a:lnTo>
                    <a:pt x="937" y="16686"/>
                  </a:lnTo>
                  <a:lnTo>
                    <a:pt x="1010" y="18549"/>
                  </a:lnTo>
                  <a:lnTo>
                    <a:pt x="1071" y="20413"/>
                  </a:lnTo>
                  <a:lnTo>
                    <a:pt x="1127" y="22288"/>
                  </a:lnTo>
                  <a:lnTo>
                    <a:pt x="1174" y="24152"/>
                  </a:lnTo>
                  <a:lnTo>
                    <a:pt x="1217" y="26028"/>
                  </a:lnTo>
                  <a:lnTo>
                    <a:pt x="1256" y="27904"/>
                  </a:lnTo>
                  <a:lnTo>
                    <a:pt x="1282" y="29779"/>
                  </a:lnTo>
                  <a:lnTo>
                    <a:pt x="1787" y="29730"/>
                  </a:lnTo>
                  <a:lnTo>
                    <a:pt x="2055" y="29705"/>
                  </a:lnTo>
                  <a:lnTo>
                    <a:pt x="2314" y="29656"/>
                  </a:lnTo>
                  <a:lnTo>
                    <a:pt x="2443" y="29619"/>
                  </a:lnTo>
                  <a:lnTo>
                    <a:pt x="2564" y="29582"/>
                  </a:lnTo>
                  <a:lnTo>
                    <a:pt x="2680" y="29545"/>
                  </a:lnTo>
                  <a:lnTo>
                    <a:pt x="2788" y="29483"/>
                  </a:lnTo>
                  <a:lnTo>
                    <a:pt x="2892" y="29422"/>
                  </a:lnTo>
                  <a:lnTo>
                    <a:pt x="2982" y="29335"/>
                  </a:lnTo>
                  <a:lnTo>
                    <a:pt x="3064" y="29249"/>
                  </a:lnTo>
                  <a:lnTo>
                    <a:pt x="3138" y="29138"/>
                  </a:lnTo>
                  <a:lnTo>
                    <a:pt x="3203" y="29027"/>
                  </a:lnTo>
                  <a:lnTo>
                    <a:pt x="3267" y="28916"/>
                  </a:lnTo>
                  <a:lnTo>
                    <a:pt x="3328" y="28792"/>
                  </a:lnTo>
                  <a:lnTo>
                    <a:pt x="3384" y="28656"/>
                  </a:lnTo>
                  <a:lnTo>
                    <a:pt x="3436" y="28533"/>
                  </a:lnTo>
                  <a:lnTo>
                    <a:pt x="3487" y="28397"/>
                  </a:lnTo>
                  <a:lnTo>
                    <a:pt x="3535" y="28261"/>
                  </a:lnTo>
                  <a:lnTo>
                    <a:pt x="3578" y="28126"/>
                  </a:lnTo>
                  <a:lnTo>
                    <a:pt x="3621" y="27978"/>
                  </a:lnTo>
                  <a:lnTo>
                    <a:pt x="3660" y="27830"/>
                  </a:lnTo>
                  <a:lnTo>
                    <a:pt x="3695" y="27681"/>
                  </a:lnTo>
                  <a:lnTo>
                    <a:pt x="3729" y="27521"/>
                  </a:lnTo>
                  <a:lnTo>
                    <a:pt x="3759" y="27373"/>
                  </a:lnTo>
                  <a:lnTo>
                    <a:pt x="3785" y="27213"/>
                  </a:lnTo>
                  <a:lnTo>
                    <a:pt x="3837" y="26892"/>
                  </a:lnTo>
                  <a:lnTo>
                    <a:pt x="3876" y="26546"/>
                  </a:lnTo>
                  <a:lnTo>
                    <a:pt x="3906" y="26201"/>
                  </a:lnTo>
                  <a:lnTo>
                    <a:pt x="3932" y="25855"/>
                  </a:lnTo>
                  <a:lnTo>
                    <a:pt x="3945" y="25497"/>
                  </a:lnTo>
                  <a:lnTo>
                    <a:pt x="3953" y="25127"/>
                  </a:lnTo>
                  <a:lnTo>
                    <a:pt x="3958" y="24757"/>
                  </a:lnTo>
                  <a:lnTo>
                    <a:pt x="3953" y="24374"/>
                  </a:lnTo>
                  <a:lnTo>
                    <a:pt x="3940" y="23992"/>
                  </a:lnTo>
                  <a:lnTo>
                    <a:pt x="3928" y="23609"/>
                  </a:lnTo>
                  <a:lnTo>
                    <a:pt x="3906" y="23226"/>
                  </a:lnTo>
                  <a:lnTo>
                    <a:pt x="3884" y="22844"/>
                  </a:lnTo>
                  <a:lnTo>
                    <a:pt x="3858" y="22461"/>
                  </a:lnTo>
                  <a:lnTo>
                    <a:pt x="3798" y="21684"/>
                  </a:lnTo>
                  <a:lnTo>
                    <a:pt x="3729" y="20919"/>
                  </a:lnTo>
                  <a:lnTo>
                    <a:pt x="3591" y="19450"/>
                  </a:lnTo>
                  <a:lnTo>
                    <a:pt x="3526" y="18759"/>
                  </a:lnTo>
                  <a:lnTo>
                    <a:pt x="3470" y="18105"/>
                  </a:lnTo>
                  <a:lnTo>
                    <a:pt x="3285" y="15686"/>
                  </a:lnTo>
                  <a:lnTo>
                    <a:pt x="3090" y="13267"/>
                  </a:lnTo>
                  <a:lnTo>
                    <a:pt x="2896" y="10861"/>
                  </a:lnTo>
                  <a:lnTo>
                    <a:pt x="2793" y="9664"/>
                  </a:lnTo>
                  <a:lnTo>
                    <a:pt x="2693" y="8467"/>
                  </a:lnTo>
                  <a:lnTo>
                    <a:pt x="2607" y="7418"/>
                  </a:lnTo>
                  <a:lnTo>
                    <a:pt x="2521" y="6393"/>
                  </a:lnTo>
                  <a:lnTo>
                    <a:pt x="2430" y="5369"/>
                  </a:lnTo>
                  <a:lnTo>
                    <a:pt x="2331" y="4357"/>
                  </a:lnTo>
                  <a:lnTo>
                    <a:pt x="2314" y="4036"/>
                  </a:lnTo>
                  <a:lnTo>
                    <a:pt x="2292" y="3740"/>
                  </a:lnTo>
                  <a:lnTo>
                    <a:pt x="2270" y="3444"/>
                  </a:lnTo>
                  <a:lnTo>
                    <a:pt x="2240" y="3172"/>
                  </a:lnTo>
                  <a:lnTo>
                    <a:pt x="2210" y="2901"/>
                  </a:lnTo>
                  <a:lnTo>
                    <a:pt x="2175" y="2642"/>
                  </a:lnTo>
                  <a:lnTo>
                    <a:pt x="2137" y="2395"/>
                  </a:lnTo>
                  <a:lnTo>
                    <a:pt x="2093" y="2173"/>
                  </a:lnTo>
                  <a:lnTo>
                    <a:pt x="2050" y="1951"/>
                  </a:lnTo>
                  <a:lnTo>
                    <a:pt x="1998" y="1741"/>
                  </a:lnTo>
                  <a:lnTo>
                    <a:pt x="1947" y="1543"/>
                  </a:lnTo>
                  <a:lnTo>
                    <a:pt x="1891" y="1358"/>
                  </a:lnTo>
                  <a:lnTo>
                    <a:pt x="1830" y="1185"/>
                  </a:lnTo>
                  <a:lnTo>
                    <a:pt x="1765" y="1025"/>
                  </a:lnTo>
                  <a:lnTo>
                    <a:pt x="1696" y="877"/>
                  </a:lnTo>
                  <a:lnTo>
                    <a:pt x="1627" y="741"/>
                  </a:lnTo>
                  <a:lnTo>
                    <a:pt x="1550" y="605"/>
                  </a:lnTo>
                  <a:lnTo>
                    <a:pt x="1472" y="494"/>
                  </a:lnTo>
                  <a:lnTo>
                    <a:pt x="1390" y="396"/>
                  </a:lnTo>
                  <a:lnTo>
                    <a:pt x="1304" y="309"/>
                  </a:lnTo>
                  <a:lnTo>
                    <a:pt x="1213" y="223"/>
                  </a:lnTo>
                  <a:lnTo>
                    <a:pt x="1122" y="161"/>
                  </a:lnTo>
                  <a:lnTo>
                    <a:pt x="1027" y="99"/>
                  </a:lnTo>
                  <a:lnTo>
                    <a:pt x="924" y="62"/>
                  </a:lnTo>
                  <a:lnTo>
                    <a:pt x="825" y="25"/>
                  </a:lnTo>
                  <a:lnTo>
                    <a:pt x="717" y="13"/>
                  </a:lnTo>
                  <a:lnTo>
                    <a:pt x="60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2"/>
            <p:cNvSpPr/>
            <p:nvPr/>
          </p:nvSpPr>
          <p:spPr>
            <a:xfrm>
              <a:off x="4965525" y="-6010450"/>
              <a:ext cx="445500" cy="1166250"/>
            </a:xfrm>
            <a:custGeom>
              <a:avLst/>
              <a:gdLst/>
              <a:ahLst/>
              <a:cxnLst/>
              <a:rect l="l" t="t" r="r" b="b"/>
              <a:pathLst>
                <a:path w="17820" h="46650" extrusionOk="0">
                  <a:moveTo>
                    <a:pt x="8015" y="1"/>
                  </a:moveTo>
                  <a:lnTo>
                    <a:pt x="7765" y="13"/>
                  </a:lnTo>
                  <a:lnTo>
                    <a:pt x="7519" y="38"/>
                  </a:lnTo>
                  <a:lnTo>
                    <a:pt x="7277" y="87"/>
                  </a:lnTo>
                  <a:lnTo>
                    <a:pt x="7031" y="149"/>
                  </a:lnTo>
                  <a:lnTo>
                    <a:pt x="6794" y="223"/>
                  </a:lnTo>
                  <a:lnTo>
                    <a:pt x="6552" y="322"/>
                  </a:lnTo>
                  <a:lnTo>
                    <a:pt x="6315" y="433"/>
                  </a:lnTo>
                  <a:lnTo>
                    <a:pt x="6081" y="569"/>
                  </a:lnTo>
                  <a:lnTo>
                    <a:pt x="5848" y="717"/>
                  </a:lnTo>
                  <a:lnTo>
                    <a:pt x="5620" y="890"/>
                  </a:lnTo>
                  <a:lnTo>
                    <a:pt x="5391" y="1075"/>
                  </a:lnTo>
                  <a:lnTo>
                    <a:pt x="5167" y="1272"/>
                  </a:lnTo>
                  <a:lnTo>
                    <a:pt x="4942" y="1494"/>
                  </a:lnTo>
                  <a:lnTo>
                    <a:pt x="4722" y="1729"/>
                  </a:lnTo>
                  <a:lnTo>
                    <a:pt x="4506" y="1988"/>
                  </a:lnTo>
                  <a:lnTo>
                    <a:pt x="4295" y="2259"/>
                  </a:lnTo>
                  <a:lnTo>
                    <a:pt x="4083" y="2543"/>
                  </a:lnTo>
                  <a:lnTo>
                    <a:pt x="3876" y="2852"/>
                  </a:lnTo>
                  <a:lnTo>
                    <a:pt x="3673" y="3185"/>
                  </a:lnTo>
                  <a:lnTo>
                    <a:pt x="3475" y="3530"/>
                  </a:lnTo>
                  <a:lnTo>
                    <a:pt x="3276" y="3888"/>
                  </a:lnTo>
                  <a:lnTo>
                    <a:pt x="3086" y="4271"/>
                  </a:lnTo>
                  <a:lnTo>
                    <a:pt x="2897" y="4666"/>
                  </a:lnTo>
                  <a:lnTo>
                    <a:pt x="2711" y="5073"/>
                  </a:lnTo>
                  <a:lnTo>
                    <a:pt x="2534" y="5505"/>
                  </a:lnTo>
                  <a:lnTo>
                    <a:pt x="2357" y="5949"/>
                  </a:lnTo>
                  <a:lnTo>
                    <a:pt x="2184" y="6418"/>
                  </a:lnTo>
                  <a:lnTo>
                    <a:pt x="2020" y="6900"/>
                  </a:lnTo>
                  <a:lnTo>
                    <a:pt x="1857" y="7406"/>
                  </a:lnTo>
                  <a:lnTo>
                    <a:pt x="1701" y="7924"/>
                  </a:lnTo>
                  <a:lnTo>
                    <a:pt x="1550" y="8467"/>
                  </a:lnTo>
                  <a:lnTo>
                    <a:pt x="1399" y="9022"/>
                  </a:lnTo>
                  <a:lnTo>
                    <a:pt x="1261" y="9590"/>
                  </a:lnTo>
                  <a:lnTo>
                    <a:pt x="1123" y="10182"/>
                  </a:lnTo>
                  <a:lnTo>
                    <a:pt x="989" y="10787"/>
                  </a:lnTo>
                  <a:lnTo>
                    <a:pt x="864" y="11416"/>
                  </a:lnTo>
                  <a:lnTo>
                    <a:pt x="743" y="12058"/>
                  </a:lnTo>
                  <a:lnTo>
                    <a:pt x="631" y="12725"/>
                  </a:lnTo>
                  <a:lnTo>
                    <a:pt x="523" y="13403"/>
                  </a:lnTo>
                  <a:lnTo>
                    <a:pt x="419" y="14094"/>
                  </a:lnTo>
                  <a:lnTo>
                    <a:pt x="324" y="14810"/>
                  </a:lnTo>
                  <a:lnTo>
                    <a:pt x="234" y="15538"/>
                  </a:lnTo>
                  <a:lnTo>
                    <a:pt x="148" y="16291"/>
                  </a:lnTo>
                  <a:lnTo>
                    <a:pt x="74" y="17056"/>
                  </a:lnTo>
                  <a:lnTo>
                    <a:pt x="1" y="17846"/>
                  </a:lnTo>
                  <a:lnTo>
                    <a:pt x="251" y="18179"/>
                  </a:lnTo>
                  <a:lnTo>
                    <a:pt x="497" y="18549"/>
                  </a:lnTo>
                  <a:lnTo>
                    <a:pt x="743" y="18944"/>
                  </a:lnTo>
                  <a:lnTo>
                    <a:pt x="985" y="19352"/>
                  </a:lnTo>
                  <a:lnTo>
                    <a:pt x="1226" y="19796"/>
                  </a:lnTo>
                  <a:lnTo>
                    <a:pt x="1464" y="20240"/>
                  </a:lnTo>
                  <a:lnTo>
                    <a:pt x="1701" y="20721"/>
                  </a:lnTo>
                  <a:lnTo>
                    <a:pt x="1934" y="21203"/>
                  </a:lnTo>
                  <a:lnTo>
                    <a:pt x="2163" y="21709"/>
                  </a:lnTo>
                  <a:lnTo>
                    <a:pt x="2392" y="22215"/>
                  </a:lnTo>
                  <a:lnTo>
                    <a:pt x="2612" y="22745"/>
                  </a:lnTo>
                  <a:lnTo>
                    <a:pt x="2828" y="23276"/>
                  </a:lnTo>
                  <a:lnTo>
                    <a:pt x="3039" y="23831"/>
                  </a:lnTo>
                  <a:lnTo>
                    <a:pt x="3246" y="24374"/>
                  </a:lnTo>
                  <a:lnTo>
                    <a:pt x="3445" y="24930"/>
                  </a:lnTo>
                  <a:lnTo>
                    <a:pt x="3639" y="25497"/>
                  </a:lnTo>
                  <a:lnTo>
                    <a:pt x="3660" y="25312"/>
                  </a:lnTo>
                  <a:lnTo>
                    <a:pt x="3695" y="25090"/>
                  </a:lnTo>
                  <a:lnTo>
                    <a:pt x="3837" y="24485"/>
                  </a:lnTo>
                  <a:lnTo>
                    <a:pt x="3993" y="23868"/>
                  </a:lnTo>
                  <a:lnTo>
                    <a:pt x="4157" y="23251"/>
                  </a:lnTo>
                  <a:lnTo>
                    <a:pt x="4329" y="22647"/>
                  </a:lnTo>
                  <a:lnTo>
                    <a:pt x="4511" y="22054"/>
                  </a:lnTo>
                  <a:lnTo>
                    <a:pt x="4700" y="21462"/>
                  </a:lnTo>
                  <a:lnTo>
                    <a:pt x="4895" y="20882"/>
                  </a:lnTo>
                  <a:lnTo>
                    <a:pt x="5102" y="20327"/>
                  </a:lnTo>
                  <a:lnTo>
                    <a:pt x="5313" y="19771"/>
                  </a:lnTo>
                  <a:lnTo>
                    <a:pt x="5529" y="19253"/>
                  </a:lnTo>
                  <a:lnTo>
                    <a:pt x="5753" y="18747"/>
                  </a:lnTo>
                  <a:lnTo>
                    <a:pt x="5870" y="18500"/>
                  </a:lnTo>
                  <a:lnTo>
                    <a:pt x="5987" y="18266"/>
                  </a:lnTo>
                  <a:lnTo>
                    <a:pt x="6103" y="18031"/>
                  </a:lnTo>
                  <a:lnTo>
                    <a:pt x="6220" y="17809"/>
                  </a:lnTo>
                  <a:lnTo>
                    <a:pt x="6340" y="17599"/>
                  </a:lnTo>
                  <a:lnTo>
                    <a:pt x="6461" y="17389"/>
                  </a:lnTo>
                  <a:lnTo>
                    <a:pt x="6582" y="17180"/>
                  </a:lnTo>
                  <a:lnTo>
                    <a:pt x="6707" y="16994"/>
                  </a:lnTo>
                  <a:lnTo>
                    <a:pt x="6828" y="16809"/>
                  </a:lnTo>
                  <a:lnTo>
                    <a:pt x="6953" y="16624"/>
                  </a:lnTo>
                  <a:lnTo>
                    <a:pt x="7078" y="16464"/>
                  </a:lnTo>
                  <a:lnTo>
                    <a:pt x="7204" y="16303"/>
                  </a:lnTo>
                  <a:lnTo>
                    <a:pt x="7333" y="16155"/>
                  </a:lnTo>
                  <a:lnTo>
                    <a:pt x="7458" y="16020"/>
                  </a:lnTo>
                  <a:lnTo>
                    <a:pt x="7588" y="15896"/>
                  </a:lnTo>
                  <a:lnTo>
                    <a:pt x="7717" y="15773"/>
                  </a:lnTo>
                  <a:lnTo>
                    <a:pt x="7847" y="15674"/>
                  </a:lnTo>
                  <a:lnTo>
                    <a:pt x="7976" y="15575"/>
                  </a:lnTo>
                  <a:lnTo>
                    <a:pt x="8105" y="15489"/>
                  </a:lnTo>
                  <a:lnTo>
                    <a:pt x="8235" y="15415"/>
                  </a:lnTo>
                  <a:lnTo>
                    <a:pt x="8364" y="15353"/>
                  </a:lnTo>
                  <a:lnTo>
                    <a:pt x="8498" y="15304"/>
                  </a:lnTo>
                  <a:lnTo>
                    <a:pt x="8628" y="15279"/>
                  </a:lnTo>
                  <a:lnTo>
                    <a:pt x="8761" y="15254"/>
                  </a:lnTo>
                  <a:lnTo>
                    <a:pt x="8891" y="15242"/>
                  </a:lnTo>
                  <a:lnTo>
                    <a:pt x="9020" y="15242"/>
                  </a:lnTo>
                  <a:lnTo>
                    <a:pt x="9154" y="15267"/>
                  </a:lnTo>
                  <a:lnTo>
                    <a:pt x="9284" y="15304"/>
                  </a:lnTo>
                  <a:lnTo>
                    <a:pt x="9417" y="15341"/>
                  </a:lnTo>
                  <a:lnTo>
                    <a:pt x="9547" y="15403"/>
                  </a:lnTo>
                  <a:lnTo>
                    <a:pt x="9676" y="15489"/>
                  </a:lnTo>
                  <a:lnTo>
                    <a:pt x="9806" y="15575"/>
                  </a:lnTo>
                  <a:lnTo>
                    <a:pt x="9935" y="15686"/>
                  </a:lnTo>
                  <a:lnTo>
                    <a:pt x="10065" y="15810"/>
                  </a:lnTo>
                  <a:lnTo>
                    <a:pt x="10194" y="15946"/>
                  </a:lnTo>
                  <a:lnTo>
                    <a:pt x="10324" y="16106"/>
                  </a:lnTo>
                  <a:lnTo>
                    <a:pt x="10453" y="16279"/>
                  </a:lnTo>
                  <a:lnTo>
                    <a:pt x="10578" y="16464"/>
                  </a:lnTo>
                  <a:lnTo>
                    <a:pt x="10703" y="16674"/>
                  </a:lnTo>
                  <a:lnTo>
                    <a:pt x="10833" y="16896"/>
                  </a:lnTo>
                  <a:lnTo>
                    <a:pt x="10954" y="17143"/>
                  </a:lnTo>
                  <a:lnTo>
                    <a:pt x="11079" y="17402"/>
                  </a:lnTo>
                  <a:lnTo>
                    <a:pt x="11178" y="17624"/>
                  </a:lnTo>
                  <a:lnTo>
                    <a:pt x="11269" y="17846"/>
                  </a:lnTo>
                  <a:lnTo>
                    <a:pt x="11359" y="18080"/>
                  </a:lnTo>
                  <a:lnTo>
                    <a:pt x="11446" y="18315"/>
                  </a:lnTo>
                  <a:lnTo>
                    <a:pt x="11528" y="18562"/>
                  </a:lnTo>
                  <a:lnTo>
                    <a:pt x="11605" y="18809"/>
                  </a:lnTo>
                  <a:lnTo>
                    <a:pt x="11683" y="19068"/>
                  </a:lnTo>
                  <a:lnTo>
                    <a:pt x="11752" y="19327"/>
                  </a:lnTo>
                  <a:lnTo>
                    <a:pt x="11821" y="19586"/>
                  </a:lnTo>
                  <a:lnTo>
                    <a:pt x="11886" y="19858"/>
                  </a:lnTo>
                  <a:lnTo>
                    <a:pt x="11946" y="20129"/>
                  </a:lnTo>
                  <a:lnTo>
                    <a:pt x="12007" y="20413"/>
                  </a:lnTo>
                  <a:lnTo>
                    <a:pt x="12059" y="20697"/>
                  </a:lnTo>
                  <a:lnTo>
                    <a:pt x="12110" y="20981"/>
                  </a:lnTo>
                  <a:lnTo>
                    <a:pt x="12158" y="21264"/>
                  </a:lnTo>
                  <a:lnTo>
                    <a:pt x="12201" y="21561"/>
                  </a:lnTo>
                  <a:lnTo>
                    <a:pt x="12244" y="21857"/>
                  </a:lnTo>
                  <a:lnTo>
                    <a:pt x="12279" y="22153"/>
                  </a:lnTo>
                  <a:lnTo>
                    <a:pt x="12313" y="22462"/>
                  </a:lnTo>
                  <a:lnTo>
                    <a:pt x="12343" y="22758"/>
                  </a:lnTo>
                  <a:lnTo>
                    <a:pt x="12369" y="23066"/>
                  </a:lnTo>
                  <a:lnTo>
                    <a:pt x="12395" y="23375"/>
                  </a:lnTo>
                  <a:lnTo>
                    <a:pt x="12412" y="23683"/>
                  </a:lnTo>
                  <a:lnTo>
                    <a:pt x="12430" y="23992"/>
                  </a:lnTo>
                  <a:lnTo>
                    <a:pt x="12443" y="24300"/>
                  </a:lnTo>
                  <a:lnTo>
                    <a:pt x="12456" y="24609"/>
                  </a:lnTo>
                  <a:lnTo>
                    <a:pt x="12460" y="24917"/>
                  </a:lnTo>
                  <a:lnTo>
                    <a:pt x="12464" y="25226"/>
                  </a:lnTo>
                  <a:lnTo>
                    <a:pt x="12464" y="25534"/>
                  </a:lnTo>
                  <a:lnTo>
                    <a:pt x="12460" y="25855"/>
                  </a:lnTo>
                  <a:lnTo>
                    <a:pt x="12456" y="26164"/>
                  </a:lnTo>
                  <a:lnTo>
                    <a:pt x="12447" y="26472"/>
                  </a:lnTo>
                  <a:lnTo>
                    <a:pt x="12434" y="26781"/>
                  </a:lnTo>
                  <a:lnTo>
                    <a:pt x="12417" y="27077"/>
                  </a:lnTo>
                  <a:lnTo>
                    <a:pt x="12395" y="27386"/>
                  </a:lnTo>
                  <a:lnTo>
                    <a:pt x="12374" y="27694"/>
                  </a:lnTo>
                  <a:lnTo>
                    <a:pt x="12348" y="27990"/>
                  </a:lnTo>
                  <a:lnTo>
                    <a:pt x="12318" y="28286"/>
                  </a:lnTo>
                  <a:lnTo>
                    <a:pt x="12287" y="28583"/>
                  </a:lnTo>
                  <a:lnTo>
                    <a:pt x="12248" y="28879"/>
                  </a:lnTo>
                  <a:lnTo>
                    <a:pt x="12210" y="29163"/>
                  </a:lnTo>
                  <a:lnTo>
                    <a:pt x="12171" y="29447"/>
                  </a:lnTo>
                  <a:lnTo>
                    <a:pt x="12123" y="29730"/>
                  </a:lnTo>
                  <a:lnTo>
                    <a:pt x="12076" y="30014"/>
                  </a:lnTo>
                  <a:lnTo>
                    <a:pt x="12024" y="30286"/>
                  </a:lnTo>
                  <a:lnTo>
                    <a:pt x="11968" y="30557"/>
                  </a:lnTo>
                  <a:lnTo>
                    <a:pt x="11912" y="30816"/>
                  </a:lnTo>
                  <a:lnTo>
                    <a:pt x="11851" y="31076"/>
                  </a:lnTo>
                  <a:lnTo>
                    <a:pt x="11787" y="31335"/>
                  </a:lnTo>
                  <a:lnTo>
                    <a:pt x="11722" y="31582"/>
                  </a:lnTo>
                  <a:lnTo>
                    <a:pt x="11653" y="31816"/>
                  </a:lnTo>
                  <a:lnTo>
                    <a:pt x="11580" y="32063"/>
                  </a:lnTo>
                  <a:lnTo>
                    <a:pt x="11502" y="32285"/>
                  </a:lnTo>
                  <a:lnTo>
                    <a:pt x="11424" y="32507"/>
                  </a:lnTo>
                  <a:lnTo>
                    <a:pt x="11342" y="32729"/>
                  </a:lnTo>
                  <a:lnTo>
                    <a:pt x="11256" y="32939"/>
                  </a:lnTo>
                  <a:lnTo>
                    <a:pt x="11165" y="33149"/>
                  </a:lnTo>
                  <a:lnTo>
                    <a:pt x="11075" y="33334"/>
                  </a:lnTo>
                  <a:lnTo>
                    <a:pt x="10980" y="33531"/>
                  </a:lnTo>
                  <a:lnTo>
                    <a:pt x="10885" y="33704"/>
                  </a:lnTo>
                  <a:lnTo>
                    <a:pt x="10785" y="33877"/>
                  </a:lnTo>
                  <a:lnTo>
                    <a:pt x="10682" y="34037"/>
                  </a:lnTo>
                  <a:lnTo>
                    <a:pt x="10574" y="34198"/>
                  </a:lnTo>
                  <a:lnTo>
                    <a:pt x="10466" y="34334"/>
                  </a:lnTo>
                  <a:lnTo>
                    <a:pt x="11031" y="36074"/>
                  </a:lnTo>
                  <a:lnTo>
                    <a:pt x="11312" y="36938"/>
                  </a:lnTo>
                  <a:lnTo>
                    <a:pt x="11597" y="37801"/>
                  </a:lnTo>
                  <a:lnTo>
                    <a:pt x="11886" y="38653"/>
                  </a:lnTo>
                  <a:lnTo>
                    <a:pt x="12175" y="39492"/>
                  </a:lnTo>
                  <a:lnTo>
                    <a:pt x="12473" y="40307"/>
                  </a:lnTo>
                  <a:lnTo>
                    <a:pt x="12628" y="40714"/>
                  </a:lnTo>
                  <a:lnTo>
                    <a:pt x="12779" y="41109"/>
                  </a:lnTo>
                  <a:lnTo>
                    <a:pt x="12904" y="41430"/>
                  </a:lnTo>
                  <a:lnTo>
                    <a:pt x="13034" y="41751"/>
                  </a:lnTo>
                  <a:lnTo>
                    <a:pt x="13301" y="42392"/>
                  </a:lnTo>
                  <a:lnTo>
                    <a:pt x="13578" y="43034"/>
                  </a:lnTo>
                  <a:lnTo>
                    <a:pt x="13854" y="43700"/>
                  </a:lnTo>
                  <a:lnTo>
                    <a:pt x="13988" y="44046"/>
                  </a:lnTo>
                  <a:lnTo>
                    <a:pt x="14117" y="44391"/>
                  </a:lnTo>
                  <a:lnTo>
                    <a:pt x="14247" y="44737"/>
                  </a:lnTo>
                  <a:lnTo>
                    <a:pt x="14372" y="45107"/>
                  </a:lnTo>
                  <a:lnTo>
                    <a:pt x="14488" y="45477"/>
                  </a:lnTo>
                  <a:lnTo>
                    <a:pt x="14600" y="45860"/>
                  </a:lnTo>
                  <a:lnTo>
                    <a:pt x="14704" y="46243"/>
                  </a:lnTo>
                  <a:lnTo>
                    <a:pt x="14799" y="46650"/>
                  </a:lnTo>
                  <a:lnTo>
                    <a:pt x="14885" y="46502"/>
                  </a:lnTo>
                  <a:lnTo>
                    <a:pt x="14972" y="46341"/>
                  </a:lnTo>
                  <a:lnTo>
                    <a:pt x="15054" y="46181"/>
                  </a:lnTo>
                  <a:lnTo>
                    <a:pt x="15136" y="45996"/>
                  </a:lnTo>
                  <a:lnTo>
                    <a:pt x="15218" y="45798"/>
                  </a:lnTo>
                  <a:lnTo>
                    <a:pt x="15295" y="45601"/>
                  </a:lnTo>
                  <a:lnTo>
                    <a:pt x="15373" y="45391"/>
                  </a:lnTo>
                  <a:lnTo>
                    <a:pt x="15451" y="45169"/>
                  </a:lnTo>
                  <a:lnTo>
                    <a:pt x="15524" y="44934"/>
                  </a:lnTo>
                  <a:lnTo>
                    <a:pt x="15597" y="44688"/>
                  </a:lnTo>
                  <a:lnTo>
                    <a:pt x="15671" y="44441"/>
                  </a:lnTo>
                  <a:lnTo>
                    <a:pt x="15740" y="44182"/>
                  </a:lnTo>
                  <a:lnTo>
                    <a:pt x="15809" y="43910"/>
                  </a:lnTo>
                  <a:lnTo>
                    <a:pt x="15878" y="43639"/>
                  </a:lnTo>
                  <a:lnTo>
                    <a:pt x="16012" y="43059"/>
                  </a:lnTo>
                  <a:lnTo>
                    <a:pt x="16137" y="42454"/>
                  </a:lnTo>
                  <a:lnTo>
                    <a:pt x="16258" y="41825"/>
                  </a:lnTo>
                  <a:lnTo>
                    <a:pt x="16374" y="41170"/>
                  </a:lnTo>
                  <a:lnTo>
                    <a:pt x="16486" y="40492"/>
                  </a:lnTo>
                  <a:lnTo>
                    <a:pt x="16594" y="39801"/>
                  </a:lnTo>
                  <a:lnTo>
                    <a:pt x="16694" y="39085"/>
                  </a:lnTo>
                  <a:lnTo>
                    <a:pt x="16793" y="38369"/>
                  </a:lnTo>
                  <a:lnTo>
                    <a:pt x="16883" y="37629"/>
                  </a:lnTo>
                  <a:lnTo>
                    <a:pt x="16970" y="36888"/>
                  </a:lnTo>
                  <a:lnTo>
                    <a:pt x="17052" y="36135"/>
                  </a:lnTo>
                  <a:lnTo>
                    <a:pt x="17129" y="35383"/>
                  </a:lnTo>
                  <a:lnTo>
                    <a:pt x="17203" y="34642"/>
                  </a:lnTo>
                  <a:lnTo>
                    <a:pt x="17272" y="33889"/>
                  </a:lnTo>
                  <a:lnTo>
                    <a:pt x="17337" y="33137"/>
                  </a:lnTo>
                  <a:lnTo>
                    <a:pt x="17397" y="32396"/>
                  </a:lnTo>
                  <a:lnTo>
                    <a:pt x="17453" y="31668"/>
                  </a:lnTo>
                  <a:lnTo>
                    <a:pt x="17505" y="30952"/>
                  </a:lnTo>
                  <a:lnTo>
                    <a:pt x="17552" y="30249"/>
                  </a:lnTo>
                  <a:lnTo>
                    <a:pt x="17596" y="29570"/>
                  </a:lnTo>
                  <a:lnTo>
                    <a:pt x="17634" y="28904"/>
                  </a:lnTo>
                  <a:lnTo>
                    <a:pt x="17703" y="27645"/>
                  </a:lnTo>
                  <a:lnTo>
                    <a:pt x="17755" y="26485"/>
                  </a:lnTo>
                  <a:lnTo>
                    <a:pt x="17772" y="25979"/>
                  </a:lnTo>
                  <a:lnTo>
                    <a:pt x="17790" y="25460"/>
                  </a:lnTo>
                  <a:lnTo>
                    <a:pt x="17803" y="24967"/>
                  </a:lnTo>
                  <a:lnTo>
                    <a:pt x="17811" y="24461"/>
                  </a:lnTo>
                  <a:lnTo>
                    <a:pt x="17816" y="23967"/>
                  </a:lnTo>
                  <a:lnTo>
                    <a:pt x="17820" y="23474"/>
                  </a:lnTo>
                  <a:lnTo>
                    <a:pt x="17820" y="22992"/>
                  </a:lnTo>
                  <a:lnTo>
                    <a:pt x="17811" y="22511"/>
                  </a:lnTo>
                  <a:lnTo>
                    <a:pt x="17807" y="22030"/>
                  </a:lnTo>
                  <a:lnTo>
                    <a:pt x="17794" y="21561"/>
                  </a:lnTo>
                  <a:lnTo>
                    <a:pt x="17777" y="21092"/>
                  </a:lnTo>
                  <a:lnTo>
                    <a:pt x="17760" y="20623"/>
                  </a:lnTo>
                  <a:lnTo>
                    <a:pt x="17738" y="20166"/>
                  </a:lnTo>
                  <a:lnTo>
                    <a:pt x="17712" y="19710"/>
                  </a:lnTo>
                  <a:lnTo>
                    <a:pt x="17686" y="19265"/>
                  </a:lnTo>
                  <a:lnTo>
                    <a:pt x="17652" y="18821"/>
                  </a:lnTo>
                  <a:lnTo>
                    <a:pt x="17617" y="18377"/>
                  </a:lnTo>
                  <a:lnTo>
                    <a:pt x="17583" y="17945"/>
                  </a:lnTo>
                  <a:lnTo>
                    <a:pt x="17539" y="17513"/>
                  </a:lnTo>
                  <a:lnTo>
                    <a:pt x="17496" y="17093"/>
                  </a:lnTo>
                  <a:lnTo>
                    <a:pt x="17449" y="16674"/>
                  </a:lnTo>
                  <a:lnTo>
                    <a:pt x="17397" y="16254"/>
                  </a:lnTo>
                  <a:lnTo>
                    <a:pt x="17345" y="15834"/>
                  </a:lnTo>
                  <a:lnTo>
                    <a:pt x="17289" y="15427"/>
                  </a:lnTo>
                  <a:lnTo>
                    <a:pt x="17229" y="15032"/>
                  </a:lnTo>
                  <a:lnTo>
                    <a:pt x="17168" y="14637"/>
                  </a:lnTo>
                  <a:lnTo>
                    <a:pt x="17099" y="14242"/>
                  </a:lnTo>
                  <a:lnTo>
                    <a:pt x="17034" y="13848"/>
                  </a:lnTo>
                  <a:lnTo>
                    <a:pt x="16961" y="13465"/>
                  </a:lnTo>
                  <a:lnTo>
                    <a:pt x="16888" y="13095"/>
                  </a:lnTo>
                  <a:lnTo>
                    <a:pt x="16810" y="12712"/>
                  </a:lnTo>
                  <a:lnTo>
                    <a:pt x="16728" y="12342"/>
                  </a:lnTo>
                  <a:lnTo>
                    <a:pt x="16646" y="11984"/>
                  </a:lnTo>
                  <a:lnTo>
                    <a:pt x="16560" y="11626"/>
                  </a:lnTo>
                  <a:lnTo>
                    <a:pt x="16473" y="11268"/>
                  </a:lnTo>
                  <a:lnTo>
                    <a:pt x="16383" y="10923"/>
                  </a:lnTo>
                  <a:lnTo>
                    <a:pt x="16288" y="10577"/>
                  </a:lnTo>
                  <a:lnTo>
                    <a:pt x="16193" y="10232"/>
                  </a:lnTo>
                  <a:lnTo>
                    <a:pt x="16094" y="9898"/>
                  </a:lnTo>
                  <a:lnTo>
                    <a:pt x="15990" y="9565"/>
                  </a:lnTo>
                  <a:lnTo>
                    <a:pt x="15887" y="9244"/>
                  </a:lnTo>
                  <a:lnTo>
                    <a:pt x="15779" y="8923"/>
                  </a:lnTo>
                  <a:lnTo>
                    <a:pt x="15671" y="8603"/>
                  </a:lnTo>
                  <a:lnTo>
                    <a:pt x="15559" y="8294"/>
                  </a:lnTo>
                  <a:lnTo>
                    <a:pt x="15442" y="7998"/>
                  </a:lnTo>
                  <a:lnTo>
                    <a:pt x="15326" y="7689"/>
                  </a:lnTo>
                  <a:lnTo>
                    <a:pt x="15209" y="7393"/>
                  </a:lnTo>
                  <a:lnTo>
                    <a:pt x="15084" y="7109"/>
                  </a:lnTo>
                  <a:lnTo>
                    <a:pt x="14963" y="6813"/>
                  </a:lnTo>
                  <a:lnTo>
                    <a:pt x="14834" y="6542"/>
                  </a:lnTo>
                  <a:lnTo>
                    <a:pt x="14704" y="6258"/>
                  </a:lnTo>
                  <a:lnTo>
                    <a:pt x="14575" y="5986"/>
                  </a:lnTo>
                  <a:lnTo>
                    <a:pt x="14441" y="5727"/>
                  </a:lnTo>
                  <a:lnTo>
                    <a:pt x="14303" y="5468"/>
                  </a:lnTo>
                  <a:lnTo>
                    <a:pt x="14165" y="5209"/>
                  </a:lnTo>
                  <a:lnTo>
                    <a:pt x="14027" y="4962"/>
                  </a:lnTo>
                  <a:lnTo>
                    <a:pt x="13880" y="4715"/>
                  </a:lnTo>
                  <a:lnTo>
                    <a:pt x="13737" y="4468"/>
                  </a:lnTo>
                  <a:lnTo>
                    <a:pt x="13591" y="4234"/>
                  </a:lnTo>
                  <a:lnTo>
                    <a:pt x="13440" y="4012"/>
                  </a:lnTo>
                  <a:lnTo>
                    <a:pt x="13133" y="3567"/>
                  </a:lnTo>
                  <a:lnTo>
                    <a:pt x="12822" y="3136"/>
                  </a:lnTo>
                  <a:lnTo>
                    <a:pt x="12572" y="2815"/>
                  </a:lnTo>
                  <a:lnTo>
                    <a:pt x="12318" y="2506"/>
                  </a:lnTo>
                  <a:lnTo>
                    <a:pt x="12063" y="2222"/>
                  </a:lnTo>
                  <a:lnTo>
                    <a:pt x="11813" y="1951"/>
                  </a:lnTo>
                  <a:lnTo>
                    <a:pt x="11558" y="1704"/>
                  </a:lnTo>
                  <a:lnTo>
                    <a:pt x="11303" y="1470"/>
                  </a:lnTo>
                  <a:lnTo>
                    <a:pt x="11049" y="1247"/>
                  </a:lnTo>
                  <a:lnTo>
                    <a:pt x="10794" y="1050"/>
                  </a:lnTo>
                  <a:lnTo>
                    <a:pt x="10539" y="865"/>
                  </a:lnTo>
                  <a:lnTo>
                    <a:pt x="10285" y="704"/>
                  </a:lnTo>
                  <a:lnTo>
                    <a:pt x="10030" y="556"/>
                  </a:lnTo>
                  <a:lnTo>
                    <a:pt x="9776" y="421"/>
                  </a:lnTo>
                  <a:lnTo>
                    <a:pt x="9521" y="309"/>
                  </a:lnTo>
                  <a:lnTo>
                    <a:pt x="9266" y="211"/>
                  </a:lnTo>
                  <a:lnTo>
                    <a:pt x="9016" y="137"/>
                  </a:lnTo>
                  <a:lnTo>
                    <a:pt x="8761" y="75"/>
                  </a:lnTo>
                  <a:lnTo>
                    <a:pt x="8511" y="38"/>
                  </a:lnTo>
                  <a:lnTo>
                    <a:pt x="8261" y="13"/>
                  </a:lnTo>
                  <a:lnTo>
                    <a:pt x="8015" y="1"/>
                  </a:lnTo>
                  <a:close/>
                </a:path>
              </a:pathLst>
            </a:custGeom>
            <a:solidFill>
              <a:srgbClr val="ED7C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6" name="Google Shape;1206;p42"/>
          <p:cNvSpPr txBox="1">
            <a:spLocks noGrp="1"/>
          </p:cNvSpPr>
          <p:nvPr>
            <p:ph type="subTitle" idx="1"/>
          </p:nvPr>
        </p:nvSpPr>
        <p:spPr>
          <a:xfrm>
            <a:off x="0" y="1699395"/>
            <a:ext cx="5862013" cy="17385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Function: Displays mode (Auto/Manual)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obstacle detection, and status info.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sz="2000" b="1" dirty="0">
                <a:solidFill>
                  <a:schemeClr val="bg1"/>
                </a:solidFill>
              </a:rPr>
              <a:t> Connections: SDA → PC4, SCL → PC5 (I2C lines) VCC → +5V, GND → GND</a:t>
            </a:r>
            <a:endParaRPr lang="ar-EG" altLang="ar-EG" sz="2000" b="1" dirty="0">
              <a:solidFill>
                <a:schemeClr val="bg1"/>
              </a:solidFill>
              <a:latin typeface="Arial" panose="020B0604020202020204" pitchFamily="34" charset="0"/>
            </a:endParaRPr>
          </a:p>
        </p:txBody>
      </p:sp>
      <p:pic>
        <p:nvPicPr>
          <p:cNvPr id="6" name="Picture 5" descr="A close-up of a green electronic device&#10;&#10;AI-generated content may be incorrect.">
            <a:extLst>
              <a:ext uri="{FF2B5EF4-FFF2-40B4-BE49-F238E27FC236}">
                <a16:creationId xmlns:a16="http://schemas.microsoft.com/office/drawing/2014/main" id="{32EECA75-608A-A33F-F0A9-A95B2D962A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985818" y="1812398"/>
            <a:ext cx="2762353" cy="2571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BE7636F-B8FA-D42B-9ED3-AFE1F643BD07}"/>
              </a:ext>
            </a:extLst>
          </p:cNvPr>
          <p:cNvSpPr txBox="1"/>
          <p:nvPr/>
        </p:nvSpPr>
        <p:spPr>
          <a:xfrm>
            <a:off x="659993" y="5493882"/>
            <a:ext cx="5524705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4" tooltip="https://be189.github.io/lessons/18/lcd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5" tooltip="https://creativecommons.org/licenses/by/3.0/"/>
              </a:rPr>
              <a:t>CC BY</a:t>
            </a:r>
            <a:endParaRPr lang="en-US" sz="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awaii Robots Pitch Deck by Slidesgo">
  <a:themeElements>
    <a:clrScheme name="Simple Light">
      <a:dk1>
        <a:srgbClr val="1C1C1B"/>
      </a:dk1>
      <a:lt1>
        <a:srgbClr val="FFFFFF"/>
      </a:lt1>
      <a:dk2>
        <a:srgbClr val="F7B673"/>
      </a:dk2>
      <a:lt2>
        <a:srgbClr val="DF7480"/>
      </a:lt2>
      <a:accent1>
        <a:srgbClr val="2C8E96"/>
      </a:accent1>
      <a:accent2>
        <a:srgbClr val="1C1C1B"/>
      </a:accent2>
      <a:accent3>
        <a:srgbClr val="FFFFFF"/>
      </a:accent3>
      <a:accent4>
        <a:srgbClr val="F7B673"/>
      </a:accent4>
      <a:accent5>
        <a:srgbClr val="DF7480"/>
      </a:accent5>
      <a:accent6>
        <a:srgbClr val="EEFF41"/>
      </a:accent6>
      <a:hlink>
        <a:srgbClr val="1C1C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2222</TotalTime>
  <Words>1030</Words>
  <Application>Microsoft Office PowerPoint</Application>
  <PresentationFormat>On-screen Show (16:9)</PresentationFormat>
  <Paragraphs>170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Do Hyeon</vt:lpstr>
      <vt:lpstr>Bebas Neue</vt:lpstr>
      <vt:lpstr>Century Gothic</vt:lpstr>
      <vt:lpstr>Didact Gothic</vt:lpstr>
      <vt:lpstr>Arial</vt:lpstr>
      <vt:lpstr>Kawaii Robots Pitch Deck by Slidesgo</vt:lpstr>
      <vt:lpstr>Autonomous &amp; Manual RC Car</vt:lpstr>
      <vt:lpstr>TABLE OF CONTENTS</vt:lpstr>
      <vt:lpstr>Our Team</vt:lpstr>
      <vt:lpstr>Introduction</vt:lpstr>
      <vt:lpstr>PowerPoint Presentation</vt:lpstr>
      <vt:lpstr>Hardware Components :</vt:lpstr>
      <vt:lpstr>03</vt:lpstr>
      <vt:lpstr>Servo (Steering)  PWM (OC1A)</vt:lpstr>
      <vt:lpstr>7- LCD (16x2 with I2C expander)</vt:lpstr>
      <vt:lpstr>I2C (TWI) module</vt:lpstr>
      <vt:lpstr>UART module</vt:lpstr>
      <vt:lpstr>Layered Software Architecture</vt:lpstr>
      <vt:lpstr>PowerPoint Presentation</vt:lpstr>
      <vt:lpstr>PowerPoint Presentation</vt:lpstr>
      <vt:lpstr>Project Challenges</vt:lpstr>
      <vt:lpstr>Project Challenges</vt:lpstr>
      <vt:lpstr>Testing Approach</vt:lpstr>
      <vt:lpstr>Future Suggestions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RC CAR Final Project</dc:title>
  <dc:creator>Merna</dc:creator>
  <cp:lastModifiedBy>merna saleh</cp:lastModifiedBy>
  <cp:revision>11</cp:revision>
  <dcterms:modified xsi:type="dcterms:W3CDTF">2025-09-18T10:25:41Z</dcterms:modified>
</cp:coreProperties>
</file>